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1"/>
  </p:sldMasterIdLst>
  <p:notesMasterIdLst>
    <p:notesMasterId r:id="rId43"/>
  </p:notesMasterIdLst>
  <p:sldIdLst>
    <p:sldId id="256" r:id="rId2"/>
    <p:sldId id="291" r:id="rId3"/>
    <p:sldId id="280" r:id="rId4"/>
    <p:sldId id="316" r:id="rId5"/>
    <p:sldId id="258" r:id="rId6"/>
    <p:sldId id="301" r:id="rId7"/>
    <p:sldId id="270" r:id="rId8"/>
    <p:sldId id="309" r:id="rId9"/>
    <p:sldId id="273" r:id="rId10"/>
    <p:sldId id="308" r:id="rId11"/>
    <p:sldId id="300" r:id="rId12"/>
    <p:sldId id="278" r:id="rId13"/>
    <p:sldId id="307" r:id="rId14"/>
    <p:sldId id="259" r:id="rId15"/>
    <p:sldId id="260" r:id="rId16"/>
    <p:sldId id="267" r:id="rId17"/>
    <p:sldId id="303" r:id="rId18"/>
    <p:sldId id="264" r:id="rId19"/>
    <p:sldId id="274" r:id="rId20"/>
    <p:sldId id="275" r:id="rId21"/>
    <p:sldId id="289" r:id="rId22"/>
    <p:sldId id="317" r:id="rId23"/>
    <p:sldId id="302" r:id="rId24"/>
    <p:sldId id="276" r:id="rId25"/>
    <p:sldId id="283" r:id="rId26"/>
    <p:sldId id="284" r:id="rId27"/>
    <p:sldId id="285" r:id="rId28"/>
    <p:sldId id="287" r:id="rId29"/>
    <p:sldId id="286" r:id="rId30"/>
    <p:sldId id="304" r:id="rId31"/>
    <p:sldId id="315" r:id="rId32"/>
    <p:sldId id="262" r:id="rId33"/>
    <p:sldId id="261" r:id="rId34"/>
    <p:sldId id="263" r:id="rId35"/>
    <p:sldId id="265" r:id="rId36"/>
    <p:sldId id="288" r:id="rId37"/>
    <p:sldId id="314" r:id="rId38"/>
    <p:sldId id="271" r:id="rId39"/>
    <p:sldId id="272" r:id="rId40"/>
    <p:sldId id="269" r:id="rId41"/>
    <p:sldId id="299" r:id="rId42"/>
  </p:sldIdLst>
  <p:sldSz cx="24384000" cy="13716000"/>
  <p:notesSz cx="6858000" cy="9144000"/>
  <p:defaultTextStyle>
    <a:defPPr>
      <a:defRPr lang="es-ES"/>
    </a:defPPr>
    <a:lvl1pPr algn="ctr" defTabSz="2436813" rtl="0" fontAlgn="base" hangingPunct="0">
      <a:spcBef>
        <a:spcPct val="0"/>
      </a:spcBef>
      <a:spcAft>
        <a:spcPct val="0"/>
      </a:spcAft>
      <a:defRPr sz="2400" kern="12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indent="457200" algn="ctr" defTabSz="2436813" rtl="0" fontAlgn="base" hangingPunct="0">
      <a:spcBef>
        <a:spcPct val="0"/>
      </a:spcBef>
      <a:spcAft>
        <a:spcPct val="0"/>
      </a:spcAft>
      <a:defRPr sz="2400" kern="12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indent="914400" algn="ctr" defTabSz="2436813" rtl="0" fontAlgn="base" hangingPunct="0">
      <a:spcBef>
        <a:spcPct val="0"/>
      </a:spcBef>
      <a:spcAft>
        <a:spcPct val="0"/>
      </a:spcAft>
      <a:defRPr sz="2400" kern="12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indent="1371600" algn="ctr" defTabSz="2436813" rtl="0" fontAlgn="base" hangingPunct="0">
      <a:spcBef>
        <a:spcPct val="0"/>
      </a:spcBef>
      <a:spcAft>
        <a:spcPct val="0"/>
      </a:spcAft>
      <a:defRPr sz="2400" kern="12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indent="1828800" algn="ctr" defTabSz="2436813" rtl="0" fontAlgn="base" hangingPunct="0">
      <a:spcBef>
        <a:spcPct val="0"/>
      </a:spcBef>
      <a:spcAft>
        <a:spcPct val="0"/>
      </a:spcAft>
      <a:defRPr sz="2400" kern="12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286000" algn="l" defTabSz="914400" rtl="0" eaLnBrk="1" latinLnBrk="0" hangingPunct="1">
      <a:defRPr sz="2400" kern="12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743200" algn="l" defTabSz="914400" rtl="0" eaLnBrk="1" latinLnBrk="0" hangingPunct="1">
      <a:defRPr sz="2400" kern="12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200400" algn="l" defTabSz="914400" rtl="0" eaLnBrk="1" latinLnBrk="0" hangingPunct="1">
      <a:defRPr sz="2400" kern="12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657600" algn="l" defTabSz="914400" rtl="0" eaLnBrk="1" latinLnBrk="0" hangingPunct="1">
      <a:defRPr sz="2400" kern="12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p:defaultTextStyle>
  <p:extLst>
    <p:ext uri="{EFAFB233-063F-42B5-8137-9DF3F51BA10A}">
      <p15:sldGuideLst xmlns:p15="http://schemas.microsoft.com/office/powerpoint/2012/main">
        <p15:guide id="1" orient="horz" pos="1780" userDrawn="1">
          <p15:clr>
            <a:srgbClr val="A4A3A4"/>
          </p15:clr>
        </p15:guide>
        <p15:guide id="2" pos="781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1ABD3AB-52CF-96CC-8AEA-C486469901B2}" name="Alba Escudero" initials="AE" userId="S::alba.escudero@bbdoproximity.es::20276891-44d7-46c1-b731-264015a21a6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F5A"/>
    <a:srgbClr val="5C9FD0"/>
    <a:srgbClr val="04A2E0"/>
    <a:srgbClr val="046590"/>
    <a:srgbClr val="5C9FD1"/>
    <a:srgbClr val="002D61"/>
    <a:srgbClr val="A6A6A6"/>
    <a:srgbClr val="525B6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64"/>
    <p:restoredTop sz="84674"/>
  </p:normalViewPr>
  <p:slideViewPr>
    <p:cSldViewPr>
      <p:cViewPr varScale="1">
        <p:scale>
          <a:sx n="45" d="100"/>
          <a:sy n="45" d="100"/>
        </p:scale>
        <p:origin x="1476" y="72"/>
      </p:cViewPr>
      <p:guideLst>
        <p:guide orient="horz" pos="1780"/>
        <p:guide pos="7816"/>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a:extLst>
              <a:ext uri="{FF2B5EF4-FFF2-40B4-BE49-F238E27FC236}">
                <a16:creationId xmlns:a16="http://schemas.microsoft.com/office/drawing/2014/main" id="{B8F06AFE-B36A-4D75-AB5A-2AD193082E62}"/>
              </a:ext>
            </a:extLst>
          </p:cNvPr>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50" name="Rectangle 2">
            <a:extLst>
              <a:ext uri="{FF2B5EF4-FFF2-40B4-BE49-F238E27FC236}">
                <a16:creationId xmlns:a16="http://schemas.microsoft.com/office/drawing/2014/main" id="{F7448AF5-FC81-9962-F7A0-2CC30D2A1EEF}"/>
              </a:ext>
            </a:extLst>
          </p:cNvPr>
          <p:cNvSpPr>
            <a:spLocks noGrp="1"/>
          </p:cNvSpPr>
          <p:nvPr>
            <p:ph type="body" sz="quarter" idx="1"/>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lvl="0"/>
            <a:r>
              <a:rPr lang="es-ES" altLang="es-ES">
                <a:sym typeface="Helvetica Neue" panose="02000503000000020004" pitchFamily="2" charset="0"/>
              </a:rPr>
              <a:t>Click to edit Template text styles</a:t>
            </a:r>
          </a:p>
          <a:p>
            <a:pPr lvl="1"/>
            <a:r>
              <a:rPr lang="es-ES" altLang="es-ES">
                <a:sym typeface="Helvetica Neue" panose="02000503000000020004" pitchFamily="2" charset="0"/>
              </a:rPr>
              <a:t>Second level</a:t>
            </a:r>
          </a:p>
          <a:p>
            <a:pPr lvl="2"/>
            <a:r>
              <a:rPr lang="es-ES" altLang="es-ES">
                <a:sym typeface="Helvetica Neue" panose="02000503000000020004" pitchFamily="2" charset="0"/>
              </a:rPr>
              <a:t>Third level</a:t>
            </a:r>
          </a:p>
          <a:p>
            <a:pPr lvl="3"/>
            <a:r>
              <a:rPr lang="es-ES" altLang="es-ES">
                <a:sym typeface="Helvetica Neue" panose="02000503000000020004" pitchFamily="2" charset="0"/>
              </a:rPr>
              <a:t>Fourth level</a:t>
            </a:r>
          </a:p>
          <a:p>
            <a:pPr lvl="4"/>
            <a:r>
              <a:rPr lang="es-ES" altLang="es-ES">
                <a:sym typeface="Helvetica Neue" panose="02000503000000020004" pitchFamily="2" charset="0"/>
              </a:rPr>
              <a:t>Fifth level</a:t>
            </a:r>
          </a:p>
        </p:txBody>
      </p:sp>
    </p:spTree>
  </p:cSld>
  <p:clrMap bg1="lt1" tx1="dk1" bg2="lt2" tx2="dk2" accent1="accent1" accent2="accent2" accent3="accent3" accent4="accent4" accent5="accent5" accent6="accent6" hlink="hlink" folHlink="folHlink"/>
  <p:notesStyle>
    <a:lvl1pPr algn="l" defTabSz="457200" rtl="0" fontAlgn="base" hangingPunct="0">
      <a:lnSpc>
        <a:spcPct val="117000"/>
      </a:lnSpc>
      <a:spcBef>
        <a:spcPct val="0"/>
      </a:spcBef>
      <a:spcAft>
        <a:spcPct val="0"/>
      </a:spcAft>
      <a:defRPr sz="2200" kern="1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indent="228600" algn="l" defTabSz="457200" rtl="0" fontAlgn="base" hangingPunct="0">
      <a:lnSpc>
        <a:spcPct val="117000"/>
      </a:lnSpc>
      <a:spcBef>
        <a:spcPct val="0"/>
      </a:spcBef>
      <a:spcAft>
        <a:spcPct val="0"/>
      </a:spcAft>
      <a:defRPr sz="2200" kern="1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indent="457200" algn="l" defTabSz="457200" rtl="0" fontAlgn="base" hangingPunct="0">
      <a:lnSpc>
        <a:spcPct val="117000"/>
      </a:lnSpc>
      <a:spcBef>
        <a:spcPct val="0"/>
      </a:spcBef>
      <a:spcAft>
        <a:spcPct val="0"/>
      </a:spcAft>
      <a:defRPr sz="2200" kern="1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indent="685800" algn="l" defTabSz="457200" rtl="0" fontAlgn="base" hangingPunct="0">
      <a:lnSpc>
        <a:spcPct val="117000"/>
      </a:lnSpc>
      <a:spcBef>
        <a:spcPct val="0"/>
      </a:spcBef>
      <a:spcAft>
        <a:spcPct val="0"/>
      </a:spcAft>
      <a:defRPr sz="2200" kern="1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indent="914400" algn="l" defTabSz="457200" rtl="0" fontAlgn="base" hangingPunct="0">
      <a:lnSpc>
        <a:spcPct val="117000"/>
      </a:lnSpc>
      <a:spcBef>
        <a:spcPct val="0"/>
      </a:spcBef>
      <a:spcAft>
        <a:spcPct val="0"/>
      </a:spcAft>
      <a:defRPr sz="2200" kern="1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17290465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2208801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161026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802402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17975504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452260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2349876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39813776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15649498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28172602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4231927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23580871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23000375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29896318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26011915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8174402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altLang="es-ES">
                <a:ea typeface="MS PGothic"/>
              </a:rPr>
              <a:t>Nueva</a:t>
            </a:r>
          </a:p>
          <a:p>
            <a:endParaRPr lang="es-ES" altLang="es-ES">
              <a:ea typeface="MS PGothic"/>
            </a:endParaRPr>
          </a:p>
          <a:p>
            <a:pPr marL="0" marR="0" lvl="0" indent="0" algn="l" defTabSz="1009132" rtl="0" eaLnBrk="1" fontAlgn="auto" latinLnBrk="0" hangingPunct="1">
              <a:lnSpc>
                <a:spcPct val="100000"/>
              </a:lnSpc>
              <a:spcBef>
                <a:spcPts val="0"/>
              </a:spcBef>
              <a:spcAft>
                <a:spcPts val="0"/>
              </a:spcAft>
              <a:buClrTx/>
              <a:buSzTx/>
              <a:buFontTx/>
              <a:buNone/>
              <a:tabLst/>
              <a:defRPr/>
            </a:pPr>
            <a:r>
              <a:rPr lang="es-ES" altLang="es-ES" sz="1600" b="1">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¿Cuándo existe actividad económica o cuándo un elemento patrimonial se encuentra afecto?</a:t>
            </a:r>
          </a:p>
          <a:p>
            <a:pPr lvl="1" eaLnBrk="1" hangingPunct="1">
              <a:buClr>
                <a:schemeClr val="accent2"/>
              </a:buClr>
              <a:buSzPct val="140000"/>
            </a:pPr>
            <a:r>
              <a:rPr lang="es-ES" altLang="es-ES" sz="1002">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Remisión general  a la Ley del IRPF</a:t>
            </a:r>
          </a:p>
          <a:p>
            <a:pPr lvl="2" eaLnBrk="1" hangingPunct="1">
              <a:buSzPct val="140000"/>
            </a:pPr>
            <a:r>
              <a:rPr lang="es-ES" altLang="es-ES" sz="1002">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RD 1704/1999 excepción activos representativos de la participación en los fondos propios de entidades y de la cesión a terceros de capitales</a:t>
            </a:r>
          </a:p>
          <a:p>
            <a:pPr lvl="1" eaLnBrk="1" hangingPunct="1">
              <a:buClr>
                <a:schemeClr val="accent2"/>
              </a:buClr>
              <a:buSzPct val="140000"/>
            </a:pPr>
            <a:r>
              <a:rPr lang="es-ES" altLang="es-ES" sz="1002">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Valoración de activos: en principio, según contabilidad</a:t>
            </a:r>
          </a:p>
          <a:p>
            <a:pPr marL="0" marR="0" lvl="0" indent="0" algn="l" defTabSz="1009132" rtl="0" eaLnBrk="1" fontAlgn="auto" latinLnBrk="0" hangingPunct="1">
              <a:lnSpc>
                <a:spcPct val="100000"/>
              </a:lnSpc>
              <a:spcBef>
                <a:spcPts val="0"/>
              </a:spcBef>
              <a:spcAft>
                <a:spcPts val="0"/>
              </a:spcAft>
              <a:buClrTx/>
              <a:buSzTx/>
              <a:buFontTx/>
              <a:buNone/>
              <a:tabLst/>
              <a:defRPr/>
            </a:pPr>
            <a:r>
              <a:rPr lang="es-ES" altLang="es-ES" sz="1600" b="1">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Valores que no se computan como tales</a:t>
            </a:r>
          </a:p>
          <a:p>
            <a:pPr lvl="1" eaLnBrk="1" hangingPunct="1">
              <a:buClr>
                <a:schemeClr val="accent2"/>
              </a:buClr>
              <a:buSzPct val="140000"/>
            </a:pPr>
            <a:r>
              <a:rPr lang="es-ES" altLang="es-ES" sz="160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Poseídos para dar cumplimiento a </a:t>
            </a:r>
            <a:r>
              <a:rPr lang="es-ES" altLang="es-ES" sz="1600" b="1">
                <a:solidFill>
                  <a:schemeClr val="accent2"/>
                </a:solidFill>
                <a:latin typeface="Deutsche Bank Text" panose="020B0503020202030204" pitchFamily="34" charset="0"/>
                <a:ea typeface="Deutsche Bank Text" panose="020B0503020202030204" pitchFamily="34" charset="0"/>
                <a:cs typeface="Deutsche Bank Text" panose="020B0503020202030204" pitchFamily="34" charset="0"/>
              </a:rPr>
              <a:t>obligaciones legales y reglamentarias </a:t>
            </a:r>
            <a:r>
              <a:rPr lang="es-ES" altLang="es-ES" sz="160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o por sociedades de valores como consecuencia del ejercicio de su actividad</a:t>
            </a:r>
          </a:p>
          <a:p>
            <a:pPr lvl="1" eaLnBrk="1" hangingPunct="1">
              <a:buClr>
                <a:schemeClr val="accent2"/>
              </a:buClr>
              <a:buSzPct val="140000"/>
            </a:pPr>
            <a:r>
              <a:rPr lang="es-ES" altLang="es-ES" sz="160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Derechos de crédito nacidos de actividades económicas</a:t>
            </a:r>
          </a:p>
          <a:p>
            <a:pPr lvl="1" eaLnBrk="1" hangingPunct="1">
              <a:buClr>
                <a:schemeClr val="accent2"/>
              </a:buClr>
              <a:buSzPct val="140000"/>
            </a:pPr>
            <a:r>
              <a:rPr lang="es-ES" altLang="es-ES" sz="1600" b="1">
                <a:solidFill>
                  <a:schemeClr val="accent2"/>
                </a:solidFill>
                <a:latin typeface="Deutsche Bank Text" panose="020B0503020202030204" pitchFamily="34" charset="0"/>
                <a:ea typeface="Deutsche Bank Text" panose="020B0503020202030204" pitchFamily="34" charset="0"/>
                <a:cs typeface="Deutsche Bank Text" panose="020B0503020202030204" pitchFamily="34" charset="0"/>
              </a:rPr>
              <a:t>“Cartera de control” </a:t>
            </a:r>
            <a:r>
              <a:rPr lang="es-ES" altLang="es-ES" sz="160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en sociedades operativas (&gt;5%)</a:t>
            </a:r>
          </a:p>
          <a:p>
            <a:pPr marL="0" marR="0" lvl="0" indent="0" algn="l" defTabSz="1009132" rtl="0" eaLnBrk="1" fontAlgn="auto" latinLnBrk="0" hangingPunct="1">
              <a:lnSpc>
                <a:spcPct val="100000"/>
              </a:lnSpc>
              <a:spcBef>
                <a:spcPts val="0"/>
              </a:spcBef>
              <a:spcAft>
                <a:spcPts val="0"/>
              </a:spcAft>
              <a:buClrTx/>
              <a:buSzTx/>
              <a:buFontTx/>
              <a:buNone/>
              <a:tabLst/>
              <a:defRPr/>
            </a:pPr>
            <a:r>
              <a:rPr lang="es-ES" altLang="es-ES" sz="1600" b="1">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Materialización de reservas de la actividad</a:t>
            </a:r>
          </a:p>
          <a:p>
            <a:pPr lvl="1" eaLnBrk="1" hangingPunct="1">
              <a:buClr>
                <a:schemeClr val="accent2"/>
              </a:buClr>
              <a:buSzPct val="140000"/>
            </a:pPr>
            <a:r>
              <a:rPr lang="es-ES" altLang="es-ES" sz="180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No computan como valores ni como elementos no afectos los que supongan la materialización de los </a:t>
            </a:r>
            <a:r>
              <a:rPr lang="es-ES" altLang="es-ES" sz="1800" b="1">
                <a:solidFill>
                  <a:schemeClr val="accent2"/>
                </a:solidFill>
                <a:latin typeface="Deutsche Bank Text" panose="020B0503020202030204" pitchFamily="34" charset="0"/>
                <a:ea typeface="Deutsche Bank Text" panose="020B0503020202030204" pitchFamily="34" charset="0"/>
                <a:cs typeface="Deutsche Bank Text" panose="020B0503020202030204" pitchFamily="34" charset="0"/>
              </a:rPr>
              <a:t>beneficios no distribuidos </a:t>
            </a:r>
            <a:r>
              <a:rPr lang="es-ES" altLang="es-ES" sz="180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provenientes del desarrollo de la actividad (10 años)</a:t>
            </a:r>
          </a:p>
          <a:p>
            <a:pPr lvl="1" eaLnBrk="1" hangingPunct="1">
              <a:buClr>
                <a:schemeClr val="accent2"/>
              </a:buClr>
              <a:buSzPct val="140000"/>
            </a:pPr>
            <a:r>
              <a:rPr lang="es-ES" altLang="es-ES" sz="180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Renta asimilada: </a:t>
            </a:r>
            <a:r>
              <a:rPr lang="es-ES" altLang="es-ES" sz="1800" b="1">
                <a:solidFill>
                  <a:schemeClr val="accent2"/>
                </a:solidFill>
                <a:latin typeface="Deutsche Bank Text" panose="020B0503020202030204" pitchFamily="34" charset="0"/>
                <a:ea typeface="Deutsche Bank Text" panose="020B0503020202030204" pitchFamily="34" charset="0"/>
                <a:cs typeface="Deutsche Bank Text" panose="020B0503020202030204" pitchFamily="34" charset="0"/>
              </a:rPr>
              <a:t>dividendos</a:t>
            </a:r>
            <a:r>
              <a:rPr lang="es-ES" altLang="es-ES" sz="1800" b="1">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 </a:t>
            </a:r>
            <a:r>
              <a:rPr lang="es-ES" altLang="es-ES" sz="180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(condiciones) y </a:t>
            </a:r>
            <a:r>
              <a:rPr lang="es-ES" altLang="es-ES" sz="1800" b="1">
                <a:solidFill>
                  <a:schemeClr val="accent2"/>
                </a:solidFill>
                <a:latin typeface="Deutsche Bank Text" panose="020B0503020202030204" pitchFamily="34" charset="0"/>
                <a:ea typeface="Deutsche Bank Text" panose="020B0503020202030204" pitchFamily="34" charset="0"/>
                <a:cs typeface="Deutsche Bank Text" panose="020B0503020202030204" pitchFamily="34" charset="0"/>
              </a:rPr>
              <a:t>rentas derivadas de la transmisión</a:t>
            </a:r>
          </a:p>
          <a:p>
            <a:pPr marL="0" marR="0" lvl="0" indent="0" algn="l" defTabSz="1009132" rtl="0" eaLnBrk="1" fontAlgn="auto" latinLnBrk="0" hangingPunct="1">
              <a:lnSpc>
                <a:spcPct val="100000"/>
              </a:lnSpc>
              <a:spcBef>
                <a:spcPts val="0"/>
              </a:spcBef>
              <a:spcAft>
                <a:spcPts val="0"/>
              </a:spcAft>
              <a:buClrTx/>
              <a:buSzTx/>
              <a:buFontTx/>
              <a:buNone/>
              <a:tabLst/>
              <a:defRPr/>
            </a:pPr>
            <a:endParaRPr lang="es-ES" altLang="es-ES" sz="1600" b="1">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endParaRPr>
          </a:p>
          <a:p>
            <a:endParaRPr lang="es-ES"/>
          </a:p>
        </p:txBody>
      </p:sp>
    </p:spTree>
    <p:extLst>
      <p:ext uri="{BB962C8B-B14F-4D97-AF65-F5344CB8AC3E}">
        <p14:creationId xmlns:p14="http://schemas.microsoft.com/office/powerpoint/2010/main" val="39316937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altLang="es-ES" dirty="0">
                <a:ea typeface="MS PGothic"/>
              </a:rPr>
              <a:t>Nueva</a:t>
            </a:r>
          </a:p>
          <a:p>
            <a:pPr marL="0" marR="0" lvl="0" indent="0" algn="l" defTabSz="1009132" rtl="0" eaLnBrk="1" fontAlgn="auto" latinLnBrk="0" hangingPunct="1">
              <a:lnSpc>
                <a:spcPct val="100000"/>
              </a:lnSpc>
              <a:spcBef>
                <a:spcPts val="0"/>
              </a:spcBef>
              <a:spcAft>
                <a:spcPts val="0"/>
              </a:spcAft>
              <a:buClrTx/>
              <a:buSzTx/>
              <a:buFontTx/>
              <a:buNone/>
              <a:tabLst/>
              <a:defRPr/>
            </a:pPr>
            <a:r>
              <a:rPr lang="es-ES" altLang="es-ES" sz="1200" b="1" dirty="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Requisito de EJERCICIO DE FUNCIONES DIRECTIVAS </a:t>
            </a:r>
          </a:p>
          <a:p>
            <a:pPr lvl="0" eaLnBrk="1" hangingPunct="1">
              <a:buClr>
                <a:schemeClr val="accent2"/>
              </a:buClr>
              <a:buSzPct val="140000"/>
            </a:pPr>
            <a:r>
              <a:rPr lang="es-ES" altLang="es-ES" sz="1102" dirty="0">
                <a:solidFill>
                  <a:srgbClr val="000E28"/>
                </a:solidFill>
                <a:latin typeface="Deutsche Bank Text" panose="020B0503020202030204" pitchFamily="34" charset="0"/>
                <a:ea typeface="Deutsche Bank Text" panose="020B0503020202030204" pitchFamily="34" charset="0"/>
                <a:cs typeface="Deutsche Bank Text" panose="020B0503020202030204" pitchFamily="34" charset="0"/>
              </a:rPr>
              <a:t>Es preciso que alguien del </a:t>
            </a:r>
            <a:r>
              <a:rPr lang="es-ES" altLang="es-ES" sz="1102" b="1" dirty="0">
                <a:solidFill>
                  <a:srgbClr val="000E28"/>
                </a:solidFill>
                <a:latin typeface="Deutsche Bank Text" panose="020B0503020202030204" pitchFamily="34" charset="0"/>
                <a:ea typeface="Deutsche Bank Text" panose="020B0503020202030204" pitchFamily="34" charset="0"/>
                <a:cs typeface="Deutsche Bank Text" panose="020B0503020202030204" pitchFamily="34" charset="0"/>
              </a:rPr>
              <a:t>grupo familiar</a:t>
            </a:r>
            <a:r>
              <a:rPr lang="es-ES" altLang="es-ES" sz="1102" dirty="0">
                <a:solidFill>
                  <a:srgbClr val="000E28"/>
                </a:solidFill>
                <a:latin typeface="Deutsche Bank Text" panose="020B0503020202030204" pitchFamily="34" charset="0"/>
                <a:ea typeface="Deutsche Bank Text" panose="020B0503020202030204" pitchFamily="34" charset="0"/>
                <a:cs typeface="Deutsche Bank Text" panose="020B0503020202030204" pitchFamily="34" charset="0"/>
              </a:rPr>
              <a:t> </a:t>
            </a:r>
            <a:r>
              <a:rPr lang="es-ES" altLang="es-ES" sz="1102" b="1" dirty="0">
                <a:solidFill>
                  <a:srgbClr val="000E28"/>
                </a:solidFill>
                <a:latin typeface="Deutsche Bank Text" panose="020B0503020202030204" pitchFamily="34" charset="0"/>
                <a:ea typeface="Deutsche Bank Text" panose="020B0503020202030204" pitchFamily="34" charset="0"/>
                <a:cs typeface="Deutsche Bank Text" panose="020B0503020202030204" pitchFamily="34" charset="0"/>
              </a:rPr>
              <a:t>ejerza</a:t>
            </a:r>
            <a:r>
              <a:rPr lang="es-ES" altLang="es-ES" sz="1102" dirty="0">
                <a:solidFill>
                  <a:srgbClr val="000E28"/>
                </a:solidFill>
                <a:latin typeface="Deutsche Bank Text" panose="020B0503020202030204" pitchFamily="34" charset="0"/>
                <a:ea typeface="Deutsche Bank Text" panose="020B0503020202030204" pitchFamily="34" charset="0"/>
                <a:cs typeface="Deutsche Bank Text" panose="020B0503020202030204" pitchFamily="34" charset="0"/>
              </a:rPr>
              <a:t> </a:t>
            </a:r>
            <a:r>
              <a:rPr lang="es-ES" altLang="es-ES" sz="1102" b="1" dirty="0">
                <a:solidFill>
                  <a:srgbClr val="000E28"/>
                </a:solidFill>
                <a:latin typeface="Deutsche Bank Text" panose="020B0503020202030204" pitchFamily="34" charset="0"/>
                <a:ea typeface="Deutsche Bank Text" panose="020B0503020202030204" pitchFamily="34" charset="0"/>
                <a:cs typeface="Deutsche Bank Text" panose="020B0503020202030204" pitchFamily="34" charset="0"/>
              </a:rPr>
              <a:t>efectivamente</a:t>
            </a:r>
            <a:r>
              <a:rPr lang="es-ES" altLang="es-ES" sz="1102" dirty="0">
                <a:solidFill>
                  <a:srgbClr val="000E28"/>
                </a:solidFill>
                <a:latin typeface="Deutsche Bank Text" panose="020B0503020202030204" pitchFamily="34" charset="0"/>
                <a:ea typeface="Deutsche Bank Text" panose="020B0503020202030204" pitchFamily="34" charset="0"/>
                <a:cs typeface="Deutsche Bank Text" panose="020B0503020202030204" pitchFamily="34" charset="0"/>
              </a:rPr>
              <a:t> </a:t>
            </a:r>
            <a:r>
              <a:rPr lang="es-ES" altLang="es-ES" sz="1102" b="1" dirty="0">
                <a:solidFill>
                  <a:srgbClr val="000E28"/>
                </a:solidFill>
                <a:latin typeface="Deutsche Bank Text" panose="020B0503020202030204" pitchFamily="34" charset="0"/>
                <a:ea typeface="Deutsche Bank Text" panose="020B0503020202030204" pitchFamily="34" charset="0"/>
                <a:cs typeface="Deutsche Bank Text" panose="020B0503020202030204" pitchFamily="34" charset="0"/>
              </a:rPr>
              <a:t>funciones</a:t>
            </a:r>
            <a:r>
              <a:rPr lang="es-ES" altLang="es-ES" sz="1102" dirty="0">
                <a:solidFill>
                  <a:srgbClr val="000E28"/>
                </a:solidFill>
                <a:latin typeface="Deutsche Bank Text" panose="020B0503020202030204" pitchFamily="34" charset="0"/>
                <a:ea typeface="Deutsche Bank Text" panose="020B0503020202030204" pitchFamily="34" charset="0"/>
                <a:cs typeface="Deutsche Bank Text" panose="020B0503020202030204" pitchFamily="34" charset="0"/>
              </a:rPr>
              <a:t> </a:t>
            </a:r>
            <a:r>
              <a:rPr lang="es-ES" altLang="es-ES" sz="1102" b="1" dirty="0">
                <a:solidFill>
                  <a:srgbClr val="000E28"/>
                </a:solidFill>
                <a:latin typeface="Deutsche Bank Text" panose="020B0503020202030204" pitchFamily="34" charset="0"/>
                <a:ea typeface="Deutsche Bank Text" panose="020B0503020202030204" pitchFamily="34" charset="0"/>
                <a:cs typeface="Deutsche Bank Text" panose="020B0503020202030204" pitchFamily="34" charset="0"/>
              </a:rPr>
              <a:t>de</a:t>
            </a:r>
            <a:r>
              <a:rPr lang="es-ES" altLang="es-ES" sz="1102" dirty="0">
                <a:solidFill>
                  <a:srgbClr val="000E28"/>
                </a:solidFill>
                <a:latin typeface="Deutsche Bank Text" panose="020B0503020202030204" pitchFamily="34" charset="0"/>
                <a:ea typeface="Deutsche Bank Text" panose="020B0503020202030204" pitchFamily="34" charset="0"/>
                <a:cs typeface="Deutsche Bank Text" panose="020B0503020202030204" pitchFamily="34" charset="0"/>
              </a:rPr>
              <a:t> </a:t>
            </a:r>
            <a:r>
              <a:rPr lang="es-ES" altLang="es-ES" sz="1102" b="1" dirty="0">
                <a:solidFill>
                  <a:srgbClr val="000E28"/>
                </a:solidFill>
                <a:latin typeface="Deutsche Bank Text" panose="020B0503020202030204" pitchFamily="34" charset="0"/>
                <a:ea typeface="Deutsche Bank Text" panose="020B0503020202030204" pitchFamily="34" charset="0"/>
                <a:cs typeface="Deutsche Bank Text" panose="020B0503020202030204" pitchFamily="34" charset="0"/>
              </a:rPr>
              <a:t>dirección</a:t>
            </a:r>
            <a:r>
              <a:rPr lang="es-ES" altLang="es-ES" sz="1102" dirty="0">
                <a:solidFill>
                  <a:srgbClr val="000E28"/>
                </a:solidFill>
                <a:latin typeface="Deutsche Bank Text" panose="020B0503020202030204" pitchFamily="34" charset="0"/>
                <a:ea typeface="Deutsche Bank Text" panose="020B0503020202030204" pitchFamily="34" charset="0"/>
                <a:cs typeface="Deutsche Bank Text" panose="020B0503020202030204" pitchFamily="34" charset="0"/>
              </a:rPr>
              <a:t> en la entidad, percibiendo por ello una </a:t>
            </a:r>
            <a:r>
              <a:rPr lang="es-ES" altLang="es-ES" sz="1102" b="1" dirty="0">
                <a:solidFill>
                  <a:srgbClr val="000E28"/>
                </a:solidFill>
                <a:latin typeface="Deutsche Bank Text" panose="020B0503020202030204" pitchFamily="34" charset="0"/>
                <a:ea typeface="Deutsche Bank Text" panose="020B0503020202030204" pitchFamily="34" charset="0"/>
                <a:cs typeface="Deutsche Bank Text" panose="020B0503020202030204" pitchFamily="34" charset="0"/>
              </a:rPr>
              <a:t>remuneración</a:t>
            </a:r>
            <a:r>
              <a:rPr lang="es-ES" altLang="es-ES" sz="1102" dirty="0">
                <a:solidFill>
                  <a:srgbClr val="000E28"/>
                </a:solidFill>
                <a:latin typeface="Deutsche Bank Text" panose="020B0503020202030204" pitchFamily="34" charset="0"/>
                <a:ea typeface="Deutsche Bank Text" panose="020B0503020202030204" pitchFamily="34" charset="0"/>
                <a:cs typeface="Deutsche Bank Text" panose="020B0503020202030204" pitchFamily="34" charset="0"/>
              </a:rPr>
              <a:t> que represente su </a:t>
            </a:r>
            <a:r>
              <a:rPr lang="es-ES" altLang="es-ES" sz="1102" b="1" dirty="0">
                <a:solidFill>
                  <a:srgbClr val="000E28"/>
                </a:solidFill>
                <a:latin typeface="Deutsche Bank Text" panose="020B0503020202030204" pitchFamily="34" charset="0"/>
                <a:ea typeface="Deutsche Bank Text" panose="020B0503020202030204" pitchFamily="34" charset="0"/>
                <a:cs typeface="Deutsche Bank Text" panose="020B0503020202030204" pitchFamily="34" charset="0"/>
              </a:rPr>
              <a:t>principal</a:t>
            </a:r>
            <a:r>
              <a:rPr lang="es-ES" altLang="es-ES" sz="1102" dirty="0">
                <a:solidFill>
                  <a:srgbClr val="000E28"/>
                </a:solidFill>
                <a:latin typeface="Deutsche Bank Text" panose="020B0503020202030204" pitchFamily="34" charset="0"/>
                <a:ea typeface="Deutsche Bank Text" panose="020B0503020202030204" pitchFamily="34" charset="0"/>
                <a:cs typeface="Deutsche Bank Text" panose="020B0503020202030204" pitchFamily="34" charset="0"/>
              </a:rPr>
              <a:t> </a:t>
            </a:r>
            <a:r>
              <a:rPr lang="es-ES" altLang="es-ES" sz="1102" b="1" dirty="0">
                <a:solidFill>
                  <a:srgbClr val="000E28"/>
                </a:solidFill>
                <a:latin typeface="Deutsche Bank Text" panose="020B0503020202030204" pitchFamily="34" charset="0"/>
                <a:ea typeface="Deutsche Bank Text" panose="020B0503020202030204" pitchFamily="34" charset="0"/>
                <a:cs typeface="Deutsche Bank Text" panose="020B0503020202030204" pitchFamily="34" charset="0"/>
              </a:rPr>
              <a:t>fuente</a:t>
            </a:r>
            <a:r>
              <a:rPr lang="es-ES" altLang="es-ES" sz="1102" dirty="0">
                <a:solidFill>
                  <a:srgbClr val="000E28"/>
                </a:solidFill>
                <a:latin typeface="Deutsche Bank Text" panose="020B0503020202030204" pitchFamily="34" charset="0"/>
                <a:ea typeface="Deutsche Bank Text" panose="020B0503020202030204" pitchFamily="34" charset="0"/>
                <a:cs typeface="Deutsche Bank Text" panose="020B0503020202030204" pitchFamily="34" charset="0"/>
              </a:rPr>
              <a:t> de </a:t>
            </a:r>
            <a:r>
              <a:rPr lang="es-ES" altLang="es-ES" sz="1102" b="1" dirty="0">
                <a:solidFill>
                  <a:srgbClr val="000E28"/>
                </a:solidFill>
                <a:latin typeface="Deutsche Bank Text" panose="020B0503020202030204" pitchFamily="34" charset="0"/>
                <a:ea typeface="Deutsche Bank Text" panose="020B0503020202030204" pitchFamily="34" charset="0"/>
                <a:cs typeface="Deutsche Bank Text" panose="020B0503020202030204" pitchFamily="34" charset="0"/>
              </a:rPr>
              <a:t>renta</a:t>
            </a:r>
            <a:r>
              <a:rPr lang="es-ES" altLang="es-ES" sz="1102" dirty="0">
                <a:solidFill>
                  <a:srgbClr val="000E28"/>
                </a:solidFill>
                <a:latin typeface="Deutsche Bank Text" panose="020B0503020202030204" pitchFamily="34" charset="0"/>
                <a:ea typeface="Deutsche Bank Text" panose="020B0503020202030204" pitchFamily="34" charset="0"/>
                <a:cs typeface="Deutsche Bank Text" panose="020B0503020202030204" pitchFamily="34" charset="0"/>
              </a:rPr>
              <a:t> del trabajo y de las actividades económicas</a:t>
            </a:r>
          </a:p>
          <a:p>
            <a:pPr lvl="0" eaLnBrk="1" hangingPunct="1">
              <a:buClr>
                <a:schemeClr val="accent2"/>
              </a:buClr>
              <a:buSzPct val="140000"/>
            </a:pPr>
            <a:r>
              <a:rPr lang="es-ES" altLang="es-ES" sz="1102" dirty="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Ejercicio EFECTIVO de funciones de dirección</a:t>
            </a:r>
          </a:p>
          <a:p>
            <a:pPr lvl="1" eaLnBrk="1" hangingPunct="1">
              <a:buSzPct val="140000"/>
            </a:pPr>
            <a:r>
              <a:rPr lang="es-ES" altLang="es-ES" sz="1102" dirty="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Según el Reglamento del IRPF:</a:t>
            </a:r>
          </a:p>
          <a:p>
            <a:pPr lvl="2" eaLnBrk="1" hangingPunct="1">
              <a:buSzPct val="140000"/>
            </a:pPr>
            <a:r>
              <a:rPr lang="es-ES" altLang="es-ES" sz="1002" dirty="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Acreditación fehaciente mediante CONTRATO o NOMBRAMIENTO</a:t>
            </a:r>
          </a:p>
          <a:p>
            <a:pPr lvl="2" eaLnBrk="1" hangingPunct="1">
              <a:buSzPct val="140000"/>
            </a:pPr>
            <a:r>
              <a:rPr lang="es-ES" altLang="es-ES" sz="1002" dirty="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Cargos </a:t>
            </a:r>
            <a:r>
              <a:rPr lang="es-ES" altLang="es-ES" sz="1002" i="1" dirty="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"Presidente, Director General, Gerente, Administrador, Directores de departamento, Consejeros y miembros del Consejo de Administración, u órgano de administración equivalente, siempre que el desempeño de cualquiera de estos cargos implique una </a:t>
            </a:r>
            <a:r>
              <a:rPr lang="es-ES" altLang="es-ES" sz="1002" b="1" i="1" dirty="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efectiva intervención </a:t>
            </a:r>
            <a:r>
              <a:rPr lang="es-ES" altLang="es-ES" sz="1002" i="1" dirty="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en las decisiones de la empresa"</a:t>
            </a:r>
          </a:p>
          <a:p>
            <a:pPr lvl="1" eaLnBrk="1" hangingPunct="1">
              <a:buSzPct val="140000"/>
            </a:pPr>
            <a:r>
              <a:rPr lang="es-ES" altLang="es-ES" sz="1102" dirty="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Doctrina Administrativa y jurisprudencia</a:t>
            </a:r>
          </a:p>
          <a:p>
            <a:pPr lvl="2" eaLnBrk="1" hangingPunct="1">
              <a:buSzPct val="140000"/>
            </a:pPr>
            <a:r>
              <a:rPr lang="es-ES" altLang="es-ES" sz="1002" dirty="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La enumeración del Reglamento es a título de ejemplo</a:t>
            </a:r>
          </a:p>
          <a:p>
            <a:pPr lvl="2" eaLnBrk="1" hangingPunct="1">
              <a:buSzPct val="140000"/>
            </a:pPr>
            <a:r>
              <a:rPr lang="es-ES" altLang="es-ES" sz="1002" dirty="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Con independencia de la denominación del cargo, es necesario que esa persona ejerza efectivamente funciones de esa naturaleza (poderes ≠ ejercicio efectivo)</a:t>
            </a:r>
          </a:p>
          <a:p>
            <a:pPr lvl="2" eaLnBrk="1" hangingPunct="1">
              <a:buSzPct val="140000"/>
            </a:pPr>
            <a:r>
              <a:rPr lang="es-ES" altLang="es-ES" sz="1002" dirty="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Efectiva intervención en las decisiones empresariales. Por ejemplo, el cargo de "jefe de compras" no implica el ejercicio de funciones de dirección</a:t>
            </a:r>
          </a:p>
          <a:p>
            <a:pPr lvl="0" eaLnBrk="1" hangingPunct="1">
              <a:buClr>
                <a:schemeClr val="accent2"/>
              </a:buClr>
              <a:buSzPct val="140000"/>
            </a:pPr>
            <a:r>
              <a:rPr lang="es-ES" altLang="es-ES" sz="1102" dirty="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Remuneración </a:t>
            </a:r>
          </a:p>
          <a:p>
            <a:pPr lvl="1" eaLnBrk="1" hangingPunct="1">
              <a:buSzPct val="140000"/>
            </a:pPr>
            <a:r>
              <a:rPr lang="es-ES" altLang="es-ES" sz="1002" dirty="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¿Es preciso ser titular de acciones?</a:t>
            </a:r>
          </a:p>
          <a:p>
            <a:pPr lvl="1" eaLnBrk="1" hangingPunct="1">
              <a:buSzPct val="140000"/>
            </a:pPr>
            <a:r>
              <a:rPr lang="es-ES" altLang="es-ES" sz="1002" dirty="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Rendimientos actividades económicas: cálculo sobre base de rentas netas</a:t>
            </a:r>
          </a:p>
          <a:p>
            <a:pPr lvl="1" eaLnBrk="1" hangingPunct="1">
              <a:buSzPct val="140000"/>
            </a:pPr>
            <a:r>
              <a:rPr lang="es-ES" altLang="es-ES" sz="1002" dirty="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La exención no es aplicable cuando no exista retribución por las funciones de dirección, aunque el afectado preste sus servicios profesionales (&gt; 50% de la totalidad rendimientos)</a:t>
            </a:r>
          </a:p>
          <a:p>
            <a:pPr lvl="1" eaLnBrk="1" hangingPunct="1">
              <a:buSzPct val="140000"/>
            </a:pPr>
            <a:r>
              <a:rPr lang="es-ES" altLang="es-ES" sz="1002" dirty="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Retribuciones percibidas por el ejercicio de funciones en entidades filiales </a:t>
            </a:r>
          </a:p>
          <a:p>
            <a:pPr lvl="1" eaLnBrk="1" hangingPunct="1">
              <a:buSzPct val="140000"/>
            </a:pPr>
            <a:r>
              <a:rPr lang="es-ES" altLang="es-ES" sz="1002" dirty="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Renta efectiva: retribución variable, no hay exención en años en los que no existiera </a:t>
            </a:r>
          </a:p>
          <a:p>
            <a:pPr lvl="1" eaLnBrk="1" hangingPunct="1">
              <a:buSzPct val="140000"/>
            </a:pPr>
            <a:r>
              <a:rPr lang="es-ES" altLang="es-ES" sz="1002" dirty="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Reestructuraciones (¿cómputo remuneración empresas aportadas?)</a:t>
            </a:r>
          </a:p>
          <a:p>
            <a:pPr lvl="1" eaLnBrk="1" hangingPunct="1">
              <a:buSzPct val="140000"/>
            </a:pPr>
            <a:r>
              <a:rPr lang="es-ES" altLang="es-ES" sz="1002" dirty="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Pensión de jubilación: ¿compatibilidad? y ¿cambio de fuente de ingresos mayoritaria?</a:t>
            </a:r>
          </a:p>
          <a:p>
            <a:pPr lvl="0" eaLnBrk="1" hangingPunct="1">
              <a:buClr>
                <a:schemeClr val="accent2"/>
              </a:buClr>
              <a:buSzPct val="140000"/>
            </a:pPr>
            <a:r>
              <a:rPr lang="es-ES" altLang="es-ES" sz="1102" dirty="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Período impositivo a efectos del cumplimiento: 1 ene- día fallecimiento del causante</a:t>
            </a:r>
          </a:p>
          <a:p>
            <a:endParaRPr lang="es-ES" dirty="0"/>
          </a:p>
        </p:txBody>
      </p:sp>
    </p:spTree>
    <p:extLst>
      <p:ext uri="{BB962C8B-B14F-4D97-AF65-F5344CB8AC3E}">
        <p14:creationId xmlns:p14="http://schemas.microsoft.com/office/powerpoint/2010/main" val="30564062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altLang="es-ES" dirty="0">
                <a:ea typeface="MS PGothic"/>
              </a:rPr>
              <a:t>Nueva</a:t>
            </a:r>
          </a:p>
          <a:p>
            <a:pPr marL="0" marR="0" lvl="0" indent="0" algn="l" defTabSz="1009132" rtl="0" eaLnBrk="1" fontAlgn="auto" latinLnBrk="0" hangingPunct="1">
              <a:lnSpc>
                <a:spcPct val="100000"/>
              </a:lnSpc>
              <a:spcBef>
                <a:spcPts val="0"/>
              </a:spcBef>
              <a:spcAft>
                <a:spcPts val="0"/>
              </a:spcAft>
              <a:buClrTx/>
              <a:buSzTx/>
              <a:buFontTx/>
              <a:buNone/>
              <a:tabLst/>
              <a:defRPr/>
            </a:pPr>
            <a:r>
              <a:rPr lang="es-ES" altLang="es-ES" sz="1200" b="1" dirty="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Requisitos de PARTICIPACIÓN para los SOCIOS </a:t>
            </a:r>
          </a:p>
          <a:p>
            <a:pPr lvl="2" eaLnBrk="1" hangingPunct="1">
              <a:buClr>
                <a:schemeClr val="accent2"/>
              </a:buClr>
              <a:buSzPct val="140000"/>
            </a:pPr>
            <a:r>
              <a:rPr lang="es-ES" altLang="es-ES" sz="1400" dirty="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Que la participación del sujeto pasivo sea al menos del 5% computado de forma individual o del 20% conjuntamente con su grupo familiar</a:t>
            </a:r>
          </a:p>
          <a:p>
            <a:pPr lvl="3" eaLnBrk="1" hangingPunct="1">
              <a:buClr>
                <a:srgbClr val="000000"/>
              </a:buClr>
              <a:buSzPct val="140000"/>
              <a:buFont typeface="Frutiger 45 Light" pitchFamily="34" charset="0"/>
              <a:buChar char="–"/>
            </a:pPr>
            <a:r>
              <a:rPr lang="es-ES" altLang="es-ES" sz="1400" dirty="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Grado de participación directo</a:t>
            </a:r>
          </a:p>
          <a:p>
            <a:pPr marL="0" indent="0">
              <a:spcBef>
                <a:spcPct val="60000"/>
              </a:spcBef>
              <a:buSzPct val="140000"/>
            </a:pPr>
            <a:r>
              <a:rPr lang="es-ES" altLang="es-ES" sz="1400" b="1" kern="0" dirty="0">
                <a:latin typeface="Deutsche Bank Text" panose="020B0503020202030204" pitchFamily="34" charset="0"/>
                <a:ea typeface="Deutsche Bank Text" panose="020B0503020202030204" pitchFamily="34" charset="0"/>
                <a:cs typeface="Deutsche Bank Text" panose="020B0503020202030204" pitchFamily="34" charset="0"/>
              </a:rPr>
              <a:t>Definición de grupo familiar: </a:t>
            </a:r>
          </a:p>
          <a:p>
            <a:pPr lvl="1" eaLnBrk="1" hangingPunct="1">
              <a:buClr>
                <a:schemeClr val="accent2"/>
              </a:buClr>
              <a:buSzPct val="140000"/>
            </a:pPr>
            <a:r>
              <a:rPr lang="es-ES" altLang="es-ES" sz="1400" dirty="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Cónyuge, ascendientes y descendientes o colaterales de segundo grado (consanguineidad, afinidad o adopción)</a:t>
            </a:r>
          </a:p>
          <a:p>
            <a:pPr lvl="3" eaLnBrk="1" hangingPunct="1">
              <a:buClr>
                <a:srgbClr val="000000"/>
              </a:buClr>
              <a:buSzPct val="140000"/>
              <a:buFont typeface="Frutiger 45 Light" pitchFamily="34" charset="0"/>
              <a:buChar char="–"/>
            </a:pPr>
            <a:r>
              <a:rPr lang="es-ES" altLang="es-ES" sz="1400" dirty="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problemas prácticos</a:t>
            </a:r>
          </a:p>
          <a:p>
            <a:pPr lvl="3" eaLnBrk="1" hangingPunct="1">
              <a:buClr>
                <a:srgbClr val="000000"/>
              </a:buClr>
              <a:buSzPct val="140000"/>
              <a:buFont typeface="Frutiger 45 Light" pitchFamily="34" charset="0"/>
              <a:buChar char="–"/>
            </a:pPr>
            <a:r>
              <a:rPr lang="es-ES" altLang="es-ES" sz="1400" dirty="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Diferencias entre las CCAA (especialmente en ISD)</a:t>
            </a:r>
          </a:p>
          <a:p>
            <a:pPr lvl="1" eaLnBrk="1" hangingPunct="1">
              <a:buClr>
                <a:schemeClr val="accent2"/>
              </a:buClr>
              <a:buSzPct val="140000"/>
            </a:pPr>
            <a:r>
              <a:rPr lang="es-ES" altLang="es-ES" sz="1400" dirty="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El sujeto pasivo de referencia es aquel que se toma en consideración para determinar, respecto del mismo, los grados de parentesco y, en consecuencia, la existencia o no del grupo de parentesco. Cualquiera de los miembros del grupo puede tener ese carácter</a:t>
            </a:r>
          </a:p>
          <a:p>
            <a:endParaRPr lang="es-ES" dirty="0"/>
          </a:p>
        </p:txBody>
      </p:sp>
    </p:spTree>
    <p:extLst>
      <p:ext uri="{BB962C8B-B14F-4D97-AF65-F5344CB8AC3E}">
        <p14:creationId xmlns:p14="http://schemas.microsoft.com/office/powerpoint/2010/main" val="15819500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altLang="es-ES" dirty="0">
                <a:ea typeface="MS PGothic"/>
              </a:rPr>
              <a:t>Nueva</a:t>
            </a:r>
          </a:p>
          <a:p>
            <a:pPr marL="0" marR="0" lvl="0" indent="0" algn="l" defTabSz="1009132" rtl="0" eaLnBrk="1" fontAlgn="auto" latinLnBrk="0" hangingPunct="1">
              <a:lnSpc>
                <a:spcPct val="100000"/>
              </a:lnSpc>
              <a:spcBef>
                <a:spcPts val="0"/>
              </a:spcBef>
              <a:spcAft>
                <a:spcPts val="0"/>
              </a:spcAft>
              <a:buClrTx/>
              <a:buSzTx/>
              <a:buFontTx/>
              <a:buNone/>
              <a:tabLst/>
              <a:defRPr/>
            </a:pPr>
            <a:r>
              <a:rPr lang="es-ES" altLang="es-ES" sz="1200" b="1" dirty="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Interpretación de la regla de proporcionalidad</a:t>
            </a:r>
          </a:p>
          <a:p>
            <a:pPr lvl="0">
              <a:buClr>
                <a:schemeClr val="accent2"/>
              </a:buClr>
              <a:buSzPct val="140000"/>
            </a:pPr>
            <a:r>
              <a:rPr lang="es-ES" altLang="es-ES" sz="1200" dirty="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Doctrina de Tributos </a:t>
            </a:r>
          </a:p>
          <a:p>
            <a:pPr lvl="1" eaLnBrk="1" hangingPunct="1">
              <a:buClr>
                <a:srgbClr val="000000"/>
              </a:buClr>
              <a:buSzTx/>
              <a:buFont typeface="Frutiger 45 Light" pitchFamily="34" charset="0"/>
              <a:buChar char="–"/>
            </a:pPr>
            <a:r>
              <a:rPr lang="es-ES" altLang="es-ES" sz="1200" i="1" dirty="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"A los exclusivos efectos de “determinar la parte del activo que está constituida por valores o elementos patrimoniales no afectos” no se computan aquellos elementos patrimoniales cuyo precio de adquisición no supere…() . Se trata, por tanto, de una norma que surte efectos para la determinación de si la actividad de la entidad es empresarial o de gestión de un patrimonio mobiliario o inmobiliario, caso este último que impide el acceso a la exención. </a:t>
            </a:r>
          </a:p>
          <a:p>
            <a:pPr lvl="1" eaLnBrk="1" hangingPunct="1">
              <a:buClr>
                <a:srgbClr val="000000"/>
              </a:buClr>
              <a:buSzTx/>
              <a:buFont typeface="Frutiger 45 Light" pitchFamily="34" charset="0"/>
              <a:buChar char="–"/>
            </a:pPr>
            <a:r>
              <a:rPr lang="es-ES" altLang="es-ES" sz="1200" i="1" dirty="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Cosa distinta es que </a:t>
            </a:r>
            <a:r>
              <a:rPr lang="es-ES" altLang="es-ES" sz="1200" i="1" u="sng" dirty="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una vez constatado el derecho a la exención</a:t>
            </a:r>
            <a:r>
              <a:rPr lang="es-ES" altLang="es-ES" sz="1200" i="1" dirty="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 en el impuesto patrimonial …(), </a:t>
            </a:r>
            <a:r>
              <a:rPr lang="es-ES" altLang="es-ES" sz="1200" i="1" u="sng" dirty="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entre en juego la norma prevista en el último párrafo, que limita el alcance objetivo de la exención a la proporción que los activos necesarios para el ejercicio de la actividad, minorados en las deudas, representen respecto del valor del patrimonio neto de la entidad</a:t>
            </a:r>
            <a:r>
              <a:rPr lang="es-ES" altLang="es-ES" sz="1200" i="1" dirty="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 ”</a:t>
            </a:r>
          </a:p>
          <a:p>
            <a:pPr lvl="0">
              <a:buClr>
                <a:schemeClr val="accent2"/>
              </a:buClr>
              <a:buSzPct val="140000"/>
            </a:pPr>
            <a:r>
              <a:rPr lang="es-ES" altLang="es-ES" sz="1200" dirty="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Jurisprudencia y resoluciones de Tribunales Administrativos en la misma línea</a:t>
            </a:r>
          </a:p>
          <a:p>
            <a:pPr lvl="1" eaLnBrk="1" hangingPunct="1">
              <a:buClr>
                <a:srgbClr val="000000"/>
              </a:buClr>
              <a:buSzTx/>
              <a:buFont typeface="Frutiger 45 Light" pitchFamily="34" charset="0"/>
              <a:buChar char="–"/>
            </a:pPr>
            <a:r>
              <a:rPr lang="es-ES" altLang="es-ES" sz="1200" dirty="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Tribunal Supremo: 21 de mayo de 2013</a:t>
            </a:r>
          </a:p>
          <a:p>
            <a:endParaRPr lang="es-ES" dirty="0"/>
          </a:p>
          <a:p>
            <a:r>
              <a:rPr lang="es-ES" dirty="0"/>
              <a:t>PENSAR EJEMPLO NUMERICO</a:t>
            </a:r>
          </a:p>
        </p:txBody>
      </p:sp>
    </p:spTree>
    <p:extLst>
      <p:ext uri="{BB962C8B-B14F-4D97-AF65-F5344CB8AC3E}">
        <p14:creationId xmlns:p14="http://schemas.microsoft.com/office/powerpoint/2010/main" val="10926126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altLang="es-ES" dirty="0">
                <a:ea typeface="MS PGothic"/>
              </a:rPr>
              <a:t>Nueva</a:t>
            </a:r>
          </a:p>
          <a:p>
            <a:pPr>
              <a:spcBef>
                <a:spcPct val="60000"/>
              </a:spcBef>
              <a:buSzPct val="140000"/>
              <a:buFont typeface="Frutiger 45 Light" pitchFamily="34" charset="0"/>
              <a:buNone/>
            </a:pPr>
            <a:r>
              <a:rPr lang="es-ES" altLang="es-ES" sz="1102" b="1" dirty="0">
                <a:solidFill>
                  <a:srgbClr val="000E28"/>
                </a:solidFill>
                <a:ea typeface="MS PGothic"/>
              </a:rPr>
              <a:t>Adquisiciones mortis causa</a:t>
            </a:r>
          </a:p>
          <a:p>
            <a:pPr lvl="2" eaLnBrk="1" hangingPunct="1">
              <a:buClr>
                <a:schemeClr val="accent2"/>
              </a:buClr>
              <a:buSzPct val="140000"/>
            </a:pPr>
            <a:r>
              <a:rPr lang="es-ES" altLang="es-ES" sz="1002" dirty="0">
                <a:solidFill>
                  <a:srgbClr val="000E28"/>
                </a:solidFill>
                <a:ea typeface="MS PGothic"/>
              </a:rPr>
              <a:t>El beneficio se extiende tanto a la transmisión de la propiedad como de los derechos de usufructo</a:t>
            </a:r>
          </a:p>
          <a:p>
            <a:pPr lvl="2" eaLnBrk="1" hangingPunct="1">
              <a:buClr>
                <a:schemeClr val="accent2"/>
              </a:buClr>
              <a:buSzPct val="140000"/>
            </a:pPr>
            <a:r>
              <a:rPr lang="es-ES" altLang="es-ES" sz="1002" dirty="0">
                <a:solidFill>
                  <a:srgbClr val="000E28"/>
                </a:solidFill>
                <a:ea typeface="MS PGothic"/>
              </a:rPr>
              <a:t>La adquisición debe mantenerse durante los 10 años posteriores al fallecimiento del causante </a:t>
            </a:r>
          </a:p>
          <a:p>
            <a:pPr lvl="2" eaLnBrk="1" hangingPunct="1">
              <a:buClr>
                <a:schemeClr val="accent2"/>
              </a:buClr>
              <a:buSzPct val="140000"/>
            </a:pPr>
            <a:r>
              <a:rPr lang="es-ES" altLang="es-ES" sz="1002" dirty="0">
                <a:solidFill>
                  <a:srgbClr val="000E28"/>
                </a:solidFill>
                <a:ea typeface="MS PGothic"/>
              </a:rPr>
              <a:t>No pueden realizarse actos de disposición u operaciones societarias que den lugar a la minoración sustancial del valor de adquisición de lo adquirido</a:t>
            </a:r>
          </a:p>
          <a:p>
            <a:pPr>
              <a:spcBef>
                <a:spcPct val="60000"/>
              </a:spcBef>
              <a:buSzPct val="140000"/>
              <a:buFont typeface="Frutiger 45 Light" pitchFamily="34" charset="0"/>
              <a:buNone/>
            </a:pPr>
            <a:r>
              <a:rPr lang="es-ES" altLang="es-ES" sz="1102" b="1" dirty="0">
                <a:solidFill>
                  <a:srgbClr val="000E28"/>
                </a:solidFill>
                <a:ea typeface="MS PGothic"/>
              </a:rPr>
              <a:t>Adquisiciones </a:t>
            </a:r>
            <a:r>
              <a:rPr lang="es-ES" altLang="es-ES" sz="1102" b="1" dirty="0" err="1">
                <a:solidFill>
                  <a:srgbClr val="000E28"/>
                </a:solidFill>
                <a:ea typeface="MS PGothic"/>
              </a:rPr>
              <a:t>intervivos</a:t>
            </a:r>
            <a:endParaRPr lang="es-ES" altLang="es-ES" sz="1102" b="1" dirty="0">
              <a:solidFill>
                <a:srgbClr val="000E28"/>
              </a:solidFill>
              <a:ea typeface="MS PGothic"/>
            </a:endParaRPr>
          </a:p>
          <a:p>
            <a:pPr lvl="2" eaLnBrk="1" hangingPunct="1">
              <a:buClr>
                <a:schemeClr val="accent2"/>
              </a:buClr>
              <a:buSzPct val="140000"/>
            </a:pPr>
            <a:r>
              <a:rPr lang="es-ES" altLang="es-ES" sz="1002" dirty="0">
                <a:solidFill>
                  <a:srgbClr val="000E28"/>
                </a:solidFill>
                <a:ea typeface="MS PGothic"/>
              </a:rPr>
              <a:t>El donante debe ser mayor de 65 años (o sufrir incapacidad permanente) y, si viniera ejerciendo funciones de dirección, dejará de hacerlo y de percibir remuneraciones por ello</a:t>
            </a:r>
          </a:p>
          <a:p>
            <a:pPr lvl="2" eaLnBrk="1" hangingPunct="1">
              <a:buClr>
                <a:schemeClr val="accent2"/>
              </a:buClr>
              <a:buSzPct val="140000"/>
            </a:pPr>
            <a:r>
              <a:rPr lang="es-ES" altLang="es-ES" sz="1002" dirty="0">
                <a:solidFill>
                  <a:srgbClr val="000E28"/>
                </a:solidFill>
                <a:ea typeface="MS PGothic"/>
              </a:rPr>
              <a:t>El donatario debe mantener lo adquirido y </a:t>
            </a:r>
            <a:r>
              <a:rPr lang="es-ES" altLang="es-ES" sz="1002" b="1" u="sng" dirty="0">
                <a:solidFill>
                  <a:srgbClr val="000E28"/>
                </a:solidFill>
                <a:ea typeface="MS PGothic"/>
              </a:rPr>
              <a:t>tener derecho a la exención en IP </a:t>
            </a:r>
            <a:r>
              <a:rPr lang="es-ES" altLang="es-ES" sz="1002" dirty="0">
                <a:solidFill>
                  <a:srgbClr val="000E28"/>
                </a:solidFill>
                <a:ea typeface="MS PGothic"/>
              </a:rPr>
              <a:t>en los 10 años posteriores a la transmisión</a:t>
            </a:r>
          </a:p>
          <a:p>
            <a:pPr lvl="2" eaLnBrk="1" hangingPunct="1">
              <a:buClr>
                <a:schemeClr val="accent2"/>
              </a:buClr>
              <a:buSzPct val="140000"/>
            </a:pPr>
            <a:r>
              <a:rPr lang="es-ES" altLang="es-ES" sz="1002" dirty="0">
                <a:solidFill>
                  <a:srgbClr val="000E28"/>
                </a:solidFill>
                <a:ea typeface="MS PGothic"/>
              </a:rPr>
              <a:t>No pueden realizarse actos u operaciones que supongan la minoración sustancial del valor</a:t>
            </a:r>
          </a:p>
          <a:p>
            <a:pPr>
              <a:spcBef>
                <a:spcPct val="60000"/>
              </a:spcBef>
              <a:buSzPct val="140000"/>
              <a:buFont typeface="Frutiger 45 Light" pitchFamily="34" charset="0"/>
              <a:buNone/>
            </a:pPr>
            <a:r>
              <a:rPr lang="es-ES" altLang="es-ES" sz="1102" b="1" dirty="0">
                <a:solidFill>
                  <a:srgbClr val="000E28"/>
                </a:solidFill>
                <a:ea typeface="MS PGothic"/>
              </a:rPr>
              <a:t>Interpretación administrativa</a:t>
            </a:r>
          </a:p>
          <a:p>
            <a:pPr lvl="2" eaLnBrk="1" hangingPunct="1">
              <a:buClr>
                <a:schemeClr val="accent2"/>
              </a:buClr>
              <a:buSzPct val="140000"/>
            </a:pPr>
            <a:r>
              <a:rPr lang="es-ES" altLang="es-ES" sz="1002" dirty="0">
                <a:solidFill>
                  <a:srgbClr val="000E28"/>
                </a:solidFill>
                <a:ea typeface="MS PGothic"/>
              </a:rPr>
              <a:t>La DGT considera que la proporcionalidad de la exención en el Impuesto sobre el Patrimonio se extiende al Impuesto sobre Sucesiones y Donaciones. </a:t>
            </a:r>
          </a:p>
          <a:p>
            <a:pPr lvl="2" eaLnBrk="1" hangingPunct="1">
              <a:buClr>
                <a:schemeClr val="accent2"/>
              </a:buClr>
              <a:buSzPct val="140000"/>
            </a:pPr>
            <a:r>
              <a:rPr lang="es-ES" altLang="es-ES" sz="1002" dirty="0">
                <a:solidFill>
                  <a:srgbClr val="000E28"/>
                </a:solidFill>
                <a:ea typeface="MS PGothic"/>
              </a:rPr>
              <a:t>Esta interpretación no se comparte en alguna Sentencia de Tribunales Superiores de Justicia:</a:t>
            </a:r>
            <a:endParaRPr lang="es-ES" altLang="es-ES" sz="1002" i="1" dirty="0">
              <a:solidFill>
                <a:srgbClr val="000E28"/>
              </a:solidFill>
              <a:ea typeface="MS PGothic"/>
            </a:endParaRPr>
          </a:p>
          <a:p>
            <a:pPr lvl="3" eaLnBrk="1" hangingPunct="1">
              <a:buClr>
                <a:srgbClr val="000000"/>
              </a:buClr>
              <a:buSzPct val="140000"/>
              <a:buFont typeface="Frutiger 45 Light" pitchFamily="34" charset="0"/>
              <a:buChar char="–"/>
            </a:pPr>
            <a:r>
              <a:rPr lang="es-ES" altLang="es-ES" sz="1002" i="1" dirty="0">
                <a:solidFill>
                  <a:srgbClr val="000E28"/>
                </a:solidFill>
                <a:ea typeface="MS PGothic"/>
              </a:rPr>
              <a:t>"La redacción de la norma que regula el gravamen sucesorio </a:t>
            </a:r>
            <a:r>
              <a:rPr lang="es-ES" altLang="es-ES" sz="1002" b="1" i="1" dirty="0">
                <a:solidFill>
                  <a:srgbClr val="000E28"/>
                </a:solidFill>
                <a:ea typeface="MS PGothic"/>
              </a:rPr>
              <a:t>no establece limitación alguna</a:t>
            </a:r>
            <a:r>
              <a:rPr lang="es-ES" altLang="es-ES" sz="1002" i="1" dirty="0">
                <a:solidFill>
                  <a:srgbClr val="000E28"/>
                </a:solidFill>
                <a:ea typeface="MS PGothic"/>
              </a:rPr>
              <a:t>, pudiendo entenderse de su tenor literal que </a:t>
            </a:r>
            <a:r>
              <a:rPr lang="es-ES" altLang="es-ES" sz="1002" b="1" i="1" dirty="0">
                <a:solidFill>
                  <a:srgbClr val="000E28"/>
                </a:solidFill>
                <a:ea typeface="MS PGothic"/>
              </a:rPr>
              <a:t>el beneficio fiscal afecta al valor total de las participaciones</a:t>
            </a:r>
            <a:r>
              <a:rPr lang="es-ES" altLang="es-ES" sz="1002" i="1" dirty="0">
                <a:solidFill>
                  <a:srgbClr val="000E28"/>
                </a:solidFill>
                <a:ea typeface="MS PGothic"/>
              </a:rPr>
              <a:t>"</a:t>
            </a:r>
          </a:p>
          <a:p>
            <a:pPr lvl="3" eaLnBrk="1" hangingPunct="1">
              <a:buClr>
                <a:srgbClr val="000000"/>
              </a:buClr>
              <a:buSzPct val="140000"/>
              <a:buFont typeface="Frutiger 45 Light" pitchFamily="34" charset="0"/>
              <a:buChar char="–"/>
            </a:pPr>
            <a:r>
              <a:rPr lang="es-ES" altLang="es-ES" sz="1002" i="1" dirty="0">
                <a:solidFill>
                  <a:srgbClr val="000E28"/>
                </a:solidFill>
                <a:ea typeface="MS PGothic"/>
              </a:rPr>
              <a:t>"Reafirma la tesis apuntada el hecho de que algunas Comunidades Autónomas, como la de Cataluña y Valencia han introducido una restricción haciendo coincidir la exención en el Impuesto sobre el Patrimonio con la base de reducción en el Impuesto sobre Sucesiones, por ello, a sensu contrario debe interpretarse que en aquellas CCAA en las que la aludida reducción se aplica conforme a la normativa estatal como en el caso que nos ocupa, no puede restringirse la bonificación, pues la norma legal no ampara la limitación apuntada"</a:t>
            </a:r>
          </a:p>
          <a:p>
            <a:pPr lvl="2" eaLnBrk="1" hangingPunct="1">
              <a:buClr>
                <a:schemeClr val="accent2"/>
              </a:buClr>
              <a:buSzPct val="140000"/>
            </a:pPr>
            <a:r>
              <a:rPr lang="es-ES" altLang="es-ES" sz="1002" dirty="0">
                <a:solidFill>
                  <a:srgbClr val="000E28"/>
                </a:solidFill>
                <a:ea typeface="MS PGothic"/>
              </a:rPr>
              <a:t>La Sentencia del Tribunal Supremo de julio de 2015 ha indicado que la reducción de Empresa Familiar debería aplicarse en la misma proporción que la exención en el Impuesto sobre el Patrimonio. </a:t>
            </a:r>
          </a:p>
          <a:p>
            <a:pPr lvl="2" eaLnBrk="1" hangingPunct="1">
              <a:buClr>
                <a:schemeClr val="accent2"/>
              </a:buClr>
              <a:buSzPct val="140000"/>
            </a:pPr>
            <a:r>
              <a:rPr lang="es-ES" altLang="es-ES" sz="1002" dirty="0">
                <a:solidFill>
                  <a:srgbClr val="000E28"/>
                </a:solidFill>
                <a:ea typeface="MS PGothic"/>
              </a:rPr>
              <a:t>El TS atiende al objetivo perseguido por el legislador y el Derecho Comunitario y concluye que, en la medida en que la exención en el IP se reconoce a los bienes y derechos necesarios para ejercer una actividad empresarial, con aplicación del principio de proporcionalidad, es claro que debe aplicarse esa misma regla y criterio de proporcionalidad en el ISD</a:t>
            </a:r>
          </a:p>
          <a:p>
            <a:endParaRPr lang="es-ES" dirty="0"/>
          </a:p>
        </p:txBody>
      </p:sp>
    </p:spTree>
    <p:extLst>
      <p:ext uri="{BB962C8B-B14F-4D97-AF65-F5344CB8AC3E}">
        <p14:creationId xmlns:p14="http://schemas.microsoft.com/office/powerpoint/2010/main" val="24129145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1956855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36213804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11919212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3635750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3306655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2988617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1816685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1560416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2075372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altLang="es-ES" dirty="0">
                <a:ea typeface="MS PGothic"/>
              </a:rPr>
              <a:t>Nueva</a:t>
            </a:r>
          </a:p>
          <a:p>
            <a:pPr>
              <a:spcBef>
                <a:spcPct val="60000"/>
              </a:spcBef>
              <a:buClrTx/>
              <a:buSzTx/>
              <a:buFont typeface="Frutiger 45 Light" pitchFamily="34" charset="0"/>
              <a:buNone/>
            </a:pPr>
            <a:r>
              <a:rPr lang="es-ES" altLang="es-ES" sz="1200" b="1" dirty="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Requisitos del régimen de empresa familiar</a:t>
            </a:r>
          </a:p>
          <a:p>
            <a:pPr lvl="2" eaLnBrk="1" hangingPunct="1">
              <a:buClr>
                <a:schemeClr val="accent2"/>
              </a:buClr>
            </a:pPr>
            <a:r>
              <a:rPr lang="es-ES" altLang="es-ES" dirty="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SOCIOS</a:t>
            </a:r>
          </a:p>
          <a:p>
            <a:pPr lvl="3" eaLnBrk="1" hangingPunct="1">
              <a:buClr>
                <a:srgbClr val="000000"/>
              </a:buClr>
              <a:buSzTx/>
              <a:buFont typeface="Frutiger 45 Light" pitchFamily="34" charset="0"/>
              <a:buChar char="–"/>
            </a:pPr>
            <a:r>
              <a:rPr lang="es-ES" altLang="es-ES" dirty="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Porcentaje de participación (5% individualmente o 20% en el grupo familiar)</a:t>
            </a:r>
          </a:p>
          <a:p>
            <a:pPr lvl="3" eaLnBrk="1" hangingPunct="1">
              <a:buClr>
                <a:srgbClr val="000000"/>
              </a:buClr>
              <a:buSzTx/>
              <a:buFont typeface="Frutiger 45 Light" pitchFamily="34" charset="0"/>
              <a:buChar char="–"/>
            </a:pPr>
            <a:r>
              <a:rPr lang="es-ES" altLang="es-ES" dirty="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Ejercicio de funciones directivas</a:t>
            </a:r>
          </a:p>
          <a:p>
            <a:pPr lvl="2">
              <a:buClr>
                <a:schemeClr val="accent2"/>
              </a:buClr>
              <a:buSzTx/>
            </a:pPr>
            <a:r>
              <a:rPr lang="es-ES" altLang="es-ES" dirty="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SOCIEDAD: que no se dedique a la gestión de un patrimonio mobiliario o inmobiliario (</a:t>
            </a:r>
            <a:r>
              <a:rPr lang="es-ES" altLang="es-ES" dirty="0" err="1">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act</a:t>
            </a:r>
            <a:r>
              <a:rPr lang="es-ES" altLang="es-ES" dirty="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 empresarial)</a:t>
            </a:r>
          </a:p>
          <a:p>
            <a:pPr lvl="0">
              <a:spcBef>
                <a:spcPct val="55000"/>
              </a:spcBef>
              <a:buSzTx/>
              <a:buFont typeface="Frutiger 45 Light" pitchFamily="34" charset="0"/>
              <a:buNone/>
            </a:pPr>
            <a:r>
              <a:rPr lang="es-ES" altLang="es-ES" sz="1102" dirty="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En el proceso de determinación la proporción de acciones que está exenta en el Impuesto sobre el Patrimonio hay que hacer un </a:t>
            </a:r>
            <a:r>
              <a:rPr lang="es-ES" altLang="es-ES" sz="1102" b="1" dirty="0">
                <a:solidFill>
                  <a:schemeClr val="accent2"/>
                </a:solidFill>
                <a:latin typeface="Deutsche Bank Text" panose="020B0503020202030204" pitchFamily="34" charset="0"/>
                <a:ea typeface="Deutsche Bank Text" panose="020B0503020202030204" pitchFamily="34" charset="0"/>
                <a:cs typeface="Deutsche Bank Text" panose="020B0503020202030204" pitchFamily="34" charset="0"/>
              </a:rPr>
              <a:t>doble análisis</a:t>
            </a:r>
          </a:p>
          <a:p>
            <a:pPr lvl="1" eaLnBrk="1" hangingPunct="1"/>
            <a:endParaRPr lang="es-ES" altLang="es-ES" sz="1102" dirty="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lvl="1" eaLnBrk="1" hangingPunct="1"/>
            <a:r>
              <a:rPr lang="es-ES" altLang="es-ES" sz="1102" b="1" dirty="0">
                <a:solidFill>
                  <a:schemeClr val="accent2"/>
                </a:solidFill>
                <a:latin typeface="Deutsche Bank Text" panose="020B0503020202030204" pitchFamily="34" charset="0"/>
                <a:ea typeface="Deutsche Bank Text" panose="020B0503020202030204" pitchFamily="34" charset="0"/>
                <a:cs typeface="Deutsche Bank Text" panose="020B0503020202030204" pitchFamily="34" charset="0"/>
              </a:rPr>
              <a:t>Acceso:</a:t>
            </a:r>
            <a:r>
              <a:rPr lang="es-ES" altLang="es-ES" sz="1102" dirty="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 ¿Se cumplen los requisitos del régimen de manera  que hay </a:t>
            </a:r>
            <a:r>
              <a:rPr lang="es-ES" altLang="es-ES" sz="1102" dirty="0">
                <a:solidFill>
                  <a:schemeClr val="accent2"/>
                </a:solidFill>
                <a:latin typeface="Deutsche Bank Text" panose="020B0503020202030204" pitchFamily="34" charset="0"/>
                <a:ea typeface="Deutsche Bank Text" panose="020B0503020202030204" pitchFamily="34" charset="0"/>
                <a:cs typeface="Deutsche Bank Text" panose="020B0503020202030204" pitchFamily="34" charset="0"/>
              </a:rPr>
              <a:t>acceso a la exención</a:t>
            </a:r>
            <a:r>
              <a:rPr lang="es-ES" altLang="es-ES" sz="1102" dirty="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a:t>
            </a:r>
          </a:p>
          <a:p>
            <a:pPr lvl="2">
              <a:buClr>
                <a:srgbClr val="000000"/>
              </a:buClr>
              <a:buSzTx/>
              <a:buFont typeface="Frutiger 45 Light" pitchFamily="34" charset="0"/>
              <a:buChar char="–"/>
            </a:pPr>
            <a:r>
              <a:rPr lang="es-ES" altLang="es-ES" sz="1102" dirty="0" err="1">
                <a:solidFill>
                  <a:schemeClr val="accent2"/>
                </a:solidFill>
                <a:latin typeface="Deutsche Bank Text" panose="020B0503020202030204" pitchFamily="34" charset="0"/>
                <a:ea typeface="Deutsche Bank Text" panose="020B0503020202030204" pitchFamily="34" charset="0"/>
                <a:cs typeface="Deutsche Bank Text" panose="020B0503020202030204" pitchFamily="34" charset="0"/>
              </a:rPr>
              <a:t>Bº</a:t>
            </a:r>
            <a:r>
              <a:rPr lang="es-ES" altLang="es-ES" sz="1102" dirty="0">
                <a:solidFill>
                  <a:schemeClr val="accent2"/>
                </a:solidFill>
                <a:latin typeface="Deutsche Bank Text" panose="020B0503020202030204" pitchFamily="34" charset="0"/>
                <a:ea typeface="Deutsche Bank Text" panose="020B0503020202030204" pitchFamily="34" charset="0"/>
                <a:cs typeface="Deutsche Bank Text" panose="020B0503020202030204" pitchFamily="34" charset="0"/>
              </a:rPr>
              <a:t> no distribuidos de los últimos 10 años</a:t>
            </a:r>
          </a:p>
          <a:p>
            <a:pPr marL="0" lvl="1" indent="-501391" eaLnBrk="1" hangingPunct="1">
              <a:buNone/>
            </a:pPr>
            <a:endParaRPr lang="es-ES" altLang="es-ES" sz="1102" dirty="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lvl="1" eaLnBrk="1" hangingPunct="1">
              <a:buClr>
                <a:schemeClr val="accent2"/>
              </a:buClr>
            </a:pPr>
            <a:r>
              <a:rPr lang="es-ES" altLang="es-ES" sz="1102" b="1" dirty="0">
                <a:solidFill>
                  <a:schemeClr val="accent2"/>
                </a:solidFill>
                <a:latin typeface="Deutsche Bank Text" panose="020B0503020202030204" pitchFamily="34" charset="0"/>
                <a:ea typeface="Deutsche Bank Text" panose="020B0503020202030204" pitchFamily="34" charset="0"/>
                <a:cs typeface="Deutsche Bank Text" panose="020B0503020202030204" pitchFamily="34" charset="0"/>
              </a:rPr>
              <a:t>Alcance: </a:t>
            </a:r>
            <a:r>
              <a:rPr lang="es-ES" altLang="es-ES" sz="1102" dirty="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Cuál es la </a:t>
            </a:r>
            <a:r>
              <a:rPr lang="es-ES" altLang="es-ES" sz="1102" dirty="0">
                <a:solidFill>
                  <a:schemeClr val="accent2"/>
                </a:solidFill>
                <a:latin typeface="Deutsche Bank Text" panose="020B0503020202030204" pitchFamily="34" charset="0"/>
                <a:ea typeface="Deutsche Bank Text" panose="020B0503020202030204" pitchFamily="34" charset="0"/>
                <a:cs typeface="Deutsche Bank Text" panose="020B0503020202030204" pitchFamily="34" charset="0"/>
              </a:rPr>
              <a:t>proporción</a:t>
            </a:r>
            <a:r>
              <a:rPr lang="es-ES" altLang="es-ES" sz="1102" dirty="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 de </a:t>
            </a:r>
            <a:r>
              <a:rPr lang="es-ES" altLang="es-ES" sz="1102" dirty="0">
                <a:solidFill>
                  <a:schemeClr val="accent2"/>
                </a:solidFill>
                <a:latin typeface="Deutsche Bank Text" panose="020B0503020202030204" pitchFamily="34" charset="0"/>
                <a:ea typeface="Deutsche Bank Text" panose="020B0503020202030204" pitchFamily="34" charset="0"/>
                <a:cs typeface="Deutsche Bank Text" panose="020B0503020202030204" pitchFamily="34" charset="0"/>
              </a:rPr>
              <a:t>acciones</a:t>
            </a:r>
            <a:r>
              <a:rPr lang="es-ES" altLang="es-ES" sz="1102" dirty="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 que está </a:t>
            </a:r>
            <a:r>
              <a:rPr lang="es-ES" altLang="es-ES" sz="1102" dirty="0">
                <a:solidFill>
                  <a:schemeClr val="accent2"/>
                </a:solidFill>
                <a:latin typeface="Deutsche Bank Text" panose="020B0503020202030204" pitchFamily="34" charset="0"/>
                <a:ea typeface="Deutsche Bank Text" panose="020B0503020202030204" pitchFamily="34" charset="0"/>
                <a:cs typeface="Deutsche Bank Text" panose="020B0503020202030204" pitchFamily="34" charset="0"/>
              </a:rPr>
              <a:t>exenta</a:t>
            </a:r>
          </a:p>
          <a:p>
            <a:pPr lvl="2" eaLnBrk="1" hangingPunct="1">
              <a:buClr>
                <a:srgbClr val="000000"/>
              </a:buClr>
              <a:buSzTx/>
              <a:buFont typeface="Frutiger 45 Light" pitchFamily="34" charset="0"/>
              <a:buChar char="–"/>
            </a:pPr>
            <a:r>
              <a:rPr lang="es-ES" altLang="es-ES" sz="1102" dirty="0">
                <a:solidFill>
                  <a:schemeClr val="accent2"/>
                </a:solidFill>
                <a:latin typeface="Deutsche Bank Text" panose="020B0503020202030204" pitchFamily="34" charset="0"/>
                <a:ea typeface="Deutsche Bank Text" panose="020B0503020202030204" pitchFamily="34" charset="0"/>
                <a:cs typeface="Deutsche Bank Text" panose="020B0503020202030204" pitchFamily="34" charset="0"/>
              </a:rPr>
              <a:t>Activos afectos </a:t>
            </a:r>
            <a:r>
              <a:rPr lang="es-ES" altLang="es-ES" sz="1102" dirty="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vs. </a:t>
            </a:r>
            <a:r>
              <a:rPr lang="es-ES" altLang="es-ES" sz="1102" dirty="0">
                <a:solidFill>
                  <a:schemeClr val="accent2"/>
                </a:solidFill>
                <a:latin typeface="Deutsche Bank Text" panose="020B0503020202030204" pitchFamily="34" charset="0"/>
                <a:ea typeface="Deutsche Bank Text" panose="020B0503020202030204" pitchFamily="34" charset="0"/>
                <a:cs typeface="Deutsche Bank Text" panose="020B0503020202030204" pitchFamily="34" charset="0"/>
              </a:rPr>
              <a:t>activos no afectos</a:t>
            </a:r>
          </a:p>
          <a:p>
            <a:pPr>
              <a:spcBef>
                <a:spcPct val="60000"/>
              </a:spcBef>
              <a:buClrTx/>
              <a:buSzTx/>
              <a:buFont typeface="Frutiger 45 Light" pitchFamily="34" charset="0"/>
              <a:buNone/>
            </a:pPr>
            <a:r>
              <a:rPr lang="es-ES" altLang="es-ES" sz="1200" b="1" dirty="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Ejercicio de actividad de forma habitual, personal y directa</a:t>
            </a:r>
          </a:p>
          <a:p>
            <a:pPr lvl="2" eaLnBrk="1" hangingPunct="1">
              <a:buClr>
                <a:schemeClr val="accent2"/>
              </a:buClr>
            </a:pPr>
            <a:r>
              <a:rPr lang="es-ES" altLang="es-ES" dirty="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El contribuyente debe ser titular de los bienes y desarrollar la actividad de manera habitual, personal y directa</a:t>
            </a:r>
          </a:p>
          <a:p>
            <a:pPr lvl="2">
              <a:buClr>
                <a:schemeClr val="accent2"/>
              </a:buClr>
              <a:buSzTx/>
            </a:pPr>
            <a:r>
              <a:rPr lang="es-ES" altLang="es-ES" dirty="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También estarán exentos los bienes comunes a ambos miembros del matrimonio, cuando se utilicen en el desarrollo de la actividad económica de cualquiera de los cónyuges</a:t>
            </a:r>
          </a:p>
          <a:p>
            <a:pPr>
              <a:spcBef>
                <a:spcPct val="60000"/>
              </a:spcBef>
              <a:buClrTx/>
              <a:buSzTx/>
              <a:buFont typeface="Frutiger 45 Light" pitchFamily="34" charset="0"/>
              <a:buNone/>
            </a:pPr>
            <a:r>
              <a:rPr lang="es-ES" altLang="es-ES" sz="1200" b="1" dirty="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Los rendimientos de las actividades económicas deben constituir la principal fuente de renta del sujeto pasivo</a:t>
            </a:r>
          </a:p>
          <a:p>
            <a:pPr lvl="2" eaLnBrk="1" hangingPunct="1">
              <a:buClr>
                <a:schemeClr val="accent2"/>
              </a:buClr>
            </a:pPr>
            <a:r>
              <a:rPr lang="es-ES" altLang="es-ES" dirty="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Se entenderá por principal fuente de renta aquella en la que, al menos el 50% de la base imponible del IRPF provenga de rendimientos netos de las actividades económicas de que se trate</a:t>
            </a:r>
          </a:p>
          <a:p>
            <a:pPr>
              <a:spcBef>
                <a:spcPct val="60000"/>
              </a:spcBef>
              <a:buClrTx/>
              <a:buSzTx/>
              <a:buFont typeface="Frutiger 45 Light" pitchFamily="34" charset="0"/>
              <a:buNone/>
            </a:pPr>
            <a:r>
              <a:rPr lang="es-ES" altLang="es-ES" sz="1200" b="1" dirty="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Alcance de la exención</a:t>
            </a:r>
          </a:p>
          <a:p>
            <a:pPr lvl="2" eaLnBrk="1" hangingPunct="1">
              <a:buClr>
                <a:schemeClr val="accent2"/>
              </a:buClr>
            </a:pPr>
            <a:r>
              <a:rPr lang="es-ES" altLang="es-ES" dirty="0">
                <a:solidFill>
                  <a:srgbClr val="000000"/>
                </a:solidFill>
                <a:latin typeface="Deutsche Bank Text" panose="020B0503020202030204" pitchFamily="34" charset="0"/>
                <a:ea typeface="Deutsche Bank Text" panose="020B0503020202030204" pitchFamily="34" charset="0"/>
                <a:cs typeface="Deutsche Bank Text" panose="020B0503020202030204" pitchFamily="34" charset="0"/>
              </a:rPr>
              <a:t>El valor de los bienes y derechos minorado en el importe de las deudas derivadas de la actividad determinará el alcance de la exención</a:t>
            </a:r>
          </a:p>
          <a:p>
            <a:endParaRPr lang="es-ES" dirty="0"/>
          </a:p>
        </p:txBody>
      </p:sp>
    </p:spTree>
    <p:extLst>
      <p:ext uri="{BB962C8B-B14F-4D97-AF65-F5344CB8AC3E}">
        <p14:creationId xmlns:p14="http://schemas.microsoft.com/office/powerpoint/2010/main" val="23329875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B4D0C7-5BFB-8EF1-7F95-04D4941DED69}"/>
              </a:ext>
            </a:extLst>
          </p:cNvPr>
          <p:cNvSpPr>
            <a:spLocks noGrp="1"/>
          </p:cNvSpPr>
          <p:nvPr>
            <p:ph type="ctrTitle"/>
          </p:nvPr>
        </p:nvSpPr>
        <p:spPr>
          <a:xfrm>
            <a:off x="3048000" y="2244725"/>
            <a:ext cx="18288000" cy="47752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0577FB79-6111-97D6-16CE-60E0070B04BB}"/>
              </a:ext>
            </a:extLst>
          </p:cNvPr>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número de diapositiva 3">
            <a:extLst>
              <a:ext uri="{FF2B5EF4-FFF2-40B4-BE49-F238E27FC236}">
                <a16:creationId xmlns:a16="http://schemas.microsoft.com/office/drawing/2014/main" id="{2A83CE28-1D3A-6D03-6826-4C3E962E7D3A}"/>
              </a:ext>
            </a:extLst>
          </p:cNvPr>
          <p:cNvSpPr>
            <a:spLocks noGrp="1"/>
          </p:cNvSpPr>
          <p:nvPr>
            <p:ph type="sldNum" sz="quarter" idx="10"/>
          </p:nvPr>
        </p:nvSpPr>
        <p:spPr/>
        <p:txBody>
          <a:bodyPr/>
          <a:lstStyle>
            <a:lvl1pPr>
              <a:defRPr/>
            </a:lvl1pPr>
          </a:lstStyle>
          <a:p>
            <a:fld id="{788F745C-59EC-B44D-BF00-C4D9D81EA9D6}" type="slidenum">
              <a:rPr lang="es-ES" altLang="es-ES"/>
              <a:pPr/>
              <a:t>‹#›</a:t>
            </a:fld>
            <a:endParaRPr lang="es-ES" altLang="es-ES" dirty="0"/>
          </a:p>
        </p:txBody>
      </p:sp>
      <p:pic>
        <p:nvPicPr>
          <p:cNvPr id="5" name="Picture 2">
            <a:extLst>
              <a:ext uri="{FF2B5EF4-FFF2-40B4-BE49-F238E27FC236}">
                <a16:creationId xmlns:a16="http://schemas.microsoft.com/office/drawing/2014/main" id="{D86FDABD-E87D-5FB0-453D-E075F18477E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6588" y="12768263"/>
            <a:ext cx="2324100" cy="773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Line 3">
            <a:extLst>
              <a:ext uri="{FF2B5EF4-FFF2-40B4-BE49-F238E27FC236}">
                <a16:creationId xmlns:a16="http://schemas.microsoft.com/office/drawing/2014/main" id="{7194E337-212B-0DCC-40B1-21054782EE9F}"/>
              </a:ext>
            </a:extLst>
          </p:cNvPr>
          <p:cNvSpPr>
            <a:spLocks noChangeShapeType="1"/>
          </p:cNvSpPr>
          <p:nvPr userDrawn="1"/>
        </p:nvSpPr>
        <p:spPr bwMode="auto">
          <a:xfrm>
            <a:off x="823913" y="12695238"/>
            <a:ext cx="22734587" cy="0"/>
          </a:xfrm>
          <a:prstGeom prst="line">
            <a:avLst/>
          </a:prstGeom>
          <a:noFill/>
          <a:ln w="12700" cap="flat" cmpd="sng">
            <a:solidFill>
              <a:srgbClr val="545B6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a:p>
        </p:txBody>
      </p:sp>
      <p:pic>
        <p:nvPicPr>
          <p:cNvPr id="7" name="Picture 1">
            <a:extLst>
              <a:ext uri="{FF2B5EF4-FFF2-40B4-BE49-F238E27FC236}">
                <a16:creationId xmlns:a16="http://schemas.microsoft.com/office/drawing/2014/main" id="{4ACBEF61-15B6-EE7D-B2D7-6D735E241E5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340888" y="768350"/>
            <a:ext cx="1258887" cy="1258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87313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2BBD99-6D18-6AAA-5432-42B30EAC50C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0E2E117-45B1-0FD1-8866-98D70F9660C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número de diapositiva 3">
            <a:extLst>
              <a:ext uri="{FF2B5EF4-FFF2-40B4-BE49-F238E27FC236}">
                <a16:creationId xmlns:a16="http://schemas.microsoft.com/office/drawing/2014/main" id="{CBBD711F-E9BC-F793-CE0E-97C8A5873A45}"/>
              </a:ext>
            </a:extLst>
          </p:cNvPr>
          <p:cNvSpPr>
            <a:spLocks noGrp="1"/>
          </p:cNvSpPr>
          <p:nvPr>
            <p:ph type="sldNum" sz="quarter" idx="10"/>
          </p:nvPr>
        </p:nvSpPr>
        <p:spPr/>
        <p:txBody>
          <a:bodyPr/>
          <a:lstStyle>
            <a:lvl1pPr>
              <a:defRPr/>
            </a:lvl1pPr>
          </a:lstStyle>
          <a:p>
            <a:fld id="{265FBA9D-CCDA-414F-AD70-A0F8FACA1A16}" type="slidenum">
              <a:rPr lang="es-ES" altLang="es-ES"/>
              <a:pPr/>
              <a:t>‹#›</a:t>
            </a:fld>
            <a:endParaRPr lang="es-ES" altLang="es-ES" dirty="0"/>
          </a:p>
        </p:txBody>
      </p:sp>
      <p:pic>
        <p:nvPicPr>
          <p:cNvPr id="5" name="Picture 2">
            <a:extLst>
              <a:ext uri="{FF2B5EF4-FFF2-40B4-BE49-F238E27FC236}">
                <a16:creationId xmlns:a16="http://schemas.microsoft.com/office/drawing/2014/main" id="{A8A7A243-E8E8-A10E-D1C0-C5E5F5BE12A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6588" y="12768263"/>
            <a:ext cx="2324100" cy="773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Line 3">
            <a:extLst>
              <a:ext uri="{FF2B5EF4-FFF2-40B4-BE49-F238E27FC236}">
                <a16:creationId xmlns:a16="http://schemas.microsoft.com/office/drawing/2014/main" id="{CD6AEC1E-8ECA-0C52-B880-9850EACAB474}"/>
              </a:ext>
            </a:extLst>
          </p:cNvPr>
          <p:cNvSpPr>
            <a:spLocks noChangeShapeType="1"/>
          </p:cNvSpPr>
          <p:nvPr userDrawn="1"/>
        </p:nvSpPr>
        <p:spPr bwMode="auto">
          <a:xfrm>
            <a:off x="823913" y="12695238"/>
            <a:ext cx="22734587" cy="0"/>
          </a:xfrm>
          <a:prstGeom prst="line">
            <a:avLst/>
          </a:prstGeom>
          <a:noFill/>
          <a:ln w="12700" cap="flat" cmpd="sng">
            <a:solidFill>
              <a:srgbClr val="545B6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a:p>
        </p:txBody>
      </p:sp>
      <p:pic>
        <p:nvPicPr>
          <p:cNvPr id="7" name="Picture 1">
            <a:extLst>
              <a:ext uri="{FF2B5EF4-FFF2-40B4-BE49-F238E27FC236}">
                <a16:creationId xmlns:a16="http://schemas.microsoft.com/office/drawing/2014/main" id="{AEE2063D-1272-8DD1-7E08-1AF2A120C58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340888" y="768350"/>
            <a:ext cx="1258887" cy="1258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98160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9FC64B8-0DDA-FB33-3F09-318BAB8A57C6}"/>
              </a:ext>
            </a:extLst>
          </p:cNvPr>
          <p:cNvSpPr>
            <a:spLocks noGrp="1"/>
          </p:cNvSpPr>
          <p:nvPr>
            <p:ph type="title" orient="vert"/>
          </p:nvPr>
        </p:nvSpPr>
        <p:spPr>
          <a:xfrm>
            <a:off x="17684750" y="1079500"/>
            <a:ext cx="5492750" cy="11423650"/>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FB02624-C099-435F-DD38-6AE7F52CA968}"/>
              </a:ext>
            </a:extLst>
          </p:cNvPr>
          <p:cNvSpPr>
            <a:spLocks noGrp="1"/>
          </p:cNvSpPr>
          <p:nvPr>
            <p:ph type="body" orient="vert" idx="1"/>
          </p:nvPr>
        </p:nvSpPr>
        <p:spPr>
          <a:xfrm>
            <a:off x="1206500" y="1079500"/>
            <a:ext cx="16325850" cy="1142365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número de diapositiva 3">
            <a:extLst>
              <a:ext uri="{FF2B5EF4-FFF2-40B4-BE49-F238E27FC236}">
                <a16:creationId xmlns:a16="http://schemas.microsoft.com/office/drawing/2014/main" id="{5F7F2F88-E3E6-C777-4B93-F892FCD4DA1D}"/>
              </a:ext>
            </a:extLst>
          </p:cNvPr>
          <p:cNvSpPr>
            <a:spLocks noGrp="1"/>
          </p:cNvSpPr>
          <p:nvPr>
            <p:ph type="sldNum" sz="quarter" idx="10"/>
          </p:nvPr>
        </p:nvSpPr>
        <p:spPr/>
        <p:txBody>
          <a:bodyPr/>
          <a:lstStyle>
            <a:lvl1pPr>
              <a:defRPr/>
            </a:lvl1pPr>
          </a:lstStyle>
          <a:p>
            <a:fld id="{6DA0776E-D899-2D48-9416-411C9FD8E9C8}" type="slidenum">
              <a:rPr lang="es-ES" altLang="es-ES"/>
              <a:pPr/>
              <a:t>‹#›</a:t>
            </a:fld>
            <a:endParaRPr lang="es-ES" altLang="es-ES" dirty="0"/>
          </a:p>
        </p:txBody>
      </p:sp>
      <p:pic>
        <p:nvPicPr>
          <p:cNvPr id="5" name="Picture 2">
            <a:extLst>
              <a:ext uri="{FF2B5EF4-FFF2-40B4-BE49-F238E27FC236}">
                <a16:creationId xmlns:a16="http://schemas.microsoft.com/office/drawing/2014/main" id="{73314696-E04B-51F1-9071-5270848BE7C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6588" y="12768263"/>
            <a:ext cx="2324100" cy="773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Line 3">
            <a:extLst>
              <a:ext uri="{FF2B5EF4-FFF2-40B4-BE49-F238E27FC236}">
                <a16:creationId xmlns:a16="http://schemas.microsoft.com/office/drawing/2014/main" id="{F94E6B4F-7FBC-418F-1236-BD91CCCBDF1C}"/>
              </a:ext>
            </a:extLst>
          </p:cNvPr>
          <p:cNvSpPr>
            <a:spLocks noChangeShapeType="1"/>
          </p:cNvSpPr>
          <p:nvPr userDrawn="1"/>
        </p:nvSpPr>
        <p:spPr bwMode="auto">
          <a:xfrm>
            <a:off x="823913" y="12695238"/>
            <a:ext cx="22734587" cy="0"/>
          </a:xfrm>
          <a:prstGeom prst="line">
            <a:avLst/>
          </a:prstGeom>
          <a:noFill/>
          <a:ln w="12700" cap="flat" cmpd="sng">
            <a:solidFill>
              <a:srgbClr val="545B6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a:p>
        </p:txBody>
      </p:sp>
      <p:pic>
        <p:nvPicPr>
          <p:cNvPr id="7" name="Picture 1">
            <a:extLst>
              <a:ext uri="{FF2B5EF4-FFF2-40B4-BE49-F238E27FC236}">
                <a16:creationId xmlns:a16="http://schemas.microsoft.com/office/drawing/2014/main" id="{90141A0B-C253-977A-D822-CE752CF5B4C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340888" y="768350"/>
            <a:ext cx="1258887" cy="1258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19010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6D2499-BA6F-4CE8-27A4-D206E3677B3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9E27359-B639-B258-D25D-2657F56BA8E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número de diapositiva 3">
            <a:extLst>
              <a:ext uri="{FF2B5EF4-FFF2-40B4-BE49-F238E27FC236}">
                <a16:creationId xmlns:a16="http://schemas.microsoft.com/office/drawing/2014/main" id="{FF0A4619-E65C-4649-4A21-E9EA88FC23B9}"/>
              </a:ext>
            </a:extLst>
          </p:cNvPr>
          <p:cNvSpPr>
            <a:spLocks noGrp="1"/>
          </p:cNvSpPr>
          <p:nvPr>
            <p:ph type="sldNum" sz="quarter" idx="10"/>
          </p:nvPr>
        </p:nvSpPr>
        <p:spPr/>
        <p:txBody>
          <a:bodyPr/>
          <a:lstStyle>
            <a:lvl1pPr>
              <a:defRPr/>
            </a:lvl1pPr>
          </a:lstStyle>
          <a:p>
            <a:fld id="{31F9F69F-D5CC-584F-9B43-8C5D76E0B13B}" type="slidenum">
              <a:rPr lang="es-ES" altLang="es-ES"/>
              <a:pPr/>
              <a:t>‹#›</a:t>
            </a:fld>
            <a:endParaRPr lang="es-ES" altLang="es-ES" dirty="0"/>
          </a:p>
        </p:txBody>
      </p:sp>
      <p:pic>
        <p:nvPicPr>
          <p:cNvPr id="5" name="Picture 2">
            <a:extLst>
              <a:ext uri="{FF2B5EF4-FFF2-40B4-BE49-F238E27FC236}">
                <a16:creationId xmlns:a16="http://schemas.microsoft.com/office/drawing/2014/main" id="{8E04B822-3C3E-6758-E9DE-E525B577B0E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6588" y="12768263"/>
            <a:ext cx="2324100" cy="773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Line 3">
            <a:extLst>
              <a:ext uri="{FF2B5EF4-FFF2-40B4-BE49-F238E27FC236}">
                <a16:creationId xmlns:a16="http://schemas.microsoft.com/office/drawing/2014/main" id="{BB2C9308-A304-A414-8616-1F5575F26990}"/>
              </a:ext>
            </a:extLst>
          </p:cNvPr>
          <p:cNvSpPr>
            <a:spLocks noChangeShapeType="1"/>
          </p:cNvSpPr>
          <p:nvPr userDrawn="1"/>
        </p:nvSpPr>
        <p:spPr bwMode="auto">
          <a:xfrm>
            <a:off x="823913" y="12695238"/>
            <a:ext cx="22734587" cy="0"/>
          </a:xfrm>
          <a:prstGeom prst="line">
            <a:avLst/>
          </a:prstGeom>
          <a:noFill/>
          <a:ln w="12700" cap="flat" cmpd="sng">
            <a:solidFill>
              <a:srgbClr val="545B6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a:p>
        </p:txBody>
      </p:sp>
      <p:pic>
        <p:nvPicPr>
          <p:cNvPr id="7" name="Picture 1">
            <a:extLst>
              <a:ext uri="{FF2B5EF4-FFF2-40B4-BE49-F238E27FC236}">
                <a16:creationId xmlns:a16="http://schemas.microsoft.com/office/drawing/2014/main" id="{F0F5A060-0C8A-B767-8E5D-E894E43822A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340888" y="768350"/>
            <a:ext cx="1258887" cy="1258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16089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8F37B5-BB6B-CB59-15FC-B3156AAEED09}"/>
              </a:ext>
            </a:extLst>
          </p:cNvPr>
          <p:cNvSpPr>
            <a:spLocks noGrp="1"/>
          </p:cNvSpPr>
          <p:nvPr>
            <p:ph type="title"/>
          </p:nvPr>
        </p:nvSpPr>
        <p:spPr>
          <a:xfrm>
            <a:off x="1663700" y="3419475"/>
            <a:ext cx="21031200" cy="5705475"/>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0774A3CB-B552-7172-49A4-BDE679157151}"/>
              </a:ext>
            </a:extLst>
          </p:cNvPr>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a:t>Haga clic para modificar los estilos de texto del patrón</a:t>
            </a:r>
          </a:p>
        </p:txBody>
      </p:sp>
      <p:sp>
        <p:nvSpPr>
          <p:cNvPr id="4" name="Marcador de número de diapositiva 3">
            <a:extLst>
              <a:ext uri="{FF2B5EF4-FFF2-40B4-BE49-F238E27FC236}">
                <a16:creationId xmlns:a16="http://schemas.microsoft.com/office/drawing/2014/main" id="{351C6042-EFDB-14D9-FE78-654DE3F3F83B}"/>
              </a:ext>
            </a:extLst>
          </p:cNvPr>
          <p:cNvSpPr>
            <a:spLocks noGrp="1"/>
          </p:cNvSpPr>
          <p:nvPr>
            <p:ph type="sldNum" sz="quarter" idx="10"/>
          </p:nvPr>
        </p:nvSpPr>
        <p:spPr/>
        <p:txBody>
          <a:bodyPr/>
          <a:lstStyle>
            <a:lvl1pPr>
              <a:defRPr/>
            </a:lvl1pPr>
          </a:lstStyle>
          <a:p>
            <a:fld id="{EE0B7F76-C113-4145-AE83-0174D3E6849A}" type="slidenum">
              <a:rPr lang="es-ES" altLang="es-ES"/>
              <a:pPr/>
              <a:t>‹#›</a:t>
            </a:fld>
            <a:endParaRPr lang="es-ES" altLang="es-ES" dirty="0"/>
          </a:p>
        </p:txBody>
      </p:sp>
      <p:pic>
        <p:nvPicPr>
          <p:cNvPr id="5" name="Picture 2">
            <a:extLst>
              <a:ext uri="{FF2B5EF4-FFF2-40B4-BE49-F238E27FC236}">
                <a16:creationId xmlns:a16="http://schemas.microsoft.com/office/drawing/2014/main" id="{A4B9FC6D-CADB-630F-0671-F6930F24E3F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6588" y="12768263"/>
            <a:ext cx="2324100" cy="773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Line 3">
            <a:extLst>
              <a:ext uri="{FF2B5EF4-FFF2-40B4-BE49-F238E27FC236}">
                <a16:creationId xmlns:a16="http://schemas.microsoft.com/office/drawing/2014/main" id="{ACFC9277-F028-8408-43E6-5F864843CA8C}"/>
              </a:ext>
            </a:extLst>
          </p:cNvPr>
          <p:cNvSpPr>
            <a:spLocks noChangeShapeType="1"/>
          </p:cNvSpPr>
          <p:nvPr userDrawn="1"/>
        </p:nvSpPr>
        <p:spPr bwMode="auto">
          <a:xfrm>
            <a:off x="823913" y="12695238"/>
            <a:ext cx="22734587" cy="0"/>
          </a:xfrm>
          <a:prstGeom prst="line">
            <a:avLst/>
          </a:prstGeom>
          <a:noFill/>
          <a:ln w="12700" cap="flat" cmpd="sng">
            <a:solidFill>
              <a:srgbClr val="545B6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a:p>
        </p:txBody>
      </p:sp>
      <p:pic>
        <p:nvPicPr>
          <p:cNvPr id="7" name="Picture 1">
            <a:extLst>
              <a:ext uri="{FF2B5EF4-FFF2-40B4-BE49-F238E27FC236}">
                <a16:creationId xmlns:a16="http://schemas.microsoft.com/office/drawing/2014/main" id="{20A371E7-E2A8-C0DA-58C4-2F748219C74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340888" y="768350"/>
            <a:ext cx="1258887" cy="1258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58666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1F02D1-65F4-B227-919A-88E4A4984B9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EF75F9B-1791-63F9-2ED4-AD0E708483E2}"/>
              </a:ext>
            </a:extLst>
          </p:cNvPr>
          <p:cNvSpPr>
            <a:spLocks noGrp="1"/>
          </p:cNvSpPr>
          <p:nvPr>
            <p:ph sz="half" idx="1"/>
          </p:nvPr>
        </p:nvSpPr>
        <p:spPr>
          <a:xfrm>
            <a:off x="1206500" y="4248150"/>
            <a:ext cx="10909300" cy="82550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FD7CD7B-D470-AE8B-6D06-60B5FE7F1456}"/>
              </a:ext>
            </a:extLst>
          </p:cNvPr>
          <p:cNvSpPr>
            <a:spLocks noGrp="1"/>
          </p:cNvSpPr>
          <p:nvPr>
            <p:ph sz="half" idx="2"/>
          </p:nvPr>
        </p:nvSpPr>
        <p:spPr>
          <a:xfrm>
            <a:off x="12268200" y="4248150"/>
            <a:ext cx="10909300" cy="82550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número de diapositiva 4">
            <a:extLst>
              <a:ext uri="{FF2B5EF4-FFF2-40B4-BE49-F238E27FC236}">
                <a16:creationId xmlns:a16="http://schemas.microsoft.com/office/drawing/2014/main" id="{FE896DBD-FAC9-8705-FCBE-979C064F0E7E}"/>
              </a:ext>
            </a:extLst>
          </p:cNvPr>
          <p:cNvSpPr>
            <a:spLocks noGrp="1"/>
          </p:cNvSpPr>
          <p:nvPr>
            <p:ph type="sldNum" sz="quarter" idx="10"/>
          </p:nvPr>
        </p:nvSpPr>
        <p:spPr/>
        <p:txBody>
          <a:bodyPr/>
          <a:lstStyle>
            <a:lvl1pPr>
              <a:defRPr/>
            </a:lvl1pPr>
          </a:lstStyle>
          <a:p>
            <a:fld id="{CAA0F85B-8E66-204B-83C9-77884E6F7C23}" type="slidenum">
              <a:rPr lang="es-ES" altLang="es-ES"/>
              <a:pPr/>
              <a:t>‹#›</a:t>
            </a:fld>
            <a:endParaRPr lang="es-ES" altLang="es-ES" dirty="0"/>
          </a:p>
        </p:txBody>
      </p:sp>
      <p:pic>
        <p:nvPicPr>
          <p:cNvPr id="6" name="Picture 2">
            <a:extLst>
              <a:ext uri="{FF2B5EF4-FFF2-40B4-BE49-F238E27FC236}">
                <a16:creationId xmlns:a16="http://schemas.microsoft.com/office/drawing/2014/main" id="{F394F235-6C3E-1049-209C-4E38452155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6588" y="12768263"/>
            <a:ext cx="2324100" cy="773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Line 3">
            <a:extLst>
              <a:ext uri="{FF2B5EF4-FFF2-40B4-BE49-F238E27FC236}">
                <a16:creationId xmlns:a16="http://schemas.microsoft.com/office/drawing/2014/main" id="{AAFA3EE2-A3AE-22E5-C49B-18ABFD6E37B1}"/>
              </a:ext>
            </a:extLst>
          </p:cNvPr>
          <p:cNvSpPr>
            <a:spLocks noChangeShapeType="1"/>
          </p:cNvSpPr>
          <p:nvPr userDrawn="1"/>
        </p:nvSpPr>
        <p:spPr bwMode="auto">
          <a:xfrm>
            <a:off x="823913" y="12695238"/>
            <a:ext cx="22734587" cy="0"/>
          </a:xfrm>
          <a:prstGeom prst="line">
            <a:avLst/>
          </a:prstGeom>
          <a:noFill/>
          <a:ln w="12700" cap="flat" cmpd="sng">
            <a:solidFill>
              <a:srgbClr val="545B6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a:p>
        </p:txBody>
      </p:sp>
      <p:pic>
        <p:nvPicPr>
          <p:cNvPr id="8" name="Picture 1">
            <a:extLst>
              <a:ext uri="{FF2B5EF4-FFF2-40B4-BE49-F238E27FC236}">
                <a16:creationId xmlns:a16="http://schemas.microsoft.com/office/drawing/2014/main" id="{0F8C315A-0A7A-604D-415B-31755542326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340888" y="768350"/>
            <a:ext cx="1258887" cy="1258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20962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7C17F7-92AA-9DED-CD04-A7C30284FF68}"/>
              </a:ext>
            </a:extLst>
          </p:cNvPr>
          <p:cNvSpPr>
            <a:spLocks noGrp="1"/>
          </p:cNvSpPr>
          <p:nvPr>
            <p:ph type="title"/>
          </p:nvPr>
        </p:nvSpPr>
        <p:spPr>
          <a:xfrm>
            <a:off x="1679575" y="730250"/>
            <a:ext cx="21031200" cy="2651125"/>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1EE336B-6A16-99FD-5D89-8C48A8EED1AE}"/>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C1E55EB-F1C4-30B0-92D9-1E1BFAEC8DFA}"/>
              </a:ext>
            </a:extLst>
          </p:cNvPr>
          <p:cNvSpPr>
            <a:spLocks noGrp="1"/>
          </p:cNvSpPr>
          <p:nvPr>
            <p:ph sz="half" idx="2"/>
          </p:nvPr>
        </p:nvSpPr>
        <p:spPr>
          <a:xfrm>
            <a:off x="1679575" y="5010150"/>
            <a:ext cx="10315575" cy="736917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D3A79657-505A-17A2-119B-1CE238CC7D3D}"/>
              </a:ext>
            </a:extLst>
          </p:cNvPr>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709400E-1C72-8A13-51A6-8E1EB85E4A2D}"/>
              </a:ext>
            </a:extLst>
          </p:cNvPr>
          <p:cNvSpPr>
            <a:spLocks noGrp="1"/>
          </p:cNvSpPr>
          <p:nvPr>
            <p:ph sz="quarter" idx="4"/>
          </p:nvPr>
        </p:nvSpPr>
        <p:spPr>
          <a:xfrm>
            <a:off x="12344400" y="5010150"/>
            <a:ext cx="10366375" cy="736917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número de diapositiva 6">
            <a:extLst>
              <a:ext uri="{FF2B5EF4-FFF2-40B4-BE49-F238E27FC236}">
                <a16:creationId xmlns:a16="http://schemas.microsoft.com/office/drawing/2014/main" id="{8A88B0B0-FF3D-72D6-ABDD-12C5CD2DF897}"/>
              </a:ext>
            </a:extLst>
          </p:cNvPr>
          <p:cNvSpPr>
            <a:spLocks noGrp="1"/>
          </p:cNvSpPr>
          <p:nvPr>
            <p:ph type="sldNum" sz="quarter" idx="10"/>
          </p:nvPr>
        </p:nvSpPr>
        <p:spPr/>
        <p:txBody>
          <a:bodyPr/>
          <a:lstStyle>
            <a:lvl1pPr>
              <a:defRPr/>
            </a:lvl1pPr>
          </a:lstStyle>
          <a:p>
            <a:fld id="{CAD09179-09F1-9E4A-875C-BA5ABD0C4778}" type="slidenum">
              <a:rPr lang="es-ES" altLang="es-ES"/>
              <a:pPr/>
              <a:t>‹#›</a:t>
            </a:fld>
            <a:endParaRPr lang="es-ES" altLang="es-ES" dirty="0"/>
          </a:p>
        </p:txBody>
      </p:sp>
      <p:pic>
        <p:nvPicPr>
          <p:cNvPr id="8" name="Picture 2">
            <a:extLst>
              <a:ext uri="{FF2B5EF4-FFF2-40B4-BE49-F238E27FC236}">
                <a16:creationId xmlns:a16="http://schemas.microsoft.com/office/drawing/2014/main" id="{13CDDE7D-8012-08B1-D30A-4AFDFB04D2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6588" y="12768263"/>
            <a:ext cx="2324100" cy="773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Line 3">
            <a:extLst>
              <a:ext uri="{FF2B5EF4-FFF2-40B4-BE49-F238E27FC236}">
                <a16:creationId xmlns:a16="http://schemas.microsoft.com/office/drawing/2014/main" id="{B62CD87B-E291-1404-2363-A3FD46D4E3DA}"/>
              </a:ext>
            </a:extLst>
          </p:cNvPr>
          <p:cNvSpPr>
            <a:spLocks noChangeShapeType="1"/>
          </p:cNvSpPr>
          <p:nvPr userDrawn="1"/>
        </p:nvSpPr>
        <p:spPr bwMode="auto">
          <a:xfrm>
            <a:off x="823913" y="12695238"/>
            <a:ext cx="22734587" cy="0"/>
          </a:xfrm>
          <a:prstGeom prst="line">
            <a:avLst/>
          </a:prstGeom>
          <a:noFill/>
          <a:ln w="12700" cap="flat" cmpd="sng">
            <a:solidFill>
              <a:srgbClr val="545B6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a:p>
        </p:txBody>
      </p:sp>
      <p:pic>
        <p:nvPicPr>
          <p:cNvPr id="10" name="Picture 1">
            <a:extLst>
              <a:ext uri="{FF2B5EF4-FFF2-40B4-BE49-F238E27FC236}">
                <a16:creationId xmlns:a16="http://schemas.microsoft.com/office/drawing/2014/main" id="{A40D4681-3267-42B3-D08B-3CCCF5E9286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340888" y="768350"/>
            <a:ext cx="1258887" cy="1258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48571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DA339D-7F40-E033-3C03-A40406631CF6}"/>
              </a:ext>
            </a:extLst>
          </p:cNvPr>
          <p:cNvSpPr>
            <a:spLocks noGrp="1"/>
          </p:cNvSpPr>
          <p:nvPr>
            <p:ph type="title"/>
          </p:nvPr>
        </p:nvSpPr>
        <p:spPr/>
        <p:txBody>
          <a:bodyPr/>
          <a:lstStyle/>
          <a:p>
            <a:r>
              <a:rPr lang="es-ES"/>
              <a:t>Haga clic para modificar el estilo de título del patrón</a:t>
            </a:r>
          </a:p>
        </p:txBody>
      </p:sp>
      <p:sp>
        <p:nvSpPr>
          <p:cNvPr id="3" name="Marcador de número de diapositiva 2">
            <a:extLst>
              <a:ext uri="{FF2B5EF4-FFF2-40B4-BE49-F238E27FC236}">
                <a16:creationId xmlns:a16="http://schemas.microsoft.com/office/drawing/2014/main" id="{9EA03C7B-B42C-7937-BE7B-CFEC7E6E1E11}"/>
              </a:ext>
            </a:extLst>
          </p:cNvPr>
          <p:cNvSpPr>
            <a:spLocks noGrp="1"/>
          </p:cNvSpPr>
          <p:nvPr>
            <p:ph type="sldNum" sz="quarter" idx="10"/>
          </p:nvPr>
        </p:nvSpPr>
        <p:spPr/>
        <p:txBody>
          <a:bodyPr/>
          <a:lstStyle>
            <a:lvl1pPr>
              <a:defRPr/>
            </a:lvl1pPr>
          </a:lstStyle>
          <a:p>
            <a:fld id="{9DC8CA7F-EE76-0A47-A7B9-1C5F660B5B5A}" type="slidenum">
              <a:rPr lang="es-ES" altLang="es-ES"/>
              <a:pPr/>
              <a:t>‹#›</a:t>
            </a:fld>
            <a:endParaRPr lang="es-ES" altLang="es-ES" dirty="0"/>
          </a:p>
        </p:txBody>
      </p:sp>
      <p:pic>
        <p:nvPicPr>
          <p:cNvPr id="4" name="Picture 2">
            <a:extLst>
              <a:ext uri="{FF2B5EF4-FFF2-40B4-BE49-F238E27FC236}">
                <a16:creationId xmlns:a16="http://schemas.microsoft.com/office/drawing/2014/main" id="{772838BC-2533-7539-EE69-FA4ECCBDB9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6588" y="12768263"/>
            <a:ext cx="2324100" cy="773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Line 3">
            <a:extLst>
              <a:ext uri="{FF2B5EF4-FFF2-40B4-BE49-F238E27FC236}">
                <a16:creationId xmlns:a16="http://schemas.microsoft.com/office/drawing/2014/main" id="{0A3D841E-9BD5-ED33-10D6-18B1433D72B7}"/>
              </a:ext>
            </a:extLst>
          </p:cNvPr>
          <p:cNvSpPr>
            <a:spLocks noChangeShapeType="1"/>
          </p:cNvSpPr>
          <p:nvPr userDrawn="1"/>
        </p:nvSpPr>
        <p:spPr bwMode="auto">
          <a:xfrm>
            <a:off x="823913" y="12695238"/>
            <a:ext cx="22734587" cy="0"/>
          </a:xfrm>
          <a:prstGeom prst="line">
            <a:avLst/>
          </a:prstGeom>
          <a:noFill/>
          <a:ln w="12700" cap="flat" cmpd="sng">
            <a:solidFill>
              <a:srgbClr val="545B6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a:p>
        </p:txBody>
      </p:sp>
      <p:pic>
        <p:nvPicPr>
          <p:cNvPr id="6" name="Picture 1">
            <a:extLst>
              <a:ext uri="{FF2B5EF4-FFF2-40B4-BE49-F238E27FC236}">
                <a16:creationId xmlns:a16="http://schemas.microsoft.com/office/drawing/2014/main" id="{586E1EA7-7D91-EF07-BB31-3675938F8B6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340888" y="768350"/>
            <a:ext cx="1258887" cy="1258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05806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79AC6BBC-A2F5-DF05-8BA8-FB1520ECDDA7}"/>
              </a:ext>
            </a:extLst>
          </p:cNvPr>
          <p:cNvSpPr>
            <a:spLocks noGrp="1"/>
          </p:cNvSpPr>
          <p:nvPr>
            <p:ph type="sldNum" sz="quarter" idx="10"/>
          </p:nvPr>
        </p:nvSpPr>
        <p:spPr/>
        <p:txBody>
          <a:bodyPr/>
          <a:lstStyle>
            <a:lvl1pPr>
              <a:defRPr/>
            </a:lvl1pPr>
          </a:lstStyle>
          <a:p>
            <a:fld id="{5B8CFD15-0A44-264F-8BCC-7E7D067E7D20}" type="slidenum">
              <a:rPr lang="es-ES" altLang="es-ES"/>
              <a:pPr/>
              <a:t>‹#›</a:t>
            </a:fld>
            <a:endParaRPr lang="es-ES" altLang="es-ES" dirty="0"/>
          </a:p>
        </p:txBody>
      </p:sp>
      <p:pic>
        <p:nvPicPr>
          <p:cNvPr id="3" name="Picture 2">
            <a:extLst>
              <a:ext uri="{FF2B5EF4-FFF2-40B4-BE49-F238E27FC236}">
                <a16:creationId xmlns:a16="http://schemas.microsoft.com/office/drawing/2014/main" id="{A0EFE88F-41F4-14F3-76E1-D0E6553E3E8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6588" y="12768263"/>
            <a:ext cx="2324100" cy="773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Line 3">
            <a:extLst>
              <a:ext uri="{FF2B5EF4-FFF2-40B4-BE49-F238E27FC236}">
                <a16:creationId xmlns:a16="http://schemas.microsoft.com/office/drawing/2014/main" id="{54128E6C-CEA1-FD0F-BCDB-94F9F43A1DDF}"/>
              </a:ext>
            </a:extLst>
          </p:cNvPr>
          <p:cNvSpPr>
            <a:spLocks noChangeShapeType="1"/>
          </p:cNvSpPr>
          <p:nvPr userDrawn="1"/>
        </p:nvSpPr>
        <p:spPr bwMode="auto">
          <a:xfrm>
            <a:off x="823913" y="12695238"/>
            <a:ext cx="22734587" cy="0"/>
          </a:xfrm>
          <a:prstGeom prst="line">
            <a:avLst/>
          </a:prstGeom>
          <a:noFill/>
          <a:ln w="12700" cap="flat" cmpd="sng">
            <a:solidFill>
              <a:srgbClr val="545B6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a:p>
        </p:txBody>
      </p:sp>
      <p:pic>
        <p:nvPicPr>
          <p:cNvPr id="5" name="Picture 1">
            <a:extLst>
              <a:ext uri="{FF2B5EF4-FFF2-40B4-BE49-F238E27FC236}">
                <a16:creationId xmlns:a16="http://schemas.microsoft.com/office/drawing/2014/main" id="{52CB4CF0-E7C7-1933-84F2-51DA7153BF6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340888" y="768350"/>
            <a:ext cx="1258887" cy="1258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12441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8863B1-B0B4-D5D3-37B8-01669EB7BB05}"/>
              </a:ext>
            </a:extLst>
          </p:cNvPr>
          <p:cNvSpPr>
            <a:spLocks noGrp="1"/>
          </p:cNvSpPr>
          <p:nvPr>
            <p:ph type="title"/>
          </p:nvPr>
        </p:nvSpPr>
        <p:spPr>
          <a:xfrm>
            <a:off x="1679575" y="914400"/>
            <a:ext cx="7864475" cy="32004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05D491B-3E6B-131B-1047-3D91F1D4F458}"/>
              </a:ext>
            </a:extLst>
          </p:cNvPr>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FB21D9D8-FFAC-CDBE-0FAD-09318390ED6C}"/>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número de diapositiva 4">
            <a:extLst>
              <a:ext uri="{FF2B5EF4-FFF2-40B4-BE49-F238E27FC236}">
                <a16:creationId xmlns:a16="http://schemas.microsoft.com/office/drawing/2014/main" id="{7C2B8F13-F65D-B0C8-4A66-461CAEEFD6E8}"/>
              </a:ext>
            </a:extLst>
          </p:cNvPr>
          <p:cNvSpPr>
            <a:spLocks noGrp="1"/>
          </p:cNvSpPr>
          <p:nvPr>
            <p:ph type="sldNum" sz="quarter" idx="10"/>
          </p:nvPr>
        </p:nvSpPr>
        <p:spPr/>
        <p:txBody>
          <a:bodyPr/>
          <a:lstStyle>
            <a:lvl1pPr>
              <a:defRPr/>
            </a:lvl1pPr>
          </a:lstStyle>
          <a:p>
            <a:fld id="{F1FFB6FD-8503-FB4B-8442-401AF0A115E2}" type="slidenum">
              <a:rPr lang="es-ES" altLang="es-ES"/>
              <a:pPr/>
              <a:t>‹#›</a:t>
            </a:fld>
            <a:endParaRPr lang="es-ES" altLang="es-ES" dirty="0"/>
          </a:p>
        </p:txBody>
      </p:sp>
      <p:pic>
        <p:nvPicPr>
          <p:cNvPr id="6" name="Picture 2">
            <a:extLst>
              <a:ext uri="{FF2B5EF4-FFF2-40B4-BE49-F238E27FC236}">
                <a16:creationId xmlns:a16="http://schemas.microsoft.com/office/drawing/2014/main" id="{6E78A0A2-EB63-F63E-F5D2-6CB2C85AB12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6588" y="12768263"/>
            <a:ext cx="2324100" cy="773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Line 3">
            <a:extLst>
              <a:ext uri="{FF2B5EF4-FFF2-40B4-BE49-F238E27FC236}">
                <a16:creationId xmlns:a16="http://schemas.microsoft.com/office/drawing/2014/main" id="{DF59C980-9FF8-5E3A-D856-AA9ADDBBDA7A}"/>
              </a:ext>
            </a:extLst>
          </p:cNvPr>
          <p:cNvSpPr>
            <a:spLocks noChangeShapeType="1"/>
          </p:cNvSpPr>
          <p:nvPr userDrawn="1"/>
        </p:nvSpPr>
        <p:spPr bwMode="auto">
          <a:xfrm>
            <a:off x="823913" y="12695238"/>
            <a:ext cx="22734587" cy="0"/>
          </a:xfrm>
          <a:prstGeom prst="line">
            <a:avLst/>
          </a:prstGeom>
          <a:noFill/>
          <a:ln w="12700" cap="flat" cmpd="sng">
            <a:solidFill>
              <a:srgbClr val="545B6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a:p>
        </p:txBody>
      </p:sp>
      <p:pic>
        <p:nvPicPr>
          <p:cNvPr id="8" name="Picture 1">
            <a:extLst>
              <a:ext uri="{FF2B5EF4-FFF2-40B4-BE49-F238E27FC236}">
                <a16:creationId xmlns:a16="http://schemas.microsoft.com/office/drawing/2014/main" id="{D684FEFC-CE68-6A36-FFEA-F3EAF80E8C6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340888" y="768350"/>
            <a:ext cx="1258887" cy="1258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26708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8838ED-3C28-A2E2-78F1-CF295963A4D0}"/>
              </a:ext>
            </a:extLst>
          </p:cNvPr>
          <p:cNvSpPr>
            <a:spLocks noGrp="1"/>
          </p:cNvSpPr>
          <p:nvPr>
            <p:ph type="title"/>
          </p:nvPr>
        </p:nvSpPr>
        <p:spPr>
          <a:xfrm>
            <a:off x="1679575" y="914400"/>
            <a:ext cx="7864475" cy="32004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971746B-A95F-5646-E719-6A5686B31D98}"/>
              </a:ext>
            </a:extLst>
          </p:cNvPr>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4" name="Marcador de texto 3">
            <a:extLst>
              <a:ext uri="{FF2B5EF4-FFF2-40B4-BE49-F238E27FC236}">
                <a16:creationId xmlns:a16="http://schemas.microsoft.com/office/drawing/2014/main" id="{F5585DC4-CB26-7EB6-28FF-8B16445B7D6D}"/>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número de diapositiva 4">
            <a:extLst>
              <a:ext uri="{FF2B5EF4-FFF2-40B4-BE49-F238E27FC236}">
                <a16:creationId xmlns:a16="http://schemas.microsoft.com/office/drawing/2014/main" id="{0039360A-5543-603B-52B9-AE69B911443B}"/>
              </a:ext>
            </a:extLst>
          </p:cNvPr>
          <p:cNvSpPr>
            <a:spLocks noGrp="1"/>
          </p:cNvSpPr>
          <p:nvPr>
            <p:ph type="sldNum" sz="quarter" idx="10"/>
          </p:nvPr>
        </p:nvSpPr>
        <p:spPr/>
        <p:txBody>
          <a:bodyPr/>
          <a:lstStyle>
            <a:lvl1pPr>
              <a:defRPr/>
            </a:lvl1pPr>
          </a:lstStyle>
          <a:p>
            <a:fld id="{EFBA5D9C-B2DA-DE47-A2DA-922F6B173D8D}" type="slidenum">
              <a:rPr lang="es-ES" altLang="es-ES"/>
              <a:pPr/>
              <a:t>‹#›</a:t>
            </a:fld>
            <a:endParaRPr lang="es-ES" altLang="es-ES" dirty="0"/>
          </a:p>
        </p:txBody>
      </p:sp>
      <p:pic>
        <p:nvPicPr>
          <p:cNvPr id="6" name="Picture 2">
            <a:extLst>
              <a:ext uri="{FF2B5EF4-FFF2-40B4-BE49-F238E27FC236}">
                <a16:creationId xmlns:a16="http://schemas.microsoft.com/office/drawing/2014/main" id="{8D7DB491-15FC-D2E6-E701-640E4D06992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6588" y="12768263"/>
            <a:ext cx="2324100" cy="773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Line 3">
            <a:extLst>
              <a:ext uri="{FF2B5EF4-FFF2-40B4-BE49-F238E27FC236}">
                <a16:creationId xmlns:a16="http://schemas.microsoft.com/office/drawing/2014/main" id="{FEFD6B20-67FF-B3C5-2C4A-4DD938727F82}"/>
              </a:ext>
            </a:extLst>
          </p:cNvPr>
          <p:cNvSpPr>
            <a:spLocks noChangeShapeType="1"/>
          </p:cNvSpPr>
          <p:nvPr userDrawn="1"/>
        </p:nvSpPr>
        <p:spPr bwMode="auto">
          <a:xfrm>
            <a:off x="823913" y="12695238"/>
            <a:ext cx="22734587" cy="0"/>
          </a:xfrm>
          <a:prstGeom prst="line">
            <a:avLst/>
          </a:prstGeom>
          <a:noFill/>
          <a:ln w="12700" cap="flat" cmpd="sng">
            <a:solidFill>
              <a:srgbClr val="545B6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a:p>
        </p:txBody>
      </p:sp>
      <p:pic>
        <p:nvPicPr>
          <p:cNvPr id="8" name="Picture 1">
            <a:extLst>
              <a:ext uri="{FF2B5EF4-FFF2-40B4-BE49-F238E27FC236}">
                <a16:creationId xmlns:a16="http://schemas.microsoft.com/office/drawing/2014/main" id="{D3241150-C1EF-978D-FDE3-CF1F25EB371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340888" y="768350"/>
            <a:ext cx="1258887" cy="1258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99276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3C23C007-6A69-B6D7-369C-32369EFE161F}"/>
              </a:ext>
            </a:extLst>
          </p:cNvPr>
          <p:cNvSpPr>
            <a:spLocks noGrp="1"/>
          </p:cNvSpPr>
          <p:nvPr>
            <p:ph type="title"/>
          </p:nvPr>
        </p:nvSpPr>
        <p:spPr bwMode="auto">
          <a:xfrm>
            <a:off x="1206500" y="1079500"/>
            <a:ext cx="21971000" cy="1431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es-ES" altLang="es-ES">
                <a:sym typeface="Helvetica Neue" panose="02000503000000020004" pitchFamily="2" charset="0"/>
              </a:rPr>
              <a:t>Click to edit Template title style</a:t>
            </a:r>
          </a:p>
        </p:txBody>
      </p:sp>
      <p:sp>
        <p:nvSpPr>
          <p:cNvPr id="1026" name="Rectangle 2">
            <a:extLst>
              <a:ext uri="{FF2B5EF4-FFF2-40B4-BE49-F238E27FC236}">
                <a16:creationId xmlns:a16="http://schemas.microsoft.com/office/drawing/2014/main" id="{39469B40-965A-771C-5777-18A8C57D3DAA}"/>
              </a:ext>
            </a:extLst>
          </p:cNvPr>
          <p:cNvSpPr>
            <a:spLocks noGrp="1"/>
          </p:cNvSpPr>
          <p:nvPr>
            <p:ph type="body" idx="1"/>
          </p:nvPr>
        </p:nvSpPr>
        <p:spPr bwMode="auto">
          <a:xfrm>
            <a:off x="1206500" y="4248150"/>
            <a:ext cx="21971000" cy="825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es-ES" altLang="es-ES">
                <a:sym typeface="Helvetica Neue" panose="02000503000000020004" pitchFamily="2" charset="0"/>
              </a:rPr>
              <a:t>Click to edit Template text styles</a:t>
            </a:r>
          </a:p>
          <a:p>
            <a:pPr lvl="1"/>
            <a:r>
              <a:rPr lang="es-ES" altLang="es-ES">
                <a:sym typeface="Helvetica Neue" panose="02000503000000020004" pitchFamily="2" charset="0"/>
              </a:rPr>
              <a:t>Second level</a:t>
            </a:r>
          </a:p>
          <a:p>
            <a:pPr lvl="2"/>
            <a:r>
              <a:rPr lang="es-ES" altLang="es-ES">
                <a:sym typeface="Helvetica Neue" panose="02000503000000020004" pitchFamily="2" charset="0"/>
              </a:rPr>
              <a:t>Third level</a:t>
            </a:r>
          </a:p>
          <a:p>
            <a:pPr lvl="3"/>
            <a:r>
              <a:rPr lang="es-ES" altLang="es-ES">
                <a:sym typeface="Helvetica Neue" panose="02000503000000020004" pitchFamily="2" charset="0"/>
              </a:rPr>
              <a:t>Fourth level</a:t>
            </a:r>
          </a:p>
          <a:p>
            <a:pPr lvl="4"/>
            <a:r>
              <a:rPr lang="es-ES" altLang="es-ES">
                <a:sym typeface="Helvetica Neue" panose="02000503000000020004" pitchFamily="2" charset="0"/>
              </a:rPr>
              <a:t>Fifth level</a:t>
            </a:r>
          </a:p>
        </p:txBody>
      </p:sp>
      <p:sp>
        <p:nvSpPr>
          <p:cNvPr id="1027" name="Rectangle 3">
            <a:extLst>
              <a:ext uri="{FF2B5EF4-FFF2-40B4-BE49-F238E27FC236}">
                <a16:creationId xmlns:a16="http://schemas.microsoft.com/office/drawing/2014/main" id="{B16B9E79-940C-AF7C-2658-6CED465C7463}"/>
              </a:ext>
            </a:extLst>
          </p:cNvPr>
          <p:cNvSpPr>
            <a:spLocks noGrp="1"/>
          </p:cNvSpPr>
          <p:nvPr>
            <p:ph type="sldNum" sz="quarter" idx="2"/>
          </p:nvPr>
        </p:nvSpPr>
        <p:spPr bwMode="auto">
          <a:xfrm>
            <a:off x="11999913" y="13079413"/>
            <a:ext cx="369887" cy="374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50800" tIns="50800" rIns="50800" bIns="50800" numCol="1" anchor="b" anchorCtr="0" compatLnSpc="1">
            <a:prstTxWarp prst="textNoShape">
              <a:avLst/>
            </a:prstTxWarp>
          </a:bodyPr>
          <a:lstStyle>
            <a:lvl1pPr defTabSz="584200">
              <a:defRPr sz="1800">
                <a:solidFill>
                  <a:srgbClr val="000000"/>
                </a:solidFill>
              </a:defRPr>
            </a:lvl1pPr>
          </a:lstStyle>
          <a:p>
            <a:fld id="{CC2E4E92-835C-3346-850D-F9EE0470775E}" type="slidenum">
              <a:rPr lang="es-ES" altLang="es-ES"/>
              <a:pPr/>
              <a:t>‹#›</a:t>
            </a:fld>
            <a:endParaRPr lang="es-ES" altLang="es-ES" dirty="0"/>
          </a:p>
        </p:txBody>
      </p:sp>
      <p:sp>
        <p:nvSpPr>
          <p:cNvPr id="2" name="MSIPCMContentMarking" descr="{&quot;HashCode&quot;:-1864096203,&quot;Placement&quot;:&quot;Footer&quot;,&quot;Top&quot;:1059.343,&quot;Left&quot;:949.733337,&quot;SlideWidth&quot;:1920,&quot;SlideHeight&quot;:1080}">
            <a:extLst>
              <a:ext uri="{FF2B5EF4-FFF2-40B4-BE49-F238E27FC236}">
                <a16:creationId xmlns:a16="http://schemas.microsoft.com/office/drawing/2014/main" id="{6F027676-C206-4254-A7D6-75DBA53C48A9}"/>
              </a:ext>
            </a:extLst>
          </p:cNvPr>
          <p:cNvSpPr txBox="1"/>
          <p:nvPr userDrawn="1"/>
        </p:nvSpPr>
        <p:spPr>
          <a:xfrm>
            <a:off x="12061613" y="13453656"/>
            <a:ext cx="260773" cy="262344"/>
          </a:xfrm>
          <a:prstGeom prst="rect">
            <a:avLst/>
          </a:prstGeom>
          <a:noFill/>
        </p:spPr>
        <p:txBody>
          <a:bodyPr vert="horz" wrap="square" lIns="0" tIns="0" rIns="0" bIns="0" rtlCol="0" anchor="ctr" anchorCtr="1">
            <a:spAutoFit/>
          </a:bodyPr>
          <a:lstStyle/>
          <a:p>
            <a:pPr algn="ctr">
              <a:spcBef>
                <a:spcPct val="0"/>
              </a:spcBef>
              <a:spcAft>
                <a:spcPct val="0"/>
              </a:spcAft>
            </a:pPr>
            <a:r>
              <a:rPr lang="es-ES" sz="1000">
                <a:solidFill>
                  <a:srgbClr val="000000"/>
                </a:solidFill>
                <a:latin typeface="Calibri" panose="020F0502020204030204" pitchFamily="34" charset="0"/>
              </a:rPr>
              <a:t> </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2436813" rtl="0" fontAlgn="base" hangingPunct="0">
        <a:lnSpc>
          <a:spcPct val="80000"/>
        </a:lnSpc>
        <a:spcBef>
          <a:spcPct val="0"/>
        </a:spcBef>
        <a:spcAft>
          <a:spcPct val="0"/>
        </a:spcAft>
        <a:defRPr sz="8500" b="1" kern="1200">
          <a:solidFill>
            <a:srgbClr val="000000"/>
          </a:solidFill>
          <a:latin typeface="+mj-lt"/>
          <a:ea typeface="+mj-ea"/>
          <a:cs typeface="+mj-cs"/>
          <a:sym typeface="Helvetica Neue" panose="02000503000000020004" pitchFamily="2" charset="0"/>
        </a:defRPr>
      </a:lvl1pPr>
      <a:lvl2pPr algn="l" defTabSz="2436813" rtl="0" fontAlgn="base" hangingPunct="0">
        <a:lnSpc>
          <a:spcPct val="80000"/>
        </a:lnSpc>
        <a:spcBef>
          <a:spcPct val="0"/>
        </a:spcBef>
        <a:spcAft>
          <a:spcPct val="0"/>
        </a:spcAft>
        <a:defRPr sz="85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algn="l" defTabSz="2436813" rtl="0" fontAlgn="base" hangingPunct="0">
        <a:lnSpc>
          <a:spcPct val="80000"/>
        </a:lnSpc>
        <a:spcBef>
          <a:spcPct val="0"/>
        </a:spcBef>
        <a:spcAft>
          <a:spcPct val="0"/>
        </a:spcAft>
        <a:defRPr sz="85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algn="l" defTabSz="2436813" rtl="0" fontAlgn="base" hangingPunct="0">
        <a:lnSpc>
          <a:spcPct val="80000"/>
        </a:lnSpc>
        <a:spcBef>
          <a:spcPct val="0"/>
        </a:spcBef>
        <a:spcAft>
          <a:spcPct val="0"/>
        </a:spcAft>
        <a:defRPr sz="85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algn="l" defTabSz="2436813" rtl="0" fontAlgn="base" hangingPunct="0">
        <a:lnSpc>
          <a:spcPct val="80000"/>
        </a:lnSpc>
        <a:spcBef>
          <a:spcPct val="0"/>
        </a:spcBef>
        <a:spcAft>
          <a:spcPct val="0"/>
        </a:spcAft>
        <a:defRPr sz="85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algn="l" defTabSz="2436813" rtl="0" fontAlgn="base" hangingPunct="0">
        <a:lnSpc>
          <a:spcPct val="80000"/>
        </a:lnSpc>
        <a:spcBef>
          <a:spcPct val="0"/>
        </a:spcBef>
        <a:spcAft>
          <a:spcPct val="0"/>
        </a:spcAft>
        <a:defRPr sz="85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algn="l" defTabSz="2436813" rtl="0" fontAlgn="base" hangingPunct="0">
        <a:lnSpc>
          <a:spcPct val="80000"/>
        </a:lnSpc>
        <a:spcBef>
          <a:spcPct val="0"/>
        </a:spcBef>
        <a:spcAft>
          <a:spcPct val="0"/>
        </a:spcAft>
        <a:defRPr sz="85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algn="l" defTabSz="2436813" rtl="0" fontAlgn="base" hangingPunct="0">
        <a:lnSpc>
          <a:spcPct val="80000"/>
        </a:lnSpc>
        <a:spcBef>
          <a:spcPct val="0"/>
        </a:spcBef>
        <a:spcAft>
          <a:spcPct val="0"/>
        </a:spcAft>
        <a:defRPr sz="85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algn="l" defTabSz="2436813" rtl="0" fontAlgn="base" hangingPunct="0">
        <a:lnSpc>
          <a:spcPct val="80000"/>
        </a:lnSpc>
        <a:spcBef>
          <a:spcPct val="0"/>
        </a:spcBef>
        <a:spcAft>
          <a:spcPct val="0"/>
        </a:spcAft>
        <a:defRPr sz="85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p:titleStyle>
    <p:bodyStyle>
      <a:lvl1pPr marL="6096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1pPr>
      <a:lvl2pPr marL="12192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2pPr>
      <a:lvl3pPr marL="18288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3pPr>
      <a:lvl4pPr marL="24384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4pPr>
      <a:lvl5pPr marL="30480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g"/><Relationship Id="rId1" Type="http://schemas.openxmlformats.org/officeDocument/2006/relationships/slideLayout" Target="../slideLayouts/slideLayout1.xml"/><Relationship Id="rId4" Type="http://schemas.openxmlformats.org/officeDocument/2006/relationships/image" Target="../media/image14.emf"/></Relationships>
</file>

<file path=ppt/slides/_rels/slide1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14.emf"/></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0.emf"/><Relationship Id="rId4" Type="http://schemas.openxmlformats.org/officeDocument/2006/relationships/image" Target="../media/image29.emf"/></Relationships>
</file>

<file path=ppt/slides/_rels/slide1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oleObject" Target="../embeddings/oleObject2.bin"/></Relationships>
</file>

<file path=ppt/slides/_rels/slide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14.e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1.emf"/><Relationship Id="rId4" Type="http://schemas.openxmlformats.org/officeDocument/2006/relationships/image" Target="../media/image40.emf"/></Relationships>
</file>

<file path=ppt/slides/_rels/slide2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9.emf"/><Relationship Id="rId4" Type="http://schemas.openxmlformats.org/officeDocument/2006/relationships/image" Target="../media/image41.emf"/></Relationships>
</file>

<file path=ppt/slides/_rels/slide26.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notesSlide" Target="../notesSlides/notesSlide19.xml"/><Relationship Id="rId7" Type="http://schemas.openxmlformats.org/officeDocument/2006/relationships/image" Target="../media/image40.emf"/><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2.png"/><Relationship Id="rId5" Type="http://schemas.openxmlformats.org/officeDocument/2006/relationships/image" Target="../media/image42.emf"/><Relationship Id="rId4" Type="http://schemas.openxmlformats.org/officeDocument/2006/relationships/package" Target="../embeddings/Microsoft_Excel_Worksheet3.xlsx"/><Relationship Id="rId9" Type="http://schemas.openxmlformats.org/officeDocument/2006/relationships/image" Target="../media/image39.emf"/></Relationships>
</file>

<file path=ppt/slides/_rels/slide27.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notesSlide" Target="../notesSlides/notesSlide20.xml"/><Relationship Id="rId7" Type="http://schemas.openxmlformats.org/officeDocument/2006/relationships/image" Target="../media/image41.emf"/><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image" Target="../media/image40.emf"/><Relationship Id="rId5" Type="http://schemas.openxmlformats.org/officeDocument/2006/relationships/image" Target="../media/image42.emf"/><Relationship Id="rId4" Type="http://schemas.openxmlformats.org/officeDocument/2006/relationships/package" Target="../embeddings/Microsoft_Excel_Worksheet4.xlsx"/></Relationships>
</file>

<file path=ppt/slides/_rels/slide28.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notesSlide" Target="../notesSlides/notesSlide21.xml"/><Relationship Id="rId7" Type="http://schemas.openxmlformats.org/officeDocument/2006/relationships/package" Target="../embeddings/Microsoft_Excel_Worksheet5.xlsx"/><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image" Target="../media/image39.emf"/><Relationship Id="rId5" Type="http://schemas.openxmlformats.org/officeDocument/2006/relationships/image" Target="../media/image41.emf"/><Relationship Id="rId4" Type="http://schemas.openxmlformats.org/officeDocument/2006/relationships/image" Target="../media/image40.emf"/></Relationships>
</file>

<file path=ppt/slides/_rels/slide29.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notesSlide" Target="../notesSlides/notesSlide22.xml"/><Relationship Id="rId7" Type="http://schemas.openxmlformats.org/officeDocument/2006/relationships/package" Target="../embeddings/Microsoft_Excel_Worksheet6.xlsx"/><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image" Target="../media/image39.emf"/><Relationship Id="rId5" Type="http://schemas.openxmlformats.org/officeDocument/2006/relationships/image" Target="../media/image41.emf"/><Relationship Id="rId4" Type="http://schemas.openxmlformats.org/officeDocument/2006/relationships/image" Target="../media/image40.emf"/></Relationships>
</file>

<file path=ppt/slides/_rels/slide3.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7.emf"/><Relationship Id="rId7" Type="http://schemas.openxmlformats.org/officeDocument/2006/relationships/image" Target="../media/image11.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30.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notesSlide" Target="../notesSlides/notesSlide23.xml"/><Relationship Id="rId7" Type="http://schemas.openxmlformats.org/officeDocument/2006/relationships/package" Target="../embeddings/Microsoft_Excel_Worksheet7.xlsx"/><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image" Target="../media/image39.emf"/><Relationship Id="rId5" Type="http://schemas.openxmlformats.org/officeDocument/2006/relationships/image" Target="../media/image41.emf"/><Relationship Id="rId4" Type="http://schemas.openxmlformats.org/officeDocument/2006/relationships/image" Target="../media/image40.emf"/></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g"/><Relationship Id="rId1" Type="http://schemas.openxmlformats.org/officeDocument/2006/relationships/slideLayout" Target="../slideLayouts/slideLayout1.xml"/><Relationship Id="rId4" Type="http://schemas.openxmlformats.org/officeDocument/2006/relationships/image" Target="../media/image14.emf"/></Relationships>
</file>

<file path=ppt/slides/_rels/slide3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47.emf"/><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g"/><Relationship Id="rId1" Type="http://schemas.openxmlformats.org/officeDocument/2006/relationships/slideLayout" Target="../slideLayouts/slideLayout1.xml"/><Relationship Id="rId4" Type="http://schemas.openxmlformats.org/officeDocument/2006/relationships/image" Target="../media/image14.em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14.em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7.e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package" Target="../embeddings/Microsoft_Excel_Worksheet1.xlsx"/><Relationship Id="rId5" Type="http://schemas.openxmlformats.org/officeDocument/2006/relationships/image" Target="../media/image16.emf"/><Relationship Id="rId4" Type="http://schemas.openxmlformats.org/officeDocument/2006/relationships/package" Target="../embeddings/Microsoft_Excel_Worksheet.xlsx"/></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g"/><Relationship Id="rId1" Type="http://schemas.openxmlformats.org/officeDocument/2006/relationships/slideLayout" Target="../slideLayouts/slideLayout1.xml"/><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20.emf"/><Relationship Id="rId5" Type="http://schemas.openxmlformats.org/officeDocument/2006/relationships/package" Target="../embeddings/Microsoft_Excel_Worksheet2.xlsx"/><Relationship Id="rId4" Type="http://schemas.openxmlformats.org/officeDocument/2006/relationships/image" Target="../media/image2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a:extLst>
              <a:ext uri="{FF2B5EF4-FFF2-40B4-BE49-F238E27FC236}">
                <a16:creationId xmlns:a16="http://schemas.microsoft.com/office/drawing/2014/main" id="{C6BD2907-DB2A-F10A-D37C-ABB8E65DFA8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4" name="Picture 2">
            <a:extLst>
              <a:ext uri="{FF2B5EF4-FFF2-40B4-BE49-F238E27FC236}">
                <a16:creationId xmlns:a16="http://schemas.microsoft.com/office/drawing/2014/main" id="{34C3AFE1-B50B-38FD-9377-598A0C9165D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8325" y="509588"/>
            <a:ext cx="2959100" cy="984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20327C42-4957-F9FE-8288-31B33501CAB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340888" y="768350"/>
            <a:ext cx="1258887" cy="1258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6" name="Picture 4">
            <a:extLst>
              <a:ext uri="{FF2B5EF4-FFF2-40B4-BE49-F238E27FC236}">
                <a16:creationId xmlns:a16="http://schemas.microsoft.com/office/drawing/2014/main" id="{15C204AD-C422-1CA5-2714-F71A69F9B8F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323425" y="795338"/>
            <a:ext cx="1258888" cy="1258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7" name="Text Box 5">
            <a:extLst>
              <a:ext uri="{FF2B5EF4-FFF2-40B4-BE49-F238E27FC236}">
                <a16:creationId xmlns:a16="http://schemas.microsoft.com/office/drawing/2014/main" id="{29BE26B2-60A2-63BC-C5D6-7D49FE9A988A}"/>
              </a:ext>
            </a:extLst>
          </p:cNvPr>
          <p:cNvSpPr txBox="1">
            <a:spLocks/>
          </p:cNvSpPr>
          <p:nvPr/>
        </p:nvSpPr>
        <p:spPr bwMode="auto">
          <a:xfrm>
            <a:off x="1985963" y="4532313"/>
            <a:ext cx="8162925" cy="3297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100647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100647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100647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100647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100647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100647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100647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100647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100647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lnSpc>
                <a:spcPct val="90000"/>
              </a:lnSpc>
              <a:spcBef>
                <a:spcPts val="1100"/>
              </a:spcBef>
            </a:pPr>
            <a:r>
              <a:rPr lang="es-ES" altLang="es-ES" sz="6300" dirty="0">
                <a:solidFill>
                  <a:srgbClr val="FFFFFF"/>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Novedades fiscales</a:t>
            </a:r>
          </a:p>
          <a:p>
            <a:pPr algn="l">
              <a:lnSpc>
                <a:spcPct val="90000"/>
              </a:lnSpc>
              <a:spcBef>
                <a:spcPts val="1100"/>
              </a:spcBef>
            </a:pPr>
            <a:r>
              <a:rPr lang="es-ES" altLang="es-ES" sz="6300" dirty="0">
                <a:solidFill>
                  <a:srgbClr val="FFFFFF"/>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para personas físicas </a:t>
            </a:r>
          </a:p>
          <a:p>
            <a:pPr algn="l">
              <a:lnSpc>
                <a:spcPct val="90000"/>
              </a:lnSpc>
              <a:spcBef>
                <a:spcPts val="1100"/>
              </a:spcBef>
            </a:pPr>
            <a:r>
              <a:rPr lang="es-ES" altLang="es-ES" sz="6300" dirty="0">
                <a:solidFill>
                  <a:srgbClr val="FFFFFF"/>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y grandes patrimonios</a:t>
            </a:r>
          </a:p>
        </p:txBody>
      </p:sp>
      <p:sp>
        <p:nvSpPr>
          <p:cNvPr id="3078" name="Text Box 6">
            <a:extLst>
              <a:ext uri="{FF2B5EF4-FFF2-40B4-BE49-F238E27FC236}">
                <a16:creationId xmlns:a16="http://schemas.microsoft.com/office/drawing/2014/main" id="{58F1017D-6DF4-47FF-73F8-08BA1DC180BB}"/>
              </a:ext>
            </a:extLst>
          </p:cNvPr>
          <p:cNvSpPr txBox="1">
            <a:spLocks/>
          </p:cNvSpPr>
          <p:nvPr/>
        </p:nvSpPr>
        <p:spPr bwMode="auto">
          <a:xfrm>
            <a:off x="2005013" y="11098460"/>
            <a:ext cx="6002337" cy="800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100647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100647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100647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100647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100647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100647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100647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100647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100647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lnSpc>
                <a:spcPct val="90000"/>
              </a:lnSpc>
              <a:spcBef>
                <a:spcPts val="1100"/>
              </a:spcBef>
            </a:pPr>
            <a:r>
              <a:rPr lang="es-ES" altLang="es-ES" sz="4200" dirty="0">
                <a:solidFill>
                  <a:srgbClr val="48A0DA"/>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Álvaro Martínez de Haro</a:t>
            </a:r>
          </a:p>
        </p:txBody>
      </p:sp>
      <p:sp>
        <p:nvSpPr>
          <p:cNvPr id="8" name="Text Box 5">
            <a:extLst>
              <a:ext uri="{FF2B5EF4-FFF2-40B4-BE49-F238E27FC236}">
                <a16:creationId xmlns:a16="http://schemas.microsoft.com/office/drawing/2014/main" id="{38DEECF7-68BD-4264-8195-AFC9B83D8C5D}"/>
              </a:ext>
            </a:extLst>
          </p:cNvPr>
          <p:cNvSpPr txBox="1">
            <a:spLocks/>
          </p:cNvSpPr>
          <p:nvPr/>
        </p:nvSpPr>
        <p:spPr bwMode="auto">
          <a:xfrm>
            <a:off x="1985962" y="8667784"/>
            <a:ext cx="7115731" cy="16148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100647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100647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100647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100647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100647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100647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100647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100647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100647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lnSpc>
                <a:spcPct val="90000"/>
              </a:lnSpc>
              <a:spcBef>
                <a:spcPts val="1100"/>
              </a:spcBef>
            </a:pPr>
            <a:r>
              <a:rPr lang="es-ES" altLang="es-ES" sz="6300" dirty="0">
                <a:solidFill>
                  <a:srgbClr val="FFFFFF"/>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Fundación Civismo</a:t>
            </a:r>
          </a:p>
          <a:p>
            <a:pPr algn="l">
              <a:lnSpc>
                <a:spcPct val="90000"/>
              </a:lnSpc>
              <a:spcBef>
                <a:spcPts val="1100"/>
              </a:spcBef>
            </a:pPr>
            <a:r>
              <a:rPr lang="es-ES" altLang="es-ES" sz="3600" dirty="0">
                <a:solidFill>
                  <a:srgbClr val="FFFFFF"/>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28/02/2023</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descr="Un conjunto de letras blancas en fondo azul&#10;&#10;Descripción generada automáticamente con confianza media">
            <a:extLst>
              <a:ext uri="{FF2B5EF4-FFF2-40B4-BE49-F238E27FC236}">
                <a16:creationId xmlns:a16="http://schemas.microsoft.com/office/drawing/2014/main" id="{0E251EFA-3949-5EA2-F70B-2B860149132E}"/>
              </a:ext>
            </a:extLst>
          </p:cNvPr>
          <p:cNvPicPr>
            <a:picLocks noChangeAspect="1"/>
          </p:cNvPicPr>
          <p:nvPr/>
        </p:nvPicPr>
        <p:blipFill>
          <a:blip r:embed="rId2"/>
          <a:stretch>
            <a:fillRect/>
          </a:stretch>
        </p:blipFill>
        <p:spPr>
          <a:xfrm>
            <a:off x="-2945" y="0"/>
            <a:ext cx="24386945" cy="13716000"/>
          </a:xfrm>
          <a:prstGeom prst="rect">
            <a:avLst/>
          </a:prstGeom>
        </p:spPr>
      </p:pic>
      <p:pic>
        <p:nvPicPr>
          <p:cNvPr id="3076" name="Picture 4">
            <a:extLst>
              <a:ext uri="{FF2B5EF4-FFF2-40B4-BE49-F238E27FC236}">
                <a16:creationId xmlns:a16="http://schemas.microsoft.com/office/drawing/2014/main" id="{15C204AD-C422-1CA5-2714-F71A69F9B8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23425" y="795338"/>
            <a:ext cx="1258888" cy="1258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CuadroTexto 4">
            <a:extLst>
              <a:ext uri="{FF2B5EF4-FFF2-40B4-BE49-F238E27FC236}">
                <a16:creationId xmlns:a16="http://schemas.microsoft.com/office/drawing/2014/main" id="{9CDA533A-1EF9-4C4C-BD82-D8376CEB70FE}"/>
              </a:ext>
            </a:extLst>
          </p:cNvPr>
          <p:cNvSpPr txBox="1"/>
          <p:nvPr/>
        </p:nvSpPr>
        <p:spPr>
          <a:xfrm>
            <a:off x="2897311" y="4914674"/>
            <a:ext cx="1755409" cy="1200329"/>
          </a:xfrm>
          <a:prstGeom prst="rect">
            <a:avLst/>
          </a:prstGeom>
          <a:noFill/>
        </p:spPr>
        <p:txBody>
          <a:bodyPr wrap="square" rtlCol="0">
            <a:spAutoFit/>
          </a:bodyPr>
          <a:lstStyle/>
          <a:p>
            <a:r>
              <a:rPr lang="es-ES" sz="7200" dirty="0">
                <a:solidFill>
                  <a:schemeClr val="bg1"/>
                </a:solidFill>
                <a:latin typeface="Deutsche Bank Display" panose="020F0403020203030304" pitchFamily="34" charset="0"/>
                <a:ea typeface="Deutsche Bank Display" panose="020F0403020203030304" pitchFamily="34" charset="0"/>
                <a:cs typeface="Deutsche Bank Display" panose="020F0403020203030304" pitchFamily="34" charset="0"/>
              </a:rPr>
              <a:t>03</a:t>
            </a:r>
          </a:p>
        </p:txBody>
      </p:sp>
      <p:sp>
        <p:nvSpPr>
          <p:cNvPr id="6" name="CuadroTexto 5">
            <a:extLst>
              <a:ext uri="{FF2B5EF4-FFF2-40B4-BE49-F238E27FC236}">
                <a16:creationId xmlns:a16="http://schemas.microsoft.com/office/drawing/2014/main" id="{E839B87C-FA46-F178-B60D-CCFD9B2CCBDF}"/>
              </a:ext>
            </a:extLst>
          </p:cNvPr>
          <p:cNvSpPr txBox="1"/>
          <p:nvPr/>
        </p:nvSpPr>
        <p:spPr>
          <a:xfrm>
            <a:off x="3111387" y="6166514"/>
            <a:ext cx="8664551" cy="2123658"/>
          </a:xfrm>
          <a:prstGeom prst="rect">
            <a:avLst/>
          </a:prstGeom>
          <a:noFill/>
        </p:spPr>
        <p:txBody>
          <a:bodyPr wrap="none" rtlCol="0">
            <a:spAutoFit/>
          </a:bodyPr>
          <a:lstStyle/>
          <a:p>
            <a:pPr algn="l"/>
            <a:r>
              <a:rPr lang="es-ES" altLang="es-ES" sz="4400" dirty="0">
                <a:solidFill>
                  <a:schemeClr val="bg1"/>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Text" panose="020B0503020202030204" pitchFamily="34" charset="0"/>
              </a:rPr>
              <a:t>Ley de Startups:</a:t>
            </a:r>
          </a:p>
          <a:p>
            <a:pPr algn="l"/>
            <a:r>
              <a:rPr lang="es-ES" altLang="es-ES" sz="4400" dirty="0">
                <a:solidFill>
                  <a:schemeClr val="bg1"/>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Text" panose="020B0503020202030204" pitchFamily="34" charset="0"/>
              </a:rPr>
              <a:t>Tributación del “</a:t>
            </a:r>
            <a:r>
              <a:rPr lang="es-ES" altLang="es-ES" sz="4400" dirty="0" err="1">
                <a:solidFill>
                  <a:schemeClr val="bg1"/>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Text" panose="020B0503020202030204" pitchFamily="34" charset="0"/>
              </a:rPr>
              <a:t>carried</a:t>
            </a:r>
            <a:r>
              <a:rPr lang="es-ES" altLang="es-ES" sz="4400" dirty="0">
                <a:solidFill>
                  <a:schemeClr val="bg1"/>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Text" panose="020B0503020202030204" pitchFamily="34" charset="0"/>
              </a:rPr>
              <a:t> </a:t>
            </a:r>
            <a:r>
              <a:rPr lang="es-ES" altLang="es-ES" sz="4400" dirty="0" err="1">
                <a:solidFill>
                  <a:schemeClr val="bg1"/>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Text" panose="020B0503020202030204" pitchFamily="34" charset="0"/>
              </a:rPr>
              <a:t>interest</a:t>
            </a:r>
            <a:r>
              <a:rPr lang="es-ES" altLang="es-ES" sz="4400" dirty="0">
                <a:solidFill>
                  <a:schemeClr val="bg1"/>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Text" panose="020B0503020202030204" pitchFamily="34" charset="0"/>
              </a:rPr>
              <a:t>”</a:t>
            </a:r>
          </a:p>
          <a:p>
            <a:pPr algn="l"/>
            <a:r>
              <a:rPr lang="es-ES" altLang="es-ES" sz="4400" dirty="0">
                <a:solidFill>
                  <a:schemeClr val="bg1"/>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Text" panose="020B0503020202030204" pitchFamily="34" charset="0"/>
              </a:rPr>
              <a:t>y régimen de impatriados</a:t>
            </a:r>
          </a:p>
        </p:txBody>
      </p:sp>
      <p:pic>
        <p:nvPicPr>
          <p:cNvPr id="11" name="Imagen 10">
            <a:extLst>
              <a:ext uri="{FF2B5EF4-FFF2-40B4-BE49-F238E27FC236}">
                <a16:creationId xmlns:a16="http://schemas.microsoft.com/office/drawing/2014/main" id="{C50783B7-6237-3059-DB29-D156F6286BEF}"/>
              </a:ext>
            </a:extLst>
          </p:cNvPr>
          <p:cNvPicPr>
            <a:picLocks noChangeAspect="1"/>
          </p:cNvPicPr>
          <p:nvPr/>
        </p:nvPicPr>
        <p:blipFill>
          <a:blip r:embed="rId4"/>
          <a:stretch>
            <a:fillRect/>
          </a:stretch>
        </p:blipFill>
        <p:spPr>
          <a:xfrm>
            <a:off x="568325" y="486394"/>
            <a:ext cx="2977150" cy="991341"/>
          </a:xfrm>
          <a:prstGeom prst="rect">
            <a:avLst/>
          </a:prstGeom>
        </p:spPr>
      </p:pic>
    </p:spTree>
    <p:extLst>
      <p:ext uri="{BB962C8B-B14F-4D97-AF65-F5344CB8AC3E}">
        <p14:creationId xmlns:p14="http://schemas.microsoft.com/office/powerpoint/2010/main" val="1168343701"/>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4">
            <a:extLst>
              <a:ext uri="{FF2B5EF4-FFF2-40B4-BE49-F238E27FC236}">
                <a16:creationId xmlns:a16="http://schemas.microsoft.com/office/drawing/2014/main" id="{08427A3E-1C2F-6332-CDC2-B6A50E823C29}"/>
              </a:ext>
            </a:extLst>
          </p:cNvPr>
          <p:cNvSpPr txBox="1">
            <a:spLocks/>
          </p:cNvSpPr>
          <p:nvPr/>
        </p:nvSpPr>
        <p:spPr bwMode="auto">
          <a:xfrm>
            <a:off x="815741" y="1523674"/>
            <a:ext cx="14080778" cy="7489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r>
              <a:rPr lang="es-ES" sz="4200" dirty="0">
                <a:solidFill>
                  <a:srgbClr val="00205B"/>
                </a:solidFill>
                <a:latin typeface="Deutsche Bank Display" charset="0"/>
                <a:ea typeface="Deutsche Bank Display" charset="0"/>
                <a:cs typeface="Deutsche Bank Display" charset="0"/>
              </a:rPr>
              <a:t>Ley Startups: Nuevo régimen fiscal del “</a:t>
            </a:r>
            <a:r>
              <a:rPr lang="es-ES" sz="4200" dirty="0" err="1">
                <a:solidFill>
                  <a:srgbClr val="00205B"/>
                </a:solidFill>
                <a:latin typeface="Deutsche Bank Display" charset="0"/>
                <a:ea typeface="Deutsche Bank Display" charset="0"/>
                <a:cs typeface="Deutsche Bank Display" charset="0"/>
              </a:rPr>
              <a:t>carried</a:t>
            </a:r>
            <a:r>
              <a:rPr lang="es-ES" sz="4200" dirty="0">
                <a:solidFill>
                  <a:srgbClr val="00205B"/>
                </a:solidFill>
                <a:latin typeface="Deutsche Bank Display" charset="0"/>
                <a:ea typeface="Deutsche Bank Display" charset="0"/>
                <a:cs typeface="Deutsche Bank Display" charset="0"/>
              </a:rPr>
              <a:t> </a:t>
            </a:r>
            <a:r>
              <a:rPr lang="es-ES" sz="4200" dirty="0" err="1">
                <a:solidFill>
                  <a:srgbClr val="00205B"/>
                </a:solidFill>
                <a:latin typeface="Deutsche Bank Display" charset="0"/>
                <a:ea typeface="Deutsche Bank Display" charset="0"/>
                <a:cs typeface="Deutsche Bank Display" charset="0"/>
              </a:rPr>
              <a:t>interest</a:t>
            </a:r>
            <a:r>
              <a:rPr lang="es-ES" sz="4200" dirty="0">
                <a:solidFill>
                  <a:srgbClr val="00205B"/>
                </a:solidFill>
                <a:latin typeface="Deutsche Bank Display" charset="0"/>
                <a:ea typeface="Deutsche Bank Display" charset="0"/>
                <a:cs typeface="Deutsche Bank Display" charset="0"/>
              </a:rPr>
              <a:t>”  </a:t>
            </a:r>
          </a:p>
        </p:txBody>
      </p:sp>
      <p:sp>
        <p:nvSpPr>
          <p:cNvPr id="8349" name="Text Box 4">
            <a:extLst>
              <a:ext uri="{FF2B5EF4-FFF2-40B4-BE49-F238E27FC236}">
                <a16:creationId xmlns:a16="http://schemas.microsoft.com/office/drawing/2014/main" id="{3A36C5F2-ECFC-3B9A-710F-E886C069C21E}"/>
              </a:ext>
            </a:extLst>
          </p:cNvPr>
          <p:cNvSpPr txBox="1">
            <a:spLocks/>
          </p:cNvSpPr>
          <p:nvPr/>
        </p:nvSpPr>
        <p:spPr bwMode="auto">
          <a:xfrm>
            <a:off x="799518" y="3100790"/>
            <a:ext cx="12205264" cy="9643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3175" lvl="2" indent="0" algn="l" hangingPunct="1">
              <a:buClr>
                <a:srgbClr val="04A2E0"/>
              </a:buClr>
              <a:buSzPct val="140000"/>
            </a:pPr>
            <a:r>
              <a:rPr lang="es-ES" sz="2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Retribución adicional con la que se remunera a los gestores de fondos de </a:t>
            </a:r>
          </a:p>
          <a:p>
            <a:pPr marL="3175" lvl="2" indent="0" algn="l" hangingPunct="1">
              <a:buClr>
                <a:srgbClr val="04A2E0"/>
              </a:buClr>
              <a:buSzPct val="140000"/>
            </a:pPr>
            <a:r>
              <a:rPr lang="es-ES" sz="2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capital-riesgo y venture capital en caso de éxito en su gestión</a:t>
            </a:r>
          </a:p>
        </p:txBody>
      </p:sp>
      <p:grpSp>
        <p:nvGrpSpPr>
          <p:cNvPr id="8351" name="Group 6">
            <a:extLst>
              <a:ext uri="{FF2B5EF4-FFF2-40B4-BE49-F238E27FC236}">
                <a16:creationId xmlns:a16="http://schemas.microsoft.com/office/drawing/2014/main" id="{C77AAA5D-BDC4-FD14-BAF8-69B4FECD0AF2}"/>
              </a:ext>
            </a:extLst>
          </p:cNvPr>
          <p:cNvGrpSpPr>
            <a:grpSpLocks/>
          </p:cNvGrpSpPr>
          <p:nvPr/>
        </p:nvGrpSpPr>
        <p:grpSpPr bwMode="auto">
          <a:xfrm>
            <a:off x="822325" y="4827441"/>
            <a:ext cx="773792" cy="773246"/>
            <a:chOff x="0" y="0"/>
            <a:chExt cx="773771" cy="773771"/>
          </a:xfrm>
        </p:grpSpPr>
        <p:sp>
          <p:nvSpPr>
            <p:cNvPr id="8352" name="Text Box 7">
              <a:extLst>
                <a:ext uri="{FF2B5EF4-FFF2-40B4-BE49-F238E27FC236}">
                  <a16:creationId xmlns:a16="http://schemas.microsoft.com/office/drawing/2014/main" id="{8AF8A02B-76B2-D53B-79AB-B1678A3CE487}"/>
                </a:ext>
              </a:extLst>
            </p:cNvPr>
            <p:cNvSpPr txBox="1">
              <a:spLocks/>
            </p:cNvSpPr>
            <p:nvPr/>
          </p:nvSpPr>
          <p:spPr bwMode="auto">
            <a:xfrm>
              <a:off x="205801" y="96908"/>
              <a:ext cx="362168" cy="6086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s-ES" altLang="es-ES" sz="3200" dirty="0">
                  <a:solidFill>
                    <a:srgbClr val="48A0DA"/>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1</a:t>
              </a:r>
            </a:p>
          </p:txBody>
        </p:sp>
        <p:sp>
          <p:nvSpPr>
            <p:cNvPr id="8353" name="Oval 8">
              <a:extLst>
                <a:ext uri="{FF2B5EF4-FFF2-40B4-BE49-F238E27FC236}">
                  <a16:creationId xmlns:a16="http://schemas.microsoft.com/office/drawing/2014/main" id="{89A8564A-3866-8BE5-6151-1927F36432CC}"/>
                </a:ext>
              </a:extLst>
            </p:cNvPr>
            <p:cNvSpPr>
              <a:spLocks/>
            </p:cNvSpPr>
            <p:nvPr/>
          </p:nvSpPr>
          <p:spPr bwMode="auto">
            <a:xfrm>
              <a:off x="0" y="0"/>
              <a:ext cx="773771" cy="773771"/>
            </a:xfrm>
            <a:prstGeom prst="ellipse">
              <a:avLst/>
            </a:prstGeom>
            <a:noFill/>
            <a:ln w="12700" cap="flat" cmpd="sng">
              <a:solidFill>
                <a:srgbClr val="6AB3D6"/>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grpSp>
      <p:grpSp>
        <p:nvGrpSpPr>
          <p:cNvPr id="8354" name="Group 11">
            <a:extLst>
              <a:ext uri="{FF2B5EF4-FFF2-40B4-BE49-F238E27FC236}">
                <a16:creationId xmlns:a16="http://schemas.microsoft.com/office/drawing/2014/main" id="{69BEC744-6953-DD7A-D76B-A5A71DE1FC45}"/>
              </a:ext>
            </a:extLst>
          </p:cNvPr>
          <p:cNvGrpSpPr>
            <a:grpSpLocks/>
          </p:cNvGrpSpPr>
          <p:nvPr/>
        </p:nvGrpSpPr>
        <p:grpSpPr bwMode="auto">
          <a:xfrm>
            <a:off x="822325" y="6771102"/>
            <a:ext cx="773792" cy="773246"/>
            <a:chOff x="0" y="0"/>
            <a:chExt cx="773771" cy="773771"/>
          </a:xfrm>
        </p:grpSpPr>
        <p:sp>
          <p:nvSpPr>
            <p:cNvPr id="8355" name="Text Box 12">
              <a:extLst>
                <a:ext uri="{FF2B5EF4-FFF2-40B4-BE49-F238E27FC236}">
                  <a16:creationId xmlns:a16="http://schemas.microsoft.com/office/drawing/2014/main" id="{19950A39-9DE2-3E90-EF87-D02CE506A01C}"/>
                </a:ext>
              </a:extLst>
            </p:cNvPr>
            <p:cNvSpPr txBox="1">
              <a:spLocks/>
            </p:cNvSpPr>
            <p:nvPr/>
          </p:nvSpPr>
          <p:spPr bwMode="auto">
            <a:xfrm>
              <a:off x="206945" y="117662"/>
              <a:ext cx="362168" cy="6086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s-ES" altLang="es-ES" sz="3200" dirty="0">
                  <a:solidFill>
                    <a:srgbClr val="48A0DA"/>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2</a:t>
              </a:r>
            </a:p>
          </p:txBody>
        </p:sp>
        <p:sp>
          <p:nvSpPr>
            <p:cNvPr id="8356" name="Oval 13">
              <a:extLst>
                <a:ext uri="{FF2B5EF4-FFF2-40B4-BE49-F238E27FC236}">
                  <a16:creationId xmlns:a16="http://schemas.microsoft.com/office/drawing/2014/main" id="{6A54E772-E88E-9378-6AEC-989C551A046F}"/>
                </a:ext>
              </a:extLst>
            </p:cNvPr>
            <p:cNvSpPr>
              <a:spLocks/>
            </p:cNvSpPr>
            <p:nvPr/>
          </p:nvSpPr>
          <p:spPr bwMode="auto">
            <a:xfrm>
              <a:off x="0" y="0"/>
              <a:ext cx="773771" cy="773771"/>
            </a:xfrm>
            <a:prstGeom prst="ellipse">
              <a:avLst/>
            </a:prstGeom>
            <a:noFill/>
            <a:ln w="12700" cap="flat" cmpd="sng">
              <a:solidFill>
                <a:srgbClr val="48A0DA"/>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grpSp>
      <p:grpSp>
        <p:nvGrpSpPr>
          <p:cNvPr id="8357" name="Group 16">
            <a:extLst>
              <a:ext uri="{FF2B5EF4-FFF2-40B4-BE49-F238E27FC236}">
                <a16:creationId xmlns:a16="http://schemas.microsoft.com/office/drawing/2014/main" id="{2EBFA474-085E-6A98-C2D2-AAA1380DDE17}"/>
              </a:ext>
            </a:extLst>
          </p:cNvPr>
          <p:cNvGrpSpPr>
            <a:grpSpLocks/>
          </p:cNvGrpSpPr>
          <p:nvPr/>
        </p:nvGrpSpPr>
        <p:grpSpPr bwMode="auto">
          <a:xfrm>
            <a:off x="822325" y="8786156"/>
            <a:ext cx="773792" cy="773988"/>
            <a:chOff x="0" y="0"/>
            <a:chExt cx="773771" cy="773771"/>
          </a:xfrm>
        </p:grpSpPr>
        <p:sp>
          <p:nvSpPr>
            <p:cNvPr id="8358" name="Text Box 17">
              <a:extLst>
                <a:ext uri="{FF2B5EF4-FFF2-40B4-BE49-F238E27FC236}">
                  <a16:creationId xmlns:a16="http://schemas.microsoft.com/office/drawing/2014/main" id="{F0191037-710F-6190-9B88-A67D26ED9108}"/>
                </a:ext>
              </a:extLst>
            </p:cNvPr>
            <p:cNvSpPr txBox="1">
              <a:spLocks/>
            </p:cNvSpPr>
            <p:nvPr/>
          </p:nvSpPr>
          <p:spPr bwMode="auto">
            <a:xfrm>
              <a:off x="205801" y="121643"/>
              <a:ext cx="362168" cy="6086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s-ES" altLang="es-ES" sz="3200" dirty="0">
                  <a:solidFill>
                    <a:srgbClr val="48A0DA"/>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3</a:t>
              </a:r>
            </a:p>
          </p:txBody>
        </p:sp>
        <p:sp>
          <p:nvSpPr>
            <p:cNvPr id="8359" name="Oval 18">
              <a:extLst>
                <a:ext uri="{FF2B5EF4-FFF2-40B4-BE49-F238E27FC236}">
                  <a16:creationId xmlns:a16="http://schemas.microsoft.com/office/drawing/2014/main" id="{EA57DBD2-884C-FECE-6C26-304BBF21BB7F}"/>
                </a:ext>
              </a:extLst>
            </p:cNvPr>
            <p:cNvSpPr>
              <a:spLocks/>
            </p:cNvSpPr>
            <p:nvPr/>
          </p:nvSpPr>
          <p:spPr bwMode="auto">
            <a:xfrm>
              <a:off x="0" y="0"/>
              <a:ext cx="773771" cy="773771"/>
            </a:xfrm>
            <a:prstGeom prst="ellipse">
              <a:avLst/>
            </a:prstGeom>
            <a:noFill/>
            <a:ln w="12700" cap="flat" cmpd="sng">
              <a:solidFill>
                <a:srgbClr val="48A0DA"/>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grpSp>
      <p:sp>
        <p:nvSpPr>
          <p:cNvPr id="8360" name="CuadroTexto 8359">
            <a:extLst>
              <a:ext uri="{FF2B5EF4-FFF2-40B4-BE49-F238E27FC236}">
                <a16:creationId xmlns:a16="http://schemas.microsoft.com/office/drawing/2014/main" id="{703E08D0-6200-F31D-756C-CFB689C7B255}"/>
              </a:ext>
            </a:extLst>
          </p:cNvPr>
          <p:cNvSpPr txBox="1"/>
          <p:nvPr/>
        </p:nvSpPr>
        <p:spPr>
          <a:xfrm>
            <a:off x="1924056" y="4672516"/>
            <a:ext cx="6317755" cy="1107996"/>
          </a:xfrm>
          <a:prstGeom prst="rect">
            <a:avLst/>
          </a:prstGeom>
          <a:noFill/>
        </p:spPr>
        <p:txBody>
          <a:bodyPr wrap="none" rtlCol="0">
            <a:spAutoFit/>
          </a:bodyPr>
          <a:lstStyle/>
          <a:p>
            <a:pPr marL="342900" indent="-342900" algn="l">
              <a:buClr>
                <a:srgbClr val="04A2E0"/>
              </a:buClr>
              <a:buSzPct val="140000"/>
              <a:buFont typeface="Arial" panose="020B0604020202020204" pitchFamily="34" charset="0"/>
              <a:buChar char="•"/>
            </a:pPr>
            <a:r>
              <a:rPr lang="en-US" sz="22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Administradores</a:t>
            </a:r>
            <a:endParaRPr lang="en-U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342900" indent="-342900" algn="l">
              <a:buClr>
                <a:srgbClr val="04A2E0"/>
              </a:buClr>
              <a:buSzPct val="140000"/>
              <a:buFont typeface="Arial" panose="020B0604020202020204" pitchFamily="34" charset="0"/>
              <a:buChar char="•"/>
            </a:pPr>
            <a:r>
              <a:rPr lang="en-U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G</a:t>
            </a: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estores</a:t>
            </a:r>
          </a:p>
          <a:p>
            <a:pPr marL="342900" indent="-342900" algn="l">
              <a:buClr>
                <a:srgbClr val="04A2E0"/>
              </a:buClr>
              <a:buSzPct val="140000"/>
              <a:buFont typeface="Arial" panose="020B0604020202020204" pitchFamily="34" charset="0"/>
              <a:buChar char="•"/>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Empleados y </a:t>
            </a:r>
            <a:r>
              <a:rPr lang="es-ES" sz="22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family</a:t>
            </a: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 </a:t>
            </a:r>
            <a:r>
              <a:rPr lang="es-ES" sz="22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officers</a:t>
            </a: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 de capital riesgo.</a:t>
            </a:r>
          </a:p>
        </p:txBody>
      </p:sp>
      <p:sp>
        <p:nvSpPr>
          <p:cNvPr id="8361" name="CuadroTexto 8360">
            <a:extLst>
              <a:ext uri="{FF2B5EF4-FFF2-40B4-BE49-F238E27FC236}">
                <a16:creationId xmlns:a16="http://schemas.microsoft.com/office/drawing/2014/main" id="{6C0FDE12-D40F-D6A7-287F-044D29CC1E56}"/>
              </a:ext>
            </a:extLst>
          </p:cNvPr>
          <p:cNvSpPr txBox="1"/>
          <p:nvPr/>
        </p:nvSpPr>
        <p:spPr>
          <a:xfrm>
            <a:off x="1924056" y="6561467"/>
            <a:ext cx="11323022" cy="1107996"/>
          </a:xfrm>
          <a:prstGeom prst="rect">
            <a:avLst/>
          </a:prstGeom>
          <a:noFill/>
        </p:spPr>
        <p:txBody>
          <a:bodyPr wrap="square" rtlCol="0">
            <a:spAutoFit/>
          </a:bodyPr>
          <a:lstStyle/>
          <a:p>
            <a:pPr marL="342900" indent="-342900" algn="l">
              <a:buClr>
                <a:srgbClr val="04A2E0"/>
              </a:buClr>
              <a:buSzPct val="140000"/>
              <a:buFont typeface="Arial" panose="020B0604020202020204" pitchFamily="34" charset="0"/>
              <a:buChar char="•"/>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Rendimientos derivados directa o indirectamente de participaciones, acciones u otros derechos que otorguen derechos económicos especiales </a:t>
            </a:r>
          </a:p>
          <a:p>
            <a:pPr marL="342900" indent="-342900" algn="l">
              <a:buClr>
                <a:srgbClr val="04A2E0"/>
              </a:buClr>
              <a:buSzPct val="140000"/>
              <a:buFont typeface="Arial" panose="020B0604020202020204" pitchFamily="34" charset="0"/>
              <a:buChar char="•"/>
            </a:pPr>
            <a:r>
              <a:rPr lang="en-US" sz="22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Comisiones</a:t>
            </a:r>
            <a:r>
              <a:rPr lang="en-U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 de </a:t>
            </a:r>
            <a:r>
              <a:rPr lang="en-US" sz="22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éxito</a:t>
            </a:r>
            <a:endParaRPr lang="en-U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p:txBody>
      </p:sp>
      <p:sp>
        <p:nvSpPr>
          <p:cNvPr id="8362" name="CuadroTexto 8361">
            <a:extLst>
              <a:ext uri="{FF2B5EF4-FFF2-40B4-BE49-F238E27FC236}">
                <a16:creationId xmlns:a16="http://schemas.microsoft.com/office/drawing/2014/main" id="{8F0B1C65-C97E-A5B5-F738-BB7B30F4607E}"/>
              </a:ext>
            </a:extLst>
          </p:cNvPr>
          <p:cNvSpPr txBox="1"/>
          <p:nvPr/>
        </p:nvSpPr>
        <p:spPr>
          <a:xfrm>
            <a:off x="1899952" y="8120619"/>
            <a:ext cx="6146234" cy="1785104"/>
          </a:xfrm>
          <a:prstGeom prst="rect">
            <a:avLst/>
          </a:prstGeom>
          <a:noFill/>
        </p:spPr>
        <p:txBody>
          <a:bodyPr wrap="none" rtlCol="0">
            <a:spAutoFit/>
          </a:bodyPr>
          <a:lstStyle/>
          <a:p>
            <a:pPr marL="342900" lvl="0" indent="-342900" algn="l">
              <a:buClr>
                <a:srgbClr val="04A2E0"/>
              </a:buClr>
              <a:buSzPct val="140000"/>
              <a:buFont typeface="Arial" panose="020B0604020202020204" pitchFamily="34" charset="0"/>
              <a:buChar char="•"/>
              <a:tabLst>
                <a:tab pos="457200" algn="l"/>
              </a:tabLst>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Entidades de Capital Riesgo</a:t>
            </a:r>
          </a:p>
          <a:p>
            <a:pPr marL="342900" lvl="0" indent="-342900" algn="l">
              <a:buClr>
                <a:srgbClr val="04A2E0"/>
              </a:buClr>
              <a:buSzPct val="140000"/>
              <a:buFont typeface="Arial" panose="020B0604020202020204" pitchFamily="34" charset="0"/>
              <a:buChar char="•"/>
              <a:tabLst>
                <a:tab pos="457200" algn="l"/>
              </a:tabLst>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Fondos de capital-riesgo europeos </a:t>
            </a:r>
          </a:p>
          <a:p>
            <a:pPr marL="342900" lvl="0" indent="-342900" algn="l">
              <a:buClr>
                <a:srgbClr val="04A2E0"/>
              </a:buClr>
              <a:buSzPct val="140000"/>
              <a:buFont typeface="Arial" panose="020B0604020202020204" pitchFamily="34" charset="0"/>
              <a:buChar char="•"/>
              <a:tabLst>
                <a:tab pos="457200" algn="l"/>
              </a:tabLst>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Fondos de emprendimiento social europeos</a:t>
            </a:r>
          </a:p>
          <a:p>
            <a:pPr marL="342900" lvl="0" indent="-342900" algn="l">
              <a:buClr>
                <a:srgbClr val="04A2E0"/>
              </a:buClr>
              <a:buSzPct val="140000"/>
              <a:buFont typeface="Arial" panose="020B0604020202020204" pitchFamily="34" charset="0"/>
              <a:buChar char="•"/>
              <a:tabLst>
                <a:tab pos="457200" algn="l"/>
              </a:tabLst>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Fondos de inversión a largo plazo europeos</a:t>
            </a:r>
          </a:p>
          <a:p>
            <a:pPr marL="342900" lvl="0" indent="-342900" algn="l">
              <a:buClr>
                <a:srgbClr val="04A2E0"/>
              </a:buClr>
              <a:buSzPct val="140000"/>
              <a:buFont typeface="Arial" panose="020B0604020202020204" pitchFamily="34" charset="0"/>
              <a:buChar char="•"/>
              <a:tabLst>
                <a:tab pos="457200" algn="l"/>
              </a:tabLst>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Organismos de inversión análogos</a:t>
            </a:r>
          </a:p>
        </p:txBody>
      </p:sp>
      <p:sp>
        <p:nvSpPr>
          <p:cNvPr id="8366" name="Forma libre 8365">
            <a:extLst>
              <a:ext uri="{FF2B5EF4-FFF2-40B4-BE49-F238E27FC236}">
                <a16:creationId xmlns:a16="http://schemas.microsoft.com/office/drawing/2014/main" id="{89F0F450-EEEA-3AD6-20D5-0F3463FCB350}"/>
              </a:ext>
            </a:extLst>
          </p:cNvPr>
          <p:cNvSpPr/>
          <p:nvPr/>
        </p:nvSpPr>
        <p:spPr bwMode="auto">
          <a:xfrm>
            <a:off x="867508" y="6161012"/>
            <a:ext cx="12379569" cy="398584"/>
          </a:xfrm>
          <a:custGeom>
            <a:avLst/>
            <a:gdLst>
              <a:gd name="connsiteX0" fmla="*/ 0 w 12379569"/>
              <a:gd name="connsiteY0" fmla="*/ 0 h 398584"/>
              <a:gd name="connsiteX1" fmla="*/ 398584 w 12379569"/>
              <a:gd name="connsiteY1" fmla="*/ 398584 h 398584"/>
              <a:gd name="connsiteX2" fmla="*/ 773722 w 12379569"/>
              <a:gd name="connsiteY2" fmla="*/ 23446 h 398584"/>
              <a:gd name="connsiteX3" fmla="*/ 11816861 w 12379569"/>
              <a:gd name="connsiteY3" fmla="*/ 23446 h 398584"/>
              <a:gd name="connsiteX4" fmla="*/ 12379569 w 12379569"/>
              <a:gd name="connsiteY4" fmla="*/ 23446 h 398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79569" h="398584">
                <a:moveTo>
                  <a:pt x="0" y="0"/>
                </a:moveTo>
                <a:lnTo>
                  <a:pt x="398584" y="398584"/>
                </a:lnTo>
                <a:lnTo>
                  <a:pt x="773722" y="23446"/>
                </a:lnTo>
                <a:lnTo>
                  <a:pt x="11816861" y="23446"/>
                </a:lnTo>
                <a:lnTo>
                  <a:pt x="12379569" y="23446"/>
                </a:lnTo>
              </a:path>
            </a:pathLst>
          </a:custGeom>
          <a:noFill/>
          <a:ln w="12700" cap="flat" cmpd="sng" algn="ctr">
            <a:solidFill>
              <a:srgbClr val="04A2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s-ES" sz="2400" b="0" i="0" u="none" strike="noStrike" cap="none" normalizeH="0" baseline="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8367" name="Forma libre 8366">
            <a:extLst>
              <a:ext uri="{FF2B5EF4-FFF2-40B4-BE49-F238E27FC236}">
                <a16:creationId xmlns:a16="http://schemas.microsoft.com/office/drawing/2014/main" id="{F095C92C-036A-B320-EBE0-A34987CA5FB3}"/>
              </a:ext>
            </a:extLst>
          </p:cNvPr>
          <p:cNvSpPr/>
          <p:nvPr/>
        </p:nvSpPr>
        <p:spPr bwMode="auto">
          <a:xfrm>
            <a:off x="867508" y="7876022"/>
            <a:ext cx="12379569" cy="398584"/>
          </a:xfrm>
          <a:custGeom>
            <a:avLst/>
            <a:gdLst>
              <a:gd name="connsiteX0" fmla="*/ 0 w 12379569"/>
              <a:gd name="connsiteY0" fmla="*/ 0 h 398584"/>
              <a:gd name="connsiteX1" fmla="*/ 398584 w 12379569"/>
              <a:gd name="connsiteY1" fmla="*/ 398584 h 398584"/>
              <a:gd name="connsiteX2" fmla="*/ 773722 w 12379569"/>
              <a:gd name="connsiteY2" fmla="*/ 23446 h 398584"/>
              <a:gd name="connsiteX3" fmla="*/ 11816861 w 12379569"/>
              <a:gd name="connsiteY3" fmla="*/ 23446 h 398584"/>
              <a:gd name="connsiteX4" fmla="*/ 12379569 w 12379569"/>
              <a:gd name="connsiteY4" fmla="*/ 23446 h 398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79569" h="398584">
                <a:moveTo>
                  <a:pt x="0" y="0"/>
                </a:moveTo>
                <a:lnTo>
                  <a:pt x="398584" y="398584"/>
                </a:lnTo>
                <a:lnTo>
                  <a:pt x="773722" y="23446"/>
                </a:lnTo>
                <a:lnTo>
                  <a:pt x="11816861" y="23446"/>
                </a:lnTo>
                <a:lnTo>
                  <a:pt x="12379569" y="23446"/>
                </a:lnTo>
              </a:path>
            </a:pathLst>
          </a:custGeom>
          <a:noFill/>
          <a:ln w="12700" cap="flat" cmpd="sng" algn="ctr">
            <a:solidFill>
              <a:srgbClr val="04A2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s-ES" sz="2400" b="0" i="0" u="none" strike="noStrike" cap="none" normalizeH="0" baseline="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2" name="Text Box 4">
            <a:extLst>
              <a:ext uri="{FF2B5EF4-FFF2-40B4-BE49-F238E27FC236}">
                <a16:creationId xmlns:a16="http://schemas.microsoft.com/office/drawing/2014/main" id="{CD1504B5-82B0-F9DC-7B11-407E916F7F97}"/>
              </a:ext>
            </a:extLst>
          </p:cNvPr>
          <p:cNvSpPr txBox="1">
            <a:spLocks/>
          </p:cNvSpPr>
          <p:nvPr/>
        </p:nvSpPr>
        <p:spPr bwMode="auto">
          <a:xfrm>
            <a:off x="636588" y="311184"/>
            <a:ext cx="1758495" cy="542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lnSpc>
                <a:spcPts val="4000"/>
              </a:lnSpc>
            </a:pPr>
            <a:r>
              <a:rPr lang="es-ES" alt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Ley de Startups</a:t>
            </a:r>
          </a:p>
        </p:txBody>
      </p:sp>
      <p:cxnSp>
        <p:nvCxnSpPr>
          <p:cNvPr id="3" name="Conector recto 2">
            <a:extLst>
              <a:ext uri="{FF2B5EF4-FFF2-40B4-BE49-F238E27FC236}">
                <a16:creationId xmlns:a16="http://schemas.microsoft.com/office/drawing/2014/main" id="{2B4DAB8C-21A6-919C-7DEB-4E76489DEFDB}"/>
              </a:ext>
            </a:extLst>
          </p:cNvPr>
          <p:cNvCxnSpPr/>
          <p:nvPr/>
        </p:nvCxnSpPr>
        <p:spPr bwMode="auto">
          <a:xfrm>
            <a:off x="671513" y="1017913"/>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 name="Conector recto 3">
            <a:extLst>
              <a:ext uri="{FF2B5EF4-FFF2-40B4-BE49-F238E27FC236}">
                <a16:creationId xmlns:a16="http://schemas.microsoft.com/office/drawing/2014/main" id="{1B1C1D90-98EB-C066-902C-1379C7F193F5}"/>
              </a:ext>
            </a:extLst>
          </p:cNvPr>
          <p:cNvCxnSpPr/>
          <p:nvPr/>
        </p:nvCxnSpPr>
        <p:spPr bwMode="auto">
          <a:xfrm>
            <a:off x="853961" y="4340305"/>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Forma libre 7">
            <a:extLst>
              <a:ext uri="{FF2B5EF4-FFF2-40B4-BE49-F238E27FC236}">
                <a16:creationId xmlns:a16="http://schemas.microsoft.com/office/drawing/2014/main" id="{311ADE9A-717E-0082-1A16-6FEA53576C2F}"/>
              </a:ext>
            </a:extLst>
          </p:cNvPr>
          <p:cNvSpPr/>
          <p:nvPr/>
        </p:nvSpPr>
        <p:spPr bwMode="auto">
          <a:xfrm>
            <a:off x="867508" y="10052409"/>
            <a:ext cx="12379569" cy="398584"/>
          </a:xfrm>
          <a:custGeom>
            <a:avLst/>
            <a:gdLst>
              <a:gd name="connsiteX0" fmla="*/ 0 w 12379569"/>
              <a:gd name="connsiteY0" fmla="*/ 0 h 398584"/>
              <a:gd name="connsiteX1" fmla="*/ 398584 w 12379569"/>
              <a:gd name="connsiteY1" fmla="*/ 398584 h 398584"/>
              <a:gd name="connsiteX2" fmla="*/ 773722 w 12379569"/>
              <a:gd name="connsiteY2" fmla="*/ 23446 h 398584"/>
              <a:gd name="connsiteX3" fmla="*/ 11816861 w 12379569"/>
              <a:gd name="connsiteY3" fmla="*/ 23446 h 398584"/>
              <a:gd name="connsiteX4" fmla="*/ 12379569 w 12379569"/>
              <a:gd name="connsiteY4" fmla="*/ 23446 h 398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79569" h="398584">
                <a:moveTo>
                  <a:pt x="0" y="0"/>
                </a:moveTo>
                <a:lnTo>
                  <a:pt x="398584" y="398584"/>
                </a:lnTo>
                <a:lnTo>
                  <a:pt x="773722" y="23446"/>
                </a:lnTo>
                <a:lnTo>
                  <a:pt x="11816861" y="23446"/>
                </a:lnTo>
                <a:lnTo>
                  <a:pt x="12379569" y="23446"/>
                </a:lnTo>
              </a:path>
            </a:pathLst>
          </a:custGeom>
          <a:noFill/>
          <a:ln w="12700" cap="flat" cmpd="sng" algn="ctr">
            <a:solidFill>
              <a:srgbClr val="04A2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s-ES" sz="2400" b="0" i="0" u="none" strike="noStrike" cap="none" normalizeH="0" baseline="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grpSp>
        <p:nvGrpSpPr>
          <p:cNvPr id="9" name="Group 16">
            <a:extLst>
              <a:ext uri="{FF2B5EF4-FFF2-40B4-BE49-F238E27FC236}">
                <a16:creationId xmlns:a16="http://schemas.microsoft.com/office/drawing/2014/main" id="{6C27BE59-F203-591D-49CD-A8B68027A8C6}"/>
              </a:ext>
            </a:extLst>
          </p:cNvPr>
          <p:cNvGrpSpPr>
            <a:grpSpLocks/>
          </p:cNvGrpSpPr>
          <p:nvPr/>
        </p:nvGrpSpPr>
        <p:grpSpPr bwMode="auto">
          <a:xfrm>
            <a:off x="822325" y="10644375"/>
            <a:ext cx="773792" cy="773988"/>
            <a:chOff x="0" y="0"/>
            <a:chExt cx="773771" cy="773771"/>
          </a:xfrm>
        </p:grpSpPr>
        <p:sp>
          <p:nvSpPr>
            <p:cNvPr id="10" name="Text Box 17">
              <a:extLst>
                <a:ext uri="{FF2B5EF4-FFF2-40B4-BE49-F238E27FC236}">
                  <a16:creationId xmlns:a16="http://schemas.microsoft.com/office/drawing/2014/main" id="{0F6ADED5-78D9-D3F1-9D93-99D4F8C002BB}"/>
                </a:ext>
              </a:extLst>
            </p:cNvPr>
            <p:cNvSpPr txBox="1">
              <a:spLocks/>
            </p:cNvSpPr>
            <p:nvPr/>
          </p:nvSpPr>
          <p:spPr bwMode="auto">
            <a:xfrm>
              <a:off x="205801" y="121643"/>
              <a:ext cx="362168" cy="6086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s-ES" altLang="es-ES" sz="3200" dirty="0">
                  <a:solidFill>
                    <a:srgbClr val="48A0DA"/>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4</a:t>
              </a:r>
            </a:p>
          </p:txBody>
        </p:sp>
        <p:sp>
          <p:nvSpPr>
            <p:cNvPr id="11" name="Oval 18">
              <a:extLst>
                <a:ext uri="{FF2B5EF4-FFF2-40B4-BE49-F238E27FC236}">
                  <a16:creationId xmlns:a16="http://schemas.microsoft.com/office/drawing/2014/main" id="{89439D1A-FE8D-F998-3A37-F06DBE58EE9B}"/>
                </a:ext>
              </a:extLst>
            </p:cNvPr>
            <p:cNvSpPr>
              <a:spLocks/>
            </p:cNvSpPr>
            <p:nvPr/>
          </p:nvSpPr>
          <p:spPr bwMode="auto">
            <a:xfrm>
              <a:off x="0" y="0"/>
              <a:ext cx="773771" cy="773771"/>
            </a:xfrm>
            <a:prstGeom prst="ellipse">
              <a:avLst/>
            </a:prstGeom>
            <a:noFill/>
            <a:ln w="12700" cap="flat" cmpd="sng">
              <a:solidFill>
                <a:srgbClr val="48A0DA"/>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grpSp>
      <p:sp>
        <p:nvSpPr>
          <p:cNvPr id="12" name="CuadroTexto 11">
            <a:extLst>
              <a:ext uri="{FF2B5EF4-FFF2-40B4-BE49-F238E27FC236}">
                <a16:creationId xmlns:a16="http://schemas.microsoft.com/office/drawing/2014/main" id="{5EB961F6-2682-B358-0190-2CD376659034}"/>
              </a:ext>
            </a:extLst>
          </p:cNvPr>
          <p:cNvSpPr txBox="1"/>
          <p:nvPr/>
        </p:nvSpPr>
        <p:spPr>
          <a:xfrm>
            <a:off x="1911934" y="10310367"/>
            <a:ext cx="11432938" cy="1107996"/>
          </a:xfrm>
          <a:prstGeom prst="rect">
            <a:avLst/>
          </a:prstGeom>
          <a:noFill/>
        </p:spPr>
        <p:txBody>
          <a:bodyPr wrap="none" rtlCol="0">
            <a:spAutoFit/>
          </a:bodyPr>
          <a:lstStyle/>
          <a:p>
            <a:pPr algn="l">
              <a:buClr>
                <a:srgbClr val="04A2E0"/>
              </a:buClr>
              <a:buSzPct val="140000"/>
              <a:tabLst>
                <a:tab pos="457200" algn="l"/>
              </a:tabLst>
            </a:pPr>
            <a:r>
              <a:rPr lang="es-ES_tradnl"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Integración en </a:t>
            </a: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la base imponible al 50 por ciento de su importe, siempre que: </a:t>
            </a:r>
          </a:p>
          <a:p>
            <a:pPr marL="342900" indent="-342900" algn="l">
              <a:buClr>
                <a:srgbClr val="04A2E0"/>
              </a:buClr>
              <a:buSzPct val="140000"/>
              <a:buFont typeface="Arial" panose="020B0604020202020204" pitchFamily="34" charset="0"/>
              <a:buChar char="•"/>
              <a:tabLst>
                <a:tab pos="457200" algn="l"/>
              </a:tabLst>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Derechos especiales condicionados a que los obtengan una rentabilidad mínima</a:t>
            </a:r>
          </a:p>
          <a:p>
            <a:pPr marL="342900" indent="-342900" algn="l">
              <a:buClr>
                <a:srgbClr val="04A2E0"/>
              </a:buClr>
              <a:buSzPct val="140000"/>
              <a:buFont typeface="Arial" panose="020B0604020202020204" pitchFamily="34" charset="0"/>
              <a:buChar char="•"/>
              <a:tabLst>
                <a:tab pos="457200" algn="l"/>
              </a:tabLst>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Las participaciones, acciones o derechos se mantengan un período mínimo de 5 años</a:t>
            </a:r>
            <a:endParaRPr lang="en-U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p:txBody>
      </p:sp>
      <p:pic>
        <p:nvPicPr>
          <p:cNvPr id="14" name="Imagen 13">
            <a:extLst>
              <a:ext uri="{FF2B5EF4-FFF2-40B4-BE49-F238E27FC236}">
                <a16:creationId xmlns:a16="http://schemas.microsoft.com/office/drawing/2014/main" id="{7F7BC006-26FB-9F73-63F0-BBA9441C2042}"/>
              </a:ext>
            </a:extLst>
          </p:cNvPr>
          <p:cNvPicPr>
            <a:picLocks noChangeAspect="1"/>
          </p:cNvPicPr>
          <p:nvPr/>
        </p:nvPicPr>
        <p:blipFill>
          <a:blip r:embed="rId3"/>
          <a:stretch>
            <a:fillRect/>
          </a:stretch>
        </p:blipFill>
        <p:spPr>
          <a:xfrm>
            <a:off x="13978944" y="4206456"/>
            <a:ext cx="11323021" cy="6244537"/>
          </a:xfrm>
          <a:prstGeom prst="rect">
            <a:avLst/>
          </a:prstGeom>
        </p:spPr>
      </p:pic>
    </p:spTree>
    <p:extLst>
      <p:ext uri="{BB962C8B-B14F-4D97-AF65-F5344CB8AC3E}">
        <p14:creationId xmlns:p14="http://schemas.microsoft.com/office/powerpoint/2010/main" val="1058752944"/>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88FD2633-4771-42BE-1E28-2FB605841E6D}"/>
              </a:ext>
            </a:extLst>
          </p:cNvPr>
          <p:cNvSpPr/>
          <p:nvPr/>
        </p:nvSpPr>
        <p:spPr bwMode="auto">
          <a:xfrm>
            <a:off x="0" y="2947337"/>
            <a:ext cx="24384000" cy="8640960"/>
          </a:xfrm>
          <a:prstGeom prst="rect">
            <a:avLst/>
          </a:prstGeom>
          <a:solidFill>
            <a:srgbClr val="5C9FD0">
              <a:alpha val="23000"/>
            </a:srgbClr>
          </a:solidFill>
          <a:ln w="25400" cap="flat" cmpd="sng" algn="ctr">
            <a:noFill/>
            <a:prstDash val="solid"/>
            <a:miter lim="400000"/>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s-ES" sz="2400" b="0" i="0" u="none" strike="noStrike" cap="none" normalizeH="0" baseline="0" dirty="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26" name="Pentágono 25">
            <a:extLst>
              <a:ext uri="{FF2B5EF4-FFF2-40B4-BE49-F238E27FC236}">
                <a16:creationId xmlns:a16="http://schemas.microsoft.com/office/drawing/2014/main" id="{A3FF8D1E-853F-A3C6-B263-61F95EDC7C89}"/>
              </a:ext>
            </a:extLst>
          </p:cNvPr>
          <p:cNvSpPr/>
          <p:nvPr/>
        </p:nvSpPr>
        <p:spPr bwMode="auto">
          <a:xfrm>
            <a:off x="15045278" y="5286251"/>
            <a:ext cx="6795793" cy="3366141"/>
          </a:xfrm>
          <a:prstGeom prst="homePlate">
            <a:avLst/>
          </a:prstGeom>
          <a:solidFill>
            <a:srgbClr val="001F5A"/>
          </a:solidFill>
          <a:ln w="25400" cap="flat" cmpd="sng" algn="ctr">
            <a:noFill/>
            <a:prstDash val="solid"/>
            <a:miter lim="400000"/>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s-ES" sz="2400" b="0" i="0" u="none" strike="noStrike" cap="none" normalizeH="0" baseline="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25" name="Pentágono 24">
            <a:extLst>
              <a:ext uri="{FF2B5EF4-FFF2-40B4-BE49-F238E27FC236}">
                <a16:creationId xmlns:a16="http://schemas.microsoft.com/office/drawing/2014/main" id="{6370524D-AF34-46C8-AAD3-CE6DB8F5799E}"/>
              </a:ext>
            </a:extLst>
          </p:cNvPr>
          <p:cNvSpPr/>
          <p:nvPr/>
        </p:nvSpPr>
        <p:spPr bwMode="auto">
          <a:xfrm>
            <a:off x="10730773" y="5286251"/>
            <a:ext cx="6795793" cy="3366141"/>
          </a:xfrm>
          <a:prstGeom prst="homePlate">
            <a:avLst/>
          </a:prstGeom>
          <a:solidFill>
            <a:schemeClr val="bg1"/>
          </a:solidFill>
          <a:ln w="25400" cap="flat" cmpd="sng" algn="ctr">
            <a:noFill/>
            <a:prstDash val="solid"/>
            <a:miter lim="400000"/>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s-ES" sz="2400" b="0" i="0" u="none" strike="noStrike" cap="none" normalizeH="0" baseline="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20" name="Pentágono 19">
            <a:extLst>
              <a:ext uri="{FF2B5EF4-FFF2-40B4-BE49-F238E27FC236}">
                <a16:creationId xmlns:a16="http://schemas.microsoft.com/office/drawing/2014/main" id="{56A96EA4-2FE2-FD30-DFB4-B2BB6094184D}"/>
              </a:ext>
            </a:extLst>
          </p:cNvPr>
          <p:cNvSpPr/>
          <p:nvPr/>
        </p:nvSpPr>
        <p:spPr bwMode="auto">
          <a:xfrm>
            <a:off x="6399585" y="5286251"/>
            <a:ext cx="6795793" cy="3366141"/>
          </a:xfrm>
          <a:prstGeom prst="homePlate">
            <a:avLst/>
          </a:prstGeom>
          <a:solidFill>
            <a:srgbClr val="5C9FD0"/>
          </a:solidFill>
          <a:ln w="25400" cap="flat" cmpd="sng" algn="ctr">
            <a:noFill/>
            <a:prstDash val="solid"/>
            <a:miter lim="400000"/>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s-ES" sz="2400" b="0" i="0" u="none" strike="noStrike" cap="none" normalizeH="0" baseline="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7" name="Pentágono 6">
            <a:extLst>
              <a:ext uri="{FF2B5EF4-FFF2-40B4-BE49-F238E27FC236}">
                <a16:creationId xmlns:a16="http://schemas.microsoft.com/office/drawing/2014/main" id="{8F68889C-58A7-A218-0A6F-2EF3960BC80C}"/>
              </a:ext>
            </a:extLst>
          </p:cNvPr>
          <p:cNvSpPr/>
          <p:nvPr/>
        </p:nvSpPr>
        <p:spPr bwMode="auto">
          <a:xfrm>
            <a:off x="2012045" y="5286251"/>
            <a:ext cx="6795793" cy="3366141"/>
          </a:xfrm>
          <a:prstGeom prst="homePlate">
            <a:avLst/>
          </a:prstGeom>
          <a:solidFill>
            <a:srgbClr val="FFFFFF"/>
          </a:solidFill>
          <a:ln w="25400" cap="flat" cmpd="sng" algn="ctr">
            <a:noFill/>
            <a:prstDash val="solid"/>
            <a:miter lim="400000"/>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s-ES" sz="2400" b="0" i="0" u="none" strike="noStrike" cap="none" normalizeH="0" baseline="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8196" name="Text Box 4">
            <a:extLst>
              <a:ext uri="{FF2B5EF4-FFF2-40B4-BE49-F238E27FC236}">
                <a16:creationId xmlns:a16="http://schemas.microsoft.com/office/drawing/2014/main" id="{08427A3E-1C2F-6332-CDC2-B6A50E823C29}"/>
              </a:ext>
            </a:extLst>
          </p:cNvPr>
          <p:cNvSpPr txBox="1">
            <a:spLocks/>
          </p:cNvSpPr>
          <p:nvPr/>
        </p:nvSpPr>
        <p:spPr bwMode="auto">
          <a:xfrm>
            <a:off x="672414" y="1523674"/>
            <a:ext cx="13272865" cy="7489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r>
              <a:rPr lang="en-US" sz="4200" dirty="0">
                <a:solidFill>
                  <a:srgbClr val="00205B"/>
                </a:solidFill>
                <a:latin typeface="Deutsche Bank Display" charset="0"/>
                <a:ea typeface="Deutsche Bank Display" charset="0"/>
                <a:cs typeface="Deutsche Bank Display" charset="0"/>
              </a:rPr>
              <a:t>Ley Startups: </a:t>
            </a:r>
            <a:r>
              <a:rPr lang="en-US" sz="4200" dirty="0" err="1">
                <a:solidFill>
                  <a:srgbClr val="00205B"/>
                </a:solidFill>
                <a:latin typeface="Deutsche Bank Display" charset="0"/>
                <a:ea typeface="Deutsche Bank Display" charset="0"/>
                <a:cs typeface="Deutsche Bank Display" charset="0"/>
              </a:rPr>
              <a:t>Régimen</a:t>
            </a:r>
            <a:r>
              <a:rPr lang="en-US" sz="4200" dirty="0">
                <a:solidFill>
                  <a:srgbClr val="00205B"/>
                </a:solidFill>
                <a:latin typeface="Deutsche Bank Display" charset="0"/>
                <a:ea typeface="Deutsche Bank Display" charset="0"/>
                <a:cs typeface="Deutsche Bank Display" charset="0"/>
              </a:rPr>
              <a:t> de </a:t>
            </a:r>
            <a:r>
              <a:rPr lang="en-US" sz="4200" dirty="0" err="1">
                <a:solidFill>
                  <a:srgbClr val="00205B"/>
                </a:solidFill>
                <a:latin typeface="Deutsche Bank Display" charset="0"/>
                <a:ea typeface="Deutsche Bank Display" charset="0"/>
                <a:cs typeface="Deutsche Bank Display" charset="0"/>
              </a:rPr>
              <a:t>Impatriados</a:t>
            </a:r>
            <a:r>
              <a:rPr lang="en-US" sz="4200" dirty="0">
                <a:solidFill>
                  <a:srgbClr val="00205B"/>
                </a:solidFill>
                <a:latin typeface="Deutsche Bank Display" charset="0"/>
                <a:ea typeface="Deutsche Bank Display" charset="0"/>
                <a:cs typeface="Deutsche Bank Display" charset="0"/>
              </a:rPr>
              <a:t> (Ley Beckham)</a:t>
            </a:r>
          </a:p>
        </p:txBody>
      </p:sp>
      <p:sp>
        <p:nvSpPr>
          <p:cNvPr id="8360" name="CuadroTexto 8359">
            <a:extLst>
              <a:ext uri="{FF2B5EF4-FFF2-40B4-BE49-F238E27FC236}">
                <a16:creationId xmlns:a16="http://schemas.microsoft.com/office/drawing/2014/main" id="{703E08D0-6200-F31D-756C-CFB689C7B255}"/>
              </a:ext>
            </a:extLst>
          </p:cNvPr>
          <p:cNvSpPr txBox="1"/>
          <p:nvPr/>
        </p:nvSpPr>
        <p:spPr>
          <a:xfrm>
            <a:off x="2455446" y="6160467"/>
            <a:ext cx="5317697" cy="1384995"/>
          </a:xfrm>
          <a:prstGeom prst="rect">
            <a:avLst/>
          </a:prstGeom>
          <a:noFill/>
        </p:spPr>
        <p:txBody>
          <a:bodyPr wrap="square" rtlCol="0">
            <a:spAutoFit/>
          </a:bodyPr>
          <a:lstStyle/>
          <a:p>
            <a:pPr algn="l">
              <a:buClr>
                <a:srgbClr val="04A2E0"/>
              </a:buClr>
              <a:buSzPct val="140000"/>
            </a:pPr>
            <a:r>
              <a:rPr lang="es-ES_tradnl" sz="2800" dirty="0">
                <a:solidFill>
                  <a:srgbClr val="001F5A"/>
                </a:solidFill>
                <a:latin typeface="Deutsche Bank Display" panose="020F0403020203030304" pitchFamily="34" charset="0"/>
                <a:ea typeface="Deutsche Bank Display" panose="020F0403020203030304" pitchFamily="34" charset="0"/>
                <a:cs typeface="Deutsche Bank Display" panose="020F0403020203030304" pitchFamily="34" charset="0"/>
              </a:rPr>
              <a:t>Reducción del plazo de no residencia a </a:t>
            </a:r>
            <a:r>
              <a:rPr lang="es-ES" sz="2800" dirty="0">
                <a:solidFill>
                  <a:srgbClr val="001F5A"/>
                </a:solidFill>
                <a:latin typeface="Deutsche Bank Display" panose="020F0403020203030304" pitchFamily="34" charset="0"/>
                <a:ea typeface="Deutsche Bank Display" panose="020F0403020203030304" pitchFamily="34" charset="0"/>
                <a:cs typeface="Deutsche Bank Display" panose="020F0403020203030304" pitchFamily="34" charset="0"/>
              </a:rPr>
              <a:t>5 periodos impositivos.</a:t>
            </a:r>
            <a:endParaRPr lang="en-US" sz="2800" dirty="0">
              <a:solidFill>
                <a:srgbClr val="001F5A"/>
              </a:solidFill>
              <a:latin typeface="Deutsche Bank Display" panose="020F0403020203030304" pitchFamily="34" charset="0"/>
              <a:ea typeface="Deutsche Bank Display" panose="020F0403020203030304" pitchFamily="34" charset="0"/>
              <a:cs typeface="Deutsche Bank Display" panose="020F0403020203030304" pitchFamily="34" charset="0"/>
            </a:endParaRPr>
          </a:p>
        </p:txBody>
      </p:sp>
      <p:sp>
        <p:nvSpPr>
          <p:cNvPr id="8" name="CuadroTexto 7">
            <a:extLst>
              <a:ext uri="{FF2B5EF4-FFF2-40B4-BE49-F238E27FC236}">
                <a16:creationId xmlns:a16="http://schemas.microsoft.com/office/drawing/2014/main" id="{4259AC3C-6BF5-FDDE-2158-29961A20EB0F}"/>
              </a:ext>
            </a:extLst>
          </p:cNvPr>
          <p:cNvSpPr txBox="1"/>
          <p:nvPr/>
        </p:nvSpPr>
        <p:spPr>
          <a:xfrm>
            <a:off x="1966864" y="3790013"/>
            <a:ext cx="12984292" cy="1138773"/>
          </a:xfrm>
          <a:prstGeom prst="rect">
            <a:avLst/>
          </a:prstGeom>
          <a:noFill/>
        </p:spPr>
        <p:txBody>
          <a:bodyPr wrap="square" rtlCol="0">
            <a:spAutoFit/>
          </a:bodyPr>
          <a:lstStyle/>
          <a:p>
            <a:pPr algn="l">
              <a:lnSpc>
                <a:spcPct val="100000"/>
              </a:lnSpc>
            </a:pPr>
            <a:r>
              <a:rPr lang="en-U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Se </a:t>
            </a:r>
            <a:r>
              <a:rPr lang="en-US" sz="22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modifica</a:t>
            </a:r>
            <a:r>
              <a:rPr lang="en-U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 </a:t>
            </a:r>
            <a:r>
              <a:rPr lang="en-US" sz="22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el</a:t>
            </a:r>
            <a:r>
              <a:rPr lang="en-U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 </a:t>
            </a:r>
            <a:r>
              <a:rPr lang="en-US" sz="22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régimen</a:t>
            </a:r>
            <a:r>
              <a:rPr lang="en-U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 con la f</a:t>
            </a:r>
            <a:r>
              <a:rPr lang="es-ES" sz="22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inalidad</a:t>
            </a: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 de hacer más atractivo el traslado de residencia a España de trabajadores, profesionales, emprendedores e inversores residentes en el extranjero.  </a:t>
            </a:r>
          </a:p>
          <a:p>
            <a:endParaRPr lang="es-ES" dirty="0"/>
          </a:p>
        </p:txBody>
      </p:sp>
      <p:sp>
        <p:nvSpPr>
          <p:cNvPr id="9" name="CuadroTexto 8">
            <a:extLst>
              <a:ext uri="{FF2B5EF4-FFF2-40B4-BE49-F238E27FC236}">
                <a16:creationId xmlns:a16="http://schemas.microsoft.com/office/drawing/2014/main" id="{835660C1-9FAD-6C1F-12E2-67B87C0D68AE}"/>
              </a:ext>
            </a:extLst>
          </p:cNvPr>
          <p:cNvSpPr txBox="1"/>
          <p:nvPr/>
        </p:nvSpPr>
        <p:spPr>
          <a:xfrm>
            <a:off x="8962785" y="6270630"/>
            <a:ext cx="3318864" cy="954107"/>
          </a:xfrm>
          <a:prstGeom prst="rect">
            <a:avLst/>
          </a:prstGeom>
          <a:noFill/>
        </p:spPr>
        <p:txBody>
          <a:bodyPr wrap="square" rtlCol="0">
            <a:spAutoFit/>
          </a:bodyPr>
          <a:lstStyle/>
          <a:p>
            <a:pPr algn="l"/>
            <a:r>
              <a:rPr lang="en-US" sz="2800" dirty="0" err="1">
                <a:solidFill>
                  <a:schemeClr val="bg1"/>
                </a:solidFill>
                <a:latin typeface="Deutsche Bank Display" panose="020F0403020203030304" pitchFamily="34" charset="0"/>
                <a:ea typeface="Deutsche Bank Display" panose="020F0403020203030304" pitchFamily="34" charset="0"/>
                <a:cs typeface="Deutsche Bank Display" panose="020F0403020203030304" pitchFamily="34" charset="0"/>
              </a:rPr>
              <a:t>Nómadas</a:t>
            </a:r>
            <a:r>
              <a:rPr lang="en-US" sz="2800" dirty="0">
                <a:solidFill>
                  <a:schemeClr val="bg1"/>
                </a:solidFill>
                <a:latin typeface="Deutsche Bank Display" panose="020F0403020203030304" pitchFamily="34" charset="0"/>
                <a:ea typeface="Deutsche Bank Display" panose="020F0403020203030304" pitchFamily="34" charset="0"/>
                <a:cs typeface="Deutsche Bank Display" panose="020F0403020203030304" pitchFamily="34" charset="0"/>
              </a:rPr>
              <a:t> </a:t>
            </a:r>
            <a:r>
              <a:rPr lang="en-US" sz="2800" dirty="0" err="1">
                <a:solidFill>
                  <a:schemeClr val="bg1"/>
                </a:solidFill>
                <a:latin typeface="Deutsche Bank Display" panose="020F0403020203030304" pitchFamily="34" charset="0"/>
                <a:ea typeface="Deutsche Bank Display" panose="020F0403020203030304" pitchFamily="34" charset="0"/>
                <a:cs typeface="Deutsche Bank Display" panose="020F0403020203030304" pitchFamily="34" charset="0"/>
              </a:rPr>
              <a:t>digitales</a:t>
            </a:r>
            <a:r>
              <a:rPr lang="en-US" sz="2800" dirty="0">
                <a:solidFill>
                  <a:schemeClr val="bg1"/>
                </a:solidFill>
                <a:latin typeface="Deutsche Bank Display" panose="020F0403020203030304" pitchFamily="34" charset="0"/>
                <a:ea typeface="Deutsche Bank Display" panose="020F0403020203030304" pitchFamily="34" charset="0"/>
                <a:cs typeface="Deutsche Bank Display" panose="020F0403020203030304" pitchFamily="34" charset="0"/>
              </a:rPr>
              <a:t> y </a:t>
            </a:r>
            <a:r>
              <a:rPr lang="en-US" sz="2800" dirty="0" err="1">
                <a:solidFill>
                  <a:schemeClr val="bg1"/>
                </a:solidFill>
                <a:latin typeface="Deutsche Bank Display" panose="020F0403020203030304" pitchFamily="34" charset="0"/>
                <a:ea typeface="Deutsche Bank Display" panose="020F0403020203030304" pitchFamily="34" charset="0"/>
                <a:cs typeface="Deutsche Bank Display" panose="020F0403020203030304" pitchFamily="34" charset="0"/>
              </a:rPr>
              <a:t>emprendedores</a:t>
            </a:r>
            <a:endParaRPr lang="en-US" sz="2800" dirty="0">
              <a:solidFill>
                <a:schemeClr val="bg1"/>
              </a:solidFill>
              <a:latin typeface="Deutsche Bank Display" panose="020F0403020203030304" pitchFamily="34" charset="0"/>
              <a:ea typeface="Deutsche Bank Display" panose="020F0403020203030304" pitchFamily="34" charset="0"/>
              <a:cs typeface="Deutsche Bank Display" panose="020F0403020203030304" pitchFamily="34" charset="0"/>
            </a:endParaRPr>
          </a:p>
        </p:txBody>
      </p:sp>
      <p:sp>
        <p:nvSpPr>
          <p:cNvPr id="10" name="CuadroTexto 9">
            <a:extLst>
              <a:ext uri="{FF2B5EF4-FFF2-40B4-BE49-F238E27FC236}">
                <a16:creationId xmlns:a16="http://schemas.microsoft.com/office/drawing/2014/main" id="{DDB5936A-E74C-F511-3FFB-5AB1D56723A9}"/>
              </a:ext>
            </a:extLst>
          </p:cNvPr>
          <p:cNvSpPr txBox="1"/>
          <p:nvPr/>
        </p:nvSpPr>
        <p:spPr>
          <a:xfrm>
            <a:off x="13350325" y="6144566"/>
            <a:ext cx="3520694" cy="1384995"/>
          </a:xfrm>
          <a:prstGeom prst="rect">
            <a:avLst/>
          </a:prstGeom>
          <a:noFill/>
        </p:spPr>
        <p:txBody>
          <a:bodyPr wrap="square" rtlCol="0">
            <a:spAutoFit/>
          </a:bodyPr>
          <a:lstStyle/>
          <a:p>
            <a:pPr algn="l"/>
            <a:r>
              <a:rPr lang="en-US" sz="2800" dirty="0" err="1">
                <a:solidFill>
                  <a:srgbClr val="001F5A"/>
                </a:solidFill>
                <a:latin typeface="Deutsche Bank Display" panose="020F0403020203030304" pitchFamily="34" charset="0"/>
                <a:ea typeface="Deutsche Bank Display" panose="020F0403020203030304" pitchFamily="34" charset="0"/>
                <a:cs typeface="Deutsche Bank Display" panose="020F0403020203030304" pitchFamily="34" charset="0"/>
              </a:rPr>
              <a:t>Administradores</a:t>
            </a:r>
            <a:r>
              <a:rPr lang="en-US" sz="2800" dirty="0">
                <a:solidFill>
                  <a:srgbClr val="001F5A"/>
                </a:solidFill>
                <a:latin typeface="Deutsche Bank Display" panose="020F0403020203030304" pitchFamily="34" charset="0"/>
                <a:ea typeface="Deutsche Bank Display" panose="020F0403020203030304" pitchFamily="34" charset="0"/>
                <a:cs typeface="Deutsche Bank Display" panose="020F0403020203030304" pitchFamily="34" charset="0"/>
              </a:rPr>
              <a:t>, sin </a:t>
            </a:r>
            <a:r>
              <a:rPr lang="en-US" sz="2800" dirty="0" err="1">
                <a:solidFill>
                  <a:srgbClr val="001F5A"/>
                </a:solidFill>
                <a:latin typeface="Deutsche Bank Display" panose="020F0403020203030304" pitchFamily="34" charset="0"/>
                <a:ea typeface="Deutsche Bank Display" panose="020F0403020203030304" pitchFamily="34" charset="0"/>
                <a:cs typeface="Deutsche Bank Display" panose="020F0403020203030304" pitchFamily="34" charset="0"/>
              </a:rPr>
              <a:t>límite</a:t>
            </a:r>
            <a:r>
              <a:rPr lang="en-US" sz="2800" dirty="0">
                <a:solidFill>
                  <a:srgbClr val="001F5A"/>
                </a:solidFill>
                <a:latin typeface="Deutsche Bank Display" panose="020F0403020203030304" pitchFamily="34" charset="0"/>
                <a:ea typeface="Deutsche Bank Display" panose="020F0403020203030304" pitchFamily="34" charset="0"/>
                <a:cs typeface="Deutsche Bank Display" panose="020F0403020203030304" pitchFamily="34" charset="0"/>
              </a:rPr>
              <a:t> de </a:t>
            </a:r>
            <a:r>
              <a:rPr lang="en-US" sz="2800" dirty="0" err="1">
                <a:solidFill>
                  <a:srgbClr val="001F5A"/>
                </a:solidFill>
                <a:latin typeface="Deutsche Bank Display" panose="020F0403020203030304" pitchFamily="34" charset="0"/>
                <a:ea typeface="Deutsche Bank Display" panose="020F0403020203030304" pitchFamily="34" charset="0"/>
                <a:cs typeface="Deutsche Bank Display" panose="020F0403020203030304" pitchFamily="34" charset="0"/>
              </a:rPr>
              <a:t>participación</a:t>
            </a:r>
            <a:endParaRPr lang="en-US" sz="2800" dirty="0">
              <a:solidFill>
                <a:srgbClr val="001F5A"/>
              </a:solidFill>
              <a:latin typeface="Deutsche Bank Display" panose="020F0403020203030304" pitchFamily="34" charset="0"/>
              <a:ea typeface="Deutsche Bank Display" panose="020F0403020203030304" pitchFamily="34" charset="0"/>
              <a:cs typeface="Deutsche Bank Display" panose="020F0403020203030304" pitchFamily="34" charset="0"/>
            </a:endParaRPr>
          </a:p>
        </p:txBody>
      </p:sp>
      <p:sp>
        <p:nvSpPr>
          <p:cNvPr id="11" name="CuadroTexto 10">
            <a:extLst>
              <a:ext uri="{FF2B5EF4-FFF2-40B4-BE49-F238E27FC236}">
                <a16:creationId xmlns:a16="http://schemas.microsoft.com/office/drawing/2014/main" id="{433CC81E-6060-50B9-7BAC-BE74B7A11521}"/>
              </a:ext>
            </a:extLst>
          </p:cNvPr>
          <p:cNvSpPr txBox="1"/>
          <p:nvPr/>
        </p:nvSpPr>
        <p:spPr>
          <a:xfrm>
            <a:off x="16714727" y="6575453"/>
            <a:ext cx="5013583" cy="523220"/>
          </a:xfrm>
          <a:prstGeom prst="rect">
            <a:avLst/>
          </a:prstGeom>
          <a:noFill/>
        </p:spPr>
        <p:txBody>
          <a:bodyPr wrap="square" rtlCol="0">
            <a:spAutoFit/>
          </a:bodyPr>
          <a:lstStyle/>
          <a:p>
            <a:r>
              <a:rPr lang="en-US" sz="2800" dirty="0" err="1">
                <a:solidFill>
                  <a:schemeClr val="bg1"/>
                </a:solidFill>
                <a:latin typeface="Deutsche Bank Display" panose="020F0403020203030304" pitchFamily="34" charset="0"/>
                <a:ea typeface="Deutsche Bank Display" panose="020F0403020203030304" pitchFamily="34" charset="0"/>
                <a:cs typeface="Deutsche Bank Display" panose="020F0403020203030304" pitchFamily="34" charset="0"/>
              </a:rPr>
              <a:t>Cónyuge</a:t>
            </a:r>
            <a:r>
              <a:rPr lang="en-US" sz="2800" dirty="0">
                <a:solidFill>
                  <a:schemeClr val="bg1"/>
                </a:solidFill>
                <a:latin typeface="Deutsche Bank Display" panose="020F0403020203030304" pitchFamily="34" charset="0"/>
                <a:ea typeface="Deutsche Bank Display" panose="020F0403020203030304" pitchFamily="34" charset="0"/>
                <a:cs typeface="Deutsche Bank Display" panose="020F0403020203030304" pitchFamily="34" charset="0"/>
              </a:rPr>
              <a:t> e </a:t>
            </a:r>
            <a:r>
              <a:rPr lang="en-US" sz="2800" dirty="0" err="1">
                <a:solidFill>
                  <a:schemeClr val="bg1"/>
                </a:solidFill>
                <a:latin typeface="Deutsche Bank Display" panose="020F0403020203030304" pitchFamily="34" charset="0"/>
                <a:ea typeface="Deutsche Bank Display" panose="020F0403020203030304" pitchFamily="34" charset="0"/>
                <a:cs typeface="Deutsche Bank Display" panose="020F0403020203030304" pitchFamily="34" charset="0"/>
              </a:rPr>
              <a:t>hijos</a:t>
            </a:r>
            <a:endParaRPr lang="en-US" sz="2800" dirty="0">
              <a:solidFill>
                <a:schemeClr val="bg1"/>
              </a:solidFill>
              <a:latin typeface="Deutsche Bank Display" panose="020F0403020203030304" pitchFamily="34" charset="0"/>
              <a:ea typeface="Deutsche Bank Display" panose="020F0403020203030304" pitchFamily="34" charset="0"/>
              <a:cs typeface="Deutsche Bank Display" panose="020F0403020203030304" pitchFamily="34" charset="0"/>
            </a:endParaRPr>
          </a:p>
        </p:txBody>
      </p:sp>
      <p:sp>
        <p:nvSpPr>
          <p:cNvPr id="16" name="CuadroTexto 15">
            <a:extLst>
              <a:ext uri="{FF2B5EF4-FFF2-40B4-BE49-F238E27FC236}">
                <a16:creationId xmlns:a16="http://schemas.microsoft.com/office/drawing/2014/main" id="{5FC91A92-B223-A69D-1C2B-8B1F15F994A4}"/>
              </a:ext>
            </a:extLst>
          </p:cNvPr>
          <p:cNvSpPr txBox="1"/>
          <p:nvPr/>
        </p:nvSpPr>
        <p:spPr>
          <a:xfrm>
            <a:off x="1927893" y="10201627"/>
            <a:ext cx="2519502" cy="1077218"/>
          </a:xfrm>
          <a:prstGeom prst="rect">
            <a:avLst/>
          </a:prstGeom>
          <a:noFill/>
        </p:spPr>
        <p:txBody>
          <a:bodyPr wrap="square" rtlCol="0">
            <a:spAutoFit/>
          </a:bodyPr>
          <a:lstStyle/>
          <a:p>
            <a:pPr algn="l"/>
            <a:r>
              <a:rPr lang="en-US" sz="20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Anteriormente</a:t>
            </a:r>
            <a:r>
              <a:rPr lang="en-US" sz="20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 10 </a:t>
            </a:r>
            <a:r>
              <a:rPr lang="en-US" sz="20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años</a:t>
            </a:r>
            <a:endParaRPr lang="en-US" sz="20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algn="l"/>
            <a:endParaRPr lang="es-ES" dirty="0"/>
          </a:p>
        </p:txBody>
      </p:sp>
      <p:sp>
        <p:nvSpPr>
          <p:cNvPr id="17" name="CuadroTexto 16">
            <a:extLst>
              <a:ext uri="{FF2B5EF4-FFF2-40B4-BE49-F238E27FC236}">
                <a16:creationId xmlns:a16="http://schemas.microsoft.com/office/drawing/2014/main" id="{5F63DB73-186A-9DA5-BA9D-1AF6D5BF8AFA}"/>
              </a:ext>
            </a:extLst>
          </p:cNvPr>
          <p:cNvSpPr txBox="1"/>
          <p:nvPr/>
        </p:nvSpPr>
        <p:spPr>
          <a:xfrm>
            <a:off x="7108359" y="10201628"/>
            <a:ext cx="4589921" cy="1015663"/>
          </a:xfrm>
          <a:prstGeom prst="rect">
            <a:avLst/>
          </a:prstGeom>
          <a:noFill/>
        </p:spPr>
        <p:txBody>
          <a:bodyPr wrap="square" rtlCol="0">
            <a:spAutoFit/>
          </a:bodyPr>
          <a:lstStyle/>
          <a:p>
            <a:pPr algn="l"/>
            <a:r>
              <a:rPr lang="en-US" sz="20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Trabajadores</a:t>
            </a:r>
            <a:r>
              <a:rPr lang="en-US" sz="20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 </a:t>
            </a:r>
            <a:r>
              <a:rPr lang="en-US" sz="20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empresa</a:t>
            </a:r>
            <a:r>
              <a:rPr lang="en-US" sz="20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 </a:t>
            </a:r>
            <a:r>
              <a:rPr lang="en-US" sz="20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extranjera</a:t>
            </a:r>
            <a:r>
              <a:rPr lang="en-US" sz="20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  </a:t>
            </a:r>
            <a:r>
              <a:rPr lang="en-US" sz="20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mediante</a:t>
            </a:r>
            <a:r>
              <a:rPr lang="en-US" sz="20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 </a:t>
            </a:r>
            <a:r>
              <a:rPr lang="en-US" sz="20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sistemas</a:t>
            </a:r>
            <a:r>
              <a:rPr lang="en-US" sz="20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 </a:t>
            </a:r>
            <a:r>
              <a:rPr lang="en-US" sz="20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informáticos</a:t>
            </a:r>
            <a:r>
              <a:rPr lang="en-US" sz="20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 y de </a:t>
            </a:r>
            <a:r>
              <a:rPr lang="en-US" sz="20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telecomunicación</a:t>
            </a:r>
            <a:endParaRPr lang="en-US" sz="20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p:txBody>
      </p:sp>
      <p:sp>
        <p:nvSpPr>
          <p:cNvPr id="18" name="CuadroTexto 17">
            <a:extLst>
              <a:ext uri="{FF2B5EF4-FFF2-40B4-BE49-F238E27FC236}">
                <a16:creationId xmlns:a16="http://schemas.microsoft.com/office/drawing/2014/main" id="{C4A8CA81-FEB3-0DF4-DC8C-5CD90BB5DDB8}"/>
              </a:ext>
            </a:extLst>
          </p:cNvPr>
          <p:cNvSpPr txBox="1"/>
          <p:nvPr/>
        </p:nvSpPr>
        <p:spPr>
          <a:xfrm>
            <a:off x="11557579" y="10155460"/>
            <a:ext cx="2687515" cy="707886"/>
          </a:xfrm>
          <a:prstGeom prst="rect">
            <a:avLst/>
          </a:prstGeom>
          <a:noFill/>
        </p:spPr>
        <p:txBody>
          <a:bodyPr wrap="square" rtlCol="0">
            <a:spAutoFit/>
          </a:bodyPr>
          <a:lstStyle>
            <a:defPPr>
              <a:defRPr lang="es-ES"/>
            </a:defPPr>
            <a:lvl1pPr algn="l">
              <a:defRPr sz="200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defRPr>
            </a:lvl1pPr>
          </a:lstStyle>
          <a:p>
            <a:r>
              <a:rPr lang="en-US" dirty="0" err="1"/>
              <a:t>Anteriormente</a:t>
            </a:r>
            <a:r>
              <a:rPr lang="en-US" dirty="0"/>
              <a:t>, </a:t>
            </a:r>
            <a:r>
              <a:rPr lang="en-US" dirty="0" err="1"/>
              <a:t>límite</a:t>
            </a:r>
            <a:r>
              <a:rPr lang="en-US" dirty="0"/>
              <a:t> del 25%</a:t>
            </a:r>
          </a:p>
        </p:txBody>
      </p:sp>
      <p:sp>
        <p:nvSpPr>
          <p:cNvPr id="19" name="CuadroTexto 18">
            <a:extLst>
              <a:ext uri="{FF2B5EF4-FFF2-40B4-BE49-F238E27FC236}">
                <a16:creationId xmlns:a16="http://schemas.microsoft.com/office/drawing/2014/main" id="{0889007D-FA8F-1299-B60B-42E0DEBB61AE}"/>
              </a:ext>
            </a:extLst>
          </p:cNvPr>
          <p:cNvSpPr txBox="1"/>
          <p:nvPr/>
        </p:nvSpPr>
        <p:spPr>
          <a:xfrm>
            <a:off x="15795759" y="10155460"/>
            <a:ext cx="2687515" cy="707886"/>
          </a:xfrm>
          <a:prstGeom prst="rect">
            <a:avLst/>
          </a:prstGeom>
          <a:noFill/>
        </p:spPr>
        <p:txBody>
          <a:bodyPr wrap="square" rtlCol="0">
            <a:spAutoFit/>
          </a:bodyPr>
          <a:lstStyle>
            <a:defPPr>
              <a:defRPr lang="es-ES"/>
            </a:defPPr>
            <a:lvl1pPr algn="l">
              <a:defRPr sz="200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defRPr>
            </a:lvl1pPr>
          </a:lstStyle>
          <a:p>
            <a:r>
              <a:rPr lang="en-US" dirty="0" err="1"/>
              <a:t>Anteriormente</a:t>
            </a:r>
            <a:r>
              <a:rPr lang="en-US" dirty="0"/>
              <a:t> solo </a:t>
            </a:r>
            <a:r>
              <a:rPr lang="en-US" dirty="0" err="1"/>
              <a:t>sujeto</a:t>
            </a:r>
            <a:r>
              <a:rPr lang="en-US" dirty="0"/>
              <a:t> </a:t>
            </a:r>
            <a:r>
              <a:rPr lang="en-US" dirty="0" err="1"/>
              <a:t>pasivo</a:t>
            </a:r>
            <a:endParaRPr lang="en-US" dirty="0"/>
          </a:p>
        </p:txBody>
      </p:sp>
      <p:cxnSp>
        <p:nvCxnSpPr>
          <p:cNvPr id="21" name="Conector recto 20">
            <a:extLst>
              <a:ext uri="{FF2B5EF4-FFF2-40B4-BE49-F238E27FC236}">
                <a16:creationId xmlns:a16="http://schemas.microsoft.com/office/drawing/2014/main" id="{CD5E7225-93D2-8C17-F236-D55D9E39D087}"/>
              </a:ext>
            </a:extLst>
          </p:cNvPr>
          <p:cNvCxnSpPr>
            <a:cxnSpLocks/>
          </p:cNvCxnSpPr>
          <p:nvPr/>
        </p:nvCxnSpPr>
        <p:spPr bwMode="auto">
          <a:xfrm>
            <a:off x="7130095" y="8830573"/>
            <a:ext cx="1" cy="1253575"/>
          </a:xfrm>
          <a:prstGeom prst="line">
            <a:avLst/>
          </a:prstGeom>
          <a:solidFill>
            <a:srgbClr val="000000"/>
          </a:solidFill>
          <a:ln w="12700" cap="flat" cmpd="sng" algn="ctr">
            <a:solidFill>
              <a:srgbClr val="525B60"/>
            </a:solidFill>
            <a:prstDash val="solid"/>
            <a:miter lim="400000"/>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Conector recto 21">
            <a:extLst>
              <a:ext uri="{FF2B5EF4-FFF2-40B4-BE49-F238E27FC236}">
                <a16:creationId xmlns:a16="http://schemas.microsoft.com/office/drawing/2014/main" id="{72BFDCEF-F54B-7339-1F70-B500E248F5E2}"/>
              </a:ext>
            </a:extLst>
          </p:cNvPr>
          <p:cNvCxnSpPr>
            <a:cxnSpLocks/>
          </p:cNvCxnSpPr>
          <p:nvPr/>
        </p:nvCxnSpPr>
        <p:spPr bwMode="auto">
          <a:xfrm>
            <a:off x="11549197" y="8830573"/>
            <a:ext cx="1" cy="1253575"/>
          </a:xfrm>
          <a:prstGeom prst="line">
            <a:avLst/>
          </a:prstGeom>
          <a:solidFill>
            <a:srgbClr val="000000"/>
          </a:solidFill>
          <a:ln w="12700" cap="flat" cmpd="sng" algn="ctr">
            <a:solidFill>
              <a:srgbClr val="525B60"/>
            </a:solidFill>
            <a:prstDash val="solid"/>
            <a:miter lim="400000"/>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Conector recto 22">
            <a:extLst>
              <a:ext uri="{FF2B5EF4-FFF2-40B4-BE49-F238E27FC236}">
                <a16:creationId xmlns:a16="http://schemas.microsoft.com/office/drawing/2014/main" id="{44B06A1D-4ECE-0B72-8117-9E13342AFC15}"/>
              </a:ext>
            </a:extLst>
          </p:cNvPr>
          <p:cNvCxnSpPr>
            <a:cxnSpLocks/>
          </p:cNvCxnSpPr>
          <p:nvPr/>
        </p:nvCxnSpPr>
        <p:spPr bwMode="auto">
          <a:xfrm>
            <a:off x="15857717" y="8830573"/>
            <a:ext cx="1" cy="1253575"/>
          </a:xfrm>
          <a:prstGeom prst="line">
            <a:avLst/>
          </a:prstGeom>
          <a:solidFill>
            <a:srgbClr val="000000"/>
          </a:solidFill>
          <a:ln w="12700" cap="flat" cmpd="sng" algn="ctr">
            <a:solidFill>
              <a:srgbClr val="525B60"/>
            </a:solidFill>
            <a:prstDash val="solid"/>
            <a:miter lim="400000"/>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Conector recto 23">
            <a:extLst>
              <a:ext uri="{FF2B5EF4-FFF2-40B4-BE49-F238E27FC236}">
                <a16:creationId xmlns:a16="http://schemas.microsoft.com/office/drawing/2014/main" id="{8AF8D0D2-F7E7-9B94-59B0-01AA84EF92E9}"/>
              </a:ext>
            </a:extLst>
          </p:cNvPr>
          <p:cNvCxnSpPr>
            <a:cxnSpLocks/>
          </p:cNvCxnSpPr>
          <p:nvPr/>
        </p:nvCxnSpPr>
        <p:spPr bwMode="auto">
          <a:xfrm>
            <a:off x="2066859" y="8830573"/>
            <a:ext cx="1" cy="1253575"/>
          </a:xfrm>
          <a:prstGeom prst="line">
            <a:avLst/>
          </a:prstGeom>
          <a:solidFill>
            <a:srgbClr val="000000"/>
          </a:solidFill>
          <a:ln w="12700" cap="flat" cmpd="sng" algn="ctr">
            <a:solidFill>
              <a:srgbClr val="525B60"/>
            </a:solidFill>
            <a:prstDash val="solid"/>
            <a:miter lim="400000"/>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ext Box 4">
            <a:extLst>
              <a:ext uri="{FF2B5EF4-FFF2-40B4-BE49-F238E27FC236}">
                <a16:creationId xmlns:a16="http://schemas.microsoft.com/office/drawing/2014/main" id="{A1638CD9-E0B2-C72B-6438-89B9CDD8D42B}"/>
              </a:ext>
            </a:extLst>
          </p:cNvPr>
          <p:cNvSpPr txBox="1">
            <a:spLocks/>
          </p:cNvSpPr>
          <p:nvPr/>
        </p:nvSpPr>
        <p:spPr bwMode="auto">
          <a:xfrm>
            <a:off x="636588" y="311184"/>
            <a:ext cx="1758495" cy="542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lnSpc>
                <a:spcPts val="4000"/>
              </a:lnSpc>
            </a:pPr>
            <a:r>
              <a:rPr lang="es-ES" alt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Ley de Startups</a:t>
            </a:r>
          </a:p>
        </p:txBody>
      </p:sp>
      <p:cxnSp>
        <p:nvCxnSpPr>
          <p:cNvPr id="3" name="Conector recto 2">
            <a:extLst>
              <a:ext uri="{FF2B5EF4-FFF2-40B4-BE49-F238E27FC236}">
                <a16:creationId xmlns:a16="http://schemas.microsoft.com/office/drawing/2014/main" id="{F6B385E4-92D9-2A21-AB8B-8A32021FC705}"/>
              </a:ext>
            </a:extLst>
          </p:cNvPr>
          <p:cNvCxnSpPr/>
          <p:nvPr/>
        </p:nvCxnSpPr>
        <p:spPr bwMode="auto">
          <a:xfrm>
            <a:off x="671513" y="1017913"/>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983322387"/>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 conjunto de letras blancas en fondo azul&#10;&#10;Descripción generada automáticamente con confianza media">
            <a:extLst>
              <a:ext uri="{FF2B5EF4-FFF2-40B4-BE49-F238E27FC236}">
                <a16:creationId xmlns:a16="http://schemas.microsoft.com/office/drawing/2014/main" id="{4D590D7E-D494-BA6C-042D-EC1A013E1CD2}"/>
              </a:ext>
            </a:extLst>
          </p:cNvPr>
          <p:cNvPicPr>
            <a:picLocks noChangeAspect="1"/>
          </p:cNvPicPr>
          <p:nvPr/>
        </p:nvPicPr>
        <p:blipFill>
          <a:blip r:embed="rId2"/>
          <a:stretch>
            <a:fillRect/>
          </a:stretch>
        </p:blipFill>
        <p:spPr>
          <a:xfrm>
            <a:off x="-2945" y="0"/>
            <a:ext cx="24386945" cy="13716000"/>
          </a:xfrm>
          <a:prstGeom prst="rect">
            <a:avLst/>
          </a:prstGeom>
        </p:spPr>
      </p:pic>
      <p:pic>
        <p:nvPicPr>
          <p:cNvPr id="3076" name="Picture 4">
            <a:extLst>
              <a:ext uri="{FF2B5EF4-FFF2-40B4-BE49-F238E27FC236}">
                <a16:creationId xmlns:a16="http://schemas.microsoft.com/office/drawing/2014/main" id="{15C204AD-C422-1CA5-2714-F71A69F9B8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23425" y="795338"/>
            <a:ext cx="1258888" cy="1258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CuadroTexto 4">
            <a:extLst>
              <a:ext uri="{FF2B5EF4-FFF2-40B4-BE49-F238E27FC236}">
                <a16:creationId xmlns:a16="http://schemas.microsoft.com/office/drawing/2014/main" id="{9CDA533A-1EF9-4C4C-BD82-D8376CEB70FE}"/>
              </a:ext>
            </a:extLst>
          </p:cNvPr>
          <p:cNvSpPr txBox="1"/>
          <p:nvPr/>
        </p:nvSpPr>
        <p:spPr>
          <a:xfrm>
            <a:off x="2897311" y="4914674"/>
            <a:ext cx="1755409" cy="1200329"/>
          </a:xfrm>
          <a:prstGeom prst="rect">
            <a:avLst/>
          </a:prstGeom>
          <a:noFill/>
        </p:spPr>
        <p:txBody>
          <a:bodyPr wrap="square" rtlCol="0">
            <a:spAutoFit/>
          </a:bodyPr>
          <a:lstStyle/>
          <a:p>
            <a:r>
              <a:rPr lang="es-ES" sz="7200" dirty="0">
                <a:solidFill>
                  <a:schemeClr val="bg1"/>
                </a:solidFill>
                <a:latin typeface="Deutsche Bank Display" panose="020F0403020203030304" pitchFamily="34" charset="0"/>
                <a:ea typeface="Deutsche Bank Display" panose="020F0403020203030304" pitchFamily="34" charset="0"/>
                <a:cs typeface="Deutsche Bank Display" panose="020F0403020203030304" pitchFamily="34" charset="0"/>
              </a:rPr>
              <a:t>04</a:t>
            </a:r>
          </a:p>
        </p:txBody>
      </p:sp>
      <p:sp>
        <p:nvSpPr>
          <p:cNvPr id="6" name="CuadroTexto 5">
            <a:extLst>
              <a:ext uri="{FF2B5EF4-FFF2-40B4-BE49-F238E27FC236}">
                <a16:creationId xmlns:a16="http://schemas.microsoft.com/office/drawing/2014/main" id="{E839B87C-FA46-F178-B60D-CCFD9B2CCBDF}"/>
              </a:ext>
            </a:extLst>
          </p:cNvPr>
          <p:cNvSpPr txBox="1"/>
          <p:nvPr/>
        </p:nvSpPr>
        <p:spPr>
          <a:xfrm>
            <a:off x="3111387" y="6166514"/>
            <a:ext cx="7511993" cy="769441"/>
          </a:xfrm>
          <a:prstGeom prst="rect">
            <a:avLst/>
          </a:prstGeom>
          <a:noFill/>
        </p:spPr>
        <p:txBody>
          <a:bodyPr wrap="none" rtlCol="0">
            <a:spAutoFit/>
          </a:bodyPr>
          <a:lstStyle/>
          <a:p>
            <a:pPr algn="l"/>
            <a:r>
              <a:rPr lang="es-ES" altLang="es-ES" sz="4400" dirty="0">
                <a:solidFill>
                  <a:schemeClr val="bg1"/>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Text" panose="020B0503020202030204" pitchFamily="34" charset="0"/>
              </a:rPr>
              <a:t>Alternativas de planificación</a:t>
            </a:r>
          </a:p>
        </p:txBody>
      </p:sp>
      <p:pic>
        <p:nvPicPr>
          <p:cNvPr id="7" name="Imagen 6">
            <a:extLst>
              <a:ext uri="{FF2B5EF4-FFF2-40B4-BE49-F238E27FC236}">
                <a16:creationId xmlns:a16="http://schemas.microsoft.com/office/drawing/2014/main" id="{9F0A2E66-94CC-ED25-334E-C246D7DDEC49}"/>
              </a:ext>
            </a:extLst>
          </p:cNvPr>
          <p:cNvPicPr>
            <a:picLocks noChangeAspect="1"/>
          </p:cNvPicPr>
          <p:nvPr/>
        </p:nvPicPr>
        <p:blipFill>
          <a:blip r:embed="rId4"/>
          <a:stretch>
            <a:fillRect/>
          </a:stretch>
        </p:blipFill>
        <p:spPr>
          <a:xfrm>
            <a:off x="568325" y="486394"/>
            <a:ext cx="2977150" cy="991341"/>
          </a:xfrm>
          <a:prstGeom prst="rect">
            <a:avLst/>
          </a:prstGeom>
        </p:spPr>
      </p:pic>
    </p:spTree>
    <p:extLst>
      <p:ext uri="{BB962C8B-B14F-4D97-AF65-F5344CB8AC3E}">
        <p14:creationId xmlns:p14="http://schemas.microsoft.com/office/powerpoint/2010/main" val="1677094554"/>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4214E61E-87DD-F53B-FEDA-2C1F3C02B3D7}"/>
              </a:ext>
            </a:extLst>
          </p:cNvPr>
          <p:cNvSpPr/>
          <p:nvPr/>
        </p:nvSpPr>
        <p:spPr bwMode="auto">
          <a:xfrm>
            <a:off x="0" y="2897560"/>
            <a:ext cx="24384000" cy="8640960"/>
          </a:xfrm>
          <a:prstGeom prst="rect">
            <a:avLst/>
          </a:prstGeom>
          <a:solidFill>
            <a:schemeClr val="tx2">
              <a:lumMod val="20000"/>
              <a:lumOff val="80000"/>
            </a:schemeClr>
          </a:solidFill>
          <a:ln w="25400" cap="flat" cmpd="sng" algn="ctr">
            <a:noFill/>
            <a:prstDash val="solid"/>
            <a:miter lim="400000"/>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s-ES" sz="2400" b="0" i="0" u="none" strike="noStrike" cap="none" normalizeH="0" baseline="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6148" name="Text Box 4">
            <a:extLst>
              <a:ext uri="{FF2B5EF4-FFF2-40B4-BE49-F238E27FC236}">
                <a16:creationId xmlns:a16="http://schemas.microsoft.com/office/drawing/2014/main" id="{215C22BD-8ED2-849A-82C3-FE587789B48B}"/>
              </a:ext>
            </a:extLst>
          </p:cNvPr>
          <p:cNvSpPr txBox="1">
            <a:spLocks/>
          </p:cNvSpPr>
          <p:nvPr/>
        </p:nvSpPr>
        <p:spPr bwMode="auto">
          <a:xfrm>
            <a:off x="796925" y="1587500"/>
            <a:ext cx="7000875"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lnSpc>
                <a:spcPts val="4000"/>
              </a:lnSpc>
            </a:pPr>
            <a:r>
              <a:rPr lang="es-ES" altLang="es-ES" sz="4200">
                <a:solidFill>
                  <a:srgbClr val="00205B"/>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Alternativas de planificación</a:t>
            </a:r>
          </a:p>
        </p:txBody>
      </p:sp>
      <p:sp>
        <p:nvSpPr>
          <p:cNvPr id="6150" name="Line 6">
            <a:extLst>
              <a:ext uri="{FF2B5EF4-FFF2-40B4-BE49-F238E27FC236}">
                <a16:creationId xmlns:a16="http://schemas.microsoft.com/office/drawing/2014/main" id="{4828DE35-9F7F-BC6D-BF77-476EA43ECD12}"/>
              </a:ext>
            </a:extLst>
          </p:cNvPr>
          <p:cNvSpPr>
            <a:spLocks noChangeShapeType="1"/>
          </p:cNvSpPr>
          <p:nvPr/>
        </p:nvSpPr>
        <p:spPr bwMode="auto">
          <a:xfrm>
            <a:off x="4275986" y="5215526"/>
            <a:ext cx="1269846" cy="126999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marL="219075" indent="-219075"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indent="0" algn="l">
              <a:spcBef>
                <a:spcPct val="60000"/>
              </a:spcBef>
            </a:pPr>
            <a:r>
              <a:rPr lang="es-ES" altLang="es-ES" sz="2800" dirty="0">
                <a:solidFill>
                  <a:srgbClr val="48A0DA"/>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Text" panose="020B0503020202030204" pitchFamily="34" charset="0"/>
              </a:rPr>
              <a:t>Empresa Familiar</a:t>
            </a:r>
          </a:p>
          <a:p>
            <a:pPr algn="l">
              <a:buClr>
                <a:srgbClr val="48A0DA"/>
              </a:buClr>
              <a:buSzPct val="140000"/>
              <a:buFont typeface="Arial" panose="020B0604020202020204" pitchFamily="34" charset="0"/>
              <a:buChar char="•"/>
            </a:pPr>
            <a:endPar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endParaRPr>
          </a:p>
          <a:p>
            <a:pPr algn="l">
              <a:buClr>
                <a:srgbClr val="48A0DA"/>
              </a:buClr>
              <a:buSzPct val="140000"/>
              <a:buFont typeface="Arial" panose="020B0604020202020204" pitchFamily="34" charset="0"/>
              <a:buChar char="•"/>
            </a:pPr>
            <a:r>
              <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Revisión del cumplimiento de los requisitos</a:t>
            </a:r>
          </a:p>
          <a:p>
            <a:pPr algn="l">
              <a:buClr>
                <a:srgbClr val="48A0DA"/>
              </a:buClr>
              <a:buSzPct val="140000"/>
              <a:buFont typeface="Arial" panose="020B0604020202020204" pitchFamily="34" charset="0"/>
              <a:buChar char="•"/>
            </a:pPr>
            <a:r>
              <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Inversiones potencialmente afectas</a:t>
            </a:r>
          </a:p>
          <a:p>
            <a:pPr algn="l">
              <a:buClr>
                <a:srgbClr val="48A0DA"/>
              </a:buClr>
              <a:buSzPct val="140000"/>
              <a:buFont typeface="Arial" panose="020B0604020202020204" pitchFamily="34" charset="0"/>
              <a:buChar char="•"/>
            </a:pPr>
            <a:r>
              <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Jurisprudencia y doctrina administrativa</a:t>
            </a:r>
          </a:p>
        </p:txBody>
      </p:sp>
      <p:pic>
        <p:nvPicPr>
          <p:cNvPr id="6151" name="Picture 7">
            <a:extLst>
              <a:ext uri="{FF2B5EF4-FFF2-40B4-BE49-F238E27FC236}">
                <a16:creationId xmlns:a16="http://schemas.microsoft.com/office/drawing/2014/main" id="{B1738534-5655-B599-65DF-E118BFDC575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4445" y="4272545"/>
            <a:ext cx="1701034" cy="18859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53" name="Line 9">
            <a:extLst>
              <a:ext uri="{FF2B5EF4-FFF2-40B4-BE49-F238E27FC236}">
                <a16:creationId xmlns:a16="http://schemas.microsoft.com/office/drawing/2014/main" id="{71E16E26-90A1-A588-5C50-5BCDE64B32D3}"/>
              </a:ext>
            </a:extLst>
          </p:cNvPr>
          <p:cNvSpPr>
            <a:spLocks noChangeShapeType="1"/>
          </p:cNvSpPr>
          <p:nvPr/>
        </p:nvSpPr>
        <p:spPr bwMode="auto">
          <a:xfrm>
            <a:off x="14662684" y="5215717"/>
            <a:ext cx="1270161" cy="1269803"/>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marL="219075" indent="-219075"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indent="0" algn="l">
              <a:spcBef>
                <a:spcPct val="60000"/>
              </a:spcBef>
            </a:pPr>
            <a:r>
              <a:rPr lang="es-ES" altLang="es-ES" sz="2800" dirty="0">
                <a:solidFill>
                  <a:srgbClr val="48A0DA"/>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Text" panose="020B0503020202030204" pitchFamily="34" charset="0"/>
              </a:rPr>
              <a:t>Límite conjunto IRPF-IP</a:t>
            </a:r>
          </a:p>
          <a:p>
            <a:pPr algn="l">
              <a:buClr>
                <a:srgbClr val="48A0DA"/>
              </a:buClr>
              <a:buSzPct val="140000"/>
              <a:buFont typeface="Arial" panose="020B0604020202020204" pitchFamily="34" charset="0"/>
              <a:buChar char="•"/>
            </a:pPr>
            <a:endPar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endParaRPr>
          </a:p>
          <a:p>
            <a:pPr algn="l">
              <a:buClr>
                <a:srgbClr val="48A0DA"/>
              </a:buClr>
              <a:buSzPct val="140000"/>
              <a:buFont typeface="Arial" panose="020B0604020202020204" pitchFamily="34" charset="0"/>
              <a:buChar char="•"/>
            </a:pPr>
            <a:r>
              <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Evitar ciertos tipos de renta</a:t>
            </a:r>
          </a:p>
          <a:p>
            <a:pPr algn="l">
              <a:buClr>
                <a:srgbClr val="48A0DA"/>
              </a:buClr>
              <a:buSzPct val="140000"/>
              <a:buFont typeface="Arial" panose="020B0604020202020204" pitchFamily="34" charset="0"/>
              <a:buChar char="•"/>
            </a:pPr>
            <a:r>
              <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Remansar beneficios</a:t>
            </a:r>
          </a:p>
          <a:p>
            <a:pPr algn="l">
              <a:buClr>
                <a:srgbClr val="48A0DA"/>
              </a:buClr>
              <a:buSzPct val="140000"/>
              <a:buFont typeface="Arial" panose="020B0604020202020204" pitchFamily="34" charset="0"/>
              <a:buChar char="•"/>
            </a:pPr>
            <a:r>
              <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Análisis error redacción ISGF</a:t>
            </a:r>
          </a:p>
        </p:txBody>
      </p:sp>
      <p:pic>
        <p:nvPicPr>
          <p:cNvPr id="6154" name="Picture 10">
            <a:extLst>
              <a:ext uri="{FF2B5EF4-FFF2-40B4-BE49-F238E27FC236}">
                <a16:creationId xmlns:a16="http://schemas.microsoft.com/office/drawing/2014/main" id="{DCE363E8-52BF-405C-6C1D-F619D86976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80032" y="4278896"/>
            <a:ext cx="1872406" cy="18736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56" name="Line 12">
            <a:extLst>
              <a:ext uri="{FF2B5EF4-FFF2-40B4-BE49-F238E27FC236}">
                <a16:creationId xmlns:a16="http://schemas.microsoft.com/office/drawing/2014/main" id="{05A1C849-D8F8-FF83-5127-F50533863CF0}"/>
              </a:ext>
            </a:extLst>
          </p:cNvPr>
          <p:cNvSpPr>
            <a:spLocks noChangeShapeType="1"/>
          </p:cNvSpPr>
          <p:nvPr/>
        </p:nvSpPr>
        <p:spPr bwMode="auto">
          <a:xfrm>
            <a:off x="4276174" y="8843447"/>
            <a:ext cx="1269658" cy="126989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marL="219075" indent="-219075"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indent="0" algn="l">
              <a:spcBef>
                <a:spcPct val="60000"/>
              </a:spcBef>
            </a:pPr>
            <a:r>
              <a:rPr lang="es-ES" altLang="es-ES" sz="2800" dirty="0">
                <a:solidFill>
                  <a:srgbClr val="48A0DA"/>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Text" panose="020B0503020202030204" pitchFamily="34" charset="0"/>
              </a:rPr>
              <a:t>Atomización del patrimonio</a:t>
            </a:r>
          </a:p>
          <a:p>
            <a:pPr algn="l">
              <a:buClr>
                <a:srgbClr val="48A0DA"/>
              </a:buClr>
              <a:buSzPct val="140000"/>
              <a:buFont typeface="Arial" panose="020B0604020202020204" pitchFamily="34" charset="0"/>
              <a:buChar char="•"/>
            </a:pPr>
            <a:endPar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endParaRPr>
          </a:p>
          <a:p>
            <a:pPr algn="l">
              <a:buClr>
                <a:srgbClr val="48A0DA"/>
              </a:buClr>
              <a:buSzPct val="140000"/>
              <a:buFont typeface="Arial" panose="020B0604020202020204" pitchFamily="34" charset="0"/>
              <a:buChar char="•"/>
            </a:pPr>
            <a:r>
              <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Atención al impacto en otros tributos</a:t>
            </a:r>
          </a:p>
          <a:p>
            <a:pPr algn="l">
              <a:buClr>
                <a:srgbClr val="48A0DA"/>
              </a:buClr>
              <a:buSzPct val="140000"/>
              <a:buFont typeface="Arial" panose="020B0604020202020204" pitchFamily="34" charset="0"/>
              <a:buChar char="•"/>
            </a:pPr>
            <a:r>
              <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Fórmulas de control civil</a:t>
            </a:r>
          </a:p>
          <a:p>
            <a:pPr algn="l">
              <a:buClr>
                <a:srgbClr val="48A0DA"/>
              </a:buClr>
              <a:buSzPct val="140000"/>
              <a:buFont typeface="Arial" panose="020B0604020202020204" pitchFamily="34" charset="0"/>
              <a:buChar char="•"/>
            </a:pPr>
            <a:r>
              <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Pactos sucesorios en legislación foral</a:t>
            </a:r>
          </a:p>
        </p:txBody>
      </p:sp>
      <p:pic>
        <p:nvPicPr>
          <p:cNvPr id="6157" name="Picture 13">
            <a:extLst>
              <a:ext uri="{FF2B5EF4-FFF2-40B4-BE49-F238E27FC236}">
                <a16:creationId xmlns:a16="http://schemas.microsoft.com/office/drawing/2014/main" id="{D65F172D-742B-F704-62A8-0771180B3B1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67621" y="8043239"/>
            <a:ext cx="1695461" cy="17782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59" name="Line 15">
            <a:extLst>
              <a:ext uri="{FF2B5EF4-FFF2-40B4-BE49-F238E27FC236}">
                <a16:creationId xmlns:a16="http://schemas.microsoft.com/office/drawing/2014/main" id="{91C3CD8F-0AF2-9DC3-1B57-3A9FD1E81E5C}"/>
              </a:ext>
            </a:extLst>
          </p:cNvPr>
          <p:cNvSpPr>
            <a:spLocks noChangeShapeType="1"/>
          </p:cNvSpPr>
          <p:nvPr/>
        </p:nvSpPr>
        <p:spPr bwMode="auto">
          <a:xfrm>
            <a:off x="14662628" y="8843566"/>
            <a:ext cx="1270217" cy="1269773"/>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marL="219075" indent="-219075"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indent="0" algn="l">
              <a:spcBef>
                <a:spcPct val="60000"/>
              </a:spcBef>
            </a:pPr>
            <a:r>
              <a:rPr lang="es-ES" altLang="es-ES" sz="2800" dirty="0">
                <a:solidFill>
                  <a:srgbClr val="48A0DA"/>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Text" panose="020B0503020202030204" pitchFamily="34" charset="0"/>
              </a:rPr>
              <a:t>Cambios de residencia – revisión no residentes</a:t>
            </a:r>
          </a:p>
          <a:p>
            <a:pPr algn="l">
              <a:buClr>
                <a:srgbClr val="48A0DA"/>
              </a:buClr>
              <a:buSzPct val="140000"/>
              <a:buFont typeface="Arial" panose="020B0604020202020204" pitchFamily="34" charset="0"/>
              <a:buChar char="•"/>
            </a:pPr>
            <a:endPar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endParaRPr>
          </a:p>
          <a:p>
            <a:pPr algn="l">
              <a:buClr>
                <a:srgbClr val="48A0DA"/>
              </a:buClr>
              <a:buSzPct val="140000"/>
              <a:buFont typeface="Arial" panose="020B0604020202020204" pitchFamily="34" charset="0"/>
              <a:buChar char="•"/>
            </a:pPr>
            <a:r>
              <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Cambio de residencia real</a:t>
            </a:r>
          </a:p>
          <a:p>
            <a:pPr algn="l">
              <a:buClr>
                <a:srgbClr val="48A0DA"/>
              </a:buClr>
              <a:buSzPct val="140000"/>
              <a:buFont typeface="Arial" panose="020B0604020202020204" pitchFamily="34" charset="0"/>
              <a:buChar char="•"/>
            </a:pPr>
            <a:r>
              <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Impacto </a:t>
            </a:r>
            <a:r>
              <a:rPr lang="es-ES" altLang="es-ES" sz="22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exit</a:t>
            </a:r>
            <a:r>
              <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 </a:t>
            </a:r>
            <a:r>
              <a:rPr lang="es-ES" altLang="es-ES" sz="22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tax</a:t>
            </a:r>
            <a:r>
              <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 y centro intereses económicos</a:t>
            </a:r>
          </a:p>
          <a:p>
            <a:pPr algn="l">
              <a:buClr>
                <a:srgbClr val="48A0DA"/>
              </a:buClr>
              <a:buSzPct val="140000"/>
              <a:buFont typeface="Arial" panose="020B0604020202020204" pitchFamily="34" charset="0"/>
              <a:buChar char="•"/>
            </a:pPr>
            <a:r>
              <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Revisión de inversiones de no residentes</a:t>
            </a:r>
          </a:p>
        </p:txBody>
      </p:sp>
      <p:pic>
        <p:nvPicPr>
          <p:cNvPr id="6160" name="Picture 16">
            <a:extLst>
              <a:ext uri="{FF2B5EF4-FFF2-40B4-BE49-F238E27FC236}">
                <a16:creationId xmlns:a16="http://schemas.microsoft.com/office/drawing/2014/main" id="{AFF7495B-4B39-CCD8-E75C-10548717B4B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430820" y="8062289"/>
            <a:ext cx="1740933" cy="17403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 Box 4">
            <a:extLst>
              <a:ext uri="{FF2B5EF4-FFF2-40B4-BE49-F238E27FC236}">
                <a16:creationId xmlns:a16="http://schemas.microsoft.com/office/drawing/2014/main" id="{4DF9D7AE-5D3E-9277-0109-04565F2CC72E}"/>
              </a:ext>
            </a:extLst>
          </p:cNvPr>
          <p:cNvSpPr txBox="1">
            <a:spLocks/>
          </p:cNvSpPr>
          <p:nvPr/>
        </p:nvSpPr>
        <p:spPr bwMode="auto">
          <a:xfrm>
            <a:off x="636588" y="311184"/>
            <a:ext cx="1038746" cy="542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lnSpc>
                <a:spcPts val="4000"/>
              </a:lnSpc>
            </a:pPr>
            <a:r>
              <a:rPr lang="es-ES" alt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ISGF - IP</a:t>
            </a:r>
          </a:p>
        </p:txBody>
      </p:sp>
      <p:cxnSp>
        <p:nvCxnSpPr>
          <p:cNvPr id="3" name="Conector recto 2">
            <a:extLst>
              <a:ext uri="{FF2B5EF4-FFF2-40B4-BE49-F238E27FC236}">
                <a16:creationId xmlns:a16="http://schemas.microsoft.com/office/drawing/2014/main" id="{426CB94F-CB43-C6AC-5014-1B03C6D188F3}"/>
              </a:ext>
            </a:extLst>
          </p:cNvPr>
          <p:cNvCxnSpPr/>
          <p:nvPr/>
        </p:nvCxnSpPr>
        <p:spPr bwMode="auto">
          <a:xfrm>
            <a:off x="671513" y="1017913"/>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Conector recto 4">
            <a:extLst>
              <a:ext uri="{FF2B5EF4-FFF2-40B4-BE49-F238E27FC236}">
                <a16:creationId xmlns:a16="http://schemas.microsoft.com/office/drawing/2014/main" id="{8D1F5374-0751-1DFF-FCB7-451FD20EEBE9}"/>
              </a:ext>
            </a:extLst>
          </p:cNvPr>
          <p:cNvCxnSpPr/>
          <p:nvPr/>
        </p:nvCxnSpPr>
        <p:spPr bwMode="auto">
          <a:xfrm>
            <a:off x="4275986" y="4882170"/>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Conector recto 5">
            <a:extLst>
              <a:ext uri="{FF2B5EF4-FFF2-40B4-BE49-F238E27FC236}">
                <a16:creationId xmlns:a16="http://schemas.microsoft.com/office/drawing/2014/main" id="{48B6164F-D0D9-D9E7-8EF8-6F188F205AC4}"/>
              </a:ext>
            </a:extLst>
          </p:cNvPr>
          <p:cNvCxnSpPr/>
          <p:nvPr/>
        </p:nvCxnSpPr>
        <p:spPr bwMode="auto">
          <a:xfrm>
            <a:off x="14657115" y="4882170"/>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Conector recto 6">
            <a:extLst>
              <a:ext uri="{FF2B5EF4-FFF2-40B4-BE49-F238E27FC236}">
                <a16:creationId xmlns:a16="http://schemas.microsoft.com/office/drawing/2014/main" id="{CAD902D2-5F06-4773-8B1A-484A0BCD23B0}"/>
              </a:ext>
            </a:extLst>
          </p:cNvPr>
          <p:cNvCxnSpPr/>
          <p:nvPr/>
        </p:nvCxnSpPr>
        <p:spPr bwMode="auto">
          <a:xfrm>
            <a:off x="4275986" y="8490472"/>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Conector recto 7">
            <a:extLst>
              <a:ext uri="{FF2B5EF4-FFF2-40B4-BE49-F238E27FC236}">
                <a16:creationId xmlns:a16="http://schemas.microsoft.com/office/drawing/2014/main" id="{4DE5F2FF-B17C-366A-2AF5-AD50155D1707}"/>
              </a:ext>
            </a:extLst>
          </p:cNvPr>
          <p:cNvCxnSpPr/>
          <p:nvPr/>
        </p:nvCxnSpPr>
        <p:spPr bwMode="auto">
          <a:xfrm>
            <a:off x="14657115" y="8490472"/>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376036311"/>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ángulo 57">
            <a:extLst>
              <a:ext uri="{FF2B5EF4-FFF2-40B4-BE49-F238E27FC236}">
                <a16:creationId xmlns:a16="http://schemas.microsoft.com/office/drawing/2014/main" id="{93CCBB9D-FE0F-8E06-A067-1B81343D07B5}"/>
              </a:ext>
            </a:extLst>
          </p:cNvPr>
          <p:cNvSpPr/>
          <p:nvPr/>
        </p:nvSpPr>
        <p:spPr bwMode="auto">
          <a:xfrm>
            <a:off x="7871524" y="2842233"/>
            <a:ext cx="16512476" cy="9296690"/>
          </a:xfrm>
          <a:prstGeom prst="rect">
            <a:avLst/>
          </a:prstGeom>
          <a:solidFill>
            <a:schemeClr val="tx2">
              <a:lumMod val="20000"/>
              <a:lumOff val="80000"/>
            </a:schemeClr>
          </a:solidFill>
          <a:ln w="25400" cap="flat" cmpd="sng" algn="ctr">
            <a:noFill/>
            <a:prstDash val="solid"/>
            <a:miter lim="400000"/>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s-ES" sz="2400" b="0" i="0" u="none" strike="noStrike" cap="none" normalizeH="0" baseline="0" dirty="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7172" name="Text Box 4">
            <a:extLst>
              <a:ext uri="{FF2B5EF4-FFF2-40B4-BE49-F238E27FC236}">
                <a16:creationId xmlns:a16="http://schemas.microsoft.com/office/drawing/2014/main" id="{6288C122-FE62-F5B2-EA03-D0BFD813641C}"/>
              </a:ext>
            </a:extLst>
          </p:cNvPr>
          <p:cNvSpPr txBox="1">
            <a:spLocks/>
          </p:cNvSpPr>
          <p:nvPr/>
        </p:nvSpPr>
        <p:spPr bwMode="auto">
          <a:xfrm>
            <a:off x="708099" y="1587500"/>
            <a:ext cx="10691813"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lnSpc>
                <a:spcPts val="4000"/>
              </a:lnSpc>
            </a:pPr>
            <a:r>
              <a:rPr lang="es-ES" altLang="es-ES" sz="4200" dirty="0">
                <a:solidFill>
                  <a:srgbClr val="00205B"/>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Régimen de la empresa familiar e individual</a:t>
            </a:r>
          </a:p>
        </p:txBody>
      </p:sp>
      <p:sp>
        <p:nvSpPr>
          <p:cNvPr id="7173" name="Text Box 5">
            <a:extLst>
              <a:ext uri="{FF2B5EF4-FFF2-40B4-BE49-F238E27FC236}">
                <a16:creationId xmlns:a16="http://schemas.microsoft.com/office/drawing/2014/main" id="{792ADE5E-88BA-F47D-219F-94516DEC3BA3}"/>
              </a:ext>
            </a:extLst>
          </p:cNvPr>
          <p:cNvSpPr txBox="1">
            <a:spLocks/>
          </p:cNvSpPr>
          <p:nvPr/>
        </p:nvSpPr>
        <p:spPr bwMode="auto">
          <a:xfrm>
            <a:off x="812799" y="2815891"/>
            <a:ext cx="6000095" cy="5581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r>
              <a:rPr lang="es-ES" altLang="es-ES"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El régimen de la empresa familiar se vincula principalmente a los siguientes beneficios.</a:t>
            </a:r>
            <a:endParaRPr lang="es-ES" altLang="es-ES" dirty="0">
              <a:solidFill>
                <a:srgbClr val="545B60"/>
              </a:solidFill>
              <a:latin typeface="Frutiger 45 Light" charset="0"/>
              <a:ea typeface="Frutiger 45 Light" charset="0"/>
              <a:cs typeface="Frutiger 45 Light" charset="0"/>
              <a:sym typeface="Frutiger 45 Light" charset="0"/>
            </a:endParaRPr>
          </a:p>
          <a:p>
            <a:pPr algn="l"/>
            <a:endParaRPr lang="es-ES" altLang="es-ES" dirty="0">
              <a:solidFill>
                <a:srgbClr val="A7A7AA"/>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endParaRPr>
          </a:p>
          <a:p>
            <a:pPr algn="l"/>
            <a:r>
              <a:rPr lang="es-ES" altLang="es-ES"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Exención en el Impuesto sobre el Patrimonio.</a:t>
            </a:r>
            <a:endParaRPr lang="es-ES" altLang="es-ES" dirty="0">
              <a:solidFill>
                <a:srgbClr val="545B60"/>
              </a:solidFill>
              <a:latin typeface="Frutiger 45 Light" charset="0"/>
              <a:ea typeface="Frutiger 45 Light" charset="0"/>
              <a:cs typeface="Frutiger 45 Light" charset="0"/>
              <a:sym typeface="Frutiger 45 Light" charset="0"/>
            </a:endParaRPr>
          </a:p>
          <a:p>
            <a:pPr algn="l"/>
            <a:endParaRPr lang="es-ES" altLang="es-ES" dirty="0">
              <a:solidFill>
                <a:srgbClr val="A7A7AA"/>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endParaRPr>
          </a:p>
          <a:p>
            <a:pPr algn="l"/>
            <a:r>
              <a:rPr lang="es-ES" altLang="es-ES"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Bonificación del 95% en el Impuesto sobre Sucesiones y Donaciones.</a:t>
            </a:r>
            <a:endParaRPr lang="es-ES" altLang="es-ES" dirty="0">
              <a:solidFill>
                <a:srgbClr val="545B60"/>
              </a:solidFill>
              <a:latin typeface="Frutiger 45 Light" charset="0"/>
              <a:ea typeface="Frutiger 45 Light" charset="0"/>
              <a:cs typeface="Frutiger 45 Light" charset="0"/>
              <a:sym typeface="Frutiger 45 Light" charset="0"/>
            </a:endParaRPr>
          </a:p>
          <a:p>
            <a:pPr algn="l"/>
            <a:endParaRPr lang="es-ES" altLang="es-ES" dirty="0">
              <a:solidFill>
                <a:srgbClr val="A7A7AA"/>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endParaRPr>
          </a:p>
          <a:p>
            <a:pPr algn="l"/>
            <a:r>
              <a:rPr lang="es-ES" altLang="es-ES"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Evolución doctrinal y  jurisprudencial sobre la proporcionalidad de los beneficios fiscales asociados al régimen de la empresa familiar. </a:t>
            </a:r>
            <a:endParaRPr lang="es-ES" altLang="es-ES" dirty="0">
              <a:solidFill>
                <a:srgbClr val="545B60"/>
              </a:solidFill>
              <a:latin typeface="Frutiger 45 Light" charset="0"/>
              <a:ea typeface="Frutiger 45 Light" charset="0"/>
              <a:cs typeface="Frutiger 45 Light" charset="0"/>
              <a:sym typeface="Frutiger 45 Light" charset="0"/>
            </a:endParaRPr>
          </a:p>
          <a:p>
            <a:pPr algn="l"/>
            <a:endParaRPr lang="es-ES" altLang="es-ES" sz="2000" dirty="0">
              <a:solidFill>
                <a:srgbClr val="A7A7AA"/>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endParaRPr>
          </a:p>
        </p:txBody>
      </p:sp>
      <p:sp>
        <p:nvSpPr>
          <p:cNvPr id="7175" name="AutoShape 7">
            <a:extLst>
              <a:ext uri="{FF2B5EF4-FFF2-40B4-BE49-F238E27FC236}">
                <a16:creationId xmlns:a16="http://schemas.microsoft.com/office/drawing/2014/main" id="{18C7A8F3-3CAF-88A7-50EE-D46201F7DEC6}"/>
              </a:ext>
            </a:extLst>
          </p:cNvPr>
          <p:cNvSpPr>
            <a:spLocks/>
          </p:cNvSpPr>
          <p:nvPr/>
        </p:nvSpPr>
        <p:spPr bwMode="auto">
          <a:xfrm>
            <a:off x="8698943" y="6959017"/>
            <a:ext cx="7506239" cy="533479"/>
          </a:xfrm>
          <a:custGeom>
            <a:avLst/>
            <a:gdLst>
              <a:gd name="T0" fmla="*/ 10800 w 21600"/>
              <a:gd name="T1" fmla="*/ 10800 w 21600"/>
              <a:gd name="T2" fmla="*/ 10800 w 21600"/>
              <a:gd name="T3" fmla="*/ 10800 w 21600"/>
            </a:gdLst>
            <a:ahLst/>
            <a:cxnLst>
              <a:cxn ang="0">
                <a:pos x="T0" y="0"/>
              </a:cxn>
              <a:cxn ang="0">
                <a:pos x="T1" y="0"/>
              </a:cxn>
              <a:cxn ang="0">
                <a:pos x="T2" y="0"/>
              </a:cxn>
              <a:cxn ang="0">
                <a:pos x="T3" y="0"/>
              </a:cxn>
            </a:cxnLst>
            <a:rect l="0" t="0" r="r" b="b"/>
            <a:pathLst>
              <a:path w="21600">
                <a:moveTo>
                  <a:pt x="0" y="0"/>
                </a:moveTo>
                <a:lnTo>
                  <a:pt x="21600" y="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800" tIns="50800" rIns="50800" bIns="50800" anchor="ctr">
            <a:spAutoFit/>
          </a:bodyPr>
          <a:lstStyle>
            <a:lvl1pPr marL="85725" indent="-85725"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406400" indent="-177800"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346075" indent="-342900"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609600" indent="-266700"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indent="0" algn="l">
              <a:spcBef>
                <a:spcPct val="60000"/>
              </a:spcBef>
              <a:buClrTx/>
              <a:buSzTx/>
              <a:buFont typeface="Frutiger 45 Light" pitchFamily="34" charset="0"/>
              <a:buNone/>
            </a:pPr>
            <a:r>
              <a:rPr lang="es-ES" altLang="es-ES" sz="2800" dirty="0">
                <a:solidFill>
                  <a:srgbClr val="48A0DA"/>
                </a:solidFill>
                <a:latin typeface="Deutsche Bank Display" panose="020F0403020203030304" pitchFamily="34" charset="0"/>
                <a:ea typeface="Deutsche Bank Display" panose="020F0403020203030304" pitchFamily="34" charset="0"/>
                <a:cs typeface="Deutsche Bank Display" panose="020F0403020203030304" pitchFamily="34" charset="0"/>
              </a:rPr>
              <a:t>Requisitos del régimen de empresa familiar</a:t>
            </a:r>
            <a:endPar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p:txBody>
      </p:sp>
      <p:sp>
        <p:nvSpPr>
          <p:cNvPr id="3" name="AutoShape 7">
            <a:extLst>
              <a:ext uri="{FF2B5EF4-FFF2-40B4-BE49-F238E27FC236}">
                <a16:creationId xmlns:a16="http://schemas.microsoft.com/office/drawing/2014/main" id="{CBA3303C-4724-02A2-73BA-1D4BCCDD8AEE}"/>
              </a:ext>
            </a:extLst>
          </p:cNvPr>
          <p:cNvSpPr>
            <a:spLocks/>
          </p:cNvSpPr>
          <p:nvPr/>
        </p:nvSpPr>
        <p:spPr bwMode="auto">
          <a:xfrm>
            <a:off x="17679397" y="6102605"/>
            <a:ext cx="5904657" cy="2964914"/>
          </a:xfrm>
          <a:custGeom>
            <a:avLst/>
            <a:gdLst>
              <a:gd name="T0" fmla="*/ 10800 w 21600"/>
              <a:gd name="T1" fmla="*/ 10800 w 21600"/>
              <a:gd name="T2" fmla="*/ 10800 w 21600"/>
              <a:gd name="T3" fmla="*/ 10800 w 21600"/>
            </a:gdLst>
            <a:ahLst/>
            <a:cxnLst>
              <a:cxn ang="0">
                <a:pos x="T0" y="0"/>
              </a:cxn>
              <a:cxn ang="0">
                <a:pos x="T1" y="0"/>
              </a:cxn>
              <a:cxn ang="0">
                <a:pos x="T2" y="0"/>
              </a:cxn>
              <a:cxn ang="0">
                <a:pos x="T3" y="0"/>
              </a:cxn>
            </a:cxnLst>
            <a:rect l="0" t="0" r="r" b="b"/>
            <a:pathLst>
              <a:path w="21600">
                <a:moveTo>
                  <a:pt x="0" y="0"/>
                </a:moveTo>
                <a:lnTo>
                  <a:pt x="21600" y="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800" tIns="50800" rIns="50800" bIns="50800" anchor="ctr">
            <a:spAutoFit/>
          </a:bodyPr>
          <a:lstStyle>
            <a:lvl1pPr marL="85725" indent="-85725"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406400" indent="-177800"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346075" indent="-342900"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609600" indent="-266700"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indent="0" algn="l">
              <a:spcBef>
                <a:spcPct val="60000"/>
              </a:spcBef>
            </a:pPr>
            <a:r>
              <a:rPr lang="es-ES" altLang="es-ES" sz="2800" dirty="0">
                <a:solidFill>
                  <a:srgbClr val="48A0DA"/>
                </a:solidFill>
                <a:latin typeface="Deutsche Bank Display" panose="020F0403020203030304" pitchFamily="34" charset="0"/>
                <a:ea typeface="Deutsche Bank Display" panose="020F0403020203030304" pitchFamily="34" charset="0"/>
                <a:cs typeface="Deutsche Bank Display" panose="020F0403020203030304" pitchFamily="34" charset="0"/>
              </a:rPr>
              <a:t>Ejercicio de actividad de forma habitual, personal y directa</a:t>
            </a:r>
          </a:p>
          <a:p>
            <a:pPr lvl="2" algn="l">
              <a:buClr>
                <a:srgbClr val="48A0DA"/>
              </a:buClr>
              <a:buSzPct val="100000"/>
              <a:buFont typeface="Symbol" pitchFamily="2" charset="2"/>
              <a:buChar char="·"/>
            </a:pPr>
            <a:endParaRPr lang="es-ES" altLang="es-ES" sz="20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lvl="2" algn="l">
              <a:buClr>
                <a:srgbClr val="48A0DA"/>
              </a:buClr>
              <a:buSzPct val="100000"/>
              <a:buFont typeface="Symbol" pitchFamily="2" charset="2"/>
              <a:buChar char="·"/>
            </a:pPr>
            <a:endPar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lvl="2" algn="l">
              <a:buClr>
                <a:srgbClr val="48A0DA"/>
              </a:buClr>
              <a:buSzPct val="100000"/>
              <a:buFont typeface="Symbol" pitchFamily="2" charset="2"/>
              <a:buChar char="·"/>
            </a:pPr>
            <a:r>
              <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Actividad de manera habitual, personal y directa</a:t>
            </a:r>
          </a:p>
          <a:p>
            <a:pPr lvl="2" algn="l">
              <a:buClr>
                <a:srgbClr val="48A0DA"/>
              </a:buClr>
              <a:buSzPct val="100000"/>
              <a:buFont typeface="Symbol" pitchFamily="2" charset="2"/>
              <a:buChar char="·"/>
            </a:pPr>
            <a:r>
              <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Bienes comunes a ambos miembros del matrimonio</a:t>
            </a:r>
          </a:p>
        </p:txBody>
      </p:sp>
      <p:sp>
        <p:nvSpPr>
          <p:cNvPr id="5" name="AutoShape 7">
            <a:extLst>
              <a:ext uri="{FF2B5EF4-FFF2-40B4-BE49-F238E27FC236}">
                <a16:creationId xmlns:a16="http://schemas.microsoft.com/office/drawing/2014/main" id="{A44D3D7A-96AE-13FD-9F06-A1DBB54651E6}"/>
              </a:ext>
            </a:extLst>
          </p:cNvPr>
          <p:cNvSpPr>
            <a:spLocks/>
          </p:cNvSpPr>
          <p:nvPr/>
        </p:nvSpPr>
        <p:spPr bwMode="auto">
          <a:xfrm>
            <a:off x="8698944" y="8690480"/>
            <a:ext cx="5115274" cy="410369"/>
          </a:xfrm>
          <a:custGeom>
            <a:avLst/>
            <a:gdLst>
              <a:gd name="T0" fmla="*/ 10800 w 21600"/>
              <a:gd name="T1" fmla="*/ 10800 w 21600"/>
              <a:gd name="T2" fmla="*/ 10800 w 21600"/>
              <a:gd name="T3" fmla="*/ 10800 w 21600"/>
            </a:gdLst>
            <a:ahLst/>
            <a:cxnLst>
              <a:cxn ang="0">
                <a:pos x="T0" y="0"/>
              </a:cxn>
              <a:cxn ang="0">
                <a:pos x="T1" y="0"/>
              </a:cxn>
              <a:cxn ang="0">
                <a:pos x="T2" y="0"/>
              </a:cxn>
              <a:cxn ang="0">
                <a:pos x="T3" y="0"/>
              </a:cxn>
            </a:cxnLst>
            <a:rect l="0" t="0" r="r" b="b"/>
            <a:pathLst>
              <a:path w="21600">
                <a:moveTo>
                  <a:pt x="0" y="0"/>
                </a:moveTo>
                <a:lnTo>
                  <a:pt x="21600" y="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800" tIns="50800" rIns="50800" bIns="50800" anchor="ctr">
            <a:spAutoFit/>
          </a:bodyPr>
          <a:lstStyle>
            <a:lvl1pPr marL="85725" indent="-85725"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406400" indent="-177800"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346075" indent="-342900"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609600" indent="-266700"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lvl="1" algn="l">
              <a:spcBef>
                <a:spcPct val="55000"/>
              </a:spcBef>
              <a:buSzTx/>
              <a:buFont typeface="Frutiger 45 Light" pitchFamily="34" charset="0"/>
              <a:buNone/>
            </a:pPr>
            <a:r>
              <a:rPr lang="es-ES" altLang="es-ES" sz="2000" dirty="0">
                <a:solidFill>
                  <a:srgbClr val="001F5A"/>
                </a:solidFill>
                <a:latin typeface="Deutsche Bank Text" panose="020B0503020202030204" pitchFamily="34" charset="0"/>
                <a:ea typeface="Deutsche Bank Text" panose="020B0503020202030204" pitchFamily="34" charset="0"/>
                <a:cs typeface="Deutsche Bank Text" panose="020B0503020202030204" pitchFamily="34" charset="0"/>
              </a:rPr>
              <a:t>Doble análisis</a:t>
            </a:r>
          </a:p>
        </p:txBody>
      </p:sp>
      <p:sp>
        <p:nvSpPr>
          <p:cNvPr id="7" name="CuadroTexto 6">
            <a:extLst>
              <a:ext uri="{FF2B5EF4-FFF2-40B4-BE49-F238E27FC236}">
                <a16:creationId xmlns:a16="http://schemas.microsoft.com/office/drawing/2014/main" id="{E0DD9C32-5491-ADC8-A61F-568BA516532A}"/>
              </a:ext>
            </a:extLst>
          </p:cNvPr>
          <p:cNvSpPr txBox="1"/>
          <p:nvPr/>
        </p:nvSpPr>
        <p:spPr>
          <a:xfrm>
            <a:off x="9601486" y="9264540"/>
            <a:ext cx="6458542" cy="2462213"/>
          </a:xfrm>
          <a:prstGeom prst="rect">
            <a:avLst/>
          </a:prstGeom>
          <a:noFill/>
        </p:spPr>
        <p:txBody>
          <a:bodyPr wrap="square">
            <a:spAutoFit/>
          </a:bodyPr>
          <a:lstStyle/>
          <a:p>
            <a:pPr lvl="2" indent="0" algn="l" eaLnBrk="1" hangingPunct="1"/>
            <a:r>
              <a:rPr lang="es-ES" altLang="es-ES" sz="2200" dirty="0">
                <a:solidFill>
                  <a:srgbClr val="046590"/>
                </a:solidFill>
                <a:latin typeface="Deutsche Bank Text" panose="020B0503020202030204" pitchFamily="34" charset="0"/>
                <a:ea typeface="Deutsche Bank Text" panose="020B0503020202030204" pitchFamily="34" charset="0"/>
                <a:cs typeface="Deutsche Bank Text" panose="020B0503020202030204" pitchFamily="34" charset="0"/>
              </a:rPr>
              <a:t>Acceso: </a:t>
            </a:r>
            <a:r>
              <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¿Se cumplen los requisitos del régimen de manera  que hay </a:t>
            </a:r>
            <a:r>
              <a:rPr lang="es-ES" altLang="es-ES" sz="2200" dirty="0">
                <a:solidFill>
                  <a:srgbClr val="046590"/>
                </a:solidFill>
                <a:latin typeface="Deutsche Bank Text" panose="020B0503020202030204" pitchFamily="34" charset="0"/>
                <a:ea typeface="Deutsche Bank Text" panose="020B0503020202030204" pitchFamily="34" charset="0"/>
                <a:cs typeface="Deutsche Bank Text" panose="020B0503020202030204" pitchFamily="34" charset="0"/>
              </a:rPr>
              <a:t>acceso a la exención?</a:t>
            </a:r>
          </a:p>
          <a:p>
            <a:pPr marL="346075" lvl="2" indent="-342900" algn="l" defTabSz="911225">
              <a:buClr>
                <a:srgbClr val="48A0DA"/>
              </a:buClr>
              <a:buSzPct val="100000"/>
              <a:buFont typeface="Symbol" pitchFamily="2" charset="2"/>
              <a:buChar char="·"/>
            </a:pPr>
            <a:r>
              <a:rPr lang="es-ES" altLang="es-ES" sz="2200" dirty="0" err="1">
                <a:solidFill>
                  <a:srgbClr val="046590"/>
                </a:solidFill>
                <a:latin typeface="Deutsche Bank Text" panose="020B0503020202030204" pitchFamily="34" charset="0"/>
                <a:ea typeface="Deutsche Bank Text" panose="020B0503020202030204" pitchFamily="34" charset="0"/>
                <a:cs typeface="Deutsche Bank Text" panose="020B0503020202030204" pitchFamily="34" charset="0"/>
              </a:rPr>
              <a:t>Bº</a:t>
            </a:r>
            <a:r>
              <a:rPr lang="es-ES" altLang="es-ES" sz="2200" dirty="0">
                <a:solidFill>
                  <a:srgbClr val="046590"/>
                </a:solidFill>
                <a:latin typeface="Deutsche Bank Text" panose="020B0503020202030204" pitchFamily="34" charset="0"/>
                <a:ea typeface="Deutsche Bank Text" panose="020B0503020202030204" pitchFamily="34" charset="0"/>
                <a:cs typeface="Deutsche Bank Text" panose="020B0503020202030204" pitchFamily="34" charset="0"/>
              </a:rPr>
              <a:t> no distribuidos de los últimos 10 años.</a:t>
            </a:r>
          </a:p>
          <a:p>
            <a:pPr marL="3175" lvl="2" indent="0" algn="l" eaLnBrk="1" hangingPunct="1">
              <a:buNone/>
            </a:pPr>
            <a:endPar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lvl="2" indent="0" algn="l" eaLnBrk="1" hangingPunct="1">
              <a:buClr>
                <a:schemeClr val="accent2"/>
              </a:buClr>
            </a:pPr>
            <a:r>
              <a:rPr lang="es-ES" altLang="es-ES" sz="2200" dirty="0">
                <a:solidFill>
                  <a:srgbClr val="046590"/>
                </a:solidFill>
                <a:latin typeface="Deutsche Bank Text" panose="020B0503020202030204" pitchFamily="34" charset="0"/>
                <a:ea typeface="Deutsche Bank Text" panose="020B0503020202030204" pitchFamily="34" charset="0"/>
                <a:cs typeface="Deutsche Bank Text" panose="020B0503020202030204" pitchFamily="34" charset="0"/>
              </a:rPr>
              <a:t>Alcance: </a:t>
            </a:r>
            <a:r>
              <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Cuál es la </a:t>
            </a:r>
            <a:r>
              <a:rPr lang="es-ES" altLang="es-ES" sz="2200" dirty="0">
                <a:solidFill>
                  <a:srgbClr val="046590"/>
                </a:solidFill>
                <a:latin typeface="Deutsche Bank Text" panose="020B0503020202030204" pitchFamily="34" charset="0"/>
                <a:ea typeface="Deutsche Bank Text" panose="020B0503020202030204" pitchFamily="34" charset="0"/>
                <a:cs typeface="Deutsche Bank Text" panose="020B0503020202030204" pitchFamily="34" charset="0"/>
              </a:rPr>
              <a:t>proporción</a:t>
            </a:r>
            <a:r>
              <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 de </a:t>
            </a:r>
            <a:r>
              <a:rPr lang="es-ES" altLang="es-ES" sz="2200" dirty="0">
                <a:solidFill>
                  <a:srgbClr val="046590"/>
                </a:solidFill>
                <a:latin typeface="Deutsche Bank Text" panose="020B0503020202030204" pitchFamily="34" charset="0"/>
                <a:ea typeface="Deutsche Bank Text" panose="020B0503020202030204" pitchFamily="34" charset="0"/>
                <a:cs typeface="Deutsche Bank Text" panose="020B0503020202030204" pitchFamily="34" charset="0"/>
              </a:rPr>
              <a:t>acciones</a:t>
            </a:r>
            <a:r>
              <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 que está </a:t>
            </a:r>
            <a:r>
              <a:rPr lang="es-ES" altLang="es-ES" sz="2200" dirty="0">
                <a:solidFill>
                  <a:srgbClr val="046590"/>
                </a:solidFill>
                <a:latin typeface="Deutsche Bank Text" panose="020B0503020202030204" pitchFamily="34" charset="0"/>
                <a:ea typeface="Deutsche Bank Text" panose="020B0503020202030204" pitchFamily="34" charset="0"/>
                <a:cs typeface="Deutsche Bank Text" panose="020B0503020202030204" pitchFamily="34" charset="0"/>
              </a:rPr>
              <a:t>exenta</a:t>
            </a:r>
            <a:r>
              <a:rPr lang="es-ES" altLang="es-ES" sz="22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rPr>
              <a:t>.</a:t>
            </a:r>
          </a:p>
          <a:p>
            <a:pPr marL="346075" lvl="2" indent="-342900" algn="l" defTabSz="911225" eaLnBrk="1">
              <a:buClr>
                <a:srgbClr val="48A0DA"/>
              </a:buClr>
              <a:buSzPct val="100000"/>
              <a:buFont typeface="Symbol" pitchFamily="2" charset="2"/>
              <a:buChar char="·"/>
            </a:pPr>
            <a:r>
              <a:rPr lang="es-ES" altLang="es-ES" sz="2200" dirty="0">
                <a:solidFill>
                  <a:srgbClr val="046590"/>
                </a:solidFill>
                <a:latin typeface="Deutsche Bank Text" panose="020B0503020202030204" pitchFamily="34" charset="0"/>
                <a:ea typeface="Deutsche Bank Text" panose="020B0503020202030204" pitchFamily="34" charset="0"/>
                <a:cs typeface="Deutsche Bank Text" panose="020B0503020202030204" pitchFamily="34" charset="0"/>
              </a:rPr>
              <a:t>Activos afectos vs. activos no afectos</a:t>
            </a:r>
            <a:r>
              <a:rPr lang="es-ES" altLang="es-ES" sz="22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rPr>
              <a:t>.</a:t>
            </a:r>
          </a:p>
        </p:txBody>
      </p:sp>
      <p:sp>
        <p:nvSpPr>
          <p:cNvPr id="10" name="Oval 8">
            <a:extLst>
              <a:ext uri="{FF2B5EF4-FFF2-40B4-BE49-F238E27FC236}">
                <a16:creationId xmlns:a16="http://schemas.microsoft.com/office/drawing/2014/main" id="{B1A9C86B-7E80-54E1-CD33-7D2C0E2D6C60}"/>
              </a:ext>
            </a:extLst>
          </p:cNvPr>
          <p:cNvSpPr>
            <a:spLocks/>
          </p:cNvSpPr>
          <p:nvPr/>
        </p:nvSpPr>
        <p:spPr bwMode="auto">
          <a:xfrm>
            <a:off x="8698943" y="9341724"/>
            <a:ext cx="773792" cy="773246"/>
          </a:xfrm>
          <a:prstGeom prst="ellipse">
            <a:avLst/>
          </a:prstGeom>
          <a:solidFill>
            <a:srgbClr val="5C9FD1"/>
          </a:solidFill>
          <a:ln w="25400" cap="flat" cmpd="sng">
            <a:solidFill>
              <a:schemeClr val="bg1"/>
            </a:solidFill>
            <a:prstDash val="solid"/>
            <a:miter lim="400000"/>
            <a:headEnd type="none" w="med" len="med"/>
            <a:tailEnd type="none" w="med" len="med"/>
          </a:ln>
          <a:effec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sp>
        <p:nvSpPr>
          <p:cNvPr id="14" name="AutoShape 7">
            <a:extLst>
              <a:ext uri="{FF2B5EF4-FFF2-40B4-BE49-F238E27FC236}">
                <a16:creationId xmlns:a16="http://schemas.microsoft.com/office/drawing/2014/main" id="{EAF104A9-21B8-5391-CB2E-57060C997966}"/>
              </a:ext>
            </a:extLst>
          </p:cNvPr>
          <p:cNvSpPr>
            <a:spLocks/>
          </p:cNvSpPr>
          <p:nvPr/>
        </p:nvSpPr>
        <p:spPr bwMode="auto">
          <a:xfrm>
            <a:off x="17679397" y="9571039"/>
            <a:ext cx="5904658" cy="2355517"/>
          </a:xfrm>
          <a:custGeom>
            <a:avLst/>
            <a:gdLst>
              <a:gd name="T0" fmla="*/ 10800 w 21600"/>
              <a:gd name="T1" fmla="*/ 10800 w 21600"/>
              <a:gd name="T2" fmla="*/ 10800 w 21600"/>
              <a:gd name="T3" fmla="*/ 10800 w 21600"/>
            </a:gdLst>
            <a:ahLst/>
            <a:cxnLst>
              <a:cxn ang="0">
                <a:pos x="T0" y="0"/>
              </a:cxn>
              <a:cxn ang="0">
                <a:pos x="T1" y="0"/>
              </a:cxn>
              <a:cxn ang="0">
                <a:pos x="T2" y="0"/>
              </a:cxn>
              <a:cxn ang="0">
                <a:pos x="T3" y="0"/>
              </a:cxn>
            </a:cxnLst>
            <a:rect l="0" t="0" r="r" b="b"/>
            <a:pathLst>
              <a:path w="21600">
                <a:moveTo>
                  <a:pt x="0" y="0"/>
                </a:moveTo>
                <a:lnTo>
                  <a:pt x="21600" y="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800" tIns="50800" rIns="50800" bIns="50800" anchor="ctr">
            <a:spAutoFit/>
          </a:bodyPr>
          <a:lstStyle>
            <a:lvl1pPr marL="85725" indent="-85725"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406400" indent="-177800"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346075" indent="-342900"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609600" indent="-266700"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indent="0" algn="l">
              <a:buClrTx/>
              <a:buSzTx/>
              <a:buFont typeface="Frutiger 45 Light" pitchFamily="34" charset="0"/>
              <a:buNone/>
            </a:pPr>
            <a:r>
              <a:rPr lang="es-ES" altLang="es-ES" sz="2200" dirty="0">
                <a:solidFill>
                  <a:srgbClr val="545B60"/>
                </a:solidFill>
                <a:latin typeface="Frutiger 45 Light" charset="0"/>
              </a:rPr>
              <a:t>Los rendimientos de las actividades económicas deben constituir la principal fuente de renta del sujeto pasivo.</a:t>
            </a:r>
          </a:p>
          <a:p>
            <a:pPr marL="0" indent="0" algn="l">
              <a:buClrTx/>
              <a:buSzTx/>
              <a:buFont typeface="Frutiger 45 Light" pitchFamily="34" charset="0"/>
              <a:buNone/>
            </a:pPr>
            <a:endParaRPr lang="es-ES" altLang="es-ES" sz="2200" strike="sngStrike" dirty="0">
              <a:solidFill>
                <a:srgbClr val="545B60"/>
              </a:solidFill>
              <a:latin typeface="Frutiger 45 Light" charset="0"/>
            </a:endParaRPr>
          </a:p>
          <a:p>
            <a:pPr algn="l">
              <a:spcBef>
                <a:spcPct val="60000"/>
              </a:spcBef>
              <a:buClrTx/>
              <a:buSzTx/>
              <a:buFont typeface="Frutiger 45 Light" pitchFamily="34" charset="0"/>
              <a:buNone/>
            </a:pPr>
            <a:r>
              <a:rPr lang="es-ES" altLang="es-ES" sz="2200" dirty="0">
                <a:solidFill>
                  <a:srgbClr val="545B60"/>
                </a:solidFill>
                <a:latin typeface="Frutiger 45 Light" charset="0"/>
              </a:rPr>
              <a:t>Alcance de la exención</a:t>
            </a:r>
          </a:p>
          <a:p>
            <a:pPr marL="0" indent="0" algn="l">
              <a:buClrTx/>
              <a:buSzTx/>
              <a:buFont typeface="Frutiger 45 Light" pitchFamily="34" charset="0"/>
              <a:buNone/>
            </a:pPr>
            <a:endParaRPr lang="es-ES" altLang="es-ES" sz="2000" dirty="0">
              <a:solidFill>
                <a:srgbClr val="545B60"/>
              </a:solidFill>
              <a:latin typeface="Frutiger 45 Light" charset="0"/>
            </a:endParaRPr>
          </a:p>
        </p:txBody>
      </p:sp>
      <p:sp>
        <p:nvSpPr>
          <p:cNvPr id="16" name="Line 38">
            <a:extLst>
              <a:ext uri="{FF2B5EF4-FFF2-40B4-BE49-F238E27FC236}">
                <a16:creationId xmlns:a16="http://schemas.microsoft.com/office/drawing/2014/main" id="{D2E69897-79D5-006F-E64D-BACB1E8BC457}"/>
              </a:ext>
            </a:extLst>
          </p:cNvPr>
          <p:cNvSpPr>
            <a:spLocks noChangeShapeType="1"/>
          </p:cNvSpPr>
          <p:nvPr/>
        </p:nvSpPr>
        <p:spPr bwMode="auto">
          <a:xfrm flipV="1">
            <a:off x="16944528" y="2478502"/>
            <a:ext cx="0" cy="9852097"/>
          </a:xfrm>
          <a:prstGeom prst="line">
            <a:avLst/>
          </a:prstGeom>
          <a:noFill/>
          <a:ln w="44450" cap="flat" cmpd="sng">
            <a:solidFill>
              <a:schemeClr val="bg1"/>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r"/>
            <a:endParaRPr lang="es-ES" altLang="es-ES"/>
          </a:p>
        </p:txBody>
      </p:sp>
      <p:sp>
        <p:nvSpPr>
          <p:cNvPr id="2" name="Text Box 4">
            <a:extLst>
              <a:ext uri="{FF2B5EF4-FFF2-40B4-BE49-F238E27FC236}">
                <a16:creationId xmlns:a16="http://schemas.microsoft.com/office/drawing/2014/main" id="{4DC3F09B-BAC7-4751-F4EB-363CA63FA3C3}"/>
              </a:ext>
            </a:extLst>
          </p:cNvPr>
          <p:cNvSpPr txBox="1">
            <a:spLocks/>
          </p:cNvSpPr>
          <p:nvPr/>
        </p:nvSpPr>
        <p:spPr bwMode="auto">
          <a:xfrm>
            <a:off x="612029" y="336170"/>
            <a:ext cx="4581382" cy="542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lnSpc>
                <a:spcPts val="4000"/>
              </a:lnSpc>
            </a:pPr>
            <a:r>
              <a:rPr lang="es-ES" alt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Apéndice II: Régimen de Empresa Familiar</a:t>
            </a:r>
          </a:p>
        </p:txBody>
      </p:sp>
      <p:cxnSp>
        <p:nvCxnSpPr>
          <p:cNvPr id="4" name="Conector recto 3">
            <a:extLst>
              <a:ext uri="{FF2B5EF4-FFF2-40B4-BE49-F238E27FC236}">
                <a16:creationId xmlns:a16="http://schemas.microsoft.com/office/drawing/2014/main" id="{54898BAF-1EEB-8E6C-1CB1-DF0CC61118A0}"/>
              </a:ext>
            </a:extLst>
          </p:cNvPr>
          <p:cNvCxnSpPr/>
          <p:nvPr/>
        </p:nvCxnSpPr>
        <p:spPr bwMode="auto">
          <a:xfrm>
            <a:off x="671513" y="1017913"/>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Conector recto 5">
            <a:extLst>
              <a:ext uri="{FF2B5EF4-FFF2-40B4-BE49-F238E27FC236}">
                <a16:creationId xmlns:a16="http://schemas.microsoft.com/office/drawing/2014/main" id="{E1647473-9840-BA55-FE67-F034C73424E4}"/>
              </a:ext>
            </a:extLst>
          </p:cNvPr>
          <p:cNvCxnSpPr/>
          <p:nvPr/>
        </p:nvCxnSpPr>
        <p:spPr bwMode="auto">
          <a:xfrm>
            <a:off x="17880632" y="7368306"/>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Conector recto 14">
            <a:extLst>
              <a:ext uri="{FF2B5EF4-FFF2-40B4-BE49-F238E27FC236}">
                <a16:creationId xmlns:a16="http://schemas.microsoft.com/office/drawing/2014/main" id="{6BDFB2BE-A2B9-C7CB-6F60-8C0E8CAA031D}"/>
              </a:ext>
            </a:extLst>
          </p:cNvPr>
          <p:cNvCxnSpPr/>
          <p:nvPr/>
        </p:nvCxnSpPr>
        <p:spPr bwMode="auto">
          <a:xfrm>
            <a:off x="17719268" y="7368306"/>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Conector recto 16">
            <a:extLst>
              <a:ext uri="{FF2B5EF4-FFF2-40B4-BE49-F238E27FC236}">
                <a16:creationId xmlns:a16="http://schemas.microsoft.com/office/drawing/2014/main" id="{200A998C-59A7-D0BB-9D0A-6D11271BF767}"/>
              </a:ext>
            </a:extLst>
          </p:cNvPr>
          <p:cNvCxnSpPr/>
          <p:nvPr/>
        </p:nvCxnSpPr>
        <p:spPr bwMode="auto">
          <a:xfrm>
            <a:off x="8763527" y="7696851"/>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4" name="CuadroTexto 53">
            <a:extLst>
              <a:ext uri="{FF2B5EF4-FFF2-40B4-BE49-F238E27FC236}">
                <a16:creationId xmlns:a16="http://schemas.microsoft.com/office/drawing/2014/main" id="{7F251307-3EC5-0C4B-B04F-513997D4C418}"/>
              </a:ext>
            </a:extLst>
          </p:cNvPr>
          <p:cNvSpPr txBox="1"/>
          <p:nvPr/>
        </p:nvSpPr>
        <p:spPr>
          <a:xfrm>
            <a:off x="8761404" y="8019037"/>
            <a:ext cx="12200020" cy="461665"/>
          </a:xfrm>
          <a:prstGeom prst="rect">
            <a:avLst/>
          </a:prstGeom>
          <a:noFill/>
        </p:spPr>
        <p:txBody>
          <a:bodyPr wrap="square">
            <a:spAutoFit/>
          </a:bodyPr>
          <a:lstStyle/>
          <a:p>
            <a:pPr marL="342900" lvl="2" indent="-342900" algn="l" eaLnBrk="1">
              <a:buClr>
                <a:srgbClr val="48A0DA"/>
              </a:buClr>
              <a:buSzPct val="140000"/>
              <a:buFont typeface="Arial" panose="020B0604020202020204" pitchFamily="34" charset="0"/>
              <a:buChar char="•"/>
            </a:pPr>
            <a:r>
              <a:rPr lang="es-ES" altLang="es-ES" sz="24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SOCIOS</a:t>
            </a:r>
          </a:p>
        </p:txBody>
      </p:sp>
      <p:sp>
        <p:nvSpPr>
          <p:cNvPr id="55" name="CuadroTexto 54">
            <a:extLst>
              <a:ext uri="{FF2B5EF4-FFF2-40B4-BE49-F238E27FC236}">
                <a16:creationId xmlns:a16="http://schemas.microsoft.com/office/drawing/2014/main" id="{88C6A623-B729-6FFF-DC97-8318B64FF2CE}"/>
              </a:ext>
            </a:extLst>
          </p:cNvPr>
          <p:cNvSpPr txBox="1"/>
          <p:nvPr/>
        </p:nvSpPr>
        <p:spPr>
          <a:xfrm>
            <a:off x="10770311" y="7992774"/>
            <a:ext cx="2531060" cy="461665"/>
          </a:xfrm>
          <a:prstGeom prst="rect">
            <a:avLst/>
          </a:prstGeom>
          <a:noFill/>
        </p:spPr>
        <p:txBody>
          <a:bodyPr wrap="square">
            <a:spAutoFit/>
          </a:bodyPr>
          <a:lstStyle/>
          <a:p>
            <a:pPr marL="342900" lvl="2" indent="-342900" algn="l" eaLnBrk="1">
              <a:buClr>
                <a:srgbClr val="48A0DA"/>
              </a:buClr>
              <a:buSzPct val="140000"/>
              <a:buFont typeface="Arial" panose="020B0604020202020204" pitchFamily="34" charset="0"/>
              <a:buChar char="•"/>
            </a:pPr>
            <a:r>
              <a:rPr lang="es-ES" altLang="es-ES"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SOCIEDAD</a:t>
            </a:r>
            <a:endParaRPr lang="es-ES" altLang="es-ES" sz="24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p:txBody>
      </p:sp>
      <p:sp>
        <p:nvSpPr>
          <p:cNvPr id="9" name="Text Box 7">
            <a:extLst>
              <a:ext uri="{FF2B5EF4-FFF2-40B4-BE49-F238E27FC236}">
                <a16:creationId xmlns:a16="http://schemas.microsoft.com/office/drawing/2014/main" id="{94F51CF2-7EAD-A666-07B0-B4C979D5E4F3}"/>
              </a:ext>
            </a:extLst>
          </p:cNvPr>
          <p:cNvSpPr txBox="1">
            <a:spLocks/>
          </p:cNvSpPr>
          <p:nvPr/>
        </p:nvSpPr>
        <p:spPr bwMode="auto">
          <a:xfrm>
            <a:off x="8904750" y="9460367"/>
            <a:ext cx="362178" cy="6081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s-ES" altLang="es-ES" sz="3200" dirty="0">
                <a:solidFill>
                  <a:schemeClr val="bg1"/>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1</a:t>
            </a:r>
          </a:p>
        </p:txBody>
      </p:sp>
      <p:sp>
        <p:nvSpPr>
          <p:cNvPr id="60" name="Oval 8">
            <a:extLst>
              <a:ext uri="{FF2B5EF4-FFF2-40B4-BE49-F238E27FC236}">
                <a16:creationId xmlns:a16="http://schemas.microsoft.com/office/drawing/2014/main" id="{236684B5-EE34-89E0-7146-D98E4CF7C2B9}"/>
              </a:ext>
            </a:extLst>
          </p:cNvPr>
          <p:cNvSpPr>
            <a:spLocks/>
          </p:cNvSpPr>
          <p:nvPr/>
        </p:nvSpPr>
        <p:spPr bwMode="auto">
          <a:xfrm>
            <a:off x="8698943" y="10683979"/>
            <a:ext cx="773792" cy="773246"/>
          </a:xfrm>
          <a:prstGeom prst="ellipse">
            <a:avLst/>
          </a:prstGeom>
          <a:solidFill>
            <a:srgbClr val="5C9FD1"/>
          </a:solidFill>
          <a:ln w="25400" cap="flat" cmpd="sng">
            <a:solidFill>
              <a:schemeClr val="bg1"/>
            </a:solidFill>
            <a:prstDash val="solid"/>
            <a:miter lim="400000"/>
            <a:headEnd type="none" w="med" len="med"/>
            <a:tailEnd type="none" w="med" len="med"/>
          </a:ln>
          <a:effec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sp>
        <p:nvSpPr>
          <p:cNvPr id="61" name="Text Box 7">
            <a:extLst>
              <a:ext uri="{FF2B5EF4-FFF2-40B4-BE49-F238E27FC236}">
                <a16:creationId xmlns:a16="http://schemas.microsoft.com/office/drawing/2014/main" id="{3718D440-8E53-FAE8-15A3-D9429A16D154}"/>
              </a:ext>
            </a:extLst>
          </p:cNvPr>
          <p:cNvSpPr txBox="1">
            <a:spLocks/>
          </p:cNvSpPr>
          <p:nvPr/>
        </p:nvSpPr>
        <p:spPr bwMode="auto">
          <a:xfrm>
            <a:off x="8904750" y="10828519"/>
            <a:ext cx="362178" cy="6081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s-ES" altLang="es-ES" sz="3200" dirty="0">
                <a:solidFill>
                  <a:schemeClr val="bg1"/>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2</a:t>
            </a:r>
          </a:p>
        </p:txBody>
      </p:sp>
      <p:grpSp>
        <p:nvGrpSpPr>
          <p:cNvPr id="19" name="Grupo 18">
            <a:extLst>
              <a:ext uri="{FF2B5EF4-FFF2-40B4-BE49-F238E27FC236}">
                <a16:creationId xmlns:a16="http://schemas.microsoft.com/office/drawing/2014/main" id="{CA470FED-AF86-D33D-D459-00933DEB2F2C}"/>
              </a:ext>
            </a:extLst>
          </p:cNvPr>
          <p:cNvGrpSpPr/>
          <p:nvPr/>
        </p:nvGrpSpPr>
        <p:grpSpPr>
          <a:xfrm>
            <a:off x="8761404" y="3564647"/>
            <a:ext cx="7443786" cy="3004477"/>
            <a:chOff x="8761404" y="3564647"/>
            <a:chExt cx="7443786" cy="3004477"/>
          </a:xfrm>
        </p:grpSpPr>
        <p:sp>
          <p:nvSpPr>
            <p:cNvPr id="39" name="Rectangle 10">
              <a:extLst>
                <a:ext uri="{FF2B5EF4-FFF2-40B4-BE49-F238E27FC236}">
                  <a16:creationId xmlns:a16="http://schemas.microsoft.com/office/drawing/2014/main" id="{3003031A-F324-DE5D-E5F6-20CC87E59867}"/>
                </a:ext>
              </a:extLst>
            </p:cNvPr>
            <p:cNvSpPr>
              <a:spLocks/>
            </p:cNvSpPr>
            <p:nvPr/>
          </p:nvSpPr>
          <p:spPr bwMode="auto">
            <a:xfrm>
              <a:off x="11192048" y="3564647"/>
              <a:ext cx="2582499" cy="1173577"/>
            </a:xfrm>
            <a:prstGeom prst="rect">
              <a:avLst/>
            </a:prstGeom>
            <a:solidFill>
              <a:srgbClr val="FFFFFF"/>
            </a:solidFill>
            <a:ln w="12700" cap="flat" cmpd="sng">
              <a:solidFill>
                <a:srgbClr val="04A2E0"/>
              </a:solidFill>
              <a:prstDash val="solid"/>
              <a:miter lim="400000"/>
              <a:headEnd type="none" w="med" len="med"/>
              <a:tailEnd type="none" w="med" len="med"/>
            </a:ln>
            <a:effec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dirty="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sp>
          <p:nvSpPr>
            <p:cNvPr id="40" name="Text Box 11">
              <a:extLst>
                <a:ext uri="{FF2B5EF4-FFF2-40B4-BE49-F238E27FC236}">
                  <a16:creationId xmlns:a16="http://schemas.microsoft.com/office/drawing/2014/main" id="{2D342CE5-1771-C2E2-0150-9A229EBB3D25}"/>
                </a:ext>
              </a:extLst>
            </p:cNvPr>
            <p:cNvSpPr txBox="1">
              <a:spLocks/>
            </p:cNvSpPr>
            <p:nvPr/>
          </p:nvSpPr>
          <p:spPr bwMode="auto">
            <a:xfrm>
              <a:off x="11961627" y="3623003"/>
              <a:ext cx="873950" cy="383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Holding</a:t>
              </a:r>
            </a:p>
          </p:txBody>
        </p:sp>
        <p:sp>
          <p:nvSpPr>
            <p:cNvPr id="41" name="Text Box 12">
              <a:extLst>
                <a:ext uri="{FF2B5EF4-FFF2-40B4-BE49-F238E27FC236}">
                  <a16:creationId xmlns:a16="http://schemas.microsoft.com/office/drawing/2014/main" id="{B58B45C2-B03C-4ED5-082D-E05DB36FC9C2}"/>
                </a:ext>
              </a:extLst>
            </p:cNvPr>
            <p:cNvSpPr txBox="1">
              <a:spLocks/>
            </p:cNvSpPr>
            <p:nvPr/>
          </p:nvSpPr>
          <p:spPr bwMode="auto">
            <a:xfrm>
              <a:off x="11465808" y="3959867"/>
              <a:ext cx="726193" cy="383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Activo</a:t>
              </a:r>
            </a:p>
          </p:txBody>
        </p:sp>
        <p:sp>
          <p:nvSpPr>
            <p:cNvPr id="42" name="Text Box 13">
              <a:extLst>
                <a:ext uri="{FF2B5EF4-FFF2-40B4-BE49-F238E27FC236}">
                  <a16:creationId xmlns:a16="http://schemas.microsoft.com/office/drawing/2014/main" id="{073690F5-007B-7156-68EF-DDE728FA8986}"/>
                </a:ext>
              </a:extLst>
            </p:cNvPr>
            <p:cNvSpPr txBox="1">
              <a:spLocks/>
            </p:cNvSpPr>
            <p:nvPr/>
          </p:nvSpPr>
          <p:spPr bwMode="auto">
            <a:xfrm>
              <a:off x="11411524" y="4296784"/>
              <a:ext cx="834761" cy="383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Cartera</a:t>
              </a:r>
            </a:p>
          </p:txBody>
        </p:sp>
        <p:sp>
          <p:nvSpPr>
            <p:cNvPr id="43" name="Text Box 14">
              <a:extLst>
                <a:ext uri="{FF2B5EF4-FFF2-40B4-BE49-F238E27FC236}">
                  <a16:creationId xmlns:a16="http://schemas.microsoft.com/office/drawing/2014/main" id="{36091C7F-0D7D-4CFE-A462-82161C61ACE3}"/>
                </a:ext>
              </a:extLst>
            </p:cNvPr>
            <p:cNvSpPr txBox="1">
              <a:spLocks/>
            </p:cNvSpPr>
            <p:nvPr/>
          </p:nvSpPr>
          <p:spPr bwMode="auto">
            <a:xfrm>
              <a:off x="12544014" y="3959867"/>
              <a:ext cx="1058697" cy="383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F. Propios</a:t>
              </a:r>
            </a:p>
          </p:txBody>
        </p:sp>
        <p:sp>
          <p:nvSpPr>
            <p:cNvPr id="44" name="Text Box 15">
              <a:extLst>
                <a:ext uri="{FF2B5EF4-FFF2-40B4-BE49-F238E27FC236}">
                  <a16:creationId xmlns:a16="http://schemas.microsoft.com/office/drawing/2014/main" id="{854F1077-3AA4-BCD7-2667-55299EBB3511}"/>
                </a:ext>
              </a:extLst>
            </p:cNvPr>
            <p:cNvSpPr txBox="1">
              <a:spLocks/>
            </p:cNvSpPr>
            <p:nvPr/>
          </p:nvSpPr>
          <p:spPr bwMode="auto">
            <a:xfrm>
              <a:off x="12650983" y="4296784"/>
              <a:ext cx="844758" cy="383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Pasivo</a:t>
              </a:r>
            </a:p>
          </p:txBody>
        </p:sp>
        <p:sp>
          <p:nvSpPr>
            <p:cNvPr id="45" name="Line 16">
              <a:extLst>
                <a:ext uri="{FF2B5EF4-FFF2-40B4-BE49-F238E27FC236}">
                  <a16:creationId xmlns:a16="http://schemas.microsoft.com/office/drawing/2014/main" id="{40C6D448-0909-ACD3-584D-ECB5BB785C61}"/>
                </a:ext>
              </a:extLst>
            </p:cNvPr>
            <p:cNvSpPr>
              <a:spLocks noChangeShapeType="1"/>
            </p:cNvSpPr>
            <p:nvPr/>
          </p:nvSpPr>
          <p:spPr bwMode="auto">
            <a:xfrm flipV="1">
              <a:off x="12398602" y="4013312"/>
              <a:ext cx="0" cy="540432"/>
            </a:xfrm>
            <a:prstGeom prst="line">
              <a:avLst/>
            </a:prstGeom>
            <a:noFill/>
            <a:ln w="12700" cap="flat" cmpd="sng">
              <a:solidFill>
                <a:srgbClr val="04A2E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a:ln>
                  <a:solidFill>
                    <a:srgbClr val="04A2E0"/>
                  </a:solidFill>
                </a:ln>
              </a:endParaRPr>
            </a:p>
          </p:txBody>
        </p:sp>
        <p:sp>
          <p:nvSpPr>
            <p:cNvPr id="32" name="Rectangle 18">
              <a:extLst>
                <a:ext uri="{FF2B5EF4-FFF2-40B4-BE49-F238E27FC236}">
                  <a16:creationId xmlns:a16="http://schemas.microsoft.com/office/drawing/2014/main" id="{C79432D9-598D-053F-502C-58674B7152BA}"/>
                </a:ext>
              </a:extLst>
            </p:cNvPr>
            <p:cNvSpPr>
              <a:spLocks/>
            </p:cNvSpPr>
            <p:nvPr/>
          </p:nvSpPr>
          <p:spPr bwMode="auto">
            <a:xfrm>
              <a:off x="8761404" y="5136469"/>
              <a:ext cx="2582499" cy="1430725"/>
            </a:xfrm>
            <a:prstGeom prst="rect">
              <a:avLst/>
            </a:prstGeom>
            <a:solidFill>
              <a:srgbClr val="FFFFFF"/>
            </a:solidFill>
            <a:ln w="12700" cap="flat" cmpd="sng">
              <a:solidFill>
                <a:srgbClr val="04A2E0"/>
              </a:solidFill>
              <a:prstDash val="solid"/>
              <a:miter lim="400000"/>
              <a:headEnd type="none" w="med" len="med"/>
              <a:tailEnd type="none" w="med" len="med"/>
            </a:ln>
            <a:effec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dirty="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sp>
          <p:nvSpPr>
            <p:cNvPr id="33" name="Text Box 19">
              <a:extLst>
                <a:ext uri="{FF2B5EF4-FFF2-40B4-BE49-F238E27FC236}">
                  <a16:creationId xmlns:a16="http://schemas.microsoft.com/office/drawing/2014/main" id="{7342E9A2-EA2A-6074-1EBD-41C6C11D68D1}"/>
                </a:ext>
              </a:extLst>
            </p:cNvPr>
            <p:cNvSpPr txBox="1">
              <a:spLocks/>
            </p:cNvSpPr>
            <p:nvPr/>
          </p:nvSpPr>
          <p:spPr bwMode="auto">
            <a:xfrm>
              <a:off x="9529603" y="5185652"/>
              <a:ext cx="1046101" cy="3831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Operativa</a:t>
              </a:r>
            </a:p>
          </p:txBody>
        </p:sp>
        <p:sp>
          <p:nvSpPr>
            <p:cNvPr id="34" name="Text Box 20">
              <a:extLst>
                <a:ext uri="{FF2B5EF4-FFF2-40B4-BE49-F238E27FC236}">
                  <a16:creationId xmlns:a16="http://schemas.microsoft.com/office/drawing/2014/main" id="{41A0D608-DCF0-4A67-D9AD-41663F17FC35}"/>
                </a:ext>
              </a:extLst>
            </p:cNvPr>
            <p:cNvSpPr txBox="1">
              <a:spLocks/>
            </p:cNvSpPr>
            <p:nvPr/>
          </p:nvSpPr>
          <p:spPr bwMode="auto">
            <a:xfrm>
              <a:off x="9023648" y="5511141"/>
              <a:ext cx="726193" cy="383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Activo</a:t>
              </a:r>
            </a:p>
          </p:txBody>
        </p:sp>
        <p:sp>
          <p:nvSpPr>
            <p:cNvPr id="35" name="Text Box 21">
              <a:extLst>
                <a:ext uri="{FF2B5EF4-FFF2-40B4-BE49-F238E27FC236}">
                  <a16:creationId xmlns:a16="http://schemas.microsoft.com/office/drawing/2014/main" id="{546955DC-5BB0-5388-4874-228EAFCD9B29}"/>
                </a:ext>
              </a:extLst>
            </p:cNvPr>
            <p:cNvSpPr txBox="1">
              <a:spLocks/>
            </p:cNvSpPr>
            <p:nvPr/>
          </p:nvSpPr>
          <p:spPr bwMode="auto">
            <a:xfrm>
              <a:off x="9172008" y="5863312"/>
              <a:ext cx="429478" cy="267241"/>
            </a:xfrm>
            <a:prstGeom prst="rect">
              <a:avLst/>
            </a:prstGeom>
            <a:noFill/>
            <a:ln>
              <a:noFill/>
            </a:ln>
            <a:effec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01F5A"/>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AA</a:t>
              </a:r>
            </a:p>
          </p:txBody>
        </p:sp>
        <p:sp>
          <p:nvSpPr>
            <p:cNvPr id="36" name="Text Box 22">
              <a:extLst>
                <a:ext uri="{FF2B5EF4-FFF2-40B4-BE49-F238E27FC236}">
                  <a16:creationId xmlns:a16="http://schemas.microsoft.com/office/drawing/2014/main" id="{4BA01200-0B95-CD8E-36FC-048DEF2E6878}"/>
                </a:ext>
              </a:extLst>
            </p:cNvPr>
            <p:cNvSpPr txBox="1">
              <a:spLocks/>
            </p:cNvSpPr>
            <p:nvPr/>
          </p:nvSpPr>
          <p:spPr bwMode="auto">
            <a:xfrm>
              <a:off x="10108759" y="5606399"/>
              <a:ext cx="1058697" cy="383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F. Propios</a:t>
              </a:r>
            </a:p>
          </p:txBody>
        </p:sp>
        <p:sp>
          <p:nvSpPr>
            <p:cNvPr id="37" name="Text Box 23">
              <a:extLst>
                <a:ext uri="{FF2B5EF4-FFF2-40B4-BE49-F238E27FC236}">
                  <a16:creationId xmlns:a16="http://schemas.microsoft.com/office/drawing/2014/main" id="{51FCC8D2-2427-4206-1758-AFF8BDA1CC00}"/>
                </a:ext>
              </a:extLst>
            </p:cNvPr>
            <p:cNvSpPr txBox="1">
              <a:spLocks/>
            </p:cNvSpPr>
            <p:nvPr/>
          </p:nvSpPr>
          <p:spPr bwMode="auto">
            <a:xfrm>
              <a:off x="10208824" y="5941743"/>
              <a:ext cx="844758" cy="383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Pasivo</a:t>
              </a:r>
            </a:p>
          </p:txBody>
        </p:sp>
        <p:sp>
          <p:nvSpPr>
            <p:cNvPr id="25" name="Rectangle 26">
              <a:extLst>
                <a:ext uri="{FF2B5EF4-FFF2-40B4-BE49-F238E27FC236}">
                  <a16:creationId xmlns:a16="http://schemas.microsoft.com/office/drawing/2014/main" id="{8F0A8E4A-C354-6989-4FC2-56A519727540}"/>
                </a:ext>
              </a:extLst>
            </p:cNvPr>
            <p:cNvSpPr>
              <a:spLocks/>
            </p:cNvSpPr>
            <p:nvPr/>
          </p:nvSpPr>
          <p:spPr bwMode="auto">
            <a:xfrm>
              <a:off x="13622691" y="5101487"/>
              <a:ext cx="2582499" cy="1467637"/>
            </a:xfrm>
            <a:prstGeom prst="rect">
              <a:avLst/>
            </a:prstGeom>
            <a:solidFill>
              <a:srgbClr val="FFFFFF"/>
            </a:solidFill>
            <a:ln w="12700" cap="flat" cmpd="sng">
              <a:solidFill>
                <a:srgbClr val="04A2E0"/>
              </a:solidFill>
              <a:prstDash val="solid"/>
              <a:miter lim="400000"/>
              <a:headEnd type="none" w="med" len="med"/>
              <a:tailEnd type="none" w="med" len="med"/>
            </a:ln>
            <a:effec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sp>
          <p:nvSpPr>
            <p:cNvPr id="26" name="Text Box 27">
              <a:extLst>
                <a:ext uri="{FF2B5EF4-FFF2-40B4-BE49-F238E27FC236}">
                  <a16:creationId xmlns:a16="http://schemas.microsoft.com/office/drawing/2014/main" id="{DE09E0EF-AF59-9BFF-0F0D-5E88EB1890FD}"/>
                </a:ext>
              </a:extLst>
            </p:cNvPr>
            <p:cNvSpPr txBox="1">
              <a:spLocks/>
            </p:cNvSpPr>
            <p:nvPr/>
          </p:nvSpPr>
          <p:spPr bwMode="auto">
            <a:xfrm>
              <a:off x="14320110" y="5151501"/>
              <a:ext cx="1187660" cy="383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Patrimonial</a:t>
              </a:r>
            </a:p>
          </p:txBody>
        </p:sp>
        <p:sp>
          <p:nvSpPr>
            <p:cNvPr id="27" name="Text Box 28">
              <a:extLst>
                <a:ext uri="{FF2B5EF4-FFF2-40B4-BE49-F238E27FC236}">
                  <a16:creationId xmlns:a16="http://schemas.microsoft.com/office/drawing/2014/main" id="{D87237D4-D748-D1C8-11A4-1BCE9BB6479A}"/>
                </a:ext>
              </a:extLst>
            </p:cNvPr>
            <p:cNvSpPr txBox="1">
              <a:spLocks/>
            </p:cNvSpPr>
            <p:nvPr/>
          </p:nvSpPr>
          <p:spPr bwMode="auto">
            <a:xfrm>
              <a:off x="13864617" y="5511141"/>
              <a:ext cx="726193" cy="383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Activo</a:t>
              </a:r>
            </a:p>
          </p:txBody>
        </p:sp>
        <p:sp>
          <p:nvSpPr>
            <p:cNvPr id="29" name="Text Box 30">
              <a:extLst>
                <a:ext uri="{FF2B5EF4-FFF2-40B4-BE49-F238E27FC236}">
                  <a16:creationId xmlns:a16="http://schemas.microsoft.com/office/drawing/2014/main" id="{54318DA1-1ACC-6727-B02E-B579B49B909A}"/>
                </a:ext>
              </a:extLst>
            </p:cNvPr>
            <p:cNvSpPr txBox="1">
              <a:spLocks/>
            </p:cNvSpPr>
            <p:nvPr/>
          </p:nvSpPr>
          <p:spPr bwMode="auto">
            <a:xfrm>
              <a:off x="14949727" y="5629232"/>
              <a:ext cx="1058697" cy="383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F. Propios</a:t>
              </a:r>
            </a:p>
          </p:txBody>
        </p:sp>
        <p:sp>
          <p:nvSpPr>
            <p:cNvPr id="30" name="Text Box 31">
              <a:extLst>
                <a:ext uri="{FF2B5EF4-FFF2-40B4-BE49-F238E27FC236}">
                  <a16:creationId xmlns:a16="http://schemas.microsoft.com/office/drawing/2014/main" id="{507C83D5-625C-4F32-9F95-1B4316EA44DD}"/>
                </a:ext>
              </a:extLst>
            </p:cNvPr>
            <p:cNvSpPr txBox="1">
              <a:spLocks/>
            </p:cNvSpPr>
            <p:nvPr/>
          </p:nvSpPr>
          <p:spPr bwMode="auto">
            <a:xfrm>
              <a:off x="15049791" y="5941743"/>
              <a:ext cx="844758" cy="383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Pasivo</a:t>
              </a:r>
            </a:p>
          </p:txBody>
        </p:sp>
        <p:sp>
          <p:nvSpPr>
            <p:cNvPr id="31" name="Line 32">
              <a:extLst>
                <a:ext uri="{FF2B5EF4-FFF2-40B4-BE49-F238E27FC236}">
                  <a16:creationId xmlns:a16="http://schemas.microsoft.com/office/drawing/2014/main" id="{8760A234-B6A4-2BD9-ACB3-A6B4F2D4FD15}"/>
                </a:ext>
              </a:extLst>
            </p:cNvPr>
            <p:cNvSpPr>
              <a:spLocks noChangeShapeType="1"/>
            </p:cNvSpPr>
            <p:nvPr/>
          </p:nvSpPr>
          <p:spPr bwMode="auto">
            <a:xfrm flipV="1">
              <a:off x="14797410" y="5556630"/>
              <a:ext cx="0" cy="852135"/>
            </a:xfrm>
            <a:prstGeom prst="line">
              <a:avLst/>
            </a:prstGeom>
            <a:noFill/>
            <a:ln w="12700" cap="flat" cmpd="sng">
              <a:solidFill>
                <a:srgbClr val="04A2E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a:ln>
                  <a:solidFill>
                    <a:srgbClr val="04A2E0"/>
                  </a:solidFill>
                </a:ln>
              </a:endParaRPr>
            </a:p>
          </p:txBody>
        </p:sp>
        <p:sp>
          <p:nvSpPr>
            <p:cNvPr id="23" name="Line 33">
              <a:extLst>
                <a:ext uri="{FF2B5EF4-FFF2-40B4-BE49-F238E27FC236}">
                  <a16:creationId xmlns:a16="http://schemas.microsoft.com/office/drawing/2014/main" id="{91A29182-36C1-A179-159D-54AC92082241}"/>
                </a:ext>
              </a:extLst>
            </p:cNvPr>
            <p:cNvSpPr>
              <a:spLocks noChangeShapeType="1"/>
            </p:cNvSpPr>
            <p:nvPr/>
          </p:nvSpPr>
          <p:spPr bwMode="auto">
            <a:xfrm flipV="1">
              <a:off x="12398602" y="4738224"/>
              <a:ext cx="0" cy="1125088"/>
            </a:xfrm>
            <a:prstGeom prst="line">
              <a:avLst/>
            </a:prstGeom>
            <a:noFill/>
            <a:ln w="12700" cap="flat" cmpd="sng">
              <a:solidFill>
                <a:srgbClr val="04A2E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a:p>
          </p:txBody>
        </p:sp>
        <p:sp>
          <p:nvSpPr>
            <p:cNvPr id="24" name="Line 34">
              <a:extLst>
                <a:ext uri="{FF2B5EF4-FFF2-40B4-BE49-F238E27FC236}">
                  <a16:creationId xmlns:a16="http://schemas.microsoft.com/office/drawing/2014/main" id="{A4A0FF23-E1BC-54DC-DF46-02D8E0D4D4CC}"/>
                </a:ext>
              </a:extLst>
            </p:cNvPr>
            <p:cNvSpPr>
              <a:spLocks noChangeShapeType="1"/>
            </p:cNvSpPr>
            <p:nvPr/>
          </p:nvSpPr>
          <p:spPr bwMode="auto">
            <a:xfrm>
              <a:off x="11343903" y="5863312"/>
              <a:ext cx="2278789" cy="0"/>
            </a:xfrm>
            <a:prstGeom prst="line">
              <a:avLst/>
            </a:prstGeom>
            <a:noFill/>
            <a:ln w="12700" cap="flat" cmpd="sng">
              <a:solidFill>
                <a:srgbClr val="04A2E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a:p>
          </p:txBody>
        </p:sp>
        <p:sp>
          <p:nvSpPr>
            <p:cNvPr id="18" name="Text Box 21">
              <a:extLst>
                <a:ext uri="{FF2B5EF4-FFF2-40B4-BE49-F238E27FC236}">
                  <a16:creationId xmlns:a16="http://schemas.microsoft.com/office/drawing/2014/main" id="{EAFF94A7-0FCE-5300-73FC-3D40C79A0F33}"/>
                </a:ext>
              </a:extLst>
            </p:cNvPr>
            <p:cNvSpPr txBox="1">
              <a:spLocks/>
            </p:cNvSpPr>
            <p:nvPr/>
          </p:nvSpPr>
          <p:spPr bwMode="auto">
            <a:xfrm>
              <a:off x="13922445" y="6131246"/>
              <a:ext cx="636069" cy="267241"/>
            </a:xfrm>
            <a:prstGeom prst="rect">
              <a:avLst/>
            </a:prstGeom>
            <a:noFill/>
            <a:ln>
              <a:noFill/>
            </a:ln>
            <a:effec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C0000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ANA</a:t>
              </a:r>
            </a:p>
          </p:txBody>
        </p:sp>
        <p:sp>
          <p:nvSpPr>
            <p:cNvPr id="46" name="Text Box 21">
              <a:extLst>
                <a:ext uri="{FF2B5EF4-FFF2-40B4-BE49-F238E27FC236}">
                  <a16:creationId xmlns:a16="http://schemas.microsoft.com/office/drawing/2014/main" id="{281DE863-D035-7A8B-6E10-AE37CC2D9E98}"/>
                </a:ext>
              </a:extLst>
            </p:cNvPr>
            <p:cNvSpPr txBox="1">
              <a:spLocks/>
            </p:cNvSpPr>
            <p:nvPr/>
          </p:nvSpPr>
          <p:spPr bwMode="auto">
            <a:xfrm>
              <a:off x="14006670" y="5863312"/>
              <a:ext cx="429478" cy="224610"/>
            </a:xfrm>
            <a:prstGeom prst="rect">
              <a:avLst/>
            </a:prstGeom>
            <a:noFill/>
            <a:ln>
              <a:noFill/>
            </a:ln>
            <a:effec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01F5A"/>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AA</a:t>
              </a:r>
            </a:p>
          </p:txBody>
        </p:sp>
        <p:sp>
          <p:nvSpPr>
            <p:cNvPr id="11" name="Line 32">
              <a:extLst>
                <a:ext uri="{FF2B5EF4-FFF2-40B4-BE49-F238E27FC236}">
                  <a16:creationId xmlns:a16="http://schemas.microsoft.com/office/drawing/2014/main" id="{5ABC89DD-80D8-D3BC-D922-14BE77EAB22A}"/>
                </a:ext>
              </a:extLst>
            </p:cNvPr>
            <p:cNvSpPr>
              <a:spLocks noChangeShapeType="1"/>
            </p:cNvSpPr>
            <p:nvPr/>
          </p:nvSpPr>
          <p:spPr bwMode="auto">
            <a:xfrm flipV="1">
              <a:off x="9885776" y="5556630"/>
              <a:ext cx="0" cy="852135"/>
            </a:xfrm>
            <a:prstGeom prst="line">
              <a:avLst/>
            </a:prstGeom>
            <a:noFill/>
            <a:ln w="12700" cap="flat" cmpd="sng">
              <a:solidFill>
                <a:srgbClr val="04A2E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a:ln>
                  <a:solidFill>
                    <a:srgbClr val="04A2E0"/>
                  </a:solidFill>
                </a:ln>
              </a:endParaRPr>
            </a:p>
          </p:txBody>
        </p:sp>
      </p:grpSp>
      <p:sp>
        <p:nvSpPr>
          <p:cNvPr id="22" name="Elipse 21">
            <a:extLst>
              <a:ext uri="{FF2B5EF4-FFF2-40B4-BE49-F238E27FC236}">
                <a16:creationId xmlns:a16="http://schemas.microsoft.com/office/drawing/2014/main" id="{1077B8FB-738F-3DF0-21EF-EAA3E16DB9C4}"/>
              </a:ext>
            </a:extLst>
          </p:cNvPr>
          <p:cNvSpPr/>
          <p:nvPr/>
        </p:nvSpPr>
        <p:spPr bwMode="auto">
          <a:xfrm>
            <a:off x="17742255" y="3978067"/>
            <a:ext cx="1322701" cy="1322701"/>
          </a:xfrm>
          <a:prstGeom prst="ellipse">
            <a:avLst/>
          </a:prstGeom>
          <a:noFill/>
          <a:ln w="28575" cap="flat" cmpd="sng" algn="ctr">
            <a:solidFill>
              <a:srgbClr val="04A2E0"/>
            </a:solidFill>
            <a:prstDash val="solid"/>
            <a:miter lim="400000"/>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s-ES" sz="2400" b="0" i="0" u="none" strike="noStrike" cap="none" normalizeH="0" baseline="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47" name="Elipse 46">
            <a:extLst>
              <a:ext uri="{FF2B5EF4-FFF2-40B4-BE49-F238E27FC236}">
                <a16:creationId xmlns:a16="http://schemas.microsoft.com/office/drawing/2014/main" id="{2E75D6E0-C5E6-C66E-EA8E-D82A94D67686}"/>
              </a:ext>
            </a:extLst>
          </p:cNvPr>
          <p:cNvSpPr/>
          <p:nvPr/>
        </p:nvSpPr>
        <p:spPr bwMode="auto">
          <a:xfrm>
            <a:off x="19203336" y="3978067"/>
            <a:ext cx="1322701" cy="1322701"/>
          </a:xfrm>
          <a:prstGeom prst="ellipse">
            <a:avLst/>
          </a:prstGeom>
          <a:noFill/>
          <a:ln w="28575" cap="flat" cmpd="sng" algn="ctr">
            <a:solidFill>
              <a:srgbClr val="04A2E0"/>
            </a:solidFill>
            <a:prstDash val="solid"/>
            <a:miter lim="400000"/>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s-ES" sz="2400" b="0" i="0" u="none" strike="noStrike" cap="none" normalizeH="0" baseline="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48" name="Elipse 47">
            <a:extLst>
              <a:ext uri="{FF2B5EF4-FFF2-40B4-BE49-F238E27FC236}">
                <a16:creationId xmlns:a16="http://schemas.microsoft.com/office/drawing/2014/main" id="{3323EB13-B0EC-CA6B-0E99-E419ED4048F2}"/>
              </a:ext>
            </a:extLst>
          </p:cNvPr>
          <p:cNvSpPr/>
          <p:nvPr/>
        </p:nvSpPr>
        <p:spPr bwMode="auto">
          <a:xfrm>
            <a:off x="20707338" y="3978067"/>
            <a:ext cx="1322701" cy="1322701"/>
          </a:xfrm>
          <a:prstGeom prst="ellipse">
            <a:avLst/>
          </a:prstGeom>
          <a:noFill/>
          <a:ln w="28575" cap="flat" cmpd="sng" algn="ctr">
            <a:solidFill>
              <a:srgbClr val="04A2E0"/>
            </a:solidFill>
            <a:prstDash val="solid"/>
            <a:miter lim="400000"/>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s-ES" sz="2400" b="0" i="0" u="none" strike="noStrike" cap="none" normalizeH="0" baseline="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49" name="Elipse 48">
            <a:extLst>
              <a:ext uri="{FF2B5EF4-FFF2-40B4-BE49-F238E27FC236}">
                <a16:creationId xmlns:a16="http://schemas.microsoft.com/office/drawing/2014/main" id="{1F524FA4-83E9-F9C1-93F6-D303FD0A79F7}"/>
              </a:ext>
            </a:extLst>
          </p:cNvPr>
          <p:cNvSpPr/>
          <p:nvPr/>
        </p:nvSpPr>
        <p:spPr bwMode="auto">
          <a:xfrm>
            <a:off x="22211340" y="3978067"/>
            <a:ext cx="1322701" cy="1322701"/>
          </a:xfrm>
          <a:prstGeom prst="ellipse">
            <a:avLst/>
          </a:prstGeom>
          <a:noFill/>
          <a:ln w="28575" cap="flat" cmpd="sng" algn="ctr">
            <a:solidFill>
              <a:srgbClr val="04A2E0"/>
            </a:solidFill>
            <a:prstDash val="solid"/>
            <a:miter lim="400000"/>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s-ES" sz="2400" b="0" i="0" u="none" strike="noStrike" cap="none" normalizeH="0" baseline="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51" name="Más 50">
            <a:extLst>
              <a:ext uri="{FF2B5EF4-FFF2-40B4-BE49-F238E27FC236}">
                <a16:creationId xmlns:a16="http://schemas.microsoft.com/office/drawing/2014/main" id="{4BD54250-C1EA-DB88-EF7C-7EE1255BB1E1}"/>
              </a:ext>
            </a:extLst>
          </p:cNvPr>
          <p:cNvSpPr/>
          <p:nvPr/>
        </p:nvSpPr>
        <p:spPr bwMode="auto">
          <a:xfrm>
            <a:off x="22438703" y="4215264"/>
            <a:ext cx="867973" cy="867973"/>
          </a:xfrm>
          <a:prstGeom prst="mathPlus">
            <a:avLst/>
          </a:prstGeom>
          <a:solidFill>
            <a:srgbClr val="04A2E0"/>
          </a:solidFill>
          <a:ln w="25400" cap="flat" cmpd="sng" algn="ctr">
            <a:noFill/>
            <a:prstDash val="solid"/>
            <a:miter lim="400000"/>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s-ES" sz="2400" b="0" i="0" u="none" strike="noStrike" cap="none" normalizeH="0" baseline="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pic>
        <p:nvPicPr>
          <p:cNvPr id="52" name="Imagen 51">
            <a:extLst>
              <a:ext uri="{FF2B5EF4-FFF2-40B4-BE49-F238E27FC236}">
                <a16:creationId xmlns:a16="http://schemas.microsoft.com/office/drawing/2014/main" id="{96B8CFEC-D7CC-9ED8-E62D-BF16EE1A0DA6}"/>
              </a:ext>
            </a:extLst>
          </p:cNvPr>
          <p:cNvPicPr>
            <a:picLocks noChangeAspect="1"/>
          </p:cNvPicPr>
          <p:nvPr/>
        </p:nvPicPr>
        <p:blipFill>
          <a:blip r:embed="rId3"/>
          <a:stretch>
            <a:fillRect/>
          </a:stretch>
        </p:blipFill>
        <p:spPr>
          <a:xfrm>
            <a:off x="18075298" y="4296784"/>
            <a:ext cx="669430" cy="669430"/>
          </a:xfrm>
          <a:prstGeom prst="rect">
            <a:avLst/>
          </a:prstGeom>
        </p:spPr>
      </p:pic>
      <p:pic>
        <p:nvPicPr>
          <p:cNvPr id="53" name="Imagen 52">
            <a:extLst>
              <a:ext uri="{FF2B5EF4-FFF2-40B4-BE49-F238E27FC236}">
                <a16:creationId xmlns:a16="http://schemas.microsoft.com/office/drawing/2014/main" id="{0D892667-7F89-1169-8C94-72CDBECF1CA4}"/>
              </a:ext>
            </a:extLst>
          </p:cNvPr>
          <p:cNvPicPr>
            <a:picLocks noChangeAspect="1"/>
          </p:cNvPicPr>
          <p:nvPr/>
        </p:nvPicPr>
        <p:blipFill>
          <a:blip r:embed="rId4"/>
          <a:stretch>
            <a:fillRect/>
          </a:stretch>
        </p:blipFill>
        <p:spPr>
          <a:xfrm>
            <a:off x="19504666" y="4237475"/>
            <a:ext cx="705425" cy="705425"/>
          </a:xfrm>
          <a:prstGeom prst="rect">
            <a:avLst/>
          </a:prstGeom>
        </p:spPr>
      </p:pic>
      <p:pic>
        <p:nvPicPr>
          <p:cNvPr id="56" name="Imagen 55">
            <a:extLst>
              <a:ext uri="{FF2B5EF4-FFF2-40B4-BE49-F238E27FC236}">
                <a16:creationId xmlns:a16="http://schemas.microsoft.com/office/drawing/2014/main" id="{51ABA4A7-09E0-AA28-FBDB-0FFC41A42BE4}"/>
              </a:ext>
            </a:extLst>
          </p:cNvPr>
          <p:cNvPicPr>
            <a:picLocks noChangeAspect="1"/>
          </p:cNvPicPr>
          <p:nvPr/>
        </p:nvPicPr>
        <p:blipFill>
          <a:blip r:embed="rId5"/>
          <a:stretch>
            <a:fillRect/>
          </a:stretch>
        </p:blipFill>
        <p:spPr>
          <a:xfrm>
            <a:off x="21181723" y="4181870"/>
            <a:ext cx="402944" cy="1132080"/>
          </a:xfrm>
          <a:prstGeom prst="rect">
            <a:avLst/>
          </a:prstGeom>
        </p:spPr>
      </p:pic>
    </p:spTree>
    <p:extLst>
      <p:ext uri="{BB962C8B-B14F-4D97-AF65-F5344CB8AC3E}">
        <p14:creationId xmlns:p14="http://schemas.microsoft.com/office/powerpoint/2010/main" val="2327957108"/>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9" name="Rectangle 10">
            <a:extLst>
              <a:ext uri="{FF2B5EF4-FFF2-40B4-BE49-F238E27FC236}">
                <a16:creationId xmlns:a16="http://schemas.microsoft.com/office/drawing/2014/main" id="{9B06EC53-1063-233E-464B-9160D5A93D8E}"/>
              </a:ext>
            </a:extLst>
          </p:cNvPr>
          <p:cNvSpPr>
            <a:spLocks/>
          </p:cNvSpPr>
          <p:nvPr/>
        </p:nvSpPr>
        <p:spPr bwMode="auto">
          <a:xfrm>
            <a:off x="886744" y="3473623"/>
            <a:ext cx="5040560" cy="3633020"/>
          </a:xfrm>
          <a:prstGeom prst="rect">
            <a:avLst/>
          </a:prstGeom>
          <a:solidFill>
            <a:srgbClr val="5C9FD1"/>
          </a:solidFill>
          <a:ln w="12700" cap="flat" cmpd="sng">
            <a:noFill/>
            <a:prstDash val="solid"/>
            <a:miter lim="400000"/>
            <a:headEnd type="none" w="med" len="med"/>
            <a:tailEnd type="none" w="med" len="med"/>
          </a:ln>
          <a:effec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sp>
        <p:nvSpPr>
          <p:cNvPr id="8196" name="Text Box 4">
            <a:extLst>
              <a:ext uri="{FF2B5EF4-FFF2-40B4-BE49-F238E27FC236}">
                <a16:creationId xmlns:a16="http://schemas.microsoft.com/office/drawing/2014/main" id="{08427A3E-1C2F-6332-CDC2-B6A50E823C29}"/>
              </a:ext>
            </a:extLst>
          </p:cNvPr>
          <p:cNvSpPr txBox="1">
            <a:spLocks/>
          </p:cNvSpPr>
          <p:nvPr/>
        </p:nvSpPr>
        <p:spPr bwMode="auto">
          <a:xfrm>
            <a:off x="749356" y="1500565"/>
            <a:ext cx="9858468" cy="7489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r>
              <a:rPr lang="es-ES" sz="4200" dirty="0">
                <a:solidFill>
                  <a:srgbClr val="00205B"/>
                </a:solidFill>
                <a:latin typeface="Deutsche Bank Display" charset="0"/>
                <a:ea typeface="Deutsche Bank Display" charset="0"/>
                <a:cs typeface="Deutsche Bank Display" charset="0"/>
              </a:rPr>
              <a:t>Error de redacción en el límite conjunto</a:t>
            </a:r>
          </a:p>
        </p:txBody>
      </p:sp>
      <p:sp>
        <p:nvSpPr>
          <p:cNvPr id="9" name="CuadroTexto 8">
            <a:extLst>
              <a:ext uri="{FF2B5EF4-FFF2-40B4-BE49-F238E27FC236}">
                <a16:creationId xmlns:a16="http://schemas.microsoft.com/office/drawing/2014/main" id="{2E63DC05-DD7A-687D-F314-EBA16E454D32}"/>
              </a:ext>
            </a:extLst>
          </p:cNvPr>
          <p:cNvSpPr txBox="1"/>
          <p:nvPr/>
        </p:nvSpPr>
        <p:spPr>
          <a:xfrm>
            <a:off x="19763180" y="6644978"/>
            <a:ext cx="269626" cy="461665"/>
          </a:xfrm>
          <a:prstGeom prst="rect">
            <a:avLst/>
          </a:prstGeom>
          <a:noFill/>
        </p:spPr>
        <p:txBody>
          <a:bodyPr wrap="none" rtlCol="0">
            <a:spAutoFit/>
          </a:bodyPr>
          <a:lstStyle/>
          <a:p>
            <a:r>
              <a:rPr lang="es-ES" dirty="0"/>
              <a:t> </a:t>
            </a:r>
          </a:p>
        </p:txBody>
      </p:sp>
      <p:sp>
        <p:nvSpPr>
          <p:cNvPr id="8277" name="Text Box 72">
            <a:extLst>
              <a:ext uri="{FF2B5EF4-FFF2-40B4-BE49-F238E27FC236}">
                <a16:creationId xmlns:a16="http://schemas.microsoft.com/office/drawing/2014/main" id="{5798FFA9-679C-BF54-A2C4-FB1E8A76B426}"/>
              </a:ext>
            </a:extLst>
          </p:cNvPr>
          <p:cNvSpPr txBox="1">
            <a:spLocks noChangeArrowheads="1"/>
          </p:cNvSpPr>
          <p:nvPr/>
        </p:nvSpPr>
        <p:spPr bwMode="auto">
          <a:xfrm>
            <a:off x="1246784" y="3833664"/>
            <a:ext cx="4141656" cy="28315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969696"/>
                </a:solidFill>
                <a:miter lim="800000"/>
                <a:headEnd/>
                <a:tailEnd/>
              </a14:hiddenLine>
            </a:ext>
            <a:ext uri="{AF507438-7753-43E0-B8FC-AC1667EBCBE1}">
              <a14:hiddenEffects xmlns:a14="http://schemas.microsoft.com/office/drawing/2010/main">
                <a:effectLst>
                  <a:outerShdw dist="17961" dir="2700000" algn="ctr" rotWithShape="0">
                    <a:srgbClr val="999999"/>
                  </a:outerShdw>
                </a:effectLst>
              </a14:hiddenEffects>
            </a:ext>
          </a:extLst>
        </p:spPr>
        <p:txBody>
          <a:bodyPr wrap="square" lIns="0" tIns="0" rIns="0" bIns="0">
            <a:spAutoFit/>
          </a:bodyPr>
          <a:lstStyle>
            <a:lvl1pPr>
              <a:defRPr sz="1000">
                <a:solidFill>
                  <a:schemeClr val="tx1"/>
                </a:solidFill>
                <a:latin typeface="Frutiger 45 Light" pitchFamily="34" charset="0"/>
                <a:ea typeface="Arial Unicode MS" pitchFamily="34" charset="-128"/>
                <a:cs typeface="Arial Unicode MS" pitchFamily="34" charset="-128"/>
              </a:defRPr>
            </a:lvl1pPr>
            <a:lvl2pPr marL="742950" indent="-285750">
              <a:defRPr sz="1000">
                <a:solidFill>
                  <a:schemeClr val="tx1"/>
                </a:solidFill>
                <a:latin typeface="Frutiger 45 Light" pitchFamily="34" charset="0"/>
                <a:ea typeface="Arial Unicode MS" pitchFamily="34" charset="-128"/>
                <a:cs typeface="Arial Unicode MS" pitchFamily="34" charset="-128"/>
              </a:defRPr>
            </a:lvl2pPr>
            <a:lvl3pPr marL="1143000" indent="-228600">
              <a:defRPr sz="1000">
                <a:solidFill>
                  <a:schemeClr val="tx1"/>
                </a:solidFill>
                <a:latin typeface="Frutiger 45 Light" pitchFamily="34" charset="0"/>
                <a:ea typeface="Arial Unicode MS" pitchFamily="34" charset="-128"/>
                <a:cs typeface="Arial Unicode MS" pitchFamily="34" charset="-128"/>
              </a:defRPr>
            </a:lvl3pPr>
            <a:lvl4pPr marL="1600200" indent="-228600">
              <a:defRPr sz="1000">
                <a:solidFill>
                  <a:schemeClr val="tx1"/>
                </a:solidFill>
                <a:latin typeface="Frutiger 45 Light" pitchFamily="34" charset="0"/>
                <a:ea typeface="Arial Unicode MS" pitchFamily="34" charset="-128"/>
                <a:cs typeface="Arial Unicode MS" pitchFamily="34" charset="-128"/>
              </a:defRPr>
            </a:lvl4pPr>
            <a:lvl5pPr marL="2057400" indent="-228600">
              <a:defRPr sz="1000">
                <a:solidFill>
                  <a:schemeClr val="tx1"/>
                </a:solidFill>
                <a:latin typeface="Frutiger 45 Light" pitchFamily="34" charset="0"/>
                <a:ea typeface="Arial Unicode MS" pitchFamily="34" charset="-128"/>
                <a:cs typeface="Arial Unicode MS" pitchFamily="34" charset="-128"/>
              </a:defRPr>
            </a:lvl5pPr>
            <a:lvl6pPr marL="2514600" indent="-228600" eaLnBrk="0" fontAlgn="base" hangingPunct="0">
              <a:spcBef>
                <a:spcPct val="50000"/>
              </a:spcBef>
              <a:spcAft>
                <a:spcPct val="0"/>
              </a:spcAft>
              <a:defRPr sz="1000">
                <a:solidFill>
                  <a:schemeClr val="tx1"/>
                </a:solidFill>
                <a:latin typeface="Frutiger 45 Light" pitchFamily="34" charset="0"/>
                <a:ea typeface="Arial Unicode MS" pitchFamily="34" charset="-128"/>
                <a:cs typeface="Arial Unicode MS" pitchFamily="34" charset="-128"/>
              </a:defRPr>
            </a:lvl6pPr>
            <a:lvl7pPr marL="2971800" indent="-228600" eaLnBrk="0" fontAlgn="base" hangingPunct="0">
              <a:spcBef>
                <a:spcPct val="50000"/>
              </a:spcBef>
              <a:spcAft>
                <a:spcPct val="0"/>
              </a:spcAft>
              <a:defRPr sz="1000">
                <a:solidFill>
                  <a:schemeClr val="tx1"/>
                </a:solidFill>
                <a:latin typeface="Frutiger 45 Light" pitchFamily="34" charset="0"/>
                <a:ea typeface="Arial Unicode MS" pitchFamily="34" charset="-128"/>
                <a:cs typeface="Arial Unicode MS" pitchFamily="34" charset="-128"/>
              </a:defRPr>
            </a:lvl7pPr>
            <a:lvl8pPr marL="3429000" indent="-228600" eaLnBrk="0" fontAlgn="base" hangingPunct="0">
              <a:spcBef>
                <a:spcPct val="50000"/>
              </a:spcBef>
              <a:spcAft>
                <a:spcPct val="0"/>
              </a:spcAft>
              <a:defRPr sz="1000">
                <a:solidFill>
                  <a:schemeClr val="tx1"/>
                </a:solidFill>
                <a:latin typeface="Frutiger 45 Light" pitchFamily="34" charset="0"/>
                <a:ea typeface="Arial Unicode MS" pitchFamily="34" charset="-128"/>
                <a:cs typeface="Arial Unicode MS" pitchFamily="34" charset="-128"/>
              </a:defRPr>
            </a:lvl8pPr>
            <a:lvl9pPr marL="3886200" indent="-228600" eaLnBrk="0" fontAlgn="base" hangingPunct="0">
              <a:spcBef>
                <a:spcPct val="50000"/>
              </a:spcBef>
              <a:spcAft>
                <a:spcPct val="0"/>
              </a:spcAft>
              <a:defRPr sz="1000">
                <a:solidFill>
                  <a:schemeClr val="tx1"/>
                </a:solidFill>
                <a:latin typeface="Frutiger 45 Light" pitchFamily="34" charset="0"/>
                <a:ea typeface="Arial Unicode MS" pitchFamily="34" charset="-128"/>
                <a:cs typeface="Arial Unicode MS" pitchFamily="34" charset="-128"/>
              </a:defRPr>
            </a:lvl9pPr>
          </a:lstStyle>
          <a:p>
            <a:pPr algn="l">
              <a:spcBef>
                <a:spcPts val="600"/>
              </a:spcBef>
            </a:pPr>
            <a:r>
              <a:rPr lang="es-ES" sz="22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Ejemplo:</a:t>
            </a:r>
          </a:p>
          <a:p>
            <a:pPr algn="l">
              <a:spcBef>
                <a:spcPts val="600"/>
              </a:spcBef>
            </a:pPr>
            <a:endParaRPr lang="es-ES" sz="22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171450" indent="-171450" algn="l">
              <a:spcBef>
                <a:spcPts val="600"/>
              </a:spcBef>
              <a:buFont typeface="Arial" panose="020B0604020202020204" pitchFamily="34" charset="0"/>
              <a:buChar char="•"/>
            </a:pPr>
            <a:r>
              <a:rPr lang="es-ES" sz="22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Patrimonio: 13.000.000€</a:t>
            </a:r>
          </a:p>
          <a:p>
            <a:pPr marL="171450" indent="-171450" algn="l">
              <a:spcBef>
                <a:spcPts val="600"/>
              </a:spcBef>
              <a:buFont typeface="Arial" panose="020B0604020202020204" pitchFamily="34" charset="0"/>
              <a:buChar char="•"/>
            </a:pPr>
            <a:r>
              <a:rPr lang="es-ES" sz="22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CI</a:t>
            </a:r>
            <a:r>
              <a:rPr lang="es-ES" sz="2200" baseline="-250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IP</a:t>
            </a:r>
            <a:r>
              <a:rPr lang="es-ES" sz="22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 200.000€</a:t>
            </a:r>
          </a:p>
          <a:p>
            <a:pPr marL="171450" indent="-171450" algn="l">
              <a:spcBef>
                <a:spcPts val="600"/>
              </a:spcBef>
              <a:buFont typeface="Arial" panose="020B0604020202020204" pitchFamily="34" charset="0"/>
              <a:buChar char="•"/>
            </a:pPr>
            <a:r>
              <a:rPr lang="es-ES" sz="22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CI</a:t>
            </a:r>
            <a:r>
              <a:rPr lang="es-ES" sz="2200" baseline="-250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ISGF</a:t>
            </a:r>
            <a:r>
              <a:rPr lang="es-ES" sz="22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 200.000€</a:t>
            </a:r>
          </a:p>
          <a:p>
            <a:pPr marL="171450" indent="-171450" algn="l">
              <a:spcBef>
                <a:spcPts val="600"/>
              </a:spcBef>
              <a:buFont typeface="Arial" panose="020B0604020202020204" pitchFamily="34" charset="0"/>
              <a:buChar char="•"/>
            </a:pPr>
            <a:r>
              <a:rPr lang="es-ES" sz="22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BI</a:t>
            </a:r>
            <a:r>
              <a:rPr lang="es-ES" sz="2200" baseline="-250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IRPF</a:t>
            </a:r>
            <a:r>
              <a:rPr lang="es-ES" sz="22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 600.000€</a:t>
            </a:r>
          </a:p>
          <a:p>
            <a:pPr marL="171450" indent="-171450" algn="l">
              <a:spcBef>
                <a:spcPts val="600"/>
              </a:spcBef>
              <a:buFont typeface="Arial" panose="020B0604020202020204" pitchFamily="34" charset="0"/>
              <a:buChar char="•"/>
            </a:pPr>
            <a:r>
              <a:rPr lang="es-ES" sz="22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C</a:t>
            </a:r>
            <a:r>
              <a:rPr lang="es-ES" sz="2200" baseline="-250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IRPF</a:t>
            </a:r>
            <a:r>
              <a:rPr lang="es-ES" sz="22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 250.000€</a:t>
            </a:r>
          </a:p>
        </p:txBody>
      </p:sp>
      <p:sp>
        <p:nvSpPr>
          <p:cNvPr id="8281" name="CuadroTexto 8280">
            <a:extLst>
              <a:ext uri="{FF2B5EF4-FFF2-40B4-BE49-F238E27FC236}">
                <a16:creationId xmlns:a16="http://schemas.microsoft.com/office/drawing/2014/main" id="{05AA267E-0802-2CA0-69EC-6247512DB3A7}"/>
              </a:ext>
            </a:extLst>
          </p:cNvPr>
          <p:cNvSpPr txBox="1"/>
          <p:nvPr/>
        </p:nvSpPr>
        <p:spPr>
          <a:xfrm>
            <a:off x="958752" y="7568589"/>
            <a:ext cx="5040560" cy="4113947"/>
          </a:xfrm>
          <a:prstGeom prst="rect">
            <a:avLst/>
          </a:prstGeom>
          <a:noFill/>
        </p:spPr>
        <p:txBody>
          <a:bodyPr wrap="square">
            <a:spAutoFit/>
          </a:bodyPr>
          <a:lstStyle/>
          <a:p>
            <a:pPr algn="l" defTabSz="911225"/>
            <a:r>
              <a:rPr lang="en-US" sz="2800" b="1" dirty="0">
                <a:solidFill>
                  <a:srgbClr val="001F5A"/>
                </a:solidFill>
                <a:latin typeface="Deutsche Bank Display" panose="020F0403020203030304" pitchFamily="34" charset="0"/>
                <a:ea typeface="Deutsche Bank Display" panose="020F0403020203030304" pitchFamily="34" charset="0"/>
                <a:cs typeface="Deutsche Bank Display" panose="020F0403020203030304" pitchFamily="34" charset="0"/>
              </a:rPr>
              <a:t>C</a:t>
            </a:r>
            <a:r>
              <a:rPr lang="en-US" sz="2800" b="1" baseline="-25000" dirty="0">
                <a:solidFill>
                  <a:srgbClr val="001F5A"/>
                </a:solidFill>
                <a:latin typeface="Deutsche Bank Display" panose="020F0403020203030304" pitchFamily="34" charset="0"/>
                <a:ea typeface="Deutsche Bank Display" panose="020F0403020203030304" pitchFamily="34" charset="0"/>
                <a:cs typeface="Deutsche Bank Display" panose="020F0403020203030304" pitchFamily="34" charset="0"/>
              </a:rPr>
              <a:t>IRPF</a:t>
            </a:r>
            <a:r>
              <a:rPr lang="en-US" sz="2800" b="1" dirty="0">
                <a:solidFill>
                  <a:srgbClr val="001F5A"/>
                </a:solidFill>
                <a:latin typeface="Deutsche Bank Display" panose="020F0403020203030304" pitchFamily="34" charset="0"/>
                <a:ea typeface="Deutsche Bank Display" panose="020F0403020203030304" pitchFamily="34" charset="0"/>
                <a:cs typeface="Deutsche Bank Display" panose="020F0403020203030304" pitchFamily="34" charset="0"/>
              </a:rPr>
              <a:t>+C</a:t>
            </a:r>
            <a:r>
              <a:rPr lang="en-US" sz="2800" b="1" baseline="-25000" dirty="0">
                <a:solidFill>
                  <a:srgbClr val="001F5A"/>
                </a:solidFill>
                <a:latin typeface="Deutsche Bank Display" panose="020F0403020203030304" pitchFamily="34" charset="0"/>
                <a:ea typeface="Deutsche Bank Display" panose="020F0403020203030304" pitchFamily="34" charset="0"/>
                <a:cs typeface="Deutsche Bank Display" panose="020F0403020203030304" pitchFamily="34" charset="0"/>
              </a:rPr>
              <a:t>IP</a:t>
            </a:r>
            <a:r>
              <a:rPr lang="en-US" sz="2800" b="1" dirty="0">
                <a:solidFill>
                  <a:srgbClr val="001F5A"/>
                </a:solidFill>
                <a:latin typeface="Deutsche Bank Display" panose="020F0403020203030304" pitchFamily="34" charset="0"/>
                <a:ea typeface="Deutsche Bank Display" panose="020F0403020203030304" pitchFamily="34" charset="0"/>
                <a:cs typeface="Deutsche Bank Display" panose="020F0403020203030304" pitchFamily="34" charset="0"/>
              </a:rPr>
              <a:t>+C</a:t>
            </a:r>
            <a:r>
              <a:rPr lang="en-US" sz="2800" b="1" baseline="-25000" dirty="0">
                <a:solidFill>
                  <a:srgbClr val="001F5A"/>
                </a:solidFill>
                <a:latin typeface="Deutsche Bank Display" panose="020F0403020203030304" pitchFamily="34" charset="0"/>
                <a:ea typeface="Deutsche Bank Display" panose="020F0403020203030304" pitchFamily="34" charset="0"/>
                <a:cs typeface="Deutsche Bank Display" panose="020F0403020203030304" pitchFamily="34" charset="0"/>
              </a:rPr>
              <a:t>ISGF</a:t>
            </a:r>
            <a:r>
              <a:rPr lang="es-ES" sz="2800" b="1" dirty="0">
                <a:solidFill>
                  <a:srgbClr val="001F5A"/>
                </a:solidFill>
                <a:latin typeface="Deutsche Bank Display" panose="020F0403020203030304" pitchFamily="34" charset="0"/>
                <a:ea typeface="Deutsche Bank Display" panose="020F0403020203030304" pitchFamily="34" charset="0"/>
                <a:cs typeface="Deutsche Bank Display" panose="020F0403020203030304" pitchFamily="34" charset="0"/>
              </a:rPr>
              <a:t>≤ 60% BI</a:t>
            </a:r>
            <a:r>
              <a:rPr lang="es-ES" sz="2800" b="1" baseline="-25000" dirty="0">
                <a:solidFill>
                  <a:srgbClr val="001F5A"/>
                </a:solidFill>
                <a:latin typeface="Deutsche Bank Display" panose="020F0403020203030304" pitchFamily="34" charset="0"/>
                <a:ea typeface="Deutsche Bank Display" panose="020F0403020203030304" pitchFamily="34" charset="0"/>
                <a:cs typeface="Deutsche Bank Display" panose="020F0403020203030304" pitchFamily="34" charset="0"/>
              </a:rPr>
              <a:t>IRPF</a:t>
            </a:r>
          </a:p>
          <a:p>
            <a:pPr algn="l" defTabSz="911225"/>
            <a:endParaRPr lang="es-ES" sz="2800" b="1" baseline="-25000" dirty="0">
              <a:solidFill>
                <a:srgbClr val="001F5A"/>
              </a:solidFill>
              <a:latin typeface="Deutsche Bank Display" panose="020F0403020203030304" pitchFamily="34" charset="0"/>
              <a:ea typeface="Deutsche Bank Display" panose="020F0403020203030304" pitchFamily="34" charset="0"/>
              <a:cs typeface="Deutsche Bank Display" panose="020F0403020203030304" pitchFamily="34" charset="0"/>
            </a:endParaRPr>
          </a:p>
          <a:p>
            <a:pPr algn="l" defTabSz="911225"/>
            <a:r>
              <a:rPr lang="es-ES" sz="2800" dirty="0">
                <a:solidFill>
                  <a:srgbClr val="001F5A"/>
                </a:solidFill>
                <a:latin typeface="Deutsche Bank Display" panose="020F0403020203030304" pitchFamily="34" charset="0"/>
                <a:ea typeface="Deutsche Bank Display" panose="020F0403020203030304" pitchFamily="34" charset="0"/>
                <a:cs typeface="Deutsche Bank Display" panose="020F0403020203030304" pitchFamily="34" charset="0"/>
              </a:rPr>
              <a:t>250 + 0 + 200 ≤ 360</a:t>
            </a:r>
          </a:p>
          <a:p>
            <a:pPr algn="l" defTabSz="911225"/>
            <a:r>
              <a:rPr lang="es-ES" sz="2800" dirty="0">
                <a:solidFill>
                  <a:srgbClr val="001F5A"/>
                </a:solidFill>
                <a:latin typeface="Deutsche Bank Display" panose="020F0403020203030304" pitchFamily="34" charset="0"/>
                <a:ea typeface="Deutsche Bank Display" panose="020F0403020203030304" pitchFamily="34" charset="0"/>
                <a:cs typeface="Deutsche Bank Display" panose="020F0403020203030304" pitchFamily="34" charset="0"/>
              </a:rPr>
              <a:t>250 + </a:t>
            </a:r>
            <a:r>
              <a:rPr lang="es-ES" sz="2800" dirty="0">
                <a:solidFill>
                  <a:srgbClr val="C00000"/>
                </a:solidFill>
                <a:latin typeface="Deutsche Bank Display" panose="020F0403020203030304" pitchFamily="34" charset="0"/>
                <a:ea typeface="Deutsche Bank Display" panose="020F0403020203030304" pitchFamily="34" charset="0"/>
                <a:cs typeface="Deutsche Bank Display" panose="020F0403020203030304" pitchFamily="34" charset="0"/>
              </a:rPr>
              <a:t>110</a:t>
            </a:r>
            <a:r>
              <a:rPr lang="es-ES" sz="2800" dirty="0">
                <a:solidFill>
                  <a:srgbClr val="001F5A"/>
                </a:solidFill>
                <a:latin typeface="Deutsche Bank Display" panose="020F0403020203030304" pitchFamily="34" charset="0"/>
                <a:ea typeface="Deutsche Bank Display" panose="020F0403020203030304" pitchFamily="34" charset="0"/>
                <a:cs typeface="Deutsche Bank Display" panose="020F0403020203030304" pitchFamily="34" charset="0"/>
              </a:rPr>
              <a:t> ≤ 360</a:t>
            </a:r>
          </a:p>
          <a:p>
            <a:pPr algn="l" defTabSz="911225"/>
            <a:endParaRPr lang="es-ES" sz="2800" b="1" dirty="0">
              <a:solidFill>
                <a:srgbClr val="001F5A"/>
              </a:solidFill>
              <a:latin typeface="Deutsche Bank Display" panose="020F0403020203030304" pitchFamily="34" charset="0"/>
              <a:ea typeface="Deutsche Bank Display" panose="020F0403020203030304" pitchFamily="34" charset="0"/>
              <a:cs typeface="Deutsche Bank Display" panose="020F0403020203030304" pitchFamily="34" charset="0"/>
            </a:endParaRPr>
          </a:p>
          <a:p>
            <a:pPr algn="l" defTabSz="911225"/>
            <a:endParaRPr lang="es-ES" sz="2800" b="1" dirty="0">
              <a:solidFill>
                <a:srgbClr val="001F5A"/>
              </a:solidFill>
              <a:latin typeface="Deutsche Bank Display" panose="020F0403020203030304" pitchFamily="34" charset="0"/>
              <a:ea typeface="Deutsche Bank Display" panose="020F0403020203030304" pitchFamily="34" charset="0"/>
              <a:cs typeface="Deutsche Bank Display" panose="020F0403020203030304" pitchFamily="34" charset="0"/>
            </a:endParaRPr>
          </a:p>
          <a:p>
            <a:pPr algn="l"/>
            <a:r>
              <a:rPr lang="en-US" sz="2800" b="1" dirty="0">
                <a:solidFill>
                  <a:srgbClr val="001F5A"/>
                </a:solidFill>
                <a:latin typeface="Deutsche Bank Display" panose="020F0403020203030304" pitchFamily="34" charset="0"/>
                <a:ea typeface="Deutsche Bank Display" panose="020F0403020203030304" pitchFamily="34" charset="0"/>
                <a:cs typeface="Deutsche Bank Display" panose="020F0403020203030304" pitchFamily="34" charset="0"/>
              </a:rPr>
              <a:t>C</a:t>
            </a:r>
            <a:r>
              <a:rPr lang="en-US" sz="2800" b="1" baseline="-25000" dirty="0">
                <a:solidFill>
                  <a:srgbClr val="001F5A"/>
                </a:solidFill>
                <a:latin typeface="Deutsche Bank Display" panose="020F0403020203030304" pitchFamily="34" charset="0"/>
                <a:ea typeface="Deutsche Bank Display" panose="020F0403020203030304" pitchFamily="34" charset="0"/>
                <a:cs typeface="Deutsche Bank Display" panose="020F0403020203030304" pitchFamily="34" charset="0"/>
              </a:rPr>
              <a:t>IRPF</a:t>
            </a:r>
            <a:r>
              <a:rPr lang="en-US" sz="2800" b="1" dirty="0">
                <a:solidFill>
                  <a:srgbClr val="001F5A"/>
                </a:solidFill>
                <a:latin typeface="Deutsche Bank Display" panose="020F0403020203030304" pitchFamily="34" charset="0"/>
                <a:ea typeface="Deutsche Bank Display" panose="020F0403020203030304" pitchFamily="34" charset="0"/>
                <a:cs typeface="Deutsche Bank Display" panose="020F0403020203030304" pitchFamily="34" charset="0"/>
              </a:rPr>
              <a:t>+CI</a:t>
            </a:r>
            <a:r>
              <a:rPr lang="en-US" sz="2800" b="1" baseline="-25000" dirty="0">
                <a:solidFill>
                  <a:srgbClr val="001F5A"/>
                </a:solidFill>
                <a:latin typeface="Deutsche Bank Display" panose="020F0403020203030304" pitchFamily="34" charset="0"/>
                <a:ea typeface="Deutsche Bank Display" panose="020F0403020203030304" pitchFamily="34" charset="0"/>
                <a:cs typeface="Deutsche Bank Display" panose="020F0403020203030304" pitchFamily="34" charset="0"/>
              </a:rPr>
              <a:t>IP</a:t>
            </a:r>
            <a:r>
              <a:rPr lang="en-US" sz="2800" b="1" dirty="0">
                <a:solidFill>
                  <a:srgbClr val="001F5A"/>
                </a:solidFill>
                <a:latin typeface="Deutsche Bank Display" panose="020F0403020203030304" pitchFamily="34" charset="0"/>
                <a:ea typeface="Deutsche Bank Display" panose="020F0403020203030304" pitchFamily="34" charset="0"/>
                <a:cs typeface="Deutsche Bank Display" panose="020F0403020203030304" pitchFamily="34" charset="0"/>
              </a:rPr>
              <a:t>+CI</a:t>
            </a:r>
            <a:r>
              <a:rPr lang="en-US" sz="2800" b="1" baseline="-25000" dirty="0">
                <a:solidFill>
                  <a:srgbClr val="001F5A"/>
                </a:solidFill>
                <a:latin typeface="Deutsche Bank Display" panose="020F0403020203030304" pitchFamily="34" charset="0"/>
                <a:ea typeface="Deutsche Bank Display" panose="020F0403020203030304" pitchFamily="34" charset="0"/>
                <a:cs typeface="Deutsche Bank Display" panose="020F0403020203030304" pitchFamily="34" charset="0"/>
              </a:rPr>
              <a:t>ISGF</a:t>
            </a:r>
            <a:r>
              <a:rPr lang="es-ES" sz="2800" b="1" dirty="0">
                <a:solidFill>
                  <a:srgbClr val="001F5A"/>
                </a:solidFill>
                <a:latin typeface="Deutsche Bank Display" panose="020F0403020203030304" pitchFamily="34" charset="0"/>
                <a:ea typeface="Deutsche Bank Display" panose="020F0403020203030304" pitchFamily="34" charset="0"/>
                <a:cs typeface="Deutsche Bank Display" panose="020F0403020203030304" pitchFamily="34" charset="0"/>
              </a:rPr>
              <a:t>≤ 60% BI</a:t>
            </a:r>
            <a:r>
              <a:rPr lang="es-ES" sz="2800" b="1" baseline="-25000" dirty="0">
                <a:solidFill>
                  <a:srgbClr val="001F5A"/>
                </a:solidFill>
                <a:latin typeface="Deutsche Bank Display" panose="020F0403020203030304" pitchFamily="34" charset="0"/>
                <a:ea typeface="Deutsche Bank Display" panose="020F0403020203030304" pitchFamily="34" charset="0"/>
                <a:cs typeface="Deutsche Bank Display" panose="020F0403020203030304" pitchFamily="34" charset="0"/>
              </a:rPr>
              <a:t>IRPF</a:t>
            </a:r>
          </a:p>
          <a:p>
            <a:pPr algn="l"/>
            <a:endParaRPr lang="es-ES" sz="2800" b="1" baseline="-25000" dirty="0">
              <a:solidFill>
                <a:srgbClr val="001F5A"/>
              </a:solidFill>
              <a:latin typeface="Deutsche Bank Display" panose="020F0403020203030304" pitchFamily="34" charset="0"/>
              <a:ea typeface="Deutsche Bank Display" panose="020F0403020203030304" pitchFamily="34" charset="0"/>
              <a:cs typeface="Deutsche Bank Display" panose="020F0403020203030304" pitchFamily="34" charset="0"/>
            </a:endParaRPr>
          </a:p>
          <a:p>
            <a:pPr algn="l"/>
            <a:r>
              <a:rPr lang="es-ES" sz="2800" dirty="0">
                <a:solidFill>
                  <a:srgbClr val="001F5A"/>
                </a:solidFill>
                <a:latin typeface="Deutsche Bank Display" panose="020F0403020203030304" pitchFamily="34" charset="0"/>
                <a:ea typeface="Deutsche Bank Display" panose="020F0403020203030304" pitchFamily="34" charset="0"/>
                <a:cs typeface="Deutsche Bank Display" panose="020F0403020203030304" pitchFamily="34" charset="0"/>
              </a:rPr>
              <a:t>250 + 200 + 200 ≤ 360</a:t>
            </a:r>
          </a:p>
          <a:p>
            <a:pPr algn="l"/>
            <a:r>
              <a:rPr lang="es-ES" sz="2800" dirty="0">
                <a:solidFill>
                  <a:srgbClr val="001F5A"/>
                </a:solidFill>
                <a:latin typeface="Deutsche Bank Display" panose="020F0403020203030304" pitchFamily="34" charset="0"/>
                <a:ea typeface="Deutsche Bank Display" panose="020F0403020203030304" pitchFamily="34" charset="0"/>
                <a:cs typeface="Deutsche Bank Display" panose="020F0403020203030304" pitchFamily="34" charset="0"/>
              </a:rPr>
              <a:t>250 + 200 + </a:t>
            </a:r>
            <a:r>
              <a:rPr lang="es-ES" sz="2800" dirty="0">
                <a:solidFill>
                  <a:srgbClr val="C00000"/>
                </a:solidFill>
                <a:latin typeface="Deutsche Bank Display" panose="020F0403020203030304" pitchFamily="34" charset="0"/>
                <a:ea typeface="Deutsche Bank Display" panose="020F0403020203030304" pitchFamily="34" charset="0"/>
                <a:cs typeface="Deutsche Bank Display" panose="020F0403020203030304" pitchFamily="34" charset="0"/>
              </a:rPr>
              <a:t>40</a:t>
            </a:r>
            <a:r>
              <a:rPr lang="es-ES" sz="2800" dirty="0">
                <a:solidFill>
                  <a:srgbClr val="001F5A"/>
                </a:solidFill>
                <a:latin typeface="Deutsche Bank Display" panose="020F0403020203030304" pitchFamily="34" charset="0"/>
                <a:ea typeface="Deutsche Bank Display" panose="020F0403020203030304" pitchFamily="34" charset="0"/>
                <a:cs typeface="Deutsche Bank Display" panose="020F0403020203030304" pitchFamily="34" charset="0"/>
              </a:rPr>
              <a:t> ≤ 360</a:t>
            </a:r>
          </a:p>
        </p:txBody>
      </p:sp>
      <p:sp>
        <p:nvSpPr>
          <p:cNvPr id="8285" name="Text Placeholder 26">
            <a:extLst>
              <a:ext uri="{FF2B5EF4-FFF2-40B4-BE49-F238E27FC236}">
                <a16:creationId xmlns:a16="http://schemas.microsoft.com/office/drawing/2014/main" id="{A10DC733-93D6-EA74-350A-1E689B6725CC}"/>
              </a:ext>
            </a:extLst>
          </p:cNvPr>
          <p:cNvSpPr txBox="1">
            <a:spLocks/>
          </p:cNvSpPr>
          <p:nvPr/>
        </p:nvSpPr>
        <p:spPr>
          <a:xfrm>
            <a:off x="8807624" y="3113584"/>
            <a:ext cx="6192943" cy="360040"/>
          </a:xfrm>
          <a:prstGeom prst="rect">
            <a:avLst/>
          </a:prstGeom>
        </p:spPr>
        <p:txBody>
          <a:bodyPr/>
          <a:lstStyle>
            <a:lvl1pPr marL="6096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1pPr>
            <a:lvl2pPr marL="12192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2pPr>
            <a:lvl3pPr marL="18288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3pPr>
            <a:lvl4pPr marL="24384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4pPr>
            <a:lvl5pPr marL="30480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C</a:t>
            </a:r>
            <a:r>
              <a:rPr lang="en-US" sz="2800" baseline="-25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IRPF</a:t>
            </a:r>
            <a:r>
              <a:rPr lang="en-US" sz="2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+CI</a:t>
            </a:r>
            <a:r>
              <a:rPr lang="en-US" sz="2800" baseline="-25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IP</a:t>
            </a:r>
            <a:r>
              <a:rPr lang="en-US" sz="2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+CI</a:t>
            </a:r>
            <a:r>
              <a:rPr lang="en-US" sz="2800" baseline="-25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ISGF</a:t>
            </a:r>
            <a:r>
              <a:rPr lang="es-ES" sz="2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 60% BI</a:t>
            </a:r>
            <a:r>
              <a:rPr lang="es-ES" sz="2800" baseline="-25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IRPF</a:t>
            </a:r>
          </a:p>
          <a:p>
            <a:pPr algn="ctr"/>
            <a:endParaRPr lang="es-ES" sz="2400" dirty="0"/>
          </a:p>
        </p:txBody>
      </p:sp>
      <p:pic>
        <p:nvPicPr>
          <p:cNvPr id="8287" name="Imagen 8286">
            <a:extLst>
              <a:ext uri="{FF2B5EF4-FFF2-40B4-BE49-F238E27FC236}">
                <a16:creationId xmlns:a16="http://schemas.microsoft.com/office/drawing/2014/main" id="{9DD6EB16-BFBC-3F0F-D3C3-8D39DC576A98}"/>
              </a:ext>
            </a:extLst>
          </p:cNvPr>
          <p:cNvPicPr>
            <a:picLocks noChangeAspect="1"/>
          </p:cNvPicPr>
          <p:nvPr/>
        </p:nvPicPr>
        <p:blipFill>
          <a:blip r:embed="rId3"/>
          <a:stretch>
            <a:fillRect/>
          </a:stretch>
        </p:blipFill>
        <p:spPr>
          <a:xfrm>
            <a:off x="8807624" y="4113821"/>
            <a:ext cx="12889432" cy="7568715"/>
          </a:xfrm>
          <a:prstGeom prst="rect">
            <a:avLst/>
          </a:prstGeom>
        </p:spPr>
      </p:pic>
      <p:sp>
        <p:nvSpPr>
          <p:cNvPr id="2" name="Text Box 4">
            <a:extLst>
              <a:ext uri="{FF2B5EF4-FFF2-40B4-BE49-F238E27FC236}">
                <a16:creationId xmlns:a16="http://schemas.microsoft.com/office/drawing/2014/main" id="{4076EF13-F3FF-F0C8-3911-A02380535526}"/>
              </a:ext>
            </a:extLst>
          </p:cNvPr>
          <p:cNvSpPr txBox="1">
            <a:spLocks/>
          </p:cNvSpPr>
          <p:nvPr/>
        </p:nvSpPr>
        <p:spPr bwMode="auto">
          <a:xfrm>
            <a:off x="636588" y="311184"/>
            <a:ext cx="1038746" cy="542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lnSpc>
                <a:spcPts val="4000"/>
              </a:lnSpc>
            </a:pPr>
            <a:r>
              <a:rPr lang="es-ES" alt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ISGF - IP</a:t>
            </a:r>
          </a:p>
        </p:txBody>
      </p:sp>
      <p:cxnSp>
        <p:nvCxnSpPr>
          <p:cNvPr id="3" name="Conector recto 2">
            <a:extLst>
              <a:ext uri="{FF2B5EF4-FFF2-40B4-BE49-F238E27FC236}">
                <a16:creationId xmlns:a16="http://schemas.microsoft.com/office/drawing/2014/main" id="{BE4D249C-48FA-08CB-7CD5-BD95EB2AB1A8}"/>
              </a:ext>
            </a:extLst>
          </p:cNvPr>
          <p:cNvCxnSpPr/>
          <p:nvPr/>
        </p:nvCxnSpPr>
        <p:spPr bwMode="auto">
          <a:xfrm>
            <a:off x="671513" y="1017913"/>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599319800"/>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4">
            <a:extLst>
              <a:ext uri="{FF2B5EF4-FFF2-40B4-BE49-F238E27FC236}">
                <a16:creationId xmlns:a16="http://schemas.microsoft.com/office/drawing/2014/main" id="{08427A3E-1C2F-6332-CDC2-B6A50E823C29}"/>
              </a:ext>
            </a:extLst>
          </p:cNvPr>
          <p:cNvSpPr txBox="1">
            <a:spLocks/>
          </p:cNvSpPr>
          <p:nvPr/>
        </p:nvSpPr>
        <p:spPr bwMode="auto">
          <a:xfrm>
            <a:off x="812799" y="1500565"/>
            <a:ext cx="10292882" cy="7489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r>
              <a:rPr lang="es-ES" sz="4200" dirty="0">
                <a:solidFill>
                  <a:srgbClr val="00205B"/>
                </a:solidFill>
                <a:latin typeface="Deutsche Bank Display" charset="0"/>
                <a:ea typeface="Deutsche Bank Display" charset="0"/>
                <a:cs typeface="Deutsche Bank Display" charset="0"/>
              </a:rPr>
              <a:t>Proyecto de orden del modelo 718 - ISGF</a:t>
            </a:r>
            <a:endParaRPr lang="es-ES_tradnl" sz="4200" dirty="0">
              <a:solidFill>
                <a:srgbClr val="00205B"/>
              </a:solidFill>
              <a:latin typeface="Deutsche Bank Display" charset="0"/>
              <a:ea typeface="Deutsche Bank Display" charset="0"/>
              <a:cs typeface="Deutsche Bank Display" charset="0"/>
            </a:endParaRPr>
          </a:p>
        </p:txBody>
      </p:sp>
      <p:sp>
        <p:nvSpPr>
          <p:cNvPr id="8289" name="Text Box 5">
            <a:extLst>
              <a:ext uri="{FF2B5EF4-FFF2-40B4-BE49-F238E27FC236}">
                <a16:creationId xmlns:a16="http://schemas.microsoft.com/office/drawing/2014/main" id="{AB80C932-FD81-1495-4D9F-E5B411D6A842}"/>
              </a:ext>
            </a:extLst>
          </p:cNvPr>
          <p:cNvSpPr txBox="1">
            <a:spLocks/>
          </p:cNvSpPr>
          <p:nvPr/>
        </p:nvSpPr>
        <p:spPr bwMode="auto">
          <a:xfrm>
            <a:off x="812799" y="2468891"/>
            <a:ext cx="11595101" cy="841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r>
              <a:rPr lang="es-ES"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la AEAT ha recogido la interpretación más beneficiosa para el contribuyente, y permite computar la cuota íntegra como si ésta se hubiese satisfecho.</a:t>
            </a:r>
          </a:p>
        </p:txBody>
      </p:sp>
      <p:sp>
        <p:nvSpPr>
          <p:cNvPr id="2" name="Text Box 4">
            <a:extLst>
              <a:ext uri="{FF2B5EF4-FFF2-40B4-BE49-F238E27FC236}">
                <a16:creationId xmlns:a16="http://schemas.microsoft.com/office/drawing/2014/main" id="{391A661C-29E0-87D5-9E1F-E4EC57F20F35}"/>
              </a:ext>
            </a:extLst>
          </p:cNvPr>
          <p:cNvSpPr txBox="1">
            <a:spLocks/>
          </p:cNvSpPr>
          <p:nvPr/>
        </p:nvSpPr>
        <p:spPr bwMode="auto">
          <a:xfrm>
            <a:off x="636588" y="311184"/>
            <a:ext cx="1038746" cy="542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lnSpc>
                <a:spcPts val="4000"/>
              </a:lnSpc>
            </a:pPr>
            <a:r>
              <a:rPr lang="es-ES" alt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ISGF - IP</a:t>
            </a:r>
          </a:p>
        </p:txBody>
      </p:sp>
      <p:cxnSp>
        <p:nvCxnSpPr>
          <p:cNvPr id="4" name="Conector recto 3">
            <a:extLst>
              <a:ext uri="{FF2B5EF4-FFF2-40B4-BE49-F238E27FC236}">
                <a16:creationId xmlns:a16="http://schemas.microsoft.com/office/drawing/2014/main" id="{39BDEE4C-B137-CC50-BBD4-F4AE17319505}"/>
              </a:ext>
            </a:extLst>
          </p:cNvPr>
          <p:cNvCxnSpPr/>
          <p:nvPr/>
        </p:nvCxnSpPr>
        <p:spPr bwMode="auto">
          <a:xfrm>
            <a:off x="671513" y="1017913"/>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 name="Imagen 7" descr="Imagen de la pantalla de un ordenador portátil&#10;&#10;Descripción generada automáticamente con confianza media">
            <a:extLst>
              <a:ext uri="{FF2B5EF4-FFF2-40B4-BE49-F238E27FC236}">
                <a16:creationId xmlns:a16="http://schemas.microsoft.com/office/drawing/2014/main" id="{697D32F1-65D5-0386-27EE-2920B838D0A2}"/>
              </a:ext>
            </a:extLst>
          </p:cNvPr>
          <p:cNvPicPr>
            <a:picLocks noChangeAspect="1"/>
          </p:cNvPicPr>
          <p:nvPr/>
        </p:nvPicPr>
        <p:blipFill rotWithShape="1">
          <a:blip r:embed="rId3"/>
          <a:srcRect l="5077" t="27930" r="45241" b="7877"/>
          <a:stretch/>
        </p:blipFill>
        <p:spPr>
          <a:xfrm>
            <a:off x="4262185" y="4049688"/>
            <a:ext cx="15859629" cy="8372389"/>
          </a:xfrm>
          <a:prstGeom prst="rect">
            <a:avLst/>
          </a:prstGeom>
        </p:spPr>
      </p:pic>
      <p:pic>
        <p:nvPicPr>
          <p:cNvPr id="9" name="Picture 7">
            <a:extLst>
              <a:ext uri="{FF2B5EF4-FFF2-40B4-BE49-F238E27FC236}">
                <a16:creationId xmlns:a16="http://schemas.microsoft.com/office/drawing/2014/main" id="{FBF0D562-91E5-8863-EA76-8A053BC523AE}"/>
              </a:ext>
            </a:extLst>
          </p:cNvPr>
          <p:cNvPicPr>
            <a:picLocks noChangeAspect="1"/>
          </p:cNvPicPr>
          <p:nvPr/>
        </p:nvPicPr>
        <p:blipFill>
          <a:blip r:embed="rId4"/>
          <a:stretch>
            <a:fillRect/>
          </a:stretch>
        </p:blipFill>
        <p:spPr>
          <a:xfrm>
            <a:off x="8294633" y="4481736"/>
            <a:ext cx="7206944" cy="5400600"/>
          </a:xfrm>
          <a:prstGeom prst="rect">
            <a:avLst/>
          </a:prstGeom>
        </p:spPr>
      </p:pic>
    </p:spTree>
    <p:extLst>
      <p:ext uri="{BB962C8B-B14F-4D97-AF65-F5344CB8AC3E}">
        <p14:creationId xmlns:p14="http://schemas.microsoft.com/office/powerpoint/2010/main" val="2477199404"/>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4">
            <a:extLst>
              <a:ext uri="{FF2B5EF4-FFF2-40B4-BE49-F238E27FC236}">
                <a16:creationId xmlns:a16="http://schemas.microsoft.com/office/drawing/2014/main" id="{08427A3E-1C2F-6332-CDC2-B6A50E823C29}"/>
              </a:ext>
            </a:extLst>
          </p:cNvPr>
          <p:cNvSpPr txBox="1">
            <a:spLocks/>
          </p:cNvSpPr>
          <p:nvPr/>
        </p:nvSpPr>
        <p:spPr bwMode="auto">
          <a:xfrm>
            <a:off x="685884" y="1500565"/>
            <a:ext cx="8935138" cy="7489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r>
              <a:rPr lang="es-ES_tradnl" sz="4200" dirty="0">
                <a:solidFill>
                  <a:srgbClr val="00205B"/>
                </a:solidFill>
                <a:latin typeface="Deutsche Bank Display" charset="0"/>
                <a:ea typeface="Deutsche Bank Display" charset="0"/>
                <a:cs typeface="Deutsche Bank Display" charset="0"/>
              </a:rPr>
              <a:t>Planificación rentas límite conjunto </a:t>
            </a:r>
          </a:p>
        </p:txBody>
      </p:sp>
      <p:sp>
        <p:nvSpPr>
          <p:cNvPr id="8289" name="Text Box 5">
            <a:extLst>
              <a:ext uri="{FF2B5EF4-FFF2-40B4-BE49-F238E27FC236}">
                <a16:creationId xmlns:a16="http://schemas.microsoft.com/office/drawing/2014/main" id="{AB80C932-FD81-1495-4D9F-E5B411D6A842}"/>
              </a:ext>
            </a:extLst>
          </p:cNvPr>
          <p:cNvSpPr txBox="1">
            <a:spLocks/>
          </p:cNvSpPr>
          <p:nvPr/>
        </p:nvSpPr>
        <p:spPr bwMode="auto">
          <a:xfrm>
            <a:off x="812799" y="2190994"/>
            <a:ext cx="16131729" cy="4826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spcBef>
                <a:spcPts val="600"/>
              </a:spcBef>
            </a:pPr>
            <a:r>
              <a:rPr lang="en-GB"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Las </a:t>
            </a:r>
            <a:r>
              <a:rPr lang="en-GB" sz="22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ganancias</a:t>
            </a:r>
            <a:r>
              <a:rPr lang="en-GB"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 </a:t>
            </a:r>
            <a:r>
              <a:rPr lang="en-GB" sz="22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generadas</a:t>
            </a:r>
            <a:r>
              <a:rPr lang="en-GB"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 </a:t>
            </a:r>
            <a:r>
              <a:rPr lang="en-GB" sz="22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en</a:t>
            </a:r>
            <a:r>
              <a:rPr lang="en-GB"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 </a:t>
            </a:r>
            <a:r>
              <a:rPr lang="en-GB" sz="22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más</a:t>
            </a:r>
            <a:r>
              <a:rPr lang="en-GB"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 de 1 </a:t>
            </a:r>
            <a:r>
              <a:rPr lang="en-GB" sz="22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año</a:t>
            </a:r>
            <a:r>
              <a:rPr lang="en-GB"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 </a:t>
            </a:r>
            <a:r>
              <a:rPr lang="en-GB" sz="22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quedan</a:t>
            </a:r>
            <a:r>
              <a:rPr lang="en-GB"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 </a:t>
            </a:r>
            <a:r>
              <a:rPr lang="en-GB" sz="22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excluidas</a:t>
            </a:r>
            <a:r>
              <a:rPr lang="en-GB"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 del </a:t>
            </a:r>
            <a:r>
              <a:rPr lang="en-GB" sz="22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cómputo</a:t>
            </a:r>
            <a:r>
              <a:rPr lang="en-GB"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 de la Base </a:t>
            </a:r>
            <a:r>
              <a:rPr lang="en-GB" sz="22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Imponible</a:t>
            </a:r>
            <a:r>
              <a:rPr lang="en-GB"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a:t>
            </a:r>
          </a:p>
          <a:p>
            <a:pPr algn="l">
              <a:spcBef>
                <a:spcPts val="600"/>
              </a:spcBef>
            </a:pPr>
            <a:endParaRPr lang="es-ES" altLang="zh-TW" sz="20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0" lvl="2" indent="0" algn="l" hangingPunct="0">
              <a:lnSpc>
                <a:spcPct val="100000"/>
              </a:lnSpc>
              <a:spcBef>
                <a:spcPts val="600"/>
              </a:spcBef>
              <a:buClr>
                <a:schemeClr val="tx2"/>
              </a:buClr>
              <a:buNone/>
            </a:pPr>
            <a:r>
              <a:rPr lang="es-ES" sz="2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Comparación de los contribuyentes A, B y C</a:t>
            </a:r>
          </a:p>
          <a:p>
            <a:pPr marL="0" lvl="2" indent="0" algn="l" hangingPunct="0">
              <a:lnSpc>
                <a:spcPct val="100000"/>
              </a:lnSpc>
              <a:spcBef>
                <a:spcPts val="600"/>
              </a:spcBef>
              <a:buClr>
                <a:schemeClr val="tx2"/>
              </a:buClr>
              <a:buNone/>
            </a:pPr>
            <a:endParaRPr lang="es-ES" sz="2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endParaRPr>
          </a:p>
          <a:p>
            <a:pPr marL="342900" lvl="2" indent="-342900" algn="l">
              <a:lnSpc>
                <a:spcPct val="100000"/>
              </a:lnSpc>
              <a:spcBef>
                <a:spcPts val="600"/>
              </a:spcBef>
              <a:buClr>
                <a:srgbClr val="04A2E0"/>
              </a:buClr>
              <a:buSzPct val="140000"/>
              <a:buFont typeface="Arial" panose="020B0604020202020204" pitchFamily="34" charset="0"/>
              <a:buChar char="•"/>
            </a:pPr>
            <a:endPar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342900" lvl="2" indent="-342900" algn="l">
              <a:lnSpc>
                <a:spcPct val="100000"/>
              </a:lnSpc>
              <a:spcBef>
                <a:spcPts val="600"/>
              </a:spcBef>
              <a:buClr>
                <a:srgbClr val="04A2E0"/>
              </a:buClr>
              <a:buSzPct val="140000"/>
              <a:buFont typeface="Arial" panose="020B0604020202020204" pitchFamily="34" charset="0"/>
              <a:buChar char="•"/>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El contribuyente A tiene una base imponible de 600.000 € en el IRPF (derivada de rendimientos del trabajo) y 13.000.000 € de Base Imponible de IP-ISGF.</a:t>
            </a:r>
          </a:p>
          <a:p>
            <a:pPr marL="342900" lvl="2" indent="-342900" algn="l">
              <a:lnSpc>
                <a:spcPct val="100000"/>
              </a:lnSpc>
              <a:spcBef>
                <a:spcPts val="600"/>
              </a:spcBef>
              <a:buClr>
                <a:srgbClr val="04A2E0"/>
              </a:buClr>
              <a:buSzPct val="140000"/>
              <a:buFont typeface="Arial" panose="020B0604020202020204" pitchFamily="34" charset="0"/>
              <a:buChar char="•"/>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El contribuyente B tiene una base imponible de 600.000 € en el IRPF (derivada de rendimientos del capital mobiliario) y 13.000.000 € de Base Imponible de IP-ISGF.</a:t>
            </a:r>
          </a:p>
          <a:p>
            <a:pPr marL="342900" lvl="2" indent="-342900" algn="l">
              <a:lnSpc>
                <a:spcPct val="100000"/>
              </a:lnSpc>
              <a:spcBef>
                <a:spcPts val="600"/>
              </a:spcBef>
              <a:buClr>
                <a:srgbClr val="04A2E0"/>
              </a:buClr>
              <a:buSzPct val="140000"/>
              <a:buFont typeface="Arial" panose="020B0604020202020204" pitchFamily="34" charset="0"/>
              <a:buChar char="•"/>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Finalmente, el contribuyente C tiene la misma riqueza y la misma base imponible, pero ésta última proviene de ganancias de capital generadas en más de un año.</a:t>
            </a:r>
            <a:endPar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algn="l"/>
            <a:endParaRPr lang="es-ES" altLang="es-ES" sz="2000" dirty="0">
              <a:solidFill>
                <a:srgbClr val="A7A7AA"/>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endParaRPr>
          </a:p>
        </p:txBody>
      </p:sp>
      <p:graphicFrame>
        <p:nvGraphicFramePr>
          <p:cNvPr id="8296" name="Object 40">
            <a:extLst>
              <a:ext uri="{FF2B5EF4-FFF2-40B4-BE49-F238E27FC236}">
                <a16:creationId xmlns:a16="http://schemas.microsoft.com/office/drawing/2014/main" id="{8C532754-90E7-FF42-A835-8290BFE7A938}"/>
              </a:ext>
            </a:extLst>
          </p:cNvPr>
          <p:cNvGraphicFramePr>
            <a:graphicFrameLocks noChangeAspect="1"/>
          </p:cNvGraphicFramePr>
          <p:nvPr/>
        </p:nvGraphicFramePr>
        <p:xfrm>
          <a:off x="833438" y="7110413"/>
          <a:ext cx="14851062" cy="4791075"/>
        </p:xfrm>
        <a:graphic>
          <a:graphicData uri="http://schemas.openxmlformats.org/presentationml/2006/ole">
            <mc:AlternateContent xmlns:mc="http://schemas.openxmlformats.org/markup-compatibility/2006">
              <mc:Choice xmlns:v="urn:schemas-microsoft-com:vml" Requires="v">
                <p:oleObj spid="_x0000_s11266" name="Worksheet" r:id="rId4" imgW="11744277" imgH="3790779" progId="Excel.Sheet.8">
                  <p:embed/>
                </p:oleObj>
              </mc:Choice>
              <mc:Fallback>
                <p:oleObj name="Worksheet" r:id="rId4" imgW="11744277" imgH="3790779" progId="Excel.Sheet.8">
                  <p:embed/>
                  <p:pic>
                    <p:nvPicPr>
                      <p:cNvPr id="8296" name="Object 40">
                        <a:extLst>
                          <a:ext uri="{FF2B5EF4-FFF2-40B4-BE49-F238E27FC236}">
                            <a16:creationId xmlns:a16="http://schemas.microsoft.com/office/drawing/2014/main" id="{8C532754-90E7-FF42-A835-8290BFE7A938}"/>
                          </a:ext>
                        </a:extLst>
                      </p:cNvPr>
                      <p:cNvPicPr>
                        <a:picLocks noChangeAspect="1" noChangeArrowheads="1"/>
                      </p:cNvPicPr>
                      <p:nvPr/>
                    </p:nvPicPr>
                    <p:blipFill>
                      <a:blip r:embed="rId5"/>
                      <a:srcRect/>
                      <a:stretch>
                        <a:fillRect/>
                      </a:stretch>
                    </p:blipFill>
                    <p:spPr bwMode="auto">
                      <a:xfrm>
                        <a:off x="833438" y="7110413"/>
                        <a:ext cx="14851062" cy="4791075"/>
                      </a:xfrm>
                      <a:prstGeom prst="rect">
                        <a:avLst/>
                      </a:prstGeom>
                      <a:noFill/>
                      <a:ln>
                        <a:noFill/>
                      </a:ln>
                      <a:effectLst/>
                    </p:spPr>
                  </p:pic>
                </p:oleObj>
              </mc:Fallback>
            </mc:AlternateContent>
          </a:graphicData>
        </a:graphic>
      </p:graphicFrame>
      <p:sp>
        <p:nvSpPr>
          <p:cNvPr id="2" name="Text Box 4">
            <a:extLst>
              <a:ext uri="{FF2B5EF4-FFF2-40B4-BE49-F238E27FC236}">
                <a16:creationId xmlns:a16="http://schemas.microsoft.com/office/drawing/2014/main" id="{391A661C-29E0-87D5-9E1F-E4EC57F20F35}"/>
              </a:ext>
            </a:extLst>
          </p:cNvPr>
          <p:cNvSpPr txBox="1">
            <a:spLocks/>
          </p:cNvSpPr>
          <p:nvPr/>
        </p:nvSpPr>
        <p:spPr bwMode="auto">
          <a:xfrm>
            <a:off x="636588" y="311184"/>
            <a:ext cx="1038746" cy="542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lnSpc>
                <a:spcPts val="4000"/>
              </a:lnSpc>
            </a:pPr>
            <a:r>
              <a:rPr lang="es-ES" alt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ISGF - IP</a:t>
            </a:r>
          </a:p>
        </p:txBody>
      </p:sp>
      <p:cxnSp>
        <p:nvCxnSpPr>
          <p:cNvPr id="4" name="Conector recto 3">
            <a:extLst>
              <a:ext uri="{FF2B5EF4-FFF2-40B4-BE49-F238E27FC236}">
                <a16:creationId xmlns:a16="http://schemas.microsoft.com/office/drawing/2014/main" id="{39BDEE4C-B137-CC50-BBD4-F4AE17319505}"/>
              </a:ext>
            </a:extLst>
          </p:cNvPr>
          <p:cNvCxnSpPr/>
          <p:nvPr/>
        </p:nvCxnSpPr>
        <p:spPr bwMode="auto">
          <a:xfrm>
            <a:off x="671513" y="1017913"/>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Conector recto 4">
            <a:extLst>
              <a:ext uri="{FF2B5EF4-FFF2-40B4-BE49-F238E27FC236}">
                <a16:creationId xmlns:a16="http://schemas.microsoft.com/office/drawing/2014/main" id="{8A32B2FE-14E4-F4E0-1609-5A93FF60ADBA}"/>
              </a:ext>
            </a:extLst>
          </p:cNvPr>
          <p:cNvCxnSpPr/>
          <p:nvPr/>
        </p:nvCxnSpPr>
        <p:spPr bwMode="auto">
          <a:xfrm>
            <a:off x="833822" y="3906096"/>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 name="Imagen 6">
            <a:extLst>
              <a:ext uri="{FF2B5EF4-FFF2-40B4-BE49-F238E27FC236}">
                <a16:creationId xmlns:a16="http://schemas.microsoft.com/office/drawing/2014/main" id="{EABF8234-B0D6-E0BF-E276-90E6646F89C0}"/>
              </a:ext>
            </a:extLst>
          </p:cNvPr>
          <p:cNvPicPr>
            <a:picLocks noChangeAspect="1"/>
          </p:cNvPicPr>
          <p:nvPr/>
        </p:nvPicPr>
        <p:blipFill>
          <a:blip r:embed="rId6"/>
          <a:stretch>
            <a:fillRect/>
          </a:stretch>
        </p:blipFill>
        <p:spPr>
          <a:xfrm>
            <a:off x="18312680" y="2969568"/>
            <a:ext cx="5562600" cy="8674100"/>
          </a:xfrm>
          <a:prstGeom prst="rect">
            <a:avLst/>
          </a:prstGeom>
        </p:spPr>
      </p:pic>
      <p:sp>
        <p:nvSpPr>
          <p:cNvPr id="9" name="Text Placeholder 26">
            <a:extLst>
              <a:ext uri="{FF2B5EF4-FFF2-40B4-BE49-F238E27FC236}">
                <a16:creationId xmlns:a16="http://schemas.microsoft.com/office/drawing/2014/main" id="{7191C44E-5ED7-46C4-ACEB-204CEEDBE717}"/>
              </a:ext>
            </a:extLst>
          </p:cNvPr>
          <p:cNvSpPr txBox="1">
            <a:spLocks/>
          </p:cNvSpPr>
          <p:nvPr/>
        </p:nvSpPr>
        <p:spPr>
          <a:xfrm>
            <a:off x="10910954" y="2969568"/>
            <a:ext cx="6192943" cy="360040"/>
          </a:xfrm>
          <a:prstGeom prst="rect">
            <a:avLst/>
          </a:prstGeom>
        </p:spPr>
        <p:txBody>
          <a:bodyPr/>
          <a:lstStyle>
            <a:lvl1pPr marL="6096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1pPr>
            <a:lvl2pPr marL="12192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2pPr>
            <a:lvl3pPr marL="18288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3pPr>
            <a:lvl4pPr marL="24384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4pPr>
            <a:lvl5pPr marL="30480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C</a:t>
            </a:r>
            <a:r>
              <a:rPr lang="en-US" sz="2800" baseline="-25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IRPF</a:t>
            </a:r>
            <a:r>
              <a:rPr lang="en-US" sz="2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+CI</a:t>
            </a:r>
            <a:r>
              <a:rPr lang="en-US" sz="2800" baseline="-25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IP</a:t>
            </a:r>
            <a:r>
              <a:rPr lang="en-US" sz="2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+CI</a:t>
            </a:r>
            <a:r>
              <a:rPr lang="en-US" sz="2800" baseline="-25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ISGF</a:t>
            </a:r>
            <a:r>
              <a:rPr lang="es-ES" sz="2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 60% BI</a:t>
            </a:r>
            <a:r>
              <a:rPr lang="es-ES" sz="2800" baseline="-25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IRPF</a:t>
            </a:r>
          </a:p>
          <a:p>
            <a:pPr algn="ctr"/>
            <a:endParaRPr lang="es-ES" sz="2400" dirty="0"/>
          </a:p>
        </p:txBody>
      </p:sp>
    </p:spTree>
    <p:extLst>
      <p:ext uri="{BB962C8B-B14F-4D97-AF65-F5344CB8AC3E}">
        <p14:creationId xmlns:p14="http://schemas.microsoft.com/office/powerpoint/2010/main" val="1753779904"/>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4">
            <a:extLst>
              <a:ext uri="{FF2B5EF4-FFF2-40B4-BE49-F238E27FC236}">
                <a16:creationId xmlns:a16="http://schemas.microsoft.com/office/drawing/2014/main" id="{08427A3E-1C2F-6332-CDC2-B6A50E823C29}"/>
              </a:ext>
            </a:extLst>
          </p:cNvPr>
          <p:cNvSpPr txBox="1">
            <a:spLocks/>
          </p:cNvSpPr>
          <p:nvPr/>
        </p:nvSpPr>
        <p:spPr bwMode="auto">
          <a:xfrm>
            <a:off x="750520" y="1523674"/>
            <a:ext cx="11134458" cy="7489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r>
              <a:rPr lang="es-ES_tradnl" sz="4200" dirty="0">
                <a:solidFill>
                  <a:srgbClr val="00205B"/>
                </a:solidFill>
                <a:latin typeface="Deutsche Bank Display" charset="0"/>
                <a:ea typeface="Deutsche Bank Display" charset="0"/>
                <a:cs typeface="Deutsche Bank Display" charset="0"/>
              </a:rPr>
              <a:t>Residencia fiscal: criterios y presunción legal</a:t>
            </a:r>
          </a:p>
        </p:txBody>
      </p:sp>
      <p:graphicFrame>
        <p:nvGraphicFramePr>
          <p:cNvPr id="3" name="Objeto 2">
            <a:extLst>
              <a:ext uri="{FF2B5EF4-FFF2-40B4-BE49-F238E27FC236}">
                <a16:creationId xmlns:a16="http://schemas.microsoft.com/office/drawing/2014/main" id="{2A15DC33-993E-727D-99E5-B0AF9EBE7DB9}"/>
              </a:ext>
            </a:extLst>
          </p:cNvPr>
          <p:cNvGraphicFramePr>
            <a:graphicFrameLocks noChangeAspect="1"/>
          </p:cNvGraphicFramePr>
          <p:nvPr/>
        </p:nvGraphicFramePr>
        <p:xfrm>
          <a:off x="823914" y="9648063"/>
          <a:ext cx="11521781" cy="2404696"/>
        </p:xfrm>
        <a:graphic>
          <a:graphicData uri="http://schemas.openxmlformats.org/presentationml/2006/ole">
            <mc:AlternateContent xmlns:mc="http://schemas.openxmlformats.org/markup-compatibility/2006">
              <mc:Choice xmlns:v="urn:schemas-microsoft-com:vml" Requires="v">
                <p:oleObj spid="_x0000_s3079" name="Hoja de cálculo" r:id="rId4" imgW="8458200" imgH="1765300" progId="Excel.Sheet.12">
                  <p:embed/>
                </p:oleObj>
              </mc:Choice>
              <mc:Fallback>
                <p:oleObj name="Hoja de cálculo" r:id="rId4" imgW="8458200" imgH="1765300" progId="Excel.Sheet.12">
                  <p:embed/>
                  <p:pic>
                    <p:nvPicPr>
                      <p:cNvPr id="3" name="Objeto 2">
                        <a:extLst>
                          <a:ext uri="{FF2B5EF4-FFF2-40B4-BE49-F238E27FC236}">
                            <a16:creationId xmlns:a16="http://schemas.microsoft.com/office/drawing/2014/main" id="{2A15DC33-993E-727D-99E5-B0AF9EBE7DB9}"/>
                          </a:ext>
                        </a:extLst>
                      </p:cNvPr>
                      <p:cNvPicPr/>
                      <p:nvPr/>
                    </p:nvPicPr>
                    <p:blipFill>
                      <a:blip r:embed="rId5"/>
                      <a:stretch>
                        <a:fillRect/>
                      </a:stretch>
                    </p:blipFill>
                    <p:spPr>
                      <a:xfrm>
                        <a:off x="823914" y="9648063"/>
                        <a:ext cx="11521781" cy="2404696"/>
                      </a:xfrm>
                      <a:prstGeom prst="rect">
                        <a:avLst/>
                      </a:prstGeom>
                    </p:spPr>
                  </p:pic>
                </p:oleObj>
              </mc:Fallback>
            </mc:AlternateContent>
          </a:graphicData>
        </a:graphic>
      </p:graphicFrame>
      <p:grpSp>
        <p:nvGrpSpPr>
          <p:cNvPr id="8341" name="Grupo 8340">
            <a:extLst>
              <a:ext uri="{FF2B5EF4-FFF2-40B4-BE49-F238E27FC236}">
                <a16:creationId xmlns:a16="http://schemas.microsoft.com/office/drawing/2014/main" id="{EB8AC4C5-B09B-5EFF-C12E-B1A42B4F33F3}"/>
              </a:ext>
            </a:extLst>
          </p:cNvPr>
          <p:cNvGrpSpPr/>
          <p:nvPr/>
        </p:nvGrpSpPr>
        <p:grpSpPr>
          <a:xfrm>
            <a:off x="838721" y="2915076"/>
            <a:ext cx="15049039" cy="5400600"/>
            <a:chOff x="838721" y="2609528"/>
            <a:chExt cx="15049039" cy="5400600"/>
          </a:xfrm>
        </p:grpSpPr>
        <p:sp>
          <p:nvSpPr>
            <p:cNvPr id="34" name="CuadroTexto 33">
              <a:extLst>
                <a:ext uri="{FF2B5EF4-FFF2-40B4-BE49-F238E27FC236}">
                  <a16:creationId xmlns:a16="http://schemas.microsoft.com/office/drawing/2014/main" id="{BB71B3C9-E5BB-74E7-1172-C0A72EFD13FA}"/>
                </a:ext>
              </a:extLst>
            </p:cNvPr>
            <p:cNvSpPr txBox="1"/>
            <p:nvPr/>
          </p:nvSpPr>
          <p:spPr>
            <a:xfrm>
              <a:off x="4933667" y="2950945"/>
              <a:ext cx="1199456"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defPPr>
                <a:defRPr lang="es-ES"/>
              </a:defPPr>
              <a:lvl1pPr defTabSz="444500">
                <a:lnSpc>
                  <a:spcPct val="90000"/>
                </a:lnSpc>
                <a:spcBef>
                  <a:spcPts val="400"/>
                </a:spcBef>
                <a:defRPr sz="1600">
                  <a:solidFill>
                    <a:srgbClr val="081F57"/>
                  </a:solidFill>
                  <a:latin typeface="Deutsche Bank Text" panose="020B0503020202030204" pitchFamily="34" charset="0"/>
                  <a:ea typeface="Deutsche Bank Text" panose="020B0503020202030204" pitchFamily="34" charset="0"/>
                  <a:cs typeface="Deutsche Bank Text" panose="020B0503020202030204" pitchFamily="34" charset="0"/>
                </a:defRPr>
              </a:lvl1pPr>
              <a:lvl2pPr defTabSz="444500"/>
              <a:lvl3pPr defTabSz="444500"/>
              <a:lvl4pPr defTabSz="444500"/>
              <a:lvl5pPr defTabSz="444500"/>
              <a:lvl6pPr marL="457200" indent="1828800" algn="ctr" defTabSz="444500" fontAlgn="base" hangingPunct="0">
                <a:spcBef>
                  <a:spcPct val="0"/>
                </a:spcBef>
                <a:spcAft>
                  <a:spcPct val="0"/>
                </a:spcAft>
              </a:lvl6pPr>
              <a:lvl7pPr marL="914400" indent="1828800" algn="ctr" defTabSz="444500" fontAlgn="base" hangingPunct="0">
                <a:spcBef>
                  <a:spcPct val="0"/>
                </a:spcBef>
                <a:spcAft>
                  <a:spcPct val="0"/>
                </a:spcAft>
              </a:lvl7pPr>
              <a:lvl8pPr marL="1371600" indent="1828800" algn="ctr" defTabSz="444500" fontAlgn="base" hangingPunct="0">
                <a:spcBef>
                  <a:spcPct val="0"/>
                </a:spcBef>
                <a:spcAft>
                  <a:spcPct val="0"/>
                </a:spcAft>
              </a:lvl8pPr>
              <a:lvl9pPr marL="1828800" indent="1828800" algn="ctr" defTabSz="444500" fontAlgn="base" hangingPunct="0">
                <a:spcBef>
                  <a:spcPct val="0"/>
                </a:spcBef>
                <a:spcAft>
                  <a:spcPct val="0"/>
                </a:spcAft>
              </a:lvl9pPr>
            </a:lstStyle>
            <a:p>
              <a:pPr algn="l"/>
              <a:r>
                <a:rPr lang="es-ES" dirty="0"/>
                <a:t>1</a:t>
              </a:r>
              <a:r>
                <a:rPr lang="es-ES" baseline="30000" dirty="0"/>
                <a:t>er</a:t>
              </a:r>
              <a:r>
                <a:rPr lang="es-ES" dirty="0"/>
                <a:t> Criterio</a:t>
              </a:r>
            </a:p>
          </p:txBody>
        </p:sp>
        <p:sp>
          <p:nvSpPr>
            <p:cNvPr id="35" name="Rectangle 10">
              <a:extLst>
                <a:ext uri="{FF2B5EF4-FFF2-40B4-BE49-F238E27FC236}">
                  <a16:creationId xmlns:a16="http://schemas.microsoft.com/office/drawing/2014/main" id="{7DC4D3EF-83D8-9CBC-54FD-F4D3D16A7644}"/>
                </a:ext>
              </a:extLst>
            </p:cNvPr>
            <p:cNvSpPr>
              <a:spLocks/>
            </p:cNvSpPr>
            <p:nvPr/>
          </p:nvSpPr>
          <p:spPr bwMode="auto">
            <a:xfrm>
              <a:off x="8318044" y="2609528"/>
              <a:ext cx="3982455" cy="856123"/>
            </a:xfrm>
            <a:prstGeom prst="rect">
              <a:avLst/>
            </a:prstGeom>
            <a:noFill/>
            <a:ln w="12700" cap="flat" cmpd="sng">
              <a:solidFill>
                <a:srgbClr val="48A0DA"/>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sp>
          <p:nvSpPr>
            <p:cNvPr id="8248" name="CuadroTexto 8247">
              <a:extLst>
                <a:ext uri="{FF2B5EF4-FFF2-40B4-BE49-F238E27FC236}">
                  <a16:creationId xmlns:a16="http://schemas.microsoft.com/office/drawing/2014/main" id="{8685A57C-8013-3DCD-4FD0-072409FA1535}"/>
                </a:ext>
              </a:extLst>
            </p:cNvPr>
            <p:cNvSpPr txBox="1"/>
            <p:nvPr/>
          </p:nvSpPr>
          <p:spPr>
            <a:xfrm>
              <a:off x="8529070" y="2889048"/>
              <a:ext cx="3560403" cy="3972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defPPr>
                <a:defRPr lang="es-ES"/>
              </a:defPPr>
              <a:lvl1pPr defTabSz="444500">
                <a:lnSpc>
                  <a:spcPct val="90000"/>
                </a:lnSpc>
                <a:spcBef>
                  <a:spcPts val="400"/>
                </a:spcBef>
                <a:defRPr sz="1600">
                  <a:solidFill>
                    <a:srgbClr val="48A0DA"/>
                  </a:solidFill>
                  <a:latin typeface="Deutsche Bank Text" panose="020B0503020202030204" pitchFamily="34" charset="0"/>
                  <a:ea typeface="Deutsche Bank Text" panose="020B0503020202030204" pitchFamily="34" charset="0"/>
                  <a:cs typeface="Deutsche Bank Text" panose="020B0503020202030204" pitchFamily="34" charset="0"/>
                </a:defRPr>
              </a:lvl1pPr>
              <a:lvl2pPr defTabSz="444500"/>
              <a:lvl3pPr defTabSz="444500"/>
              <a:lvl4pPr defTabSz="444500"/>
              <a:lvl5pPr defTabSz="444500"/>
              <a:lvl6pPr marL="457200" indent="1828800" algn="ctr" defTabSz="444500" fontAlgn="base" hangingPunct="0">
                <a:spcBef>
                  <a:spcPct val="0"/>
                </a:spcBef>
                <a:spcAft>
                  <a:spcPct val="0"/>
                </a:spcAft>
              </a:lvl6pPr>
              <a:lvl7pPr marL="914400" indent="1828800" algn="ctr" defTabSz="444500" fontAlgn="base" hangingPunct="0">
                <a:spcBef>
                  <a:spcPct val="0"/>
                </a:spcBef>
                <a:spcAft>
                  <a:spcPct val="0"/>
                </a:spcAft>
              </a:lvl7pPr>
              <a:lvl8pPr marL="1371600" indent="1828800" algn="ctr" defTabSz="444500" fontAlgn="base" hangingPunct="0">
                <a:spcBef>
                  <a:spcPct val="0"/>
                </a:spcBef>
                <a:spcAft>
                  <a:spcPct val="0"/>
                </a:spcAft>
              </a:lvl8pPr>
              <a:lvl9pPr marL="1828800" indent="1828800" algn="ctr" defTabSz="444500" fontAlgn="base" hangingPunct="0">
                <a:spcBef>
                  <a:spcPct val="0"/>
                </a:spcBef>
                <a:spcAft>
                  <a:spcPct val="0"/>
                </a:spcAft>
              </a:lvl9pPr>
            </a:lstStyle>
            <a:p>
              <a:r>
                <a:rPr lang="es-ES" dirty="0"/>
                <a:t>¿Más de 183 días en España durante el ejercicio? </a:t>
              </a:r>
            </a:p>
          </p:txBody>
        </p:sp>
        <p:grpSp>
          <p:nvGrpSpPr>
            <p:cNvPr id="8256" name="Grupo 8255">
              <a:extLst>
                <a:ext uri="{FF2B5EF4-FFF2-40B4-BE49-F238E27FC236}">
                  <a16:creationId xmlns:a16="http://schemas.microsoft.com/office/drawing/2014/main" id="{F3066F13-F931-4E70-C15C-5DDCF4ECA00D}"/>
                </a:ext>
              </a:extLst>
            </p:cNvPr>
            <p:cNvGrpSpPr/>
            <p:nvPr/>
          </p:nvGrpSpPr>
          <p:grpSpPr>
            <a:xfrm>
              <a:off x="6342526" y="2699209"/>
              <a:ext cx="676759" cy="676759"/>
              <a:chOff x="12697166" y="3014866"/>
              <a:chExt cx="676759" cy="676759"/>
            </a:xfrm>
          </p:grpSpPr>
          <p:sp>
            <p:nvSpPr>
              <p:cNvPr id="8250" name="Elipse 8249">
                <a:extLst>
                  <a:ext uri="{FF2B5EF4-FFF2-40B4-BE49-F238E27FC236}">
                    <a16:creationId xmlns:a16="http://schemas.microsoft.com/office/drawing/2014/main" id="{976C3283-35D7-2431-0EA5-1405429295C3}"/>
                  </a:ext>
                </a:extLst>
              </p:cNvPr>
              <p:cNvSpPr/>
              <p:nvPr/>
            </p:nvSpPr>
            <p:spPr bwMode="auto">
              <a:xfrm>
                <a:off x="12697166" y="3014866"/>
                <a:ext cx="676759" cy="676759"/>
              </a:xfrm>
              <a:prstGeom prst="ellipse">
                <a:avLst/>
              </a:prstGeom>
              <a:solidFill>
                <a:srgbClr val="A6A6A6"/>
              </a:solidFill>
              <a:ln w="25400" cap="flat" cmpd="sng" algn="ctr">
                <a:noFill/>
                <a:prstDash val="solid"/>
                <a:miter lim="400000"/>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s-ES" sz="2400" b="0" i="0" u="none" strike="noStrike" cap="none" normalizeH="0" baseline="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8251" name="CuadroTexto 8250">
                <a:extLst>
                  <a:ext uri="{FF2B5EF4-FFF2-40B4-BE49-F238E27FC236}">
                    <a16:creationId xmlns:a16="http://schemas.microsoft.com/office/drawing/2014/main" id="{2590EBB4-702A-2DE4-0A9E-F0B7D1071805}"/>
                  </a:ext>
                </a:extLst>
              </p:cNvPr>
              <p:cNvSpPr txBox="1"/>
              <p:nvPr/>
            </p:nvSpPr>
            <p:spPr>
              <a:xfrm>
                <a:off x="12783713" y="3212741"/>
                <a:ext cx="503664" cy="338554"/>
              </a:xfrm>
              <a:prstGeom prst="rect">
                <a:avLst/>
              </a:prstGeom>
              <a:noFill/>
            </p:spPr>
            <p:txBody>
              <a:bodyPr wrap="none" rtlCol="0">
                <a:spAutoFit/>
              </a:bodyPr>
              <a:lstStyle/>
              <a:p>
                <a:r>
                  <a:rPr lang="es-ES" sz="16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NO</a:t>
                </a:r>
              </a:p>
            </p:txBody>
          </p:sp>
        </p:grpSp>
        <p:grpSp>
          <p:nvGrpSpPr>
            <p:cNvPr id="8257" name="Grupo 8256">
              <a:extLst>
                <a:ext uri="{FF2B5EF4-FFF2-40B4-BE49-F238E27FC236}">
                  <a16:creationId xmlns:a16="http://schemas.microsoft.com/office/drawing/2014/main" id="{0B8A2FA9-A692-B3E4-1461-FE9ECB5105B9}"/>
                </a:ext>
              </a:extLst>
            </p:cNvPr>
            <p:cNvGrpSpPr/>
            <p:nvPr/>
          </p:nvGrpSpPr>
          <p:grpSpPr>
            <a:xfrm>
              <a:off x="13728169" y="2699209"/>
              <a:ext cx="676759" cy="676759"/>
              <a:chOff x="18568416" y="3014866"/>
              <a:chExt cx="676759" cy="676759"/>
            </a:xfrm>
          </p:grpSpPr>
          <p:sp>
            <p:nvSpPr>
              <p:cNvPr id="8252" name="Elipse 8251">
                <a:extLst>
                  <a:ext uri="{FF2B5EF4-FFF2-40B4-BE49-F238E27FC236}">
                    <a16:creationId xmlns:a16="http://schemas.microsoft.com/office/drawing/2014/main" id="{C38CA695-5F19-F541-30D5-5D4CF020A12A}"/>
                  </a:ext>
                </a:extLst>
              </p:cNvPr>
              <p:cNvSpPr/>
              <p:nvPr/>
            </p:nvSpPr>
            <p:spPr bwMode="auto">
              <a:xfrm>
                <a:off x="18568416" y="3014866"/>
                <a:ext cx="676759" cy="676759"/>
              </a:xfrm>
              <a:prstGeom prst="ellipse">
                <a:avLst/>
              </a:prstGeom>
              <a:solidFill>
                <a:srgbClr val="A6A6A6"/>
              </a:solidFill>
              <a:ln w="25400" cap="flat" cmpd="sng" algn="ctr">
                <a:noFill/>
                <a:prstDash val="solid"/>
                <a:miter lim="400000"/>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s-ES" sz="2400" b="0" i="0" u="none" strike="noStrike" cap="none" normalizeH="0" baseline="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8253" name="CuadroTexto 8252">
                <a:extLst>
                  <a:ext uri="{FF2B5EF4-FFF2-40B4-BE49-F238E27FC236}">
                    <a16:creationId xmlns:a16="http://schemas.microsoft.com/office/drawing/2014/main" id="{936B38D9-CE8E-3F77-DFFE-C8C4B452C44F}"/>
                  </a:ext>
                </a:extLst>
              </p:cNvPr>
              <p:cNvSpPr txBox="1"/>
              <p:nvPr/>
            </p:nvSpPr>
            <p:spPr>
              <a:xfrm>
                <a:off x="18717479" y="3212741"/>
                <a:ext cx="378630" cy="338554"/>
              </a:xfrm>
              <a:prstGeom prst="rect">
                <a:avLst/>
              </a:prstGeom>
              <a:noFill/>
            </p:spPr>
            <p:txBody>
              <a:bodyPr wrap="none" rtlCol="0">
                <a:spAutoFit/>
              </a:bodyPr>
              <a:lstStyle/>
              <a:p>
                <a:r>
                  <a:rPr lang="es-ES" sz="16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SÍ</a:t>
                </a:r>
              </a:p>
            </p:txBody>
          </p:sp>
        </p:grpSp>
        <p:cxnSp>
          <p:nvCxnSpPr>
            <p:cNvPr id="8259" name="Conector recto 8258">
              <a:extLst>
                <a:ext uri="{FF2B5EF4-FFF2-40B4-BE49-F238E27FC236}">
                  <a16:creationId xmlns:a16="http://schemas.microsoft.com/office/drawing/2014/main" id="{18E95E22-9074-5E9E-CC0A-EF03FBB17DE6}"/>
                </a:ext>
              </a:extLst>
            </p:cNvPr>
            <p:cNvCxnSpPr/>
            <p:nvPr/>
          </p:nvCxnSpPr>
          <p:spPr bwMode="auto">
            <a:xfrm flipH="1">
              <a:off x="7144309" y="3037588"/>
              <a:ext cx="1173735" cy="0"/>
            </a:xfrm>
            <a:prstGeom prst="line">
              <a:avLst/>
            </a:prstGeom>
            <a:solidFill>
              <a:srgbClr val="000000"/>
            </a:solidFill>
            <a:ln w="25400" cap="flat" cmpd="sng" algn="ctr">
              <a:solidFill>
                <a:srgbClr val="A6A6A6"/>
              </a:solidFill>
              <a:prstDash val="solid"/>
              <a:miter lim="4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60" name="Conector recto 8259">
              <a:extLst>
                <a:ext uri="{FF2B5EF4-FFF2-40B4-BE49-F238E27FC236}">
                  <a16:creationId xmlns:a16="http://schemas.microsoft.com/office/drawing/2014/main" id="{94C03152-79DA-A894-68E0-C97CFE4E42BE}"/>
                </a:ext>
              </a:extLst>
            </p:cNvPr>
            <p:cNvCxnSpPr/>
            <p:nvPr/>
          </p:nvCxnSpPr>
          <p:spPr bwMode="auto">
            <a:xfrm>
              <a:off x="12300499" y="3030840"/>
              <a:ext cx="1216644" cy="0"/>
            </a:xfrm>
            <a:prstGeom prst="line">
              <a:avLst/>
            </a:prstGeom>
            <a:solidFill>
              <a:srgbClr val="000000"/>
            </a:solidFill>
            <a:ln w="25400" cap="flat" cmpd="sng" algn="ctr">
              <a:solidFill>
                <a:srgbClr val="A6A6A6"/>
              </a:solidFill>
              <a:prstDash val="solid"/>
              <a:miter lim="4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266" name="Grupo 8265">
              <a:extLst>
                <a:ext uri="{FF2B5EF4-FFF2-40B4-BE49-F238E27FC236}">
                  <a16:creationId xmlns:a16="http://schemas.microsoft.com/office/drawing/2014/main" id="{355409CD-05C3-F3A5-8778-A6F48B0E2DB3}"/>
                </a:ext>
              </a:extLst>
            </p:cNvPr>
            <p:cNvGrpSpPr/>
            <p:nvPr/>
          </p:nvGrpSpPr>
          <p:grpSpPr>
            <a:xfrm>
              <a:off x="13728169" y="3877203"/>
              <a:ext cx="676759" cy="676759"/>
              <a:chOff x="18568416" y="3014866"/>
              <a:chExt cx="676759" cy="676759"/>
            </a:xfrm>
          </p:grpSpPr>
          <p:sp>
            <p:nvSpPr>
              <p:cNvPr id="8267" name="Elipse 8266">
                <a:extLst>
                  <a:ext uri="{FF2B5EF4-FFF2-40B4-BE49-F238E27FC236}">
                    <a16:creationId xmlns:a16="http://schemas.microsoft.com/office/drawing/2014/main" id="{AFF4C91C-EFBC-322C-9FFA-C5E9FC850658}"/>
                  </a:ext>
                </a:extLst>
              </p:cNvPr>
              <p:cNvSpPr/>
              <p:nvPr/>
            </p:nvSpPr>
            <p:spPr bwMode="auto">
              <a:xfrm>
                <a:off x="18568416" y="3014866"/>
                <a:ext cx="676759" cy="676759"/>
              </a:xfrm>
              <a:prstGeom prst="ellipse">
                <a:avLst/>
              </a:prstGeom>
              <a:solidFill>
                <a:srgbClr val="A6A6A6"/>
              </a:solidFill>
              <a:ln w="25400" cap="flat" cmpd="sng" algn="ctr">
                <a:noFill/>
                <a:prstDash val="solid"/>
                <a:miter lim="400000"/>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s-ES" sz="2400" b="0" i="0" u="none" strike="noStrike" cap="none" normalizeH="0" baseline="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8268" name="CuadroTexto 8267">
                <a:extLst>
                  <a:ext uri="{FF2B5EF4-FFF2-40B4-BE49-F238E27FC236}">
                    <a16:creationId xmlns:a16="http://schemas.microsoft.com/office/drawing/2014/main" id="{5BD01AF6-4617-3E7E-C34B-4D85A165E46E}"/>
                  </a:ext>
                </a:extLst>
              </p:cNvPr>
              <p:cNvSpPr txBox="1"/>
              <p:nvPr/>
            </p:nvSpPr>
            <p:spPr>
              <a:xfrm>
                <a:off x="18717479" y="3212741"/>
                <a:ext cx="378630" cy="338554"/>
              </a:xfrm>
              <a:prstGeom prst="rect">
                <a:avLst/>
              </a:prstGeom>
              <a:noFill/>
            </p:spPr>
            <p:txBody>
              <a:bodyPr wrap="none" rtlCol="0">
                <a:spAutoFit/>
              </a:bodyPr>
              <a:lstStyle/>
              <a:p>
                <a:r>
                  <a:rPr lang="es-ES" sz="16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SÍ</a:t>
                </a:r>
              </a:p>
            </p:txBody>
          </p:sp>
        </p:grpSp>
        <p:sp>
          <p:nvSpPr>
            <p:cNvPr id="8269" name="Rectangle 10">
              <a:extLst>
                <a:ext uri="{FF2B5EF4-FFF2-40B4-BE49-F238E27FC236}">
                  <a16:creationId xmlns:a16="http://schemas.microsoft.com/office/drawing/2014/main" id="{0F01D5CC-FC7C-EC84-CB4B-E454415C84C4}"/>
                </a:ext>
              </a:extLst>
            </p:cNvPr>
            <p:cNvSpPr>
              <a:spLocks/>
            </p:cNvSpPr>
            <p:nvPr/>
          </p:nvSpPr>
          <p:spPr bwMode="auto">
            <a:xfrm>
              <a:off x="4660444" y="3799661"/>
              <a:ext cx="3982455" cy="856123"/>
            </a:xfrm>
            <a:prstGeom prst="rect">
              <a:avLst/>
            </a:prstGeom>
            <a:noFill/>
            <a:ln w="12700" cap="flat" cmpd="sng">
              <a:solidFill>
                <a:srgbClr val="48A0DA"/>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sp>
          <p:nvSpPr>
            <p:cNvPr id="8270" name="CuadroTexto 8269">
              <a:extLst>
                <a:ext uri="{FF2B5EF4-FFF2-40B4-BE49-F238E27FC236}">
                  <a16:creationId xmlns:a16="http://schemas.microsoft.com/office/drawing/2014/main" id="{D2F2752F-DF9E-6C9D-0B57-605C6DC14486}"/>
                </a:ext>
              </a:extLst>
            </p:cNvPr>
            <p:cNvSpPr txBox="1"/>
            <p:nvPr/>
          </p:nvSpPr>
          <p:spPr>
            <a:xfrm>
              <a:off x="4871470" y="4029103"/>
              <a:ext cx="3560403" cy="3972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defPPr>
                <a:defRPr lang="es-ES"/>
              </a:defPPr>
              <a:lvl1pPr defTabSz="444500">
                <a:lnSpc>
                  <a:spcPct val="90000"/>
                </a:lnSpc>
                <a:spcBef>
                  <a:spcPts val="400"/>
                </a:spcBef>
                <a:defRPr sz="1600">
                  <a:solidFill>
                    <a:srgbClr val="48A0DA"/>
                  </a:solidFill>
                  <a:latin typeface="Deutsche Bank Text" panose="020B0503020202030204" pitchFamily="34" charset="0"/>
                  <a:ea typeface="Deutsche Bank Text" panose="020B0503020202030204" pitchFamily="34" charset="0"/>
                  <a:cs typeface="Deutsche Bank Text" panose="020B0503020202030204" pitchFamily="34" charset="0"/>
                </a:defRPr>
              </a:lvl1pPr>
              <a:lvl2pPr defTabSz="444500"/>
              <a:lvl3pPr defTabSz="444500"/>
              <a:lvl4pPr defTabSz="444500"/>
              <a:lvl5pPr defTabSz="444500"/>
              <a:lvl6pPr marL="457200" indent="1828800" algn="ctr" defTabSz="444500" fontAlgn="base" hangingPunct="0">
                <a:spcBef>
                  <a:spcPct val="0"/>
                </a:spcBef>
                <a:spcAft>
                  <a:spcPct val="0"/>
                </a:spcAft>
              </a:lvl6pPr>
              <a:lvl7pPr marL="914400" indent="1828800" algn="ctr" defTabSz="444500" fontAlgn="base" hangingPunct="0">
                <a:spcBef>
                  <a:spcPct val="0"/>
                </a:spcBef>
                <a:spcAft>
                  <a:spcPct val="0"/>
                </a:spcAft>
              </a:lvl7pPr>
              <a:lvl8pPr marL="1371600" indent="1828800" algn="ctr" defTabSz="444500" fontAlgn="base" hangingPunct="0">
                <a:spcBef>
                  <a:spcPct val="0"/>
                </a:spcBef>
                <a:spcAft>
                  <a:spcPct val="0"/>
                </a:spcAft>
              </a:lvl8pPr>
              <a:lvl9pPr marL="1828800" indent="1828800" algn="ctr" defTabSz="444500" fontAlgn="base" hangingPunct="0">
                <a:spcBef>
                  <a:spcPct val="0"/>
                </a:spcBef>
                <a:spcAft>
                  <a:spcPct val="0"/>
                </a:spcAft>
              </a:lvl9pPr>
            </a:lstStyle>
            <a:p>
              <a:pPr lvl="0"/>
              <a:r>
                <a:rPr lang="es-ES" kern="100" dirty="0">
                  <a:effectLst/>
                </a:rPr>
                <a:t>¿Núcleo principal o base de sus actividades o intereses económicos?</a:t>
              </a:r>
            </a:p>
          </p:txBody>
        </p:sp>
        <p:grpSp>
          <p:nvGrpSpPr>
            <p:cNvPr id="8271" name="Grupo 8270">
              <a:extLst>
                <a:ext uri="{FF2B5EF4-FFF2-40B4-BE49-F238E27FC236}">
                  <a16:creationId xmlns:a16="http://schemas.microsoft.com/office/drawing/2014/main" id="{8897A4D7-9A0D-168C-F52B-F90F892BF8DD}"/>
                </a:ext>
              </a:extLst>
            </p:cNvPr>
            <p:cNvGrpSpPr/>
            <p:nvPr/>
          </p:nvGrpSpPr>
          <p:grpSpPr>
            <a:xfrm>
              <a:off x="2648511" y="3933790"/>
              <a:ext cx="676759" cy="676759"/>
              <a:chOff x="12697166" y="3014866"/>
              <a:chExt cx="676759" cy="676759"/>
            </a:xfrm>
          </p:grpSpPr>
          <p:sp>
            <p:nvSpPr>
              <p:cNvPr id="8272" name="Elipse 8271">
                <a:extLst>
                  <a:ext uri="{FF2B5EF4-FFF2-40B4-BE49-F238E27FC236}">
                    <a16:creationId xmlns:a16="http://schemas.microsoft.com/office/drawing/2014/main" id="{B02452D3-4ACD-9E06-386C-B33C01E6FF57}"/>
                  </a:ext>
                </a:extLst>
              </p:cNvPr>
              <p:cNvSpPr/>
              <p:nvPr/>
            </p:nvSpPr>
            <p:spPr bwMode="auto">
              <a:xfrm>
                <a:off x="12697166" y="3014866"/>
                <a:ext cx="676759" cy="676759"/>
              </a:xfrm>
              <a:prstGeom prst="ellipse">
                <a:avLst/>
              </a:prstGeom>
              <a:solidFill>
                <a:srgbClr val="A6A6A6"/>
              </a:solidFill>
              <a:ln w="25400" cap="flat" cmpd="sng" algn="ctr">
                <a:noFill/>
                <a:prstDash val="solid"/>
                <a:miter lim="400000"/>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s-ES" sz="2400" b="0" i="0" u="none" strike="noStrike" cap="none" normalizeH="0" baseline="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8273" name="CuadroTexto 8272">
                <a:extLst>
                  <a:ext uri="{FF2B5EF4-FFF2-40B4-BE49-F238E27FC236}">
                    <a16:creationId xmlns:a16="http://schemas.microsoft.com/office/drawing/2014/main" id="{650D57AE-7403-8505-3713-D7CAA7FFE65E}"/>
                  </a:ext>
                </a:extLst>
              </p:cNvPr>
              <p:cNvSpPr txBox="1"/>
              <p:nvPr/>
            </p:nvSpPr>
            <p:spPr>
              <a:xfrm>
                <a:off x="12783713" y="3212741"/>
                <a:ext cx="503664" cy="338554"/>
              </a:xfrm>
              <a:prstGeom prst="rect">
                <a:avLst/>
              </a:prstGeom>
              <a:noFill/>
            </p:spPr>
            <p:txBody>
              <a:bodyPr wrap="none" rtlCol="0">
                <a:spAutoFit/>
              </a:bodyPr>
              <a:lstStyle/>
              <a:p>
                <a:r>
                  <a:rPr lang="es-ES" sz="16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NO</a:t>
                </a:r>
              </a:p>
            </p:txBody>
          </p:sp>
        </p:grpSp>
        <p:cxnSp>
          <p:nvCxnSpPr>
            <p:cNvPr id="8274" name="Conector recto 8273">
              <a:extLst>
                <a:ext uri="{FF2B5EF4-FFF2-40B4-BE49-F238E27FC236}">
                  <a16:creationId xmlns:a16="http://schemas.microsoft.com/office/drawing/2014/main" id="{2E21E1BF-443B-5CB4-97A0-4BB2A4C12FBE}"/>
                </a:ext>
              </a:extLst>
            </p:cNvPr>
            <p:cNvCxnSpPr/>
            <p:nvPr/>
          </p:nvCxnSpPr>
          <p:spPr bwMode="auto">
            <a:xfrm flipH="1">
              <a:off x="3471901" y="4244419"/>
              <a:ext cx="1173735" cy="0"/>
            </a:xfrm>
            <a:prstGeom prst="line">
              <a:avLst/>
            </a:prstGeom>
            <a:solidFill>
              <a:srgbClr val="000000"/>
            </a:solidFill>
            <a:ln w="25400" cap="flat" cmpd="sng" algn="ctr">
              <a:solidFill>
                <a:srgbClr val="A6A6A6"/>
              </a:solidFill>
              <a:prstDash val="solid"/>
              <a:miter lim="4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75" name="Conector recto 8274">
              <a:extLst>
                <a:ext uri="{FF2B5EF4-FFF2-40B4-BE49-F238E27FC236}">
                  <a16:creationId xmlns:a16="http://schemas.microsoft.com/office/drawing/2014/main" id="{544E57BF-B5AF-284E-342E-47E8D5C83E59}"/>
                </a:ext>
              </a:extLst>
            </p:cNvPr>
            <p:cNvCxnSpPr/>
            <p:nvPr/>
          </p:nvCxnSpPr>
          <p:spPr bwMode="auto">
            <a:xfrm>
              <a:off x="8642899" y="4244419"/>
              <a:ext cx="4874244" cy="0"/>
            </a:xfrm>
            <a:prstGeom prst="line">
              <a:avLst/>
            </a:prstGeom>
            <a:solidFill>
              <a:srgbClr val="000000"/>
            </a:solidFill>
            <a:ln w="25400" cap="flat" cmpd="sng" algn="ctr">
              <a:solidFill>
                <a:srgbClr val="A6A6A6"/>
              </a:solidFill>
              <a:prstDash val="solid"/>
              <a:miter lim="4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78" name="CuadroTexto 8277">
              <a:extLst>
                <a:ext uri="{FF2B5EF4-FFF2-40B4-BE49-F238E27FC236}">
                  <a16:creationId xmlns:a16="http://schemas.microsoft.com/office/drawing/2014/main" id="{343F593D-EBCE-971F-7F74-00B2A03FF3DC}"/>
                </a:ext>
              </a:extLst>
            </p:cNvPr>
            <p:cNvSpPr txBox="1"/>
            <p:nvPr/>
          </p:nvSpPr>
          <p:spPr>
            <a:xfrm>
              <a:off x="1252621" y="4156753"/>
              <a:ext cx="1199456"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defPPr>
                <a:defRPr lang="es-ES"/>
              </a:defPPr>
              <a:lvl1pPr defTabSz="444500">
                <a:lnSpc>
                  <a:spcPct val="90000"/>
                </a:lnSpc>
                <a:spcBef>
                  <a:spcPts val="400"/>
                </a:spcBef>
                <a:defRPr sz="1600">
                  <a:solidFill>
                    <a:srgbClr val="081F57"/>
                  </a:solidFill>
                  <a:latin typeface="Deutsche Bank Text" panose="020B0503020202030204" pitchFamily="34" charset="0"/>
                  <a:ea typeface="Deutsche Bank Text" panose="020B0503020202030204" pitchFamily="34" charset="0"/>
                  <a:cs typeface="Deutsche Bank Text" panose="020B0503020202030204" pitchFamily="34" charset="0"/>
                </a:defRPr>
              </a:lvl1pPr>
              <a:lvl2pPr defTabSz="444500"/>
              <a:lvl3pPr defTabSz="444500"/>
              <a:lvl4pPr defTabSz="444500"/>
              <a:lvl5pPr defTabSz="444500"/>
              <a:lvl6pPr marL="457200" indent="1828800" algn="ctr" defTabSz="444500" fontAlgn="base" hangingPunct="0">
                <a:spcBef>
                  <a:spcPct val="0"/>
                </a:spcBef>
                <a:spcAft>
                  <a:spcPct val="0"/>
                </a:spcAft>
              </a:lvl6pPr>
              <a:lvl7pPr marL="914400" indent="1828800" algn="ctr" defTabSz="444500" fontAlgn="base" hangingPunct="0">
                <a:spcBef>
                  <a:spcPct val="0"/>
                </a:spcBef>
                <a:spcAft>
                  <a:spcPct val="0"/>
                </a:spcAft>
              </a:lvl7pPr>
              <a:lvl8pPr marL="1371600" indent="1828800" algn="ctr" defTabSz="444500" fontAlgn="base" hangingPunct="0">
                <a:spcBef>
                  <a:spcPct val="0"/>
                </a:spcBef>
                <a:spcAft>
                  <a:spcPct val="0"/>
                </a:spcAft>
              </a:lvl8pPr>
              <a:lvl9pPr marL="1828800" indent="1828800" algn="ctr" defTabSz="444500" fontAlgn="base" hangingPunct="0">
                <a:spcBef>
                  <a:spcPct val="0"/>
                </a:spcBef>
                <a:spcAft>
                  <a:spcPct val="0"/>
                </a:spcAft>
              </a:lvl9pPr>
            </a:lstStyle>
            <a:p>
              <a:pPr algn="l"/>
              <a:r>
                <a:rPr lang="es-ES" dirty="0"/>
                <a:t>2º Criterio</a:t>
              </a:r>
            </a:p>
          </p:txBody>
        </p:sp>
        <p:sp>
          <p:nvSpPr>
            <p:cNvPr id="8279" name="Rectangle 10">
              <a:extLst>
                <a:ext uri="{FF2B5EF4-FFF2-40B4-BE49-F238E27FC236}">
                  <a16:creationId xmlns:a16="http://schemas.microsoft.com/office/drawing/2014/main" id="{AD9CB2CF-461F-99B0-EC0A-87AF245043DA}"/>
                </a:ext>
              </a:extLst>
            </p:cNvPr>
            <p:cNvSpPr>
              <a:spLocks/>
            </p:cNvSpPr>
            <p:nvPr/>
          </p:nvSpPr>
          <p:spPr bwMode="auto">
            <a:xfrm>
              <a:off x="995201" y="5043338"/>
              <a:ext cx="3982455" cy="856123"/>
            </a:xfrm>
            <a:prstGeom prst="rect">
              <a:avLst/>
            </a:prstGeom>
            <a:noFill/>
            <a:ln w="12700" cap="flat" cmpd="sng">
              <a:solidFill>
                <a:srgbClr val="A6A6A6"/>
              </a:solidFill>
              <a:prstDash val="dashDot"/>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sp>
          <p:nvSpPr>
            <p:cNvPr id="8280" name="CuadroTexto 8279">
              <a:extLst>
                <a:ext uri="{FF2B5EF4-FFF2-40B4-BE49-F238E27FC236}">
                  <a16:creationId xmlns:a16="http://schemas.microsoft.com/office/drawing/2014/main" id="{F214AE77-1DC3-E628-7F03-CC3662133256}"/>
                </a:ext>
              </a:extLst>
            </p:cNvPr>
            <p:cNvSpPr txBox="1"/>
            <p:nvPr/>
          </p:nvSpPr>
          <p:spPr>
            <a:xfrm>
              <a:off x="1248543" y="5299545"/>
              <a:ext cx="3560403" cy="3972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defPPr>
                <a:defRPr lang="es-ES"/>
              </a:defPPr>
              <a:lvl1pPr defTabSz="444500">
                <a:lnSpc>
                  <a:spcPct val="90000"/>
                </a:lnSpc>
                <a:spcBef>
                  <a:spcPts val="400"/>
                </a:spcBef>
                <a:defRPr sz="1600">
                  <a:solidFill>
                    <a:srgbClr val="48A0DA"/>
                  </a:solidFill>
                  <a:latin typeface="Deutsche Bank Text" panose="020B0503020202030204" pitchFamily="34" charset="0"/>
                  <a:ea typeface="Deutsche Bank Text" panose="020B0503020202030204" pitchFamily="34" charset="0"/>
                  <a:cs typeface="Deutsche Bank Text" panose="020B0503020202030204" pitchFamily="34" charset="0"/>
                </a:defRPr>
              </a:lvl1pPr>
              <a:lvl2pPr defTabSz="444500"/>
              <a:lvl3pPr defTabSz="444500"/>
              <a:lvl4pPr defTabSz="444500"/>
              <a:lvl5pPr defTabSz="444500"/>
              <a:lvl6pPr marL="457200" indent="1828800" algn="ctr" defTabSz="444500" fontAlgn="base" hangingPunct="0">
                <a:spcBef>
                  <a:spcPct val="0"/>
                </a:spcBef>
                <a:spcAft>
                  <a:spcPct val="0"/>
                </a:spcAft>
              </a:lvl6pPr>
              <a:lvl7pPr marL="914400" indent="1828800" algn="ctr" defTabSz="444500" fontAlgn="base" hangingPunct="0">
                <a:spcBef>
                  <a:spcPct val="0"/>
                </a:spcBef>
                <a:spcAft>
                  <a:spcPct val="0"/>
                </a:spcAft>
              </a:lvl7pPr>
              <a:lvl8pPr marL="1371600" indent="1828800" algn="ctr" defTabSz="444500" fontAlgn="base" hangingPunct="0">
                <a:spcBef>
                  <a:spcPct val="0"/>
                </a:spcBef>
                <a:spcAft>
                  <a:spcPct val="0"/>
                </a:spcAft>
              </a:lvl8pPr>
              <a:lvl9pPr marL="1828800" indent="1828800" algn="ctr" defTabSz="444500" fontAlgn="base" hangingPunct="0">
                <a:spcBef>
                  <a:spcPct val="0"/>
                </a:spcBef>
                <a:spcAft>
                  <a:spcPct val="0"/>
                </a:spcAft>
              </a:lvl9pPr>
            </a:lstStyle>
            <a:p>
              <a:pPr lvl="0"/>
              <a:r>
                <a:rPr lang="es-ES" kern="100" dirty="0">
                  <a:solidFill>
                    <a:srgbClr val="A6A6A6"/>
                  </a:solidFill>
                  <a:effectLst/>
                </a:rPr>
                <a:t>¿El cónyuge no separado legamente es residente en España?</a:t>
              </a:r>
            </a:p>
          </p:txBody>
        </p:sp>
        <p:grpSp>
          <p:nvGrpSpPr>
            <p:cNvPr id="8282" name="Grupo 8281">
              <a:extLst>
                <a:ext uri="{FF2B5EF4-FFF2-40B4-BE49-F238E27FC236}">
                  <a16:creationId xmlns:a16="http://schemas.microsoft.com/office/drawing/2014/main" id="{1A847D0C-CBBF-AA88-44A5-E24F41C237FC}"/>
                </a:ext>
              </a:extLst>
            </p:cNvPr>
            <p:cNvGrpSpPr/>
            <p:nvPr/>
          </p:nvGrpSpPr>
          <p:grpSpPr>
            <a:xfrm>
              <a:off x="13728169" y="5098491"/>
              <a:ext cx="676759" cy="676759"/>
              <a:chOff x="18568416" y="3014866"/>
              <a:chExt cx="676759" cy="676759"/>
            </a:xfrm>
          </p:grpSpPr>
          <p:sp>
            <p:nvSpPr>
              <p:cNvPr id="8283" name="Elipse 8282">
                <a:extLst>
                  <a:ext uri="{FF2B5EF4-FFF2-40B4-BE49-F238E27FC236}">
                    <a16:creationId xmlns:a16="http://schemas.microsoft.com/office/drawing/2014/main" id="{CF471115-9248-9FA9-CE32-C2593988F659}"/>
                  </a:ext>
                </a:extLst>
              </p:cNvPr>
              <p:cNvSpPr/>
              <p:nvPr/>
            </p:nvSpPr>
            <p:spPr bwMode="auto">
              <a:xfrm>
                <a:off x="18568416" y="3014866"/>
                <a:ext cx="676759" cy="676759"/>
              </a:xfrm>
              <a:prstGeom prst="ellipse">
                <a:avLst/>
              </a:prstGeom>
              <a:solidFill>
                <a:srgbClr val="A6A6A6"/>
              </a:solidFill>
              <a:ln w="25400" cap="flat" cmpd="sng" algn="ctr">
                <a:noFill/>
                <a:prstDash val="solid"/>
                <a:miter lim="400000"/>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s-ES" sz="2400" b="0" i="0" u="none" strike="noStrike" cap="none" normalizeH="0" baseline="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8284" name="CuadroTexto 8283">
                <a:extLst>
                  <a:ext uri="{FF2B5EF4-FFF2-40B4-BE49-F238E27FC236}">
                    <a16:creationId xmlns:a16="http://schemas.microsoft.com/office/drawing/2014/main" id="{4BD26F5D-9F55-9A72-C71D-70ADF783AF3D}"/>
                  </a:ext>
                </a:extLst>
              </p:cNvPr>
              <p:cNvSpPr txBox="1"/>
              <p:nvPr/>
            </p:nvSpPr>
            <p:spPr>
              <a:xfrm>
                <a:off x="18717479" y="3212741"/>
                <a:ext cx="378630" cy="338554"/>
              </a:xfrm>
              <a:prstGeom prst="rect">
                <a:avLst/>
              </a:prstGeom>
              <a:noFill/>
            </p:spPr>
            <p:txBody>
              <a:bodyPr wrap="none" rtlCol="0">
                <a:spAutoFit/>
              </a:bodyPr>
              <a:lstStyle/>
              <a:p>
                <a:r>
                  <a:rPr lang="es-ES" sz="16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SÍ</a:t>
                </a:r>
              </a:p>
            </p:txBody>
          </p:sp>
        </p:grpSp>
        <p:cxnSp>
          <p:nvCxnSpPr>
            <p:cNvPr id="8285" name="Conector recto 8284">
              <a:extLst>
                <a:ext uri="{FF2B5EF4-FFF2-40B4-BE49-F238E27FC236}">
                  <a16:creationId xmlns:a16="http://schemas.microsoft.com/office/drawing/2014/main" id="{77D3841C-8B9E-B6F5-1576-DD9BA9D9687B}"/>
                </a:ext>
              </a:extLst>
            </p:cNvPr>
            <p:cNvCxnSpPr/>
            <p:nvPr/>
          </p:nvCxnSpPr>
          <p:spPr bwMode="auto">
            <a:xfrm>
              <a:off x="6656867" y="4655784"/>
              <a:ext cx="0" cy="1755012"/>
            </a:xfrm>
            <a:prstGeom prst="line">
              <a:avLst/>
            </a:prstGeom>
            <a:solidFill>
              <a:srgbClr val="000000"/>
            </a:solidFill>
            <a:ln w="25400" cap="flat" cmpd="sng" algn="ctr">
              <a:solidFill>
                <a:srgbClr val="001F5A"/>
              </a:solidFill>
              <a:prstDash val="solid"/>
              <a:miter lim="4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86" name="Conector recto 8285">
              <a:extLst>
                <a:ext uri="{FF2B5EF4-FFF2-40B4-BE49-F238E27FC236}">
                  <a16:creationId xmlns:a16="http://schemas.microsoft.com/office/drawing/2014/main" id="{09B77B61-E396-600B-5093-BF33052E3645}"/>
                </a:ext>
              </a:extLst>
            </p:cNvPr>
            <p:cNvCxnSpPr/>
            <p:nvPr/>
          </p:nvCxnSpPr>
          <p:spPr bwMode="auto">
            <a:xfrm>
              <a:off x="4977656" y="5442261"/>
              <a:ext cx="8539487" cy="0"/>
            </a:xfrm>
            <a:prstGeom prst="line">
              <a:avLst/>
            </a:prstGeom>
            <a:solidFill>
              <a:srgbClr val="000000"/>
            </a:solidFill>
            <a:ln w="25400" cap="flat" cmpd="sng" algn="ctr">
              <a:solidFill>
                <a:srgbClr val="A6A6A6"/>
              </a:solidFill>
              <a:prstDash val="dashDot"/>
              <a:miter lim="4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4" name="Conector recto 8293">
              <a:extLst>
                <a:ext uri="{FF2B5EF4-FFF2-40B4-BE49-F238E27FC236}">
                  <a16:creationId xmlns:a16="http://schemas.microsoft.com/office/drawing/2014/main" id="{D5C1EDC8-23D1-F35A-7B06-A1EA52FC815F}"/>
                </a:ext>
              </a:extLst>
            </p:cNvPr>
            <p:cNvCxnSpPr/>
            <p:nvPr/>
          </p:nvCxnSpPr>
          <p:spPr bwMode="auto">
            <a:xfrm>
              <a:off x="6667476" y="3375968"/>
              <a:ext cx="0" cy="385688"/>
            </a:xfrm>
            <a:prstGeom prst="line">
              <a:avLst/>
            </a:prstGeom>
            <a:solidFill>
              <a:srgbClr val="000000"/>
            </a:solidFill>
            <a:ln w="25400" cap="flat" cmpd="sng" algn="ctr">
              <a:solidFill>
                <a:srgbClr val="A6A6A6"/>
              </a:solidFill>
              <a:prstDash val="solid"/>
              <a:miter lim="4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295" name="Grupo 8294">
              <a:extLst>
                <a:ext uri="{FF2B5EF4-FFF2-40B4-BE49-F238E27FC236}">
                  <a16:creationId xmlns:a16="http://schemas.microsoft.com/office/drawing/2014/main" id="{D9724B23-EDF4-6502-E7B8-ED25A6DEAC08}"/>
                </a:ext>
              </a:extLst>
            </p:cNvPr>
            <p:cNvGrpSpPr/>
            <p:nvPr/>
          </p:nvGrpSpPr>
          <p:grpSpPr>
            <a:xfrm>
              <a:off x="2648511" y="6194404"/>
              <a:ext cx="676759" cy="676759"/>
              <a:chOff x="12697166" y="3014866"/>
              <a:chExt cx="676759" cy="676759"/>
            </a:xfrm>
          </p:grpSpPr>
          <p:sp>
            <p:nvSpPr>
              <p:cNvPr id="8296" name="Elipse 8295">
                <a:extLst>
                  <a:ext uri="{FF2B5EF4-FFF2-40B4-BE49-F238E27FC236}">
                    <a16:creationId xmlns:a16="http://schemas.microsoft.com/office/drawing/2014/main" id="{DB48A20B-D8E3-8B92-E4BA-60065BD9E683}"/>
                  </a:ext>
                </a:extLst>
              </p:cNvPr>
              <p:cNvSpPr/>
              <p:nvPr/>
            </p:nvSpPr>
            <p:spPr bwMode="auto">
              <a:xfrm>
                <a:off x="12697166" y="3014866"/>
                <a:ext cx="676759" cy="676759"/>
              </a:xfrm>
              <a:prstGeom prst="ellipse">
                <a:avLst/>
              </a:prstGeom>
              <a:solidFill>
                <a:srgbClr val="A6A6A6"/>
              </a:solidFill>
              <a:ln w="25400" cap="flat" cmpd="sng" algn="ctr">
                <a:noFill/>
                <a:prstDash val="solid"/>
                <a:miter lim="400000"/>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s-ES" sz="2400" b="0" i="0" u="none" strike="noStrike" cap="none" normalizeH="0" baseline="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8297" name="CuadroTexto 8296">
                <a:extLst>
                  <a:ext uri="{FF2B5EF4-FFF2-40B4-BE49-F238E27FC236}">
                    <a16:creationId xmlns:a16="http://schemas.microsoft.com/office/drawing/2014/main" id="{AB11076C-D2D3-A488-B247-CD3D4006057A}"/>
                  </a:ext>
                </a:extLst>
              </p:cNvPr>
              <p:cNvSpPr txBox="1"/>
              <p:nvPr/>
            </p:nvSpPr>
            <p:spPr>
              <a:xfrm>
                <a:off x="12783713" y="3212741"/>
                <a:ext cx="503664" cy="338554"/>
              </a:xfrm>
              <a:prstGeom prst="rect">
                <a:avLst/>
              </a:prstGeom>
              <a:noFill/>
            </p:spPr>
            <p:txBody>
              <a:bodyPr wrap="none" rtlCol="0">
                <a:spAutoFit/>
              </a:bodyPr>
              <a:lstStyle/>
              <a:p>
                <a:r>
                  <a:rPr lang="es-ES" sz="16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NO</a:t>
                </a:r>
              </a:p>
            </p:txBody>
          </p:sp>
        </p:grpSp>
        <p:cxnSp>
          <p:nvCxnSpPr>
            <p:cNvPr id="8298" name="Conector recto 8297">
              <a:extLst>
                <a:ext uri="{FF2B5EF4-FFF2-40B4-BE49-F238E27FC236}">
                  <a16:creationId xmlns:a16="http://schemas.microsoft.com/office/drawing/2014/main" id="{22AAA17A-90FC-5554-91F2-3D2C43920169}"/>
                </a:ext>
              </a:extLst>
            </p:cNvPr>
            <p:cNvCxnSpPr/>
            <p:nvPr/>
          </p:nvCxnSpPr>
          <p:spPr bwMode="auto">
            <a:xfrm>
              <a:off x="2986429" y="5904620"/>
              <a:ext cx="0" cy="246463"/>
            </a:xfrm>
            <a:prstGeom prst="line">
              <a:avLst/>
            </a:prstGeom>
            <a:solidFill>
              <a:srgbClr val="000000"/>
            </a:solidFill>
            <a:ln w="25400" cap="flat" cmpd="sng" algn="ctr">
              <a:solidFill>
                <a:srgbClr val="A6A6A6"/>
              </a:solidFill>
              <a:prstDash val="solid"/>
              <a:miter lim="4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00" name="Conector recto 8299">
              <a:extLst>
                <a:ext uri="{FF2B5EF4-FFF2-40B4-BE49-F238E27FC236}">
                  <a16:creationId xmlns:a16="http://schemas.microsoft.com/office/drawing/2014/main" id="{D7C0586B-96D3-D7BC-3246-8D99A4172016}"/>
                </a:ext>
              </a:extLst>
            </p:cNvPr>
            <p:cNvCxnSpPr/>
            <p:nvPr/>
          </p:nvCxnSpPr>
          <p:spPr bwMode="auto">
            <a:xfrm>
              <a:off x="2986429" y="6765694"/>
              <a:ext cx="0" cy="388311"/>
            </a:xfrm>
            <a:prstGeom prst="line">
              <a:avLst/>
            </a:prstGeom>
            <a:solidFill>
              <a:srgbClr val="000000"/>
            </a:solidFill>
            <a:ln w="25400" cap="flat" cmpd="sng" algn="ctr">
              <a:solidFill>
                <a:srgbClr val="A6A6A6"/>
              </a:solidFill>
              <a:prstDash val="solid"/>
              <a:miter lim="4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301" name="Rectangle 10">
              <a:extLst>
                <a:ext uri="{FF2B5EF4-FFF2-40B4-BE49-F238E27FC236}">
                  <a16:creationId xmlns:a16="http://schemas.microsoft.com/office/drawing/2014/main" id="{0E20E787-9706-EBC7-6D07-3971D375EE14}"/>
                </a:ext>
              </a:extLst>
            </p:cNvPr>
            <p:cNvSpPr>
              <a:spLocks/>
            </p:cNvSpPr>
            <p:nvPr/>
          </p:nvSpPr>
          <p:spPr bwMode="auto">
            <a:xfrm>
              <a:off x="838721" y="7154005"/>
              <a:ext cx="3982455" cy="856123"/>
            </a:xfrm>
            <a:prstGeom prst="rect">
              <a:avLst/>
            </a:prstGeom>
            <a:solidFill>
              <a:srgbClr val="001F5A"/>
            </a:solidFill>
            <a:ln w="12700" cap="flat" cmpd="sng">
              <a:noFill/>
              <a:prstDash val="solid"/>
              <a:miter lim="400000"/>
              <a:headEnd type="none" w="med" len="med"/>
              <a:tailEnd type="none" w="med" len="med"/>
            </a:ln>
            <a:effec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sp>
          <p:nvSpPr>
            <p:cNvPr id="8302" name="CuadroTexto 8301">
              <a:extLst>
                <a:ext uri="{FF2B5EF4-FFF2-40B4-BE49-F238E27FC236}">
                  <a16:creationId xmlns:a16="http://schemas.microsoft.com/office/drawing/2014/main" id="{FD623236-28C7-89AD-51CB-7F7FDA8D34A2}"/>
                </a:ext>
              </a:extLst>
            </p:cNvPr>
            <p:cNvSpPr txBox="1"/>
            <p:nvPr/>
          </p:nvSpPr>
          <p:spPr>
            <a:xfrm>
              <a:off x="1049747" y="7400864"/>
              <a:ext cx="3560403" cy="3972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defPPr>
                <a:defRPr lang="es-ES"/>
              </a:defPPr>
              <a:lvl1pPr defTabSz="444500">
                <a:lnSpc>
                  <a:spcPct val="90000"/>
                </a:lnSpc>
                <a:spcBef>
                  <a:spcPts val="400"/>
                </a:spcBef>
                <a:defRPr sz="1600">
                  <a:solidFill>
                    <a:srgbClr val="48A0DA"/>
                  </a:solidFill>
                  <a:latin typeface="Deutsche Bank Text" panose="020B0503020202030204" pitchFamily="34" charset="0"/>
                  <a:ea typeface="Deutsche Bank Text" panose="020B0503020202030204" pitchFamily="34" charset="0"/>
                  <a:cs typeface="Deutsche Bank Text" panose="020B0503020202030204" pitchFamily="34" charset="0"/>
                </a:defRPr>
              </a:lvl1pPr>
              <a:lvl2pPr defTabSz="444500"/>
              <a:lvl3pPr defTabSz="444500"/>
              <a:lvl4pPr defTabSz="444500"/>
              <a:lvl5pPr defTabSz="444500"/>
              <a:lvl6pPr marL="457200" indent="1828800" algn="ctr" defTabSz="444500" fontAlgn="base" hangingPunct="0">
                <a:spcBef>
                  <a:spcPct val="0"/>
                </a:spcBef>
                <a:spcAft>
                  <a:spcPct val="0"/>
                </a:spcAft>
              </a:lvl6pPr>
              <a:lvl7pPr marL="914400" indent="1828800" algn="ctr" defTabSz="444500" fontAlgn="base" hangingPunct="0">
                <a:spcBef>
                  <a:spcPct val="0"/>
                </a:spcBef>
                <a:spcAft>
                  <a:spcPct val="0"/>
                </a:spcAft>
              </a:lvl7pPr>
              <a:lvl8pPr marL="1371600" indent="1828800" algn="ctr" defTabSz="444500" fontAlgn="base" hangingPunct="0">
                <a:spcBef>
                  <a:spcPct val="0"/>
                </a:spcBef>
                <a:spcAft>
                  <a:spcPct val="0"/>
                </a:spcAft>
              </a:lvl8pPr>
              <a:lvl9pPr marL="1828800" indent="1828800" algn="ctr" defTabSz="444500" fontAlgn="base" hangingPunct="0">
                <a:spcBef>
                  <a:spcPct val="0"/>
                </a:spcBef>
                <a:spcAft>
                  <a:spcPct val="0"/>
                </a:spcAft>
              </a:lvl9pPr>
            </a:lstStyle>
            <a:p>
              <a:pPr lvl="0"/>
              <a:r>
                <a:rPr lang="es-ES" dirty="0">
                  <a:solidFill>
                    <a:schemeClr val="bg1"/>
                  </a:solidFill>
                  <a:effectLst/>
                </a:rPr>
                <a:t>No residente fiscal en España </a:t>
              </a:r>
              <a:endParaRPr lang="es-ES" kern="100" dirty="0">
                <a:solidFill>
                  <a:schemeClr val="bg1"/>
                </a:solidFill>
                <a:effectLst/>
              </a:endParaRPr>
            </a:p>
          </p:txBody>
        </p:sp>
        <p:cxnSp>
          <p:nvCxnSpPr>
            <p:cNvPr id="8304" name="Conector recto 8303">
              <a:extLst>
                <a:ext uri="{FF2B5EF4-FFF2-40B4-BE49-F238E27FC236}">
                  <a16:creationId xmlns:a16="http://schemas.microsoft.com/office/drawing/2014/main" id="{6DD232F9-6ABD-F06F-A253-C2957771FD13}"/>
                </a:ext>
              </a:extLst>
            </p:cNvPr>
            <p:cNvCxnSpPr/>
            <p:nvPr/>
          </p:nvCxnSpPr>
          <p:spPr bwMode="auto">
            <a:xfrm>
              <a:off x="14053013" y="5775250"/>
              <a:ext cx="0" cy="1378755"/>
            </a:xfrm>
            <a:prstGeom prst="line">
              <a:avLst/>
            </a:prstGeom>
            <a:solidFill>
              <a:srgbClr val="000000"/>
            </a:solidFill>
            <a:ln w="25400" cap="flat" cmpd="sng" algn="ctr">
              <a:solidFill>
                <a:srgbClr val="A6A6A6"/>
              </a:solidFill>
              <a:prstDash val="solid"/>
              <a:miter lim="4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305" name="Rectangle 10">
              <a:extLst>
                <a:ext uri="{FF2B5EF4-FFF2-40B4-BE49-F238E27FC236}">
                  <a16:creationId xmlns:a16="http://schemas.microsoft.com/office/drawing/2014/main" id="{7E63CE73-B280-8EE9-1A54-D7717BC8DE08}"/>
                </a:ext>
              </a:extLst>
            </p:cNvPr>
            <p:cNvSpPr>
              <a:spLocks/>
            </p:cNvSpPr>
            <p:nvPr/>
          </p:nvSpPr>
          <p:spPr bwMode="auto">
            <a:xfrm>
              <a:off x="11905305" y="7154005"/>
              <a:ext cx="3982455" cy="856123"/>
            </a:xfrm>
            <a:prstGeom prst="rect">
              <a:avLst/>
            </a:prstGeom>
            <a:solidFill>
              <a:srgbClr val="001F5A"/>
            </a:solidFill>
            <a:ln w="12700" cap="flat" cmpd="sng">
              <a:noFill/>
              <a:prstDash val="solid"/>
              <a:miter lim="400000"/>
              <a:headEnd type="none" w="med" len="med"/>
              <a:tailEnd type="none" w="med" len="med"/>
            </a:ln>
            <a:effec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sp>
          <p:nvSpPr>
            <p:cNvPr id="8306" name="CuadroTexto 8305">
              <a:extLst>
                <a:ext uri="{FF2B5EF4-FFF2-40B4-BE49-F238E27FC236}">
                  <a16:creationId xmlns:a16="http://schemas.microsoft.com/office/drawing/2014/main" id="{AB56B706-0594-587E-3772-E512812DE815}"/>
                </a:ext>
              </a:extLst>
            </p:cNvPr>
            <p:cNvSpPr txBox="1"/>
            <p:nvPr/>
          </p:nvSpPr>
          <p:spPr>
            <a:xfrm>
              <a:off x="12116331" y="7400864"/>
              <a:ext cx="3560403" cy="3972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defPPr>
                <a:defRPr lang="es-ES"/>
              </a:defPPr>
              <a:lvl1pPr defTabSz="444500">
                <a:lnSpc>
                  <a:spcPct val="90000"/>
                </a:lnSpc>
                <a:spcBef>
                  <a:spcPts val="400"/>
                </a:spcBef>
                <a:defRPr sz="1600">
                  <a:solidFill>
                    <a:srgbClr val="48A0DA"/>
                  </a:solidFill>
                  <a:latin typeface="Deutsche Bank Text" panose="020B0503020202030204" pitchFamily="34" charset="0"/>
                  <a:ea typeface="Deutsche Bank Text" panose="020B0503020202030204" pitchFamily="34" charset="0"/>
                  <a:cs typeface="Deutsche Bank Text" panose="020B0503020202030204" pitchFamily="34" charset="0"/>
                </a:defRPr>
              </a:lvl1pPr>
              <a:lvl2pPr defTabSz="444500"/>
              <a:lvl3pPr defTabSz="444500"/>
              <a:lvl4pPr defTabSz="444500"/>
              <a:lvl5pPr defTabSz="444500"/>
              <a:lvl6pPr marL="457200" indent="1828800" algn="ctr" defTabSz="444500" fontAlgn="base" hangingPunct="0">
                <a:spcBef>
                  <a:spcPct val="0"/>
                </a:spcBef>
                <a:spcAft>
                  <a:spcPct val="0"/>
                </a:spcAft>
              </a:lvl6pPr>
              <a:lvl7pPr marL="914400" indent="1828800" algn="ctr" defTabSz="444500" fontAlgn="base" hangingPunct="0">
                <a:spcBef>
                  <a:spcPct val="0"/>
                </a:spcBef>
                <a:spcAft>
                  <a:spcPct val="0"/>
                </a:spcAft>
              </a:lvl7pPr>
              <a:lvl8pPr marL="1371600" indent="1828800" algn="ctr" defTabSz="444500" fontAlgn="base" hangingPunct="0">
                <a:spcBef>
                  <a:spcPct val="0"/>
                </a:spcBef>
                <a:spcAft>
                  <a:spcPct val="0"/>
                </a:spcAft>
              </a:lvl8pPr>
              <a:lvl9pPr marL="1828800" indent="1828800" algn="ctr" defTabSz="444500" fontAlgn="base" hangingPunct="0">
                <a:spcBef>
                  <a:spcPct val="0"/>
                </a:spcBef>
                <a:spcAft>
                  <a:spcPct val="0"/>
                </a:spcAft>
              </a:lvl9pPr>
            </a:lstStyle>
            <a:p>
              <a:r>
                <a:rPr lang="es-ES" dirty="0">
                  <a:solidFill>
                    <a:schemeClr val="bg1"/>
                  </a:solidFill>
                </a:rPr>
                <a:t>Residente fiscal en España </a:t>
              </a:r>
            </a:p>
          </p:txBody>
        </p:sp>
        <p:cxnSp>
          <p:nvCxnSpPr>
            <p:cNvPr id="8310" name="Conector recto 8309">
              <a:extLst>
                <a:ext uri="{FF2B5EF4-FFF2-40B4-BE49-F238E27FC236}">
                  <a16:creationId xmlns:a16="http://schemas.microsoft.com/office/drawing/2014/main" id="{3A2A11B8-CDF2-E7C2-6CD1-8C1A7DFF86DA}"/>
                </a:ext>
              </a:extLst>
            </p:cNvPr>
            <p:cNvCxnSpPr/>
            <p:nvPr/>
          </p:nvCxnSpPr>
          <p:spPr bwMode="auto">
            <a:xfrm>
              <a:off x="10309271" y="3465651"/>
              <a:ext cx="0" cy="2945145"/>
            </a:xfrm>
            <a:prstGeom prst="line">
              <a:avLst/>
            </a:prstGeom>
            <a:solidFill>
              <a:srgbClr val="000000"/>
            </a:solidFill>
            <a:ln w="25400" cap="flat" cmpd="sng" algn="ctr">
              <a:solidFill>
                <a:srgbClr val="001F5A"/>
              </a:solidFill>
              <a:prstDash val="solid"/>
              <a:miter lim="4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20" name="Conector recto 8319">
              <a:extLst>
                <a:ext uri="{FF2B5EF4-FFF2-40B4-BE49-F238E27FC236}">
                  <a16:creationId xmlns:a16="http://schemas.microsoft.com/office/drawing/2014/main" id="{8ACAD1D8-3CC4-6BFF-E31A-993E7C9221B4}"/>
                </a:ext>
              </a:extLst>
            </p:cNvPr>
            <p:cNvCxnSpPr/>
            <p:nvPr/>
          </p:nvCxnSpPr>
          <p:spPr bwMode="auto">
            <a:xfrm>
              <a:off x="4429482" y="5899461"/>
              <a:ext cx="0" cy="511335"/>
            </a:xfrm>
            <a:prstGeom prst="line">
              <a:avLst/>
            </a:prstGeom>
            <a:solidFill>
              <a:srgbClr val="000000"/>
            </a:solidFill>
            <a:ln w="25400" cap="flat" cmpd="sng" algn="ctr">
              <a:solidFill>
                <a:srgbClr val="001F5A"/>
              </a:solidFill>
              <a:prstDash val="solid"/>
              <a:miter lim="4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323" name="CuadroTexto 8322">
              <a:extLst>
                <a:ext uri="{FF2B5EF4-FFF2-40B4-BE49-F238E27FC236}">
                  <a16:creationId xmlns:a16="http://schemas.microsoft.com/office/drawing/2014/main" id="{7C2ED413-F745-A5C2-B7C0-56588EAF3A70}"/>
                </a:ext>
              </a:extLst>
            </p:cNvPr>
            <p:cNvSpPr txBox="1"/>
            <p:nvPr/>
          </p:nvSpPr>
          <p:spPr>
            <a:xfrm>
              <a:off x="3650114" y="6407694"/>
              <a:ext cx="1484077" cy="461665"/>
            </a:xfrm>
            <a:prstGeom prst="rect">
              <a:avLst/>
            </a:prstGeom>
            <a:noFill/>
          </p:spPr>
          <p:txBody>
            <a:bodyPr wrap="square">
              <a:spAutoFit/>
            </a:bodyPr>
            <a:lstStyle/>
            <a:p>
              <a:r>
                <a:rPr lang="es-ES" sz="1600" kern="100" dirty="0">
                  <a:solidFill>
                    <a:srgbClr val="001F5A"/>
                  </a:solidFill>
                  <a:latin typeface="Deutsche Bank Text" panose="020B0503020202030204" pitchFamily="34" charset="0"/>
                  <a:ea typeface="Deutsche Bank Text" panose="020B0503020202030204" pitchFamily="34" charset="0"/>
                  <a:cs typeface="Deutsche Bank Text" panose="020B0503020202030204" pitchFamily="34" charset="0"/>
                </a:rPr>
                <a:t>V1774-15</a:t>
              </a:r>
              <a:r>
                <a:rPr lang="es-ES" sz="2400" dirty="0">
                  <a:solidFill>
                    <a:srgbClr val="001F5A"/>
                  </a:solidFill>
                  <a:effectLst/>
                  <a:latin typeface="Calibri" panose="020F0502020204030204" pitchFamily="34" charset="0"/>
                  <a:ea typeface="Calibri" panose="020F0502020204030204" pitchFamily="34" charset="0"/>
                  <a:cs typeface="Times New Roman" panose="02020603050405020304" pitchFamily="18" charset="0"/>
                </a:rPr>
                <a:t> </a:t>
              </a:r>
              <a:endParaRPr lang="es-ES" dirty="0">
                <a:solidFill>
                  <a:srgbClr val="001F5A"/>
                </a:solidFill>
              </a:endParaRPr>
            </a:p>
          </p:txBody>
        </p:sp>
        <p:sp>
          <p:nvSpPr>
            <p:cNvPr id="8324" name="CuadroTexto 8323">
              <a:extLst>
                <a:ext uri="{FF2B5EF4-FFF2-40B4-BE49-F238E27FC236}">
                  <a16:creationId xmlns:a16="http://schemas.microsoft.com/office/drawing/2014/main" id="{4DC13C84-4498-56D3-8F8E-0213BA73A109}"/>
                </a:ext>
              </a:extLst>
            </p:cNvPr>
            <p:cNvSpPr txBox="1"/>
            <p:nvPr/>
          </p:nvSpPr>
          <p:spPr>
            <a:xfrm>
              <a:off x="5721344" y="6498918"/>
              <a:ext cx="1848673" cy="338554"/>
            </a:xfrm>
            <a:prstGeom prst="rect">
              <a:avLst/>
            </a:prstGeom>
            <a:noFill/>
          </p:spPr>
          <p:txBody>
            <a:bodyPr wrap="square">
              <a:spAutoFit/>
            </a:bodyPr>
            <a:lstStyle/>
            <a:p>
              <a:r>
                <a:rPr lang="es-ES" sz="1600" kern="100" dirty="0">
                  <a:solidFill>
                    <a:srgbClr val="001F5A"/>
                  </a:solidFill>
                  <a:latin typeface="Deutsche Bank Text" panose="020B0503020202030204" pitchFamily="34" charset="0"/>
                  <a:ea typeface="Deutsche Bank Text" panose="020B0503020202030204" pitchFamily="34" charset="0"/>
                  <a:cs typeface="Deutsche Bank Text" panose="020B0503020202030204" pitchFamily="34" charset="0"/>
                </a:rPr>
                <a:t>TEAC 24-5-22 </a:t>
              </a:r>
            </a:p>
          </p:txBody>
        </p:sp>
        <p:sp>
          <p:nvSpPr>
            <p:cNvPr id="8325" name="CuadroTexto 8324">
              <a:extLst>
                <a:ext uri="{FF2B5EF4-FFF2-40B4-BE49-F238E27FC236}">
                  <a16:creationId xmlns:a16="http://schemas.microsoft.com/office/drawing/2014/main" id="{D6EACCC4-8C5B-8124-6F0E-4890ACF32D57}"/>
                </a:ext>
              </a:extLst>
            </p:cNvPr>
            <p:cNvSpPr txBox="1"/>
            <p:nvPr/>
          </p:nvSpPr>
          <p:spPr>
            <a:xfrm>
              <a:off x="9048150" y="6575529"/>
              <a:ext cx="2522241" cy="338554"/>
            </a:xfrm>
            <a:prstGeom prst="rect">
              <a:avLst/>
            </a:prstGeom>
            <a:noFill/>
          </p:spPr>
          <p:txBody>
            <a:bodyPr wrap="square">
              <a:spAutoFit/>
            </a:bodyPr>
            <a:lstStyle/>
            <a:p>
              <a:r>
                <a:rPr lang="es-ES" sz="1600" kern="100" dirty="0">
                  <a:solidFill>
                    <a:srgbClr val="001F5A"/>
                  </a:solidFill>
                  <a:latin typeface="Deutsche Bank Text" panose="020B0503020202030204" pitchFamily="34" charset="0"/>
                  <a:ea typeface="Deutsche Bank Text" panose="020B0503020202030204" pitchFamily="34" charset="0"/>
                  <a:cs typeface="Deutsche Bank Text" panose="020B0503020202030204" pitchFamily="34" charset="0"/>
                </a:rPr>
                <a:t>STS de 28-11-2017 </a:t>
              </a:r>
            </a:p>
          </p:txBody>
        </p:sp>
        <p:cxnSp>
          <p:nvCxnSpPr>
            <p:cNvPr id="8335" name="Conector recto 8334">
              <a:extLst>
                <a:ext uri="{FF2B5EF4-FFF2-40B4-BE49-F238E27FC236}">
                  <a16:creationId xmlns:a16="http://schemas.microsoft.com/office/drawing/2014/main" id="{787FBCC3-BC01-2CB2-B0DA-0192697A550D}"/>
                </a:ext>
              </a:extLst>
            </p:cNvPr>
            <p:cNvCxnSpPr/>
            <p:nvPr/>
          </p:nvCxnSpPr>
          <p:spPr bwMode="auto">
            <a:xfrm>
              <a:off x="14053014" y="3375968"/>
              <a:ext cx="0" cy="385688"/>
            </a:xfrm>
            <a:prstGeom prst="line">
              <a:avLst/>
            </a:prstGeom>
            <a:solidFill>
              <a:srgbClr val="000000"/>
            </a:solidFill>
            <a:ln w="25400" cap="flat" cmpd="sng" algn="ctr">
              <a:solidFill>
                <a:srgbClr val="A6A6A6"/>
              </a:solidFill>
              <a:prstDash val="solid"/>
              <a:miter lim="4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36" name="Conector recto 8335">
              <a:extLst>
                <a:ext uri="{FF2B5EF4-FFF2-40B4-BE49-F238E27FC236}">
                  <a16:creationId xmlns:a16="http://schemas.microsoft.com/office/drawing/2014/main" id="{83DAA6CC-EF35-D7D1-4C3E-11F26E9BBACD}"/>
                </a:ext>
              </a:extLst>
            </p:cNvPr>
            <p:cNvCxnSpPr/>
            <p:nvPr/>
          </p:nvCxnSpPr>
          <p:spPr bwMode="auto">
            <a:xfrm>
              <a:off x="2986430" y="4499745"/>
              <a:ext cx="0" cy="486047"/>
            </a:xfrm>
            <a:prstGeom prst="line">
              <a:avLst/>
            </a:prstGeom>
            <a:solidFill>
              <a:srgbClr val="000000"/>
            </a:solidFill>
            <a:ln w="25400" cap="flat" cmpd="sng" algn="ctr">
              <a:solidFill>
                <a:srgbClr val="A6A6A6"/>
              </a:solidFill>
              <a:prstDash val="solid"/>
              <a:miter lim="4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40" name="Conector recto 8339">
              <a:extLst>
                <a:ext uri="{FF2B5EF4-FFF2-40B4-BE49-F238E27FC236}">
                  <a16:creationId xmlns:a16="http://schemas.microsoft.com/office/drawing/2014/main" id="{09C23F44-25C2-1020-FAC4-62A6FB50C88E}"/>
                </a:ext>
              </a:extLst>
            </p:cNvPr>
            <p:cNvCxnSpPr/>
            <p:nvPr/>
          </p:nvCxnSpPr>
          <p:spPr bwMode="auto">
            <a:xfrm>
              <a:off x="14029568" y="4499745"/>
              <a:ext cx="0" cy="486047"/>
            </a:xfrm>
            <a:prstGeom prst="line">
              <a:avLst/>
            </a:prstGeom>
            <a:solidFill>
              <a:srgbClr val="000000"/>
            </a:solidFill>
            <a:ln w="25400" cap="flat" cmpd="sng" algn="ctr">
              <a:solidFill>
                <a:srgbClr val="A6A6A6"/>
              </a:solidFill>
              <a:prstDash val="solid"/>
              <a:miter lim="400000"/>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8343" name="CuadroTexto 8342">
            <a:extLst>
              <a:ext uri="{FF2B5EF4-FFF2-40B4-BE49-F238E27FC236}">
                <a16:creationId xmlns:a16="http://schemas.microsoft.com/office/drawing/2014/main" id="{170BF5FA-29B8-0B4C-72CA-F56EB3F1CC12}"/>
              </a:ext>
            </a:extLst>
          </p:cNvPr>
          <p:cNvSpPr txBox="1"/>
          <p:nvPr/>
        </p:nvSpPr>
        <p:spPr>
          <a:xfrm>
            <a:off x="823913" y="8548878"/>
            <a:ext cx="12192000" cy="369332"/>
          </a:xfrm>
          <a:prstGeom prst="rect">
            <a:avLst/>
          </a:prstGeom>
          <a:noFill/>
        </p:spPr>
        <p:txBody>
          <a:bodyPr wrap="square" rtlCol="0">
            <a:spAutoFit/>
          </a:bodyPr>
          <a:lstStyle>
            <a:defPPr>
              <a:defRPr lang="es-ES"/>
            </a:defPPr>
            <a:lvl1pPr algn="l" defTabSz="911225">
              <a:defRPr sz="1800">
                <a:solidFill>
                  <a:schemeClr val="bg1">
                    <a:lumMod val="65000"/>
                  </a:schemeClr>
                </a:solidFill>
                <a:latin typeface="Deutsche Bank Text" panose="020B0503020202030204" pitchFamily="34" charset="0"/>
                <a:ea typeface="Deutsche Bank Text" panose="020B0503020202030204" pitchFamily="34" charset="0"/>
                <a:cs typeface="Deutsche Bank Text" panose="020B0503020202030204" pitchFamily="34" charset="0"/>
              </a:defRPr>
            </a:lvl1pPr>
          </a:lstStyle>
          <a:p>
            <a:r>
              <a:rPr lang="es-ES_tradnl" dirty="0"/>
              <a:t>Fuente: Manuel de Miguel, Subdirector General IRPF, Ministerio de Hacienda</a:t>
            </a:r>
          </a:p>
        </p:txBody>
      </p:sp>
      <p:sp>
        <p:nvSpPr>
          <p:cNvPr id="2" name="Text Box 4">
            <a:extLst>
              <a:ext uri="{FF2B5EF4-FFF2-40B4-BE49-F238E27FC236}">
                <a16:creationId xmlns:a16="http://schemas.microsoft.com/office/drawing/2014/main" id="{0EE73C68-1716-397A-553B-C92C6E26D83E}"/>
              </a:ext>
            </a:extLst>
          </p:cNvPr>
          <p:cNvSpPr txBox="1">
            <a:spLocks/>
          </p:cNvSpPr>
          <p:nvPr/>
        </p:nvSpPr>
        <p:spPr bwMode="auto">
          <a:xfrm>
            <a:off x="636588" y="311184"/>
            <a:ext cx="1877117" cy="542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lnSpc>
                <a:spcPts val="4000"/>
              </a:lnSpc>
            </a:pPr>
            <a:r>
              <a:rPr lang="es-ES" alt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Residencia fiscal</a:t>
            </a:r>
          </a:p>
        </p:txBody>
      </p:sp>
      <p:cxnSp>
        <p:nvCxnSpPr>
          <p:cNvPr id="4" name="Conector recto 3">
            <a:extLst>
              <a:ext uri="{FF2B5EF4-FFF2-40B4-BE49-F238E27FC236}">
                <a16:creationId xmlns:a16="http://schemas.microsoft.com/office/drawing/2014/main" id="{CC2120A0-E15C-4900-046D-D284EC75AC1E}"/>
              </a:ext>
            </a:extLst>
          </p:cNvPr>
          <p:cNvCxnSpPr/>
          <p:nvPr/>
        </p:nvCxnSpPr>
        <p:spPr bwMode="auto">
          <a:xfrm>
            <a:off x="671513" y="1017913"/>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 name="Imagen 6">
            <a:extLst>
              <a:ext uri="{FF2B5EF4-FFF2-40B4-BE49-F238E27FC236}">
                <a16:creationId xmlns:a16="http://schemas.microsoft.com/office/drawing/2014/main" id="{EFE89863-EE22-FA92-7022-15EC5DED3FE9}"/>
              </a:ext>
            </a:extLst>
          </p:cNvPr>
          <p:cNvPicPr>
            <a:picLocks noChangeAspect="1"/>
          </p:cNvPicPr>
          <p:nvPr/>
        </p:nvPicPr>
        <p:blipFill>
          <a:blip r:embed="rId6"/>
          <a:stretch>
            <a:fillRect/>
          </a:stretch>
        </p:blipFill>
        <p:spPr>
          <a:xfrm>
            <a:off x="16277114" y="3744708"/>
            <a:ext cx="10600836" cy="7111119"/>
          </a:xfrm>
          <a:prstGeom prst="rect">
            <a:avLst/>
          </a:prstGeom>
        </p:spPr>
      </p:pic>
    </p:spTree>
    <p:extLst>
      <p:ext uri="{BB962C8B-B14F-4D97-AF65-F5344CB8AC3E}">
        <p14:creationId xmlns:p14="http://schemas.microsoft.com/office/powerpoint/2010/main" val="3867977521"/>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Line 5">
            <a:extLst>
              <a:ext uri="{FF2B5EF4-FFF2-40B4-BE49-F238E27FC236}">
                <a16:creationId xmlns:a16="http://schemas.microsoft.com/office/drawing/2014/main" id="{CF696848-BEC6-7807-7108-CC85452EAEA9}"/>
              </a:ext>
            </a:extLst>
          </p:cNvPr>
          <p:cNvSpPr>
            <a:spLocks noChangeShapeType="1"/>
          </p:cNvSpPr>
          <p:nvPr/>
        </p:nvSpPr>
        <p:spPr bwMode="auto">
          <a:xfrm>
            <a:off x="2897311" y="5514839"/>
            <a:ext cx="1270084" cy="127013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r>
              <a:rPr lang="es-ES" altLang="es-ES" dirty="0">
                <a:solidFill>
                  <a:srgbClr val="48A0DA"/>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Impuesto de Solidaridad de las </a:t>
            </a:r>
          </a:p>
          <a:p>
            <a:pPr algn="l"/>
            <a:r>
              <a:rPr lang="es-ES" altLang="es-ES" dirty="0">
                <a:solidFill>
                  <a:srgbClr val="48A0DA"/>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Grandes Fortunas  (ISGF) </a:t>
            </a:r>
          </a:p>
          <a:p>
            <a:pPr algn="l"/>
            <a:r>
              <a:rPr lang="es-ES" altLang="es-ES" dirty="0">
                <a:solidFill>
                  <a:srgbClr val="48A0DA"/>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Impuesto sobre el Patrimonio (IP)</a:t>
            </a:r>
          </a:p>
        </p:txBody>
      </p:sp>
      <p:sp>
        <p:nvSpPr>
          <p:cNvPr id="4102" name="Line 6">
            <a:extLst>
              <a:ext uri="{FF2B5EF4-FFF2-40B4-BE49-F238E27FC236}">
                <a16:creationId xmlns:a16="http://schemas.microsoft.com/office/drawing/2014/main" id="{8BC61D52-39A4-3209-68FE-E7AF60E267FE}"/>
              </a:ext>
            </a:extLst>
          </p:cNvPr>
          <p:cNvSpPr>
            <a:spLocks noChangeShapeType="1"/>
          </p:cNvSpPr>
          <p:nvPr/>
        </p:nvSpPr>
        <p:spPr bwMode="auto">
          <a:xfrm flipV="1">
            <a:off x="2641600" y="3379788"/>
            <a:ext cx="1" cy="2684837"/>
          </a:xfrm>
          <a:prstGeom prst="line">
            <a:avLst/>
          </a:prstGeom>
          <a:noFill/>
          <a:ln w="12700" cap="flat" cmpd="sng">
            <a:solidFill>
              <a:srgbClr val="545B6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dirty="0"/>
          </a:p>
        </p:txBody>
      </p:sp>
      <p:sp>
        <p:nvSpPr>
          <p:cNvPr id="4105" name="Line 9">
            <a:extLst>
              <a:ext uri="{FF2B5EF4-FFF2-40B4-BE49-F238E27FC236}">
                <a16:creationId xmlns:a16="http://schemas.microsoft.com/office/drawing/2014/main" id="{2ADB6142-3268-1A2A-8CF9-42F362F2CEA3}"/>
              </a:ext>
            </a:extLst>
          </p:cNvPr>
          <p:cNvSpPr>
            <a:spLocks noChangeShapeType="1"/>
          </p:cNvSpPr>
          <p:nvPr/>
        </p:nvSpPr>
        <p:spPr bwMode="auto">
          <a:xfrm>
            <a:off x="8821860" y="5518606"/>
            <a:ext cx="1270085" cy="126954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r>
              <a:rPr lang="es-ES" altLang="es-ES" dirty="0">
                <a:solidFill>
                  <a:srgbClr val="48A0DA"/>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Tributación Base del Ahorro</a:t>
            </a:r>
          </a:p>
        </p:txBody>
      </p:sp>
      <p:sp>
        <p:nvSpPr>
          <p:cNvPr id="4106" name="Line 10">
            <a:extLst>
              <a:ext uri="{FF2B5EF4-FFF2-40B4-BE49-F238E27FC236}">
                <a16:creationId xmlns:a16="http://schemas.microsoft.com/office/drawing/2014/main" id="{4DC3157D-159C-E55F-6592-9AD9A649F0D8}"/>
              </a:ext>
            </a:extLst>
          </p:cNvPr>
          <p:cNvSpPr>
            <a:spLocks noChangeShapeType="1"/>
          </p:cNvSpPr>
          <p:nvPr/>
        </p:nvSpPr>
        <p:spPr bwMode="auto">
          <a:xfrm flipV="1">
            <a:off x="8566150" y="3384550"/>
            <a:ext cx="1" cy="2701459"/>
          </a:xfrm>
          <a:prstGeom prst="line">
            <a:avLst/>
          </a:prstGeom>
          <a:noFill/>
          <a:ln w="12700" cap="flat" cmpd="sng">
            <a:solidFill>
              <a:srgbClr val="545B6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dirty="0"/>
          </a:p>
        </p:txBody>
      </p:sp>
      <p:sp>
        <p:nvSpPr>
          <p:cNvPr id="4109" name="Line 13">
            <a:extLst>
              <a:ext uri="{FF2B5EF4-FFF2-40B4-BE49-F238E27FC236}">
                <a16:creationId xmlns:a16="http://schemas.microsoft.com/office/drawing/2014/main" id="{3F05D0C2-615B-3A60-E5F5-032C5819798D}"/>
              </a:ext>
            </a:extLst>
          </p:cNvPr>
          <p:cNvSpPr>
            <a:spLocks noChangeShapeType="1"/>
          </p:cNvSpPr>
          <p:nvPr/>
        </p:nvSpPr>
        <p:spPr bwMode="auto">
          <a:xfrm>
            <a:off x="14403510" y="5514839"/>
            <a:ext cx="1270085" cy="127013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r>
              <a:rPr lang="es-ES" altLang="es-ES" dirty="0">
                <a:solidFill>
                  <a:srgbClr val="48A0DA"/>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Ley de Startups: </a:t>
            </a:r>
          </a:p>
          <a:p>
            <a:pPr algn="l"/>
            <a:r>
              <a:rPr lang="es-ES" altLang="es-ES" dirty="0" err="1">
                <a:solidFill>
                  <a:srgbClr val="48A0DA"/>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Carried</a:t>
            </a:r>
            <a:r>
              <a:rPr lang="es-ES" altLang="es-ES" dirty="0">
                <a:solidFill>
                  <a:srgbClr val="48A0DA"/>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 </a:t>
            </a:r>
            <a:r>
              <a:rPr lang="es-ES" altLang="es-ES" dirty="0" err="1">
                <a:solidFill>
                  <a:srgbClr val="48A0DA"/>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interest</a:t>
            </a:r>
            <a:r>
              <a:rPr lang="es-ES" altLang="es-ES" dirty="0">
                <a:solidFill>
                  <a:srgbClr val="48A0DA"/>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 y</a:t>
            </a:r>
          </a:p>
          <a:p>
            <a:pPr algn="l"/>
            <a:r>
              <a:rPr lang="es-ES" altLang="es-ES" dirty="0">
                <a:solidFill>
                  <a:srgbClr val="48A0DA"/>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régimen de impatriados</a:t>
            </a:r>
          </a:p>
        </p:txBody>
      </p:sp>
      <p:sp>
        <p:nvSpPr>
          <p:cNvPr id="4110" name="Line 14">
            <a:extLst>
              <a:ext uri="{FF2B5EF4-FFF2-40B4-BE49-F238E27FC236}">
                <a16:creationId xmlns:a16="http://schemas.microsoft.com/office/drawing/2014/main" id="{BC5C4B15-2D4E-5141-9C2E-41C9C025F6E4}"/>
              </a:ext>
            </a:extLst>
          </p:cNvPr>
          <p:cNvSpPr>
            <a:spLocks noChangeShapeType="1"/>
          </p:cNvSpPr>
          <p:nvPr/>
        </p:nvSpPr>
        <p:spPr bwMode="auto">
          <a:xfrm flipV="1">
            <a:off x="14147800" y="3379788"/>
            <a:ext cx="1" cy="2709558"/>
          </a:xfrm>
          <a:prstGeom prst="line">
            <a:avLst/>
          </a:prstGeom>
          <a:noFill/>
          <a:ln w="12700" cap="flat" cmpd="sng">
            <a:solidFill>
              <a:srgbClr val="545B6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dirty="0"/>
          </a:p>
        </p:txBody>
      </p:sp>
      <p:sp>
        <p:nvSpPr>
          <p:cNvPr id="4113" name="Line 17">
            <a:extLst>
              <a:ext uri="{FF2B5EF4-FFF2-40B4-BE49-F238E27FC236}">
                <a16:creationId xmlns:a16="http://schemas.microsoft.com/office/drawing/2014/main" id="{2A8B31BF-2A93-607C-052D-E0583C77ED18}"/>
              </a:ext>
            </a:extLst>
          </p:cNvPr>
          <p:cNvSpPr>
            <a:spLocks noChangeShapeType="1"/>
          </p:cNvSpPr>
          <p:nvPr/>
        </p:nvSpPr>
        <p:spPr bwMode="auto">
          <a:xfrm>
            <a:off x="19258085" y="5514839"/>
            <a:ext cx="1270085" cy="127013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r>
              <a:rPr lang="es-ES" altLang="es-ES" dirty="0">
                <a:solidFill>
                  <a:srgbClr val="48A0DA"/>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Alternativas de planificación </a:t>
            </a:r>
          </a:p>
        </p:txBody>
      </p:sp>
      <p:sp>
        <p:nvSpPr>
          <p:cNvPr id="4114" name="Line 18">
            <a:extLst>
              <a:ext uri="{FF2B5EF4-FFF2-40B4-BE49-F238E27FC236}">
                <a16:creationId xmlns:a16="http://schemas.microsoft.com/office/drawing/2014/main" id="{B70DDFA8-93C4-9B0E-18A2-ABBB7540955D}"/>
              </a:ext>
            </a:extLst>
          </p:cNvPr>
          <p:cNvSpPr>
            <a:spLocks noChangeShapeType="1"/>
          </p:cNvSpPr>
          <p:nvPr/>
        </p:nvSpPr>
        <p:spPr bwMode="auto">
          <a:xfrm flipV="1">
            <a:off x="19002375" y="3379788"/>
            <a:ext cx="1" cy="2662586"/>
          </a:xfrm>
          <a:prstGeom prst="line">
            <a:avLst/>
          </a:prstGeom>
          <a:noFill/>
          <a:ln w="12700" cap="flat" cmpd="sng">
            <a:solidFill>
              <a:srgbClr val="545B6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a:p>
        </p:txBody>
      </p:sp>
      <p:sp>
        <p:nvSpPr>
          <p:cNvPr id="4117" name="Line 21">
            <a:extLst>
              <a:ext uri="{FF2B5EF4-FFF2-40B4-BE49-F238E27FC236}">
                <a16:creationId xmlns:a16="http://schemas.microsoft.com/office/drawing/2014/main" id="{3B2737B4-522F-38AF-A8BD-54E552D4B02A}"/>
              </a:ext>
            </a:extLst>
          </p:cNvPr>
          <p:cNvSpPr>
            <a:spLocks noChangeShapeType="1"/>
          </p:cNvSpPr>
          <p:nvPr/>
        </p:nvSpPr>
        <p:spPr bwMode="auto">
          <a:xfrm>
            <a:off x="2960688" y="9268604"/>
            <a:ext cx="1206707" cy="1670859"/>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r>
              <a:rPr lang="es-ES" altLang="es-ES" dirty="0">
                <a:solidFill>
                  <a:srgbClr val="48A0DA"/>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Apéndice I: Caso práctico</a:t>
            </a:r>
          </a:p>
        </p:txBody>
      </p:sp>
      <p:sp>
        <p:nvSpPr>
          <p:cNvPr id="4118" name="Line 22">
            <a:extLst>
              <a:ext uri="{FF2B5EF4-FFF2-40B4-BE49-F238E27FC236}">
                <a16:creationId xmlns:a16="http://schemas.microsoft.com/office/drawing/2014/main" id="{9328D665-0947-EB74-DE61-808E3E7981FC}"/>
              </a:ext>
            </a:extLst>
          </p:cNvPr>
          <p:cNvSpPr>
            <a:spLocks noChangeShapeType="1"/>
          </p:cNvSpPr>
          <p:nvPr/>
        </p:nvSpPr>
        <p:spPr bwMode="auto">
          <a:xfrm flipV="1">
            <a:off x="2641600" y="7534275"/>
            <a:ext cx="1" cy="2677334"/>
          </a:xfrm>
          <a:prstGeom prst="line">
            <a:avLst/>
          </a:prstGeom>
          <a:noFill/>
          <a:ln w="12700" cap="flat" cmpd="sng">
            <a:solidFill>
              <a:srgbClr val="545B6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a:p>
        </p:txBody>
      </p:sp>
      <p:sp>
        <p:nvSpPr>
          <p:cNvPr id="4121" name="Line 25">
            <a:extLst>
              <a:ext uri="{FF2B5EF4-FFF2-40B4-BE49-F238E27FC236}">
                <a16:creationId xmlns:a16="http://schemas.microsoft.com/office/drawing/2014/main" id="{95D94F17-9D3E-47A4-3728-5CB33DE71FD4}"/>
              </a:ext>
            </a:extLst>
          </p:cNvPr>
          <p:cNvSpPr>
            <a:spLocks noChangeShapeType="1"/>
          </p:cNvSpPr>
          <p:nvPr/>
        </p:nvSpPr>
        <p:spPr bwMode="auto">
          <a:xfrm>
            <a:off x="8821860" y="9450288"/>
            <a:ext cx="1270085" cy="127013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r>
              <a:rPr lang="es-ES" altLang="es-ES" dirty="0">
                <a:solidFill>
                  <a:srgbClr val="48A0DA"/>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Apéndice II: Régimen de </a:t>
            </a:r>
          </a:p>
          <a:p>
            <a:pPr algn="l"/>
            <a:r>
              <a:rPr lang="es-ES" altLang="es-ES" dirty="0">
                <a:solidFill>
                  <a:srgbClr val="48A0DA"/>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Empresa Familiar </a:t>
            </a:r>
          </a:p>
        </p:txBody>
      </p:sp>
      <p:sp>
        <p:nvSpPr>
          <p:cNvPr id="4122" name="Line 26">
            <a:extLst>
              <a:ext uri="{FF2B5EF4-FFF2-40B4-BE49-F238E27FC236}">
                <a16:creationId xmlns:a16="http://schemas.microsoft.com/office/drawing/2014/main" id="{033330D5-E198-EF5B-C2E8-D527518B8C53}"/>
              </a:ext>
            </a:extLst>
          </p:cNvPr>
          <p:cNvSpPr>
            <a:spLocks noChangeShapeType="1"/>
          </p:cNvSpPr>
          <p:nvPr/>
        </p:nvSpPr>
        <p:spPr bwMode="auto">
          <a:xfrm flipV="1">
            <a:off x="8566150" y="7534276"/>
            <a:ext cx="1" cy="2675615"/>
          </a:xfrm>
          <a:prstGeom prst="line">
            <a:avLst/>
          </a:prstGeom>
          <a:noFill/>
          <a:ln w="12700" cap="flat" cmpd="sng">
            <a:solidFill>
              <a:srgbClr val="545B6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a:p>
        </p:txBody>
      </p:sp>
      <p:sp>
        <p:nvSpPr>
          <p:cNvPr id="4126" name="Line 30">
            <a:extLst>
              <a:ext uri="{FF2B5EF4-FFF2-40B4-BE49-F238E27FC236}">
                <a16:creationId xmlns:a16="http://schemas.microsoft.com/office/drawing/2014/main" id="{C8EECB74-94DD-AF5C-8C79-3D56ADB80CC2}"/>
              </a:ext>
            </a:extLst>
          </p:cNvPr>
          <p:cNvSpPr>
            <a:spLocks noChangeShapeType="1"/>
          </p:cNvSpPr>
          <p:nvPr/>
        </p:nvSpPr>
        <p:spPr bwMode="auto">
          <a:xfrm>
            <a:off x="14403510" y="9450288"/>
            <a:ext cx="1270085" cy="1270137"/>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r>
              <a:rPr lang="es-ES" altLang="es-ES" dirty="0">
                <a:solidFill>
                  <a:srgbClr val="48A0DA"/>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Apéndice III: Panorama </a:t>
            </a:r>
          </a:p>
          <a:p>
            <a:pPr algn="l"/>
            <a:r>
              <a:rPr lang="es-ES" altLang="es-ES" dirty="0">
                <a:solidFill>
                  <a:srgbClr val="48A0DA"/>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autonómico </a:t>
            </a:r>
          </a:p>
        </p:txBody>
      </p:sp>
      <p:sp>
        <p:nvSpPr>
          <p:cNvPr id="4127" name="Line 31">
            <a:extLst>
              <a:ext uri="{FF2B5EF4-FFF2-40B4-BE49-F238E27FC236}">
                <a16:creationId xmlns:a16="http://schemas.microsoft.com/office/drawing/2014/main" id="{6A945245-741F-4E3A-7886-1F60414F95A5}"/>
              </a:ext>
            </a:extLst>
          </p:cNvPr>
          <p:cNvSpPr>
            <a:spLocks noChangeShapeType="1"/>
          </p:cNvSpPr>
          <p:nvPr/>
        </p:nvSpPr>
        <p:spPr bwMode="auto">
          <a:xfrm flipV="1">
            <a:off x="14231954" y="7534275"/>
            <a:ext cx="2" cy="2675616"/>
          </a:xfrm>
          <a:prstGeom prst="line">
            <a:avLst/>
          </a:prstGeom>
          <a:noFill/>
          <a:ln w="12700" cap="flat" cmpd="sng">
            <a:solidFill>
              <a:srgbClr val="545B6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a:p>
        </p:txBody>
      </p:sp>
      <p:cxnSp>
        <p:nvCxnSpPr>
          <p:cNvPr id="3" name="Conector recto 2">
            <a:extLst>
              <a:ext uri="{FF2B5EF4-FFF2-40B4-BE49-F238E27FC236}">
                <a16:creationId xmlns:a16="http://schemas.microsoft.com/office/drawing/2014/main" id="{311065D1-00AA-DFBD-6F2D-2FC0FEE11703}"/>
              </a:ext>
            </a:extLst>
          </p:cNvPr>
          <p:cNvCxnSpPr/>
          <p:nvPr/>
        </p:nvCxnSpPr>
        <p:spPr bwMode="auto">
          <a:xfrm>
            <a:off x="2960688" y="4481736"/>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 name="Conector recto 3">
            <a:extLst>
              <a:ext uri="{FF2B5EF4-FFF2-40B4-BE49-F238E27FC236}">
                <a16:creationId xmlns:a16="http://schemas.microsoft.com/office/drawing/2014/main" id="{79A1D26F-470F-B5DD-68F4-F6180FCD64EF}"/>
              </a:ext>
            </a:extLst>
          </p:cNvPr>
          <p:cNvCxnSpPr/>
          <p:nvPr/>
        </p:nvCxnSpPr>
        <p:spPr bwMode="auto">
          <a:xfrm>
            <a:off x="8931182" y="4481736"/>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Conector recto 4">
            <a:extLst>
              <a:ext uri="{FF2B5EF4-FFF2-40B4-BE49-F238E27FC236}">
                <a16:creationId xmlns:a16="http://schemas.microsoft.com/office/drawing/2014/main" id="{6EC87058-00AE-AA55-7622-95565A0CF768}"/>
              </a:ext>
            </a:extLst>
          </p:cNvPr>
          <p:cNvCxnSpPr/>
          <p:nvPr/>
        </p:nvCxnSpPr>
        <p:spPr bwMode="auto">
          <a:xfrm>
            <a:off x="14525158" y="4481736"/>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Conector recto 5">
            <a:extLst>
              <a:ext uri="{FF2B5EF4-FFF2-40B4-BE49-F238E27FC236}">
                <a16:creationId xmlns:a16="http://schemas.microsoft.com/office/drawing/2014/main" id="{3F743F51-1791-1FA8-22BE-38817F4C33C1}"/>
              </a:ext>
            </a:extLst>
          </p:cNvPr>
          <p:cNvCxnSpPr/>
          <p:nvPr/>
        </p:nvCxnSpPr>
        <p:spPr bwMode="auto">
          <a:xfrm>
            <a:off x="19419888" y="4481736"/>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Conector recto 6">
            <a:extLst>
              <a:ext uri="{FF2B5EF4-FFF2-40B4-BE49-F238E27FC236}">
                <a16:creationId xmlns:a16="http://schemas.microsoft.com/office/drawing/2014/main" id="{D3AE1D4C-7563-9C4B-E4A4-C6E970B66891}"/>
              </a:ext>
            </a:extLst>
          </p:cNvPr>
          <p:cNvCxnSpPr/>
          <p:nvPr/>
        </p:nvCxnSpPr>
        <p:spPr bwMode="auto">
          <a:xfrm>
            <a:off x="2960688" y="8731006"/>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Conector recto 7">
            <a:extLst>
              <a:ext uri="{FF2B5EF4-FFF2-40B4-BE49-F238E27FC236}">
                <a16:creationId xmlns:a16="http://schemas.microsoft.com/office/drawing/2014/main" id="{A773B1AF-8A94-CA1B-E45B-7E8ED83606A4}"/>
              </a:ext>
            </a:extLst>
          </p:cNvPr>
          <p:cNvCxnSpPr/>
          <p:nvPr/>
        </p:nvCxnSpPr>
        <p:spPr bwMode="auto">
          <a:xfrm>
            <a:off x="8931182" y="8731006"/>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Conector recto 8">
            <a:extLst>
              <a:ext uri="{FF2B5EF4-FFF2-40B4-BE49-F238E27FC236}">
                <a16:creationId xmlns:a16="http://schemas.microsoft.com/office/drawing/2014/main" id="{64D519CB-3E3B-A1C4-52B1-BDBE582743EA}"/>
              </a:ext>
            </a:extLst>
          </p:cNvPr>
          <p:cNvCxnSpPr/>
          <p:nvPr/>
        </p:nvCxnSpPr>
        <p:spPr bwMode="auto">
          <a:xfrm>
            <a:off x="14525158" y="8731006"/>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CuadroTexto 36">
            <a:extLst>
              <a:ext uri="{FF2B5EF4-FFF2-40B4-BE49-F238E27FC236}">
                <a16:creationId xmlns:a16="http://schemas.microsoft.com/office/drawing/2014/main" id="{36319612-C4FB-0D80-0324-801519ABA5BB}"/>
              </a:ext>
            </a:extLst>
          </p:cNvPr>
          <p:cNvSpPr txBox="1"/>
          <p:nvPr/>
        </p:nvSpPr>
        <p:spPr>
          <a:xfrm>
            <a:off x="2633760" y="3247067"/>
            <a:ext cx="1755409" cy="1200329"/>
          </a:xfrm>
          <a:prstGeom prst="rect">
            <a:avLst/>
          </a:prstGeom>
          <a:noFill/>
        </p:spPr>
        <p:txBody>
          <a:bodyPr wrap="square" rtlCol="0">
            <a:spAutoFit/>
          </a:bodyPr>
          <a:lstStyle/>
          <a:p>
            <a:r>
              <a:rPr lang="es-ES" sz="7200" dirty="0">
                <a:solidFill>
                  <a:srgbClr val="046590"/>
                </a:solidFill>
                <a:latin typeface="Deutsche Bank Display" panose="020F0403020203030304" pitchFamily="34" charset="0"/>
                <a:ea typeface="Deutsche Bank Display" panose="020F0403020203030304" pitchFamily="34" charset="0"/>
                <a:cs typeface="Deutsche Bank Display" panose="020F0403020203030304" pitchFamily="34" charset="0"/>
              </a:rPr>
              <a:t>01</a:t>
            </a:r>
          </a:p>
        </p:txBody>
      </p:sp>
      <p:sp>
        <p:nvSpPr>
          <p:cNvPr id="38" name="CuadroTexto 37">
            <a:extLst>
              <a:ext uri="{FF2B5EF4-FFF2-40B4-BE49-F238E27FC236}">
                <a16:creationId xmlns:a16="http://schemas.microsoft.com/office/drawing/2014/main" id="{B8462249-5772-5B22-0363-D164A2E06460}"/>
              </a:ext>
            </a:extLst>
          </p:cNvPr>
          <p:cNvSpPr txBox="1"/>
          <p:nvPr/>
        </p:nvSpPr>
        <p:spPr>
          <a:xfrm>
            <a:off x="8625487" y="3247067"/>
            <a:ext cx="1755409" cy="1200329"/>
          </a:xfrm>
          <a:prstGeom prst="rect">
            <a:avLst/>
          </a:prstGeom>
          <a:noFill/>
        </p:spPr>
        <p:txBody>
          <a:bodyPr wrap="square" rtlCol="0">
            <a:spAutoFit/>
          </a:bodyPr>
          <a:lstStyle/>
          <a:p>
            <a:r>
              <a:rPr lang="es-ES" sz="7200" dirty="0">
                <a:solidFill>
                  <a:srgbClr val="5C9FD1"/>
                </a:solidFill>
                <a:latin typeface="Deutsche Bank Display" panose="020F0403020203030304" pitchFamily="34" charset="0"/>
                <a:ea typeface="Deutsche Bank Display" panose="020F0403020203030304" pitchFamily="34" charset="0"/>
                <a:cs typeface="Deutsche Bank Display" panose="020F0403020203030304" pitchFamily="34" charset="0"/>
              </a:rPr>
              <a:t>02</a:t>
            </a:r>
          </a:p>
        </p:txBody>
      </p:sp>
      <p:sp>
        <p:nvSpPr>
          <p:cNvPr id="39" name="CuadroTexto 38">
            <a:extLst>
              <a:ext uri="{FF2B5EF4-FFF2-40B4-BE49-F238E27FC236}">
                <a16:creationId xmlns:a16="http://schemas.microsoft.com/office/drawing/2014/main" id="{EB9A79E4-D533-598A-C564-8649C4560AC0}"/>
              </a:ext>
            </a:extLst>
          </p:cNvPr>
          <p:cNvSpPr txBox="1"/>
          <p:nvPr/>
        </p:nvSpPr>
        <p:spPr>
          <a:xfrm>
            <a:off x="14232203" y="3247067"/>
            <a:ext cx="1755409" cy="1200329"/>
          </a:xfrm>
          <a:prstGeom prst="rect">
            <a:avLst/>
          </a:prstGeom>
          <a:noFill/>
        </p:spPr>
        <p:txBody>
          <a:bodyPr wrap="square" rtlCol="0">
            <a:spAutoFit/>
          </a:bodyPr>
          <a:lstStyle/>
          <a:p>
            <a:r>
              <a:rPr lang="es-ES" sz="7200" dirty="0">
                <a:solidFill>
                  <a:srgbClr val="002D61"/>
                </a:solidFill>
                <a:latin typeface="Deutsche Bank Display" panose="020F0403020203030304" pitchFamily="34" charset="0"/>
                <a:ea typeface="Deutsche Bank Display" panose="020F0403020203030304" pitchFamily="34" charset="0"/>
                <a:cs typeface="Deutsche Bank Display" panose="020F0403020203030304" pitchFamily="34" charset="0"/>
              </a:rPr>
              <a:t>03</a:t>
            </a:r>
          </a:p>
        </p:txBody>
      </p:sp>
      <p:sp>
        <p:nvSpPr>
          <p:cNvPr id="40" name="CuadroTexto 39">
            <a:extLst>
              <a:ext uri="{FF2B5EF4-FFF2-40B4-BE49-F238E27FC236}">
                <a16:creationId xmlns:a16="http://schemas.microsoft.com/office/drawing/2014/main" id="{538CED8F-406E-3035-8455-5FFB2FC74A5E}"/>
              </a:ext>
            </a:extLst>
          </p:cNvPr>
          <p:cNvSpPr txBox="1"/>
          <p:nvPr/>
        </p:nvSpPr>
        <p:spPr>
          <a:xfrm>
            <a:off x="19068898" y="3247067"/>
            <a:ext cx="1755409" cy="1200329"/>
          </a:xfrm>
          <a:prstGeom prst="rect">
            <a:avLst/>
          </a:prstGeom>
          <a:noFill/>
        </p:spPr>
        <p:txBody>
          <a:bodyPr wrap="square" rtlCol="0">
            <a:spAutoFit/>
          </a:bodyPr>
          <a:lstStyle/>
          <a:p>
            <a:r>
              <a:rPr lang="es-ES" sz="7200" dirty="0">
                <a:solidFill>
                  <a:srgbClr val="046590"/>
                </a:solidFill>
                <a:latin typeface="Deutsche Bank Display" panose="020F0403020203030304" pitchFamily="34" charset="0"/>
                <a:ea typeface="Deutsche Bank Display" panose="020F0403020203030304" pitchFamily="34" charset="0"/>
                <a:cs typeface="Deutsche Bank Display" panose="020F0403020203030304" pitchFamily="34" charset="0"/>
              </a:rPr>
              <a:t>04</a:t>
            </a:r>
          </a:p>
        </p:txBody>
      </p:sp>
      <p:sp>
        <p:nvSpPr>
          <p:cNvPr id="41" name="CuadroTexto 40">
            <a:extLst>
              <a:ext uri="{FF2B5EF4-FFF2-40B4-BE49-F238E27FC236}">
                <a16:creationId xmlns:a16="http://schemas.microsoft.com/office/drawing/2014/main" id="{6A720576-2500-7069-F452-9BFDD742B66E}"/>
              </a:ext>
            </a:extLst>
          </p:cNvPr>
          <p:cNvSpPr txBox="1"/>
          <p:nvPr/>
        </p:nvSpPr>
        <p:spPr>
          <a:xfrm>
            <a:off x="2633760" y="7506246"/>
            <a:ext cx="1755409" cy="1200329"/>
          </a:xfrm>
          <a:prstGeom prst="rect">
            <a:avLst/>
          </a:prstGeom>
          <a:noFill/>
        </p:spPr>
        <p:txBody>
          <a:bodyPr wrap="square" rtlCol="0">
            <a:spAutoFit/>
          </a:bodyPr>
          <a:lstStyle/>
          <a:p>
            <a:r>
              <a:rPr lang="es-ES" sz="7200" dirty="0">
                <a:solidFill>
                  <a:srgbClr val="5C9FD1"/>
                </a:solidFill>
                <a:latin typeface="Deutsche Bank Display" panose="020F0403020203030304" pitchFamily="34" charset="0"/>
                <a:ea typeface="Deutsche Bank Display" panose="020F0403020203030304" pitchFamily="34" charset="0"/>
                <a:cs typeface="Deutsche Bank Display" panose="020F0403020203030304" pitchFamily="34" charset="0"/>
              </a:rPr>
              <a:t>05</a:t>
            </a:r>
          </a:p>
        </p:txBody>
      </p:sp>
      <p:sp>
        <p:nvSpPr>
          <p:cNvPr id="42" name="CuadroTexto 41">
            <a:extLst>
              <a:ext uri="{FF2B5EF4-FFF2-40B4-BE49-F238E27FC236}">
                <a16:creationId xmlns:a16="http://schemas.microsoft.com/office/drawing/2014/main" id="{231732C8-16FF-3DFC-74B3-8844E9103233}"/>
              </a:ext>
            </a:extLst>
          </p:cNvPr>
          <p:cNvSpPr txBox="1"/>
          <p:nvPr/>
        </p:nvSpPr>
        <p:spPr>
          <a:xfrm>
            <a:off x="8625487" y="7506246"/>
            <a:ext cx="1755409" cy="1200329"/>
          </a:xfrm>
          <a:prstGeom prst="rect">
            <a:avLst/>
          </a:prstGeom>
          <a:noFill/>
        </p:spPr>
        <p:txBody>
          <a:bodyPr wrap="square" rtlCol="0">
            <a:spAutoFit/>
          </a:bodyPr>
          <a:lstStyle/>
          <a:p>
            <a:r>
              <a:rPr lang="es-ES" sz="7200" dirty="0">
                <a:solidFill>
                  <a:srgbClr val="002D61"/>
                </a:solidFill>
                <a:latin typeface="Deutsche Bank Display" panose="020F0403020203030304" pitchFamily="34" charset="0"/>
                <a:ea typeface="Deutsche Bank Display" panose="020F0403020203030304" pitchFamily="34" charset="0"/>
                <a:cs typeface="Deutsche Bank Display" panose="020F0403020203030304" pitchFamily="34" charset="0"/>
              </a:rPr>
              <a:t>06</a:t>
            </a:r>
          </a:p>
        </p:txBody>
      </p:sp>
      <p:sp>
        <p:nvSpPr>
          <p:cNvPr id="43" name="CuadroTexto 42">
            <a:extLst>
              <a:ext uri="{FF2B5EF4-FFF2-40B4-BE49-F238E27FC236}">
                <a16:creationId xmlns:a16="http://schemas.microsoft.com/office/drawing/2014/main" id="{2C693828-7FCC-D060-0653-9DBF75920C51}"/>
              </a:ext>
            </a:extLst>
          </p:cNvPr>
          <p:cNvSpPr txBox="1"/>
          <p:nvPr/>
        </p:nvSpPr>
        <p:spPr>
          <a:xfrm>
            <a:off x="14232203" y="7506246"/>
            <a:ext cx="1755409" cy="1200329"/>
          </a:xfrm>
          <a:prstGeom prst="rect">
            <a:avLst/>
          </a:prstGeom>
          <a:noFill/>
        </p:spPr>
        <p:txBody>
          <a:bodyPr wrap="square" rtlCol="0">
            <a:spAutoFit/>
          </a:bodyPr>
          <a:lstStyle/>
          <a:p>
            <a:r>
              <a:rPr lang="es-ES" sz="7200" dirty="0">
                <a:solidFill>
                  <a:srgbClr val="046590"/>
                </a:solidFill>
                <a:latin typeface="Deutsche Bank Display" panose="020F0403020203030304" pitchFamily="34" charset="0"/>
                <a:ea typeface="Deutsche Bank Display" panose="020F0403020203030304" pitchFamily="34" charset="0"/>
                <a:cs typeface="Deutsche Bank Display" panose="020F0403020203030304" pitchFamily="34" charset="0"/>
              </a:rPr>
              <a:t>07</a:t>
            </a:r>
          </a:p>
        </p:txBody>
      </p:sp>
      <p:pic>
        <p:nvPicPr>
          <p:cNvPr id="46" name="Imagen 45">
            <a:extLst>
              <a:ext uri="{FF2B5EF4-FFF2-40B4-BE49-F238E27FC236}">
                <a16:creationId xmlns:a16="http://schemas.microsoft.com/office/drawing/2014/main" id="{2992CF8A-C4A9-4063-59CA-11A81280C902}"/>
              </a:ext>
            </a:extLst>
          </p:cNvPr>
          <p:cNvPicPr>
            <a:picLocks noChangeAspect="1"/>
          </p:cNvPicPr>
          <p:nvPr/>
        </p:nvPicPr>
        <p:blipFill>
          <a:blip r:embed="rId2"/>
          <a:stretch>
            <a:fillRect/>
          </a:stretch>
        </p:blipFill>
        <p:spPr>
          <a:xfrm>
            <a:off x="18622264" y="6712255"/>
            <a:ext cx="6045200" cy="5930900"/>
          </a:xfrm>
          <a:prstGeom prst="rect">
            <a:avLst/>
          </a:prstGeom>
        </p:spPr>
      </p:pic>
    </p:spTree>
    <p:extLst>
      <p:ext uri="{BB962C8B-B14F-4D97-AF65-F5344CB8AC3E}">
        <p14:creationId xmlns:p14="http://schemas.microsoft.com/office/powerpoint/2010/main" val="806767850"/>
      </p:ext>
    </p:extLst>
  </p:cSld>
  <p:clrMapOvr>
    <a:masterClrMapping/>
  </p:clrMapOvr>
  <p:transition spd="slow">
    <p:cove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4">
            <a:extLst>
              <a:ext uri="{FF2B5EF4-FFF2-40B4-BE49-F238E27FC236}">
                <a16:creationId xmlns:a16="http://schemas.microsoft.com/office/drawing/2014/main" id="{08427A3E-1C2F-6332-CDC2-B6A50E823C29}"/>
              </a:ext>
            </a:extLst>
          </p:cNvPr>
          <p:cNvSpPr txBox="1">
            <a:spLocks/>
          </p:cNvSpPr>
          <p:nvPr/>
        </p:nvSpPr>
        <p:spPr bwMode="auto">
          <a:xfrm>
            <a:off x="750520" y="1523674"/>
            <a:ext cx="10464403" cy="7489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r>
              <a:rPr lang="es-ES_tradnl" sz="4200" dirty="0">
                <a:solidFill>
                  <a:srgbClr val="00205B"/>
                </a:solidFill>
                <a:latin typeface="Deutsche Bank Display" charset="0"/>
                <a:ea typeface="Deutsche Bank Display" charset="0"/>
                <a:cs typeface="Deutsche Bank Display" charset="0"/>
              </a:rPr>
              <a:t>Desincentivos a los cambios de residencia</a:t>
            </a:r>
          </a:p>
        </p:txBody>
      </p:sp>
      <p:sp>
        <p:nvSpPr>
          <p:cNvPr id="8349" name="Text Box 4">
            <a:extLst>
              <a:ext uri="{FF2B5EF4-FFF2-40B4-BE49-F238E27FC236}">
                <a16:creationId xmlns:a16="http://schemas.microsoft.com/office/drawing/2014/main" id="{3A36C5F2-ECFC-3B9A-710F-E886C069C21E}"/>
              </a:ext>
            </a:extLst>
          </p:cNvPr>
          <p:cNvSpPr txBox="1">
            <a:spLocks/>
          </p:cNvSpPr>
          <p:nvPr/>
        </p:nvSpPr>
        <p:spPr bwMode="auto">
          <a:xfrm>
            <a:off x="823913" y="3003253"/>
            <a:ext cx="4582986" cy="5334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3175" lvl="2" indent="0" algn="l" hangingPunct="1">
              <a:buClr>
                <a:srgbClr val="04A2E0"/>
              </a:buClr>
              <a:buSzPct val="140000"/>
            </a:pPr>
            <a:r>
              <a:rPr lang="es-ES" sz="2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Criterios y presunción legal</a:t>
            </a:r>
          </a:p>
        </p:txBody>
      </p:sp>
      <p:grpSp>
        <p:nvGrpSpPr>
          <p:cNvPr id="8351" name="Group 6">
            <a:extLst>
              <a:ext uri="{FF2B5EF4-FFF2-40B4-BE49-F238E27FC236}">
                <a16:creationId xmlns:a16="http://schemas.microsoft.com/office/drawing/2014/main" id="{C77AAA5D-BDC4-FD14-BAF8-69B4FECD0AF2}"/>
              </a:ext>
            </a:extLst>
          </p:cNvPr>
          <p:cNvGrpSpPr>
            <a:grpSpLocks/>
          </p:cNvGrpSpPr>
          <p:nvPr/>
        </p:nvGrpSpPr>
        <p:grpSpPr bwMode="auto">
          <a:xfrm>
            <a:off x="822325" y="4434909"/>
            <a:ext cx="773792" cy="773246"/>
            <a:chOff x="0" y="0"/>
            <a:chExt cx="773771" cy="773771"/>
          </a:xfrm>
        </p:grpSpPr>
        <p:sp>
          <p:nvSpPr>
            <p:cNvPr id="8352" name="Text Box 7">
              <a:extLst>
                <a:ext uri="{FF2B5EF4-FFF2-40B4-BE49-F238E27FC236}">
                  <a16:creationId xmlns:a16="http://schemas.microsoft.com/office/drawing/2014/main" id="{8AF8A02B-76B2-D53B-79AB-B1678A3CE487}"/>
                </a:ext>
              </a:extLst>
            </p:cNvPr>
            <p:cNvSpPr txBox="1">
              <a:spLocks/>
            </p:cNvSpPr>
            <p:nvPr/>
          </p:nvSpPr>
          <p:spPr bwMode="auto">
            <a:xfrm>
              <a:off x="205801" y="96908"/>
              <a:ext cx="362168" cy="6086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s-ES" altLang="es-ES" sz="3200" dirty="0">
                  <a:solidFill>
                    <a:srgbClr val="48A0DA"/>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1</a:t>
              </a:r>
            </a:p>
          </p:txBody>
        </p:sp>
        <p:sp>
          <p:nvSpPr>
            <p:cNvPr id="8353" name="Oval 8">
              <a:extLst>
                <a:ext uri="{FF2B5EF4-FFF2-40B4-BE49-F238E27FC236}">
                  <a16:creationId xmlns:a16="http://schemas.microsoft.com/office/drawing/2014/main" id="{89A8564A-3866-8BE5-6151-1927F36432CC}"/>
                </a:ext>
              </a:extLst>
            </p:cNvPr>
            <p:cNvSpPr>
              <a:spLocks/>
            </p:cNvSpPr>
            <p:nvPr/>
          </p:nvSpPr>
          <p:spPr bwMode="auto">
            <a:xfrm>
              <a:off x="0" y="0"/>
              <a:ext cx="773771" cy="773771"/>
            </a:xfrm>
            <a:prstGeom prst="ellipse">
              <a:avLst/>
            </a:prstGeom>
            <a:noFill/>
            <a:ln w="12700" cap="flat" cmpd="sng">
              <a:solidFill>
                <a:srgbClr val="6AB3D6"/>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grpSp>
      <p:grpSp>
        <p:nvGrpSpPr>
          <p:cNvPr id="8354" name="Group 11">
            <a:extLst>
              <a:ext uri="{FF2B5EF4-FFF2-40B4-BE49-F238E27FC236}">
                <a16:creationId xmlns:a16="http://schemas.microsoft.com/office/drawing/2014/main" id="{69BEC744-6953-DD7A-D76B-A5A71DE1FC45}"/>
              </a:ext>
            </a:extLst>
          </p:cNvPr>
          <p:cNvGrpSpPr>
            <a:grpSpLocks/>
          </p:cNvGrpSpPr>
          <p:nvPr/>
        </p:nvGrpSpPr>
        <p:grpSpPr bwMode="auto">
          <a:xfrm>
            <a:off x="822325" y="6734922"/>
            <a:ext cx="773792" cy="773246"/>
            <a:chOff x="0" y="0"/>
            <a:chExt cx="773771" cy="773771"/>
          </a:xfrm>
        </p:grpSpPr>
        <p:sp>
          <p:nvSpPr>
            <p:cNvPr id="8355" name="Text Box 12">
              <a:extLst>
                <a:ext uri="{FF2B5EF4-FFF2-40B4-BE49-F238E27FC236}">
                  <a16:creationId xmlns:a16="http://schemas.microsoft.com/office/drawing/2014/main" id="{19950A39-9DE2-3E90-EF87-D02CE506A01C}"/>
                </a:ext>
              </a:extLst>
            </p:cNvPr>
            <p:cNvSpPr txBox="1">
              <a:spLocks/>
            </p:cNvSpPr>
            <p:nvPr/>
          </p:nvSpPr>
          <p:spPr bwMode="auto">
            <a:xfrm>
              <a:off x="206945" y="117662"/>
              <a:ext cx="362168" cy="6086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s-ES" altLang="es-ES" sz="3200" dirty="0">
                  <a:solidFill>
                    <a:srgbClr val="48A0DA"/>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2</a:t>
              </a:r>
            </a:p>
          </p:txBody>
        </p:sp>
        <p:sp>
          <p:nvSpPr>
            <p:cNvPr id="8356" name="Oval 13">
              <a:extLst>
                <a:ext uri="{FF2B5EF4-FFF2-40B4-BE49-F238E27FC236}">
                  <a16:creationId xmlns:a16="http://schemas.microsoft.com/office/drawing/2014/main" id="{6A54E772-E88E-9378-6AEC-989C551A046F}"/>
                </a:ext>
              </a:extLst>
            </p:cNvPr>
            <p:cNvSpPr>
              <a:spLocks/>
            </p:cNvSpPr>
            <p:nvPr/>
          </p:nvSpPr>
          <p:spPr bwMode="auto">
            <a:xfrm>
              <a:off x="0" y="0"/>
              <a:ext cx="773771" cy="773771"/>
            </a:xfrm>
            <a:prstGeom prst="ellipse">
              <a:avLst/>
            </a:prstGeom>
            <a:noFill/>
            <a:ln w="12700" cap="flat" cmpd="sng">
              <a:solidFill>
                <a:srgbClr val="48A0DA"/>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grpSp>
      <p:grpSp>
        <p:nvGrpSpPr>
          <p:cNvPr id="8357" name="Group 16">
            <a:extLst>
              <a:ext uri="{FF2B5EF4-FFF2-40B4-BE49-F238E27FC236}">
                <a16:creationId xmlns:a16="http://schemas.microsoft.com/office/drawing/2014/main" id="{2EBFA474-085E-6A98-C2D2-AAA1380DDE17}"/>
              </a:ext>
            </a:extLst>
          </p:cNvPr>
          <p:cNvGrpSpPr>
            <a:grpSpLocks/>
          </p:cNvGrpSpPr>
          <p:nvPr/>
        </p:nvGrpSpPr>
        <p:grpSpPr bwMode="auto">
          <a:xfrm>
            <a:off x="822325" y="9298533"/>
            <a:ext cx="773792" cy="773988"/>
            <a:chOff x="0" y="0"/>
            <a:chExt cx="773771" cy="773771"/>
          </a:xfrm>
        </p:grpSpPr>
        <p:sp>
          <p:nvSpPr>
            <p:cNvPr id="8358" name="Text Box 17">
              <a:extLst>
                <a:ext uri="{FF2B5EF4-FFF2-40B4-BE49-F238E27FC236}">
                  <a16:creationId xmlns:a16="http://schemas.microsoft.com/office/drawing/2014/main" id="{F0191037-710F-6190-9B88-A67D26ED9108}"/>
                </a:ext>
              </a:extLst>
            </p:cNvPr>
            <p:cNvSpPr txBox="1">
              <a:spLocks/>
            </p:cNvSpPr>
            <p:nvPr/>
          </p:nvSpPr>
          <p:spPr bwMode="auto">
            <a:xfrm>
              <a:off x="205801" y="121643"/>
              <a:ext cx="362168" cy="6086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s-ES" altLang="es-ES" sz="3200" dirty="0">
                  <a:solidFill>
                    <a:srgbClr val="48A0DA"/>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3</a:t>
              </a:r>
            </a:p>
          </p:txBody>
        </p:sp>
        <p:sp>
          <p:nvSpPr>
            <p:cNvPr id="8359" name="Oval 18">
              <a:extLst>
                <a:ext uri="{FF2B5EF4-FFF2-40B4-BE49-F238E27FC236}">
                  <a16:creationId xmlns:a16="http://schemas.microsoft.com/office/drawing/2014/main" id="{EA57DBD2-884C-FECE-6C26-304BBF21BB7F}"/>
                </a:ext>
              </a:extLst>
            </p:cNvPr>
            <p:cNvSpPr>
              <a:spLocks/>
            </p:cNvSpPr>
            <p:nvPr/>
          </p:nvSpPr>
          <p:spPr bwMode="auto">
            <a:xfrm>
              <a:off x="0" y="0"/>
              <a:ext cx="773771" cy="773771"/>
            </a:xfrm>
            <a:prstGeom prst="ellipse">
              <a:avLst/>
            </a:prstGeom>
            <a:noFill/>
            <a:ln w="12700" cap="flat" cmpd="sng">
              <a:solidFill>
                <a:srgbClr val="48A0DA"/>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grpSp>
      <p:sp>
        <p:nvSpPr>
          <p:cNvPr id="8360" name="CuadroTexto 8359">
            <a:extLst>
              <a:ext uri="{FF2B5EF4-FFF2-40B4-BE49-F238E27FC236}">
                <a16:creationId xmlns:a16="http://schemas.microsoft.com/office/drawing/2014/main" id="{703E08D0-6200-F31D-756C-CFB689C7B255}"/>
              </a:ext>
            </a:extLst>
          </p:cNvPr>
          <p:cNvSpPr txBox="1"/>
          <p:nvPr/>
        </p:nvSpPr>
        <p:spPr>
          <a:xfrm>
            <a:off x="1921805" y="4270806"/>
            <a:ext cx="11372024" cy="1261884"/>
          </a:xfrm>
          <a:prstGeom prst="rect">
            <a:avLst/>
          </a:prstGeom>
          <a:noFill/>
        </p:spPr>
        <p:txBody>
          <a:bodyPr wrap="none" rtlCol="0">
            <a:spAutoFit/>
          </a:bodyPr>
          <a:lstStyle/>
          <a:p>
            <a:pPr marL="3175" lvl="2" indent="0" algn="l" defTabSz="911225" hangingPunct="1">
              <a:lnSpc>
                <a:spcPct val="100000"/>
              </a:lnSpc>
              <a:spcBef>
                <a:spcPts val="600"/>
              </a:spcBef>
              <a:buClr>
                <a:srgbClr val="04A2E0"/>
              </a:buClr>
              <a:buSzPct val="140000"/>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Traslado a una jurisdicción no cooperativa</a:t>
            </a:r>
          </a:p>
          <a:p>
            <a:pPr marL="346075" lvl="2" indent="-342900" algn="l" defTabSz="911225" hangingPunct="1">
              <a:lnSpc>
                <a:spcPct val="100000"/>
              </a:lnSpc>
              <a:spcBef>
                <a:spcPts val="600"/>
              </a:spcBef>
              <a:buClr>
                <a:srgbClr val="04A2E0"/>
              </a:buClr>
              <a:buSzPct val="140000"/>
              <a:buFont typeface="Arial" panose="020B0604020202020204" pitchFamily="34" charset="0"/>
              <a:buChar char="•"/>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Solo pierden la residencia si prueba residencia efectiva más de 183 en otro territorio.</a:t>
            </a:r>
          </a:p>
          <a:p>
            <a:pPr marL="346075" lvl="2" indent="-342900" algn="l" defTabSz="911225" hangingPunct="1">
              <a:spcBef>
                <a:spcPts val="600"/>
              </a:spcBef>
              <a:buClr>
                <a:srgbClr val="04A2E0"/>
              </a:buClr>
              <a:buSzPct val="140000"/>
              <a:buFont typeface="Arial" panose="020B0604020202020204" pitchFamily="34" charset="0"/>
              <a:buChar char="•"/>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Si tienen nacionalidad española, siguen siendo contribuyentes 4 años.</a:t>
            </a:r>
            <a:endParaRPr lang="es-ES" sz="2200" dirty="0"/>
          </a:p>
        </p:txBody>
      </p:sp>
      <p:sp>
        <p:nvSpPr>
          <p:cNvPr id="8361" name="CuadroTexto 8360">
            <a:extLst>
              <a:ext uri="{FF2B5EF4-FFF2-40B4-BE49-F238E27FC236}">
                <a16:creationId xmlns:a16="http://schemas.microsoft.com/office/drawing/2014/main" id="{6C0FDE12-D40F-D6A7-287F-044D29CC1E56}"/>
              </a:ext>
            </a:extLst>
          </p:cNvPr>
          <p:cNvSpPr txBox="1"/>
          <p:nvPr/>
        </p:nvSpPr>
        <p:spPr>
          <a:xfrm>
            <a:off x="1924056" y="6740829"/>
            <a:ext cx="11323022" cy="1184940"/>
          </a:xfrm>
          <a:prstGeom prst="rect">
            <a:avLst/>
          </a:prstGeom>
          <a:noFill/>
        </p:spPr>
        <p:txBody>
          <a:bodyPr wrap="square" rtlCol="0">
            <a:spAutoFit/>
          </a:bodyPr>
          <a:lstStyle/>
          <a:p>
            <a:pPr algn="l">
              <a:spcBef>
                <a:spcPts val="600"/>
              </a:spcBef>
            </a:pPr>
            <a:r>
              <a:rPr lang="es-ES_tradnl"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Gibraltar: el traslado de residencia no hace perder la residencia fiscal a nacionales españoles</a:t>
            </a:r>
          </a:p>
          <a:p>
            <a:pPr algn="l">
              <a:spcBef>
                <a:spcPts val="600"/>
              </a:spcBef>
            </a:pPr>
            <a:r>
              <a:rPr lang="es-ES_tradnl"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(Acuerdo internacional 4-3-2019)</a:t>
            </a:r>
          </a:p>
        </p:txBody>
      </p:sp>
      <p:sp>
        <p:nvSpPr>
          <p:cNvPr id="8362" name="CuadroTexto 8361">
            <a:extLst>
              <a:ext uri="{FF2B5EF4-FFF2-40B4-BE49-F238E27FC236}">
                <a16:creationId xmlns:a16="http://schemas.microsoft.com/office/drawing/2014/main" id="{8F0B1C65-C97E-A5B5-F738-BB7B30F4607E}"/>
              </a:ext>
            </a:extLst>
          </p:cNvPr>
          <p:cNvSpPr txBox="1"/>
          <p:nvPr/>
        </p:nvSpPr>
        <p:spPr>
          <a:xfrm>
            <a:off x="1893401" y="8619573"/>
            <a:ext cx="10384894" cy="2923877"/>
          </a:xfrm>
          <a:prstGeom prst="rect">
            <a:avLst/>
          </a:prstGeom>
          <a:noFill/>
        </p:spPr>
        <p:txBody>
          <a:bodyPr wrap="none" rtlCol="0">
            <a:spAutoFit/>
          </a:bodyPr>
          <a:lstStyle/>
          <a:p>
            <a:pPr algn="l">
              <a:spcBef>
                <a:spcPts val="600"/>
              </a:spcBef>
            </a:pPr>
            <a:r>
              <a:rPr lang="es-ES_tradnl" sz="22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Exit</a:t>
            </a:r>
            <a:r>
              <a:rPr lang="es-ES_tradnl"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 </a:t>
            </a:r>
            <a:r>
              <a:rPr lang="es-ES_tradnl" sz="22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Tax</a:t>
            </a:r>
            <a:r>
              <a:rPr lang="es-ES_tradnl"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 </a:t>
            </a:r>
          </a:p>
          <a:p>
            <a:pPr marL="285750" indent="-285750" algn="l">
              <a:spcBef>
                <a:spcPts val="600"/>
              </a:spcBef>
              <a:buClr>
                <a:srgbClr val="04A2E0"/>
              </a:buClr>
              <a:buSzPct val="140000"/>
              <a:buFont typeface="Arial" panose="020B0604020202020204" pitchFamily="34" charset="0"/>
              <a:buChar char="•"/>
            </a:pPr>
            <a:r>
              <a:rPr lang="es-ES_tradnl"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Que a 31-12 del último ejercicio en que es residente:</a:t>
            </a:r>
          </a:p>
          <a:p>
            <a:pPr marL="798683" lvl="1" indent="-342900" algn="l" defTabSz="911225">
              <a:spcBef>
                <a:spcPts val="600"/>
              </a:spcBef>
              <a:buClr>
                <a:srgbClr val="04A2E0"/>
              </a:buClr>
              <a:buSzPct val="100000"/>
              <a:buFont typeface="Courier New" panose="02070309020205020404" pitchFamily="49" charset="0"/>
              <a:buChar char="o"/>
            </a:pPr>
            <a:r>
              <a:rPr lang="es-ES_tradnl"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El valor de mercado de acciones o participaciones &gt;4.000.000€</a:t>
            </a:r>
          </a:p>
          <a:p>
            <a:pPr marL="798683" lvl="1" indent="-342900" algn="l" defTabSz="911225">
              <a:spcBef>
                <a:spcPts val="600"/>
              </a:spcBef>
              <a:buClr>
                <a:srgbClr val="04A2E0"/>
              </a:buClr>
              <a:buSzPct val="100000"/>
              <a:buFont typeface="Courier New" panose="02070309020205020404" pitchFamily="49" charset="0"/>
              <a:buChar char="o"/>
            </a:pPr>
            <a:r>
              <a:rPr lang="es-ES_tradnl"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El porcentaje de participación sea &gt;25%, siempre que exceda 1.000.000€</a:t>
            </a:r>
          </a:p>
          <a:p>
            <a:pPr marL="285750" indent="-285750" algn="l">
              <a:spcBef>
                <a:spcPts val="600"/>
              </a:spcBef>
              <a:buClr>
                <a:srgbClr val="04A2E0"/>
              </a:buClr>
              <a:buSzPct val="140000"/>
              <a:buFont typeface="Arial" panose="020B0604020202020204" pitchFamily="34" charset="0"/>
              <a:buChar char="•"/>
            </a:pPr>
            <a:r>
              <a:rPr lang="es-ES_tradnl"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Tributación plusvalías tácitas como renta del ahorro</a:t>
            </a:r>
          </a:p>
          <a:p>
            <a:pPr marL="285750" indent="-285750" algn="l">
              <a:spcBef>
                <a:spcPts val="600"/>
              </a:spcBef>
              <a:buClr>
                <a:srgbClr val="04A2E0"/>
              </a:buClr>
              <a:buSzPct val="140000"/>
              <a:buFont typeface="Arial" panose="020B0604020202020204" pitchFamily="34" charset="0"/>
              <a:buChar char="•"/>
            </a:pPr>
            <a:r>
              <a:rPr lang="es-ES_tradnl"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Tributación plusvalías operaciones protegidas previas</a:t>
            </a:r>
          </a:p>
          <a:p>
            <a:pPr marL="285750" indent="-285750" algn="l">
              <a:spcBef>
                <a:spcPts val="600"/>
              </a:spcBef>
              <a:buClr>
                <a:srgbClr val="04A2E0"/>
              </a:buClr>
              <a:buSzPct val="140000"/>
              <a:buFont typeface="Arial" panose="020B0604020202020204" pitchFamily="34" charset="0"/>
              <a:buChar char="•"/>
            </a:pPr>
            <a:r>
              <a:rPr lang="es-ES_tradnl"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Aplazamientos y afianzamientos</a:t>
            </a:r>
          </a:p>
        </p:txBody>
      </p:sp>
      <p:sp>
        <p:nvSpPr>
          <p:cNvPr id="8366" name="Forma libre 8365">
            <a:extLst>
              <a:ext uri="{FF2B5EF4-FFF2-40B4-BE49-F238E27FC236}">
                <a16:creationId xmlns:a16="http://schemas.microsoft.com/office/drawing/2014/main" id="{89F0F450-EEEA-3AD6-20D5-0F3463FCB350}"/>
              </a:ext>
            </a:extLst>
          </p:cNvPr>
          <p:cNvSpPr/>
          <p:nvPr/>
        </p:nvSpPr>
        <p:spPr bwMode="auto">
          <a:xfrm>
            <a:off x="867508" y="5768480"/>
            <a:ext cx="12379569" cy="398584"/>
          </a:xfrm>
          <a:custGeom>
            <a:avLst/>
            <a:gdLst>
              <a:gd name="connsiteX0" fmla="*/ 0 w 12379569"/>
              <a:gd name="connsiteY0" fmla="*/ 0 h 398584"/>
              <a:gd name="connsiteX1" fmla="*/ 398584 w 12379569"/>
              <a:gd name="connsiteY1" fmla="*/ 398584 h 398584"/>
              <a:gd name="connsiteX2" fmla="*/ 773722 w 12379569"/>
              <a:gd name="connsiteY2" fmla="*/ 23446 h 398584"/>
              <a:gd name="connsiteX3" fmla="*/ 11816861 w 12379569"/>
              <a:gd name="connsiteY3" fmla="*/ 23446 h 398584"/>
              <a:gd name="connsiteX4" fmla="*/ 12379569 w 12379569"/>
              <a:gd name="connsiteY4" fmla="*/ 23446 h 398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79569" h="398584">
                <a:moveTo>
                  <a:pt x="0" y="0"/>
                </a:moveTo>
                <a:lnTo>
                  <a:pt x="398584" y="398584"/>
                </a:lnTo>
                <a:lnTo>
                  <a:pt x="773722" y="23446"/>
                </a:lnTo>
                <a:lnTo>
                  <a:pt x="11816861" y="23446"/>
                </a:lnTo>
                <a:lnTo>
                  <a:pt x="12379569" y="23446"/>
                </a:lnTo>
              </a:path>
            </a:pathLst>
          </a:custGeom>
          <a:noFill/>
          <a:ln w="12700" cap="flat" cmpd="sng" algn="ctr">
            <a:solidFill>
              <a:srgbClr val="04A2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s-ES" sz="2400" b="0" i="0" u="none" strike="noStrike" cap="none" normalizeH="0" baseline="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8367" name="Forma libre 8366">
            <a:extLst>
              <a:ext uri="{FF2B5EF4-FFF2-40B4-BE49-F238E27FC236}">
                <a16:creationId xmlns:a16="http://schemas.microsoft.com/office/drawing/2014/main" id="{F095C92C-036A-B320-EBE0-A34987CA5FB3}"/>
              </a:ext>
            </a:extLst>
          </p:cNvPr>
          <p:cNvSpPr/>
          <p:nvPr/>
        </p:nvSpPr>
        <p:spPr bwMode="auto">
          <a:xfrm>
            <a:off x="867508" y="8209047"/>
            <a:ext cx="12379569" cy="398584"/>
          </a:xfrm>
          <a:custGeom>
            <a:avLst/>
            <a:gdLst>
              <a:gd name="connsiteX0" fmla="*/ 0 w 12379569"/>
              <a:gd name="connsiteY0" fmla="*/ 0 h 398584"/>
              <a:gd name="connsiteX1" fmla="*/ 398584 w 12379569"/>
              <a:gd name="connsiteY1" fmla="*/ 398584 h 398584"/>
              <a:gd name="connsiteX2" fmla="*/ 773722 w 12379569"/>
              <a:gd name="connsiteY2" fmla="*/ 23446 h 398584"/>
              <a:gd name="connsiteX3" fmla="*/ 11816861 w 12379569"/>
              <a:gd name="connsiteY3" fmla="*/ 23446 h 398584"/>
              <a:gd name="connsiteX4" fmla="*/ 12379569 w 12379569"/>
              <a:gd name="connsiteY4" fmla="*/ 23446 h 398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79569" h="398584">
                <a:moveTo>
                  <a:pt x="0" y="0"/>
                </a:moveTo>
                <a:lnTo>
                  <a:pt x="398584" y="398584"/>
                </a:lnTo>
                <a:lnTo>
                  <a:pt x="773722" y="23446"/>
                </a:lnTo>
                <a:lnTo>
                  <a:pt x="11816861" y="23446"/>
                </a:lnTo>
                <a:lnTo>
                  <a:pt x="12379569" y="23446"/>
                </a:lnTo>
              </a:path>
            </a:pathLst>
          </a:custGeom>
          <a:noFill/>
          <a:ln w="12700" cap="flat" cmpd="sng" algn="ctr">
            <a:solidFill>
              <a:srgbClr val="04A2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s-ES" sz="2400" b="0" i="0" u="none" strike="noStrike" cap="none" normalizeH="0" baseline="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2" name="Text Box 4">
            <a:extLst>
              <a:ext uri="{FF2B5EF4-FFF2-40B4-BE49-F238E27FC236}">
                <a16:creationId xmlns:a16="http://schemas.microsoft.com/office/drawing/2014/main" id="{CD1504B5-82B0-F9DC-7B11-407E916F7F97}"/>
              </a:ext>
            </a:extLst>
          </p:cNvPr>
          <p:cNvSpPr txBox="1">
            <a:spLocks/>
          </p:cNvSpPr>
          <p:nvPr/>
        </p:nvSpPr>
        <p:spPr bwMode="auto">
          <a:xfrm>
            <a:off x="636588" y="311184"/>
            <a:ext cx="1877117" cy="542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lnSpc>
                <a:spcPts val="4000"/>
              </a:lnSpc>
            </a:pPr>
            <a:r>
              <a:rPr lang="es-ES" alt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Residencia fiscal</a:t>
            </a:r>
          </a:p>
        </p:txBody>
      </p:sp>
      <p:cxnSp>
        <p:nvCxnSpPr>
          <p:cNvPr id="3" name="Conector recto 2">
            <a:extLst>
              <a:ext uri="{FF2B5EF4-FFF2-40B4-BE49-F238E27FC236}">
                <a16:creationId xmlns:a16="http://schemas.microsoft.com/office/drawing/2014/main" id="{2B4DAB8C-21A6-919C-7DEB-4E76489DEFDB}"/>
              </a:ext>
            </a:extLst>
          </p:cNvPr>
          <p:cNvCxnSpPr/>
          <p:nvPr/>
        </p:nvCxnSpPr>
        <p:spPr bwMode="auto">
          <a:xfrm>
            <a:off x="671513" y="1017913"/>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 name="Conector recto 3">
            <a:extLst>
              <a:ext uri="{FF2B5EF4-FFF2-40B4-BE49-F238E27FC236}">
                <a16:creationId xmlns:a16="http://schemas.microsoft.com/office/drawing/2014/main" id="{1B1C1D90-98EB-C066-902C-1379C7F193F5}"/>
              </a:ext>
            </a:extLst>
          </p:cNvPr>
          <p:cNvCxnSpPr/>
          <p:nvPr/>
        </p:nvCxnSpPr>
        <p:spPr bwMode="auto">
          <a:xfrm>
            <a:off x="853961" y="3751996"/>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 name="Imagen 5">
            <a:extLst>
              <a:ext uri="{FF2B5EF4-FFF2-40B4-BE49-F238E27FC236}">
                <a16:creationId xmlns:a16="http://schemas.microsoft.com/office/drawing/2014/main" id="{3F6074A4-81BF-62FF-FE49-B7C464DDED00}"/>
              </a:ext>
            </a:extLst>
          </p:cNvPr>
          <p:cNvPicPr>
            <a:picLocks noChangeAspect="1"/>
          </p:cNvPicPr>
          <p:nvPr/>
        </p:nvPicPr>
        <p:blipFill>
          <a:blip r:embed="rId3"/>
          <a:stretch>
            <a:fillRect/>
          </a:stretch>
        </p:blipFill>
        <p:spPr>
          <a:xfrm>
            <a:off x="14496256" y="2736108"/>
            <a:ext cx="10464403" cy="8760613"/>
          </a:xfrm>
          <a:prstGeom prst="rect">
            <a:avLst/>
          </a:prstGeom>
        </p:spPr>
      </p:pic>
    </p:spTree>
    <p:extLst>
      <p:ext uri="{BB962C8B-B14F-4D97-AF65-F5344CB8AC3E}">
        <p14:creationId xmlns:p14="http://schemas.microsoft.com/office/powerpoint/2010/main" val="2200271154"/>
      </p:ext>
    </p:extLst>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4">
            <a:extLst>
              <a:ext uri="{FF2B5EF4-FFF2-40B4-BE49-F238E27FC236}">
                <a16:creationId xmlns:a16="http://schemas.microsoft.com/office/drawing/2014/main" id="{08427A3E-1C2F-6332-CDC2-B6A50E823C29}"/>
              </a:ext>
            </a:extLst>
          </p:cNvPr>
          <p:cNvSpPr txBox="1">
            <a:spLocks/>
          </p:cNvSpPr>
          <p:nvPr/>
        </p:nvSpPr>
        <p:spPr bwMode="auto">
          <a:xfrm>
            <a:off x="843013" y="1523674"/>
            <a:ext cx="6894516" cy="7489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r>
              <a:rPr lang="es-ES_tradnl" sz="4200" dirty="0">
                <a:solidFill>
                  <a:srgbClr val="00205B"/>
                </a:solidFill>
                <a:latin typeface="Deutsche Bank Display" charset="0"/>
                <a:ea typeface="Deutsche Bank Display" charset="0"/>
                <a:cs typeface="Deutsche Bank Display" charset="0"/>
              </a:rPr>
              <a:t>Indicios de residencia fiscal</a:t>
            </a:r>
          </a:p>
        </p:txBody>
      </p:sp>
      <p:grpSp>
        <p:nvGrpSpPr>
          <p:cNvPr id="8351" name="Group 6">
            <a:extLst>
              <a:ext uri="{FF2B5EF4-FFF2-40B4-BE49-F238E27FC236}">
                <a16:creationId xmlns:a16="http://schemas.microsoft.com/office/drawing/2014/main" id="{C77AAA5D-BDC4-FD14-BAF8-69B4FECD0AF2}"/>
              </a:ext>
            </a:extLst>
          </p:cNvPr>
          <p:cNvGrpSpPr>
            <a:grpSpLocks/>
          </p:cNvGrpSpPr>
          <p:nvPr/>
        </p:nvGrpSpPr>
        <p:grpSpPr bwMode="auto">
          <a:xfrm>
            <a:off x="822325" y="3066361"/>
            <a:ext cx="773792" cy="773246"/>
            <a:chOff x="0" y="0"/>
            <a:chExt cx="773771" cy="773771"/>
          </a:xfrm>
        </p:grpSpPr>
        <p:sp>
          <p:nvSpPr>
            <p:cNvPr id="8352" name="Text Box 7">
              <a:extLst>
                <a:ext uri="{FF2B5EF4-FFF2-40B4-BE49-F238E27FC236}">
                  <a16:creationId xmlns:a16="http://schemas.microsoft.com/office/drawing/2014/main" id="{8AF8A02B-76B2-D53B-79AB-B1678A3CE487}"/>
                </a:ext>
              </a:extLst>
            </p:cNvPr>
            <p:cNvSpPr txBox="1">
              <a:spLocks/>
            </p:cNvSpPr>
            <p:nvPr/>
          </p:nvSpPr>
          <p:spPr bwMode="auto">
            <a:xfrm>
              <a:off x="205801" y="96908"/>
              <a:ext cx="362168" cy="6086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s-ES" altLang="es-ES" sz="3200" dirty="0">
                  <a:solidFill>
                    <a:srgbClr val="48A0DA"/>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1</a:t>
              </a:r>
            </a:p>
          </p:txBody>
        </p:sp>
        <p:sp>
          <p:nvSpPr>
            <p:cNvPr id="8353" name="Oval 8">
              <a:extLst>
                <a:ext uri="{FF2B5EF4-FFF2-40B4-BE49-F238E27FC236}">
                  <a16:creationId xmlns:a16="http://schemas.microsoft.com/office/drawing/2014/main" id="{89A8564A-3866-8BE5-6151-1927F36432CC}"/>
                </a:ext>
              </a:extLst>
            </p:cNvPr>
            <p:cNvSpPr>
              <a:spLocks/>
            </p:cNvSpPr>
            <p:nvPr/>
          </p:nvSpPr>
          <p:spPr bwMode="auto">
            <a:xfrm>
              <a:off x="0" y="0"/>
              <a:ext cx="773771" cy="773771"/>
            </a:xfrm>
            <a:prstGeom prst="ellipse">
              <a:avLst/>
            </a:prstGeom>
            <a:noFill/>
            <a:ln w="12700" cap="flat" cmpd="sng">
              <a:solidFill>
                <a:srgbClr val="6AB3D6"/>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grpSp>
      <p:grpSp>
        <p:nvGrpSpPr>
          <p:cNvPr id="8354" name="Group 11">
            <a:extLst>
              <a:ext uri="{FF2B5EF4-FFF2-40B4-BE49-F238E27FC236}">
                <a16:creationId xmlns:a16="http://schemas.microsoft.com/office/drawing/2014/main" id="{69BEC744-6953-DD7A-D76B-A5A71DE1FC45}"/>
              </a:ext>
            </a:extLst>
          </p:cNvPr>
          <p:cNvGrpSpPr>
            <a:grpSpLocks/>
          </p:cNvGrpSpPr>
          <p:nvPr/>
        </p:nvGrpSpPr>
        <p:grpSpPr bwMode="auto">
          <a:xfrm>
            <a:off x="822325" y="6179719"/>
            <a:ext cx="773792" cy="773246"/>
            <a:chOff x="0" y="0"/>
            <a:chExt cx="773771" cy="773771"/>
          </a:xfrm>
        </p:grpSpPr>
        <p:sp>
          <p:nvSpPr>
            <p:cNvPr id="8355" name="Text Box 12">
              <a:extLst>
                <a:ext uri="{FF2B5EF4-FFF2-40B4-BE49-F238E27FC236}">
                  <a16:creationId xmlns:a16="http://schemas.microsoft.com/office/drawing/2014/main" id="{19950A39-9DE2-3E90-EF87-D02CE506A01C}"/>
                </a:ext>
              </a:extLst>
            </p:cNvPr>
            <p:cNvSpPr txBox="1">
              <a:spLocks/>
            </p:cNvSpPr>
            <p:nvPr/>
          </p:nvSpPr>
          <p:spPr bwMode="auto">
            <a:xfrm>
              <a:off x="206945" y="117662"/>
              <a:ext cx="362168" cy="6086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s-ES" altLang="es-ES" sz="3200" dirty="0">
                  <a:solidFill>
                    <a:srgbClr val="48A0DA"/>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2</a:t>
              </a:r>
            </a:p>
          </p:txBody>
        </p:sp>
        <p:sp>
          <p:nvSpPr>
            <p:cNvPr id="8356" name="Oval 13">
              <a:extLst>
                <a:ext uri="{FF2B5EF4-FFF2-40B4-BE49-F238E27FC236}">
                  <a16:creationId xmlns:a16="http://schemas.microsoft.com/office/drawing/2014/main" id="{6A54E772-E88E-9378-6AEC-989C551A046F}"/>
                </a:ext>
              </a:extLst>
            </p:cNvPr>
            <p:cNvSpPr>
              <a:spLocks/>
            </p:cNvSpPr>
            <p:nvPr/>
          </p:nvSpPr>
          <p:spPr bwMode="auto">
            <a:xfrm>
              <a:off x="0" y="0"/>
              <a:ext cx="773771" cy="773771"/>
            </a:xfrm>
            <a:prstGeom prst="ellipse">
              <a:avLst/>
            </a:prstGeom>
            <a:noFill/>
            <a:ln w="12700" cap="flat" cmpd="sng">
              <a:solidFill>
                <a:srgbClr val="48A0DA"/>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grpSp>
      <p:grpSp>
        <p:nvGrpSpPr>
          <p:cNvPr id="8357" name="Group 16">
            <a:extLst>
              <a:ext uri="{FF2B5EF4-FFF2-40B4-BE49-F238E27FC236}">
                <a16:creationId xmlns:a16="http://schemas.microsoft.com/office/drawing/2014/main" id="{2EBFA474-085E-6A98-C2D2-AAA1380DDE17}"/>
              </a:ext>
            </a:extLst>
          </p:cNvPr>
          <p:cNvGrpSpPr>
            <a:grpSpLocks/>
          </p:cNvGrpSpPr>
          <p:nvPr/>
        </p:nvGrpSpPr>
        <p:grpSpPr bwMode="auto">
          <a:xfrm>
            <a:off x="822325" y="9168431"/>
            <a:ext cx="773792" cy="773988"/>
            <a:chOff x="0" y="0"/>
            <a:chExt cx="773771" cy="773771"/>
          </a:xfrm>
        </p:grpSpPr>
        <p:sp>
          <p:nvSpPr>
            <p:cNvPr id="8358" name="Text Box 17">
              <a:extLst>
                <a:ext uri="{FF2B5EF4-FFF2-40B4-BE49-F238E27FC236}">
                  <a16:creationId xmlns:a16="http://schemas.microsoft.com/office/drawing/2014/main" id="{F0191037-710F-6190-9B88-A67D26ED9108}"/>
                </a:ext>
              </a:extLst>
            </p:cNvPr>
            <p:cNvSpPr txBox="1">
              <a:spLocks/>
            </p:cNvSpPr>
            <p:nvPr/>
          </p:nvSpPr>
          <p:spPr bwMode="auto">
            <a:xfrm>
              <a:off x="205801" y="121643"/>
              <a:ext cx="362168" cy="6086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s-ES" altLang="es-ES" sz="3200" dirty="0">
                  <a:solidFill>
                    <a:srgbClr val="48A0DA"/>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3</a:t>
              </a:r>
            </a:p>
          </p:txBody>
        </p:sp>
        <p:sp>
          <p:nvSpPr>
            <p:cNvPr id="8359" name="Oval 18">
              <a:extLst>
                <a:ext uri="{FF2B5EF4-FFF2-40B4-BE49-F238E27FC236}">
                  <a16:creationId xmlns:a16="http://schemas.microsoft.com/office/drawing/2014/main" id="{EA57DBD2-884C-FECE-6C26-304BBF21BB7F}"/>
                </a:ext>
              </a:extLst>
            </p:cNvPr>
            <p:cNvSpPr>
              <a:spLocks/>
            </p:cNvSpPr>
            <p:nvPr/>
          </p:nvSpPr>
          <p:spPr bwMode="auto">
            <a:xfrm>
              <a:off x="0" y="0"/>
              <a:ext cx="773771" cy="773771"/>
            </a:xfrm>
            <a:prstGeom prst="ellipse">
              <a:avLst/>
            </a:prstGeom>
            <a:noFill/>
            <a:ln w="12700" cap="flat" cmpd="sng">
              <a:solidFill>
                <a:srgbClr val="48A0DA"/>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grpSp>
      <p:sp>
        <p:nvSpPr>
          <p:cNvPr id="8360" name="CuadroTexto 8359">
            <a:extLst>
              <a:ext uri="{FF2B5EF4-FFF2-40B4-BE49-F238E27FC236}">
                <a16:creationId xmlns:a16="http://schemas.microsoft.com/office/drawing/2014/main" id="{703E08D0-6200-F31D-756C-CFB689C7B255}"/>
              </a:ext>
            </a:extLst>
          </p:cNvPr>
          <p:cNvSpPr txBox="1"/>
          <p:nvPr/>
        </p:nvSpPr>
        <p:spPr>
          <a:xfrm>
            <a:off x="1924055" y="2763200"/>
            <a:ext cx="8281434" cy="1877437"/>
          </a:xfrm>
          <a:prstGeom prst="rect">
            <a:avLst/>
          </a:prstGeom>
          <a:noFill/>
        </p:spPr>
        <p:txBody>
          <a:bodyPr wrap="none" rtlCol="0">
            <a:spAutoFit/>
          </a:bodyPr>
          <a:lstStyle/>
          <a:p>
            <a:pPr lvl="0" algn="l"/>
            <a:r>
              <a:rPr lang="es-ES" sz="2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Control residencia diaria</a:t>
            </a:r>
            <a:endParaRPr lang="es-ES" sz="20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342900" lvl="0" indent="-342900" algn="l">
              <a:buClr>
                <a:srgbClr val="04A2E0"/>
              </a:buClr>
              <a:buSzPct val="140000"/>
              <a:buFont typeface="Arial" panose="020B0604020202020204" pitchFamily="34" charset="0"/>
              <a:buChar char="•"/>
            </a:pPr>
            <a:endPar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342900" lvl="0" indent="-342900" algn="l">
              <a:buClr>
                <a:srgbClr val="04A2E0"/>
              </a:buClr>
              <a:buSzPct val="140000"/>
              <a:buFont typeface="Arial" panose="020B0604020202020204" pitchFamily="34" charset="0"/>
              <a:buChar char="•"/>
            </a:pPr>
            <a:endPar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342900" lvl="0" indent="-342900" algn="l">
              <a:buClr>
                <a:srgbClr val="04A2E0"/>
              </a:buClr>
              <a:buSzPct val="140000"/>
              <a:buFont typeface="Arial" panose="020B0604020202020204" pitchFamily="34" charset="0"/>
              <a:buChar char="•"/>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Calendario de la residencia con detalle diario de localización.</a:t>
            </a:r>
          </a:p>
          <a:p>
            <a:pPr marL="342900" lvl="0" indent="-342900" algn="l">
              <a:buClr>
                <a:srgbClr val="04A2E0"/>
              </a:buClr>
              <a:buSzPct val="140000"/>
              <a:buFont typeface="Arial" panose="020B0604020202020204" pitchFamily="34" charset="0"/>
              <a:buChar char="•"/>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Justificante de los viajes realizados. </a:t>
            </a:r>
          </a:p>
        </p:txBody>
      </p:sp>
      <p:sp>
        <p:nvSpPr>
          <p:cNvPr id="8361" name="CuadroTexto 8360">
            <a:extLst>
              <a:ext uri="{FF2B5EF4-FFF2-40B4-BE49-F238E27FC236}">
                <a16:creationId xmlns:a16="http://schemas.microsoft.com/office/drawing/2014/main" id="{6C0FDE12-D40F-D6A7-287F-044D29CC1E56}"/>
              </a:ext>
            </a:extLst>
          </p:cNvPr>
          <p:cNvSpPr txBox="1"/>
          <p:nvPr/>
        </p:nvSpPr>
        <p:spPr>
          <a:xfrm>
            <a:off x="1924055" y="5198357"/>
            <a:ext cx="9483686" cy="2554545"/>
          </a:xfrm>
          <a:prstGeom prst="rect">
            <a:avLst/>
          </a:prstGeom>
          <a:noFill/>
        </p:spPr>
        <p:txBody>
          <a:bodyPr wrap="none" rtlCol="0">
            <a:spAutoFit/>
          </a:bodyPr>
          <a:lstStyle/>
          <a:p>
            <a:pPr lvl="0" algn="l"/>
            <a:r>
              <a:rPr lang="es-ES" sz="2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Vivienda habitual</a:t>
            </a:r>
            <a:endParaRPr lang="es-ES" sz="20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342900" lvl="0" indent="-342900" algn="l">
              <a:buClr>
                <a:srgbClr val="04A2E0"/>
              </a:buClr>
              <a:buSzPct val="140000"/>
              <a:buFont typeface="Arial" panose="020B0604020202020204" pitchFamily="34" charset="0"/>
              <a:buChar char="•"/>
            </a:pPr>
            <a:endPar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342900" lvl="0" indent="-342900" algn="l">
              <a:buClr>
                <a:srgbClr val="04A2E0"/>
              </a:buClr>
              <a:buSzPct val="140000"/>
              <a:buFont typeface="Arial" panose="020B0604020202020204" pitchFamily="34" charset="0"/>
              <a:buChar char="•"/>
            </a:pPr>
            <a:endPar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342900" lvl="0" indent="-342900" algn="l">
              <a:buClr>
                <a:srgbClr val="04A2E0"/>
              </a:buClr>
              <a:buSzPct val="140000"/>
              <a:buFont typeface="Arial" panose="020B0604020202020204" pitchFamily="34" charset="0"/>
              <a:buChar char="•"/>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Empadronamiento y cambio de residencia. </a:t>
            </a:r>
          </a:p>
          <a:p>
            <a:pPr marL="342900" lvl="0" indent="-342900" algn="l">
              <a:buClr>
                <a:srgbClr val="04A2E0"/>
              </a:buClr>
              <a:buSzPct val="140000"/>
              <a:buFont typeface="Arial" panose="020B0604020202020204" pitchFamily="34" charset="0"/>
              <a:buChar char="•"/>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Consumos habituales y otros gastos de la vivienda. </a:t>
            </a:r>
          </a:p>
          <a:p>
            <a:pPr marL="342900" lvl="0" indent="-342900" algn="l">
              <a:buClr>
                <a:srgbClr val="04A2E0"/>
              </a:buClr>
              <a:buSzPct val="140000"/>
              <a:buFont typeface="Arial" panose="020B0604020202020204" pitchFamily="34" charset="0"/>
              <a:buChar char="•"/>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Constancia del documento en la contratación o firma de documentos. </a:t>
            </a:r>
          </a:p>
          <a:p>
            <a:pPr marL="342900" lvl="0" indent="-342900" algn="l">
              <a:buClr>
                <a:srgbClr val="04A2E0"/>
              </a:buClr>
              <a:buSzPct val="140000"/>
              <a:buFont typeface="Arial" panose="020B0604020202020204" pitchFamily="34" charset="0"/>
              <a:buChar char="•"/>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Vínculos sociales (gimnasio, asociaciones, etc.). </a:t>
            </a:r>
          </a:p>
        </p:txBody>
      </p:sp>
      <p:sp>
        <p:nvSpPr>
          <p:cNvPr id="8362" name="CuadroTexto 8361">
            <a:extLst>
              <a:ext uri="{FF2B5EF4-FFF2-40B4-BE49-F238E27FC236}">
                <a16:creationId xmlns:a16="http://schemas.microsoft.com/office/drawing/2014/main" id="{8F0B1C65-C97E-A5B5-F738-BB7B30F4607E}"/>
              </a:ext>
            </a:extLst>
          </p:cNvPr>
          <p:cNvSpPr txBox="1"/>
          <p:nvPr/>
        </p:nvSpPr>
        <p:spPr>
          <a:xfrm>
            <a:off x="1924055" y="8495490"/>
            <a:ext cx="10758073" cy="1877437"/>
          </a:xfrm>
          <a:prstGeom prst="rect">
            <a:avLst/>
          </a:prstGeom>
          <a:noFill/>
        </p:spPr>
        <p:txBody>
          <a:bodyPr wrap="none" rtlCol="0">
            <a:spAutoFit/>
          </a:bodyPr>
          <a:lstStyle/>
          <a:p>
            <a:pPr lvl="0" algn="l"/>
            <a:r>
              <a:rPr lang="es-ES" sz="2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Patrimonio personal</a:t>
            </a:r>
            <a:endParaRPr lang="es-ES" sz="20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342900" lvl="0" indent="-342900" algn="l">
              <a:buClr>
                <a:srgbClr val="04A2E0"/>
              </a:buClr>
              <a:buSzPct val="140000"/>
              <a:buFont typeface="Arial" panose="020B0604020202020204" pitchFamily="34" charset="0"/>
              <a:buChar char="•"/>
            </a:pPr>
            <a:endPar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342900" lvl="0" indent="-342900" algn="l">
              <a:buClr>
                <a:srgbClr val="04A2E0"/>
              </a:buClr>
              <a:buSzPct val="140000"/>
              <a:buFont typeface="Arial" panose="020B0604020202020204" pitchFamily="34" charset="0"/>
              <a:buChar char="•"/>
            </a:pPr>
            <a:endPar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342900" lvl="0" indent="-342900" algn="l">
              <a:buClr>
                <a:srgbClr val="04A2E0"/>
              </a:buClr>
              <a:buSzPct val="140000"/>
              <a:buFont typeface="Arial" panose="020B0604020202020204" pitchFamily="34" charset="0"/>
              <a:buChar char="•"/>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Localizar instrumentos de inversión (cuentas corrientes, participaciones en IIC). </a:t>
            </a:r>
          </a:p>
          <a:p>
            <a:pPr marL="342900" lvl="0" indent="-342900" algn="l">
              <a:buClr>
                <a:srgbClr val="04A2E0"/>
              </a:buClr>
              <a:buSzPct val="140000"/>
              <a:buFont typeface="Arial" panose="020B0604020202020204" pitchFamily="34" charset="0"/>
              <a:buChar char="•"/>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Cuenta bancaria de uso personal. </a:t>
            </a:r>
          </a:p>
        </p:txBody>
      </p:sp>
      <p:sp>
        <p:nvSpPr>
          <p:cNvPr id="2" name="Text Box 4">
            <a:extLst>
              <a:ext uri="{FF2B5EF4-FFF2-40B4-BE49-F238E27FC236}">
                <a16:creationId xmlns:a16="http://schemas.microsoft.com/office/drawing/2014/main" id="{AC46B14D-D29E-F7FE-BBDB-2E1F66F93879}"/>
              </a:ext>
            </a:extLst>
          </p:cNvPr>
          <p:cNvSpPr txBox="1">
            <a:spLocks/>
          </p:cNvSpPr>
          <p:nvPr/>
        </p:nvSpPr>
        <p:spPr bwMode="auto">
          <a:xfrm>
            <a:off x="636588" y="311184"/>
            <a:ext cx="1877117" cy="542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lnSpc>
                <a:spcPts val="4000"/>
              </a:lnSpc>
            </a:pPr>
            <a:r>
              <a:rPr lang="es-ES" alt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Residencia fiscal</a:t>
            </a:r>
          </a:p>
        </p:txBody>
      </p:sp>
      <p:cxnSp>
        <p:nvCxnSpPr>
          <p:cNvPr id="3" name="Conector recto 2">
            <a:extLst>
              <a:ext uri="{FF2B5EF4-FFF2-40B4-BE49-F238E27FC236}">
                <a16:creationId xmlns:a16="http://schemas.microsoft.com/office/drawing/2014/main" id="{F4D66F33-6CCE-1B6D-BA6C-DACA07C5940C}"/>
              </a:ext>
            </a:extLst>
          </p:cNvPr>
          <p:cNvCxnSpPr/>
          <p:nvPr/>
        </p:nvCxnSpPr>
        <p:spPr bwMode="auto">
          <a:xfrm>
            <a:off x="671513" y="1017913"/>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Conector recto 4">
            <a:extLst>
              <a:ext uri="{FF2B5EF4-FFF2-40B4-BE49-F238E27FC236}">
                <a16:creationId xmlns:a16="http://schemas.microsoft.com/office/drawing/2014/main" id="{7D3E408F-E9CF-0723-4EC2-CF19949914D3}"/>
              </a:ext>
            </a:extLst>
          </p:cNvPr>
          <p:cNvCxnSpPr/>
          <p:nvPr/>
        </p:nvCxnSpPr>
        <p:spPr bwMode="auto">
          <a:xfrm>
            <a:off x="2067177" y="3520482"/>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Conector recto 5">
            <a:extLst>
              <a:ext uri="{FF2B5EF4-FFF2-40B4-BE49-F238E27FC236}">
                <a16:creationId xmlns:a16="http://schemas.microsoft.com/office/drawing/2014/main" id="{5AD22626-06E6-F60A-0969-91EEE734B4B4}"/>
              </a:ext>
            </a:extLst>
          </p:cNvPr>
          <p:cNvCxnSpPr/>
          <p:nvPr/>
        </p:nvCxnSpPr>
        <p:spPr bwMode="auto">
          <a:xfrm>
            <a:off x="2067177" y="5921896"/>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Conector recto 6">
            <a:extLst>
              <a:ext uri="{FF2B5EF4-FFF2-40B4-BE49-F238E27FC236}">
                <a16:creationId xmlns:a16="http://schemas.microsoft.com/office/drawing/2014/main" id="{FF97C6F0-A6FC-BFA6-8BC0-810BD44497CA}"/>
              </a:ext>
            </a:extLst>
          </p:cNvPr>
          <p:cNvCxnSpPr/>
          <p:nvPr/>
        </p:nvCxnSpPr>
        <p:spPr bwMode="auto">
          <a:xfrm>
            <a:off x="2067177" y="9218916"/>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0" name="Group 16">
            <a:extLst>
              <a:ext uri="{FF2B5EF4-FFF2-40B4-BE49-F238E27FC236}">
                <a16:creationId xmlns:a16="http://schemas.microsoft.com/office/drawing/2014/main" id="{5E3E2349-647C-840F-A53A-89E4C74192F2}"/>
              </a:ext>
            </a:extLst>
          </p:cNvPr>
          <p:cNvGrpSpPr>
            <a:grpSpLocks/>
          </p:cNvGrpSpPr>
          <p:nvPr/>
        </p:nvGrpSpPr>
        <p:grpSpPr bwMode="auto">
          <a:xfrm>
            <a:off x="12573506" y="3762108"/>
            <a:ext cx="773792" cy="773988"/>
            <a:chOff x="0" y="0"/>
            <a:chExt cx="773771" cy="773771"/>
          </a:xfrm>
        </p:grpSpPr>
        <p:sp>
          <p:nvSpPr>
            <p:cNvPr id="11" name="Text Box 17">
              <a:extLst>
                <a:ext uri="{FF2B5EF4-FFF2-40B4-BE49-F238E27FC236}">
                  <a16:creationId xmlns:a16="http://schemas.microsoft.com/office/drawing/2014/main" id="{0D3A7F67-179C-0EC3-105E-30DE85063F57}"/>
                </a:ext>
              </a:extLst>
            </p:cNvPr>
            <p:cNvSpPr txBox="1">
              <a:spLocks/>
            </p:cNvSpPr>
            <p:nvPr/>
          </p:nvSpPr>
          <p:spPr bwMode="auto">
            <a:xfrm>
              <a:off x="205801" y="121643"/>
              <a:ext cx="362168" cy="6086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s-ES" altLang="es-ES" sz="3200" dirty="0">
                  <a:solidFill>
                    <a:srgbClr val="48A0DA"/>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4</a:t>
              </a:r>
            </a:p>
          </p:txBody>
        </p:sp>
        <p:sp>
          <p:nvSpPr>
            <p:cNvPr id="12" name="Oval 18">
              <a:extLst>
                <a:ext uri="{FF2B5EF4-FFF2-40B4-BE49-F238E27FC236}">
                  <a16:creationId xmlns:a16="http://schemas.microsoft.com/office/drawing/2014/main" id="{4E828302-FDD9-3DEC-D797-5F1AC58858FF}"/>
                </a:ext>
              </a:extLst>
            </p:cNvPr>
            <p:cNvSpPr>
              <a:spLocks/>
            </p:cNvSpPr>
            <p:nvPr/>
          </p:nvSpPr>
          <p:spPr bwMode="auto">
            <a:xfrm>
              <a:off x="0" y="0"/>
              <a:ext cx="773771" cy="773771"/>
            </a:xfrm>
            <a:prstGeom prst="ellipse">
              <a:avLst/>
            </a:prstGeom>
            <a:noFill/>
            <a:ln w="12700" cap="flat" cmpd="sng">
              <a:solidFill>
                <a:srgbClr val="48A0DA"/>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grpSp>
      <p:sp>
        <p:nvSpPr>
          <p:cNvPr id="13" name="CuadroTexto 12">
            <a:extLst>
              <a:ext uri="{FF2B5EF4-FFF2-40B4-BE49-F238E27FC236}">
                <a16:creationId xmlns:a16="http://schemas.microsoft.com/office/drawing/2014/main" id="{A26AD8CD-7053-FB59-3C57-295F19014A85}"/>
              </a:ext>
            </a:extLst>
          </p:cNvPr>
          <p:cNvSpPr txBox="1"/>
          <p:nvPr/>
        </p:nvSpPr>
        <p:spPr>
          <a:xfrm>
            <a:off x="13675236" y="3066361"/>
            <a:ext cx="9070078" cy="2492990"/>
          </a:xfrm>
          <a:prstGeom prst="rect">
            <a:avLst/>
          </a:prstGeom>
          <a:noFill/>
        </p:spPr>
        <p:txBody>
          <a:bodyPr wrap="square" rtlCol="0">
            <a:spAutoFit/>
          </a:bodyPr>
          <a:lstStyle/>
          <a:p>
            <a:pPr algn="l"/>
            <a:r>
              <a:rPr lang="es-ES" sz="2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Actividad laboral / profesional</a:t>
            </a:r>
          </a:p>
          <a:p>
            <a:pPr marL="342900" indent="-342900" algn="l">
              <a:buClr>
                <a:srgbClr val="04A2E0"/>
              </a:buClr>
              <a:buSzPct val="140000"/>
              <a:buFont typeface="Arial" panose="020B0604020202020204" pitchFamily="34" charset="0"/>
              <a:buChar char="•"/>
            </a:pPr>
            <a:endParaRPr lang="es-ES" sz="20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342900" indent="-342900" algn="l">
              <a:buClr>
                <a:srgbClr val="04A2E0"/>
              </a:buClr>
              <a:buSzPct val="140000"/>
              <a:buFont typeface="Arial" panose="020B0604020202020204" pitchFamily="34" charset="0"/>
              <a:buChar char="•"/>
            </a:pPr>
            <a:endParaRPr lang="es-ES" sz="20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342900" indent="-342900" algn="l">
              <a:buClr>
                <a:srgbClr val="04A2E0"/>
              </a:buClr>
              <a:buSzPct val="140000"/>
              <a:buFont typeface="Arial" panose="020B0604020202020204" pitchFamily="34" charset="0"/>
              <a:buChar char="•"/>
            </a:pPr>
            <a:r>
              <a:rPr lang="es-ES" sz="20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O</a:t>
            </a: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ficina y/o centro de trabajo. </a:t>
            </a:r>
          </a:p>
          <a:p>
            <a:pPr marL="342900" indent="-342900" algn="l">
              <a:buClr>
                <a:srgbClr val="04A2E0"/>
              </a:buClr>
              <a:buSzPct val="140000"/>
              <a:buFont typeface="Arial" panose="020B0604020202020204" pitchFamily="34" charset="0"/>
              <a:buChar char="•"/>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Reuniones laborales del equipo directivo y del consejo de administración. </a:t>
            </a:r>
          </a:p>
          <a:p>
            <a:pPr marL="342900" indent="-342900" algn="l">
              <a:buClr>
                <a:srgbClr val="04A2E0"/>
              </a:buClr>
              <a:buSzPct val="140000"/>
              <a:buFont typeface="Arial" panose="020B0604020202020204" pitchFamily="34" charset="0"/>
              <a:buChar char="•"/>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Domicilio social en entidades patrimoniales y/o familiares. </a:t>
            </a:r>
          </a:p>
        </p:txBody>
      </p:sp>
      <p:grpSp>
        <p:nvGrpSpPr>
          <p:cNvPr id="15" name="Group 16">
            <a:extLst>
              <a:ext uri="{FF2B5EF4-FFF2-40B4-BE49-F238E27FC236}">
                <a16:creationId xmlns:a16="http://schemas.microsoft.com/office/drawing/2014/main" id="{908508F3-7E54-4D10-35AB-C4E2F49D798A}"/>
              </a:ext>
            </a:extLst>
          </p:cNvPr>
          <p:cNvGrpSpPr>
            <a:grpSpLocks/>
          </p:cNvGrpSpPr>
          <p:nvPr/>
        </p:nvGrpSpPr>
        <p:grpSpPr bwMode="auto">
          <a:xfrm>
            <a:off x="12573506" y="7327980"/>
            <a:ext cx="773792" cy="773988"/>
            <a:chOff x="0" y="0"/>
            <a:chExt cx="773771" cy="773771"/>
          </a:xfrm>
        </p:grpSpPr>
        <p:sp>
          <p:nvSpPr>
            <p:cNvPr id="16" name="Text Box 17">
              <a:extLst>
                <a:ext uri="{FF2B5EF4-FFF2-40B4-BE49-F238E27FC236}">
                  <a16:creationId xmlns:a16="http://schemas.microsoft.com/office/drawing/2014/main" id="{F1FF2B0E-5360-6D50-443B-2AB18CA41DB2}"/>
                </a:ext>
              </a:extLst>
            </p:cNvPr>
            <p:cNvSpPr txBox="1">
              <a:spLocks/>
            </p:cNvSpPr>
            <p:nvPr/>
          </p:nvSpPr>
          <p:spPr bwMode="auto">
            <a:xfrm>
              <a:off x="205801" y="121643"/>
              <a:ext cx="362168" cy="6086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s-ES" altLang="es-ES" sz="3200" dirty="0">
                  <a:solidFill>
                    <a:srgbClr val="48A0DA"/>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5</a:t>
              </a:r>
            </a:p>
          </p:txBody>
        </p:sp>
        <p:sp>
          <p:nvSpPr>
            <p:cNvPr id="17" name="Oval 18">
              <a:extLst>
                <a:ext uri="{FF2B5EF4-FFF2-40B4-BE49-F238E27FC236}">
                  <a16:creationId xmlns:a16="http://schemas.microsoft.com/office/drawing/2014/main" id="{E6410E93-FB24-0AC8-43A1-050741C1D066}"/>
                </a:ext>
              </a:extLst>
            </p:cNvPr>
            <p:cNvSpPr>
              <a:spLocks/>
            </p:cNvSpPr>
            <p:nvPr/>
          </p:nvSpPr>
          <p:spPr bwMode="auto">
            <a:xfrm>
              <a:off x="0" y="0"/>
              <a:ext cx="773771" cy="773771"/>
            </a:xfrm>
            <a:prstGeom prst="ellipse">
              <a:avLst/>
            </a:prstGeom>
            <a:noFill/>
            <a:ln w="12700" cap="flat" cmpd="sng">
              <a:solidFill>
                <a:srgbClr val="48A0DA"/>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grpSp>
      <p:sp>
        <p:nvSpPr>
          <p:cNvPr id="18" name="CuadroTexto 17">
            <a:extLst>
              <a:ext uri="{FF2B5EF4-FFF2-40B4-BE49-F238E27FC236}">
                <a16:creationId xmlns:a16="http://schemas.microsoft.com/office/drawing/2014/main" id="{2D8D4AB5-28E6-C527-23F9-A22687A91415}"/>
              </a:ext>
            </a:extLst>
          </p:cNvPr>
          <p:cNvSpPr txBox="1"/>
          <p:nvPr/>
        </p:nvSpPr>
        <p:spPr>
          <a:xfrm>
            <a:off x="13675236" y="6442341"/>
            <a:ext cx="8090676" cy="2554545"/>
          </a:xfrm>
          <a:prstGeom prst="rect">
            <a:avLst/>
          </a:prstGeom>
          <a:noFill/>
        </p:spPr>
        <p:txBody>
          <a:bodyPr wrap="none" rtlCol="0">
            <a:spAutoFit/>
          </a:bodyPr>
          <a:lstStyle/>
          <a:p>
            <a:pPr lvl="0" algn="l"/>
            <a:r>
              <a:rPr lang="es-ES" sz="2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Gastos</a:t>
            </a:r>
          </a:p>
          <a:p>
            <a:pPr marL="342900" lvl="0" indent="-342900" algn="l">
              <a:buClr>
                <a:srgbClr val="04A2E0"/>
              </a:buClr>
              <a:buSzPct val="140000"/>
              <a:buFont typeface="Arial" panose="020B0604020202020204" pitchFamily="34" charset="0"/>
              <a:buChar char="•"/>
            </a:pPr>
            <a:endPar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342900" lvl="0" indent="-342900" algn="l">
              <a:buClr>
                <a:srgbClr val="04A2E0"/>
              </a:buClr>
              <a:buSzPct val="140000"/>
              <a:buFont typeface="Arial" panose="020B0604020202020204" pitchFamily="34" charset="0"/>
              <a:buChar char="•"/>
            </a:pPr>
            <a:endPar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342900" lvl="0" indent="-342900" algn="l">
              <a:buClr>
                <a:srgbClr val="04A2E0"/>
              </a:buClr>
              <a:buSzPct val="140000"/>
              <a:buFont typeface="Arial" panose="020B0604020202020204" pitchFamily="34" charset="0"/>
              <a:buChar char="•"/>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Gastos con tarjeta. </a:t>
            </a:r>
          </a:p>
          <a:p>
            <a:pPr marL="342900" lvl="0" indent="-342900" algn="l">
              <a:buClr>
                <a:srgbClr val="04A2E0"/>
              </a:buClr>
              <a:buSzPct val="140000"/>
              <a:buFont typeface="Arial" panose="020B0604020202020204" pitchFamily="34" charset="0"/>
              <a:buChar char="•"/>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Renovación DNI y pasaporte. </a:t>
            </a:r>
          </a:p>
          <a:p>
            <a:pPr marL="342900" lvl="0" indent="-342900" algn="l">
              <a:buClr>
                <a:srgbClr val="04A2E0"/>
              </a:buClr>
              <a:buSzPct val="140000"/>
              <a:buFont typeface="Arial" panose="020B0604020202020204" pitchFamily="34" charset="0"/>
              <a:buChar char="•"/>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Tarjeta sanitaria y médicos habituales. </a:t>
            </a:r>
          </a:p>
          <a:p>
            <a:pPr marL="342900" lvl="0" indent="-342900" algn="l">
              <a:buClr>
                <a:srgbClr val="04A2E0"/>
              </a:buClr>
              <a:buSzPct val="140000"/>
              <a:buFont typeface="Arial" panose="020B0604020202020204" pitchFamily="34" charset="0"/>
              <a:buChar char="•"/>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Pago del IVTM, reparaciones y revisiones del vehículo, etc</a:t>
            </a:r>
            <a:r>
              <a:rPr lang="es-ES" sz="20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 </a:t>
            </a:r>
          </a:p>
        </p:txBody>
      </p:sp>
      <p:cxnSp>
        <p:nvCxnSpPr>
          <p:cNvPr id="19" name="Conector recto 18">
            <a:extLst>
              <a:ext uri="{FF2B5EF4-FFF2-40B4-BE49-F238E27FC236}">
                <a16:creationId xmlns:a16="http://schemas.microsoft.com/office/drawing/2014/main" id="{3D602607-65BF-E43C-7FC9-A33816232E0B}"/>
              </a:ext>
            </a:extLst>
          </p:cNvPr>
          <p:cNvCxnSpPr/>
          <p:nvPr/>
        </p:nvCxnSpPr>
        <p:spPr bwMode="auto">
          <a:xfrm>
            <a:off x="13818358" y="3879733"/>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Conector recto 19">
            <a:extLst>
              <a:ext uri="{FF2B5EF4-FFF2-40B4-BE49-F238E27FC236}">
                <a16:creationId xmlns:a16="http://schemas.microsoft.com/office/drawing/2014/main" id="{85D9D0B5-2C45-2D22-B7BB-21CBA666D9DF}"/>
              </a:ext>
            </a:extLst>
          </p:cNvPr>
          <p:cNvCxnSpPr/>
          <p:nvPr/>
        </p:nvCxnSpPr>
        <p:spPr bwMode="auto">
          <a:xfrm>
            <a:off x="13818358" y="7156190"/>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Forma libre 30">
            <a:extLst>
              <a:ext uri="{FF2B5EF4-FFF2-40B4-BE49-F238E27FC236}">
                <a16:creationId xmlns:a16="http://schemas.microsoft.com/office/drawing/2014/main" id="{6C7EEAE6-BEB0-8099-81B7-4376A8D8AA94}"/>
              </a:ext>
            </a:extLst>
          </p:cNvPr>
          <p:cNvSpPr/>
          <p:nvPr/>
        </p:nvSpPr>
        <p:spPr bwMode="auto">
          <a:xfrm>
            <a:off x="742950" y="4826698"/>
            <a:ext cx="10387013" cy="500062"/>
          </a:xfrm>
          <a:custGeom>
            <a:avLst/>
            <a:gdLst>
              <a:gd name="connsiteX0" fmla="*/ 0 w 10387013"/>
              <a:gd name="connsiteY0" fmla="*/ 0 h 500062"/>
              <a:gd name="connsiteX1" fmla="*/ 500062 w 10387013"/>
              <a:gd name="connsiteY1" fmla="*/ 500062 h 500062"/>
              <a:gd name="connsiteX2" fmla="*/ 985837 w 10387013"/>
              <a:gd name="connsiteY2" fmla="*/ 14287 h 500062"/>
              <a:gd name="connsiteX3" fmla="*/ 10387013 w 10387013"/>
              <a:gd name="connsiteY3" fmla="*/ 14287 h 500062"/>
            </a:gdLst>
            <a:ahLst/>
            <a:cxnLst>
              <a:cxn ang="0">
                <a:pos x="connsiteX0" y="connsiteY0"/>
              </a:cxn>
              <a:cxn ang="0">
                <a:pos x="connsiteX1" y="connsiteY1"/>
              </a:cxn>
              <a:cxn ang="0">
                <a:pos x="connsiteX2" y="connsiteY2"/>
              </a:cxn>
              <a:cxn ang="0">
                <a:pos x="connsiteX3" y="connsiteY3"/>
              </a:cxn>
            </a:cxnLst>
            <a:rect l="l" t="t" r="r" b="b"/>
            <a:pathLst>
              <a:path w="10387013" h="500062">
                <a:moveTo>
                  <a:pt x="0" y="0"/>
                </a:moveTo>
                <a:lnTo>
                  <a:pt x="500062" y="500062"/>
                </a:lnTo>
                <a:lnTo>
                  <a:pt x="985837" y="14287"/>
                </a:lnTo>
                <a:lnTo>
                  <a:pt x="10387013" y="14287"/>
                </a:lnTo>
              </a:path>
            </a:pathLst>
          </a:custGeom>
          <a:noFill/>
          <a:ln w="12700" cap="flat" cmpd="sng" algn="ctr">
            <a:solidFill>
              <a:srgbClr val="04A2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s-ES" sz="2400" b="0" i="0" u="none" strike="noStrike" cap="none" normalizeH="0" baseline="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32" name="Forma libre 31">
            <a:extLst>
              <a:ext uri="{FF2B5EF4-FFF2-40B4-BE49-F238E27FC236}">
                <a16:creationId xmlns:a16="http://schemas.microsoft.com/office/drawing/2014/main" id="{11B85F9B-0314-AE2A-CDCD-E71866CD2E82}"/>
              </a:ext>
            </a:extLst>
          </p:cNvPr>
          <p:cNvSpPr/>
          <p:nvPr/>
        </p:nvSpPr>
        <p:spPr bwMode="auto">
          <a:xfrm>
            <a:off x="742950" y="8126892"/>
            <a:ext cx="10387013" cy="471924"/>
          </a:xfrm>
          <a:custGeom>
            <a:avLst/>
            <a:gdLst>
              <a:gd name="connsiteX0" fmla="*/ 0 w 10387013"/>
              <a:gd name="connsiteY0" fmla="*/ 0 h 500062"/>
              <a:gd name="connsiteX1" fmla="*/ 500062 w 10387013"/>
              <a:gd name="connsiteY1" fmla="*/ 500062 h 500062"/>
              <a:gd name="connsiteX2" fmla="*/ 985837 w 10387013"/>
              <a:gd name="connsiteY2" fmla="*/ 14287 h 500062"/>
              <a:gd name="connsiteX3" fmla="*/ 10387013 w 10387013"/>
              <a:gd name="connsiteY3" fmla="*/ 14287 h 500062"/>
            </a:gdLst>
            <a:ahLst/>
            <a:cxnLst>
              <a:cxn ang="0">
                <a:pos x="connsiteX0" y="connsiteY0"/>
              </a:cxn>
              <a:cxn ang="0">
                <a:pos x="connsiteX1" y="connsiteY1"/>
              </a:cxn>
              <a:cxn ang="0">
                <a:pos x="connsiteX2" y="connsiteY2"/>
              </a:cxn>
              <a:cxn ang="0">
                <a:pos x="connsiteX3" y="connsiteY3"/>
              </a:cxn>
            </a:cxnLst>
            <a:rect l="l" t="t" r="r" b="b"/>
            <a:pathLst>
              <a:path w="10387013" h="500062">
                <a:moveTo>
                  <a:pt x="0" y="0"/>
                </a:moveTo>
                <a:lnTo>
                  <a:pt x="500062" y="500062"/>
                </a:lnTo>
                <a:lnTo>
                  <a:pt x="985837" y="14287"/>
                </a:lnTo>
                <a:lnTo>
                  <a:pt x="10387013" y="14287"/>
                </a:lnTo>
              </a:path>
            </a:pathLst>
          </a:custGeom>
          <a:noFill/>
          <a:ln w="12700" cap="flat" cmpd="sng" algn="ctr">
            <a:solidFill>
              <a:srgbClr val="04A2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r>
              <a:rPr kumimoji="0" lang="es-ES" sz="2400" b="0" i="0" u="none" strike="noStrike" cap="none" normalizeH="0" baseline="0" dirty="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 </a:t>
            </a:r>
          </a:p>
        </p:txBody>
      </p:sp>
      <p:sp>
        <p:nvSpPr>
          <p:cNvPr id="33" name="Forma libre 32">
            <a:extLst>
              <a:ext uri="{FF2B5EF4-FFF2-40B4-BE49-F238E27FC236}">
                <a16:creationId xmlns:a16="http://schemas.microsoft.com/office/drawing/2014/main" id="{6911F833-7214-E6D3-3C38-426DCC1B93CC}"/>
              </a:ext>
            </a:extLst>
          </p:cNvPr>
          <p:cNvSpPr/>
          <p:nvPr/>
        </p:nvSpPr>
        <p:spPr bwMode="auto">
          <a:xfrm>
            <a:off x="742950" y="10968946"/>
            <a:ext cx="10387013" cy="471924"/>
          </a:xfrm>
          <a:custGeom>
            <a:avLst/>
            <a:gdLst>
              <a:gd name="connsiteX0" fmla="*/ 0 w 10387013"/>
              <a:gd name="connsiteY0" fmla="*/ 0 h 500062"/>
              <a:gd name="connsiteX1" fmla="*/ 500062 w 10387013"/>
              <a:gd name="connsiteY1" fmla="*/ 500062 h 500062"/>
              <a:gd name="connsiteX2" fmla="*/ 985837 w 10387013"/>
              <a:gd name="connsiteY2" fmla="*/ 14287 h 500062"/>
              <a:gd name="connsiteX3" fmla="*/ 10387013 w 10387013"/>
              <a:gd name="connsiteY3" fmla="*/ 14287 h 500062"/>
            </a:gdLst>
            <a:ahLst/>
            <a:cxnLst>
              <a:cxn ang="0">
                <a:pos x="connsiteX0" y="connsiteY0"/>
              </a:cxn>
              <a:cxn ang="0">
                <a:pos x="connsiteX1" y="connsiteY1"/>
              </a:cxn>
              <a:cxn ang="0">
                <a:pos x="connsiteX2" y="connsiteY2"/>
              </a:cxn>
              <a:cxn ang="0">
                <a:pos x="connsiteX3" y="connsiteY3"/>
              </a:cxn>
            </a:cxnLst>
            <a:rect l="l" t="t" r="r" b="b"/>
            <a:pathLst>
              <a:path w="10387013" h="500062">
                <a:moveTo>
                  <a:pt x="0" y="0"/>
                </a:moveTo>
                <a:lnTo>
                  <a:pt x="500062" y="500062"/>
                </a:lnTo>
                <a:lnTo>
                  <a:pt x="985837" y="14287"/>
                </a:lnTo>
                <a:lnTo>
                  <a:pt x="10387013" y="14287"/>
                </a:lnTo>
              </a:path>
            </a:pathLst>
          </a:custGeom>
          <a:noFill/>
          <a:ln w="12700" cap="flat" cmpd="sng" algn="ctr">
            <a:solidFill>
              <a:srgbClr val="04A2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r>
              <a:rPr kumimoji="0" lang="es-ES" sz="2400" b="0" i="0" u="none" strike="noStrike" cap="none" normalizeH="0" baseline="0" dirty="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 </a:t>
            </a:r>
          </a:p>
        </p:txBody>
      </p:sp>
      <p:sp>
        <p:nvSpPr>
          <p:cNvPr id="34" name="Forma libre 33">
            <a:extLst>
              <a:ext uri="{FF2B5EF4-FFF2-40B4-BE49-F238E27FC236}">
                <a16:creationId xmlns:a16="http://schemas.microsoft.com/office/drawing/2014/main" id="{DADF1A57-AE29-8DA0-E3CF-00D71B0A7E34}"/>
              </a:ext>
            </a:extLst>
          </p:cNvPr>
          <p:cNvSpPr/>
          <p:nvPr/>
        </p:nvSpPr>
        <p:spPr bwMode="auto">
          <a:xfrm>
            <a:off x="12358301" y="2788773"/>
            <a:ext cx="10387013" cy="471924"/>
          </a:xfrm>
          <a:custGeom>
            <a:avLst/>
            <a:gdLst>
              <a:gd name="connsiteX0" fmla="*/ 0 w 10387013"/>
              <a:gd name="connsiteY0" fmla="*/ 0 h 500062"/>
              <a:gd name="connsiteX1" fmla="*/ 500062 w 10387013"/>
              <a:gd name="connsiteY1" fmla="*/ 500062 h 500062"/>
              <a:gd name="connsiteX2" fmla="*/ 985837 w 10387013"/>
              <a:gd name="connsiteY2" fmla="*/ 14287 h 500062"/>
              <a:gd name="connsiteX3" fmla="*/ 10387013 w 10387013"/>
              <a:gd name="connsiteY3" fmla="*/ 14287 h 500062"/>
            </a:gdLst>
            <a:ahLst/>
            <a:cxnLst>
              <a:cxn ang="0">
                <a:pos x="connsiteX0" y="connsiteY0"/>
              </a:cxn>
              <a:cxn ang="0">
                <a:pos x="connsiteX1" y="connsiteY1"/>
              </a:cxn>
              <a:cxn ang="0">
                <a:pos x="connsiteX2" y="connsiteY2"/>
              </a:cxn>
              <a:cxn ang="0">
                <a:pos x="connsiteX3" y="connsiteY3"/>
              </a:cxn>
            </a:cxnLst>
            <a:rect l="l" t="t" r="r" b="b"/>
            <a:pathLst>
              <a:path w="10387013" h="500062">
                <a:moveTo>
                  <a:pt x="0" y="0"/>
                </a:moveTo>
                <a:lnTo>
                  <a:pt x="500062" y="500062"/>
                </a:lnTo>
                <a:lnTo>
                  <a:pt x="985837" y="14287"/>
                </a:lnTo>
                <a:lnTo>
                  <a:pt x="10387013" y="14287"/>
                </a:lnTo>
              </a:path>
            </a:pathLst>
          </a:custGeom>
          <a:noFill/>
          <a:ln w="12700" cap="flat" cmpd="sng" algn="ctr">
            <a:solidFill>
              <a:srgbClr val="04A2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r>
              <a:rPr kumimoji="0" lang="es-ES" sz="2400" b="0" i="0" u="none" strike="noStrike" cap="none" normalizeH="0" baseline="0" dirty="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 </a:t>
            </a:r>
          </a:p>
        </p:txBody>
      </p:sp>
      <p:sp>
        <p:nvSpPr>
          <p:cNvPr id="35" name="Forma libre 34">
            <a:extLst>
              <a:ext uri="{FF2B5EF4-FFF2-40B4-BE49-F238E27FC236}">
                <a16:creationId xmlns:a16="http://schemas.microsoft.com/office/drawing/2014/main" id="{F9FBB3DA-5F61-2959-FA20-9AA386C4C6F2}"/>
              </a:ext>
            </a:extLst>
          </p:cNvPr>
          <p:cNvSpPr/>
          <p:nvPr/>
        </p:nvSpPr>
        <p:spPr bwMode="auto">
          <a:xfrm>
            <a:off x="12358301" y="6062456"/>
            <a:ext cx="10387013" cy="471924"/>
          </a:xfrm>
          <a:custGeom>
            <a:avLst/>
            <a:gdLst>
              <a:gd name="connsiteX0" fmla="*/ 0 w 10387013"/>
              <a:gd name="connsiteY0" fmla="*/ 0 h 500062"/>
              <a:gd name="connsiteX1" fmla="*/ 500062 w 10387013"/>
              <a:gd name="connsiteY1" fmla="*/ 500062 h 500062"/>
              <a:gd name="connsiteX2" fmla="*/ 985837 w 10387013"/>
              <a:gd name="connsiteY2" fmla="*/ 14287 h 500062"/>
              <a:gd name="connsiteX3" fmla="*/ 10387013 w 10387013"/>
              <a:gd name="connsiteY3" fmla="*/ 14287 h 500062"/>
            </a:gdLst>
            <a:ahLst/>
            <a:cxnLst>
              <a:cxn ang="0">
                <a:pos x="connsiteX0" y="connsiteY0"/>
              </a:cxn>
              <a:cxn ang="0">
                <a:pos x="connsiteX1" y="connsiteY1"/>
              </a:cxn>
              <a:cxn ang="0">
                <a:pos x="connsiteX2" y="connsiteY2"/>
              </a:cxn>
              <a:cxn ang="0">
                <a:pos x="connsiteX3" y="connsiteY3"/>
              </a:cxn>
            </a:cxnLst>
            <a:rect l="l" t="t" r="r" b="b"/>
            <a:pathLst>
              <a:path w="10387013" h="500062">
                <a:moveTo>
                  <a:pt x="0" y="0"/>
                </a:moveTo>
                <a:lnTo>
                  <a:pt x="500062" y="500062"/>
                </a:lnTo>
                <a:lnTo>
                  <a:pt x="985837" y="14287"/>
                </a:lnTo>
                <a:lnTo>
                  <a:pt x="10387013" y="14287"/>
                </a:lnTo>
              </a:path>
            </a:pathLst>
          </a:custGeom>
          <a:noFill/>
          <a:ln w="12700" cap="flat" cmpd="sng" algn="ctr">
            <a:solidFill>
              <a:srgbClr val="04A2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r>
              <a:rPr kumimoji="0" lang="es-ES" sz="2400" b="0" i="0" u="none" strike="noStrike" cap="none" normalizeH="0" baseline="0" dirty="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rPr>
              <a:t> </a:t>
            </a:r>
          </a:p>
        </p:txBody>
      </p:sp>
    </p:spTree>
    <p:extLst>
      <p:ext uri="{BB962C8B-B14F-4D97-AF65-F5344CB8AC3E}">
        <p14:creationId xmlns:p14="http://schemas.microsoft.com/office/powerpoint/2010/main" val="1836442906"/>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 conjunto de letras blancas en fondo azul&#10;&#10;Descripción generada automáticamente con confianza media">
            <a:extLst>
              <a:ext uri="{FF2B5EF4-FFF2-40B4-BE49-F238E27FC236}">
                <a16:creationId xmlns:a16="http://schemas.microsoft.com/office/drawing/2014/main" id="{4D590D7E-D494-BA6C-042D-EC1A013E1CD2}"/>
              </a:ext>
            </a:extLst>
          </p:cNvPr>
          <p:cNvPicPr>
            <a:picLocks noChangeAspect="1"/>
          </p:cNvPicPr>
          <p:nvPr/>
        </p:nvPicPr>
        <p:blipFill>
          <a:blip r:embed="rId2"/>
          <a:stretch>
            <a:fillRect/>
          </a:stretch>
        </p:blipFill>
        <p:spPr>
          <a:xfrm>
            <a:off x="-2945" y="0"/>
            <a:ext cx="24386945" cy="13716000"/>
          </a:xfrm>
          <a:prstGeom prst="rect">
            <a:avLst/>
          </a:prstGeom>
        </p:spPr>
      </p:pic>
      <p:pic>
        <p:nvPicPr>
          <p:cNvPr id="3076" name="Picture 4">
            <a:extLst>
              <a:ext uri="{FF2B5EF4-FFF2-40B4-BE49-F238E27FC236}">
                <a16:creationId xmlns:a16="http://schemas.microsoft.com/office/drawing/2014/main" id="{15C204AD-C422-1CA5-2714-F71A69F9B8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23425" y="795338"/>
            <a:ext cx="1258888" cy="1258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CuadroTexto 4">
            <a:extLst>
              <a:ext uri="{FF2B5EF4-FFF2-40B4-BE49-F238E27FC236}">
                <a16:creationId xmlns:a16="http://schemas.microsoft.com/office/drawing/2014/main" id="{9CDA533A-1EF9-4C4C-BD82-D8376CEB70FE}"/>
              </a:ext>
            </a:extLst>
          </p:cNvPr>
          <p:cNvSpPr txBox="1"/>
          <p:nvPr/>
        </p:nvSpPr>
        <p:spPr>
          <a:xfrm>
            <a:off x="2897311" y="4914674"/>
            <a:ext cx="1755409" cy="1200329"/>
          </a:xfrm>
          <a:prstGeom prst="rect">
            <a:avLst/>
          </a:prstGeom>
          <a:noFill/>
        </p:spPr>
        <p:txBody>
          <a:bodyPr wrap="square" rtlCol="0">
            <a:spAutoFit/>
          </a:bodyPr>
          <a:lstStyle/>
          <a:p>
            <a:r>
              <a:rPr lang="es-ES" sz="7200" dirty="0">
                <a:solidFill>
                  <a:schemeClr val="bg1"/>
                </a:solidFill>
                <a:latin typeface="Deutsche Bank Display" panose="020F0403020203030304" pitchFamily="34" charset="0"/>
                <a:ea typeface="Deutsche Bank Display" panose="020F0403020203030304" pitchFamily="34" charset="0"/>
                <a:cs typeface="Deutsche Bank Display" panose="020F0403020203030304" pitchFamily="34" charset="0"/>
              </a:rPr>
              <a:t>05</a:t>
            </a:r>
          </a:p>
        </p:txBody>
      </p:sp>
      <p:sp>
        <p:nvSpPr>
          <p:cNvPr id="6" name="CuadroTexto 5">
            <a:extLst>
              <a:ext uri="{FF2B5EF4-FFF2-40B4-BE49-F238E27FC236}">
                <a16:creationId xmlns:a16="http://schemas.microsoft.com/office/drawing/2014/main" id="{E839B87C-FA46-F178-B60D-CCFD9B2CCBDF}"/>
              </a:ext>
            </a:extLst>
          </p:cNvPr>
          <p:cNvSpPr txBox="1"/>
          <p:nvPr/>
        </p:nvSpPr>
        <p:spPr>
          <a:xfrm>
            <a:off x="3111387" y="6166514"/>
            <a:ext cx="6662401" cy="769441"/>
          </a:xfrm>
          <a:prstGeom prst="rect">
            <a:avLst/>
          </a:prstGeom>
          <a:noFill/>
        </p:spPr>
        <p:txBody>
          <a:bodyPr wrap="none" rtlCol="0">
            <a:spAutoFit/>
          </a:bodyPr>
          <a:lstStyle/>
          <a:p>
            <a:pPr algn="l"/>
            <a:r>
              <a:rPr lang="es-ES" altLang="es-ES" sz="4400" dirty="0">
                <a:solidFill>
                  <a:schemeClr val="bg1"/>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Text" panose="020B0503020202030204" pitchFamily="34" charset="0"/>
              </a:rPr>
              <a:t>Apéndice I: caso práctico</a:t>
            </a:r>
          </a:p>
        </p:txBody>
      </p:sp>
      <p:pic>
        <p:nvPicPr>
          <p:cNvPr id="7" name="Imagen 6">
            <a:extLst>
              <a:ext uri="{FF2B5EF4-FFF2-40B4-BE49-F238E27FC236}">
                <a16:creationId xmlns:a16="http://schemas.microsoft.com/office/drawing/2014/main" id="{9F0A2E66-94CC-ED25-334E-C246D7DDEC49}"/>
              </a:ext>
            </a:extLst>
          </p:cNvPr>
          <p:cNvPicPr>
            <a:picLocks noChangeAspect="1"/>
          </p:cNvPicPr>
          <p:nvPr/>
        </p:nvPicPr>
        <p:blipFill>
          <a:blip r:embed="rId4"/>
          <a:stretch>
            <a:fillRect/>
          </a:stretch>
        </p:blipFill>
        <p:spPr>
          <a:xfrm>
            <a:off x="568325" y="486394"/>
            <a:ext cx="2977150" cy="991341"/>
          </a:xfrm>
          <a:prstGeom prst="rect">
            <a:avLst/>
          </a:prstGeom>
        </p:spPr>
      </p:pic>
    </p:spTree>
    <p:extLst>
      <p:ext uri="{BB962C8B-B14F-4D97-AF65-F5344CB8AC3E}">
        <p14:creationId xmlns:p14="http://schemas.microsoft.com/office/powerpoint/2010/main" val="1618434918"/>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2002D1A4-691F-1EEB-FD20-05491B4CF7FC}"/>
              </a:ext>
            </a:extLst>
          </p:cNvPr>
          <p:cNvSpPr/>
          <p:nvPr/>
        </p:nvSpPr>
        <p:spPr bwMode="auto">
          <a:xfrm>
            <a:off x="0" y="2897560"/>
            <a:ext cx="24384000" cy="8640960"/>
          </a:xfrm>
          <a:prstGeom prst="rect">
            <a:avLst/>
          </a:prstGeom>
          <a:solidFill>
            <a:schemeClr val="tx2">
              <a:lumMod val="20000"/>
              <a:lumOff val="80000"/>
            </a:schemeClr>
          </a:solidFill>
          <a:ln w="25400" cap="flat" cmpd="sng" algn="ctr">
            <a:noFill/>
            <a:prstDash val="solid"/>
            <a:miter lim="400000"/>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s-ES" sz="2400" b="0" i="0" u="none" strike="noStrike" cap="none" normalizeH="0" baseline="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8196" name="Text Box 4">
            <a:extLst>
              <a:ext uri="{FF2B5EF4-FFF2-40B4-BE49-F238E27FC236}">
                <a16:creationId xmlns:a16="http://schemas.microsoft.com/office/drawing/2014/main" id="{08427A3E-1C2F-6332-CDC2-B6A50E823C29}"/>
              </a:ext>
            </a:extLst>
          </p:cNvPr>
          <p:cNvSpPr txBox="1">
            <a:spLocks/>
          </p:cNvSpPr>
          <p:nvPr/>
        </p:nvSpPr>
        <p:spPr bwMode="auto">
          <a:xfrm>
            <a:off x="662285" y="1492338"/>
            <a:ext cx="13668806" cy="7489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defPPr>
              <a:defRPr lang="es-ES"/>
            </a:defPPr>
            <a:lvl1pPr defTabSz="911225">
              <a:defRPr sz="4200">
                <a:solidFill>
                  <a:srgbClr val="00205B"/>
                </a:solidFill>
                <a:latin typeface="Deutsche Bank Display" charset="0"/>
                <a:ea typeface="Deutsche Bank Display" charset="0"/>
                <a:cs typeface="Deutsche Bank Display" charset="0"/>
              </a:defRPr>
            </a:lvl1pPr>
            <a:lvl2pPr defTabSz="911225"/>
            <a:lvl3pPr defTabSz="911225"/>
            <a:lvl4pPr defTabSz="911225"/>
            <a:lvl5pPr defTabSz="911225"/>
            <a:lvl6pPr marL="457200" indent="1828800" algn="ctr" defTabSz="911225" fontAlgn="base" hangingPunct="0">
              <a:spcBef>
                <a:spcPct val="0"/>
              </a:spcBef>
              <a:spcAft>
                <a:spcPct val="0"/>
              </a:spcAft>
            </a:lvl6pPr>
            <a:lvl7pPr marL="914400" indent="1828800" algn="ctr" defTabSz="911225" fontAlgn="base" hangingPunct="0">
              <a:spcBef>
                <a:spcPct val="0"/>
              </a:spcBef>
              <a:spcAft>
                <a:spcPct val="0"/>
              </a:spcAft>
            </a:lvl7pPr>
            <a:lvl8pPr marL="1371600" indent="1828800" algn="ctr" defTabSz="911225" fontAlgn="base" hangingPunct="0">
              <a:spcBef>
                <a:spcPct val="0"/>
              </a:spcBef>
              <a:spcAft>
                <a:spcPct val="0"/>
              </a:spcAft>
            </a:lvl8pPr>
            <a:lvl9pPr marL="1828800" indent="1828800" algn="ctr" defTabSz="911225" fontAlgn="base" hangingPunct="0">
              <a:spcBef>
                <a:spcPct val="0"/>
              </a:spcBef>
              <a:spcAft>
                <a:spcPct val="0"/>
              </a:spcAft>
            </a:lvl9pPr>
          </a:lstStyle>
          <a:p>
            <a:r>
              <a:rPr lang="es-ES_tradnl" dirty="0"/>
              <a:t>Supuesto práctico de planificación de empresa familiar</a:t>
            </a:r>
          </a:p>
        </p:txBody>
      </p:sp>
      <p:sp>
        <p:nvSpPr>
          <p:cNvPr id="3" name="Text Box 4">
            <a:extLst>
              <a:ext uri="{FF2B5EF4-FFF2-40B4-BE49-F238E27FC236}">
                <a16:creationId xmlns:a16="http://schemas.microsoft.com/office/drawing/2014/main" id="{EB213B81-F774-9C88-8835-12ACED920B75}"/>
              </a:ext>
            </a:extLst>
          </p:cNvPr>
          <p:cNvSpPr txBox="1">
            <a:spLocks/>
          </p:cNvSpPr>
          <p:nvPr/>
        </p:nvSpPr>
        <p:spPr bwMode="auto">
          <a:xfrm>
            <a:off x="636588" y="311184"/>
            <a:ext cx="2810065" cy="542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lnSpc>
                <a:spcPts val="4000"/>
              </a:lnSpc>
            </a:pPr>
            <a:r>
              <a:rPr lang="es-ES" alt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Apéndice 1: caso práctico</a:t>
            </a:r>
          </a:p>
        </p:txBody>
      </p:sp>
      <p:cxnSp>
        <p:nvCxnSpPr>
          <p:cNvPr id="4" name="Conector recto 3">
            <a:extLst>
              <a:ext uri="{FF2B5EF4-FFF2-40B4-BE49-F238E27FC236}">
                <a16:creationId xmlns:a16="http://schemas.microsoft.com/office/drawing/2014/main" id="{1D9BBC16-B9B8-29A2-56E7-24FCCCCE9DA5}"/>
              </a:ext>
            </a:extLst>
          </p:cNvPr>
          <p:cNvCxnSpPr/>
          <p:nvPr/>
        </p:nvCxnSpPr>
        <p:spPr bwMode="auto">
          <a:xfrm>
            <a:off x="671513" y="1017913"/>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CuadroTexto 6">
            <a:extLst>
              <a:ext uri="{FF2B5EF4-FFF2-40B4-BE49-F238E27FC236}">
                <a16:creationId xmlns:a16="http://schemas.microsoft.com/office/drawing/2014/main" id="{40A837F5-751D-E66E-AC49-4A741F58BD9A}"/>
              </a:ext>
            </a:extLst>
          </p:cNvPr>
          <p:cNvSpPr txBox="1"/>
          <p:nvPr/>
        </p:nvSpPr>
        <p:spPr>
          <a:xfrm>
            <a:off x="671513" y="3182386"/>
            <a:ext cx="11161364" cy="9446369"/>
          </a:xfrm>
          <a:prstGeom prst="rect">
            <a:avLst/>
          </a:prstGeom>
          <a:noFill/>
        </p:spPr>
        <p:txBody>
          <a:bodyPr wrap="square">
            <a:spAutoFit/>
          </a:bodyPr>
          <a:lstStyle/>
          <a:p>
            <a:pPr marL="342900" indent="-342900" algn="l">
              <a:lnSpc>
                <a:spcPct val="150000"/>
              </a:lnSpc>
              <a:buClr>
                <a:srgbClr val="04A2E0"/>
              </a:buClr>
              <a:buSzPct val="140000"/>
              <a:buFont typeface="Arial" panose="020B0604020202020204" pitchFamily="34" charset="0"/>
              <a:buChar char="•"/>
            </a:pPr>
            <a:r>
              <a:rPr lang="es-ES"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Don Abel, es viudo, tiene 64 años y tiene 3 hijos</a:t>
            </a:r>
          </a:p>
          <a:p>
            <a:pPr marL="342900" indent="-342900" algn="l">
              <a:lnSpc>
                <a:spcPct val="150000"/>
              </a:lnSpc>
              <a:buClr>
                <a:srgbClr val="04A2E0"/>
              </a:buClr>
              <a:buSzPct val="140000"/>
              <a:buFont typeface="Arial" panose="020B0604020202020204" pitchFamily="34" charset="0"/>
              <a:buChar char="•"/>
            </a:pPr>
            <a:r>
              <a:rPr lang="es-ES"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Es propietario del 100% de las participaciones de la empresa holding A, por las que desembolsó 3.000€ en el año 2.000, y actualmente tiene un VTC de 3.000.000€.</a:t>
            </a:r>
          </a:p>
          <a:p>
            <a:pPr marL="342900" indent="-342900" algn="l">
              <a:lnSpc>
                <a:spcPct val="150000"/>
              </a:lnSpc>
              <a:buClr>
                <a:srgbClr val="04A2E0"/>
              </a:buClr>
              <a:buSzPct val="140000"/>
              <a:buFont typeface="Arial" panose="020B0604020202020204" pitchFamily="34" charset="0"/>
              <a:buChar char="•"/>
            </a:pPr>
            <a:r>
              <a:rPr lang="es-ES"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Percibe 100.000€ por su condición de Administrador y único apoderado</a:t>
            </a:r>
          </a:p>
          <a:p>
            <a:pPr marL="720000" lvl="3" indent="-342900" algn="l">
              <a:lnSpc>
                <a:spcPct val="150000"/>
              </a:lnSpc>
              <a:buClr>
                <a:srgbClr val="04A2E0"/>
              </a:buClr>
              <a:buSzPct val="100000"/>
              <a:buFont typeface="Courier New" panose="02070309020205020404" pitchFamily="49" charset="0"/>
              <a:buChar char="o"/>
            </a:pPr>
            <a:r>
              <a:rPr lang="es-ES"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La empresa A, tiene una tesorería de 250.000€ y a su vez, es 100% titular de las participaciones de las siguientes empresas:</a:t>
            </a:r>
          </a:p>
          <a:p>
            <a:pPr marL="720000" lvl="3" indent="-342900" algn="l">
              <a:lnSpc>
                <a:spcPct val="150000"/>
              </a:lnSpc>
              <a:buClr>
                <a:srgbClr val="04A2E0"/>
              </a:buClr>
              <a:buSzPct val="100000"/>
              <a:buFont typeface="Courier New" panose="02070309020205020404" pitchFamily="49" charset="0"/>
              <a:buChar char="o"/>
            </a:pPr>
            <a:r>
              <a:rPr lang="es-ES"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Empresa B, constituida por 500.000€, dedicada al desarrollo y explotación de parques fotovoltaicos. Participa a su vez en 3 proyectos, para los cuales constituyó por 600.000€ B1, B2 y B3. Tiene un VTC de 600.000€ y cuenta con 3 empleados.</a:t>
            </a:r>
          </a:p>
          <a:p>
            <a:pPr marL="720000" lvl="3" indent="-342900" algn="l">
              <a:lnSpc>
                <a:spcPct val="150000"/>
              </a:lnSpc>
              <a:buClr>
                <a:srgbClr val="04A2E0"/>
              </a:buClr>
              <a:buSzPct val="100000"/>
              <a:buFont typeface="Courier New" panose="02070309020205020404" pitchFamily="49" charset="0"/>
              <a:buChar char="o"/>
            </a:pPr>
            <a:r>
              <a:rPr lang="es-ES"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Empresa C, constituida con 1.000.000€, tiene 8 apartamentos turísticos. Tiene un VTC de 2.000.000€ y ningún empleado.</a:t>
            </a:r>
          </a:p>
          <a:p>
            <a:pPr marL="720000" lvl="3" indent="-342900" algn="l">
              <a:lnSpc>
                <a:spcPct val="150000"/>
              </a:lnSpc>
              <a:buClr>
                <a:srgbClr val="04A2E0"/>
              </a:buClr>
              <a:buSzPct val="100000"/>
              <a:buFont typeface="Courier New" panose="02070309020205020404" pitchFamily="49" charset="0"/>
              <a:buChar char="o"/>
            </a:pPr>
            <a:r>
              <a:rPr lang="es-ES"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Empresa D, constituida con 1.250.000€, fabrica tornillos. Tiene un VTC de 2.500.000€ y cuenta con 5 empleados.</a:t>
            </a:r>
          </a:p>
          <a:p>
            <a:pPr marL="720000" lvl="3" indent="-342900" algn="l">
              <a:lnSpc>
                <a:spcPct val="150000"/>
              </a:lnSpc>
              <a:buClr>
                <a:srgbClr val="04A2E0"/>
              </a:buClr>
              <a:buSzPct val="100000"/>
              <a:buFont typeface="Courier New" panose="02070309020205020404" pitchFamily="49" charset="0"/>
              <a:buChar char="o"/>
            </a:pPr>
            <a:endParaRPr lang="es-ES"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720000" lvl="3" indent="-342900" algn="l">
              <a:lnSpc>
                <a:spcPct val="150000"/>
              </a:lnSpc>
              <a:buClr>
                <a:srgbClr val="04A2E0"/>
              </a:buClr>
              <a:buSzPct val="100000"/>
              <a:buFont typeface="Courier New" panose="02070309020205020404" pitchFamily="49" charset="0"/>
              <a:buChar char="o"/>
            </a:pPr>
            <a:endParaRPr lang="es-ES"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p:txBody>
      </p:sp>
      <p:sp>
        <p:nvSpPr>
          <p:cNvPr id="2" name="CuadroTexto 1">
            <a:extLst>
              <a:ext uri="{FF2B5EF4-FFF2-40B4-BE49-F238E27FC236}">
                <a16:creationId xmlns:a16="http://schemas.microsoft.com/office/drawing/2014/main" id="{F922F42E-5850-B488-E17F-DA418247F0F3}"/>
              </a:ext>
            </a:extLst>
          </p:cNvPr>
          <p:cNvSpPr txBox="1"/>
          <p:nvPr/>
        </p:nvSpPr>
        <p:spPr>
          <a:xfrm>
            <a:off x="12407900" y="3182386"/>
            <a:ext cx="11161364" cy="3906390"/>
          </a:xfrm>
          <a:prstGeom prst="rect">
            <a:avLst/>
          </a:prstGeom>
          <a:noFill/>
        </p:spPr>
        <p:txBody>
          <a:bodyPr wrap="square">
            <a:spAutoFit/>
          </a:bodyPr>
          <a:lstStyle/>
          <a:p>
            <a:pPr marL="342900" indent="-342900" algn="l">
              <a:lnSpc>
                <a:spcPct val="150000"/>
              </a:lnSpc>
              <a:buClr>
                <a:srgbClr val="04A2E0"/>
              </a:buClr>
              <a:buSzPct val="140000"/>
              <a:buFont typeface="Arial" panose="020B0604020202020204" pitchFamily="34" charset="0"/>
              <a:buChar char="•"/>
            </a:pPr>
            <a:r>
              <a:rPr lang="es-ES"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Ha recibido una oferta de compra de la cartera de participadas de B (B1, B2 y B3) por 18.000.000€</a:t>
            </a:r>
          </a:p>
          <a:p>
            <a:pPr marL="342900" indent="-342900" algn="l">
              <a:lnSpc>
                <a:spcPct val="150000"/>
              </a:lnSpc>
              <a:buClr>
                <a:srgbClr val="04A2E0"/>
              </a:buClr>
              <a:buSzPct val="140000"/>
              <a:buFont typeface="Arial" panose="020B0604020202020204" pitchFamily="34" charset="0"/>
              <a:buChar char="•"/>
            </a:pPr>
            <a:r>
              <a:rPr lang="es-ES"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En caso de vender, quiere repartir la totalidad del producto de la venta (excepto los 500.000€ de capital social) a la matriz A, y disponer un dividendo de 2.000.000€ de la sociedad para comprar un barco.</a:t>
            </a:r>
          </a:p>
          <a:p>
            <a:pPr marL="342900" indent="-342900" algn="l">
              <a:lnSpc>
                <a:spcPct val="150000"/>
              </a:lnSpc>
              <a:buClr>
                <a:srgbClr val="04A2E0"/>
              </a:buClr>
              <a:buSzPct val="140000"/>
              <a:buFont typeface="Arial" panose="020B0604020202020204" pitchFamily="34" charset="0"/>
              <a:buChar char="•"/>
            </a:pPr>
            <a:r>
              <a:rPr lang="es-ES"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Tiene 2.700.000€ en fondos de inversión a título particular.</a:t>
            </a:r>
          </a:p>
          <a:p>
            <a:pPr marL="342900" indent="-342900" algn="l">
              <a:lnSpc>
                <a:spcPct val="150000"/>
              </a:lnSpc>
              <a:buClr>
                <a:srgbClr val="04A2E0"/>
              </a:buClr>
              <a:buSzPct val="140000"/>
              <a:buFont typeface="Arial" panose="020B0604020202020204" pitchFamily="34" charset="0"/>
              <a:buChar char="•"/>
            </a:pPr>
            <a:r>
              <a:rPr lang="es-ES"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Está preocupado por el impacto de la eventual venta en el ISGF</a:t>
            </a:r>
          </a:p>
        </p:txBody>
      </p:sp>
    </p:spTree>
    <p:extLst>
      <p:ext uri="{BB962C8B-B14F-4D97-AF65-F5344CB8AC3E}">
        <p14:creationId xmlns:p14="http://schemas.microsoft.com/office/powerpoint/2010/main" val="1718637238"/>
      </p:ext>
    </p:extLst>
  </p:cSld>
  <p:clrMapOvr>
    <a:masterClrMapping/>
  </p:clrMapOvr>
  <p:transition spd="slow">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4">
            <a:extLst>
              <a:ext uri="{FF2B5EF4-FFF2-40B4-BE49-F238E27FC236}">
                <a16:creationId xmlns:a16="http://schemas.microsoft.com/office/drawing/2014/main" id="{08427A3E-1C2F-6332-CDC2-B6A50E823C29}"/>
              </a:ext>
            </a:extLst>
          </p:cNvPr>
          <p:cNvSpPr txBox="1">
            <a:spLocks/>
          </p:cNvSpPr>
          <p:nvPr/>
        </p:nvSpPr>
        <p:spPr bwMode="auto">
          <a:xfrm>
            <a:off x="662285" y="1492338"/>
            <a:ext cx="13668806" cy="7489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defPPr>
              <a:defRPr lang="es-ES"/>
            </a:defPPr>
            <a:lvl1pPr defTabSz="911225">
              <a:defRPr sz="4200">
                <a:solidFill>
                  <a:srgbClr val="00205B"/>
                </a:solidFill>
                <a:latin typeface="Deutsche Bank Display" charset="0"/>
                <a:ea typeface="Deutsche Bank Display" charset="0"/>
                <a:cs typeface="Deutsche Bank Display" charset="0"/>
              </a:defRPr>
            </a:lvl1pPr>
            <a:lvl2pPr defTabSz="911225"/>
            <a:lvl3pPr defTabSz="911225"/>
            <a:lvl4pPr defTabSz="911225"/>
            <a:lvl5pPr defTabSz="911225"/>
            <a:lvl6pPr marL="457200" indent="1828800" algn="ctr" defTabSz="911225" fontAlgn="base" hangingPunct="0">
              <a:spcBef>
                <a:spcPct val="0"/>
              </a:spcBef>
              <a:spcAft>
                <a:spcPct val="0"/>
              </a:spcAft>
            </a:lvl6pPr>
            <a:lvl7pPr marL="914400" indent="1828800" algn="ctr" defTabSz="911225" fontAlgn="base" hangingPunct="0">
              <a:spcBef>
                <a:spcPct val="0"/>
              </a:spcBef>
              <a:spcAft>
                <a:spcPct val="0"/>
              </a:spcAft>
            </a:lvl7pPr>
            <a:lvl8pPr marL="1371600" indent="1828800" algn="ctr" defTabSz="911225" fontAlgn="base" hangingPunct="0">
              <a:spcBef>
                <a:spcPct val="0"/>
              </a:spcBef>
              <a:spcAft>
                <a:spcPct val="0"/>
              </a:spcAft>
            </a:lvl8pPr>
            <a:lvl9pPr marL="1828800" indent="1828800" algn="ctr" defTabSz="911225" fontAlgn="base" hangingPunct="0">
              <a:spcBef>
                <a:spcPct val="0"/>
              </a:spcBef>
              <a:spcAft>
                <a:spcPct val="0"/>
              </a:spcAft>
            </a:lvl9pPr>
          </a:lstStyle>
          <a:p>
            <a:r>
              <a:rPr lang="es-ES_tradnl" dirty="0"/>
              <a:t>Supuesto práctico de planificación de empresa familiar</a:t>
            </a:r>
          </a:p>
        </p:txBody>
      </p:sp>
      <p:pic>
        <p:nvPicPr>
          <p:cNvPr id="8369" name="Imagen 8368">
            <a:extLst>
              <a:ext uri="{FF2B5EF4-FFF2-40B4-BE49-F238E27FC236}">
                <a16:creationId xmlns:a16="http://schemas.microsoft.com/office/drawing/2014/main" id="{91D596A2-A390-F1D9-DA91-D95BE476D694}"/>
              </a:ext>
            </a:extLst>
          </p:cNvPr>
          <p:cNvPicPr>
            <a:picLocks noChangeAspect="1"/>
          </p:cNvPicPr>
          <p:nvPr/>
        </p:nvPicPr>
        <p:blipFill>
          <a:blip r:embed="rId3"/>
          <a:stretch>
            <a:fillRect/>
          </a:stretch>
        </p:blipFill>
        <p:spPr>
          <a:xfrm>
            <a:off x="4497501" y="2609528"/>
            <a:ext cx="1059736" cy="1059736"/>
          </a:xfrm>
          <a:prstGeom prst="rect">
            <a:avLst/>
          </a:prstGeom>
        </p:spPr>
      </p:pic>
      <p:pic>
        <p:nvPicPr>
          <p:cNvPr id="8370" name="Imagen 8369">
            <a:extLst>
              <a:ext uri="{FF2B5EF4-FFF2-40B4-BE49-F238E27FC236}">
                <a16:creationId xmlns:a16="http://schemas.microsoft.com/office/drawing/2014/main" id="{DAE3BE8D-1466-213D-E2DE-5E87DEC8DF8A}"/>
              </a:ext>
            </a:extLst>
          </p:cNvPr>
          <p:cNvPicPr>
            <a:picLocks noChangeAspect="1"/>
          </p:cNvPicPr>
          <p:nvPr/>
        </p:nvPicPr>
        <p:blipFill>
          <a:blip r:embed="rId4"/>
          <a:stretch>
            <a:fillRect/>
          </a:stretch>
        </p:blipFill>
        <p:spPr>
          <a:xfrm>
            <a:off x="4487116" y="4143352"/>
            <a:ext cx="1070121" cy="1070121"/>
          </a:xfrm>
          <a:prstGeom prst="rect">
            <a:avLst/>
          </a:prstGeom>
        </p:spPr>
      </p:pic>
      <p:sp>
        <p:nvSpPr>
          <p:cNvPr id="8371" name="CuadroTexto 8370">
            <a:extLst>
              <a:ext uri="{FF2B5EF4-FFF2-40B4-BE49-F238E27FC236}">
                <a16:creationId xmlns:a16="http://schemas.microsoft.com/office/drawing/2014/main" id="{B7CC3D44-D3D5-DD86-4AAF-0E8E1F9C9298}"/>
              </a:ext>
            </a:extLst>
          </p:cNvPr>
          <p:cNvSpPr txBox="1"/>
          <p:nvPr/>
        </p:nvSpPr>
        <p:spPr>
          <a:xfrm>
            <a:off x="4817132" y="4296169"/>
            <a:ext cx="420471" cy="558941"/>
          </a:xfrm>
          <a:prstGeom prst="rect">
            <a:avLst/>
          </a:prstGeom>
          <a:noFill/>
        </p:spPr>
        <p:txBody>
          <a:bodyPr wrap="none" rtlCol="0">
            <a:spAutoFit/>
          </a:bodyPr>
          <a:lstStyle/>
          <a:p>
            <a:r>
              <a:rPr lang="es-ES" sz="4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A</a:t>
            </a:r>
          </a:p>
        </p:txBody>
      </p:sp>
      <p:sp>
        <p:nvSpPr>
          <p:cNvPr id="8372" name="CuadroTexto 8371">
            <a:extLst>
              <a:ext uri="{FF2B5EF4-FFF2-40B4-BE49-F238E27FC236}">
                <a16:creationId xmlns:a16="http://schemas.microsoft.com/office/drawing/2014/main" id="{A07199D1-E8BA-A613-772A-D7D9E28EB9A2}"/>
              </a:ext>
            </a:extLst>
          </p:cNvPr>
          <p:cNvSpPr txBox="1"/>
          <p:nvPr/>
        </p:nvSpPr>
        <p:spPr>
          <a:xfrm>
            <a:off x="4633670" y="4743861"/>
            <a:ext cx="787396" cy="369332"/>
          </a:xfrm>
          <a:prstGeom prst="rect">
            <a:avLst/>
          </a:prstGeom>
          <a:noFill/>
        </p:spPr>
        <p:txBody>
          <a:bodyPr wrap="none" rtlCol="0">
            <a:spAutoFit/>
          </a:bodyPr>
          <a:lstStyle/>
          <a:p>
            <a:r>
              <a:rPr 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3.000</a:t>
            </a:r>
          </a:p>
        </p:txBody>
      </p:sp>
      <p:pic>
        <p:nvPicPr>
          <p:cNvPr id="8373" name="Imagen 8372">
            <a:extLst>
              <a:ext uri="{FF2B5EF4-FFF2-40B4-BE49-F238E27FC236}">
                <a16:creationId xmlns:a16="http://schemas.microsoft.com/office/drawing/2014/main" id="{5AE3B98C-422E-34AC-7E59-3055C30B04A5}"/>
              </a:ext>
            </a:extLst>
          </p:cNvPr>
          <p:cNvPicPr>
            <a:picLocks noChangeAspect="1"/>
          </p:cNvPicPr>
          <p:nvPr/>
        </p:nvPicPr>
        <p:blipFill>
          <a:blip r:embed="rId4"/>
          <a:stretch>
            <a:fillRect/>
          </a:stretch>
        </p:blipFill>
        <p:spPr>
          <a:xfrm>
            <a:off x="4487116" y="6216204"/>
            <a:ext cx="1070121" cy="1070121"/>
          </a:xfrm>
          <a:prstGeom prst="rect">
            <a:avLst/>
          </a:prstGeom>
        </p:spPr>
      </p:pic>
      <p:sp>
        <p:nvSpPr>
          <p:cNvPr id="8384" name="CuadroTexto 8383">
            <a:extLst>
              <a:ext uri="{FF2B5EF4-FFF2-40B4-BE49-F238E27FC236}">
                <a16:creationId xmlns:a16="http://schemas.microsoft.com/office/drawing/2014/main" id="{87AA3C7F-36CD-8545-FEF3-38BEB1D423C3}"/>
              </a:ext>
            </a:extLst>
          </p:cNvPr>
          <p:cNvSpPr txBox="1"/>
          <p:nvPr/>
        </p:nvSpPr>
        <p:spPr>
          <a:xfrm>
            <a:off x="4810804" y="6342380"/>
            <a:ext cx="433129" cy="558941"/>
          </a:xfrm>
          <a:prstGeom prst="rect">
            <a:avLst/>
          </a:prstGeom>
          <a:noFill/>
        </p:spPr>
        <p:txBody>
          <a:bodyPr wrap="none" rtlCol="0">
            <a:spAutoFit/>
          </a:bodyPr>
          <a:lstStyle/>
          <a:p>
            <a:r>
              <a:rPr lang="es-ES" sz="4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B</a:t>
            </a:r>
          </a:p>
        </p:txBody>
      </p:sp>
      <p:sp>
        <p:nvSpPr>
          <p:cNvPr id="8386" name="CuadroTexto 8385">
            <a:extLst>
              <a:ext uri="{FF2B5EF4-FFF2-40B4-BE49-F238E27FC236}">
                <a16:creationId xmlns:a16="http://schemas.microsoft.com/office/drawing/2014/main" id="{D83E5A6C-C86B-8B12-16F6-A2418FD439F2}"/>
              </a:ext>
            </a:extLst>
          </p:cNvPr>
          <p:cNvSpPr txBox="1"/>
          <p:nvPr/>
        </p:nvSpPr>
        <p:spPr>
          <a:xfrm>
            <a:off x="4776337" y="6910263"/>
            <a:ext cx="502061" cy="307777"/>
          </a:xfrm>
          <a:prstGeom prst="rect">
            <a:avLst/>
          </a:prstGeom>
          <a:noFill/>
        </p:spPr>
        <p:txBody>
          <a:bodyPr wrap="none" rtlCol="0">
            <a:spAutoFit/>
          </a:bodyPr>
          <a:lstStyle/>
          <a:p>
            <a:r>
              <a:rPr lang="es-ES" sz="14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600</a:t>
            </a:r>
          </a:p>
        </p:txBody>
      </p:sp>
      <p:pic>
        <p:nvPicPr>
          <p:cNvPr id="8387" name="Imagen 8386">
            <a:extLst>
              <a:ext uri="{FF2B5EF4-FFF2-40B4-BE49-F238E27FC236}">
                <a16:creationId xmlns:a16="http://schemas.microsoft.com/office/drawing/2014/main" id="{6AA10F4F-DE00-4D5B-E572-A8C9DD81F5CB}"/>
              </a:ext>
            </a:extLst>
          </p:cNvPr>
          <p:cNvPicPr>
            <a:picLocks noChangeAspect="1"/>
          </p:cNvPicPr>
          <p:nvPr/>
        </p:nvPicPr>
        <p:blipFill>
          <a:blip r:embed="rId4"/>
          <a:stretch>
            <a:fillRect/>
          </a:stretch>
        </p:blipFill>
        <p:spPr>
          <a:xfrm>
            <a:off x="6190300" y="6216204"/>
            <a:ext cx="1070121" cy="1070121"/>
          </a:xfrm>
          <a:prstGeom prst="rect">
            <a:avLst/>
          </a:prstGeom>
        </p:spPr>
      </p:pic>
      <p:sp>
        <p:nvSpPr>
          <p:cNvPr id="8388" name="CuadroTexto 8387">
            <a:extLst>
              <a:ext uri="{FF2B5EF4-FFF2-40B4-BE49-F238E27FC236}">
                <a16:creationId xmlns:a16="http://schemas.microsoft.com/office/drawing/2014/main" id="{A9461742-4963-1CB4-AD56-63A0BD719C57}"/>
              </a:ext>
            </a:extLst>
          </p:cNvPr>
          <p:cNvSpPr txBox="1"/>
          <p:nvPr/>
        </p:nvSpPr>
        <p:spPr>
          <a:xfrm>
            <a:off x="6515886" y="6342380"/>
            <a:ext cx="429332" cy="558941"/>
          </a:xfrm>
          <a:prstGeom prst="rect">
            <a:avLst/>
          </a:prstGeom>
          <a:noFill/>
        </p:spPr>
        <p:txBody>
          <a:bodyPr wrap="none" rtlCol="0">
            <a:spAutoFit/>
          </a:bodyPr>
          <a:lstStyle/>
          <a:p>
            <a:r>
              <a:rPr lang="es-ES" sz="4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C</a:t>
            </a:r>
          </a:p>
        </p:txBody>
      </p:sp>
      <p:sp>
        <p:nvSpPr>
          <p:cNvPr id="8389" name="CuadroTexto 8388">
            <a:extLst>
              <a:ext uri="{FF2B5EF4-FFF2-40B4-BE49-F238E27FC236}">
                <a16:creationId xmlns:a16="http://schemas.microsoft.com/office/drawing/2014/main" id="{DD782BCC-BF56-641F-4B81-4634C2D9290A}"/>
              </a:ext>
            </a:extLst>
          </p:cNvPr>
          <p:cNvSpPr txBox="1"/>
          <p:nvPr/>
        </p:nvSpPr>
        <p:spPr>
          <a:xfrm>
            <a:off x="6404182" y="6910263"/>
            <a:ext cx="652743" cy="307777"/>
          </a:xfrm>
          <a:prstGeom prst="rect">
            <a:avLst/>
          </a:prstGeom>
          <a:noFill/>
        </p:spPr>
        <p:txBody>
          <a:bodyPr wrap="none" rtlCol="0">
            <a:spAutoFit/>
          </a:bodyPr>
          <a:lstStyle/>
          <a:p>
            <a:r>
              <a:rPr lang="es-ES" sz="14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2.000</a:t>
            </a:r>
          </a:p>
        </p:txBody>
      </p:sp>
      <p:pic>
        <p:nvPicPr>
          <p:cNvPr id="8390" name="Imagen 8389">
            <a:extLst>
              <a:ext uri="{FF2B5EF4-FFF2-40B4-BE49-F238E27FC236}">
                <a16:creationId xmlns:a16="http://schemas.microsoft.com/office/drawing/2014/main" id="{63F48B92-006A-443E-8300-440324AE31A5}"/>
              </a:ext>
            </a:extLst>
          </p:cNvPr>
          <p:cNvPicPr>
            <a:picLocks noChangeAspect="1"/>
          </p:cNvPicPr>
          <p:nvPr/>
        </p:nvPicPr>
        <p:blipFill>
          <a:blip r:embed="rId4"/>
          <a:stretch>
            <a:fillRect/>
          </a:stretch>
        </p:blipFill>
        <p:spPr>
          <a:xfrm>
            <a:off x="7800920" y="6216204"/>
            <a:ext cx="1070121" cy="1070121"/>
          </a:xfrm>
          <a:prstGeom prst="rect">
            <a:avLst/>
          </a:prstGeom>
        </p:spPr>
      </p:pic>
      <p:sp>
        <p:nvSpPr>
          <p:cNvPr id="8391" name="CuadroTexto 8390">
            <a:extLst>
              <a:ext uri="{FF2B5EF4-FFF2-40B4-BE49-F238E27FC236}">
                <a16:creationId xmlns:a16="http://schemas.microsoft.com/office/drawing/2014/main" id="{196E66CC-D27C-759A-0650-86E08A247ED9}"/>
              </a:ext>
            </a:extLst>
          </p:cNvPr>
          <p:cNvSpPr txBox="1"/>
          <p:nvPr/>
        </p:nvSpPr>
        <p:spPr>
          <a:xfrm>
            <a:off x="8115116" y="6342380"/>
            <a:ext cx="452114" cy="558941"/>
          </a:xfrm>
          <a:prstGeom prst="rect">
            <a:avLst/>
          </a:prstGeom>
          <a:noFill/>
        </p:spPr>
        <p:txBody>
          <a:bodyPr wrap="none" rtlCol="0">
            <a:spAutoFit/>
          </a:bodyPr>
          <a:lstStyle/>
          <a:p>
            <a:r>
              <a:rPr lang="es-ES" sz="4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D</a:t>
            </a:r>
          </a:p>
        </p:txBody>
      </p:sp>
      <p:sp>
        <p:nvSpPr>
          <p:cNvPr id="8392" name="CuadroTexto 8391">
            <a:extLst>
              <a:ext uri="{FF2B5EF4-FFF2-40B4-BE49-F238E27FC236}">
                <a16:creationId xmlns:a16="http://schemas.microsoft.com/office/drawing/2014/main" id="{76D934EC-27B4-E35C-AEC4-DF13A72A42F7}"/>
              </a:ext>
            </a:extLst>
          </p:cNvPr>
          <p:cNvSpPr txBox="1"/>
          <p:nvPr/>
        </p:nvSpPr>
        <p:spPr>
          <a:xfrm>
            <a:off x="8014801" y="6910263"/>
            <a:ext cx="652743" cy="307777"/>
          </a:xfrm>
          <a:prstGeom prst="rect">
            <a:avLst/>
          </a:prstGeom>
          <a:noFill/>
        </p:spPr>
        <p:txBody>
          <a:bodyPr wrap="none" rtlCol="0">
            <a:spAutoFit/>
          </a:bodyPr>
          <a:lstStyle/>
          <a:p>
            <a:r>
              <a:rPr lang="es-ES" sz="14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2.500</a:t>
            </a:r>
          </a:p>
        </p:txBody>
      </p:sp>
      <p:pic>
        <p:nvPicPr>
          <p:cNvPr id="8393" name="Imagen 8392">
            <a:extLst>
              <a:ext uri="{FF2B5EF4-FFF2-40B4-BE49-F238E27FC236}">
                <a16:creationId xmlns:a16="http://schemas.microsoft.com/office/drawing/2014/main" id="{E6313CFE-13E2-0E37-6A89-4ACFDADC0A03}"/>
              </a:ext>
            </a:extLst>
          </p:cNvPr>
          <p:cNvPicPr>
            <a:picLocks noChangeAspect="1"/>
          </p:cNvPicPr>
          <p:nvPr/>
        </p:nvPicPr>
        <p:blipFill>
          <a:blip r:embed="rId4"/>
          <a:stretch>
            <a:fillRect/>
          </a:stretch>
        </p:blipFill>
        <p:spPr>
          <a:xfrm>
            <a:off x="2524751" y="6216204"/>
            <a:ext cx="1070121" cy="1070121"/>
          </a:xfrm>
          <a:prstGeom prst="rect">
            <a:avLst/>
          </a:prstGeom>
        </p:spPr>
      </p:pic>
      <p:sp>
        <p:nvSpPr>
          <p:cNvPr id="8394" name="CuadroTexto 8393">
            <a:extLst>
              <a:ext uri="{FF2B5EF4-FFF2-40B4-BE49-F238E27FC236}">
                <a16:creationId xmlns:a16="http://schemas.microsoft.com/office/drawing/2014/main" id="{24B82D3C-8455-85B9-A1BF-A5868ADCDA18}"/>
              </a:ext>
            </a:extLst>
          </p:cNvPr>
          <p:cNvSpPr txBox="1"/>
          <p:nvPr/>
        </p:nvSpPr>
        <p:spPr>
          <a:xfrm>
            <a:off x="2872488" y="6342380"/>
            <a:ext cx="385031" cy="558941"/>
          </a:xfrm>
          <a:prstGeom prst="rect">
            <a:avLst/>
          </a:prstGeom>
          <a:noFill/>
        </p:spPr>
        <p:txBody>
          <a:bodyPr wrap="none" rtlCol="0">
            <a:spAutoFit/>
          </a:bodyPr>
          <a:lstStyle/>
          <a:p>
            <a:r>
              <a:rPr lang="es-ES" sz="4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a:t>
            </a:r>
          </a:p>
        </p:txBody>
      </p:sp>
      <p:sp>
        <p:nvSpPr>
          <p:cNvPr id="8395" name="CuadroTexto 8394">
            <a:extLst>
              <a:ext uri="{FF2B5EF4-FFF2-40B4-BE49-F238E27FC236}">
                <a16:creationId xmlns:a16="http://schemas.microsoft.com/office/drawing/2014/main" id="{C7F5F1D7-6D75-EBD2-C0CC-ACF957804881}"/>
              </a:ext>
            </a:extLst>
          </p:cNvPr>
          <p:cNvSpPr txBox="1"/>
          <p:nvPr/>
        </p:nvSpPr>
        <p:spPr>
          <a:xfrm>
            <a:off x="2813974" y="6910263"/>
            <a:ext cx="502061" cy="307777"/>
          </a:xfrm>
          <a:prstGeom prst="rect">
            <a:avLst/>
          </a:prstGeom>
          <a:noFill/>
        </p:spPr>
        <p:txBody>
          <a:bodyPr wrap="none" rtlCol="0">
            <a:spAutoFit/>
          </a:bodyPr>
          <a:lstStyle/>
          <a:p>
            <a:r>
              <a:rPr lang="es-ES" sz="14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250</a:t>
            </a:r>
          </a:p>
        </p:txBody>
      </p:sp>
      <p:cxnSp>
        <p:nvCxnSpPr>
          <p:cNvPr id="8396" name="Conector recto 8395">
            <a:extLst>
              <a:ext uri="{FF2B5EF4-FFF2-40B4-BE49-F238E27FC236}">
                <a16:creationId xmlns:a16="http://schemas.microsoft.com/office/drawing/2014/main" id="{E42B67CB-7ABB-870D-A575-B6BFFB8CB42B}"/>
              </a:ext>
            </a:extLst>
          </p:cNvPr>
          <p:cNvCxnSpPr>
            <a:stCxn id="8369" idx="2"/>
            <a:endCxn id="8370" idx="0"/>
          </p:cNvCxnSpPr>
          <p:nvPr/>
        </p:nvCxnSpPr>
        <p:spPr bwMode="auto">
          <a:xfrm flipH="1">
            <a:off x="5022177" y="3669264"/>
            <a:ext cx="5192" cy="474088"/>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97" name="Conector recto 8396">
            <a:extLst>
              <a:ext uri="{FF2B5EF4-FFF2-40B4-BE49-F238E27FC236}">
                <a16:creationId xmlns:a16="http://schemas.microsoft.com/office/drawing/2014/main" id="{0D873554-D433-59E8-D658-37AED58902E5}"/>
              </a:ext>
            </a:extLst>
          </p:cNvPr>
          <p:cNvCxnSpPr>
            <a:cxnSpLocks/>
          </p:cNvCxnSpPr>
          <p:nvPr/>
        </p:nvCxnSpPr>
        <p:spPr bwMode="auto">
          <a:xfrm>
            <a:off x="5027369" y="5214112"/>
            <a:ext cx="0" cy="1007286"/>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98" name="Conector recto 8397">
            <a:extLst>
              <a:ext uri="{FF2B5EF4-FFF2-40B4-BE49-F238E27FC236}">
                <a16:creationId xmlns:a16="http://schemas.microsoft.com/office/drawing/2014/main" id="{3734F38E-0BBC-AFF5-DD62-80AFFE4711C2}"/>
              </a:ext>
            </a:extLst>
          </p:cNvPr>
          <p:cNvCxnSpPr>
            <a:cxnSpLocks/>
          </p:cNvCxnSpPr>
          <p:nvPr/>
        </p:nvCxnSpPr>
        <p:spPr bwMode="auto">
          <a:xfrm flipH="1">
            <a:off x="3059812" y="5552993"/>
            <a:ext cx="5281361" cy="0"/>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99" name="Conector recto 8398">
            <a:extLst>
              <a:ext uri="{FF2B5EF4-FFF2-40B4-BE49-F238E27FC236}">
                <a16:creationId xmlns:a16="http://schemas.microsoft.com/office/drawing/2014/main" id="{EB2FD5B4-E830-B886-0BE2-0393F780974A}"/>
              </a:ext>
            </a:extLst>
          </p:cNvPr>
          <p:cNvCxnSpPr>
            <a:cxnSpLocks/>
          </p:cNvCxnSpPr>
          <p:nvPr/>
        </p:nvCxnSpPr>
        <p:spPr bwMode="auto">
          <a:xfrm>
            <a:off x="8322660" y="5552993"/>
            <a:ext cx="0" cy="668406"/>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00" name="Conector recto 8399">
            <a:extLst>
              <a:ext uri="{FF2B5EF4-FFF2-40B4-BE49-F238E27FC236}">
                <a16:creationId xmlns:a16="http://schemas.microsoft.com/office/drawing/2014/main" id="{193B47A7-87FC-960D-3D85-AF896D659D92}"/>
              </a:ext>
            </a:extLst>
          </p:cNvPr>
          <p:cNvCxnSpPr>
            <a:cxnSpLocks/>
          </p:cNvCxnSpPr>
          <p:nvPr/>
        </p:nvCxnSpPr>
        <p:spPr bwMode="auto">
          <a:xfrm>
            <a:off x="6730553" y="5552993"/>
            <a:ext cx="0" cy="668406"/>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01" name="Conector recto 8400">
            <a:extLst>
              <a:ext uri="{FF2B5EF4-FFF2-40B4-BE49-F238E27FC236}">
                <a16:creationId xmlns:a16="http://schemas.microsoft.com/office/drawing/2014/main" id="{E3B564EB-2671-9BF4-565D-A4B7C3248547}"/>
              </a:ext>
            </a:extLst>
          </p:cNvPr>
          <p:cNvCxnSpPr>
            <a:cxnSpLocks/>
          </p:cNvCxnSpPr>
          <p:nvPr/>
        </p:nvCxnSpPr>
        <p:spPr bwMode="auto">
          <a:xfrm>
            <a:off x="3065003" y="5552993"/>
            <a:ext cx="0" cy="668406"/>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402" name="CuadroTexto 8401">
            <a:extLst>
              <a:ext uri="{FF2B5EF4-FFF2-40B4-BE49-F238E27FC236}">
                <a16:creationId xmlns:a16="http://schemas.microsoft.com/office/drawing/2014/main" id="{CDA9F4BA-FC33-0F6C-A518-0C2243F1BEAC}"/>
              </a:ext>
            </a:extLst>
          </p:cNvPr>
          <p:cNvSpPr txBox="1"/>
          <p:nvPr/>
        </p:nvSpPr>
        <p:spPr>
          <a:xfrm>
            <a:off x="4730652" y="5742966"/>
            <a:ext cx="593432" cy="369332"/>
          </a:xfrm>
          <a:prstGeom prst="rect">
            <a:avLst/>
          </a:prstGeom>
          <a:solidFill>
            <a:srgbClr val="FFFFFF"/>
          </a:solidFill>
        </p:spPr>
        <p:txBody>
          <a:bodyPr wrap="none" rtlCol="0">
            <a:spAutoFit/>
          </a:bodyPr>
          <a:lstStyle/>
          <a:p>
            <a:r>
              <a:rPr 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500</a:t>
            </a:r>
          </a:p>
        </p:txBody>
      </p:sp>
      <p:sp>
        <p:nvSpPr>
          <p:cNvPr id="8403" name="CuadroTexto 8402">
            <a:extLst>
              <a:ext uri="{FF2B5EF4-FFF2-40B4-BE49-F238E27FC236}">
                <a16:creationId xmlns:a16="http://schemas.microsoft.com/office/drawing/2014/main" id="{57ECFADA-ED92-2F8B-E480-668832C827CB}"/>
              </a:ext>
            </a:extLst>
          </p:cNvPr>
          <p:cNvSpPr txBox="1"/>
          <p:nvPr/>
        </p:nvSpPr>
        <p:spPr>
          <a:xfrm>
            <a:off x="6355369" y="5742966"/>
            <a:ext cx="787395" cy="369332"/>
          </a:xfrm>
          <a:prstGeom prst="rect">
            <a:avLst/>
          </a:prstGeom>
          <a:solidFill>
            <a:srgbClr val="FFFFFF"/>
          </a:solidFill>
        </p:spPr>
        <p:txBody>
          <a:bodyPr wrap="none" rtlCol="0">
            <a:spAutoFit/>
          </a:bodyPr>
          <a:lstStyle/>
          <a:p>
            <a:r>
              <a:rPr 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1.000</a:t>
            </a:r>
          </a:p>
        </p:txBody>
      </p:sp>
      <p:sp>
        <p:nvSpPr>
          <p:cNvPr id="8404" name="CuadroTexto 8403">
            <a:extLst>
              <a:ext uri="{FF2B5EF4-FFF2-40B4-BE49-F238E27FC236}">
                <a16:creationId xmlns:a16="http://schemas.microsoft.com/office/drawing/2014/main" id="{9FB33A44-C838-1185-9DFF-C57D85A17042}"/>
              </a:ext>
            </a:extLst>
          </p:cNvPr>
          <p:cNvSpPr txBox="1"/>
          <p:nvPr/>
        </p:nvSpPr>
        <p:spPr>
          <a:xfrm>
            <a:off x="7965990" y="5742966"/>
            <a:ext cx="787395" cy="369332"/>
          </a:xfrm>
          <a:prstGeom prst="rect">
            <a:avLst/>
          </a:prstGeom>
          <a:solidFill>
            <a:srgbClr val="FFFFFF"/>
          </a:solidFill>
        </p:spPr>
        <p:txBody>
          <a:bodyPr wrap="none" rtlCol="0">
            <a:spAutoFit/>
          </a:bodyPr>
          <a:lstStyle/>
          <a:p>
            <a:r>
              <a:rPr 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1.250</a:t>
            </a:r>
          </a:p>
        </p:txBody>
      </p:sp>
      <p:cxnSp>
        <p:nvCxnSpPr>
          <p:cNvPr id="8405" name="Conector recto 8404">
            <a:extLst>
              <a:ext uri="{FF2B5EF4-FFF2-40B4-BE49-F238E27FC236}">
                <a16:creationId xmlns:a16="http://schemas.microsoft.com/office/drawing/2014/main" id="{F562E9DD-9CC5-0490-743A-F937FB7E48F1}"/>
              </a:ext>
            </a:extLst>
          </p:cNvPr>
          <p:cNvCxnSpPr>
            <a:cxnSpLocks/>
          </p:cNvCxnSpPr>
          <p:nvPr/>
        </p:nvCxnSpPr>
        <p:spPr bwMode="auto">
          <a:xfrm>
            <a:off x="5027369" y="7306067"/>
            <a:ext cx="0" cy="1007286"/>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06" name="Conector recto 8405">
            <a:extLst>
              <a:ext uri="{FF2B5EF4-FFF2-40B4-BE49-F238E27FC236}">
                <a16:creationId xmlns:a16="http://schemas.microsoft.com/office/drawing/2014/main" id="{FDE29B94-90D4-8472-C49C-AFE273E91609}"/>
              </a:ext>
            </a:extLst>
          </p:cNvPr>
          <p:cNvCxnSpPr>
            <a:cxnSpLocks/>
          </p:cNvCxnSpPr>
          <p:nvPr/>
        </p:nvCxnSpPr>
        <p:spPr bwMode="auto">
          <a:xfrm flipH="1">
            <a:off x="3059812" y="7644948"/>
            <a:ext cx="3689254" cy="0"/>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8407" name="Imagen 8406">
            <a:extLst>
              <a:ext uri="{FF2B5EF4-FFF2-40B4-BE49-F238E27FC236}">
                <a16:creationId xmlns:a16="http://schemas.microsoft.com/office/drawing/2014/main" id="{79C5B770-AB10-034E-A57E-B0174AC1D410}"/>
              </a:ext>
            </a:extLst>
          </p:cNvPr>
          <p:cNvPicPr>
            <a:picLocks noChangeAspect="1"/>
          </p:cNvPicPr>
          <p:nvPr/>
        </p:nvPicPr>
        <p:blipFill>
          <a:blip r:embed="rId4"/>
          <a:stretch>
            <a:fillRect/>
          </a:stretch>
        </p:blipFill>
        <p:spPr>
          <a:xfrm>
            <a:off x="4487116" y="8308159"/>
            <a:ext cx="1070121" cy="1070121"/>
          </a:xfrm>
          <a:prstGeom prst="rect">
            <a:avLst/>
          </a:prstGeom>
        </p:spPr>
      </p:pic>
      <p:sp>
        <p:nvSpPr>
          <p:cNvPr id="8408" name="CuadroTexto 8407">
            <a:extLst>
              <a:ext uri="{FF2B5EF4-FFF2-40B4-BE49-F238E27FC236}">
                <a16:creationId xmlns:a16="http://schemas.microsoft.com/office/drawing/2014/main" id="{E96FCF8E-CEAF-C878-1FF3-522668ED4C07}"/>
              </a:ext>
            </a:extLst>
          </p:cNvPr>
          <p:cNvSpPr txBox="1"/>
          <p:nvPr/>
        </p:nvSpPr>
        <p:spPr>
          <a:xfrm>
            <a:off x="4731064" y="8549738"/>
            <a:ext cx="592609" cy="558941"/>
          </a:xfrm>
          <a:prstGeom prst="rect">
            <a:avLst/>
          </a:prstGeom>
          <a:noFill/>
        </p:spPr>
        <p:txBody>
          <a:bodyPr wrap="none" rtlCol="0">
            <a:spAutoFit/>
          </a:bodyPr>
          <a:lstStyle/>
          <a:p>
            <a:r>
              <a:rPr lang="es-ES" sz="4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B</a:t>
            </a:r>
            <a:r>
              <a:rPr lang="es-ES" sz="4000" baseline="-25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1</a:t>
            </a:r>
          </a:p>
        </p:txBody>
      </p:sp>
      <p:pic>
        <p:nvPicPr>
          <p:cNvPr id="8409" name="Imagen 8408">
            <a:extLst>
              <a:ext uri="{FF2B5EF4-FFF2-40B4-BE49-F238E27FC236}">
                <a16:creationId xmlns:a16="http://schemas.microsoft.com/office/drawing/2014/main" id="{333EAB2D-8507-63BC-514E-3994EDCC0F00}"/>
              </a:ext>
            </a:extLst>
          </p:cNvPr>
          <p:cNvPicPr>
            <a:picLocks noChangeAspect="1"/>
          </p:cNvPicPr>
          <p:nvPr/>
        </p:nvPicPr>
        <p:blipFill>
          <a:blip r:embed="rId4"/>
          <a:stretch>
            <a:fillRect/>
          </a:stretch>
        </p:blipFill>
        <p:spPr>
          <a:xfrm>
            <a:off x="6197152" y="8308159"/>
            <a:ext cx="1070121" cy="1070121"/>
          </a:xfrm>
          <a:prstGeom prst="rect">
            <a:avLst/>
          </a:prstGeom>
        </p:spPr>
      </p:pic>
      <p:sp>
        <p:nvSpPr>
          <p:cNvPr id="8410" name="CuadroTexto 8409">
            <a:extLst>
              <a:ext uri="{FF2B5EF4-FFF2-40B4-BE49-F238E27FC236}">
                <a16:creationId xmlns:a16="http://schemas.microsoft.com/office/drawing/2014/main" id="{7EB8D318-9EEC-DACC-A825-9602EB2FF9B1}"/>
              </a:ext>
            </a:extLst>
          </p:cNvPr>
          <p:cNvSpPr txBox="1"/>
          <p:nvPr/>
        </p:nvSpPr>
        <p:spPr>
          <a:xfrm>
            <a:off x="6441100" y="8549738"/>
            <a:ext cx="592609" cy="558941"/>
          </a:xfrm>
          <a:prstGeom prst="rect">
            <a:avLst/>
          </a:prstGeom>
          <a:noFill/>
        </p:spPr>
        <p:txBody>
          <a:bodyPr wrap="none" rtlCol="0">
            <a:spAutoFit/>
          </a:bodyPr>
          <a:lstStyle/>
          <a:p>
            <a:r>
              <a:rPr lang="es-ES" sz="4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B</a:t>
            </a:r>
            <a:r>
              <a:rPr lang="es-ES" sz="4000" baseline="-25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3</a:t>
            </a:r>
          </a:p>
        </p:txBody>
      </p:sp>
      <p:pic>
        <p:nvPicPr>
          <p:cNvPr id="8411" name="Imagen 8410">
            <a:extLst>
              <a:ext uri="{FF2B5EF4-FFF2-40B4-BE49-F238E27FC236}">
                <a16:creationId xmlns:a16="http://schemas.microsoft.com/office/drawing/2014/main" id="{3CFB8709-8C3A-6720-0897-EA0CC67BD92D}"/>
              </a:ext>
            </a:extLst>
          </p:cNvPr>
          <p:cNvPicPr>
            <a:picLocks noChangeAspect="1"/>
          </p:cNvPicPr>
          <p:nvPr/>
        </p:nvPicPr>
        <p:blipFill>
          <a:blip r:embed="rId4"/>
          <a:stretch>
            <a:fillRect/>
          </a:stretch>
        </p:blipFill>
        <p:spPr>
          <a:xfrm>
            <a:off x="2545667" y="8308159"/>
            <a:ext cx="1070121" cy="1070121"/>
          </a:xfrm>
          <a:prstGeom prst="rect">
            <a:avLst/>
          </a:prstGeom>
        </p:spPr>
      </p:pic>
      <p:sp>
        <p:nvSpPr>
          <p:cNvPr id="8412" name="CuadroTexto 8411">
            <a:extLst>
              <a:ext uri="{FF2B5EF4-FFF2-40B4-BE49-F238E27FC236}">
                <a16:creationId xmlns:a16="http://schemas.microsoft.com/office/drawing/2014/main" id="{7C890B55-881D-2472-2E83-13F70A005559}"/>
              </a:ext>
            </a:extLst>
          </p:cNvPr>
          <p:cNvSpPr txBox="1"/>
          <p:nvPr/>
        </p:nvSpPr>
        <p:spPr>
          <a:xfrm>
            <a:off x="2789615" y="8608800"/>
            <a:ext cx="592609" cy="558941"/>
          </a:xfrm>
          <a:prstGeom prst="rect">
            <a:avLst/>
          </a:prstGeom>
          <a:noFill/>
        </p:spPr>
        <p:txBody>
          <a:bodyPr wrap="none" rtlCol="0">
            <a:spAutoFit/>
          </a:bodyPr>
          <a:lstStyle/>
          <a:p>
            <a:r>
              <a:rPr lang="es-ES" sz="4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B</a:t>
            </a:r>
            <a:r>
              <a:rPr lang="es-ES" sz="4000" baseline="-25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2</a:t>
            </a:r>
          </a:p>
        </p:txBody>
      </p:sp>
      <p:cxnSp>
        <p:nvCxnSpPr>
          <p:cNvPr id="8413" name="Conector recto 8412">
            <a:extLst>
              <a:ext uri="{FF2B5EF4-FFF2-40B4-BE49-F238E27FC236}">
                <a16:creationId xmlns:a16="http://schemas.microsoft.com/office/drawing/2014/main" id="{5BE6E8FA-CCA8-34AC-F604-34CD71C407D4}"/>
              </a:ext>
            </a:extLst>
          </p:cNvPr>
          <p:cNvCxnSpPr>
            <a:cxnSpLocks/>
          </p:cNvCxnSpPr>
          <p:nvPr/>
        </p:nvCxnSpPr>
        <p:spPr bwMode="auto">
          <a:xfrm>
            <a:off x="3059864" y="7644948"/>
            <a:ext cx="0" cy="668406"/>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14" name="Conector recto 8413">
            <a:extLst>
              <a:ext uri="{FF2B5EF4-FFF2-40B4-BE49-F238E27FC236}">
                <a16:creationId xmlns:a16="http://schemas.microsoft.com/office/drawing/2014/main" id="{4E7295A2-9A7A-FBD7-C23E-075353B1DFFD}"/>
              </a:ext>
            </a:extLst>
          </p:cNvPr>
          <p:cNvCxnSpPr>
            <a:cxnSpLocks/>
          </p:cNvCxnSpPr>
          <p:nvPr/>
        </p:nvCxnSpPr>
        <p:spPr bwMode="auto">
          <a:xfrm>
            <a:off x="6750778" y="7644948"/>
            <a:ext cx="0" cy="668406"/>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415" name="CuadroTexto 8414">
            <a:extLst>
              <a:ext uri="{FF2B5EF4-FFF2-40B4-BE49-F238E27FC236}">
                <a16:creationId xmlns:a16="http://schemas.microsoft.com/office/drawing/2014/main" id="{778883B3-AAB8-0478-E8D5-86EB2A51AC64}"/>
              </a:ext>
            </a:extLst>
          </p:cNvPr>
          <p:cNvSpPr txBox="1"/>
          <p:nvPr/>
        </p:nvSpPr>
        <p:spPr>
          <a:xfrm>
            <a:off x="4730652" y="7853434"/>
            <a:ext cx="593432" cy="369332"/>
          </a:xfrm>
          <a:prstGeom prst="rect">
            <a:avLst/>
          </a:prstGeom>
          <a:solidFill>
            <a:srgbClr val="FFFFFF"/>
          </a:solidFill>
        </p:spPr>
        <p:txBody>
          <a:bodyPr wrap="none" rtlCol="0">
            <a:spAutoFit/>
          </a:bodyPr>
          <a:lstStyle/>
          <a:p>
            <a:r>
              <a:rPr 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200</a:t>
            </a:r>
          </a:p>
        </p:txBody>
      </p:sp>
      <p:sp>
        <p:nvSpPr>
          <p:cNvPr id="8416" name="CuadroTexto 8415">
            <a:extLst>
              <a:ext uri="{FF2B5EF4-FFF2-40B4-BE49-F238E27FC236}">
                <a16:creationId xmlns:a16="http://schemas.microsoft.com/office/drawing/2014/main" id="{31CB7613-142A-32B4-694D-8BCADC140603}"/>
              </a:ext>
            </a:extLst>
          </p:cNvPr>
          <p:cNvSpPr txBox="1"/>
          <p:nvPr/>
        </p:nvSpPr>
        <p:spPr>
          <a:xfrm>
            <a:off x="6496970" y="7874755"/>
            <a:ext cx="593432" cy="369332"/>
          </a:xfrm>
          <a:prstGeom prst="rect">
            <a:avLst/>
          </a:prstGeom>
          <a:solidFill>
            <a:srgbClr val="FFFFFF"/>
          </a:solidFill>
        </p:spPr>
        <p:txBody>
          <a:bodyPr wrap="none" rtlCol="0">
            <a:spAutoFit/>
          </a:bodyPr>
          <a:lstStyle/>
          <a:p>
            <a:r>
              <a:rPr 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200</a:t>
            </a:r>
          </a:p>
        </p:txBody>
      </p:sp>
      <p:sp>
        <p:nvSpPr>
          <p:cNvPr id="8417" name="CuadroTexto 8416">
            <a:extLst>
              <a:ext uri="{FF2B5EF4-FFF2-40B4-BE49-F238E27FC236}">
                <a16:creationId xmlns:a16="http://schemas.microsoft.com/office/drawing/2014/main" id="{05458BEA-3747-E4C5-1681-677526D07AB0}"/>
              </a:ext>
            </a:extLst>
          </p:cNvPr>
          <p:cNvSpPr txBox="1"/>
          <p:nvPr/>
        </p:nvSpPr>
        <p:spPr>
          <a:xfrm>
            <a:off x="2763095" y="7853434"/>
            <a:ext cx="593432" cy="369332"/>
          </a:xfrm>
          <a:prstGeom prst="rect">
            <a:avLst/>
          </a:prstGeom>
          <a:solidFill>
            <a:srgbClr val="FFFFFF"/>
          </a:solidFill>
        </p:spPr>
        <p:txBody>
          <a:bodyPr wrap="none" rtlCol="0">
            <a:spAutoFit/>
          </a:bodyPr>
          <a:lstStyle/>
          <a:p>
            <a:r>
              <a:rPr 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200</a:t>
            </a:r>
          </a:p>
        </p:txBody>
      </p:sp>
      <p:pic>
        <p:nvPicPr>
          <p:cNvPr id="2" name="Imagen 1">
            <a:extLst>
              <a:ext uri="{FF2B5EF4-FFF2-40B4-BE49-F238E27FC236}">
                <a16:creationId xmlns:a16="http://schemas.microsoft.com/office/drawing/2014/main" id="{22701929-2BF5-E933-023F-462C5D94DEA7}"/>
              </a:ext>
            </a:extLst>
          </p:cNvPr>
          <p:cNvPicPr>
            <a:picLocks noChangeAspect="1"/>
          </p:cNvPicPr>
          <p:nvPr/>
        </p:nvPicPr>
        <p:blipFill>
          <a:blip r:embed="rId5"/>
          <a:stretch>
            <a:fillRect/>
          </a:stretch>
        </p:blipFill>
        <p:spPr>
          <a:xfrm>
            <a:off x="17007384" y="2826808"/>
            <a:ext cx="9255329" cy="6049064"/>
          </a:xfrm>
          <a:prstGeom prst="rect">
            <a:avLst/>
          </a:prstGeom>
        </p:spPr>
      </p:pic>
      <p:sp>
        <p:nvSpPr>
          <p:cNvPr id="3" name="Text Box 4">
            <a:extLst>
              <a:ext uri="{FF2B5EF4-FFF2-40B4-BE49-F238E27FC236}">
                <a16:creationId xmlns:a16="http://schemas.microsoft.com/office/drawing/2014/main" id="{EB213B81-F774-9C88-8835-12ACED920B75}"/>
              </a:ext>
            </a:extLst>
          </p:cNvPr>
          <p:cNvSpPr txBox="1">
            <a:spLocks/>
          </p:cNvSpPr>
          <p:nvPr/>
        </p:nvSpPr>
        <p:spPr bwMode="auto">
          <a:xfrm>
            <a:off x="636588" y="311184"/>
            <a:ext cx="2810065" cy="542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lnSpc>
                <a:spcPts val="4000"/>
              </a:lnSpc>
            </a:pPr>
            <a:r>
              <a:rPr lang="es-ES" alt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Apéndice 1: caso práctico</a:t>
            </a:r>
          </a:p>
        </p:txBody>
      </p:sp>
      <p:cxnSp>
        <p:nvCxnSpPr>
          <p:cNvPr id="4" name="Conector recto 3">
            <a:extLst>
              <a:ext uri="{FF2B5EF4-FFF2-40B4-BE49-F238E27FC236}">
                <a16:creationId xmlns:a16="http://schemas.microsoft.com/office/drawing/2014/main" id="{1D9BBC16-B9B8-29A2-56E7-24FCCCCE9DA5}"/>
              </a:ext>
            </a:extLst>
          </p:cNvPr>
          <p:cNvCxnSpPr/>
          <p:nvPr/>
        </p:nvCxnSpPr>
        <p:spPr bwMode="auto">
          <a:xfrm>
            <a:off x="671513" y="1017913"/>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 name="CuadroTexto 8401">
            <a:extLst>
              <a:ext uri="{FF2B5EF4-FFF2-40B4-BE49-F238E27FC236}">
                <a16:creationId xmlns:a16="http://schemas.microsoft.com/office/drawing/2014/main" id="{69D18DFB-CB44-4996-A6B4-6EA47BC79901}"/>
              </a:ext>
            </a:extLst>
          </p:cNvPr>
          <p:cNvSpPr txBox="1"/>
          <p:nvPr/>
        </p:nvSpPr>
        <p:spPr>
          <a:xfrm>
            <a:off x="4839422" y="3761656"/>
            <a:ext cx="320922" cy="369332"/>
          </a:xfrm>
          <a:prstGeom prst="rect">
            <a:avLst/>
          </a:prstGeom>
          <a:solidFill>
            <a:srgbClr val="FFFFFF"/>
          </a:solidFill>
        </p:spPr>
        <p:txBody>
          <a:bodyPr wrap="none" rtlCol="0">
            <a:spAutoFit/>
          </a:bodyPr>
          <a:lstStyle/>
          <a:p>
            <a:r>
              <a:rPr 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3</a:t>
            </a:r>
          </a:p>
        </p:txBody>
      </p:sp>
    </p:spTree>
    <p:extLst>
      <p:ext uri="{BB962C8B-B14F-4D97-AF65-F5344CB8AC3E}">
        <p14:creationId xmlns:p14="http://schemas.microsoft.com/office/powerpoint/2010/main" val="2012114131"/>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4">
            <a:extLst>
              <a:ext uri="{FF2B5EF4-FFF2-40B4-BE49-F238E27FC236}">
                <a16:creationId xmlns:a16="http://schemas.microsoft.com/office/drawing/2014/main" id="{08427A3E-1C2F-6332-CDC2-B6A50E823C29}"/>
              </a:ext>
            </a:extLst>
          </p:cNvPr>
          <p:cNvSpPr txBox="1">
            <a:spLocks/>
          </p:cNvSpPr>
          <p:nvPr/>
        </p:nvSpPr>
        <p:spPr bwMode="auto">
          <a:xfrm>
            <a:off x="662285" y="1492338"/>
            <a:ext cx="13668806" cy="7489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defPPr>
              <a:defRPr lang="es-ES"/>
            </a:defPPr>
            <a:lvl1pPr defTabSz="911225">
              <a:defRPr sz="4200">
                <a:solidFill>
                  <a:srgbClr val="00205B"/>
                </a:solidFill>
                <a:latin typeface="Deutsche Bank Display" charset="0"/>
                <a:ea typeface="Deutsche Bank Display" charset="0"/>
                <a:cs typeface="Deutsche Bank Display" charset="0"/>
              </a:defRPr>
            </a:lvl1pPr>
            <a:lvl2pPr defTabSz="911225"/>
            <a:lvl3pPr defTabSz="911225"/>
            <a:lvl4pPr defTabSz="911225"/>
            <a:lvl5pPr defTabSz="911225"/>
            <a:lvl6pPr marL="457200" indent="1828800" algn="ctr" defTabSz="911225" fontAlgn="base" hangingPunct="0">
              <a:spcBef>
                <a:spcPct val="0"/>
              </a:spcBef>
              <a:spcAft>
                <a:spcPct val="0"/>
              </a:spcAft>
            </a:lvl6pPr>
            <a:lvl7pPr marL="914400" indent="1828800" algn="ctr" defTabSz="911225" fontAlgn="base" hangingPunct="0">
              <a:spcBef>
                <a:spcPct val="0"/>
              </a:spcBef>
              <a:spcAft>
                <a:spcPct val="0"/>
              </a:spcAft>
            </a:lvl7pPr>
            <a:lvl8pPr marL="1371600" indent="1828800" algn="ctr" defTabSz="911225" fontAlgn="base" hangingPunct="0">
              <a:spcBef>
                <a:spcPct val="0"/>
              </a:spcBef>
              <a:spcAft>
                <a:spcPct val="0"/>
              </a:spcAft>
            </a:lvl8pPr>
            <a:lvl9pPr marL="1828800" indent="1828800" algn="ctr" defTabSz="911225" fontAlgn="base" hangingPunct="0">
              <a:spcBef>
                <a:spcPct val="0"/>
              </a:spcBef>
              <a:spcAft>
                <a:spcPct val="0"/>
              </a:spcAft>
            </a:lvl9pPr>
          </a:lstStyle>
          <a:p>
            <a:r>
              <a:rPr lang="es-ES_tradnl" dirty="0"/>
              <a:t>Supuesto práctico de planificación de empresa familiar</a:t>
            </a:r>
          </a:p>
        </p:txBody>
      </p:sp>
      <p:pic>
        <p:nvPicPr>
          <p:cNvPr id="22" name="Imagen 21">
            <a:extLst>
              <a:ext uri="{FF2B5EF4-FFF2-40B4-BE49-F238E27FC236}">
                <a16:creationId xmlns:a16="http://schemas.microsoft.com/office/drawing/2014/main" id="{74447B1C-0AEB-3BAE-1033-FA7D2D672657}"/>
              </a:ext>
            </a:extLst>
          </p:cNvPr>
          <p:cNvPicPr>
            <a:picLocks noChangeAspect="1"/>
          </p:cNvPicPr>
          <p:nvPr/>
        </p:nvPicPr>
        <p:blipFill>
          <a:blip r:embed="rId3"/>
          <a:stretch>
            <a:fillRect/>
          </a:stretch>
        </p:blipFill>
        <p:spPr>
          <a:xfrm>
            <a:off x="4487116" y="4143352"/>
            <a:ext cx="1070121" cy="1070121"/>
          </a:xfrm>
          <a:prstGeom prst="rect">
            <a:avLst/>
          </a:prstGeom>
        </p:spPr>
      </p:pic>
      <p:sp>
        <p:nvSpPr>
          <p:cNvPr id="23" name="CuadroTexto 22">
            <a:extLst>
              <a:ext uri="{FF2B5EF4-FFF2-40B4-BE49-F238E27FC236}">
                <a16:creationId xmlns:a16="http://schemas.microsoft.com/office/drawing/2014/main" id="{7CBB229C-1CB8-AEDA-C1F1-B89524BC2EFB}"/>
              </a:ext>
            </a:extLst>
          </p:cNvPr>
          <p:cNvSpPr txBox="1"/>
          <p:nvPr/>
        </p:nvSpPr>
        <p:spPr>
          <a:xfrm>
            <a:off x="4817132" y="4296169"/>
            <a:ext cx="420471" cy="558941"/>
          </a:xfrm>
          <a:prstGeom prst="rect">
            <a:avLst/>
          </a:prstGeom>
          <a:noFill/>
        </p:spPr>
        <p:txBody>
          <a:bodyPr wrap="none" rtlCol="0">
            <a:spAutoFit/>
          </a:bodyPr>
          <a:lstStyle/>
          <a:p>
            <a:r>
              <a:rPr lang="es-ES" sz="4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A</a:t>
            </a:r>
          </a:p>
        </p:txBody>
      </p:sp>
      <p:sp>
        <p:nvSpPr>
          <p:cNvPr id="24" name="CuadroTexto 23">
            <a:extLst>
              <a:ext uri="{FF2B5EF4-FFF2-40B4-BE49-F238E27FC236}">
                <a16:creationId xmlns:a16="http://schemas.microsoft.com/office/drawing/2014/main" id="{74B60EE0-C702-B006-17C7-6085D8BCB43A}"/>
              </a:ext>
            </a:extLst>
          </p:cNvPr>
          <p:cNvSpPr txBox="1"/>
          <p:nvPr/>
        </p:nvSpPr>
        <p:spPr>
          <a:xfrm>
            <a:off x="4633671" y="4743861"/>
            <a:ext cx="787395" cy="369332"/>
          </a:xfrm>
          <a:prstGeom prst="rect">
            <a:avLst/>
          </a:prstGeom>
          <a:noFill/>
        </p:spPr>
        <p:txBody>
          <a:bodyPr wrap="none" rtlCol="0">
            <a:spAutoFit/>
          </a:bodyPr>
          <a:lstStyle/>
          <a:p>
            <a:r>
              <a:rPr 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3.000</a:t>
            </a:r>
          </a:p>
        </p:txBody>
      </p:sp>
      <p:pic>
        <p:nvPicPr>
          <p:cNvPr id="25" name="Imagen 24">
            <a:extLst>
              <a:ext uri="{FF2B5EF4-FFF2-40B4-BE49-F238E27FC236}">
                <a16:creationId xmlns:a16="http://schemas.microsoft.com/office/drawing/2014/main" id="{519D569F-D012-9C74-D4BA-806BA793491F}"/>
              </a:ext>
            </a:extLst>
          </p:cNvPr>
          <p:cNvPicPr>
            <a:picLocks noChangeAspect="1"/>
          </p:cNvPicPr>
          <p:nvPr/>
        </p:nvPicPr>
        <p:blipFill>
          <a:blip r:embed="rId3"/>
          <a:stretch>
            <a:fillRect/>
          </a:stretch>
        </p:blipFill>
        <p:spPr>
          <a:xfrm>
            <a:off x="4487116" y="6216204"/>
            <a:ext cx="1070121" cy="1070121"/>
          </a:xfrm>
          <a:prstGeom prst="rect">
            <a:avLst/>
          </a:prstGeom>
        </p:spPr>
      </p:pic>
      <p:sp>
        <p:nvSpPr>
          <p:cNvPr id="26" name="CuadroTexto 25">
            <a:extLst>
              <a:ext uri="{FF2B5EF4-FFF2-40B4-BE49-F238E27FC236}">
                <a16:creationId xmlns:a16="http://schemas.microsoft.com/office/drawing/2014/main" id="{B3CA39EF-D7F3-34B5-C879-DE57F4DDA7F0}"/>
              </a:ext>
            </a:extLst>
          </p:cNvPr>
          <p:cNvSpPr txBox="1"/>
          <p:nvPr/>
        </p:nvSpPr>
        <p:spPr>
          <a:xfrm>
            <a:off x="4810804" y="6342380"/>
            <a:ext cx="433129" cy="558941"/>
          </a:xfrm>
          <a:prstGeom prst="rect">
            <a:avLst/>
          </a:prstGeom>
          <a:noFill/>
        </p:spPr>
        <p:txBody>
          <a:bodyPr wrap="none" rtlCol="0">
            <a:spAutoFit/>
          </a:bodyPr>
          <a:lstStyle/>
          <a:p>
            <a:r>
              <a:rPr lang="es-ES" sz="4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B</a:t>
            </a:r>
          </a:p>
        </p:txBody>
      </p:sp>
      <p:sp>
        <p:nvSpPr>
          <p:cNvPr id="27" name="CuadroTexto 26">
            <a:extLst>
              <a:ext uri="{FF2B5EF4-FFF2-40B4-BE49-F238E27FC236}">
                <a16:creationId xmlns:a16="http://schemas.microsoft.com/office/drawing/2014/main" id="{A0705DEB-CF5C-B0C3-D79A-1CDBE2BF9BE8}"/>
              </a:ext>
            </a:extLst>
          </p:cNvPr>
          <p:cNvSpPr txBox="1"/>
          <p:nvPr/>
        </p:nvSpPr>
        <p:spPr>
          <a:xfrm>
            <a:off x="4776337" y="6910263"/>
            <a:ext cx="502061" cy="307777"/>
          </a:xfrm>
          <a:prstGeom prst="rect">
            <a:avLst/>
          </a:prstGeom>
          <a:noFill/>
        </p:spPr>
        <p:txBody>
          <a:bodyPr wrap="none" rtlCol="0">
            <a:spAutoFit/>
          </a:bodyPr>
          <a:lstStyle/>
          <a:p>
            <a:r>
              <a:rPr lang="es-ES" sz="14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600</a:t>
            </a:r>
          </a:p>
        </p:txBody>
      </p:sp>
      <p:pic>
        <p:nvPicPr>
          <p:cNvPr id="28" name="Imagen 27">
            <a:extLst>
              <a:ext uri="{FF2B5EF4-FFF2-40B4-BE49-F238E27FC236}">
                <a16:creationId xmlns:a16="http://schemas.microsoft.com/office/drawing/2014/main" id="{C37838E7-29DB-D614-E834-F89720FC771C}"/>
              </a:ext>
            </a:extLst>
          </p:cNvPr>
          <p:cNvPicPr>
            <a:picLocks noChangeAspect="1"/>
          </p:cNvPicPr>
          <p:nvPr/>
        </p:nvPicPr>
        <p:blipFill>
          <a:blip r:embed="rId3"/>
          <a:stretch>
            <a:fillRect/>
          </a:stretch>
        </p:blipFill>
        <p:spPr>
          <a:xfrm>
            <a:off x="6190300" y="6216204"/>
            <a:ext cx="1070121" cy="1070121"/>
          </a:xfrm>
          <a:prstGeom prst="rect">
            <a:avLst/>
          </a:prstGeom>
        </p:spPr>
      </p:pic>
      <p:sp>
        <p:nvSpPr>
          <p:cNvPr id="29" name="CuadroTexto 28">
            <a:extLst>
              <a:ext uri="{FF2B5EF4-FFF2-40B4-BE49-F238E27FC236}">
                <a16:creationId xmlns:a16="http://schemas.microsoft.com/office/drawing/2014/main" id="{09091A58-9604-61DE-7B4D-1050B1320782}"/>
              </a:ext>
            </a:extLst>
          </p:cNvPr>
          <p:cNvSpPr txBox="1"/>
          <p:nvPr/>
        </p:nvSpPr>
        <p:spPr>
          <a:xfrm>
            <a:off x="6515886" y="6342380"/>
            <a:ext cx="429332" cy="558941"/>
          </a:xfrm>
          <a:prstGeom prst="rect">
            <a:avLst/>
          </a:prstGeom>
          <a:noFill/>
        </p:spPr>
        <p:txBody>
          <a:bodyPr wrap="none" rtlCol="0">
            <a:spAutoFit/>
          </a:bodyPr>
          <a:lstStyle/>
          <a:p>
            <a:r>
              <a:rPr lang="es-ES" sz="4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C</a:t>
            </a:r>
          </a:p>
        </p:txBody>
      </p:sp>
      <p:sp>
        <p:nvSpPr>
          <p:cNvPr id="30" name="CuadroTexto 29">
            <a:extLst>
              <a:ext uri="{FF2B5EF4-FFF2-40B4-BE49-F238E27FC236}">
                <a16:creationId xmlns:a16="http://schemas.microsoft.com/office/drawing/2014/main" id="{32E08A63-31B2-2255-3C86-B7E3C4914CC4}"/>
              </a:ext>
            </a:extLst>
          </p:cNvPr>
          <p:cNvSpPr txBox="1"/>
          <p:nvPr/>
        </p:nvSpPr>
        <p:spPr>
          <a:xfrm>
            <a:off x="6404182" y="6910263"/>
            <a:ext cx="652743" cy="307777"/>
          </a:xfrm>
          <a:prstGeom prst="rect">
            <a:avLst/>
          </a:prstGeom>
          <a:noFill/>
        </p:spPr>
        <p:txBody>
          <a:bodyPr wrap="none" rtlCol="0">
            <a:spAutoFit/>
          </a:bodyPr>
          <a:lstStyle/>
          <a:p>
            <a:r>
              <a:rPr lang="es-ES" sz="14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2.000</a:t>
            </a:r>
          </a:p>
        </p:txBody>
      </p:sp>
      <p:pic>
        <p:nvPicPr>
          <p:cNvPr id="31" name="Imagen 30">
            <a:extLst>
              <a:ext uri="{FF2B5EF4-FFF2-40B4-BE49-F238E27FC236}">
                <a16:creationId xmlns:a16="http://schemas.microsoft.com/office/drawing/2014/main" id="{DAF45771-E32B-49BF-065E-6552D1F45ED5}"/>
              </a:ext>
            </a:extLst>
          </p:cNvPr>
          <p:cNvPicPr>
            <a:picLocks noChangeAspect="1"/>
          </p:cNvPicPr>
          <p:nvPr/>
        </p:nvPicPr>
        <p:blipFill>
          <a:blip r:embed="rId3"/>
          <a:stretch>
            <a:fillRect/>
          </a:stretch>
        </p:blipFill>
        <p:spPr>
          <a:xfrm>
            <a:off x="7800920" y="6216204"/>
            <a:ext cx="1070121" cy="1070121"/>
          </a:xfrm>
          <a:prstGeom prst="rect">
            <a:avLst/>
          </a:prstGeom>
        </p:spPr>
      </p:pic>
      <p:sp>
        <p:nvSpPr>
          <p:cNvPr id="32" name="CuadroTexto 31">
            <a:extLst>
              <a:ext uri="{FF2B5EF4-FFF2-40B4-BE49-F238E27FC236}">
                <a16:creationId xmlns:a16="http://schemas.microsoft.com/office/drawing/2014/main" id="{03AEC27E-E5D9-1975-F024-E4AD01CBA966}"/>
              </a:ext>
            </a:extLst>
          </p:cNvPr>
          <p:cNvSpPr txBox="1"/>
          <p:nvPr/>
        </p:nvSpPr>
        <p:spPr>
          <a:xfrm>
            <a:off x="8115116" y="6342380"/>
            <a:ext cx="452114" cy="558941"/>
          </a:xfrm>
          <a:prstGeom prst="rect">
            <a:avLst/>
          </a:prstGeom>
          <a:noFill/>
        </p:spPr>
        <p:txBody>
          <a:bodyPr wrap="none" rtlCol="0">
            <a:spAutoFit/>
          </a:bodyPr>
          <a:lstStyle/>
          <a:p>
            <a:r>
              <a:rPr lang="es-ES" sz="4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D</a:t>
            </a:r>
          </a:p>
        </p:txBody>
      </p:sp>
      <p:sp>
        <p:nvSpPr>
          <p:cNvPr id="33" name="CuadroTexto 32">
            <a:extLst>
              <a:ext uri="{FF2B5EF4-FFF2-40B4-BE49-F238E27FC236}">
                <a16:creationId xmlns:a16="http://schemas.microsoft.com/office/drawing/2014/main" id="{2EC41553-4B40-5F52-CA63-AB1E994E7952}"/>
              </a:ext>
            </a:extLst>
          </p:cNvPr>
          <p:cNvSpPr txBox="1"/>
          <p:nvPr/>
        </p:nvSpPr>
        <p:spPr>
          <a:xfrm>
            <a:off x="8014801" y="6910263"/>
            <a:ext cx="652743" cy="307777"/>
          </a:xfrm>
          <a:prstGeom prst="rect">
            <a:avLst/>
          </a:prstGeom>
          <a:noFill/>
        </p:spPr>
        <p:txBody>
          <a:bodyPr wrap="none" rtlCol="0">
            <a:spAutoFit/>
          </a:bodyPr>
          <a:lstStyle/>
          <a:p>
            <a:r>
              <a:rPr lang="es-ES" sz="14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2.500</a:t>
            </a:r>
          </a:p>
        </p:txBody>
      </p:sp>
      <p:pic>
        <p:nvPicPr>
          <p:cNvPr id="34" name="Imagen 33">
            <a:extLst>
              <a:ext uri="{FF2B5EF4-FFF2-40B4-BE49-F238E27FC236}">
                <a16:creationId xmlns:a16="http://schemas.microsoft.com/office/drawing/2014/main" id="{3D98D293-3CF1-75B3-34C5-A03ABBA87C10}"/>
              </a:ext>
            </a:extLst>
          </p:cNvPr>
          <p:cNvPicPr>
            <a:picLocks noChangeAspect="1"/>
          </p:cNvPicPr>
          <p:nvPr/>
        </p:nvPicPr>
        <p:blipFill>
          <a:blip r:embed="rId3"/>
          <a:stretch>
            <a:fillRect/>
          </a:stretch>
        </p:blipFill>
        <p:spPr>
          <a:xfrm>
            <a:off x="2524751" y="6216204"/>
            <a:ext cx="1070121" cy="1070121"/>
          </a:xfrm>
          <a:prstGeom prst="rect">
            <a:avLst/>
          </a:prstGeom>
        </p:spPr>
      </p:pic>
      <p:sp>
        <p:nvSpPr>
          <p:cNvPr id="35" name="CuadroTexto 34">
            <a:extLst>
              <a:ext uri="{FF2B5EF4-FFF2-40B4-BE49-F238E27FC236}">
                <a16:creationId xmlns:a16="http://schemas.microsoft.com/office/drawing/2014/main" id="{F95B4DD3-23B5-615D-8932-0F5D600D6549}"/>
              </a:ext>
            </a:extLst>
          </p:cNvPr>
          <p:cNvSpPr txBox="1"/>
          <p:nvPr/>
        </p:nvSpPr>
        <p:spPr>
          <a:xfrm>
            <a:off x="2872488" y="6342380"/>
            <a:ext cx="385031" cy="558941"/>
          </a:xfrm>
          <a:prstGeom prst="rect">
            <a:avLst/>
          </a:prstGeom>
          <a:noFill/>
        </p:spPr>
        <p:txBody>
          <a:bodyPr wrap="none" rtlCol="0">
            <a:spAutoFit/>
          </a:bodyPr>
          <a:lstStyle/>
          <a:p>
            <a:r>
              <a:rPr lang="es-ES" sz="4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a:t>
            </a:r>
          </a:p>
        </p:txBody>
      </p:sp>
      <p:sp>
        <p:nvSpPr>
          <p:cNvPr id="36" name="CuadroTexto 35">
            <a:extLst>
              <a:ext uri="{FF2B5EF4-FFF2-40B4-BE49-F238E27FC236}">
                <a16:creationId xmlns:a16="http://schemas.microsoft.com/office/drawing/2014/main" id="{4D4E30F2-387A-E79B-7134-FE472DC63E7C}"/>
              </a:ext>
            </a:extLst>
          </p:cNvPr>
          <p:cNvSpPr txBox="1"/>
          <p:nvPr/>
        </p:nvSpPr>
        <p:spPr>
          <a:xfrm>
            <a:off x="2813974" y="6910263"/>
            <a:ext cx="502061" cy="307777"/>
          </a:xfrm>
          <a:prstGeom prst="rect">
            <a:avLst/>
          </a:prstGeom>
          <a:noFill/>
        </p:spPr>
        <p:txBody>
          <a:bodyPr wrap="none" rtlCol="0">
            <a:spAutoFit/>
          </a:bodyPr>
          <a:lstStyle/>
          <a:p>
            <a:r>
              <a:rPr lang="es-ES" sz="14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250</a:t>
            </a:r>
          </a:p>
        </p:txBody>
      </p:sp>
      <p:cxnSp>
        <p:nvCxnSpPr>
          <p:cNvPr id="38" name="Conector recto 37">
            <a:extLst>
              <a:ext uri="{FF2B5EF4-FFF2-40B4-BE49-F238E27FC236}">
                <a16:creationId xmlns:a16="http://schemas.microsoft.com/office/drawing/2014/main" id="{09F6685C-2853-D51C-CE2A-5C31BEFC1BD7}"/>
              </a:ext>
            </a:extLst>
          </p:cNvPr>
          <p:cNvCxnSpPr>
            <a:cxnSpLocks/>
          </p:cNvCxnSpPr>
          <p:nvPr/>
        </p:nvCxnSpPr>
        <p:spPr bwMode="auto">
          <a:xfrm>
            <a:off x="5027369" y="5214112"/>
            <a:ext cx="0" cy="1007286"/>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Conector recto 38">
            <a:extLst>
              <a:ext uri="{FF2B5EF4-FFF2-40B4-BE49-F238E27FC236}">
                <a16:creationId xmlns:a16="http://schemas.microsoft.com/office/drawing/2014/main" id="{EC8C7A9D-D667-B039-F17B-537F544F7577}"/>
              </a:ext>
            </a:extLst>
          </p:cNvPr>
          <p:cNvCxnSpPr>
            <a:cxnSpLocks/>
          </p:cNvCxnSpPr>
          <p:nvPr/>
        </p:nvCxnSpPr>
        <p:spPr bwMode="auto">
          <a:xfrm flipH="1">
            <a:off x="3059812" y="5552993"/>
            <a:ext cx="5281361" cy="0"/>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Conector recto 39">
            <a:extLst>
              <a:ext uri="{FF2B5EF4-FFF2-40B4-BE49-F238E27FC236}">
                <a16:creationId xmlns:a16="http://schemas.microsoft.com/office/drawing/2014/main" id="{182F1C32-4BDE-E737-DBA4-05D0AB349DA6}"/>
              </a:ext>
            </a:extLst>
          </p:cNvPr>
          <p:cNvCxnSpPr>
            <a:cxnSpLocks/>
          </p:cNvCxnSpPr>
          <p:nvPr/>
        </p:nvCxnSpPr>
        <p:spPr bwMode="auto">
          <a:xfrm>
            <a:off x="8322660" y="5552993"/>
            <a:ext cx="0" cy="668406"/>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Conector recto 40">
            <a:extLst>
              <a:ext uri="{FF2B5EF4-FFF2-40B4-BE49-F238E27FC236}">
                <a16:creationId xmlns:a16="http://schemas.microsoft.com/office/drawing/2014/main" id="{1EC58514-4718-A587-2BD6-896672E47B27}"/>
              </a:ext>
            </a:extLst>
          </p:cNvPr>
          <p:cNvCxnSpPr>
            <a:cxnSpLocks/>
          </p:cNvCxnSpPr>
          <p:nvPr/>
        </p:nvCxnSpPr>
        <p:spPr bwMode="auto">
          <a:xfrm>
            <a:off x="6730553" y="5552993"/>
            <a:ext cx="0" cy="668406"/>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Conector recto 41">
            <a:extLst>
              <a:ext uri="{FF2B5EF4-FFF2-40B4-BE49-F238E27FC236}">
                <a16:creationId xmlns:a16="http://schemas.microsoft.com/office/drawing/2014/main" id="{5E55D676-7A1A-E3BD-5676-8B2D786BC2F1}"/>
              </a:ext>
            </a:extLst>
          </p:cNvPr>
          <p:cNvCxnSpPr>
            <a:cxnSpLocks/>
          </p:cNvCxnSpPr>
          <p:nvPr/>
        </p:nvCxnSpPr>
        <p:spPr bwMode="auto">
          <a:xfrm>
            <a:off x="3065003" y="5552993"/>
            <a:ext cx="0" cy="668406"/>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3" name="CuadroTexto 42">
            <a:extLst>
              <a:ext uri="{FF2B5EF4-FFF2-40B4-BE49-F238E27FC236}">
                <a16:creationId xmlns:a16="http://schemas.microsoft.com/office/drawing/2014/main" id="{A474BB95-C468-AFE7-B694-09F99C3ED87C}"/>
              </a:ext>
            </a:extLst>
          </p:cNvPr>
          <p:cNvSpPr txBox="1"/>
          <p:nvPr/>
        </p:nvSpPr>
        <p:spPr>
          <a:xfrm>
            <a:off x="4730652" y="5742966"/>
            <a:ext cx="593432" cy="369332"/>
          </a:xfrm>
          <a:prstGeom prst="rect">
            <a:avLst/>
          </a:prstGeom>
          <a:solidFill>
            <a:srgbClr val="FFFFFF"/>
          </a:solidFill>
        </p:spPr>
        <p:txBody>
          <a:bodyPr wrap="none" rtlCol="0">
            <a:spAutoFit/>
          </a:bodyPr>
          <a:lstStyle/>
          <a:p>
            <a:r>
              <a:rPr 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500</a:t>
            </a:r>
          </a:p>
        </p:txBody>
      </p:sp>
      <p:sp>
        <p:nvSpPr>
          <p:cNvPr id="44" name="CuadroTexto 43">
            <a:extLst>
              <a:ext uri="{FF2B5EF4-FFF2-40B4-BE49-F238E27FC236}">
                <a16:creationId xmlns:a16="http://schemas.microsoft.com/office/drawing/2014/main" id="{FF778B79-0B9B-C998-F1D8-8FEF1BF18E39}"/>
              </a:ext>
            </a:extLst>
          </p:cNvPr>
          <p:cNvSpPr txBox="1"/>
          <p:nvPr/>
        </p:nvSpPr>
        <p:spPr>
          <a:xfrm>
            <a:off x="6359352" y="5742966"/>
            <a:ext cx="787395" cy="369332"/>
          </a:xfrm>
          <a:prstGeom prst="rect">
            <a:avLst/>
          </a:prstGeom>
          <a:solidFill>
            <a:srgbClr val="FFFFFF"/>
          </a:solidFill>
        </p:spPr>
        <p:txBody>
          <a:bodyPr wrap="none" rtlCol="0">
            <a:spAutoFit/>
          </a:bodyPr>
          <a:lstStyle/>
          <a:p>
            <a:r>
              <a:rPr 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1.000</a:t>
            </a:r>
          </a:p>
        </p:txBody>
      </p:sp>
      <p:sp>
        <p:nvSpPr>
          <p:cNvPr id="45" name="CuadroTexto 44">
            <a:extLst>
              <a:ext uri="{FF2B5EF4-FFF2-40B4-BE49-F238E27FC236}">
                <a16:creationId xmlns:a16="http://schemas.microsoft.com/office/drawing/2014/main" id="{276FF802-BA18-DDA9-352F-B79C63894B27}"/>
              </a:ext>
            </a:extLst>
          </p:cNvPr>
          <p:cNvSpPr txBox="1"/>
          <p:nvPr/>
        </p:nvSpPr>
        <p:spPr>
          <a:xfrm>
            <a:off x="7965990" y="5742966"/>
            <a:ext cx="787395" cy="369332"/>
          </a:xfrm>
          <a:prstGeom prst="rect">
            <a:avLst/>
          </a:prstGeom>
          <a:solidFill>
            <a:srgbClr val="FFFFFF"/>
          </a:solidFill>
        </p:spPr>
        <p:txBody>
          <a:bodyPr wrap="none" rtlCol="0">
            <a:spAutoFit/>
          </a:bodyPr>
          <a:lstStyle/>
          <a:p>
            <a:r>
              <a:rPr 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1.250</a:t>
            </a:r>
          </a:p>
        </p:txBody>
      </p:sp>
      <p:cxnSp>
        <p:nvCxnSpPr>
          <p:cNvPr id="46" name="Conector recto 45">
            <a:extLst>
              <a:ext uri="{FF2B5EF4-FFF2-40B4-BE49-F238E27FC236}">
                <a16:creationId xmlns:a16="http://schemas.microsoft.com/office/drawing/2014/main" id="{2D34E0D4-2C69-792A-1726-211017C00DA6}"/>
              </a:ext>
            </a:extLst>
          </p:cNvPr>
          <p:cNvCxnSpPr>
            <a:cxnSpLocks/>
          </p:cNvCxnSpPr>
          <p:nvPr/>
        </p:nvCxnSpPr>
        <p:spPr bwMode="auto">
          <a:xfrm>
            <a:off x="5027369" y="7306067"/>
            <a:ext cx="0" cy="1007286"/>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Conector recto 46">
            <a:extLst>
              <a:ext uri="{FF2B5EF4-FFF2-40B4-BE49-F238E27FC236}">
                <a16:creationId xmlns:a16="http://schemas.microsoft.com/office/drawing/2014/main" id="{2BD762EE-35F5-26BF-BCA7-1A72DF9C2F4D}"/>
              </a:ext>
            </a:extLst>
          </p:cNvPr>
          <p:cNvCxnSpPr>
            <a:cxnSpLocks/>
          </p:cNvCxnSpPr>
          <p:nvPr/>
        </p:nvCxnSpPr>
        <p:spPr bwMode="auto">
          <a:xfrm flipH="1">
            <a:off x="3059812" y="7644948"/>
            <a:ext cx="3689254" cy="0"/>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48" name="Imagen 47">
            <a:extLst>
              <a:ext uri="{FF2B5EF4-FFF2-40B4-BE49-F238E27FC236}">
                <a16:creationId xmlns:a16="http://schemas.microsoft.com/office/drawing/2014/main" id="{3171F56A-1A63-8AF1-8CCC-12BD439F5B1E}"/>
              </a:ext>
            </a:extLst>
          </p:cNvPr>
          <p:cNvPicPr>
            <a:picLocks noChangeAspect="1"/>
          </p:cNvPicPr>
          <p:nvPr/>
        </p:nvPicPr>
        <p:blipFill>
          <a:blip r:embed="rId3"/>
          <a:stretch>
            <a:fillRect/>
          </a:stretch>
        </p:blipFill>
        <p:spPr>
          <a:xfrm>
            <a:off x="4487116" y="8308159"/>
            <a:ext cx="1070121" cy="1070121"/>
          </a:xfrm>
          <a:prstGeom prst="rect">
            <a:avLst/>
          </a:prstGeom>
        </p:spPr>
      </p:pic>
      <p:sp>
        <p:nvSpPr>
          <p:cNvPr id="49" name="CuadroTexto 48">
            <a:extLst>
              <a:ext uri="{FF2B5EF4-FFF2-40B4-BE49-F238E27FC236}">
                <a16:creationId xmlns:a16="http://schemas.microsoft.com/office/drawing/2014/main" id="{88484B9B-7BF1-1891-D3C9-1ECF3E592AC6}"/>
              </a:ext>
            </a:extLst>
          </p:cNvPr>
          <p:cNvSpPr txBox="1"/>
          <p:nvPr/>
        </p:nvSpPr>
        <p:spPr>
          <a:xfrm>
            <a:off x="4731064" y="8549738"/>
            <a:ext cx="592609" cy="558941"/>
          </a:xfrm>
          <a:prstGeom prst="rect">
            <a:avLst/>
          </a:prstGeom>
          <a:noFill/>
        </p:spPr>
        <p:txBody>
          <a:bodyPr wrap="none" rtlCol="0">
            <a:spAutoFit/>
          </a:bodyPr>
          <a:lstStyle/>
          <a:p>
            <a:r>
              <a:rPr lang="es-ES" sz="4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B</a:t>
            </a:r>
            <a:r>
              <a:rPr lang="es-ES" sz="4000" baseline="-25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1</a:t>
            </a:r>
          </a:p>
        </p:txBody>
      </p:sp>
      <p:pic>
        <p:nvPicPr>
          <p:cNvPr id="50" name="Imagen 49">
            <a:extLst>
              <a:ext uri="{FF2B5EF4-FFF2-40B4-BE49-F238E27FC236}">
                <a16:creationId xmlns:a16="http://schemas.microsoft.com/office/drawing/2014/main" id="{C9C389D6-14CE-3C5B-9279-513B50D6075B}"/>
              </a:ext>
            </a:extLst>
          </p:cNvPr>
          <p:cNvPicPr>
            <a:picLocks noChangeAspect="1"/>
          </p:cNvPicPr>
          <p:nvPr/>
        </p:nvPicPr>
        <p:blipFill>
          <a:blip r:embed="rId3"/>
          <a:stretch>
            <a:fillRect/>
          </a:stretch>
        </p:blipFill>
        <p:spPr>
          <a:xfrm>
            <a:off x="6197152" y="8308159"/>
            <a:ext cx="1070121" cy="1070121"/>
          </a:xfrm>
          <a:prstGeom prst="rect">
            <a:avLst/>
          </a:prstGeom>
        </p:spPr>
      </p:pic>
      <p:sp>
        <p:nvSpPr>
          <p:cNvPr id="51" name="CuadroTexto 50">
            <a:extLst>
              <a:ext uri="{FF2B5EF4-FFF2-40B4-BE49-F238E27FC236}">
                <a16:creationId xmlns:a16="http://schemas.microsoft.com/office/drawing/2014/main" id="{5EF1A141-D2F8-6089-A956-531DD1D2B64D}"/>
              </a:ext>
            </a:extLst>
          </p:cNvPr>
          <p:cNvSpPr txBox="1"/>
          <p:nvPr/>
        </p:nvSpPr>
        <p:spPr>
          <a:xfrm>
            <a:off x="6441100" y="8549738"/>
            <a:ext cx="592609" cy="558941"/>
          </a:xfrm>
          <a:prstGeom prst="rect">
            <a:avLst/>
          </a:prstGeom>
          <a:noFill/>
        </p:spPr>
        <p:txBody>
          <a:bodyPr wrap="none" rtlCol="0">
            <a:spAutoFit/>
          </a:bodyPr>
          <a:lstStyle/>
          <a:p>
            <a:r>
              <a:rPr lang="es-ES" sz="4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B</a:t>
            </a:r>
            <a:r>
              <a:rPr lang="es-ES" sz="4000" baseline="-25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3</a:t>
            </a:r>
          </a:p>
        </p:txBody>
      </p:sp>
      <p:pic>
        <p:nvPicPr>
          <p:cNvPr id="52" name="Imagen 51">
            <a:extLst>
              <a:ext uri="{FF2B5EF4-FFF2-40B4-BE49-F238E27FC236}">
                <a16:creationId xmlns:a16="http://schemas.microsoft.com/office/drawing/2014/main" id="{3014EF6E-CFB8-9D15-D244-72A65F5958A7}"/>
              </a:ext>
            </a:extLst>
          </p:cNvPr>
          <p:cNvPicPr>
            <a:picLocks noChangeAspect="1"/>
          </p:cNvPicPr>
          <p:nvPr/>
        </p:nvPicPr>
        <p:blipFill>
          <a:blip r:embed="rId3"/>
          <a:stretch>
            <a:fillRect/>
          </a:stretch>
        </p:blipFill>
        <p:spPr>
          <a:xfrm>
            <a:off x="2545667" y="8308159"/>
            <a:ext cx="1070121" cy="1070121"/>
          </a:xfrm>
          <a:prstGeom prst="rect">
            <a:avLst/>
          </a:prstGeom>
        </p:spPr>
      </p:pic>
      <p:sp>
        <p:nvSpPr>
          <p:cNvPr id="53" name="CuadroTexto 52">
            <a:extLst>
              <a:ext uri="{FF2B5EF4-FFF2-40B4-BE49-F238E27FC236}">
                <a16:creationId xmlns:a16="http://schemas.microsoft.com/office/drawing/2014/main" id="{9B6B4CD0-A934-395E-64C0-2AFA2C43E290}"/>
              </a:ext>
            </a:extLst>
          </p:cNvPr>
          <p:cNvSpPr txBox="1"/>
          <p:nvPr/>
        </p:nvSpPr>
        <p:spPr>
          <a:xfrm>
            <a:off x="2789615" y="8608800"/>
            <a:ext cx="592609" cy="558941"/>
          </a:xfrm>
          <a:prstGeom prst="rect">
            <a:avLst/>
          </a:prstGeom>
          <a:noFill/>
        </p:spPr>
        <p:txBody>
          <a:bodyPr wrap="none" rtlCol="0">
            <a:spAutoFit/>
          </a:bodyPr>
          <a:lstStyle/>
          <a:p>
            <a:r>
              <a:rPr lang="es-ES" sz="4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B</a:t>
            </a:r>
            <a:r>
              <a:rPr lang="es-ES" sz="4000" baseline="-25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2</a:t>
            </a:r>
          </a:p>
        </p:txBody>
      </p:sp>
      <p:cxnSp>
        <p:nvCxnSpPr>
          <p:cNvPr id="54" name="Conector recto 53">
            <a:extLst>
              <a:ext uri="{FF2B5EF4-FFF2-40B4-BE49-F238E27FC236}">
                <a16:creationId xmlns:a16="http://schemas.microsoft.com/office/drawing/2014/main" id="{F4805426-18B8-7B12-D532-F425F16F0FB8}"/>
              </a:ext>
            </a:extLst>
          </p:cNvPr>
          <p:cNvCxnSpPr>
            <a:cxnSpLocks/>
          </p:cNvCxnSpPr>
          <p:nvPr/>
        </p:nvCxnSpPr>
        <p:spPr bwMode="auto">
          <a:xfrm>
            <a:off x="3059864" y="7644948"/>
            <a:ext cx="0" cy="668406"/>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Conector recto 54">
            <a:extLst>
              <a:ext uri="{FF2B5EF4-FFF2-40B4-BE49-F238E27FC236}">
                <a16:creationId xmlns:a16="http://schemas.microsoft.com/office/drawing/2014/main" id="{803EF092-732E-7020-D460-0258E5BDDF33}"/>
              </a:ext>
            </a:extLst>
          </p:cNvPr>
          <p:cNvCxnSpPr>
            <a:cxnSpLocks/>
          </p:cNvCxnSpPr>
          <p:nvPr/>
        </p:nvCxnSpPr>
        <p:spPr bwMode="auto">
          <a:xfrm>
            <a:off x="6750778" y="7644948"/>
            <a:ext cx="0" cy="668406"/>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6" name="CuadroTexto 55">
            <a:extLst>
              <a:ext uri="{FF2B5EF4-FFF2-40B4-BE49-F238E27FC236}">
                <a16:creationId xmlns:a16="http://schemas.microsoft.com/office/drawing/2014/main" id="{6DFA9BD3-BC7E-7912-282B-9DC71D79C771}"/>
              </a:ext>
            </a:extLst>
          </p:cNvPr>
          <p:cNvSpPr txBox="1"/>
          <p:nvPr/>
        </p:nvSpPr>
        <p:spPr>
          <a:xfrm>
            <a:off x="4730653" y="7853434"/>
            <a:ext cx="593431" cy="369332"/>
          </a:xfrm>
          <a:prstGeom prst="rect">
            <a:avLst/>
          </a:prstGeom>
          <a:solidFill>
            <a:srgbClr val="FFFFFF"/>
          </a:solidFill>
        </p:spPr>
        <p:txBody>
          <a:bodyPr wrap="none" rtlCol="0">
            <a:spAutoFit/>
          </a:bodyPr>
          <a:lstStyle/>
          <a:p>
            <a:r>
              <a:rPr 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200</a:t>
            </a:r>
          </a:p>
        </p:txBody>
      </p:sp>
      <p:sp>
        <p:nvSpPr>
          <p:cNvPr id="57" name="CuadroTexto 56">
            <a:extLst>
              <a:ext uri="{FF2B5EF4-FFF2-40B4-BE49-F238E27FC236}">
                <a16:creationId xmlns:a16="http://schemas.microsoft.com/office/drawing/2014/main" id="{ACC375B4-5709-61DD-3F58-D642192C4268}"/>
              </a:ext>
            </a:extLst>
          </p:cNvPr>
          <p:cNvSpPr txBox="1"/>
          <p:nvPr/>
        </p:nvSpPr>
        <p:spPr>
          <a:xfrm>
            <a:off x="6496971" y="7874755"/>
            <a:ext cx="593431" cy="369332"/>
          </a:xfrm>
          <a:prstGeom prst="rect">
            <a:avLst/>
          </a:prstGeom>
          <a:solidFill>
            <a:srgbClr val="FFFFFF"/>
          </a:solidFill>
        </p:spPr>
        <p:txBody>
          <a:bodyPr wrap="none" rtlCol="0">
            <a:spAutoFit/>
          </a:bodyPr>
          <a:lstStyle/>
          <a:p>
            <a:r>
              <a:rPr 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200</a:t>
            </a:r>
          </a:p>
        </p:txBody>
      </p:sp>
      <p:sp>
        <p:nvSpPr>
          <p:cNvPr id="58" name="CuadroTexto 57">
            <a:extLst>
              <a:ext uri="{FF2B5EF4-FFF2-40B4-BE49-F238E27FC236}">
                <a16:creationId xmlns:a16="http://schemas.microsoft.com/office/drawing/2014/main" id="{FF1B82F4-FF50-07E6-CAF2-05AAC174E636}"/>
              </a:ext>
            </a:extLst>
          </p:cNvPr>
          <p:cNvSpPr txBox="1"/>
          <p:nvPr/>
        </p:nvSpPr>
        <p:spPr>
          <a:xfrm>
            <a:off x="2763096" y="7853434"/>
            <a:ext cx="593431" cy="369332"/>
          </a:xfrm>
          <a:prstGeom prst="rect">
            <a:avLst/>
          </a:prstGeom>
          <a:solidFill>
            <a:srgbClr val="FFFFFF"/>
          </a:solidFill>
        </p:spPr>
        <p:txBody>
          <a:bodyPr wrap="none" rtlCol="0">
            <a:spAutoFit/>
          </a:bodyPr>
          <a:lstStyle/>
          <a:p>
            <a:r>
              <a:rPr 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200</a:t>
            </a:r>
          </a:p>
        </p:txBody>
      </p:sp>
      <p:sp>
        <p:nvSpPr>
          <p:cNvPr id="8202" name="Line 38">
            <a:extLst>
              <a:ext uri="{FF2B5EF4-FFF2-40B4-BE49-F238E27FC236}">
                <a16:creationId xmlns:a16="http://schemas.microsoft.com/office/drawing/2014/main" id="{4D0CE28E-6BB6-65C9-4DEA-3408E2AD80D3}"/>
              </a:ext>
            </a:extLst>
          </p:cNvPr>
          <p:cNvSpPr>
            <a:spLocks noChangeShapeType="1"/>
          </p:cNvSpPr>
          <p:nvPr/>
        </p:nvSpPr>
        <p:spPr bwMode="auto">
          <a:xfrm flipV="1">
            <a:off x="10231198" y="2806443"/>
            <a:ext cx="0" cy="9463585"/>
          </a:xfrm>
          <a:prstGeom prst="line">
            <a:avLst/>
          </a:prstGeom>
          <a:noFill/>
          <a:ln w="12700" cap="flat" cmpd="sng">
            <a:solidFill>
              <a:srgbClr val="545B6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r"/>
            <a:endParaRPr lang="es-ES" altLang="es-ES"/>
          </a:p>
        </p:txBody>
      </p:sp>
      <p:pic>
        <p:nvPicPr>
          <p:cNvPr id="2" name="Imagen 1">
            <a:extLst>
              <a:ext uri="{FF2B5EF4-FFF2-40B4-BE49-F238E27FC236}">
                <a16:creationId xmlns:a16="http://schemas.microsoft.com/office/drawing/2014/main" id="{1519635E-90EE-44F9-74AB-120FD157BC51}"/>
              </a:ext>
            </a:extLst>
          </p:cNvPr>
          <p:cNvPicPr>
            <a:picLocks noChangeAspect="1"/>
          </p:cNvPicPr>
          <p:nvPr/>
        </p:nvPicPr>
        <p:blipFill>
          <a:blip r:embed="rId4"/>
          <a:stretch>
            <a:fillRect/>
          </a:stretch>
        </p:blipFill>
        <p:spPr>
          <a:xfrm>
            <a:off x="17007384" y="2826808"/>
            <a:ext cx="9255329" cy="6049064"/>
          </a:xfrm>
          <a:prstGeom prst="rect">
            <a:avLst/>
          </a:prstGeom>
        </p:spPr>
      </p:pic>
      <p:sp>
        <p:nvSpPr>
          <p:cNvPr id="3" name="Text Box 4">
            <a:extLst>
              <a:ext uri="{FF2B5EF4-FFF2-40B4-BE49-F238E27FC236}">
                <a16:creationId xmlns:a16="http://schemas.microsoft.com/office/drawing/2014/main" id="{719AC394-0203-AA6C-BCD3-FBD110B1D582}"/>
              </a:ext>
            </a:extLst>
          </p:cNvPr>
          <p:cNvSpPr txBox="1">
            <a:spLocks/>
          </p:cNvSpPr>
          <p:nvPr/>
        </p:nvSpPr>
        <p:spPr bwMode="auto">
          <a:xfrm>
            <a:off x="636588" y="311184"/>
            <a:ext cx="2810065" cy="542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lnSpc>
                <a:spcPts val="4000"/>
              </a:lnSpc>
            </a:pPr>
            <a:r>
              <a:rPr lang="es-ES" alt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Apéndice 1: caso práctico</a:t>
            </a:r>
          </a:p>
        </p:txBody>
      </p:sp>
      <p:cxnSp>
        <p:nvCxnSpPr>
          <p:cNvPr id="4" name="Conector recto 3">
            <a:extLst>
              <a:ext uri="{FF2B5EF4-FFF2-40B4-BE49-F238E27FC236}">
                <a16:creationId xmlns:a16="http://schemas.microsoft.com/office/drawing/2014/main" id="{A44BB94B-8C42-8FF0-62F1-3398C7148579}"/>
              </a:ext>
            </a:extLst>
          </p:cNvPr>
          <p:cNvCxnSpPr/>
          <p:nvPr/>
        </p:nvCxnSpPr>
        <p:spPr bwMode="auto">
          <a:xfrm>
            <a:off x="671513" y="1017913"/>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Text Placeholder 9">
            <a:extLst>
              <a:ext uri="{FF2B5EF4-FFF2-40B4-BE49-F238E27FC236}">
                <a16:creationId xmlns:a16="http://schemas.microsoft.com/office/drawing/2014/main" id="{059EC19C-EBB3-5324-C66B-0C550B97A23B}"/>
              </a:ext>
            </a:extLst>
          </p:cNvPr>
          <p:cNvSpPr txBox="1">
            <a:spLocks/>
          </p:cNvSpPr>
          <p:nvPr/>
        </p:nvSpPr>
        <p:spPr>
          <a:xfrm>
            <a:off x="11125995" y="2826808"/>
            <a:ext cx="9721081" cy="430792"/>
          </a:xfrm>
          <a:prstGeom prst="rect">
            <a:avLst/>
          </a:prstGeom>
        </p:spPr>
        <p:txBody>
          <a:bodyPr/>
          <a:lstStyle>
            <a:lvl1pPr marL="6096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1pPr>
            <a:lvl2pPr marL="12192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2pPr>
            <a:lvl3pPr marL="18288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3pPr>
            <a:lvl4pPr marL="24384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4pPr>
            <a:lvl5pPr marL="30480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2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VALORACIÓN EMPRESAS IP – ISGP </a:t>
            </a:r>
            <a:endParaRPr lang="es-ES" sz="20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0" marR="20810" indent="0" defTabSz="911565">
              <a:spcBef>
                <a:spcPts val="300"/>
              </a:spcBef>
              <a:spcAft>
                <a:spcPts val="300"/>
              </a:spcAft>
              <a:buClr>
                <a:srgbClr val="04A2E0"/>
              </a:buClr>
              <a:buSzPct val="140000"/>
              <a:buNone/>
              <a:defRPr/>
            </a:pPr>
            <a:endParaRPr lang="es-ES" sz="2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endParaRPr>
          </a:p>
        </p:txBody>
      </p:sp>
      <p:sp>
        <p:nvSpPr>
          <p:cNvPr id="6" name="CuadroTexto 5">
            <a:extLst>
              <a:ext uri="{FF2B5EF4-FFF2-40B4-BE49-F238E27FC236}">
                <a16:creationId xmlns:a16="http://schemas.microsoft.com/office/drawing/2014/main" id="{99916A80-C1E5-3203-52E1-283604AA0A46}"/>
              </a:ext>
            </a:extLst>
          </p:cNvPr>
          <p:cNvSpPr txBox="1"/>
          <p:nvPr/>
        </p:nvSpPr>
        <p:spPr>
          <a:xfrm>
            <a:off x="12233402" y="3991720"/>
            <a:ext cx="5057795" cy="4085734"/>
          </a:xfrm>
          <a:prstGeom prst="rect">
            <a:avLst/>
          </a:prstGeom>
          <a:noFill/>
        </p:spPr>
        <p:txBody>
          <a:bodyPr wrap="square">
            <a:spAutoFit/>
          </a:bodyPr>
          <a:lstStyle/>
          <a:p>
            <a:pPr marL="0" indent="0" algn="l">
              <a:lnSpc>
                <a:spcPct val="100000"/>
              </a:lnSpc>
              <a:spcBef>
                <a:spcPts val="100"/>
              </a:spcBef>
              <a:buNone/>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Cotización </a:t>
            </a:r>
          </a:p>
          <a:p>
            <a:pPr marL="0" indent="0" algn="l">
              <a:lnSpc>
                <a:spcPct val="100000"/>
              </a:lnSpc>
              <a:spcBef>
                <a:spcPts val="100"/>
              </a:spcBef>
              <a:buNone/>
            </a:pPr>
            <a:endPar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0" indent="0" algn="l">
              <a:lnSpc>
                <a:spcPct val="100000"/>
              </a:lnSpc>
              <a:spcBef>
                <a:spcPts val="100"/>
              </a:spcBef>
              <a:buNone/>
            </a:pPr>
            <a:endPar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0" indent="0" algn="l">
              <a:lnSpc>
                <a:spcPct val="100000"/>
              </a:lnSpc>
              <a:spcBef>
                <a:spcPts val="100"/>
              </a:spcBef>
              <a:buNone/>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Auditoría favorable</a:t>
            </a:r>
          </a:p>
          <a:p>
            <a:pPr marL="0" indent="0" algn="l">
              <a:lnSpc>
                <a:spcPct val="100000"/>
              </a:lnSpc>
              <a:spcBef>
                <a:spcPts val="100"/>
              </a:spcBef>
              <a:buNone/>
            </a:pPr>
            <a:endPar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0" indent="0" algn="l">
              <a:lnSpc>
                <a:spcPct val="100000"/>
              </a:lnSpc>
              <a:spcBef>
                <a:spcPts val="100"/>
              </a:spcBef>
              <a:buNone/>
            </a:pPr>
            <a:endPar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0" indent="0" algn="l">
              <a:lnSpc>
                <a:spcPct val="100000"/>
              </a:lnSpc>
              <a:spcBef>
                <a:spcPts val="100"/>
              </a:spcBef>
              <a:buNone/>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Mayor de: </a:t>
            </a:r>
          </a:p>
          <a:p>
            <a:pPr marL="759824" marR="20810" lvl="1" indent="-342900" algn="l">
              <a:lnSpc>
                <a:spcPct val="100000"/>
              </a:lnSpc>
              <a:spcBef>
                <a:spcPts val="500"/>
              </a:spcBef>
              <a:buClr>
                <a:srgbClr val="04A2E0"/>
              </a:buClr>
              <a:buSzPct val="100000"/>
              <a:buFont typeface="Courier New" panose="02070309020205020404" pitchFamily="49" charset="0"/>
              <a:buChar char="o"/>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Nominal </a:t>
            </a:r>
          </a:p>
          <a:p>
            <a:pPr marL="759824" marR="20810" lvl="1" indent="-342900" algn="l">
              <a:lnSpc>
                <a:spcPct val="100000"/>
              </a:lnSpc>
              <a:spcBef>
                <a:spcPts val="500"/>
              </a:spcBef>
              <a:buClr>
                <a:srgbClr val="04A2E0"/>
              </a:buClr>
              <a:buSzPct val="100000"/>
              <a:buFont typeface="Courier New" panose="02070309020205020404" pitchFamily="49" charset="0"/>
              <a:buChar char="o"/>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VTC </a:t>
            </a:r>
          </a:p>
          <a:p>
            <a:pPr marL="759824" marR="20810" lvl="1" indent="-342900" algn="l">
              <a:lnSpc>
                <a:spcPct val="100000"/>
              </a:lnSpc>
              <a:spcBef>
                <a:spcPts val="500"/>
              </a:spcBef>
              <a:buClr>
                <a:srgbClr val="04A2E0"/>
              </a:buClr>
              <a:buSzPct val="100000"/>
              <a:buFont typeface="Courier New" panose="02070309020205020404" pitchFamily="49" charset="0"/>
              <a:buChar char="o"/>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Capitalización 20% promedio resultados 3 últimos ejercicios </a:t>
            </a:r>
          </a:p>
        </p:txBody>
      </p:sp>
      <p:grpSp>
        <p:nvGrpSpPr>
          <p:cNvPr id="7" name="Group 6">
            <a:extLst>
              <a:ext uri="{FF2B5EF4-FFF2-40B4-BE49-F238E27FC236}">
                <a16:creationId xmlns:a16="http://schemas.microsoft.com/office/drawing/2014/main" id="{4C35A173-986E-C762-A08B-E63EB7F9868E}"/>
              </a:ext>
            </a:extLst>
          </p:cNvPr>
          <p:cNvGrpSpPr>
            <a:grpSpLocks/>
          </p:cNvGrpSpPr>
          <p:nvPr/>
        </p:nvGrpSpPr>
        <p:grpSpPr bwMode="auto">
          <a:xfrm>
            <a:off x="11330993" y="3807330"/>
            <a:ext cx="726393" cy="725880"/>
            <a:chOff x="0" y="0"/>
            <a:chExt cx="773771" cy="773771"/>
          </a:xfrm>
        </p:grpSpPr>
        <p:sp>
          <p:nvSpPr>
            <p:cNvPr id="8" name="Text Box 7">
              <a:extLst>
                <a:ext uri="{FF2B5EF4-FFF2-40B4-BE49-F238E27FC236}">
                  <a16:creationId xmlns:a16="http://schemas.microsoft.com/office/drawing/2014/main" id="{CD549460-062D-EA02-4ADB-43180C826AB3}"/>
                </a:ext>
              </a:extLst>
            </p:cNvPr>
            <p:cNvSpPr txBox="1">
              <a:spLocks/>
            </p:cNvSpPr>
            <p:nvPr/>
          </p:nvSpPr>
          <p:spPr bwMode="auto">
            <a:xfrm>
              <a:off x="205801" y="96908"/>
              <a:ext cx="362168" cy="6086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s-ES" altLang="es-ES" sz="3200" dirty="0">
                  <a:solidFill>
                    <a:srgbClr val="48A0DA"/>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1</a:t>
              </a:r>
            </a:p>
          </p:txBody>
        </p:sp>
        <p:sp>
          <p:nvSpPr>
            <p:cNvPr id="9" name="Oval 8">
              <a:extLst>
                <a:ext uri="{FF2B5EF4-FFF2-40B4-BE49-F238E27FC236}">
                  <a16:creationId xmlns:a16="http://schemas.microsoft.com/office/drawing/2014/main" id="{F45F4834-9E59-33A0-C239-EC7648B1B842}"/>
                </a:ext>
              </a:extLst>
            </p:cNvPr>
            <p:cNvSpPr>
              <a:spLocks/>
            </p:cNvSpPr>
            <p:nvPr/>
          </p:nvSpPr>
          <p:spPr bwMode="auto">
            <a:xfrm>
              <a:off x="0" y="0"/>
              <a:ext cx="773771" cy="773771"/>
            </a:xfrm>
            <a:prstGeom prst="ellipse">
              <a:avLst/>
            </a:prstGeom>
            <a:noFill/>
            <a:ln w="12700" cap="flat" cmpd="sng">
              <a:solidFill>
                <a:srgbClr val="6AB3D6"/>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grpSp>
      <p:grpSp>
        <p:nvGrpSpPr>
          <p:cNvPr id="10" name="Group 11">
            <a:extLst>
              <a:ext uri="{FF2B5EF4-FFF2-40B4-BE49-F238E27FC236}">
                <a16:creationId xmlns:a16="http://schemas.microsoft.com/office/drawing/2014/main" id="{0B80453A-116E-66DD-FE39-F6A54FE5DA94}"/>
              </a:ext>
            </a:extLst>
          </p:cNvPr>
          <p:cNvGrpSpPr>
            <a:grpSpLocks/>
          </p:cNvGrpSpPr>
          <p:nvPr/>
        </p:nvGrpSpPr>
        <p:grpSpPr bwMode="auto">
          <a:xfrm>
            <a:off x="11330993" y="4874419"/>
            <a:ext cx="726393" cy="725880"/>
            <a:chOff x="0" y="0"/>
            <a:chExt cx="773771" cy="773771"/>
          </a:xfrm>
        </p:grpSpPr>
        <p:sp>
          <p:nvSpPr>
            <p:cNvPr id="11" name="Text Box 12">
              <a:extLst>
                <a:ext uri="{FF2B5EF4-FFF2-40B4-BE49-F238E27FC236}">
                  <a16:creationId xmlns:a16="http://schemas.microsoft.com/office/drawing/2014/main" id="{2DE6E04E-0CF7-7ECD-1AEE-90D4E5AA3DD5}"/>
                </a:ext>
              </a:extLst>
            </p:cNvPr>
            <p:cNvSpPr txBox="1">
              <a:spLocks/>
            </p:cNvSpPr>
            <p:nvPr/>
          </p:nvSpPr>
          <p:spPr bwMode="auto">
            <a:xfrm>
              <a:off x="206945" y="117662"/>
              <a:ext cx="362168" cy="6086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s-ES" altLang="es-ES" sz="3200" dirty="0">
                  <a:solidFill>
                    <a:srgbClr val="48A0DA"/>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2</a:t>
              </a:r>
            </a:p>
          </p:txBody>
        </p:sp>
        <p:sp>
          <p:nvSpPr>
            <p:cNvPr id="12" name="Oval 13">
              <a:extLst>
                <a:ext uri="{FF2B5EF4-FFF2-40B4-BE49-F238E27FC236}">
                  <a16:creationId xmlns:a16="http://schemas.microsoft.com/office/drawing/2014/main" id="{8993B117-A175-FBCC-EE6E-E26B03D230DE}"/>
                </a:ext>
              </a:extLst>
            </p:cNvPr>
            <p:cNvSpPr>
              <a:spLocks/>
            </p:cNvSpPr>
            <p:nvPr/>
          </p:nvSpPr>
          <p:spPr bwMode="auto">
            <a:xfrm>
              <a:off x="0" y="0"/>
              <a:ext cx="773771" cy="773771"/>
            </a:xfrm>
            <a:prstGeom prst="ellipse">
              <a:avLst/>
            </a:prstGeom>
            <a:noFill/>
            <a:ln w="12700" cap="flat" cmpd="sng">
              <a:solidFill>
                <a:srgbClr val="48A0DA"/>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grpSp>
      <p:grpSp>
        <p:nvGrpSpPr>
          <p:cNvPr id="13" name="Group 16">
            <a:extLst>
              <a:ext uri="{FF2B5EF4-FFF2-40B4-BE49-F238E27FC236}">
                <a16:creationId xmlns:a16="http://schemas.microsoft.com/office/drawing/2014/main" id="{8410F102-FE5B-1DEC-4CDA-1509E7D06B6F}"/>
              </a:ext>
            </a:extLst>
          </p:cNvPr>
          <p:cNvGrpSpPr>
            <a:grpSpLocks/>
          </p:cNvGrpSpPr>
          <p:nvPr/>
        </p:nvGrpSpPr>
        <p:grpSpPr bwMode="auto">
          <a:xfrm>
            <a:off x="11330993" y="5956846"/>
            <a:ext cx="726393" cy="726577"/>
            <a:chOff x="0" y="0"/>
            <a:chExt cx="773771" cy="773771"/>
          </a:xfrm>
        </p:grpSpPr>
        <p:sp>
          <p:nvSpPr>
            <p:cNvPr id="14" name="Text Box 17">
              <a:extLst>
                <a:ext uri="{FF2B5EF4-FFF2-40B4-BE49-F238E27FC236}">
                  <a16:creationId xmlns:a16="http://schemas.microsoft.com/office/drawing/2014/main" id="{414A45E9-A000-5E9B-796D-C5632EF145AF}"/>
                </a:ext>
              </a:extLst>
            </p:cNvPr>
            <p:cNvSpPr txBox="1">
              <a:spLocks/>
            </p:cNvSpPr>
            <p:nvPr/>
          </p:nvSpPr>
          <p:spPr bwMode="auto">
            <a:xfrm>
              <a:off x="205801" y="121643"/>
              <a:ext cx="362168" cy="6086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s-ES" altLang="es-ES" sz="3200" dirty="0">
                  <a:solidFill>
                    <a:srgbClr val="48A0DA"/>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3</a:t>
              </a:r>
            </a:p>
          </p:txBody>
        </p:sp>
        <p:sp>
          <p:nvSpPr>
            <p:cNvPr id="15" name="Oval 18">
              <a:extLst>
                <a:ext uri="{FF2B5EF4-FFF2-40B4-BE49-F238E27FC236}">
                  <a16:creationId xmlns:a16="http://schemas.microsoft.com/office/drawing/2014/main" id="{8E7B7EDF-AEE6-AD25-BE2A-E2B7B5CA94A1}"/>
                </a:ext>
              </a:extLst>
            </p:cNvPr>
            <p:cNvSpPr>
              <a:spLocks/>
            </p:cNvSpPr>
            <p:nvPr/>
          </p:nvSpPr>
          <p:spPr bwMode="auto">
            <a:xfrm>
              <a:off x="0" y="0"/>
              <a:ext cx="773771" cy="773771"/>
            </a:xfrm>
            <a:prstGeom prst="ellipse">
              <a:avLst/>
            </a:prstGeom>
            <a:noFill/>
            <a:ln w="12700" cap="flat" cmpd="sng">
              <a:solidFill>
                <a:srgbClr val="48A0DA"/>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dirty="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grpSp>
      <p:cxnSp>
        <p:nvCxnSpPr>
          <p:cNvPr id="17" name="Conector recto 16">
            <a:extLst>
              <a:ext uri="{FF2B5EF4-FFF2-40B4-BE49-F238E27FC236}">
                <a16:creationId xmlns:a16="http://schemas.microsoft.com/office/drawing/2014/main" id="{59983C3A-C2F1-1C6A-E234-04BDAB6FD4FB}"/>
              </a:ext>
            </a:extLst>
          </p:cNvPr>
          <p:cNvCxnSpPr/>
          <p:nvPr/>
        </p:nvCxnSpPr>
        <p:spPr bwMode="auto">
          <a:xfrm>
            <a:off x="11208884" y="3434541"/>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9" name="Imagen 8368">
            <a:extLst>
              <a:ext uri="{FF2B5EF4-FFF2-40B4-BE49-F238E27FC236}">
                <a16:creationId xmlns:a16="http://schemas.microsoft.com/office/drawing/2014/main" id="{A14A239C-3F58-414F-9170-A36189FFB57A}"/>
              </a:ext>
            </a:extLst>
          </p:cNvPr>
          <p:cNvPicPr>
            <a:picLocks noChangeAspect="1"/>
          </p:cNvPicPr>
          <p:nvPr/>
        </p:nvPicPr>
        <p:blipFill>
          <a:blip r:embed="rId5"/>
          <a:stretch>
            <a:fillRect/>
          </a:stretch>
        </p:blipFill>
        <p:spPr>
          <a:xfrm>
            <a:off x="4497501" y="2609528"/>
            <a:ext cx="1059736" cy="1059736"/>
          </a:xfrm>
          <a:prstGeom prst="rect">
            <a:avLst/>
          </a:prstGeom>
        </p:spPr>
      </p:pic>
      <p:cxnSp>
        <p:nvCxnSpPr>
          <p:cNvPr id="60" name="Conector recto 8395">
            <a:extLst>
              <a:ext uri="{FF2B5EF4-FFF2-40B4-BE49-F238E27FC236}">
                <a16:creationId xmlns:a16="http://schemas.microsoft.com/office/drawing/2014/main" id="{F16B1519-02FF-46AE-8682-56A7C0C6B600}"/>
              </a:ext>
            </a:extLst>
          </p:cNvPr>
          <p:cNvCxnSpPr>
            <a:stCxn id="59" idx="2"/>
          </p:cNvCxnSpPr>
          <p:nvPr/>
        </p:nvCxnSpPr>
        <p:spPr bwMode="auto">
          <a:xfrm flipH="1">
            <a:off x="5022177" y="3669264"/>
            <a:ext cx="5192" cy="474088"/>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1" name="CuadroTexto 8401">
            <a:extLst>
              <a:ext uri="{FF2B5EF4-FFF2-40B4-BE49-F238E27FC236}">
                <a16:creationId xmlns:a16="http://schemas.microsoft.com/office/drawing/2014/main" id="{76CE33C9-18B1-46B5-85E2-B9DFFAB4078F}"/>
              </a:ext>
            </a:extLst>
          </p:cNvPr>
          <p:cNvSpPr txBox="1"/>
          <p:nvPr/>
        </p:nvSpPr>
        <p:spPr>
          <a:xfrm>
            <a:off x="4839422" y="3761656"/>
            <a:ext cx="320922" cy="369332"/>
          </a:xfrm>
          <a:prstGeom prst="rect">
            <a:avLst/>
          </a:prstGeom>
          <a:solidFill>
            <a:srgbClr val="FFFFFF"/>
          </a:solidFill>
        </p:spPr>
        <p:txBody>
          <a:bodyPr wrap="none" rtlCol="0">
            <a:spAutoFit/>
          </a:bodyPr>
          <a:lstStyle/>
          <a:p>
            <a:r>
              <a:rPr 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3</a:t>
            </a:r>
          </a:p>
        </p:txBody>
      </p:sp>
    </p:spTree>
    <p:extLst>
      <p:ext uri="{BB962C8B-B14F-4D97-AF65-F5344CB8AC3E}">
        <p14:creationId xmlns:p14="http://schemas.microsoft.com/office/powerpoint/2010/main" val="122370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to 14">
            <a:extLst>
              <a:ext uri="{FF2B5EF4-FFF2-40B4-BE49-F238E27FC236}">
                <a16:creationId xmlns:a16="http://schemas.microsoft.com/office/drawing/2014/main" id="{00E7E4B1-D9F8-785B-47D7-49F5675F9826}"/>
              </a:ext>
            </a:extLst>
          </p:cNvPr>
          <p:cNvGraphicFramePr>
            <a:graphicFrameLocks noChangeAspect="1"/>
          </p:cNvGraphicFramePr>
          <p:nvPr>
            <p:extLst>
              <p:ext uri="{D42A27DB-BD31-4B8C-83A1-F6EECF244321}">
                <p14:modId xmlns:p14="http://schemas.microsoft.com/office/powerpoint/2010/main" val="1255130606"/>
              </p:ext>
            </p:extLst>
          </p:nvPr>
        </p:nvGraphicFramePr>
        <p:xfrm>
          <a:off x="11215889" y="9666312"/>
          <a:ext cx="5634281" cy="2489175"/>
        </p:xfrm>
        <a:graphic>
          <a:graphicData uri="http://schemas.openxmlformats.org/presentationml/2006/ole">
            <mc:AlternateContent xmlns:mc="http://schemas.openxmlformats.org/markup-compatibility/2006">
              <mc:Choice xmlns:v="urn:schemas-microsoft-com:vml" Requires="v">
                <p:oleObj spid="_x0000_s5127" name="Hoja de cálculo" r:id="rId4" imgW="4254500" imgH="1879600" progId="Excel.Sheet.12">
                  <p:embed/>
                </p:oleObj>
              </mc:Choice>
              <mc:Fallback>
                <p:oleObj name="Hoja de cálculo" r:id="rId4" imgW="4254500" imgH="1879600" progId="Excel.Sheet.12">
                  <p:embed/>
                  <p:pic>
                    <p:nvPicPr>
                      <p:cNvPr id="0" name=""/>
                      <p:cNvPicPr/>
                      <p:nvPr/>
                    </p:nvPicPr>
                    <p:blipFill>
                      <a:blip r:embed="rId5"/>
                      <a:stretch>
                        <a:fillRect/>
                      </a:stretch>
                    </p:blipFill>
                    <p:spPr>
                      <a:xfrm>
                        <a:off x="11215889" y="9666312"/>
                        <a:ext cx="5634281" cy="2489175"/>
                      </a:xfrm>
                      <a:prstGeom prst="rect">
                        <a:avLst/>
                      </a:prstGeom>
                    </p:spPr>
                  </p:pic>
                </p:oleObj>
              </mc:Fallback>
            </mc:AlternateContent>
          </a:graphicData>
        </a:graphic>
      </p:graphicFrame>
      <p:pic>
        <p:nvPicPr>
          <p:cNvPr id="8193" name="Picture 1">
            <a:extLst>
              <a:ext uri="{FF2B5EF4-FFF2-40B4-BE49-F238E27FC236}">
                <a16:creationId xmlns:a16="http://schemas.microsoft.com/office/drawing/2014/main" id="{1442DB7E-EC77-5C52-57B9-0A2525EFF25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340888" y="768350"/>
            <a:ext cx="1258887" cy="1258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6" name="Text Box 4">
            <a:extLst>
              <a:ext uri="{FF2B5EF4-FFF2-40B4-BE49-F238E27FC236}">
                <a16:creationId xmlns:a16="http://schemas.microsoft.com/office/drawing/2014/main" id="{08427A3E-1C2F-6332-CDC2-B6A50E823C29}"/>
              </a:ext>
            </a:extLst>
          </p:cNvPr>
          <p:cNvSpPr txBox="1">
            <a:spLocks/>
          </p:cNvSpPr>
          <p:nvPr/>
        </p:nvSpPr>
        <p:spPr bwMode="auto">
          <a:xfrm>
            <a:off x="662285" y="1492338"/>
            <a:ext cx="13668806" cy="7489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defPPr>
              <a:defRPr lang="es-ES"/>
            </a:defPPr>
            <a:lvl1pPr defTabSz="911225">
              <a:defRPr sz="4200">
                <a:solidFill>
                  <a:srgbClr val="00205B"/>
                </a:solidFill>
                <a:latin typeface="Deutsche Bank Display" charset="0"/>
                <a:ea typeface="Deutsche Bank Display" charset="0"/>
                <a:cs typeface="Deutsche Bank Display" charset="0"/>
              </a:defRPr>
            </a:lvl1pPr>
            <a:lvl2pPr defTabSz="911225"/>
            <a:lvl3pPr defTabSz="911225"/>
            <a:lvl4pPr defTabSz="911225"/>
            <a:lvl5pPr defTabSz="911225"/>
            <a:lvl6pPr marL="457200" indent="1828800" algn="ctr" defTabSz="911225" fontAlgn="base" hangingPunct="0">
              <a:spcBef>
                <a:spcPct val="0"/>
              </a:spcBef>
              <a:spcAft>
                <a:spcPct val="0"/>
              </a:spcAft>
            </a:lvl6pPr>
            <a:lvl7pPr marL="914400" indent="1828800" algn="ctr" defTabSz="911225" fontAlgn="base" hangingPunct="0">
              <a:spcBef>
                <a:spcPct val="0"/>
              </a:spcBef>
              <a:spcAft>
                <a:spcPct val="0"/>
              </a:spcAft>
            </a:lvl7pPr>
            <a:lvl8pPr marL="1371600" indent="1828800" algn="ctr" defTabSz="911225" fontAlgn="base" hangingPunct="0">
              <a:spcBef>
                <a:spcPct val="0"/>
              </a:spcBef>
              <a:spcAft>
                <a:spcPct val="0"/>
              </a:spcAft>
            </a:lvl8pPr>
            <a:lvl9pPr marL="1828800" indent="1828800" algn="ctr" defTabSz="911225" fontAlgn="base" hangingPunct="0">
              <a:spcBef>
                <a:spcPct val="0"/>
              </a:spcBef>
              <a:spcAft>
                <a:spcPct val="0"/>
              </a:spcAft>
            </a:lvl9pPr>
          </a:lstStyle>
          <a:p>
            <a:r>
              <a:rPr lang="es-ES_tradnl" dirty="0"/>
              <a:t>Supuesto práctico de planificación de empresa familiar</a:t>
            </a:r>
          </a:p>
        </p:txBody>
      </p:sp>
      <p:sp>
        <p:nvSpPr>
          <p:cNvPr id="2" name="Line 38">
            <a:extLst>
              <a:ext uri="{FF2B5EF4-FFF2-40B4-BE49-F238E27FC236}">
                <a16:creationId xmlns:a16="http://schemas.microsoft.com/office/drawing/2014/main" id="{71442BC9-846C-1C49-BAD6-58C4BA15E0E9}"/>
              </a:ext>
            </a:extLst>
          </p:cNvPr>
          <p:cNvSpPr>
            <a:spLocks noChangeShapeType="1"/>
          </p:cNvSpPr>
          <p:nvPr/>
        </p:nvSpPr>
        <p:spPr bwMode="auto">
          <a:xfrm flipV="1">
            <a:off x="10231198" y="2806443"/>
            <a:ext cx="0" cy="9463585"/>
          </a:xfrm>
          <a:prstGeom prst="line">
            <a:avLst/>
          </a:prstGeom>
          <a:noFill/>
          <a:ln w="12700" cap="flat" cmpd="sng">
            <a:solidFill>
              <a:srgbClr val="545B6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r"/>
            <a:endParaRPr lang="es-ES" altLang="es-ES"/>
          </a:p>
        </p:txBody>
      </p:sp>
      <p:sp>
        <p:nvSpPr>
          <p:cNvPr id="7" name="Text Placeholder 9">
            <a:extLst>
              <a:ext uri="{FF2B5EF4-FFF2-40B4-BE49-F238E27FC236}">
                <a16:creationId xmlns:a16="http://schemas.microsoft.com/office/drawing/2014/main" id="{331271B7-5297-1417-5009-4CBCE493FA96}"/>
              </a:ext>
            </a:extLst>
          </p:cNvPr>
          <p:cNvSpPr txBox="1">
            <a:spLocks/>
          </p:cNvSpPr>
          <p:nvPr/>
        </p:nvSpPr>
        <p:spPr>
          <a:xfrm>
            <a:off x="11125995" y="8697728"/>
            <a:ext cx="9721081" cy="430792"/>
          </a:xfrm>
          <a:prstGeom prst="rect">
            <a:avLst/>
          </a:prstGeom>
        </p:spPr>
        <p:txBody>
          <a:bodyPr/>
          <a:lstStyle>
            <a:lvl1pPr marL="6096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1pPr>
            <a:lvl2pPr marL="12192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2pPr>
            <a:lvl3pPr marL="18288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3pPr>
            <a:lvl4pPr marL="24384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4pPr>
            <a:lvl5pPr marL="30480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2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IMPACTO IMPUESTO SOBRE PATRIMONIO </a:t>
            </a:r>
          </a:p>
          <a:p>
            <a:pPr marL="0" marR="20810" indent="0" defTabSz="911565">
              <a:spcBef>
                <a:spcPts val="300"/>
              </a:spcBef>
              <a:spcAft>
                <a:spcPts val="300"/>
              </a:spcAft>
              <a:buClr>
                <a:srgbClr val="04A2E0"/>
              </a:buClr>
              <a:buSzPct val="140000"/>
              <a:buNone/>
              <a:defRPr/>
            </a:pPr>
            <a:endParaRPr lang="es-ES" sz="2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endParaRPr>
          </a:p>
        </p:txBody>
      </p:sp>
      <p:pic>
        <p:nvPicPr>
          <p:cNvPr id="35" name="Imagen 34">
            <a:extLst>
              <a:ext uri="{FF2B5EF4-FFF2-40B4-BE49-F238E27FC236}">
                <a16:creationId xmlns:a16="http://schemas.microsoft.com/office/drawing/2014/main" id="{0BA51D05-D667-A8F4-5AF0-685EFF9F58BE}"/>
              </a:ext>
            </a:extLst>
          </p:cNvPr>
          <p:cNvPicPr>
            <a:picLocks noChangeAspect="1"/>
          </p:cNvPicPr>
          <p:nvPr/>
        </p:nvPicPr>
        <p:blipFill>
          <a:blip r:embed="rId7"/>
          <a:stretch>
            <a:fillRect/>
          </a:stretch>
        </p:blipFill>
        <p:spPr>
          <a:xfrm>
            <a:off x="4487116" y="4143352"/>
            <a:ext cx="1070121" cy="1070121"/>
          </a:xfrm>
          <a:prstGeom prst="rect">
            <a:avLst/>
          </a:prstGeom>
        </p:spPr>
      </p:pic>
      <p:sp>
        <p:nvSpPr>
          <p:cNvPr id="36" name="CuadroTexto 35">
            <a:extLst>
              <a:ext uri="{FF2B5EF4-FFF2-40B4-BE49-F238E27FC236}">
                <a16:creationId xmlns:a16="http://schemas.microsoft.com/office/drawing/2014/main" id="{ACCD8540-4F69-CED5-E165-1BB85867DB1E}"/>
              </a:ext>
            </a:extLst>
          </p:cNvPr>
          <p:cNvSpPr txBox="1"/>
          <p:nvPr/>
        </p:nvSpPr>
        <p:spPr>
          <a:xfrm>
            <a:off x="4817132" y="4296169"/>
            <a:ext cx="420471" cy="558941"/>
          </a:xfrm>
          <a:prstGeom prst="rect">
            <a:avLst/>
          </a:prstGeom>
          <a:noFill/>
        </p:spPr>
        <p:txBody>
          <a:bodyPr wrap="none" rtlCol="0">
            <a:spAutoFit/>
          </a:bodyPr>
          <a:lstStyle/>
          <a:p>
            <a:r>
              <a:rPr lang="es-ES" sz="4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A</a:t>
            </a:r>
          </a:p>
        </p:txBody>
      </p:sp>
      <p:sp>
        <p:nvSpPr>
          <p:cNvPr id="37" name="CuadroTexto 36">
            <a:extLst>
              <a:ext uri="{FF2B5EF4-FFF2-40B4-BE49-F238E27FC236}">
                <a16:creationId xmlns:a16="http://schemas.microsoft.com/office/drawing/2014/main" id="{1BE16681-ADF2-BFE0-856B-EB842959AB14}"/>
              </a:ext>
            </a:extLst>
          </p:cNvPr>
          <p:cNvSpPr txBox="1"/>
          <p:nvPr/>
        </p:nvSpPr>
        <p:spPr>
          <a:xfrm>
            <a:off x="4604817" y="4743861"/>
            <a:ext cx="845103" cy="369332"/>
          </a:xfrm>
          <a:prstGeom prst="rect">
            <a:avLst/>
          </a:prstGeom>
          <a:noFill/>
        </p:spPr>
        <p:txBody>
          <a:bodyPr wrap="none" rtlCol="0">
            <a:spAutoFit/>
          </a:bodyPr>
          <a:lstStyle/>
          <a:p>
            <a:r>
              <a:rPr 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3.000 </a:t>
            </a:r>
          </a:p>
        </p:txBody>
      </p:sp>
      <p:pic>
        <p:nvPicPr>
          <p:cNvPr id="38" name="Imagen 37">
            <a:extLst>
              <a:ext uri="{FF2B5EF4-FFF2-40B4-BE49-F238E27FC236}">
                <a16:creationId xmlns:a16="http://schemas.microsoft.com/office/drawing/2014/main" id="{9E81A71E-13E8-5C36-1CCA-E54AD315B596}"/>
              </a:ext>
            </a:extLst>
          </p:cNvPr>
          <p:cNvPicPr>
            <a:picLocks noChangeAspect="1"/>
          </p:cNvPicPr>
          <p:nvPr/>
        </p:nvPicPr>
        <p:blipFill>
          <a:blip r:embed="rId7"/>
          <a:stretch>
            <a:fillRect/>
          </a:stretch>
        </p:blipFill>
        <p:spPr>
          <a:xfrm>
            <a:off x="4487116" y="6216204"/>
            <a:ext cx="1070121" cy="1070121"/>
          </a:xfrm>
          <a:prstGeom prst="rect">
            <a:avLst/>
          </a:prstGeom>
        </p:spPr>
      </p:pic>
      <p:sp>
        <p:nvSpPr>
          <p:cNvPr id="39" name="CuadroTexto 38">
            <a:extLst>
              <a:ext uri="{FF2B5EF4-FFF2-40B4-BE49-F238E27FC236}">
                <a16:creationId xmlns:a16="http://schemas.microsoft.com/office/drawing/2014/main" id="{2104C2B5-C81E-B5F9-79AE-D270DCBD81B1}"/>
              </a:ext>
            </a:extLst>
          </p:cNvPr>
          <p:cNvSpPr txBox="1"/>
          <p:nvPr/>
        </p:nvSpPr>
        <p:spPr>
          <a:xfrm>
            <a:off x="4810804" y="6342380"/>
            <a:ext cx="433129" cy="558941"/>
          </a:xfrm>
          <a:prstGeom prst="rect">
            <a:avLst/>
          </a:prstGeom>
          <a:noFill/>
        </p:spPr>
        <p:txBody>
          <a:bodyPr wrap="none" rtlCol="0">
            <a:spAutoFit/>
          </a:bodyPr>
          <a:lstStyle/>
          <a:p>
            <a:r>
              <a:rPr lang="es-ES" sz="4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B</a:t>
            </a:r>
          </a:p>
        </p:txBody>
      </p:sp>
      <p:sp>
        <p:nvSpPr>
          <p:cNvPr id="40" name="CuadroTexto 39">
            <a:extLst>
              <a:ext uri="{FF2B5EF4-FFF2-40B4-BE49-F238E27FC236}">
                <a16:creationId xmlns:a16="http://schemas.microsoft.com/office/drawing/2014/main" id="{AA15FA5C-07B0-FCD6-C907-A5DFCF2C9170}"/>
              </a:ext>
            </a:extLst>
          </p:cNvPr>
          <p:cNvSpPr txBox="1"/>
          <p:nvPr/>
        </p:nvSpPr>
        <p:spPr>
          <a:xfrm>
            <a:off x="4776337" y="6910263"/>
            <a:ext cx="502061" cy="307777"/>
          </a:xfrm>
          <a:prstGeom prst="rect">
            <a:avLst/>
          </a:prstGeom>
          <a:noFill/>
        </p:spPr>
        <p:txBody>
          <a:bodyPr wrap="none" rtlCol="0">
            <a:spAutoFit/>
          </a:bodyPr>
          <a:lstStyle/>
          <a:p>
            <a:r>
              <a:rPr lang="es-ES" sz="14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600</a:t>
            </a:r>
          </a:p>
        </p:txBody>
      </p:sp>
      <p:pic>
        <p:nvPicPr>
          <p:cNvPr id="41" name="Imagen 40">
            <a:extLst>
              <a:ext uri="{FF2B5EF4-FFF2-40B4-BE49-F238E27FC236}">
                <a16:creationId xmlns:a16="http://schemas.microsoft.com/office/drawing/2014/main" id="{18934F54-B739-CA4C-D8F9-A26C47D2B860}"/>
              </a:ext>
            </a:extLst>
          </p:cNvPr>
          <p:cNvPicPr>
            <a:picLocks noChangeAspect="1"/>
          </p:cNvPicPr>
          <p:nvPr/>
        </p:nvPicPr>
        <p:blipFill>
          <a:blip r:embed="rId7"/>
          <a:stretch>
            <a:fillRect/>
          </a:stretch>
        </p:blipFill>
        <p:spPr>
          <a:xfrm>
            <a:off x="6190300" y="6216204"/>
            <a:ext cx="1070121" cy="1070121"/>
          </a:xfrm>
          <a:prstGeom prst="rect">
            <a:avLst/>
          </a:prstGeom>
        </p:spPr>
      </p:pic>
      <p:sp>
        <p:nvSpPr>
          <p:cNvPr id="42" name="CuadroTexto 41">
            <a:extLst>
              <a:ext uri="{FF2B5EF4-FFF2-40B4-BE49-F238E27FC236}">
                <a16:creationId xmlns:a16="http://schemas.microsoft.com/office/drawing/2014/main" id="{E82F3525-4F6C-E61B-ADB2-9B4A06799476}"/>
              </a:ext>
            </a:extLst>
          </p:cNvPr>
          <p:cNvSpPr txBox="1"/>
          <p:nvPr/>
        </p:nvSpPr>
        <p:spPr>
          <a:xfrm>
            <a:off x="6515886" y="6342380"/>
            <a:ext cx="429332" cy="558941"/>
          </a:xfrm>
          <a:prstGeom prst="rect">
            <a:avLst/>
          </a:prstGeom>
          <a:noFill/>
        </p:spPr>
        <p:txBody>
          <a:bodyPr wrap="none" rtlCol="0">
            <a:spAutoFit/>
          </a:bodyPr>
          <a:lstStyle/>
          <a:p>
            <a:r>
              <a:rPr lang="es-ES" sz="4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C</a:t>
            </a:r>
          </a:p>
        </p:txBody>
      </p:sp>
      <p:sp>
        <p:nvSpPr>
          <p:cNvPr id="43" name="CuadroTexto 42">
            <a:extLst>
              <a:ext uri="{FF2B5EF4-FFF2-40B4-BE49-F238E27FC236}">
                <a16:creationId xmlns:a16="http://schemas.microsoft.com/office/drawing/2014/main" id="{04C53349-CA48-1517-916F-8ABAF6F04504}"/>
              </a:ext>
            </a:extLst>
          </p:cNvPr>
          <p:cNvSpPr txBox="1"/>
          <p:nvPr/>
        </p:nvSpPr>
        <p:spPr>
          <a:xfrm>
            <a:off x="6404182" y="6910263"/>
            <a:ext cx="652743" cy="307777"/>
          </a:xfrm>
          <a:prstGeom prst="rect">
            <a:avLst/>
          </a:prstGeom>
          <a:noFill/>
        </p:spPr>
        <p:txBody>
          <a:bodyPr wrap="none" rtlCol="0">
            <a:spAutoFit/>
          </a:bodyPr>
          <a:lstStyle/>
          <a:p>
            <a:r>
              <a:rPr lang="es-ES" sz="14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2.000</a:t>
            </a:r>
          </a:p>
        </p:txBody>
      </p:sp>
      <p:pic>
        <p:nvPicPr>
          <p:cNvPr id="44" name="Imagen 43">
            <a:extLst>
              <a:ext uri="{FF2B5EF4-FFF2-40B4-BE49-F238E27FC236}">
                <a16:creationId xmlns:a16="http://schemas.microsoft.com/office/drawing/2014/main" id="{11D51989-0820-AE0F-1B4D-FF5107FE59F1}"/>
              </a:ext>
            </a:extLst>
          </p:cNvPr>
          <p:cNvPicPr>
            <a:picLocks noChangeAspect="1"/>
          </p:cNvPicPr>
          <p:nvPr/>
        </p:nvPicPr>
        <p:blipFill>
          <a:blip r:embed="rId7"/>
          <a:stretch>
            <a:fillRect/>
          </a:stretch>
        </p:blipFill>
        <p:spPr>
          <a:xfrm>
            <a:off x="7800920" y="6216204"/>
            <a:ext cx="1070121" cy="1070121"/>
          </a:xfrm>
          <a:prstGeom prst="rect">
            <a:avLst/>
          </a:prstGeom>
        </p:spPr>
      </p:pic>
      <p:sp>
        <p:nvSpPr>
          <p:cNvPr id="45" name="CuadroTexto 44">
            <a:extLst>
              <a:ext uri="{FF2B5EF4-FFF2-40B4-BE49-F238E27FC236}">
                <a16:creationId xmlns:a16="http://schemas.microsoft.com/office/drawing/2014/main" id="{46607C16-7E45-1E1D-42ED-DF140A841880}"/>
              </a:ext>
            </a:extLst>
          </p:cNvPr>
          <p:cNvSpPr txBox="1"/>
          <p:nvPr/>
        </p:nvSpPr>
        <p:spPr>
          <a:xfrm>
            <a:off x="8115116" y="6342380"/>
            <a:ext cx="452114" cy="558941"/>
          </a:xfrm>
          <a:prstGeom prst="rect">
            <a:avLst/>
          </a:prstGeom>
          <a:noFill/>
        </p:spPr>
        <p:txBody>
          <a:bodyPr wrap="none" rtlCol="0">
            <a:spAutoFit/>
          </a:bodyPr>
          <a:lstStyle/>
          <a:p>
            <a:r>
              <a:rPr lang="es-ES" sz="4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D</a:t>
            </a:r>
          </a:p>
        </p:txBody>
      </p:sp>
      <p:sp>
        <p:nvSpPr>
          <p:cNvPr id="46" name="CuadroTexto 45">
            <a:extLst>
              <a:ext uri="{FF2B5EF4-FFF2-40B4-BE49-F238E27FC236}">
                <a16:creationId xmlns:a16="http://schemas.microsoft.com/office/drawing/2014/main" id="{7E985345-CE6A-DA99-A43D-96F25D725186}"/>
              </a:ext>
            </a:extLst>
          </p:cNvPr>
          <p:cNvSpPr txBox="1"/>
          <p:nvPr/>
        </p:nvSpPr>
        <p:spPr>
          <a:xfrm>
            <a:off x="8014801" y="6910263"/>
            <a:ext cx="652743" cy="307777"/>
          </a:xfrm>
          <a:prstGeom prst="rect">
            <a:avLst/>
          </a:prstGeom>
          <a:noFill/>
        </p:spPr>
        <p:txBody>
          <a:bodyPr wrap="none" rtlCol="0">
            <a:spAutoFit/>
          </a:bodyPr>
          <a:lstStyle/>
          <a:p>
            <a:r>
              <a:rPr lang="es-ES" sz="14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2.500</a:t>
            </a:r>
          </a:p>
        </p:txBody>
      </p:sp>
      <p:pic>
        <p:nvPicPr>
          <p:cNvPr id="47" name="Imagen 46">
            <a:extLst>
              <a:ext uri="{FF2B5EF4-FFF2-40B4-BE49-F238E27FC236}">
                <a16:creationId xmlns:a16="http://schemas.microsoft.com/office/drawing/2014/main" id="{5C92E0A6-ACB6-C0FD-5AEF-8EA785CE40C2}"/>
              </a:ext>
            </a:extLst>
          </p:cNvPr>
          <p:cNvPicPr>
            <a:picLocks noChangeAspect="1"/>
          </p:cNvPicPr>
          <p:nvPr/>
        </p:nvPicPr>
        <p:blipFill>
          <a:blip r:embed="rId7"/>
          <a:stretch>
            <a:fillRect/>
          </a:stretch>
        </p:blipFill>
        <p:spPr>
          <a:xfrm>
            <a:off x="2524751" y="6216204"/>
            <a:ext cx="1070121" cy="1070121"/>
          </a:xfrm>
          <a:prstGeom prst="rect">
            <a:avLst/>
          </a:prstGeom>
        </p:spPr>
      </p:pic>
      <p:sp>
        <p:nvSpPr>
          <p:cNvPr id="48" name="CuadroTexto 47">
            <a:extLst>
              <a:ext uri="{FF2B5EF4-FFF2-40B4-BE49-F238E27FC236}">
                <a16:creationId xmlns:a16="http://schemas.microsoft.com/office/drawing/2014/main" id="{566926DD-9C7A-A9B3-09D5-8C19733651E0}"/>
              </a:ext>
            </a:extLst>
          </p:cNvPr>
          <p:cNvSpPr txBox="1"/>
          <p:nvPr/>
        </p:nvSpPr>
        <p:spPr>
          <a:xfrm>
            <a:off x="2872488" y="6342380"/>
            <a:ext cx="385031" cy="558941"/>
          </a:xfrm>
          <a:prstGeom prst="rect">
            <a:avLst/>
          </a:prstGeom>
          <a:noFill/>
        </p:spPr>
        <p:txBody>
          <a:bodyPr wrap="none" rtlCol="0">
            <a:spAutoFit/>
          </a:bodyPr>
          <a:lstStyle/>
          <a:p>
            <a:r>
              <a:rPr lang="es-ES" sz="4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a:t>
            </a:r>
          </a:p>
        </p:txBody>
      </p:sp>
      <p:sp>
        <p:nvSpPr>
          <p:cNvPr id="49" name="CuadroTexto 48">
            <a:extLst>
              <a:ext uri="{FF2B5EF4-FFF2-40B4-BE49-F238E27FC236}">
                <a16:creationId xmlns:a16="http://schemas.microsoft.com/office/drawing/2014/main" id="{13403227-851E-02CA-ECE0-E69CCE919A30}"/>
              </a:ext>
            </a:extLst>
          </p:cNvPr>
          <p:cNvSpPr txBox="1"/>
          <p:nvPr/>
        </p:nvSpPr>
        <p:spPr>
          <a:xfrm>
            <a:off x="2791532" y="6910263"/>
            <a:ext cx="546945" cy="307777"/>
          </a:xfrm>
          <a:prstGeom prst="rect">
            <a:avLst/>
          </a:prstGeom>
          <a:noFill/>
        </p:spPr>
        <p:txBody>
          <a:bodyPr wrap="none" rtlCol="0">
            <a:spAutoFit/>
          </a:bodyPr>
          <a:lstStyle/>
          <a:p>
            <a:r>
              <a:rPr lang="es-ES" sz="14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250 </a:t>
            </a:r>
          </a:p>
        </p:txBody>
      </p:sp>
      <p:cxnSp>
        <p:nvCxnSpPr>
          <p:cNvPr id="51" name="Conector recto 50">
            <a:extLst>
              <a:ext uri="{FF2B5EF4-FFF2-40B4-BE49-F238E27FC236}">
                <a16:creationId xmlns:a16="http://schemas.microsoft.com/office/drawing/2014/main" id="{613CEEDF-F29F-B52C-5E64-8E71C14A6F7E}"/>
              </a:ext>
            </a:extLst>
          </p:cNvPr>
          <p:cNvCxnSpPr>
            <a:cxnSpLocks/>
          </p:cNvCxnSpPr>
          <p:nvPr/>
        </p:nvCxnSpPr>
        <p:spPr bwMode="auto">
          <a:xfrm>
            <a:off x="5027369" y="5214112"/>
            <a:ext cx="0" cy="1007286"/>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Conector recto 51">
            <a:extLst>
              <a:ext uri="{FF2B5EF4-FFF2-40B4-BE49-F238E27FC236}">
                <a16:creationId xmlns:a16="http://schemas.microsoft.com/office/drawing/2014/main" id="{5F83948B-0D8E-0E74-03A9-7B4F919A0FCB}"/>
              </a:ext>
            </a:extLst>
          </p:cNvPr>
          <p:cNvCxnSpPr>
            <a:cxnSpLocks/>
          </p:cNvCxnSpPr>
          <p:nvPr/>
        </p:nvCxnSpPr>
        <p:spPr bwMode="auto">
          <a:xfrm flipH="1">
            <a:off x="3059812" y="5552993"/>
            <a:ext cx="5281361" cy="0"/>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Conector recto 52">
            <a:extLst>
              <a:ext uri="{FF2B5EF4-FFF2-40B4-BE49-F238E27FC236}">
                <a16:creationId xmlns:a16="http://schemas.microsoft.com/office/drawing/2014/main" id="{5CB6A220-10D7-DCFF-4315-AE3ED3C7FF25}"/>
              </a:ext>
            </a:extLst>
          </p:cNvPr>
          <p:cNvCxnSpPr>
            <a:cxnSpLocks/>
          </p:cNvCxnSpPr>
          <p:nvPr/>
        </p:nvCxnSpPr>
        <p:spPr bwMode="auto">
          <a:xfrm>
            <a:off x="8322660" y="5552993"/>
            <a:ext cx="0" cy="668406"/>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Conector recto 53">
            <a:extLst>
              <a:ext uri="{FF2B5EF4-FFF2-40B4-BE49-F238E27FC236}">
                <a16:creationId xmlns:a16="http://schemas.microsoft.com/office/drawing/2014/main" id="{DA7B6DD7-92D4-9929-6E84-0E21C75BAC42}"/>
              </a:ext>
            </a:extLst>
          </p:cNvPr>
          <p:cNvCxnSpPr>
            <a:cxnSpLocks/>
          </p:cNvCxnSpPr>
          <p:nvPr/>
        </p:nvCxnSpPr>
        <p:spPr bwMode="auto">
          <a:xfrm>
            <a:off x="6730553" y="5552993"/>
            <a:ext cx="0" cy="668406"/>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Conector recto 54">
            <a:extLst>
              <a:ext uri="{FF2B5EF4-FFF2-40B4-BE49-F238E27FC236}">
                <a16:creationId xmlns:a16="http://schemas.microsoft.com/office/drawing/2014/main" id="{104AA432-BCB9-0913-2035-AF1EA297B3A7}"/>
              </a:ext>
            </a:extLst>
          </p:cNvPr>
          <p:cNvCxnSpPr>
            <a:cxnSpLocks/>
          </p:cNvCxnSpPr>
          <p:nvPr/>
        </p:nvCxnSpPr>
        <p:spPr bwMode="auto">
          <a:xfrm>
            <a:off x="3065003" y="5552993"/>
            <a:ext cx="0" cy="668406"/>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6" name="CuadroTexto 55">
            <a:extLst>
              <a:ext uri="{FF2B5EF4-FFF2-40B4-BE49-F238E27FC236}">
                <a16:creationId xmlns:a16="http://schemas.microsoft.com/office/drawing/2014/main" id="{ED3E7E1F-2307-8378-BD7D-B5D7E39E4366}"/>
              </a:ext>
            </a:extLst>
          </p:cNvPr>
          <p:cNvSpPr txBox="1"/>
          <p:nvPr/>
        </p:nvSpPr>
        <p:spPr>
          <a:xfrm>
            <a:off x="4701798" y="5742966"/>
            <a:ext cx="651140" cy="369332"/>
          </a:xfrm>
          <a:prstGeom prst="rect">
            <a:avLst/>
          </a:prstGeom>
          <a:solidFill>
            <a:srgbClr val="FFFFFF"/>
          </a:solidFill>
        </p:spPr>
        <p:txBody>
          <a:bodyPr wrap="none" rtlCol="0">
            <a:spAutoFit/>
          </a:bodyPr>
          <a:lstStyle/>
          <a:p>
            <a:r>
              <a:rPr 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500 </a:t>
            </a:r>
          </a:p>
        </p:txBody>
      </p:sp>
      <p:sp>
        <p:nvSpPr>
          <p:cNvPr id="57" name="CuadroTexto 56">
            <a:extLst>
              <a:ext uri="{FF2B5EF4-FFF2-40B4-BE49-F238E27FC236}">
                <a16:creationId xmlns:a16="http://schemas.microsoft.com/office/drawing/2014/main" id="{C76F8723-1509-A8CF-BC05-D6936EFEDE4C}"/>
              </a:ext>
            </a:extLst>
          </p:cNvPr>
          <p:cNvSpPr txBox="1"/>
          <p:nvPr/>
        </p:nvSpPr>
        <p:spPr>
          <a:xfrm>
            <a:off x="6326515" y="5742966"/>
            <a:ext cx="845103" cy="369332"/>
          </a:xfrm>
          <a:prstGeom prst="rect">
            <a:avLst/>
          </a:prstGeom>
          <a:solidFill>
            <a:srgbClr val="FFFFFF"/>
          </a:solidFill>
        </p:spPr>
        <p:txBody>
          <a:bodyPr wrap="none" rtlCol="0">
            <a:spAutoFit/>
          </a:bodyPr>
          <a:lstStyle/>
          <a:p>
            <a:r>
              <a:rPr 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1.000 </a:t>
            </a:r>
          </a:p>
        </p:txBody>
      </p:sp>
      <p:sp>
        <p:nvSpPr>
          <p:cNvPr id="58" name="CuadroTexto 57">
            <a:extLst>
              <a:ext uri="{FF2B5EF4-FFF2-40B4-BE49-F238E27FC236}">
                <a16:creationId xmlns:a16="http://schemas.microsoft.com/office/drawing/2014/main" id="{3A4464C5-CC42-153A-FF0B-474DFDFEEDAD}"/>
              </a:ext>
            </a:extLst>
          </p:cNvPr>
          <p:cNvSpPr txBox="1"/>
          <p:nvPr/>
        </p:nvSpPr>
        <p:spPr>
          <a:xfrm>
            <a:off x="7937136" y="5742966"/>
            <a:ext cx="845103" cy="369332"/>
          </a:xfrm>
          <a:prstGeom prst="rect">
            <a:avLst/>
          </a:prstGeom>
          <a:solidFill>
            <a:srgbClr val="FFFFFF"/>
          </a:solidFill>
        </p:spPr>
        <p:txBody>
          <a:bodyPr wrap="none" rtlCol="0">
            <a:spAutoFit/>
          </a:bodyPr>
          <a:lstStyle/>
          <a:p>
            <a:r>
              <a:rPr 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1.250 </a:t>
            </a:r>
          </a:p>
        </p:txBody>
      </p:sp>
      <p:cxnSp>
        <p:nvCxnSpPr>
          <p:cNvPr id="59" name="Conector recto 58">
            <a:extLst>
              <a:ext uri="{FF2B5EF4-FFF2-40B4-BE49-F238E27FC236}">
                <a16:creationId xmlns:a16="http://schemas.microsoft.com/office/drawing/2014/main" id="{BAB879FD-082E-6D82-D93D-9992E77608F5}"/>
              </a:ext>
            </a:extLst>
          </p:cNvPr>
          <p:cNvCxnSpPr>
            <a:cxnSpLocks/>
          </p:cNvCxnSpPr>
          <p:nvPr/>
        </p:nvCxnSpPr>
        <p:spPr bwMode="auto">
          <a:xfrm>
            <a:off x="5027369" y="7306067"/>
            <a:ext cx="0" cy="1007286"/>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 name="Conector recto 59">
            <a:extLst>
              <a:ext uri="{FF2B5EF4-FFF2-40B4-BE49-F238E27FC236}">
                <a16:creationId xmlns:a16="http://schemas.microsoft.com/office/drawing/2014/main" id="{2F7B4356-5BC7-C993-FF5F-A0DDB10B53E7}"/>
              </a:ext>
            </a:extLst>
          </p:cNvPr>
          <p:cNvCxnSpPr>
            <a:cxnSpLocks/>
          </p:cNvCxnSpPr>
          <p:nvPr/>
        </p:nvCxnSpPr>
        <p:spPr bwMode="auto">
          <a:xfrm flipH="1">
            <a:off x="3059812" y="7644948"/>
            <a:ext cx="3689254" cy="0"/>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61" name="Imagen 60">
            <a:extLst>
              <a:ext uri="{FF2B5EF4-FFF2-40B4-BE49-F238E27FC236}">
                <a16:creationId xmlns:a16="http://schemas.microsoft.com/office/drawing/2014/main" id="{31EB135E-E0ED-81C9-9BBD-CC18FB9E2714}"/>
              </a:ext>
            </a:extLst>
          </p:cNvPr>
          <p:cNvPicPr>
            <a:picLocks noChangeAspect="1"/>
          </p:cNvPicPr>
          <p:nvPr/>
        </p:nvPicPr>
        <p:blipFill>
          <a:blip r:embed="rId7"/>
          <a:stretch>
            <a:fillRect/>
          </a:stretch>
        </p:blipFill>
        <p:spPr>
          <a:xfrm>
            <a:off x="4487116" y="8308159"/>
            <a:ext cx="1070121" cy="1070121"/>
          </a:xfrm>
          <a:prstGeom prst="rect">
            <a:avLst/>
          </a:prstGeom>
        </p:spPr>
      </p:pic>
      <p:sp>
        <p:nvSpPr>
          <p:cNvPr id="62" name="CuadroTexto 61">
            <a:extLst>
              <a:ext uri="{FF2B5EF4-FFF2-40B4-BE49-F238E27FC236}">
                <a16:creationId xmlns:a16="http://schemas.microsoft.com/office/drawing/2014/main" id="{38458C9E-6BBE-0FEF-E984-DA501F3F1203}"/>
              </a:ext>
            </a:extLst>
          </p:cNvPr>
          <p:cNvSpPr txBox="1"/>
          <p:nvPr/>
        </p:nvSpPr>
        <p:spPr>
          <a:xfrm>
            <a:off x="4731064" y="8549738"/>
            <a:ext cx="592609" cy="558941"/>
          </a:xfrm>
          <a:prstGeom prst="rect">
            <a:avLst/>
          </a:prstGeom>
          <a:noFill/>
        </p:spPr>
        <p:txBody>
          <a:bodyPr wrap="none" rtlCol="0">
            <a:spAutoFit/>
          </a:bodyPr>
          <a:lstStyle/>
          <a:p>
            <a:r>
              <a:rPr lang="es-ES" sz="4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B</a:t>
            </a:r>
            <a:r>
              <a:rPr lang="es-ES" sz="4000" baseline="-25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1</a:t>
            </a:r>
          </a:p>
        </p:txBody>
      </p:sp>
      <p:pic>
        <p:nvPicPr>
          <p:cNvPr id="63" name="Imagen 62">
            <a:extLst>
              <a:ext uri="{FF2B5EF4-FFF2-40B4-BE49-F238E27FC236}">
                <a16:creationId xmlns:a16="http://schemas.microsoft.com/office/drawing/2014/main" id="{26F70E26-153C-8D87-E7EE-9EAE76E6302F}"/>
              </a:ext>
            </a:extLst>
          </p:cNvPr>
          <p:cNvPicPr>
            <a:picLocks noChangeAspect="1"/>
          </p:cNvPicPr>
          <p:nvPr/>
        </p:nvPicPr>
        <p:blipFill>
          <a:blip r:embed="rId7"/>
          <a:stretch>
            <a:fillRect/>
          </a:stretch>
        </p:blipFill>
        <p:spPr>
          <a:xfrm>
            <a:off x="6197152" y="8308159"/>
            <a:ext cx="1070121" cy="1070121"/>
          </a:xfrm>
          <a:prstGeom prst="rect">
            <a:avLst/>
          </a:prstGeom>
        </p:spPr>
      </p:pic>
      <p:sp>
        <p:nvSpPr>
          <p:cNvPr id="8192" name="CuadroTexto 8191">
            <a:extLst>
              <a:ext uri="{FF2B5EF4-FFF2-40B4-BE49-F238E27FC236}">
                <a16:creationId xmlns:a16="http://schemas.microsoft.com/office/drawing/2014/main" id="{700842B0-B596-27E7-52D0-ED4022481CBE}"/>
              </a:ext>
            </a:extLst>
          </p:cNvPr>
          <p:cNvSpPr txBox="1"/>
          <p:nvPr/>
        </p:nvSpPr>
        <p:spPr>
          <a:xfrm>
            <a:off x="6441100" y="8549738"/>
            <a:ext cx="592609" cy="558941"/>
          </a:xfrm>
          <a:prstGeom prst="rect">
            <a:avLst/>
          </a:prstGeom>
          <a:noFill/>
        </p:spPr>
        <p:txBody>
          <a:bodyPr wrap="none" rtlCol="0">
            <a:spAutoFit/>
          </a:bodyPr>
          <a:lstStyle/>
          <a:p>
            <a:r>
              <a:rPr lang="es-ES" sz="4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B</a:t>
            </a:r>
            <a:r>
              <a:rPr lang="es-ES" sz="4000" baseline="-25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3</a:t>
            </a:r>
          </a:p>
        </p:txBody>
      </p:sp>
      <p:pic>
        <p:nvPicPr>
          <p:cNvPr id="8197" name="Imagen 8196">
            <a:extLst>
              <a:ext uri="{FF2B5EF4-FFF2-40B4-BE49-F238E27FC236}">
                <a16:creationId xmlns:a16="http://schemas.microsoft.com/office/drawing/2014/main" id="{6C27DF11-2CEC-A800-9162-E54F4A14985B}"/>
              </a:ext>
            </a:extLst>
          </p:cNvPr>
          <p:cNvPicPr>
            <a:picLocks noChangeAspect="1"/>
          </p:cNvPicPr>
          <p:nvPr/>
        </p:nvPicPr>
        <p:blipFill>
          <a:blip r:embed="rId7"/>
          <a:stretch>
            <a:fillRect/>
          </a:stretch>
        </p:blipFill>
        <p:spPr>
          <a:xfrm>
            <a:off x="2545667" y="8308159"/>
            <a:ext cx="1070121" cy="1070121"/>
          </a:xfrm>
          <a:prstGeom prst="rect">
            <a:avLst/>
          </a:prstGeom>
        </p:spPr>
      </p:pic>
      <p:sp>
        <p:nvSpPr>
          <p:cNvPr id="8198" name="CuadroTexto 8197">
            <a:extLst>
              <a:ext uri="{FF2B5EF4-FFF2-40B4-BE49-F238E27FC236}">
                <a16:creationId xmlns:a16="http://schemas.microsoft.com/office/drawing/2014/main" id="{7D00B6DF-39AF-3BB2-FAFB-90E9DD28B96B}"/>
              </a:ext>
            </a:extLst>
          </p:cNvPr>
          <p:cNvSpPr txBox="1"/>
          <p:nvPr/>
        </p:nvSpPr>
        <p:spPr>
          <a:xfrm>
            <a:off x="2789615" y="8608800"/>
            <a:ext cx="592609" cy="558941"/>
          </a:xfrm>
          <a:prstGeom prst="rect">
            <a:avLst/>
          </a:prstGeom>
          <a:noFill/>
        </p:spPr>
        <p:txBody>
          <a:bodyPr wrap="none" rtlCol="0">
            <a:spAutoFit/>
          </a:bodyPr>
          <a:lstStyle/>
          <a:p>
            <a:r>
              <a:rPr lang="es-ES" sz="4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B</a:t>
            </a:r>
            <a:r>
              <a:rPr lang="es-ES" sz="4000" baseline="-25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2</a:t>
            </a:r>
          </a:p>
        </p:txBody>
      </p:sp>
      <p:cxnSp>
        <p:nvCxnSpPr>
          <p:cNvPr id="8199" name="Conector recto 8198">
            <a:extLst>
              <a:ext uri="{FF2B5EF4-FFF2-40B4-BE49-F238E27FC236}">
                <a16:creationId xmlns:a16="http://schemas.microsoft.com/office/drawing/2014/main" id="{60FDA2AB-AFCE-D7DB-E8B7-380421163071}"/>
              </a:ext>
            </a:extLst>
          </p:cNvPr>
          <p:cNvCxnSpPr>
            <a:cxnSpLocks/>
          </p:cNvCxnSpPr>
          <p:nvPr/>
        </p:nvCxnSpPr>
        <p:spPr bwMode="auto">
          <a:xfrm>
            <a:off x="3059864" y="7644948"/>
            <a:ext cx="0" cy="668406"/>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00" name="Conector recto 8199">
            <a:extLst>
              <a:ext uri="{FF2B5EF4-FFF2-40B4-BE49-F238E27FC236}">
                <a16:creationId xmlns:a16="http://schemas.microsoft.com/office/drawing/2014/main" id="{0F2E29C7-90A6-AC3D-161D-D72E33B363C2}"/>
              </a:ext>
            </a:extLst>
          </p:cNvPr>
          <p:cNvCxnSpPr>
            <a:cxnSpLocks/>
          </p:cNvCxnSpPr>
          <p:nvPr/>
        </p:nvCxnSpPr>
        <p:spPr bwMode="auto">
          <a:xfrm>
            <a:off x="6750778" y="7644948"/>
            <a:ext cx="0" cy="668406"/>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201" name="CuadroTexto 8200">
            <a:extLst>
              <a:ext uri="{FF2B5EF4-FFF2-40B4-BE49-F238E27FC236}">
                <a16:creationId xmlns:a16="http://schemas.microsoft.com/office/drawing/2014/main" id="{567A4995-0B9E-B102-A40B-99FD0B42FBE8}"/>
              </a:ext>
            </a:extLst>
          </p:cNvPr>
          <p:cNvSpPr txBox="1"/>
          <p:nvPr/>
        </p:nvSpPr>
        <p:spPr>
          <a:xfrm>
            <a:off x="4701799" y="7853434"/>
            <a:ext cx="651140" cy="369332"/>
          </a:xfrm>
          <a:prstGeom prst="rect">
            <a:avLst/>
          </a:prstGeom>
          <a:solidFill>
            <a:srgbClr val="FFFFFF"/>
          </a:solidFill>
        </p:spPr>
        <p:txBody>
          <a:bodyPr wrap="none" rtlCol="0">
            <a:spAutoFit/>
          </a:bodyPr>
          <a:lstStyle/>
          <a:p>
            <a:r>
              <a:rPr 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200 </a:t>
            </a:r>
          </a:p>
        </p:txBody>
      </p:sp>
      <p:sp>
        <p:nvSpPr>
          <p:cNvPr id="8202" name="CuadroTexto 8201">
            <a:extLst>
              <a:ext uri="{FF2B5EF4-FFF2-40B4-BE49-F238E27FC236}">
                <a16:creationId xmlns:a16="http://schemas.microsoft.com/office/drawing/2014/main" id="{9FCB200B-9B44-81ED-03A3-B306B14B6C5A}"/>
              </a:ext>
            </a:extLst>
          </p:cNvPr>
          <p:cNvSpPr txBox="1"/>
          <p:nvPr/>
        </p:nvSpPr>
        <p:spPr>
          <a:xfrm>
            <a:off x="6468117" y="7874755"/>
            <a:ext cx="651140" cy="369332"/>
          </a:xfrm>
          <a:prstGeom prst="rect">
            <a:avLst/>
          </a:prstGeom>
          <a:solidFill>
            <a:srgbClr val="FFFFFF"/>
          </a:solidFill>
        </p:spPr>
        <p:txBody>
          <a:bodyPr wrap="none" rtlCol="0">
            <a:spAutoFit/>
          </a:bodyPr>
          <a:lstStyle/>
          <a:p>
            <a:r>
              <a:rPr 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200 </a:t>
            </a:r>
          </a:p>
        </p:txBody>
      </p:sp>
      <p:sp>
        <p:nvSpPr>
          <p:cNvPr id="8203" name="CuadroTexto 8202">
            <a:extLst>
              <a:ext uri="{FF2B5EF4-FFF2-40B4-BE49-F238E27FC236}">
                <a16:creationId xmlns:a16="http://schemas.microsoft.com/office/drawing/2014/main" id="{D1F45166-2A78-9D3D-B50F-10A3D82DD9B2}"/>
              </a:ext>
            </a:extLst>
          </p:cNvPr>
          <p:cNvSpPr txBox="1"/>
          <p:nvPr/>
        </p:nvSpPr>
        <p:spPr>
          <a:xfrm>
            <a:off x="2763095" y="7853434"/>
            <a:ext cx="593432" cy="369332"/>
          </a:xfrm>
          <a:prstGeom prst="rect">
            <a:avLst/>
          </a:prstGeom>
          <a:solidFill>
            <a:srgbClr val="FFFFFF"/>
          </a:solidFill>
        </p:spPr>
        <p:txBody>
          <a:bodyPr wrap="none" rtlCol="0">
            <a:spAutoFit/>
          </a:bodyPr>
          <a:lstStyle/>
          <a:p>
            <a:r>
              <a:rPr 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200</a:t>
            </a:r>
          </a:p>
        </p:txBody>
      </p:sp>
      <p:pic>
        <p:nvPicPr>
          <p:cNvPr id="4" name="Imagen 3">
            <a:extLst>
              <a:ext uri="{FF2B5EF4-FFF2-40B4-BE49-F238E27FC236}">
                <a16:creationId xmlns:a16="http://schemas.microsoft.com/office/drawing/2014/main" id="{81194CED-4BE9-5A84-A2A3-465192316E74}"/>
              </a:ext>
            </a:extLst>
          </p:cNvPr>
          <p:cNvPicPr>
            <a:picLocks noChangeAspect="1"/>
          </p:cNvPicPr>
          <p:nvPr/>
        </p:nvPicPr>
        <p:blipFill>
          <a:blip r:embed="rId8"/>
          <a:stretch>
            <a:fillRect/>
          </a:stretch>
        </p:blipFill>
        <p:spPr>
          <a:xfrm>
            <a:off x="17007384" y="2826808"/>
            <a:ext cx="9255329" cy="6049064"/>
          </a:xfrm>
          <a:prstGeom prst="rect">
            <a:avLst/>
          </a:prstGeom>
        </p:spPr>
      </p:pic>
      <p:sp>
        <p:nvSpPr>
          <p:cNvPr id="5" name="Text Box 4">
            <a:extLst>
              <a:ext uri="{FF2B5EF4-FFF2-40B4-BE49-F238E27FC236}">
                <a16:creationId xmlns:a16="http://schemas.microsoft.com/office/drawing/2014/main" id="{21652C30-9C1B-F9C9-1B87-2D8D0CA167A9}"/>
              </a:ext>
            </a:extLst>
          </p:cNvPr>
          <p:cNvSpPr txBox="1">
            <a:spLocks/>
          </p:cNvSpPr>
          <p:nvPr/>
        </p:nvSpPr>
        <p:spPr bwMode="auto">
          <a:xfrm>
            <a:off x="636588" y="311184"/>
            <a:ext cx="2810065" cy="542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lnSpc>
                <a:spcPts val="4000"/>
              </a:lnSpc>
            </a:pPr>
            <a:r>
              <a:rPr lang="es-ES" alt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Apéndice 1: caso práctico</a:t>
            </a:r>
          </a:p>
        </p:txBody>
      </p:sp>
      <p:cxnSp>
        <p:nvCxnSpPr>
          <p:cNvPr id="18" name="Conector recto 17">
            <a:extLst>
              <a:ext uri="{FF2B5EF4-FFF2-40B4-BE49-F238E27FC236}">
                <a16:creationId xmlns:a16="http://schemas.microsoft.com/office/drawing/2014/main" id="{D93FDD9B-F121-A166-C52F-003E7187996A}"/>
              </a:ext>
            </a:extLst>
          </p:cNvPr>
          <p:cNvCxnSpPr/>
          <p:nvPr/>
        </p:nvCxnSpPr>
        <p:spPr bwMode="auto">
          <a:xfrm>
            <a:off x="671513" y="1017913"/>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 Placeholder 9">
            <a:extLst>
              <a:ext uri="{FF2B5EF4-FFF2-40B4-BE49-F238E27FC236}">
                <a16:creationId xmlns:a16="http://schemas.microsoft.com/office/drawing/2014/main" id="{4B044EC1-722B-0284-F484-2E6AE29A0365}"/>
              </a:ext>
            </a:extLst>
          </p:cNvPr>
          <p:cNvSpPr txBox="1">
            <a:spLocks/>
          </p:cNvSpPr>
          <p:nvPr/>
        </p:nvSpPr>
        <p:spPr>
          <a:xfrm>
            <a:off x="11125995" y="2826808"/>
            <a:ext cx="9721081" cy="430792"/>
          </a:xfrm>
          <a:prstGeom prst="rect">
            <a:avLst/>
          </a:prstGeom>
        </p:spPr>
        <p:txBody>
          <a:bodyPr/>
          <a:lstStyle>
            <a:lvl1pPr marL="6096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1pPr>
            <a:lvl2pPr marL="12192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2pPr>
            <a:lvl3pPr marL="18288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3pPr>
            <a:lvl4pPr marL="24384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4pPr>
            <a:lvl5pPr marL="30480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2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VALORACIÓN EMPRESAS IP – ISGP </a:t>
            </a:r>
            <a:endParaRPr lang="es-ES" sz="20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0" marR="20810" indent="0" defTabSz="911565">
              <a:spcBef>
                <a:spcPts val="300"/>
              </a:spcBef>
              <a:spcAft>
                <a:spcPts val="300"/>
              </a:spcAft>
              <a:buClr>
                <a:srgbClr val="04A2E0"/>
              </a:buClr>
              <a:buSzPct val="140000"/>
              <a:buNone/>
              <a:defRPr/>
            </a:pPr>
            <a:endParaRPr lang="es-ES" sz="2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endParaRPr>
          </a:p>
        </p:txBody>
      </p:sp>
      <p:sp>
        <p:nvSpPr>
          <p:cNvPr id="20" name="CuadroTexto 19">
            <a:extLst>
              <a:ext uri="{FF2B5EF4-FFF2-40B4-BE49-F238E27FC236}">
                <a16:creationId xmlns:a16="http://schemas.microsoft.com/office/drawing/2014/main" id="{1618F24B-C6D8-33AE-C9B8-0CABEAF92270}"/>
              </a:ext>
            </a:extLst>
          </p:cNvPr>
          <p:cNvSpPr txBox="1"/>
          <p:nvPr/>
        </p:nvSpPr>
        <p:spPr>
          <a:xfrm>
            <a:off x="12233402" y="3991720"/>
            <a:ext cx="5057795" cy="4085734"/>
          </a:xfrm>
          <a:prstGeom prst="rect">
            <a:avLst/>
          </a:prstGeom>
          <a:noFill/>
        </p:spPr>
        <p:txBody>
          <a:bodyPr wrap="square">
            <a:spAutoFit/>
          </a:bodyPr>
          <a:lstStyle/>
          <a:p>
            <a:pPr marL="0" indent="0" algn="l">
              <a:lnSpc>
                <a:spcPct val="100000"/>
              </a:lnSpc>
              <a:spcBef>
                <a:spcPts val="100"/>
              </a:spcBef>
              <a:buNone/>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Cotización </a:t>
            </a:r>
          </a:p>
          <a:p>
            <a:pPr marL="0" indent="0" algn="l">
              <a:lnSpc>
                <a:spcPct val="100000"/>
              </a:lnSpc>
              <a:spcBef>
                <a:spcPts val="100"/>
              </a:spcBef>
              <a:buNone/>
            </a:pPr>
            <a:endPar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0" indent="0" algn="l">
              <a:lnSpc>
                <a:spcPct val="100000"/>
              </a:lnSpc>
              <a:spcBef>
                <a:spcPts val="100"/>
              </a:spcBef>
              <a:buNone/>
            </a:pPr>
            <a:endPar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0" indent="0" algn="l">
              <a:lnSpc>
                <a:spcPct val="100000"/>
              </a:lnSpc>
              <a:spcBef>
                <a:spcPts val="100"/>
              </a:spcBef>
              <a:buNone/>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Auditoría favorable</a:t>
            </a:r>
          </a:p>
          <a:p>
            <a:pPr marL="0" indent="0" algn="l">
              <a:lnSpc>
                <a:spcPct val="100000"/>
              </a:lnSpc>
              <a:spcBef>
                <a:spcPts val="100"/>
              </a:spcBef>
              <a:buNone/>
            </a:pPr>
            <a:endPar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0" indent="0" algn="l">
              <a:lnSpc>
                <a:spcPct val="100000"/>
              </a:lnSpc>
              <a:spcBef>
                <a:spcPts val="100"/>
              </a:spcBef>
              <a:buNone/>
            </a:pPr>
            <a:endPar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0" indent="0" algn="l">
              <a:lnSpc>
                <a:spcPct val="100000"/>
              </a:lnSpc>
              <a:spcBef>
                <a:spcPts val="100"/>
              </a:spcBef>
              <a:buNone/>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Mayor de: </a:t>
            </a:r>
          </a:p>
          <a:p>
            <a:pPr marL="759824" marR="20810" lvl="1" indent="-342900" algn="l">
              <a:lnSpc>
                <a:spcPct val="100000"/>
              </a:lnSpc>
              <a:spcBef>
                <a:spcPts val="500"/>
              </a:spcBef>
              <a:buClr>
                <a:srgbClr val="04A2E0"/>
              </a:buClr>
              <a:buSzPct val="100000"/>
              <a:buFont typeface="Courier New" panose="02070309020205020404" pitchFamily="49" charset="0"/>
              <a:buChar char="o"/>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Nominal </a:t>
            </a:r>
          </a:p>
          <a:p>
            <a:pPr marL="759824" marR="20810" lvl="1" indent="-342900" algn="l">
              <a:lnSpc>
                <a:spcPct val="100000"/>
              </a:lnSpc>
              <a:spcBef>
                <a:spcPts val="500"/>
              </a:spcBef>
              <a:buClr>
                <a:srgbClr val="04A2E0"/>
              </a:buClr>
              <a:buSzPct val="100000"/>
              <a:buFont typeface="Courier New" panose="02070309020205020404" pitchFamily="49" charset="0"/>
              <a:buChar char="o"/>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VTC </a:t>
            </a:r>
          </a:p>
          <a:p>
            <a:pPr marL="759824" marR="20810" lvl="1" indent="-342900" algn="l">
              <a:lnSpc>
                <a:spcPct val="100000"/>
              </a:lnSpc>
              <a:spcBef>
                <a:spcPts val="500"/>
              </a:spcBef>
              <a:buClr>
                <a:srgbClr val="04A2E0"/>
              </a:buClr>
              <a:buSzPct val="100000"/>
              <a:buFont typeface="Courier New" panose="02070309020205020404" pitchFamily="49" charset="0"/>
              <a:buChar char="o"/>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Capitalización 20% promedio resultados 3 últimos ejercicios </a:t>
            </a:r>
          </a:p>
        </p:txBody>
      </p:sp>
      <p:grpSp>
        <p:nvGrpSpPr>
          <p:cNvPr id="21" name="Group 6">
            <a:extLst>
              <a:ext uri="{FF2B5EF4-FFF2-40B4-BE49-F238E27FC236}">
                <a16:creationId xmlns:a16="http://schemas.microsoft.com/office/drawing/2014/main" id="{A38E7EC6-88E0-37C4-1F12-92F54F8FB6F8}"/>
              </a:ext>
            </a:extLst>
          </p:cNvPr>
          <p:cNvGrpSpPr>
            <a:grpSpLocks/>
          </p:cNvGrpSpPr>
          <p:nvPr/>
        </p:nvGrpSpPr>
        <p:grpSpPr bwMode="auto">
          <a:xfrm>
            <a:off x="11330993" y="3807330"/>
            <a:ext cx="726393" cy="725880"/>
            <a:chOff x="0" y="0"/>
            <a:chExt cx="773771" cy="773771"/>
          </a:xfrm>
        </p:grpSpPr>
        <p:sp>
          <p:nvSpPr>
            <p:cNvPr id="22" name="Text Box 7">
              <a:extLst>
                <a:ext uri="{FF2B5EF4-FFF2-40B4-BE49-F238E27FC236}">
                  <a16:creationId xmlns:a16="http://schemas.microsoft.com/office/drawing/2014/main" id="{D2B16E10-31CA-906C-D461-BE86C8E62BE1}"/>
                </a:ext>
              </a:extLst>
            </p:cNvPr>
            <p:cNvSpPr txBox="1">
              <a:spLocks/>
            </p:cNvSpPr>
            <p:nvPr/>
          </p:nvSpPr>
          <p:spPr bwMode="auto">
            <a:xfrm>
              <a:off x="205801" y="96908"/>
              <a:ext cx="362168" cy="6086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s-ES" altLang="es-ES" sz="3200" dirty="0">
                  <a:solidFill>
                    <a:srgbClr val="48A0DA"/>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1</a:t>
              </a:r>
            </a:p>
          </p:txBody>
        </p:sp>
        <p:sp>
          <p:nvSpPr>
            <p:cNvPr id="23" name="Oval 8">
              <a:extLst>
                <a:ext uri="{FF2B5EF4-FFF2-40B4-BE49-F238E27FC236}">
                  <a16:creationId xmlns:a16="http://schemas.microsoft.com/office/drawing/2014/main" id="{6E4D39AA-B92C-A04B-9739-E2689BC8D8D5}"/>
                </a:ext>
              </a:extLst>
            </p:cNvPr>
            <p:cNvSpPr>
              <a:spLocks/>
            </p:cNvSpPr>
            <p:nvPr/>
          </p:nvSpPr>
          <p:spPr bwMode="auto">
            <a:xfrm>
              <a:off x="0" y="0"/>
              <a:ext cx="773771" cy="773771"/>
            </a:xfrm>
            <a:prstGeom prst="ellipse">
              <a:avLst/>
            </a:prstGeom>
            <a:noFill/>
            <a:ln w="12700" cap="flat" cmpd="sng">
              <a:solidFill>
                <a:srgbClr val="6AB3D6"/>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grpSp>
      <p:grpSp>
        <p:nvGrpSpPr>
          <p:cNvPr id="24" name="Group 11">
            <a:extLst>
              <a:ext uri="{FF2B5EF4-FFF2-40B4-BE49-F238E27FC236}">
                <a16:creationId xmlns:a16="http://schemas.microsoft.com/office/drawing/2014/main" id="{7B6D49A9-8228-FC0B-68B9-874F87AA275E}"/>
              </a:ext>
            </a:extLst>
          </p:cNvPr>
          <p:cNvGrpSpPr>
            <a:grpSpLocks/>
          </p:cNvGrpSpPr>
          <p:nvPr/>
        </p:nvGrpSpPr>
        <p:grpSpPr bwMode="auto">
          <a:xfrm>
            <a:off x="11330993" y="4874419"/>
            <a:ext cx="726393" cy="725880"/>
            <a:chOff x="0" y="0"/>
            <a:chExt cx="773771" cy="773771"/>
          </a:xfrm>
        </p:grpSpPr>
        <p:sp>
          <p:nvSpPr>
            <p:cNvPr id="25" name="Text Box 12">
              <a:extLst>
                <a:ext uri="{FF2B5EF4-FFF2-40B4-BE49-F238E27FC236}">
                  <a16:creationId xmlns:a16="http://schemas.microsoft.com/office/drawing/2014/main" id="{16EDAC19-0DE6-A697-AB9D-8B98012A961E}"/>
                </a:ext>
              </a:extLst>
            </p:cNvPr>
            <p:cNvSpPr txBox="1">
              <a:spLocks/>
            </p:cNvSpPr>
            <p:nvPr/>
          </p:nvSpPr>
          <p:spPr bwMode="auto">
            <a:xfrm>
              <a:off x="206945" y="117662"/>
              <a:ext cx="362168" cy="6086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s-ES" altLang="es-ES" sz="3200" dirty="0">
                  <a:solidFill>
                    <a:srgbClr val="48A0DA"/>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2</a:t>
              </a:r>
            </a:p>
          </p:txBody>
        </p:sp>
        <p:sp>
          <p:nvSpPr>
            <p:cNvPr id="26" name="Oval 13">
              <a:extLst>
                <a:ext uri="{FF2B5EF4-FFF2-40B4-BE49-F238E27FC236}">
                  <a16:creationId xmlns:a16="http://schemas.microsoft.com/office/drawing/2014/main" id="{6581D680-AA49-559B-DF1C-184986D207A7}"/>
                </a:ext>
              </a:extLst>
            </p:cNvPr>
            <p:cNvSpPr>
              <a:spLocks/>
            </p:cNvSpPr>
            <p:nvPr/>
          </p:nvSpPr>
          <p:spPr bwMode="auto">
            <a:xfrm>
              <a:off x="0" y="0"/>
              <a:ext cx="773771" cy="773771"/>
            </a:xfrm>
            <a:prstGeom prst="ellipse">
              <a:avLst/>
            </a:prstGeom>
            <a:noFill/>
            <a:ln w="12700" cap="flat" cmpd="sng">
              <a:solidFill>
                <a:srgbClr val="48A0DA"/>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grpSp>
      <p:grpSp>
        <p:nvGrpSpPr>
          <p:cNvPr id="27" name="Group 16">
            <a:extLst>
              <a:ext uri="{FF2B5EF4-FFF2-40B4-BE49-F238E27FC236}">
                <a16:creationId xmlns:a16="http://schemas.microsoft.com/office/drawing/2014/main" id="{36AB813E-E8F5-7593-89C6-C9E08F612E7E}"/>
              </a:ext>
            </a:extLst>
          </p:cNvPr>
          <p:cNvGrpSpPr>
            <a:grpSpLocks/>
          </p:cNvGrpSpPr>
          <p:nvPr/>
        </p:nvGrpSpPr>
        <p:grpSpPr bwMode="auto">
          <a:xfrm>
            <a:off x="11330993" y="5956846"/>
            <a:ext cx="726393" cy="726577"/>
            <a:chOff x="0" y="0"/>
            <a:chExt cx="773771" cy="773771"/>
          </a:xfrm>
        </p:grpSpPr>
        <p:sp>
          <p:nvSpPr>
            <p:cNvPr id="28" name="Text Box 17">
              <a:extLst>
                <a:ext uri="{FF2B5EF4-FFF2-40B4-BE49-F238E27FC236}">
                  <a16:creationId xmlns:a16="http://schemas.microsoft.com/office/drawing/2014/main" id="{F83CE0CA-A7B9-6633-FA59-CDC53CA12432}"/>
                </a:ext>
              </a:extLst>
            </p:cNvPr>
            <p:cNvSpPr txBox="1">
              <a:spLocks/>
            </p:cNvSpPr>
            <p:nvPr/>
          </p:nvSpPr>
          <p:spPr bwMode="auto">
            <a:xfrm>
              <a:off x="205801" y="121643"/>
              <a:ext cx="362168" cy="6086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s-ES" altLang="es-ES" sz="3200" dirty="0">
                  <a:solidFill>
                    <a:srgbClr val="48A0DA"/>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3</a:t>
              </a:r>
            </a:p>
          </p:txBody>
        </p:sp>
        <p:sp>
          <p:nvSpPr>
            <p:cNvPr id="29" name="Oval 18">
              <a:extLst>
                <a:ext uri="{FF2B5EF4-FFF2-40B4-BE49-F238E27FC236}">
                  <a16:creationId xmlns:a16="http://schemas.microsoft.com/office/drawing/2014/main" id="{58848F88-31CD-6DD9-B444-C44EADA49F94}"/>
                </a:ext>
              </a:extLst>
            </p:cNvPr>
            <p:cNvSpPr>
              <a:spLocks/>
            </p:cNvSpPr>
            <p:nvPr/>
          </p:nvSpPr>
          <p:spPr bwMode="auto">
            <a:xfrm>
              <a:off x="0" y="0"/>
              <a:ext cx="773771" cy="773771"/>
            </a:xfrm>
            <a:prstGeom prst="ellipse">
              <a:avLst/>
            </a:prstGeom>
            <a:noFill/>
            <a:ln w="12700" cap="flat" cmpd="sng">
              <a:solidFill>
                <a:srgbClr val="48A0DA"/>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dirty="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grpSp>
      <p:cxnSp>
        <p:nvCxnSpPr>
          <p:cNvPr id="31" name="Conector recto 30">
            <a:extLst>
              <a:ext uri="{FF2B5EF4-FFF2-40B4-BE49-F238E27FC236}">
                <a16:creationId xmlns:a16="http://schemas.microsoft.com/office/drawing/2014/main" id="{55E5891A-72D6-2A92-0AA2-715544B4E436}"/>
              </a:ext>
            </a:extLst>
          </p:cNvPr>
          <p:cNvCxnSpPr/>
          <p:nvPr/>
        </p:nvCxnSpPr>
        <p:spPr bwMode="auto">
          <a:xfrm>
            <a:off x="11208884" y="3434541"/>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Conector recto 31">
            <a:extLst>
              <a:ext uri="{FF2B5EF4-FFF2-40B4-BE49-F238E27FC236}">
                <a16:creationId xmlns:a16="http://schemas.microsoft.com/office/drawing/2014/main" id="{DB602CD4-6063-5E62-5B9C-45629D94B1F3}"/>
              </a:ext>
            </a:extLst>
          </p:cNvPr>
          <p:cNvCxnSpPr/>
          <p:nvPr/>
        </p:nvCxnSpPr>
        <p:spPr bwMode="auto">
          <a:xfrm>
            <a:off x="11208884" y="9291055"/>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Rectángulo 2">
            <a:extLst>
              <a:ext uri="{FF2B5EF4-FFF2-40B4-BE49-F238E27FC236}">
                <a16:creationId xmlns:a16="http://schemas.microsoft.com/office/drawing/2014/main" id="{EBC5CC7E-387A-A180-62EE-ECD0F6AE201C}"/>
              </a:ext>
            </a:extLst>
          </p:cNvPr>
          <p:cNvSpPr/>
          <p:nvPr/>
        </p:nvSpPr>
        <p:spPr bwMode="auto">
          <a:xfrm>
            <a:off x="823914" y="10878522"/>
            <a:ext cx="1899218" cy="1380154"/>
          </a:xfrm>
          <a:prstGeom prst="rect">
            <a:avLst/>
          </a:prstGeom>
          <a:solidFill>
            <a:srgbClr val="5C9FD1"/>
          </a:solidFill>
          <a:ln w="25400" cap="flat" cmpd="sng" algn="ctr">
            <a:noFill/>
            <a:prstDash val="solid"/>
            <a:miter lim="400000"/>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s-ES" sz="2400" b="0" i="0" u="none" strike="noStrike" cap="none" normalizeH="0" baseline="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6" name="Rectángulo 5">
            <a:extLst>
              <a:ext uri="{FF2B5EF4-FFF2-40B4-BE49-F238E27FC236}">
                <a16:creationId xmlns:a16="http://schemas.microsoft.com/office/drawing/2014/main" id="{06480A90-4772-DE70-2A5F-C2B020FC9CDE}"/>
              </a:ext>
            </a:extLst>
          </p:cNvPr>
          <p:cNvSpPr/>
          <p:nvPr/>
        </p:nvSpPr>
        <p:spPr bwMode="auto">
          <a:xfrm>
            <a:off x="2957514" y="10878522"/>
            <a:ext cx="1899218" cy="1380154"/>
          </a:xfrm>
          <a:prstGeom prst="rect">
            <a:avLst/>
          </a:prstGeom>
          <a:solidFill>
            <a:srgbClr val="5C9FD1"/>
          </a:solidFill>
          <a:ln w="25400" cap="flat" cmpd="sng" algn="ctr">
            <a:noFill/>
            <a:prstDash val="solid"/>
            <a:miter lim="400000"/>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s-ES" sz="2400" b="0" i="0" u="none" strike="noStrike" cap="none" normalizeH="0" baseline="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8" name="CuadroTexto 7">
            <a:extLst>
              <a:ext uri="{FF2B5EF4-FFF2-40B4-BE49-F238E27FC236}">
                <a16:creationId xmlns:a16="http://schemas.microsoft.com/office/drawing/2014/main" id="{2E296A4D-A445-2736-DC8F-EA42BFA87CC8}"/>
              </a:ext>
            </a:extLst>
          </p:cNvPr>
          <p:cNvSpPr txBox="1"/>
          <p:nvPr/>
        </p:nvSpPr>
        <p:spPr>
          <a:xfrm>
            <a:off x="980380" y="11376178"/>
            <a:ext cx="1502334" cy="954107"/>
          </a:xfrm>
          <a:prstGeom prst="rect">
            <a:avLst/>
          </a:prstGeom>
          <a:noFill/>
        </p:spPr>
        <p:txBody>
          <a:bodyPr wrap="none" rtlCol="0">
            <a:spAutoFit/>
          </a:bodyPr>
          <a:lstStyle/>
          <a:p>
            <a:pPr algn="l"/>
            <a:r>
              <a:rPr lang="es-ES" sz="14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B 500</a:t>
            </a:r>
          </a:p>
          <a:p>
            <a:pPr algn="l"/>
            <a:r>
              <a:rPr lang="es-ES" sz="14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D 1.250 </a:t>
            </a:r>
          </a:p>
          <a:p>
            <a:pPr algn="l"/>
            <a:r>
              <a:rPr lang="es-ES" sz="1400" b="1"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Total A.A: 1.750</a:t>
            </a:r>
          </a:p>
          <a:p>
            <a:endParaRPr lang="es-ES" sz="1400" dirty="0">
              <a:solidFill>
                <a:schemeClr val="bg1"/>
              </a:solidFill>
            </a:endParaRPr>
          </a:p>
        </p:txBody>
      </p:sp>
      <p:sp>
        <p:nvSpPr>
          <p:cNvPr id="9" name="CuadroTexto 8">
            <a:extLst>
              <a:ext uri="{FF2B5EF4-FFF2-40B4-BE49-F238E27FC236}">
                <a16:creationId xmlns:a16="http://schemas.microsoft.com/office/drawing/2014/main" id="{E2364D32-40EE-14A2-219D-65F6EC1CDA8F}"/>
              </a:ext>
            </a:extLst>
          </p:cNvPr>
          <p:cNvSpPr txBox="1"/>
          <p:nvPr/>
        </p:nvSpPr>
        <p:spPr>
          <a:xfrm>
            <a:off x="3039463" y="11365470"/>
            <a:ext cx="1688283" cy="738664"/>
          </a:xfrm>
          <a:prstGeom prst="rect">
            <a:avLst/>
          </a:prstGeom>
          <a:noFill/>
        </p:spPr>
        <p:txBody>
          <a:bodyPr wrap="none" rtlCol="0">
            <a:spAutoFit/>
          </a:bodyPr>
          <a:lstStyle/>
          <a:p>
            <a:pPr algn="l"/>
            <a:r>
              <a:rPr lang="es-ES" sz="14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$250 </a:t>
            </a:r>
          </a:p>
          <a:p>
            <a:pPr algn="l"/>
            <a:r>
              <a:rPr lang="es-ES" sz="14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C 1.000</a:t>
            </a:r>
          </a:p>
          <a:p>
            <a:pPr algn="l"/>
            <a:r>
              <a:rPr lang="es-ES" sz="1400" b="1"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Total A.N.A: 1.250</a:t>
            </a:r>
            <a:endParaRPr lang="es-ES" sz="1400" b="1" dirty="0">
              <a:solidFill>
                <a:schemeClr val="bg1"/>
              </a:solidFill>
            </a:endParaRPr>
          </a:p>
        </p:txBody>
      </p:sp>
      <p:sp>
        <p:nvSpPr>
          <p:cNvPr id="10" name="Text Box 21">
            <a:extLst>
              <a:ext uri="{FF2B5EF4-FFF2-40B4-BE49-F238E27FC236}">
                <a16:creationId xmlns:a16="http://schemas.microsoft.com/office/drawing/2014/main" id="{6C8AAECD-E182-949E-03BC-325124F73761}"/>
              </a:ext>
            </a:extLst>
          </p:cNvPr>
          <p:cNvSpPr txBox="1">
            <a:spLocks/>
          </p:cNvSpPr>
          <p:nvPr/>
        </p:nvSpPr>
        <p:spPr bwMode="auto">
          <a:xfrm>
            <a:off x="3468925" y="10994027"/>
            <a:ext cx="636069" cy="267241"/>
          </a:xfrm>
          <a:prstGeom prst="rect">
            <a:avLst/>
          </a:prstGeom>
          <a:solidFill>
            <a:srgbClr val="C00000"/>
          </a:solidFill>
          <a:ln>
            <a:noFill/>
          </a:ln>
          <a:effec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ANA</a:t>
            </a:r>
          </a:p>
        </p:txBody>
      </p:sp>
      <p:sp>
        <p:nvSpPr>
          <p:cNvPr id="11" name="Text Box 21">
            <a:extLst>
              <a:ext uri="{FF2B5EF4-FFF2-40B4-BE49-F238E27FC236}">
                <a16:creationId xmlns:a16="http://schemas.microsoft.com/office/drawing/2014/main" id="{BFFDA075-AAA6-09CA-4DD2-CB9C780ED5B2}"/>
              </a:ext>
            </a:extLst>
          </p:cNvPr>
          <p:cNvSpPr txBox="1">
            <a:spLocks/>
          </p:cNvSpPr>
          <p:nvPr/>
        </p:nvSpPr>
        <p:spPr bwMode="auto">
          <a:xfrm>
            <a:off x="1537061" y="10994027"/>
            <a:ext cx="429478" cy="288448"/>
          </a:xfrm>
          <a:prstGeom prst="rect">
            <a:avLst/>
          </a:prstGeom>
          <a:solidFill>
            <a:srgbClr val="001F5A"/>
          </a:solidFill>
          <a:ln>
            <a:noFill/>
          </a:ln>
          <a:effec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AA</a:t>
            </a:r>
          </a:p>
        </p:txBody>
      </p:sp>
      <p:pic>
        <p:nvPicPr>
          <p:cNvPr id="67" name="Imagen 8368">
            <a:extLst>
              <a:ext uri="{FF2B5EF4-FFF2-40B4-BE49-F238E27FC236}">
                <a16:creationId xmlns:a16="http://schemas.microsoft.com/office/drawing/2014/main" id="{2F3E0C0B-06B4-44B5-B4B6-4DB88E41C106}"/>
              </a:ext>
            </a:extLst>
          </p:cNvPr>
          <p:cNvPicPr>
            <a:picLocks noChangeAspect="1"/>
          </p:cNvPicPr>
          <p:nvPr/>
        </p:nvPicPr>
        <p:blipFill>
          <a:blip r:embed="rId9"/>
          <a:stretch>
            <a:fillRect/>
          </a:stretch>
        </p:blipFill>
        <p:spPr>
          <a:xfrm>
            <a:off x="4497501" y="2609528"/>
            <a:ext cx="1059736" cy="1059736"/>
          </a:xfrm>
          <a:prstGeom prst="rect">
            <a:avLst/>
          </a:prstGeom>
        </p:spPr>
      </p:pic>
      <p:cxnSp>
        <p:nvCxnSpPr>
          <p:cNvPr id="68" name="Conector recto 8395">
            <a:extLst>
              <a:ext uri="{FF2B5EF4-FFF2-40B4-BE49-F238E27FC236}">
                <a16:creationId xmlns:a16="http://schemas.microsoft.com/office/drawing/2014/main" id="{BBB1C21E-55F4-4954-8B29-A05A63D9D238}"/>
              </a:ext>
            </a:extLst>
          </p:cNvPr>
          <p:cNvCxnSpPr>
            <a:stCxn id="67" idx="2"/>
          </p:cNvCxnSpPr>
          <p:nvPr/>
        </p:nvCxnSpPr>
        <p:spPr bwMode="auto">
          <a:xfrm flipH="1">
            <a:off x="5022177" y="3669264"/>
            <a:ext cx="5192" cy="474088"/>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9" name="CuadroTexto 8401">
            <a:extLst>
              <a:ext uri="{FF2B5EF4-FFF2-40B4-BE49-F238E27FC236}">
                <a16:creationId xmlns:a16="http://schemas.microsoft.com/office/drawing/2014/main" id="{64059027-03AC-4826-9D70-93EEA7B1D8DE}"/>
              </a:ext>
            </a:extLst>
          </p:cNvPr>
          <p:cNvSpPr txBox="1"/>
          <p:nvPr/>
        </p:nvSpPr>
        <p:spPr>
          <a:xfrm>
            <a:off x="4839422" y="3761656"/>
            <a:ext cx="320922" cy="369332"/>
          </a:xfrm>
          <a:prstGeom prst="rect">
            <a:avLst/>
          </a:prstGeom>
          <a:solidFill>
            <a:srgbClr val="FFFFFF"/>
          </a:solidFill>
        </p:spPr>
        <p:txBody>
          <a:bodyPr wrap="none" rtlCol="0">
            <a:spAutoFit/>
          </a:bodyPr>
          <a:lstStyle/>
          <a:p>
            <a:r>
              <a:rPr 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3</a:t>
            </a:r>
          </a:p>
        </p:txBody>
      </p:sp>
      <p:sp>
        <p:nvSpPr>
          <p:cNvPr id="30" name="Rectángulo 29">
            <a:extLst>
              <a:ext uri="{FF2B5EF4-FFF2-40B4-BE49-F238E27FC236}">
                <a16:creationId xmlns:a16="http://schemas.microsoft.com/office/drawing/2014/main" id="{2157D8B3-FB3D-B077-7790-295A6BA51333}"/>
              </a:ext>
            </a:extLst>
          </p:cNvPr>
          <p:cNvSpPr/>
          <p:nvPr/>
        </p:nvSpPr>
        <p:spPr bwMode="auto">
          <a:xfrm>
            <a:off x="14784288" y="9378280"/>
            <a:ext cx="1656184" cy="3168352"/>
          </a:xfrm>
          <a:prstGeom prst="rect">
            <a:avLst/>
          </a:prstGeom>
          <a:solidFill>
            <a:schemeClr val="bg1"/>
          </a:solidFill>
          <a:ln w="25400" cap="flat" cmpd="sng" algn="ctr">
            <a:noFill/>
            <a:prstDash val="solid"/>
            <a:miter lim="400000"/>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s-ES" sz="2400" b="0" i="0" u="none" strike="noStrike" cap="none" normalizeH="0" baseline="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Tree>
    <p:extLst>
      <p:ext uri="{BB962C8B-B14F-4D97-AF65-F5344CB8AC3E}">
        <p14:creationId xmlns:p14="http://schemas.microsoft.com/office/powerpoint/2010/main" val="3694965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to 8">
            <a:extLst>
              <a:ext uri="{FF2B5EF4-FFF2-40B4-BE49-F238E27FC236}">
                <a16:creationId xmlns:a16="http://schemas.microsoft.com/office/drawing/2014/main" id="{FD0BEEE5-E4C0-3806-5F85-A15BBBD89699}"/>
              </a:ext>
            </a:extLst>
          </p:cNvPr>
          <p:cNvGraphicFramePr>
            <a:graphicFrameLocks noChangeAspect="1"/>
          </p:cNvGraphicFramePr>
          <p:nvPr>
            <p:extLst>
              <p:ext uri="{D42A27DB-BD31-4B8C-83A1-F6EECF244321}">
                <p14:modId xmlns:p14="http://schemas.microsoft.com/office/powerpoint/2010/main" val="4074160250"/>
              </p:ext>
            </p:extLst>
          </p:nvPr>
        </p:nvGraphicFramePr>
        <p:xfrm>
          <a:off x="11215889" y="9666312"/>
          <a:ext cx="5634281" cy="2489175"/>
        </p:xfrm>
        <a:graphic>
          <a:graphicData uri="http://schemas.openxmlformats.org/presentationml/2006/ole">
            <mc:AlternateContent xmlns:mc="http://schemas.openxmlformats.org/markup-compatibility/2006">
              <mc:Choice xmlns:v="urn:schemas-microsoft-com:vml" Requires="v">
                <p:oleObj spid="_x0000_s6151" name="Hoja de cálculo" r:id="rId4" imgW="4254500" imgH="1879600" progId="Excel.Sheet.12">
                  <p:embed/>
                </p:oleObj>
              </mc:Choice>
              <mc:Fallback>
                <p:oleObj name="Hoja de cálculo" r:id="rId4" imgW="4254500" imgH="1879600" progId="Excel.Sheet.12">
                  <p:embed/>
                  <p:pic>
                    <p:nvPicPr>
                      <p:cNvPr id="15" name="Objeto 14">
                        <a:extLst>
                          <a:ext uri="{FF2B5EF4-FFF2-40B4-BE49-F238E27FC236}">
                            <a16:creationId xmlns:a16="http://schemas.microsoft.com/office/drawing/2014/main" id="{00E7E4B1-D9F8-785B-47D7-49F5675F9826}"/>
                          </a:ext>
                        </a:extLst>
                      </p:cNvPr>
                      <p:cNvPicPr/>
                      <p:nvPr/>
                    </p:nvPicPr>
                    <p:blipFill>
                      <a:blip r:embed="rId5"/>
                      <a:stretch>
                        <a:fillRect/>
                      </a:stretch>
                    </p:blipFill>
                    <p:spPr>
                      <a:xfrm>
                        <a:off x="11215889" y="9666312"/>
                        <a:ext cx="5634281" cy="2489175"/>
                      </a:xfrm>
                      <a:prstGeom prst="rect">
                        <a:avLst/>
                      </a:prstGeom>
                    </p:spPr>
                  </p:pic>
                </p:oleObj>
              </mc:Fallback>
            </mc:AlternateContent>
          </a:graphicData>
        </a:graphic>
      </p:graphicFrame>
      <p:sp>
        <p:nvSpPr>
          <p:cNvPr id="8196" name="Text Box 4">
            <a:extLst>
              <a:ext uri="{FF2B5EF4-FFF2-40B4-BE49-F238E27FC236}">
                <a16:creationId xmlns:a16="http://schemas.microsoft.com/office/drawing/2014/main" id="{08427A3E-1C2F-6332-CDC2-B6A50E823C29}"/>
              </a:ext>
            </a:extLst>
          </p:cNvPr>
          <p:cNvSpPr txBox="1">
            <a:spLocks/>
          </p:cNvSpPr>
          <p:nvPr/>
        </p:nvSpPr>
        <p:spPr bwMode="auto">
          <a:xfrm>
            <a:off x="662285" y="1492338"/>
            <a:ext cx="13668806" cy="7489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defPPr>
              <a:defRPr lang="es-ES"/>
            </a:defPPr>
            <a:lvl1pPr defTabSz="911225">
              <a:defRPr sz="4200">
                <a:solidFill>
                  <a:srgbClr val="00205B"/>
                </a:solidFill>
                <a:latin typeface="Deutsche Bank Display" charset="0"/>
                <a:ea typeface="Deutsche Bank Display" charset="0"/>
                <a:cs typeface="Deutsche Bank Display" charset="0"/>
              </a:defRPr>
            </a:lvl1pPr>
            <a:lvl2pPr defTabSz="911225"/>
            <a:lvl3pPr defTabSz="911225"/>
            <a:lvl4pPr defTabSz="911225"/>
            <a:lvl5pPr defTabSz="911225"/>
            <a:lvl6pPr marL="457200" indent="1828800" algn="ctr" defTabSz="911225" fontAlgn="base" hangingPunct="0">
              <a:spcBef>
                <a:spcPct val="0"/>
              </a:spcBef>
              <a:spcAft>
                <a:spcPct val="0"/>
              </a:spcAft>
            </a:lvl6pPr>
            <a:lvl7pPr marL="914400" indent="1828800" algn="ctr" defTabSz="911225" fontAlgn="base" hangingPunct="0">
              <a:spcBef>
                <a:spcPct val="0"/>
              </a:spcBef>
              <a:spcAft>
                <a:spcPct val="0"/>
              </a:spcAft>
            </a:lvl7pPr>
            <a:lvl8pPr marL="1371600" indent="1828800" algn="ctr" defTabSz="911225" fontAlgn="base" hangingPunct="0">
              <a:spcBef>
                <a:spcPct val="0"/>
              </a:spcBef>
              <a:spcAft>
                <a:spcPct val="0"/>
              </a:spcAft>
            </a:lvl8pPr>
            <a:lvl9pPr marL="1828800" indent="1828800" algn="ctr" defTabSz="911225" fontAlgn="base" hangingPunct="0">
              <a:spcBef>
                <a:spcPct val="0"/>
              </a:spcBef>
              <a:spcAft>
                <a:spcPct val="0"/>
              </a:spcAft>
            </a:lvl9pPr>
          </a:lstStyle>
          <a:p>
            <a:r>
              <a:rPr lang="es-ES_tradnl" dirty="0"/>
              <a:t>Supuesto práctico de planificación de empresa familiar</a:t>
            </a:r>
          </a:p>
        </p:txBody>
      </p:sp>
      <p:pic>
        <p:nvPicPr>
          <p:cNvPr id="8233" name="Imagen 8232">
            <a:extLst>
              <a:ext uri="{FF2B5EF4-FFF2-40B4-BE49-F238E27FC236}">
                <a16:creationId xmlns:a16="http://schemas.microsoft.com/office/drawing/2014/main" id="{CF5A1458-FE9D-5EEE-03FC-43704B024EF4}"/>
              </a:ext>
            </a:extLst>
          </p:cNvPr>
          <p:cNvPicPr>
            <a:picLocks noChangeAspect="1"/>
          </p:cNvPicPr>
          <p:nvPr/>
        </p:nvPicPr>
        <p:blipFill>
          <a:blip r:embed="rId6"/>
          <a:stretch>
            <a:fillRect/>
          </a:stretch>
        </p:blipFill>
        <p:spPr>
          <a:xfrm>
            <a:off x="4487116" y="4143352"/>
            <a:ext cx="1070121" cy="1070121"/>
          </a:xfrm>
          <a:prstGeom prst="rect">
            <a:avLst/>
          </a:prstGeom>
        </p:spPr>
      </p:pic>
      <p:sp>
        <p:nvSpPr>
          <p:cNvPr id="8234" name="CuadroTexto 8233">
            <a:extLst>
              <a:ext uri="{FF2B5EF4-FFF2-40B4-BE49-F238E27FC236}">
                <a16:creationId xmlns:a16="http://schemas.microsoft.com/office/drawing/2014/main" id="{ABBFAAF5-166B-63CE-1AFD-EEED3D120488}"/>
              </a:ext>
            </a:extLst>
          </p:cNvPr>
          <p:cNvSpPr txBox="1"/>
          <p:nvPr/>
        </p:nvSpPr>
        <p:spPr>
          <a:xfrm>
            <a:off x="4817132" y="4296169"/>
            <a:ext cx="420471" cy="558941"/>
          </a:xfrm>
          <a:prstGeom prst="rect">
            <a:avLst/>
          </a:prstGeom>
          <a:noFill/>
        </p:spPr>
        <p:txBody>
          <a:bodyPr wrap="none" rtlCol="0">
            <a:spAutoFit/>
          </a:bodyPr>
          <a:lstStyle/>
          <a:p>
            <a:r>
              <a:rPr lang="es-ES" sz="4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A</a:t>
            </a:r>
          </a:p>
        </p:txBody>
      </p:sp>
      <p:sp>
        <p:nvSpPr>
          <p:cNvPr id="8235" name="CuadroTexto 8234">
            <a:extLst>
              <a:ext uri="{FF2B5EF4-FFF2-40B4-BE49-F238E27FC236}">
                <a16:creationId xmlns:a16="http://schemas.microsoft.com/office/drawing/2014/main" id="{21B75847-3E3E-F1CA-74A8-4947494ABE32}"/>
              </a:ext>
            </a:extLst>
          </p:cNvPr>
          <p:cNvSpPr txBox="1"/>
          <p:nvPr/>
        </p:nvSpPr>
        <p:spPr>
          <a:xfrm>
            <a:off x="4633671" y="4743861"/>
            <a:ext cx="787395" cy="369332"/>
          </a:xfrm>
          <a:prstGeom prst="rect">
            <a:avLst/>
          </a:prstGeom>
          <a:noFill/>
        </p:spPr>
        <p:txBody>
          <a:bodyPr wrap="none" rtlCol="0">
            <a:spAutoFit/>
          </a:bodyPr>
          <a:lstStyle/>
          <a:p>
            <a:r>
              <a:rPr 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3.000</a:t>
            </a:r>
          </a:p>
        </p:txBody>
      </p:sp>
      <p:pic>
        <p:nvPicPr>
          <p:cNvPr id="8236" name="Imagen 8235">
            <a:extLst>
              <a:ext uri="{FF2B5EF4-FFF2-40B4-BE49-F238E27FC236}">
                <a16:creationId xmlns:a16="http://schemas.microsoft.com/office/drawing/2014/main" id="{7125B266-1CD9-D7BB-1921-6DDCCDBB6284}"/>
              </a:ext>
            </a:extLst>
          </p:cNvPr>
          <p:cNvPicPr>
            <a:picLocks noChangeAspect="1"/>
          </p:cNvPicPr>
          <p:nvPr/>
        </p:nvPicPr>
        <p:blipFill>
          <a:blip r:embed="rId6"/>
          <a:stretch>
            <a:fillRect/>
          </a:stretch>
        </p:blipFill>
        <p:spPr>
          <a:xfrm>
            <a:off x="4487116" y="6216204"/>
            <a:ext cx="1070121" cy="1070121"/>
          </a:xfrm>
          <a:prstGeom prst="rect">
            <a:avLst/>
          </a:prstGeom>
        </p:spPr>
      </p:pic>
      <p:sp>
        <p:nvSpPr>
          <p:cNvPr id="8237" name="CuadroTexto 8236">
            <a:extLst>
              <a:ext uri="{FF2B5EF4-FFF2-40B4-BE49-F238E27FC236}">
                <a16:creationId xmlns:a16="http://schemas.microsoft.com/office/drawing/2014/main" id="{5185A9DC-9752-93B2-C9F6-54EEAD3F1E6F}"/>
              </a:ext>
            </a:extLst>
          </p:cNvPr>
          <p:cNvSpPr txBox="1"/>
          <p:nvPr/>
        </p:nvSpPr>
        <p:spPr>
          <a:xfrm>
            <a:off x="4810804" y="6342380"/>
            <a:ext cx="433129" cy="558941"/>
          </a:xfrm>
          <a:prstGeom prst="rect">
            <a:avLst/>
          </a:prstGeom>
          <a:noFill/>
        </p:spPr>
        <p:txBody>
          <a:bodyPr wrap="none" rtlCol="0">
            <a:spAutoFit/>
          </a:bodyPr>
          <a:lstStyle/>
          <a:p>
            <a:r>
              <a:rPr lang="es-ES" sz="4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B</a:t>
            </a:r>
          </a:p>
        </p:txBody>
      </p:sp>
      <p:sp>
        <p:nvSpPr>
          <p:cNvPr id="8238" name="CuadroTexto 8237">
            <a:extLst>
              <a:ext uri="{FF2B5EF4-FFF2-40B4-BE49-F238E27FC236}">
                <a16:creationId xmlns:a16="http://schemas.microsoft.com/office/drawing/2014/main" id="{D923D33F-0C77-CB13-DCD2-A40882EE2F0F}"/>
              </a:ext>
            </a:extLst>
          </p:cNvPr>
          <p:cNvSpPr txBox="1"/>
          <p:nvPr/>
        </p:nvSpPr>
        <p:spPr>
          <a:xfrm>
            <a:off x="4776337" y="6910263"/>
            <a:ext cx="502061" cy="307777"/>
          </a:xfrm>
          <a:prstGeom prst="rect">
            <a:avLst/>
          </a:prstGeom>
          <a:noFill/>
        </p:spPr>
        <p:txBody>
          <a:bodyPr wrap="none" rtlCol="0">
            <a:spAutoFit/>
          </a:bodyPr>
          <a:lstStyle/>
          <a:p>
            <a:r>
              <a:rPr lang="es-ES" sz="14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600</a:t>
            </a:r>
          </a:p>
        </p:txBody>
      </p:sp>
      <p:pic>
        <p:nvPicPr>
          <p:cNvPr id="8239" name="Imagen 8238">
            <a:extLst>
              <a:ext uri="{FF2B5EF4-FFF2-40B4-BE49-F238E27FC236}">
                <a16:creationId xmlns:a16="http://schemas.microsoft.com/office/drawing/2014/main" id="{7CC6C6EF-2670-023E-E072-0E8A1A26AD6C}"/>
              </a:ext>
            </a:extLst>
          </p:cNvPr>
          <p:cNvPicPr>
            <a:picLocks noChangeAspect="1"/>
          </p:cNvPicPr>
          <p:nvPr/>
        </p:nvPicPr>
        <p:blipFill>
          <a:blip r:embed="rId6"/>
          <a:stretch>
            <a:fillRect/>
          </a:stretch>
        </p:blipFill>
        <p:spPr>
          <a:xfrm>
            <a:off x="6190300" y="6216204"/>
            <a:ext cx="1070121" cy="1070121"/>
          </a:xfrm>
          <a:prstGeom prst="rect">
            <a:avLst/>
          </a:prstGeom>
        </p:spPr>
      </p:pic>
      <p:sp>
        <p:nvSpPr>
          <p:cNvPr id="8240" name="CuadroTexto 8239">
            <a:extLst>
              <a:ext uri="{FF2B5EF4-FFF2-40B4-BE49-F238E27FC236}">
                <a16:creationId xmlns:a16="http://schemas.microsoft.com/office/drawing/2014/main" id="{51B2F261-84F9-1EC5-A303-FDC6248698E0}"/>
              </a:ext>
            </a:extLst>
          </p:cNvPr>
          <p:cNvSpPr txBox="1"/>
          <p:nvPr/>
        </p:nvSpPr>
        <p:spPr>
          <a:xfrm>
            <a:off x="6515886" y="6342380"/>
            <a:ext cx="429332" cy="558941"/>
          </a:xfrm>
          <a:prstGeom prst="rect">
            <a:avLst/>
          </a:prstGeom>
          <a:noFill/>
        </p:spPr>
        <p:txBody>
          <a:bodyPr wrap="none" rtlCol="0">
            <a:spAutoFit/>
          </a:bodyPr>
          <a:lstStyle/>
          <a:p>
            <a:r>
              <a:rPr lang="es-ES" sz="4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C</a:t>
            </a:r>
          </a:p>
        </p:txBody>
      </p:sp>
      <p:sp>
        <p:nvSpPr>
          <p:cNvPr id="8241" name="CuadroTexto 8240">
            <a:extLst>
              <a:ext uri="{FF2B5EF4-FFF2-40B4-BE49-F238E27FC236}">
                <a16:creationId xmlns:a16="http://schemas.microsoft.com/office/drawing/2014/main" id="{00F0A7EA-122C-CC62-9EA6-308470E9484F}"/>
              </a:ext>
            </a:extLst>
          </p:cNvPr>
          <p:cNvSpPr txBox="1"/>
          <p:nvPr/>
        </p:nvSpPr>
        <p:spPr>
          <a:xfrm>
            <a:off x="6404182" y="6910263"/>
            <a:ext cx="652743" cy="307777"/>
          </a:xfrm>
          <a:prstGeom prst="rect">
            <a:avLst/>
          </a:prstGeom>
          <a:noFill/>
        </p:spPr>
        <p:txBody>
          <a:bodyPr wrap="none" rtlCol="0">
            <a:spAutoFit/>
          </a:bodyPr>
          <a:lstStyle/>
          <a:p>
            <a:r>
              <a:rPr lang="es-ES" sz="14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2.000</a:t>
            </a:r>
          </a:p>
        </p:txBody>
      </p:sp>
      <p:pic>
        <p:nvPicPr>
          <p:cNvPr id="8242" name="Imagen 8241">
            <a:extLst>
              <a:ext uri="{FF2B5EF4-FFF2-40B4-BE49-F238E27FC236}">
                <a16:creationId xmlns:a16="http://schemas.microsoft.com/office/drawing/2014/main" id="{852983A4-6071-7A79-D289-4B5EE15778AE}"/>
              </a:ext>
            </a:extLst>
          </p:cNvPr>
          <p:cNvPicPr>
            <a:picLocks noChangeAspect="1"/>
          </p:cNvPicPr>
          <p:nvPr/>
        </p:nvPicPr>
        <p:blipFill>
          <a:blip r:embed="rId6"/>
          <a:stretch>
            <a:fillRect/>
          </a:stretch>
        </p:blipFill>
        <p:spPr>
          <a:xfrm>
            <a:off x="7800920" y="6216204"/>
            <a:ext cx="1070121" cy="1070121"/>
          </a:xfrm>
          <a:prstGeom prst="rect">
            <a:avLst/>
          </a:prstGeom>
        </p:spPr>
      </p:pic>
      <p:sp>
        <p:nvSpPr>
          <p:cNvPr id="8243" name="CuadroTexto 8242">
            <a:extLst>
              <a:ext uri="{FF2B5EF4-FFF2-40B4-BE49-F238E27FC236}">
                <a16:creationId xmlns:a16="http://schemas.microsoft.com/office/drawing/2014/main" id="{69161287-1CAD-E7FF-BCB7-9B4D7315BC72}"/>
              </a:ext>
            </a:extLst>
          </p:cNvPr>
          <p:cNvSpPr txBox="1"/>
          <p:nvPr/>
        </p:nvSpPr>
        <p:spPr>
          <a:xfrm>
            <a:off x="8115116" y="6342380"/>
            <a:ext cx="452114" cy="558941"/>
          </a:xfrm>
          <a:prstGeom prst="rect">
            <a:avLst/>
          </a:prstGeom>
          <a:noFill/>
        </p:spPr>
        <p:txBody>
          <a:bodyPr wrap="none" rtlCol="0">
            <a:spAutoFit/>
          </a:bodyPr>
          <a:lstStyle/>
          <a:p>
            <a:r>
              <a:rPr lang="es-ES" sz="4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D</a:t>
            </a:r>
          </a:p>
        </p:txBody>
      </p:sp>
      <p:sp>
        <p:nvSpPr>
          <p:cNvPr id="8244" name="CuadroTexto 8243">
            <a:extLst>
              <a:ext uri="{FF2B5EF4-FFF2-40B4-BE49-F238E27FC236}">
                <a16:creationId xmlns:a16="http://schemas.microsoft.com/office/drawing/2014/main" id="{65EA4A78-F191-DF64-78BE-D8ED08A2A27E}"/>
              </a:ext>
            </a:extLst>
          </p:cNvPr>
          <p:cNvSpPr txBox="1"/>
          <p:nvPr/>
        </p:nvSpPr>
        <p:spPr>
          <a:xfrm>
            <a:off x="8014801" y="6910263"/>
            <a:ext cx="652743" cy="307777"/>
          </a:xfrm>
          <a:prstGeom prst="rect">
            <a:avLst/>
          </a:prstGeom>
          <a:noFill/>
        </p:spPr>
        <p:txBody>
          <a:bodyPr wrap="none" rtlCol="0">
            <a:spAutoFit/>
          </a:bodyPr>
          <a:lstStyle/>
          <a:p>
            <a:r>
              <a:rPr lang="es-ES" sz="14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2.500</a:t>
            </a:r>
          </a:p>
        </p:txBody>
      </p:sp>
      <p:pic>
        <p:nvPicPr>
          <p:cNvPr id="8246" name="Imagen 8245">
            <a:extLst>
              <a:ext uri="{FF2B5EF4-FFF2-40B4-BE49-F238E27FC236}">
                <a16:creationId xmlns:a16="http://schemas.microsoft.com/office/drawing/2014/main" id="{22FF942F-B1E4-D374-C006-DBA6F567E01E}"/>
              </a:ext>
            </a:extLst>
          </p:cNvPr>
          <p:cNvPicPr>
            <a:picLocks noChangeAspect="1"/>
          </p:cNvPicPr>
          <p:nvPr/>
        </p:nvPicPr>
        <p:blipFill>
          <a:blip r:embed="rId6"/>
          <a:stretch>
            <a:fillRect/>
          </a:stretch>
        </p:blipFill>
        <p:spPr>
          <a:xfrm>
            <a:off x="2524751" y="6216204"/>
            <a:ext cx="1070121" cy="1070121"/>
          </a:xfrm>
          <a:prstGeom prst="rect">
            <a:avLst/>
          </a:prstGeom>
        </p:spPr>
      </p:pic>
      <p:sp>
        <p:nvSpPr>
          <p:cNvPr id="8247" name="CuadroTexto 8246">
            <a:extLst>
              <a:ext uri="{FF2B5EF4-FFF2-40B4-BE49-F238E27FC236}">
                <a16:creationId xmlns:a16="http://schemas.microsoft.com/office/drawing/2014/main" id="{A7A04BB5-2780-08F5-6DAB-07689CBBC429}"/>
              </a:ext>
            </a:extLst>
          </p:cNvPr>
          <p:cNvSpPr txBox="1"/>
          <p:nvPr/>
        </p:nvSpPr>
        <p:spPr>
          <a:xfrm>
            <a:off x="2872488" y="6342380"/>
            <a:ext cx="385031" cy="558941"/>
          </a:xfrm>
          <a:prstGeom prst="rect">
            <a:avLst/>
          </a:prstGeom>
          <a:noFill/>
        </p:spPr>
        <p:txBody>
          <a:bodyPr wrap="none" rtlCol="0">
            <a:spAutoFit/>
          </a:bodyPr>
          <a:lstStyle/>
          <a:p>
            <a:r>
              <a:rPr lang="es-ES" sz="4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a:t>
            </a:r>
          </a:p>
        </p:txBody>
      </p:sp>
      <p:sp>
        <p:nvSpPr>
          <p:cNvPr id="8248" name="CuadroTexto 8247">
            <a:extLst>
              <a:ext uri="{FF2B5EF4-FFF2-40B4-BE49-F238E27FC236}">
                <a16:creationId xmlns:a16="http://schemas.microsoft.com/office/drawing/2014/main" id="{80D0A5D0-9968-0E67-69BC-5F2B76F4A13D}"/>
              </a:ext>
            </a:extLst>
          </p:cNvPr>
          <p:cNvSpPr txBox="1"/>
          <p:nvPr/>
        </p:nvSpPr>
        <p:spPr>
          <a:xfrm>
            <a:off x="2791532" y="6910263"/>
            <a:ext cx="546945" cy="307777"/>
          </a:xfrm>
          <a:prstGeom prst="rect">
            <a:avLst/>
          </a:prstGeom>
          <a:noFill/>
        </p:spPr>
        <p:txBody>
          <a:bodyPr wrap="none" rtlCol="0">
            <a:spAutoFit/>
          </a:bodyPr>
          <a:lstStyle/>
          <a:p>
            <a:r>
              <a:rPr lang="es-ES" sz="14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250 </a:t>
            </a:r>
          </a:p>
        </p:txBody>
      </p:sp>
      <p:cxnSp>
        <p:nvCxnSpPr>
          <p:cNvPr id="8252" name="Conector recto 8251">
            <a:extLst>
              <a:ext uri="{FF2B5EF4-FFF2-40B4-BE49-F238E27FC236}">
                <a16:creationId xmlns:a16="http://schemas.microsoft.com/office/drawing/2014/main" id="{693BB743-629D-AD9C-8AB7-66DBA35A52C3}"/>
              </a:ext>
            </a:extLst>
          </p:cNvPr>
          <p:cNvCxnSpPr>
            <a:cxnSpLocks/>
          </p:cNvCxnSpPr>
          <p:nvPr/>
        </p:nvCxnSpPr>
        <p:spPr bwMode="auto">
          <a:xfrm>
            <a:off x="5027369" y="5214112"/>
            <a:ext cx="0" cy="1007286"/>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54" name="Conector recto 8253">
            <a:extLst>
              <a:ext uri="{FF2B5EF4-FFF2-40B4-BE49-F238E27FC236}">
                <a16:creationId xmlns:a16="http://schemas.microsoft.com/office/drawing/2014/main" id="{99E978D9-00D3-7243-E970-A7BE00B58244}"/>
              </a:ext>
            </a:extLst>
          </p:cNvPr>
          <p:cNvCxnSpPr>
            <a:cxnSpLocks/>
          </p:cNvCxnSpPr>
          <p:nvPr/>
        </p:nvCxnSpPr>
        <p:spPr bwMode="auto">
          <a:xfrm flipH="1">
            <a:off x="3059812" y="5552993"/>
            <a:ext cx="5281361" cy="0"/>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23" name="Conector recto 8322">
            <a:extLst>
              <a:ext uri="{FF2B5EF4-FFF2-40B4-BE49-F238E27FC236}">
                <a16:creationId xmlns:a16="http://schemas.microsoft.com/office/drawing/2014/main" id="{06312921-912B-1E08-B64C-27270F48BD2E}"/>
              </a:ext>
            </a:extLst>
          </p:cNvPr>
          <p:cNvCxnSpPr>
            <a:cxnSpLocks/>
          </p:cNvCxnSpPr>
          <p:nvPr/>
        </p:nvCxnSpPr>
        <p:spPr bwMode="auto">
          <a:xfrm>
            <a:off x="8322660" y="5552993"/>
            <a:ext cx="0" cy="668406"/>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25" name="Conector recto 8324">
            <a:extLst>
              <a:ext uri="{FF2B5EF4-FFF2-40B4-BE49-F238E27FC236}">
                <a16:creationId xmlns:a16="http://schemas.microsoft.com/office/drawing/2014/main" id="{5901F2E9-13E9-EC6C-172F-68A0DA67131D}"/>
              </a:ext>
            </a:extLst>
          </p:cNvPr>
          <p:cNvCxnSpPr>
            <a:cxnSpLocks/>
          </p:cNvCxnSpPr>
          <p:nvPr/>
        </p:nvCxnSpPr>
        <p:spPr bwMode="auto">
          <a:xfrm>
            <a:off x="6730553" y="5552993"/>
            <a:ext cx="0" cy="668406"/>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26" name="Conector recto 8325">
            <a:extLst>
              <a:ext uri="{FF2B5EF4-FFF2-40B4-BE49-F238E27FC236}">
                <a16:creationId xmlns:a16="http://schemas.microsoft.com/office/drawing/2014/main" id="{CDE148CA-9D1F-51E0-E84A-0EC451AF1D52}"/>
              </a:ext>
            </a:extLst>
          </p:cNvPr>
          <p:cNvCxnSpPr>
            <a:cxnSpLocks/>
          </p:cNvCxnSpPr>
          <p:nvPr/>
        </p:nvCxnSpPr>
        <p:spPr bwMode="auto">
          <a:xfrm>
            <a:off x="3065003" y="5552993"/>
            <a:ext cx="0" cy="668406"/>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329" name="CuadroTexto 8328">
            <a:extLst>
              <a:ext uri="{FF2B5EF4-FFF2-40B4-BE49-F238E27FC236}">
                <a16:creationId xmlns:a16="http://schemas.microsoft.com/office/drawing/2014/main" id="{1E1D01BC-BEBA-8851-A5A8-6FEF235A3982}"/>
              </a:ext>
            </a:extLst>
          </p:cNvPr>
          <p:cNvSpPr txBox="1"/>
          <p:nvPr/>
        </p:nvSpPr>
        <p:spPr>
          <a:xfrm>
            <a:off x="4701798" y="5742966"/>
            <a:ext cx="651140" cy="369332"/>
          </a:xfrm>
          <a:prstGeom prst="rect">
            <a:avLst/>
          </a:prstGeom>
          <a:solidFill>
            <a:srgbClr val="FFFFFF"/>
          </a:solidFill>
        </p:spPr>
        <p:txBody>
          <a:bodyPr wrap="none" rtlCol="0">
            <a:spAutoFit/>
          </a:bodyPr>
          <a:lstStyle/>
          <a:p>
            <a:r>
              <a:rPr 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500 </a:t>
            </a:r>
          </a:p>
        </p:txBody>
      </p:sp>
      <p:sp>
        <p:nvSpPr>
          <p:cNvPr id="8330" name="CuadroTexto 8329">
            <a:extLst>
              <a:ext uri="{FF2B5EF4-FFF2-40B4-BE49-F238E27FC236}">
                <a16:creationId xmlns:a16="http://schemas.microsoft.com/office/drawing/2014/main" id="{A307DFFB-1CA5-9B36-6626-EC26674D097A}"/>
              </a:ext>
            </a:extLst>
          </p:cNvPr>
          <p:cNvSpPr txBox="1"/>
          <p:nvPr/>
        </p:nvSpPr>
        <p:spPr>
          <a:xfrm>
            <a:off x="6355369" y="5742966"/>
            <a:ext cx="787395" cy="369332"/>
          </a:xfrm>
          <a:prstGeom prst="rect">
            <a:avLst/>
          </a:prstGeom>
          <a:solidFill>
            <a:srgbClr val="FFFFFF"/>
          </a:solidFill>
        </p:spPr>
        <p:txBody>
          <a:bodyPr wrap="none" rtlCol="0">
            <a:spAutoFit/>
          </a:bodyPr>
          <a:lstStyle/>
          <a:p>
            <a:r>
              <a:rPr 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1.000</a:t>
            </a:r>
          </a:p>
        </p:txBody>
      </p:sp>
      <p:sp>
        <p:nvSpPr>
          <p:cNvPr id="8331" name="CuadroTexto 8330">
            <a:extLst>
              <a:ext uri="{FF2B5EF4-FFF2-40B4-BE49-F238E27FC236}">
                <a16:creationId xmlns:a16="http://schemas.microsoft.com/office/drawing/2014/main" id="{4CC0AD78-1640-022A-FADC-92B526C20184}"/>
              </a:ext>
            </a:extLst>
          </p:cNvPr>
          <p:cNvSpPr txBox="1"/>
          <p:nvPr/>
        </p:nvSpPr>
        <p:spPr>
          <a:xfrm>
            <a:off x="7965990" y="5742966"/>
            <a:ext cx="787395" cy="369332"/>
          </a:xfrm>
          <a:prstGeom prst="rect">
            <a:avLst/>
          </a:prstGeom>
          <a:solidFill>
            <a:srgbClr val="FFFFFF"/>
          </a:solidFill>
        </p:spPr>
        <p:txBody>
          <a:bodyPr wrap="none" rtlCol="0">
            <a:spAutoFit/>
          </a:bodyPr>
          <a:lstStyle/>
          <a:p>
            <a:r>
              <a:rPr 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1.250</a:t>
            </a:r>
          </a:p>
        </p:txBody>
      </p:sp>
      <p:sp>
        <p:nvSpPr>
          <p:cNvPr id="2" name="Line 38">
            <a:extLst>
              <a:ext uri="{FF2B5EF4-FFF2-40B4-BE49-F238E27FC236}">
                <a16:creationId xmlns:a16="http://schemas.microsoft.com/office/drawing/2014/main" id="{71442BC9-846C-1C49-BAD6-58C4BA15E0E9}"/>
              </a:ext>
            </a:extLst>
          </p:cNvPr>
          <p:cNvSpPr>
            <a:spLocks noChangeShapeType="1"/>
          </p:cNvSpPr>
          <p:nvPr/>
        </p:nvSpPr>
        <p:spPr bwMode="auto">
          <a:xfrm flipV="1">
            <a:off x="10231198" y="2806443"/>
            <a:ext cx="0" cy="9463585"/>
          </a:xfrm>
          <a:prstGeom prst="line">
            <a:avLst/>
          </a:prstGeom>
          <a:noFill/>
          <a:ln w="12700" cap="flat" cmpd="sng">
            <a:solidFill>
              <a:srgbClr val="545B6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r"/>
            <a:endParaRPr lang="es-ES" altLang="es-ES"/>
          </a:p>
        </p:txBody>
      </p:sp>
      <p:sp>
        <p:nvSpPr>
          <p:cNvPr id="7" name="Text Placeholder 9">
            <a:extLst>
              <a:ext uri="{FF2B5EF4-FFF2-40B4-BE49-F238E27FC236}">
                <a16:creationId xmlns:a16="http://schemas.microsoft.com/office/drawing/2014/main" id="{331271B7-5297-1417-5009-4CBCE493FA96}"/>
              </a:ext>
            </a:extLst>
          </p:cNvPr>
          <p:cNvSpPr txBox="1">
            <a:spLocks/>
          </p:cNvSpPr>
          <p:nvPr/>
        </p:nvSpPr>
        <p:spPr>
          <a:xfrm>
            <a:off x="11125995" y="8697728"/>
            <a:ext cx="9721081" cy="430792"/>
          </a:xfrm>
          <a:prstGeom prst="rect">
            <a:avLst/>
          </a:prstGeom>
        </p:spPr>
        <p:txBody>
          <a:bodyPr/>
          <a:lstStyle>
            <a:lvl1pPr marL="6096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1pPr>
            <a:lvl2pPr marL="12192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2pPr>
            <a:lvl3pPr marL="18288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3pPr>
            <a:lvl4pPr marL="24384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4pPr>
            <a:lvl5pPr marL="30480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2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IMPACTO IMPUESTO SOBRE PATRIMONIO </a:t>
            </a:r>
          </a:p>
          <a:p>
            <a:pPr marL="0" marR="20810" indent="0" defTabSz="911565">
              <a:spcBef>
                <a:spcPts val="300"/>
              </a:spcBef>
              <a:spcAft>
                <a:spcPts val="300"/>
              </a:spcAft>
              <a:buClr>
                <a:srgbClr val="04A2E0"/>
              </a:buClr>
              <a:buSzPct val="140000"/>
              <a:buNone/>
              <a:defRPr/>
            </a:pPr>
            <a:endParaRPr lang="es-ES" sz="2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endParaRPr>
          </a:p>
        </p:txBody>
      </p:sp>
      <p:grpSp>
        <p:nvGrpSpPr>
          <p:cNvPr id="4" name="Grupo 3">
            <a:extLst>
              <a:ext uri="{FF2B5EF4-FFF2-40B4-BE49-F238E27FC236}">
                <a16:creationId xmlns:a16="http://schemas.microsoft.com/office/drawing/2014/main" id="{5931FEBE-0B64-89AC-2E18-AD977AF1112A}"/>
              </a:ext>
            </a:extLst>
          </p:cNvPr>
          <p:cNvGrpSpPr/>
          <p:nvPr/>
        </p:nvGrpSpPr>
        <p:grpSpPr>
          <a:xfrm>
            <a:off x="4497501" y="7290048"/>
            <a:ext cx="1070121" cy="1313775"/>
            <a:chOff x="4639516" y="4052098"/>
            <a:chExt cx="1070121" cy="1313775"/>
          </a:xfrm>
        </p:grpSpPr>
        <p:pic>
          <p:nvPicPr>
            <p:cNvPr id="5" name="Imagen 4">
              <a:extLst>
                <a:ext uri="{FF2B5EF4-FFF2-40B4-BE49-F238E27FC236}">
                  <a16:creationId xmlns:a16="http://schemas.microsoft.com/office/drawing/2014/main" id="{B5EEE08F-4E66-4C63-BA5B-5B0692E23AC6}"/>
                </a:ext>
              </a:extLst>
            </p:cNvPr>
            <p:cNvPicPr>
              <a:picLocks noChangeAspect="1"/>
            </p:cNvPicPr>
            <p:nvPr/>
          </p:nvPicPr>
          <p:blipFill>
            <a:blip r:embed="rId6"/>
            <a:stretch>
              <a:fillRect/>
            </a:stretch>
          </p:blipFill>
          <p:spPr>
            <a:xfrm>
              <a:off x="4639516" y="4295752"/>
              <a:ext cx="1070121" cy="1070121"/>
            </a:xfrm>
            <a:prstGeom prst="rect">
              <a:avLst/>
            </a:prstGeom>
          </p:spPr>
        </p:pic>
        <p:sp>
          <p:nvSpPr>
            <p:cNvPr id="18" name="CuadroTexto 17">
              <a:extLst>
                <a:ext uri="{FF2B5EF4-FFF2-40B4-BE49-F238E27FC236}">
                  <a16:creationId xmlns:a16="http://schemas.microsoft.com/office/drawing/2014/main" id="{310B1F04-9C2B-71E6-9CE9-6BBE7EACFF85}"/>
                </a:ext>
              </a:extLst>
            </p:cNvPr>
            <p:cNvSpPr txBox="1"/>
            <p:nvPr/>
          </p:nvSpPr>
          <p:spPr>
            <a:xfrm>
              <a:off x="4935951" y="4367019"/>
              <a:ext cx="487634" cy="707886"/>
            </a:xfrm>
            <a:prstGeom prst="rect">
              <a:avLst/>
            </a:prstGeom>
            <a:noFill/>
          </p:spPr>
          <p:txBody>
            <a:bodyPr wrap="none" rtlCol="0">
              <a:spAutoFit/>
            </a:bodyPr>
            <a:lstStyle/>
            <a:p>
              <a:r>
                <a:rPr lang="es-ES" sz="4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a:t>
              </a:r>
            </a:p>
          </p:txBody>
        </p:sp>
        <p:sp>
          <p:nvSpPr>
            <p:cNvPr id="21" name="CuadroTexto 20">
              <a:extLst>
                <a:ext uri="{FF2B5EF4-FFF2-40B4-BE49-F238E27FC236}">
                  <a16:creationId xmlns:a16="http://schemas.microsoft.com/office/drawing/2014/main" id="{FE8A0E03-1032-939D-3A8D-EB3427A221F4}"/>
                </a:ext>
              </a:extLst>
            </p:cNvPr>
            <p:cNvSpPr txBox="1"/>
            <p:nvPr/>
          </p:nvSpPr>
          <p:spPr>
            <a:xfrm>
              <a:off x="4800498" y="4951971"/>
              <a:ext cx="758541" cy="307777"/>
            </a:xfrm>
            <a:prstGeom prst="rect">
              <a:avLst/>
            </a:prstGeom>
            <a:noFill/>
          </p:spPr>
          <p:txBody>
            <a:bodyPr wrap="none" rtlCol="0">
              <a:spAutoFit/>
            </a:bodyPr>
            <a:lstStyle/>
            <a:p>
              <a:r>
                <a:rPr lang="es-ES" sz="14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18.000</a:t>
              </a:r>
            </a:p>
          </p:txBody>
        </p:sp>
        <p:cxnSp>
          <p:nvCxnSpPr>
            <p:cNvPr id="22" name="Conector recto 21">
              <a:extLst>
                <a:ext uri="{FF2B5EF4-FFF2-40B4-BE49-F238E27FC236}">
                  <a16:creationId xmlns:a16="http://schemas.microsoft.com/office/drawing/2014/main" id="{DD56CD9C-61B5-FC0C-5ABF-95B9500F32C8}"/>
                </a:ext>
              </a:extLst>
            </p:cNvPr>
            <p:cNvCxnSpPr>
              <a:endCxn id="5" idx="0"/>
            </p:cNvCxnSpPr>
            <p:nvPr/>
          </p:nvCxnSpPr>
          <p:spPr bwMode="auto">
            <a:xfrm flipH="1">
              <a:off x="5174577" y="4052098"/>
              <a:ext cx="5192" cy="243654"/>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pic>
        <p:nvPicPr>
          <p:cNvPr id="17" name="Imagen 16">
            <a:extLst>
              <a:ext uri="{FF2B5EF4-FFF2-40B4-BE49-F238E27FC236}">
                <a16:creationId xmlns:a16="http://schemas.microsoft.com/office/drawing/2014/main" id="{55ACA172-9D15-6F1D-6F28-DC4DF26FF44D}"/>
              </a:ext>
            </a:extLst>
          </p:cNvPr>
          <p:cNvPicPr>
            <a:picLocks noChangeAspect="1"/>
          </p:cNvPicPr>
          <p:nvPr/>
        </p:nvPicPr>
        <p:blipFill>
          <a:blip r:embed="rId7"/>
          <a:stretch>
            <a:fillRect/>
          </a:stretch>
        </p:blipFill>
        <p:spPr>
          <a:xfrm>
            <a:off x="17007384" y="2826808"/>
            <a:ext cx="9255329" cy="6049064"/>
          </a:xfrm>
          <a:prstGeom prst="rect">
            <a:avLst/>
          </a:prstGeom>
        </p:spPr>
      </p:pic>
      <p:sp>
        <p:nvSpPr>
          <p:cNvPr id="25" name="Text Box 4">
            <a:extLst>
              <a:ext uri="{FF2B5EF4-FFF2-40B4-BE49-F238E27FC236}">
                <a16:creationId xmlns:a16="http://schemas.microsoft.com/office/drawing/2014/main" id="{EAA452CC-D9A4-4A82-6132-12A028EEBB95}"/>
              </a:ext>
            </a:extLst>
          </p:cNvPr>
          <p:cNvSpPr txBox="1">
            <a:spLocks/>
          </p:cNvSpPr>
          <p:nvPr/>
        </p:nvSpPr>
        <p:spPr bwMode="auto">
          <a:xfrm>
            <a:off x="636588" y="311184"/>
            <a:ext cx="2810065" cy="542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lnSpc>
                <a:spcPts val="4000"/>
              </a:lnSpc>
            </a:pPr>
            <a:r>
              <a:rPr lang="es-ES" alt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Apéndice 1: caso práctico</a:t>
            </a:r>
          </a:p>
        </p:txBody>
      </p:sp>
      <p:cxnSp>
        <p:nvCxnSpPr>
          <p:cNvPr id="33" name="Conector recto 32">
            <a:extLst>
              <a:ext uri="{FF2B5EF4-FFF2-40B4-BE49-F238E27FC236}">
                <a16:creationId xmlns:a16="http://schemas.microsoft.com/office/drawing/2014/main" id="{51FACB1F-1249-D7FA-C0FA-AC622BBAC76C}"/>
              </a:ext>
            </a:extLst>
          </p:cNvPr>
          <p:cNvCxnSpPr/>
          <p:nvPr/>
        </p:nvCxnSpPr>
        <p:spPr bwMode="auto">
          <a:xfrm>
            <a:off x="671513" y="1017913"/>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Text Placeholder 9">
            <a:extLst>
              <a:ext uri="{FF2B5EF4-FFF2-40B4-BE49-F238E27FC236}">
                <a16:creationId xmlns:a16="http://schemas.microsoft.com/office/drawing/2014/main" id="{E8008576-32B0-38C4-DC22-CF41663DE8F6}"/>
              </a:ext>
            </a:extLst>
          </p:cNvPr>
          <p:cNvSpPr txBox="1">
            <a:spLocks/>
          </p:cNvSpPr>
          <p:nvPr/>
        </p:nvSpPr>
        <p:spPr>
          <a:xfrm>
            <a:off x="11125995" y="2826808"/>
            <a:ext cx="9721081" cy="430792"/>
          </a:xfrm>
          <a:prstGeom prst="rect">
            <a:avLst/>
          </a:prstGeom>
        </p:spPr>
        <p:txBody>
          <a:bodyPr/>
          <a:lstStyle>
            <a:lvl1pPr marL="6096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1pPr>
            <a:lvl2pPr marL="12192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2pPr>
            <a:lvl3pPr marL="18288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3pPr>
            <a:lvl4pPr marL="24384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4pPr>
            <a:lvl5pPr marL="30480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2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VALORACIÓN EMPRESAS IP – ISGP </a:t>
            </a:r>
            <a:endParaRPr lang="es-ES" sz="20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0" marR="20810" indent="0" defTabSz="911565">
              <a:spcBef>
                <a:spcPts val="300"/>
              </a:spcBef>
              <a:spcAft>
                <a:spcPts val="300"/>
              </a:spcAft>
              <a:buClr>
                <a:srgbClr val="04A2E0"/>
              </a:buClr>
              <a:buSzPct val="140000"/>
              <a:buNone/>
              <a:defRPr/>
            </a:pPr>
            <a:endParaRPr lang="es-ES" sz="2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endParaRPr>
          </a:p>
        </p:txBody>
      </p:sp>
      <p:sp>
        <p:nvSpPr>
          <p:cNvPr id="35" name="CuadroTexto 34">
            <a:extLst>
              <a:ext uri="{FF2B5EF4-FFF2-40B4-BE49-F238E27FC236}">
                <a16:creationId xmlns:a16="http://schemas.microsoft.com/office/drawing/2014/main" id="{634FA382-F00B-E7BE-E7E8-F4208CAB3A86}"/>
              </a:ext>
            </a:extLst>
          </p:cNvPr>
          <p:cNvSpPr txBox="1"/>
          <p:nvPr/>
        </p:nvSpPr>
        <p:spPr>
          <a:xfrm>
            <a:off x="12233402" y="3991720"/>
            <a:ext cx="5057795" cy="4085734"/>
          </a:xfrm>
          <a:prstGeom prst="rect">
            <a:avLst/>
          </a:prstGeom>
          <a:noFill/>
        </p:spPr>
        <p:txBody>
          <a:bodyPr wrap="square">
            <a:spAutoFit/>
          </a:bodyPr>
          <a:lstStyle/>
          <a:p>
            <a:pPr marL="0" indent="0" algn="l">
              <a:lnSpc>
                <a:spcPct val="100000"/>
              </a:lnSpc>
              <a:spcBef>
                <a:spcPts val="100"/>
              </a:spcBef>
              <a:buNone/>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Cotización </a:t>
            </a:r>
          </a:p>
          <a:p>
            <a:pPr marL="0" indent="0" algn="l">
              <a:lnSpc>
                <a:spcPct val="100000"/>
              </a:lnSpc>
              <a:spcBef>
                <a:spcPts val="100"/>
              </a:spcBef>
              <a:buNone/>
            </a:pPr>
            <a:endPar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0" indent="0" algn="l">
              <a:lnSpc>
                <a:spcPct val="100000"/>
              </a:lnSpc>
              <a:spcBef>
                <a:spcPts val="100"/>
              </a:spcBef>
              <a:buNone/>
            </a:pPr>
            <a:endPar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0" indent="0" algn="l">
              <a:lnSpc>
                <a:spcPct val="100000"/>
              </a:lnSpc>
              <a:spcBef>
                <a:spcPts val="100"/>
              </a:spcBef>
              <a:buNone/>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Auditoría favorable</a:t>
            </a:r>
          </a:p>
          <a:p>
            <a:pPr marL="0" indent="0" algn="l">
              <a:lnSpc>
                <a:spcPct val="100000"/>
              </a:lnSpc>
              <a:spcBef>
                <a:spcPts val="100"/>
              </a:spcBef>
              <a:buNone/>
            </a:pPr>
            <a:endPar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0" indent="0" algn="l">
              <a:lnSpc>
                <a:spcPct val="100000"/>
              </a:lnSpc>
              <a:spcBef>
                <a:spcPts val="100"/>
              </a:spcBef>
              <a:buNone/>
            </a:pPr>
            <a:endPar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0" indent="0" algn="l">
              <a:lnSpc>
                <a:spcPct val="100000"/>
              </a:lnSpc>
              <a:spcBef>
                <a:spcPts val="100"/>
              </a:spcBef>
              <a:buNone/>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Mayor de: </a:t>
            </a:r>
          </a:p>
          <a:p>
            <a:pPr marL="759824" marR="20810" lvl="1" indent="-342900" algn="l">
              <a:lnSpc>
                <a:spcPct val="100000"/>
              </a:lnSpc>
              <a:spcBef>
                <a:spcPts val="500"/>
              </a:spcBef>
              <a:buClr>
                <a:srgbClr val="04A2E0"/>
              </a:buClr>
              <a:buSzPct val="100000"/>
              <a:buFont typeface="Courier New" panose="02070309020205020404" pitchFamily="49" charset="0"/>
              <a:buChar char="o"/>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Nominal </a:t>
            </a:r>
          </a:p>
          <a:p>
            <a:pPr marL="759824" marR="20810" lvl="1" indent="-342900" algn="l">
              <a:lnSpc>
                <a:spcPct val="100000"/>
              </a:lnSpc>
              <a:spcBef>
                <a:spcPts val="500"/>
              </a:spcBef>
              <a:buClr>
                <a:srgbClr val="04A2E0"/>
              </a:buClr>
              <a:buSzPct val="100000"/>
              <a:buFont typeface="Courier New" panose="02070309020205020404" pitchFamily="49" charset="0"/>
              <a:buChar char="o"/>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VTC </a:t>
            </a:r>
          </a:p>
          <a:p>
            <a:pPr marL="759824" marR="20810" lvl="1" indent="-342900" algn="l">
              <a:lnSpc>
                <a:spcPct val="100000"/>
              </a:lnSpc>
              <a:spcBef>
                <a:spcPts val="500"/>
              </a:spcBef>
              <a:buClr>
                <a:srgbClr val="04A2E0"/>
              </a:buClr>
              <a:buSzPct val="100000"/>
              <a:buFont typeface="Courier New" panose="02070309020205020404" pitchFamily="49" charset="0"/>
              <a:buChar char="o"/>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Capitalización 20% promedio resultados 3 últimos ejercicios </a:t>
            </a:r>
          </a:p>
        </p:txBody>
      </p:sp>
      <p:grpSp>
        <p:nvGrpSpPr>
          <p:cNvPr id="36" name="Group 6">
            <a:extLst>
              <a:ext uri="{FF2B5EF4-FFF2-40B4-BE49-F238E27FC236}">
                <a16:creationId xmlns:a16="http://schemas.microsoft.com/office/drawing/2014/main" id="{9CA32F2A-384B-D7F7-926F-6D99FDD02952}"/>
              </a:ext>
            </a:extLst>
          </p:cNvPr>
          <p:cNvGrpSpPr>
            <a:grpSpLocks/>
          </p:cNvGrpSpPr>
          <p:nvPr/>
        </p:nvGrpSpPr>
        <p:grpSpPr bwMode="auto">
          <a:xfrm>
            <a:off x="11330993" y="3807330"/>
            <a:ext cx="726393" cy="725880"/>
            <a:chOff x="0" y="0"/>
            <a:chExt cx="773771" cy="773771"/>
          </a:xfrm>
        </p:grpSpPr>
        <p:sp>
          <p:nvSpPr>
            <p:cNvPr id="37" name="Text Box 7">
              <a:extLst>
                <a:ext uri="{FF2B5EF4-FFF2-40B4-BE49-F238E27FC236}">
                  <a16:creationId xmlns:a16="http://schemas.microsoft.com/office/drawing/2014/main" id="{F6599CE2-FE34-BFA0-9AE8-4C014E98DA8B}"/>
                </a:ext>
              </a:extLst>
            </p:cNvPr>
            <p:cNvSpPr txBox="1">
              <a:spLocks/>
            </p:cNvSpPr>
            <p:nvPr/>
          </p:nvSpPr>
          <p:spPr bwMode="auto">
            <a:xfrm>
              <a:off x="205801" y="96908"/>
              <a:ext cx="362168" cy="6086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s-ES" altLang="es-ES" sz="3200" dirty="0">
                  <a:solidFill>
                    <a:srgbClr val="48A0DA"/>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1</a:t>
              </a:r>
            </a:p>
          </p:txBody>
        </p:sp>
        <p:sp>
          <p:nvSpPr>
            <p:cNvPr id="38" name="Oval 8">
              <a:extLst>
                <a:ext uri="{FF2B5EF4-FFF2-40B4-BE49-F238E27FC236}">
                  <a16:creationId xmlns:a16="http://schemas.microsoft.com/office/drawing/2014/main" id="{F0DDA9B0-F495-C126-0050-F5315B5F89BD}"/>
                </a:ext>
              </a:extLst>
            </p:cNvPr>
            <p:cNvSpPr>
              <a:spLocks/>
            </p:cNvSpPr>
            <p:nvPr/>
          </p:nvSpPr>
          <p:spPr bwMode="auto">
            <a:xfrm>
              <a:off x="0" y="0"/>
              <a:ext cx="773771" cy="773771"/>
            </a:xfrm>
            <a:prstGeom prst="ellipse">
              <a:avLst/>
            </a:prstGeom>
            <a:noFill/>
            <a:ln w="12700" cap="flat" cmpd="sng">
              <a:solidFill>
                <a:srgbClr val="6AB3D6"/>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grpSp>
      <p:grpSp>
        <p:nvGrpSpPr>
          <p:cNvPr id="39" name="Group 11">
            <a:extLst>
              <a:ext uri="{FF2B5EF4-FFF2-40B4-BE49-F238E27FC236}">
                <a16:creationId xmlns:a16="http://schemas.microsoft.com/office/drawing/2014/main" id="{2733EC44-4AAB-A77B-31EE-CF6BD81E7BB0}"/>
              </a:ext>
            </a:extLst>
          </p:cNvPr>
          <p:cNvGrpSpPr>
            <a:grpSpLocks/>
          </p:cNvGrpSpPr>
          <p:nvPr/>
        </p:nvGrpSpPr>
        <p:grpSpPr bwMode="auto">
          <a:xfrm>
            <a:off x="11330993" y="4874419"/>
            <a:ext cx="726393" cy="725880"/>
            <a:chOff x="0" y="0"/>
            <a:chExt cx="773771" cy="773771"/>
          </a:xfrm>
        </p:grpSpPr>
        <p:sp>
          <p:nvSpPr>
            <p:cNvPr id="40" name="Text Box 12">
              <a:extLst>
                <a:ext uri="{FF2B5EF4-FFF2-40B4-BE49-F238E27FC236}">
                  <a16:creationId xmlns:a16="http://schemas.microsoft.com/office/drawing/2014/main" id="{27331B2D-3A5E-3284-AD50-D2D3D538D8A8}"/>
                </a:ext>
              </a:extLst>
            </p:cNvPr>
            <p:cNvSpPr txBox="1">
              <a:spLocks/>
            </p:cNvSpPr>
            <p:nvPr/>
          </p:nvSpPr>
          <p:spPr bwMode="auto">
            <a:xfrm>
              <a:off x="206945" y="117662"/>
              <a:ext cx="362168" cy="6086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s-ES" altLang="es-ES" sz="3200" dirty="0">
                  <a:solidFill>
                    <a:srgbClr val="48A0DA"/>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2</a:t>
              </a:r>
            </a:p>
          </p:txBody>
        </p:sp>
        <p:sp>
          <p:nvSpPr>
            <p:cNvPr id="41" name="Oval 13">
              <a:extLst>
                <a:ext uri="{FF2B5EF4-FFF2-40B4-BE49-F238E27FC236}">
                  <a16:creationId xmlns:a16="http://schemas.microsoft.com/office/drawing/2014/main" id="{90B5B090-36EE-9F96-F42C-0EED273B6C4E}"/>
                </a:ext>
              </a:extLst>
            </p:cNvPr>
            <p:cNvSpPr>
              <a:spLocks/>
            </p:cNvSpPr>
            <p:nvPr/>
          </p:nvSpPr>
          <p:spPr bwMode="auto">
            <a:xfrm>
              <a:off x="0" y="0"/>
              <a:ext cx="773771" cy="773771"/>
            </a:xfrm>
            <a:prstGeom prst="ellipse">
              <a:avLst/>
            </a:prstGeom>
            <a:noFill/>
            <a:ln w="12700" cap="flat" cmpd="sng">
              <a:solidFill>
                <a:srgbClr val="48A0DA"/>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grpSp>
      <p:grpSp>
        <p:nvGrpSpPr>
          <p:cNvPr id="42" name="Group 16">
            <a:extLst>
              <a:ext uri="{FF2B5EF4-FFF2-40B4-BE49-F238E27FC236}">
                <a16:creationId xmlns:a16="http://schemas.microsoft.com/office/drawing/2014/main" id="{8A29EF1A-9697-E849-7318-F2A8BAEA9A6E}"/>
              </a:ext>
            </a:extLst>
          </p:cNvPr>
          <p:cNvGrpSpPr>
            <a:grpSpLocks/>
          </p:cNvGrpSpPr>
          <p:nvPr/>
        </p:nvGrpSpPr>
        <p:grpSpPr bwMode="auto">
          <a:xfrm>
            <a:off x="11330993" y="5956846"/>
            <a:ext cx="726393" cy="726577"/>
            <a:chOff x="0" y="0"/>
            <a:chExt cx="773771" cy="773771"/>
          </a:xfrm>
        </p:grpSpPr>
        <p:sp>
          <p:nvSpPr>
            <p:cNvPr id="43" name="Text Box 17">
              <a:extLst>
                <a:ext uri="{FF2B5EF4-FFF2-40B4-BE49-F238E27FC236}">
                  <a16:creationId xmlns:a16="http://schemas.microsoft.com/office/drawing/2014/main" id="{8C3B96AF-F4FE-45E6-A119-3E81DA69A863}"/>
                </a:ext>
              </a:extLst>
            </p:cNvPr>
            <p:cNvSpPr txBox="1">
              <a:spLocks/>
            </p:cNvSpPr>
            <p:nvPr/>
          </p:nvSpPr>
          <p:spPr bwMode="auto">
            <a:xfrm>
              <a:off x="205801" y="121643"/>
              <a:ext cx="362168" cy="6086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s-ES" altLang="es-ES" sz="3200" dirty="0">
                  <a:solidFill>
                    <a:srgbClr val="48A0DA"/>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3</a:t>
              </a:r>
            </a:p>
          </p:txBody>
        </p:sp>
        <p:sp>
          <p:nvSpPr>
            <p:cNvPr id="44" name="Oval 18">
              <a:extLst>
                <a:ext uri="{FF2B5EF4-FFF2-40B4-BE49-F238E27FC236}">
                  <a16:creationId xmlns:a16="http://schemas.microsoft.com/office/drawing/2014/main" id="{556C1C4F-8A63-4CEB-437C-B84B8C2BCBCE}"/>
                </a:ext>
              </a:extLst>
            </p:cNvPr>
            <p:cNvSpPr>
              <a:spLocks/>
            </p:cNvSpPr>
            <p:nvPr/>
          </p:nvSpPr>
          <p:spPr bwMode="auto">
            <a:xfrm>
              <a:off x="0" y="0"/>
              <a:ext cx="773771" cy="773771"/>
            </a:xfrm>
            <a:prstGeom prst="ellipse">
              <a:avLst/>
            </a:prstGeom>
            <a:noFill/>
            <a:ln w="12700" cap="flat" cmpd="sng">
              <a:solidFill>
                <a:srgbClr val="48A0DA"/>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dirty="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grpSp>
      <p:cxnSp>
        <p:nvCxnSpPr>
          <p:cNvPr id="46" name="Conector recto 45">
            <a:extLst>
              <a:ext uri="{FF2B5EF4-FFF2-40B4-BE49-F238E27FC236}">
                <a16:creationId xmlns:a16="http://schemas.microsoft.com/office/drawing/2014/main" id="{0F9FC08B-ADF8-A2EB-EE8E-18BE0D5BA150}"/>
              </a:ext>
            </a:extLst>
          </p:cNvPr>
          <p:cNvCxnSpPr/>
          <p:nvPr/>
        </p:nvCxnSpPr>
        <p:spPr bwMode="auto">
          <a:xfrm>
            <a:off x="11208884" y="3434541"/>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Conector recto 46">
            <a:extLst>
              <a:ext uri="{FF2B5EF4-FFF2-40B4-BE49-F238E27FC236}">
                <a16:creationId xmlns:a16="http://schemas.microsoft.com/office/drawing/2014/main" id="{C1AB93A1-BE91-7906-D720-793E3D7E4B16}"/>
              </a:ext>
            </a:extLst>
          </p:cNvPr>
          <p:cNvCxnSpPr/>
          <p:nvPr/>
        </p:nvCxnSpPr>
        <p:spPr bwMode="auto">
          <a:xfrm>
            <a:off x="11208884" y="9291055"/>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8" name="Rectángulo 47">
            <a:extLst>
              <a:ext uri="{FF2B5EF4-FFF2-40B4-BE49-F238E27FC236}">
                <a16:creationId xmlns:a16="http://schemas.microsoft.com/office/drawing/2014/main" id="{245D694A-D7A0-9E86-22CF-9B9786E0FC57}"/>
              </a:ext>
            </a:extLst>
          </p:cNvPr>
          <p:cNvSpPr/>
          <p:nvPr/>
        </p:nvSpPr>
        <p:spPr bwMode="auto">
          <a:xfrm>
            <a:off x="823914" y="10878522"/>
            <a:ext cx="1899218" cy="1380154"/>
          </a:xfrm>
          <a:prstGeom prst="rect">
            <a:avLst/>
          </a:prstGeom>
          <a:solidFill>
            <a:srgbClr val="5C9FD1"/>
          </a:solidFill>
          <a:ln w="25400" cap="flat" cmpd="sng" algn="ctr">
            <a:noFill/>
            <a:prstDash val="solid"/>
            <a:miter lim="400000"/>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s-ES" sz="2400" b="0" i="0" u="none" strike="noStrike" cap="none" normalizeH="0" baseline="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49" name="Rectángulo 48">
            <a:extLst>
              <a:ext uri="{FF2B5EF4-FFF2-40B4-BE49-F238E27FC236}">
                <a16:creationId xmlns:a16="http://schemas.microsoft.com/office/drawing/2014/main" id="{639F702B-FA0E-1140-FDC2-B954EBED9074}"/>
              </a:ext>
            </a:extLst>
          </p:cNvPr>
          <p:cNvSpPr/>
          <p:nvPr/>
        </p:nvSpPr>
        <p:spPr bwMode="auto">
          <a:xfrm>
            <a:off x="2957514" y="10878522"/>
            <a:ext cx="1899218" cy="1380154"/>
          </a:xfrm>
          <a:prstGeom prst="rect">
            <a:avLst/>
          </a:prstGeom>
          <a:solidFill>
            <a:srgbClr val="5C9FD1"/>
          </a:solidFill>
          <a:ln w="25400" cap="flat" cmpd="sng" algn="ctr">
            <a:noFill/>
            <a:prstDash val="solid"/>
            <a:miter lim="400000"/>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s-ES" sz="2400" b="0" i="0" u="none" strike="noStrike" cap="none" normalizeH="0" baseline="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50" name="Rectángulo 49">
            <a:extLst>
              <a:ext uri="{FF2B5EF4-FFF2-40B4-BE49-F238E27FC236}">
                <a16:creationId xmlns:a16="http://schemas.microsoft.com/office/drawing/2014/main" id="{36327687-7D06-D8A9-90D4-F0B4B9BDB0F5}"/>
              </a:ext>
            </a:extLst>
          </p:cNvPr>
          <p:cNvSpPr/>
          <p:nvPr/>
        </p:nvSpPr>
        <p:spPr bwMode="auto">
          <a:xfrm>
            <a:off x="5583483" y="10878522"/>
            <a:ext cx="1899218" cy="1380154"/>
          </a:xfrm>
          <a:prstGeom prst="rect">
            <a:avLst/>
          </a:prstGeom>
          <a:solidFill>
            <a:srgbClr val="5C9FD1"/>
          </a:solidFill>
          <a:ln w="25400" cap="flat" cmpd="sng" algn="ctr">
            <a:noFill/>
            <a:prstDash val="solid"/>
            <a:miter lim="400000"/>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s-ES" sz="2400" b="0" i="0" u="none" strike="noStrike" cap="none" normalizeH="0" baseline="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51" name="Rectángulo 50">
            <a:extLst>
              <a:ext uri="{FF2B5EF4-FFF2-40B4-BE49-F238E27FC236}">
                <a16:creationId xmlns:a16="http://schemas.microsoft.com/office/drawing/2014/main" id="{338F607F-947C-9D23-13A2-D1BED709754C}"/>
              </a:ext>
            </a:extLst>
          </p:cNvPr>
          <p:cNvSpPr/>
          <p:nvPr/>
        </p:nvSpPr>
        <p:spPr bwMode="auto">
          <a:xfrm>
            <a:off x="7717083" y="10878522"/>
            <a:ext cx="1899218" cy="1380154"/>
          </a:xfrm>
          <a:prstGeom prst="rect">
            <a:avLst/>
          </a:prstGeom>
          <a:solidFill>
            <a:srgbClr val="5C9FD1"/>
          </a:solidFill>
          <a:ln w="25400" cap="flat" cmpd="sng" algn="ctr">
            <a:noFill/>
            <a:prstDash val="solid"/>
            <a:miter lim="400000"/>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s-ES" sz="2400" b="0" i="0" u="none" strike="noStrike" cap="none" normalizeH="0" baseline="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52" name="CuadroTexto 51">
            <a:extLst>
              <a:ext uri="{FF2B5EF4-FFF2-40B4-BE49-F238E27FC236}">
                <a16:creationId xmlns:a16="http://schemas.microsoft.com/office/drawing/2014/main" id="{163CA502-EB81-6819-FA47-7B9F003CE6D1}"/>
              </a:ext>
            </a:extLst>
          </p:cNvPr>
          <p:cNvSpPr txBox="1"/>
          <p:nvPr/>
        </p:nvSpPr>
        <p:spPr>
          <a:xfrm>
            <a:off x="980380" y="11376178"/>
            <a:ext cx="1502334" cy="954107"/>
          </a:xfrm>
          <a:prstGeom prst="rect">
            <a:avLst/>
          </a:prstGeom>
          <a:noFill/>
        </p:spPr>
        <p:txBody>
          <a:bodyPr wrap="none" rtlCol="0">
            <a:spAutoFit/>
          </a:bodyPr>
          <a:lstStyle/>
          <a:p>
            <a:pPr algn="l"/>
            <a:r>
              <a:rPr lang="es-ES" sz="14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B 500</a:t>
            </a:r>
          </a:p>
          <a:p>
            <a:pPr algn="l"/>
            <a:r>
              <a:rPr lang="es-ES" sz="14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D 1.250 </a:t>
            </a:r>
          </a:p>
          <a:p>
            <a:pPr algn="l"/>
            <a:r>
              <a:rPr lang="es-ES" sz="1400" b="1"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Total A.A: 1.750</a:t>
            </a:r>
          </a:p>
          <a:p>
            <a:endParaRPr lang="es-ES" sz="1400" dirty="0">
              <a:solidFill>
                <a:schemeClr val="bg1"/>
              </a:solidFill>
            </a:endParaRPr>
          </a:p>
        </p:txBody>
      </p:sp>
      <p:sp>
        <p:nvSpPr>
          <p:cNvPr id="53" name="CuadroTexto 52">
            <a:extLst>
              <a:ext uri="{FF2B5EF4-FFF2-40B4-BE49-F238E27FC236}">
                <a16:creationId xmlns:a16="http://schemas.microsoft.com/office/drawing/2014/main" id="{D7F1DA9E-B465-E5BA-6C00-1C1173A4C133}"/>
              </a:ext>
            </a:extLst>
          </p:cNvPr>
          <p:cNvSpPr txBox="1"/>
          <p:nvPr/>
        </p:nvSpPr>
        <p:spPr>
          <a:xfrm>
            <a:off x="3039463" y="11365470"/>
            <a:ext cx="1688283" cy="738664"/>
          </a:xfrm>
          <a:prstGeom prst="rect">
            <a:avLst/>
          </a:prstGeom>
          <a:noFill/>
        </p:spPr>
        <p:txBody>
          <a:bodyPr wrap="none" rtlCol="0">
            <a:spAutoFit/>
          </a:bodyPr>
          <a:lstStyle/>
          <a:p>
            <a:pPr algn="l"/>
            <a:r>
              <a:rPr lang="es-ES" sz="14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$250 </a:t>
            </a:r>
          </a:p>
          <a:p>
            <a:pPr algn="l"/>
            <a:r>
              <a:rPr lang="es-ES" sz="14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C 1.000</a:t>
            </a:r>
          </a:p>
          <a:p>
            <a:pPr algn="l"/>
            <a:r>
              <a:rPr lang="es-ES" sz="1400" b="1"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Total A.N.A: 1.250</a:t>
            </a:r>
            <a:endParaRPr lang="es-ES" sz="1400" b="1" dirty="0">
              <a:solidFill>
                <a:schemeClr val="bg1"/>
              </a:solidFill>
            </a:endParaRPr>
          </a:p>
        </p:txBody>
      </p:sp>
      <p:sp>
        <p:nvSpPr>
          <p:cNvPr id="54" name="CuadroTexto 53">
            <a:extLst>
              <a:ext uri="{FF2B5EF4-FFF2-40B4-BE49-F238E27FC236}">
                <a16:creationId xmlns:a16="http://schemas.microsoft.com/office/drawing/2014/main" id="{50B5D2F7-6ED5-A57B-AEA5-42A9BE0FF981}"/>
              </a:ext>
            </a:extLst>
          </p:cNvPr>
          <p:cNvSpPr txBox="1"/>
          <p:nvPr/>
        </p:nvSpPr>
        <p:spPr>
          <a:xfrm>
            <a:off x="5739949" y="11105456"/>
            <a:ext cx="1502334" cy="1169551"/>
          </a:xfrm>
          <a:prstGeom prst="rect">
            <a:avLst/>
          </a:prstGeom>
          <a:noFill/>
        </p:spPr>
        <p:txBody>
          <a:bodyPr wrap="none" rtlCol="0">
            <a:spAutoFit/>
          </a:bodyPr>
          <a:lstStyle/>
          <a:p>
            <a:pPr algn="l"/>
            <a:r>
              <a:rPr lang="es-ES" sz="14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 </a:t>
            </a:r>
          </a:p>
          <a:p>
            <a:pPr algn="l"/>
            <a:endParaRPr lang="es-ES" sz="14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algn="l"/>
            <a:r>
              <a:rPr lang="es-ES" sz="14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D 1.250 </a:t>
            </a:r>
          </a:p>
          <a:p>
            <a:pPr algn="l"/>
            <a:r>
              <a:rPr lang="es-ES" sz="1400" b="1"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Total A.A: 1.250</a:t>
            </a:r>
          </a:p>
          <a:p>
            <a:endParaRPr lang="es-ES" sz="1400" dirty="0">
              <a:solidFill>
                <a:schemeClr val="bg1"/>
              </a:solidFill>
            </a:endParaRPr>
          </a:p>
        </p:txBody>
      </p:sp>
      <p:sp>
        <p:nvSpPr>
          <p:cNvPr id="55" name="CuadroTexto 54">
            <a:extLst>
              <a:ext uri="{FF2B5EF4-FFF2-40B4-BE49-F238E27FC236}">
                <a16:creationId xmlns:a16="http://schemas.microsoft.com/office/drawing/2014/main" id="{42096544-A442-BD84-7D5B-13AC121BF665}"/>
              </a:ext>
            </a:extLst>
          </p:cNvPr>
          <p:cNvSpPr txBox="1"/>
          <p:nvPr/>
        </p:nvSpPr>
        <p:spPr>
          <a:xfrm>
            <a:off x="7799032" y="11111782"/>
            <a:ext cx="1688283" cy="1169551"/>
          </a:xfrm>
          <a:prstGeom prst="rect">
            <a:avLst/>
          </a:prstGeom>
          <a:noFill/>
        </p:spPr>
        <p:txBody>
          <a:bodyPr wrap="none" rtlCol="0">
            <a:spAutoFit/>
          </a:bodyPr>
          <a:lstStyle/>
          <a:p>
            <a:pPr algn="l"/>
            <a:endParaRPr lang="es-ES" sz="14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algn="l"/>
            <a:r>
              <a:rPr lang="es-ES" sz="14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$250 </a:t>
            </a:r>
          </a:p>
          <a:p>
            <a:pPr algn="l"/>
            <a:r>
              <a:rPr lang="es-ES" sz="14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B 500</a:t>
            </a:r>
          </a:p>
          <a:p>
            <a:pPr algn="l"/>
            <a:r>
              <a:rPr lang="es-ES" sz="14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C 1.000</a:t>
            </a:r>
          </a:p>
          <a:p>
            <a:pPr algn="l"/>
            <a:r>
              <a:rPr lang="es-ES" sz="1400" b="1"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Total A.N.A: 1.750</a:t>
            </a:r>
            <a:endParaRPr lang="es-ES" sz="1400" b="1" dirty="0">
              <a:solidFill>
                <a:schemeClr val="bg1"/>
              </a:solidFill>
            </a:endParaRPr>
          </a:p>
        </p:txBody>
      </p:sp>
      <p:sp>
        <p:nvSpPr>
          <p:cNvPr id="56" name="CuadroTexto 55">
            <a:extLst>
              <a:ext uri="{FF2B5EF4-FFF2-40B4-BE49-F238E27FC236}">
                <a16:creationId xmlns:a16="http://schemas.microsoft.com/office/drawing/2014/main" id="{2B168EC2-81DE-A48C-DC5D-C7F4B7292C05}"/>
              </a:ext>
            </a:extLst>
          </p:cNvPr>
          <p:cNvSpPr txBox="1"/>
          <p:nvPr/>
        </p:nvSpPr>
        <p:spPr>
          <a:xfrm>
            <a:off x="2347417" y="10575243"/>
            <a:ext cx="939681" cy="523220"/>
          </a:xfrm>
          <a:prstGeom prst="rect">
            <a:avLst/>
          </a:prstGeom>
          <a:noFill/>
        </p:spPr>
        <p:txBody>
          <a:bodyPr wrap="none" rtlCol="0">
            <a:spAutoFit/>
          </a:bodyPr>
          <a:lstStyle/>
          <a:p>
            <a:pPr algn="l"/>
            <a:r>
              <a:rPr lang="es-ES" sz="1400" dirty="0">
                <a:solidFill>
                  <a:srgbClr val="001F5A"/>
                </a:solidFill>
                <a:latin typeface="Deutsche Bank Text" panose="020B0503020202030204" pitchFamily="34" charset="0"/>
                <a:ea typeface="Deutsche Bank Text" panose="020B0503020202030204" pitchFamily="34" charset="0"/>
                <a:cs typeface="Deutsche Bank Text" panose="020B0503020202030204" pitchFamily="34" charset="0"/>
              </a:rPr>
              <a:t>ACCESO</a:t>
            </a:r>
            <a:endParaRPr lang="es-ES" sz="1400" b="1" dirty="0">
              <a:solidFill>
                <a:srgbClr val="001F5A"/>
              </a:solidFill>
              <a:latin typeface="Deutsche Bank Text" panose="020B0503020202030204" pitchFamily="34" charset="0"/>
              <a:ea typeface="Deutsche Bank Text" panose="020B0503020202030204" pitchFamily="34" charset="0"/>
              <a:cs typeface="Deutsche Bank Text" panose="020B0503020202030204" pitchFamily="34" charset="0"/>
            </a:endParaRPr>
          </a:p>
          <a:p>
            <a:endParaRPr lang="es-ES" sz="1400" dirty="0"/>
          </a:p>
        </p:txBody>
      </p:sp>
      <p:sp>
        <p:nvSpPr>
          <p:cNvPr id="57" name="CuadroTexto 56">
            <a:extLst>
              <a:ext uri="{FF2B5EF4-FFF2-40B4-BE49-F238E27FC236}">
                <a16:creationId xmlns:a16="http://schemas.microsoft.com/office/drawing/2014/main" id="{74484FA5-B363-EFBE-383C-08E4577794C6}"/>
              </a:ext>
            </a:extLst>
          </p:cNvPr>
          <p:cNvSpPr txBox="1"/>
          <p:nvPr/>
        </p:nvSpPr>
        <p:spPr>
          <a:xfrm>
            <a:off x="7083540" y="10548627"/>
            <a:ext cx="1048685" cy="523220"/>
          </a:xfrm>
          <a:prstGeom prst="rect">
            <a:avLst/>
          </a:prstGeom>
          <a:noFill/>
        </p:spPr>
        <p:txBody>
          <a:bodyPr wrap="none" rtlCol="0">
            <a:spAutoFit/>
          </a:bodyPr>
          <a:lstStyle/>
          <a:p>
            <a:pPr algn="l"/>
            <a:r>
              <a:rPr lang="es-ES" sz="1400" dirty="0">
                <a:solidFill>
                  <a:srgbClr val="001F5A"/>
                </a:solidFill>
                <a:latin typeface="Deutsche Bank Text" panose="020B0503020202030204" pitchFamily="34" charset="0"/>
                <a:ea typeface="Deutsche Bank Text" panose="020B0503020202030204" pitchFamily="34" charset="0"/>
                <a:cs typeface="Deutsche Bank Text" panose="020B0503020202030204" pitchFamily="34" charset="0"/>
              </a:rPr>
              <a:t>ALCANCE</a:t>
            </a:r>
            <a:endParaRPr lang="es-ES" sz="1400" b="1" dirty="0">
              <a:solidFill>
                <a:srgbClr val="001F5A"/>
              </a:solidFill>
              <a:latin typeface="Deutsche Bank Text" panose="020B0503020202030204" pitchFamily="34" charset="0"/>
              <a:ea typeface="Deutsche Bank Text" panose="020B0503020202030204" pitchFamily="34" charset="0"/>
              <a:cs typeface="Deutsche Bank Text" panose="020B0503020202030204" pitchFamily="34" charset="0"/>
            </a:endParaRPr>
          </a:p>
          <a:p>
            <a:endParaRPr lang="es-ES" sz="1400" dirty="0"/>
          </a:p>
        </p:txBody>
      </p:sp>
      <p:sp>
        <p:nvSpPr>
          <p:cNvPr id="58" name="Text Box 21">
            <a:extLst>
              <a:ext uri="{FF2B5EF4-FFF2-40B4-BE49-F238E27FC236}">
                <a16:creationId xmlns:a16="http://schemas.microsoft.com/office/drawing/2014/main" id="{5CDB21AE-A8BD-10A8-3867-5C245C7F8AF5}"/>
              </a:ext>
            </a:extLst>
          </p:cNvPr>
          <p:cNvSpPr txBox="1">
            <a:spLocks/>
          </p:cNvSpPr>
          <p:nvPr/>
        </p:nvSpPr>
        <p:spPr bwMode="auto">
          <a:xfrm>
            <a:off x="8345725" y="10994027"/>
            <a:ext cx="636069" cy="267241"/>
          </a:xfrm>
          <a:prstGeom prst="rect">
            <a:avLst/>
          </a:prstGeom>
          <a:solidFill>
            <a:srgbClr val="C00000"/>
          </a:solidFill>
          <a:ln>
            <a:noFill/>
          </a:ln>
          <a:effec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ANA</a:t>
            </a:r>
          </a:p>
        </p:txBody>
      </p:sp>
      <p:sp>
        <p:nvSpPr>
          <p:cNvPr id="59" name="Text Box 21">
            <a:extLst>
              <a:ext uri="{FF2B5EF4-FFF2-40B4-BE49-F238E27FC236}">
                <a16:creationId xmlns:a16="http://schemas.microsoft.com/office/drawing/2014/main" id="{36EFA077-32AC-3015-8C1B-B25B09B71987}"/>
              </a:ext>
            </a:extLst>
          </p:cNvPr>
          <p:cNvSpPr txBox="1">
            <a:spLocks/>
          </p:cNvSpPr>
          <p:nvPr/>
        </p:nvSpPr>
        <p:spPr bwMode="auto">
          <a:xfrm>
            <a:off x="6268087" y="10994027"/>
            <a:ext cx="429478" cy="288448"/>
          </a:xfrm>
          <a:prstGeom prst="rect">
            <a:avLst/>
          </a:prstGeom>
          <a:solidFill>
            <a:srgbClr val="001F5A"/>
          </a:solidFill>
          <a:ln>
            <a:noFill/>
          </a:ln>
          <a:effec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AA</a:t>
            </a:r>
          </a:p>
        </p:txBody>
      </p:sp>
      <p:sp>
        <p:nvSpPr>
          <p:cNvPr id="60" name="Text Box 21">
            <a:extLst>
              <a:ext uri="{FF2B5EF4-FFF2-40B4-BE49-F238E27FC236}">
                <a16:creationId xmlns:a16="http://schemas.microsoft.com/office/drawing/2014/main" id="{1072C74A-D54F-6B8C-21B1-A1F304812183}"/>
              </a:ext>
            </a:extLst>
          </p:cNvPr>
          <p:cNvSpPr txBox="1">
            <a:spLocks/>
          </p:cNvSpPr>
          <p:nvPr/>
        </p:nvSpPr>
        <p:spPr bwMode="auto">
          <a:xfrm>
            <a:off x="3468925" y="10994027"/>
            <a:ext cx="636069" cy="267241"/>
          </a:xfrm>
          <a:prstGeom prst="rect">
            <a:avLst/>
          </a:prstGeom>
          <a:solidFill>
            <a:srgbClr val="C00000"/>
          </a:solidFill>
          <a:ln>
            <a:noFill/>
          </a:ln>
          <a:effec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ANA</a:t>
            </a:r>
          </a:p>
        </p:txBody>
      </p:sp>
      <p:sp>
        <p:nvSpPr>
          <p:cNvPr id="61" name="Text Box 21">
            <a:extLst>
              <a:ext uri="{FF2B5EF4-FFF2-40B4-BE49-F238E27FC236}">
                <a16:creationId xmlns:a16="http://schemas.microsoft.com/office/drawing/2014/main" id="{2A7C718E-6DC0-372C-7AC1-89BD19814141}"/>
              </a:ext>
            </a:extLst>
          </p:cNvPr>
          <p:cNvSpPr txBox="1">
            <a:spLocks/>
          </p:cNvSpPr>
          <p:nvPr/>
        </p:nvSpPr>
        <p:spPr bwMode="auto">
          <a:xfrm>
            <a:off x="1537061" y="10994027"/>
            <a:ext cx="429478" cy="288448"/>
          </a:xfrm>
          <a:prstGeom prst="rect">
            <a:avLst/>
          </a:prstGeom>
          <a:solidFill>
            <a:srgbClr val="001F5A"/>
          </a:solidFill>
          <a:ln>
            <a:noFill/>
          </a:ln>
          <a:effec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AA</a:t>
            </a:r>
          </a:p>
        </p:txBody>
      </p:sp>
      <p:pic>
        <p:nvPicPr>
          <p:cNvPr id="79" name="Imagen 8368">
            <a:extLst>
              <a:ext uri="{FF2B5EF4-FFF2-40B4-BE49-F238E27FC236}">
                <a16:creationId xmlns:a16="http://schemas.microsoft.com/office/drawing/2014/main" id="{E9BE7C4A-0C83-4E61-BF22-8AA7A8D8F5AC}"/>
              </a:ext>
            </a:extLst>
          </p:cNvPr>
          <p:cNvPicPr>
            <a:picLocks noChangeAspect="1"/>
          </p:cNvPicPr>
          <p:nvPr/>
        </p:nvPicPr>
        <p:blipFill>
          <a:blip r:embed="rId8"/>
          <a:stretch>
            <a:fillRect/>
          </a:stretch>
        </p:blipFill>
        <p:spPr>
          <a:xfrm>
            <a:off x="4497501" y="2609528"/>
            <a:ext cx="1059736" cy="1059736"/>
          </a:xfrm>
          <a:prstGeom prst="rect">
            <a:avLst/>
          </a:prstGeom>
        </p:spPr>
      </p:pic>
      <p:cxnSp>
        <p:nvCxnSpPr>
          <p:cNvPr id="80" name="Conector recto 8395">
            <a:extLst>
              <a:ext uri="{FF2B5EF4-FFF2-40B4-BE49-F238E27FC236}">
                <a16:creationId xmlns:a16="http://schemas.microsoft.com/office/drawing/2014/main" id="{7FD25242-4D42-4EFE-AD6D-03614938FE6B}"/>
              </a:ext>
            </a:extLst>
          </p:cNvPr>
          <p:cNvCxnSpPr>
            <a:stCxn id="79" idx="2"/>
          </p:cNvCxnSpPr>
          <p:nvPr/>
        </p:nvCxnSpPr>
        <p:spPr bwMode="auto">
          <a:xfrm flipH="1">
            <a:off x="5022177" y="3669264"/>
            <a:ext cx="5192" cy="474088"/>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1" name="CuadroTexto 8401">
            <a:extLst>
              <a:ext uri="{FF2B5EF4-FFF2-40B4-BE49-F238E27FC236}">
                <a16:creationId xmlns:a16="http://schemas.microsoft.com/office/drawing/2014/main" id="{F8ACCD6C-0D93-4F2B-98CD-B78993F71F17}"/>
              </a:ext>
            </a:extLst>
          </p:cNvPr>
          <p:cNvSpPr txBox="1"/>
          <p:nvPr/>
        </p:nvSpPr>
        <p:spPr>
          <a:xfrm>
            <a:off x="4839422" y="3761656"/>
            <a:ext cx="320922" cy="369332"/>
          </a:xfrm>
          <a:prstGeom prst="rect">
            <a:avLst/>
          </a:prstGeom>
          <a:solidFill>
            <a:srgbClr val="FFFFFF"/>
          </a:solidFill>
        </p:spPr>
        <p:txBody>
          <a:bodyPr wrap="none" rtlCol="0">
            <a:spAutoFit/>
          </a:bodyPr>
          <a:lstStyle/>
          <a:p>
            <a:r>
              <a:rPr 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3</a:t>
            </a:r>
          </a:p>
        </p:txBody>
      </p:sp>
    </p:spTree>
    <p:extLst>
      <p:ext uri="{BB962C8B-B14F-4D97-AF65-F5344CB8AC3E}">
        <p14:creationId xmlns:p14="http://schemas.microsoft.com/office/powerpoint/2010/main" val="337416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4">
            <a:extLst>
              <a:ext uri="{FF2B5EF4-FFF2-40B4-BE49-F238E27FC236}">
                <a16:creationId xmlns:a16="http://schemas.microsoft.com/office/drawing/2014/main" id="{08427A3E-1C2F-6332-CDC2-B6A50E823C29}"/>
              </a:ext>
            </a:extLst>
          </p:cNvPr>
          <p:cNvSpPr txBox="1">
            <a:spLocks/>
          </p:cNvSpPr>
          <p:nvPr/>
        </p:nvSpPr>
        <p:spPr bwMode="auto">
          <a:xfrm>
            <a:off x="662285" y="1492338"/>
            <a:ext cx="13668806" cy="7489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defPPr>
              <a:defRPr lang="es-ES"/>
            </a:defPPr>
            <a:lvl1pPr defTabSz="911225">
              <a:defRPr sz="4200">
                <a:solidFill>
                  <a:srgbClr val="00205B"/>
                </a:solidFill>
                <a:latin typeface="Deutsche Bank Display" charset="0"/>
                <a:ea typeface="Deutsche Bank Display" charset="0"/>
                <a:cs typeface="Deutsche Bank Display" charset="0"/>
              </a:defRPr>
            </a:lvl1pPr>
            <a:lvl2pPr defTabSz="911225"/>
            <a:lvl3pPr defTabSz="911225"/>
            <a:lvl4pPr defTabSz="911225"/>
            <a:lvl5pPr defTabSz="911225"/>
            <a:lvl6pPr marL="457200" indent="1828800" algn="ctr" defTabSz="911225" fontAlgn="base" hangingPunct="0">
              <a:spcBef>
                <a:spcPct val="0"/>
              </a:spcBef>
              <a:spcAft>
                <a:spcPct val="0"/>
              </a:spcAft>
            </a:lvl6pPr>
            <a:lvl7pPr marL="914400" indent="1828800" algn="ctr" defTabSz="911225" fontAlgn="base" hangingPunct="0">
              <a:spcBef>
                <a:spcPct val="0"/>
              </a:spcBef>
              <a:spcAft>
                <a:spcPct val="0"/>
              </a:spcAft>
            </a:lvl7pPr>
            <a:lvl8pPr marL="1371600" indent="1828800" algn="ctr" defTabSz="911225" fontAlgn="base" hangingPunct="0">
              <a:spcBef>
                <a:spcPct val="0"/>
              </a:spcBef>
              <a:spcAft>
                <a:spcPct val="0"/>
              </a:spcAft>
            </a:lvl8pPr>
            <a:lvl9pPr marL="1828800" indent="1828800" algn="ctr" defTabSz="911225" fontAlgn="base" hangingPunct="0">
              <a:spcBef>
                <a:spcPct val="0"/>
              </a:spcBef>
              <a:spcAft>
                <a:spcPct val="0"/>
              </a:spcAft>
            </a:lvl9pPr>
          </a:lstStyle>
          <a:p>
            <a:r>
              <a:rPr lang="es-ES_tradnl" dirty="0"/>
              <a:t>Supuesto práctico de planificación de empresa familiar</a:t>
            </a:r>
          </a:p>
        </p:txBody>
      </p:sp>
      <p:pic>
        <p:nvPicPr>
          <p:cNvPr id="8233" name="Imagen 8232">
            <a:extLst>
              <a:ext uri="{FF2B5EF4-FFF2-40B4-BE49-F238E27FC236}">
                <a16:creationId xmlns:a16="http://schemas.microsoft.com/office/drawing/2014/main" id="{CF5A1458-FE9D-5EEE-03FC-43704B024EF4}"/>
              </a:ext>
            </a:extLst>
          </p:cNvPr>
          <p:cNvPicPr>
            <a:picLocks noChangeAspect="1"/>
          </p:cNvPicPr>
          <p:nvPr/>
        </p:nvPicPr>
        <p:blipFill>
          <a:blip r:embed="rId4"/>
          <a:stretch>
            <a:fillRect/>
          </a:stretch>
        </p:blipFill>
        <p:spPr>
          <a:xfrm>
            <a:off x="4487116" y="4143352"/>
            <a:ext cx="1070121" cy="1070121"/>
          </a:xfrm>
          <a:prstGeom prst="rect">
            <a:avLst/>
          </a:prstGeom>
        </p:spPr>
      </p:pic>
      <p:sp>
        <p:nvSpPr>
          <p:cNvPr id="8234" name="CuadroTexto 8233">
            <a:extLst>
              <a:ext uri="{FF2B5EF4-FFF2-40B4-BE49-F238E27FC236}">
                <a16:creationId xmlns:a16="http://schemas.microsoft.com/office/drawing/2014/main" id="{ABBFAAF5-166B-63CE-1AFD-EEED3D120488}"/>
              </a:ext>
            </a:extLst>
          </p:cNvPr>
          <p:cNvSpPr txBox="1"/>
          <p:nvPr/>
        </p:nvSpPr>
        <p:spPr>
          <a:xfrm>
            <a:off x="4817132" y="4296169"/>
            <a:ext cx="420471" cy="558941"/>
          </a:xfrm>
          <a:prstGeom prst="rect">
            <a:avLst/>
          </a:prstGeom>
          <a:noFill/>
        </p:spPr>
        <p:txBody>
          <a:bodyPr wrap="none" rtlCol="0">
            <a:spAutoFit/>
          </a:bodyPr>
          <a:lstStyle/>
          <a:p>
            <a:r>
              <a:rPr lang="es-ES" sz="4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A</a:t>
            </a:r>
          </a:p>
        </p:txBody>
      </p:sp>
      <p:sp>
        <p:nvSpPr>
          <p:cNvPr id="8235" name="CuadroTexto 8234">
            <a:extLst>
              <a:ext uri="{FF2B5EF4-FFF2-40B4-BE49-F238E27FC236}">
                <a16:creationId xmlns:a16="http://schemas.microsoft.com/office/drawing/2014/main" id="{21B75847-3E3E-F1CA-74A8-4947494ABE32}"/>
              </a:ext>
            </a:extLst>
          </p:cNvPr>
          <p:cNvSpPr txBox="1"/>
          <p:nvPr/>
        </p:nvSpPr>
        <p:spPr>
          <a:xfrm>
            <a:off x="4648098" y="4743861"/>
            <a:ext cx="758541" cy="307777"/>
          </a:xfrm>
          <a:prstGeom prst="rect">
            <a:avLst/>
          </a:prstGeom>
          <a:noFill/>
        </p:spPr>
        <p:txBody>
          <a:bodyPr wrap="none" rtlCol="0">
            <a:spAutoFit/>
          </a:bodyPr>
          <a:lstStyle/>
          <a:p>
            <a:r>
              <a:rPr lang="es-ES" sz="14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20.500</a:t>
            </a:r>
          </a:p>
        </p:txBody>
      </p:sp>
      <p:pic>
        <p:nvPicPr>
          <p:cNvPr id="8236" name="Imagen 8235">
            <a:extLst>
              <a:ext uri="{FF2B5EF4-FFF2-40B4-BE49-F238E27FC236}">
                <a16:creationId xmlns:a16="http://schemas.microsoft.com/office/drawing/2014/main" id="{7125B266-1CD9-D7BB-1921-6DDCCDBB6284}"/>
              </a:ext>
            </a:extLst>
          </p:cNvPr>
          <p:cNvPicPr>
            <a:picLocks noChangeAspect="1"/>
          </p:cNvPicPr>
          <p:nvPr/>
        </p:nvPicPr>
        <p:blipFill>
          <a:blip r:embed="rId4"/>
          <a:stretch>
            <a:fillRect/>
          </a:stretch>
        </p:blipFill>
        <p:spPr>
          <a:xfrm>
            <a:off x="4487116" y="6216204"/>
            <a:ext cx="1070121" cy="1070121"/>
          </a:xfrm>
          <a:prstGeom prst="rect">
            <a:avLst/>
          </a:prstGeom>
        </p:spPr>
      </p:pic>
      <p:sp>
        <p:nvSpPr>
          <p:cNvPr id="8237" name="CuadroTexto 8236">
            <a:extLst>
              <a:ext uri="{FF2B5EF4-FFF2-40B4-BE49-F238E27FC236}">
                <a16:creationId xmlns:a16="http://schemas.microsoft.com/office/drawing/2014/main" id="{5185A9DC-9752-93B2-C9F6-54EEAD3F1E6F}"/>
              </a:ext>
            </a:extLst>
          </p:cNvPr>
          <p:cNvSpPr txBox="1"/>
          <p:nvPr/>
        </p:nvSpPr>
        <p:spPr>
          <a:xfrm>
            <a:off x="4810804" y="6342380"/>
            <a:ext cx="433129" cy="558941"/>
          </a:xfrm>
          <a:prstGeom prst="rect">
            <a:avLst/>
          </a:prstGeom>
          <a:noFill/>
        </p:spPr>
        <p:txBody>
          <a:bodyPr wrap="none" rtlCol="0">
            <a:spAutoFit/>
          </a:bodyPr>
          <a:lstStyle/>
          <a:p>
            <a:r>
              <a:rPr lang="es-ES" sz="4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B</a:t>
            </a:r>
          </a:p>
        </p:txBody>
      </p:sp>
      <p:sp>
        <p:nvSpPr>
          <p:cNvPr id="8238" name="CuadroTexto 8237">
            <a:extLst>
              <a:ext uri="{FF2B5EF4-FFF2-40B4-BE49-F238E27FC236}">
                <a16:creationId xmlns:a16="http://schemas.microsoft.com/office/drawing/2014/main" id="{D923D33F-0C77-CB13-DCD2-A40882EE2F0F}"/>
              </a:ext>
            </a:extLst>
          </p:cNvPr>
          <p:cNvSpPr txBox="1"/>
          <p:nvPr/>
        </p:nvSpPr>
        <p:spPr>
          <a:xfrm>
            <a:off x="4776337" y="6910263"/>
            <a:ext cx="502061" cy="307777"/>
          </a:xfrm>
          <a:prstGeom prst="rect">
            <a:avLst/>
          </a:prstGeom>
          <a:noFill/>
        </p:spPr>
        <p:txBody>
          <a:bodyPr wrap="none" rtlCol="0">
            <a:spAutoFit/>
          </a:bodyPr>
          <a:lstStyle/>
          <a:p>
            <a:r>
              <a:rPr lang="es-ES" sz="14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500</a:t>
            </a:r>
          </a:p>
        </p:txBody>
      </p:sp>
      <p:pic>
        <p:nvPicPr>
          <p:cNvPr id="8239" name="Imagen 8238">
            <a:extLst>
              <a:ext uri="{FF2B5EF4-FFF2-40B4-BE49-F238E27FC236}">
                <a16:creationId xmlns:a16="http://schemas.microsoft.com/office/drawing/2014/main" id="{7CC6C6EF-2670-023E-E072-0E8A1A26AD6C}"/>
              </a:ext>
            </a:extLst>
          </p:cNvPr>
          <p:cNvPicPr>
            <a:picLocks noChangeAspect="1"/>
          </p:cNvPicPr>
          <p:nvPr/>
        </p:nvPicPr>
        <p:blipFill>
          <a:blip r:embed="rId4"/>
          <a:stretch>
            <a:fillRect/>
          </a:stretch>
        </p:blipFill>
        <p:spPr>
          <a:xfrm>
            <a:off x="6190300" y="6216204"/>
            <a:ext cx="1070121" cy="1070121"/>
          </a:xfrm>
          <a:prstGeom prst="rect">
            <a:avLst/>
          </a:prstGeom>
        </p:spPr>
      </p:pic>
      <p:sp>
        <p:nvSpPr>
          <p:cNvPr id="8240" name="CuadroTexto 8239">
            <a:extLst>
              <a:ext uri="{FF2B5EF4-FFF2-40B4-BE49-F238E27FC236}">
                <a16:creationId xmlns:a16="http://schemas.microsoft.com/office/drawing/2014/main" id="{51B2F261-84F9-1EC5-A303-FDC6248698E0}"/>
              </a:ext>
            </a:extLst>
          </p:cNvPr>
          <p:cNvSpPr txBox="1"/>
          <p:nvPr/>
        </p:nvSpPr>
        <p:spPr>
          <a:xfrm>
            <a:off x="6515886" y="6342380"/>
            <a:ext cx="429332" cy="558941"/>
          </a:xfrm>
          <a:prstGeom prst="rect">
            <a:avLst/>
          </a:prstGeom>
          <a:noFill/>
        </p:spPr>
        <p:txBody>
          <a:bodyPr wrap="none" rtlCol="0">
            <a:spAutoFit/>
          </a:bodyPr>
          <a:lstStyle/>
          <a:p>
            <a:r>
              <a:rPr lang="es-ES" sz="4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C</a:t>
            </a:r>
          </a:p>
        </p:txBody>
      </p:sp>
      <p:sp>
        <p:nvSpPr>
          <p:cNvPr id="8241" name="CuadroTexto 8240">
            <a:extLst>
              <a:ext uri="{FF2B5EF4-FFF2-40B4-BE49-F238E27FC236}">
                <a16:creationId xmlns:a16="http://schemas.microsoft.com/office/drawing/2014/main" id="{00F0A7EA-122C-CC62-9EA6-308470E9484F}"/>
              </a:ext>
            </a:extLst>
          </p:cNvPr>
          <p:cNvSpPr txBox="1"/>
          <p:nvPr/>
        </p:nvSpPr>
        <p:spPr>
          <a:xfrm>
            <a:off x="6404182" y="6910263"/>
            <a:ext cx="652743" cy="307777"/>
          </a:xfrm>
          <a:prstGeom prst="rect">
            <a:avLst/>
          </a:prstGeom>
          <a:noFill/>
        </p:spPr>
        <p:txBody>
          <a:bodyPr wrap="none" rtlCol="0">
            <a:spAutoFit/>
          </a:bodyPr>
          <a:lstStyle/>
          <a:p>
            <a:r>
              <a:rPr lang="es-ES" sz="14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2.000</a:t>
            </a:r>
          </a:p>
        </p:txBody>
      </p:sp>
      <p:pic>
        <p:nvPicPr>
          <p:cNvPr id="8242" name="Imagen 8241">
            <a:extLst>
              <a:ext uri="{FF2B5EF4-FFF2-40B4-BE49-F238E27FC236}">
                <a16:creationId xmlns:a16="http://schemas.microsoft.com/office/drawing/2014/main" id="{852983A4-6071-7A79-D289-4B5EE15778AE}"/>
              </a:ext>
            </a:extLst>
          </p:cNvPr>
          <p:cNvPicPr>
            <a:picLocks noChangeAspect="1"/>
          </p:cNvPicPr>
          <p:nvPr/>
        </p:nvPicPr>
        <p:blipFill>
          <a:blip r:embed="rId4"/>
          <a:stretch>
            <a:fillRect/>
          </a:stretch>
        </p:blipFill>
        <p:spPr>
          <a:xfrm>
            <a:off x="7800920" y="6216204"/>
            <a:ext cx="1070121" cy="1070121"/>
          </a:xfrm>
          <a:prstGeom prst="rect">
            <a:avLst/>
          </a:prstGeom>
        </p:spPr>
      </p:pic>
      <p:sp>
        <p:nvSpPr>
          <p:cNvPr id="8243" name="CuadroTexto 8242">
            <a:extLst>
              <a:ext uri="{FF2B5EF4-FFF2-40B4-BE49-F238E27FC236}">
                <a16:creationId xmlns:a16="http://schemas.microsoft.com/office/drawing/2014/main" id="{69161287-1CAD-E7FF-BCB7-9B4D7315BC72}"/>
              </a:ext>
            </a:extLst>
          </p:cNvPr>
          <p:cNvSpPr txBox="1"/>
          <p:nvPr/>
        </p:nvSpPr>
        <p:spPr>
          <a:xfrm>
            <a:off x="8115116" y="6342380"/>
            <a:ext cx="452114" cy="558941"/>
          </a:xfrm>
          <a:prstGeom prst="rect">
            <a:avLst/>
          </a:prstGeom>
          <a:noFill/>
        </p:spPr>
        <p:txBody>
          <a:bodyPr wrap="none" rtlCol="0">
            <a:spAutoFit/>
          </a:bodyPr>
          <a:lstStyle/>
          <a:p>
            <a:r>
              <a:rPr lang="es-ES" sz="4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D</a:t>
            </a:r>
          </a:p>
        </p:txBody>
      </p:sp>
      <p:sp>
        <p:nvSpPr>
          <p:cNvPr id="8244" name="CuadroTexto 8243">
            <a:extLst>
              <a:ext uri="{FF2B5EF4-FFF2-40B4-BE49-F238E27FC236}">
                <a16:creationId xmlns:a16="http://schemas.microsoft.com/office/drawing/2014/main" id="{65EA4A78-F191-DF64-78BE-D8ED08A2A27E}"/>
              </a:ext>
            </a:extLst>
          </p:cNvPr>
          <p:cNvSpPr txBox="1"/>
          <p:nvPr/>
        </p:nvSpPr>
        <p:spPr>
          <a:xfrm>
            <a:off x="8014801" y="6910263"/>
            <a:ext cx="652743" cy="307777"/>
          </a:xfrm>
          <a:prstGeom prst="rect">
            <a:avLst/>
          </a:prstGeom>
          <a:noFill/>
        </p:spPr>
        <p:txBody>
          <a:bodyPr wrap="none" rtlCol="0">
            <a:spAutoFit/>
          </a:bodyPr>
          <a:lstStyle/>
          <a:p>
            <a:r>
              <a:rPr lang="es-ES" sz="14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2.500</a:t>
            </a:r>
          </a:p>
        </p:txBody>
      </p:sp>
      <p:pic>
        <p:nvPicPr>
          <p:cNvPr id="8246" name="Imagen 8245">
            <a:extLst>
              <a:ext uri="{FF2B5EF4-FFF2-40B4-BE49-F238E27FC236}">
                <a16:creationId xmlns:a16="http://schemas.microsoft.com/office/drawing/2014/main" id="{22FF942F-B1E4-D374-C006-DBA6F567E01E}"/>
              </a:ext>
            </a:extLst>
          </p:cNvPr>
          <p:cNvPicPr>
            <a:picLocks noChangeAspect="1"/>
          </p:cNvPicPr>
          <p:nvPr/>
        </p:nvPicPr>
        <p:blipFill>
          <a:blip r:embed="rId4"/>
          <a:stretch>
            <a:fillRect/>
          </a:stretch>
        </p:blipFill>
        <p:spPr>
          <a:xfrm>
            <a:off x="2524751" y="6216204"/>
            <a:ext cx="1070121" cy="1070121"/>
          </a:xfrm>
          <a:prstGeom prst="rect">
            <a:avLst/>
          </a:prstGeom>
        </p:spPr>
      </p:pic>
      <p:sp>
        <p:nvSpPr>
          <p:cNvPr id="8247" name="CuadroTexto 8246">
            <a:extLst>
              <a:ext uri="{FF2B5EF4-FFF2-40B4-BE49-F238E27FC236}">
                <a16:creationId xmlns:a16="http://schemas.microsoft.com/office/drawing/2014/main" id="{A7A04BB5-2780-08F5-6DAB-07689CBBC429}"/>
              </a:ext>
            </a:extLst>
          </p:cNvPr>
          <p:cNvSpPr txBox="1"/>
          <p:nvPr/>
        </p:nvSpPr>
        <p:spPr>
          <a:xfrm>
            <a:off x="2872488" y="6342380"/>
            <a:ext cx="385031" cy="558941"/>
          </a:xfrm>
          <a:prstGeom prst="rect">
            <a:avLst/>
          </a:prstGeom>
          <a:noFill/>
        </p:spPr>
        <p:txBody>
          <a:bodyPr wrap="none" rtlCol="0">
            <a:spAutoFit/>
          </a:bodyPr>
          <a:lstStyle/>
          <a:p>
            <a:r>
              <a:rPr lang="es-ES" sz="4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a:t>
            </a:r>
          </a:p>
        </p:txBody>
      </p:sp>
      <p:sp>
        <p:nvSpPr>
          <p:cNvPr id="8248" name="CuadroTexto 8247">
            <a:extLst>
              <a:ext uri="{FF2B5EF4-FFF2-40B4-BE49-F238E27FC236}">
                <a16:creationId xmlns:a16="http://schemas.microsoft.com/office/drawing/2014/main" id="{80D0A5D0-9968-0E67-69BC-5F2B76F4A13D}"/>
              </a:ext>
            </a:extLst>
          </p:cNvPr>
          <p:cNvSpPr txBox="1"/>
          <p:nvPr/>
        </p:nvSpPr>
        <p:spPr>
          <a:xfrm>
            <a:off x="2813974" y="6910263"/>
            <a:ext cx="502061" cy="307777"/>
          </a:xfrm>
          <a:prstGeom prst="rect">
            <a:avLst/>
          </a:prstGeom>
          <a:noFill/>
        </p:spPr>
        <p:txBody>
          <a:bodyPr wrap="none" rtlCol="0">
            <a:spAutoFit/>
          </a:bodyPr>
          <a:lstStyle/>
          <a:p>
            <a:r>
              <a:rPr lang="es-ES" sz="14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250</a:t>
            </a:r>
          </a:p>
        </p:txBody>
      </p:sp>
      <p:cxnSp>
        <p:nvCxnSpPr>
          <p:cNvPr id="8252" name="Conector recto 8251">
            <a:extLst>
              <a:ext uri="{FF2B5EF4-FFF2-40B4-BE49-F238E27FC236}">
                <a16:creationId xmlns:a16="http://schemas.microsoft.com/office/drawing/2014/main" id="{693BB743-629D-AD9C-8AB7-66DBA35A52C3}"/>
              </a:ext>
            </a:extLst>
          </p:cNvPr>
          <p:cNvCxnSpPr>
            <a:cxnSpLocks/>
          </p:cNvCxnSpPr>
          <p:nvPr/>
        </p:nvCxnSpPr>
        <p:spPr bwMode="auto">
          <a:xfrm>
            <a:off x="5027369" y="5214112"/>
            <a:ext cx="0" cy="1007286"/>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54" name="Conector recto 8253">
            <a:extLst>
              <a:ext uri="{FF2B5EF4-FFF2-40B4-BE49-F238E27FC236}">
                <a16:creationId xmlns:a16="http://schemas.microsoft.com/office/drawing/2014/main" id="{99E978D9-00D3-7243-E970-A7BE00B58244}"/>
              </a:ext>
            </a:extLst>
          </p:cNvPr>
          <p:cNvCxnSpPr>
            <a:cxnSpLocks/>
          </p:cNvCxnSpPr>
          <p:nvPr/>
        </p:nvCxnSpPr>
        <p:spPr bwMode="auto">
          <a:xfrm flipH="1">
            <a:off x="1400326" y="5552993"/>
            <a:ext cx="6940847" cy="0"/>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23" name="Conector recto 8322">
            <a:extLst>
              <a:ext uri="{FF2B5EF4-FFF2-40B4-BE49-F238E27FC236}">
                <a16:creationId xmlns:a16="http://schemas.microsoft.com/office/drawing/2014/main" id="{06312921-912B-1E08-B64C-27270F48BD2E}"/>
              </a:ext>
            </a:extLst>
          </p:cNvPr>
          <p:cNvCxnSpPr>
            <a:cxnSpLocks/>
          </p:cNvCxnSpPr>
          <p:nvPr/>
        </p:nvCxnSpPr>
        <p:spPr bwMode="auto">
          <a:xfrm>
            <a:off x="8322660" y="5552993"/>
            <a:ext cx="0" cy="668406"/>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25" name="Conector recto 8324">
            <a:extLst>
              <a:ext uri="{FF2B5EF4-FFF2-40B4-BE49-F238E27FC236}">
                <a16:creationId xmlns:a16="http://schemas.microsoft.com/office/drawing/2014/main" id="{5901F2E9-13E9-EC6C-172F-68A0DA67131D}"/>
              </a:ext>
            </a:extLst>
          </p:cNvPr>
          <p:cNvCxnSpPr>
            <a:cxnSpLocks/>
          </p:cNvCxnSpPr>
          <p:nvPr/>
        </p:nvCxnSpPr>
        <p:spPr bwMode="auto">
          <a:xfrm>
            <a:off x="6730553" y="5552993"/>
            <a:ext cx="0" cy="668406"/>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26" name="Conector recto 8325">
            <a:extLst>
              <a:ext uri="{FF2B5EF4-FFF2-40B4-BE49-F238E27FC236}">
                <a16:creationId xmlns:a16="http://schemas.microsoft.com/office/drawing/2014/main" id="{CDE148CA-9D1F-51E0-E84A-0EC451AF1D52}"/>
              </a:ext>
            </a:extLst>
          </p:cNvPr>
          <p:cNvCxnSpPr>
            <a:cxnSpLocks/>
          </p:cNvCxnSpPr>
          <p:nvPr/>
        </p:nvCxnSpPr>
        <p:spPr bwMode="auto">
          <a:xfrm>
            <a:off x="3065003" y="5552993"/>
            <a:ext cx="0" cy="668406"/>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329" name="CuadroTexto 8328">
            <a:extLst>
              <a:ext uri="{FF2B5EF4-FFF2-40B4-BE49-F238E27FC236}">
                <a16:creationId xmlns:a16="http://schemas.microsoft.com/office/drawing/2014/main" id="{1E1D01BC-BEBA-8851-A5A8-6FEF235A3982}"/>
              </a:ext>
            </a:extLst>
          </p:cNvPr>
          <p:cNvSpPr txBox="1"/>
          <p:nvPr/>
        </p:nvSpPr>
        <p:spPr>
          <a:xfrm>
            <a:off x="4730651" y="5742966"/>
            <a:ext cx="593432" cy="369332"/>
          </a:xfrm>
          <a:prstGeom prst="rect">
            <a:avLst/>
          </a:prstGeom>
          <a:solidFill>
            <a:srgbClr val="FFFFFF"/>
          </a:solidFill>
        </p:spPr>
        <p:txBody>
          <a:bodyPr wrap="none" rtlCol="0">
            <a:spAutoFit/>
          </a:bodyPr>
          <a:lstStyle/>
          <a:p>
            <a:r>
              <a:rPr 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500</a:t>
            </a:r>
          </a:p>
        </p:txBody>
      </p:sp>
      <p:sp>
        <p:nvSpPr>
          <p:cNvPr id="8330" name="CuadroTexto 8329">
            <a:extLst>
              <a:ext uri="{FF2B5EF4-FFF2-40B4-BE49-F238E27FC236}">
                <a16:creationId xmlns:a16="http://schemas.microsoft.com/office/drawing/2014/main" id="{A307DFFB-1CA5-9B36-6626-EC26674D097A}"/>
              </a:ext>
            </a:extLst>
          </p:cNvPr>
          <p:cNvSpPr txBox="1"/>
          <p:nvPr/>
        </p:nvSpPr>
        <p:spPr>
          <a:xfrm>
            <a:off x="6355369" y="5742966"/>
            <a:ext cx="787395" cy="369332"/>
          </a:xfrm>
          <a:prstGeom prst="rect">
            <a:avLst/>
          </a:prstGeom>
          <a:solidFill>
            <a:srgbClr val="FFFFFF"/>
          </a:solidFill>
        </p:spPr>
        <p:txBody>
          <a:bodyPr wrap="none" rtlCol="0">
            <a:spAutoFit/>
          </a:bodyPr>
          <a:lstStyle/>
          <a:p>
            <a:r>
              <a:rPr 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1.000</a:t>
            </a:r>
          </a:p>
        </p:txBody>
      </p:sp>
      <p:sp>
        <p:nvSpPr>
          <p:cNvPr id="8331" name="CuadroTexto 8330">
            <a:extLst>
              <a:ext uri="{FF2B5EF4-FFF2-40B4-BE49-F238E27FC236}">
                <a16:creationId xmlns:a16="http://schemas.microsoft.com/office/drawing/2014/main" id="{4CC0AD78-1640-022A-FADC-92B526C20184}"/>
              </a:ext>
            </a:extLst>
          </p:cNvPr>
          <p:cNvSpPr txBox="1"/>
          <p:nvPr/>
        </p:nvSpPr>
        <p:spPr>
          <a:xfrm>
            <a:off x="7965990" y="5742966"/>
            <a:ext cx="787395" cy="369332"/>
          </a:xfrm>
          <a:prstGeom prst="rect">
            <a:avLst/>
          </a:prstGeom>
          <a:solidFill>
            <a:srgbClr val="FFFFFF"/>
          </a:solidFill>
        </p:spPr>
        <p:txBody>
          <a:bodyPr wrap="none" rtlCol="0">
            <a:spAutoFit/>
          </a:bodyPr>
          <a:lstStyle/>
          <a:p>
            <a:r>
              <a:rPr 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1.250</a:t>
            </a:r>
          </a:p>
        </p:txBody>
      </p:sp>
      <p:sp>
        <p:nvSpPr>
          <p:cNvPr id="2" name="Line 38">
            <a:extLst>
              <a:ext uri="{FF2B5EF4-FFF2-40B4-BE49-F238E27FC236}">
                <a16:creationId xmlns:a16="http://schemas.microsoft.com/office/drawing/2014/main" id="{71442BC9-846C-1C49-BAD6-58C4BA15E0E9}"/>
              </a:ext>
            </a:extLst>
          </p:cNvPr>
          <p:cNvSpPr>
            <a:spLocks noChangeShapeType="1"/>
          </p:cNvSpPr>
          <p:nvPr/>
        </p:nvSpPr>
        <p:spPr bwMode="auto">
          <a:xfrm flipV="1">
            <a:off x="10231198" y="2806443"/>
            <a:ext cx="0" cy="9463585"/>
          </a:xfrm>
          <a:prstGeom prst="line">
            <a:avLst/>
          </a:prstGeom>
          <a:noFill/>
          <a:ln w="12700" cap="flat" cmpd="sng">
            <a:solidFill>
              <a:srgbClr val="545B6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r"/>
            <a:endParaRPr lang="es-ES" altLang="es-ES"/>
          </a:p>
        </p:txBody>
      </p:sp>
      <p:sp>
        <p:nvSpPr>
          <p:cNvPr id="7" name="Text Placeholder 9">
            <a:extLst>
              <a:ext uri="{FF2B5EF4-FFF2-40B4-BE49-F238E27FC236}">
                <a16:creationId xmlns:a16="http://schemas.microsoft.com/office/drawing/2014/main" id="{331271B7-5297-1417-5009-4CBCE493FA96}"/>
              </a:ext>
            </a:extLst>
          </p:cNvPr>
          <p:cNvSpPr txBox="1">
            <a:spLocks/>
          </p:cNvSpPr>
          <p:nvPr/>
        </p:nvSpPr>
        <p:spPr>
          <a:xfrm>
            <a:off x="11125995" y="8697728"/>
            <a:ext cx="9721081" cy="430792"/>
          </a:xfrm>
          <a:prstGeom prst="rect">
            <a:avLst/>
          </a:prstGeom>
        </p:spPr>
        <p:txBody>
          <a:bodyPr/>
          <a:lstStyle>
            <a:lvl1pPr marL="6096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1pPr>
            <a:lvl2pPr marL="12192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2pPr>
            <a:lvl3pPr marL="18288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3pPr>
            <a:lvl4pPr marL="24384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4pPr>
            <a:lvl5pPr marL="30480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2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IMPACTO IMPUESTO SOBRE PATRIMONIO </a:t>
            </a:r>
          </a:p>
          <a:p>
            <a:pPr marL="0" marR="20810" indent="0" defTabSz="911565">
              <a:spcBef>
                <a:spcPts val="300"/>
              </a:spcBef>
              <a:spcAft>
                <a:spcPts val="300"/>
              </a:spcAft>
              <a:buClr>
                <a:srgbClr val="04A2E0"/>
              </a:buClr>
              <a:buSzPct val="140000"/>
              <a:buNone/>
              <a:defRPr/>
            </a:pPr>
            <a:endParaRPr lang="es-ES" sz="2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endParaRPr>
          </a:p>
        </p:txBody>
      </p:sp>
      <p:grpSp>
        <p:nvGrpSpPr>
          <p:cNvPr id="4" name="Grupo 3">
            <a:extLst>
              <a:ext uri="{FF2B5EF4-FFF2-40B4-BE49-F238E27FC236}">
                <a16:creationId xmlns:a16="http://schemas.microsoft.com/office/drawing/2014/main" id="{5931FEBE-0B64-89AC-2E18-AD977AF1112A}"/>
              </a:ext>
            </a:extLst>
          </p:cNvPr>
          <p:cNvGrpSpPr/>
          <p:nvPr/>
        </p:nvGrpSpPr>
        <p:grpSpPr>
          <a:xfrm>
            <a:off x="4497501" y="7242029"/>
            <a:ext cx="1070121" cy="1313775"/>
            <a:chOff x="4639516" y="4052098"/>
            <a:chExt cx="1070121" cy="1313775"/>
          </a:xfrm>
        </p:grpSpPr>
        <p:pic>
          <p:nvPicPr>
            <p:cNvPr id="5" name="Imagen 4">
              <a:extLst>
                <a:ext uri="{FF2B5EF4-FFF2-40B4-BE49-F238E27FC236}">
                  <a16:creationId xmlns:a16="http://schemas.microsoft.com/office/drawing/2014/main" id="{B5EEE08F-4E66-4C63-BA5B-5B0692E23AC6}"/>
                </a:ext>
              </a:extLst>
            </p:cNvPr>
            <p:cNvPicPr>
              <a:picLocks noChangeAspect="1"/>
            </p:cNvPicPr>
            <p:nvPr/>
          </p:nvPicPr>
          <p:blipFill>
            <a:blip r:embed="rId4"/>
            <a:stretch>
              <a:fillRect/>
            </a:stretch>
          </p:blipFill>
          <p:spPr>
            <a:xfrm>
              <a:off x="4639516" y="4295752"/>
              <a:ext cx="1070121" cy="1070121"/>
            </a:xfrm>
            <a:prstGeom prst="rect">
              <a:avLst/>
            </a:prstGeom>
          </p:spPr>
        </p:pic>
        <p:sp>
          <p:nvSpPr>
            <p:cNvPr id="18" name="CuadroTexto 17">
              <a:extLst>
                <a:ext uri="{FF2B5EF4-FFF2-40B4-BE49-F238E27FC236}">
                  <a16:creationId xmlns:a16="http://schemas.microsoft.com/office/drawing/2014/main" id="{310B1F04-9C2B-71E6-9CE9-6BBE7EACFF85}"/>
                </a:ext>
              </a:extLst>
            </p:cNvPr>
            <p:cNvSpPr txBox="1"/>
            <p:nvPr/>
          </p:nvSpPr>
          <p:spPr>
            <a:xfrm>
              <a:off x="4935951" y="4367019"/>
              <a:ext cx="487634" cy="707886"/>
            </a:xfrm>
            <a:prstGeom prst="rect">
              <a:avLst/>
            </a:prstGeom>
            <a:noFill/>
          </p:spPr>
          <p:txBody>
            <a:bodyPr wrap="none" rtlCol="0">
              <a:spAutoFit/>
            </a:bodyPr>
            <a:lstStyle/>
            <a:p>
              <a:r>
                <a:rPr lang="es-ES" sz="4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a:t>
              </a:r>
            </a:p>
          </p:txBody>
        </p:sp>
        <p:sp>
          <p:nvSpPr>
            <p:cNvPr id="21" name="CuadroTexto 20">
              <a:extLst>
                <a:ext uri="{FF2B5EF4-FFF2-40B4-BE49-F238E27FC236}">
                  <a16:creationId xmlns:a16="http://schemas.microsoft.com/office/drawing/2014/main" id="{FE8A0E03-1032-939D-3A8D-EB3427A221F4}"/>
                </a:ext>
              </a:extLst>
            </p:cNvPr>
            <p:cNvSpPr txBox="1"/>
            <p:nvPr/>
          </p:nvSpPr>
          <p:spPr>
            <a:xfrm>
              <a:off x="4725157" y="4951971"/>
              <a:ext cx="909223" cy="307777"/>
            </a:xfrm>
            <a:prstGeom prst="rect">
              <a:avLst/>
            </a:prstGeom>
            <a:noFill/>
          </p:spPr>
          <p:txBody>
            <a:bodyPr wrap="none" rtlCol="0">
              <a:spAutoFit/>
            </a:bodyPr>
            <a:lstStyle/>
            <a:p>
              <a:r>
                <a:rPr lang="es-ES" sz="14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18.000 €</a:t>
              </a:r>
            </a:p>
          </p:txBody>
        </p:sp>
        <p:cxnSp>
          <p:nvCxnSpPr>
            <p:cNvPr id="22" name="Conector recto 21">
              <a:extLst>
                <a:ext uri="{FF2B5EF4-FFF2-40B4-BE49-F238E27FC236}">
                  <a16:creationId xmlns:a16="http://schemas.microsoft.com/office/drawing/2014/main" id="{DD56CD9C-61B5-FC0C-5ABF-95B9500F32C8}"/>
                </a:ext>
              </a:extLst>
            </p:cNvPr>
            <p:cNvCxnSpPr>
              <a:endCxn id="5" idx="0"/>
            </p:cNvCxnSpPr>
            <p:nvPr/>
          </p:nvCxnSpPr>
          <p:spPr bwMode="auto">
            <a:xfrm flipH="1">
              <a:off x="5174577" y="4052098"/>
              <a:ext cx="5192" cy="243654"/>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pic>
        <p:nvPicPr>
          <p:cNvPr id="35" name="Imagen 34">
            <a:extLst>
              <a:ext uri="{FF2B5EF4-FFF2-40B4-BE49-F238E27FC236}">
                <a16:creationId xmlns:a16="http://schemas.microsoft.com/office/drawing/2014/main" id="{2D9D0A88-7161-41CC-670A-13236175C7C5}"/>
              </a:ext>
            </a:extLst>
          </p:cNvPr>
          <p:cNvPicPr>
            <a:picLocks noChangeAspect="1"/>
          </p:cNvPicPr>
          <p:nvPr/>
        </p:nvPicPr>
        <p:blipFill>
          <a:blip r:embed="rId4"/>
          <a:stretch>
            <a:fillRect/>
          </a:stretch>
        </p:blipFill>
        <p:spPr>
          <a:xfrm>
            <a:off x="860074" y="6216204"/>
            <a:ext cx="1070121" cy="1070121"/>
          </a:xfrm>
          <a:prstGeom prst="rect">
            <a:avLst/>
          </a:prstGeom>
        </p:spPr>
      </p:pic>
      <p:sp>
        <p:nvSpPr>
          <p:cNvPr id="36" name="CuadroTexto 35">
            <a:extLst>
              <a:ext uri="{FF2B5EF4-FFF2-40B4-BE49-F238E27FC236}">
                <a16:creationId xmlns:a16="http://schemas.microsoft.com/office/drawing/2014/main" id="{F48393D3-2BB2-A9E2-8D5E-DDD8A83FBC1C}"/>
              </a:ext>
            </a:extLst>
          </p:cNvPr>
          <p:cNvSpPr txBox="1"/>
          <p:nvPr/>
        </p:nvSpPr>
        <p:spPr>
          <a:xfrm>
            <a:off x="1207811" y="6342380"/>
            <a:ext cx="385031" cy="558941"/>
          </a:xfrm>
          <a:prstGeom prst="rect">
            <a:avLst/>
          </a:prstGeom>
          <a:noFill/>
        </p:spPr>
        <p:txBody>
          <a:bodyPr wrap="none" rtlCol="0">
            <a:spAutoFit/>
          </a:bodyPr>
          <a:lstStyle/>
          <a:p>
            <a:r>
              <a:rPr lang="es-ES" sz="4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a:t>
            </a:r>
          </a:p>
        </p:txBody>
      </p:sp>
      <p:sp>
        <p:nvSpPr>
          <p:cNvPr id="37" name="CuadroTexto 36">
            <a:extLst>
              <a:ext uri="{FF2B5EF4-FFF2-40B4-BE49-F238E27FC236}">
                <a16:creationId xmlns:a16="http://schemas.microsoft.com/office/drawing/2014/main" id="{1FF0F312-4E3A-B3C0-92B0-B0BB0B8C373F}"/>
              </a:ext>
            </a:extLst>
          </p:cNvPr>
          <p:cNvSpPr txBox="1"/>
          <p:nvPr/>
        </p:nvSpPr>
        <p:spPr>
          <a:xfrm>
            <a:off x="1021057" y="6910263"/>
            <a:ext cx="758542" cy="307777"/>
          </a:xfrm>
          <a:prstGeom prst="rect">
            <a:avLst/>
          </a:prstGeom>
          <a:noFill/>
        </p:spPr>
        <p:txBody>
          <a:bodyPr wrap="none" rtlCol="0">
            <a:spAutoFit/>
          </a:bodyPr>
          <a:lstStyle/>
          <a:p>
            <a:r>
              <a:rPr lang="es-ES" sz="14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17.500</a:t>
            </a:r>
          </a:p>
        </p:txBody>
      </p:sp>
      <p:cxnSp>
        <p:nvCxnSpPr>
          <p:cNvPr id="38" name="Conector recto 37">
            <a:extLst>
              <a:ext uri="{FF2B5EF4-FFF2-40B4-BE49-F238E27FC236}">
                <a16:creationId xmlns:a16="http://schemas.microsoft.com/office/drawing/2014/main" id="{D60135DC-C3D8-A20E-7F17-E0263E2EFE86}"/>
              </a:ext>
            </a:extLst>
          </p:cNvPr>
          <p:cNvCxnSpPr>
            <a:cxnSpLocks/>
          </p:cNvCxnSpPr>
          <p:nvPr/>
        </p:nvCxnSpPr>
        <p:spPr bwMode="auto">
          <a:xfrm>
            <a:off x="1400326" y="5552993"/>
            <a:ext cx="0" cy="668406"/>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0" name="Multiplicación 39">
            <a:extLst>
              <a:ext uri="{FF2B5EF4-FFF2-40B4-BE49-F238E27FC236}">
                <a16:creationId xmlns:a16="http://schemas.microsoft.com/office/drawing/2014/main" id="{5D1F85DF-F91B-8F1D-138F-0DAF506DF6FB}"/>
              </a:ext>
            </a:extLst>
          </p:cNvPr>
          <p:cNvSpPr/>
          <p:nvPr/>
        </p:nvSpPr>
        <p:spPr bwMode="auto">
          <a:xfrm>
            <a:off x="4266951" y="7237785"/>
            <a:ext cx="1531220" cy="1531220"/>
          </a:xfrm>
          <a:prstGeom prst="mathMultiply">
            <a:avLst/>
          </a:prstGeom>
          <a:solidFill>
            <a:srgbClr val="001F5A"/>
          </a:solidFill>
          <a:ln w="25400" cap="flat" cmpd="sng" algn="ctr">
            <a:noFill/>
            <a:prstDash val="solid"/>
            <a:miter lim="400000"/>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s-ES" sz="2400" b="0" i="0" u="none" strike="noStrike" cap="none" normalizeH="0" baseline="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pic>
        <p:nvPicPr>
          <p:cNvPr id="17" name="Imagen 16">
            <a:extLst>
              <a:ext uri="{FF2B5EF4-FFF2-40B4-BE49-F238E27FC236}">
                <a16:creationId xmlns:a16="http://schemas.microsoft.com/office/drawing/2014/main" id="{572E1EB3-B642-BEC9-9D30-741E352324F1}"/>
              </a:ext>
            </a:extLst>
          </p:cNvPr>
          <p:cNvPicPr>
            <a:picLocks noChangeAspect="1"/>
          </p:cNvPicPr>
          <p:nvPr/>
        </p:nvPicPr>
        <p:blipFill>
          <a:blip r:embed="rId5"/>
          <a:stretch>
            <a:fillRect/>
          </a:stretch>
        </p:blipFill>
        <p:spPr>
          <a:xfrm>
            <a:off x="17007384" y="2826808"/>
            <a:ext cx="9255329" cy="6049064"/>
          </a:xfrm>
          <a:prstGeom prst="rect">
            <a:avLst/>
          </a:prstGeom>
        </p:spPr>
      </p:pic>
      <p:sp>
        <p:nvSpPr>
          <p:cNvPr id="25" name="Text Box 4">
            <a:extLst>
              <a:ext uri="{FF2B5EF4-FFF2-40B4-BE49-F238E27FC236}">
                <a16:creationId xmlns:a16="http://schemas.microsoft.com/office/drawing/2014/main" id="{CE66E52C-0DC2-ED6D-5ABC-9F4E477922E5}"/>
              </a:ext>
            </a:extLst>
          </p:cNvPr>
          <p:cNvSpPr txBox="1">
            <a:spLocks/>
          </p:cNvSpPr>
          <p:nvPr/>
        </p:nvSpPr>
        <p:spPr bwMode="auto">
          <a:xfrm>
            <a:off x="636588" y="311184"/>
            <a:ext cx="2810065" cy="542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lnSpc>
                <a:spcPts val="4000"/>
              </a:lnSpc>
            </a:pPr>
            <a:r>
              <a:rPr lang="es-ES" alt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Apéndice 1: caso práctico</a:t>
            </a:r>
          </a:p>
        </p:txBody>
      </p:sp>
      <p:cxnSp>
        <p:nvCxnSpPr>
          <p:cNvPr id="33" name="Conector recto 32">
            <a:extLst>
              <a:ext uri="{FF2B5EF4-FFF2-40B4-BE49-F238E27FC236}">
                <a16:creationId xmlns:a16="http://schemas.microsoft.com/office/drawing/2014/main" id="{0F3AD64C-5D22-D20A-9452-646BCA90A661}"/>
              </a:ext>
            </a:extLst>
          </p:cNvPr>
          <p:cNvCxnSpPr/>
          <p:nvPr/>
        </p:nvCxnSpPr>
        <p:spPr bwMode="auto">
          <a:xfrm>
            <a:off x="671513" y="1017913"/>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Text Placeholder 9">
            <a:extLst>
              <a:ext uri="{FF2B5EF4-FFF2-40B4-BE49-F238E27FC236}">
                <a16:creationId xmlns:a16="http://schemas.microsoft.com/office/drawing/2014/main" id="{C6869BFC-001C-9D65-BC13-D1FEFA83D05E}"/>
              </a:ext>
            </a:extLst>
          </p:cNvPr>
          <p:cNvSpPr txBox="1">
            <a:spLocks/>
          </p:cNvSpPr>
          <p:nvPr/>
        </p:nvSpPr>
        <p:spPr>
          <a:xfrm>
            <a:off x="11125995" y="2826808"/>
            <a:ext cx="9721081" cy="430792"/>
          </a:xfrm>
          <a:prstGeom prst="rect">
            <a:avLst/>
          </a:prstGeom>
        </p:spPr>
        <p:txBody>
          <a:bodyPr/>
          <a:lstStyle>
            <a:lvl1pPr marL="6096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1pPr>
            <a:lvl2pPr marL="12192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2pPr>
            <a:lvl3pPr marL="18288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3pPr>
            <a:lvl4pPr marL="24384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4pPr>
            <a:lvl5pPr marL="30480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2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VALORACIÓN EMPRESAS IP – ISGP </a:t>
            </a:r>
            <a:endParaRPr lang="es-ES" sz="20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0" marR="20810" indent="0" defTabSz="911565">
              <a:spcBef>
                <a:spcPts val="300"/>
              </a:spcBef>
              <a:spcAft>
                <a:spcPts val="300"/>
              </a:spcAft>
              <a:buClr>
                <a:srgbClr val="04A2E0"/>
              </a:buClr>
              <a:buSzPct val="140000"/>
              <a:buNone/>
              <a:defRPr/>
            </a:pPr>
            <a:endParaRPr lang="es-ES" sz="2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endParaRPr>
          </a:p>
        </p:txBody>
      </p:sp>
      <p:sp>
        <p:nvSpPr>
          <p:cNvPr id="39" name="CuadroTexto 38">
            <a:extLst>
              <a:ext uri="{FF2B5EF4-FFF2-40B4-BE49-F238E27FC236}">
                <a16:creationId xmlns:a16="http://schemas.microsoft.com/office/drawing/2014/main" id="{A454FFC5-919F-5D83-0EFC-8935D8BBF38F}"/>
              </a:ext>
            </a:extLst>
          </p:cNvPr>
          <p:cNvSpPr txBox="1"/>
          <p:nvPr/>
        </p:nvSpPr>
        <p:spPr>
          <a:xfrm>
            <a:off x="12233402" y="3991720"/>
            <a:ext cx="5057795" cy="4085734"/>
          </a:xfrm>
          <a:prstGeom prst="rect">
            <a:avLst/>
          </a:prstGeom>
          <a:noFill/>
        </p:spPr>
        <p:txBody>
          <a:bodyPr wrap="square">
            <a:spAutoFit/>
          </a:bodyPr>
          <a:lstStyle/>
          <a:p>
            <a:pPr marL="0" indent="0" algn="l">
              <a:lnSpc>
                <a:spcPct val="100000"/>
              </a:lnSpc>
              <a:spcBef>
                <a:spcPts val="100"/>
              </a:spcBef>
              <a:buNone/>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Cotización </a:t>
            </a:r>
          </a:p>
          <a:p>
            <a:pPr marL="0" indent="0" algn="l">
              <a:lnSpc>
                <a:spcPct val="100000"/>
              </a:lnSpc>
              <a:spcBef>
                <a:spcPts val="100"/>
              </a:spcBef>
              <a:buNone/>
            </a:pPr>
            <a:endPar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0" indent="0" algn="l">
              <a:lnSpc>
                <a:spcPct val="100000"/>
              </a:lnSpc>
              <a:spcBef>
                <a:spcPts val="100"/>
              </a:spcBef>
              <a:buNone/>
            </a:pPr>
            <a:endPar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0" indent="0" algn="l">
              <a:lnSpc>
                <a:spcPct val="100000"/>
              </a:lnSpc>
              <a:spcBef>
                <a:spcPts val="100"/>
              </a:spcBef>
              <a:buNone/>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Auditoría favorable</a:t>
            </a:r>
          </a:p>
          <a:p>
            <a:pPr marL="0" indent="0" algn="l">
              <a:lnSpc>
                <a:spcPct val="100000"/>
              </a:lnSpc>
              <a:spcBef>
                <a:spcPts val="100"/>
              </a:spcBef>
              <a:buNone/>
            </a:pPr>
            <a:endPar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0" indent="0" algn="l">
              <a:lnSpc>
                <a:spcPct val="100000"/>
              </a:lnSpc>
              <a:spcBef>
                <a:spcPts val="100"/>
              </a:spcBef>
              <a:buNone/>
            </a:pPr>
            <a:endPar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0" indent="0" algn="l">
              <a:lnSpc>
                <a:spcPct val="100000"/>
              </a:lnSpc>
              <a:spcBef>
                <a:spcPts val="100"/>
              </a:spcBef>
              <a:buNone/>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Mayor de: </a:t>
            </a:r>
          </a:p>
          <a:p>
            <a:pPr marL="759824" marR="20810" lvl="1" indent="-342900" algn="l">
              <a:lnSpc>
                <a:spcPct val="100000"/>
              </a:lnSpc>
              <a:spcBef>
                <a:spcPts val="500"/>
              </a:spcBef>
              <a:buClr>
                <a:srgbClr val="04A2E0"/>
              </a:buClr>
              <a:buSzPct val="100000"/>
              <a:buFont typeface="Courier New" panose="02070309020205020404" pitchFamily="49" charset="0"/>
              <a:buChar char="o"/>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Nominal </a:t>
            </a:r>
          </a:p>
          <a:p>
            <a:pPr marL="759824" marR="20810" lvl="1" indent="-342900" algn="l">
              <a:lnSpc>
                <a:spcPct val="100000"/>
              </a:lnSpc>
              <a:spcBef>
                <a:spcPts val="500"/>
              </a:spcBef>
              <a:buClr>
                <a:srgbClr val="04A2E0"/>
              </a:buClr>
              <a:buSzPct val="100000"/>
              <a:buFont typeface="Courier New" panose="02070309020205020404" pitchFamily="49" charset="0"/>
              <a:buChar char="o"/>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VTC </a:t>
            </a:r>
          </a:p>
          <a:p>
            <a:pPr marL="759824" marR="20810" lvl="1" indent="-342900" algn="l">
              <a:lnSpc>
                <a:spcPct val="100000"/>
              </a:lnSpc>
              <a:spcBef>
                <a:spcPts val="500"/>
              </a:spcBef>
              <a:buClr>
                <a:srgbClr val="04A2E0"/>
              </a:buClr>
              <a:buSzPct val="100000"/>
              <a:buFont typeface="Courier New" panose="02070309020205020404" pitchFamily="49" charset="0"/>
              <a:buChar char="o"/>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Capitalización 20% promedio resultados 3 últimos ejercicios </a:t>
            </a:r>
          </a:p>
        </p:txBody>
      </p:sp>
      <p:grpSp>
        <p:nvGrpSpPr>
          <p:cNvPr id="43" name="Group 6">
            <a:extLst>
              <a:ext uri="{FF2B5EF4-FFF2-40B4-BE49-F238E27FC236}">
                <a16:creationId xmlns:a16="http://schemas.microsoft.com/office/drawing/2014/main" id="{BE5B2B4C-82FC-1419-0531-064EB4FDB109}"/>
              </a:ext>
            </a:extLst>
          </p:cNvPr>
          <p:cNvGrpSpPr>
            <a:grpSpLocks/>
          </p:cNvGrpSpPr>
          <p:nvPr/>
        </p:nvGrpSpPr>
        <p:grpSpPr bwMode="auto">
          <a:xfrm>
            <a:off x="11330993" y="3807330"/>
            <a:ext cx="726393" cy="725880"/>
            <a:chOff x="0" y="0"/>
            <a:chExt cx="773771" cy="773771"/>
          </a:xfrm>
        </p:grpSpPr>
        <p:sp>
          <p:nvSpPr>
            <p:cNvPr id="44" name="Text Box 7">
              <a:extLst>
                <a:ext uri="{FF2B5EF4-FFF2-40B4-BE49-F238E27FC236}">
                  <a16:creationId xmlns:a16="http://schemas.microsoft.com/office/drawing/2014/main" id="{9817C8B5-54C6-81AB-83C5-03CD164E9DB5}"/>
                </a:ext>
              </a:extLst>
            </p:cNvPr>
            <p:cNvSpPr txBox="1">
              <a:spLocks/>
            </p:cNvSpPr>
            <p:nvPr/>
          </p:nvSpPr>
          <p:spPr bwMode="auto">
            <a:xfrm>
              <a:off x="205801" y="96908"/>
              <a:ext cx="362168" cy="6086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s-ES" altLang="es-ES" sz="3200" dirty="0">
                  <a:solidFill>
                    <a:srgbClr val="48A0DA"/>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1</a:t>
              </a:r>
            </a:p>
          </p:txBody>
        </p:sp>
        <p:sp>
          <p:nvSpPr>
            <p:cNvPr id="45" name="Oval 8">
              <a:extLst>
                <a:ext uri="{FF2B5EF4-FFF2-40B4-BE49-F238E27FC236}">
                  <a16:creationId xmlns:a16="http://schemas.microsoft.com/office/drawing/2014/main" id="{611DFB4A-2667-8E1E-60B4-E5B8A83D2011}"/>
                </a:ext>
              </a:extLst>
            </p:cNvPr>
            <p:cNvSpPr>
              <a:spLocks/>
            </p:cNvSpPr>
            <p:nvPr/>
          </p:nvSpPr>
          <p:spPr bwMode="auto">
            <a:xfrm>
              <a:off x="0" y="0"/>
              <a:ext cx="773771" cy="773771"/>
            </a:xfrm>
            <a:prstGeom prst="ellipse">
              <a:avLst/>
            </a:prstGeom>
            <a:noFill/>
            <a:ln w="12700" cap="flat" cmpd="sng">
              <a:solidFill>
                <a:srgbClr val="6AB3D6"/>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grpSp>
      <p:grpSp>
        <p:nvGrpSpPr>
          <p:cNvPr id="46" name="Group 11">
            <a:extLst>
              <a:ext uri="{FF2B5EF4-FFF2-40B4-BE49-F238E27FC236}">
                <a16:creationId xmlns:a16="http://schemas.microsoft.com/office/drawing/2014/main" id="{E586DF70-CB32-DEC9-8DE0-C0CFCB47E38D}"/>
              </a:ext>
            </a:extLst>
          </p:cNvPr>
          <p:cNvGrpSpPr>
            <a:grpSpLocks/>
          </p:cNvGrpSpPr>
          <p:nvPr/>
        </p:nvGrpSpPr>
        <p:grpSpPr bwMode="auto">
          <a:xfrm>
            <a:off x="11330993" y="4874419"/>
            <a:ext cx="726393" cy="725880"/>
            <a:chOff x="0" y="0"/>
            <a:chExt cx="773771" cy="773771"/>
          </a:xfrm>
        </p:grpSpPr>
        <p:sp>
          <p:nvSpPr>
            <p:cNvPr id="47" name="Text Box 12">
              <a:extLst>
                <a:ext uri="{FF2B5EF4-FFF2-40B4-BE49-F238E27FC236}">
                  <a16:creationId xmlns:a16="http://schemas.microsoft.com/office/drawing/2014/main" id="{684F0006-66D9-5001-2F6B-878FC908BD8D}"/>
                </a:ext>
              </a:extLst>
            </p:cNvPr>
            <p:cNvSpPr txBox="1">
              <a:spLocks/>
            </p:cNvSpPr>
            <p:nvPr/>
          </p:nvSpPr>
          <p:spPr bwMode="auto">
            <a:xfrm>
              <a:off x="206945" y="117662"/>
              <a:ext cx="362168" cy="6086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s-ES" altLang="es-ES" sz="3200" dirty="0">
                  <a:solidFill>
                    <a:srgbClr val="48A0DA"/>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2</a:t>
              </a:r>
            </a:p>
          </p:txBody>
        </p:sp>
        <p:sp>
          <p:nvSpPr>
            <p:cNvPr id="48" name="Oval 13">
              <a:extLst>
                <a:ext uri="{FF2B5EF4-FFF2-40B4-BE49-F238E27FC236}">
                  <a16:creationId xmlns:a16="http://schemas.microsoft.com/office/drawing/2014/main" id="{313133D8-8E03-561E-B5B7-401E2F909FAF}"/>
                </a:ext>
              </a:extLst>
            </p:cNvPr>
            <p:cNvSpPr>
              <a:spLocks/>
            </p:cNvSpPr>
            <p:nvPr/>
          </p:nvSpPr>
          <p:spPr bwMode="auto">
            <a:xfrm>
              <a:off x="0" y="0"/>
              <a:ext cx="773771" cy="773771"/>
            </a:xfrm>
            <a:prstGeom prst="ellipse">
              <a:avLst/>
            </a:prstGeom>
            <a:noFill/>
            <a:ln w="12700" cap="flat" cmpd="sng">
              <a:solidFill>
                <a:srgbClr val="48A0DA"/>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grpSp>
      <p:grpSp>
        <p:nvGrpSpPr>
          <p:cNvPr id="49" name="Group 16">
            <a:extLst>
              <a:ext uri="{FF2B5EF4-FFF2-40B4-BE49-F238E27FC236}">
                <a16:creationId xmlns:a16="http://schemas.microsoft.com/office/drawing/2014/main" id="{C8494354-0201-E115-EFA2-C995F1A35622}"/>
              </a:ext>
            </a:extLst>
          </p:cNvPr>
          <p:cNvGrpSpPr>
            <a:grpSpLocks/>
          </p:cNvGrpSpPr>
          <p:nvPr/>
        </p:nvGrpSpPr>
        <p:grpSpPr bwMode="auto">
          <a:xfrm>
            <a:off x="11330993" y="5956846"/>
            <a:ext cx="726393" cy="726577"/>
            <a:chOff x="0" y="0"/>
            <a:chExt cx="773771" cy="773771"/>
          </a:xfrm>
        </p:grpSpPr>
        <p:sp>
          <p:nvSpPr>
            <p:cNvPr id="50" name="Text Box 17">
              <a:extLst>
                <a:ext uri="{FF2B5EF4-FFF2-40B4-BE49-F238E27FC236}">
                  <a16:creationId xmlns:a16="http://schemas.microsoft.com/office/drawing/2014/main" id="{0A22CFFC-3375-EC7A-ED93-B56BEAE8BF6C}"/>
                </a:ext>
              </a:extLst>
            </p:cNvPr>
            <p:cNvSpPr txBox="1">
              <a:spLocks/>
            </p:cNvSpPr>
            <p:nvPr/>
          </p:nvSpPr>
          <p:spPr bwMode="auto">
            <a:xfrm>
              <a:off x="205801" y="121643"/>
              <a:ext cx="362168" cy="6086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s-ES" altLang="es-ES" sz="3200" dirty="0">
                  <a:solidFill>
                    <a:srgbClr val="48A0DA"/>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3</a:t>
              </a:r>
            </a:p>
          </p:txBody>
        </p:sp>
        <p:sp>
          <p:nvSpPr>
            <p:cNvPr id="51" name="Oval 18">
              <a:extLst>
                <a:ext uri="{FF2B5EF4-FFF2-40B4-BE49-F238E27FC236}">
                  <a16:creationId xmlns:a16="http://schemas.microsoft.com/office/drawing/2014/main" id="{EFEE6E99-3EF6-24BF-814C-CFC2285DE686}"/>
                </a:ext>
              </a:extLst>
            </p:cNvPr>
            <p:cNvSpPr>
              <a:spLocks/>
            </p:cNvSpPr>
            <p:nvPr/>
          </p:nvSpPr>
          <p:spPr bwMode="auto">
            <a:xfrm>
              <a:off x="0" y="0"/>
              <a:ext cx="773771" cy="773771"/>
            </a:xfrm>
            <a:prstGeom prst="ellipse">
              <a:avLst/>
            </a:prstGeom>
            <a:noFill/>
            <a:ln w="12700" cap="flat" cmpd="sng">
              <a:solidFill>
                <a:srgbClr val="48A0DA"/>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dirty="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grpSp>
      <p:sp>
        <p:nvSpPr>
          <p:cNvPr id="52" name="Flecha curva 51">
            <a:extLst>
              <a:ext uri="{FF2B5EF4-FFF2-40B4-BE49-F238E27FC236}">
                <a16:creationId xmlns:a16="http://schemas.microsoft.com/office/drawing/2014/main" id="{92155130-5482-2E25-3ACA-6BBA21A33F06}"/>
              </a:ext>
            </a:extLst>
          </p:cNvPr>
          <p:cNvSpPr/>
          <p:nvPr/>
        </p:nvSpPr>
        <p:spPr bwMode="auto">
          <a:xfrm rot="10800000" flipH="1">
            <a:off x="13107295" y="8041208"/>
            <a:ext cx="326113" cy="348098"/>
          </a:xfrm>
          <a:prstGeom prst="bentArrow">
            <a:avLst/>
          </a:prstGeom>
          <a:solidFill>
            <a:schemeClr val="bg2">
              <a:lumMod val="75000"/>
            </a:schemeClr>
          </a:solidFill>
          <a:ln w="25400" cap="flat" cmpd="sng" algn="ctr">
            <a:noFill/>
            <a:prstDash val="solid"/>
            <a:miter lim="400000"/>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s-ES" sz="2400" b="0" i="0" u="none" strike="noStrike" cap="none" normalizeH="0" baseline="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cxnSp>
        <p:nvCxnSpPr>
          <p:cNvPr id="53" name="Conector recto 52">
            <a:extLst>
              <a:ext uri="{FF2B5EF4-FFF2-40B4-BE49-F238E27FC236}">
                <a16:creationId xmlns:a16="http://schemas.microsoft.com/office/drawing/2014/main" id="{0D19B04B-4121-78C0-6A3D-C5962D2887AF}"/>
              </a:ext>
            </a:extLst>
          </p:cNvPr>
          <p:cNvCxnSpPr/>
          <p:nvPr/>
        </p:nvCxnSpPr>
        <p:spPr bwMode="auto">
          <a:xfrm>
            <a:off x="11208884" y="3434541"/>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Conector recto 53">
            <a:extLst>
              <a:ext uri="{FF2B5EF4-FFF2-40B4-BE49-F238E27FC236}">
                <a16:creationId xmlns:a16="http://schemas.microsoft.com/office/drawing/2014/main" id="{BD9F6CFB-FBE9-527A-7477-3813415C6EA2}"/>
              </a:ext>
            </a:extLst>
          </p:cNvPr>
          <p:cNvCxnSpPr/>
          <p:nvPr/>
        </p:nvCxnSpPr>
        <p:spPr bwMode="auto">
          <a:xfrm>
            <a:off x="11208884" y="9291055"/>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5" name="Text Placeholder 9">
            <a:extLst>
              <a:ext uri="{FF2B5EF4-FFF2-40B4-BE49-F238E27FC236}">
                <a16:creationId xmlns:a16="http://schemas.microsoft.com/office/drawing/2014/main" id="{BDD0442A-5916-F81F-A5DE-370E53952D6A}"/>
              </a:ext>
            </a:extLst>
          </p:cNvPr>
          <p:cNvSpPr txBox="1">
            <a:spLocks/>
          </p:cNvSpPr>
          <p:nvPr/>
        </p:nvSpPr>
        <p:spPr>
          <a:xfrm>
            <a:off x="13479652" y="8083392"/>
            <a:ext cx="9721081" cy="430792"/>
          </a:xfrm>
          <a:prstGeom prst="rect">
            <a:avLst/>
          </a:prstGeom>
        </p:spPr>
        <p:txBody>
          <a:bodyPr/>
          <a:lstStyle>
            <a:lvl1pPr marL="6096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1pPr>
            <a:lvl2pPr marL="12192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2pPr>
            <a:lvl3pPr marL="18288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3pPr>
            <a:lvl4pPr marL="24384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4pPr>
            <a:lvl5pPr marL="30480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2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29.000 € (5,8 x 5)</a:t>
            </a:r>
            <a:endParaRPr lang="es-ES" sz="20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0" marR="20810" indent="0" defTabSz="911565">
              <a:spcBef>
                <a:spcPts val="300"/>
              </a:spcBef>
              <a:spcAft>
                <a:spcPts val="300"/>
              </a:spcAft>
              <a:buClr>
                <a:srgbClr val="04A2E0"/>
              </a:buClr>
              <a:buSzPct val="140000"/>
              <a:buNone/>
              <a:defRPr/>
            </a:pPr>
            <a:endParaRPr lang="es-ES" sz="2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endParaRPr>
          </a:p>
        </p:txBody>
      </p:sp>
      <p:sp>
        <p:nvSpPr>
          <p:cNvPr id="56" name="Rectángulo 55">
            <a:extLst>
              <a:ext uri="{FF2B5EF4-FFF2-40B4-BE49-F238E27FC236}">
                <a16:creationId xmlns:a16="http://schemas.microsoft.com/office/drawing/2014/main" id="{3AFA9EAA-2A3C-A826-51E0-C5DC4AC3A931}"/>
              </a:ext>
            </a:extLst>
          </p:cNvPr>
          <p:cNvSpPr/>
          <p:nvPr/>
        </p:nvSpPr>
        <p:spPr bwMode="auto">
          <a:xfrm>
            <a:off x="823914" y="10878522"/>
            <a:ext cx="1899218" cy="1380154"/>
          </a:xfrm>
          <a:prstGeom prst="rect">
            <a:avLst/>
          </a:prstGeom>
          <a:solidFill>
            <a:srgbClr val="5C9FD1"/>
          </a:solidFill>
          <a:ln w="25400" cap="flat" cmpd="sng" algn="ctr">
            <a:noFill/>
            <a:prstDash val="solid"/>
            <a:miter lim="400000"/>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s-ES" sz="2400" b="0" i="0" u="none" strike="noStrike" cap="none" normalizeH="0" baseline="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57" name="Rectángulo 56">
            <a:extLst>
              <a:ext uri="{FF2B5EF4-FFF2-40B4-BE49-F238E27FC236}">
                <a16:creationId xmlns:a16="http://schemas.microsoft.com/office/drawing/2014/main" id="{D3E6D57A-677E-943C-49F5-2BE3ADAAAAD6}"/>
              </a:ext>
            </a:extLst>
          </p:cNvPr>
          <p:cNvSpPr/>
          <p:nvPr/>
        </p:nvSpPr>
        <p:spPr bwMode="auto">
          <a:xfrm>
            <a:off x="2957514" y="10878522"/>
            <a:ext cx="1899218" cy="1380154"/>
          </a:xfrm>
          <a:prstGeom prst="rect">
            <a:avLst/>
          </a:prstGeom>
          <a:solidFill>
            <a:srgbClr val="5C9FD1"/>
          </a:solidFill>
          <a:ln w="25400" cap="flat" cmpd="sng" algn="ctr">
            <a:noFill/>
            <a:prstDash val="solid"/>
            <a:miter lim="400000"/>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s-ES" sz="2400" b="0" i="0" u="none" strike="noStrike" cap="none" normalizeH="0" baseline="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58" name="Rectángulo 57">
            <a:extLst>
              <a:ext uri="{FF2B5EF4-FFF2-40B4-BE49-F238E27FC236}">
                <a16:creationId xmlns:a16="http://schemas.microsoft.com/office/drawing/2014/main" id="{46E67FC2-121B-A48C-609A-5A629DC14A7E}"/>
              </a:ext>
            </a:extLst>
          </p:cNvPr>
          <p:cNvSpPr/>
          <p:nvPr/>
        </p:nvSpPr>
        <p:spPr bwMode="auto">
          <a:xfrm>
            <a:off x="5583483" y="10878522"/>
            <a:ext cx="1899218" cy="1380154"/>
          </a:xfrm>
          <a:prstGeom prst="rect">
            <a:avLst/>
          </a:prstGeom>
          <a:solidFill>
            <a:srgbClr val="5C9FD1"/>
          </a:solidFill>
          <a:ln w="25400" cap="flat" cmpd="sng" algn="ctr">
            <a:noFill/>
            <a:prstDash val="solid"/>
            <a:miter lim="400000"/>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s-ES" sz="2400" b="0" i="0" u="none" strike="noStrike" cap="none" normalizeH="0" baseline="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59" name="Rectángulo 58">
            <a:extLst>
              <a:ext uri="{FF2B5EF4-FFF2-40B4-BE49-F238E27FC236}">
                <a16:creationId xmlns:a16="http://schemas.microsoft.com/office/drawing/2014/main" id="{815A91D2-C5DC-36C6-A5C8-18416BAEEF20}"/>
              </a:ext>
            </a:extLst>
          </p:cNvPr>
          <p:cNvSpPr/>
          <p:nvPr/>
        </p:nvSpPr>
        <p:spPr bwMode="auto">
          <a:xfrm>
            <a:off x="7717083" y="10878522"/>
            <a:ext cx="1899218" cy="1380154"/>
          </a:xfrm>
          <a:prstGeom prst="rect">
            <a:avLst/>
          </a:prstGeom>
          <a:solidFill>
            <a:srgbClr val="5C9FD1"/>
          </a:solidFill>
          <a:ln w="25400" cap="flat" cmpd="sng" algn="ctr">
            <a:noFill/>
            <a:prstDash val="solid"/>
            <a:miter lim="400000"/>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s-ES" sz="2400" b="0" i="0" u="none" strike="noStrike" cap="none" normalizeH="0" baseline="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60" name="CuadroTexto 59">
            <a:extLst>
              <a:ext uri="{FF2B5EF4-FFF2-40B4-BE49-F238E27FC236}">
                <a16:creationId xmlns:a16="http://schemas.microsoft.com/office/drawing/2014/main" id="{B27E6C42-F7DE-C615-6110-F69CEC285BC9}"/>
              </a:ext>
            </a:extLst>
          </p:cNvPr>
          <p:cNvSpPr txBox="1"/>
          <p:nvPr/>
        </p:nvSpPr>
        <p:spPr>
          <a:xfrm>
            <a:off x="980380" y="11376178"/>
            <a:ext cx="1502334" cy="954107"/>
          </a:xfrm>
          <a:prstGeom prst="rect">
            <a:avLst/>
          </a:prstGeom>
          <a:noFill/>
        </p:spPr>
        <p:txBody>
          <a:bodyPr wrap="none" rtlCol="0">
            <a:spAutoFit/>
          </a:bodyPr>
          <a:lstStyle/>
          <a:p>
            <a:pPr algn="l"/>
            <a:r>
              <a:rPr lang="es-ES" sz="14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B 500</a:t>
            </a:r>
          </a:p>
          <a:p>
            <a:pPr algn="l"/>
            <a:r>
              <a:rPr lang="es-ES" sz="14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D 1.250 </a:t>
            </a:r>
          </a:p>
          <a:p>
            <a:pPr algn="l"/>
            <a:r>
              <a:rPr lang="es-ES" sz="1400" b="1"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Total A.A: 1.750</a:t>
            </a:r>
          </a:p>
          <a:p>
            <a:endParaRPr lang="es-ES" sz="1400" dirty="0">
              <a:solidFill>
                <a:schemeClr val="bg1"/>
              </a:solidFill>
            </a:endParaRPr>
          </a:p>
        </p:txBody>
      </p:sp>
      <p:sp>
        <p:nvSpPr>
          <p:cNvPr id="61" name="CuadroTexto 60">
            <a:extLst>
              <a:ext uri="{FF2B5EF4-FFF2-40B4-BE49-F238E27FC236}">
                <a16:creationId xmlns:a16="http://schemas.microsoft.com/office/drawing/2014/main" id="{637600F4-173A-D200-32FC-44DADCC2D201}"/>
              </a:ext>
            </a:extLst>
          </p:cNvPr>
          <p:cNvSpPr txBox="1"/>
          <p:nvPr/>
        </p:nvSpPr>
        <p:spPr>
          <a:xfrm>
            <a:off x="3039463" y="11365470"/>
            <a:ext cx="1688283" cy="738664"/>
          </a:xfrm>
          <a:prstGeom prst="rect">
            <a:avLst/>
          </a:prstGeom>
          <a:noFill/>
        </p:spPr>
        <p:txBody>
          <a:bodyPr wrap="none" rtlCol="0">
            <a:spAutoFit/>
          </a:bodyPr>
          <a:lstStyle/>
          <a:p>
            <a:pPr algn="l"/>
            <a:r>
              <a:rPr lang="es-ES" sz="14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$250 </a:t>
            </a:r>
          </a:p>
          <a:p>
            <a:pPr algn="l"/>
            <a:r>
              <a:rPr lang="es-ES" sz="14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C 1.000</a:t>
            </a:r>
          </a:p>
          <a:p>
            <a:pPr algn="l"/>
            <a:r>
              <a:rPr lang="es-ES" sz="1400" b="1"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Total A.N.A: 1.250</a:t>
            </a:r>
            <a:endParaRPr lang="es-ES" sz="1400" b="1" dirty="0">
              <a:solidFill>
                <a:schemeClr val="bg1"/>
              </a:solidFill>
            </a:endParaRPr>
          </a:p>
        </p:txBody>
      </p:sp>
      <p:sp>
        <p:nvSpPr>
          <p:cNvPr id="62" name="CuadroTexto 61">
            <a:extLst>
              <a:ext uri="{FF2B5EF4-FFF2-40B4-BE49-F238E27FC236}">
                <a16:creationId xmlns:a16="http://schemas.microsoft.com/office/drawing/2014/main" id="{658746A2-C182-58D5-02E0-755752F3A4C0}"/>
              </a:ext>
            </a:extLst>
          </p:cNvPr>
          <p:cNvSpPr txBox="1"/>
          <p:nvPr/>
        </p:nvSpPr>
        <p:spPr>
          <a:xfrm>
            <a:off x="5739949" y="11105456"/>
            <a:ext cx="1502334" cy="1169551"/>
          </a:xfrm>
          <a:prstGeom prst="rect">
            <a:avLst/>
          </a:prstGeom>
          <a:noFill/>
        </p:spPr>
        <p:txBody>
          <a:bodyPr wrap="none" rtlCol="0">
            <a:spAutoFit/>
          </a:bodyPr>
          <a:lstStyle/>
          <a:p>
            <a:pPr algn="l"/>
            <a:r>
              <a:rPr lang="es-ES" sz="14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 </a:t>
            </a:r>
          </a:p>
          <a:p>
            <a:pPr algn="l"/>
            <a:endParaRPr lang="es-ES" sz="14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algn="l"/>
            <a:r>
              <a:rPr lang="es-ES" sz="14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D 1.250 </a:t>
            </a:r>
          </a:p>
          <a:p>
            <a:pPr algn="l"/>
            <a:r>
              <a:rPr lang="es-ES" sz="1400" b="1"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Total A.A: 1.250</a:t>
            </a:r>
          </a:p>
          <a:p>
            <a:endParaRPr lang="es-ES" sz="1400" dirty="0">
              <a:solidFill>
                <a:schemeClr val="bg1"/>
              </a:solidFill>
            </a:endParaRPr>
          </a:p>
        </p:txBody>
      </p:sp>
      <p:sp>
        <p:nvSpPr>
          <p:cNvPr id="63" name="CuadroTexto 62">
            <a:extLst>
              <a:ext uri="{FF2B5EF4-FFF2-40B4-BE49-F238E27FC236}">
                <a16:creationId xmlns:a16="http://schemas.microsoft.com/office/drawing/2014/main" id="{68BC11AD-1EC9-4F4D-B102-85BB6D66B0A9}"/>
              </a:ext>
            </a:extLst>
          </p:cNvPr>
          <p:cNvSpPr txBox="1"/>
          <p:nvPr/>
        </p:nvSpPr>
        <p:spPr>
          <a:xfrm>
            <a:off x="7799032" y="11111782"/>
            <a:ext cx="1794081" cy="1169551"/>
          </a:xfrm>
          <a:prstGeom prst="rect">
            <a:avLst/>
          </a:prstGeom>
          <a:noFill/>
        </p:spPr>
        <p:txBody>
          <a:bodyPr wrap="none" rtlCol="0">
            <a:spAutoFit/>
          </a:bodyPr>
          <a:lstStyle/>
          <a:p>
            <a:pPr algn="l"/>
            <a:endParaRPr lang="es-ES" sz="14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algn="l"/>
            <a:r>
              <a:rPr lang="es-ES" sz="14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$ 17.750 </a:t>
            </a:r>
          </a:p>
          <a:p>
            <a:pPr algn="l"/>
            <a:r>
              <a:rPr lang="es-ES" sz="14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B 500</a:t>
            </a:r>
          </a:p>
          <a:p>
            <a:pPr algn="l"/>
            <a:r>
              <a:rPr lang="es-ES" sz="14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C 1.000</a:t>
            </a:r>
          </a:p>
          <a:p>
            <a:pPr algn="l"/>
            <a:r>
              <a:rPr lang="es-ES" sz="1400" b="1"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Total A.N.A: 19.250</a:t>
            </a:r>
            <a:endParaRPr lang="es-ES" sz="1400" b="1" dirty="0">
              <a:solidFill>
                <a:schemeClr val="bg1"/>
              </a:solidFill>
            </a:endParaRPr>
          </a:p>
        </p:txBody>
      </p:sp>
      <p:sp>
        <p:nvSpPr>
          <p:cNvPr id="8192" name="CuadroTexto 8191">
            <a:extLst>
              <a:ext uri="{FF2B5EF4-FFF2-40B4-BE49-F238E27FC236}">
                <a16:creationId xmlns:a16="http://schemas.microsoft.com/office/drawing/2014/main" id="{6C53C585-13E2-027B-8B0B-0DF48537084B}"/>
              </a:ext>
            </a:extLst>
          </p:cNvPr>
          <p:cNvSpPr txBox="1"/>
          <p:nvPr/>
        </p:nvSpPr>
        <p:spPr>
          <a:xfrm>
            <a:off x="2347417" y="10575243"/>
            <a:ext cx="939681" cy="523220"/>
          </a:xfrm>
          <a:prstGeom prst="rect">
            <a:avLst/>
          </a:prstGeom>
          <a:noFill/>
        </p:spPr>
        <p:txBody>
          <a:bodyPr wrap="none" rtlCol="0">
            <a:spAutoFit/>
          </a:bodyPr>
          <a:lstStyle/>
          <a:p>
            <a:pPr algn="l"/>
            <a:r>
              <a:rPr lang="es-ES" sz="1400" dirty="0">
                <a:solidFill>
                  <a:srgbClr val="001F5A"/>
                </a:solidFill>
                <a:latin typeface="Deutsche Bank Text" panose="020B0503020202030204" pitchFamily="34" charset="0"/>
                <a:ea typeface="Deutsche Bank Text" panose="020B0503020202030204" pitchFamily="34" charset="0"/>
                <a:cs typeface="Deutsche Bank Text" panose="020B0503020202030204" pitchFamily="34" charset="0"/>
              </a:rPr>
              <a:t>ACCESO</a:t>
            </a:r>
            <a:endParaRPr lang="es-ES" sz="1400" b="1" dirty="0">
              <a:solidFill>
                <a:srgbClr val="001F5A"/>
              </a:solidFill>
              <a:latin typeface="Deutsche Bank Text" panose="020B0503020202030204" pitchFamily="34" charset="0"/>
              <a:ea typeface="Deutsche Bank Text" panose="020B0503020202030204" pitchFamily="34" charset="0"/>
              <a:cs typeface="Deutsche Bank Text" panose="020B0503020202030204" pitchFamily="34" charset="0"/>
            </a:endParaRPr>
          </a:p>
          <a:p>
            <a:endParaRPr lang="es-ES" sz="1400" dirty="0"/>
          </a:p>
        </p:txBody>
      </p:sp>
      <p:sp>
        <p:nvSpPr>
          <p:cNvPr id="8197" name="CuadroTexto 8196">
            <a:extLst>
              <a:ext uri="{FF2B5EF4-FFF2-40B4-BE49-F238E27FC236}">
                <a16:creationId xmlns:a16="http://schemas.microsoft.com/office/drawing/2014/main" id="{A1CB7826-ECA6-C7DD-A637-344F19B6DF7F}"/>
              </a:ext>
            </a:extLst>
          </p:cNvPr>
          <p:cNvSpPr txBox="1"/>
          <p:nvPr/>
        </p:nvSpPr>
        <p:spPr>
          <a:xfrm>
            <a:off x="7083540" y="10548627"/>
            <a:ext cx="1048685" cy="523220"/>
          </a:xfrm>
          <a:prstGeom prst="rect">
            <a:avLst/>
          </a:prstGeom>
          <a:noFill/>
        </p:spPr>
        <p:txBody>
          <a:bodyPr wrap="none" rtlCol="0">
            <a:spAutoFit/>
          </a:bodyPr>
          <a:lstStyle/>
          <a:p>
            <a:pPr algn="l"/>
            <a:r>
              <a:rPr lang="es-ES" sz="1400" dirty="0">
                <a:solidFill>
                  <a:srgbClr val="001F5A"/>
                </a:solidFill>
                <a:latin typeface="Deutsche Bank Text" panose="020B0503020202030204" pitchFamily="34" charset="0"/>
                <a:ea typeface="Deutsche Bank Text" panose="020B0503020202030204" pitchFamily="34" charset="0"/>
                <a:cs typeface="Deutsche Bank Text" panose="020B0503020202030204" pitchFamily="34" charset="0"/>
              </a:rPr>
              <a:t>ALCANCE</a:t>
            </a:r>
            <a:endParaRPr lang="es-ES" sz="1400" b="1" dirty="0">
              <a:solidFill>
                <a:srgbClr val="001F5A"/>
              </a:solidFill>
              <a:latin typeface="Deutsche Bank Text" panose="020B0503020202030204" pitchFamily="34" charset="0"/>
              <a:ea typeface="Deutsche Bank Text" panose="020B0503020202030204" pitchFamily="34" charset="0"/>
              <a:cs typeface="Deutsche Bank Text" panose="020B0503020202030204" pitchFamily="34" charset="0"/>
            </a:endParaRPr>
          </a:p>
          <a:p>
            <a:endParaRPr lang="es-ES" sz="1400" dirty="0"/>
          </a:p>
        </p:txBody>
      </p:sp>
      <p:sp>
        <p:nvSpPr>
          <p:cNvPr id="8198" name="Text Box 21">
            <a:extLst>
              <a:ext uri="{FF2B5EF4-FFF2-40B4-BE49-F238E27FC236}">
                <a16:creationId xmlns:a16="http://schemas.microsoft.com/office/drawing/2014/main" id="{CF31F09E-9A4C-C7F5-E00F-B5C6EC902BFD}"/>
              </a:ext>
            </a:extLst>
          </p:cNvPr>
          <p:cNvSpPr txBox="1">
            <a:spLocks/>
          </p:cNvSpPr>
          <p:nvPr/>
        </p:nvSpPr>
        <p:spPr bwMode="auto">
          <a:xfrm>
            <a:off x="8345725" y="10994027"/>
            <a:ext cx="636069" cy="267241"/>
          </a:xfrm>
          <a:prstGeom prst="rect">
            <a:avLst/>
          </a:prstGeom>
          <a:solidFill>
            <a:srgbClr val="C00000"/>
          </a:solidFill>
          <a:ln>
            <a:noFill/>
          </a:ln>
          <a:effec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ANA</a:t>
            </a:r>
          </a:p>
        </p:txBody>
      </p:sp>
      <p:sp>
        <p:nvSpPr>
          <p:cNvPr id="8199" name="Text Box 21">
            <a:extLst>
              <a:ext uri="{FF2B5EF4-FFF2-40B4-BE49-F238E27FC236}">
                <a16:creationId xmlns:a16="http://schemas.microsoft.com/office/drawing/2014/main" id="{B5E33766-5B3A-43C5-EF5C-5E6D5FDC8DB4}"/>
              </a:ext>
            </a:extLst>
          </p:cNvPr>
          <p:cNvSpPr txBox="1">
            <a:spLocks/>
          </p:cNvSpPr>
          <p:nvPr/>
        </p:nvSpPr>
        <p:spPr bwMode="auto">
          <a:xfrm>
            <a:off x="6268087" y="10994027"/>
            <a:ext cx="429478" cy="288448"/>
          </a:xfrm>
          <a:prstGeom prst="rect">
            <a:avLst/>
          </a:prstGeom>
          <a:solidFill>
            <a:srgbClr val="001F5A"/>
          </a:solidFill>
          <a:ln>
            <a:noFill/>
          </a:ln>
          <a:effec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AA</a:t>
            </a:r>
          </a:p>
        </p:txBody>
      </p:sp>
      <p:sp>
        <p:nvSpPr>
          <p:cNvPr id="8200" name="Text Box 21">
            <a:extLst>
              <a:ext uri="{FF2B5EF4-FFF2-40B4-BE49-F238E27FC236}">
                <a16:creationId xmlns:a16="http://schemas.microsoft.com/office/drawing/2014/main" id="{AA63900F-B450-FC0A-D64D-4CCFC0E313C3}"/>
              </a:ext>
            </a:extLst>
          </p:cNvPr>
          <p:cNvSpPr txBox="1">
            <a:spLocks/>
          </p:cNvSpPr>
          <p:nvPr/>
        </p:nvSpPr>
        <p:spPr bwMode="auto">
          <a:xfrm>
            <a:off x="3468925" y="10994027"/>
            <a:ext cx="636069" cy="267241"/>
          </a:xfrm>
          <a:prstGeom prst="rect">
            <a:avLst/>
          </a:prstGeom>
          <a:solidFill>
            <a:srgbClr val="C00000"/>
          </a:solidFill>
          <a:ln>
            <a:noFill/>
          </a:ln>
          <a:effec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ANA</a:t>
            </a:r>
          </a:p>
        </p:txBody>
      </p:sp>
      <p:sp>
        <p:nvSpPr>
          <p:cNvPr id="8201" name="Text Box 21">
            <a:extLst>
              <a:ext uri="{FF2B5EF4-FFF2-40B4-BE49-F238E27FC236}">
                <a16:creationId xmlns:a16="http://schemas.microsoft.com/office/drawing/2014/main" id="{D964BDF1-5A8E-E5A4-5293-DB7116166F13}"/>
              </a:ext>
            </a:extLst>
          </p:cNvPr>
          <p:cNvSpPr txBox="1">
            <a:spLocks/>
          </p:cNvSpPr>
          <p:nvPr/>
        </p:nvSpPr>
        <p:spPr bwMode="auto">
          <a:xfrm>
            <a:off x="1537061" y="10994027"/>
            <a:ext cx="429478" cy="288448"/>
          </a:xfrm>
          <a:prstGeom prst="rect">
            <a:avLst/>
          </a:prstGeom>
          <a:solidFill>
            <a:srgbClr val="001F5A"/>
          </a:solidFill>
          <a:ln>
            <a:noFill/>
          </a:ln>
          <a:effec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AA</a:t>
            </a:r>
          </a:p>
        </p:txBody>
      </p:sp>
      <p:pic>
        <p:nvPicPr>
          <p:cNvPr id="86" name="Imagen 8368">
            <a:extLst>
              <a:ext uri="{FF2B5EF4-FFF2-40B4-BE49-F238E27FC236}">
                <a16:creationId xmlns:a16="http://schemas.microsoft.com/office/drawing/2014/main" id="{ADB8C668-BC1B-4D9D-8CBD-68DE3469BAF3}"/>
              </a:ext>
            </a:extLst>
          </p:cNvPr>
          <p:cNvPicPr>
            <a:picLocks noChangeAspect="1"/>
          </p:cNvPicPr>
          <p:nvPr/>
        </p:nvPicPr>
        <p:blipFill>
          <a:blip r:embed="rId6"/>
          <a:stretch>
            <a:fillRect/>
          </a:stretch>
        </p:blipFill>
        <p:spPr>
          <a:xfrm>
            <a:off x="4497501" y="2609528"/>
            <a:ext cx="1059736" cy="1059736"/>
          </a:xfrm>
          <a:prstGeom prst="rect">
            <a:avLst/>
          </a:prstGeom>
        </p:spPr>
      </p:pic>
      <p:cxnSp>
        <p:nvCxnSpPr>
          <p:cNvPr id="87" name="Conector recto 8395">
            <a:extLst>
              <a:ext uri="{FF2B5EF4-FFF2-40B4-BE49-F238E27FC236}">
                <a16:creationId xmlns:a16="http://schemas.microsoft.com/office/drawing/2014/main" id="{3F55CFED-8E58-43DE-B792-113239123E8E}"/>
              </a:ext>
            </a:extLst>
          </p:cNvPr>
          <p:cNvCxnSpPr>
            <a:stCxn id="86" idx="2"/>
          </p:cNvCxnSpPr>
          <p:nvPr/>
        </p:nvCxnSpPr>
        <p:spPr bwMode="auto">
          <a:xfrm flipH="1">
            <a:off x="5022177" y="3669264"/>
            <a:ext cx="5192" cy="474088"/>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8" name="CuadroTexto 8401">
            <a:extLst>
              <a:ext uri="{FF2B5EF4-FFF2-40B4-BE49-F238E27FC236}">
                <a16:creationId xmlns:a16="http://schemas.microsoft.com/office/drawing/2014/main" id="{C1BE4A93-EED5-4C81-8656-C1F4540ED7E4}"/>
              </a:ext>
            </a:extLst>
          </p:cNvPr>
          <p:cNvSpPr txBox="1"/>
          <p:nvPr/>
        </p:nvSpPr>
        <p:spPr>
          <a:xfrm>
            <a:off x="4839422" y="3761656"/>
            <a:ext cx="320922" cy="369332"/>
          </a:xfrm>
          <a:prstGeom prst="rect">
            <a:avLst/>
          </a:prstGeom>
          <a:solidFill>
            <a:srgbClr val="FFFFFF"/>
          </a:solidFill>
        </p:spPr>
        <p:txBody>
          <a:bodyPr wrap="none" rtlCol="0">
            <a:spAutoFit/>
          </a:bodyPr>
          <a:lstStyle/>
          <a:p>
            <a:r>
              <a:rPr 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3</a:t>
            </a:r>
          </a:p>
        </p:txBody>
      </p:sp>
      <p:graphicFrame>
        <p:nvGraphicFramePr>
          <p:cNvPr id="74" name="Objeto 31">
            <a:extLst>
              <a:ext uri="{FF2B5EF4-FFF2-40B4-BE49-F238E27FC236}">
                <a16:creationId xmlns:a16="http://schemas.microsoft.com/office/drawing/2014/main" id="{4D0AA42A-D7AF-47C0-9342-1F3F7EC52438}"/>
              </a:ext>
            </a:extLst>
          </p:cNvPr>
          <p:cNvGraphicFramePr>
            <a:graphicFrameLocks noChangeAspect="1"/>
          </p:cNvGraphicFramePr>
          <p:nvPr>
            <p:extLst>
              <p:ext uri="{D42A27DB-BD31-4B8C-83A1-F6EECF244321}">
                <p14:modId xmlns:p14="http://schemas.microsoft.com/office/powerpoint/2010/main" val="2784772123"/>
              </p:ext>
            </p:extLst>
          </p:nvPr>
        </p:nvGraphicFramePr>
        <p:xfrm>
          <a:off x="11171238" y="9605963"/>
          <a:ext cx="6035675" cy="2566987"/>
        </p:xfrm>
        <a:graphic>
          <a:graphicData uri="http://schemas.openxmlformats.org/presentationml/2006/ole">
            <mc:AlternateContent xmlns:mc="http://schemas.openxmlformats.org/markup-compatibility/2006">
              <mc:Choice xmlns:v="urn:schemas-microsoft-com:vml" Requires="v">
                <p:oleObj spid="_x0000_s7175" name="Worksheet" r:id="rId7" imgW="4276549" imgH="1819296" progId="Excel.Sheet.12">
                  <p:embed/>
                </p:oleObj>
              </mc:Choice>
              <mc:Fallback>
                <p:oleObj name="Worksheet" r:id="rId7" imgW="4276549" imgH="1819296" progId="Excel.Sheet.12">
                  <p:embed/>
                  <p:pic>
                    <p:nvPicPr>
                      <p:cNvPr id="32" name="Objeto 31">
                        <a:extLst>
                          <a:ext uri="{FF2B5EF4-FFF2-40B4-BE49-F238E27FC236}">
                            <a16:creationId xmlns:a16="http://schemas.microsoft.com/office/drawing/2014/main" id="{E8573835-7DE9-AC2F-9543-67EF0DAC8BB1}"/>
                          </a:ext>
                        </a:extLst>
                      </p:cNvPr>
                      <p:cNvPicPr/>
                      <p:nvPr/>
                    </p:nvPicPr>
                    <p:blipFill>
                      <a:blip r:embed="rId8"/>
                      <a:stretch>
                        <a:fillRect/>
                      </a:stretch>
                    </p:blipFill>
                    <p:spPr>
                      <a:xfrm>
                        <a:off x="11171238" y="9605963"/>
                        <a:ext cx="6035675" cy="2566987"/>
                      </a:xfrm>
                      <a:prstGeom prst="rect">
                        <a:avLst/>
                      </a:prstGeom>
                    </p:spPr>
                  </p:pic>
                </p:oleObj>
              </mc:Fallback>
            </mc:AlternateContent>
          </a:graphicData>
        </a:graphic>
      </p:graphicFrame>
    </p:spTree>
    <p:extLst>
      <p:ext uri="{BB962C8B-B14F-4D97-AF65-F5344CB8AC3E}">
        <p14:creationId xmlns:p14="http://schemas.microsoft.com/office/powerpoint/2010/main" val="1382277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ángulo 22">
            <a:extLst>
              <a:ext uri="{FF2B5EF4-FFF2-40B4-BE49-F238E27FC236}">
                <a16:creationId xmlns:a16="http://schemas.microsoft.com/office/drawing/2014/main" id="{5498175E-062A-5F1D-8157-1316E7E2DF7E}"/>
              </a:ext>
            </a:extLst>
          </p:cNvPr>
          <p:cNvSpPr/>
          <p:nvPr/>
        </p:nvSpPr>
        <p:spPr bwMode="auto">
          <a:xfrm>
            <a:off x="823914" y="10878522"/>
            <a:ext cx="1899218" cy="1380154"/>
          </a:xfrm>
          <a:prstGeom prst="rect">
            <a:avLst/>
          </a:prstGeom>
          <a:solidFill>
            <a:srgbClr val="5C9FD1"/>
          </a:solidFill>
          <a:ln w="25400" cap="flat" cmpd="sng" algn="ctr">
            <a:noFill/>
            <a:prstDash val="solid"/>
            <a:miter lim="400000"/>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s-ES" sz="2400" b="0" i="0" u="none" strike="noStrike" cap="none" normalizeH="0" baseline="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24" name="Rectángulo 23">
            <a:extLst>
              <a:ext uri="{FF2B5EF4-FFF2-40B4-BE49-F238E27FC236}">
                <a16:creationId xmlns:a16="http://schemas.microsoft.com/office/drawing/2014/main" id="{256D5FFF-8C9E-AEFB-2702-BC473930ABB1}"/>
              </a:ext>
            </a:extLst>
          </p:cNvPr>
          <p:cNvSpPr/>
          <p:nvPr/>
        </p:nvSpPr>
        <p:spPr bwMode="auto">
          <a:xfrm>
            <a:off x="2957514" y="10878522"/>
            <a:ext cx="1899218" cy="1380154"/>
          </a:xfrm>
          <a:prstGeom prst="rect">
            <a:avLst/>
          </a:prstGeom>
          <a:solidFill>
            <a:srgbClr val="5C9FD1"/>
          </a:solidFill>
          <a:ln w="25400" cap="flat" cmpd="sng" algn="ctr">
            <a:noFill/>
            <a:prstDash val="solid"/>
            <a:miter lim="400000"/>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s-ES" sz="2400" b="0" i="0" u="none" strike="noStrike" cap="none" normalizeH="0" baseline="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28" name="Rectángulo 27">
            <a:extLst>
              <a:ext uri="{FF2B5EF4-FFF2-40B4-BE49-F238E27FC236}">
                <a16:creationId xmlns:a16="http://schemas.microsoft.com/office/drawing/2014/main" id="{A72F9A96-E0B2-7A0A-69CC-D50BC5299251}"/>
              </a:ext>
            </a:extLst>
          </p:cNvPr>
          <p:cNvSpPr/>
          <p:nvPr/>
        </p:nvSpPr>
        <p:spPr bwMode="auto">
          <a:xfrm>
            <a:off x="5583483" y="10878522"/>
            <a:ext cx="1899218" cy="1380154"/>
          </a:xfrm>
          <a:prstGeom prst="rect">
            <a:avLst/>
          </a:prstGeom>
          <a:solidFill>
            <a:srgbClr val="5C9FD1"/>
          </a:solidFill>
          <a:ln w="25400" cap="flat" cmpd="sng" algn="ctr">
            <a:noFill/>
            <a:prstDash val="solid"/>
            <a:miter lim="400000"/>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s-ES" sz="2400" b="0" i="0" u="none" strike="noStrike" cap="none" normalizeH="0" baseline="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29" name="Rectángulo 28">
            <a:extLst>
              <a:ext uri="{FF2B5EF4-FFF2-40B4-BE49-F238E27FC236}">
                <a16:creationId xmlns:a16="http://schemas.microsoft.com/office/drawing/2014/main" id="{9773153D-DBE9-31AD-45BF-F7156DB8CECB}"/>
              </a:ext>
            </a:extLst>
          </p:cNvPr>
          <p:cNvSpPr/>
          <p:nvPr/>
        </p:nvSpPr>
        <p:spPr bwMode="auto">
          <a:xfrm>
            <a:off x="7717083" y="10878522"/>
            <a:ext cx="1899218" cy="1380154"/>
          </a:xfrm>
          <a:prstGeom prst="rect">
            <a:avLst/>
          </a:prstGeom>
          <a:solidFill>
            <a:srgbClr val="5C9FD1"/>
          </a:solidFill>
          <a:ln w="25400" cap="flat" cmpd="sng" algn="ctr">
            <a:noFill/>
            <a:prstDash val="solid"/>
            <a:miter lim="400000"/>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s-ES" sz="2400" b="0" i="0" u="none" strike="noStrike" cap="none" normalizeH="0" baseline="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8196" name="Text Box 4">
            <a:extLst>
              <a:ext uri="{FF2B5EF4-FFF2-40B4-BE49-F238E27FC236}">
                <a16:creationId xmlns:a16="http://schemas.microsoft.com/office/drawing/2014/main" id="{08427A3E-1C2F-6332-CDC2-B6A50E823C29}"/>
              </a:ext>
            </a:extLst>
          </p:cNvPr>
          <p:cNvSpPr txBox="1">
            <a:spLocks/>
          </p:cNvSpPr>
          <p:nvPr/>
        </p:nvSpPr>
        <p:spPr bwMode="auto">
          <a:xfrm>
            <a:off x="662285" y="1492338"/>
            <a:ext cx="13668806" cy="7489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defPPr>
              <a:defRPr lang="es-ES"/>
            </a:defPPr>
            <a:lvl1pPr defTabSz="911225">
              <a:defRPr sz="4200">
                <a:solidFill>
                  <a:srgbClr val="00205B"/>
                </a:solidFill>
                <a:latin typeface="Deutsche Bank Display" charset="0"/>
                <a:ea typeface="Deutsche Bank Display" charset="0"/>
                <a:cs typeface="Deutsche Bank Display" charset="0"/>
              </a:defRPr>
            </a:lvl1pPr>
            <a:lvl2pPr defTabSz="911225"/>
            <a:lvl3pPr defTabSz="911225"/>
            <a:lvl4pPr defTabSz="911225"/>
            <a:lvl5pPr defTabSz="911225"/>
            <a:lvl6pPr marL="457200" indent="1828800" algn="ctr" defTabSz="911225" fontAlgn="base" hangingPunct="0">
              <a:spcBef>
                <a:spcPct val="0"/>
              </a:spcBef>
              <a:spcAft>
                <a:spcPct val="0"/>
              </a:spcAft>
            </a:lvl6pPr>
            <a:lvl7pPr marL="914400" indent="1828800" algn="ctr" defTabSz="911225" fontAlgn="base" hangingPunct="0">
              <a:spcBef>
                <a:spcPct val="0"/>
              </a:spcBef>
              <a:spcAft>
                <a:spcPct val="0"/>
              </a:spcAft>
            </a:lvl7pPr>
            <a:lvl8pPr marL="1371600" indent="1828800" algn="ctr" defTabSz="911225" fontAlgn="base" hangingPunct="0">
              <a:spcBef>
                <a:spcPct val="0"/>
              </a:spcBef>
              <a:spcAft>
                <a:spcPct val="0"/>
              </a:spcAft>
            </a:lvl8pPr>
            <a:lvl9pPr marL="1828800" indent="1828800" algn="ctr" defTabSz="911225" fontAlgn="base" hangingPunct="0">
              <a:spcBef>
                <a:spcPct val="0"/>
              </a:spcBef>
              <a:spcAft>
                <a:spcPct val="0"/>
              </a:spcAft>
            </a:lvl9pPr>
          </a:lstStyle>
          <a:p>
            <a:r>
              <a:rPr lang="es-ES_tradnl" dirty="0"/>
              <a:t>Supuesto práctico de planificación de empresa familiar</a:t>
            </a:r>
          </a:p>
        </p:txBody>
      </p:sp>
      <p:pic>
        <p:nvPicPr>
          <p:cNvPr id="8233" name="Imagen 8232">
            <a:extLst>
              <a:ext uri="{FF2B5EF4-FFF2-40B4-BE49-F238E27FC236}">
                <a16:creationId xmlns:a16="http://schemas.microsoft.com/office/drawing/2014/main" id="{CF5A1458-FE9D-5EEE-03FC-43704B024EF4}"/>
              </a:ext>
            </a:extLst>
          </p:cNvPr>
          <p:cNvPicPr>
            <a:picLocks noChangeAspect="1"/>
          </p:cNvPicPr>
          <p:nvPr/>
        </p:nvPicPr>
        <p:blipFill>
          <a:blip r:embed="rId4"/>
          <a:stretch>
            <a:fillRect/>
          </a:stretch>
        </p:blipFill>
        <p:spPr>
          <a:xfrm>
            <a:off x="4487116" y="4143352"/>
            <a:ext cx="1070121" cy="1070121"/>
          </a:xfrm>
          <a:prstGeom prst="rect">
            <a:avLst/>
          </a:prstGeom>
        </p:spPr>
      </p:pic>
      <p:sp>
        <p:nvSpPr>
          <p:cNvPr id="8234" name="CuadroTexto 8233">
            <a:extLst>
              <a:ext uri="{FF2B5EF4-FFF2-40B4-BE49-F238E27FC236}">
                <a16:creationId xmlns:a16="http://schemas.microsoft.com/office/drawing/2014/main" id="{ABBFAAF5-166B-63CE-1AFD-EEED3D120488}"/>
              </a:ext>
            </a:extLst>
          </p:cNvPr>
          <p:cNvSpPr txBox="1"/>
          <p:nvPr/>
        </p:nvSpPr>
        <p:spPr>
          <a:xfrm>
            <a:off x="4817132" y="4296169"/>
            <a:ext cx="420471" cy="558941"/>
          </a:xfrm>
          <a:prstGeom prst="rect">
            <a:avLst/>
          </a:prstGeom>
          <a:noFill/>
        </p:spPr>
        <p:txBody>
          <a:bodyPr wrap="none" rtlCol="0">
            <a:spAutoFit/>
          </a:bodyPr>
          <a:lstStyle/>
          <a:p>
            <a:r>
              <a:rPr lang="es-ES" sz="4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A</a:t>
            </a:r>
          </a:p>
        </p:txBody>
      </p:sp>
      <p:sp>
        <p:nvSpPr>
          <p:cNvPr id="8235" name="CuadroTexto 8234">
            <a:extLst>
              <a:ext uri="{FF2B5EF4-FFF2-40B4-BE49-F238E27FC236}">
                <a16:creationId xmlns:a16="http://schemas.microsoft.com/office/drawing/2014/main" id="{21B75847-3E3E-F1CA-74A8-4947494ABE32}"/>
              </a:ext>
            </a:extLst>
          </p:cNvPr>
          <p:cNvSpPr txBox="1"/>
          <p:nvPr/>
        </p:nvSpPr>
        <p:spPr>
          <a:xfrm>
            <a:off x="4648098" y="4743861"/>
            <a:ext cx="758541" cy="307777"/>
          </a:xfrm>
          <a:prstGeom prst="rect">
            <a:avLst/>
          </a:prstGeom>
          <a:noFill/>
        </p:spPr>
        <p:txBody>
          <a:bodyPr wrap="none" rtlCol="0">
            <a:spAutoFit/>
          </a:bodyPr>
          <a:lstStyle/>
          <a:p>
            <a:r>
              <a:rPr lang="es-ES" sz="14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20.500</a:t>
            </a:r>
          </a:p>
        </p:txBody>
      </p:sp>
      <p:pic>
        <p:nvPicPr>
          <p:cNvPr id="8236" name="Imagen 8235">
            <a:extLst>
              <a:ext uri="{FF2B5EF4-FFF2-40B4-BE49-F238E27FC236}">
                <a16:creationId xmlns:a16="http://schemas.microsoft.com/office/drawing/2014/main" id="{7125B266-1CD9-D7BB-1921-6DDCCDBB6284}"/>
              </a:ext>
            </a:extLst>
          </p:cNvPr>
          <p:cNvPicPr>
            <a:picLocks noChangeAspect="1"/>
          </p:cNvPicPr>
          <p:nvPr/>
        </p:nvPicPr>
        <p:blipFill>
          <a:blip r:embed="rId4"/>
          <a:stretch>
            <a:fillRect/>
          </a:stretch>
        </p:blipFill>
        <p:spPr>
          <a:xfrm>
            <a:off x="4487116" y="6216204"/>
            <a:ext cx="1070121" cy="1070121"/>
          </a:xfrm>
          <a:prstGeom prst="rect">
            <a:avLst/>
          </a:prstGeom>
        </p:spPr>
      </p:pic>
      <p:sp>
        <p:nvSpPr>
          <p:cNvPr id="8237" name="CuadroTexto 8236">
            <a:extLst>
              <a:ext uri="{FF2B5EF4-FFF2-40B4-BE49-F238E27FC236}">
                <a16:creationId xmlns:a16="http://schemas.microsoft.com/office/drawing/2014/main" id="{5185A9DC-9752-93B2-C9F6-54EEAD3F1E6F}"/>
              </a:ext>
            </a:extLst>
          </p:cNvPr>
          <p:cNvSpPr txBox="1"/>
          <p:nvPr/>
        </p:nvSpPr>
        <p:spPr>
          <a:xfrm>
            <a:off x="4810804" y="6342380"/>
            <a:ext cx="433129" cy="558941"/>
          </a:xfrm>
          <a:prstGeom prst="rect">
            <a:avLst/>
          </a:prstGeom>
          <a:noFill/>
        </p:spPr>
        <p:txBody>
          <a:bodyPr wrap="none" rtlCol="0">
            <a:spAutoFit/>
          </a:bodyPr>
          <a:lstStyle/>
          <a:p>
            <a:r>
              <a:rPr lang="es-ES" sz="4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B</a:t>
            </a:r>
          </a:p>
        </p:txBody>
      </p:sp>
      <p:sp>
        <p:nvSpPr>
          <p:cNvPr id="8238" name="CuadroTexto 8237">
            <a:extLst>
              <a:ext uri="{FF2B5EF4-FFF2-40B4-BE49-F238E27FC236}">
                <a16:creationId xmlns:a16="http://schemas.microsoft.com/office/drawing/2014/main" id="{D923D33F-0C77-CB13-DCD2-A40882EE2F0F}"/>
              </a:ext>
            </a:extLst>
          </p:cNvPr>
          <p:cNvSpPr txBox="1"/>
          <p:nvPr/>
        </p:nvSpPr>
        <p:spPr>
          <a:xfrm>
            <a:off x="4776337" y="6910263"/>
            <a:ext cx="502061" cy="307777"/>
          </a:xfrm>
          <a:prstGeom prst="rect">
            <a:avLst/>
          </a:prstGeom>
          <a:noFill/>
        </p:spPr>
        <p:txBody>
          <a:bodyPr wrap="none" rtlCol="0">
            <a:spAutoFit/>
          </a:bodyPr>
          <a:lstStyle/>
          <a:p>
            <a:r>
              <a:rPr lang="es-ES" sz="14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600</a:t>
            </a:r>
          </a:p>
        </p:txBody>
      </p:sp>
      <p:pic>
        <p:nvPicPr>
          <p:cNvPr id="8239" name="Imagen 8238">
            <a:extLst>
              <a:ext uri="{FF2B5EF4-FFF2-40B4-BE49-F238E27FC236}">
                <a16:creationId xmlns:a16="http://schemas.microsoft.com/office/drawing/2014/main" id="{7CC6C6EF-2670-023E-E072-0E8A1A26AD6C}"/>
              </a:ext>
            </a:extLst>
          </p:cNvPr>
          <p:cNvPicPr>
            <a:picLocks noChangeAspect="1"/>
          </p:cNvPicPr>
          <p:nvPr/>
        </p:nvPicPr>
        <p:blipFill>
          <a:blip r:embed="rId4"/>
          <a:stretch>
            <a:fillRect/>
          </a:stretch>
        </p:blipFill>
        <p:spPr>
          <a:xfrm>
            <a:off x="6190300" y="6216204"/>
            <a:ext cx="1070121" cy="1070121"/>
          </a:xfrm>
          <a:prstGeom prst="rect">
            <a:avLst/>
          </a:prstGeom>
        </p:spPr>
      </p:pic>
      <p:sp>
        <p:nvSpPr>
          <p:cNvPr id="8240" name="CuadroTexto 8239">
            <a:extLst>
              <a:ext uri="{FF2B5EF4-FFF2-40B4-BE49-F238E27FC236}">
                <a16:creationId xmlns:a16="http://schemas.microsoft.com/office/drawing/2014/main" id="{51B2F261-84F9-1EC5-A303-FDC6248698E0}"/>
              </a:ext>
            </a:extLst>
          </p:cNvPr>
          <p:cNvSpPr txBox="1"/>
          <p:nvPr/>
        </p:nvSpPr>
        <p:spPr>
          <a:xfrm>
            <a:off x="6515886" y="6342380"/>
            <a:ext cx="429332" cy="558941"/>
          </a:xfrm>
          <a:prstGeom prst="rect">
            <a:avLst/>
          </a:prstGeom>
          <a:noFill/>
        </p:spPr>
        <p:txBody>
          <a:bodyPr wrap="none" rtlCol="0">
            <a:spAutoFit/>
          </a:bodyPr>
          <a:lstStyle/>
          <a:p>
            <a:r>
              <a:rPr lang="es-ES" sz="4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C</a:t>
            </a:r>
          </a:p>
        </p:txBody>
      </p:sp>
      <p:sp>
        <p:nvSpPr>
          <p:cNvPr id="8241" name="CuadroTexto 8240">
            <a:extLst>
              <a:ext uri="{FF2B5EF4-FFF2-40B4-BE49-F238E27FC236}">
                <a16:creationId xmlns:a16="http://schemas.microsoft.com/office/drawing/2014/main" id="{00F0A7EA-122C-CC62-9EA6-308470E9484F}"/>
              </a:ext>
            </a:extLst>
          </p:cNvPr>
          <p:cNvSpPr txBox="1"/>
          <p:nvPr/>
        </p:nvSpPr>
        <p:spPr>
          <a:xfrm>
            <a:off x="6404182" y="6910263"/>
            <a:ext cx="652743" cy="307777"/>
          </a:xfrm>
          <a:prstGeom prst="rect">
            <a:avLst/>
          </a:prstGeom>
          <a:noFill/>
        </p:spPr>
        <p:txBody>
          <a:bodyPr wrap="none" rtlCol="0">
            <a:spAutoFit/>
          </a:bodyPr>
          <a:lstStyle/>
          <a:p>
            <a:r>
              <a:rPr lang="es-ES" sz="14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2.000</a:t>
            </a:r>
          </a:p>
        </p:txBody>
      </p:sp>
      <p:pic>
        <p:nvPicPr>
          <p:cNvPr id="8242" name="Imagen 8241">
            <a:extLst>
              <a:ext uri="{FF2B5EF4-FFF2-40B4-BE49-F238E27FC236}">
                <a16:creationId xmlns:a16="http://schemas.microsoft.com/office/drawing/2014/main" id="{852983A4-6071-7A79-D289-4B5EE15778AE}"/>
              </a:ext>
            </a:extLst>
          </p:cNvPr>
          <p:cNvPicPr>
            <a:picLocks noChangeAspect="1"/>
          </p:cNvPicPr>
          <p:nvPr/>
        </p:nvPicPr>
        <p:blipFill>
          <a:blip r:embed="rId4"/>
          <a:stretch>
            <a:fillRect/>
          </a:stretch>
        </p:blipFill>
        <p:spPr>
          <a:xfrm>
            <a:off x="7800920" y="6216204"/>
            <a:ext cx="1070121" cy="1070121"/>
          </a:xfrm>
          <a:prstGeom prst="rect">
            <a:avLst/>
          </a:prstGeom>
        </p:spPr>
      </p:pic>
      <p:sp>
        <p:nvSpPr>
          <p:cNvPr id="8243" name="CuadroTexto 8242">
            <a:extLst>
              <a:ext uri="{FF2B5EF4-FFF2-40B4-BE49-F238E27FC236}">
                <a16:creationId xmlns:a16="http://schemas.microsoft.com/office/drawing/2014/main" id="{69161287-1CAD-E7FF-BCB7-9B4D7315BC72}"/>
              </a:ext>
            </a:extLst>
          </p:cNvPr>
          <p:cNvSpPr txBox="1"/>
          <p:nvPr/>
        </p:nvSpPr>
        <p:spPr>
          <a:xfrm>
            <a:off x="8115116" y="6342380"/>
            <a:ext cx="452114" cy="558941"/>
          </a:xfrm>
          <a:prstGeom prst="rect">
            <a:avLst/>
          </a:prstGeom>
          <a:noFill/>
        </p:spPr>
        <p:txBody>
          <a:bodyPr wrap="none" rtlCol="0">
            <a:spAutoFit/>
          </a:bodyPr>
          <a:lstStyle/>
          <a:p>
            <a:r>
              <a:rPr lang="es-ES" sz="4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D</a:t>
            </a:r>
          </a:p>
        </p:txBody>
      </p:sp>
      <p:sp>
        <p:nvSpPr>
          <p:cNvPr id="8244" name="CuadroTexto 8243">
            <a:extLst>
              <a:ext uri="{FF2B5EF4-FFF2-40B4-BE49-F238E27FC236}">
                <a16:creationId xmlns:a16="http://schemas.microsoft.com/office/drawing/2014/main" id="{65EA4A78-F191-DF64-78BE-D8ED08A2A27E}"/>
              </a:ext>
            </a:extLst>
          </p:cNvPr>
          <p:cNvSpPr txBox="1"/>
          <p:nvPr/>
        </p:nvSpPr>
        <p:spPr>
          <a:xfrm>
            <a:off x="8014801" y="6910263"/>
            <a:ext cx="652743" cy="307777"/>
          </a:xfrm>
          <a:prstGeom prst="rect">
            <a:avLst/>
          </a:prstGeom>
          <a:noFill/>
        </p:spPr>
        <p:txBody>
          <a:bodyPr wrap="none" rtlCol="0">
            <a:spAutoFit/>
          </a:bodyPr>
          <a:lstStyle/>
          <a:p>
            <a:r>
              <a:rPr lang="es-ES" sz="14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2.500</a:t>
            </a:r>
          </a:p>
        </p:txBody>
      </p:sp>
      <p:pic>
        <p:nvPicPr>
          <p:cNvPr id="8246" name="Imagen 8245">
            <a:extLst>
              <a:ext uri="{FF2B5EF4-FFF2-40B4-BE49-F238E27FC236}">
                <a16:creationId xmlns:a16="http://schemas.microsoft.com/office/drawing/2014/main" id="{22FF942F-B1E4-D374-C006-DBA6F567E01E}"/>
              </a:ext>
            </a:extLst>
          </p:cNvPr>
          <p:cNvPicPr>
            <a:picLocks noChangeAspect="1"/>
          </p:cNvPicPr>
          <p:nvPr/>
        </p:nvPicPr>
        <p:blipFill>
          <a:blip r:embed="rId4"/>
          <a:stretch>
            <a:fillRect/>
          </a:stretch>
        </p:blipFill>
        <p:spPr>
          <a:xfrm>
            <a:off x="2524751" y="6216204"/>
            <a:ext cx="1070121" cy="1070121"/>
          </a:xfrm>
          <a:prstGeom prst="rect">
            <a:avLst/>
          </a:prstGeom>
        </p:spPr>
      </p:pic>
      <p:sp>
        <p:nvSpPr>
          <p:cNvPr id="8247" name="CuadroTexto 8246">
            <a:extLst>
              <a:ext uri="{FF2B5EF4-FFF2-40B4-BE49-F238E27FC236}">
                <a16:creationId xmlns:a16="http://schemas.microsoft.com/office/drawing/2014/main" id="{A7A04BB5-2780-08F5-6DAB-07689CBBC429}"/>
              </a:ext>
            </a:extLst>
          </p:cNvPr>
          <p:cNvSpPr txBox="1"/>
          <p:nvPr/>
        </p:nvSpPr>
        <p:spPr>
          <a:xfrm>
            <a:off x="2872488" y="6342380"/>
            <a:ext cx="385031" cy="558941"/>
          </a:xfrm>
          <a:prstGeom prst="rect">
            <a:avLst/>
          </a:prstGeom>
          <a:noFill/>
        </p:spPr>
        <p:txBody>
          <a:bodyPr wrap="none" rtlCol="0">
            <a:spAutoFit/>
          </a:bodyPr>
          <a:lstStyle/>
          <a:p>
            <a:r>
              <a:rPr lang="es-ES" sz="4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a:t>
            </a:r>
          </a:p>
        </p:txBody>
      </p:sp>
      <p:sp>
        <p:nvSpPr>
          <p:cNvPr id="8248" name="CuadroTexto 8247">
            <a:extLst>
              <a:ext uri="{FF2B5EF4-FFF2-40B4-BE49-F238E27FC236}">
                <a16:creationId xmlns:a16="http://schemas.microsoft.com/office/drawing/2014/main" id="{80D0A5D0-9968-0E67-69BC-5F2B76F4A13D}"/>
              </a:ext>
            </a:extLst>
          </p:cNvPr>
          <p:cNvSpPr txBox="1"/>
          <p:nvPr/>
        </p:nvSpPr>
        <p:spPr>
          <a:xfrm>
            <a:off x="2813974" y="6910263"/>
            <a:ext cx="502061" cy="307777"/>
          </a:xfrm>
          <a:prstGeom prst="rect">
            <a:avLst/>
          </a:prstGeom>
          <a:noFill/>
        </p:spPr>
        <p:txBody>
          <a:bodyPr wrap="none" rtlCol="0">
            <a:spAutoFit/>
          </a:bodyPr>
          <a:lstStyle/>
          <a:p>
            <a:r>
              <a:rPr lang="es-ES" sz="14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250</a:t>
            </a:r>
          </a:p>
        </p:txBody>
      </p:sp>
      <p:cxnSp>
        <p:nvCxnSpPr>
          <p:cNvPr id="8252" name="Conector recto 8251">
            <a:extLst>
              <a:ext uri="{FF2B5EF4-FFF2-40B4-BE49-F238E27FC236}">
                <a16:creationId xmlns:a16="http://schemas.microsoft.com/office/drawing/2014/main" id="{693BB743-629D-AD9C-8AB7-66DBA35A52C3}"/>
              </a:ext>
            </a:extLst>
          </p:cNvPr>
          <p:cNvCxnSpPr>
            <a:cxnSpLocks/>
          </p:cNvCxnSpPr>
          <p:nvPr/>
        </p:nvCxnSpPr>
        <p:spPr bwMode="auto">
          <a:xfrm>
            <a:off x="5027369" y="5214112"/>
            <a:ext cx="0" cy="1007286"/>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54" name="Conector recto 8253">
            <a:extLst>
              <a:ext uri="{FF2B5EF4-FFF2-40B4-BE49-F238E27FC236}">
                <a16:creationId xmlns:a16="http://schemas.microsoft.com/office/drawing/2014/main" id="{99E978D9-00D3-7243-E970-A7BE00B58244}"/>
              </a:ext>
            </a:extLst>
          </p:cNvPr>
          <p:cNvCxnSpPr>
            <a:cxnSpLocks/>
          </p:cNvCxnSpPr>
          <p:nvPr/>
        </p:nvCxnSpPr>
        <p:spPr bwMode="auto">
          <a:xfrm flipH="1">
            <a:off x="1400326" y="5552993"/>
            <a:ext cx="6940847" cy="0"/>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23" name="Conector recto 8322">
            <a:extLst>
              <a:ext uri="{FF2B5EF4-FFF2-40B4-BE49-F238E27FC236}">
                <a16:creationId xmlns:a16="http://schemas.microsoft.com/office/drawing/2014/main" id="{06312921-912B-1E08-B64C-27270F48BD2E}"/>
              </a:ext>
            </a:extLst>
          </p:cNvPr>
          <p:cNvCxnSpPr>
            <a:cxnSpLocks/>
          </p:cNvCxnSpPr>
          <p:nvPr/>
        </p:nvCxnSpPr>
        <p:spPr bwMode="auto">
          <a:xfrm>
            <a:off x="8322660" y="5552993"/>
            <a:ext cx="0" cy="668406"/>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25" name="Conector recto 8324">
            <a:extLst>
              <a:ext uri="{FF2B5EF4-FFF2-40B4-BE49-F238E27FC236}">
                <a16:creationId xmlns:a16="http://schemas.microsoft.com/office/drawing/2014/main" id="{5901F2E9-13E9-EC6C-172F-68A0DA67131D}"/>
              </a:ext>
            </a:extLst>
          </p:cNvPr>
          <p:cNvCxnSpPr>
            <a:cxnSpLocks/>
          </p:cNvCxnSpPr>
          <p:nvPr/>
        </p:nvCxnSpPr>
        <p:spPr bwMode="auto">
          <a:xfrm>
            <a:off x="6730553" y="5552993"/>
            <a:ext cx="0" cy="668406"/>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26" name="Conector recto 8325">
            <a:extLst>
              <a:ext uri="{FF2B5EF4-FFF2-40B4-BE49-F238E27FC236}">
                <a16:creationId xmlns:a16="http://schemas.microsoft.com/office/drawing/2014/main" id="{CDE148CA-9D1F-51E0-E84A-0EC451AF1D52}"/>
              </a:ext>
            </a:extLst>
          </p:cNvPr>
          <p:cNvCxnSpPr>
            <a:cxnSpLocks/>
          </p:cNvCxnSpPr>
          <p:nvPr/>
        </p:nvCxnSpPr>
        <p:spPr bwMode="auto">
          <a:xfrm>
            <a:off x="3065003" y="5552993"/>
            <a:ext cx="0" cy="668406"/>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329" name="CuadroTexto 8328">
            <a:extLst>
              <a:ext uri="{FF2B5EF4-FFF2-40B4-BE49-F238E27FC236}">
                <a16:creationId xmlns:a16="http://schemas.microsoft.com/office/drawing/2014/main" id="{1E1D01BC-BEBA-8851-A5A8-6FEF235A3982}"/>
              </a:ext>
            </a:extLst>
          </p:cNvPr>
          <p:cNvSpPr txBox="1"/>
          <p:nvPr/>
        </p:nvSpPr>
        <p:spPr>
          <a:xfrm>
            <a:off x="4730652" y="5742966"/>
            <a:ext cx="593431" cy="369332"/>
          </a:xfrm>
          <a:prstGeom prst="rect">
            <a:avLst/>
          </a:prstGeom>
          <a:solidFill>
            <a:srgbClr val="FFFFFF"/>
          </a:solidFill>
        </p:spPr>
        <p:txBody>
          <a:bodyPr wrap="none" rtlCol="0">
            <a:spAutoFit/>
          </a:bodyPr>
          <a:lstStyle/>
          <a:p>
            <a:r>
              <a:rPr 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600</a:t>
            </a:r>
          </a:p>
        </p:txBody>
      </p:sp>
      <p:sp>
        <p:nvSpPr>
          <p:cNvPr id="8330" name="CuadroTexto 8329">
            <a:extLst>
              <a:ext uri="{FF2B5EF4-FFF2-40B4-BE49-F238E27FC236}">
                <a16:creationId xmlns:a16="http://schemas.microsoft.com/office/drawing/2014/main" id="{A307DFFB-1CA5-9B36-6626-EC26674D097A}"/>
              </a:ext>
            </a:extLst>
          </p:cNvPr>
          <p:cNvSpPr txBox="1"/>
          <p:nvPr/>
        </p:nvSpPr>
        <p:spPr>
          <a:xfrm>
            <a:off x="6355369" y="5742966"/>
            <a:ext cx="787395" cy="369332"/>
          </a:xfrm>
          <a:prstGeom prst="rect">
            <a:avLst/>
          </a:prstGeom>
          <a:solidFill>
            <a:srgbClr val="FFFFFF"/>
          </a:solidFill>
        </p:spPr>
        <p:txBody>
          <a:bodyPr wrap="none" rtlCol="0">
            <a:spAutoFit/>
          </a:bodyPr>
          <a:lstStyle/>
          <a:p>
            <a:r>
              <a:rPr 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1.000</a:t>
            </a:r>
          </a:p>
        </p:txBody>
      </p:sp>
      <p:sp>
        <p:nvSpPr>
          <p:cNvPr id="8331" name="CuadroTexto 8330">
            <a:extLst>
              <a:ext uri="{FF2B5EF4-FFF2-40B4-BE49-F238E27FC236}">
                <a16:creationId xmlns:a16="http://schemas.microsoft.com/office/drawing/2014/main" id="{4CC0AD78-1640-022A-FADC-92B526C20184}"/>
              </a:ext>
            </a:extLst>
          </p:cNvPr>
          <p:cNvSpPr txBox="1"/>
          <p:nvPr/>
        </p:nvSpPr>
        <p:spPr>
          <a:xfrm>
            <a:off x="7965990" y="5742966"/>
            <a:ext cx="787395" cy="369332"/>
          </a:xfrm>
          <a:prstGeom prst="rect">
            <a:avLst/>
          </a:prstGeom>
          <a:solidFill>
            <a:srgbClr val="FFFFFF"/>
          </a:solidFill>
        </p:spPr>
        <p:txBody>
          <a:bodyPr wrap="none" rtlCol="0">
            <a:spAutoFit/>
          </a:bodyPr>
          <a:lstStyle/>
          <a:p>
            <a:r>
              <a:rPr 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1.250</a:t>
            </a:r>
          </a:p>
        </p:txBody>
      </p:sp>
      <p:sp>
        <p:nvSpPr>
          <p:cNvPr id="2" name="Line 38">
            <a:extLst>
              <a:ext uri="{FF2B5EF4-FFF2-40B4-BE49-F238E27FC236}">
                <a16:creationId xmlns:a16="http://schemas.microsoft.com/office/drawing/2014/main" id="{71442BC9-846C-1C49-BAD6-58C4BA15E0E9}"/>
              </a:ext>
            </a:extLst>
          </p:cNvPr>
          <p:cNvSpPr>
            <a:spLocks noChangeShapeType="1"/>
          </p:cNvSpPr>
          <p:nvPr/>
        </p:nvSpPr>
        <p:spPr bwMode="auto">
          <a:xfrm flipV="1">
            <a:off x="10231198" y="2806443"/>
            <a:ext cx="0" cy="9463585"/>
          </a:xfrm>
          <a:prstGeom prst="line">
            <a:avLst/>
          </a:prstGeom>
          <a:noFill/>
          <a:ln w="12700" cap="flat" cmpd="sng">
            <a:solidFill>
              <a:srgbClr val="545B6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r"/>
            <a:endParaRPr lang="es-ES" altLang="es-ES"/>
          </a:p>
        </p:txBody>
      </p:sp>
      <p:sp>
        <p:nvSpPr>
          <p:cNvPr id="3" name="Text Placeholder 9">
            <a:extLst>
              <a:ext uri="{FF2B5EF4-FFF2-40B4-BE49-F238E27FC236}">
                <a16:creationId xmlns:a16="http://schemas.microsoft.com/office/drawing/2014/main" id="{485BCE6C-84D5-1B9F-DF65-358DBD2EF0ED}"/>
              </a:ext>
            </a:extLst>
          </p:cNvPr>
          <p:cNvSpPr txBox="1">
            <a:spLocks/>
          </p:cNvSpPr>
          <p:nvPr/>
        </p:nvSpPr>
        <p:spPr>
          <a:xfrm>
            <a:off x="11125995" y="2826808"/>
            <a:ext cx="9721081" cy="430792"/>
          </a:xfrm>
          <a:prstGeom prst="rect">
            <a:avLst/>
          </a:prstGeom>
        </p:spPr>
        <p:txBody>
          <a:bodyPr/>
          <a:lstStyle>
            <a:lvl1pPr marL="6096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1pPr>
            <a:lvl2pPr marL="12192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2pPr>
            <a:lvl3pPr marL="18288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3pPr>
            <a:lvl4pPr marL="24384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4pPr>
            <a:lvl5pPr marL="30480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2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VALORACIÓN EMPRESAS IP – ISGP </a:t>
            </a:r>
            <a:endParaRPr lang="es-ES" sz="20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0" marR="20810" indent="0" defTabSz="911565">
              <a:spcBef>
                <a:spcPts val="300"/>
              </a:spcBef>
              <a:spcAft>
                <a:spcPts val="300"/>
              </a:spcAft>
              <a:buClr>
                <a:srgbClr val="04A2E0"/>
              </a:buClr>
              <a:buSzPct val="140000"/>
              <a:buNone/>
              <a:defRPr/>
            </a:pPr>
            <a:endParaRPr lang="es-ES" sz="2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endParaRPr>
          </a:p>
        </p:txBody>
      </p:sp>
      <p:sp>
        <p:nvSpPr>
          <p:cNvPr id="6" name="CuadroTexto 5">
            <a:extLst>
              <a:ext uri="{FF2B5EF4-FFF2-40B4-BE49-F238E27FC236}">
                <a16:creationId xmlns:a16="http://schemas.microsoft.com/office/drawing/2014/main" id="{2D60028B-D660-4E92-50D0-951383FCAF86}"/>
              </a:ext>
            </a:extLst>
          </p:cNvPr>
          <p:cNvSpPr txBox="1"/>
          <p:nvPr/>
        </p:nvSpPr>
        <p:spPr>
          <a:xfrm>
            <a:off x="12233402" y="3991720"/>
            <a:ext cx="5057795" cy="4085734"/>
          </a:xfrm>
          <a:prstGeom prst="rect">
            <a:avLst/>
          </a:prstGeom>
          <a:noFill/>
        </p:spPr>
        <p:txBody>
          <a:bodyPr wrap="square">
            <a:spAutoFit/>
          </a:bodyPr>
          <a:lstStyle/>
          <a:p>
            <a:pPr marL="0" indent="0" algn="l">
              <a:lnSpc>
                <a:spcPct val="100000"/>
              </a:lnSpc>
              <a:spcBef>
                <a:spcPts val="100"/>
              </a:spcBef>
              <a:buNone/>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Cotización </a:t>
            </a:r>
          </a:p>
          <a:p>
            <a:pPr marL="0" indent="0" algn="l">
              <a:lnSpc>
                <a:spcPct val="100000"/>
              </a:lnSpc>
              <a:spcBef>
                <a:spcPts val="100"/>
              </a:spcBef>
              <a:buNone/>
            </a:pPr>
            <a:endPar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0" indent="0" algn="l">
              <a:lnSpc>
                <a:spcPct val="100000"/>
              </a:lnSpc>
              <a:spcBef>
                <a:spcPts val="100"/>
              </a:spcBef>
              <a:buNone/>
            </a:pPr>
            <a:endPar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0" indent="0" algn="l">
              <a:lnSpc>
                <a:spcPct val="100000"/>
              </a:lnSpc>
              <a:spcBef>
                <a:spcPts val="100"/>
              </a:spcBef>
              <a:buNone/>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Auditoría favorable</a:t>
            </a:r>
          </a:p>
          <a:p>
            <a:pPr marL="0" indent="0" algn="l">
              <a:lnSpc>
                <a:spcPct val="100000"/>
              </a:lnSpc>
              <a:spcBef>
                <a:spcPts val="100"/>
              </a:spcBef>
              <a:buNone/>
            </a:pPr>
            <a:endPar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0" indent="0" algn="l">
              <a:lnSpc>
                <a:spcPct val="100000"/>
              </a:lnSpc>
              <a:spcBef>
                <a:spcPts val="100"/>
              </a:spcBef>
              <a:buNone/>
            </a:pPr>
            <a:endPar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0" indent="0" algn="l">
              <a:lnSpc>
                <a:spcPct val="100000"/>
              </a:lnSpc>
              <a:spcBef>
                <a:spcPts val="100"/>
              </a:spcBef>
              <a:buNone/>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Mayor de: </a:t>
            </a:r>
          </a:p>
          <a:p>
            <a:pPr marL="759824" marR="20810" lvl="1" indent="-342900" algn="l">
              <a:lnSpc>
                <a:spcPct val="100000"/>
              </a:lnSpc>
              <a:spcBef>
                <a:spcPts val="500"/>
              </a:spcBef>
              <a:buClr>
                <a:srgbClr val="04A2E0"/>
              </a:buClr>
              <a:buSzPct val="100000"/>
              <a:buFont typeface="Courier New" panose="02070309020205020404" pitchFamily="49" charset="0"/>
              <a:buChar char="o"/>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Nominal </a:t>
            </a:r>
          </a:p>
          <a:p>
            <a:pPr marL="759824" marR="20810" lvl="1" indent="-342900" algn="l">
              <a:lnSpc>
                <a:spcPct val="100000"/>
              </a:lnSpc>
              <a:spcBef>
                <a:spcPts val="500"/>
              </a:spcBef>
              <a:buClr>
                <a:srgbClr val="04A2E0"/>
              </a:buClr>
              <a:buSzPct val="100000"/>
              <a:buFont typeface="Courier New" panose="02070309020205020404" pitchFamily="49" charset="0"/>
              <a:buChar char="o"/>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VTC </a:t>
            </a:r>
          </a:p>
          <a:p>
            <a:pPr marL="759824" marR="20810" lvl="1" indent="-342900" algn="l">
              <a:lnSpc>
                <a:spcPct val="100000"/>
              </a:lnSpc>
              <a:spcBef>
                <a:spcPts val="500"/>
              </a:spcBef>
              <a:buClr>
                <a:srgbClr val="04A2E0"/>
              </a:buClr>
              <a:buSzPct val="100000"/>
              <a:buFont typeface="Courier New" panose="02070309020205020404" pitchFamily="49" charset="0"/>
              <a:buChar char="o"/>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Capitalización 20% promedio resultados 3 últimos ejercicios </a:t>
            </a:r>
          </a:p>
        </p:txBody>
      </p:sp>
      <p:grpSp>
        <p:nvGrpSpPr>
          <p:cNvPr id="8" name="Group 6">
            <a:extLst>
              <a:ext uri="{FF2B5EF4-FFF2-40B4-BE49-F238E27FC236}">
                <a16:creationId xmlns:a16="http://schemas.microsoft.com/office/drawing/2014/main" id="{8F55C91E-E46E-4C42-D591-4C7244B9FA78}"/>
              </a:ext>
            </a:extLst>
          </p:cNvPr>
          <p:cNvGrpSpPr>
            <a:grpSpLocks/>
          </p:cNvGrpSpPr>
          <p:nvPr/>
        </p:nvGrpSpPr>
        <p:grpSpPr bwMode="auto">
          <a:xfrm>
            <a:off x="11330993" y="3807330"/>
            <a:ext cx="726393" cy="725880"/>
            <a:chOff x="0" y="0"/>
            <a:chExt cx="773771" cy="773771"/>
          </a:xfrm>
        </p:grpSpPr>
        <p:sp>
          <p:nvSpPr>
            <p:cNvPr id="9" name="Text Box 7">
              <a:extLst>
                <a:ext uri="{FF2B5EF4-FFF2-40B4-BE49-F238E27FC236}">
                  <a16:creationId xmlns:a16="http://schemas.microsoft.com/office/drawing/2014/main" id="{20335071-35C9-86E3-1010-204C72979819}"/>
                </a:ext>
              </a:extLst>
            </p:cNvPr>
            <p:cNvSpPr txBox="1">
              <a:spLocks/>
            </p:cNvSpPr>
            <p:nvPr/>
          </p:nvSpPr>
          <p:spPr bwMode="auto">
            <a:xfrm>
              <a:off x="205801" y="96908"/>
              <a:ext cx="362168" cy="6086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s-ES" altLang="es-ES" sz="3200" dirty="0">
                  <a:solidFill>
                    <a:srgbClr val="48A0DA"/>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1</a:t>
              </a:r>
            </a:p>
          </p:txBody>
        </p:sp>
        <p:sp>
          <p:nvSpPr>
            <p:cNvPr id="10" name="Oval 8">
              <a:extLst>
                <a:ext uri="{FF2B5EF4-FFF2-40B4-BE49-F238E27FC236}">
                  <a16:creationId xmlns:a16="http://schemas.microsoft.com/office/drawing/2014/main" id="{836CF537-96D9-2BC1-1939-EAA44ED49C14}"/>
                </a:ext>
              </a:extLst>
            </p:cNvPr>
            <p:cNvSpPr>
              <a:spLocks/>
            </p:cNvSpPr>
            <p:nvPr/>
          </p:nvSpPr>
          <p:spPr bwMode="auto">
            <a:xfrm>
              <a:off x="0" y="0"/>
              <a:ext cx="773771" cy="773771"/>
            </a:xfrm>
            <a:prstGeom prst="ellipse">
              <a:avLst/>
            </a:prstGeom>
            <a:noFill/>
            <a:ln w="12700" cap="flat" cmpd="sng">
              <a:solidFill>
                <a:srgbClr val="6AB3D6"/>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grpSp>
      <p:grpSp>
        <p:nvGrpSpPr>
          <p:cNvPr id="11" name="Group 11">
            <a:extLst>
              <a:ext uri="{FF2B5EF4-FFF2-40B4-BE49-F238E27FC236}">
                <a16:creationId xmlns:a16="http://schemas.microsoft.com/office/drawing/2014/main" id="{90FEF845-3D0D-692D-5C85-BC7E7D380DFC}"/>
              </a:ext>
            </a:extLst>
          </p:cNvPr>
          <p:cNvGrpSpPr>
            <a:grpSpLocks/>
          </p:cNvGrpSpPr>
          <p:nvPr/>
        </p:nvGrpSpPr>
        <p:grpSpPr bwMode="auto">
          <a:xfrm>
            <a:off x="11330993" y="4874419"/>
            <a:ext cx="726393" cy="725880"/>
            <a:chOff x="0" y="0"/>
            <a:chExt cx="773771" cy="773771"/>
          </a:xfrm>
        </p:grpSpPr>
        <p:sp>
          <p:nvSpPr>
            <p:cNvPr id="12" name="Text Box 12">
              <a:extLst>
                <a:ext uri="{FF2B5EF4-FFF2-40B4-BE49-F238E27FC236}">
                  <a16:creationId xmlns:a16="http://schemas.microsoft.com/office/drawing/2014/main" id="{327AD73C-B38C-52B3-9E0B-422B8DF174BB}"/>
                </a:ext>
              </a:extLst>
            </p:cNvPr>
            <p:cNvSpPr txBox="1">
              <a:spLocks/>
            </p:cNvSpPr>
            <p:nvPr/>
          </p:nvSpPr>
          <p:spPr bwMode="auto">
            <a:xfrm>
              <a:off x="206945" y="117662"/>
              <a:ext cx="362168" cy="6086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s-ES" altLang="es-ES" sz="3200" dirty="0">
                  <a:solidFill>
                    <a:srgbClr val="48A0DA"/>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2</a:t>
              </a:r>
            </a:p>
          </p:txBody>
        </p:sp>
        <p:sp>
          <p:nvSpPr>
            <p:cNvPr id="13" name="Oval 13">
              <a:extLst>
                <a:ext uri="{FF2B5EF4-FFF2-40B4-BE49-F238E27FC236}">
                  <a16:creationId xmlns:a16="http://schemas.microsoft.com/office/drawing/2014/main" id="{F9068FD8-84EE-98B3-E44A-AA0344559B39}"/>
                </a:ext>
              </a:extLst>
            </p:cNvPr>
            <p:cNvSpPr>
              <a:spLocks/>
            </p:cNvSpPr>
            <p:nvPr/>
          </p:nvSpPr>
          <p:spPr bwMode="auto">
            <a:xfrm>
              <a:off x="0" y="0"/>
              <a:ext cx="773771" cy="773771"/>
            </a:xfrm>
            <a:prstGeom prst="ellipse">
              <a:avLst/>
            </a:prstGeom>
            <a:noFill/>
            <a:ln w="12700" cap="flat" cmpd="sng">
              <a:solidFill>
                <a:srgbClr val="48A0DA"/>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grpSp>
      <p:grpSp>
        <p:nvGrpSpPr>
          <p:cNvPr id="14" name="Group 16">
            <a:extLst>
              <a:ext uri="{FF2B5EF4-FFF2-40B4-BE49-F238E27FC236}">
                <a16:creationId xmlns:a16="http://schemas.microsoft.com/office/drawing/2014/main" id="{16544BAA-2D8C-64AF-F38C-409B29F7D35F}"/>
              </a:ext>
            </a:extLst>
          </p:cNvPr>
          <p:cNvGrpSpPr>
            <a:grpSpLocks/>
          </p:cNvGrpSpPr>
          <p:nvPr/>
        </p:nvGrpSpPr>
        <p:grpSpPr bwMode="auto">
          <a:xfrm>
            <a:off x="11330993" y="5956846"/>
            <a:ext cx="726393" cy="726577"/>
            <a:chOff x="0" y="0"/>
            <a:chExt cx="773771" cy="773771"/>
          </a:xfrm>
        </p:grpSpPr>
        <p:sp>
          <p:nvSpPr>
            <p:cNvPr id="15" name="Text Box 17">
              <a:extLst>
                <a:ext uri="{FF2B5EF4-FFF2-40B4-BE49-F238E27FC236}">
                  <a16:creationId xmlns:a16="http://schemas.microsoft.com/office/drawing/2014/main" id="{B3886C77-A006-17EA-C6DD-49A144EC28EF}"/>
                </a:ext>
              </a:extLst>
            </p:cNvPr>
            <p:cNvSpPr txBox="1">
              <a:spLocks/>
            </p:cNvSpPr>
            <p:nvPr/>
          </p:nvSpPr>
          <p:spPr bwMode="auto">
            <a:xfrm>
              <a:off x="205801" y="121643"/>
              <a:ext cx="362168" cy="6086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s-ES" altLang="es-ES" sz="3200" dirty="0">
                  <a:solidFill>
                    <a:srgbClr val="48A0DA"/>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3</a:t>
              </a:r>
            </a:p>
          </p:txBody>
        </p:sp>
        <p:sp>
          <p:nvSpPr>
            <p:cNvPr id="16" name="Oval 18">
              <a:extLst>
                <a:ext uri="{FF2B5EF4-FFF2-40B4-BE49-F238E27FC236}">
                  <a16:creationId xmlns:a16="http://schemas.microsoft.com/office/drawing/2014/main" id="{84F111E0-1769-B786-2B86-FFB50955E955}"/>
                </a:ext>
              </a:extLst>
            </p:cNvPr>
            <p:cNvSpPr>
              <a:spLocks/>
            </p:cNvSpPr>
            <p:nvPr/>
          </p:nvSpPr>
          <p:spPr bwMode="auto">
            <a:xfrm>
              <a:off x="0" y="0"/>
              <a:ext cx="773771" cy="773771"/>
            </a:xfrm>
            <a:prstGeom prst="ellipse">
              <a:avLst/>
            </a:prstGeom>
            <a:noFill/>
            <a:ln w="12700" cap="flat" cmpd="sng">
              <a:solidFill>
                <a:srgbClr val="48A0DA"/>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dirty="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grpSp>
      <p:sp>
        <p:nvSpPr>
          <p:cNvPr id="19" name="CuadroTexto 18">
            <a:extLst>
              <a:ext uri="{FF2B5EF4-FFF2-40B4-BE49-F238E27FC236}">
                <a16:creationId xmlns:a16="http://schemas.microsoft.com/office/drawing/2014/main" id="{0D5836B9-AD7A-8B04-B285-784494B06169}"/>
              </a:ext>
            </a:extLst>
          </p:cNvPr>
          <p:cNvSpPr txBox="1"/>
          <p:nvPr/>
        </p:nvSpPr>
        <p:spPr>
          <a:xfrm>
            <a:off x="980380" y="11376178"/>
            <a:ext cx="1502334" cy="954107"/>
          </a:xfrm>
          <a:prstGeom prst="rect">
            <a:avLst/>
          </a:prstGeom>
          <a:noFill/>
        </p:spPr>
        <p:txBody>
          <a:bodyPr wrap="none" rtlCol="0">
            <a:spAutoFit/>
          </a:bodyPr>
          <a:lstStyle/>
          <a:p>
            <a:pPr algn="l"/>
            <a:r>
              <a:rPr lang="es-ES" sz="14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B 500</a:t>
            </a:r>
          </a:p>
          <a:p>
            <a:pPr algn="l"/>
            <a:r>
              <a:rPr lang="es-ES" sz="14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D 1.250 </a:t>
            </a:r>
          </a:p>
          <a:p>
            <a:pPr algn="l"/>
            <a:r>
              <a:rPr lang="es-ES" sz="1400" b="1"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Total A.A: 1.750</a:t>
            </a:r>
          </a:p>
          <a:p>
            <a:endParaRPr lang="es-ES" sz="1400" dirty="0">
              <a:solidFill>
                <a:schemeClr val="bg1"/>
              </a:solidFill>
            </a:endParaRPr>
          </a:p>
        </p:txBody>
      </p:sp>
      <p:sp>
        <p:nvSpPr>
          <p:cNvPr id="20" name="CuadroTexto 19">
            <a:extLst>
              <a:ext uri="{FF2B5EF4-FFF2-40B4-BE49-F238E27FC236}">
                <a16:creationId xmlns:a16="http://schemas.microsoft.com/office/drawing/2014/main" id="{C73A4359-8CEA-0195-68E0-95DA7CD08361}"/>
              </a:ext>
            </a:extLst>
          </p:cNvPr>
          <p:cNvSpPr txBox="1"/>
          <p:nvPr/>
        </p:nvSpPr>
        <p:spPr>
          <a:xfrm>
            <a:off x="3039463" y="11365470"/>
            <a:ext cx="1688283" cy="738664"/>
          </a:xfrm>
          <a:prstGeom prst="rect">
            <a:avLst/>
          </a:prstGeom>
          <a:noFill/>
        </p:spPr>
        <p:txBody>
          <a:bodyPr wrap="none" rtlCol="0">
            <a:spAutoFit/>
          </a:bodyPr>
          <a:lstStyle/>
          <a:p>
            <a:pPr algn="l"/>
            <a:r>
              <a:rPr lang="es-ES" sz="14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$250 </a:t>
            </a:r>
          </a:p>
          <a:p>
            <a:pPr algn="l"/>
            <a:r>
              <a:rPr lang="es-ES" sz="14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C 1.000</a:t>
            </a:r>
          </a:p>
          <a:p>
            <a:pPr algn="l"/>
            <a:r>
              <a:rPr lang="es-ES" sz="1400" b="1"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Total A.N.A: 1.250</a:t>
            </a:r>
            <a:endParaRPr lang="es-ES" sz="1400" b="1" dirty="0">
              <a:solidFill>
                <a:schemeClr val="bg1"/>
              </a:solidFill>
            </a:endParaRPr>
          </a:p>
        </p:txBody>
      </p:sp>
      <p:sp>
        <p:nvSpPr>
          <p:cNvPr id="7" name="Text Placeholder 9">
            <a:extLst>
              <a:ext uri="{FF2B5EF4-FFF2-40B4-BE49-F238E27FC236}">
                <a16:creationId xmlns:a16="http://schemas.microsoft.com/office/drawing/2014/main" id="{331271B7-5297-1417-5009-4CBCE493FA96}"/>
              </a:ext>
            </a:extLst>
          </p:cNvPr>
          <p:cNvSpPr txBox="1">
            <a:spLocks/>
          </p:cNvSpPr>
          <p:nvPr/>
        </p:nvSpPr>
        <p:spPr>
          <a:xfrm>
            <a:off x="11125995" y="8697728"/>
            <a:ext cx="9721081" cy="430792"/>
          </a:xfrm>
          <a:prstGeom prst="rect">
            <a:avLst/>
          </a:prstGeom>
        </p:spPr>
        <p:txBody>
          <a:bodyPr/>
          <a:lstStyle>
            <a:lvl1pPr marL="6096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1pPr>
            <a:lvl2pPr marL="12192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2pPr>
            <a:lvl3pPr marL="18288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3pPr>
            <a:lvl4pPr marL="24384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4pPr>
            <a:lvl5pPr marL="30480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2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IMPACTO IMPUESTO SOBRE PATRIMONIO </a:t>
            </a:r>
          </a:p>
          <a:p>
            <a:pPr marL="0" marR="20810" indent="0" defTabSz="911565">
              <a:spcBef>
                <a:spcPts val="300"/>
              </a:spcBef>
              <a:spcAft>
                <a:spcPts val="300"/>
              </a:spcAft>
              <a:buClr>
                <a:srgbClr val="04A2E0"/>
              </a:buClr>
              <a:buSzPct val="140000"/>
              <a:buNone/>
              <a:defRPr/>
            </a:pPr>
            <a:endParaRPr lang="es-ES" sz="2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endParaRPr>
          </a:p>
        </p:txBody>
      </p:sp>
      <p:sp>
        <p:nvSpPr>
          <p:cNvPr id="26" name="CuadroTexto 25">
            <a:extLst>
              <a:ext uri="{FF2B5EF4-FFF2-40B4-BE49-F238E27FC236}">
                <a16:creationId xmlns:a16="http://schemas.microsoft.com/office/drawing/2014/main" id="{A523744E-EE09-633C-1051-D900FC9510BD}"/>
              </a:ext>
            </a:extLst>
          </p:cNvPr>
          <p:cNvSpPr txBox="1"/>
          <p:nvPr/>
        </p:nvSpPr>
        <p:spPr>
          <a:xfrm>
            <a:off x="5739949" y="11105456"/>
            <a:ext cx="1502334" cy="1169551"/>
          </a:xfrm>
          <a:prstGeom prst="rect">
            <a:avLst/>
          </a:prstGeom>
          <a:noFill/>
        </p:spPr>
        <p:txBody>
          <a:bodyPr wrap="none" rtlCol="0">
            <a:spAutoFit/>
          </a:bodyPr>
          <a:lstStyle/>
          <a:p>
            <a:pPr algn="l"/>
            <a:r>
              <a:rPr lang="es-ES" sz="14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 </a:t>
            </a:r>
          </a:p>
          <a:p>
            <a:pPr algn="l"/>
            <a:endParaRPr lang="es-ES" sz="14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algn="l"/>
            <a:r>
              <a:rPr lang="es-ES" sz="14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D 1.250 </a:t>
            </a:r>
          </a:p>
          <a:p>
            <a:pPr algn="l"/>
            <a:r>
              <a:rPr lang="es-ES" sz="1400" b="1"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Total A.A: 1.250</a:t>
            </a:r>
          </a:p>
          <a:p>
            <a:endParaRPr lang="es-ES" sz="1400" dirty="0">
              <a:solidFill>
                <a:schemeClr val="bg1"/>
              </a:solidFill>
            </a:endParaRPr>
          </a:p>
        </p:txBody>
      </p:sp>
      <p:sp>
        <p:nvSpPr>
          <p:cNvPr id="27" name="CuadroTexto 26">
            <a:extLst>
              <a:ext uri="{FF2B5EF4-FFF2-40B4-BE49-F238E27FC236}">
                <a16:creationId xmlns:a16="http://schemas.microsoft.com/office/drawing/2014/main" id="{3D88F46B-3782-2E64-387F-03EF5613BD65}"/>
              </a:ext>
            </a:extLst>
          </p:cNvPr>
          <p:cNvSpPr txBox="1"/>
          <p:nvPr/>
        </p:nvSpPr>
        <p:spPr>
          <a:xfrm>
            <a:off x="7799032" y="11111782"/>
            <a:ext cx="1794081" cy="1169551"/>
          </a:xfrm>
          <a:prstGeom prst="rect">
            <a:avLst/>
          </a:prstGeom>
          <a:noFill/>
        </p:spPr>
        <p:txBody>
          <a:bodyPr wrap="none" rtlCol="0">
            <a:spAutoFit/>
          </a:bodyPr>
          <a:lstStyle/>
          <a:p>
            <a:pPr algn="l"/>
            <a:endParaRPr lang="es-ES" sz="14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algn="l"/>
            <a:r>
              <a:rPr lang="es-ES" sz="14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$ 15.750 </a:t>
            </a:r>
          </a:p>
          <a:p>
            <a:pPr algn="l"/>
            <a:r>
              <a:rPr lang="es-ES" sz="14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B 500</a:t>
            </a:r>
          </a:p>
          <a:p>
            <a:pPr algn="l"/>
            <a:r>
              <a:rPr lang="es-ES" sz="14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C 1.000</a:t>
            </a:r>
          </a:p>
          <a:p>
            <a:pPr algn="l"/>
            <a:r>
              <a:rPr lang="es-ES" sz="1400" b="1"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Total A.N.A: 17.250</a:t>
            </a:r>
            <a:endParaRPr lang="es-ES" sz="1400" b="1" dirty="0">
              <a:solidFill>
                <a:schemeClr val="bg1"/>
              </a:solidFill>
            </a:endParaRPr>
          </a:p>
        </p:txBody>
      </p:sp>
      <p:sp>
        <p:nvSpPr>
          <p:cNvPr id="30" name="CuadroTexto 29">
            <a:extLst>
              <a:ext uri="{FF2B5EF4-FFF2-40B4-BE49-F238E27FC236}">
                <a16:creationId xmlns:a16="http://schemas.microsoft.com/office/drawing/2014/main" id="{8C6131BE-1F68-2A0E-0BD1-394A718DB13D}"/>
              </a:ext>
            </a:extLst>
          </p:cNvPr>
          <p:cNvSpPr txBox="1"/>
          <p:nvPr/>
        </p:nvSpPr>
        <p:spPr>
          <a:xfrm>
            <a:off x="2347417" y="10575243"/>
            <a:ext cx="939681" cy="523220"/>
          </a:xfrm>
          <a:prstGeom prst="rect">
            <a:avLst/>
          </a:prstGeom>
          <a:noFill/>
        </p:spPr>
        <p:txBody>
          <a:bodyPr wrap="none" rtlCol="0">
            <a:spAutoFit/>
          </a:bodyPr>
          <a:lstStyle/>
          <a:p>
            <a:pPr algn="l"/>
            <a:r>
              <a:rPr lang="es-ES" sz="1400" dirty="0">
                <a:solidFill>
                  <a:srgbClr val="001F5A"/>
                </a:solidFill>
                <a:latin typeface="Deutsche Bank Text" panose="020B0503020202030204" pitchFamily="34" charset="0"/>
                <a:ea typeface="Deutsche Bank Text" panose="020B0503020202030204" pitchFamily="34" charset="0"/>
                <a:cs typeface="Deutsche Bank Text" panose="020B0503020202030204" pitchFamily="34" charset="0"/>
              </a:rPr>
              <a:t>ACCESO</a:t>
            </a:r>
            <a:endParaRPr lang="es-ES" sz="1400" b="1" dirty="0">
              <a:solidFill>
                <a:srgbClr val="001F5A"/>
              </a:solidFill>
              <a:latin typeface="Deutsche Bank Text" panose="020B0503020202030204" pitchFamily="34" charset="0"/>
              <a:ea typeface="Deutsche Bank Text" panose="020B0503020202030204" pitchFamily="34" charset="0"/>
              <a:cs typeface="Deutsche Bank Text" panose="020B0503020202030204" pitchFamily="34" charset="0"/>
            </a:endParaRPr>
          </a:p>
          <a:p>
            <a:endParaRPr lang="es-ES" sz="1400" dirty="0"/>
          </a:p>
        </p:txBody>
      </p:sp>
      <p:sp>
        <p:nvSpPr>
          <p:cNvPr id="31" name="CuadroTexto 30">
            <a:extLst>
              <a:ext uri="{FF2B5EF4-FFF2-40B4-BE49-F238E27FC236}">
                <a16:creationId xmlns:a16="http://schemas.microsoft.com/office/drawing/2014/main" id="{73953C49-C3D2-15DE-4326-1D645DDA6583}"/>
              </a:ext>
            </a:extLst>
          </p:cNvPr>
          <p:cNvSpPr txBox="1"/>
          <p:nvPr/>
        </p:nvSpPr>
        <p:spPr>
          <a:xfrm>
            <a:off x="7083540" y="10548627"/>
            <a:ext cx="1048685" cy="523220"/>
          </a:xfrm>
          <a:prstGeom prst="rect">
            <a:avLst/>
          </a:prstGeom>
          <a:noFill/>
        </p:spPr>
        <p:txBody>
          <a:bodyPr wrap="none" rtlCol="0">
            <a:spAutoFit/>
          </a:bodyPr>
          <a:lstStyle/>
          <a:p>
            <a:pPr algn="l"/>
            <a:r>
              <a:rPr lang="es-ES" sz="1400" dirty="0">
                <a:solidFill>
                  <a:srgbClr val="001F5A"/>
                </a:solidFill>
                <a:latin typeface="Deutsche Bank Text" panose="020B0503020202030204" pitchFamily="34" charset="0"/>
                <a:ea typeface="Deutsche Bank Text" panose="020B0503020202030204" pitchFamily="34" charset="0"/>
                <a:cs typeface="Deutsche Bank Text" panose="020B0503020202030204" pitchFamily="34" charset="0"/>
              </a:rPr>
              <a:t>ALCANCE</a:t>
            </a:r>
            <a:endParaRPr lang="es-ES" sz="1400" b="1" dirty="0">
              <a:solidFill>
                <a:srgbClr val="001F5A"/>
              </a:solidFill>
              <a:latin typeface="Deutsche Bank Text" panose="020B0503020202030204" pitchFamily="34" charset="0"/>
              <a:ea typeface="Deutsche Bank Text" panose="020B0503020202030204" pitchFamily="34" charset="0"/>
              <a:cs typeface="Deutsche Bank Text" panose="020B0503020202030204" pitchFamily="34" charset="0"/>
            </a:endParaRPr>
          </a:p>
          <a:p>
            <a:endParaRPr lang="es-ES" sz="1400" dirty="0"/>
          </a:p>
        </p:txBody>
      </p:sp>
      <p:pic>
        <p:nvPicPr>
          <p:cNvPr id="35" name="Imagen 34">
            <a:extLst>
              <a:ext uri="{FF2B5EF4-FFF2-40B4-BE49-F238E27FC236}">
                <a16:creationId xmlns:a16="http://schemas.microsoft.com/office/drawing/2014/main" id="{2D9D0A88-7161-41CC-670A-13236175C7C5}"/>
              </a:ext>
            </a:extLst>
          </p:cNvPr>
          <p:cNvPicPr>
            <a:picLocks noChangeAspect="1"/>
          </p:cNvPicPr>
          <p:nvPr/>
        </p:nvPicPr>
        <p:blipFill>
          <a:blip r:embed="rId4"/>
          <a:stretch>
            <a:fillRect/>
          </a:stretch>
        </p:blipFill>
        <p:spPr>
          <a:xfrm>
            <a:off x="860074" y="6216204"/>
            <a:ext cx="1070121" cy="1070121"/>
          </a:xfrm>
          <a:prstGeom prst="rect">
            <a:avLst/>
          </a:prstGeom>
        </p:spPr>
      </p:pic>
      <p:sp>
        <p:nvSpPr>
          <p:cNvPr id="36" name="CuadroTexto 35">
            <a:extLst>
              <a:ext uri="{FF2B5EF4-FFF2-40B4-BE49-F238E27FC236}">
                <a16:creationId xmlns:a16="http://schemas.microsoft.com/office/drawing/2014/main" id="{F48393D3-2BB2-A9E2-8D5E-DDD8A83FBC1C}"/>
              </a:ext>
            </a:extLst>
          </p:cNvPr>
          <p:cNvSpPr txBox="1"/>
          <p:nvPr/>
        </p:nvSpPr>
        <p:spPr>
          <a:xfrm>
            <a:off x="1207811" y="6342380"/>
            <a:ext cx="385031" cy="558941"/>
          </a:xfrm>
          <a:prstGeom prst="rect">
            <a:avLst/>
          </a:prstGeom>
          <a:noFill/>
        </p:spPr>
        <p:txBody>
          <a:bodyPr wrap="none" rtlCol="0">
            <a:spAutoFit/>
          </a:bodyPr>
          <a:lstStyle/>
          <a:p>
            <a:r>
              <a:rPr lang="es-ES" sz="4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a:t>
            </a:r>
          </a:p>
        </p:txBody>
      </p:sp>
      <p:sp>
        <p:nvSpPr>
          <p:cNvPr id="37" name="CuadroTexto 36">
            <a:extLst>
              <a:ext uri="{FF2B5EF4-FFF2-40B4-BE49-F238E27FC236}">
                <a16:creationId xmlns:a16="http://schemas.microsoft.com/office/drawing/2014/main" id="{1FF0F312-4E3A-B3C0-92B0-B0BB0B8C373F}"/>
              </a:ext>
            </a:extLst>
          </p:cNvPr>
          <p:cNvSpPr txBox="1"/>
          <p:nvPr/>
        </p:nvSpPr>
        <p:spPr>
          <a:xfrm>
            <a:off x="1021057" y="6910263"/>
            <a:ext cx="758542" cy="307777"/>
          </a:xfrm>
          <a:prstGeom prst="rect">
            <a:avLst/>
          </a:prstGeom>
          <a:noFill/>
        </p:spPr>
        <p:txBody>
          <a:bodyPr wrap="none" rtlCol="0">
            <a:spAutoFit/>
          </a:bodyPr>
          <a:lstStyle/>
          <a:p>
            <a:r>
              <a:rPr lang="es-ES" sz="14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15.500</a:t>
            </a:r>
          </a:p>
        </p:txBody>
      </p:sp>
      <p:cxnSp>
        <p:nvCxnSpPr>
          <p:cNvPr id="38" name="Conector recto 37">
            <a:extLst>
              <a:ext uri="{FF2B5EF4-FFF2-40B4-BE49-F238E27FC236}">
                <a16:creationId xmlns:a16="http://schemas.microsoft.com/office/drawing/2014/main" id="{D60135DC-C3D8-A20E-7F17-E0263E2EFE86}"/>
              </a:ext>
            </a:extLst>
          </p:cNvPr>
          <p:cNvCxnSpPr>
            <a:cxnSpLocks/>
          </p:cNvCxnSpPr>
          <p:nvPr/>
        </p:nvCxnSpPr>
        <p:spPr bwMode="auto">
          <a:xfrm>
            <a:off x="1400326" y="5552993"/>
            <a:ext cx="0" cy="668406"/>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Text Placeholder 9">
            <a:extLst>
              <a:ext uri="{FF2B5EF4-FFF2-40B4-BE49-F238E27FC236}">
                <a16:creationId xmlns:a16="http://schemas.microsoft.com/office/drawing/2014/main" id="{3990A41C-16F3-F48A-2516-D5411062335A}"/>
              </a:ext>
            </a:extLst>
          </p:cNvPr>
          <p:cNvSpPr txBox="1">
            <a:spLocks/>
          </p:cNvSpPr>
          <p:nvPr/>
        </p:nvSpPr>
        <p:spPr>
          <a:xfrm>
            <a:off x="13479652" y="8083392"/>
            <a:ext cx="9721081" cy="430792"/>
          </a:xfrm>
          <a:prstGeom prst="rect">
            <a:avLst/>
          </a:prstGeom>
        </p:spPr>
        <p:txBody>
          <a:bodyPr/>
          <a:lstStyle>
            <a:lvl1pPr marL="6096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1pPr>
            <a:lvl2pPr marL="12192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2pPr>
            <a:lvl3pPr marL="18288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3pPr>
            <a:lvl4pPr marL="24384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4pPr>
            <a:lvl5pPr marL="30480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2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29.000 € (5,8 x 5)</a:t>
            </a:r>
            <a:endParaRPr lang="es-ES" sz="20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0" marR="20810" indent="0" defTabSz="911565">
              <a:spcBef>
                <a:spcPts val="300"/>
              </a:spcBef>
              <a:spcAft>
                <a:spcPts val="300"/>
              </a:spcAft>
              <a:buClr>
                <a:srgbClr val="04A2E0"/>
              </a:buClr>
              <a:buSzPct val="140000"/>
              <a:buNone/>
              <a:defRPr/>
            </a:pPr>
            <a:endParaRPr lang="es-ES" sz="2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endParaRPr>
          </a:p>
        </p:txBody>
      </p:sp>
      <p:sp>
        <p:nvSpPr>
          <p:cNvPr id="42" name="Flecha curva 41">
            <a:extLst>
              <a:ext uri="{FF2B5EF4-FFF2-40B4-BE49-F238E27FC236}">
                <a16:creationId xmlns:a16="http://schemas.microsoft.com/office/drawing/2014/main" id="{3C649FA0-2862-CE86-E1F7-D742FA58F03E}"/>
              </a:ext>
            </a:extLst>
          </p:cNvPr>
          <p:cNvSpPr/>
          <p:nvPr/>
        </p:nvSpPr>
        <p:spPr bwMode="auto">
          <a:xfrm rot="10800000" flipH="1">
            <a:off x="13107295" y="8041208"/>
            <a:ext cx="326113" cy="348098"/>
          </a:xfrm>
          <a:prstGeom prst="bentArrow">
            <a:avLst/>
          </a:prstGeom>
          <a:solidFill>
            <a:schemeClr val="bg2">
              <a:lumMod val="75000"/>
            </a:schemeClr>
          </a:solidFill>
          <a:ln w="25400" cap="flat" cmpd="sng" algn="ctr">
            <a:noFill/>
            <a:prstDash val="solid"/>
            <a:miter lim="400000"/>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s-ES" sz="2400" b="0" i="0" u="none" strike="noStrike" cap="none" normalizeH="0" baseline="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pic>
        <p:nvPicPr>
          <p:cNvPr id="43" name="Imagen 42">
            <a:extLst>
              <a:ext uri="{FF2B5EF4-FFF2-40B4-BE49-F238E27FC236}">
                <a16:creationId xmlns:a16="http://schemas.microsoft.com/office/drawing/2014/main" id="{E9A70E86-D42E-FFBE-EB7C-DB9FF611AD71}"/>
              </a:ext>
            </a:extLst>
          </p:cNvPr>
          <p:cNvPicPr>
            <a:picLocks noChangeAspect="1"/>
          </p:cNvPicPr>
          <p:nvPr/>
        </p:nvPicPr>
        <p:blipFill>
          <a:blip r:embed="rId4"/>
          <a:stretch>
            <a:fillRect/>
          </a:stretch>
        </p:blipFill>
        <p:spPr>
          <a:xfrm>
            <a:off x="3196830" y="2839958"/>
            <a:ext cx="1070121" cy="1070121"/>
          </a:xfrm>
          <a:prstGeom prst="rect">
            <a:avLst/>
          </a:prstGeom>
        </p:spPr>
      </p:pic>
      <p:sp>
        <p:nvSpPr>
          <p:cNvPr id="44" name="CuadroTexto 43">
            <a:extLst>
              <a:ext uri="{FF2B5EF4-FFF2-40B4-BE49-F238E27FC236}">
                <a16:creationId xmlns:a16="http://schemas.microsoft.com/office/drawing/2014/main" id="{25C9391B-37B5-E422-5D1D-B957072B9E57}"/>
              </a:ext>
            </a:extLst>
          </p:cNvPr>
          <p:cNvSpPr txBox="1"/>
          <p:nvPr/>
        </p:nvSpPr>
        <p:spPr>
          <a:xfrm>
            <a:off x="3544567" y="2966134"/>
            <a:ext cx="385031" cy="558941"/>
          </a:xfrm>
          <a:prstGeom prst="rect">
            <a:avLst/>
          </a:prstGeom>
          <a:noFill/>
        </p:spPr>
        <p:txBody>
          <a:bodyPr wrap="none" rtlCol="0">
            <a:spAutoFit/>
          </a:bodyPr>
          <a:lstStyle/>
          <a:p>
            <a:r>
              <a:rPr lang="es-ES" sz="4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a:t>
            </a:r>
          </a:p>
        </p:txBody>
      </p:sp>
      <p:sp>
        <p:nvSpPr>
          <p:cNvPr id="45" name="CuadroTexto 44">
            <a:extLst>
              <a:ext uri="{FF2B5EF4-FFF2-40B4-BE49-F238E27FC236}">
                <a16:creationId xmlns:a16="http://schemas.microsoft.com/office/drawing/2014/main" id="{2BD1D83A-52A2-568D-B8BF-B3CEF67838C3}"/>
              </a:ext>
            </a:extLst>
          </p:cNvPr>
          <p:cNvSpPr txBox="1"/>
          <p:nvPr/>
        </p:nvSpPr>
        <p:spPr>
          <a:xfrm>
            <a:off x="3410713" y="3534017"/>
            <a:ext cx="652743" cy="307777"/>
          </a:xfrm>
          <a:prstGeom prst="rect">
            <a:avLst/>
          </a:prstGeom>
          <a:noFill/>
        </p:spPr>
        <p:txBody>
          <a:bodyPr wrap="none" rtlCol="0">
            <a:spAutoFit/>
          </a:bodyPr>
          <a:lstStyle/>
          <a:p>
            <a:r>
              <a:rPr lang="es-ES" sz="14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2.000</a:t>
            </a:r>
          </a:p>
        </p:txBody>
      </p:sp>
      <p:cxnSp>
        <p:nvCxnSpPr>
          <p:cNvPr id="48" name="Conector recto 47">
            <a:extLst>
              <a:ext uri="{FF2B5EF4-FFF2-40B4-BE49-F238E27FC236}">
                <a16:creationId xmlns:a16="http://schemas.microsoft.com/office/drawing/2014/main" id="{5256721D-A495-51BC-F2D4-2BF7B072E07B}"/>
              </a:ext>
            </a:extLst>
          </p:cNvPr>
          <p:cNvCxnSpPr>
            <a:cxnSpLocks/>
          </p:cNvCxnSpPr>
          <p:nvPr/>
        </p:nvCxnSpPr>
        <p:spPr bwMode="auto">
          <a:xfrm flipV="1">
            <a:off x="1138099" y="3474579"/>
            <a:ext cx="0" cy="2807357"/>
          </a:xfrm>
          <a:prstGeom prst="line">
            <a:avLst/>
          </a:prstGeom>
          <a:ln w="25400">
            <a:solidFill>
              <a:srgbClr val="A6A6A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Conector recto 49">
            <a:extLst>
              <a:ext uri="{FF2B5EF4-FFF2-40B4-BE49-F238E27FC236}">
                <a16:creationId xmlns:a16="http://schemas.microsoft.com/office/drawing/2014/main" id="{3283FD99-ACB4-4D33-5385-9E6F340BF544}"/>
              </a:ext>
            </a:extLst>
          </p:cNvPr>
          <p:cNvCxnSpPr>
            <a:cxnSpLocks/>
          </p:cNvCxnSpPr>
          <p:nvPr/>
        </p:nvCxnSpPr>
        <p:spPr bwMode="auto">
          <a:xfrm>
            <a:off x="1138099" y="3474579"/>
            <a:ext cx="1901364" cy="0"/>
          </a:xfrm>
          <a:prstGeom prst="line">
            <a:avLst/>
          </a:prstGeom>
          <a:ln w="25400">
            <a:solidFill>
              <a:srgbClr val="A6A6A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5" name="Imagen 24">
            <a:extLst>
              <a:ext uri="{FF2B5EF4-FFF2-40B4-BE49-F238E27FC236}">
                <a16:creationId xmlns:a16="http://schemas.microsoft.com/office/drawing/2014/main" id="{10E9E49F-623F-0636-7932-5EBFDB868C8F}"/>
              </a:ext>
            </a:extLst>
          </p:cNvPr>
          <p:cNvPicPr>
            <a:picLocks noChangeAspect="1"/>
          </p:cNvPicPr>
          <p:nvPr/>
        </p:nvPicPr>
        <p:blipFill>
          <a:blip r:embed="rId5"/>
          <a:stretch>
            <a:fillRect/>
          </a:stretch>
        </p:blipFill>
        <p:spPr>
          <a:xfrm>
            <a:off x="17007384" y="2826808"/>
            <a:ext cx="9255329" cy="6049064"/>
          </a:xfrm>
          <a:prstGeom prst="rect">
            <a:avLst/>
          </a:prstGeom>
        </p:spPr>
      </p:pic>
      <p:sp>
        <p:nvSpPr>
          <p:cNvPr id="32" name="Text Box 4">
            <a:extLst>
              <a:ext uri="{FF2B5EF4-FFF2-40B4-BE49-F238E27FC236}">
                <a16:creationId xmlns:a16="http://schemas.microsoft.com/office/drawing/2014/main" id="{8B244F13-AAD5-36D8-DF86-8C22630DE023}"/>
              </a:ext>
            </a:extLst>
          </p:cNvPr>
          <p:cNvSpPr txBox="1">
            <a:spLocks/>
          </p:cNvSpPr>
          <p:nvPr/>
        </p:nvSpPr>
        <p:spPr bwMode="auto">
          <a:xfrm>
            <a:off x="636588" y="311184"/>
            <a:ext cx="2810065" cy="542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lnSpc>
                <a:spcPts val="4000"/>
              </a:lnSpc>
            </a:pPr>
            <a:r>
              <a:rPr lang="es-ES" alt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Apéndice 1: caso práctico</a:t>
            </a:r>
          </a:p>
        </p:txBody>
      </p:sp>
      <p:cxnSp>
        <p:nvCxnSpPr>
          <p:cNvPr id="33" name="Conector recto 32">
            <a:extLst>
              <a:ext uri="{FF2B5EF4-FFF2-40B4-BE49-F238E27FC236}">
                <a16:creationId xmlns:a16="http://schemas.microsoft.com/office/drawing/2014/main" id="{8DCD7933-A7C9-9578-3DD7-089CD55FEBE7}"/>
              </a:ext>
            </a:extLst>
          </p:cNvPr>
          <p:cNvCxnSpPr/>
          <p:nvPr/>
        </p:nvCxnSpPr>
        <p:spPr bwMode="auto">
          <a:xfrm>
            <a:off x="671513" y="1017913"/>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Conector recto 33">
            <a:extLst>
              <a:ext uri="{FF2B5EF4-FFF2-40B4-BE49-F238E27FC236}">
                <a16:creationId xmlns:a16="http://schemas.microsoft.com/office/drawing/2014/main" id="{F3D0754F-C389-447D-E76F-411DD6DDEC90}"/>
              </a:ext>
            </a:extLst>
          </p:cNvPr>
          <p:cNvCxnSpPr/>
          <p:nvPr/>
        </p:nvCxnSpPr>
        <p:spPr bwMode="auto">
          <a:xfrm>
            <a:off x="11208884" y="3434541"/>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Conector recto 38">
            <a:extLst>
              <a:ext uri="{FF2B5EF4-FFF2-40B4-BE49-F238E27FC236}">
                <a16:creationId xmlns:a16="http://schemas.microsoft.com/office/drawing/2014/main" id="{746B47EC-9312-9D4D-87BA-D85389316FCE}"/>
              </a:ext>
            </a:extLst>
          </p:cNvPr>
          <p:cNvCxnSpPr/>
          <p:nvPr/>
        </p:nvCxnSpPr>
        <p:spPr bwMode="auto">
          <a:xfrm>
            <a:off x="11208884" y="9291055"/>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6" name="Text Box 21">
            <a:extLst>
              <a:ext uri="{FF2B5EF4-FFF2-40B4-BE49-F238E27FC236}">
                <a16:creationId xmlns:a16="http://schemas.microsoft.com/office/drawing/2014/main" id="{922B14EA-2A19-6A40-CD9B-83DB4C804D28}"/>
              </a:ext>
            </a:extLst>
          </p:cNvPr>
          <p:cNvSpPr txBox="1">
            <a:spLocks/>
          </p:cNvSpPr>
          <p:nvPr/>
        </p:nvSpPr>
        <p:spPr bwMode="auto">
          <a:xfrm>
            <a:off x="8345725" y="10994027"/>
            <a:ext cx="636069" cy="267241"/>
          </a:xfrm>
          <a:prstGeom prst="rect">
            <a:avLst/>
          </a:prstGeom>
          <a:solidFill>
            <a:srgbClr val="C00000"/>
          </a:solidFill>
          <a:ln>
            <a:noFill/>
          </a:ln>
          <a:effec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ANA</a:t>
            </a:r>
          </a:p>
        </p:txBody>
      </p:sp>
      <p:sp>
        <p:nvSpPr>
          <p:cNvPr id="47" name="Text Box 21">
            <a:extLst>
              <a:ext uri="{FF2B5EF4-FFF2-40B4-BE49-F238E27FC236}">
                <a16:creationId xmlns:a16="http://schemas.microsoft.com/office/drawing/2014/main" id="{9904897A-F405-E7B5-5E49-48BD796475FB}"/>
              </a:ext>
            </a:extLst>
          </p:cNvPr>
          <p:cNvSpPr txBox="1">
            <a:spLocks/>
          </p:cNvSpPr>
          <p:nvPr/>
        </p:nvSpPr>
        <p:spPr bwMode="auto">
          <a:xfrm>
            <a:off x="6268087" y="10994027"/>
            <a:ext cx="429478" cy="288448"/>
          </a:xfrm>
          <a:prstGeom prst="rect">
            <a:avLst/>
          </a:prstGeom>
          <a:solidFill>
            <a:srgbClr val="001F5A"/>
          </a:solidFill>
          <a:ln>
            <a:noFill/>
          </a:ln>
          <a:effec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AA</a:t>
            </a:r>
          </a:p>
        </p:txBody>
      </p:sp>
      <p:sp>
        <p:nvSpPr>
          <p:cNvPr id="51" name="Text Box 21">
            <a:extLst>
              <a:ext uri="{FF2B5EF4-FFF2-40B4-BE49-F238E27FC236}">
                <a16:creationId xmlns:a16="http://schemas.microsoft.com/office/drawing/2014/main" id="{58703473-5D8D-BE7C-8E28-B2699EDA5897}"/>
              </a:ext>
            </a:extLst>
          </p:cNvPr>
          <p:cNvSpPr txBox="1">
            <a:spLocks/>
          </p:cNvSpPr>
          <p:nvPr/>
        </p:nvSpPr>
        <p:spPr bwMode="auto">
          <a:xfrm>
            <a:off x="3468925" y="10994027"/>
            <a:ext cx="636069" cy="267241"/>
          </a:xfrm>
          <a:prstGeom prst="rect">
            <a:avLst/>
          </a:prstGeom>
          <a:solidFill>
            <a:srgbClr val="C00000"/>
          </a:solidFill>
          <a:ln>
            <a:noFill/>
          </a:ln>
          <a:effec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ANA</a:t>
            </a:r>
          </a:p>
        </p:txBody>
      </p:sp>
      <p:sp>
        <p:nvSpPr>
          <p:cNvPr id="52" name="Text Box 21">
            <a:extLst>
              <a:ext uri="{FF2B5EF4-FFF2-40B4-BE49-F238E27FC236}">
                <a16:creationId xmlns:a16="http://schemas.microsoft.com/office/drawing/2014/main" id="{94D3342E-4CCE-0C94-A536-44853626253F}"/>
              </a:ext>
            </a:extLst>
          </p:cNvPr>
          <p:cNvSpPr txBox="1">
            <a:spLocks/>
          </p:cNvSpPr>
          <p:nvPr/>
        </p:nvSpPr>
        <p:spPr bwMode="auto">
          <a:xfrm>
            <a:off x="1537061" y="10994027"/>
            <a:ext cx="429478" cy="288448"/>
          </a:xfrm>
          <a:prstGeom prst="rect">
            <a:avLst/>
          </a:prstGeom>
          <a:solidFill>
            <a:srgbClr val="001F5A"/>
          </a:solidFill>
          <a:ln>
            <a:noFill/>
          </a:ln>
          <a:effec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AA</a:t>
            </a:r>
          </a:p>
        </p:txBody>
      </p:sp>
      <p:pic>
        <p:nvPicPr>
          <p:cNvPr id="91" name="Imagen 8368">
            <a:extLst>
              <a:ext uri="{FF2B5EF4-FFF2-40B4-BE49-F238E27FC236}">
                <a16:creationId xmlns:a16="http://schemas.microsoft.com/office/drawing/2014/main" id="{511842B4-4170-47FF-82C6-C78C2474816C}"/>
              </a:ext>
            </a:extLst>
          </p:cNvPr>
          <p:cNvPicPr>
            <a:picLocks noChangeAspect="1"/>
          </p:cNvPicPr>
          <p:nvPr/>
        </p:nvPicPr>
        <p:blipFill>
          <a:blip r:embed="rId6"/>
          <a:stretch>
            <a:fillRect/>
          </a:stretch>
        </p:blipFill>
        <p:spPr>
          <a:xfrm>
            <a:off x="4497501" y="2609528"/>
            <a:ext cx="1059736" cy="1059736"/>
          </a:xfrm>
          <a:prstGeom prst="rect">
            <a:avLst/>
          </a:prstGeom>
        </p:spPr>
      </p:pic>
      <p:cxnSp>
        <p:nvCxnSpPr>
          <p:cNvPr id="92" name="Conector recto 8395">
            <a:extLst>
              <a:ext uri="{FF2B5EF4-FFF2-40B4-BE49-F238E27FC236}">
                <a16:creationId xmlns:a16="http://schemas.microsoft.com/office/drawing/2014/main" id="{71EFBFB6-AF3C-4E28-98DC-33522B0958BA}"/>
              </a:ext>
            </a:extLst>
          </p:cNvPr>
          <p:cNvCxnSpPr>
            <a:stCxn id="91" idx="2"/>
          </p:cNvCxnSpPr>
          <p:nvPr/>
        </p:nvCxnSpPr>
        <p:spPr bwMode="auto">
          <a:xfrm flipH="1">
            <a:off x="5022177" y="3669264"/>
            <a:ext cx="5192" cy="474088"/>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3" name="CuadroTexto 8401">
            <a:extLst>
              <a:ext uri="{FF2B5EF4-FFF2-40B4-BE49-F238E27FC236}">
                <a16:creationId xmlns:a16="http://schemas.microsoft.com/office/drawing/2014/main" id="{B579E863-5C47-447F-8556-31EC884326BE}"/>
              </a:ext>
            </a:extLst>
          </p:cNvPr>
          <p:cNvSpPr txBox="1"/>
          <p:nvPr/>
        </p:nvSpPr>
        <p:spPr>
          <a:xfrm>
            <a:off x="4839422" y="3761656"/>
            <a:ext cx="320922" cy="369332"/>
          </a:xfrm>
          <a:prstGeom prst="rect">
            <a:avLst/>
          </a:prstGeom>
          <a:solidFill>
            <a:srgbClr val="FFFFFF"/>
          </a:solidFill>
        </p:spPr>
        <p:txBody>
          <a:bodyPr wrap="none" rtlCol="0">
            <a:spAutoFit/>
          </a:bodyPr>
          <a:lstStyle/>
          <a:p>
            <a:r>
              <a:rPr 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3</a:t>
            </a:r>
          </a:p>
        </p:txBody>
      </p:sp>
      <p:graphicFrame>
        <p:nvGraphicFramePr>
          <p:cNvPr id="73" name="Objeto 16">
            <a:extLst>
              <a:ext uri="{FF2B5EF4-FFF2-40B4-BE49-F238E27FC236}">
                <a16:creationId xmlns:a16="http://schemas.microsoft.com/office/drawing/2014/main" id="{3747B3A2-A8E1-401D-ABD1-93B5B01439C8}"/>
              </a:ext>
            </a:extLst>
          </p:cNvPr>
          <p:cNvGraphicFramePr>
            <a:graphicFrameLocks noChangeAspect="1"/>
          </p:cNvGraphicFramePr>
          <p:nvPr>
            <p:extLst>
              <p:ext uri="{D42A27DB-BD31-4B8C-83A1-F6EECF244321}">
                <p14:modId xmlns:p14="http://schemas.microsoft.com/office/powerpoint/2010/main" val="2799277041"/>
              </p:ext>
            </p:extLst>
          </p:nvPr>
        </p:nvGraphicFramePr>
        <p:xfrm>
          <a:off x="11166475" y="9659938"/>
          <a:ext cx="7269163" cy="2584450"/>
        </p:xfrm>
        <a:graphic>
          <a:graphicData uri="http://schemas.openxmlformats.org/presentationml/2006/ole">
            <mc:AlternateContent xmlns:mc="http://schemas.openxmlformats.org/markup-compatibility/2006">
              <mc:Choice xmlns:v="urn:schemas-microsoft-com:vml" Requires="v">
                <p:oleObj spid="_x0000_s8199" name="Worksheet" r:id="rId7" imgW="5114877" imgH="1819296" progId="Excel.Sheet.12">
                  <p:embed/>
                </p:oleObj>
              </mc:Choice>
              <mc:Fallback>
                <p:oleObj name="Worksheet" r:id="rId7" imgW="5114877" imgH="1819296" progId="Excel.Sheet.12">
                  <p:embed/>
                  <p:pic>
                    <p:nvPicPr>
                      <p:cNvPr id="17" name="Objeto 16">
                        <a:extLst>
                          <a:ext uri="{FF2B5EF4-FFF2-40B4-BE49-F238E27FC236}">
                            <a16:creationId xmlns:a16="http://schemas.microsoft.com/office/drawing/2014/main" id="{3483F9D5-B276-EDEC-F492-71F7ECDD4E85}"/>
                          </a:ext>
                        </a:extLst>
                      </p:cNvPr>
                      <p:cNvPicPr/>
                      <p:nvPr/>
                    </p:nvPicPr>
                    <p:blipFill>
                      <a:blip r:embed="rId8"/>
                      <a:stretch>
                        <a:fillRect/>
                      </a:stretch>
                    </p:blipFill>
                    <p:spPr>
                      <a:xfrm>
                        <a:off x="11166475" y="9659938"/>
                        <a:ext cx="7269163" cy="2584450"/>
                      </a:xfrm>
                      <a:prstGeom prst="rect">
                        <a:avLst/>
                      </a:prstGeom>
                    </p:spPr>
                  </p:pic>
                </p:oleObj>
              </mc:Fallback>
            </mc:AlternateContent>
          </a:graphicData>
        </a:graphic>
      </p:graphicFrame>
    </p:spTree>
    <p:extLst>
      <p:ext uri="{BB962C8B-B14F-4D97-AF65-F5344CB8AC3E}">
        <p14:creationId xmlns:p14="http://schemas.microsoft.com/office/powerpoint/2010/main" val="2490321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upo 56">
            <a:extLst>
              <a:ext uri="{FF2B5EF4-FFF2-40B4-BE49-F238E27FC236}">
                <a16:creationId xmlns:a16="http://schemas.microsoft.com/office/drawing/2014/main" id="{9AB87635-4857-BFF9-5092-1F2A34FEFA27}"/>
              </a:ext>
            </a:extLst>
          </p:cNvPr>
          <p:cNvGrpSpPr/>
          <p:nvPr/>
        </p:nvGrpSpPr>
        <p:grpSpPr>
          <a:xfrm>
            <a:off x="14064208" y="3227954"/>
            <a:ext cx="7848872" cy="7260092"/>
            <a:chOff x="12830262" y="3439066"/>
            <a:chExt cx="7052314" cy="6523287"/>
          </a:xfrm>
        </p:grpSpPr>
        <p:pic>
          <p:nvPicPr>
            <p:cNvPr id="34" name="Imagen 33">
              <a:extLst>
                <a:ext uri="{FF2B5EF4-FFF2-40B4-BE49-F238E27FC236}">
                  <a16:creationId xmlns:a16="http://schemas.microsoft.com/office/drawing/2014/main" id="{ADADC557-C2F7-EECD-E490-DB6C97EE03E6}"/>
                </a:ext>
              </a:extLst>
            </p:cNvPr>
            <p:cNvPicPr>
              <a:picLocks noChangeAspect="1"/>
            </p:cNvPicPr>
            <p:nvPr/>
          </p:nvPicPr>
          <p:blipFill>
            <a:blip r:embed="rId3"/>
            <a:stretch>
              <a:fillRect/>
            </a:stretch>
          </p:blipFill>
          <p:spPr>
            <a:xfrm>
              <a:off x="15434356" y="3439066"/>
              <a:ext cx="1844127" cy="1844127"/>
            </a:xfrm>
            <a:prstGeom prst="rect">
              <a:avLst/>
            </a:prstGeom>
          </p:spPr>
        </p:pic>
        <p:pic>
          <p:nvPicPr>
            <p:cNvPr id="37" name="Imagen 36">
              <a:extLst>
                <a:ext uri="{FF2B5EF4-FFF2-40B4-BE49-F238E27FC236}">
                  <a16:creationId xmlns:a16="http://schemas.microsoft.com/office/drawing/2014/main" id="{99459145-471D-10D6-E2F0-1E174C8F52AC}"/>
                </a:ext>
              </a:extLst>
            </p:cNvPr>
            <p:cNvPicPr>
              <a:picLocks noChangeAspect="1"/>
            </p:cNvPicPr>
            <p:nvPr/>
          </p:nvPicPr>
          <p:blipFill>
            <a:blip r:embed="rId4"/>
            <a:stretch>
              <a:fillRect/>
            </a:stretch>
          </p:blipFill>
          <p:spPr>
            <a:xfrm>
              <a:off x="15434356" y="5509057"/>
              <a:ext cx="1844127" cy="1844127"/>
            </a:xfrm>
            <a:prstGeom prst="rect">
              <a:avLst/>
            </a:prstGeom>
          </p:spPr>
        </p:pic>
        <p:grpSp>
          <p:nvGrpSpPr>
            <p:cNvPr id="46" name="Grupo 45">
              <a:extLst>
                <a:ext uri="{FF2B5EF4-FFF2-40B4-BE49-F238E27FC236}">
                  <a16:creationId xmlns:a16="http://schemas.microsoft.com/office/drawing/2014/main" id="{522D02FB-BFF4-CF62-892B-4987F9D4F8A3}"/>
                </a:ext>
              </a:extLst>
            </p:cNvPr>
            <p:cNvGrpSpPr/>
            <p:nvPr/>
          </p:nvGrpSpPr>
          <p:grpSpPr>
            <a:xfrm>
              <a:off x="12830262" y="8470781"/>
              <a:ext cx="7052314" cy="1491572"/>
              <a:chOff x="12830262" y="8470781"/>
              <a:chExt cx="7052314" cy="1491572"/>
            </a:xfrm>
          </p:grpSpPr>
          <p:pic>
            <p:nvPicPr>
              <p:cNvPr id="38" name="Imagen 37">
                <a:extLst>
                  <a:ext uri="{FF2B5EF4-FFF2-40B4-BE49-F238E27FC236}">
                    <a16:creationId xmlns:a16="http://schemas.microsoft.com/office/drawing/2014/main" id="{DFF540B0-B1F4-292C-7988-2EA69308A9E5}"/>
                  </a:ext>
                </a:extLst>
              </p:cNvPr>
              <p:cNvPicPr>
                <a:picLocks noChangeAspect="1"/>
              </p:cNvPicPr>
              <p:nvPr/>
            </p:nvPicPr>
            <p:blipFill>
              <a:blip r:embed="rId5"/>
              <a:stretch>
                <a:fillRect/>
              </a:stretch>
            </p:blipFill>
            <p:spPr>
              <a:xfrm>
                <a:off x="16718694" y="8470781"/>
                <a:ext cx="1318648" cy="1455060"/>
              </a:xfrm>
              <a:prstGeom prst="rect">
                <a:avLst/>
              </a:prstGeom>
            </p:spPr>
          </p:pic>
          <p:pic>
            <p:nvPicPr>
              <p:cNvPr id="40" name="Imagen 39">
                <a:extLst>
                  <a:ext uri="{FF2B5EF4-FFF2-40B4-BE49-F238E27FC236}">
                    <a16:creationId xmlns:a16="http://schemas.microsoft.com/office/drawing/2014/main" id="{6138BA69-FA4D-A5E6-5C60-AEFF3B966D6C}"/>
                  </a:ext>
                </a:extLst>
              </p:cNvPr>
              <p:cNvPicPr>
                <a:picLocks noChangeAspect="1"/>
              </p:cNvPicPr>
              <p:nvPr/>
            </p:nvPicPr>
            <p:blipFill>
              <a:blip r:embed="rId6"/>
              <a:stretch>
                <a:fillRect/>
              </a:stretch>
            </p:blipFill>
            <p:spPr>
              <a:xfrm>
                <a:off x="14712280" y="8537636"/>
                <a:ext cx="1457616" cy="1388205"/>
              </a:xfrm>
              <a:prstGeom prst="rect">
                <a:avLst/>
              </a:prstGeom>
            </p:spPr>
          </p:pic>
          <p:pic>
            <p:nvPicPr>
              <p:cNvPr id="43" name="Imagen 42">
                <a:extLst>
                  <a:ext uri="{FF2B5EF4-FFF2-40B4-BE49-F238E27FC236}">
                    <a16:creationId xmlns:a16="http://schemas.microsoft.com/office/drawing/2014/main" id="{BA5D8E72-8F05-7606-F364-2E370FA958E9}"/>
                  </a:ext>
                </a:extLst>
              </p:cNvPr>
              <p:cNvPicPr>
                <a:picLocks noChangeAspect="1"/>
              </p:cNvPicPr>
              <p:nvPr/>
            </p:nvPicPr>
            <p:blipFill>
              <a:blip r:embed="rId7"/>
              <a:stretch>
                <a:fillRect/>
              </a:stretch>
            </p:blipFill>
            <p:spPr>
              <a:xfrm>
                <a:off x="12830262" y="8643705"/>
                <a:ext cx="1318648" cy="1318648"/>
              </a:xfrm>
              <a:prstGeom prst="rect">
                <a:avLst/>
              </a:prstGeom>
            </p:spPr>
          </p:pic>
          <p:pic>
            <p:nvPicPr>
              <p:cNvPr id="44" name="Imagen 43">
                <a:extLst>
                  <a:ext uri="{FF2B5EF4-FFF2-40B4-BE49-F238E27FC236}">
                    <a16:creationId xmlns:a16="http://schemas.microsoft.com/office/drawing/2014/main" id="{2335E882-CF47-902C-B6D3-56B6788483CE}"/>
                  </a:ext>
                </a:extLst>
              </p:cNvPr>
              <p:cNvPicPr>
                <a:picLocks noChangeAspect="1"/>
              </p:cNvPicPr>
              <p:nvPr/>
            </p:nvPicPr>
            <p:blipFill>
              <a:blip r:embed="rId8"/>
              <a:stretch>
                <a:fillRect/>
              </a:stretch>
            </p:blipFill>
            <p:spPr>
              <a:xfrm>
                <a:off x="18563928" y="8557239"/>
                <a:ext cx="1318648" cy="1385698"/>
              </a:xfrm>
              <a:prstGeom prst="rect">
                <a:avLst/>
              </a:prstGeom>
            </p:spPr>
          </p:pic>
        </p:grpSp>
        <p:cxnSp>
          <p:nvCxnSpPr>
            <p:cNvPr id="48" name="Conector recto 47">
              <a:extLst>
                <a:ext uri="{FF2B5EF4-FFF2-40B4-BE49-F238E27FC236}">
                  <a16:creationId xmlns:a16="http://schemas.microsoft.com/office/drawing/2014/main" id="{41C2C376-5C7E-1C7B-8CA0-50207AC20E84}"/>
                </a:ext>
              </a:extLst>
            </p:cNvPr>
            <p:cNvCxnSpPr>
              <a:stCxn id="37" idx="2"/>
            </p:cNvCxnSpPr>
            <p:nvPr/>
          </p:nvCxnSpPr>
          <p:spPr bwMode="auto">
            <a:xfrm flipH="1">
              <a:off x="16356419" y="7353184"/>
              <a:ext cx="1" cy="655330"/>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Conector recto 48">
              <a:extLst>
                <a:ext uri="{FF2B5EF4-FFF2-40B4-BE49-F238E27FC236}">
                  <a16:creationId xmlns:a16="http://schemas.microsoft.com/office/drawing/2014/main" id="{496B73B6-1B64-31B1-66BE-C1A043448DDF}"/>
                </a:ext>
              </a:extLst>
            </p:cNvPr>
            <p:cNvCxnSpPr>
              <a:cxnSpLocks/>
            </p:cNvCxnSpPr>
            <p:nvPr/>
          </p:nvCxnSpPr>
          <p:spPr bwMode="auto">
            <a:xfrm flipH="1">
              <a:off x="13489586" y="7998444"/>
              <a:ext cx="5733666" cy="0"/>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Conector recto 52">
              <a:extLst>
                <a:ext uri="{FF2B5EF4-FFF2-40B4-BE49-F238E27FC236}">
                  <a16:creationId xmlns:a16="http://schemas.microsoft.com/office/drawing/2014/main" id="{D8AB54B8-B55F-5060-F9B3-68C7A1759086}"/>
                </a:ext>
              </a:extLst>
            </p:cNvPr>
            <p:cNvCxnSpPr/>
            <p:nvPr/>
          </p:nvCxnSpPr>
          <p:spPr bwMode="auto">
            <a:xfrm flipH="1">
              <a:off x="13495988" y="7986230"/>
              <a:ext cx="1" cy="655330"/>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Conector recto 53">
              <a:extLst>
                <a:ext uri="{FF2B5EF4-FFF2-40B4-BE49-F238E27FC236}">
                  <a16:creationId xmlns:a16="http://schemas.microsoft.com/office/drawing/2014/main" id="{C32B56E7-64E9-F4C9-5BC2-4852A7F3EBAC}"/>
                </a:ext>
              </a:extLst>
            </p:cNvPr>
            <p:cNvCxnSpPr/>
            <p:nvPr/>
          </p:nvCxnSpPr>
          <p:spPr bwMode="auto">
            <a:xfrm flipH="1">
              <a:off x="19216850" y="7986230"/>
              <a:ext cx="1" cy="655330"/>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Conector recto 54">
              <a:extLst>
                <a:ext uri="{FF2B5EF4-FFF2-40B4-BE49-F238E27FC236}">
                  <a16:creationId xmlns:a16="http://schemas.microsoft.com/office/drawing/2014/main" id="{87DBDE49-8AD1-4527-5A2C-F0DD795283DC}"/>
                </a:ext>
              </a:extLst>
            </p:cNvPr>
            <p:cNvCxnSpPr/>
            <p:nvPr/>
          </p:nvCxnSpPr>
          <p:spPr bwMode="auto">
            <a:xfrm flipH="1">
              <a:off x="17317712" y="7986230"/>
              <a:ext cx="1" cy="655330"/>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Conector recto 55">
              <a:extLst>
                <a:ext uri="{FF2B5EF4-FFF2-40B4-BE49-F238E27FC236}">
                  <a16:creationId xmlns:a16="http://schemas.microsoft.com/office/drawing/2014/main" id="{C80641D4-6AEB-D690-61AB-7379F3321F40}"/>
                </a:ext>
              </a:extLst>
            </p:cNvPr>
            <p:cNvCxnSpPr/>
            <p:nvPr/>
          </p:nvCxnSpPr>
          <p:spPr bwMode="auto">
            <a:xfrm flipH="1">
              <a:off x="15418573" y="7986230"/>
              <a:ext cx="1" cy="655330"/>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7" name="Rectangle 18">
            <a:extLst>
              <a:ext uri="{FF2B5EF4-FFF2-40B4-BE49-F238E27FC236}">
                <a16:creationId xmlns:a16="http://schemas.microsoft.com/office/drawing/2014/main" id="{C62B9ADB-8C1F-5F10-0FFE-62E22316D27A}"/>
              </a:ext>
            </a:extLst>
          </p:cNvPr>
          <p:cNvSpPr>
            <a:spLocks/>
          </p:cNvSpPr>
          <p:nvPr/>
        </p:nvSpPr>
        <p:spPr bwMode="auto">
          <a:xfrm>
            <a:off x="13272120" y="2730755"/>
            <a:ext cx="9433048" cy="8303709"/>
          </a:xfrm>
          <a:prstGeom prst="rect">
            <a:avLst/>
          </a:prstGeom>
          <a:solidFill>
            <a:srgbClr val="5C9FD1">
              <a:alpha val="16873"/>
            </a:srgbClr>
          </a:solidFill>
          <a:ln w="12700" cap="flat" cmpd="sng">
            <a:noFill/>
            <a:prstDash val="solid"/>
            <a:miter lim="400000"/>
            <a:headEnd type="none" w="med" len="med"/>
            <a:tailEnd type="none" w="med" len="med"/>
          </a:ln>
          <a:effec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sp>
        <p:nvSpPr>
          <p:cNvPr id="8196" name="Text Box 4">
            <a:extLst>
              <a:ext uri="{FF2B5EF4-FFF2-40B4-BE49-F238E27FC236}">
                <a16:creationId xmlns:a16="http://schemas.microsoft.com/office/drawing/2014/main" id="{08427A3E-1C2F-6332-CDC2-B6A50E823C29}"/>
              </a:ext>
            </a:extLst>
          </p:cNvPr>
          <p:cNvSpPr txBox="1">
            <a:spLocks/>
          </p:cNvSpPr>
          <p:nvPr/>
        </p:nvSpPr>
        <p:spPr bwMode="auto">
          <a:xfrm>
            <a:off x="742728" y="1492338"/>
            <a:ext cx="8523167" cy="7489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defPPr>
              <a:defRPr lang="es-ES"/>
            </a:defPPr>
            <a:lvl1pPr defTabSz="911225">
              <a:defRPr sz="4200">
                <a:solidFill>
                  <a:srgbClr val="00205B"/>
                </a:solidFill>
                <a:latin typeface="Deutsche Bank Display" charset="0"/>
                <a:ea typeface="Deutsche Bank Display" charset="0"/>
                <a:cs typeface="Deutsche Bank Display" charset="0"/>
              </a:defRPr>
            </a:lvl1pPr>
            <a:lvl2pPr defTabSz="911225"/>
            <a:lvl3pPr defTabSz="911225"/>
            <a:lvl4pPr defTabSz="911225"/>
            <a:lvl5pPr defTabSz="911225"/>
            <a:lvl6pPr marL="457200" indent="1828800" algn="ctr" defTabSz="911225" fontAlgn="base" hangingPunct="0">
              <a:spcBef>
                <a:spcPct val="0"/>
              </a:spcBef>
              <a:spcAft>
                <a:spcPct val="0"/>
              </a:spcAft>
            </a:lvl6pPr>
            <a:lvl7pPr marL="914400" indent="1828800" algn="ctr" defTabSz="911225" fontAlgn="base" hangingPunct="0">
              <a:spcBef>
                <a:spcPct val="0"/>
              </a:spcBef>
              <a:spcAft>
                <a:spcPct val="0"/>
              </a:spcAft>
            </a:lvl7pPr>
            <a:lvl8pPr marL="1371600" indent="1828800" algn="ctr" defTabSz="911225" fontAlgn="base" hangingPunct="0">
              <a:spcBef>
                <a:spcPct val="0"/>
              </a:spcBef>
              <a:spcAft>
                <a:spcPct val="0"/>
              </a:spcAft>
            </a:lvl8pPr>
            <a:lvl9pPr marL="1828800" indent="1828800" algn="ctr" defTabSz="911225" fontAlgn="base" hangingPunct="0">
              <a:spcBef>
                <a:spcPct val="0"/>
              </a:spcBef>
              <a:spcAft>
                <a:spcPct val="0"/>
              </a:spcAft>
            </a:lvl9pPr>
          </a:lstStyle>
          <a:p>
            <a:r>
              <a:rPr lang="es-ES_tradnl" dirty="0"/>
              <a:t>Áreas de planificación patrimonial</a:t>
            </a:r>
          </a:p>
        </p:txBody>
      </p:sp>
      <p:sp>
        <p:nvSpPr>
          <p:cNvPr id="36" name="Text Placeholder 9">
            <a:extLst>
              <a:ext uri="{FF2B5EF4-FFF2-40B4-BE49-F238E27FC236}">
                <a16:creationId xmlns:a16="http://schemas.microsoft.com/office/drawing/2014/main" id="{89A5DB89-0253-6AD9-7044-06EACB6CAE14}"/>
              </a:ext>
            </a:extLst>
          </p:cNvPr>
          <p:cNvSpPr txBox="1">
            <a:spLocks/>
          </p:cNvSpPr>
          <p:nvPr/>
        </p:nvSpPr>
        <p:spPr>
          <a:xfrm>
            <a:off x="2182888" y="2715685"/>
            <a:ext cx="10761685" cy="9476803"/>
          </a:xfrm>
          <a:prstGeom prst="rect">
            <a:avLst/>
          </a:prstGeom>
        </p:spPr>
        <p:txBody>
          <a:bodyPr/>
          <a:lstStyle>
            <a:lvl1pPr marL="6096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1pPr>
            <a:lvl2pPr marL="12192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2pPr>
            <a:lvl3pPr marL="18288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3pPr>
            <a:lvl4pPr marL="24384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4pPr>
            <a:lvl5pPr marL="30480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s-ES_tradnl" sz="2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Situación familiar</a:t>
            </a:r>
          </a:p>
          <a:p>
            <a:pPr marL="342900" marR="53121" indent="-342900" defTabSz="911565">
              <a:lnSpc>
                <a:spcPct val="110000"/>
              </a:lnSpc>
              <a:spcBef>
                <a:spcPts val="600"/>
              </a:spcBef>
              <a:buClr>
                <a:srgbClr val="04A2E0"/>
              </a:buClr>
              <a:buSzPct val="140000"/>
              <a:buFont typeface="Arial" panose="020B0604020202020204" pitchFamily="34" charset="0"/>
              <a:buChar char="•"/>
            </a:pPr>
            <a:endParaRPr lang="es-ES_tradnl"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342900" marR="53121" indent="-342900" defTabSz="911565">
              <a:lnSpc>
                <a:spcPct val="110000"/>
              </a:lnSpc>
              <a:spcBef>
                <a:spcPts val="600"/>
              </a:spcBef>
              <a:buClr>
                <a:srgbClr val="04A2E0"/>
              </a:buClr>
              <a:buSzPct val="140000"/>
              <a:buFont typeface="Arial" panose="020B0604020202020204" pitchFamily="34" charset="0"/>
              <a:buChar char="•"/>
            </a:pPr>
            <a:r>
              <a:rPr lang="es-ES_tradnl"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Impuesto sobre Sucesiones y Donaciones</a:t>
            </a:r>
          </a:p>
          <a:p>
            <a:pPr marL="342900" marR="53121" indent="-342900" defTabSz="911565">
              <a:lnSpc>
                <a:spcPct val="110000"/>
              </a:lnSpc>
              <a:spcBef>
                <a:spcPts val="600"/>
              </a:spcBef>
              <a:buClr>
                <a:srgbClr val="04A2E0"/>
              </a:buClr>
              <a:buSzPct val="140000"/>
              <a:buFont typeface="Arial" panose="020B0604020202020204" pitchFamily="34" charset="0"/>
              <a:buChar char="•"/>
            </a:pPr>
            <a:r>
              <a:rPr lang="es-ES_tradnl"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Cuestiones de residencia fiscal</a:t>
            </a:r>
          </a:p>
          <a:p>
            <a:pPr marL="342900" marR="53121" indent="-342900" defTabSz="911565">
              <a:lnSpc>
                <a:spcPct val="110000"/>
              </a:lnSpc>
              <a:spcBef>
                <a:spcPts val="600"/>
              </a:spcBef>
              <a:buClr>
                <a:srgbClr val="04A2E0"/>
              </a:buClr>
              <a:buSzPct val="140000"/>
              <a:buFont typeface="Arial" panose="020B0604020202020204" pitchFamily="34" charset="0"/>
              <a:buChar char="•"/>
            </a:pPr>
            <a:r>
              <a:rPr lang="es-ES_tradnl"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Cuestiones de derecho civil</a:t>
            </a:r>
          </a:p>
          <a:p>
            <a:pPr marL="0" indent="0">
              <a:buFontTx/>
              <a:buNone/>
            </a:pPr>
            <a:r>
              <a:rPr lang="es-ES_tradnl" sz="2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Planificación de las personas físicas</a:t>
            </a:r>
          </a:p>
          <a:p>
            <a:pPr marL="342900" marR="53121" indent="-342900" defTabSz="911565">
              <a:lnSpc>
                <a:spcPct val="110000"/>
              </a:lnSpc>
              <a:spcBef>
                <a:spcPts val="600"/>
              </a:spcBef>
              <a:buClr>
                <a:srgbClr val="04A2E0"/>
              </a:buClr>
              <a:buSzPct val="140000"/>
              <a:buFont typeface="Arial" panose="020B0604020202020204" pitchFamily="34" charset="0"/>
              <a:buChar char="•"/>
            </a:pPr>
            <a:endParaRPr lang="es-ES_tradnl"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342900" marR="53121" indent="-342900" defTabSz="911565">
              <a:lnSpc>
                <a:spcPct val="110000"/>
              </a:lnSpc>
              <a:spcBef>
                <a:spcPts val="600"/>
              </a:spcBef>
              <a:buClr>
                <a:srgbClr val="04A2E0"/>
              </a:buClr>
              <a:buSzPct val="140000"/>
              <a:buFont typeface="Arial" panose="020B0604020202020204" pitchFamily="34" charset="0"/>
              <a:buChar char="•"/>
            </a:pPr>
            <a:r>
              <a:rPr lang="es-ES_tradnl"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Impuesto sobre el Patrimonio / Grandes Fortunas</a:t>
            </a:r>
          </a:p>
          <a:p>
            <a:pPr marL="342900" marR="53121" indent="-342900" defTabSz="911565">
              <a:lnSpc>
                <a:spcPct val="110000"/>
              </a:lnSpc>
              <a:spcBef>
                <a:spcPts val="600"/>
              </a:spcBef>
              <a:buClr>
                <a:srgbClr val="04A2E0"/>
              </a:buClr>
              <a:buSzPct val="140000"/>
              <a:buFont typeface="Arial" panose="020B0604020202020204" pitchFamily="34" charset="0"/>
              <a:buChar char="•"/>
            </a:pPr>
            <a:r>
              <a:rPr lang="es-ES_tradnl"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Impuesto sobre la Renta de las Personas Físicas</a:t>
            </a:r>
          </a:p>
          <a:p>
            <a:pPr marL="342900" marR="53121" indent="-342900" defTabSz="911565">
              <a:lnSpc>
                <a:spcPct val="110000"/>
              </a:lnSpc>
              <a:spcBef>
                <a:spcPts val="600"/>
              </a:spcBef>
              <a:buClr>
                <a:srgbClr val="04A2E0"/>
              </a:buClr>
              <a:buSzPct val="140000"/>
              <a:buFont typeface="Arial" panose="020B0604020202020204" pitchFamily="34" charset="0"/>
              <a:buChar char="•"/>
            </a:pPr>
            <a:r>
              <a:rPr lang="es-ES_tradnl"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Otros impuestos patrimoniales</a:t>
            </a:r>
          </a:p>
          <a:p>
            <a:pPr marL="342900" marR="53121" indent="-342900" defTabSz="911565">
              <a:lnSpc>
                <a:spcPct val="110000"/>
              </a:lnSpc>
              <a:spcBef>
                <a:spcPts val="600"/>
              </a:spcBef>
              <a:buClr>
                <a:srgbClr val="04A2E0"/>
              </a:buClr>
              <a:buSzPct val="140000"/>
              <a:buFont typeface="Arial" panose="020B0604020202020204" pitchFamily="34" charset="0"/>
              <a:buChar char="•"/>
            </a:pPr>
            <a:r>
              <a:rPr lang="es-ES_tradnl"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Cuestiones de residencia fiscal (</a:t>
            </a:r>
            <a:r>
              <a:rPr lang="es-ES_tradnl" sz="22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exit</a:t>
            </a:r>
            <a:r>
              <a:rPr lang="es-ES_tradnl"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 </a:t>
            </a:r>
            <a:r>
              <a:rPr lang="es-ES_tradnl" sz="22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tax</a:t>
            </a:r>
            <a:r>
              <a:rPr lang="es-ES_tradnl"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 etc.)</a:t>
            </a:r>
          </a:p>
          <a:p>
            <a:pPr marL="342900" marR="53121" indent="-342900" defTabSz="911565">
              <a:lnSpc>
                <a:spcPct val="110000"/>
              </a:lnSpc>
              <a:spcBef>
                <a:spcPts val="600"/>
              </a:spcBef>
              <a:buClr>
                <a:srgbClr val="04A2E0"/>
              </a:buClr>
              <a:buSzPct val="140000"/>
              <a:buFont typeface="Arial" panose="020B0604020202020204" pitchFamily="34" charset="0"/>
              <a:buChar char="•"/>
            </a:pPr>
            <a:r>
              <a:rPr lang="es-ES_tradnl"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Cuestiones de derecho civil (vecindad civil, régimen económico matrimonial)</a:t>
            </a:r>
          </a:p>
          <a:p>
            <a:pPr marL="0" indent="0">
              <a:buFontTx/>
              <a:buNone/>
            </a:pPr>
            <a:r>
              <a:rPr lang="es-ES_tradnl" sz="2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Planificación en las personas jurídicas</a:t>
            </a:r>
          </a:p>
          <a:p>
            <a:pPr marL="342900" marR="53121" indent="-342900" defTabSz="911565">
              <a:lnSpc>
                <a:spcPct val="110000"/>
              </a:lnSpc>
              <a:spcBef>
                <a:spcPts val="600"/>
              </a:spcBef>
              <a:buClr>
                <a:srgbClr val="04A2E0"/>
              </a:buClr>
              <a:buSzPct val="140000"/>
              <a:buFont typeface="Arial" panose="020B0604020202020204" pitchFamily="34" charset="0"/>
              <a:buChar char="•"/>
            </a:pPr>
            <a:endParaRPr lang="es-ES_tradnl"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342900" marR="53121" indent="-342900" defTabSz="911565">
              <a:lnSpc>
                <a:spcPct val="110000"/>
              </a:lnSpc>
              <a:spcBef>
                <a:spcPts val="600"/>
              </a:spcBef>
              <a:buClr>
                <a:srgbClr val="04A2E0"/>
              </a:buClr>
              <a:buSzPct val="140000"/>
              <a:buFont typeface="Arial" panose="020B0604020202020204" pitchFamily="34" charset="0"/>
              <a:buChar char="•"/>
            </a:pPr>
            <a:r>
              <a:rPr lang="es-ES_tradnl"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Impuesto sobre Sociedades</a:t>
            </a:r>
          </a:p>
          <a:p>
            <a:pPr marL="342900" marR="53121" indent="-342900" defTabSz="911565">
              <a:lnSpc>
                <a:spcPct val="110000"/>
              </a:lnSpc>
              <a:spcBef>
                <a:spcPts val="600"/>
              </a:spcBef>
              <a:buClr>
                <a:srgbClr val="04A2E0"/>
              </a:buClr>
              <a:buSzPct val="140000"/>
              <a:buFont typeface="Arial" panose="020B0604020202020204" pitchFamily="34" charset="0"/>
              <a:buChar char="•"/>
            </a:pPr>
            <a:r>
              <a:rPr lang="es-ES_tradnl"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Residencia fiscal de la compañía</a:t>
            </a:r>
          </a:p>
          <a:p>
            <a:pPr marL="342900" marR="53121" indent="-342900" defTabSz="911565">
              <a:lnSpc>
                <a:spcPct val="110000"/>
              </a:lnSpc>
              <a:spcBef>
                <a:spcPts val="600"/>
              </a:spcBef>
              <a:buClr>
                <a:srgbClr val="04A2E0"/>
              </a:buClr>
              <a:buSzPct val="140000"/>
              <a:buFont typeface="Arial" panose="020B0604020202020204" pitchFamily="34" charset="0"/>
              <a:buChar char="•"/>
            </a:pPr>
            <a:r>
              <a:rPr lang="es-ES_tradnl"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Formas de retribución al accionista</a:t>
            </a:r>
          </a:p>
          <a:p>
            <a:pPr marL="342900" marR="53121" indent="-342900" defTabSz="911565">
              <a:lnSpc>
                <a:spcPct val="110000"/>
              </a:lnSpc>
              <a:spcBef>
                <a:spcPts val="600"/>
              </a:spcBef>
              <a:buClr>
                <a:srgbClr val="04A2E0"/>
              </a:buClr>
              <a:buSzPct val="140000"/>
              <a:buFont typeface="Arial" panose="020B0604020202020204" pitchFamily="34" charset="0"/>
              <a:buChar char="•"/>
            </a:pPr>
            <a:r>
              <a:rPr lang="es-ES_tradnl"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Cuestiones de derecho civil y mercantil</a:t>
            </a:r>
          </a:p>
          <a:p>
            <a:pPr marL="0" indent="0">
              <a:buFontTx/>
              <a:buNone/>
            </a:pPr>
            <a:endParaRPr lang="es-ES_tradnl" dirty="0"/>
          </a:p>
        </p:txBody>
      </p:sp>
      <p:sp>
        <p:nvSpPr>
          <p:cNvPr id="59" name="CuadroTexto 58">
            <a:extLst>
              <a:ext uri="{FF2B5EF4-FFF2-40B4-BE49-F238E27FC236}">
                <a16:creationId xmlns:a16="http://schemas.microsoft.com/office/drawing/2014/main" id="{0422FD24-D3EC-5B0B-A305-AA23D0707322}"/>
              </a:ext>
            </a:extLst>
          </p:cNvPr>
          <p:cNvSpPr txBox="1"/>
          <p:nvPr/>
        </p:nvSpPr>
        <p:spPr>
          <a:xfrm>
            <a:off x="13123076" y="11225490"/>
            <a:ext cx="10014140" cy="646331"/>
          </a:xfrm>
          <a:prstGeom prst="rect">
            <a:avLst/>
          </a:prstGeom>
          <a:noFill/>
        </p:spPr>
        <p:txBody>
          <a:bodyPr wrap="square" rtlCol="0">
            <a:spAutoFit/>
          </a:bodyPr>
          <a:lstStyle/>
          <a:p>
            <a:pPr algn="l" defTabSz="911225"/>
            <a:r>
              <a:rPr lang="es-ES" altLang="es-ES" sz="1800" dirty="0">
                <a:solidFill>
                  <a:schemeClr val="bg1">
                    <a:lumMod val="65000"/>
                  </a:schemeClr>
                </a:solidFill>
                <a:latin typeface="Deutsche Bank Text" panose="020B0503020202030204" pitchFamily="34" charset="0"/>
                <a:ea typeface="Deutsche Bank Text" panose="020B0503020202030204" pitchFamily="34" charset="0"/>
                <a:cs typeface="Deutsche Bank Text" panose="020B0503020202030204" pitchFamily="34" charset="0"/>
              </a:rPr>
              <a:t>*</a:t>
            </a:r>
            <a:r>
              <a:rPr lang="es-ES" sz="1800" dirty="0">
                <a:solidFill>
                  <a:schemeClr val="bg1">
                    <a:lumMod val="65000"/>
                  </a:schemeClr>
                </a:solidFill>
                <a:latin typeface="Deutsche Bank Text" panose="020B0503020202030204" pitchFamily="34" charset="0"/>
                <a:ea typeface="Deutsche Bank Text" panose="020B0503020202030204" pitchFamily="34" charset="0"/>
                <a:cs typeface="Deutsche Bank Text" panose="020B0503020202030204" pitchFamily="34" charset="0"/>
              </a:rPr>
              <a:t>La planificación patrimonial debería tener en cuenta el patrimonio considerado en su conjunto </a:t>
            </a:r>
            <a:endParaRPr lang="es-ES" altLang="es-ES" sz="1800" dirty="0">
              <a:solidFill>
                <a:schemeClr val="bg1">
                  <a:lumMod val="65000"/>
                </a:schemeClr>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algn="l" defTabSz="911225"/>
            <a:r>
              <a:rPr lang="es-ES" altLang="es-ES" sz="1800" dirty="0">
                <a:solidFill>
                  <a:schemeClr val="bg1">
                    <a:lumMod val="65000"/>
                  </a:schemeClr>
                </a:solidFill>
                <a:latin typeface="Deutsche Bank Text" panose="020B0503020202030204" pitchFamily="34" charset="0"/>
                <a:ea typeface="Deutsche Bank Text" panose="020B0503020202030204" pitchFamily="34" charset="0"/>
                <a:cs typeface="Deutsche Bank Text" panose="020B0503020202030204" pitchFamily="34" charset="0"/>
              </a:rPr>
              <a:t>las medidas propuestas podrían afectar a nivel familiar, personal o empresarial.</a:t>
            </a:r>
          </a:p>
        </p:txBody>
      </p:sp>
      <p:sp>
        <p:nvSpPr>
          <p:cNvPr id="2" name="Text Box 4">
            <a:extLst>
              <a:ext uri="{FF2B5EF4-FFF2-40B4-BE49-F238E27FC236}">
                <a16:creationId xmlns:a16="http://schemas.microsoft.com/office/drawing/2014/main" id="{4794771F-5ECC-C5A7-F8BD-A4278523E850}"/>
              </a:ext>
            </a:extLst>
          </p:cNvPr>
          <p:cNvSpPr txBox="1">
            <a:spLocks/>
          </p:cNvSpPr>
          <p:nvPr/>
        </p:nvSpPr>
        <p:spPr bwMode="auto">
          <a:xfrm>
            <a:off x="636588" y="311184"/>
            <a:ext cx="2736327" cy="542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lnSpc>
                <a:spcPts val="4000"/>
              </a:lnSpc>
            </a:pPr>
            <a:r>
              <a:rPr lang="es-ES" alt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Planificación Patrimonial</a:t>
            </a:r>
          </a:p>
        </p:txBody>
      </p:sp>
      <p:cxnSp>
        <p:nvCxnSpPr>
          <p:cNvPr id="3" name="Conector recto 2">
            <a:extLst>
              <a:ext uri="{FF2B5EF4-FFF2-40B4-BE49-F238E27FC236}">
                <a16:creationId xmlns:a16="http://schemas.microsoft.com/office/drawing/2014/main" id="{DEC93CFA-F573-0B23-E1F1-BF092EE2427B}"/>
              </a:ext>
            </a:extLst>
          </p:cNvPr>
          <p:cNvCxnSpPr/>
          <p:nvPr/>
        </p:nvCxnSpPr>
        <p:spPr bwMode="auto">
          <a:xfrm>
            <a:off x="671513" y="1017913"/>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 name="Conector recto 3">
            <a:extLst>
              <a:ext uri="{FF2B5EF4-FFF2-40B4-BE49-F238E27FC236}">
                <a16:creationId xmlns:a16="http://schemas.microsoft.com/office/drawing/2014/main" id="{34DEEF4A-12E9-4C70-DB25-25A48009E704}"/>
              </a:ext>
            </a:extLst>
          </p:cNvPr>
          <p:cNvCxnSpPr/>
          <p:nvPr/>
        </p:nvCxnSpPr>
        <p:spPr bwMode="auto">
          <a:xfrm>
            <a:off x="2258039" y="3335600"/>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Conector recto 4">
            <a:extLst>
              <a:ext uri="{FF2B5EF4-FFF2-40B4-BE49-F238E27FC236}">
                <a16:creationId xmlns:a16="http://schemas.microsoft.com/office/drawing/2014/main" id="{A0936251-0415-DEA0-B538-5B9881634466}"/>
              </a:ext>
            </a:extLst>
          </p:cNvPr>
          <p:cNvCxnSpPr/>
          <p:nvPr/>
        </p:nvCxnSpPr>
        <p:spPr bwMode="auto">
          <a:xfrm>
            <a:off x="2258039" y="6126927"/>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Conector recto 5">
            <a:extLst>
              <a:ext uri="{FF2B5EF4-FFF2-40B4-BE49-F238E27FC236}">
                <a16:creationId xmlns:a16="http://schemas.microsoft.com/office/drawing/2014/main" id="{CDD1A3DB-636F-E5CF-77FB-D54365D5450D}"/>
              </a:ext>
            </a:extLst>
          </p:cNvPr>
          <p:cNvCxnSpPr/>
          <p:nvPr/>
        </p:nvCxnSpPr>
        <p:spPr bwMode="auto">
          <a:xfrm>
            <a:off x="2258039" y="9744312"/>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012696088"/>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ángulo 22">
            <a:extLst>
              <a:ext uri="{FF2B5EF4-FFF2-40B4-BE49-F238E27FC236}">
                <a16:creationId xmlns:a16="http://schemas.microsoft.com/office/drawing/2014/main" id="{5498175E-062A-5F1D-8157-1316E7E2DF7E}"/>
              </a:ext>
            </a:extLst>
          </p:cNvPr>
          <p:cNvSpPr/>
          <p:nvPr/>
        </p:nvSpPr>
        <p:spPr bwMode="auto">
          <a:xfrm>
            <a:off x="823914" y="10878522"/>
            <a:ext cx="1899218" cy="1380154"/>
          </a:xfrm>
          <a:prstGeom prst="rect">
            <a:avLst/>
          </a:prstGeom>
          <a:solidFill>
            <a:srgbClr val="5C9FD1"/>
          </a:solidFill>
          <a:ln w="25400" cap="flat" cmpd="sng" algn="ctr">
            <a:noFill/>
            <a:prstDash val="solid"/>
            <a:miter lim="400000"/>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s-ES" sz="2400" b="0" i="0" u="none" strike="noStrike" cap="none" normalizeH="0" baseline="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24" name="Rectángulo 23">
            <a:extLst>
              <a:ext uri="{FF2B5EF4-FFF2-40B4-BE49-F238E27FC236}">
                <a16:creationId xmlns:a16="http://schemas.microsoft.com/office/drawing/2014/main" id="{256D5FFF-8C9E-AEFB-2702-BC473930ABB1}"/>
              </a:ext>
            </a:extLst>
          </p:cNvPr>
          <p:cNvSpPr/>
          <p:nvPr/>
        </p:nvSpPr>
        <p:spPr bwMode="auto">
          <a:xfrm>
            <a:off x="2957514" y="10878522"/>
            <a:ext cx="1899218" cy="1380154"/>
          </a:xfrm>
          <a:prstGeom prst="rect">
            <a:avLst/>
          </a:prstGeom>
          <a:solidFill>
            <a:srgbClr val="5C9FD1"/>
          </a:solidFill>
          <a:ln w="25400" cap="flat" cmpd="sng" algn="ctr">
            <a:noFill/>
            <a:prstDash val="solid"/>
            <a:miter lim="400000"/>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s-ES" sz="2400" b="0" i="0" u="none" strike="noStrike" cap="none" normalizeH="0" baseline="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28" name="Rectángulo 27">
            <a:extLst>
              <a:ext uri="{FF2B5EF4-FFF2-40B4-BE49-F238E27FC236}">
                <a16:creationId xmlns:a16="http://schemas.microsoft.com/office/drawing/2014/main" id="{A72F9A96-E0B2-7A0A-69CC-D50BC5299251}"/>
              </a:ext>
            </a:extLst>
          </p:cNvPr>
          <p:cNvSpPr/>
          <p:nvPr/>
        </p:nvSpPr>
        <p:spPr bwMode="auto">
          <a:xfrm>
            <a:off x="5583483" y="10878522"/>
            <a:ext cx="1899218" cy="1380154"/>
          </a:xfrm>
          <a:prstGeom prst="rect">
            <a:avLst/>
          </a:prstGeom>
          <a:solidFill>
            <a:srgbClr val="5C9FD1"/>
          </a:solidFill>
          <a:ln w="25400" cap="flat" cmpd="sng" algn="ctr">
            <a:noFill/>
            <a:prstDash val="solid"/>
            <a:miter lim="400000"/>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s-ES" sz="2400" b="0" i="0" u="none" strike="noStrike" cap="none" normalizeH="0" baseline="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29" name="Rectángulo 28">
            <a:extLst>
              <a:ext uri="{FF2B5EF4-FFF2-40B4-BE49-F238E27FC236}">
                <a16:creationId xmlns:a16="http://schemas.microsoft.com/office/drawing/2014/main" id="{9773153D-DBE9-31AD-45BF-F7156DB8CECB}"/>
              </a:ext>
            </a:extLst>
          </p:cNvPr>
          <p:cNvSpPr/>
          <p:nvPr/>
        </p:nvSpPr>
        <p:spPr bwMode="auto">
          <a:xfrm>
            <a:off x="7717083" y="10878522"/>
            <a:ext cx="1899218" cy="1380154"/>
          </a:xfrm>
          <a:prstGeom prst="rect">
            <a:avLst/>
          </a:prstGeom>
          <a:solidFill>
            <a:srgbClr val="5C9FD1"/>
          </a:solidFill>
          <a:ln w="25400" cap="flat" cmpd="sng" algn="ctr">
            <a:noFill/>
            <a:prstDash val="solid"/>
            <a:miter lim="400000"/>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s-ES" sz="2400" b="0" i="0" u="none" strike="noStrike" cap="none" normalizeH="0" baseline="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8196" name="Text Box 4">
            <a:extLst>
              <a:ext uri="{FF2B5EF4-FFF2-40B4-BE49-F238E27FC236}">
                <a16:creationId xmlns:a16="http://schemas.microsoft.com/office/drawing/2014/main" id="{08427A3E-1C2F-6332-CDC2-B6A50E823C29}"/>
              </a:ext>
            </a:extLst>
          </p:cNvPr>
          <p:cNvSpPr txBox="1">
            <a:spLocks/>
          </p:cNvSpPr>
          <p:nvPr/>
        </p:nvSpPr>
        <p:spPr bwMode="auto">
          <a:xfrm>
            <a:off x="662285" y="1492338"/>
            <a:ext cx="13668806" cy="7489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defPPr>
              <a:defRPr lang="es-ES"/>
            </a:defPPr>
            <a:lvl1pPr defTabSz="911225">
              <a:defRPr sz="4200">
                <a:solidFill>
                  <a:srgbClr val="00205B"/>
                </a:solidFill>
                <a:latin typeface="Deutsche Bank Display" charset="0"/>
                <a:ea typeface="Deutsche Bank Display" charset="0"/>
                <a:cs typeface="Deutsche Bank Display" charset="0"/>
              </a:defRPr>
            </a:lvl1pPr>
            <a:lvl2pPr defTabSz="911225"/>
            <a:lvl3pPr defTabSz="911225"/>
            <a:lvl4pPr defTabSz="911225"/>
            <a:lvl5pPr defTabSz="911225"/>
            <a:lvl6pPr marL="457200" indent="1828800" algn="ctr" defTabSz="911225" fontAlgn="base" hangingPunct="0">
              <a:spcBef>
                <a:spcPct val="0"/>
              </a:spcBef>
              <a:spcAft>
                <a:spcPct val="0"/>
              </a:spcAft>
            </a:lvl6pPr>
            <a:lvl7pPr marL="914400" indent="1828800" algn="ctr" defTabSz="911225" fontAlgn="base" hangingPunct="0">
              <a:spcBef>
                <a:spcPct val="0"/>
              </a:spcBef>
              <a:spcAft>
                <a:spcPct val="0"/>
              </a:spcAft>
            </a:lvl7pPr>
            <a:lvl8pPr marL="1371600" indent="1828800" algn="ctr" defTabSz="911225" fontAlgn="base" hangingPunct="0">
              <a:spcBef>
                <a:spcPct val="0"/>
              </a:spcBef>
              <a:spcAft>
                <a:spcPct val="0"/>
              </a:spcAft>
            </a:lvl8pPr>
            <a:lvl9pPr marL="1828800" indent="1828800" algn="ctr" defTabSz="911225" fontAlgn="base" hangingPunct="0">
              <a:spcBef>
                <a:spcPct val="0"/>
              </a:spcBef>
              <a:spcAft>
                <a:spcPct val="0"/>
              </a:spcAft>
            </a:lvl9pPr>
          </a:lstStyle>
          <a:p>
            <a:r>
              <a:rPr lang="es-ES_tradnl" dirty="0"/>
              <a:t>Supuesto práctico de planificación de empresa familiar</a:t>
            </a:r>
          </a:p>
        </p:txBody>
      </p:sp>
      <p:pic>
        <p:nvPicPr>
          <p:cNvPr id="8233" name="Imagen 8232">
            <a:extLst>
              <a:ext uri="{FF2B5EF4-FFF2-40B4-BE49-F238E27FC236}">
                <a16:creationId xmlns:a16="http://schemas.microsoft.com/office/drawing/2014/main" id="{CF5A1458-FE9D-5EEE-03FC-43704B024EF4}"/>
              </a:ext>
            </a:extLst>
          </p:cNvPr>
          <p:cNvPicPr>
            <a:picLocks noChangeAspect="1"/>
          </p:cNvPicPr>
          <p:nvPr/>
        </p:nvPicPr>
        <p:blipFill>
          <a:blip r:embed="rId4"/>
          <a:stretch>
            <a:fillRect/>
          </a:stretch>
        </p:blipFill>
        <p:spPr>
          <a:xfrm>
            <a:off x="4487116" y="4143352"/>
            <a:ext cx="1070121" cy="1070121"/>
          </a:xfrm>
          <a:prstGeom prst="rect">
            <a:avLst/>
          </a:prstGeom>
        </p:spPr>
      </p:pic>
      <p:sp>
        <p:nvSpPr>
          <p:cNvPr id="8234" name="CuadroTexto 8233">
            <a:extLst>
              <a:ext uri="{FF2B5EF4-FFF2-40B4-BE49-F238E27FC236}">
                <a16:creationId xmlns:a16="http://schemas.microsoft.com/office/drawing/2014/main" id="{ABBFAAF5-166B-63CE-1AFD-EEED3D120488}"/>
              </a:ext>
            </a:extLst>
          </p:cNvPr>
          <p:cNvSpPr txBox="1"/>
          <p:nvPr/>
        </p:nvSpPr>
        <p:spPr>
          <a:xfrm>
            <a:off x="4817132" y="4296169"/>
            <a:ext cx="420471" cy="558941"/>
          </a:xfrm>
          <a:prstGeom prst="rect">
            <a:avLst/>
          </a:prstGeom>
          <a:noFill/>
        </p:spPr>
        <p:txBody>
          <a:bodyPr wrap="none" rtlCol="0">
            <a:spAutoFit/>
          </a:bodyPr>
          <a:lstStyle/>
          <a:p>
            <a:r>
              <a:rPr lang="es-ES" sz="4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A</a:t>
            </a:r>
          </a:p>
        </p:txBody>
      </p:sp>
      <p:sp>
        <p:nvSpPr>
          <p:cNvPr id="8235" name="CuadroTexto 8234">
            <a:extLst>
              <a:ext uri="{FF2B5EF4-FFF2-40B4-BE49-F238E27FC236}">
                <a16:creationId xmlns:a16="http://schemas.microsoft.com/office/drawing/2014/main" id="{21B75847-3E3E-F1CA-74A8-4947494ABE32}"/>
              </a:ext>
            </a:extLst>
          </p:cNvPr>
          <p:cNvSpPr txBox="1"/>
          <p:nvPr/>
        </p:nvSpPr>
        <p:spPr>
          <a:xfrm>
            <a:off x="4648098" y="4743861"/>
            <a:ext cx="758541" cy="307777"/>
          </a:xfrm>
          <a:prstGeom prst="rect">
            <a:avLst/>
          </a:prstGeom>
          <a:noFill/>
        </p:spPr>
        <p:txBody>
          <a:bodyPr wrap="none" rtlCol="0">
            <a:spAutoFit/>
          </a:bodyPr>
          <a:lstStyle/>
          <a:p>
            <a:r>
              <a:rPr lang="es-ES" sz="14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20.500</a:t>
            </a:r>
          </a:p>
        </p:txBody>
      </p:sp>
      <p:pic>
        <p:nvPicPr>
          <p:cNvPr id="8236" name="Imagen 8235">
            <a:extLst>
              <a:ext uri="{FF2B5EF4-FFF2-40B4-BE49-F238E27FC236}">
                <a16:creationId xmlns:a16="http://schemas.microsoft.com/office/drawing/2014/main" id="{7125B266-1CD9-D7BB-1921-6DDCCDBB6284}"/>
              </a:ext>
            </a:extLst>
          </p:cNvPr>
          <p:cNvPicPr>
            <a:picLocks noChangeAspect="1"/>
          </p:cNvPicPr>
          <p:nvPr/>
        </p:nvPicPr>
        <p:blipFill>
          <a:blip r:embed="rId4"/>
          <a:stretch>
            <a:fillRect/>
          </a:stretch>
        </p:blipFill>
        <p:spPr>
          <a:xfrm>
            <a:off x="4487116" y="6216204"/>
            <a:ext cx="1070121" cy="1070121"/>
          </a:xfrm>
          <a:prstGeom prst="rect">
            <a:avLst/>
          </a:prstGeom>
        </p:spPr>
      </p:pic>
      <p:sp>
        <p:nvSpPr>
          <p:cNvPr id="8237" name="CuadroTexto 8236">
            <a:extLst>
              <a:ext uri="{FF2B5EF4-FFF2-40B4-BE49-F238E27FC236}">
                <a16:creationId xmlns:a16="http://schemas.microsoft.com/office/drawing/2014/main" id="{5185A9DC-9752-93B2-C9F6-54EEAD3F1E6F}"/>
              </a:ext>
            </a:extLst>
          </p:cNvPr>
          <p:cNvSpPr txBox="1"/>
          <p:nvPr/>
        </p:nvSpPr>
        <p:spPr>
          <a:xfrm>
            <a:off x="4810804" y="6342380"/>
            <a:ext cx="433129" cy="558941"/>
          </a:xfrm>
          <a:prstGeom prst="rect">
            <a:avLst/>
          </a:prstGeom>
          <a:noFill/>
        </p:spPr>
        <p:txBody>
          <a:bodyPr wrap="none" rtlCol="0">
            <a:spAutoFit/>
          </a:bodyPr>
          <a:lstStyle/>
          <a:p>
            <a:r>
              <a:rPr lang="es-ES" sz="4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B</a:t>
            </a:r>
          </a:p>
        </p:txBody>
      </p:sp>
      <p:sp>
        <p:nvSpPr>
          <p:cNvPr id="8238" name="CuadroTexto 8237">
            <a:extLst>
              <a:ext uri="{FF2B5EF4-FFF2-40B4-BE49-F238E27FC236}">
                <a16:creationId xmlns:a16="http://schemas.microsoft.com/office/drawing/2014/main" id="{D923D33F-0C77-CB13-DCD2-A40882EE2F0F}"/>
              </a:ext>
            </a:extLst>
          </p:cNvPr>
          <p:cNvSpPr txBox="1"/>
          <p:nvPr/>
        </p:nvSpPr>
        <p:spPr>
          <a:xfrm>
            <a:off x="4776337" y="6910263"/>
            <a:ext cx="502061" cy="307777"/>
          </a:xfrm>
          <a:prstGeom prst="rect">
            <a:avLst/>
          </a:prstGeom>
          <a:noFill/>
        </p:spPr>
        <p:txBody>
          <a:bodyPr wrap="none" rtlCol="0">
            <a:spAutoFit/>
          </a:bodyPr>
          <a:lstStyle/>
          <a:p>
            <a:r>
              <a:rPr lang="es-ES" sz="14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600</a:t>
            </a:r>
          </a:p>
        </p:txBody>
      </p:sp>
      <p:pic>
        <p:nvPicPr>
          <p:cNvPr id="8239" name="Imagen 8238">
            <a:extLst>
              <a:ext uri="{FF2B5EF4-FFF2-40B4-BE49-F238E27FC236}">
                <a16:creationId xmlns:a16="http://schemas.microsoft.com/office/drawing/2014/main" id="{7CC6C6EF-2670-023E-E072-0E8A1A26AD6C}"/>
              </a:ext>
            </a:extLst>
          </p:cNvPr>
          <p:cNvPicPr>
            <a:picLocks noChangeAspect="1"/>
          </p:cNvPicPr>
          <p:nvPr/>
        </p:nvPicPr>
        <p:blipFill>
          <a:blip r:embed="rId4"/>
          <a:stretch>
            <a:fillRect/>
          </a:stretch>
        </p:blipFill>
        <p:spPr>
          <a:xfrm>
            <a:off x="6190300" y="6216204"/>
            <a:ext cx="1070121" cy="1070121"/>
          </a:xfrm>
          <a:prstGeom prst="rect">
            <a:avLst/>
          </a:prstGeom>
        </p:spPr>
      </p:pic>
      <p:sp>
        <p:nvSpPr>
          <p:cNvPr id="8240" name="CuadroTexto 8239">
            <a:extLst>
              <a:ext uri="{FF2B5EF4-FFF2-40B4-BE49-F238E27FC236}">
                <a16:creationId xmlns:a16="http://schemas.microsoft.com/office/drawing/2014/main" id="{51B2F261-84F9-1EC5-A303-FDC6248698E0}"/>
              </a:ext>
            </a:extLst>
          </p:cNvPr>
          <p:cNvSpPr txBox="1"/>
          <p:nvPr/>
        </p:nvSpPr>
        <p:spPr>
          <a:xfrm>
            <a:off x="6515886" y="6342380"/>
            <a:ext cx="429332" cy="558941"/>
          </a:xfrm>
          <a:prstGeom prst="rect">
            <a:avLst/>
          </a:prstGeom>
          <a:noFill/>
        </p:spPr>
        <p:txBody>
          <a:bodyPr wrap="none" rtlCol="0">
            <a:spAutoFit/>
          </a:bodyPr>
          <a:lstStyle/>
          <a:p>
            <a:r>
              <a:rPr lang="es-ES" sz="4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C</a:t>
            </a:r>
          </a:p>
        </p:txBody>
      </p:sp>
      <p:sp>
        <p:nvSpPr>
          <p:cNvPr id="8241" name="CuadroTexto 8240">
            <a:extLst>
              <a:ext uri="{FF2B5EF4-FFF2-40B4-BE49-F238E27FC236}">
                <a16:creationId xmlns:a16="http://schemas.microsoft.com/office/drawing/2014/main" id="{00F0A7EA-122C-CC62-9EA6-308470E9484F}"/>
              </a:ext>
            </a:extLst>
          </p:cNvPr>
          <p:cNvSpPr txBox="1"/>
          <p:nvPr/>
        </p:nvSpPr>
        <p:spPr>
          <a:xfrm>
            <a:off x="6404182" y="6910263"/>
            <a:ext cx="652743" cy="307777"/>
          </a:xfrm>
          <a:prstGeom prst="rect">
            <a:avLst/>
          </a:prstGeom>
          <a:noFill/>
        </p:spPr>
        <p:txBody>
          <a:bodyPr wrap="none" rtlCol="0">
            <a:spAutoFit/>
          </a:bodyPr>
          <a:lstStyle/>
          <a:p>
            <a:r>
              <a:rPr lang="es-ES" sz="14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2.000</a:t>
            </a:r>
          </a:p>
        </p:txBody>
      </p:sp>
      <p:pic>
        <p:nvPicPr>
          <p:cNvPr id="8242" name="Imagen 8241">
            <a:extLst>
              <a:ext uri="{FF2B5EF4-FFF2-40B4-BE49-F238E27FC236}">
                <a16:creationId xmlns:a16="http://schemas.microsoft.com/office/drawing/2014/main" id="{852983A4-6071-7A79-D289-4B5EE15778AE}"/>
              </a:ext>
            </a:extLst>
          </p:cNvPr>
          <p:cNvPicPr>
            <a:picLocks noChangeAspect="1"/>
          </p:cNvPicPr>
          <p:nvPr/>
        </p:nvPicPr>
        <p:blipFill>
          <a:blip r:embed="rId4"/>
          <a:stretch>
            <a:fillRect/>
          </a:stretch>
        </p:blipFill>
        <p:spPr>
          <a:xfrm>
            <a:off x="7800920" y="6216204"/>
            <a:ext cx="1070121" cy="1070121"/>
          </a:xfrm>
          <a:prstGeom prst="rect">
            <a:avLst/>
          </a:prstGeom>
        </p:spPr>
      </p:pic>
      <p:sp>
        <p:nvSpPr>
          <p:cNvPr id="8243" name="CuadroTexto 8242">
            <a:extLst>
              <a:ext uri="{FF2B5EF4-FFF2-40B4-BE49-F238E27FC236}">
                <a16:creationId xmlns:a16="http://schemas.microsoft.com/office/drawing/2014/main" id="{69161287-1CAD-E7FF-BCB7-9B4D7315BC72}"/>
              </a:ext>
            </a:extLst>
          </p:cNvPr>
          <p:cNvSpPr txBox="1"/>
          <p:nvPr/>
        </p:nvSpPr>
        <p:spPr>
          <a:xfrm>
            <a:off x="8115116" y="6342380"/>
            <a:ext cx="452114" cy="558941"/>
          </a:xfrm>
          <a:prstGeom prst="rect">
            <a:avLst/>
          </a:prstGeom>
          <a:noFill/>
        </p:spPr>
        <p:txBody>
          <a:bodyPr wrap="none" rtlCol="0">
            <a:spAutoFit/>
          </a:bodyPr>
          <a:lstStyle/>
          <a:p>
            <a:r>
              <a:rPr lang="es-ES" sz="4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D</a:t>
            </a:r>
          </a:p>
        </p:txBody>
      </p:sp>
      <p:sp>
        <p:nvSpPr>
          <p:cNvPr id="8244" name="CuadroTexto 8243">
            <a:extLst>
              <a:ext uri="{FF2B5EF4-FFF2-40B4-BE49-F238E27FC236}">
                <a16:creationId xmlns:a16="http://schemas.microsoft.com/office/drawing/2014/main" id="{65EA4A78-F191-DF64-78BE-D8ED08A2A27E}"/>
              </a:ext>
            </a:extLst>
          </p:cNvPr>
          <p:cNvSpPr txBox="1"/>
          <p:nvPr/>
        </p:nvSpPr>
        <p:spPr>
          <a:xfrm>
            <a:off x="8014801" y="6910263"/>
            <a:ext cx="652743" cy="307777"/>
          </a:xfrm>
          <a:prstGeom prst="rect">
            <a:avLst/>
          </a:prstGeom>
          <a:noFill/>
        </p:spPr>
        <p:txBody>
          <a:bodyPr wrap="none" rtlCol="0">
            <a:spAutoFit/>
          </a:bodyPr>
          <a:lstStyle/>
          <a:p>
            <a:r>
              <a:rPr lang="es-ES" sz="14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2.500</a:t>
            </a:r>
          </a:p>
        </p:txBody>
      </p:sp>
      <p:pic>
        <p:nvPicPr>
          <p:cNvPr id="8246" name="Imagen 8245">
            <a:extLst>
              <a:ext uri="{FF2B5EF4-FFF2-40B4-BE49-F238E27FC236}">
                <a16:creationId xmlns:a16="http://schemas.microsoft.com/office/drawing/2014/main" id="{22FF942F-B1E4-D374-C006-DBA6F567E01E}"/>
              </a:ext>
            </a:extLst>
          </p:cNvPr>
          <p:cNvPicPr>
            <a:picLocks noChangeAspect="1"/>
          </p:cNvPicPr>
          <p:nvPr/>
        </p:nvPicPr>
        <p:blipFill>
          <a:blip r:embed="rId4"/>
          <a:stretch>
            <a:fillRect/>
          </a:stretch>
        </p:blipFill>
        <p:spPr>
          <a:xfrm>
            <a:off x="2524751" y="6216204"/>
            <a:ext cx="1070121" cy="1070121"/>
          </a:xfrm>
          <a:prstGeom prst="rect">
            <a:avLst/>
          </a:prstGeom>
        </p:spPr>
      </p:pic>
      <p:sp>
        <p:nvSpPr>
          <p:cNvPr id="8247" name="CuadroTexto 8246">
            <a:extLst>
              <a:ext uri="{FF2B5EF4-FFF2-40B4-BE49-F238E27FC236}">
                <a16:creationId xmlns:a16="http://schemas.microsoft.com/office/drawing/2014/main" id="{A7A04BB5-2780-08F5-6DAB-07689CBBC429}"/>
              </a:ext>
            </a:extLst>
          </p:cNvPr>
          <p:cNvSpPr txBox="1"/>
          <p:nvPr/>
        </p:nvSpPr>
        <p:spPr>
          <a:xfrm>
            <a:off x="2872488" y="6342380"/>
            <a:ext cx="385031" cy="558941"/>
          </a:xfrm>
          <a:prstGeom prst="rect">
            <a:avLst/>
          </a:prstGeom>
          <a:noFill/>
        </p:spPr>
        <p:txBody>
          <a:bodyPr wrap="none" rtlCol="0">
            <a:spAutoFit/>
          </a:bodyPr>
          <a:lstStyle/>
          <a:p>
            <a:r>
              <a:rPr lang="es-ES" sz="4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a:t>
            </a:r>
          </a:p>
        </p:txBody>
      </p:sp>
      <p:sp>
        <p:nvSpPr>
          <p:cNvPr id="8248" name="CuadroTexto 8247">
            <a:extLst>
              <a:ext uri="{FF2B5EF4-FFF2-40B4-BE49-F238E27FC236}">
                <a16:creationId xmlns:a16="http://schemas.microsoft.com/office/drawing/2014/main" id="{80D0A5D0-9968-0E67-69BC-5F2B76F4A13D}"/>
              </a:ext>
            </a:extLst>
          </p:cNvPr>
          <p:cNvSpPr txBox="1"/>
          <p:nvPr/>
        </p:nvSpPr>
        <p:spPr>
          <a:xfrm>
            <a:off x="2813974" y="6910263"/>
            <a:ext cx="502061" cy="307777"/>
          </a:xfrm>
          <a:prstGeom prst="rect">
            <a:avLst/>
          </a:prstGeom>
          <a:noFill/>
        </p:spPr>
        <p:txBody>
          <a:bodyPr wrap="none" rtlCol="0">
            <a:spAutoFit/>
          </a:bodyPr>
          <a:lstStyle/>
          <a:p>
            <a:r>
              <a:rPr lang="es-ES" sz="14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250</a:t>
            </a:r>
          </a:p>
        </p:txBody>
      </p:sp>
      <p:cxnSp>
        <p:nvCxnSpPr>
          <p:cNvPr id="8252" name="Conector recto 8251">
            <a:extLst>
              <a:ext uri="{FF2B5EF4-FFF2-40B4-BE49-F238E27FC236}">
                <a16:creationId xmlns:a16="http://schemas.microsoft.com/office/drawing/2014/main" id="{693BB743-629D-AD9C-8AB7-66DBA35A52C3}"/>
              </a:ext>
            </a:extLst>
          </p:cNvPr>
          <p:cNvCxnSpPr>
            <a:cxnSpLocks/>
          </p:cNvCxnSpPr>
          <p:nvPr/>
        </p:nvCxnSpPr>
        <p:spPr bwMode="auto">
          <a:xfrm>
            <a:off x="5027369" y="5214112"/>
            <a:ext cx="0" cy="1007286"/>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54" name="Conector recto 8253">
            <a:extLst>
              <a:ext uri="{FF2B5EF4-FFF2-40B4-BE49-F238E27FC236}">
                <a16:creationId xmlns:a16="http://schemas.microsoft.com/office/drawing/2014/main" id="{99E978D9-00D3-7243-E970-A7BE00B58244}"/>
              </a:ext>
            </a:extLst>
          </p:cNvPr>
          <p:cNvCxnSpPr>
            <a:cxnSpLocks/>
          </p:cNvCxnSpPr>
          <p:nvPr/>
        </p:nvCxnSpPr>
        <p:spPr bwMode="auto">
          <a:xfrm flipH="1">
            <a:off x="1400326" y="5552993"/>
            <a:ext cx="6940847" cy="0"/>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23" name="Conector recto 8322">
            <a:extLst>
              <a:ext uri="{FF2B5EF4-FFF2-40B4-BE49-F238E27FC236}">
                <a16:creationId xmlns:a16="http://schemas.microsoft.com/office/drawing/2014/main" id="{06312921-912B-1E08-B64C-27270F48BD2E}"/>
              </a:ext>
            </a:extLst>
          </p:cNvPr>
          <p:cNvCxnSpPr>
            <a:cxnSpLocks/>
          </p:cNvCxnSpPr>
          <p:nvPr/>
        </p:nvCxnSpPr>
        <p:spPr bwMode="auto">
          <a:xfrm>
            <a:off x="8322660" y="5552993"/>
            <a:ext cx="0" cy="668406"/>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25" name="Conector recto 8324">
            <a:extLst>
              <a:ext uri="{FF2B5EF4-FFF2-40B4-BE49-F238E27FC236}">
                <a16:creationId xmlns:a16="http://schemas.microsoft.com/office/drawing/2014/main" id="{5901F2E9-13E9-EC6C-172F-68A0DA67131D}"/>
              </a:ext>
            </a:extLst>
          </p:cNvPr>
          <p:cNvCxnSpPr>
            <a:cxnSpLocks/>
          </p:cNvCxnSpPr>
          <p:nvPr/>
        </p:nvCxnSpPr>
        <p:spPr bwMode="auto">
          <a:xfrm>
            <a:off x="6730553" y="5552993"/>
            <a:ext cx="0" cy="668406"/>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26" name="Conector recto 8325">
            <a:extLst>
              <a:ext uri="{FF2B5EF4-FFF2-40B4-BE49-F238E27FC236}">
                <a16:creationId xmlns:a16="http://schemas.microsoft.com/office/drawing/2014/main" id="{CDE148CA-9D1F-51E0-E84A-0EC451AF1D52}"/>
              </a:ext>
            </a:extLst>
          </p:cNvPr>
          <p:cNvCxnSpPr>
            <a:cxnSpLocks/>
          </p:cNvCxnSpPr>
          <p:nvPr/>
        </p:nvCxnSpPr>
        <p:spPr bwMode="auto">
          <a:xfrm>
            <a:off x="3065003" y="5552993"/>
            <a:ext cx="0" cy="668406"/>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329" name="CuadroTexto 8328">
            <a:extLst>
              <a:ext uri="{FF2B5EF4-FFF2-40B4-BE49-F238E27FC236}">
                <a16:creationId xmlns:a16="http://schemas.microsoft.com/office/drawing/2014/main" id="{1E1D01BC-BEBA-8851-A5A8-6FEF235A3982}"/>
              </a:ext>
            </a:extLst>
          </p:cNvPr>
          <p:cNvSpPr txBox="1"/>
          <p:nvPr/>
        </p:nvSpPr>
        <p:spPr>
          <a:xfrm>
            <a:off x="4730652" y="5742966"/>
            <a:ext cx="593431" cy="369332"/>
          </a:xfrm>
          <a:prstGeom prst="rect">
            <a:avLst/>
          </a:prstGeom>
          <a:solidFill>
            <a:srgbClr val="FFFFFF"/>
          </a:solidFill>
        </p:spPr>
        <p:txBody>
          <a:bodyPr wrap="none" rtlCol="0">
            <a:spAutoFit/>
          </a:bodyPr>
          <a:lstStyle/>
          <a:p>
            <a:r>
              <a:rPr 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600</a:t>
            </a:r>
          </a:p>
        </p:txBody>
      </p:sp>
      <p:sp>
        <p:nvSpPr>
          <p:cNvPr id="8330" name="CuadroTexto 8329">
            <a:extLst>
              <a:ext uri="{FF2B5EF4-FFF2-40B4-BE49-F238E27FC236}">
                <a16:creationId xmlns:a16="http://schemas.microsoft.com/office/drawing/2014/main" id="{A307DFFB-1CA5-9B36-6626-EC26674D097A}"/>
              </a:ext>
            </a:extLst>
          </p:cNvPr>
          <p:cNvSpPr txBox="1"/>
          <p:nvPr/>
        </p:nvSpPr>
        <p:spPr>
          <a:xfrm>
            <a:off x="6355369" y="5742966"/>
            <a:ext cx="787395" cy="369332"/>
          </a:xfrm>
          <a:prstGeom prst="rect">
            <a:avLst/>
          </a:prstGeom>
          <a:solidFill>
            <a:srgbClr val="FFFFFF"/>
          </a:solidFill>
        </p:spPr>
        <p:txBody>
          <a:bodyPr wrap="none" rtlCol="0">
            <a:spAutoFit/>
          </a:bodyPr>
          <a:lstStyle/>
          <a:p>
            <a:r>
              <a:rPr 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1.000</a:t>
            </a:r>
          </a:p>
        </p:txBody>
      </p:sp>
      <p:sp>
        <p:nvSpPr>
          <p:cNvPr id="8331" name="CuadroTexto 8330">
            <a:extLst>
              <a:ext uri="{FF2B5EF4-FFF2-40B4-BE49-F238E27FC236}">
                <a16:creationId xmlns:a16="http://schemas.microsoft.com/office/drawing/2014/main" id="{4CC0AD78-1640-022A-FADC-92B526C20184}"/>
              </a:ext>
            </a:extLst>
          </p:cNvPr>
          <p:cNvSpPr txBox="1"/>
          <p:nvPr/>
        </p:nvSpPr>
        <p:spPr>
          <a:xfrm>
            <a:off x="7965990" y="5742966"/>
            <a:ext cx="787395" cy="369332"/>
          </a:xfrm>
          <a:prstGeom prst="rect">
            <a:avLst/>
          </a:prstGeom>
          <a:solidFill>
            <a:srgbClr val="FFFFFF"/>
          </a:solidFill>
        </p:spPr>
        <p:txBody>
          <a:bodyPr wrap="none" rtlCol="0">
            <a:spAutoFit/>
          </a:bodyPr>
          <a:lstStyle/>
          <a:p>
            <a:r>
              <a:rPr 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1.250</a:t>
            </a:r>
          </a:p>
        </p:txBody>
      </p:sp>
      <p:sp>
        <p:nvSpPr>
          <p:cNvPr id="2" name="Line 38">
            <a:extLst>
              <a:ext uri="{FF2B5EF4-FFF2-40B4-BE49-F238E27FC236}">
                <a16:creationId xmlns:a16="http://schemas.microsoft.com/office/drawing/2014/main" id="{71442BC9-846C-1C49-BAD6-58C4BA15E0E9}"/>
              </a:ext>
            </a:extLst>
          </p:cNvPr>
          <p:cNvSpPr>
            <a:spLocks noChangeShapeType="1"/>
          </p:cNvSpPr>
          <p:nvPr/>
        </p:nvSpPr>
        <p:spPr bwMode="auto">
          <a:xfrm flipV="1">
            <a:off x="10231198" y="2806443"/>
            <a:ext cx="0" cy="9463585"/>
          </a:xfrm>
          <a:prstGeom prst="line">
            <a:avLst/>
          </a:prstGeom>
          <a:noFill/>
          <a:ln w="12700" cap="flat" cmpd="sng">
            <a:solidFill>
              <a:srgbClr val="545B6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r"/>
            <a:endParaRPr lang="es-ES" altLang="es-ES"/>
          </a:p>
        </p:txBody>
      </p:sp>
      <p:sp>
        <p:nvSpPr>
          <p:cNvPr id="3" name="Text Placeholder 9">
            <a:extLst>
              <a:ext uri="{FF2B5EF4-FFF2-40B4-BE49-F238E27FC236}">
                <a16:creationId xmlns:a16="http://schemas.microsoft.com/office/drawing/2014/main" id="{485BCE6C-84D5-1B9F-DF65-358DBD2EF0ED}"/>
              </a:ext>
            </a:extLst>
          </p:cNvPr>
          <p:cNvSpPr txBox="1">
            <a:spLocks/>
          </p:cNvSpPr>
          <p:nvPr/>
        </p:nvSpPr>
        <p:spPr>
          <a:xfrm>
            <a:off x="11125995" y="2826808"/>
            <a:ext cx="9721081" cy="430792"/>
          </a:xfrm>
          <a:prstGeom prst="rect">
            <a:avLst/>
          </a:prstGeom>
        </p:spPr>
        <p:txBody>
          <a:bodyPr/>
          <a:lstStyle>
            <a:lvl1pPr marL="6096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1pPr>
            <a:lvl2pPr marL="12192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2pPr>
            <a:lvl3pPr marL="18288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3pPr>
            <a:lvl4pPr marL="24384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4pPr>
            <a:lvl5pPr marL="30480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2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VALORACIÓN EMPRESAS IP – ISGP </a:t>
            </a:r>
            <a:endParaRPr lang="es-ES" sz="20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0" marR="20810" indent="0" defTabSz="911565">
              <a:spcBef>
                <a:spcPts val="300"/>
              </a:spcBef>
              <a:spcAft>
                <a:spcPts val="300"/>
              </a:spcAft>
              <a:buClr>
                <a:srgbClr val="04A2E0"/>
              </a:buClr>
              <a:buSzPct val="140000"/>
              <a:buNone/>
              <a:defRPr/>
            </a:pPr>
            <a:endParaRPr lang="es-ES" sz="2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endParaRPr>
          </a:p>
        </p:txBody>
      </p:sp>
      <p:sp>
        <p:nvSpPr>
          <p:cNvPr id="6" name="CuadroTexto 5">
            <a:extLst>
              <a:ext uri="{FF2B5EF4-FFF2-40B4-BE49-F238E27FC236}">
                <a16:creationId xmlns:a16="http://schemas.microsoft.com/office/drawing/2014/main" id="{2D60028B-D660-4E92-50D0-951383FCAF86}"/>
              </a:ext>
            </a:extLst>
          </p:cNvPr>
          <p:cNvSpPr txBox="1"/>
          <p:nvPr/>
        </p:nvSpPr>
        <p:spPr>
          <a:xfrm>
            <a:off x="12233402" y="3991720"/>
            <a:ext cx="5057795" cy="4085734"/>
          </a:xfrm>
          <a:prstGeom prst="rect">
            <a:avLst/>
          </a:prstGeom>
          <a:noFill/>
        </p:spPr>
        <p:txBody>
          <a:bodyPr wrap="square">
            <a:spAutoFit/>
          </a:bodyPr>
          <a:lstStyle/>
          <a:p>
            <a:pPr marL="0" indent="0" algn="l">
              <a:lnSpc>
                <a:spcPct val="100000"/>
              </a:lnSpc>
              <a:spcBef>
                <a:spcPts val="100"/>
              </a:spcBef>
              <a:buNone/>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Cotización </a:t>
            </a:r>
          </a:p>
          <a:p>
            <a:pPr marL="0" indent="0" algn="l">
              <a:lnSpc>
                <a:spcPct val="100000"/>
              </a:lnSpc>
              <a:spcBef>
                <a:spcPts val="100"/>
              </a:spcBef>
              <a:buNone/>
            </a:pPr>
            <a:endPar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0" indent="0" algn="l">
              <a:lnSpc>
                <a:spcPct val="100000"/>
              </a:lnSpc>
              <a:spcBef>
                <a:spcPts val="100"/>
              </a:spcBef>
              <a:buNone/>
            </a:pPr>
            <a:endPar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0" indent="0" algn="l">
              <a:lnSpc>
                <a:spcPct val="100000"/>
              </a:lnSpc>
              <a:spcBef>
                <a:spcPts val="100"/>
              </a:spcBef>
              <a:buNone/>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Auditoría favorable</a:t>
            </a:r>
          </a:p>
          <a:p>
            <a:pPr marL="0" indent="0" algn="l">
              <a:lnSpc>
                <a:spcPct val="100000"/>
              </a:lnSpc>
              <a:spcBef>
                <a:spcPts val="100"/>
              </a:spcBef>
              <a:buNone/>
            </a:pPr>
            <a:endPar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0" indent="0" algn="l">
              <a:lnSpc>
                <a:spcPct val="100000"/>
              </a:lnSpc>
              <a:spcBef>
                <a:spcPts val="100"/>
              </a:spcBef>
              <a:buNone/>
            </a:pPr>
            <a:endPar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0" indent="0" algn="l">
              <a:lnSpc>
                <a:spcPct val="100000"/>
              </a:lnSpc>
              <a:spcBef>
                <a:spcPts val="100"/>
              </a:spcBef>
              <a:buNone/>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Mayor de: </a:t>
            </a:r>
          </a:p>
          <a:p>
            <a:pPr marL="759824" marR="20810" lvl="1" indent="-342900" algn="l">
              <a:lnSpc>
                <a:spcPct val="100000"/>
              </a:lnSpc>
              <a:spcBef>
                <a:spcPts val="500"/>
              </a:spcBef>
              <a:buClr>
                <a:srgbClr val="04A2E0"/>
              </a:buClr>
              <a:buSzPct val="100000"/>
              <a:buFont typeface="Courier New" panose="02070309020205020404" pitchFamily="49" charset="0"/>
              <a:buChar char="o"/>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Nominal </a:t>
            </a:r>
          </a:p>
          <a:p>
            <a:pPr marL="759824" marR="20810" lvl="1" indent="-342900" algn="l">
              <a:lnSpc>
                <a:spcPct val="100000"/>
              </a:lnSpc>
              <a:spcBef>
                <a:spcPts val="500"/>
              </a:spcBef>
              <a:buClr>
                <a:srgbClr val="04A2E0"/>
              </a:buClr>
              <a:buSzPct val="100000"/>
              <a:buFont typeface="Courier New" panose="02070309020205020404" pitchFamily="49" charset="0"/>
              <a:buChar char="o"/>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VTC </a:t>
            </a:r>
          </a:p>
          <a:p>
            <a:pPr marL="759824" marR="20810" lvl="1" indent="-342900" algn="l">
              <a:lnSpc>
                <a:spcPct val="100000"/>
              </a:lnSpc>
              <a:spcBef>
                <a:spcPts val="500"/>
              </a:spcBef>
              <a:buClr>
                <a:srgbClr val="04A2E0"/>
              </a:buClr>
              <a:buSzPct val="100000"/>
              <a:buFont typeface="Courier New" panose="02070309020205020404" pitchFamily="49" charset="0"/>
              <a:buChar char="o"/>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Capitalización 20% promedio resultados 3 últimos ejercicios </a:t>
            </a:r>
          </a:p>
        </p:txBody>
      </p:sp>
      <p:grpSp>
        <p:nvGrpSpPr>
          <p:cNvPr id="8" name="Group 6">
            <a:extLst>
              <a:ext uri="{FF2B5EF4-FFF2-40B4-BE49-F238E27FC236}">
                <a16:creationId xmlns:a16="http://schemas.microsoft.com/office/drawing/2014/main" id="{8F55C91E-E46E-4C42-D591-4C7244B9FA78}"/>
              </a:ext>
            </a:extLst>
          </p:cNvPr>
          <p:cNvGrpSpPr>
            <a:grpSpLocks/>
          </p:cNvGrpSpPr>
          <p:nvPr/>
        </p:nvGrpSpPr>
        <p:grpSpPr bwMode="auto">
          <a:xfrm>
            <a:off x="11330993" y="3807330"/>
            <a:ext cx="726393" cy="725880"/>
            <a:chOff x="0" y="0"/>
            <a:chExt cx="773771" cy="773771"/>
          </a:xfrm>
        </p:grpSpPr>
        <p:sp>
          <p:nvSpPr>
            <p:cNvPr id="9" name="Text Box 7">
              <a:extLst>
                <a:ext uri="{FF2B5EF4-FFF2-40B4-BE49-F238E27FC236}">
                  <a16:creationId xmlns:a16="http://schemas.microsoft.com/office/drawing/2014/main" id="{20335071-35C9-86E3-1010-204C72979819}"/>
                </a:ext>
              </a:extLst>
            </p:cNvPr>
            <p:cNvSpPr txBox="1">
              <a:spLocks/>
            </p:cNvSpPr>
            <p:nvPr/>
          </p:nvSpPr>
          <p:spPr bwMode="auto">
            <a:xfrm>
              <a:off x="205801" y="96908"/>
              <a:ext cx="362168" cy="6086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s-ES" altLang="es-ES" sz="3200" dirty="0">
                  <a:solidFill>
                    <a:srgbClr val="48A0DA"/>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1</a:t>
              </a:r>
            </a:p>
          </p:txBody>
        </p:sp>
        <p:sp>
          <p:nvSpPr>
            <p:cNvPr id="10" name="Oval 8">
              <a:extLst>
                <a:ext uri="{FF2B5EF4-FFF2-40B4-BE49-F238E27FC236}">
                  <a16:creationId xmlns:a16="http://schemas.microsoft.com/office/drawing/2014/main" id="{836CF537-96D9-2BC1-1939-EAA44ED49C14}"/>
                </a:ext>
              </a:extLst>
            </p:cNvPr>
            <p:cNvSpPr>
              <a:spLocks/>
            </p:cNvSpPr>
            <p:nvPr/>
          </p:nvSpPr>
          <p:spPr bwMode="auto">
            <a:xfrm>
              <a:off x="0" y="0"/>
              <a:ext cx="773771" cy="773771"/>
            </a:xfrm>
            <a:prstGeom prst="ellipse">
              <a:avLst/>
            </a:prstGeom>
            <a:noFill/>
            <a:ln w="12700" cap="flat" cmpd="sng">
              <a:solidFill>
                <a:srgbClr val="6AB3D6"/>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grpSp>
      <p:grpSp>
        <p:nvGrpSpPr>
          <p:cNvPr id="11" name="Group 11">
            <a:extLst>
              <a:ext uri="{FF2B5EF4-FFF2-40B4-BE49-F238E27FC236}">
                <a16:creationId xmlns:a16="http://schemas.microsoft.com/office/drawing/2014/main" id="{90FEF845-3D0D-692D-5C85-BC7E7D380DFC}"/>
              </a:ext>
            </a:extLst>
          </p:cNvPr>
          <p:cNvGrpSpPr>
            <a:grpSpLocks/>
          </p:cNvGrpSpPr>
          <p:nvPr/>
        </p:nvGrpSpPr>
        <p:grpSpPr bwMode="auto">
          <a:xfrm>
            <a:off x="11330993" y="4874419"/>
            <a:ext cx="726393" cy="725880"/>
            <a:chOff x="0" y="0"/>
            <a:chExt cx="773771" cy="773771"/>
          </a:xfrm>
        </p:grpSpPr>
        <p:sp>
          <p:nvSpPr>
            <p:cNvPr id="12" name="Text Box 12">
              <a:extLst>
                <a:ext uri="{FF2B5EF4-FFF2-40B4-BE49-F238E27FC236}">
                  <a16:creationId xmlns:a16="http://schemas.microsoft.com/office/drawing/2014/main" id="{327AD73C-B38C-52B3-9E0B-422B8DF174BB}"/>
                </a:ext>
              </a:extLst>
            </p:cNvPr>
            <p:cNvSpPr txBox="1">
              <a:spLocks/>
            </p:cNvSpPr>
            <p:nvPr/>
          </p:nvSpPr>
          <p:spPr bwMode="auto">
            <a:xfrm>
              <a:off x="206945" y="117662"/>
              <a:ext cx="362168" cy="6086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s-ES" altLang="es-ES" sz="3200" dirty="0">
                  <a:solidFill>
                    <a:srgbClr val="48A0DA"/>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2</a:t>
              </a:r>
            </a:p>
          </p:txBody>
        </p:sp>
        <p:sp>
          <p:nvSpPr>
            <p:cNvPr id="13" name="Oval 13">
              <a:extLst>
                <a:ext uri="{FF2B5EF4-FFF2-40B4-BE49-F238E27FC236}">
                  <a16:creationId xmlns:a16="http://schemas.microsoft.com/office/drawing/2014/main" id="{F9068FD8-84EE-98B3-E44A-AA0344559B39}"/>
                </a:ext>
              </a:extLst>
            </p:cNvPr>
            <p:cNvSpPr>
              <a:spLocks/>
            </p:cNvSpPr>
            <p:nvPr/>
          </p:nvSpPr>
          <p:spPr bwMode="auto">
            <a:xfrm>
              <a:off x="0" y="0"/>
              <a:ext cx="773771" cy="773771"/>
            </a:xfrm>
            <a:prstGeom prst="ellipse">
              <a:avLst/>
            </a:prstGeom>
            <a:noFill/>
            <a:ln w="12700" cap="flat" cmpd="sng">
              <a:solidFill>
                <a:srgbClr val="48A0DA"/>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grpSp>
      <p:grpSp>
        <p:nvGrpSpPr>
          <p:cNvPr id="14" name="Group 16">
            <a:extLst>
              <a:ext uri="{FF2B5EF4-FFF2-40B4-BE49-F238E27FC236}">
                <a16:creationId xmlns:a16="http://schemas.microsoft.com/office/drawing/2014/main" id="{16544BAA-2D8C-64AF-F38C-409B29F7D35F}"/>
              </a:ext>
            </a:extLst>
          </p:cNvPr>
          <p:cNvGrpSpPr>
            <a:grpSpLocks/>
          </p:cNvGrpSpPr>
          <p:nvPr/>
        </p:nvGrpSpPr>
        <p:grpSpPr bwMode="auto">
          <a:xfrm>
            <a:off x="11330993" y="5956846"/>
            <a:ext cx="726393" cy="726577"/>
            <a:chOff x="0" y="0"/>
            <a:chExt cx="773771" cy="773771"/>
          </a:xfrm>
        </p:grpSpPr>
        <p:sp>
          <p:nvSpPr>
            <p:cNvPr id="15" name="Text Box 17">
              <a:extLst>
                <a:ext uri="{FF2B5EF4-FFF2-40B4-BE49-F238E27FC236}">
                  <a16:creationId xmlns:a16="http://schemas.microsoft.com/office/drawing/2014/main" id="{B3886C77-A006-17EA-C6DD-49A144EC28EF}"/>
                </a:ext>
              </a:extLst>
            </p:cNvPr>
            <p:cNvSpPr txBox="1">
              <a:spLocks/>
            </p:cNvSpPr>
            <p:nvPr/>
          </p:nvSpPr>
          <p:spPr bwMode="auto">
            <a:xfrm>
              <a:off x="205801" y="121643"/>
              <a:ext cx="362168" cy="6086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s-ES" altLang="es-ES" sz="3200" dirty="0">
                  <a:solidFill>
                    <a:srgbClr val="48A0DA"/>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3</a:t>
              </a:r>
            </a:p>
          </p:txBody>
        </p:sp>
        <p:sp>
          <p:nvSpPr>
            <p:cNvPr id="16" name="Oval 18">
              <a:extLst>
                <a:ext uri="{FF2B5EF4-FFF2-40B4-BE49-F238E27FC236}">
                  <a16:creationId xmlns:a16="http://schemas.microsoft.com/office/drawing/2014/main" id="{84F111E0-1769-B786-2B86-FFB50955E955}"/>
                </a:ext>
              </a:extLst>
            </p:cNvPr>
            <p:cNvSpPr>
              <a:spLocks/>
            </p:cNvSpPr>
            <p:nvPr/>
          </p:nvSpPr>
          <p:spPr bwMode="auto">
            <a:xfrm>
              <a:off x="0" y="0"/>
              <a:ext cx="773771" cy="773771"/>
            </a:xfrm>
            <a:prstGeom prst="ellipse">
              <a:avLst/>
            </a:prstGeom>
            <a:noFill/>
            <a:ln w="12700" cap="flat" cmpd="sng">
              <a:solidFill>
                <a:srgbClr val="48A0DA"/>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dirty="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grpSp>
      <p:sp>
        <p:nvSpPr>
          <p:cNvPr id="19" name="CuadroTexto 18">
            <a:extLst>
              <a:ext uri="{FF2B5EF4-FFF2-40B4-BE49-F238E27FC236}">
                <a16:creationId xmlns:a16="http://schemas.microsoft.com/office/drawing/2014/main" id="{0D5836B9-AD7A-8B04-B285-784494B06169}"/>
              </a:ext>
            </a:extLst>
          </p:cNvPr>
          <p:cNvSpPr txBox="1"/>
          <p:nvPr/>
        </p:nvSpPr>
        <p:spPr>
          <a:xfrm>
            <a:off x="980380" y="11376178"/>
            <a:ext cx="1502334" cy="954107"/>
          </a:xfrm>
          <a:prstGeom prst="rect">
            <a:avLst/>
          </a:prstGeom>
          <a:noFill/>
        </p:spPr>
        <p:txBody>
          <a:bodyPr wrap="none" rtlCol="0">
            <a:spAutoFit/>
          </a:bodyPr>
          <a:lstStyle/>
          <a:p>
            <a:pPr algn="l"/>
            <a:r>
              <a:rPr lang="es-ES" sz="14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B 500</a:t>
            </a:r>
          </a:p>
          <a:p>
            <a:pPr algn="l"/>
            <a:r>
              <a:rPr lang="es-ES" sz="14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D 1.250 </a:t>
            </a:r>
          </a:p>
          <a:p>
            <a:pPr algn="l"/>
            <a:r>
              <a:rPr lang="es-ES" sz="1400" b="1"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Total A.A: 1.750</a:t>
            </a:r>
          </a:p>
          <a:p>
            <a:endParaRPr lang="es-ES" sz="1400" dirty="0">
              <a:solidFill>
                <a:schemeClr val="bg1"/>
              </a:solidFill>
            </a:endParaRPr>
          </a:p>
        </p:txBody>
      </p:sp>
      <p:sp>
        <p:nvSpPr>
          <p:cNvPr id="20" name="CuadroTexto 19">
            <a:extLst>
              <a:ext uri="{FF2B5EF4-FFF2-40B4-BE49-F238E27FC236}">
                <a16:creationId xmlns:a16="http://schemas.microsoft.com/office/drawing/2014/main" id="{C73A4359-8CEA-0195-68E0-95DA7CD08361}"/>
              </a:ext>
            </a:extLst>
          </p:cNvPr>
          <p:cNvSpPr txBox="1"/>
          <p:nvPr/>
        </p:nvSpPr>
        <p:spPr>
          <a:xfrm>
            <a:off x="3039463" y="11365470"/>
            <a:ext cx="1688283" cy="738664"/>
          </a:xfrm>
          <a:prstGeom prst="rect">
            <a:avLst/>
          </a:prstGeom>
          <a:noFill/>
        </p:spPr>
        <p:txBody>
          <a:bodyPr wrap="none" rtlCol="0">
            <a:spAutoFit/>
          </a:bodyPr>
          <a:lstStyle/>
          <a:p>
            <a:pPr algn="l"/>
            <a:r>
              <a:rPr lang="es-ES" sz="14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$250 </a:t>
            </a:r>
          </a:p>
          <a:p>
            <a:pPr algn="l"/>
            <a:r>
              <a:rPr lang="es-ES" sz="14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C 1.000</a:t>
            </a:r>
          </a:p>
          <a:p>
            <a:pPr algn="l"/>
            <a:r>
              <a:rPr lang="es-ES" sz="1400" b="1"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Total A.N.A: 1.250</a:t>
            </a:r>
            <a:endParaRPr lang="es-ES" sz="1400" b="1" dirty="0">
              <a:solidFill>
                <a:schemeClr val="bg1"/>
              </a:solidFill>
            </a:endParaRPr>
          </a:p>
        </p:txBody>
      </p:sp>
      <p:sp>
        <p:nvSpPr>
          <p:cNvPr id="7" name="Text Placeholder 9">
            <a:extLst>
              <a:ext uri="{FF2B5EF4-FFF2-40B4-BE49-F238E27FC236}">
                <a16:creationId xmlns:a16="http://schemas.microsoft.com/office/drawing/2014/main" id="{331271B7-5297-1417-5009-4CBCE493FA96}"/>
              </a:ext>
            </a:extLst>
          </p:cNvPr>
          <p:cNvSpPr txBox="1">
            <a:spLocks/>
          </p:cNvSpPr>
          <p:nvPr/>
        </p:nvSpPr>
        <p:spPr>
          <a:xfrm>
            <a:off x="11125995" y="8697728"/>
            <a:ext cx="9721081" cy="430792"/>
          </a:xfrm>
          <a:prstGeom prst="rect">
            <a:avLst/>
          </a:prstGeom>
        </p:spPr>
        <p:txBody>
          <a:bodyPr/>
          <a:lstStyle>
            <a:lvl1pPr marL="6096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1pPr>
            <a:lvl2pPr marL="12192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2pPr>
            <a:lvl3pPr marL="18288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3pPr>
            <a:lvl4pPr marL="24384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4pPr>
            <a:lvl5pPr marL="30480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2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IMPACTO IMPUESTO SOBRE PATRIMONIO </a:t>
            </a:r>
          </a:p>
          <a:p>
            <a:pPr marL="0" marR="20810" indent="0" defTabSz="911565">
              <a:spcBef>
                <a:spcPts val="300"/>
              </a:spcBef>
              <a:spcAft>
                <a:spcPts val="300"/>
              </a:spcAft>
              <a:buClr>
                <a:srgbClr val="04A2E0"/>
              </a:buClr>
              <a:buSzPct val="140000"/>
              <a:buNone/>
              <a:defRPr/>
            </a:pPr>
            <a:endParaRPr lang="es-ES" sz="2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endParaRPr>
          </a:p>
        </p:txBody>
      </p:sp>
      <p:sp>
        <p:nvSpPr>
          <p:cNvPr id="26" name="CuadroTexto 25">
            <a:extLst>
              <a:ext uri="{FF2B5EF4-FFF2-40B4-BE49-F238E27FC236}">
                <a16:creationId xmlns:a16="http://schemas.microsoft.com/office/drawing/2014/main" id="{A523744E-EE09-633C-1051-D900FC9510BD}"/>
              </a:ext>
            </a:extLst>
          </p:cNvPr>
          <p:cNvSpPr txBox="1"/>
          <p:nvPr/>
        </p:nvSpPr>
        <p:spPr>
          <a:xfrm>
            <a:off x="5739949" y="11105456"/>
            <a:ext cx="1500732" cy="1169551"/>
          </a:xfrm>
          <a:prstGeom prst="rect">
            <a:avLst/>
          </a:prstGeom>
          <a:noFill/>
        </p:spPr>
        <p:txBody>
          <a:bodyPr wrap="none" rtlCol="0">
            <a:spAutoFit/>
          </a:bodyPr>
          <a:lstStyle/>
          <a:p>
            <a:pPr algn="l"/>
            <a:r>
              <a:rPr lang="es-ES" sz="14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 </a:t>
            </a:r>
          </a:p>
          <a:p>
            <a:pPr algn="l"/>
            <a:endParaRPr lang="es-ES" sz="14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algn="l"/>
            <a:r>
              <a:rPr lang="es-ES" sz="14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D 1.250 </a:t>
            </a:r>
          </a:p>
          <a:p>
            <a:pPr algn="l"/>
            <a:r>
              <a:rPr lang="es-ES" sz="1400" b="1"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Total A.A: 1.750</a:t>
            </a:r>
          </a:p>
          <a:p>
            <a:endParaRPr lang="es-ES" sz="1400" dirty="0">
              <a:solidFill>
                <a:schemeClr val="bg1"/>
              </a:solidFill>
            </a:endParaRPr>
          </a:p>
        </p:txBody>
      </p:sp>
      <p:sp>
        <p:nvSpPr>
          <p:cNvPr id="27" name="CuadroTexto 26">
            <a:extLst>
              <a:ext uri="{FF2B5EF4-FFF2-40B4-BE49-F238E27FC236}">
                <a16:creationId xmlns:a16="http://schemas.microsoft.com/office/drawing/2014/main" id="{3D88F46B-3782-2E64-387F-03EF5613BD65}"/>
              </a:ext>
            </a:extLst>
          </p:cNvPr>
          <p:cNvSpPr txBox="1"/>
          <p:nvPr/>
        </p:nvSpPr>
        <p:spPr>
          <a:xfrm>
            <a:off x="7799032" y="11111782"/>
            <a:ext cx="1794081" cy="1169551"/>
          </a:xfrm>
          <a:prstGeom prst="rect">
            <a:avLst/>
          </a:prstGeom>
          <a:noFill/>
        </p:spPr>
        <p:txBody>
          <a:bodyPr wrap="none" rtlCol="0">
            <a:spAutoFit/>
          </a:bodyPr>
          <a:lstStyle/>
          <a:p>
            <a:pPr algn="l"/>
            <a:endParaRPr lang="es-ES" sz="14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algn="l"/>
            <a:r>
              <a:rPr lang="es-ES" sz="14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$ 15.750 </a:t>
            </a:r>
          </a:p>
          <a:p>
            <a:pPr algn="l"/>
            <a:r>
              <a:rPr lang="es-ES" sz="14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B 500</a:t>
            </a:r>
          </a:p>
          <a:p>
            <a:pPr algn="l"/>
            <a:r>
              <a:rPr lang="es-ES" sz="14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C 1.000</a:t>
            </a:r>
          </a:p>
          <a:p>
            <a:pPr algn="l"/>
            <a:r>
              <a:rPr lang="es-ES" sz="1400" b="1"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Total A.N.A: 17.250</a:t>
            </a:r>
            <a:endParaRPr lang="es-ES" sz="1400" b="1" dirty="0">
              <a:solidFill>
                <a:schemeClr val="bg1"/>
              </a:solidFill>
            </a:endParaRPr>
          </a:p>
        </p:txBody>
      </p:sp>
      <p:sp>
        <p:nvSpPr>
          <p:cNvPr id="30" name="CuadroTexto 29">
            <a:extLst>
              <a:ext uri="{FF2B5EF4-FFF2-40B4-BE49-F238E27FC236}">
                <a16:creationId xmlns:a16="http://schemas.microsoft.com/office/drawing/2014/main" id="{8C6131BE-1F68-2A0E-0BD1-394A718DB13D}"/>
              </a:ext>
            </a:extLst>
          </p:cNvPr>
          <p:cNvSpPr txBox="1"/>
          <p:nvPr/>
        </p:nvSpPr>
        <p:spPr>
          <a:xfrm>
            <a:off x="2347417" y="10575243"/>
            <a:ext cx="939681" cy="523220"/>
          </a:xfrm>
          <a:prstGeom prst="rect">
            <a:avLst/>
          </a:prstGeom>
          <a:noFill/>
        </p:spPr>
        <p:txBody>
          <a:bodyPr wrap="none" rtlCol="0">
            <a:spAutoFit/>
          </a:bodyPr>
          <a:lstStyle/>
          <a:p>
            <a:pPr algn="l"/>
            <a:r>
              <a:rPr lang="es-ES" sz="1400" dirty="0">
                <a:solidFill>
                  <a:srgbClr val="001F5A"/>
                </a:solidFill>
                <a:latin typeface="Deutsche Bank Text" panose="020B0503020202030204" pitchFamily="34" charset="0"/>
                <a:ea typeface="Deutsche Bank Text" panose="020B0503020202030204" pitchFamily="34" charset="0"/>
                <a:cs typeface="Deutsche Bank Text" panose="020B0503020202030204" pitchFamily="34" charset="0"/>
              </a:rPr>
              <a:t>ACCESO</a:t>
            </a:r>
            <a:endParaRPr lang="es-ES" sz="1400" b="1" dirty="0">
              <a:solidFill>
                <a:srgbClr val="001F5A"/>
              </a:solidFill>
              <a:latin typeface="Deutsche Bank Text" panose="020B0503020202030204" pitchFamily="34" charset="0"/>
              <a:ea typeface="Deutsche Bank Text" panose="020B0503020202030204" pitchFamily="34" charset="0"/>
              <a:cs typeface="Deutsche Bank Text" panose="020B0503020202030204" pitchFamily="34" charset="0"/>
            </a:endParaRPr>
          </a:p>
          <a:p>
            <a:endParaRPr lang="es-ES" sz="1400" dirty="0"/>
          </a:p>
        </p:txBody>
      </p:sp>
      <p:sp>
        <p:nvSpPr>
          <p:cNvPr id="31" name="CuadroTexto 30">
            <a:extLst>
              <a:ext uri="{FF2B5EF4-FFF2-40B4-BE49-F238E27FC236}">
                <a16:creationId xmlns:a16="http://schemas.microsoft.com/office/drawing/2014/main" id="{73953C49-C3D2-15DE-4326-1D645DDA6583}"/>
              </a:ext>
            </a:extLst>
          </p:cNvPr>
          <p:cNvSpPr txBox="1"/>
          <p:nvPr/>
        </p:nvSpPr>
        <p:spPr>
          <a:xfrm>
            <a:off x="7083540" y="10548627"/>
            <a:ext cx="1048685" cy="523220"/>
          </a:xfrm>
          <a:prstGeom prst="rect">
            <a:avLst/>
          </a:prstGeom>
          <a:noFill/>
        </p:spPr>
        <p:txBody>
          <a:bodyPr wrap="none" rtlCol="0">
            <a:spAutoFit/>
          </a:bodyPr>
          <a:lstStyle/>
          <a:p>
            <a:pPr algn="l"/>
            <a:r>
              <a:rPr lang="es-ES" sz="1400" dirty="0">
                <a:solidFill>
                  <a:srgbClr val="001F5A"/>
                </a:solidFill>
                <a:latin typeface="Deutsche Bank Text" panose="020B0503020202030204" pitchFamily="34" charset="0"/>
                <a:ea typeface="Deutsche Bank Text" panose="020B0503020202030204" pitchFamily="34" charset="0"/>
                <a:cs typeface="Deutsche Bank Text" panose="020B0503020202030204" pitchFamily="34" charset="0"/>
              </a:rPr>
              <a:t>ALCANCE</a:t>
            </a:r>
            <a:endParaRPr lang="es-ES" sz="1400" b="1" dirty="0">
              <a:solidFill>
                <a:srgbClr val="001F5A"/>
              </a:solidFill>
              <a:latin typeface="Deutsche Bank Text" panose="020B0503020202030204" pitchFamily="34" charset="0"/>
              <a:ea typeface="Deutsche Bank Text" panose="020B0503020202030204" pitchFamily="34" charset="0"/>
              <a:cs typeface="Deutsche Bank Text" panose="020B0503020202030204" pitchFamily="34" charset="0"/>
            </a:endParaRPr>
          </a:p>
          <a:p>
            <a:endParaRPr lang="es-ES" sz="1400" dirty="0"/>
          </a:p>
        </p:txBody>
      </p:sp>
      <p:pic>
        <p:nvPicPr>
          <p:cNvPr id="35" name="Imagen 34">
            <a:extLst>
              <a:ext uri="{FF2B5EF4-FFF2-40B4-BE49-F238E27FC236}">
                <a16:creationId xmlns:a16="http://schemas.microsoft.com/office/drawing/2014/main" id="{2D9D0A88-7161-41CC-670A-13236175C7C5}"/>
              </a:ext>
            </a:extLst>
          </p:cNvPr>
          <p:cNvPicPr>
            <a:picLocks noChangeAspect="1"/>
          </p:cNvPicPr>
          <p:nvPr/>
        </p:nvPicPr>
        <p:blipFill>
          <a:blip r:embed="rId4"/>
          <a:stretch>
            <a:fillRect/>
          </a:stretch>
        </p:blipFill>
        <p:spPr>
          <a:xfrm>
            <a:off x="860074" y="6216204"/>
            <a:ext cx="1070121" cy="1070121"/>
          </a:xfrm>
          <a:prstGeom prst="rect">
            <a:avLst/>
          </a:prstGeom>
        </p:spPr>
      </p:pic>
      <p:sp>
        <p:nvSpPr>
          <p:cNvPr id="36" name="CuadroTexto 35">
            <a:extLst>
              <a:ext uri="{FF2B5EF4-FFF2-40B4-BE49-F238E27FC236}">
                <a16:creationId xmlns:a16="http://schemas.microsoft.com/office/drawing/2014/main" id="{F48393D3-2BB2-A9E2-8D5E-DDD8A83FBC1C}"/>
              </a:ext>
            </a:extLst>
          </p:cNvPr>
          <p:cNvSpPr txBox="1"/>
          <p:nvPr/>
        </p:nvSpPr>
        <p:spPr>
          <a:xfrm>
            <a:off x="1207811" y="6342380"/>
            <a:ext cx="385031" cy="558941"/>
          </a:xfrm>
          <a:prstGeom prst="rect">
            <a:avLst/>
          </a:prstGeom>
          <a:noFill/>
        </p:spPr>
        <p:txBody>
          <a:bodyPr wrap="none" rtlCol="0">
            <a:spAutoFit/>
          </a:bodyPr>
          <a:lstStyle/>
          <a:p>
            <a:r>
              <a:rPr lang="es-ES" sz="4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a:t>
            </a:r>
          </a:p>
        </p:txBody>
      </p:sp>
      <p:sp>
        <p:nvSpPr>
          <p:cNvPr id="37" name="CuadroTexto 36">
            <a:extLst>
              <a:ext uri="{FF2B5EF4-FFF2-40B4-BE49-F238E27FC236}">
                <a16:creationId xmlns:a16="http://schemas.microsoft.com/office/drawing/2014/main" id="{1FF0F312-4E3A-B3C0-92B0-B0BB0B8C373F}"/>
              </a:ext>
            </a:extLst>
          </p:cNvPr>
          <p:cNvSpPr txBox="1"/>
          <p:nvPr/>
        </p:nvSpPr>
        <p:spPr>
          <a:xfrm>
            <a:off x="1021057" y="6910263"/>
            <a:ext cx="758542" cy="307777"/>
          </a:xfrm>
          <a:prstGeom prst="rect">
            <a:avLst/>
          </a:prstGeom>
          <a:noFill/>
        </p:spPr>
        <p:txBody>
          <a:bodyPr wrap="none" rtlCol="0">
            <a:spAutoFit/>
          </a:bodyPr>
          <a:lstStyle/>
          <a:p>
            <a:r>
              <a:rPr lang="es-ES" sz="14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15.500</a:t>
            </a:r>
          </a:p>
        </p:txBody>
      </p:sp>
      <p:cxnSp>
        <p:nvCxnSpPr>
          <p:cNvPr id="38" name="Conector recto 37">
            <a:extLst>
              <a:ext uri="{FF2B5EF4-FFF2-40B4-BE49-F238E27FC236}">
                <a16:creationId xmlns:a16="http://schemas.microsoft.com/office/drawing/2014/main" id="{D60135DC-C3D8-A20E-7F17-E0263E2EFE86}"/>
              </a:ext>
            </a:extLst>
          </p:cNvPr>
          <p:cNvCxnSpPr>
            <a:cxnSpLocks/>
          </p:cNvCxnSpPr>
          <p:nvPr/>
        </p:nvCxnSpPr>
        <p:spPr bwMode="auto">
          <a:xfrm>
            <a:off x="1400326" y="5552993"/>
            <a:ext cx="0" cy="668406"/>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Text Placeholder 9">
            <a:extLst>
              <a:ext uri="{FF2B5EF4-FFF2-40B4-BE49-F238E27FC236}">
                <a16:creationId xmlns:a16="http://schemas.microsoft.com/office/drawing/2014/main" id="{3990A41C-16F3-F48A-2516-D5411062335A}"/>
              </a:ext>
            </a:extLst>
          </p:cNvPr>
          <p:cNvSpPr txBox="1">
            <a:spLocks/>
          </p:cNvSpPr>
          <p:nvPr/>
        </p:nvSpPr>
        <p:spPr>
          <a:xfrm>
            <a:off x="13479652" y="8083392"/>
            <a:ext cx="9721081" cy="430792"/>
          </a:xfrm>
          <a:prstGeom prst="rect">
            <a:avLst/>
          </a:prstGeom>
        </p:spPr>
        <p:txBody>
          <a:bodyPr/>
          <a:lstStyle>
            <a:lvl1pPr marL="6096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1pPr>
            <a:lvl2pPr marL="12192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2pPr>
            <a:lvl3pPr marL="18288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3pPr>
            <a:lvl4pPr marL="24384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4pPr>
            <a:lvl5pPr marL="3048000" indent="-609600" algn="l" defTabSz="2436813" rtl="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2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29.000 € (5,8 x 5)</a:t>
            </a:r>
            <a:endParaRPr lang="es-ES" sz="20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0" marR="20810" indent="0" defTabSz="911565">
              <a:spcBef>
                <a:spcPts val="300"/>
              </a:spcBef>
              <a:spcAft>
                <a:spcPts val="300"/>
              </a:spcAft>
              <a:buClr>
                <a:srgbClr val="04A2E0"/>
              </a:buClr>
              <a:buSzPct val="140000"/>
              <a:buNone/>
              <a:defRPr/>
            </a:pPr>
            <a:endParaRPr lang="es-ES" sz="2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endParaRPr>
          </a:p>
        </p:txBody>
      </p:sp>
      <p:pic>
        <p:nvPicPr>
          <p:cNvPr id="43" name="Imagen 42">
            <a:extLst>
              <a:ext uri="{FF2B5EF4-FFF2-40B4-BE49-F238E27FC236}">
                <a16:creationId xmlns:a16="http://schemas.microsoft.com/office/drawing/2014/main" id="{E9A70E86-D42E-FFBE-EB7C-DB9FF611AD71}"/>
              </a:ext>
            </a:extLst>
          </p:cNvPr>
          <p:cNvPicPr>
            <a:picLocks noChangeAspect="1"/>
          </p:cNvPicPr>
          <p:nvPr/>
        </p:nvPicPr>
        <p:blipFill>
          <a:blip r:embed="rId4"/>
          <a:stretch>
            <a:fillRect/>
          </a:stretch>
        </p:blipFill>
        <p:spPr>
          <a:xfrm>
            <a:off x="3196830" y="2839958"/>
            <a:ext cx="1070121" cy="1070121"/>
          </a:xfrm>
          <a:prstGeom prst="rect">
            <a:avLst/>
          </a:prstGeom>
        </p:spPr>
      </p:pic>
      <p:sp>
        <p:nvSpPr>
          <p:cNvPr id="44" name="CuadroTexto 43">
            <a:extLst>
              <a:ext uri="{FF2B5EF4-FFF2-40B4-BE49-F238E27FC236}">
                <a16:creationId xmlns:a16="http://schemas.microsoft.com/office/drawing/2014/main" id="{25C9391B-37B5-E422-5D1D-B957072B9E57}"/>
              </a:ext>
            </a:extLst>
          </p:cNvPr>
          <p:cNvSpPr txBox="1"/>
          <p:nvPr/>
        </p:nvSpPr>
        <p:spPr>
          <a:xfrm>
            <a:off x="3544567" y="2966134"/>
            <a:ext cx="385031" cy="558941"/>
          </a:xfrm>
          <a:prstGeom prst="rect">
            <a:avLst/>
          </a:prstGeom>
          <a:noFill/>
        </p:spPr>
        <p:txBody>
          <a:bodyPr wrap="none" rtlCol="0">
            <a:spAutoFit/>
          </a:bodyPr>
          <a:lstStyle/>
          <a:p>
            <a:r>
              <a:rPr lang="es-ES" sz="40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a:t>
            </a:r>
          </a:p>
        </p:txBody>
      </p:sp>
      <p:sp>
        <p:nvSpPr>
          <p:cNvPr id="45" name="CuadroTexto 44">
            <a:extLst>
              <a:ext uri="{FF2B5EF4-FFF2-40B4-BE49-F238E27FC236}">
                <a16:creationId xmlns:a16="http://schemas.microsoft.com/office/drawing/2014/main" id="{2BD1D83A-52A2-568D-B8BF-B3CEF67838C3}"/>
              </a:ext>
            </a:extLst>
          </p:cNvPr>
          <p:cNvSpPr txBox="1"/>
          <p:nvPr/>
        </p:nvSpPr>
        <p:spPr>
          <a:xfrm>
            <a:off x="3410713" y="3534017"/>
            <a:ext cx="652743" cy="307777"/>
          </a:xfrm>
          <a:prstGeom prst="rect">
            <a:avLst/>
          </a:prstGeom>
          <a:noFill/>
        </p:spPr>
        <p:txBody>
          <a:bodyPr wrap="none" rtlCol="0">
            <a:spAutoFit/>
          </a:bodyPr>
          <a:lstStyle/>
          <a:p>
            <a:r>
              <a:rPr lang="es-ES" sz="14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2.000</a:t>
            </a:r>
          </a:p>
        </p:txBody>
      </p:sp>
      <p:cxnSp>
        <p:nvCxnSpPr>
          <p:cNvPr id="48" name="Conector recto 47">
            <a:extLst>
              <a:ext uri="{FF2B5EF4-FFF2-40B4-BE49-F238E27FC236}">
                <a16:creationId xmlns:a16="http://schemas.microsoft.com/office/drawing/2014/main" id="{5256721D-A495-51BC-F2D4-2BF7B072E07B}"/>
              </a:ext>
            </a:extLst>
          </p:cNvPr>
          <p:cNvCxnSpPr>
            <a:cxnSpLocks/>
          </p:cNvCxnSpPr>
          <p:nvPr/>
        </p:nvCxnSpPr>
        <p:spPr bwMode="auto">
          <a:xfrm flipV="1">
            <a:off x="1138099" y="3474579"/>
            <a:ext cx="0" cy="2807357"/>
          </a:xfrm>
          <a:prstGeom prst="line">
            <a:avLst/>
          </a:prstGeom>
          <a:ln w="25400">
            <a:solidFill>
              <a:srgbClr val="A6A6A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Conector recto 49">
            <a:extLst>
              <a:ext uri="{FF2B5EF4-FFF2-40B4-BE49-F238E27FC236}">
                <a16:creationId xmlns:a16="http://schemas.microsoft.com/office/drawing/2014/main" id="{3283FD99-ACB4-4D33-5385-9E6F340BF544}"/>
              </a:ext>
            </a:extLst>
          </p:cNvPr>
          <p:cNvCxnSpPr>
            <a:cxnSpLocks/>
          </p:cNvCxnSpPr>
          <p:nvPr/>
        </p:nvCxnSpPr>
        <p:spPr bwMode="auto">
          <a:xfrm>
            <a:off x="1138099" y="3474579"/>
            <a:ext cx="1901364" cy="0"/>
          </a:xfrm>
          <a:prstGeom prst="line">
            <a:avLst/>
          </a:prstGeom>
          <a:ln w="25400">
            <a:solidFill>
              <a:srgbClr val="A6A6A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5" name="Imagen 24">
            <a:extLst>
              <a:ext uri="{FF2B5EF4-FFF2-40B4-BE49-F238E27FC236}">
                <a16:creationId xmlns:a16="http://schemas.microsoft.com/office/drawing/2014/main" id="{10E9E49F-623F-0636-7932-5EBFDB868C8F}"/>
              </a:ext>
            </a:extLst>
          </p:cNvPr>
          <p:cNvPicPr>
            <a:picLocks noChangeAspect="1"/>
          </p:cNvPicPr>
          <p:nvPr/>
        </p:nvPicPr>
        <p:blipFill>
          <a:blip r:embed="rId5"/>
          <a:stretch>
            <a:fillRect/>
          </a:stretch>
        </p:blipFill>
        <p:spPr>
          <a:xfrm>
            <a:off x="17007384" y="2826808"/>
            <a:ext cx="9255329" cy="6049064"/>
          </a:xfrm>
          <a:prstGeom prst="rect">
            <a:avLst/>
          </a:prstGeom>
        </p:spPr>
      </p:pic>
      <p:sp>
        <p:nvSpPr>
          <p:cNvPr id="32" name="Text Box 4">
            <a:extLst>
              <a:ext uri="{FF2B5EF4-FFF2-40B4-BE49-F238E27FC236}">
                <a16:creationId xmlns:a16="http://schemas.microsoft.com/office/drawing/2014/main" id="{8B244F13-AAD5-36D8-DF86-8C22630DE023}"/>
              </a:ext>
            </a:extLst>
          </p:cNvPr>
          <p:cNvSpPr txBox="1">
            <a:spLocks/>
          </p:cNvSpPr>
          <p:nvPr/>
        </p:nvSpPr>
        <p:spPr bwMode="auto">
          <a:xfrm>
            <a:off x="636588" y="311184"/>
            <a:ext cx="2810065" cy="542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lnSpc>
                <a:spcPts val="4000"/>
              </a:lnSpc>
            </a:pPr>
            <a:r>
              <a:rPr lang="es-ES" alt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Apéndice 1: caso práctico</a:t>
            </a:r>
          </a:p>
        </p:txBody>
      </p:sp>
      <p:cxnSp>
        <p:nvCxnSpPr>
          <p:cNvPr id="33" name="Conector recto 32">
            <a:extLst>
              <a:ext uri="{FF2B5EF4-FFF2-40B4-BE49-F238E27FC236}">
                <a16:creationId xmlns:a16="http://schemas.microsoft.com/office/drawing/2014/main" id="{8DCD7933-A7C9-9578-3DD7-089CD55FEBE7}"/>
              </a:ext>
            </a:extLst>
          </p:cNvPr>
          <p:cNvCxnSpPr/>
          <p:nvPr/>
        </p:nvCxnSpPr>
        <p:spPr bwMode="auto">
          <a:xfrm>
            <a:off x="671513" y="1017913"/>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Conector recto 33">
            <a:extLst>
              <a:ext uri="{FF2B5EF4-FFF2-40B4-BE49-F238E27FC236}">
                <a16:creationId xmlns:a16="http://schemas.microsoft.com/office/drawing/2014/main" id="{F3D0754F-C389-447D-E76F-411DD6DDEC90}"/>
              </a:ext>
            </a:extLst>
          </p:cNvPr>
          <p:cNvCxnSpPr/>
          <p:nvPr/>
        </p:nvCxnSpPr>
        <p:spPr bwMode="auto">
          <a:xfrm>
            <a:off x="11208884" y="3434541"/>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Conector recto 38">
            <a:extLst>
              <a:ext uri="{FF2B5EF4-FFF2-40B4-BE49-F238E27FC236}">
                <a16:creationId xmlns:a16="http://schemas.microsoft.com/office/drawing/2014/main" id="{746B47EC-9312-9D4D-87BA-D85389316FCE}"/>
              </a:ext>
            </a:extLst>
          </p:cNvPr>
          <p:cNvCxnSpPr/>
          <p:nvPr/>
        </p:nvCxnSpPr>
        <p:spPr bwMode="auto">
          <a:xfrm>
            <a:off x="11208884" y="9291055"/>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6" name="Text Box 21">
            <a:extLst>
              <a:ext uri="{FF2B5EF4-FFF2-40B4-BE49-F238E27FC236}">
                <a16:creationId xmlns:a16="http://schemas.microsoft.com/office/drawing/2014/main" id="{922B14EA-2A19-6A40-CD9B-83DB4C804D28}"/>
              </a:ext>
            </a:extLst>
          </p:cNvPr>
          <p:cNvSpPr txBox="1">
            <a:spLocks/>
          </p:cNvSpPr>
          <p:nvPr/>
        </p:nvSpPr>
        <p:spPr bwMode="auto">
          <a:xfrm>
            <a:off x="8345725" y="10994027"/>
            <a:ext cx="636069" cy="267241"/>
          </a:xfrm>
          <a:prstGeom prst="rect">
            <a:avLst/>
          </a:prstGeom>
          <a:solidFill>
            <a:srgbClr val="C00000"/>
          </a:solidFill>
          <a:ln>
            <a:noFill/>
          </a:ln>
          <a:effec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ANA</a:t>
            </a:r>
          </a:p>
        </p:txBody>
      </p:sp>
      <p:sp>
        <p:nvSpPr>
          <p:cNvPr id="47" name="Text Box 21">
            <a:extLst>
              <a:ext uri="{FF2B5EF4-FFF2-40B4-BE49-F238E27FC236}">
                <a16:creationId xmlns:a16="http://schemas.microsoft.com/office/drawing/2014/main" id="{9904897A-F405-E7B5-5E49-48BD796475FB}"/>
              </a:ext>
            </a:extLst>
          </p:cNvPr>
          <p:cNvSpPr txBox="1">
            <a:spLocks/>
          </p:cNvSpPr>
          <p:nvPr/>
        </p:nvSpPr>
        <p:spPr bwMode="auto">
          <a:xfrm>
            <a:off x="6268087" y="10994027"/>
            <a:ext cx="429478" cy="288448"/>
          </a:xfrm>
          <a:prstGeom prst="rect">
            <a:avLst/>
          </a:prstGeom>
          <a:solidFill>
            <a:srgbClr val="001F5A"/>
          </a:solidFill>
          <a:ln>
            <a:noFill/>
          </a:ln>
          <a:effec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AA</a:t>
            </a:r>
          </a:p>
        </p:txBody>
      </p:sp>
      <p:sp>
        <p:nvSpPr>
          <p:cNvPr id="51" name="Text Box 21">
            <a:extLst>
              <a:ext uri="{FF2B5EF4-FFF2-40B4-BE49-F238E27FC236}">
                <a16:creationId xmlns:a16="http://schemas.microsoft.com/office/drawing/2014/main" id="{58703473-5D8D-BE7C-8E28-B2699EDA5897}"/>
              </a:ext>
            </a:extLst>
          </p:cNvPr>
          <p:cNvSpPr txBox="1">
            <a:spLocks/>
          </p:cNvSpPr>
          <p:nvPr/>
        </p:nvSpPr>
        <p:spPr bwMode="auto">
          <a:xfrm>
            <a:off x="3468925" y="10994027"/>
            <a:ext cx="636069" cy="267241"/>
          </a:xfrm>
          <a:prstGeom prst="rect">
            <a:avLst/>
          </a:prstGeom>
          <a:solidFill>
            <a:srgbClr val="C00000"/>
          </a:solidFill>
          <a:ln>
            <a:noFill/>
          </a:ln>
          <a:effec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ANA</a:t>
            </a:r>
          </a:p>
        </p:txBody>
      </p:sp>
      <p:sp>
        <p:nvSpPr>
          <p:cNvPr id="52" name="Text Box 21">
            <a:extLst>
              <a:ext uri="{FF2B5EF4-FFF2-40B4-BE49-F238E27FC236}">
                <a16:creationId xmlns:a16="http://schemas.microsoft.com/office/drawing/2014/main" id="{94D3342E-4CCE-0C94-A536-44853626253F}"/>
              </a:ext>
            </a:extLst>
          </p:cNvPr>
          <p:cNvSpPr txBox="1">
            <a:spLocks/>
          </p:cNvSpPr>
          <p:nvPr/>
        </p:nvSpPr>
        <p:spPr bwMode="auto">
          <a:xfrm>
            <a:off x="1537061" y="10994027"/>
            <a:ext cx="429478" cy="288448"/>
          </a:xfrm>
          <a:prstGeom prst="rect">
            <a:avLst/>
          </a:prstGeom>
          <a:solidFill>
            <a:srgbClr val="001F5A"/>
          </a:solidFill>
          <a:ln>
            <a:noFill/>
          </a:ln>
          <a:effec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AA</a:t>
            </a:r>
          </a:p>
        </p:txBody>
      </p:sp>
      <p:pic>
        <p:nvPicPr>
          <p:cNvPr id="91" name="Imagen 8368">
            <a:extLst>
              <a:ext uri="{FF2B5EF4-FFF2-40B4-BE49-F238E27FC236}">
                <a16:creationId xmlns:a16="http://schemas.microsoft.com/office/drawing/2014/main" id="{511842B4-4170-47FF-82C6-C78C2474816C}"/>
              </a:ext>
            </a:extLst>
          </p:cNvPr>
          <p:cNvPicPr>
            <a:picLocks noChangeAspect="1"/>
          </p:cNvPicPr>
          <p:nvPr/>
        </p:nvPicPr>
        <p:blipFill>
          <a:blip r:embed="rId6"/>
          <a:stretch>
            <a:fillRect/>
          </a:stretch>
        </p:blipFill>
        <p:spPr>
          <a:xfrm>
            <a:off x="4497501" y="2609528"/>
            <a:ext cx="1059736" cy="1059736"/>
          </a:xfrm>
          <a:prstGeom prst="rect">
            <a:avLst/>
          </a:prstGeom>
        </p:spPr>
      </p:pic>
      <p:cxnSp>
        <p:nvCxnSpPr>
          <p:cNvPr id="92" name="Conector recto 8395">
            <a:extLst>
              <a:ext uri="{FF2B5EF4-FFF2-40B4-BE49-F238E27FC236}">
                <a16:creationId xmlns:a16="http://schemas.microsoft.com/office/drawing/2014/main" id="{71EFBFB6-AF3C-4E28-98DC-33522B0958BA}"/>
              </a:ext>
            </a:extLst>
          </p:cNvPr>
          <p:cNvCxnSpPr>
            <a:stCxn id="91" idx="2"/>
          </p:cNvCxnSpPr>
          <p:nvPr/>
        </p:nvCxnSpPr>
        <p:spPr bwMode="auto">
          <a:xfrm flipH="1">
            <a:off x="5022177" y="3669264"/>
            <a:ext cx="5192" cy="474088"/>
          </a:xfrm>
          <a:prstGeom prst="line">
            <a:avLst/>
          </a:prstGeom>
          <a:ln w="254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3" name="CuadroTexto 8401">
            <a:extLst>
              <a:ext uri="{FF2B5EF4-FFF2-40B4-BE49-F238E27FC236}">
                <a16:creationId xmlns:a16="http://schemas.microsoft.com/office/drawing/2014/main" id="{B579E863-5C47-447F-8556-31EC884326BE}"/>
              </a:ext>
            </a:extLst>
          </p:cNvPr>
          <p:cNvSpPr txBox="1"/>
          <p:nvPr/>
        </p:nvSpPr>
        <p:spPr>
          <a:xfrm>
            <a:off x="4839422" y="3761656"/>
            <a:ext cx="320922" cy="369332"/>
          </a:xfrm>
          <a:prstGeom prst="rect">
            <a:avLst/>
          </a:prstGeom>
          <a:solidFill>
            <a:srgbClr val="FFFFFF"/>
          </a:solidFill>
        </p:spPr>
        <p:txBody>
          <a:bodyPr wrap="none" rtlCol="0">
            <a:spAutoFit/>
          </a:bodyPr>
          <a:lstStyle/>
          <a:p>
            <a:r>
              <a:rPr 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3</a:t>
            </a:r>
          </a:p>
        </p:txBody>
      </p:sp>
      <p:sp>
        <p:nvSpPr>
          <p:cNvPr id="5" name="Oval 4">
            <a:extLst>
              <a:ext uri="{FF2B5EF4-FFF2-40B4-BE49-F238E27FC236}">
                <a16:creationId xmlns:a16="http://schemas.microsoft.com/office/drawing/2014/main" id="{05C3E75D-65F8-42A4-A63B-58F1E5F4C588}"/>
              </a:ext>
            </a:extLst>
          </p:cNvPr>
          <p:cNvSpPr/>
          <p:nvPr/>
        </p:nvSpPr>
        <p:spPr bwMode="auto">
          <a:xfrm>
            <a:off x="12192000" y="4841776"/>
            <a:ext cx="2771778" cy="868547"/>
          </a:xfrm>
          <a:prstGeom prst="ellipse">
            <a:avLst/>
          </a:prstGeom>
          <a:noFill/>
          <a:ln w="12700" cap="flat" cmpd="sng" algn="ctr">
            <a:solidFill>
              <a:srgbClr val="001F5A"/>
            </a:solidFill>
            <a:prstDash val="solid"/>
            <a:miter lim="400000"/>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s-ES_tradnl" sz="2400" b="0" i="0" u="none" strike="noStrike" cap="none" normalizeH="0" baseline="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80" name="Multiplicación 39">
            <a:extLst>
              <a:ext uri="{FF2B5EF4-FFF2-40B4-BE49-F238E27FC236}">
                <a16:creationId xmlns:a16="http://schemas.microsoft.com/office/drawing/2014/main" id="{2B628641-97C5-4D0C-9597-EE8C224B5AFE}"/>
              </a:ext>
            </a:extLst>
          </p:cNvPr>
          <p:cNvSpPr/>
          <p:nvPr/>
        </p:nvSpPr>
        <p:spPr bwMode="auto">
          <a:xfrm>
            <a:off x="14066618" y="7016850"/>
            <a:ext cx="1176900" cy="1254385"/>
          </a:xfrm>
          <a:prstGeom prst="mathMultiply">
            <a:avLst/>
          </a:prstGeom>
          <a:solidFill>
            <a:srgbClr val="001F5A"/>
          </a:solidFill>
          <a:ln w="25400" cap="flat" cmpd="sng" algn="ctr">
            <a:noFill/>
            <a:prstDash val="solid"/>
            <a:miter lim="400000"/>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s-ES" sz="2400" b="0" i="0" u="none" strike="noStrike" cap="none" normalizeH="0" baseline="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42" name="Flecha curva 41">
            <a:extLst>
              <a:ext uri="{FF2B5EF4-FFF2-40B4-BE49-F238E27FC236}">
                <a16:creationId xmlns:a16="http://schemas.microsoft.com/office/drawing/2014/main" id="{87156BE8-43F1-B6B6-FE8D-3F77BAB3431C}"/>
              </a:ext>
            </a:extLst>
          </p:cNvPr>
          <p:cNvSpPr/>
          <p:nvPr/>
        </p:nvSpPr>
        <p:spPr bwMode="auto">
          <a:xfrm rot="10800000" flipH="1">
            <a:off x="13107295" y="8041208"/>
            <a:ext cx="326113" cy="348098"/>
          </a:xfrm>
          <a:prstGeom prst="bentArrow">
            <a:avLst/>
          </a:prstGeom>
          <a:solidFill>
            <a:schemeClr val="bg2">
              <a:lumMod val="75000"/>
            </a:schemeClr>
          </a:solidFill>
          <a:ln w="25400" cap="flat" cmpd="sng" algn="ctr">
            <a:noFill/>
            <a:prstDash val="solid"/>
            <a:miter lim="400000"/>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s-ES" sz="2400" b="0" i="0" u="none" strike="noStrike" cap="none" normalizeH="0" baseline="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graphicFrame>
        <p:nvGraphicFramePr>
          <p:cNvPr id="75" name="Objeto 16">
            <a:extLst>
              <a:ext uri="{FF2B5EF4-FFF2-40B4-BE49-F238E27FC236}">
                <a16:creationId xmlns:a16="http://schemas.microsoft.com/office/drawing/2014/main" id="{56DC004B-A2DB-46FD-B60A-F3F766E9E2A2}"/>
              </a:ext>
            </a:extLst>
          </p:cNvPr>
          <p:cNvGraphicFramePr>
            <a:graphicFrameLocks noChangeAspect="1"/>
          </p:cNvGraphicFramePr>
          <p:nvPr>
            <p:extLst>
              <p:ext uri="{D42A27DB-BD31-4B8C-83A1-F6EECF244321}">
                <p14:modId xmlns:p14="http://schemas.microsoft.com/office/powerpoint/2010/main" val="2149771783"/>
              </p:ext>
            </p:extLst>
          </p:nvPr>
        </p:nvGraphicFramePr>
        <p:xfrm>
          <a:off x="11166475" y="9659938"/>
          <a:ext cx="9652000" cy="2584450"/>
        </p:xfrm>
        <a:graphic>
          <a:graphicData uri="http://schemas.openxmlformats.org/presentationml/2006/ole">
            <mc:AlternateContent xmlns:mc="http://schemas.openxmlformats.org/markup-compatibility/2006">
              <mc:Choice xmlns:v="urn:schemas-microsoft-com:vml" Requires="v">
                <p:oleObj spid="_x0000_s9223" name="Worksheet" r:id="rId7" imgW="6791149" imgH="1819296" progId="Excel.Sheet.12">
                  <p:embed/>
                </p:oleObj>
              </mc:Choice>
              <mc:Fallback>
                <p:oleObj name="Worksheet" r:id="rId7" imgW="6791149" imgH="1819296" progId="Excel.Sheet.12">
                  <p:embed/>
                  <p:pic>
                    <p:nvPicPr>
                      <p:cNvPr id="17" name="Objeto 16">
                        <a:extLst>
                          <a:ext uri="{FF2B5EF4-FFF2-40B4-BE49-F238E27FC236}">
                            <a16:creationId xmlns:a16="http://schemas.microsoft.com/office/drawing/2014/main" id="{3483F9D5-B276-EDEC-F492-71F7ECDD4E85}"/>
                          </a:ext>
                        </a:extLst>
                      </p:cNvPr>
                      <p:cNvPicPr/>
                      <p:nvPr/>
                    </p:nvPicPr>
                    <p:blipFill>
                      <a:blip r:embed="rId8"/>
                      <a:stretch>
                        <a:fillRect/>
                      </a:stretch>
                    </p:blipFill>
                    <p:spPr>
                      <a:xfrm>
                        <a:off x="11166475" y="9659938"/>
                        <a:ext cx="9652000" cy="2584450"/>
                      </a:xfrm>
                      <a:prstGeom prst="rect">
                        <a:avLst/>
                      </a:prstGeom>
                    </p:spPr>
                  </p:pic>
                </p:oleObj>
              </mc:Fallback>
            </mc:AlternateContent>
          </a:graphicData>
        </a:graphic>
      </p:graphicFrame>
    </p:spTree>
    <p:extLst>
      <p:ext uri="{BB962C8B-B14F-4D97-AF65-F5344CB8AC3E}">
        <p14:creationId xmlns:p14="http://schemas.microsoft.com/office/powerpoint/2010/main" val="2182942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Imagen que contiene Patrón de fondo&#10;&#10;Descripción generada automáticamente">
            <a:extLst>
              <a:ext uri="{FF2B5EF4-FFF2-40B4-BE49-F238E27FC236}">
                <a16:creationId xmlns:a16="http://schemas.microsoft.com/office/drawing/2014/main" id="{6369A2A2-AB43-2EA5-9172-4074225142C2}"/>
              </a:ext>
            </a:extLst>
          </p:cNvPr>
          <p:cNvPicPr>
            <a:picLocks noChangeAspect="1"/>
          </p:cNvPicPr>
          <p:nvPr/>
        </p:nvPicPr>
        <p:blipFill>
          <a:blip r:embed="rId2"/>
          <a:stretch>
            <a:fillRect/>
          </a:stretch>
        </p:blipFill>
        <p:spPr>
          <a:xfrm>
            <a:off x="-2945" y="0"/>
            <a:ext cx="24386945" cy="13716000"/>
          </a:xfrm>
          <a:prstGeom prst="rect">
            <a:avLst/>
          </a:prstGeom>
        </p:spPr>
      </p:pic>
      <p:pic>
        <p:nvPicPr>
          <p:cNvPr id="3076" name="Picture 4">
            <a:extLst>
              <a:ext uri="{FF2B5EF4-FFF2-40B4-BE49-F238E27FC236}">
                <a16:creationId xmlns:a16="http://schemas.microsoft.com/office/drawing/2014/main" id="{15C204AD-C422-1CA5-2714-F71A69F9B8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23424" y="817513"/>
            <a:ext cx="1258888" cy="1258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CuadroTexto 4">
            <a:extLst>
              <a:ext uri="{FF2B5EF4-FFF2-40B4-BE49-F238E27FC236}">
                <a16:creationId xmlns:a16="http://schemas.microsoft.com/office/drawing/2014/main" id="{9CDA533A-1EF9-4C4C-BD82-D8376CEB70FE}"/>
              </a:ext>
            </a:extLst>
          </p:cNvPr>
          <p:cNvSpPr txBox="1"/>
          <p:nvPr/>
        </p:nvSpPr>
        <p:spPr>
          <a:xfrm>
            <a:off x="2897311" y="4914674"/>
            <a:ext cx="1755409" cy="1200329"/>
          </a:xfrm>
          <a:prstGeom prst="rect">
            <a:avLst/>
          </a:prstGeom>
          <a:noFill/>
        </p:spPr>
        <p:txBody>
          <a:bodyPr wrap="square" rtlCol="0">
            <a:spAutoFit/>
          </a:bodyPr>
          <a:lstStyle/>
          <a:p>
            <a:r>
              <a:rPr lang="es-ES" sz="7200" dirty="0">
                <a:solidFill>
                  <a:schemeClr val="bg1"/>
                </a:solidFill>
                <a:latin typeface="Deutsche Bank Display" panose="020F0403020203030304" pitchFamily="34" charset="0"/>
                <a:ea typeface="Deutsche Bank Display" panose="020F0403020203030304" pitchFamily="34" charset="0"/>
                <a:cs typeface="Deutsche Bank Display" panose="020F0403020203030304" pitchFamily="34" charset="0"/>
              </a:rPr>
              <a:t>06</a:t>
            </a:r>
          </a:p>
        </p:txBody>
      </p:sp>
      <p:sp>
        <p:nvSpPr>
          <p:cNvPr id="6" name="CuadroTexto 5">
            <a:extLst>
              <a:ext uri="{FF2B5EF4-FFF2-40B4-BE49-F238E27FC236}">
                <a16:creationId xmlns:a16="http://schemas.microsoft.com/office/drawing/2014/main" id="{E839B87C-FA46-F178-B60D-CCFD9B2CCBDF}"/>
              </a:ext>
            </a:extLst>
          </p:cNvPr>
          <p:cNvSpPr txBox="1"/>
          <p:nvPr/>
        </p:nvSpPr>
        <p:spPr>
          <a:xfrm>
            <a:off x="3111387" y="6166514"/>
            <a:ext cx="11325536" cy="769441"/>
          </a:xfrm>
          <a:prstGeom prst="rect">
            <a:avLst/>
          </a:prstGeom>
          <a:noFill/>
        </p:spPr>
        <p:txBody>
          <a:bodyPr wrap="none" rtlCol="0">
            <a:spAutoFit/>
          </a:bodyPr>
          <a:lstStyle/>
          <a:p>
            <a:pPr algn="l"/>
            <a:r>
              <a:rPr lang="es-ES" altLang="es-ES" sz="4400" dirty="0">
                <a:solidFill>
                  <a:schemeClr val="bg1"/>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Text" panose="020B0503020202030204" pitchFamily="34" charset="0"/>
              </a:rPr>
              <a:t>Apéndice II: Régimen de Empresa Familiar</a:t>
            </a:r>
          </a:p>
        </p:txBody>
      </p:sp>
      <p:pic>
        <p:nvPicPr>
          <p:cNvPr id="9" name="Imagen 8">
            <a:extLst>
              <a:ext uri="{FF2B5EF4-FFF2-40B4-BE49-F238E27FC236}">
                <a16:creationId xmlns:a16="http://schemas.microsoft.com/office/drawing/2014/main" id="{8ED241C6-131C-D280-B753-EFD67CAFB261}"/>
              </a:ext>
            </a:extLst>
          </p:cNvPr>
          <p:cNvPicPr>
            <a:picLocks noChangeAspect="1"/>
          </p:cNvPicPr>
          <p:nvPr/>
        </p:nvPicPr>
        <p:blipFill>
          <a:blip r:embed="rId4"/>
          <a:stretch>
            <a:fillRect/>
          </a:stretch>
        </p:blipFill>
        <p:spPr>
          <a:xfrm>
            <a:off x="568325" y="486394"/>
            <a:ext cx="2977150" cy="991341"/>
          </a:xfrm>
          <a:prstGeom prst="rect">
            <a:avLst/>
          </a:prstGeom>
        </p:spPr>
      </p:pic>
    </p:spTree>
    <p:extLst>
      <p:ext uri="{BB962C8B-B14F-4D97-AF65-F5344CB8AC3E}">
        <p14:creationId xmlns:p14="http://schemas.microsoft.com/office/powerpoint/2010/main" val="3019648299"/>
      </p:ext>
    </p:extLst>
  </p:cSld>
  <p:clrMapOvr>
    <a:masterClrMapping/>
  </p:clrMapOvr>
  <p:transition spd="slow">
    <p:cove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23" name="Imagen 8222">
            <a:extLst>
              <a:ext uri="{FF2B5EF4-FFF2-40B4-BE49-F238E27FC236}">
                <a16:creationId xmlns:a16="http://schemas.microsoft.com/office/drawing/2014/main" id="{423F9076-EA6E-C59D-9CF1-8AE5C3BCCD49}"/>
              </a:ext>
            </a:extLst>
          </p:cNvPr>
          <p:cNvPicPr>
            <a:picLocks noChangeAspect="1"/>
          </p:cNvPicPr>
          <p:nvPr/>
        </p:nvPicPr>
        <p:blipFill>
          <a:blip r:embed="rId3"/>
          <a:stretch>
            <a:fillRect/>
          </a:stretch>
        </p:blipFill>
        <p:spPr>
          <a:xfrm>
            <a:off x="-2487779" y="3820845"/>
            <a:ext cx="15460786" cy="8101492"/>
          </a:xfrm>
          <a:prstGeom prst="rect">
            <a:avLst/>
          </a:prstGeom>
        </p:spPr>
      </p:pic>
      <p:sp>
        <p:nvSpPr>
          <p:cNvPr id="8196" name="Text Box 4">
            <a:extLst>
              <a:ext uri="{FF2B5EF4-FFF2-40B4-BE49-F238E27FC236}">
                <a16:creationId xmlns:a16="http://schemas.microsoft.com/office/drawing/2014/main" id="{08427A3E-1C2F-6332-CDC2-B6A50E823C29}"/>
              </a:ext>
            </a:extLst>
          </p:cNvPr>
          <p:cNvSpPr txBox="1">
            <a:spLocks/>
          </p:cNvSpPr>
          <p:nvPr/>
        </p:nvSpPr>
        <p:spPr bwMode="auto">
          <a:xfrm>
            <a:off x="741610" y="1587500"/>
            <a:ext cx="11882438"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lnSpc>
                <a:spcPts val="4000"/>
              </a:lnSpc>
            </a:pPr>
            <a:r>
              <a:rPr lang="es-ES" altLang="es-ES" sz="4200" dirty="0">
                <a:solidFill>
                  <a:srgbClr val="00205B"/>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Requisitos del régimen de empresa familiar (1/3)</a:t>
            </a:r>
          </a:p>
        </p:txBody>
      </p:sp>
      <p:sp>
        <p:nvSpPr>
          <p:cNvPr id="8197" name="Text Box 5">
            <a:extLst>
              <a:ext uri="{FF2B5EF4-FFF2-40B4-BE49-F238E27FC236}">
                <a16:creationId xmlns:a16="http://schemas.microsoft.com/office/drawing/2014/main" id="{E79213B8-94A4-B8E3-9E97-052F895F63E7}"/>
              </a:ext>
            </a:extLst>
          </p:cNvPr>
          <p:cNvSpPr txBox="1">
            <a:spLocks/>
          </p:cNvSpPr>
          <p:nvPr/>
        </p:nvSpPr>
        <p:spPr bwMode="auto">
          <a:xfrm>
            <a:off x="9732963" y="6225368"/>
            <a:ext cx="13185775" cy="20415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346075" indent="-342900"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609600" indent="-266700"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spcBef>
                <a:spcPct val="60000"/>
              </a:spcBef>
            </a:pPr>
            <a:r>
              <a:rPr lang="es-ES" altLang="es-ES" sz="2800" dirty="0">
                <a:solidFill>
                  <a:srgbClr val="48A0DA"/>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Text" panose="020B0503020202030204" pitchFamily="34" charset="0"/>
              </a:rPr>
              <a:t>Requisitos para la SOCIEDAD PARTICIPADA</a:t>
            </a:r>
          </a:p>
          <a:p>
            <a:pPr algn="l">
              <a:spcBef>
                <a:spcPct val="60000"/>
              </a:spcBef>
            </a:pPr>
            <a:endParaRPr lang="es-ES" altLang="es-ES" sz="20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sym typeface="Frutiger 45 Light" charset="0"/>
            </a:endParaRPr>
          </a:p>
          <a:p>
            <a:pPr lvl="2" algn="l">
              <a:buClr>
                <a:srgbClr val="48A0DA"/>
              </a:buClr>
              <a:buSzPct val="100000"/>
              <a:buFont typeface="Symbol" pitchFamily="2" charset="2"/>
              <a:buChar char="·"/>
            </a:pPr>
            <a:endPar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endParaRPr>
          </a:p>
          <a:p>
            <a:pPr lvl="2" algn="l">
              <a:buClr>
                <a:srgbClr val="48A0DA"/>
              </a:buClr>
              <a:buSzPct val="100000"/>
              <a:buFont typeface="Symbol" pitchFamily="2" charset="2"/>
              <a:buChar char="·"/>
            </a:pPr>
            <a:r>
              <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La entidad participada no debe tener por actividad principal la gestión de un patrimonio mobiliario o inmobiliario.</a:t>
            </a:r>
            <a:endParaRPr lang="es-ES" altLang="es-ES" sz="2200" dirty="0">
              <a:solidFill>
                <a:srgbClr val="545B60"/>
              </a:solidFill>
              <a:latin typeface="Frutiger 45 Light" charset="0"/>
              <a:ea typeface="Frutiger 45 Light" charset="0"/>
              <a:cs typeface="Frutiger 45 Light" charset="0"/>
              <a:sym typeface="Frutiger 45 Light" charset="0"/>
            </a:endParaRPr>
          </a:p>
        </p:txBody>
      </p:sp>
      <p:graphicFrame>
        <p:nvGraphicFramePr>
          <p:cNvPr id="8227" name="Group 35">
            <a:extLst>
              <a:ext uri="{FF2B5EF4-FFF2-40B4-BE49-F238E27FC236}">
                <a16:creationId xmlns:a16="http://schemas.microsoft.com/office/drawing/2014/main" id="{30A26CA8-8A87-B6CD-76F5-00B696AE471A}"/>
              </a:ext>
            </a:extLst>
          </p:cNvPr>
          <p:cNvGraphicFramePr>
            <a:graphicFrameLocks noGrp="1"/>
          </p:cNvGraphicFramePr>
          <p:nvPr/>
        </p:nvGraphicFramePr>
        <p:xfrm>
          <a:off x="9804400" y="8713767"/>
          <a:ext cx="12894968" cy="1627956"/>
        </p:xfrm>
        <a:graphic>
          <a:graphicData uri="http://schemas.openxmlformats.org/drawingml/2006/table">
            <a:tbl>
              <a:tblPr/>
              <a:tblGrid>
                <a:gridCol w="3423484">
                  <a:extLst>
                    <a:ext uri="{9D8B030D-6E8A-4147-A177-3AD203B41FA5}">
                      <a16:colId xmlns:a16="http://schemas.microsoft.com/office/drawing/2014/main" val="2732411761"/>
                    </a:ext>
                  </a:extLst>
                </a:gridCol>
                <a:gridCol w="9471484">
                  <a:extLst>
                    <a:ext uri="{9D8B030D-6E8A-4147-A177-3AD203B41FA5}">
                      <a16:colId xmlns:a16="http://schemas.microsoft.com/office/drawing/2014/main" val="379913179"/>
                    </a:ext>
                  </a:extLst>
                </a:gridCol>
              </a:tblGrid>
              <a:tr h="1627956">
                <a:tc>
                  <a:txBody>
                    <a:bodyPr/>
                    <a:lstStyle>
                      <a:lvl1pPr marL="609600" indent="-609600" algn="l" defTabSz="911225">
                        <a:lnSpc>
                          <a:spcPct val="90000"/>
                        </a:lnSpc>
                        <a:spcBef>
                          <a:spcPts val="4500"/>
                        </a:spcBef>
                        <a:buSzPct val="123000"/>
                        <a:defRPr sz="44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indent="330200" algn="l" defTabSz="911225">
                        <a:lnSpc>
                          <a:spcPct val="90000"/>
                        </a:lnSpc>
                        <a:spcBef>
                          <a:spcPts val="4500"/>
                        </a:spcBef>
                        <a:buSzPct val="123000"/>
                        <a:defRPr sz="44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828800" indent="-609600" algn="l" defTabSz="911225">
                        <a:lnSpc>
                          <a:spcPct val="90000"/>
                        </a:lnSpc>
                        <a:spcBef>
                          <a:spcPts val="4500"/>
                        </a:spcBef>
                        <a:buSzPct val="123000"/>
                        <a:defRPr sz="44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2438400" indent="-609600" algn="l" defTabSz="911225">
                        <a:lnSpc>
                          <a:spcPct val="90000"/>
                        </a:lnSpc>
                        <a:spcBef>
                          <a:spcPts val="4500"/>
                        </a:spcBef>
                        <a:buSzPct val="123000"/>
                        <a:defRPr sz="44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3048000" indent="-609600" algn="l" defTabSz="911225">
                        <a:lnSpc>
                          <a:spcPct val="90000"/>
                        </a:lnSpc>
                        <a:spcBef>
                          <a:spcPts val="4500"/>
                        </a:spcBef>
                        <a:buSzPct val="123000"/>
                        <a:defRPr sz="44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3505200" indent="-609600" defTabSz="911225" fontAlgn="base" hangingPunct="0">
                        <a:lnSpc>
                          <a:spcPct val="90000"/>
                        </a:lnSpc>
                        <a:spcBef>
                          <a:spcPts val="4500"/>
                        </a:spcBef>
                        <a:spcAft>
                          <a:spcPct val="0"/>
                        </a:spcAft>
                        <a:buSzPct val="123000"/>
                        <a:defRPr sz="44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962400" indent="-609600" defTabSz="911225" fontAlgn="base" hangingPunct="0">
                        <a:lnSpc>
                          <a:spcPct val="90000"/>
                        </a:lnSpc>
                        <a:spcBef>
                          <a:spcPts val="4500"/>
                        </a:spcBef>
                        <a:spcAft>
                          <a:spcPct val="0"/>
                        </a:spcAft>
                        <a:buSzPct val="123000"/>
                        <a:defRPr sz="44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4419600" indent="-609600" defTabSz="911225" fontAlgn="base" hangingPunct="0">
                        <a:lnSpc>
                          <a:spcPct val="90000"/>
                        </a:lnSpc>
                        <a:spcBef>
                          <a:spcPts val="4500"/>
                        </a:spcBef>
                        <a:spcAft>
                          <a:spcPct val="0"/>
                        </a:spcAft>
                        <a:buSzPct val="123000"/>
                        <a:defRPr sz="44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876800" indent="-609600" defTabSz="911225" fontAlgn="base" hangingPunct="0">
                        <a:lnSpc>
                          <a:spcPct val="90000"/>
                        </a:lnSpc>
                        <a:spcBef>
                          <a:spcPts val="4500"/>
                        </a:spcBef>
                        <a:spcAft>
                          <a:spcPct val="0"/>
                        </a:spcAft>
                        <a:buSzPct val="123000"/>
                        <a:defRPr sz="44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1" indent="0" algn="ctr" defTabSz="911225" rtl="0" eaLnBrk="1" fontAlgn="base" latinLnBrk="0" hangingPunct="0">
                        <a:lnSpc>
                          <a:spcPct val="100000"/>
                        </a:lnSpc>
                        <a:spcBef>
                          <a:spcPct val="0"/>
                        </a:spcBef>
                        <a:spcAft>
                          <a:spcPct val="0"/>
                        </a:spcAft>
                        <a:buClrTx/>
                        <a:buSzTx/>
                        <a:buFontTx/>
                        <a:buNone/>
                        <a:tabLst/>
                      </a:pPr>
                      <a:r>
                        <a:rPr kumimoji="0" lang="es-ES" altLang="es-ES" sz="2000" b="0" i="0" u="none" strike="noStrike" cap="none" normalizeH="0" baseline="0">
                          <a:ln>
                            <a:noFill/>
                          </a:ln>
                          <a:solidFill>
                            <a:srgbClr val="FFFFFF"/>
                          </a:solidFill>
                          <a:effectLst/>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¿Cuándo una sociedad no realiza una actividad económica?</a:t>
                      </a:r>
                    </a:p>
                  </a:txBody>
                  <a:tcPr marL="50800" marR="50800" marT="50800" marB="50800" anchor="ctr" horzOverflow="overflow">
                    <a:lnL w="3175" cap="flat" cmpd="sng" algn="ctr">
                      <a:solidFill>
                        <a:srgbClr val="48A0DA"/>
                      </a:solidFill>
                      <a:prstDash val="solid"/>
                      <a:miter lim="400000"/>
                      <a:headEnd type="none" w="med" len="med"/>
                      <a:tailEnd type="none" w="med" len="med"/>
                    </a:lnL>
                    <a:lnR w="3175" cap="flat" cmpd="sng" algn="ctr">
                      <a:solidFill>
                        <a:srgbClr val="48A0DA"/>
                      </a:solidFill>
                      <a:prstDash val="solid"/>
                      <a:miter lim="400000"/>
                      <a:headEnd type="none" w="med" len="med"/>
                      <a:tailEnd type="none" w="med" len="med"/>
                    </a:lnR>
                    <a:lnT w="3175" cap="flat" cmpd="sng" algn="ctr">
                      <a:solidFill>
                        <a:srgbClr val="48A0DA"/>
                      </a:solidFill>
                      <a:prstDash val="solid"/>
                      <a:miter lim="400000"/>
                      <a:headEnd type="none" w="med" len="med"/>
                      <a:tailEnd type="none" w="med" len="med"/>
                    </a:lnT>
                    <a:lnB w="3175" cap="flat" cmpd="sng" algn="ctr">
                      <a:solidFill>
                        <a:srgbClr val="48A0DA"/>
                      </a:solidFill>
                      <a:prstDash val="solid"/>
                      <a:miter lim="400000"/>
                      <a:headEnd type="none" w="med" len="med"/>
                      <a:tailEnd type="none" w="med" len="med"/>
                    </a:lnB>
                    <a:lnTlToBr>
                      <a:noFill/>
                    </a:lnTlToBr>
                    <a:lnBlToTr>
                      <a:noFill/>
                    </a:lnBlToTr>
                    <a:solidFill>
                      <a:srgbClr val="48A0DA"/>
                    </a:solidFill>
                  </a:tcPr>
                </a:tc>
                <a:tc>
                  <a:txBody>
                    <a:bodyPr/>
                    <a:lstStyle>
                      <a:lvl1pPr marL="609600" indent="-609600" algn="l" defTabSz="911225">
                        <a:lnSpc>
                          <a:spcPct val="90000"/>
                        </a:lnSpc>
                        <a:spcBef>
                          <a:spcPts val="4500"/>
                        </a:spcBef>
                        <a:buSzPct val="123000"/>
                        <a:defRPr sz="44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indent="330200" algn="l" defTabSz="911225">
                        <a:lnSpc>
                          <a:spcPct val="90000"/>
                        </a:lnSpc>
                        <a:spcBef>
                          <a:spcPts val="4500"/>
                        </a:spcBef>
                        <a:buSzPct val="123000"/>
                        <a:defRPr sz="44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828800" indent="-609600" algn="l" defTabSz="911225">
                        <a:lnSpc>
                          <a:spcPct val="90000"/>
                        </a:lnSpc>
                        <a:spcBef>
                          <a:spcPts val="4500"/>
                        </a:spcBef>
                        <a:buSzPct val="123000"/>
                        <a:defRPr sz="44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2438400" indent="-609600" algn="l" defTabSz="911225">
                        <a:lnSpc>
                          <a:spcPct val="90000"/>
                        </a:lnSpc>
                        <a:spcBef>
                          <a:spcPts val="4500"/>
                        </a:spcBef>
                        <a:buSzPct val="123000"/>
                        <a:defRPr sz="44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673100" indent="-342900" algn="l" defTabSz="911225">
                        <a:lnSpc>
                          <a:spcPct val="90000"/>
                        </a:lnSpc>
                        <a:spcBef>
                          <a:spcPts val="4500"/>
                        </a:spcBef>
                        <a:buSzPct val="123000"/>
                        <a:defRPr sz="44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1130300" indent="-342900" defTabSz="911225" fontAlgn="base" hangingPunct="0">
                        <a:lnSpc>
                          <a:spcPct val="90000"/>
                        </a:lnSpc>
                        <a:spcBef>
                          <a:spcPts val="4500"/>
                        </a:spcBef>
                        <a:spcAft>
                          <a:spcPct val="0"/>
                        </a:spcAft>
                        <a:buSzPct val="123000"/>
                        <a:defRPr sz="44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1587500" indent="-342900" defTabSz="911225" fontAlgn="base" hangingPunct="0">
                        <a:lnSpc>
                          <a:spcPct val="90000"/>
                        </a:lnSpc>
                        <a:spcBef>
                          <a:spcPts val="4500"/>
                        </a:spcBef>
                        <a:spcAft>
                          <a:spcPct val="0"/>
                        </a:spcAft>
                        <a:buSzPct val="123000"/>
                        <a:defRPr sz="44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2044700" indent="-342900" defTabSz="911225" fontAlgn="base" hangingPunct="0">
                        <a:lnSpc>
                          <a:spcPct val="90000"/>
                        </a:lnSpc>
                        <a:spcBef>
                          <a:spcPts val="4500"/>
                        </a:spcBef>
                        <a:spcAft>
                          <a:spcPct val="0"/>
                        </a:spcAft>
                        <a:buSzPct val="123000"/>
                        <a:defRPr sz="44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2501900" indent="-342900" defTabSz="911225" fontAlgn="base" hangingPunct="0">
                        <a:lnSpc>
                          <a:spcPct val="90000"/>
                        </a:lnSpc>
                        <a:spcBef>
                          <a:spcPts val="4500"/>
                        </a:spcBef>
                        <a:spcAft>
                          <a:spcPct val="0"/>
                        </a:spcAft>
                        <a:buSzPct val="123000"/>
                        <a:defRPr sz="44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360000" marR="0" lvl="1" indent="0" algn="l" defTabSz="911225" rtl="0" eaLnBrk="1" fontAlgn="base" latinLnBrk="0" hangingPunct="0">
                        <a:lnSpc>
                          <a:spcPct val="100000"/>
                        </a:lnSpc>
                        <a:spcBef>
                          <a:spcPct val="0"/>
                        </a:spcBef>
                        <a:spcAft>
                          <a:spcPct val="0"/>
                        </a:spcAft>
                        <a:buClrTx/>
                        <a:buSzTx/>
                        <a:buFontTx/>
                        <a:buNone/>
                        <a:tabLst/>
                      </a:pPr>
                      <a:r>
                        <a:rPr kumimoji="0" lang="es-ES" altLang="es-ES" sz="2000" b="0" i="0" u="none" strike="noStrike" cap="none" normalizeH="0" baseline="0" dirty="0">
                          <a:ln>
                            <a:noFill/>
                          </a:ln>
                          <a:solidFill>
                            <a:srgbClr val="545B60"/>
                          </a:solidFill>
                          <a:effectLst/>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Cuando durante </a:t>
                      </a:r>
                      <a:r>
                        <a:rPr kumimoji="0" lang="es-ES" altLang="es-ES" sz="2000" b="0" i="0" u="none" strike="noStrike" cap="none" normalizeH="0" baseline="0" dirty="0">
                          <a:ln>
                            <a:noFill/>
                          </a:ln>
                          <a:solidFill>
                            <a:srgbClr val="48A0DA"/>
                          </a:solidFill>
                          <a:effectLst/>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más de 90 días</a:t>
                      </a:r>
                      <a:r>
                        <a:rPr kumimoji="0" lang="es-ES" altLang="es-ES" sz="2000" b="0" i="0" u="none" strike="noStrike" cap="none" normalizeH="0" baseline="0" dirty="0">
                          <a:ln>
                            <a:noFill/>
                          </a:ln>
                          <a:solidFill>
                            <a:srgbClr val="545B60"/>
                          </a:solidFill>
                          <a:effectLst/>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 en el ejercicio social:</a:t>
                      </a:r>
                    </a:p>
                    <a:p>
                      <a:pPr marL="360000" marR="0" lvl="4" indent="457200" algn="l" defTabSz="911225" rtl="0" eaLnBrk="1" fontAlgn="base" latinLnBrk="0" hangingPunct="0">
                        <a:lnSpc>
                          <a:spcPct val="100000"/>
                        </a:lnSpc>
                        <a:spcBef>
                          <a:spcPct val="0"/>
                        </a:spcBef>
                        <a:spcAft>
                          <a:spcPct val="0"/>
                        </a:spcAft>
                        <a:buClr>
                          <a:srgbClr val="48A0DA"/>
                        </a:buClr>
                        <a:buSzPct val="100000"/>
                        <a:buFont typeface="Symbol" pitchFamily="2" charset="2"/>
                        <a:buChar char="·"/>
                        <a:tabLst/>
                      </a:pPr>
                      <a:r>
                        <a:rPr kumimoji="0" lang="es-ES" altLang="es-ES" sz="2000" b="0" i="0" u="none" strike="noStrike" cap="none" normalizeH="0" baseline="0" dirty="0">
                          <a:ln>
                            <a:noFill/>
                          </a:ln>
                          <a:solidFill>
                            <a:srgbClr val="48A0DA"/>
                          </a:solidFill>
                          <a:effectLst/>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 Más de la mitad de su activo</a:t>
                      </a:r>
                      <a:r>
                        <a:rPr kumimoji="0" lang="es-ES" altLang="es-ES" sz="2000" b="0" i="0" u="none" strike="noStrike" cap="none" normalizeH="0" baseline="0" dirty="0">
                          <a:ln>
                            <a:noFill/>
                          </a:ln>
                          <a:solidFill>
                            <a:srgbClr val="545B60"/>
                          </a:solidFill>
                          <a:effectLst/>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 está constituido por</a:t>
                      </a:r>
                      <a:r>
                        <a:rPr kumimoji="0" lang="es-ES" altLang="es-ES" sz="2000" b="0" i="0" u="none" strike="noStrike" cap="none" normalizeH="0" baseline="0" dirty="0">
                          <a:ln>
                            <a:noFill/>
                          </a:ln>
                          <a:solidFill>
                            <a:srgbClr val="000000"/>
                          </a:solidFill>
                          <a:effectLst/>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 </a:t>
                      </a:r>
                      <a:r>
                        <a:rPr kumimoji="0" lang="es-ES" altLang="es-ES" sz="2000" b="0" i="0" u="none" strike="noStrike" cap="none" normalizeH="0" baseline="0" dirty="0">
                          <a:ln>
                            <a:noFill/>
                          </a:ln>
                          <a:solidFill>
                            <a:srgbClr val="48A0DA"/>
                          </a:solidFill>
                          <a:effectLst/>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valores</a:t>
                      </a:r>
                      <a:endParaRPr kumimoji="0" lang="es-ES" altLang="es-ES" sz="2000" b="0" i="0" u="none" strike="noStrike" cap="none" normalizeH="0" baseline="0" dirty="0">
                        <a:ln>
                          <a:noFill/>
                        </a:ln>
                        <a:solidFill>
                          <a:srgbClr val="48A0DA"/>
                        </a:solidFill>
                        <a:effectLst/>
                        <a:latin typeface="Frutiger 45 Light" charset="0"/>
                        <a:ea typeface="Frutiger 45 Light" charset="0"/>
                        <a:cs typeface="Frutiger 45 Light" charset="0"/>
                        <a:sym typeface="Frutiger 45 Light" charset="0"/>
                      </a:endParaRPr>
                    </a:p>
                    <a:p>
                      <a:pPr marL="360000" marR="0" lvl="4" indent="457200" algn="l" defTabSz="911225" rtl="0" eaLnBrk="1" fontAlgn="base" latinLnBrk="0" hangingPunct="0">
                        <a:lnSpc>
                          <a:spcPct val="100000"/>
                        </a:lnSpc>
                        <a:spcBef>
                          <a:spcPct val="0"/>
                        </a:spcBef>
                        <a:spcAft>
                          <a:spcPct val="0"/>
                        </a:spcAft>
                        <a:buClr>
                          <a:srgbClr val="48A0DA"/>
                        </a:buClr>
                        <a:buSzPct val="100000"/>
                        <a:buFont typeface="Symbol" pitchFamily="2" charset="2"/>
                        <a:buChar char="·"/>
                        <a:tabLst/>
                      </a:pPr>
                      <a:r>
                        <a:rPr kumimoji="0" lang="es-ES" altLang="es-ES" sz="2000" b="0" i="0" u="none" strike="noStrike" cap="none" normalizeH="0" baseline="0" dirty="0">
                          <a:ln>
                            <a:noFill/>
                          </a:ln>
                          <a:solidFill>
                            <a:srgbClr val="48A0DA"/>
                          </a:solidFill>
                          <a:effectLst/>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 Más de la mitad de su activo no está afecto</a:t>
                      </a:r>
                      <a:r>
                        <a:rPr kumimoji="0" lang="es-ES" altLang="es-ES" sz="2000" b="0" i="0" u="none" strike="noStrike" cap="none" normalizeH="0" baseline="0" dirty="0">
                          <a:ln>
                            <a:noFill/>
                          </a:ln>
                          <a:solidFill>
                            <a:srgbClr val="000000"/>
                          </a:solidFill>
                          <a:effectLst/>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 </a:t>
                      </a:r>
                      <a:r>
                        <a:rPr kumimoji="0" lang="es-ES" altLang="es-ES" sz="2000" b="0" i="0" u="none" strike="noStrike" cap="none" normalizeH="0" baseline="0" dirty="0">
                          <a:ln>
                            <a:noFill/>
                          </a:ln>
                          <a:solidFill>
                            <a:srgbClr val="545B60"/>
                          </a:solidFill>
                          <a:effectLst/>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a   actividades económicas</a:t>
                      </a:r>
                    </a:p>
                  </a:txBody>
                  <a:tcPr marL="50800" marR="50800" marT="50800" marB="50800" anchor="ctr" horzOverflow="overflow">
                    <a:lnL w="3175" cap="flat" cmpd="sng" algn="ctr">
                      <a:solidFill>
                        <a:srgbClr val="48A0DA"/>
                      </a:solidFill>
                      <a:prstDash val="solid"/>
                      <a:miter lim="400000"/>
                      <a:headEnd type="none" w="med" len="med"/>
                      <a:tailEnd type="none" w="med" len="med"/>
                    </a:lnL>
                    <a:lnR w="12700" cap="flat" cmpd="sng" algn="ctr">
                      <a:solidFill>
                        <a:srgbClr val="48A0DA"/>
                      </a:solidFill>
                      <a:prstDash val="solid"/>
                      <a:miter lim="400000"/>
                      <a:headEnd type="none" w="med" len="med"/>
                      <a:tailEnd type="none" w="med" len="med"/>
                    </a:lnR>
                    <a:lnT w="12700" cap="flat" cmpd="sng" algn="ctr">
                      <a:solidFill>
                        <a:srgbClr val="48A0DA"/>
                      </a:solidFill>
                      <a:prstDash val="solid"/>
                      <a:miter lim="400000"/>
                      <a:headEnd type="none" w="med" len="med"/>
                      <a:tailEnd type="none" w="med" len="med"/>
                    </a:lnT>
                    <a:lnB w="12700" cap="flat" cmpd="sng" algn="ctr">
                      <a:solidFill>
                        <a:srgbClr val="48A0DA"/>
                      </a:solidFill>
                      <a:prstDash val="solid"/>
                      <a:miter lim="400000"/>
                      <a:headEnd type="none" w="med" len="med"/>
                      <a:tailEnd type="none" w="med" len="med"/>
                    </a:lnB>
                    <a:lnTlToBr>
                      <a:noFill/>
                    </a:lnTlToBr>
                    <a:lnBlToTr>
                      <a:noFill/>
                    </a:lnBlToTr>
                    <a:noFill/>
                  </a:tcPr>
                </a:tc>
                <a:extLst>
                  <a:ext uri="{0D108BD9-81ED-4DB2-BD59-A6C34878D82A}">
                    <a16:rowId xmlns:a16="http://schemas.microsoft.com/office/drawing/2014/main" val="2349367368"/>
                  </a:ext>
                </a:extLst>
              </a:tr>
            </a:tbl>
          </a:graphicData>
        </a:graphic>
      </p:graphicFrame>
      <p:graphicFrame>
        <p:nvGraphicFramePr>
          <p:cNvPr id="2" name="Tabla 2">
            <a:extLst>
              <a:ext uri="{FF2B5EF4-FFF2-40B4-BE49-F238E27FC236}">
                <a16:creationId xmlns:a16="http://schemas.microsoft.com/office/drawing/2014/main" id="{48171369-22AC-C055-6B83-1824A44DFE8A}"/>
              </a:ext>
            </a:extLst>
          </p:cNvPr>
          <p:cNvGraphicFramePr>
            <a:graphicFrameLocks noGrp="1"/>
          </p:cNvGraphicFramePr>
          <p:nvPr/>
        </p:nvGraphicFramePr>
        <p:xfrm>
          <a:off x="9804400" y="10479998"/>
          <a:ext cx="12900768" cy="1538180"/>
        </p:xfrm>
        <a:graphic>
          <a:graphicData uri="http://schemas.openxmlformats.org/drawingml/2006/table">
            <a:tbl>
              <a:tblPr firstRow="1" bandRow="1">
                <a:tableStyleId>{5C22544A-7EE6-4342-B048-85BDC9FD1C3A}</a:tableStyleId>
              </a:tblPr>
              <a:tblGrid>
                <a:gridCol w="4229098">
                  <a:extLst>
                    <a:ext uri="{9D8B030D-6E8A-4147-A177-3AD203B41FA5}">
                      <a16:colId xmlns:a16="http://schemas.microsoft.com/office/drawing/2014/main" val="1401681999"/>
                    </a:ext>
                  </a:extLst>
                </a:gridCol>
                <a:gridCol w="4229098">
                  <a:extLst>
                    <a:ext uri="{9D8B030D-6E8A-4147-A177-3AD203B41FA5}">
                      <a16:colId xmlns:a16="http://schemas.microsoft.com/office/drawing/2014/main" val="2927725212"/>
                    </a:ext>
                  </a:extLst>
                </a:gridCol>
                <a:gridCol w="4442572">
                  <a:extLst>
                    <a:ext uri="{9D8B030D-6E8A-4147-A177-3AD203B41FA5}">
                      <a16:colId xmlns:a16="http://schemas.microsoft.com/office/drawing/2014/main" val="1520020960"/>
                    </a:ext>
                  </a:extLst>
                </a:gridCol>
              </a:tblGrid>
              <a:tr h="15381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altLang="es-ES" sz="2000" b="1" kern="120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¿Cuándo existe actividad económica o cuándo un elemento patrimonial se encuentra afecto?</a:t>
                      </a:r>
                    </a:p>
                  </a:txBody>
                  <a:tcPr anchor="ctr">
                    <a:solidFill>
                      <a:schemeClr val="bg1">
                        <a:lumMod val="6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altLang="es-ES" sz="2000" b="1" kern="120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Valores que no se computan</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altLang="es-ES" sz="2000" b="1" kern="120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como tales</a:t>
                      </a:r>
                      <a:endParaRPr lang="es-ES" sz="2000" b="1" kern="120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endParaRPr>
                    </a:p>
                  </a:txBody>
                  <a:tcPr anchor="ctr">
                    <a:solidFill>
                      <a:schemeClr val="bg1">
                        <a:lumMod val="6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altLang="es-ES" sz="2000" b="1" kern="120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Materialización de reservas </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altLang="es-ES" sz="2000" b="1" kern="120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de la actividad</a:t>
                      </a:r>
                      <a:endParaRPr lang="es-ES"/>
                    </a:p>
                  </a:txBody>
                  <a:tcPr anchor="ctr">
                    <a:solidFill>
                      <a:schemeClr val="bg1">
                        <a:lumMod val="65000"/>
                      </a:schemeClr>
                    </a:solidFill>
                  </a:tcPr>
                </a:tc>
                <a:extLst>
                  <a:ext uri="{0D108BD9-81ED-4DB2-BD59-A6C34878D82A}">
                    <a16:rowId xmlns:a16="http://schemas.microsoft.com/office/drawing/2014/main" val="3195724798"/>
                  </a:ext>
                </a:extLst>
              </a:tr>
            </a:tbl>
          </a:graphicData>
        </a:graphic>
      </p:graphicFrame>
      <p:sp>
        <p:nvSpPr>
          <p:cNvPr id="5" name="CuadroTexto 4">
            <a:extLst>
              <a:ext uri="{FF2B5EF4-FFF2-40B4-BE49-F238E27FC236}">
                <a16:creationId xmlns:a16="http://schemas.microsoft.com/office/drawing/2014/main" id="{5297D5DA-9D0B-7B36-35B0-37EE99281583}"/>
              </a:ext>
            </a:extLst>
          </p:cNvPr>
          <p:cNvSpPr txBox="1"/>
          <p:nvPr/>
        </p:nvSpPr>
        <p:spPr>
          <a:xfrm>
            <a:off x="14458009" y="12140415"/>
            <a:ext cx="8241359" cy="369332"/>
          </a:xfrm>
          <a:prstGeom prst="rect">
            <a:avLst/>
          </a:prstGeom>
          <a:noFill/>
        </p:spPr>
        <p:txBody>
          <a:bodyPr wrap="none" rtlCol="0">
            <a:spAutoFit/>
          </a:bodyPr>
          <a:lstStyle/>
          <a:p>
            <a:pPr algn="l" defTabSz="911225"/>
            <a:r>
              <a:rPr lang="es-ES" altLang="es-ES" sz="1800" dirty="0">
                <a:solidFill>
                  <a:schemeClr val="bg1">
                    <a:lumMod val="65000"/>
                  </a:schemeClr>
                </a:solidFill>
                <a:latin typeface="Deutsche Bank Text" panose="020B0503020202030204" pitchFamily="34" charset="0"/>
                <a:ea typeface="Deutsche Bank Text" panose="020B0503020202030204" pitchFamily="34" charset="0"/>
                <a:cs typeface="Deutsche Bank Text" panose="020B0503020202030204" pitchFamily="34" charset="0"/>
              </a:rPr>
              <a:t>*Se exige el cumplimiento de condiciones al socio y a la sociedad participada</a:t>
            </a:r>
          </a:p>
        </p:txBody>
      </p:sp>
      <p:sp>
        <p:nvSpPr>
          <p:cNvPr id="9" name="CuadroTexto 8">
            <a:extLst>
              <a:ext uri="{FF2B5EF4-FFF2-40B4-BE49-F238E27FC236}">
                <a16:creationId xmlns:a16="http://schemas.microsoft.com/office/drawing/2014/main" id="{2E63DC05-DD7A-687D-F314-EBA16E454D32}"/>
              </a:ext>
            </a:extLst>
          </p:cNvPr>
          <p:cNvSpPr txBox="1"/>
          <p:nvPr/>
        </p:nvSpPr>
        <p:spPr>
          <a:xfrm>
            <a:off x="15354570" y="5306291"/>
            <a:ext cx="269626" cy="461665"/>
          </a:xfrm>
          <a:prstGeom prst="rect">
            <a:avLst/>
          </a:prstGeom>
          <a:noFill/>
        </p:spPr>
        <p:txBody>
          <a:bodyPr wrap="none" rtlCol="0">
            <a:spAutoFit/>
          </a:bodyPr>
          <a:lstStyle/>
          <a:p>
            <a:r>
              <a:rPr lang="es-ES"/>
              <a:t> </a:t>
            </a:r>
          </a:p>
        </p:txBody>
      </p:sp>
      <p:sp>
        <p:nvSpPr>
          <p:cNvPr id="32" name="Text Box 4">
            <a:extLst>
              <a:ext uri="{FF2B5EF4-FFF2-40B4-BE49-F238E27FC236}">
                <a16:creationId xmlns:a16="http://schemas.microsoft.com/office/drawing/2014/main" id="{329A0E54-8402-D5D4-4A7D-AC32E6CBCF6A}"/>
              </a:ext>
            </a:extLst>
          </p:cNvPr>
          <p:cNvSpPr txBox="1">
            <a:spLocks/>
          </p:cNvSpPr>
          <p:nvPr/>
        </p:nvSpPr>
        <p:spPr bwMode="auto">
          <a:xfrm>
            <a:off x="636588" y="312485"/>
            <a:ext cx="4581382" cy="542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lnSpc>
                <a:spcPts val="4000"/>
              </a:lnSpc>
            </a:pPr>
            <a:r>
              <a:rPr lang="es-ES" alt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Apéndice II: Régimen de Empresa Familiar</a:t>
            </a:r>
          </a:p>
        </p:txBody>
      </p:sp>
      <p:cxnSp>
        <p:nvCxnSpPr>
          <p:cNvPr id="33" name="Conector recto 32">
            <a:extLst>
              <a:ext uri="{FF2B5EF4-FFF2-40B4-BE49-F238E27FC236}">
                <a16:creationId xmlns:a16="http://schemas.microsoft.com/office/drawing/2014/main" id="{2C967410-8F57-172E-8F3B-CB83024A7F9F}"/>
              </a:ext>
            </a:extLst>
          </p:cNvPr>
          <p:cNvCxnSpPr/>
          <p:nvPr/>
        </p:nvCxnSpPr>
        <p:spPr bwMode="auto">
          <a:xfrm>
            <a:off x="671513" y="1019214"/>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Conector recto 58">
            <a:extLst>
              <a:ext uri="{FF2B5EF4-FFF2-40B4-BE49-F238E27FC236}">
                <a16:creationId xmlns:a16="http://schemas.microsoft.com/office/drawing/2014/main" id="{8DE2957C-3DD4-137C-429B-554806CCBA0E}"/>
              </a:ext>
            </a:extLst>
          </p:cNvPr>
          <p:cNvCxnSpPr/>
          <p:nvPr/>
        </p:nvCxnSpPr>
        <p:spPr bwMode="auto">
          <a:xfrm>
            <a:off x="9815513" y="7227827"/>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 name="Grupo 3">
            <a:extLst>
              <a:ext uri="{FF2B5EF4-FFF2-40B4-BE49-F238E27FC236}">
                <a16:creationId xmlns:a16="http://schemas.microsoft.com/office/drawing/2014/main" id="{DA36407E-9434-0738-E12C-9D3037D43056}"/>
              </a:ext>
            </a:extLst>
          </p:cNvPr>
          <p:cNvGrpSpPr/>
          <p:nvPr/>
        </p:nvGrpSpPr>
        <p:grpSpPr>
          <a:xfrm>
            <a:off x="9815513" y="2651974"/>
            <a:ext cx="7443786" cy="3004477"/>
            <a:chOff x="8761404" y="3564647"/>
            <a:chExt cx="7443786" cy="3004477"/>
          </a:xfrm>
        </p:grpSpPr>
        <p:sp>
          <p:nvSpPr>
            <p:cNvPr id="7" name="Rectangle 10">
              <a:extLst>
                <a:ext uri="{FF2B5EF4-FFF2-40B4-BE49-F238E27FC236}">
                  <a16:creationId xmlns:a16="http://schemas.microsoft.com/office/drawing/2014/main" id="{9A72B0DC-B9AD-CA51-0063-EC27917F095E}"/>
                </a:ext>
              </a:extLst>
            </p:cNvPr>
            <p:cNvSpPr>
              <a:spLocks/>
            </p:cNvSpPr>
            <p:nvPr/>
          </p:nvSpPr>
          <p:spPr bwMode="auto">
            <a:xfrm>
              <a:off x="11192048" y="3564647"/>
              <a:ext cx="2582499" cy="1173577"/>
            </a:xfrm>
            <a:prstGeom prst="rect">
              <a:avLst/>
            </a:prstGeom>
            <a:solidFill>
              <a:srgbClr val="FFFFFF"/>
            </a:solidFill>
            <a:ln w="12700" cap="flat" cmpd="sng">
              <a:solidFill>
                <a:srgbClr val="04A2E0"/>
              </a:solidFill>
              <a:prstDash val="solid"/>
              <a:miter lim="400000"/>
              <a:headEnd type="none" w="med" len="med"/>
              <a:tailEnd type="none" w="med" len="med"/>
            </a:ln>
            <a:effec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dirty="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sp>
          <p:nvSpPr>
            <p:cNvPr id="8" name="Text Box 11">
              <a:extLst>
                <a:ext uri="{FF2B5EF4-FFF2-40B4-BE49-F238E27FC236}">
                  <a16:creationId xmlns:a16="http://schemas.microsoft.com/office/drawing/2014/main" id="{1BFCE637-E934-82F6-181B-A7CD6AB547CC}"/>
                </a:ext>
              </a:extLst>
            </p:cNvPr>
            <p:cNvSpPr txBox="1">
              <a:spLocks/>
            </p:cNvSpPr>
            <p:nvPr/>
          </p:nvSpPr>
          <p:spPr bwMode="auto">
            <a:xfrm>
              <a:off x="11961627" y="3623003"/>
              <a:ext cx="873950" cy="383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Holding</a:t>
              </a:r>
            </a:p>
          </p:txBody>
        </p:sp>
        <p:sp>
          <p:nvSpPr>
            <p:cNvPr id="10" name="Text Box 12">
              <a:extLst>
                <a:ext uri="{FF2B5EF4-FFF2-40B4-BE49-F238E27FC236}">
                  <a16:creationId xmlns:a16="http://schemas.microsoft.com/office/drawing/2014/main" id="{592A09DA-9436-AD91-C2C1-181AB60E5DF6}"/>
                </a:ext>
              </a:extLst>
            </p:cNvPr>
            <p:cNvSpPr txBox="1">
              <a:spLocks/>
            </p:cNvSpPr>
            <p:nvPr/>
          </p:nvSpPr>
          <p:spPr bwMode="auto">
            <a:xfrm>
              <a:off x="11465808" y="3959867"/>
              <a:ext cx="726193" cy="383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Activo</a:t>
              </a:r>
            </a:p>
          </p:txBody>
        </p:sp>
        <p:sp>
          <p:nvSpPr>
            <p:cNvPr id="11" name="Text Box 13">
              <a:extLst>
                <a:ext uri="{FF2B5EF4-FFF2-40B4-BE49-F238E27FC236}">
                  <a16:creationId xmlns:a16="http://schemas.microsoft.com/office/drawing/2014/main" id="{9EABAEB0-FC4A-485B-773F-E6943C1D6CF9}"/>
                </a:ext>
              </a:extLst>
            </p:cNvPr>
            <p:cNvSpPr txBox="1">
              <a:spLocks/>
            </p:cNvSpPr>
            <p:nvPr/>
          </p:nvSpPr>
          <p:spPr bwMode="auto">
            <a:xfrm>
              <a:off x="11411524" y="4296784"/>
              <a:ext cx="834761" cy="383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Cartera</a:t>
              </a:r>
            </a:p>
          </p:txBody>
        </p:sp>
        <p:sp>
          <p:nvSpPr>
            <p:cNvPr id="12" name="Text Box 14">
              <a:extLst>
                <a:ext uri="{FF2B5EF4-FFF2-40B4-BE49-F238E27FC236}">
                  <a16:creationId xmlns:a16="http://schemas.microsoft.com/office/drawing/2014/main" id="{74DE69D2-9FA0-27BE-B638-6B9312AD03D0}"/>
                </a:ext>
              </a:extLst>
            </p:cNvPr>
            <p:cNvSpPr txBox="1">
              <a:spLocks/>
            </p:cNvSpPr>
            <p:nvPr/>
          </p:nvSpPr>
          <p:spPr bwMode="auto">
            <a:xfrm>
              <a:off x="12544014" y="3959867"/>
              <a:ext cx="1058697" cy="383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F. Propios</a:t>
              </a:r>
            </a:p>
          </p:txBody>
        </p:sp>
        <p:sp>
          <p:nvSpPr>
            <p:cNvPr id="13" name="Text Box 15">
              <a:extLst>
                <a:ext uri="{FF2B5EF4-FFF2-40B4-BE49-F238E27FC236}">
                  <a16:creationId xmlns:a16="http://schemas.microsoft.com/office/drawing/2014/main" id="{32B99FCD-8F58-B282-4840-9BF8C439561A}"/>
                </a:ext>
              </a:extLst>
            </p:cNvPr>
            <p:cNvSpPr txBox="1">
              <a:spLocks/>
            </p:cNvSpPr>
            <p:nvPr/>
          </p:nvSpPr>
          <p:spPr bwMode="auto">
            <a:xfrm>
              <a:off x="12650983" y="4296784"/>
              <a:ext cx="844758" cy="383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Pasivo</a:t>
              </a:r>
            </a:p>
          </p:txBody>
        </p:sp>
        <p:sp>
          <p:nvSpPr>
            <p:cNvPr id="14" name="Line 16">
              <a:extLst>
                <a:ext uri="{FF2B5EF4-FFF2-40B4-BE49-F238E27FC236}">
                  <a16:creationId xmlns:a16="http://schemas.microsoft.com/office/drawing/2014/main" id="{FA5F605E-5508-9398-5283-043F4CDB4CC0}"/>
                </a:ext>
              </a:extLst>
            </p:cNvPr>
            <p:cNvSpPr>
              <a:spLocks noChangeShapeType="1"/>
            </p:cNvSpPr>
            <p:nvPr/>
          </p:nvSpPr>
          <p:spPr bwMode="auto">
            <a:xfrm flipV="1">
              <a:off x="12398602" y="4013312"/>
              <a:ext cx="0" cy="540432"/>
            </a:xfrm>
            <a:prstGeom prst="line">
              <a:avLst/>
            </a:prstGeom>
            <a:noFill/>
            <a:ln w="12700" cap="flat" cmpd="sng">
              <a:solidFill>
                <a:srgbClr val="04A2E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a:ln>
                  <a:solidFill>
                    <a:srgbClr val="04A2E0"/>
                  </a:solidFill>
                </a:ln>
              </a:endParaRPr>
            </a:p>
          </p:txBody>
        </p:sp>
        <p:sp>
          <p:nvSpPr>
            <p:cNvPr id="15" name="Rectangle 18">
              <a:extLst>
                <a:ext uri="{FF2B5EF4-FFF2-40B4-BE49-F238E27FC236}">
                  <a16:creationId xmlns:a16="http://schemas.microsoft.com/office/drawing/2014/main" id="{D796D150-AED9-1030-0C61-8CAC7F0B8C4E}"/>
                </a:ext>
              </a:extLst>
            </p:cNvPr>
            <p:cNvSpPr>
              <a:spLocks/>
            </p:cNvSpPr>
            <p:nvPr/>
          </p:nvSpPr>
          <p:spPr bwMode="auto">
            <a:xfrm>
              <a:off x="8761404" y="5136469"/>
              <a:ext cx="2582499" cy="1430725"/>
            </a:xfrm>
            <a:prstGeom prst="rect">
              <a:avLst/>
            </a:prstGeom>
            <a:solidFill>
              <a:srgbClr val="FFFFFF"/>
            </a:solidFill>
            <a:ln w="12700" cap="flat" cmpd="sng">
              <a:solidFill>
                <a:srgbClr val="04A2E0"/>
              </a:solidFill>
              <a:prstDash val="solid"/>
              <a:miter lim="400000"/>
              <a:headEnd type="none" w="med" len="med"/>
              <a:tailEnd type="none" w="med" len="med"/>
            </a:ln>
            <a:effec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dirty="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sp>
          <p:nvSpPr>
            <p:cNvPr id="16" name="Text Box 19">
              <a:extLst>
                <a:ext uri="{FF2B5EF4-FFF2-40B4-BE49-F238E27FC236}">
                  <a16:creationId xmlns:a16="http://schemas.microsoft.com/office/drawing/2014/main" id="{2B0FCAA0-8A24-09D8-7D43-1065EA4D6B63}"/>
                </a:ext>
              </a:extLst>
            </p:cNvPr>
            <p:cNvSpPr txBox="1">
              <a:spLocks/>
            </p:cNvSpPr>
            <p:nvPr/>
          </p:nvSpPr>
          <p:spPr bwMode="auto">
            <a:xfrm>
              <a:off x="9529603" y="5185652"/>
              <a:ext cx="1046101" cy="3831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Operativa</a:t>
              </a:r>
            </a:p>
          </p:txBody>
        </p:sp>
        <p:sp>
          <p:nvSpPr>
            <p:cNvPr id="17" name="Text Box 20">
              <a:extLst>
                <a:ext uri="{FF2B5EF4-FFF2-40B4-BE49-F238E27FC236}">
                  <a16:creationId xmlns:a16="http://schemas.microsoft.com/office/drawing/2014/main" id="{9174D7C3-017B-78C1-A13F-332511D29BEE}"/>
                </a:ext>
              </a:extLst>
            </p:cNvPr>
            <p:cNvSpPr txBox="1">
              <a:spLocks/>
            </p:cNvSpPr>
            <p:nvPr/>
          </p:nvSpPr>
          <p:spPr bwMode="auto">
            <a:xfrm>
              <a:off x="9023648" y="5511141"/>
              <a:ext cx="726193" cy="383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Activo</a:t>
              </a:r>
            </a:p>
          </p:txBody>
        </p:sp>
        <p:sp>
          <p:nvSpPr>
            <p:cNvPr id="18" name="Text Box 21">
              <a:extLst>
                <a:ext uri="{FF2B5EF4-FFF2-40B4-BE49-F238E27FC236}">
                  <a16:creationId xmlns:a16="http://schemas.microsoft.com/office/drawing/2014/main" id="{1E10FB81-5C51-12A0-0FFA-B9683027824B}"/>
                </a:ext>
              </a:extLst>
            </p:cNvPr>
            <p:cNvSpPr txBox="1">
              <a:spLocks/>
            </p:cNvSpPr>
            <p:nvPr/>
          </p:nvSpPr>
          <p:spPr bwMode="auto">
            <a:xfrm>
              <a:off x="9172008" y="5863312"/>
              <a:ext cx="429478" cy="267241"/>
            </a:xfrm>
            <a:prstGeom prst="rect">
              <a:avLst/>
            </a:prstGeom>
            <a:noFill/>
            <a:ln>
              <a:noFill/>
            </a:ln>
            <a:effec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01F5A"/>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AA</a:t>
              </a:r>
            </a:p>
          </p:txBody>
        </p:sp>
        <p:sp>
          <p:nvSpPr>
            <p:cNvPr id="19" name="Text Box 22">
              <a:extLst>
                <a:ext uri="{FF2B5EF4-FFF2-40B4-BE49-F238E27FC236}">
                  <a16:creationId xmlns:a16="http://schemas.microsoft.com/office/drawing/2014/main" id="{99540F2F-AD3F-9F75-3E3E-1B512CC40CBB}"/>
                </a:ext>
              </a:extLst>
            </p:cNvPr>
            <p:cNvSpPr txBox="1">
              <a:spLocks/>
            </p:cNvSpPr>
            <p:nvPr/>
          </p:nvSpPr>
          <p:spPr bwMode="auto">
            <a:xfrm>
              <a:off x="10108759" y="5606399"/>
              <a:ext cx="1058697" cy="383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F. Propios</a:t>
              </a:r>
            </a:p>
          </p:txBody>
        </p:sp>
        <p:sp>
          <p:nvSpPr>
            <p:cNvPr id="20" name="Text Box 23">
              <a:extLst>
                <a:ext uri="{FF2B5EF4-FFF2-40B4-BE49-F238E27FC236}">
                  <a16:creationId xmlns:a16="http://schemas.microsoft.com/office/drawing/2014/main" id="{B61CAEFF-9067-94B1-C39D-82F4D8D03883}"/>
                </a:ext>
              </a:extLst>
            </p:cNvPr>
            <p:cNvSpPr txBox="1">
              <a:spLocks/>
            </p:cNvSpPr>
            <p:nvPr/>
          </p:nvSpPr>
          <p:spPr bwMode="auto">
            <a:xfrm>
              <a:off x="10208824" y="5941743"/>
              <a:ext cx="844758" cy="383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Pasivo</a:t>
              </a:r>
            </a:p>
          </p:txBody>
        </p:sp>
        <p:sp>
          <p:nvSpPr>
            <p:cNvPr id="21" name="Rectangle 26">
              <a:extLst>
                <a:ext uri="{FF2B5EF4-FFF2-40B4-BE49-F238E27FC236}">
                  <a16:creationId xmlns:a16="http://schemas.microsoft.com/office/drawing/2014/main" id="{BF3CC717-7B1E-8BE5-B317-82CDB009CAED}"/>
                </a:ext>
              </a:extLst>
            </p:cNvPr>
            <p:cNvSpPr>
              <a:spLocks/>
            </p:cNvSpPr>
            <p:nvPr/>
          </p:nvSpPr>
          <p:spPr bwMode="auto">
            <a:xfrm>
              <a:off x="13622691" y="5101487"/>
              <a:ext cx="2582499" cy="1467637"/>
            </a:xfrm>
            <a:prstGeom prst="rect">
              <a:avLst/>
            </a:prstGeom>
            <a:solidFill>
              <a:srgbClr val="FFFFFF"/>
            </a:solidFill>
            <a:ln w="12700" cap="flat" cmpd="sng">
              <a:solidFill>
                <a:srgbClr val="04A2E0"/>
              </a:solidFill>
              <a:prstDash val="solid"/>
              <a:miter lim="400000"/>
              <a:headEnd type="none" w="med" len="med"/>
              <a:tailEnd type="none" w="med" len="med"/>
            </a:ln>
            <a:effec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sp>
          <p:nvSpPr>
            <p:cNvPr id="22" name="Text Box 27">
              <a:extLst>
                <a:ext uri="{FF2B5EF4-FFF2-40B4-BE49-F238E27FC236}">
                  <a16:creationId xmlns:a16="http://schemas.microsoft.com/office/drawing/2014/main" id="{73E07E6E-860A-0605-9726-724BBB8CFC63}"/>
                </a:ext>
              </a:extLst>
            </p:cNvPr>
            <p:cNvSpPr txBox="1">
              <a:spLocks/>
            </p:cNvSpPr>
            <p:nvPr/>
          </p:nvSpPr>
          <p:spPr bwMode="auto">
            <a:xfrm>
              <a:off x="14320110" y="5151501"/>
              <a:ext cx="1187660" cy="383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Patrimonial</a:t>
              </a:r>
            </a:p>
          </p:txBody>
        </p:sp>
        <p:sp>
          <p:nvSpPr>
            <p:cNvPr id="23" name="Text Box 28">
              <a:extLst>
                <a:ext uri="{FF2B5EF4-FFF2-40B4-BE49-F238E27FC236}">
                  <a16:creationId xmlns:a16="http://schemas.microsoft.com/office/drawing/2014/main" id="{5FA86E4D-FC5A-AC36-9079-D8BFBF650009}"/>
                </a:ext>
              </a:extLst>
            </p:cNvPr>
            <p:cNvSpPr txBox="1">
              <a:spLocks/>
            </p:cNvSpPr>
            <p:nvPr/>
          </p:nvSpPr>
          <p:spPr bwMode="auto">
            <a:xfrm>
              <a:off x="13864617" y="5511141"/>
              <a:ext cx="726193" cy="383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Activo</a:t>
              </a:r>
            </a:p>
          </p:txBody>
        </p:sp>
        <p:sp>
          <p:nvSpPr>
            <p:cNvPr id="24" name="Text Box 30">
              <a:extLst>
                <a:ext uri="{FF2B5EF4-FFF2-40B4-BE49-F238E27FC236}">
                  <a16:creationId xmlns:a16="http://schemas.microsoft.com/office/drawing/2014/main" id="{18639088-4B9A-AABE-499B-26BB95CA8A43}"/>
                </a:ext>
              </a:extLst>
            </p:cNvPr>
            <p:cNvSpPr txBox="1">
              <a:spLocks/>
            </p:cNvSpPr>
            <p:nvPr/>
          </p:nvSpPr>
          <p:spPr bwMode="auto">
            <a:xfrm>
              <a:off x="14949727" y="5629232"/>
              <a:ext cx="1058697" cy="383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F. Propios</a:t>
              </a:r>
            </a:p>
          </p:txBody>
        </p:sp>
        <p:sp>
          <p:nvSpPr>
            <p:cNvPr id="25" name="Text Box 31">
              <a:extLst>
                <a:ext uri="{FF2B5EF4-FFF2-40B4-BE49-F238E27FC236}">
                  <a16:creationId xmlns:a16="http://schemas.microsoft.com/office/drawing/2014/main" id="{FC167D41-3EC7-8BA5-D3DC-207D996BDF45}"/>
                </a:ext>
              </a:extLst>
            </p:cNvPr>
            <p:cNvSpPr txBox="1">
              <a:spLocks/>
            </p:cNvSpPr>
            <p:nvPr/>
          </p:nvSpPr>
          <p:spPr bwMode="auto">
            <a:xfrm>
              <a:off x="15049791" y="5941743"/>
              <a:ext cx="844758" cy="383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Pasivo</a:t>
              </a:r>
            </a:p>
          </p:txBody>
        </p:sp>
        <p:sp>
          <p:nvSpPr>
            <p:cNvPr id="26" name="Line 32">
              <a:extLst>
                <a:ext uri="{FF2B5EF4-FFF2-40B4-BE49-F238E27FC236}">
                  <a16:creationId xmlns:a16="http://schemas.microsoft.com/office/drawing/2014/main" id="{1CA242BF-AF1E-C01C-FBEF-264D6A87C3F0}"/>
                </a:ext>
              </a:extLst>
            </p:cNvPr>
            <p:cNvSpPr>
              <a:spLocks noChangeShapeType="1"/>
            </p:cNvSpPr>
            <p:nvPr/>
          </p:nvSpPr>
          <p:spPr bwMode="auto">
            <a:xfrm flipV="1">
              <a:off x="14797410" y="5556630"/>
              <a:ext cx="0" cy="852135"/>
            </a:xfrm>
            <a:prstGeom prst="line">
              <a:avLst/>
            </a:prstGeom>
            <a:noFill/>
            <a:ln w="12700" cap="flat" cmpd="sng">
              <a:solidFill>
                <a:srgbClr val="04A2E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a:ln>
                  <a:solidFill>
                    <a:srgbClr val="04A2E0"/>
                  </a:solidFill>
                </a:ln>
              </a:endParaRPr>
            </a:p>
          </p:txBody>
        </p:sp>
        <p:sp>
          <p:nvSpPr>
            <p:cNvPr id="27" name="Line 33">
              <a:extLst>
                <a:ext uri="{FF2B5EF4-FFF2-40B4-BE49-F238E27FC236}">
                  <a16:creationId xmlns:a16="http://schemas.microsoft.com/office/drawing/2014/main" id="{0679AC2D-8E0D-7757-C1B8-B9CC986372A4}"/>
                </a:ext>
              </a:extLst>
            </p:cNvPr>
            <p:cNvSpPr>
              <a:spLocks noChangeShapeType="1"/>
            </p:cNvSpPr>
            <p:nvPr/>
          </p:nvSpPr>
          <p:spPr bwMode="auto">
            <a:xfrm flipV="1">
              <a:off x="12398602" y="4738224"/>
              <a:ext cx="0" cy="1125088"/>
            </a:xfrm>
            <a:prstGeom prst="line">
              <a:avLst/>
            </a:prstGeom>
            <a:noFill/>
            <a:ln w="12700" cap="flat" cmpd="sng">
              <a:solidFill>
                <a:srgbClr val="04A2E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a:p>
          </p:txBody>
        </p:sp>
        <p:sp>
          <p:nvSpPr>
            <p:cNvPr id="28" name="Line 34">
              <a:extLst>
                <a:ext uri="{FF2B5EF4-FFF2-40B4-BE49-F238E27FC236}">
                  <a16:creationId xmlns:a16="http://schemas.microsoft.com/office/drawing/2014/main" id="{98DFB3C7-E9EC-0947-90B8-5B30B22EA743}"/>
                </a:ext>
              </a:extLst>
            </p:cNvPr>
            <p:cNvSpPr>
              <a:spLocks noChangeShapeType="1"/>
            </p:cNvSpPr>
            <p:nvPr/>
          </p:nvSpPr>
          <p:spPr bwMode="auto">
            <a:xfrm>
              <a:off x="11343903" y="5863312"/>
              <a:ext cx="2278789" cy="0"/>
            </a:xfrm>
            <a:prstGeom prst="line">
              <a:avLst/>
            </a:prstGeom>
            <a:noFill/>
            <a:ln w="12700" cap="flat" cmpd="sng">
              <a:solidFill>
                <a:srgbClr val="04A2E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a:p>
          </p:txBody>
        </p:sp>
        <p:sp>
          <p:nvSpPr>
            <p:cNvPr id="29" name="Text Box 21">
              <a:extLst>
                <a:ext uri="{FF2B5EF4-FFF2-40B4-BE49-F238E27FC236}">
                  <a16:creationId xmlns:a16="http://schemas.microsoft.com/office/drawing/2014/main" id="{4BBE686E-A9CE-E496-A1C4-C5D748FD74C5}"/>
                </a:ext>
              </a:extLst>
            </p:cNvPr>
            <p:cNvSpPr txBox="1">
              <a:spLocks/>
            </p:cNvSpPr>
            <p:nvPr/>
          </p:nvSpPr>
          <p:spPr bwMode="auto">
            <a:xfrm>
              <a:off x="13922445" y="6131246"/>
              <a:ext cx="636069" cy="267241"/>
            </a:xfrm>
            <a:prstGeom prst="rect">
              <a:avLst/>
            </a:prstGeom>
            <a:noFill/>
            <a:ln>
              <a:noFill/>
            </a:ln>
            <a:effec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C0000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ANA</a:t>
              </a:r>
            </a:p>
          </p:txBody>
        </p:sp>
        <p:sp>
          <p:nvSpPr>
            <p:cNvPr id="30" name="Text Box 21">
              <a:extLst>
                <a:ext uri="{FF2B5EF4-FFF2-40B4-BE49-F238E27FC236}">
                  <a16:creationId xmlns:a16="http://schemas.microsoft.com/office/drawing/2014/main" id="{FE0533CB-DA5D-103B-A86C-96D79B02EA81}"/>
                </a:ext>
              </a:extLst>
            </p:cNvPr>
            <p:cNvSpPr txBox="1">
              <a:spLocks/>
            </p:cNvSpPr>
            <p:nvPr/>
          </p:nvSpPr>
          <p:spPr bwMode="auto">
            <a:xfrm>
              <a:off x="14006670" y="5863312"/>
              <a:ext cx="429478" cy="224610"/>
            </a:xfrm>
            <a:prstGeom prst="rect">
              <a:avLst/>
            </a:prstGeom>
            <a:noFill/>
            <a:ln>
              <a:noFill/>
            </a:ln>
            <a:effec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01F5A"/>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AA</a:t>
              </a:r>
            </a:p>
          </p:txBody>
        </p:sp>
        <p:sp>
          <p:nvSpPr>
            <p:cNvPr id="31" name="Line 32">
              <a:extLst>
                <a:ext uri="{FF2B5EF4-FFF2-40B4-BE49-F238E27FC236}">
                  <a16:creationId xmlns:a16="http://schemas.microsoft.com/office/drawing/2014/main" id="{F0C40DCB-43AA-8581-DA6F-1B01EC14C1EB}"/>
                </a:ext>
              </a:extLst>
            </p:cNvPr>
            <p:cNvSpPr>
              <a:spLocks noChangeShapeType="1"/>
            </p:cNvSpPr>
            <p:nvPr/>
          </p:nvSpPr>
          <p:spPr bwMode="auto">
            <a:xfrm flipV="1">
              <a:off x="9885776" y="5556630"/>
              <a:ext cx="0" cy="852135"/>
            </a:xfrm>
            <a:prstGeom prst="line">
              <a:avLst/>
            </a:prstGeom>
            <a:noFill/>
            <a:ln w="12700" cap="flat" cmpd="sng">
              <a:solidFill>
                <a:srgbClr val="04A2E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a:ln>
                  <a:solidFill>
                    <a:srgbClr val="04A2E0"/>
                  </a:solidFill>
                </a:ln>
              </a:endParaRPr>
            </a:p>
          </p:txBody>
        </p:sp>
      </p:grpSp>
    </p:spTree>
    <p:extLst>
      <p:ext uri="{BB962C8B-B14F-4D97-AF65-F5344CB8AC3E}">
        <p14:creationId xmlns:p14="http://schemas.microsoft.com/office/powerpoint/2010/main" val="636454216"/>
      </p:ext>
    </p:extLst>
  </p:cSld>
  <p:clrMapOvr>
    <a:masterClrMapping/>
  </p:clrMapOvr>
  <p:transition spd="slow">
    <p:cove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1442DB7E-EC77-5C52-57B9-0A2525EFF2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40888" y="768350"/>
            <a:ext cx="1258887" cy="1258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4" name="Picture 2">
            <a:extLst>
              <a:ext uri="{FF2B5EF4-FFF2-40B4-BE49-F238E27FC236}">
                <a16:creationId xmlns:a16="http://schemas.microsoft.com/office/drawing/2014/main" id="{4266BA17-BB52-EB83-84AE-D836BB9A99C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6588" y="12768263"/>
            <a:ext cx="2324100" cy="773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5" name="Line 3">
            <a:extLst>
              <a:ext uri="{FF2B5EF4-FFF2-40B4-BE49-F238E27FC236}">
                <a16:creationId xmlns:a16="http://schemas.microsoft.com/office/drawing/2014/main" id="{24122CC8-0030-F06E-8260-BB0738360C7C}"/>
              </a:ext>
            </a:extLst>
          </p:cNvPr>
          <p:cNvSpPr>
            <a:spLocks noChangeShapeType="1"/>
          </p:cNvSpPr>
          <p:nvPr/>
        </p:nvSpPr>
        <p:spPr bwMode="auto">
          <a:xfrm>
            <a:off x="823913" y="12695238"/>
            <a:ext cx="22734587" cy="0"/>
          </a:xfrm>
          <a:prstGeom prst="line">
            <a:avLst/>
          </a:prstGeom>
          <a:noFill/>
          <a:ln w="12700" cap="flat" cmpd="sng">
            <a:solidFill>
              <a:srgbClr val="545B6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a:p>
        </p:txBody>
      </p:sp>
      <p:sp>
        <p:nvSpPr>
          <p:cNvPr id="8196" name="Text Box 4">
            <a:extLst>
              <a:ext uri="{FF2B5EF4-FFF2-40B4-BE49-F238E27FC236}">
                <a16:creationId xmlns:a16="http://schemas.microsoft.com/office/drawing/2014/main" id="{08427A3E-1C2F-6332-CDC2-B6A50E823C29}"/>
              </a:ext>
            </a:extLst>
          </p:cNvPr>
          <p:cNvSpPr txBox="1">
            <a:spLocks/>
          </p:cNvSpPr>
          <p:nvPr/>
        </p:nvSpPr>
        <p:spPr bwMode="auto">
          <a:xfrm>
            <a:off x="751905" y="1500565"/>
            <a:ext cx="12077024" cy="7489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r>
              <a:rPr lang="es-ES" altLang="es-ES" sz="4200" dirty="0">
                <a:solidFill>
                  <a:srgbClr val="00205B"/>
                </a:solidFill>
                <a:latin typeface="Deutsche Bank Display" charset="0"/>
                <a:ea typeface="Deutsche Bank Display" charset="0"/>
                <a:cs typeface="Deutsche Bank Display" charset="0"/>
              </a:rPr>
              <a:t>Requisitos del régimen de empresa familiar (2/3)</a:t>
            </a:r>
            <a:endParaRPr lang="es-ES_tradnl" sz="4200" dirty="0"/>
          </a:p>
        </p:txBody>
      </p:sp>
      <p:sp>
        <p:nvSpPr>
          <p:cNvPr id="8197" name="Text Box 5">
            <a:extLst>
              <a:ext uri="{FF2B5EF4-FFF2-40B4-BE49-F238E27FC236}">
                <a16:creationId xmlns:a16="http://schemas.microsoft.com/office/drawing/2014/main" id="{E79213B8-94A4-B8E3-9E97-052F895F63E7}"/>
              </a:ext>
            </a:extLst>
          </p:cNvPr>
          <p:cNvSpPr txBox="1">
            <a:spLocks/>
          </p:cNvSpPr>
          <p:nvPr/>
        </p:nvSpPr>
        <p:spPr bwMode="auto">
          <a:xfrm>
            <a:off x="632414" y="4162596"/>
            <a:ext cx="12103859" cy="5904180"/>
          </a:xfrm>
          <a:prstGeom prst="rect">
            <a:avLst/>
          </a:prstGeom>
          <a:noFill/>
          <a:ln w="0" cap="flat" cmpd="sng">
            <a:no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346075" indent="-342900"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609600" indent="-266700"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spcBef>
                <a:spcPct val="60000"/>
              </a:spcBef>
              <a:buFont typeface="Frutiger 45 Light" pitchFamily="34" charset="0"/>
              <a:buNone/>
            </a:pPr>
            <a:r>
              <a:rPr lang="es-ES" altLang="es-ES" sz="2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Requisito de EJERCICIO DE FUNCIONES DIRECTIVAS </a:t>
            </a:r>
          </a:p>
          <a:p>
            <a:pPr marL="3175" lvl="2" indent="0" algn="l" eaLnBrk="1" hangingPunct="1">
              <a:buClr>
                <a:srgbClr val="04A2E0"/>
              </a:buClr>
              <a:buSzPct val="140000"/>
            </a:pPr>
            <a:endParaRPr lang="es-ES" altLang="es-ES" sz="20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sym typeface="Frutiger 45 Light" charset="0"/>
            </a:endParaRPr>
          </a:p>
          <a:p>
            <a:pPr marL="3175" lvl="2" indent="0" algn="l" eaLnBrk="1" hangingPunct="1">
              <a:buClr>
                <a:srgbClr val="04A2E0"/>
              </a:buClr>
              <a:buSzPct val="140000"/>
            </a:pPr>
            <a:endParaRPr lang="es-ES" altLang="es-ES" sz="20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sym typeface="Frutiger 45 Light" charset="0"/>
            </a:endParaRPr>
          </a:p>
          <a:p>
            <a:pPr lvl="2" algn="l" eaLnBrk="1" hangingPunct="1">
              <a:spcBef>
                <a:spcPts val="600"/>
              </a:spcBef>
              <a:buClr>
                <a:srgbClr val="04A2E0"/>
              </a:buClr>
              <a:buSzPct val="140000"/>
              <a:buFont typeface="Arial" panose="020B0604020202020204" pitchFamily="34" charset="0"/>
              <a:buChar char="•"/>
            </a:pPr>
            <a:r>
              <a:rPr lang="es-ES" altLang="es-ES"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Es preciso que alguien del </a:t>
            </a:r>
            <a:r>
              <a:rPr lang="es-ES" altLang="es-ES"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rPr>
              <a:t>grupo familiar ejerza efectivamente funciones de dirección </a:t>
            </a:r>
            <a:r>
              <a:rPr lang="es-ES" altLang="es-ES"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en la entidad, percibiendo por ello una </a:t>
            </a:r>
            <a:r>
              <a:rPr lang="es-ES" altLang="es-ES"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rPr>
              <a:t>remuneración</a:t>
            </a:r>
            <a:r>
              <a:rPr lang="es-ES" altLang="es-ES"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 que represente su </a:t>
            </a:r>
            <a:r>
              <a:rPr lang="es-ES" altLang="es-ES"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rPr>
              <a:t>principal fuente de renta </a:t>
            </a:r>
            <a:r>
              <a:rPr lang="es-ES" altLang="es-ES"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del trabajo y las actividades económicas.</a:t>
            </a:r>
          </a:p>
          <a:p>
            <a:pPr lvl="2" algn="l" eaLnBrk="1" hangingPunct="1">
              <a:spcBef>
                <a:spcPts val="600"/>
              </a:spcBef>
              <a:buClr>
                <a:srgbClr val="04A2E0"/>
              </a:buClr>
              <a:buSzPct val="140000"/>
              <a:buFont typeface="Arial" panose="020B0604020202020204" pitchFamily="34" charset="0"/>
              <a:buChar char="•"/>
            </a:pPr>
            <a:endParaRPr lang="es-ES" altLang="es-ES"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lvl="2" algn="l" eaLnBrk="1" hangingPunct="1">
              <a:spcBef>
                <a:spcPts val="600"/>
              </a:spcBef>
              <a:buClr>
                <a:srgbClr val="04A2E0"/>
              </a:buClr>
              <a:buSzPct val="140000"/>
              <a:buFont typeface="Arial" panose="020B0604020202020204" pitchFamily="34" charset="0"/>
              <a:buChar char="•"/>
            </a:pPr>
            <a:r>
              <a:rPr lang="es-ES" altLang="es-ES"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Ejercicio EFECTIVO de funciones de dirección</a:t>
            </a:r>
          </a:p>
          <a:p>
            <a:pPr marL="685800" lvl="3" indent="-342900" algn="l">
              <a:spcBef>
                <a:spcPts val="600"/>
              </a:spcBef>
              <a:buClr>
                <a:srgbClr val="48A0DA"/>
              </a:buClr>
              <a:buSzPct val="100000"/>
              <a:buFont typeface="Courier New" panose="02070309020205020404" pitchFamily="49" charset="0"/>
              <a:buChar char="o"/>
            </a:pPr>
            <a:r>
              <a:rPr lang="es-ES" altLang="es-ES"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Doctrina Administrativa y jurisprudencia</a:t>
            </a:r>
          </a:p>
          <a:p>
            <a:pPr lvl="2" algn="l" eaLnBrk="1" hangingPunct="1">
              <a:spcBef>
                <a:spcPts val="600"/>
              </a:spcBef>
              <a:buClr>
                <a:srgbClr val="04A2E0"/>
              </a:buClr>
              <a:buSzPct val="140000"/>
              <a:buFont typeface="Arial" panose="020B0604020202020204" pitchFamily="34" charset="0"/>
              <a:buChar char="•"/>
            </a:pPr>
            <a:endParaRPr lang="es-ES" altLang="es-ES"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lvl="2" algn="l" eaLnBrk="1" hangingPunct="1">
              <a:spcBef>
                <a:spcPts val="600"/>
              </a:spcBef>
              <a:buClr>
                <a:srgbClr val="04A2E0"/>
              </a:buClr>
              <a:buSzPct val="140000"/>
              <a:buFont typeface="Arial" panose="020B0604020202020204" pitchFamily="34" charset="0"/>
              <a:buChar char="•"/>
            </a:pPr>
            <a:r>
              <a:rPr lang="es-ES" altLang="es-ES"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Remuneración</a:t>
            </a:r>
          </a:p>
          <a:p>
            <a:pPr marL="685800" lvl="3" indent="-342900" algn="l">
              <a:spcBef>
                <a:spcPts val="600"/>
              </a:spcBef>
              <a:buClr>
                <a:srgbClr val="48A0DA"/>
              </a:buClr>
              <a:buSzPct val="100000"/>
              <a:buFont typeface="Courier New" panose="02070309020205020404" pitchFamily="49" charset="0"/>
              <a:buChar char="o"/>
            </a:pPr>
            <a:r>
              <a:rPr lang="es-ES" altLang="es-ES"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Casos controvertidos</a:t>
            </a:r>
            <a:endParaRPr lang="es-ES" altLang="es-ES"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lvl="2" algn="l" eaLnBrk="1" hangingPunct="1">
              <a:spcBef>
                <a:spcPts val="600"/>
              </a:spcBef>
              <a:buClr>
                <a:srgbClr val="04A2E0"/>
              </a:buClr>
              <a:buSzPct val="140000"/>
              <a:buFont typeface="Arial" panose="020B0604020202020204" pitchFamily="34" charset="0"/>
              <a:buChar char="•"/>
            </a:pPr>
            <a:endParaRPr lang="es-ES" altLang="es-ES"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lvl="2" algn="l" eaLnBrk="1" hangingPunct="1">
              <a:spcBef>
                <a:spcPts val="600"/>
              </a:spcBef>
              <a:buClr>
                <a:srgbClr val="04A2E0"/>
              </a:buClr>
              <a:buSzPct val="140000"/>
              <a:buFont typeface="Arial" panose="020B0604020202020204" pitchFamily="34" charset="0"/>
              <a:buChar char="•"/>
            </a:pPr>
            <a:r>
              <a:rPr lang="es-ES" altLang="es-ES"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Período impositivo a efectos del cumplimiento: 1 ene- día fallecimiento del causante</a:t>
            </a:r>
          </a:p>
        </p:txBody>
      </p:sp>
      <p:sp>
        <p:nvSpPr>
          <p:cNvPr id="5" name="CuadroTexto 4">
            <a:extLst>
              <a:ext uri="{FF2B5EF4-FFF2-40B4-BE49-F238E27FC236}">
                <a16:creationId xmlns:a16="http://schemas.microsoft.com/office/drawing/2014/main" id="{5297D5DA-9D0B-7B36-35B0-37EE99281583}"/>
              </a:ext>
            </a:extLst>
          </p:cNvPr>
          <p:cNvSpPr txBox="1"/>
          <p:nvPr/>
        </p:nvSpPr>
        <p:spPr>
          <a:xfrm>
            <a:off x="823913" y="10825631"/>
            <a:ext cx="8220205" cy="369332"/>
          </a:xfrm>
          <a:prstGeom prst="rect">
            <a:avLst/>
          </a:prstGeom>
          <a:noFill/>
        </p:spPr>
        <p:txBody>
          <a:bodyPr wrap="square" rtlCol="0">
            <a:spAutoFit/>
          </a:bodyPr>
          <a:lstStyle/>
          <a:p>
            <a:pPr algn="l" defTabSz="911225"/>
            <a:r>
              <a:rPr lang="es-ES" altLang="es-ES" sz="1800" dirty="0">
                <a:solidFill>
                  <a:schemeClr val="bg1">
                    <a:lumMod val="65000"/>
                  </a:schemeClr>
                </a:solidFill>
                <a:latin typeface="Deutsche Bank Text" panose="020B0503020202030204" pitchFamily="34" charset="0"/>
                <a:ea typeface="Deutsche Bank Text" panose="020B0503020202030204" pitchFamily="34" charset="0"/>
                <a:cs typeface="Deutsche Bank Text" panose="020B0503020202030204" pitchFamily="34" charset="0"/>
              </a:rPr>
              <a:t>*Se exige el cumplimiento de condiciones al socio y a la sociedad participada</a:t>
            </a:r>
          </a:p>
        </p:txBody>
      </p:sp>
      <p:sp>
        <p:nvSpPr>
          <p:cNvPr id="9" name="CuadroTexto 8">
            <a:extLst>
              <a:ext uri="{FF2B5EF4-FFF2-40B4-BE49-F238E27FC236}">
                <a16:creationId xmlns:a16="http://schemas.microsoft.com/office/drawing/2014/main" id="{2E63DC05-DD7A-687D-F314-EBA16E454D32}"/>
              </a:ext>
            </a:extLst>
          </p:cNvPr>
          <p:cNvSpPr txBox="1"/>
          <p:nvPr/>
        </p:nvSpPr>
        <p:spPr>
          <a:xfrm>
            <a:off x="15354570" y="5306291"/>
            <a:ext cx="269626" cy="461665"/>
          </a:xfrm>
          <a:prstGeom prst="rect">
            <a:avLst/>
          </a:prstGeom>
          <a:noFill/>
        </p:spPr>
        <p:txBody>
          <a:bodyPr wrap="none" rtlCol="0">
            <a:spAutoFit/>
          </a:bodyPr>
          <a:lstStyle/>
          <a:p>
            <a:r>
              <a:rPr lang="es-ES" dirty="0"/>
              <a:t> </a:t>
            </a:r>
          </a:p>
        </p:txBody>
      </p:sp>
      <p:sp>
        <p:nvSpPr>
          <p:cNvPr id="2" name="Text Box 4">
            <a:extLst>
              <a:ext uri="{FF2B5EF4-FFF2-40B4-BE49-F238E27FC236}">
                <a16:creationId xmlns:a16="http://schemas.microsoft.com/office/drawing/2014/main" id="{5C48B778-7B0D-5BDE-81CD-11C70F42E761}"/>
              </a:ext>
            </a:extLst>
          </p:cNvPr>
          <p:cNvSpPr txBox="1">
            <a:spLocks/>
          </p:cNvSpPr>
          <p:nvPr/>
        </p:nvSpPr>
        <p:spPr bwMode="auto">
          <a:xfrm>
            <a:off x="636588" y="311184"/>
            <a:ext cx="4581382" cy="542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lnSpc>
                <a:spcPts val="4000"/>
              </a:lnSpc>
            </a:pPr>
            <a:r>
              <a:rPr lang="es-ES" alt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Apéndice II: Régimen de Empresa Familiar</a:t>
            </a:r>
          </a:p>
        </p:txBody>
      </p:sp>
      <p:cxnSp>
        <p:nvCxnSpPr>
          <p:cNvPr id="3" name="Conector recto 2">
            <a:extLst>
              <a:ext uri="{FF2B5EF4-FFF2-40B4-BE49-F238E27FC236}">
                <a16:creationId xmlns:a16="http://schemas.microsoft.com/office/drawing/2014/main" id="{9BCBEB3B-BC1B-9A96-7B46-0BCF04F2B96D}"/>
              </a:ext>
            </a:extLst>
          </p:cNvPr>
          <p:cNvCxnSpPr/>
          <p:nvPr/>
        </p:nvCxnSpPr>
        <p:spPr bwMode="auto">
          <a:xfrm>
            <a:off x="671513" y="1017913"/>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 name="Conector recto 3">
            <a:extLst>
              <a:ext uri="{FF2B5EF4-FFF2-40B4-BE49-F238E27FC236}">
                <a16:creationId xmlns:a16="http://schemas.microsoft.com/office/drawing/2014/main" id="{E6F9827A-F400-3539-F570-2C7A9FDCA149}"/>
              </a:ext>
            </a:extLst>
          </p:cNvPr>
          <p:cNvCxnSpPr/>
          <p:nvPr/>
        </p:nvCxnSpPr>
        <p:spPr bwMode="auto">
          <a:xfrm>
            <a:off x="671513" y="4985792"/>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 name="Imagen 9">
            <a:extLst>
              <a:ext uri="{FF2B5EF4-FFF2-40B4-BE49-F238E27FC236}">
                <a16:creationId xmlns:a16="http://schemas.microsoft.com/office/drawing/2014/main" id="{F47DFCEB-B1EE-6C49-4EAB-8568263617B8}"/>
              </a:ext>
            </a:extLst>
          </p:cNvPr>
          <p:cNvPicPr>
            <a:picLocks noChangeAspect="1"/>
          </p:cNvPicPr>
          <p:nvPr/>
        </p:nvPicPr>
        <p:blipFill>
          <a:blip r:embed="rId5"/>
          <a:stretch>
            <a:fillRect/>
          </a:stretch>
        </p:blipFill>
        <p:spPr>
          <a:xfrm>
            <a:off x="14186955" y="3841946"/>
            <a:ext cx="9412819" cy="6922655"/>
          </a:xfrm>
          <a:prstGeom prst="rect">
            <a:avLst/>
          </a:prstGeom>
        </p:spPr>
      </p:pic>
    </p:spTree>
    <p:extLst>
      <p:ext uri="{BB962C8B-B14F-4D97-AF65-F5344CB8AC3E}">
        <p14:creationId xmlns:p14="http://schemas.microsoft.com/office/powerpoint/2010/main" val="179403676"/>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8">
            <a:extLst>
              <a:ext uri="{FF2B5EF4-FFF2-40B4-BE49-F238E27FC236}">
                <a16:creationId xmlns:a16="http://schemas.microsoft.com/office/drawing/2014/main" id="{D845148B-9001-A630-A566-10405C2CF823}"/>
              </a:ext>
            </a:extLst>
          </p:cNvPr>
          <p:cNvSpPr>
            <a:spLocks/>
          </p:cNvSpPr>
          <p:nvPr/>
        </p:nvSpPr>
        <p:spPr bwMode="auto">
          <a:xfrm>
            <a:off x="1411455" y="2732140"/>
            <a:ext cx="9648279" cy="7625016"/>
          </a:xfrm>
          <a:prstGeom prst="rect">
            <a:avLst/>
          </a:prstGeom>
          <a:solidFill>
            <a:srgbClr val="5C9FD1">
              <a:alpha val="16873"/>
            </a:srgbClr>
          </a:solidFill>
          <a:ln w="12700" cap="flat" cmpd="sng">
            <a:noFill/>
            <a:prstDash val="solid"/>
            <a:miter lim="400000"/>
            <a:headEnd type="none" w="med" len="med"/>
            <a:tailEnd type="none" w="med" len="med"/>
          </a:ln>
          <a:effec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sp>
        <p:nvSpPr>
          <p:cNvPr id="6" name="Rectangle 18">
            <a:extLst>
              <a:ext uri="{FF2B5EF4-FFF2-40B4-BE49-F238E27FC236}">
                <a16:creationId xmlns:a16="http://schemas.microsoft.com/office/drawing/2014/main" id="{36F8BEF2-1FC8-D736-BC38-704F7D4EE628}"/>
              </a:ext>
            </a:extLst>
          </p:cNvPr>
          <p:cNvSpPr>
            <a:spLocks/>
          </p:cNvSpPr>
          <p:nvPr/>
        </p:nvSpPr>
        <p:spPr bwMode="auto">
          <a:xfrm>
            <a:off x="1411455" y="10442320"/>
            <a:ext cx="9648279" cy="1430725"/>
          </a:xfrm>
          <a:prstGeom prst="rect">
            <a:avLst/>
          </a:prstGeom>
          <a:solidFill>
            <a:srgbClr val="046590"/>
          </a:solidFill>
          <a:ln w="12700" cap="flat" cmpd="sng">
            <a:noFill/>
            <a:prstDash val="solid"/>
            <a:miter lim="400000"/>
            <a:headEnd type="none" w="med" len="med"/>
            <a:tailEnd type="none" w="med" len="med"/>
          </a:ln>
          <a:effec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sp>
        <p:nvSpPr>
          <p:cNvPr id="8196" name="Text Box 4">
            <a:extLst>
              <a:ext uri="{FF2B5EF4-FFF2-40B4-BE49-F238E27FC236}">
                <a16:creationId xmlns:a16="http://schemas.microsoft.com/office/drawing/2014/main" id="{08427A3E-1C2F-6332-CDC2-B6A50E823C29}"/>
              </a:ext>
            </a:extLst>
          </p:cNvPr>
          <p:cNvSpPr txBox="1">
            <a:spLocks/>
          </p:cNvSpPr>
          <p:nvPr/>
        </p:nvSpPr>
        <p:spPr bwMode="auto">
          <a:xfrm>
            <a:off x="742728" y="1500565"/>
            <a:ext cx="12077024" cy="7489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r>
              <a:rPr lang="es-ES" altLang="es-ES" sz="4200" dirty="0">
                <a:solidFill>
                  <a:srgbClr val="00205B"/>
                </a:solidFill>
                <a:latin typeface="Deutsche Bank Display" charset="0"/>
                <a:ea typeface="Deutsche Bank Display" charset="0"/>
                <a:cs typeface="Deutsche Bank Display" charset="0"/>
              </a:rPr>
              <a:t>Requisitos del régimen de empresa familiar (3/3)</a:t>
            </a:r>
            <a:endParaRPr lang="es-ES_tradnl" sz="4200" dirty="0"/>
          </a:p>
        </p:txBody>
      </p:sp>
      <p:sp>
        <p:nvSpPr>
          <p:cNvPr id="8197" name="Text Box 5">
            <a:extLst>
              <a:ext uri="{FF2B5EF4-FFF2-40B4-BE49-F238E27FC236}">
                <a16:creationId xmlns:a16="http://schemas.microsoft.com/office/drawing/2014/main" id="{E79213B8-94A4-B8E3-9E97-052F895F63E7}"/>
              </a:ext>
            </a:extLst>
          </p:cNvPr>
          <p:cNvSpPr txBox="1">
            <a:spLocks/>
          </p:cNvSpPr>
          <p:nvPr/>
        </p:nvSpPr>
        <p:spPr bwMode="auto">
          <a:xfrm>
            <a:off x="12212253" y="4168731"/>
            <a:ext cx="9286504" cy="5830314"/>
          </a:xfrm>
          <a:prstGeom prst="rect">
            <a:avLst/>
          </a:prstGeom>
          <a:noFill/>
          <a:ln w="0" cap="flat" cmpd="sng">
            <a:no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346075" indent="-342900"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609600" indent="-266700"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spcBef>
                <a:spcPct val="60000"/>
              </a:spcBef>
              <a:buFont typeface="Frutiger 45 Light" pitchFamily="34" charset="0"/>
              <a:buNone/>
            </a:pPr>
            <a:r>
              <a:rPr lang="es-ES" altLang="es-ES" sz="2800" dirty="0">
                <a:solidFill>
                  <a:srgbClr val="48A0DA"/>
                </a:solidFill>
                <a:latin typeface="Deutsche Bank Display" panose="020F0403020203030304" pitchFamily="34" charset="0"/>
                <a:ea typeface="Deutsche Bank Display" panose="020F0403020203030304" pitchFamily="34" charset="0"/>
                <a:cs typeface="Deutsche Bank Display" panose="020F0403020203030304" pitchFamily="34" charset="0"/>
              </a:rPr>
              <a:t>Requisitos de PARTICIPACIÓN para los SOCIOS </a:t>
            </a:r>
          </a:p>
          <a:p>
            <a:pPr algn="l">
              <a:spcBef>
                <a:spcPct val="60000"/>
              </a:spcBef>
            </a:pPr>
            <a:endPar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sym typeface="Frutiger 45 Light" charset="0"/>
            </a:endParaRPr>
          </a:p>
          <a:p>
            <a:pPr lvl="2" algn="l" eaLnBrk="1" hangingPunct="1">
              <a:spcBef>
                <a:spcPts val="600"/>
              </a:spcBef>
              <a:buClr>
                <a:srgbClr val="04A2E0"/>
              </a:buClr>
              <a:buSzPct val="140000"/>
              <a:buFont typeface="Arial" panose="020B0604020202020204" pitchFamily="34" charset="0"/>
              <a:buChar char="•"/>
            </a:pPr>
            <a:r>
              <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Que la participación del sujeto pasivo sea al menos del 5% computado de forma individual o del 20% conjuntamente con su grupo familiar</a:t>
            </a:r>
          </a:p>
          <a:p>
            <a:pPr marL="685800" lvl="3" indent="-342900" algn="l">
              <a:spcBef>
                <a:spcPts val="600"/>
              </a:spcBef>
              <a:buClr>
                <a:srgbClr val="48A0DA"/>
              </a:buClr>
              <a:buSzPct val="100000"/>
              <a:buFont typeface="Courier New" panose="02070309020205020404" pitchFamily="49" charset="0"/>
              <a:buChar char="o"/>
            </a:pPr>
            <a:r>
              <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Grado de participación directo</a:t>
            </a:r>
            <a:endPar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endParaRPr>
          </a:p>
          <a:p>
            <a:pPr marL="0" indent="0" algn="l">
              <a:spcBef>
                <a:spcPts val="600"/>
              </a:spcBef>
              <a:buSzPct val="140000"/>
            </a:pPr>
            <a:endParaRPr lang="es-ES" altLang="es-ES" sz="2200" dirty="0">
              <a:solidFill>
                <a:srgbClr val="001F5A"/>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0" indent="0" algn="l">
              <a:spcBef>
                <a:spcPts val="600"/>
              </a:spcBef>
              <a:buSzPct val="140000"/>
            </a:pPr>
            <a:r>
              <a:rPr lang="es-ES" altLang="es-ES" sz="2200" dirty="0">
                <a:solidFill>
                  <a:srgbClr val="001F5A"/>
                </a:solidFill>
                <a:latin typeface="Deutsche Bank Text" panose="020B0503020202030204" pitchFamily="34" charset="0"/>
                <a:ea typeface="Deutsche Bank Text" panose="020B0503020202030204" pitchFamily="34" charset="0"/>
                <a:cs typeface="Deutsche Bank Text" panose="020B0503020202030204" pitchFamily="34" charset="0"/>
              </a:rPr>
              <a:t>Definición de grupo familiar: </a:t>
            </a:r>
          </a:p>
          <a:p>
            <a:pPr lvl="2" algn="l" eaLnBrk="1" hangingPunct="1">
              <a:spcBef>
                <a:spcPts val="600"/>
              </a:spcBef>
              <a:buClr>
                <a:srgbClr val="04A2E0"/>
              </a:buClr>
              <a:buSzPct val="140000"/>
              <a:buFont typeface="Arial" panose="020B0604020202020204" pitchFamily="34" charset="0"/>
              <a:buChar char="•"/>
            </a:pPr>
            <a:r>
              <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Cónyuge, ascendientes y descendientes o colaterales de segundo grado (consanguineidad, afinidad o adopción)</a:t>
            </a:r>
          </a:p>
          <a:p>
            <a:pPr marL="685800" lvl="3" indent="-342900" algn="l">
              <a:spcBef>
                <a:spcPts val="600"/>
              </a:spcBef>
              <a:buClr>
                <a:srgbClr val="48A0DA"/>
              </a:buClr>
              <a:buSzPct val="100000"/>
              <a:buFont typeface="Courier New" panose="02070309020205020404" pitchFamily="49" charset="0"/>
              <a:buChar char="o"/>
            </a:pPr>
            <a:r>
              <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Problemas prácticos</a:t>
            </a:r>
          </a:p>
          <a:p>
            <a:pPr marL="685800" lvl="3" indent="-342900" algn="l">
              <a:spcBef>
                <a:spcPts val="600"/>
              </a:spcBef>
              <a:buClr>
                <a:srgbClr val="48A0DA"/>
              </a:buClr>
              <a:buSzPct val="100000"/>
              <a:buFont typeface="Courier New" panose="02070309020205020404" pitchFamily="49" charset="0"/>
              <a:buChar char="o"/>
            </a:pPr>
            <a:r>
              <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Diferencias entre las CCAA </a:t>
            </a:r>
            <a:r>
              <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(especialmente en ISD)</a:t>
            </a:r>
          </a:p>
          <a:p>
            <a:pPr lvl="3" algn="l">
              <a:spcBef>
                <a:spcPts val="600"/>
              </a:spcBef>
              <a:buClr>
                <a:srgbClr val="48A0DA"/>
              </a:buClr>
              <a:buSzPct val="100000"/>
              <a:buFont typeface="Symbol" pitchFamily="2" charset="2"/>
              <a:buChar char="‣"/>
            </a:pPr>
            <a:endPar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endParaRPr>
          </a:p>
          <a:p>
            <a:pPr lvl="2" algn="l" eaLnBrk="1" hangingPunct="1">
              <a:spcBef>
                <a:spcPts val="600"/>
              </a:spcBef>
              <a:buClr>
                <a:srgbClr val="04A2E0"/>
              </a:buClr>
              <a:buSzPct val="140000"/>
              <a:buFont typeface="Arial" panose="020B0604020202020204" pitchFamily="34" charset="0"/>
              <a:buChar char="•"/>
            </a:pPr>
            <a:r>
              <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Teoría del compás</a:t>
            </a:r>
          </a:p>
        </p:txBody>
      </p:sp>
      <p:sp>
        <p:nvSpPr>
          <p:cNvPr id="5" name="CuadroTexto 4">
            <a:extLst>
              <a:ext uri="{FF2B5EF4-FFF2-40B4-BE49-F238E27FC236}">
                <a16:creationId xmlns:a16="http://schemas.microsoft.com/office/drawing/2014/main" id="{5297D5DA-9D0B-7B36-35B0-37EE99281583}"/>
              </a:ext>
            </a:extLst>
          </p:cNvPr>
          <p:cNvSpPr txBox="1"/>
          <p:nvPr/>
        </p:nvSpPr>
        <p:spPr>
          <a:xfrm>
            <a:off x="12158214" y="10241190"/>
            <a:ext cx="8220205" cy="369332"/>
          </a:xfrm>
          <a:prstGeom prst="rect">
            <a:avLst/>
          </a:prstGeom>
          <a:noFill/>
        </p:spPr>
        <p:txBody>
          <a:bodyPr wrap="square" rtlCol="0">
            <a:spAutoFit/>
          </a:bodyPr>
          <a:lstStyle/>
          <a:p>
            <a:pPr algn="l" defTabSz="911225"/>
            <a:r>
              <a:rPr lang="es-ES" altLang="es-ES" sz="1800" dirty="0">
                <a:solidFill>
                  <a:schemeClr val="bg1">
                    <a:lumMod val="65000"/>
                  </a:schemeClr>
                </a:solidFill>
                <a:latin typeface="Deutsche Bank Text" panose="020B0503020202030204" pitchFamily="34" charset="0"/>
                <a:ea typeface="Deutsche Bank Text" panose="020B0503020202030204" pitchFamily="34" charset="0"/>
                <a:cs typeface="Deutsche Bank Text" panose="020B0503020202030204" pitchFamily="34" charset="0"/>
              </a:rPr>
              <a:t>*Se exige el cumplimiento de condiciones al socio y a la sociedad participada</a:t>
            </a:r>
          </a:p>
        </p:txBody>
      </p:sp>
      <p:sp>
        <p:nvSpPr>
          <p:cNvPr id="9" name="CuadroTexto 8">
            <a:extLst>
              <a:ext uri="{FF2B5EF4-FFF2-40B4-BE49-F238E27FC236}">
                <a16:creationId xmlns:a16="http://schemas.microsoft.com/office/drawing/2014/main" id="{2E63DC05-DD7A-687D-F314-EBA16E454D32}"/>
              </a:ext>
            </a:extLst>
          </p:cNvPr>
          <p:cNvSpPr txBox="1"/>
          <p:nvPr/>
        </p:nvSpPr>
        <p:spPr>
          <a:xfrm>
            <a:off x="16700350" y="5218509"/>
            <a:ext cx="269626" cy="461665"/>
          </a:xfrm>
          <a:prstGeom prst="rect">
            <a:avLst/>
          </a:prstGeom>
          <a:noFill/>
        </p:spPr>
        <p:txBody>
          <a:bodyPr wrap="none" rtlCol="0">
            <a:spAutoFit/>
          </a:bodyPr>
          <a:lstStyle/>
          <a:p>
            <a:r>
              <a:rPr lang="es-ES" dirty="0"/>
              <a:t> </a:t>
            </a:r>
          </a:p>
        </p:txBody>
      </p:sp>
      <p:pic>
        <p:nvPicPr>
          <p:cNvPr id="14" name="Imagen 13">
            <a:extLst>
              <a:ext uri="{FF2B5EF4-FFF2-40B4-BE49-F238E27FC236}">
                <a16:creationId xmlns:a16="http://schemas.microsoft.com/office/drawing/2014/main" id="{2755E3F3-C567-3798-8DEB-58BF919B0573}"/>
              </a:ext>
            </a:extLst>
          </p:cNvPr>
          <p:cNvPicPr>
            <a:picLocks noChangeAspect="1"/>
          </p:cNvPicPr>
          <p:nvPr/>
        </p:nvPicPr>
        <p:blipFill>
          <a:blip r:embed="rId3"/>
          <a:stretch>
            <a:fillRect/>
          </a:stretch>
        </p:blipFill>
        <p:spPr>
          <a:xfrm>
            <a:off x="5679670" y="3119880"/>
            <a:ext cx="1342132" cy="1342132"/>
          </a:xfrm>
          <a:prstGeom prst="rect">
            <a:avLst/>
          </a:prstGeom>
        </p:spPr>
      </p:pic>
      <p:pic>
        <p:nvPicPr>
          <p:cNvPr id="15" name="Imagen 14">
            <a:extLst>
              <a:ext uri="{FF2B5EF4-FFF2-40B4-BE49-F238E27FC236}">
                <a16:creationId xmlns:a16="http://schemas.microsoft.com/office/drawing/2014/main" id="{8071D6B1-8CB5-80CA-7E80-61DF52114D0A}"/>
              </a:ext>
            </a:extLst>
          </p:cNvPr>
          <p:cNvPicPr>
            <a:picLocks noChangeAspect="1"/>
          </p:cNvPicPr>
          <p:nvPr/>
        </p:nvPicPr>
        <p:blipFill>
          <a:blip r:embed="rId3"/>
          <a:stretch>
            <a:fillRect/>
          </a:stretch>
        </p:blipFill>
        <p:spPr>
          <a:xfrm>
            <a:off x="3612930" y="5047534"/>
            <a:ext cx="1342132" cy="1342132"/>
          </a:xfrm>
          <a:prstGeom prst="rect">
            <a:avLst/>
          </a:prstGeom>
        </p:spPr>
      </p:pic>
      <p:pic>
        <p:nvPicPr>
          <p:cNvPr id="16" name="Imagen 15">
            <a:extLst>
              <a:ext uri="{FF2B5EF4-FFF2-40B4-BE49-F238E27FC236}">
                <a16:creationId xmlns:a16="http://schemas.microsoft.com/office/drawing/2014/main" id="{4345B8FE-9ECF-61B3-2034-94C642F408C2}"/>
              </a:ext>
            </a:extLst>
          </p:cNvPr>
          <p:cNvPicPr>
            <a:picLocks noChangeAspect="1"/>
          </p:cNvPicPr>
          <p:nvPr/>
        </p:nvPicPr>
        <p:blipFill>
          <a:blip r:embed="rId3"/>
          <a:stretch>
            <a:fillRect/>
          </a:stretch>
        </p:blipFill>
        <p:spPr>
          <a:xfrm>
            <a:off x="7609672" y="5047534"/>
            <a:ext cx="1342132" cy="1342132"/>
          </a:xfrm>
          <a:prstGeom prst="rect">
            <a:avLst/>
          </a:prstGeom>
        </p:spPr>
      </p:pic>
      <p:sp>
        <p:nvSpPr>
          <p:cNvPr id="17" name="CuadroTexto 16">
            <a:extLst>
              <a:ext uri="{FF2B5EF4-FFF2-40B4-BE49-F238E27FC236}">
                <a16:creationId xmlns:a16="http://schemas.microsoft.com/office/drawing/2014/main" id="{BF65D5BD-8F68-E44C-DC81-24D8BAD6FE0B}"/>
              </a:ext>
            </a:extLst>
          </p:cNvPr>
          <p:cNvSpPr txBox="1"/>
          <p:nvPr/>
        </p:nvSpPr>
        <p:spPr>
          <a:xfrm>
            <a:off x="3868657" y="4528094"/>
            <a:ext cx="830677" cy="338554"/>
          </a:xfrm>
          <a:prstGeom prst="rect">
            <a:avLst/>
          </a:prstGeom>
          <a:noFill/>
        </p:spPr>
        <p:txBody>
          <a:bodyPr wrap="none" rtlCol="0">
            <a:spAutoFit/>
          </a:bodyPr>
          <a:lstStyle/>
          <a:p>
            <a:r>
              <a:rPr lang="es-ES" sz="1600" dirty="0"/>
              <a:t>A-40%</a:t>
            </a:r>
          </a:p>
        </p:txBody>
      </p:sp>
      <p:sp>
        <p:nvSpPr>
          <p:cNvPr id="18" name="CuadroTexto 17">
            <a:extLst>
              <a:ext uri="{FF2B5EF4-FFF2-40B4-BE49-F238E27FC236}">
                <a16:creationId xmlns:a16="http://schemas.microsoft.com/office/drawing/2014/main" id="{D2306503-AA53-3684-4281-CC9EF89523C4}"/>
              </a:ext>
            </a:extLst>
          </p:cNvPr>
          <p:cNvSpPr txBox="1"/>
          <p:nvPr/>
        </p:nvSpPr>
        <p:spPr>
          <a:xfrm>
            <a:off x="7935533" y="4591378"/>
            <a:ext cx="838691" cy="338554"/>
          </a:xfrm>
          <a:prstGeom prst="rect">
            <a:avLst/>
          </a:prstGeom>
          <a:noFill/>
        </p:spPr>
        <p:txBody>
          <a:bodyPr wrap="none" rtlCol="0">
            <a:spAutoFit/>
          </a:bodyPr>
          <a:lstStyle/>
          <a:p>
            <a:r>
              <a:rPr lang="es-ES" sz="1600" dirty="0"/>
              <a:t>B-40%</a:t>
            </a:r>
          </a:p>
        </p:txBody>
      </p:sp>
      <p:pic>
        <p:nvPicPr>
          <p:cNvPr id="19" name="Imagen 18">
            <a:extLst>
              <a:ext uri="{FF2B5EF4-FFF2-40B4-BE49-F238E27FC236}">
                <a16:creationId xmlns:a16="http://schemas.microsoft.com/office/drawing/2014/main" id="{92939D10-CA4B-4994-1C53-51A5FFD27D21}"/>
              </a:ext>
            </a:extLst>
          </p:cNvPr>
          <p:cNvPicPr>
            <a:picLocks noChangeAspect="1"/>
          </p:cNvPicPr>
          <p:nvPr/>
        </p:nvPicPr>
        <p:blipFill>
          <a:blip r:embed="rId3"/>
          <a:stretch>
            <a:fillRect/>
          </a:stretch>
        </p:blipFill>
        <p:spPr>
          <a:xfrm>
            <a:off x="2538580" y="7853658"/>
            <a:ext cx="1342132" cy="1342132"/>
          </a:xfrm>
          <a:prstGeom prst="rect">
            <a:avLst/>
          </a:prstGeom>
        </p:spPr>
      </p:pic>
      <p:pic>
        <p:nvPicPr>
          <p:cNvPr id="20" name="Imagen 19">
            <a:extLst>
              <a:ext uri="{FF2B5EF4-FFF2-40B4-BE49-F238E27FC236}">
                <a16:creationId xmlns:a16="http://schemas.microsoft.com/office/drawing/2014/main" id="{B0727F4D-F4C2-20F1-97D5-2144BB3ADDB7}"/>
              </a:ext>
            </a:extLst>
          </p:cNvPr>
          <p:cNvPicPr>
            <a:picLocks noChangeAspect="1"/>
          </p:cNvPicPr>
          <p:nvPr/>
        </p:nvPicPr>
        <p:blipFill>
          <a:blip r:embed="rId3"/>
          <a:stretch>
            <a:fillRect/>
          </a:stretch>
        </p:blipFill>
        <p:spPr>
          <a:xfrm>
            <a:off x="4573326" y="7853658"/>
            <a:ext cx="1342132" cy="1342132"/>
          </a:xfrm>
          <a:prstGeom prst="rect">
            <a:avLst/>
          </a:prstGeom>
        </p:spPr>
      </p:pic>
      <p:pic>
        <p:nvPicPr>
          <p:cNvPr id="21" name="Imagen 20">
            <a:extLst>
              <a:ext uri="{FF2B5EF4-FFF2-40B4-BE49-F238E27FC236}">
                <a16:creationId xmlns:a16="http://schemas.microsoft.com/office/drawing/2014/main" id="{B2B53A21-3507-8E7B-BE02-3D23C00AA2A6}"/>
              </a:ext>
            </a:extLst>
          </p:cNvPr>
          <p:cNvPicPr>
            <a:picLocks noChangeAspect="1"/>
          </p:cNvPicPr>
          <p:nvPr/>
        </p:nvPicPr>
        <p:blipFill>
          <a:blip r:embed="rId3"/>
          <a:stretch>
            <a:fillRect/>
          </a:stretch>
        </p:blipFill>
        <p:spPr>
          <a:xfrm>
            <a:off x="6608072" y="7853658"/>
            <a:ext cx="1342132" cy="1342132"/>
          </a:xfrm>
          <a:prstGeom prst="rect">
            <a:avLst/>
          </a:prstGeom>
        </p:spPr>
      </p:pic>
      <p:pic>
        <p:nvPicPr>
          <p:cNvPr id="22" name="Imagen 21">
            <a:extLst>
              <a:ext uri="{FF2B5EF4-FFF2-40B4-BE49-F238E27FC236}">
                <a16:creationId xmlns:a16="http://schemas.microsoft.com/office/drawing/2014/main" id="{67FE3352-437C-EC51-6AA6-906984DFA643}"/>
              </a:ext>
            </a:extLst>
          </p:cNvPr>
          <p:cNvPicPr>
            <a:picLocks noChangeAspect="1"/>
          </p:cNvPicPr>
          <p:nvPr/>
        </p:nvPicPr>
        <p:blipFill>
          <a:blip r:embed="rId3"/>
          <a:stretch>
            <a:fillRect/>
          </a:stretch>
        </p:blipFill>
        <p:spPr>
          <a:xfrm>
            <a:off x="8642818" y="7853658"/>
            <a:ext cx="1342132" cy="1342132"/>
          </a:xfrm>
          <a:prstGeom prst="rect">
            <a:avLst/>
          </a:prstGeom>
        </p:spPr>
      </p:pic>
      <p:sp>
        <p:nvSpPr>
          <p:cNvPr id="23" name="CuadroTexto 22">
            <a:extLst>
              <a:ext uri="{FF2B5EF4-FFF2-40B4-BE49-F238E27FC236}">
                <a16:creationId xmlns:a16="http://schemas.microsoft.com/office/drawing/2014/main" id="{A092CD58-0F9E-911E-D408-285CCC20F4CE}"/>
              </a:ext>
            </a:extLst>
          </p:cNvPr>
          <p:cNvSpPr txBox="1"/>
          <p:nvPr/>
        </p:nvSpPr>
        <p:spPr>
          <a:xfrm>
            <a:off x="2262913" y="9313664"/>
            <a:ext cx="1893467" cy="584775"/>
          </a:xfrm>
          <a:prstGeom prst="rect">
            <a:avLst/>
          </a:prstGeom>
          <a:noFill/>
        </p:spPr>
        <p:txBody>
          <a:bodyPr wrap="none" rtlCol="0">
            <a:spAutoFit/>
          </a:bodyPr>
          <a:lstStyle/>
          <a:p>
            <a:r>
              <a:rPr lang="es-ES" sz="1600" dirty="0"/>
              <a:t>C-5% y Funciones</a:t>
            </a:r>
          </a:p>
          <a:p>
            <a:r>
              <a:rPr lang="es-ES" sz="1600" dirty="0"/>
              <a:t>Directivas</a:t>
            </a:r>
          </a:p>
        </p:txBody>
      </p:sp>
      <p:sp>
        <p:nvSpPr>
          <p:cNvPr id="24" name="CuadroTexto 23">
            <a:extLst>
              <a:ext uri="{FF2B5EF4-FFF2-40B4-BE49-F238E27FC236}">
                <a16:creationId xmlns:a16="http://schemas.microsoft.com/office/drawing/2014/main" id="{8D049C96-E97E-5D58-EF3C-FB997AC7F255}"/>
              </a:ext>
            </a:extLst>
          </p:cNvPr>
          <p:cNvSpPr txBox="1"/>
          <p:nvPr/>
        </p:nvSpPr>
        <p:spPr>
          <a:xfrm>
            <a:off x="4970966" y="9313664"/>
            <a:ext cx="728084" cy="338554"/>
          </a:xfrm>
          <a:prstGeom prst="rect">
            <a:avLst/>
          </a:prstGeom>
          <a:noFill/>
        </p:spPr>
        <p:txBody>
          <a:bodyPr wrap="none" rtlCol="0">
            <a:spAutoFit/>
          </a:bodyPr>
          <a:lstStyle/>
          <a:p>
            <a:r>
              <a:rPr lang="es-ES" sz="1600" dirty="0"/>
              <a:t>D-5%</a:t>
            </a:r>
          </a:p>
        </p:txBody>
      </p:sp>
      <p:sp>
        <p:nvSpPr>
          <p:cNvPr id="25" name="CuadroTexto 24">
            <a:extLst>
              <a:ext uri="{FF2B5EF4-FFF2-40B4-BE49-F238E27FC236}">
                <a16:creationId xmlns:a16="http://schemas.microsoft.com/office/drawing/2014/main" id="{0C809564-741D-E8FF-F934-265DEE79C8B0}"/>
              </a:ext>
            </a:extLst>
          </p:cNvPr>
          <p:cNvSpPr txBox="1"/>
          <p:nvPr/>
        </p:nvSpPr>
        <p:spPr>
          <a:xfrm>
            <a:off x="6924714" y="9313664"/>
            <a:ext cx="708848" cy="338554"/>
          </a:xfrm>
          <a:prstGeom prst="rect">
            <a:avLst/>
          </a:prstGeom>
          <a:noFill/>
        </p:spPr>
        <p:txBody>
          <a:bodyPr wrap="none" rtlCol="0">
            <a:spAutoFit/>
          </a:bodyPr>
          <a:lstStyle/>
          <a:p>
            <a:r>
              <a:rPr lang="es-ES" sz="1600" dirty="0"/>
              <a:t>E-5%</a:t>
            </a:r>
          </a:p>
        </p:txBody>
      </p:sp>
      <p:sp>
        <p:nvSpPr>
          <p:cNvPr id="26" name="CuadroTexto 25">
            <a:extLst>
              <a:ext uri="{FF2B5EF4-FFF2-40B4-BE49-F238E27FC236}">
                <a16:creationId xmlns:a16="http://schemas.microsoft.com/office/drawing/2014/main" id="{9F675A7F-037C-9F85-37D5-77F475E0972B}"/>
              </a:ext>
            </a:extLst>
          </p:cNvPr>
          <p:cNvSpPr txBox="1"/>
          <p:nvPr/>
        </p:nvSpPr>
        <p:spPr>
          <a:xfrm>
            <a:off x="8979942" y="9313664"/>
            <a:ext cx="700833" cy="338554"/>
          </a:xfrm>
          <a:prstGeom prst="rect">
            <a:avLst/>
          </a:prstGeom>
          <a:noFill/>
        </p:spPr>
        <p:txBody>
          <a:bodyPr wrap="none" rtlCol="0">
            <a:spAutoFit/>
          </a:bodyPr>
          <a:lstStyle/>
          <a:p>
            <a:r>
              <a:rPr lang="es-ES" sz="1600" dirty="0"/>
              <a:t>F-5%</a:t>
            </a:r>
          </a:p>
        </p:txBody>
      </p:sp>
      <p:cxnSp>
        <p:nvCxnSpPr>
          <p:cNvPr id="28" name="Conector recto 27">
            <a:extLst>
              <a:ext uri="{FF2B5EF4-FFF2-40B4-BE49-F238E27FC236}">
                <a16:creationId xmlns:a16="http://schemas.microsoft.com/office/drawing/2014/main" id="{D86763E5-D208-EA90-BB4B-1A4672F875C9}"/>
              </a:ext>
            </a:extLst>
          </p:cNvPr>
          <p:cNvCxnSpPr>
            <a:cxnSpLocks/>
            <a:stCxn id="14" idx="2"/>
          </p:cNvCxnSpPr>
          <p:nvPr/>
        </p:nvCxnSpPr>
        <p:spPr bwMode="auto">
          <a:xfrm>
            <a:off x="6350736" y="4462012"/>
            <a:ext cx="0" cy="1256588"/>
          </a:xfrm>
          <a:prstGeom prst="line">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Conector recto 28">
            <a:extLst>
              <a:ext uri="{FF2B5EF4-FFF2-40B4-BE49-F238E27FC236}">
                <a16:creationId xmlns:a16="http://schemas.microsoft.com/office/drawing/2014/main" id="{ED56711C-ECAB-2A1C-5E2B-2FA28D03A8A0}"/>
              </a:ext>
            </a:extLst>
          </p:cNvPr>
          <p:cNvCxnSpPr>
            <a:cxnSpLocks/>
            <a:stCxn id="16" idx="1"/>
            <a:endCxn id="15" idx="3"/>
          </p:cNvCxnSpPr>
          <p:nvPr/>
        </p:nvCxnSpPr>
        <p:spPr bwMode="auto">
          <a:xfrm flipH="1">
            <a:off x="4955062" y="5718600"/>
            <a:ext cx="2654610" cy="0"/>
          </a:xfrm>
          <a:prstGeom prst="line">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Conector recto 34">
            <a:extLst>
              <a:ext uri="{FF2B5EF4-FFF2-40B4-BE49-F238E27FC236}">
                <a16:creationId xmlns:a16="http://schemas.microsoft.com/office/drawing/2014/main" id="{0D19A9CA-69E5-B126-0832-5D13FCB03B9E}"/>
              </a:ext>
            </a:extLst>
          </p:cNvPr>
          <p:cNvCxnSpPr>
            <a:cxnSpLocks/>
          </p:cNvCxnSpPr>
          <p:nvPr/>
        </p:nvCxnSpPr>
        <p:spPr bwMode="auto">
          <a:xfrm>
            <a:off x="4324227" y="6389666"/>
            <a:ext cx="0" cy="659854"/>
          </a:xfrm>
          <a:prstGeom prst="line">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Conector recto 36">
            <a:extLst>
              <a:ext uri="{FF2B5EF4-FFF2-40B4-BE49-F238E27FC236}">
                <a16:creationId xmlns:a16="http://schemas.microsoft.com/office/drawing/2014/main" id="{3509E39C-BE4B-21B1-EB0E-22BAA3A98AA4}"/>
              </a:ext>
            </a:extLst>
          </p:cNvPr>
          <p:cNvCxnSpPr>
            <a:cxnSpLocks/>
          </p:cNvCxnSpPr>
          <p:nvPr/>
        </p:nvCxnSpPr>
        <p:spPr bwMode="auto">
          <a:xfrm flipH="1">
            <a:off x="3228159" y="7053130"/>
            <a:ext cx="2016233" cy="0"/>
          </a:xfrm>
          <a:prstGeom prst="line">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Conector recto 38">
            <a:extLst>
              <a:ext uri="{FF2B5EF4-FFF2-40B4-BE49-F238E27FC236}">
                <a16:creationId xmlns:a16="http://schemas.microsoft.com/office/drawing/2014/main" id="{9DE8AFB1-4050-B1A4-28FD-BB9F235EE03E}"/>
              </a:ext>
            </a:extLst>
          </p:cNvPr>
          <p:cNvCxnSpPr>
            <a:cxnSpLocks/>
          </p:cNvCxnSpPr>
          <p:nvPr/>
        </p:nvCxnSpPr>
        <p:spPr bwMode="auto">
          <a:xfrm>
            <a:off x="5245218" y="7049520"/>
            <a:ext cx="0" cy="804138"/>
          </a:xfrm>
          <a:prstGeom prst="line">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Conector recto 42">
            <a:extLst>
              <a:ext uri="{FF2B5EF4-FFF2-40B4-BE49-F238E27FC236}">
                <a16:creationId xmlns:a16="http://schemas.microsoft.com/office/drawing/2014/main" id="{3B837495-1CC5-BC40-4A02-6AF678EC1D6C}"/>
              </a:ext>
            </a:extLst>
          </p:cNvPr>
          <p:cNvCxnSpPr>
            <a:cxnSpLocks/>
          </p:cNvCxnSpPr>
          <p:nvPr/>
        </p:nvCxnSpPr>
        <p:spPr bwMode="auto">
          <a:xfrm>
            <a:off x="3228159" y="7049520"/>
            <a:ext cx="0" cy="804138"/>
          </a:xfrm>
          <a:prstGeom prst="line">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Conector recto 45">
            <a:extLst>
              <a:ext uri="{FF2B5EF4-FFF2-40B4-BE49-F238E27FC236}">
                <a16:creationId xmlns:a16="http://schemas.microsoft.com/office/drawing/2014/main" id="{7D4C0CA0-644C-C79D-6391-4BD3045DAACF}"/>
              </a:ext>
            </a:extLst>
          </p:cNvPr>
          <p:cNvCxnSpPr>
            <a:cxnSpLocks/>
          </p:cNvCxnSpPr>
          <p:nvPr/>
        </p:nvCxnSpPr>
        <p:spPr bwMode="auto">
          <a:xfrm>
            <a:off x="8331450" y="6389666"/>
            <a:ext cx="0" cy="659854"/>
          </a:xfrm>
          <a:prstGeom prst="line">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Conector recto 46">
            <a:extLst>
              <a:ext uri="{FF2B5EF4-FFF2-40B4-BE49-F238E27FC236}">
                <a16:creationId xmlns:a16="http://schemas.microsoft.com/office/drawing/2014/main" id="{95B4CAC3-9E8F-71EF-2F69-8D3769A4589E}"/>
              </a:ext>
            </a:extLst>
          </p:cNvPr>
          <p:cNvCxnSpPr>
            <a:cxnSpLocks/>
          </p:cNvCxnSpPr>
          <p:nvPr/>
        </p:nvCxnSpPr>
        <p:spPr bwMode="auto">
          <a:xfrm flipH="1">
            <a:off x="7235382" y="7053130"/>
            <a:ext cx="2016233" cy="0"/>
          </a:xfrm>
          <a:prstGeom prst="line">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Conector recto 47">
            <a:extLst>
              <a:ext uri="{FF2B5EF4-FFF2-40B4-BE49-F238E27FC236}">
                <a16:creationId xmlns:a16="http://schemas.microsoft.com/office/drawing/2014/main" id="{65A0B627-86D7-E2AF-EC55-5DAF08A60646}"/>
              </a:ext>
            </a:extLst>
          </p:cNvPr>
          <p:cNvCxnSpPr>
            <a:cxnSpLocks/>
          </p:cNvCxnSpPr>
          <p:nvPr/>
        </p:nvCxnSpPr>
        <p:spPr bwMode="auto">
          <a:xfrm>
            <a:off x="9252441" y="7049520"/>
            <a:ext cx="0" cy="804138"/>
          </a:xfrm>
          <a:prstGeom prst="line">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Conector recto 48">
            <a:extLst>
              <a:ext uri="{FF2B5EF4-FFF2-40B4-BE49-F238E27FC236}">
                <a16:creationId xmlns:a16="http://schemas.microsoft.com/office/drawing/2014/main" id="{F7EECE79-8068-E12F-1537-1778FA5FE22C}"/>
              </a:ext>
            </a:extLst>
          </p:cNvPr>
          <p:cNvCxnSpPr>
            <a:cxnSpLocks/>
          </p:cNvCxnSpPr>
          <p:nvPr/>
        </p:nvCxnSpPr>
        <p:spPr bwMode="auto">
          <a:xfrm>
            <a:off x="7235382" y="7049520"/>
            <a:ext cx="0" cy="804138"/>
          </a:xfrm>
          <a:prstGeom prst="line">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1" name="Text Box 5">
            <a:extLst>
              <a:ext uri="{FF2B5EF4-FFF2-40B4-BE49-F238E27FC236}">
                <a16:creationId xmlns:a16="http://schemas.microsoft.com/office/drawing/2014/main" id="{718F0B78-879E-47EB-ABBE-D95F6E633962}"/>
              </a:ext>
            </a:extLst>
          </p:cNvPr>
          <p:cNvSpPr txBox="1">
            <a:spLocks/>
          </p:cNvSpPr>
          <p:nvPr/>
        </p:nvSpPr>
        <p:spPr bwMode="auto">
          <a:xfrm>
            <a:off x="1644934" y="10779799"/>
            <a:ext cx="9274866" cy="7797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50800" rIns="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lvl="2" indent="0" algn="l" eaLnBrk="1">
              <a:buClr>
                <a:schemeClr val="accent2"/>
              </a:buClr>
              <a:buSzPct val="140000"/>
            </a:pPr>
            <a:r>
              <a:rPr lang="es-ES" altLang="es-ES" sz="22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rPr>
              <a:t>El grupo de parentesco a efectos de IP sería: A, B, C y D. Ni E ni F quedarían amparados por el mismo (atención a las reglas de las CCAA)</a:t>
            </a:r>
            <a:endParaRPr lang="es-ES" altLang="es-ES" sz="22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endParaRPr>
          </a:p>
        </p:txBody>
      </p:sp>
      <p:sp>
        <p:nvSpPr>
          <p:cNvPr id="2" name="Text Box 4">
            <a:extLst>
              <a:ext uri="{FF2B5EF4-FFF2-40B4-BE49-F238E27FC236}">
                <a16:creationId xmlns:a16="http://schemas.microsoft.com/office/drawing/2014/main" id="{6344E9EB-CB08-2567-8D9D-9CD9B6C68739}"/>
              </a:ext>
            </a:extLst>
          </p:cNvPr>
          <p:cNvSpPr txBox="1">
            <a:spLocks/>
          </p:cNvSpPr>
          <p:nvPr/>
        </p:nvSpPr>
        <p:spPr bwMode="auto">
          <a:xfrm>
            <a:off x="636588" y="311184"/>
            <a:ext cx="4581382" cy="542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lnSpc>
                <a:spcPts val="4000"/>
              </a:lnSpc>
            </a:pPr>
            <a:r>
              <a:rPr lang="es-ES" alt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Apéndice II: Régimen de Empresa Familiar</a:t>
            </a:r>
          </a:p>
        </p:txBody>
      </p:sp>
      <p:cxnSp>
        <p:nvCxnSpPr>
          <p:cNvPr id="3" name="Conector recto 2">
            <a:extLst>
              <a:ext uri="{FF2B5EF4-FFF2-40B4-BE49-F238E27FC236}">
                <a16:creationId xmlns:a16="http://schemas.microsoft.com/office/drawing/2014/main" id="{BEB0CBBD-74E9-CD03-5604-C8AFB202F910}"/>
              </a:ext>
            </a:extLst>
          </p:cNvPr>
          <p:cNvCxnSpPr/>
          <p:nvPr/>
        </p:nvCxnSpPr>
        <p:spPr bwMode="auto">
          <a:xfrm>
            <a:off x="671513" y="1017913"/>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 name="Conector recto 3">
            <a:extLst>
              <a:ext uri="{FF2B5EF4-FFF2-40B4-BE49-F238E27FC236}">
                <a16:creationId xmlns:a16="http://schemas.microsoft.com/office/drawing/2014/main" id="{A92D1588-8E5C-6AB9-744B-A7D3DAD72BB3}"/>
              </a:ext>
            </a:extLst>
          </p:cNvPr>
          <p:cNvCxnSpPr/>
          <p:nvPr/>
        </p:nvCxnSpPr>
        <p:spPr bwMode="auto">
          <a:xfrm>
            <a:off x="12212252" y="4929932"/>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854907240"/>
      </p:ext>
    </p:extLst>
  </p:cSld>
  <p:clrMapOvr>
    <a:masterClrMapping/>
  </p:clrMapOvr>
  <p:transition spd="slow">
    <p:cove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3067ADAB-BDA0-6ECC-1E76-3637665BE9CE}"/>
              </a:ext>
            </a:extLst>
          </p:cNvPr>
          <p:cNvSpPr/>
          <p:nvPr/>
        </p:nvSpPr>
        <p:spPr bwMode="auto">
          <a:xfrm>
            <a:off x="3705" y="2776917"/>
            <a:ext cx="11856320" cy="9317867"/>
          </a:xfrm>
          <a:prstGeom prst="rect">
            <a:avLst/>
          </a:prstGeom>
          <a:solidFill>
            <a:schemeClr val="tx2">
              <a:lumMod val="20000"/>
              <a:lumOff val="80000"/>
            </a:schemeClr>
          </a:solidFill>
          <a:ln w="25400" cap="flat" cmpd="sng" algn="ctr">
            <a:noFill/>
            <a:prstDash val="solid"/>
            <a:miter lim="400000"/>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s-ES" sz="2400" b="0" i="0" u="none" strike="noStrike" cap="none" normalizeH="0" baseline="0" dirty="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8213" name="Rectangle 10">
            <a:extLst>
              <a:ext uri="{FF2B5EF4-FFF2-40B4-BE49-F238E27FC236}">
                <a16:creationId xmlns:a16="http://schemas.microsoft.com/office/drawing/2014/main" id="{BA519B87-F41C-E969-CA93-927A4F451023}"/>
              </a:ext>
            </a:extLst>
          </p:cNvPr>
          <p:cNvSpPr>
            <a:spLocks/>
          </p:cNvSpPr>
          <p:nvPr/>
        </p:nvSpPr>
        <p:spPr bwMode="auto">
          <a:xfrm>
            <a:off x="12784818" y="4456621"/>
            <a:ext cx="6990570" cy="1506311"/>
          </a:xfrm>
          <a:prstGeom prst="rect">
            <a:avLst/>
          </a:prstGeom>
          <a:noFill/>
          <a:ln w="12700" cap="flat" cmpd="sng">
            <a:solidFill>
              <a:srgbClr val="48A0DA"/>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pic>
        <p:nvPicPr>
          <p:cNvPr id="8193" name="Picture 1">
            <a:extLst>
              <a:ext uri="{FF2B5EF4-FFF2-40B4-BE49-F238E27FC236}">
                <a16:creationId xmlns:a16="http://schemas.microsoft.com/office/drawing/2014/main" id="{1442DB7E-EC77-5C52-57B9-0A2525EFF2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40888" y="768350"/>
            <a:ext cx="1258887" cy="1258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4" name="Picture 2">
            <a:extLst>
              <a:ext uri="{FF2B5EF4-FFF2-40B4-BE49-F238E27FC236}">
                <a16:creationId xmlns:a16="http://schemas.microsoft.com/office/drawing/2014/main" id="{4266BA17-BB52-EB83-84AE-D836BB9A99C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6588" y="12768263"/>
            <a:ext cx="2324100" cy="773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5" name="Line 3">
            <a:extLst>
              <a:ext uri="{FF2B5EF4-FFF2-40B4-BE49-F238E27FC236}">
                <a16:creationId xmlns:a16="http://schemas.microsoft.com/office/drawing/2014/main" id="{24122CC8-0030-F06E-8260-BB0738360C7C}"/>
              </a:ext>
            </a:extLst>
          </p:cNvPr>
          <p:cNvSpPr>
            <a:spLocks noChangeShapeType="1"/>
          </p:cNvSpPr>
          <p:nvPr/>
        </p:nvSpPr>
        <p:spPr bwMode="auto">
          <a:xfrm>
            <a:off x="823913" y="12695238"/>
            <a:ext cx="22734587" cy="0"/>
          </a:xfrm>
          <a:prstGeom prst="line">
            <a:avLst/>
          </a:prstGeom>
          <a:noFill/>
          <a:ln w="12700" cap="flat" cmpd="sng">
            <a:solidFill>
              <a:srgbClr val="545B6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a:p>
        </p:txBody>
      </p:sp>
      <p:sp>
        <p:nvSpPr>
          <p:cNvPr id="8196" name="Text Box 4">
            <a:extLst>
              <a:ext uri="{FF2B5EF4-FFF2-40B4-BE49-F238E27FC236}">
                <a16:creationId xmlns:a16="http://schemas.microsoft.com/office/drawing/2014/main" id="{08427A3E-1C2F-6332-CDC2-B6A50E823C29}"/>
              </a:ext>
            </a:extLst>
          </p:cNvPr>
          <p:cNvSpPr txBox="1">
            <a:spLocks/>
          </p:cNvSpPr>
          <p:nvPr/>
        </p:nvSpPr>
        <p:spPr bwMode="auto">
          <a:xfrm>
            <a:off x="742728" y="1500565"/>
            <a:ext cx="11272317" cy="7489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r>
              <a:rPr lang="es-ES" altLang="es-ES" sz="4200" dirty="0">
                <a:solidFill>
                  <a:srgbClr val="00205B"/>
                </a:solidFill>
                <a:latin typeface="Deutsche Bank Display" charset="0"/>
                <a:ea typeface="Deutsche Bank Display" charset="0"/>
                <a:cs typeface="Deutsche Bank Display" charset="0"/>
              </a:rPr>
              <a:t>Exención en el IP: alcance y proporcionalidad</a:t>
            </a:r>
            <a:endParaRPr lang="es-ES_tradnl" sz="4200" dirty="0"/>
          </a:p>
        </p:txBody>
      </p:sp>
      <p:sp>
        <p:nvSpPr>
          <p:cNvPr id="8197" name="Text Box 5">
            <a:extLst>
              <a:ext uri="{FF2B5EF4-FFF2-40B4-BE49-F238E27FC236}">
                <a16:creationId xmlns:a16="http://schemas.microsoft.com/office/drawing/2014/main" id="{E79213B8-94A4-B8E3-9E97-052F895F63E7}"/>
              </a:ext>
            </a:extLst>
          </p:cNvPr>
          <p:cNvSpPr txBox="1">
            <a:spLocks/>
          </p:cNvSpPr>
          <p:nvPr/>
        </p:nvSpPr>
        <p:spPr bwMode="auto">
          <a:xfrm>
            <a:off x="12340894" y="6424283"/>
            <a:ext cx="10316657" cy="4734629"/>
          </a:xfrm>
          <a:prstGeom prst="rect">
            <a:avLst/>
          </a:prstGeom>
          <a:noFill/>
          <a:ln w="0" cap="flat" cmpd="sng">
            <a:no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346075" indent="-342900"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609600" indent="-266700"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spcBef>
                <a:spcPts val="600"/>
              </a:spcBef>
              <a:buFont typeface="Frutiger 45 Light" pitchFamily="34" charset="0"/>
              <a:buNone/>
            </a:pPr>
            <a:r>
              <a:rPr lang="es-ES" altLang="es-ES" sz="2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Interpretación de la regla de proporcionalidad</a:t>
            </a:r>
          </a:p>
          <a:p>
            <a:pPr marL="3175" lvl="2" indent="0" algn="l" eaLnBrk="1" hangingPunct="1">
              <a:spcBef>
                <a:spcPts val="600"/>
              </a:spcBef>
              <a:buClr>
                <a:srgbClr val="04A2E0"/>
              </a:buClr>
              <a:buSzPct val="140000"/>
            </a:pPr>
            <a:endParaRPr lang="es-ES" altLang="es-ES" sz="20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sym typeface="Frutiger 45 Light" charset="0"/>
            </a:endParaRPr>
          </a:p>
          <a:p>
            <a:pPr marL="3175" lvl="2" indent="0" algn="l" eaLnBrk="1" hangingPunct="1">
              <a:spcBef>
                <a:spcPts val="600"/>
              </a:spcBef>
              <a:buClr>
                <a:srgbClr val="04A2E0"/>
              </a:buClr>
              <a:buSzPct val="140000"/>
            </a:pPr>
            <a:endParaRPr lang="es-ES" altLang="es-ES" sz="20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sym typeface="Frutiger 45 Light" charset="0"/>
            </a:endParaRPr>
          </a:p>
          <a:p>
            <a:pPr lvl="2" algn="l">
              <a:spcBef>
                <a:spcPts val="600"/>
              </a:spcBef>
              <a:buClr>
                <a:srgbClr val="04A2E0"/>
              </a:buClr>
              <a:buSzPct val="140000"/>
              <a:buFont typeface="Arial" panose="020B0604020202020204" pitchFamily="34" charset="0"/>
              <a:buChar char="•"/>
            </a:pPr>
            <a:r>
              <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Doctrina de Tributos </a:t>
            </a:r>
          </a:p>
          <a:p>
            <a:pPr marL="685800" lvl="3" indent="-342900" algn="l" eaLnBrk="1">
              <a:spcBef>
                <a:spcPts val="600"/>
              </a:spcBef>
              <a:buClr>
                <a:srgbClr val="48A0DA"/>
              </a:buClr>
              <a:buSzPct val="100000"/>
              <a:buFont typeface="Courier New" panose="02070309020205020404" pitchFamily="49" charset="0"/>
              <a:buChar char="o"/>
            </a:pPr>
            <a:r>
              <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“la normativa (…) limita el alcance objetivo de la exención a la proporción que los activos necesarios para el ejercicio de la actividad, minorados en las deudas, representen respecto del valor del patrimonio neto de la entidad ”</a:t>
            </a:r>
          </a:p>
          <a:p>
            <a:pPr marL="342900" lvl="3" indent="0" algn="l" eaLnBrk="1" hangingPunct="1">
              <a:spcBef>
                <a:spcPts val="600"/>
              </a:spcBef>
              <a:buClr>
                <a:srgbClr val="000000"/>
              </a:buClr>
              <a:buSzTx/>
            </a:pPr>
            <a:endPar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lvl="2" algn="l">
              <a:spcBef>
                <a:spcPts val="600"/>
              </a:spcBef>
              <a:buClr>
                <a:srgbClr val="04A2E0"/>
              </a:buClr>
              <a:buSzPct val="140000"/>
              <a:buFont typeface="Arial" panose="020B0604020202020204" pitchFamily="34" charset="0"/>
              <a:buChar char="•"/>
            </a:pPr>
            <a:r>
              <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Jurisprudencia y resoluciones de Tribunales Administrativos en la misma línea</a:t>
            </a:r>
          </a:p>
          <a:p>
            <a:pPr marL="685800" lvl="3" indent="-342900" algn="l" eaLnBrk="1">
              <a:spcBef>
                <a:spcPts val="600"/>
              </a:spcBef>
              <a:buClr>
                <a:srgbClr val="48A0DA"/>
              </a:buClr>
              <a:buSzPct val="100000"/>
              <a:buFont typeface="Courier New" panose="02070309020205020404" pitchFamily="49" charset="0"/>
              <a:buChar char="o"/>
            </a:pPr>
            <a:r>
              <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Tribunal Supremo: 21 de mayo de 2013</a:t>
            </a:r>
          </a:p>
        </p:txBody>
      </p:sp>
      <p:sp>
        <p:nvSpPr>
          <p:cNvPr id="5" name="CuadroTexto 4">
            <a:extLst>
              <a:ext uri="{FF2B5EF4-FFF2-40B4-BE49-F238E27FC236}">
                <a16:creationId xmlns:a16="http://schemas.microsoft.com/office/drawing/2014/main" id="{5297D5DA-9D0B-7B36-35B0-37EE99281583}"/>
              </a:ext>
            </a:extLst>
          </p:cNvPr>
          <p:cNvSpPr txBox="1"/>
          <p:nvPr/>
        </p:nvSpPr>
        <p:spPr>
          <a:xfrm>
            <a:off x="12322028" y="11612350"/>
            <a:ext cx="9694624" cy="923330"/>
          </a:xfrm>
          <a:prstGeom prst="rect">
            <a:avLst/>
          </a:prstGeom>
          <a:noFill/>
        </p:spPr>
        <p:txBody>
          <a:bodyPr wrap="square" rtlCol="0">
            <a:spAutoFit/>
          </a:bodyPr>
          <a:lstStyle/>
          <a:p>
            <a:pPr algn="l" defTabSz="911225"/>
            <a:r>
              <a:rPr lang="es-ES" altLang="es-ES" sz="1800" dirty="0">
                <a:solidFill>
                  <a:schemeClr val="bg1">
                    <a:lumMod val="65000"/>
                  </a:schemeClr>
                </a:solidFill>
                <a:latin typeface="Deutsche Bank Text" panose="020B0503020202030204" pitchFamily="34" charset="0"/>
                <a:ea typeface="Deutsche Bank Text" panose="020B0503020202030204" pitchFamily="34" charset="0"/>
                <a:cs typeface="Deutsche Bank Text" panose="020B0503020202030204" pitchFamily="34" charset="0"/>
              </a:rPr>
              <a:t>* El régimen de empresa familiar protege al patrimonio vinculado a la realización de actividades empresariales</a:t>
            </a:r>
          </a:p>
          <a:p>
            <a:pPr algn="l" defTabSz="911225"/>
            <a:endParaRPr lang="es-ES" altLang="es-ES" sz="1800" dirty="0">
              <a:solidFill>
                <a:schemeClr val="bg1">
                  <a:lumMod val="65000"/>
                </a:schemeClr>
              </a:solidFill>
              <a:latin typeface="Deutsche Bank Text" panose="020B0503020202030204" pitchFamily="34" charset="0"/>
              <a:ea typeface="Deutsche Bank Text" panose="020B0503020202030204" pitchFamily="34" charset="0"/>
              <a:cs typeface="Deutsche Bank Text" panose="020B0503020202030204" pitchFamily="34" charset="0"/>
            </a:endParaRPr>
          </a:p>
        </p:txBody>
      </p:sp>
      <p:sp>
        <p:nvSpPr>
          <p:cNvPr id="9" name="CuadroTexto 8">
            <a:extLst>
              <a:ext uri="{FF2B5EF4-FFF2-40B4-BE49-F238E27FC236}">
                <a16:creationId xmlns:a16="http://schemas.microsoft.com/office/drawing/2014/main" id="{2E63DC05-DD7A-687D-F314-EBA16E454D32}"/>
              </a:ext>
            </a:extLst>
          </p:cNvPr>
          <p:cNvSpPr txBox="1"/>
          <p:nvPr/>
        </p:nvSpPr>
        <p:spPr>
          <a:xfrm>
            <a:off x="19929744" y="6078739"/>
            <a:ext cx="269626" cy="461665"/>
          </a:xfrm>
          <a:prstGeom prst="rect">
            <a:avLst/>
          </a:prstGeom>
          <a:noFill/>
        </p:spPr>
        <p:txBody>
          <a:bodyPr wrap="none" rtlCol="0">
            <a:spAutoFit/>
          </a:bodyPr>
          <a:lstStyle/>
          <a:p>
            <a:r>
              <a:rPr lang="es-ES" dirty="0"/>
              <a:t> </a:t>
            </a:r>
          </a:p>
        </p:txBody>
      </p:sp>
      <p:sp>
        <p:nvSpPr>
          <p:cNvPr id="8203" name="Text Box 5">
            <a:extLst>
              <a:ext uri="{FF2B5EF4-FFF2-40B4-BE49-F238E27FC236}">
                <a16:creationId xmlns:a16="http://schemas.microsoft.com/office/drawing/2014/main" id="{CFCF00E6-F065-F46F-501C-B909779C296D}"/>
              </a:ext>
            </a:extLst>
          </p:cNvPr>
          <p:cNvSpPr txBox="1">
            <a:spLocks/>
          </p:cNvSpPr>
          <p:nvPr/>
        </p:nvSpPr>
        <p:spPr bwMode="auto">
          <a:xfrm>
            <a:off x="12340894" y="2680689"/>
            <a:ext cx="10316657" cy="1487587"/>
          </a:xfrm>
          <a:prstGeom prst="rect">
            <a:avLst/>
          </a:prstGeom>
          <a:noFill/>
          <a:ln w="0" cap="flat" cmpd="sng">
            <a:no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346075" indent="-342900"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609600" indent="-266700"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spcBef>
                <a:spcPct val="60000"/>
              </a:spcBef>
              <a:buFont typeface="Frutiger 45 Light" pitchFamily="34" charset="0"/>
              <a:buNone/>
            </a:pPr>
            <a:r>
              <a:rPr lang="es-ES" altLang="es-ES" sz="2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Proporcionalidad en la exención aplicable a participaciones </a:t>
            </a:r>
          </a:p>
          <a:p>
            <a:pPr marL="3175" lvl="2" indent="0" algn="l" eaLnBrk="1" hangingPunct="1">
              <a:buClr>
                <a:srgbClr val="04A2E0"/>
              </a:buClr>
              <a:buSzPct val="140000"/>
            </a:pPr>
            <a:endParaRPr lang="es-ES" altLang="es-ES" sz="20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sym typeface="Frutiger 45 Light" charset="0"/>
            </a:endParaRPr>
          </a:p>
          <a:p>
            <a:pPr marL="3175" lvl="2" indent="0" algn="l" eaLnBrk="1" hangingPunct="1">
              <a:buClr>
                <a:srgbClr val="04A2E0"/>
              </a:buClr>
              <a:buSzPct val="140000"/>
            </a:pPr>
            <a:endParaRPr lang="es-ES" altLang="es-ES" sz="20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sym typeface="Frutiger 45 Light" charset="0"/>
            </a:endParaRPr>
          </a:p>
          <a:p>
            <a:pPr lvl="2" algn="l">
              <a:buClr>
                <a:srgbClr val="04A2E0"/>
              </a:buClr>
              <a:buSzPct val="140000"/>
              <a:buFont typeface="Arial" panose="020B0604020202020204" pitchFamily="34" charset="0"/>
              <a:buChar char="•"/>
            </a:pPr>
            <a:r>
              <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Legislación: Art. 16 uno de la Ley del Impuesto sobre el Patrimonio</a:t>
            </a:r>
          </a:p>
        </p:txBody>
      </p:sp>
      <p:grpSp>
        <p:nvGrpSpPr>
          <p:cNvPr id="8214" name="Grupo 8213">
            <a:extLst>
              <a:ext uri="{FF2B5EF4-FFF2-40B4-BE49-F238E27FC236}">
                <a16:creationId xmlns:a16="http://schemas.microsoft.com/office/drawing/2014/main" id="{EFF343D3-07D7-AC88-B43B-3E6F96EE2102}"/>
              </a:ext>
            </a:extLst>
          </p:cNvPr>
          <p:cNvGrpSpPr/>
          <p:nvPr/>
        </p:nvGrpSpPr>
        <p:grpSpPr>
          <a:xfrm>
            <a:off x="12869656" y="4809685"/>
            <a:ext cx="6700965" cy="1061466"/>
            <a:chOff x="13189846" y="4853803"/>
            <a:chExt cx="6700965" cy="1061466"/>
          </a:xfrm>
        </p:grpSpPr>
        <p:sp>
          <p:nvSpPr>
            <p:cNvPr id="8205" name="Text Box 72">
              <a:extLst>
                <a:ext uri="{FF2B5EF4-FFF2-40B4-BE49-F238E27FC236}">
                  <a16:creationId xmlns:a16="http://schemas.microsoft.com/office/drawing/2014/main" id="{B8A81694-11DD-43DD-1BEE-F9D2B1835D62}"/>
                </a:ext>
              </a:extLst>
            </p:cNvPr>
            <p:cNvSpPr txBox="1">
              <a:spLocks noChangeArrowheads="1"/>
            </p:cNvSpPr>
            <p:nvPr/>
          </p:nvSpPr>
          <p:spPr bwMode="auto">
            <a:xfrm>
              <a:off x="14971741" y="4853803"/>
              <a:ext cx="2582500" cy="49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969696"/>
                  </a:solidFill>
                  <a:miter lim="800000"/>
                  <a:headEnd/>
                  <a:tailEnd/>
                </a14:hiddenLine>
              </a:ext>
              <a:ext uri="{AF507438-7753-43E0-B8FC-AC1667EBCBE1}">
                <a14:hiddenEffects xmlns:a14="http://schemas.microsoft.com/office/drawing/2010/main">
                  <a:effectLst>
                    <a:outerShdw dist="17961" dir="2700000" algn="ctr" rotWithShape="0">
                      <a:srgbClr val="999999"/>
                    </a:outerShdw>
                  </a:effectLst>
                </a14:hiddenEffects>
              </a:ext>
            </a:extLst>
          </p:spPr>
          <p:txBody>
            <a:bodyPr wrap="square" lIns="0" tIns="0" rIns="0" bIns="0">
              <a:spAutoFit/>
            </a:bodyPr>
            <a:lstStyle>
              <a:lvl1pPr>
                <a:defRPr sz="1000">
                  <a:solidFill>
                    <a:schemeClr val="tx1"/>
                  </a:solidFill>
                  <a:latin typeface="Frutiger 45 Light" pitchFamily="34" charset="0"/>
                  <a:ea typeface="Arial Unicode MS" pitchFamily="34" charset="-128"/>
                  <a:cs typeface="Arial Unicode MS" pitchFamily="34" charset="-128"/>
                </a:defRPr>
              </a:lvl1pPr>
              <a:lvl2pPr marL="742950" indent="-285750">
                <a:defRPr sz="1000">
                  <a:solidFill>
                    <a:schemeClr val="tx1"/>
                  </a:solidFill>
                  <a:latin typeface="Frutiger 45 Light" pitchFamily="34" charset="0"/>
                  <a:ea typeface="Arial Unicode MS" pitchFamily="34" charset="-128"/>
                  <a:cs typeface="Arial Unicode MS" pitchFamily="34" charset="-128"/>
                </a:defRPr>
              </a:lvl2pPr>
              <a:lvl3pPr marL="1143000" indent="-228600">
                <a:defRPr sz="1000">
                  <a:solidFill>
                    <a:schemeClr val="tx1"/>
                  </a:solidFill>
                  <a:latin typeface="Frutiger 45 Light" pitchFamily="34" charset="0"/>
                  <a:ea typeface="Arial Unicode MS" pitchFamily="34" charset="-128"/>
                  <a:cs typeface="Arial Unicode MS" pitchFamily="34" charset="-128"/>
                </a:defRPr>
              </a:lvl3pPr>
              <a:lvl4pPr marL="1600200" indent="-228600">
                <a:defRPr sz="1000">
                  <a:solidFill>
                    <a:schemeClr val="tx1"/>
                  </a:solidFill>
                  <a:latin typeface="Frutiger 45 Light" pitchFamily="34" charset="0"/>
                  <a:ea typeface="Arial Unicode MS" pitchFamily="34" charset="-128"/>
                  <a:cs typeface="Arial Unicode MS" pitchFamily="34" charset="-128"/>
                </a:defRPr>
              </a:lvl4pPr>
              <a:lvl5pPr marL="2057400" indent="-228600">
                <a:defRPr sz="1000">
                  <a:solidFill>
                    <a:schemeClr val="tx1"/>
                  </a:solidFill>
                  <a:latin typeface="Frutiger 45 Light" pitchFamily="34" charset="0"/>
                  <a:ea typeface="Arial Unicode MS" pitchFamily="34" charset="-128"/>
                  <a:cs typeface="Arial Unicode MS" pitchFamily="34" charset="-128"/>
                </a:defRPr>
              </a:lvl5pPr>
              <a:lvl6pPr marL="2514600" indent="-228600" eaLnBrk="0" fontAlgn="base" hangingPunct="0">
                <a:spcBef>
                  <a:spcPct val="50000"/>
                </a:spcBef>
                <a:spcAft>
                  <a:spcPct val="0"/>
                </a:spcAft>
                <a:defRPr sz="1000">
                  <a:solidFill>
                    <a:schemeClr val="tx1"/>
                  </a:solidFill>
                  <a:latin typeface="Frutiger 45 Light" pitchFamily="34" charset="0"/>
                  <a:ea typeface="Arial Unicode MS" pitchFamily="34" charset="-128"/>
                  <a:cs typeface="Arial Unicode MS" pitchFamily="34" charset="-128"/>
                </a:defRPr>
              </a:lvl6pPr>
              <a:lvl7pPr marL="2971800" indent="-228600" eaLnBrk="0" fontAlgn="base" hangingPunct="0">
                <a:spcBef>
                  <a:spcPct val="50000"/>
                </a:spcBef>
                <a:spcAft>
                  <a:spcPct val="0"/>
                </a:spcAft>
                <a:defRPr sz="1000">
                  <a:solidFill>
                    <a:schemeClr val="tx1"/>
                  </a:solidFill>
                  <a:latin typeface="Frutiger 45 Light" pitchFamily="34" charset="0"/>
                  <a:ea typeface="Arial Unicode MS" pitchFamily="34" charset="-128"/>
                  <a:cs typeface="Arial Unicode MS" pitchFamily="34" charset="-128"/>
                </a:defRPr>
              </a:lvl7pPr>
              <a:lvl8pPr marL="3429000" indent="-228600" eaLnBrk="0" fontAlgn="base" hangingPunct="0">
                <a:spcBef>
                  <a:spcPct val="50000"/>
                </a:spcBef>
                <a:spcAft>
                  <a:spcPct val="0"/>
                </a:spcAft>
                <a:defRPr sz="1000">
                  <a:solidFill>
                    <a:schemeClr val="tx1"/>
                  </a:solidFill>
                  <a:latin typeface="Frutiger 45 Light" pitchFamily="34" charset="0"/>
                  <a:ea typeface="Arial Unicode MS" pitchFamily="34" charset="-128"/>
                  <a:cs typeface="Arial Unicode MS" pitchFamily="34" charset="-128"/>
                </a:defRPr>
              </a:lvl8pPr>
              <a:lvl9pPr marL="3886200" indent="-228600" eaLnBrk="0" fontAlgn="base" hangingPunct="0">
                <a:spcBef>
                  <a:spcPct val="50000"/>
                </a:spcBef>
                <a:spcAft>
                  <a:spcPct val="0"/>
                </a:spcAft>
                <a:defRPr sz="1000">
                  <a:solidFill>
                    <a:schemeClr val="tx1"/>
                  </a:solidFill>
                  <a:latin typeface="Frutiger 45 Light" pitchFamily="34" charset="0"/>
                  <a:ea typeface="Arial Unicode MS" pitchFamily="34" charset="-128"/>
                  <a:cs typeface="Arial Unicode MS" pitchFamily="34" charset="-128"/>
                </a:defRPr>
              </a:lvl9pPr>
            </a:lstStyle>
            <a:p>
              <a:pPr algn="ct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rPr>
                <a:t>Activos necesarios para ejercer la actividad</a:t>
              </a:r>
            </a:p>
          </p:txBody>
        </p:sp>
        <p:sp>
          <p:nvSpPr>
            <p:cNvPr id="8206" name="Text Box 73">
              <a:extLst>
                <a:ext uri="{FF2B5EF4-FFF2-40B4-BE49-F238E27FC236}">
                  <a16:creationId xmlns:a16="http://schemas.microsoft.com/office/drawing/2014/main" id="{1422C6F2-4FF4-1EF9-51ED-6BDE1684D15B}"/>
                </a:ext>
              </a:extLst>
            </p:cNvPr>
            <p:cNvSpPr txBox="1">
              <a:spLocks noChangeArrowheads="1"/>
            </p:cNvSpPr>
            <p:nvPr/>
          </p:nvSpPr>
          <p:spPr bwMode="auto">
            <a:xfrm>
              <a:off x="18096656" y="4868322"/>
              <a:ext cx="1794155" cy="49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969696"/>
                  </a:solidFill>
                  <a:miter lim="800000"/>
                  <a:headEnd/>
                  <a:tailEnd/>
                </a14:hiddenLine>
              </a:ext>
              <a:ext uri="{AF507438-7753-43E0-B8FC-AC1667EBCBE1}">
                <a14:hiddenEffects xmlns:a14="http://schemas.microsoft.com/office/drawing/2010/main">
                  <a:effectLst>
                    <a:outerShdw dist="17961" dir="2700000" algn="ctr" rotWithShape="0">
                      <a:srgbClr val="999999"/>
                    </a:outerShdw>
                  </a:effectLst>
                </a14:hiddenEffects>
              </a:ext>
            </a:extLst>
          </p:spPr>
          <p:txBody>
            <a:bodyPr wrap="square" lIns="0" tIns="0" rIns="0" bIns="0">
              <a:spAutoFit/>
            </a:bodyPr>
            <a:lstStyle>
              <a:lvl1pPr>
                <a:defRPr sz="1000">
                  <a:solidFill>
                    <a:schemeClr val="tx1"/>
                  </a:solidFill>
                  <a:latin typeface="Frutiger 45 Light" pitchFamily="34" charset="0"/>
                  <a:ea typeface="Arial Unicode MS" pitchFamily="34" charset="-128"/>
                  <a:cs typeface="Arial Unicode MS" pitchFamily="34" charset="-128"/>
                </a:defRPr>
              </a:lvl1pPr>
              <a:lvl2pPr marL="742950" indent="-285750">
                <a:defRPr sz="1000">
                  <a:solidFill>
                    <a:schemeClr val="tx1"/>
                  </a:solidFill>
                  <a:latin typeface="Frutiger 45 Light" pitchFamily="34" charset="0"/>
                  <a:ea typeface="Arial Unicode MS" pitchFamily="34" charset="-128"/>
                  <a:cs typeface="Arial Unicode MS" pitchFamily="34" charset="-128"/>
                </a:defRPr>
              </a:lvl2pPr>
              <a:lvl3pPr marL="1143000" indent="-228600">
                <a:defRPr sz="1000">
                  <a:solidFill>
                    <a:schemeClr val="tx1"/>
                  </a:solidFill>
                  <a:latin typeface="Frutiger 45 Light" pitchFamily="34" charset="0"/>
                  <a:ea typeface="Arial Unicode MS" pitchFamily="34" charset="-128"/>
                  <a:cs typeface="Arial Unicode MS" pitchFamily="34" charset="-128"/>
                </a:defRPr>
              </a:lvl3pPr>
              <a:lvl4pPr marL="1600200" indent="-228600">
                <a:defRPr sz="1000">
                  <a:solidFill>
                    <a:schemeClr val="tx1"/>
                  </a:solidFill>
                  <a:latin typeface="Frutiger 45 Light" pitchFamily="34" charset="0"/>
                  <a:ea typeface="Arial Unicode MS" pitchFamily="34" charset="-128"/>
                  <a:cs typeface="Arial Unicode MS" pitchFamily="34" charset="-128"/>
                </a:defRPr>
              </a:lvl4pPr>
              <a:lvl5pPr marL="2057400" indent="-228600">
                <a:defRPr sz="1000">
                  <a:solidFill>
                    <a:schemeClr val="tx1"/>
                  </a:solidFill>
                  <a:latin typeface="Frutiger 45 Light" pitchFamily="34" charset="0"/>
                  <a:ea typeface="Arial Unicode MS" pitchFamily="34" charset="-128"/>
                  <a:cs typeface="Arial Unicode MS" pitchFamily="34" charset="-128"/>
                </a:defRPr>
              </a:lvl5pPr>
              <a:lvl6pPr marL="2514600" indent="-228600" eaLnBrk="0" fontAlgn="base" hangingPunct="0">
                <a:spcBef>
                  <a:spcPct val="50000"/>
                </a:spcBef>
                <a:spcAft>
                  <a:spcPct val="0"/>
                </a:spcAft>
                <a:defRPr sz="1000">
                  <a:solidFill>
                    <a:schemeClr val="tx1"/>
                  </a:solidFill>
                  <a:latin typeface="Frutiger 45 Light" pitchFamily="34" charset="0"/>
                  <a:ea typeface="Arial Unicode MS" pitchFamily="34" charset="-128"/>
                  <a:cs typeface="Arial Unicode MS" pitchFamily="34" charset="-128"/>
                </a:defRPr>
              </a:lvl6pPr>
              <a:lvl7pPr marL="2971800" indent="-228600" eaLnBrk="0" fontAlgn="base" hangingPunct="0">
                <a:spcBef>
                  <a:spcPct val="50000"/>
                </a:spcBef>
                <a:spcAft>
                  <a:spcPct val="0"/>
                </a:spcAft>
                <a:defRPr sz="1000">
                  <a:solidFill>
                    <a:schemeClr val="tx1"/>
                  </a:solidFill>
                  <a:latin typeface="Frutiger 45 Light" pitchFamily="34" charset="0"/>
                  <a:ea typeface="Arial Unicode MS" pitchFamily="34" charset="-128"/>
                  <a:cs typeface="Arial Unicode MS" pitchFamily="34" charset="-128"/>
                </a:defRPr>
              </a:lvl7pPr>
              <a:lvl8pPr marL="3429000" indent="-228600" eaLnBrk="0" fontAlgn="base" hangingPunct="0">
                <a:spcBef>
                  <a:spcPct val="50000"/>
                </a:spcBef>
                <a:spcAft>
                  <a:spcPct val="0"/>
                </a:spcAft>
                <a:defRPr sz="1000">
                  <a:solidFill>
                    <a:schemeClr val="tx1"/>
                  </a:solidFill>
                  <a:latin typeface="Frutiger 45 Light" pitchFamily="34" charset="0"/>
                  <a:ea typeface="Arial Unicode MS" pitchFamily="34" charset="-128"/>
                  <a:cs typeface="Arial Unicode MS" pitchFamily="34" charset="-128"/>
                </a:defRPr>
              </a:lvl8pPr>
              <a:lvl9pPr marL="3886200" indent="-228600" eaLnBrk="0" fontAlgn="base" hangingPunct="0">
                <a:spcBef>
                  <a:spcPct val="50000"/>
                </a:spcBef>
                <a:spcAft>
                  <a:spcPct val="0"/>
                </a:spcAft>
                <a:defRPr sz="1000">
                  <a:solidFill>
                    <a:schemeClr val="tx1"/>
                  </a:solidFill>
                  <a:latin typeface="Frutiger 45 Light" pitchFamily="34" charset="0"/>
                  <a:ea typeface="Arial Unicode MS" pitchFamily="34" charset="-128"/>
                  <a:cs typeface="Arial Unicode MS" pitchFamily="34" charset="-128"/>
                </a:defRPr>
              </a:lvl9pPr>
            </a:lstStyle>
            <a:p>
              <a:pPr algn="ct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rPr>
                <a:t>Deudas de la actividad</a:t>
              </a:r>
            </a:p>
          </p:txBody>
        </p:sp>
        <p:sp>
          <p:nvSpPr>
            <p:cNvPr id="8207" name="Text Box 74">
              <a:extLst>
                <a:ext uri="{FF2B5EF4-FFF2-40B4-BE49-F238E27FC236}">
                  <a16:creationId xmlns:a16="http://schemas.microsoft.com/office/drawing/2014/main" id="{D7148D86-45E6-EBC0-3FAF-535E7BB16EFB}"/>
                </a:ext>
              </a:extLst>
            </p:cNvPr>
            <p:cNvSpPr txBox="1">
              <a:spLocks noChangeArrowheads="1"/>
            </p:cNvSpPr>
            <p:nvPr/>
          </p:nvSpPr>
          <p:spPr bwMode="auto">
            <a:xfrm>
              <a:off x="16532621" y="5669048"/>
              <a:ext cx="1711744"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969696"/>
                  </a:solidFill>
                  <a:miter lim="800000"/>
                  <a:headEnd/>
                  <a:tailEnd/>
                </a14:hiddenLine>
              </a:ext>
              <a:ext uri="{AF507438-7753-43E0-B8FC-AC1667EBCBE1}">
                <a14:hiddenEffects xmlns:a14="http://schemas.microsoft.com/office/drawing/2010/main">
                  <a:effectLst>
                    <a:outerShdw dist="17961" dir="2700000" algn="ctr" rotWithShape="0">
                      <a:srgbClr val="999999"/>
                    </a:outerShdw>
                  </a:effectLst>
                </a14:hiddenEffects>
              </a:ext>
            </a:extLst>
          </p:spPr>
          <p:txBody>
            <a:bodyPr lIns="0" tIns="0" rIns="0" bIns="0">
              <a:spAutoFit/>
            </a:bodyPr>
            <a:lstStyle>
              <a:lvl1pPr>
                <a:defRPr sz="1000">
                  <a:solidFill>
                    <a:schemeClr val="tx1"/>
                  </a:solidFill>
                  <a:latin typeface="Frutiger 45 Light" pitchFamily="34" charset="0"/>
                  <a:ea typeface="Arial Unicode MS" pitchFamily="34" charset="-128"/>
                  <a:cs typeface="Arial Unicode MS" pitchFamily="34" charset="-128"/>
                </a:defRPr>
              </a:lvl1pPr>
              <a:lvl2pPr marL="742950" indent="-285750">
                <a:defRPr sz="1000">
                  <a:solidFill>
                    <a:schemeClr val="tx1"/>
                  </a:solidFill>
                  <a:latin typeface="Frutiger 45 Light" pitchFamily="34" charset="0"/>
                  <a:ea typeface="Arial Unicode MS" pitchFamily="34" charset="-128"/>
                  <a:cs typeface="Arial Unicode MS" pitchFamily="34" charset="-128"/>
                </a:defRPr>
              </a:lvl2pPr>
              <a:lvl3pPr marL="1143000" indent="-228600">
                <a:defRPr sz="1000">
                  <a:solidFill>
                    <a:schemeClr val="tx1"/>
                  </a:solidFill>
                  <a:latin typeface="Frutiger 45 Light" pitchFamily="34" charset="0"/>
                  <a:ea typeface="Arial Unicode MS" pitchFamily="34" charset="-128"/>
                  <a:cs typeface="Arial Unicode MS" pitchFamily="34" charset="-128"/>
                </a:defRPr>
              </a:lvl3pPr>
              <a:lvl4pPr marL="1600200" indent="-228600">
                <a:defRPr sz="1000">
                  <a:solidFill>
                    <a:schemeClr val="tx1"/>
                  </a:solidFill>
                  <a:latin typeface="Frutiger 45 Light" pitchFamily="34" charset="0"/>
                  <a:ea typeface="Arial Unicode MS" pitchFamily="34" charset="-128"/>
                  <a:cs typeface="Arial Unicode MS" pitchFamily="34" charset="-128"/>
                </a:defRPr>
              </a:lvl4pPr>
              <a:lvl5pPr marL="2057400" indent="-228600">
                <a:defRPr sz="1000">
                  <a:solidFill>
                    <a:schemeClr val="tx1"/>
                  </a:solidFill>
                  <a:latin typeface="Frutiger 45 Light" pitchFamily="34" charset="0"/>
                  <a:ea typeface="Arial Unicode MS" pitchFamily="34" charset="-128"/>
                  <a:cs typeface="Arial Unicode MS" pitchFamily="34" charset="-128"/>
                </a:defRPr>
              </a:lvl5pPr>
              <a:lvl6pPr marL="2514600" indent="-228600" eaLnBrk="0" fontAlgn="base" hangingPunct="0">
                <a:spcBef>
                  <a:spcPct val="50000"/>
                </a:spcBef>
                <a:spcAft>
                  <a:spcPct val="0"/>
                </a:spcAft>
                <a:defRPr sz="1000">
                  <a:solidFill>
                    <a:schemeClr val="tx1"/>
                  </a:solidFill>
                  <a:latin typeface="Frutiger 45 Light" pitchFamily="34" charset="0"/>
                  <a:ea typeface="Arial Unicode MS" pitchFamily="34" charset="-128"/>
                  <a:cs typeface="Arial Unicode MS" pitchFamily="34" charset="-128"/>
                </a:defRPr>
              </a:lvl6pPr>
              <a:lvl7pPr marL="2971800" indent="-228600" eaLnBrk="0" fontAlgn="base" hangingPunct="0">
                <a:spcBef>
                  <a:spcPct val="50000"/>
                </a:spcBef>
                <a:spcAft>
                  <a:spcPct val="0"/>
                </a:spcAft>
                <a:defRPr sz="1000">
                  <a:solidFill>
                    <a:schemeClr val="tx1"/>
                  </a:solidFill>
                  <a:latin typeface="Frutiger 45 Light" pitchFamily="34" charset="0"/>
                  <a:ea typeface="Arial Unicode MS" pitchFamily="34" charset="-128"/>
                  <a:cs typeface="Arial Unicode MS" pitchFamily="34" charset="-128"/>
                </a:defRPr>
              </a:lvl7pPr>
              <a:lvl8pPr marL="3429000" indent="-228600" eaLnBrk="0" fontAlgn="base" hangingPunct="0">
                <a:spcBef>
                  <a:spcPct val="50000"/>
                </a:spcBef>
                <a:spcAft>
                  <a:spcPct val="0"/>
                </a:spcAft>
                <a:defRPr sz="1000">
                  <a:solidFill>
                    <a:schemeClr val="tx1"/>
                  </a:solidFill>
                  <a:latin typeface="Frutiger 45 Light" pitchFamily="34" charset="0"/>
                  <a:ea typeface="Arial Unicode MS" pitchFamily="34" charset="-128"/>
                  <a:cs typeface="Arial Unicode MS" pitchFamily="34" charset="-128"/>
                </a:defRPr>
              </a:lvl8pPr>
              <a:lvl9pPr marL="3886200" indent="-228600" eaLnBrk="0" fontAlgn="base" hangingPunct="0">
                <a:spcBef>
                  <a:spcPct val="50000"/>
                </a:spcBef>
                <a:spcAft>
                  <a:spcPct val="0"/>
                </a:spcAft>
                <a:defRPr sz="1000">
                  <a:solidFill>
                    <a:schemeClr val="tx1"/>
                  </a:solidFill>
                  <a:latin typeface="Frutiger 45 Light" pitchFamily="34" charset="0"/>
                  <a:ea typeface="Arial Unicode MS" pitchFamily="34" charset="-128"/>
                  <a:cs typeface="Arial Unicode MS" pitchFamily="34" charset="-128"/>
                </a:defRPr>
              </a:lvl9pPr>
            </a:lstStyle>
            <a:p>
              <a:pPr algn="ct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rPr>
                <a:t>Patrimonio neto</a:t>
              </a:r>
            </a:p>
          </p:txBody>
        </p:sp>
        <p:sp>
          <p:nvSpPr>
            <p:cNvPr id="8208" name="Line 75">
              <a:extLst>
                <a:ext uri="{FF2B5EF4-FFF2-40B4-BE49-F238E27FC236}">
                  <a16:creationId xmlns:a16="http://schemas.microsoft.com/office/drawing/2014/main" id="{569C6145-B755-D216-57E2-A7DD8F91409A}"/>
                </a:ext>
              </a:extLst>
            </p:cNvPr>
            <p:cNvSpPr>
              <a:spLocks noChangeShapeType="1"/>
            </p:cNvSpPr>
            <p:nvPr/>
          </p:nvSpPr>
          <p:spPr bwMode="auto">
            <a:xfrm>
              <a:off x="15152039" y="5494339"/>
              <a:ext cx="4472908" cy="0"/>
            </a:xfrm>
            <a:prstGeom prst="line">
              <a:avLst/>
            </a:prstGeom>
            <a:noFill/>
            <a:ln w="15875">
              <a:solidFill>
                <a:srgbClr val="04A2E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0" tIns="0" rIns="0" bIns="0"/>
            <a:lstStyle/>
            <a:p>
              <a:endParaRPr lang="es-ES" sz="2004" dirty="0">
                <a:latin typeface="Deutsche Bank Text" panose="020B0503020202030204" pitchFamily="34" charset="0"/>
                <a:ea typeface="Deutsche Bank Text" panose="020B0503020202030204" pitchFamily="34" charset="0"/>
                <a:cs typeface="Deutsche Bank Text" panose="020B0503020202030204" pitchFamily="34" charset="0"/>
              </a:endParaRPr>
            </a:p>
          </p:txBody>
        </p:sp>
        <p:sp>
          <p:nvSpPr>
            <p:cNvPr id="8210" name="Text Box 77">
              <a:extLst>
                <a:ext uri="{FF2B5EF4-FFF2-40B4-BE49-F238E27FC236}">
                  <a16:creationId xmlns:a16="http://schemas.microsoft.com/office/drawing/2014/main" id="{51E759FE-45EC-E247-4BE1-4E69027D5E3D}"/>
                </a:ext>
              </a:extLst>
            </p:cNvPr>
            <p:cNvSpPr txBox="1">
              <a:spLocks noChangeArrowheads="1"/>
            </p:cNvSpPr>
            <p:nvPr/>
          </p:nvSpPr>
          <p:spPr bwMode="auto">
            <a:xfrm>
              <a:off x="14169956" y="5361271"/>
              <a:ext cx="1603567"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969696"/>
                  </a:solidFill>
                  <a:miter lim="800000"/>
                  <a:headEnd/>
                  <a:tailEnd/>
                </a14:hiddenLine>
              </a:ext>
              <a:ext uri="{AF507438-7753-43E0-B8FC-AC1667EBCBE1}">
                <a14:hiddenEffects xmlns:a14="http://schemas.microsoft.com/office/drawing/2010/main">
                  <a:effectLst>
                    <a:outerShdw dist="17961" dir="2700000" algn="ctr" rotWithShape="0">
                      <a:srgbClr val="999999"/>
                    </a:outerShdw>
                  </a:effectLst>
                </a14:hiddenEffects>
              </a:ext>
            </a:extLst>
          </p:spPr>
          <p:txBody>
            <a:bodyPr lIns="0" tIns="0" rIns="0" bIns="0">
              <a:spAutoFit/>
            </a:bodyPr>
            <a:lstStyle>
              <a:lvl1pPr>
                <a:defRPr sz="1000">
                  <a:solidFill>
                    <a:schemeClr val="tx1"/>
                  </a:solidFill>
                  <a:latin typeface="Frutiger 45 Light" pitchFamily="34" charset="0"/>
                  <a:ea typeface="Arial Unicode MS" pitchFamily="34" charset="-128"/>
                  <a:cs typeface="Arial Unicode MS" pitchFamily="34" charset="-128"/>
                </a:defRPr>
              </a:lvl1pPr>
              <a:lvl2pPr marL="742950" indent="-285750">
                <a:defRPr sz="1000">
                  <a:solidFill>
                    <a:schemeClr val="tx1"/>
                  </a:solidFill>
                  <a:latin typeface="Frutiger 45 Light" pitchFamily="34" charset="0"/>
                  <a:ea typeface="Arial Unicode MS" pitchFamily="34" charset="-128"/>
                  <a:cs typeface="Arial Unicode MS" pitchFamily="34" charset="-128"/>
                </a:defRPr>
              </a:lvl2pPr>
              <a:lvl3pPr marL="1143000" indent="-228600">
                <a:defRPr sz="1000">
                  <a:solidFill>
                    <a:schemeClr val="tx1"/>
                  </a:solidFill>
                  <a:latin typeface="Frutiger 45 Light" pitchFamily="34" charset="0"/>
                  <a:ea typeface="Arial Unicode MS" pitchFamily="34" charset="-128"/>
                  <a:cs typeface="Arial Unicode MS" pitchFamily="34" charset="-128"/>
                </a:defRPr>
              </a:lvl3pPr>
              <a:lvl4pPr marL="1600200" indent="-228600">
                <a:defRPr sz="1000">
                  <a:solidFill>
                    <a:schemeClr val="tx1"/>
                  </a:solidFill>
                  <a:latin typeface="Frutiger 45 Light" pitchFamily="34" charset="0"/>
                  <a:ea typeface="Arial Unicode MS" pitchFamily="34" charset="-128"/>
                  <a:cs typeface="Arial Unicode MS" pitchFamily="34" charset="-128"/>
                </a:defRPr>
              </a:lvl4pPr>
              <a:lvl5pPr marL="2057400" indent="-228600">
                <a:defRPr sz="1000">
                  <a:solidFill>
                    <a:schemeClr val="tx1"/>
                  </a:solidFill>
                  <a:latin typeface="Frutiger 45 Light" pitchFamily="34" charset="0"/>
                  <a:ea typeface="Arial Unicode MS" pitchFamily="34" charset="-128"/>
                  <a:cs typeface="Arial Unicode MS" pitchFamily="34" charset="-128"/>
                </a:defRPr>
              </a:lvl5pPr>
              <a:lvl6pPr marL="2514600" indent="-228600" eaLnBrk="0" fontAlgn="base" hangingPunct="0">
                <a:spcBef>
                  <a:spcPct val="50000"/>
                </a:spcBef>
                <a:spcAft>
                  <a:spcPct val="0"/>
                </a:spcAft>
                <a:defRPr sz="1000">
                  <a:solidFill>
                    <a:schemeClr val="tx1"/>
                  </a:solidFill>
                  <a:latin typeface="Frutiger 45 Light" pitchFamily="34" charset="0"/>
                  <a:ea typeface="Arial Unicode MS" pitchFamily="34" charset="-128"/>
                  <a:cs typeface="Arial Unicode MS" pitchFamily="34" charset="-128"/>
                </a:defRPr>
              </a:lvl6pPr>
              <a:lvl7pPr marL="2971800" indent="-228600" eaLnBrk="0" fontAlgn="base" hangingPunct="0">
                <a:spcBef>
                  <a:spcPct val="50000"/>
                </a:spcBef>
                <a:spcAft>
                  <a:spcPct val="0"/>
                </a:spcAft>
                <a:defRPr sz="1000">
                  <a:solidFill>
                    <a:schemeClr val="tx1"/>
                  </a:solidFill>
                  <a:latin typeface="Frutiger 45 Light" pitchFamily="34" charset="0"/>
                  <a:ea typeface="Arial Unicode MS" pitchFamily="34" charset="-128"/>
                  <a:cs typeface="Arial Unicode MS" pitchFamily="34" charset="-128"/>
                </a:defRPr>
              </a:lvl7pPr>
              <a:lvl8pPr marL="3429000" indent="-228600" eaLnBrk="0" fontAlgn="base" hangingPunct="0">
                <a:spcBef>
                  <a:spcPct val="50000"/>
                </a:spcBef>
                <a:spcAft>
                  <a:spcPct val="0"/>
                </a:spcAft>
                <a:defRPr sz="1000">
                  <a:solidFill>
                    <a:schemeClr val="tx1"/>
                  </a:solidFill>
                  <a:latin typeface="Frutiger 45 Light" pitchFamily="34" charset="0"/>
                  <a:ea typeface="Arial Unicode MS" pitchFamily="34" charset="-128"/>
                  <a:cs typeface="Arial Unicode MS" pitchFamily="34" charset="-128"/>
                </a:defRPr>
              </a:lvl8pPr>
              <a:lvl9pPr marL="3886200" indent="-228600" eaLnBrk="0" fontAlgn="base" hangingPunct="0">
                <a:spcBef>
                  <a:spcPct val="50000"/>
                </a:spcBef>
                <a:spcAft>
                  <a:spcPct val="0"/>
                </a:spcAft>
                <a:defRPr sz="1000">
                  <a:solidFill>
                    <a:schemeClr val="tx1"/>
                  </a:solidFill>
                  <a:latin typeface="Frutiger 45 Light" pitchFamily="34" charset="0"/>
                  <a:ea typeface="Arial Unicode MS" pitchFamily="34" charset="-128"/>
                  <a:cs typeface="Arial Unicode MS" pitchFamily="34" charset="-128"/>
                </a:defRPr>
              </a:lvl9pPr>
            </a:lstStyle>
            <a:p>
              <a:pPr algn="ctr"/>
              <a:r>
                <a:rPr lang="es-ES" altLang="es-ES" sz="20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rPr>
                <a:t>=</a:t>
              </a:r>
            </a:p>
          </p:txBody>
        </p:sp>
        <p:sp>
          <p:nvSpPr>
            <p:cNvPr id="8211" name="Text Box 78">
              <a:extLst>
                <a:ext uri="{FF2B5EF4-FFF2-40B4-BE49-F238E27FC236}">
                  <a16:creationId xmlns:a16="http://schemas.microsoft.com/office/drawing/2014/main" id="{2BA25BA2-546D-EF03-2C43-87DFAD5DB937}"/>
                </a:ext>
              </a:extLst>
            </p:cNvPr>
            <p:cNvSpPr txBox="1">
              <a:spLocks noChangeArrowheads="1"/>
            </p:cNvSpPr>
            <p:nvPr/>
          </p:nvSpPr>
          <p:spPr bwMode="auto">
            <a:xfrm>
              <a:off x="13189846" y="5399432"/>
              <a:ext cx="1835322"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969696"/>
                  </a:solidFill>
                  <a:miter lim="800000"/>
                  <a:headEnd/>
                  <a:tailEnd/>
                </a14:hiddenLine>
              </a:ext>
              <a:ext uri="{AF507438-7753-43E0-B8FC-AC1667EBCBE1}">
                <a14:hiddenEffects xmlns:a14="http://schemas.microsoft.com/office/drawing/2010/main">
                  <a:effectLst>
                    <a:outerShdw dist="17961" dir="2700000" algn="ctr" rotWithShape="0">
                      <a:srgbClr val="999999"/>
                    </a:outerShdw>
                  </a:effectLst>
                </a14:hiddenEffects>
              </a:ext>
            </a:extLst>
          </p:spPr>
          <p:txBody>
            <a:bodyPr wrap="square" lIns="0" tIns="0" rIns="0" bIns="0">
              <a:spAutoFit/>
            </a:bodyPr>
            <a:lstStyle>
              <a:lvl1pPr>
                <a:defRPr sz="1000">
                  <a:solidFill>
                    <a:schemeClr val="tx1"/>
                  </a:solidFill>
                  <a:latin typeface="Frutiger 45 Light" pitchFamily="34" charset="0"/>
                  <a:ea typeface="Arial Unicode MS" pitchFamily="34" charset="-128"/>
                  <a:cs typeface="Arial Unicode MS" pitchFamily="34" charset="-128"/>
                </a:defRPr>
              </a:lvl1pPr>
              <a:lvl2pPr marL="742950" indent="-285750">
                <a:defRPr sz="1000">
                  <a:solidFill>
                    <a:schemeClr val="tx1"/>
                  </a:solidFill>
                  <a:latin typeface="Frutiger 45 Light" pitchFamily="34" charset="0"/>
                  <a:ea typeface="Arial Unicode MS" pitchFamily="34" charset="-128"/>
                  <a:cs typeface="Arial Unicode MS" pitchFamily="34" charset="-128"/>
                </a:defRPr>
              </a:lvl2pPr>
              <a:lvl3pPr marL="1143000" indent="-228600">
                <a:defRPr sz="1000">
                  <a:solidFill>
                    <a:schemeClr val="tx1"/>
                  </a:solidFill>
                  <a:latin typeface="Frutiger 45 Light" pitchFamily="34" charset="0"/>
                  <a:ea typeface="Arial Unicode MS" pitchFamily="34" charset="-128"/>
                  <a:cs typeface="Arial Unicode MS" pitchFamily="34" charset="-128"/>
                </a:defRPr>
              </a:lvl3pPr>
              <a:lvl4pPr marL="1600200" indent="-228600">
                <a:defRPr sz="1000">
                  <a:solidFill>
                    <a:schemeClr val="tx1"/>
                  </a:solidFill>
                  <a:latin typeface="Frutiger 45 Light" pitchFamily="34" charset="0"/>
                  <a:ea typeface="Arial Unicode MS" pitchFamily="34" charset="-128"/>
                  <a:cs typeface="Arial Unicode MS" pitchFamily="34" charset="-128"/>
                </a:defRPr>
              </a:lvl4pPr>
              <a:lvl5pPr marL="2057400" indent="-228600">
                <a:defRPr sz="1000">
                  <a:solidFill>
                    <a:schemeClr val="tx1"/>
                  </a:solidFill>
                  <a:latin typeface="Frutiger 45 Light" pitchFamily="34" charset="0"/>
                  <a:ea typeface="Arial Unicode MS" pitchFamily="34" charset="-128"/>
                  <a:cs typeface="Arial Unicode MS" pitchFamily="34" charset="-128"/>
                </a:defRPr>
              </a:lvl5pPr>
              <a:lvl6pPr marL="2514600" indent="-228600" eaLnBrk="0" fontAlgn="base" hangingPunct="0">
                <a:spcBef>
                  <a:spcPct val="50000"/>
                </a:spcBef>
                <a:spcAft>
                  <a:spcPct val="0"/>
                </a:spcAft>
                <a:defRPr sz="1000">
                  <a:solidFill>
                    <a:schemeClr val="tx1"/>
                  </a:solidFill>
                  <a:latin typeface="Frutiger 45 Light" pitchFamily="34" charset="0"/>
                  <a:ea typeface="Arial Unicode MS" pitchFamily="34" charset="-128"/>
                  <a:cs typeface="Arial Unicode MS" pitchFamily="34" charset="-128"/>
                </a:defRPr>
              </a:lvl6pPr>
              <a:lvl7pPr marL="2971800" indent="-228600" eaLnBrk="0" fontAlgn="base" hangingPunct="0">
                <a:spcBef>
                  <a:spcPct val="50000"/>
                </a:spcBef>
                <a:spcAft>
                  <a:spcPct val="0"/>
                </a:spcAft>
                <a:defRPr sz="1000">
                  <a:solidFill>
                    <a:schemeClr val="tx1"/>
                  </a:solidFill>
                  <a:latin typeface="Frutiger 45 Light" pitchFamily="34" charset="0"/>
                  <a:ea typeface="Arial Unicode MS" pitchFamily="34" charset="-128"/>
                  <a:cs typeface="Arial Unicode MS" pitchFamily="34" charset="-128"/>
                </a:defRPr>
              </a:lvl7pPr>
              <a:lvl8pPr marL="3429000" indent="-228600" eaLnBrk="0" fontAlgn="base" hangingPunct="0">
                <a:spcBef>
                  <a:spcPct val="50000"/>
                </a:spcBef>
                <a:spcAft>
                  <a:spcPct val="0"/>
                </a:spcAft>
                <a:defRPr sz="1000">
                  <a:solidFill>
                    <a:schemeClr val="tx1"/>
                  </a:solidFill>
                  <a:latin typeface="Frutiger 45 Light" pitchFamily="34" charset="0"/>
                  <a:ea typeface="Arial Unicode MS" pitchFamily="34" charset="-128"/>
                  <a:cs typeface="Arial Unicode MS" pitchFamily="34" charset="-128"/>
                </a:defRPr>
              </a:lvl8pPr>
              <a:lvl9pPr marL="3886200" indent="-228600" eaLnBrk="0" fontAlgn="base" hangingPunct="0">
                <a:spcBef>
                  <a:spcPct val="50000"/>
                </a:spcBef>
                <a:spcAft>
                  <a:spcPct val="0"/>
                </a:spcAft>
                <a:defRPr sz="1000">
                  <a:solidFill>
                    <a:schemeClr val="tx1"/>
                  </a:solidFill>
                  <a:latin typeface="Frutiger 45 Light" pitchFamily="34" charset="0"/>
                  <a:ea typeface="Arial Unicode MS" pitchFamily="34" charset="-128"/>
                  <a:cs typeface="Arial Unicode MS" pitchFamily="34" charset="-128"/>
                </a:defRPr>
              </a:lvl9pPr>
            </a:lstStyle>
            <a:p>
              <a:pPr algn="ct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rPr>
                <a:t>% Exención</a:t>
              </a:r>
            </a:p>
          </p:txBody>
        </p:sp>
        <p:sp>
          <p:nvSpPr>
            <p:cNvPr id="8212" name="Text Box 72">
              <a:extLst>
                <a:ext uri="{FF2B5EF4-FFF2-40B4-BE49-F238E27FC236}">
                  <a16:creationId xmlns:a16="http://schemas.microsoft.com/office/drawing/2014/main" id="{49014A18-4386-65AA-E49F-0722DF2A10A5}"/>
                </a:ext>
              </a:extLst>
            </p:cNvPr>
            <p:cNvSpPr txBox="1">
              <a:spLocks noChangeArrowheads="1"/>
            </p:cNvSpPr>
            <p:nvPr/>
          </p:nvSpPr>
          <p:spPr bwMode="auto">
            <a:xfrm>
              <a:off x="17728454" y="4941215"/>
              <a:ext cx="256718"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969696"/>
                  </a:solidFill>
                  <a:miter lim="800000"/>
                  <a:headEnd/>
                  <a:tailEnd/>
                </a14:hiddenLine>
              </a:ext>
              <a:ext uri="{AF507438-7753-43E0-B8FC-AC1667EBCBE1}">
                <a14:hiddenEffects xmlns:a14="http://schemas.microsoft.com/office/drawing/2010/main">
                  <a:effectLst>
                    <a:outerShdw dist="17961" dir="2700000" algn="ctr" rotWithShape="0">
                      <a:srgbClr val="999999"/>
                    </a:outerShdw>
                  </a:effectLst>
                </a14:hiddenEffects>
              </a:ext>
            </a:extLst>
          </p:spPr>
          <p:txBody>
            <a:bodyPr wrap="square" lIns="0" tIns="0" rIns="0" bIns="0">
              <a:spAutoFit/>
            </a:bodyPr>
            <a:lstStyle>
              <a:lvl1pPr>
                <a:defRPr sz="1000">
                  <a:solidFill>
                    <a:schemeClr val="tx1"/>
                  </a:solidFill>
                  <a:latin typeface="Frutiger 45 Light" pitchFamily="34" charset="0"/>
                  <a:ea typeface="Arial Unicode MS" pitchFamily="34" charset="-128"/>
                  <a:cs typeface="Arial Unicode MS" pitchFamily="34" charset="-128"/>
                </a:defRPr>
              </a:lvl1pPr>
              <a:lvl2pPr marL="742950" indent="-285750">
                <a:defRPr sz="1000">
                  <a:solidFill>
                    <a:schemeClr val="tx1"/>
                  </a:solidFill>
                  <a:latin typeface="Frutiger 45 Light" pitchFamily="34" charset="0"/>
                  <a:ea typeface="Arial Unicode MS" pitchFamily="34" charset="-128"/>
                  <a:cs typeface="Arial Unicode MS" pitchFamily="34" charset="-128"/>
                </a:defRPr>
              </a:lvl2pPr>
              <a:lvl3pPr marL="1143000" indent="-228600">
                <a:defRPr sz="1000">
                  <a:solidFill>
                    <a:schemeClr val="tx1"/>
                  </a:solidFill>
                  <a:latin typeface="Frutiger 45 Light" pitchFamily="34" charset="0"/>
                  <a:ea typeface="Arial Unicode MS" pitchFamily="34" charset="-128"/>
                  <a:cs typeface="Arial Unicode MS" pitchFamily="34" charset="-128"/>
                </a:defRPr>
              </a:lvl3pPr>
              <a:lvl4pPr marL="1600200" indent="-228600">
                <a:defRPr sz="1000">
                  <a:solidFill>
                    <a:schemeClr val="tx1"/>
                  </a:solidFill>
                  <a:latin typeface="Frutiger 45 Light" pitchFamily="34" charset="0"/>
                  <a:ea typeface="Arial Unicode MS" pitchFamily="34" charset="-128"/>
                  <a:cs typeface="Arial Unicode MS" pitchFamily="34" charset="-128"/>
                </a:defRPr>
              </a:lvl4pPr>
              <a:lvl5pPr marL="2057400" indent="-228600">
                <a:defRPr sz="1000">
                  <a:solidFill>
                    <a:schemeClr val="tx1"/>
                  </a:solidFill>
                  <a:latin typeface="Frutiger 45 Light" pitchFamily="34" charset="0"/>
                  <a:ea typeface="Arial Unicode MS" pitchFamily="34" charset="-128"/>
                  <a:cs typeface="Arial Unicode MS" pitchFamily="34" charset="-128"/>
                </a:defRPr>
              </a:lvl5pPr>
              <a:lvl6pPr marL="2514600" indent="-228600" eaLnBrk="0" fontAlgn="base" hangingPunct="0">
                <a:spcBef>
                  <a:spcPct val="50000"/>
                </a:spcBef>
                <a:spcAft>
                  <a:spcPct val="0"/>
                </a:spcAft>
                <a:defRPr sz="1000">
                  <a:solidFill>
                    <a:schemeClr val="tx1"/>
                  </a:solidFill>
                  <a:latin typeface="Frutiger 45 Light" pitchFamily="34" charset="0"/>
                  <a:ea typeface="Arial Unicode MS" pitchFamily="34" charset="-128"/>
                  <a:cs typeface="Arial Unicode MS" pitchFamily="34" charset="-128"/>
                </a:defRPr>
              </a:lvl6pPr>
              <a:lvl7pPr marL="2971800" indent="-228600" eaLnBrk="0" fontAlgn="base" hangingPunct="0">
                <a:spcBef>
                  <a:spcPct val="50000"/>
                </a:spcBef>
                <a:spcAft>
                  <a:spcPct val="0"/>
                </a:spcAft>
                <a:defRPr sz="1000">
                  <a:solidFill>
                    <a:schemeClr val="tx1"/>
                  </a:solidFill>
                  <a:latin typeface="Frutiger 45 Light" pitchFamily="34" charset="0"/>
                  <a:ea typeface="Arial Unicode MS" pitchFamily="34" charset="-128"/>
                  <a:cs typeface="Arial Unicode MS" pitchFamily="34" charset="-128"/>
                </a:defRPr>
              </a:lvl7pPr>
              <a:lvl8pPr marL="3429000" indent="-228600" eaLnBrk="0" fontAlgn="base" hangingPunct="0">
                <a:spcBef>
                  <a:spcPct val="50000"/>
                </a:spcBef>
                <a:spcAft>
                  <a:spcPct val="0"/>
                </a:spcAft>
                <a:defRPr sz="1000">
                  <a:solidFill>
                    <a:schemeClr val="tx1"/>
                  </a:solidFill>
                  <a:latin typeface="Frutiger 45 Light" pitchFamily="34" charset="0"/>
                  <a:ea typeface="Arial Unicode MS" pitchFamily="34" charset="-128"/>
                  <a:cs typeface="Arial Unicode MS" pitchFamily="34" charset="-128"/>
                </a:defRPr>
              </a:lvl8pPr>
              <a:lvl9pPr marL="3886200" indent="-228600" eaLnBrk="0" fontAlgn="base" hangingPunct="0">
                <a:spcBef>
                  <a:spcPct val="50000"/>
                </a:spcBef>
                <a:spcAft>
                  <a:spcPct val="0"/>
                </a:spcAft>
                <a:defRPr sz="1000">
                  <a:solidFill>
                    <a:schemeClr val="tx1"/>
                  </a:solidFill>
                  <a:latin typeface="Frutiger 45 Light" pitchFamily="34" charset="0"/>
                  <a:ea typeface="Arial Unicode MS" pitchFamily="34" charset="-128"/>
                  <a:cs typeface="Arial Unicode MS" pitchFamily="34" charset="-128"/>
                </a:defRPr>
              </a:lvl9pPr>
            </a:lstStyle>
            <a:p>
              <a:pPr algn="ctr"/>
              <a:r>
                <a:rPr lang="es-ES" altLang="es-ES" sz="20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rPr>
                <a:t>-</a:t>
              </a:r>
            </a:p>
          </p:txBody>
        </p:sp>
      </p:grpSp>
      <p:sp>
        <p:nvSpPr>
          <p:cNvPr id="2" name="Text Box 4">
            <a:extLst>
              <a:ext uri="{FF2B5EF4-FFF2-40B4-BE49-F238E27FC236}">
                <a16:creationId xmlns:a16="http://schemas.microsoft.com/office/drawing/2014/main" id="{E011BA42-7022-7A53-98C8-3E00896A8EA5}"/>
              </a:ext>
            </a:extLst>
          </p:cNvPr>
          <p:cNvSpPr txBox="1">
            <a:spLocks/>
          </p:cNvSpPr>
          <p:nvPr/>
        </p:nvSpPr>
        <p:spPr bwMode="auto">
          <a:xfrm>
            <a:off x="636588" y="311184"/>
            <a:ext cx="4581382" cy="542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lnSpc>
                <a:spcPts val="4000"/>
              </a:lnSpc>
            </a:pPr>
            <a:r>
              <a:rPr lang="es-ES" alt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Apéndice II: Régimen de Empresa Familiar</a:t>
            </a:r>
          </a:p>
        </p:txBody>
      </p:sp>
      <p:cxnSp>
        <p:nvCxnSpPr>
          <p:cNvPr id="3" name="Conector recto 2">
            <a:extLst>
              <a:ext uri="{FF2B5EF4-FFF2-40B4-BE49-F238E27FC236}">
                <a16:creationId xmlns:a16="http://schemas.microsoft.com/office/drawing/2014/main" id="{53654B3B-1A95-B7B1-387C-FB5D83F1819F}"/>
              </a:ext>
            </a:extLst>
          </p:cNvPr>
          <p:cNvCxnSpPr/>
          <p:nvPr/>
        </p:nvCxnSpPr>
        <p:spPr bwMode="auto">
          <a:xfrm>
            <a:off x="671513" y="1017913"/>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34" name="Conector recto 8233">
            <a:extLst>
              <a:ext uri="{FF2B5EF4-FFF2-40B4-BE49-F238E27FC236}">
                <a16:creationId xmlns:a16="http://schemas.microsoft.com/office/drawing/2014/main" id="{E01FF605-4ABD-D936-7DA2-B1C1E64B4568}"/>
              </a:ext>
            </a:extLst>
          </p:cNvPr>
          <p:cNvCxnSpPr/>
          <p:nvPr/>
        </p:nvCxnSpPr>
        <p:spPr bwMode="auto">
          <a:xfrm>
            <a:off x="12413740" y="3401616"/>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35" name="Conector recto 8234">
            <a:extLst>
              <a:ext uri="{FF2B5EF4-FFF2-40B4-BE49-F238E27FC236}">
                <a16:creationId xmlns:a16="http://schemas.microsoft.com/office/drawing/2014/main" id="{7EBD77C9-0145-2C91-9AB6-A8A4492AE25D}"/>
              </a:ext>
            </a:extLst>
          </p:cNvPr>
          <p:cNvCxnSpPr/>
          <p:nvPr/>
        </p:nvCxnSpPr>
        <p:spPr bwMode="auto">
          <a:xfrm>
            <a:off x="12413740" y="7256416"/>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8" name="Grupo 47">
            <a:extLst>
              <a:ext uri="{FF2B5EF4-FFF2-40B4-BE49-F238E27FC236}">
                <a16:creationId xmlns:a16="http://schemas.microsoft.com/office/drawing/2014/main" id="{B9D80FF9-F619-FDD6-286F-13A95E88C219}"/>
              </a:ext>
            </a:extLst>
          </p:cNvPr>
          <p:cNvGrpSpPr/>
          <p:nvPr/>
        </p:nvGrpSpPr>
        <p:grpSpPr>
          <a:xfrm>
            <a:off x="803643" y="4565237"/>
            <a:ext cx="10735734" cy="4918891"/>
            <a:chOff x="803643" y="4565237"/>
            <a:chExt cx="10735734" cy="4918891"/>
          </a:xfrm>
        </p:grpSpPr>
        <p:sp>
          <p:nvSpPr>
            <p:cNvPr id="26" name="Rectangle 10">
              <a:extLst>
                <a:ext uri="{FF2B5EF4-FFF2-40B4-BE49-F238E27FC236}">
                  <a16:creationId xmlns:a16="http://schemas.microsoft.com/office/drawing/2014/main" id="{99BAAC09-FBB8-2B88-E9B0-9E26AC1C5499}"/>
                </a:ext>
              </a:extLst>
            </p:cNvPr>
            <p:cNvSpPr>
              <a:spLocks/>
            </p:cNvSpPr>
            <p:nvPr/>
          </p:nvSpPr>
          <p:spPr bwMode="auto">
            <a:xfrm>
              <a:off x="5689975" y="4565238"/>
              <a:ext cx="2582499" cy="1173577"/>
            </a:xfrm>
            <a:prstGeom prst="rect">
              <a:avLst/>
            </a:prstGeom>
            <a:solidFill>
              <a:schemeClr val="bg1"/>
            </a:solidFill>
            <a:ln w="12700" cap="flat" cmpd="sng">
              <a:solidFill>
                <a:srgbClr val="04A2E0"/>
              </a:solidFill>
              <a:prstDash val="solid"/>
              <a:miter lim="400000"/>
              <a:headEnd type="none" w="med" len="med"/>
              <a:tailEnd type="none" w="med" len="med"/>
            </a:ln>
            <a:effec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dirty="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sp>
          <p:nvSpPr>
            <p:cNvPr id="27" name="Text Box 11">
              <a:extLst>
                <a:ext uri="{FF2B5EF4-FFF2-40B4-BE49-F238E27FC236}">
                  <a16:creationId xmlns:a16="http://schemas.microsoft.com/office/drawing/2014/main" id="{67A47586-6568-E2C2-F36C-E84B4D8E4B20}"/>
                </a:ext>
              </a:extLst>
            </p:cNvPr>
            <p:cNvSpPr txBox="1">
              <a:spLocks/>
            </p:cNvSpPr>
            <p:nvPr/>
          </p:nvSpPr>
          <p:spPr bwMode="auto">
            <a:xfrm>
              <a:off x="6459065" y="4623594"/>
              <a:ext cx="873950" cy="383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Holding</a:t>
              </a:r>
            </a:p>
          </p:txBody>
        </p:sp>
        <p:sp>
          <p:nvSpPr>
            <p:cNvPr id="28" name="Text Box 12">
              <a:extLst>
                <a:ext uri="{FF2B5EF4-FFF2-40B4-BE49-F238E27FC236}">
                  <a16:creationId xmlns:a16="http://schemas.microsoft.com/office/drawing/2014/main" id="{708889A7-7911-650F-0A08-4941C7549683}"/>
                </a:ext>
              </a:extLst>
            </p:cNvPr>
            <p:cNvSpPr txBox="1">
              <a:spLocks/>
            </p:cNvSpPr>
            <p:nvPr/>
          </p:nvSpPr>
          <p:spPr bwMode="auto">
            <a:xfrm>
              <a:off x="5963246" y="5047503"/>
              <a:ext cx="726193" cy="383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Activo</a:t>
              </a:r>
            </a:p>
          </p:txBody>
        </p:sp>
        <p:sp>
          <p:nvSpPr>
            <p:cNvPr id="29" name="Text Box 13">
              <a:extLst>
                <a:ext uri="{FF2B5EF4-FFF2-40B4-BE49-F238E27FC236}">
                  <a16:creationId xmlns:a16="http://schemas.microsoft.com/office/drawing/2014/main" id="{7E386B59-4C32-70C7-A9AC-8BD83BBBE726}"/>
                </a:ext>
              </a:extLst>
            </p:cNvPr>
            <p:cNvSpPr txBox="1">
              <a:spLocks/>
            </p:cNvSpPr>
            <p:nvPr/>
          </p:nvSpPr>
          <p:spPr bwMode="auto">
            <a:xfrm>
              <a:off x="5908962" y="5297375"/>
              <a:ext cx="834761" cy="383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Cartera</a:t>
              </a:r>
            </a:p>
          </p:txBody>
        </p:sp>
        <p:sp>
          <p:nvSpPr>
            <p:cNvPr id="30" name="Text Box 14">
              <a:extLst>
                <a:ext uri="{FF2B5EF4-FFF2-40B4-BE49-F238E27FC236}">
                  <a16:creationId xmlns:a16="http://schemas.microsoft.com/office/drawing/2014/main" id="{868C20D4-ED97-F0B5-3FF6-6C6C677445CF}"/>
                </a:ext>
              </a:extLst>
            </p:cNvPr>
            <p:cNvSpPr txBox="1">
              <a:spLocks/>
            </p:cNvSpPr>
            <p:nvPr/>
          </p:nvSpPr>
          <p:spPr bwMode="auto">
            <a:xfrm>
              <a:off x="7041452" y="5025574"/>
              <a:ext cx="1058697" cy="383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F. Propios</a:t>
              </a:r>
            </a:p>
          </p:txBody>
        </p:sp>
        <p:sp>
          <p:nvSpPr>
            <p:cNvPr id="31" name="Text Box 15">
              <a:extLst>
                <a:ext uri="{FF2B5EF4-FFF2-40B4-BE49-F238E27FC236}">
                  <a16:creationId xmlns:a16="http://schemas.microsoft.com/office/drawing/2014/main" id="{16A4C356-37C7-38B1-3EF3-B6ABF18CCFD8}"/>
                </a:ext>
              </a:extLst>
            </p:cNvPr>
            <p:cNvSpPr txBox="1">
              <a:spLocks/>
            </p:cNvSpPr>
            <p:nvPr/>
          </p:nvSpPr>
          <p:spPr bwMode="auto">
            <a:xfrm>
              <a:off x="7148421" y="5297375"/>
              <a:ext cx="844758" cy="383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Pasivo</a:t>
              </a:r>
            </a:p>
          </p:txBody>
        </p:sp>
        <p:sp>
          <p:nvSpPr>
            <p:cNvPr id="32" name="Line 16">
              <a:extLst>
                <a:ext uri="{FF2B5EF4-FFF2-40B4-BE49-F238E27FC236}">
                  <a16:creationId xmlns:a16="http://schemas.microsoft.com/office/drawing/2014/main" id="{3093477B-F988-4224-68EC-0580C62FF3F6}"/>
                </a:ext>
              </a:extLst>
            </p:cNvPr>
            <p:cNvSpPr>
              <a:spLocks noChangeShapeType="1"/>
            </p:cNvSpPr>
            <p:nvPr/>
          </p:nvSpPr>
          <p:spPr bwMode="auto">
            <a:xfrm flipV="1">
              <a:off x="6896040" y="5025574"/>
              <a:ext cx="0" cy="535720"/>
            </a:xfrm>
            <a:prstGeom prst="line">
              <a:avLst/>
            </a:prstGeom>
            <a:noFill/>
            <a:ln w="12700" cap="flat" cmpd="sng">
              <a:solidFill>
                <a:srgbClr val="04A2E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a:p>
          </p:txBody>
        </p:sp>
        <p:sp>
          <p:nvSpPr>
            <p:cNvPr id="19" name="Rectangle 18">
              <a:extLst>
                <a:ext uri="{FF2B5EF4-FFF2-40B4-BE49-F238E27FC236}">
                  <a16:creationId xmlns:a16="http://schemas.microsoft.com/office/drawing/2014/main" id="{A37ADA02-33D5-08DF-2437-A78BEF0BFE74}"/>
                </a:ext>
              </a:extLst>
            </p:cNvPr>
            <p:cNvSpPr>
              <a:spLocks/>
            </p:cNvSpPr>
            <p:nvPr/>
          </p:nvSpPr>
          <p:spPr bwMode="auto">
            <a:xfrm>
              <a:off x="3259331" y="6137061"/>
              <a:ext cx="2582499" cy="1086954"/>
            </a:xfrm>
            <a:prstGeom prst="rect">
              <a:avLst/>
            </a:prstGeom>
            <a:solidFill>
              <a:schemeClr val="bg1"/>
            </a:solidFill>
            <a:ln w="12700" cap="flat" cmpd="sng">
              <a:solidFill>
                <a:srgbClr val="04A2E0"/>
              </a:solidFill>
              <a:prstDash val="solid"/>
              <a:miter lim="400000"/>
              <a:headEnd type="none" w="med" len="med"/>
              <a:tailEnd type="none" w="med" len="med"/>
            </a:ln>
            <a:effec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sp>
          <p:nvSpPr>
            <p:cNvPr id="20" name="Text Box 19">
              <a:extLst>
                <a:ext uri="{FF2B5EF4-FFF2-40B4-BE49-F238E27FC236}">
                  <a16:creationId xmlns:a16="http://schemas.microsoft.com/office/drawing/2014/main" id="{BEF843A6-8FA5-5577-C47D-8AC638C2BD35}"/>
                </a:ext>
              </a:extLst>
            </p:cNvPr>
            <p:cNvSpPr txBox="1">
              <a:spLocks/>
            </p:cNvSpPr>
            <p:nvPr/>
          </p:nvSpPr>
          <p:spPr bwMode="auto">
            <a:xfrm>
              <a:off x="3627306" y="6186243"/>
              <a:ext cx="1607698" cy="4087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Participada 1</a:t>
              </a:r>
            </a:p>
          </p:txBody>
        </p:sp>
        <p:sp>
          <p:nvSpPr>
            <p:cNvPr id="21" name="Text Box 20">
              <a:extLst>
                <a:ext uri="{FF2B5EF4-FFF2-40B4-BE49-F238E27FC236}">
                  <a16:creationId xmlns:a16="http://schemas.microsoft.com/office/drawing/2014/main" id="{C9318318-23C6-ECE7-CF77-9AE7F2006BA4}"/>
                </a:ext>
              </a:extLst>
            </p:cNvPr>
            <p:cNvSpPr txBox="1">
              <a:spLocks/>
            </p:cNvSpPr>
            <p:nvPr/>
          </p:nvSpPr>
          <p:spPr bwMode="auto">
            <a:xfrm>
              <a:off x="3521256" y="6526350"/>
              <a:ext cx="726193" cy="383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Activo</a:t>
              </a:r>
            </a:p>
          </p:txBody>
        </p:sp>
        <p:sp>
          <p:nvSpPr>
            <p:cNvPr id="22" name="Text Box 21">
              <a:extLst>
                <a:ext uri="{FF2B5EF4-FFF2-40B4-BE49-F238E27FC236}">
                  <a16:creationId xmlns:a16="http://schemas.microsoft.com/office/drawing/2014/main" id="{F0282B58-E455-0274-C402-86984271832B}"/>
                </a:ext>
              </a:extLst>
            </p:cNvPr>
            <p:cNvSpPr txBox="1">
              <a:spLocks/>
            </p:cNvSpPr>
            <p:nvPr/>
          </p:nvSpPr>
          <p:spPr bwMode="auto">
            <a:xfrm>
              <a:off x="3335016" y="6771082"/>
              <a:ext cx="1107693" cy="4608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Cartera</a:t>
              </a:r>
            </a:p>
          </p:txBody>
        </p:sp>
        <p:sp>
          <p:nvSpPr>
            <p:cNvPr id="23" name="Text Box 22">
              <a:extLst>
                <a:ext uri="{FF2B5EF4-FFF2-40B4-BE49-F238E27FC236}">
                  <a16:creationId xmlns:a16="http://schemas.microsoft.com/office/drawing/2014/main" id="{D251617A-FEA3-EE81-54A1-ABEBBA3F9F03}"/>
                </a:ext>
              </a:extLst>
            </p:cNvPr>
            <p:cNvSpPr txBox="1">
              <a:spLocks/>
            </p:cNvSpPr>
            <p:nvPr/>
          </p:nvSpPr>
          <p:spPr bwMode="auto">
            <a:xfrm>
              <a:off x="4605904" y="6526350"/>
              <a:ext cx="1058697" cy="383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F. Propios</a:t>
              </a:r>
            </a:p>
          </p:txBody>
        </p:sp>
        <p:sp>
          <p:nvSpPr>
            <p:cNvPr id="24" name="Text Box 23">
              <a:extLst>
                <a:ext uri="{FF2B5EF4-FFF2-40B4-BE49-F238E27FC236}">
                  <a16:creationId xmlns:a16="http://schemas.microsoft.com/office/drawing/2014/main" id="{1E34B62B-6489-1987-B1BC-11D695497A68}"/>
                </a:ext>
              </a:extLst>
            </p:cNvPr>
            <p:cNvSpPr txBox="1">
              <a:spLocks/>
            </p:cNvSpPr>
            <p:nvPr/>
          </p:nvSpPr>
          <p:spPr bwMode="auto">
            <a:xfrm>
              <a:off x="4705968" y="6795928"/>
              <a:ext cx="844758" cy="383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Pasivo</a:t>
              </a:r>
            </a:p>
          </p:txBody>
        </p:sp>
        <p:sp>
          <p:nvSpPr>
            <p:cNvPr id="25" name="Line 24">
              <a:extLst>
                <a:ext uri="{FF2B5EF4-FFF2-40B4-BE49-F238E27FC236}">
                  <a16:creationId xmlns:a16="http://schemas.microsoft.com/office/drawing/2014/main" id="{252937BD-7559-161D-1939-B222BDC8506B}"/>
                </a:ext>
              </a:extLst>
            </p:cNvPr>
            <p:cNvSpPr>
              <a:spLocks noChangeShapeType="1"/>
            </p:cNvSpPr>
            <p:nvPr/>
          </p:nvSpPr>
          <p:spPr bwMode="auto">
            <a:xfrm flipV="1">
              <a:off x="4442708" y="6618206"/>
              <a:ext cx="0" cy="528485"/>
            </a:xfrm>
            <a:prstGeom prst="line">
              <a:avLst/>
            </a:prstGeom>
            <a:noFill/>
            <a:ln w="12700" cap="flat" cmpd="sng">
              <a:solidFill>
                <a:srgbClr val="04A2E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a:p>
          </p:txBody>
        </p:sp>
        <p:sp>
          <p:nvSpPr>
            <p:cNvPr id="12" name="Rectangle 26">
              <a:extLst>
                <a:ext uri="{FF2B5EF4-FFF2-40B4-BE49-F238E27FC236}">
                  <a16:creationId xmlns:a16="http://schemas.microsoft.com/office/drawing/2014/main" id="{D1AE9DDD-AE6C-0850-4BDB-CC4B73F2BA90}"/>
                </a:ext>
              </a:extLst>
            </p:cNvPr>
            <p:cNvSpPr>
              <a:spLocks/>
            </p:cNvSpPr>
            <p:nvPr/>
          </p:nvSpPr>
          <p:spPr bwMode="auto">
            <a:xfrm>
              <a:off x="8120619" y="6102078"/>
              <a:ext cx="2582499" cy="1114997"/>
            </a:xfrm>
            <a:prstGeom prst="rect">
              <a:avLst/>
            </a:prstGeom>
            <a:solidFill>
              <a:schemeClr val="bg1"/>
            </a:solidFill>
            <a:ln w="12700" cap="flat" cmpd="sng">
              <a:solidFill>
                <a:srgbClr val="04A2E0"/>
              </a:solidFill>
              <a:prstDash val="solid"/>
              <a:miter lim="400000"/>
              <a:headEnd type="none" w="med" len="med"/>
              <a:tailEnd type="none" w="med" len="med"/>
            </a:ln>
            <a:effec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sp>
          <p:nvSpPr>
            <p:cNvPr id="13" name="Text Box 27">
              <a:extLst>
                <a:ext uri="{FF2B5EF4-FFF2-40B4-BE49-F238E27FC236}">
                  <a16:creationId xmlns:a16="http://schemas.microsoft.com/office/drawing/2014/main" id="{05211B0C-4AD4-4BEF-219F-3D86998113E6}"/>
                </a:ext>
              </a:extLst>
            </p:cNvPr>
            <p:cNvSpPr txBox="1">
              <a:spLocks/>
            </p:cNvSpPr>
            <p:nvPr/>
          </p:nvSpPr>
          <p:spPr bwMode="auto">
            <a:xfrm>
              <a:off x="8504567" y="6152091"/>
              <a:ext cx="1526617" cy="478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Participada 2</a:t>
              </a:r>
            </a:p>
          </p:txBody>
        </p:sp>
        <p:sp>
          <p:nvSpPr>
            <p:cNvPr id="14" name="Text Box 28">
              <a:extLst>
                <a:ext uri="{FF2B5EF4-FFF2-40B4-BE49-F238E27FC236}">
                  <a16:creationId xmlns:a16="http://schemas.microsoft.com/office/drawing/2014/main" id="{F059E672-A8F7-2E69-049A-51C74BED604B}"/>
                </a:ext>
              </a:extLst>
            </p:cNvPr>
            <p:cNvSpPr txBox="1">
              <a:spLocks/>
            </p:cNvSpPr>
            <p:nvPr/>
          </p:nvSpPr>
          <p:spPr bwMode="auto">
            <a:xfrm>
              <a:off x="8375576" y="6538726"/>
              <a:ext cx="726193" cy="383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Activo</a:t>
              </a:r>
            </a:p>
          </p:txBody>
        </p:sp>
        <p:sp>
          <p:nvSpPr>
            <p:cNvPr id="16" name="Text Box 30">
              <a:extLst>
                <a:ext uri="{FF2B5EF4-FFF2-40B4-BE49-F238E27FC236}">
                  <a16:creationId xmlns:a16="http://schemas.microsoft.com/office/drawing/2014/main" id="{DDC999E5-EDA9-31A4-9268-E1186A41E130}"/>
                </a:ext>
              </a:extLst>
            </p:cNvPr>
            <p:cNvSpPr txBox="1">
              <a:spLocks/>
            </p:cNvSpPr>
            <p:nvPr/>
          </p:nvSpPr>
          <p:spPr bwMode="auto">
            <a:xfrm>
              <a:off x="9460687" y="6528110"/>
              <a:ext cx="1058697" cy="383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F. Propios</a:t>
              </a:r>
            </a:p>
          </p:txBody>
        </p:sp>
        <p:sp>
          <p:nvSpPr>
            <p:cNvPr id="17" name="Text Box 31">
              <a:extLst>
                <a:ext uri="{FF2B5EF4-FFF2-40B4-BE49-F238E27FC236}">
                  <a16:creationId xmlns:a16="http://schemas.microsoft.com/office/drawing/2014/main" id="{752AA165-2372-82C9-1603-F59DB3EFBBFF}"/>
                </a:ext>
              </a:extLst>
            </p:cNvPr>
            <p:cNvSpPr txBox="1">
              <a:spLocks/>
            </p:cNvSpPr>
            <p:nvPr/>
          </p:nvSpPr>
          <p:spPr bwMode="auto">
            <a:xfrm>
              <a:off x="9527704" y="6808907"/>
              <a:ext cx="844758" cy="383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Pasivo</a:t>
              </a:r>
            </a:p>
          </p:txBody>
        </p:sp>
        <p:sp>
          <p:nvSpPr>
            <p:cNvPr id="10" name="Line 33">
              <a:extLst>
                <a:ext uri="{FF2B5EF4-FFF2-40B4-BE49-F238E27FC236}">
                  <a16:creationId xmlns:a16="http://schemas.microsoft.com/office/drawing/2014/main" id="{00A85542-FF4E-4955-CD83-6D5175062CCB}"/>
                </a:ext>
              </a:extLst>
            </p:cNvPr>
            <p:cNvSpPr>
              <a:spLocks noChangeShapeType="1"/>
            </p:cNvSpPr>
            <p:nvPr/>
          </p:nvSpPr>
          <p:spPr bwMode="auto">
            <a:xfrm flipV="1">
              <a:off x="6955096" y="5738815"/>
              <a:ext cx="1" cy="911809"/>
            </a:xfrm>
            <a:prstGeom prst="line">
              <a:avLst/>
            </a:prstGeom>
            <a:noFill/>
            <a:ln w="12700" cap="flat" cmpd="sng">
              <a:solidFill>
                <a:srgbClr val="04A2E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a:p>
          </p:txBody>
        </p:sp>
        <p:sp>
          <p:nvSpPr>
            <p:cNvPr id="11" name="Line 34">
              <a:extLst>
                <a:ext uri="{FF2B5EF4-FFF2-40B4-BE49-F238E27FC236}">
                  <a16:creationId xmlns:a16="http://schemas.microsoft.com/office/drawing/2014/main" id="{CB7E21E4-5A2A-0249-57F3-1D3E2C5B5224}"/>
                </a:ext>
              </a:extLst>
            </p:cNvPr>
            <p:cNvSpPr>
              <a:spLocks noChangeShapeType="1"/>
            </p:cNvSpPr>
            <p:nvPr/>
          </p:nvSpPr>
          <p:spPr bwMode="auto">
            <a:xfrm>
              <a:off x="5841830" y="6656642"/>
              <a:ext cx="2278789" cy="0"/>
            </a:xfrm>
            <a:prstGeom prst="line">
              <a:avLst/>
            </a:prstGeom>
            <a:noFill/>
            <a:ln w="12700" cap="flat" cmpd="sng">
              <a:solidFill>
                <a:srgbClr val="04A2E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a:p>
          </p:txBody>
        </p:sp>
        <p:sp>
          <p:nvSpPr>
            <p:cNvPr id="35" name="Rectangle 26">
              <a:extLst>
                <a:ext uri="{FF2B5EF4-FFF2-40B4-BE49-F238E27FC236}">
                  <a16:creationId xmlns:a16="http://schemas.microsoft.com/office/drawing/2014/main" id="{0525B1B2-0203-1E1E-C266-E32B1B542442}"/>
                </a:ext>
              </a:extLst>
            </p:cNvPr>
            <p:cNvSpPr>
              <a:spLocks/>
            </p:cNvSpPr>
            <p:nvPr/>
          </p:nvSpPr>
          <p:spPr bwMode="auto">
            <a:xfrm>
              <a:off x="1347270" y="8210928"/>
              <a:ext cx="2582499" cy="1264620"/>
            </a:xfrm>
            <a:prstGeom prst="rect">
              <a:avLst/>
            </a:prstGeom>
            <a:solidFill>
              <a:schemeClr val="bg1"/>
            </a:solidFill>
            <a:ln w="12700" cap="flat" cmpd="sng">
              <a:solidFill>
                <a:srgbClr val="04A2E0"/>
              </a:solidFill>
              <a:prstDash val="solid"/>
              <a:miter lim="400000"/>
              <a:headEnd type="none" w="med" len="med"/>
              <a:tailEnd type="none" w="med" len="med"/>
            </a:ln>
            <a:effec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dirty="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sp>
          <p:nvSpPr>
            <p:cNvPr id="36" name="Text Box 27">
              <a:extLst>
                <a:ext uri="{FF2B5EF4-FFF2-40B4-BE49-F238E27FC236}">
                  <a16:creationId xmlns:a16="http://schemas.microsoft.com/office/drawing/2014/main" id="{730854FB-366F-0075-8ED5-BFF57D3EF1F0}"/>
                </a:ext>
              </a:extLst>
            </p:cNvPr>
            <p:cNvSpPr txBox="1">
              <a:spLocks/>
            </p:cNvSpPr>
            <p:nvPr/>
          </p:nvSpPr>
          <p:spPr bwMode="auto">
            <a:xfrm>
              <a:off x="1752247" y="8260940"/>
              <a:ext cx="1526617" cy="478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Filial 1</a:t>
              </a:r>
            </a:p>
          </p:txBody>
        </p:sp>
        <p:sp>
          <p:nvSpPr>
            <p:cNvPr id="37" name="Text Box 28">
              <a:extLst>
                <a:ext uri="{FF2B5EF4-FFF2-40B4-BE49-F238E27FC236}">
                  <a16:creationId xmlns:a16="http://schemas.microsoft.com/office/drawing/2014/main" id="{D78B0365-4E42-76CB-44F0-74600A78C184}"/>
                </a:ext>
              </a:extLst>
            </p:cNvPr>
            <p:cNvSpPr txBox="1">
              <a:spLocks/>
            </p:cNvSpPr>
            <p:nvPr/>
          </p:nvSpPr>
          <p:spPr bwMode="auto">
            <a:xfrm>
              <a:off x="1705725" y="8525170"/>
              <a:ext cx="726193" cy="383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Activo</a:t>
              </a:r>
            </a:p>
          </p:txBody>
        </p:sp>
        <p:sp>
          <p:nvSpPr>
            <p:cNvPr id="39" name="Text Box 30">
              <a:extLst>
                <a:ext uri="{FF2B5EF4-FFF2-40B4-BE49-F238E27FC236}">
                  <a16:creationId xmlns:a16="http://schemas.microsoft.com/office/drawing/2014/main" id="{E29C4BC9-D769-3C30-0BD2-2D456F38920F}"/>
                </a:ext>
              </a:extLst>
            </p:cNvPr>
            <p:cNvSpPr txBox="1">
              <a:spLocks/>
            </p:cNvSpPr>
            <p:nvPr/>
          </p:nvSpPr>
          <p:spPr bwMode="auto">
            <a:xfrm>
              <a:off x="2591412" y="8658200"/>
              <a:ext cx="1058697" cy="383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F. Propios</a:t>
              </a:r>
            </a:p>
          </p:txBody>
        </p:sp>
        <p:sp>
          <p:nvSpPr>
            <p:cNvPr id="40" name="Text Box 31">
              <a:extLst>
                <a:ext uri="{FF2B5EF4-FFF2-40B4-BE49-F238E27FC236}">
                  <a16:creationId xmlns:a16="http://schemas.microsoft.com/office/drawing/2014/main" id="{71592243-248B-6D58-FA8B-048BC7965524}"/>
                </a:ext>
              </a:extLst>
            </p:cNvPr>
            <p:cNvSpPr txBox="1">
              <a:spLocks/>
            </p:cNvSpPr>
            <p:nvPr/>
          </p:nvSpPr>
          <p:spPr bwMode="auto">
            <a:xfrm>
              <a:off x="2691476" y="9027191"/>
              <a:ext cx="844758" cy="383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Pasivo</a:t>
              </a:r>
            </a:p>
          </p:txBody>
        </p:sp>
        <p:sp>
          <p:nvSpPr>
            <p:cNvPr id="45" name="Rectangle 26">
              <a:extLst>
                <a:ext uri="{FF2B5EF4-FFF2-40B4-BE49-F238E27FC236}">
                  <a16:creationId xmlns:a16="http://schemas.microsoft.com/office/drawing/2014/main" id="{3BC112A5-910C-E412-AC18-022042ADE1BD}"/>
                </a:ext>
              </a:extLst>
            </p:cNvPr>
            <p:cNvSpPr>
              <a:spLocks/>
            </p:cNvSpPr>
            <p:nvPr/>
          </p:nvSpPr>
          <p:spPr bwMode="auto">
            <a:xfrm>
              <a:off x="4931386" y="8219508"/>
              <a:ext cx="2582499" cy="1264620"/>
            </a:xfrm>
            <a:prstGeom prst="rect">
              <a:avLst/>
            </a:prstGeom>
            <a:solidFill>
              <a:schemeClr val="bg1"/>
            </a:solidFill>
            <a:ln w="12700" cap="flat" cmpd="sng">
              <a:solidFill>
                <a:srgbClr val="04A2E0"/>
              </a:solidFill>
              <a:prstDash val="solid"/>
              <a:miter lim="400000"/>
              <a:headEnd type="none" w="med" len="med"/>
              <a:tailEnd type="none" w="med" len="med"/>
            </a:ln>
            <a:effec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sp>
          <p:nvSpPr>
            <p:cNvPr id="46" name="Text Box 27">
              <a:extLst>
                <a:ext uri="{FF2B5EF4-FFF2-40B4-BE49-F238E27FC236}">
                  <a16:creationId xmlns:a16="http://schemas.microsoft.com/office/drawing/2014/main" id="{0F327ED5-7548-B6B9-6905-F92CD04F3417}"/>
                </a:ext>
              </a:extLst>
            </p:cNvPr>
            <p:cNvSpPr txBox="1">
              <a:spLocks/>
            </p:cNvSpPr>
            <p:nvPr/>
          </p:nvSpPr>
          <p:spPr bwMode="auto">
            <a:xfrm>
              <a:off x="5426262" y="8269520"/>
              <a:ext cx="1526617" cy="478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Filial 2</a:t>
              </a:r>
            </a:p>
          </p:txBody>
        </p:sp>
        <p:sp>
          <p:nvSpPr>
            <p:cNvPr id="47" name="Text Box 28">
              <a:extLst>
                <a:ext uri="{FF2B5EF4-FFF2-40B4-BE49-F238E27FC236}">
                  <a16:creationId xmlns:a16="http://schemas.microsoft.com/office/drawing/2014/main" id="{A964B0C3-FC22-41DC-959F-8D9B3093E7E1}"/>
                </a:ext>
              </a:extLst>
            </p:cNvPr>
            <p:cNvSpPr txBox="1">
              <a:spLocks/>
            </p:cNvSpPr>
            <p:nvPr/>
          </p:nvSpPr>
          <p:spPr bwMode="auto">
            <a:xfrm>
              <a:off x="5303060" y="8658200"/>
              <a:ext cx="726193" cy="383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Activo</a:t>
              </a:r>
            </a:p>
          </p:txBody>
        </p:sp>
        <p:sp>
          <p:nvSpPr>
            <p:cNvPr id="49" name="Text Box 30">
              <a:extLst>
                <a:ext uri="{FF2B5EF4-FFF2-40B4-BE49-F238E27FC236}">
                  <a16:creationId xmlns:a16="http://schemas.microsoft.com/office/drawing/2014/main" id="{A09BB5AA-008D-5CCD-9838-F772652B247F}"/>
                </a:ext>
              </a:extLst>
            </p:cNvPr>
            <p:cNvSpPr txBox="1">
              <a:spLocks/>
            </p:cNvSpPr>
            <p:nvPr/>
          </p:nvSpPr>
          <p:spPr bwMode="auto">
            <a:xfrm>
              <a:off x="6223058" y="8658200"/>
              <a:ext cx="1058697" cy="383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F. Propios</a:t>
              </a:r>
            </a:p>
          </p:txBody>
        </p:sp>
        <p:sp>
          <p:nvSpPr>
            <p:cNvPr id="50" name="Text Box 31">
              <a:extLst>
                <a:ext uri="{FF2B5EF4-FFF2-40B4-BE49-F238E27FC236}">
                  <a16:creationId xmlns:a16="http://schemas.microsoft.com/office/drawing/2014/main" id="{A803EB60-19E5-DFED-0A6C-99E0186CF246}"/>
                </a:ext>
              </a:extLst>
            </p:cNvPr>
            <p:cNvSpPr txBox="1">
              <a:spLocks/>
            </p:cNvSpPr>
            <p:nvPr/>
          </p:nvSpPr>
          <p:spPr bwMode="auto">
            <a:xfrm>
              <a:off x="6323122" y="9010585"/>
              <a:ext cx="844758" cy="383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Pasivo</a:t>
              </a:r>
            </a:p>
          </p:txBody>
        </p:sp>
        <p:sp>
          <p:nvSpPr>
            <p:cNvPr id="57" name="Line 33">
              <a:extLst>
                <a:ext uri="{FF2B5EF4-FFF2-40B4-BE49-F238E27FC236}">
                  <a16:creationId xmlns:a16="http://schemas.microsoft.com/office/drawing/2014/main" id="{35A71A34-6828-9175-EB09-3F69363F118A}"/>
                </a:ext>
              </a:extLst>
            </p:cNvPr>
            <p:cNvSpPr>
              <a:spLocks noChangeShapeType="1"/>
            </p:cNvSpPr>
            <p:nvPr/>
          </p:nvSpPr>
          <p:spPr bwMode="auto">
            <a:xfrm flipV="1">
              <a:off x="4536505" y="7224015"/>
              <a:ext cx="0" cy="493934"/>
            </a:xfrm>
            <a:prstGeom prst="line">
              <a:avLst/>
            </a:prstGeom>
            <a:noFill/>
            <a:ln w="12700" cap="flat" cmpd="sng">
              <a:solidFill>
                <a:srgbClr val="04A2E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a:p>
          </p:txBody>
        </p:sp>
        <p:sp>
          <p:nvSpPr>
            <p:cNvPr id="59" name="Line 34">
              <a:extLst>
                <a:ext uri="{FF2B5EF4-FFF2-40B4-BE49-F238E27FC236}">
                  <a16:creationId xmlns:a16="http://schemas.microsoft.com/office/drawing/2014/main" id="{1B397517-3843-2312-EDBF-E6B038EDEA8C}"/>
                </a:ext>
              </a:extLst>
            </p:cNvPr>
            <p:cNvSpPr>
              <a:spLocks noChangeShapeType="1"/>
            </p:cNvSpPr>
            <p:nvPr/>
          </p:nvSpPr>
          <p:spPr bwMode="auto">
            <a:xfrm>
              <a:off x="2650651" y="7725124"/>
              <a:ext cx="3584115" cy="0"/>
            </a:xfrm>
            <a:prstGeom prst="line">
              <a:avLst/>
            </a:prstGeom>
            <a:noFill/>
            <a:ln w="12700" cap="flat" cmpd="sng">
              <a:solidFill>
                <a:srgbClr val="04A2E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a:p>
          </p:txBody>
        </p:sp>
        <p:sp>
          <p:nvSpPr>
            <p:cNvPr id="61" name="Line 33">
              <a:extLst>
                <a:ext uri="{FF2B5EF4-FFF2-40B4-BE49-F238E27FC236}">
                  <a16:creationId xmlns:a16="http://schemas.microsoft.com/office/drawing/2014/main" id="{A1E2AF77-93CB-50E3-1565-B808C873748C}"/>
                </a:ext>
              </a:extLst>
            </p:cNvPr>
            <p:cNvSpPr>
              <a:spLocks noChangeShapeType="1"/>
            </p:cNvSpPr>
            <p:nvPr/>
          </p:nvSpPr>
          <p:spPr bwMode="auto">
            <a:xfrm flipV="1">
              <a:off x="6222635" y="7717949"/>
              <a:ext cx="0" cy="493934"/>
            </a:xfrm>
            <a:prstGeom prst="line">
              <a:avLst/>
            </a:prstGeom>
            <a:noFill/>
            <a:ln w="12700" cap="flat" cmpd="sng">
              <a:solidFill>
                <a:srgbClr val="04A2E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a:p>
          </p:txBody>
        </p:sp>
        <p:sp>
          <p:nvSpPr>
            <p:cNvPr id="62" name="Line 33">
              <a:extLst>
                <a:ext uri="{FF2B5EF4-FFF2-40B4-BE49-F238E27FC236}">
                  <a16:creationId xmlns:a16="http://schemas.microsoft.com/office/drawing/2014/main" id="{99E69739-BDB4-8D11-BA78-B9537179B375}"/>
                </a:ext>
              </a:extLst>
            </p:cNvPr>
            <p:cNvSpPr>
              <a:spLocks noChangeShapeType="1"/>
            </p:cNvSpPr>
            <p:nvPr/>
          </p:nvSpPr>
          <p:spPr bwMode="auto">
            <a:xfrm flipV="1">
              <a:off x="2638520" y="7717949"/>
              <a:ext cx="0" cy="493934"/>
            </a:xfrm>
            <a:prstGeom prst="line">
              <a:avLst/>
            </a:prstGeom>
            <a:noFill/>
            <a:ln w="12700" cap="flat" cmpd="sng">
              <a:solidFill>
                <a:srgbClr val="04A2E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dirty="0"/>
            </a:p>
          </p:txBody>
        </p:sp>
        <p:sp>
          <p:nvSpPr>
            <p:cNvPr id="8192" name="Line 33">
              <a:extLst>
                <a:ext uri="{FF2B5EF4-FFF2-40B4-BE49-F238E27FC236}">
                  <a16:creationId xmlns:a16="http://schemas.microsoft.com/office/drawing/2014/main" id="{30D7A955-000B-D6FA-EB3C-E2881362C5F4}"/>
                </a:ext>
              </a:extLst>
            </p:cNvPr>
            <p:cNvSpPr>
              <a:spLocks noChangeShapeType="1"/>
            </p:cNvSpPr>
            <p:nvPr/>
          </p:nvSpPr>
          <p:spPr bwMode="auto">
            <a:xfrm flipV="1">
              <a:off x="1157609" y="4565237"/>
              <a:ext cx="0" cy="4755384"/>
            </a:xfrm>
            <a:prstGeom prst="line">
              <a:avLst/>
            </a:prstGeom>
            <a:noFill/>
            <a:ln w="25400" cap="flat" cmpd="sng">
              <a:solidFill>
                <a:srgbClr val="001F5A"/>
              </a:solidFill>
              <a:prstDash val="solid"/>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a:p>
          </p:txBody>
        </p:sp>
        <p:sp>
          <p:nvSpPr>
            <p:cNvPr id="8198" name="Line 33">
              <a:extLst>
                <a:ext uri="{FF2B5EF4-FFF2-40B4-BE49-F238E27FC236}">
                  <a16:creationId xmlns:a16="http://schemas.microsoft.com/office/drawing/2014/main" id="{5A48B99A-EC0D-85E2-17F2-977382325C4C}"/>
                </a:ext>
              </a:extLst>
            </p:cNvPr>
            <p:cNvSpPr>
              <a:spLocks noChangeShapeType="1"/>
            </p:cNvSpPr>
            <p:nvPr/>
          </p:nvSpPr>
          <p:spPr bwMode="auto">
            <a:xfrm flipV="1">
              <a:off x="2679891" y="4565237"/>
              <a:ext cx="0" cy="1590903"/>
            </a:xfrm>
            <a:prstGeom prst="line">
              <a:avLst/>
            </a:prstGeom>
            <a:noFill/>
            <a:ln w="25400" cap="flat" cmpd="sng">
              <a:solidFill>
                <a:srgbClr val="001F5A"/>
              </a:solidFill>
              <a:prstDash val="solid"/>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a:p>
          </p:txBody>
        </p:sp>
        <p:sp>
          <p:nvSpPr>
            <p:cNvPr id="8199" name="Line 33">
              <a:extLst>
                <a:ext uri="{FF2B5EF4-FFF2-40B4-BE49-F238E27FC236}">
                  <a16:creationId xmlns:a16="http://schemas.microsoft.com/office/drawing/2014/main" id="{C89750DC-D895-EFF3-3AB4-601511821B7D}"/>
                </a:ext>
              </a:extLst>
            </p:cNvPr>
            <p:cNvSpPr>
              <a:spLocks noChangeShapeType="1"/>
            </p:cNvSpPr>
            <p:nvPr/>
          </p:nvSpPr>
          <p:spPr bwMode="auto">
            <a:xfrm flipV="1">
              <a:off x="2679891" y="6146901"/>
              <a:ext cx="0" cy="1554297"/>
            </a:xfrm>
            <a:prstGeom prst="line">
              <a:avLst/>
            </a:prstGeom>
            <a:noFill/>
            <a:ln w="25400" cap="flat" cmpd="sng">
              <a:solidFill>
                <a:srgbClr val="001F5A"/>
              </a:solidFill>
              <a:prstDash val="solid"/>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a:p>
          </p:txBody>
        </p:sp>
        <p:sp>
          <p:nvSpPr>
            <p:cNvPr id="8200" name="CuadroTexto 8199">
              <a:extLst>
                <a:ext uri="{FF2B5EF4-FFF2-40B4-BE49-F238E27FC236}">
                  <a16:creationId xmlns:a16="http://schemas.microsoft.com/office/drawing/2014/main" id="{68D38397-EA35-D4E6-BD08-DB43620D6B5C}"/>
                </a:ext>
              </a:extLst>
            </p:cNvPr>
            <p:cNvSpPr txBox="1"/>
            <p:nvPr/>
          </p:nvSpPr>
          <p:spPr>
            <a:xfrm rot="16200000">
              <a:off x="2057645" y="6549003"/>
              <a:ext cx="1147658" cy="646331"/>
            </a:xfrm>
            <a:prstGeom prst="rect">
              <a:avLst/>
            </a:prstGeom>
            <a:noFill/>
          </p:spPr>
          <p:txBody>
            <a:bodyPr wrap="square" rtlCol="0">
              <a:spAutoFit/>
            </a:bodyPr>
            <a:lstStyle/>
            <a:p>
              <a:pPr algn="l" defTabSz="911225"/>
              <a:r>
                <a:rPr lang="es-ES" altLang="es-ES" sz="1800" dirty="0">
                  <a:solidFill>
                    <a:srgbClr val="001F5A"/>
                  </a:solidFill>
                  <a:latin typeface="Deutsche Bank Text" panose="020B0503020202030204" pitchFamily="34" charset="0"/>
                  <a:ea typeface="Deutsche Bank Text" panose="020B0503020202030204" pitchFamily="34" charset="0"/>
                  <a:cs typeface="Deutsche Bank Text" panose="020B0503020202030204" pitchFamily="34" charset="0"/>
                </a:rPr>
                <a:t>Análisis</a:t>
              </a:r>
            </a:p>
            <a:p>
              <a:pPr algn="l" defTabSz="911225"/>
              <a:endParaRPr lang="es-ES" altLang="es-ES" sz="1800" dirty="0">
                <a:solidFill>
                  <a:srgbClr val="001F5A"/>
                </a:solidFill>
                <a:latin typeface="Deutsche Bank Text" panose="020B0503020202030204" pitchFamily="34" charset="0"/>
                <a:ea typeface="Deutsche Bank Text" panose="020B0503020202030204" pitchFamily="34" charset="0"/>
                <a:cs typeface="Deutsche Bank Text" panose="020B0503020202030204" pitchFamily="34" charset="0"/>
              </a:endParaRPr>
            </a:p>
          </p:txBody>
        </p:sp>
        <p:sp>
          <p:nvSpPr>
            <p:cNvPr id="8201" name="CuadroTexto 8200">
              <a:extLst>
                <a:ext uri="{FF2B5EF4-FFF2-40B4-BE49-F238E27FC236}">
                  <a16:creationId xmlns:a16="http://schemas.microsoft.com/office/drawing/2014/main" id="{5859207C-8767-106A-248F-BC2B4D67EDFC}"/>
                </a:ext>
              </a:extLst>
            </p:cNvPr>
            <p:cNvSpPr txBox="1"/>
            <p:nvPr/>
          </p:nvSpPr>
          <p:spPr>
            <a:xfrm rot="16200000">
              <a:off x="552980" y="6621192"/>
              <a:ext cx="1147658" cy="646331"/>
            </a:xfrm>
            <a:prstGeom prst="rect">
              <a:avLst/>
            </a:prstGeom>
            <a:noFill/>
          </p:spPr>
          <p:txBody>
            <a:bodyPr wrap="square" rtlCol="0">
              <a:spAutoFit/>
            </a:bodyPr>
            <a:lstStyle/>
            <a:p>
              <a:pPr algn="l" defTabSz="911225"/>
              <a:r>
                <a:rPr lang="es-ES" altLang="es-ES" sz="1800" dirty="0">
                  <a:solidFill>
                    <a:srgbClr val="001F5A"/>
                  </a:solidFill>
                  <a:latin typeface="Deutsche Bank Text" panose="020B0503020202030204" pitchFamily="34" charset="0"/>
                  <a:ea typeface="Deutsche Bank Text" panose="020B0503020202030204" pitchFamily="34" charset="0"/>
                  <a:cs typeface="Deutsche Bank Text" panose="020B0503020202030204" pitchFamily="34" charset="0"/>
                </a:rPr>
                <a:t>Análisis</a:t>
              </a:r>
            </a:p>
            <a:p>
              <a:pPr algn="l" defTabSz="911225"/>
              <a:endParaRPr lang="es-ES" altLang="es-ES" sz="1800" dirty="0">
                <a:solidFill>
                  <a:srgbClr val="001F5A"/>
                </a:solidFill>
                <a:latin typeface="Deutsche Bank Text" panose="020B0503020202030204" pitchFamily="34" charset="0"/>
                <a:ea typeface="Deutsche Bank Text" panose="020B0503020202030204" pitchFamily="34" charset="0"/>
                <a:cs typeface="Deutsche Bank Text" panose="020B0503020202030204" pitchFamily="34" charset="0"/>
              </a:endParaRPr>
            </a:p>
          </p:txBody>
        </p:sp>
        <p:sp>
          <p:nvSpPr>
            <p:cNvPr id="4" name="CuadroTexto 3">
              <a:extLst>
                <a:ext uri="{FF2B5EF4-FFF2-40B4-BE49-F238E27FC236}">
                  <a16:creationId xmlns:a16="http://schemas.microsoft.com/office/drawing/2014/main" id="{787F0884-61D7-292C-DFD9-97B16CF8EF3B}"/>
                </a:ext>
              </a:extLst>
            </p:cNvPr>
            <p:cNvSpPr txBox="1"/>
            <p:nvPr/>
          </p:nvSpPr>
          <p:spPr>
            <a:xfrm>
              <a:off x="10841750" y="6146115"/>
              <a:ext cx="697627" cy="707886"/>
            </a:xfrm>
            <a:prstGeom prst="rect">
              <a:avLst/>
            </a:prstGeom>
            <a:noFill/>
          </p:spPr>
          <p:txBody>
            <a:bodyPr wrap="none" rtlCol="0">
              <a:spAutoFit/>
            </a:bodyPr>
            <a:lstStyle/>
            <a:p>
              <a:r>
                <a:rPr lang="es-ES" sz="40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rPr>
                <a:t>…</a:t>
              </a:r>
            </a:p>
          </p:txBody>
        </p:sp>
        <p:sp>
          <p:nvSpPr>
            <p:cNvPr id="6" name="CuadroTexto 5">
              <a:extLst>
                <a:ext uri="{FF2B5EF4-FFF2-40B4-BE49-F238E27FC236}">
                  <a16:creationId xmlns:a16="http://schemas.microsoft.com/office/drawing/2014/main" id="{395AECDE-4099-09FA-BF16-D8B1E3FC2491}"/>
                </a:ext>
              </a:extLst>
            </p:cNvPr>
            <p:cNvSpPr txBox="1"/>
            <p:nvPr/>
          </p:nvSpPr>
          <p:spPr>
            <a:xfrm>
              <a:off x="7893599" y="8321756"/>
              <a:ext cx="697627" cy="707886"/>
            </a:xfrm>
            <a:prstGeom prst="rect">
              <a:avLst/>
            </a:prstGeom>
            <a:noFill/>
          </p:spPr>
          <p:txBody>
            <a:bodyPr wrap="none" rtlCol="0">
              <a:spAutoFit/>
            </a:bodyPr>
            <a:lstStyle/>
            <a:p>
              <a:r>
                <a:rPr lang="es-ES" sz="40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rPr>
                <a:t>…</a:t>
              </a:r>
            </a:p>
          </p:txBody>
        </p:sp>
        <p:sp>
          <p:nvSpPr>
            <p:cNvPr id="8230" name="Text Box 21">
              <a:extLst>
                <a:ext uri="{FF2B5EF4-FFF2-40B4-BE49-F238E27FC236}">
                  <a16:creationId xmlns:a16="http://schemas.microsoft.com/office/drawing/2014/main" id="{275F2CDF-CBF6-06F5-23F2-585310DB8F02}"/>
                </a:ext>
              </a:extLst>
            </p:cNvPr>
            <p:cNvSpPr txBox="1">
              <a:spLocks/>
            </p:cNvSpPr>
            <p:nvPr/>
          </p:nvSpPr>
          <p:spPr bwMode="auto">
            <a:xfrm>
              <a:off x="1664287" y="9027191"/>
              <a:ext cx="636069" cy="267241"/>
            </a:xfrm>
            <a:prstGeom prst="rect">
              <a:avLst/>
            </a:prstGeom>
            <a:noFill/>
            <a:ln>
              <a:noFill/>
            </a:ln>
            <a:effec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C0000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ANA</a:t>
              </a:r>
            </a:p>
          </p:txBody>
        </p:sp>
        <p:sp>
          <p:nvSpPr>
            <p:cNvPr id="8231" name="Text Box 21">
              <a:extLst>
                <a:ext uri="{FF2B5EF4-FFF2-40B4-BE49-F238E27FC236}">
                  <a16:creationId xmlns:a16="http://schemas.microsoft.com/office/drawing/2014/main" id="{1960CBBE-BAAA-AFA0-C029-D05AD3C47B62}"/>
                </a:ext>
              </a:extLst>
            </p:cNvPr>
            <p:cNvSpPr txBox="1">
              <a:spLocks/>
            </p:cNvSpPr>
            <p:nvPr/>
          </p:nvSpPr>
          <p:spPr bwMode="auto">
            <a:xfrm>
              <a:off x="1748512" y="8658200"/>
              <a:ext cx="429478" cy="323016"/>
            </a:xfrm>
            <a:prstGeom prst="rect">
              <a:avLst/>
            </a:prstGeom>
            <a:noFill/>
            <a:ln>
              <a:noFill/>
            </a:ln>
            <a:effec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01F5A"/>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AA</a:t>
              </a:r>
            </a:p>
          </p:txBody>
        </p:sp>
        <p:sp>
          <p:nvSpPr>
            <p:cNvPr id="8232" name="Text Box 21">
              <a:extLst>
                <a:ext uri="{FF2B5EF4-FFF2-40B4-BE49-F238E27FC236}">
                  <a16:creationId xmlns:a16="http://schemas.microsoft.com/office/drawing/2014/main" id="{80A7E50D-46DE-8BEB-BE57-E14277A09877}"/>
                </a:ext>
              </a:extLst>
            </p:cNvPr>
            <p:cNvSpPr txBox="1">
              <a:spLocks/>
            </p:cNvSpPr>
            <p:nvPr/>
          </p:nvSpPr>
          <p:spPr bwMode="auto">
            <a:xfrm>
              <a:off x="5406053" y="9027191"/>
              <a:ext cx="429478" cy="323016"/>
            </a:xfrm>
            <a:prstGeom prst="rect">
              <a:avLst/>
            </a:prstGeom>
            <a:noFill/>
            <a:ln>
              <a:noFill/>
            </a:ln>
            <a:effec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01F5A"/>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AA</a:t>
              </a:r>
            </a:p>
          </p:txBody>
        </p:sp>
        <p:sp>
          <p:nvSpPr>
            <p:cNvPr id="8233" name="Text Box 21">
              <a:extLst>
                <a:ext uri="{FF2B5EF4-FFF2-40B4-BE49-F238E27FC236}">
                  <a16:creationId xmlns:a16="http://schemas.microsoft.com/office/drawing/2014/main" id="{31BD36BD-AFD6-6C5F-1CED-A8E0E5B22EE9}"/>
                </a:ext>
              </a:extLst>
            </p:cNvPr>
            <p:cNvSpPr txBox="1">
              <a:spLocks/>
            </p:cNvSpPr>
            <p:nvPr/>
          </p:nvSpPr>
          <p:spPr bwMode="auto">
            <a:xfrm>
              <a:off x="8523933" y="6838024"/>
              <a:ext cx="429478" cy="323016"/>
            </a:xfrm>
            <a:prstGeom prst="rect">
              <a:avLst/>
            </a:prstGeom>
            <a:noFill/>
            <a:ln>
              <a:noFill/>
            </a:ln>
            <a:effec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01F5A"/>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AA</a:t>
              </a:r>
            </a:p>
          </p:txBody>
        </p:sp>
        <p:sp>
          <p:nvSpPr>
            <p:cNvPr id="34" name="Line 24">
              <a:extLst>
                <a:ext uri="{FF2B5EF4-FFF2-40B4-BE49-F238E27FC236}">
                  <a16:creationId xmlns:a16="http://schemas.microsoft.com/office/drawing/2014/main" id="{374E0163-F15E-BE0D-9AA6-81764A349A11}"/>
                </a:ext>
              </a:extLst>
            </p:cNvPr>
            <p:cNvSpPr>
              <a:spLocks noChangeShapeType="1"/>
            </p:cNvSpPr>
            <p:nvPr/>
          </p:nvSpPr>
          <p:spPr bwMode="auto">
            <a:xfrm flipV="1">
              <a:off x="9275965" y="6618206"/>
              <a:ext cx="0" cy="528485"/>
            </a:xfrm>
            <a:prstGeom prst="line">
              <a:avLst/>
            </a:prstGeom>
            <a:noFill/>
            <a:ln w="12700" cap="flat" cmpd="sng">
              <a:solidFill>
                <a:srgbClr val="04A2E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a:p>
          </p:txBody>
        </p:sp>
        <p:sp>
          <p:nvSpPr>
            <p:cNvPr id="43" name="Line 24">
              <a:extLst>
                <a:ext uri="{FF2B5EF4-FFF2-40B4-BE49-F238E27FC236}">
                  <a16:creationId xmlns:a16="http://schemas.microsoft.com/office/drawing/2014/main" id="{6EE014DB-15EB-9E35-4B54-B9994416E7E1}"/>
                </a:ext>
              </a:extLst>
            </p:cNvPr>
            <p:cNvSpPr>
              <a:spLocks noChangeShapeType="1"/>
            </p:cNvSpPr>
            <p:nvPr/>
          </p:nvSpPr>
          <p:spPr bwMode="auto">
            <a:xfrm flipV="1">
              <a:off x="6153942" y="8747452"/>
              <a:ext cx="0" cy="528485"/>
            </a:xfrm>
            <a:prstGeom prst="line">
              <a:avLst/>
            </a:prstGeom>
            <a:noFill/>
            <a:ln w="12700" cap="flat" cmpd="sng">
              <a:solidFill>
                <a:srgbClr val="04A2E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a:p>
          </p:txBody>
        </p:sp>
        <p:sp>
          <p:nvSpPr>
            <p:cNvPr id="44" name="Line 24">
              <a:extLst>
                <a:ext uri="{FF2B5EF4-FFF2-40B4-BE49-F238E27FC236}">
                  <a16:creationId xmlns:a16="http://schemas.microsoft.com/office/drawing/2014/main" id="{B35A17CC-46C6-DD4E-0111-5A04A0C08BFD}"/>
                </a:ext>
              </a:extLst>
            </p:cNvPr>
            <p:cNvSpPr>
              <a:spLocks noChangeShapeType="1"/>
            </p:cNvSpPr>
            <p:nvPr/>
          </p:nvSpPr>
          <p:spPr bwMode="auto">
            <a:xfrm flipV="1">
              <a:off x="2424910" y="8747452"/>
              <a:ext cx="0" cy="528485"/>
            </a:xfrm>
            <a:prstGeom prst="line">
              <a:avLst/>
            </a:prstGeom>
            <a:noFill/>
            <a:ln w="12700" cap="flat" cmpd="sng">
              <a:solidFill>
                <a:srgbClr val="04A2E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a:p>
          </p:txBody>
        </p:sp>
      </p:grpSp>
    </p:spTree>
    <p:extLst>
      <p:ext uri="{BB962C8B-B14F-4D97-AF65-F5344CB8AC3E}">
        <p14:creationId xmlns:p14="http://schemas.microsoft.com/office/powerpoint/2010/main" val="2106770207"/>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1442DB7E-EC77-5C52-57B9-0A2525EFF2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40888" y="768350"/>
            <a:ext cx="1258887" cy="1258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4" name="Picture 2">
            <a:extLst>
              <a:ext uri="{FF2B5EF4-FFF2-40B4-BE49-F238E27FC236}">
                <a16:creationId xmlns:a16="http://schemas.microsoft.com/office/drawing/2014/main" id="{4266BA17-BB52-EB83-84AE-D836BB9A99C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6588" y="12768263"/>
            <a:ext cx="2324100" cy="773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5" name="Line 3">
            <a:extLst>
              <a:ext uri="{FF2B5EF4-FFF2-40B4-BE49-F238E27FC236}">
                <a16:creationId xmlns:a16="http://schemas.microsoft.com/office/drawing/2014/main" id="{24122CC8-0030-F06E-8260-BB0738360C7C}"/>
              </a:ext>
            </a:extLst>
          </p:cNvPr>
          <p:cNvSpPr>
            <a:spLocks noChangeShapeType="1"/>
          </p:cNvSpPr>
          <p:nvPr/>
        </p:nvSpPr>
        <p:spPr bwMode="auto">
          <a:xfrm>
            <a:off x="823913" y="12695238"/>
            <a:ext cx="22734587" cy="0"/>
          </a:xfrm>
          <a:prstGeom prst="line">
            <a:avLst/>
          </a:prstGeom>
          <a:noFill/>
          <a:ln w="12700" cap="flat" cmpd="sng">
            <a:solidFill>
              <a:srgbClr val="545B6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a:p>
        </p:txBody>
      </p:sp>
      <p:sp>
        <p:nvSpPr>
          <p:cNvPr id="8196" name="Text Box 4">
            <a:extLst>
              <a:ext uri="{FF2B5EF4-FFF2-40B4-BE49-F238E27FC236}">
                <a16:creationId xmlns:a16="http://schemas.microsoft.com/office/drawing/2014/main" id="{08427A3E-1C2F-6332-CDC2-B6A50E823C29}"/>
              </a:ext>
            </a:extLst>
          </p:cNvPr>
          <p:cNvSpPr txBox="1">
            <a:spLocks/>
          </p:cNvSpPr>
          <p:nvPr/>
        </p:nvSpPr>
        <p:spPr bwMode="auto">
          <a:xfrm>
            <a:off x="709844" y="1500565"/>
            <a:ext cx="12609221" cy="7489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r>
              <a:rPr lang="es-ES" altLang="es-ES" sz="4200" dirty="0">
                <a:solidFill>
                  <a:srgbClr val="00205B"/>
                </a:solidFill>
                <a:latin typeface="Deutsche Bank Display" charset="0"/>
                <a:ea typeface="Deutsche Bank Display" charset="0"/>
                <a:cs typeface="Deutsche Bank Display" charset="0"/>
              </a:rPr>
              <a:t>Bonificación en ISD por participación en entidades</a:t>
            </a:r>
            <a:endParaRPr lang="es-ES_tradnl" sz="4200" dirty="0"/>
          </a:p>
        </p:txBody>
      </p:sp>
      <p:sp>
        <p:nvSpPr>
          <p:cNvPr id="9" name="CuadroTexto 8">
            <a:extLst>
              <a:ext uri="{FF2B5EF4-FFF2-40B4-BE49-F238E27FC236}">
                <a16:creationId xmlns:a16="http://schemas.microsoft.com/office/drawing/2014/main" id="{2E63DC05-DD7A-687D-F314-EBA16E454D32}"/>
              </a:ext>
            </a:extLst>
          </p:cNvPr>
          <p:cNvSpPr txBox="1"/>
          <p:nvPr/>
        </p:nvSpPr>
        <p:spPr>
          <a:xfrm>
            <a:off x="19763180" y="6644978"/>
            <a:ext cx="269626" cy="461665"/>
          </a:xfrm>
          <a:prstGeom prst="rect">
            <a:avLst/>
          </a:prstGeom>
          <a:noFill/>
        </p:spPr>
        <p:txBody>
          <a:bodyPr wrap="none" rtlCol="0">
            <a:spAutoFit/>
          </a:bodyPr>
          <a:lstStyle/>
          <a:p>
            <a:r>
              <a:rPr lang="es-ES" dirty="0"/>
              <a:t> </a:t>
            </a:r>
          </a:p>
        </p:txBody>
      </p:sp>
      <p:sp>
        <p:nvSpPr>
          <p:cNvPr id="8203" name="Text Box 5">
            <a:extLst>
              <a:ext uri="{FF2B5EF4-FFF2-40B4-BE49-F238E27FC236}">
                <a16:creationId xmlns:a16="http://schemas.microsoft.com/office/drawing/2014/main" id="{CFCF00E6-F065-F46F-501C-B909779C296D}"/>
              </a:ext>
            </a:extLst>
          </p:cNvPr>
          <p:cNvSpPr txBox="1">
            <a:spLocks/>
          </p:cNvSpPr>
          <p:nvPr/>
        </p:nvSpPr>
        <p:spPr bwMode="auto">
          <a:xfrm>
            <a:off x="12309228" y="2677935"/>
            <a:ext cx="10917163" cy="3434273"/>
          </a:xfrm>
          <a:prstGeom prst="rect">
            <a:avLst/>
          </a:prstGeom>
          <a:noFill/>
          <a:ln w="0" cap="flat" cmpd="sng">
            <a:no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346075" indent="-342900"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609600" indent="-266700"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spcBef>
                <a:spcPts val="300"/>
              </a:spcBef>
              <a:buSzPct val="140000"/>
            </a:pPr>
            <a:r>
              <a:rPr lang="es-ES" altLang="es-ES" sz="2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Adquisiciones mortis causa</a:t>
            </a:r>
          </a:p>
          <a:p>
            <a:pPr lvl="2" algn="l" eaLnBrk="1" hangingPunct="1">
              <a:spcBef>
                <a:spcPts val="300"/>
              </a:spcBef>
              <a:buClr>
                <a:srgbClr val="04A2E0"/>
              </a:buClr>
              <a:buSzPct val="140000"/>
              <a:buFont typeface="Arial" panose="020B0604020202020204" pitchFamily="34" charset="0"/>
              <a:buChar char="•"/>
            </a:pPr>
            <a:endPar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lvl="2" algn="l" eaLnBrk="1" hangingPunct="1">
              <a:spcBef>
                <a:spcPts val="300"/>
              </a:spcBef>
              <a:buClr>
                <a:srgbClr val="04A2E0"/>
              </a:buClr>
              <a:buSzPct val="140000"/>
              <a:buFont typeface="Arial" panose="020B0604020202020204" pitchFamily="34" charset="0"/>
              <a:buChar char="•"/>
            </a:pPr>
            <a:endPar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lvl="2" algn="l" eaLnBrk="1" hangingPunct="1">
              <a:spcBef>
                <a:spcPts val="300"/>
              </a:spcBef>
              <a:buClr>
                <a:srgbClr val="04A2E0"/>
              </a:buClr>
              <a:buSzPct val="140000"/>
              <a:buFont typeface="Arial" panose="020B0604020202020204" pitchFamily="34" charset="0"/>
              <a:buChar char="•"/>
            </a:pPr>
            <a:r>
              <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El beneficio se extiende tanto a la transmisión de la propiedad como de los derechos de usufructo.</a:t>
            </a:r>
          </a:p>
          <a:p>
            <a:pPr lvl="2" algn="l" eaLnBrk="1" hangingPunct="1">
              <a:spcBef>
                <a:spcPts val="300"/>
              </a:spcBef>
              <a:buClr>
                <a:srgbClr val="04A2E0"/>
              </a:buClr>
              <a:buSzPct val="140000"/>
              <a:buFont typeface="Arial" panose="020B0604020202020204" pitchFamily="34" charset="0"/>
              <a:buChar char="•"/>
            </a:pPr>
            <a:r>
              <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La adquisición debe mantenerse durante los 10 años posteriores al fallecimiento del causante.</a:t>
            </a:r>
          </a:p>
          <a:p>
            <a:pPr lvl="2" algn="l" eaLnBrk="1" hangingPunct="1">
              <a:spcBef>
                <a:spcPts val="300"/>
              </a:spcBef>
              <a:buClr>
                <a:srgbClr val="04A2E0"/>
              </a:buClr>
              <a:buSzPct val="140000"/>
              <a:buFont typeface="Arial" panose="020B0604020202020204" pitchFamily="34" charset="0"/>
              <a:buChar char="•"/>
            </a:pPr>
            <a:r>
              <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No pueden realizarse actos de disposición u operaciones societarias que den lugar a la minoración sustancial del valor de adquisición de lo adquirido.</a:t>
            </a:r>
          </a:p>
        </p:txBody>
      </p:sp>
      <p:sp>
        <p:nvSpPr>
          <p:cNvPr id="8269" name="Text Box 5">
            <a:extLst>
              <a:ext uri="{FF2B5EF4-FFF2-40B4-BE49-F238E27FC236}">
                <a16:creationId xmlns:a16="http://schemas.microsoft.com/office/drawing/2014/main" id="{1489C712-9A20-913C-BA0E-60CE668B2888}"/>
              </a:ext>
            </a:extLst>
          </p:cNvPr>
          <p:cNvSpPr txBox="1">
            <a:spLocks/>
          </p:cNvSpPr>
          <p:nvPr/>
        </p:nvSpPr>
        <p:spPr bwMode="auto">
          <a:xfrm>
            <a:off x="12309228" y="11492405"/>
            <a:ext cx="10316657" cy="656590"/>
          </a:xfrm>
          <a:prstGeom prst="rect">
            <a:avLst/>
          </a:prstGeom>
          <a:noFill/>
          <a:ln w="0" cap="flat" cmpd="sng">
            <a:no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346075" indent="-342900"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609600" indent="-266700"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3175" lvl="2" indent="0" algn="l">
              <a:buClr>
                <a:srgbClr val="04A2E0"/>
              </a:buClr>
              <a:buSzPct val="140000"/>
            </a:pPr>
            <a:r>
              <a:rPr lang="es-ES" altLang="es-ES" sz="1800" dirty="0">
                <a:solidFill>
                  <a:schemeClr val="bg1">
                    <a:lumMod val="65000"/>
                  </a:schemeClr>
                </a:solidFill>
                <a:latin typeface="Deutsche Bank Text" panose="020B0503020202030204" pitchFamily="34" charset="0"/>
                <a:ea typeface="Deutsche Bank Text" panose="020B0503020202030204" pitchFamily="34" charset="0"/>
                <a:cs typeface="Deutsche Bank Text" panose="020B0503020202030204" pitchFamily="34" charset="0"/>
              </a:rPr>
              <a:t>*La aplicación de la bonificación del 95% en ISD exige que, previamente, las participaciones se encuentren exentas IP...</a:t>
            </a:r>
          </a:p>
        </p:txBody>
      </p:sp>
      <p:sp>
        <p:nvSpPr>
          <p:cNvPr id="55" name="Text Box 4">
            <a:extLst>
              <a:ext uri="{FF2B5EF4-FFF2-40B4-BE49-F238E27FC236}">
                <a16:creationId xmlns:a16="http://schemas.microsoft.com/office/drawing/2014/main" id="{9F3EEB74-EAA0-E402-80E8-4141B62A849B}"/>
              </a:ext>
            </a:extLst>
          </p:cNvPr>
          <p:cNvSpPr txBox="1">
            <a:spLocks/>
          </p:cNvSpPr>
          <p:nvPr/>
        </p:nvSpPr>
        <p:spPr bwMode="auto">
          <a:xfrm>
            <a:off x="636588" y="311184"/>
            <a:ext cx="4581382" cy="542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lnSpc>
                <a:spcPts val="4000"/>
              </a:lnSpc>
            </a:pPr>
            <a:r>
              <a:rPr lang="es-ES" alt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Apéndice II: Régimen de Empresa Familiar</a:t>
            </a:r>
          </a:p>
        </p:txBody>
      </p:sp>
      <p:cxnSp>
        <p:nvCxnSpPr>
          <p:cNvPr id="56" name="Conector recto 55">
            <a:extLst>
              <a:ext uri="{FF2B5EF4-FFF2-40B4-BE49-F238E27FC236}">
                <a16:creationId xmlns:a16="http://schemas.microsoft.com/office/drawing/2014/main" id="{C8A4DEB8-5DF1-BA24-384E-A7244C060C64}"/>
              </a:ext>
            </a:extLst>
          </p:cNvPr>
          <p:cNvCxnSpPr/>
          <p:nvPr/>
        </p:nvCxnSpPr>
        <p:spPr bwMode="auto">
          <a:xfrm>
            <a:off x="671513" y="1017913"/>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7" name="Rectángulo 56">
            <a:extLst>
              <a:ext uri="{FF2B5EF4-FFF2-40B4-BE49-F238E27FC236}">
                <a16:creationId xmlns:a16="http://schemas.microsoft.com/office/drawing/2014/main" id="{0BFD3121-E109-9AAC-2595-7315BBE5E45D}"/>
              </a:ext>
            </a:extLst>
          </p:cNvPr>
          <p:cNvSpPr/>
          <p:nvPr/>
        </p:nvSpPr>
        <p:spPr bwMode="auto">
          <a:xfrm>
            <a:off x="-38046" y="2731716"/>
            <a:ext cx="11716047" cy="5876800"/>
          </a:xfrm>
          <a:prstGeom prst="rect">
            <a:avLst/>
          </a:prstGeom>
          <a:solidFill>
            <a:schemeClr val="tx2">
              <a:lumMod val="20000"/>
              <a:lumOff val="80000"/>
            </a:schemeClr>
          </a:solidFill>
          <a:ln w="25400" cap="flat" cmpd="sng" algn="ctr">
            <a:noFill/>
            <a:prstDash val="solid"/>
            <a:miter lim="400000"/>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s-ES" sz="2400" b="0" i="0" u="none" strike="noStrike" cap="none" normalizeH="0" baseline="0" dirty="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cxnSp>
        <p:nvCxnSpPr>
          <p:cNvPr id="3" name="Conector recto 2">
            <a:extLst>
              <a:ext uri="{FF2B5EF4-FFF2-40B4-BE49-F238E27FC236}">
                <a16:creationId xmlns:a16="http://schemas.microsoft.com/office/drawing/2014/main" id="{194A5410-2819-CDF2-974C-3A0BCBDAF0E5}"/>
              </a:ext>
            </a:extLst>
          </p:cNvPr>
          <p:cNvCxnSpPr/>
          <p:nvPr/>
        </p:nvCxnSpPr>
        <p:spPr bwMode="auto">
          <a:xfrm>
            <a:off x="12309228" y="3463816"/>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2" name="Grupo 11">
            <a:extLst>
              <a:ext uri="{FF2B5EF4-FFF2-40B4-BE49-F238E27FC236}">
                <a16:creationId xmlns:a16="http://schemas.microsoft.com/office/drawing/2014/main" id="{4D09CA34-79DA-05DF-E358-B445CADBA4FF}"/>
              </a:ext>
            </a:extLst>
          </p:cNvPr>
          <p:cNvGrpSpPr/>
          <p:nvPr/>
        </p:nvGrpSpPr>
        <p:grpSpPr>
          <a:xfrm>
            <a:off x="803643" y="3176322"/>
            <a:ext cx="10735734" cy="4918891"/>
            <a:chOff x="803643" y="4565237"/>
            <a:chExt cx="10735734" cy="4918891"/>
          </a:xfrm>
        </p:grpSpPr>
        <p:sp>
          <p:nvSpPr>
            <p:cNvPr id="15" name="Rectangle 10">
              <a:extLst>
                <a:ext uri="{FF2B5EF4-FFF2-40B4-BE49-F238E27FC236}">
                  <a16:creationId xmlns:a16="http://schemas.microsoft.com/office/drawing/2014/main" id="{17F87ABB-FA5C-E80A-422E-5F68CC0AE2D3}"/>
                </a:ext>
              </a:extLst>
            </p:cNvPr>
            <p:cNvSpPr>
              <a:spLocks/>
            </p:cNvSpPr>
            <p:nvPr/>
          </p:nvSpPr>
          <p:spPr bwMode="auto">
            <a:xfrm>
              <a:off x="5689975" y="4565238"/>
              <a:ext cx="2582499" cy="1173577"/>
            </a:xfrm>
            <a:prstGeom prst="rect">
              <a:avLst/>
            </a:prstGeom>
            <a:solidFill>
              <a:schemeClr val="bg1"/>
            </a:solidFill>
            <a:ln w="12700" cap="flat" cmpd="sng">
              <a:solidFill>
                <a:srgbClr val="04A2E0"/>
              </a:solidFill>
              <a:prstDash val="solid"/>
              <a:miter lim="400000"/>
              <a:headEnd type="none" w="med" len="med"/>
              <a:tailEnd type="none" w="med" len="med"/>
            </a:ln>
            <a:effec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dirty="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sp>
          <p:nvSpPr>
            <p:cNvPr id="17" name="Text Box 11">
              <a:extLst>
                <a:ext uri="{FF2B5EF4-FFF2-40B4-BE49-F238E27FC236}">
                  <a16:creationId xmlns:a16="http://schemas.microsoft.com/office/drawing/2014/main" id="{3BFEE115-7572-2B34-93C2-B1D2DC3FD2E0}"/>
                </a:ext>
              </a:extLst>
            </p:cNvPr>
            <p:cNvSpPr txBox="1">
              <a:spLocks/>
            </p:cNvSpPr>
            <p:nvPr/>
          </p:nvSpPr>
          <p:spPr bwMode="auto">
            <a:xfrm>
              <a:off x="6459065" y="4623594"/>
              <a:ext cx="873950" cy="383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Holding</a:t>
              </a:r>
            </a:p>
          </p:txBody>
        </p:sp>
        <p:sp>
          <p:nvSpPr>
            <p:cNvPr id="18" name="Text Box 12">
              <a:extLst>
                <a:ext uri="{FF2B5EF4-FFF2-40B4-BE49-F238E27FC236}">
                  <a16:creationId xmlns:a16="http://schemas.microsoft.com/office/drawing/2014/main" id="{39CA0F62-3C2C-CE7B-30F3-11187B7E071B}"/>
                </a:ext>
              </a:extLst>
            </p:cNvPr>
            <p:cNvSpPr txBox="1">
              <a:spLocks/>
            </p:cNvSpPr>
            <p:nvPr/>
          </p:nvSpPr>
          <p:spPr bwMode="auto">
            <a:xfrm>
              <a:off x="5963246" y="5047503"/>
              <a:ext cx="726193" cy="383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Activo</a:t>
              </a:r>
            </a:p>
          </p:txBody>
        </p:sp>
        <p:sp>
          <p:nvSpPr>
            <p:cNvPr id="19" name="Text Box 13">
              <a:extLst>
                <a:ext uri="{FF2B5EF4-FFF2-40B4-BE49-F238E27FC236}">
                  <a16:creationId xmlns:a16="http://schemas.microsoft.com/office/drawing/2014/main" id="{32298BBC-8DA9-89D6-9885-4750129D7741}"/>
                </a:ext>
              </a:extLst>
            </p:cNvPr>
            <p:cNvSpPr txBox="1">
              <a:spLocks/>
            </p:cNvSpPr>
            <p:nvPr/>
          </p:nvSpPr>
          <p:spPr bwMode="auto">
            <a:xfrm>
              <a:off x="5908962" y="5297375"/>
              <a:ext cx="834761" cy="383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Cartera</a:t>
              </a:r>
            </a:p>
          </p:txBody>
        </p:sp>
        <p:sp>
          <p:nvSpPr>
            <p:cNvPr id="20" name="Text Box 14">
              <a:extLst>
                <a:ext uri="{FF2B5EF4-FFF2-40B4-BE49-F238E27FC236}">
                  <a16:creationId xmlns:a16="http://schemas.microsoft.com/office/drawing/2014/main" id="{CCD002B1-1782-A30D-DF1F-1175ED749A3D}"/>
                </a:ext>
              </a:extLst>
            </p:cNvPr>
            <p:cNvSpPr txBox="1">
              <a:spLocks/>
            </p:cNvSpPr>
            <p:nvPr/>
          </p:nvSpPr>
          <p:spPr bwMode="auto">
            <a:xfrm>
              <a:off x="7041452" y="5025574"/>
              <a:ext cx="1058697" cy="383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F. Propios</a:t>
              </a:r>
            </a:p>
          </p:txBody>
        </p:sp>
        <p:sp>
          <p:nvSpPr>
            <p:cNvPr id="21" name="Text Box 15">
              <a:extLst>
                <a:ext uri="{FF2B5EF4-FFF2-40B4-BE49-F238E27FC236}">
                  <a16:creationId xmlns:a16="http://schemas.microsoft.com/office/drawing/2014/main" id="{CA01AB0C-922F-3029-A8BD-73066DB67BF3}"/>
                </a:ext>
              </a:extLst>
            </p:cNvPr>
            <p:cNvSpPr txBox="1">
              <a:spLocks/>
            </p:cNvSpPr>
            <p:nvPr/>
          </p:nvSpPr>
          <p:spPr bwMode="auto">
            <a:xfrm>
              <a:off x="7148421" y="5297375"/>
              <a:ext cx="844758" cy="383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Pasivo</a:t>
              </a:r>
            </a:p>
          </p:txBody>
        </p:sp>
        <p:sp>
          <p:nvSpPr>
            <p:cNvPr id="22" name="Line 16">
              <a:extLst>
                <a:ext uri="{FF2B5EF4-FFF2-40B4-BE49-F238E27FC236}">
                  <a16:creationId xmlns:a16="http://schemas.microsoft.com/office/drawing/2014/main" id="{4B8F6BCD-143F-64A9-73B5-C3485F75F844}"/>
                </a:ext>
              </a:extLst>
            </p:cNvPr>
            <p:cNvSpPr>
              <a:spLocks noChangeShapeType="1"/>
            </p:cNvSpPr>
            <p:nvPr/>
          </p:nvSpPr>
          <p:spPr bwMode="auto">
            <a:xfrm flipV="1">
              <a:off x="6896040" y="5025574"/>
              <a:ext cx="0" cy="535720"/>
            </a:xfrm>
            <a:prstGeom prst="line">
              <a:avLst/>
            </a:prstGeom>
            <a:noFill/>
            <a:ln w="12700" cap="flat" cmpd="sng">
              <a:solidFill>
                <a:srgbClr val="04A2E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a:p>
          </p:txBody>
        </p:sp>
        <p:sp>
          <p:nvSpPr>
            <p:cNvPr id="23" name="Rectangle 18">
              <a:extLst>
                <a:ext uri="{FF2B5EF4-FFF2-40B4-BE49-F238E27FC236}">
                  <a16:creationId xmlns:a16="http://schemas.microsoft.com/office/drawing/2014/main" id="{DE813884-2058-13E7-613E-81040C1B8411}"/>
                </a:ext>
              </a:extLst>
            </p:cNvPr>
            <p:cNvSpPr>
              <a:spLocks/>
            </p:cNvSpPr>
            <p:nvPr/>
          </p:nvSpPr>
          <p:spPr bwMode="auto">
            <a:xfrm>
              <a:off x="3259331" y="6137061"/>
              <a:ext cx="2582499" cy="1086954"/>
            </a:xfrm>
            <a:prstGeom prst="rect">
              <a:avLst/>
            </a:prstGeom>
            <a:solidFill>
              <a:schemeClr val="bg1"/>
            </a:solidFill>
            <a:ln w="12700" cap="flat" cmpd="sng">
              <a:solidFill>
                <a:srgbClr val="04A2E0"/>
              </a:solidFill>
              <a:prstDash val="solid"/>
              <a:miter lim="400000"/>
              <a:headEnd type="none" w="med" len="med"/>
              <a:tailEnd type="none" w="med" len="med"/>
            </a:ln>
            <a:effec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sp>
          <p:nvSpPr>
            <p:cNvPr id="24" name="Text Box 19">
              <a:extLst>
                <a:ext uri="{FF2B5EF4-FFF2-40B4-BE49-F238E27FC236}">
                  <a16:creationId xmlns:a16="http://schemas.microsoft.com/office/drawing/2014/main" id="{5E3FEEC6-187A-6B1F-3FF9-26BBC835D15F}"/>
                </a:ext>
              </a:extLst>
            </p:cNvPr>
            <p:cNvSpPr txBox="1">
              <a:spLocks/>
            </p:cNvSpPr>
            <p:nvPr/>
          </p:nvSpPr>
          <p:spPr bwMode="auto">
            <a:xfrm>
              <a:off x="3627306" y="6186243"/>
              <a:ext cx="1607698" cy="4087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Participada 1</a:t>
              </a:r>
            </a:p>
          </p:txBody>
        </p:sp>
        <p:sp>
          <p:nvSpPr>
            <p:cNvPr id="25" name="Text Box 20">
              <a:extLst>
                <a:ext uri="{FF2B5EF4-FFF2-40B4-BE49-F238E27FC236}">
                  <a16:creationId xmlns:a16="http://schemas.microsoft.com/office/drawing/2014/main" id="{0A3F32BA-465C-FC09-174B-16A409EA41AE}"/>
                </a:ext>
              </a:extLst>
            </p:cNvPr>
            <p:cNvSpPr txBox="1">
              <a:spLocks/>
            </p:cNvSpPr>
            <p:nvPr/>
          </p:nvSpPr>
          <p:spPr bwMode="auto">
            <a:xfrm>
              <a:off x="3521256" y="6526350"/>
              <a:ext cx="726193" cy="383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Activo</a:t>
              </a:r>
            </a:p>
          </p:txBody>
        </p:sp>
        <p:sp>
          <p:nvSpPr>
            <p:cNvPr id="26" name="Text Box 21">
              <a:extLst>
                <a:ext uri="{FF2B5EF4-FFF2-40B4-BE49-F238E27FC236}">
                  <a16:creationId xmlns:a16="http://schemas.microsoft.com/office/drawing/2014/main" id="{2306C40E-CBC9-BAA0-81F3-993702153EB0}"/>
                </a:ext>
              </a:extLst>
            </p:cNvPr>
            <p:cNvSpPr txBox="1">
              <a:spLocks/>
            </p:cNvSpPr>
            <p:nvPr/>
          </p:nvSpPr>
          <p:spPr bwMode="auto">
            <a:xfrm>
              <a:off x="3335016" y="6771082"/>
              <a:ext cx="1107693" cy="4608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Cartera</a:t>
              </a:r>
            </a:p>
          </p:txBody>
        </p:sp>
        <p:sp>
          <p:nvSpPr>
            <p:cNvPr id="27" name="Text Box 22">
              <a:extLst>
                <a:ext uri="{FF2B5EF4-FFF2-40B4-BE49-F238E27FC236}">
                  <a16:creationId xmlns:a16="http://schemas.microsoft.com/office/drawing/2014/main" id="{2210A161-CE9D-68A9-BB10-2E570A05B9DD}"/>
                </a:ext>
              </a:extLst>
            </p:cNvPr>
            <p:cNvSpPr txBox="1">
              <a:spLocks/>
            </p:cNvSpPr>
            <p:nvPr/>
          </p:nvSpPr>
          <p:spPr bwMode="auto">
            <a:xfrm>
              <a:off x="4605904" y="6526350"/>
              <a:ext cx="1058697" cy="383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F. Propios</a:t>
              </a:r>
            </a:p>
          </p:txBody>
        </p:sp>
        <p:sp>
          <p:nvSpPr>
            <p:cNvPr id="28" name="Text Box 23">
              <a:extLst>
                <a:ext uri="{FF2B5EF4-FFF2-40B4-BE49-F238E27FC236}">
                  <a16:creationId xmlns:a16="http://schemas.microsoft.com/office/drawing/2014/main" id="{BCFA069B-3487-F139-44F5-A8B310E9DFF6}"/>
                </a:ext>
              </a:extLst>
            </p:cNvPr>
            <p:cNvSpPr txBox="1">
              <a:spLocks/>
            </p:cNvSpPr>
            <p:nvPr/>
          </p:nvSpPr>
          <p:spPr bwMode="auto">
            <a:xfrm>
              <a:off x="4705968" y="6795928"/>
              <a:ext cx="844758" cy="383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Pasivo</a:t>
              </a:r>
            </a:p>
          </p:txBody>
        </p:sp>
        <p:sp>
          <p:nvSpPr>
            <p:cNvPr id="29" name="Line 24">
              <a:extLst>
                <a:ext uri="{FF2B5EF4-FFF2-40B4-BE49-F238E27FC236}">
                  <a16:creationId xmlns:a16="http://schemas.microsoft.com/office/drawing/2014/main" id="{57444E1C-1C7A-4958-24DE-6919F3680B15}"/>
                </a:ext>
              </a:extLst>
            </p:cNvPr>
            <p:cNvSpPr>
              <a:spLocks noChangeShapeType="1"/>
            </p:cNvSpPr>
            <p:nvPr/>
          </p:nvSpPr>
          <p:spPr bwMode="auto">
            <a:xfrm flipV="1">
              <a:off x="4442708" y="6618206"/>
              <a:ext cx="0" cy="528485"/>
            </a:xfrm>
            <a:prstGeom prst="line">
              <a:avLst/>
            </a:prstGeom>
            <a:noFill/>
            <a:ln w="12700" cap="flat" cmpd="sng">
              <a:solidFill>
                <a:srgbClr val="04A2E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a:p>
          </p:txBody>
        </p:sp>
        <p:sp>
          <p:nvSpPr>
            <p:cNvPr id="30" name="Rectangle 26">
              <a:extLst>
                <a:ext uri="{FF2B5EF4-FFF2-40B4-BE49-F238E27FC236}">
                  <a16:creationId xmlns:a16="http://schemas.microsoft.com/office/drawing/2014/main" id="{C6B33759-151D-E2AD-345F-EBFDE996367A}"/>
                </a:ext>
              </a:extLst>
            </p:cNvPr>
            <p:cNvSpPr>
              <a:spLocks/>
            </p:cNvSpPr>
            <p:nvPr/>
          </p:nvSpPr>
          <p:spPr bwMode="auto">
            <a:xfrm>
              <a:off x="8120619" y="6102078"/>
              <a:ext cx="2582499" cy="1114997"/>
            </a:xfrm>
            <a:prstGeom prst="rect">
              <a:avLst/>
            </a:prstGeom>
            <a:solidFill>
              <a:schemeClr val="bg1"/>
            </a:solidFill>
            <a:ln w="12700" cap="flat" cmpd="sng">
              <a:solidFill>
                <a:srgbClr val="04A2E0"/>
              </a:solidFill>
              <a:prstDash val="solid"/>
              <a:miter lim="400000"/>
              <a:headEnd type="none" w="med" len="med"/>
              <a:tailEnd type="none" w="med" len="med"/>
            </a:ln>
            <a:effec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sp>
          <p:nvSpPr>
            <p:cNvPr id="31" name="Text Box 27">
              <a:extLst>
                <a:ext uri="{FF2B5EF4-FFF2-40B4-BE49-F238E27FC236}">
                  <a16:creationId xmlns:a16="http://schemas.microsoft.com/office/drawing/2014/main" id="{67B5EC93-A8FF-4CB3-B596-96AB91C02223}"/>
                </a:ext>
              </a:extLst>
            </p:cNvPr>
            <p:cNvSpPr txBox="1">
              <a:spLocks/>
            </p:cNvSpPr>
            <p:nvPr/>
          </p:nvSpPr>
          <p:spPr bwMode="auto">
            <a:xfrm>
              <a:off x="8504567" y="6152091"/>
              <a:ext cx="1526617" cy="478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Participada 2</a:t>
              </a:r>
            </a:p>
          </p:txBody>
        </p:sp>
        <p:sp>
          <p:nvSpPr>
            <p:cNvPr id="32" name="Text Box 28">
              <a:extLst>
                <a:ext uri="{FF2B5EF4-FFF2-40B4-BE49-F238E27FC236}">
                  <a16:creationId xmlns:a16="http://schemas.microsoft.com/office/drawing/2014/main" id="{BB16D7FE-E2F8-948D-5405-EA0C04D65E07}"/>
                </a:ext>
              </a:extLst>
            </p:cNvPr>
            <p:cNvSpPr txBox="1">
              <a:spLocks/>
            </p:cNvSpPr>
            <p:nvPr/>
          </p:nvSpPr>
          <p:spPr bwMode="auto">
            <a:xfrm>
              <a:off x="8375576" y="6538726"/>
              <a:ext cx="726193" cy="383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Activo</a:t>
              </a:r>
            </a:p>
          </p:txBody>
        </p:sp>
        <p:sp>
          <p:nvSpPr>
            <p:cNvPr id="33" name="Text Box 30">
              <a:extLst>
                <a:ext uri="{FF2B5EF4-FFF2-40B4-BE49-F238E27FC236}">
                  <a16:creationId xmlns:a16="http://schemas.microsoft.com/office/drawing/2014/main" id="{6C53D697-2BE5-3181-DAA7-A1AE6DEF4726}"/>
                </a:ext>
              </a:extLst>
            </p:cNvPr>
            <p:cNvSpPr txBox="1">
              <a:spLocks/>
            </p:cNvSpPr>
            <p:nvPr/>
          </p:nvSpPr>
          <p:spPr bwMode="auto">
            <a:xfrm>
              <a:off x="9460687" y="6528110"/>
              <a:ext cx="1058697" cy="383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F. Propios</a:t>
              </a:r>
            </a:p>
          </p:txBody>
        </p:sp>
        <p:sp>
          <p:nvSpPr>
            <p:cNvPr id="34" name="Text Box 31">
              <a:extLst>
                <a:ext uri="{FF2B5EF4-FFF2-40B4-BE49-F238E27FC236}">
                  <a16:creationId xmlns:a16="http://schemas.microsoft.com/office/drawing/2014/main" id="{3D288FE3-B587-5587-6A2E-B1D6C9DAE915}"/>
                </a:ext>
              </a:extLst>
            </p:cNvPr>
            <p:cNvSpPr txBox="1">
              <a:spLocks/>
            </p:cNvSpPr>
            <p:nvPr/>
          </p:nvSpPr>
          <p:spPr bwMode="auto">
            <a:xfrm>
              <a:off x="9527704" y="6808907"/>
              <a:ext cx="844758" cy="383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Pasivo</a:t>
              </a:r>
            </a:p>
          </p:txBody>
        </p:sp>
        <p:sp>
          <p:nvSpPr>
            <p:cNvPr id="35" name="Line 33">
              <a:extLst>
                <a:ext uri="{FF2B5EF4-FFF2-40B4-BE49-F238E27FC236}">
                  <a16:creationId xmlns:a16="http://schemas.microsoft.com/office/drawing/2014/main" id="{CE205905-CEF0-5181-F69F-C8261CC2C5BD}"/>
                </a:ext>
              </a:extLst>
            </p:cNvPr>
            <p:cNvSpPr>
              <a:spLocks noChangeShapeType="1"/>
            </p:cNvSpPr>
            <p:nvPr/>
          </p:nvSpPr>
          <p:spPr bwMode="auto">
            <a:xfrm flipV="1">
              <a:off x="6955096" y="5738815"/>
              <a:ext cx="1" cy="911809"/>
            </a:xfrm>
            <a:prstGeom prst="line">
              <a:avLst/>
            </a:prstGeom>
            <a:noFill/>
            <a:ln w="12700" cap="flat" cmpd="sng">
              <a:solidFill>
                <a:srgbClr val="04A2E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a:p>
          </p:txBody>
        </p:sp>
        <p:sp>
          <p:nvSpPr>
            <p:cNvPr id="36" name="Line 34">
              <a:extLst>
                <a:ext uri="{FF2B5EF4-FFF2-40B4-BE49-F238E27FC236}">
                  <a16:creationId xmlns:a16="http://schemas.microsoft.com/office/drawing/2014/main" id="{5FE5104E-06D0-EC1D-9528-CE2787F50CC7}"/>
                </a:ext>
              </a:extLst>
            </p:cNvPr>
            <p:cNvSpPr>
              <a:spLocks noChangeShapeType="1"/>
            </p:cNvSpPr>
            <p:nvPr/>
          </p:nvSpPr>
          <p:spPr bwMode="auto">
            <a:xfrm>
              <a:off x="5841830" y="6656642"/>
              <a:ext cx="2278789" cy="0"/>
            </a:xfrm>
            <a:prstGeom prst="line">
              <a:avLst/>
            </a:prstGeom>
            <a:noFill/>
            <a:ln w="12700" cap="flat" cmpd="sng">
              <a:solidFill>
                <a:srgbClr val="04A2E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a:p>
          </p:txBody>
        </p:sp>
        <p:sp>
          <p:nvSpPr>
            <p:cNvPr id="37" name="Rectangle 26">
              <a:extLst>
                <a:ext uri="{FF2B5EF4-FFF2-40B4-BE49-F238E27FC236}">
                  <a16:creationId xmlns:a16="http://schemas.microsoft.com/office/drawing/2014/main" id="{4E867C47-787F-8405-F538-786FB7C01DD5}"/>
                </a:ext>
              </a:extLst>
            </p:cNvPr>
            <p:cNvSpPr>
              <a:spLocks/>
            </p:cNvSpPr>
            <p:nvPr/>
          </p:nvSpPr>
          <p:spPr bwMode="auto">
            <a:xfrm>
              <a:off x="1347270" y="8210928"/>
              <a:ext cx="2582499" cy="1264620"/>
            </a:xfrm>
            <a:prstGeom prst="rect">
              <a:avLst/>
            </a:prstGeom>
            <a:solidFill>
              <a:schemeClr val="bg1"/>
            </a:solidFill>
            <a:ln w="12700" cap="flat" cmpd="sng">
              <a:solidFill>
                <a:srgbClr val="04A2E0"/>
              </a:solidFill>
              <a:prstDash val="solid"/>
              <a:miter lim="400000"/>
              <a:headEnd type="none" w="med" len="med"/>
              <a:tailEnd type="none" w="med" len="med"/>
            </a:ln>
            <a:effec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dirty="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sp>
          <p:nvSpPr>
            <p:cNvPr id="38" name="Text Box 27">
              <a:extLst>
                <a:ext uri="{FF2B5EF4-FFF2-40B4-BE49-F238E27FC236}">
                  <a16:creationId xmlns:a16="http://schemas.microsoft.com/office/drawing/2014/main" id="{F4AA308F-7D11-93A3-EB79-CE41AC28DAB1}"/>
                </a:ext>
              </a:extLst>
            </p:cNvPr>
            <p:cNvSpPr txBox="1">
              <a:spLocks/>
            </p:cNvSpPr>
            <p:nvPr/>
          </p:nvSpPr>
          <p:spPr bwMode="auto">
            <a:xfrm>
              <a:off x="1752247" y="8260940"/>
              <a:ext cx="1526617" cy="478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Filial 1</a:t>
              </a:r>
            </a:p>
          </p:txBody>
        </p:sp>
        <p:sp>
          <p:nvSpPr>
            <p:cNvPr id="39" name="Text Box 28">
              <a:extLst>
                <a:ext uri="{FF2B5EF4-FFF2-40B4-BE49-F238E27FC236}">
                  <a16:creationId xmlns:a16="http://schemas.microsoft.com/office/drawing/2014/main" id="{1B36D17B-C0B1-A6D5-E77A-AE48145839A4}"/>
                </a:ext>
              </a:extLst>
            </p:cNvPr>
            <p:cNvSpPr txBox="1">
              <a:spLocks/>
            </p:cNvSpPr>
            <p:nvPr/>
          </p:nvSpPr>
          <p:spPr bwMode="auto">
            <a:xfrm>
              <a:off x="1705725" y="8525170"/>
              <a:ext cx="726193" cy="383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chemeClr val="bg1"/>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Activo</a:t>
              </a:r>
            </a:p>
          </p:txBody>
        </p:sp>
        <p:sp>
          <p:nvSpPr>
            <p:cNvPr id="40" name="Text Box 30">
              <a:extLst>
                <a:ext uri="{FF2B5EF4-FFF2-40B4-BE49-F238E27FC236}">
                  <a16:creationId xmlns:a16="http://schemas.microsoft.com/office/drawing/2014/main" id="{EAD27BE8-4AD6-ED7D-DA88-507D9C25C878}"/>
                </a:ext>
              </a:extLst>
            </p:cNvPr>
            <p:cNvSpPr txBox="1">
              <a:spLocks/>
            </p:cNvSpPr>
            <p:nvPr/>
          </p:nvSpPr>
          <p:spPr bwMode="auto">
            <a:xfrm>
              <a:off x="2591412" y="8658200"/>
              <a:ext cx="1058697" cy="383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F. Propios</a:t>
              </a:r>
            </a:p>
          </p:txBody>
        </p:sp>
        <p:sp>
          <p:nvSpPr>
            <p:cNvPr id="41" name="Text Box 31">
              <a:extLst>
                <a:ext uri="{FF2B5EF4-FFF2-40B4-BE49-F238E27FC236}">
                  <a16:creationId xmlns:a16="http://schemas.microsoft.com/office/drawing/2014/main" id="{CFFE98BC-A524-480B-5993-2401500B0A2E}"/>
                </a:ext>
              </a:extLst>
            </p:cNvPr>
            <p:cNvSpPr txBox="1">
              <a:spLocks/>
            </p:cNvSpPr>
            <p:nvPr/>
          </p:nvSpPr>
          <p:spPr bwMode="auto">
            <a:xfrm>
              <a:off x="2691476" y="9027191"/>
              <a:ext cx="844758" cy="383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Pasivo</a:t>
              </a:r>
            </a:p>
          </p:txBody>
        </p:sp>
        <p:sp>
          <p:nvSpPr>
            <p:cNvPr id="42" name="Rectangle 26">
              <a:extLst>
                <a:ext uri="{FF2B5EF4-FFF2-40B4-BE49-F238E27FC236}">
                  <a16:creationId xmlns:a16="http://schemas.microsoft.com/office/drawing/2014/main" id="{38671520-AAD2-3BE0-EA50-FD642F412049}"/>
                </a:ext>
              </a:extLst>
            </p:cNvPr>
            <p:cNvSpPr>
              <a:spLocks/>
            </p:cNvSpPr>
            <p:nvPr/>
          </p:nvSpPr>
          <p:spPr bwMode="auto">
            <a:xfrm>
              <a:off x="4931386" y="8219508"/>
              <a:ext cx="2582499" cy="1264620"/>
            </a:xfrm>
            <a:prstGeom prst="rect">
              <a:avLst/>
            </a:prstGeom>
            <a:solidFill>
              <a:schemeClr val="bg1"/>
            </a:solidFill>
            <a:ln w="12700" cap="flat" cmpd="sng">
              <a:solidFill>
                <a:srgbClr val="04A2E0"/>
              </a:solidFill>
              <a:prstDash val="solid"/>
              <a:miter lim="400000"/>
              <a:headEnd type="none" w="med" len="med"/>
              <a:tailEnd type="none" w="med" len="med"/>
            </a:ln>
            <a:effec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sp>
          <p:nvSpPr>
            <p:cNvPr id="43" name="Text Box 27">
              <a:extLst>
                <a:ext uri="{FF2B5EF4-FFF2-40B4-BE49-F238E27FC236}">
                  <a16:creationId xmlns:a16="http://schemas.microsoft.com/office/drawing/2014/main" id="{50AB3A52-5BF4-4B9F-BF40-DA5F25859D8F}"/>
                </a:ext>
              </a:extLst>
            </p:cNvPr>
            <p:cNvSpPr txBox="1">
              <a:spLocks/>
            </p:cNvSpPr>
            <p:nvPr/>
          </p:nvSpPr>
          <p:spPr bwMode="auto">
            <a:xfrm>
              <a:off x="5426262" y="8269520"/>
              <a:ext cx="1526617" cy="478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Filial 2</a:t>
              </a:r>
            </a:p>
          </p:txBody>
        </p:sp>
        <p:sp>
          <p:nvSpPr>
            <p:cNvPr id="44" name="Text Box 28">
              <a:extLst>
                <a:ext uri="{FF2B5EF4-FFF2-40B4-BE49-F238E27FC236}">
                  <a16:creationId xmlns:a16="http://schemas.microsoft.com/office/drawing/2014/main" id="{4C7819C8-7010-1072-5F6B-8D6673FA14D5}"/>
                </a:ext>
              </a:extLst>
            </p:cNvPr>
            <p:cNvSpPr txBox="1">
              <a:spLocks/>
            </p:cNvSpPr>
            <p:nvPr/>
          </p:nvSpPr>
          <p:spPr bwMode="auto">
            <a:xfrm>
              <a:off x="5303060" y="8658200"/>
              <a:ext cx="726193" cy="383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Activo</a:t>
              </a:r>
            </a:p>
          </p:txBody>
        </p:sp>
        <p:sp>
          <p:nvSpPr>
            <p:cNvPr id="45" name="Text Box 30">
              <a:extLst>
                <a:ext uri="{FF2B5EF4-FFF2-40B4-BE49-F238E27FC236}">
                  <a16:creationId xmlns:a16="http://schemas.microsoft.com/office/drawing/2014/main" id="{4EE9C38A-777D-9098-2044-8839C3CFB244}"/>
                </a:ext>
              </a:extLst>
            </p:cNvPr>
            <p:cNvSpPr txBox="1">
              <a:spLocks/>
            </p:cNvSpPr>
            <p:nvPr/>
          </p:nvSpPr>
          <p:spPr bwMode="auto">
            <a:xfrm>
              <a:off x="6223058" y="8658200"/>
              <a:ext cx="1058697" cy="383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F. Propios</a:t>
              </a:r>
            </a:p>
          </p:txBody>
        </p:sp>
        <p:sp>
          <p:nvSpPr>
            <p:cNvPr id="46" name="Text Box 31">
              <a:extLst>
                <a:ext uri="{FF2B5EF4-FFF2-40B4-BE49-F238E27FC236}">
                  <a16:creationId xmlns:a16="http://schemas.microsoft.com/office/drawing/2014/main" id="{2995C740-C827-C2D7-D0C9-F3FC8275A50B}"/>
                </a:ext>
              </a:extLst>
            </p:cNvPr>
            <p:cNvSpPr txBox="1">
              <a:spLocks/>
            </p:cNvSpPr>
            <p:nvPr/>
          </p:nvSpPr>
          <p:spPr bwMode="auto">
            <a:xfrm>
              <a:off x="6323122" y="9010585"/>
              <a:ext cx="844758" cy="383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Pasivo</a:t>
              </a:r>
            </a:p>
          </p:txBody>
        </p:sp>
        <p:sp>
          <p:nvSpPr>
            <p:cNvPr id="47" name="Line 33">
              <a:extLst>
                <a:ext uri="{FF2B5EF4-FFF2-40B4-BE49-F238E27FC236}">
                  <a16:creationId xmlns:a16="http://schemas.microsoft.com/office/drawing/2014/main" id="{4B6E764F-37A8-748A-7EFB-C540479E1A7C}"/>
                </a:ext>
              </a:extLst>
            </p:cNvPr>
            <p:cNvSpPr>
              <a:spLocks noChangeShapeType="1"/>
            </p:cNvSpPr>
            <p:nvPr/>
          </p:nvSpPr>
          <p:spPr bwMode="auto">
            <a:xfrm flipV="1">
              <a:off x="4536505" y="7224015"/>
              <a:ext cx="0" cy="493934"/>
            </a:xfrm>
            <a:prstGeom prst="line">
              <a:avLst/>
            </a:prstGeom>
            <a:noFill/>
            <a:ln w="12700" cap="flat" cmpd="sng">
              <a:solidFill>
                <a:srgbClr val="04A2E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a:p>
          </p:txBody>
        </p:sp>
        <p:sp>
          <p:nvSpPr>
            <p:cNvPr id="48" name="Line 34">
              <a:extLst>
                <a:ext uri="{FF2B5EF4-FFF2-40B4-BE49-F238E27FC236}">
                  <a16:creationId xmlns:a16="http://schemas.microsoft.com/office/drawing/2014/main" id="{730339E1-4483-CFDC-31CE-E2F2D62D0422}"/>
                </a:ext>
              </a:extLst>
            </p:cNvPr>
            <p:cNvSpPr>
              <a:spLocks noChangeShapeType="1"/>
            </p:cNvSpPr>
            <p:nvPr/>
          </p:nvSpPr>
          <p:spPr bwMode="auto">
            <a:xfrm>
              <a:off x="2650651" y="7725124"/>
              <a:ext cx="3584115" cy="0"/>
            </a:xfrm>
            <a:prstGeom prst="line">
              <a:avLst/>
            </a:prstGeom>
            <a:noFill/>
            <a:ln w="12700" cap="flat" cmpd="sng">
              <a:solidFill>
                <a:srgbClr val="04A2E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a:p>
          </p:txBody>
        </p:sp>
        <p:sp>
          <p:nvSpPr>
            <p:cNvPr id="49" name="Line 33">
              <a:extLst>
                <a:ext uri="{FF2B5EF4-FFF2-40B4-BE49-F238E27FC236}">
                  <a16:creationId xmlns:a16="http://schemas.microsoft.com/office/drawing/2014/main" id="{A5FE0503-FF3A-CA14-E9C3-319A78D2E28D}"/>
                </a:ext>
              </a:extLst>
            </p:cNvPr>
            <p:cNvSpPr>
              <a:spLocks noChangeShapeType="1"/>
            </p:cNvSpPr>
            <p:nvPr/>
          </p:nvSpPr>
          <p:spPr bwMode="auto">
            <a:xfrm flipV="1">
              <a:off x="6222635" y="7717949"/>
              <a:ext cx="0" cy="493934"/>
            </a:xfrm>
            <a:prstGeom prst="line">
              <a:avLst/>
            </a:prstGeom>
            <a:noFill/>
            <a:ln w="12700" cap="flat" cmpd="sng">
              <a:solidFill>
                <a:srgbClr val="04A2E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a:p>
          </p:txBody>
        </p:sp>
        <p:sp>
          <p:nvSpPr>
            <p:cNvPr id="50" name="Line 33">
              <a:extLst>
                <a:ext uri="{FF2B5EF4-FFF2-40B4-BE49-F238E27FC236}">
                  <a16:creationId xmlns:a16="http://schemas.microsoft.com/office/drawing/2014/main" id="{CA0D1476-356B-331F-8D4E-A706EAE8964F}"/>
                </a:ext>
              </a:extLst>
            </p:cNvPr>
            <p:cNvSpPr>
              <a:spLocks noChangeShapeType="1"/>
            </p:cNvSpPr>
            <p:nvPr/>
          </p:nvSpPr>
          <p:spPr bwMode="auto">
            <a:xfrm flipV="1">
              <a:off x="2638520" y="7717949"/>
              <a:ext cx="0" cy="493934"/>
            </a:xfrm>
            <a:prstGeom prst="line">
              <a:avLst/>
            </a:prstGeom>
            <a:noFill/>
            <a:ln w="12700" cap="flat" cmpd="sng">
              <a:solidFill>
                <a:srgbClr val="04A2E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dirty="0"/>
            </a:p>
          </p:txBody>
        </p:sp>
        <p:sp>
          <p:nvSpPr>
            <p:cNvPr id="51" name="Line 33">
              <a:extLst>
                <a:ext uri="{FF2B5EF4-FFF2-40B4-BE49-F238E27FC236}">
                  <a16:creationId xmlns:a16="http://schemas.microsoft.com/office/drawing/2014/main" id="{672E40F8-39CC-C4A8-10DF-0FE857A6745D}"/>
                </a:ext>
              </a:extLst>
            </p:cNvPr>
            <p:cNvSpPr>
              <a:spLocks noChangeShapeType="1"/>
            </p:cNvSpPr>
            <p:nvPr/>
          </p:nvSpPr>
          <p:spPr bwMode="auto">
            <a:xfrm flipV="1">
              <a:off x="1157609" y="4565237"/>
              <a:ext cx="0" cy="4755384"/>
            </a:xfrm>
            <a:prstGeom prst="line">
              <a:avLst/>
            </a:prstGeom>
            <a:noFill/>
            <a:ln w="25400" cap="flat" cmpd="sng">
              <a:solidFill>
                <a:srgbClr val="001F5A"/>
              </a:solidFill>
              <a:prstDash val="solid"/>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a:p>
          </p:txBody>
        </p:sp>
        <p:sp>
          <p:nvSpPr>
            <p:cNvPr id="52" name="Line 33">
              <a:extLst>
                <a:ext uri="{FF2B5EF4-FFF2-40B4-BE49-F238E27FC236}">
                  <a16:creationId xmlns:a16="http://schemas.microsoft.com/office/drawing/2014/main" id="{2AFBD321-3C5F-99E3-B8EB-99BB079FD24B}"/>
                </a:ext>
              </a:extLst>
            </p:cNvPr>
            <p:cNvSpPr>
              <a:spLocks noChangeShapeType="1"/>
            </p:cNvSpPr>
            <p:nvPr/>
          </p:nvSpPr>
          <p:spPr bwMode="auto">
            <a:xfrm flipV="1">
              <a:off x="2679891" y="4565237"/>
              <a:ext cx="0" cy="1590903"/>
            </a:xfrm>
            <a:prstGeom prst="line">
              <a:avLst/>
            </a:prstGeom>
            <a:noFill/>
            <a:ln w="25400" cap="flat" cmpd="sng">
              <a:solidFill>
                <a:srgbClr val="001F5A"/>
              </a:solidFill>
              <a:prstDash val="solid"/>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a:p>
          </p:txBody>
        </p:sp>
        <p:sp>
          <p:nvSpPr>
            <p:cNvPr id="53" name="Line 33">
              <a:extLst>
                <a:ext uri="{FF2B5EF4-FFF2-40B4-BE49-F238E27FC236}">
                  <a16:creationId xmlns:a16="http://schemas.microsoft.com/office/drawing/2014/main" id="{970E4A89-0A15-E6E7-C9C4-3DDA313195B0}"/>
                </a:ext>
              </a:extLst>
            </p:cNvPr>
            <p:cNvSpPr>
              <a:spLocks noChangeShapeType="1"/>
            </p:cNvSpPr>
            <p:nvPr/>
          </p:nvSpPr>
          <p:spPr bwMode="auto">
            <a:xfrm flipV="1">
              <a:off x="2679891" y="6146901"/>
              <a:ext cx="0" cy="1554297"/>
            </a:xfrm>
            <a:prstGeom prst="line">
              <a:avLst/>
            </a:prstGeom>
            <a:noFill/>
            <a:ln w="25400" cap="flat" cmpd="sng">
              <a:solidFill>
                <a:srgbClr val="001F5A"/>
              </a:solidFill>
              <a:prstDash val="solid"/>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a:p>
          </p:txBody>
        </p:sp>
        <p:sp>
          <p:nvSpPr>
            <p:cNvPr id="54" name="CuadroTexto 53">
              <a:extLst>
                <a:ext uri="{FF2B5EF4-FFF2-40B4-BE49-F238E27FC236}">
                  <a16:creationId xmlns:a16="http://schemas.microsoft.com/office/drawing/2014/main" id="{4B9D7828-86D7-9511-A07D-DFCCD3F1FFB9}"/>
                </a:ext>
              </a:extLst>
            </p:cNvPr>
            <p:cNvSpPr txBox="1"/>
            <p:nvPr/>
          </p:nvSpPr>
          <p:spPr>
            <a:xfrm rot="16200000">
              <a:off x="2057645" y="6549003"/>
              <a:ext cx="1147658" cy="646331"/>
            </a:xfrm>
            <a:prstGeom prst="rect">
              <a:avLst/>
            </a:prstGeom>
            <a:noFill/>
          </p:spPr>
          <p:txBody>
            <a:bodyPr wrap="square" rtlCol="0">
              <a:spAutoFit/>
            </a:bodyPr>
            <a:lstStyle/>
            <a:p>
              <a:pPr algn="l" defTabSz="911225"/>
              <a:r>
                <a:rPr lang="es-ES" altLang="es-ES" sz="1800" dirty="0">
                  <a:solidFill>
                    <a:srgbClr val="001F5A"/>
                  </a:solidFill>
                  <a:latin typeface="Deutsche Bank Text" panose="020B0503020202030204" pitchFamily="34" charset="0"/>
                  <a:ea typeface="Deutsche Bank Text" panose="020B0503020202030204" pitchFamily="34" charset="0"/>
                  <a:cs typeface="Deutsche Bank Text" panose="020B0503020202030204" pitchFamily="34" charset="0"/>
                </a:rPr>
                <a:t>Análisis</a:t>
              </a:r>
            </a:p>
            <a:p>
              <a:pPr algn="l" defTabSz="911225"/>
              <a:endParaRPr lang="es-ES" altLang="es-ES" sz="1800" dirty="0">
                <a:solidFill>
                  <a:srgbClr val="001F5A"/>
                </a:solidFill>
                <a:latin typeface="Deutsche Bank Text" panose="020B0503020202030204" pitchFamily="34" charset="0"/>
                <a:ea typeface="Deutsche Bank Text" panose="020B0503020202030204" pitchFamily="34" charset="0"/>
                <a:cs typeface="Deutsche Bank Text" panose="020B0503020202030204" pitchFamily="34" charset="0"/>
              </a:endParaRPr>
            </a:p>
          </p:txBody>
        </p:sp>
        <p:sp>
          <p:nvSpPr>
            <p:cNvPr id="8229" name="CuadroTexto 8228">
              <a:extLst>
                <a:ext uri="{FF2B5EF4-FFF2-40B4-BE49-F238E27FC236}">
                  <a16:creationId xmlns:a16="http://schemas.microsoft.com/office/drawing/2014/main" id="{C5171867-5582-77B4-11AD-A8740202F55C}"/>
                </a:ext>
              </a:extLst>
            </p:cNvPr>
            <p:cNvSpPr txBox="1"/>
            <p:nvPr/>
          </p:nvSpPr>
          <p:spPr>
            <a:xfrm rot="16200000">
              <a:off x="552980" y="6621192"/>
              <a:ext cx="1147658" cy="646331"/>
            </a:xfrm>
            <a:prstGeom prst="rect">
              <a:avLst/>
            </a:prstGeom>
            <a:noFill/>
          </p:spPr>
          <p:txBody>
            <a:bodyPr wrap="square" rtlCol="0">
              <a:spAutoFit/>
            </a:bodyPr>
            <a:lstStyle/>
            <a:p>
              <a:pPr algn="l" defTabSz="911225"/>
              <a:r>
                <a:rPr lang="es-ES" altLang="es-ES" sz="1800" dirty="0">
                  <a:solidFill>
                    <a:srgbClr val="001F5A"/>
                  </a:solidFill>
                  <a:latin typeface="Deutsche Bank Text" panose="020B0503020202030204" pitchFamily="34" charset="0"/>
                  <a:ea typeface="Deutsche Bank Text" panose="020B0503020202030204" pitchFamily="34" charset="0"/>
                  <a:cs typeface="Deutsche Bank Text" panose="020B0503020202030204" pitchFamily="34" charset="0"/>
                </a:rPr>
                <a:t>Análisis</a:t>
              </a:r>
            </a:p>
            <a:p>
              <a:pPr algn="l" defTabSz="911225"/>
              <a:endParaRPr lang="es-ES" altLang="es-ES" sz="1800" dirty="0">
                <a:solidFill>
                  <a:srgbClr val="001F5A"/>
                </a:solidFill>
                <a:latin typeface="Deutsche Bank Text" panose="020B0503020202030204" pitchFamily="34" charset="0"/>
                <a:ea typeface="Deutsche Bank Text" panose="020B0503020202030204" pitchFamily="34" charset="0"/>
                <a:cs typeface="Deutsche Bank Text" panose="020B0503020202030204" pitchFamily="34" charset="0"/>
              </a:endParaRPr>
            </a:p>
          </p:txBody>
        </p:sp>
        <p:sp>
          <p:nvSpPr>
            <p:cNvPr id="8230" name="CuadroTexto 8229">
              <a:extLst>
                <a:ext uri="{FF2B5EF4-FFF2-40B4-BE49-F238E27FC236}">
                  <a16:creationId xmlns:a16="http://schemas.microsoft.com/office/drawing/2014/main" id="{57C7641B-50F2-BABD-5631-DDF23A3D09AB}"/>
                </a:ext>
              </a:extLst>
            </p:cNvPr>
            <p:cNvSpPr txBox="1"/>
            <p:nvPr/>
          </p:nvSpPr>
          <p:spPr>
            <a:xfrm>
              <a:off x="10841750" y="6146115"/>
              <a:ext cx="697627" cy="707886"/>
            </a:xfrm>
            <a:prstGeom prst="rect">
              <a:avLst/>
            </a:prstGeom>
            <a:noFill/>
          </p:spPr>
          <p:txBody>
            <a:bodyPr wrap="none" rtlCol="0">
              <a:spAutoFit/>
            </a:bodyPr>
            <a:lstStyle/>
            <a:p>
              <a:r>
                <a:rPr lang="es-ES" sz="40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rPr>
                <a:t>…</a:t>
              </a:r>
            </a:p>
          </p:txBody>
        </p:sp>
        <p:sp>
          <p:nvSpPr>
            <p:cNvPr id="8231" name="CuadroTexto 8230">
              <a:extLst>
                <a:ext uri="{FF2B5EF4-FFF2-40B4-BE49-F238E27FC236}">
                  <a16:creationId xmlns:a16="http://schemas.microsoft.com/office/drawing/2014/main" id="{34B7BB34-6595-2E5D-B8AC-3F7FAF20CFC3}"/>
                </a:ext>
              </a:extLst>
            </p:cNvPr>
            <p:cNvSpPr txBox="1"/>
            <p:nvPr/>
          </p:nvSpPr>
          <p:spPr>
            <a:xfrm>
              <a:off x="7893599" y="8321756"/>
              <a:ext cx="697627" cy="707886"/>
            </a:xfrm>
            <a:prstGeom prst="rect">
              <a:avLst/>
            </a:prstGeom>
            <a:noFill/>
          </p:spPr>
          <p:txBody>
            <a:bodyPr wrap="none" rtlCol="0">
              <a:spAutoFit/>
            </a:bodyPr>
            <a:lstStyle/>
            <a:p>
              <a:r>
                <a:rPr lang="es-ES" sz="40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rPr>
                <a:t>…</a:t>
              </a:r>
            </a:p>
          </p:txBody>
        </p:sp>
        <p:sp>
          <p:nvSpPr>
            <p:cNvPr id="8232" name="Text Box 21">
              <a:extLst>
                <a:ext uri="{FF2B5EF4-FFF2-40B4-BE49-F238E27FC236}">
                  <a16:creationId xmlns:a16="http://schemas.microsoft.com/office/drawing/2014/main" id="{F0C6EF25-4873-98F2-7C35-21C6D5FB7594}"/>
                </a:ext>
              </a:extLst>
            </p:cNvPr>
            <p:cNvSpPr txBox="1">
              <a:spLocks/>
            </p:cNvSpPr>
            <p:nvPr/>
          </p:nvSpPr>
          <p:spPr bwMode="auto">
            <a:xfrm>
              <a:off x="1664287" y="9027191"/>
              <a:ext cx="636069" cy="267241"/>
            </a:xfrm>
            <a:prstGeom prst="rect">
              <a:avLst/>
            </a:prstGeom>
            <a:noFill/>
            <a:ln>
              <a:noFill/>
            </a:ln>
            <a:effec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C0000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ANA</a:t>
              </a:r>
            </a:p>
          </p:txBody>
        </p:sp>
        <p:sp>
          <p:nvSpPr>
            <p:cNvPr id="8233" name="Text Box 21">
              <a:extLst>
                <a:ext uri="{FF2B5EF4-FFF2-40B4-BE49-F238E27FC236}">
                  <a16:creationId xmlns:a16="http://schemas.microsoft.com/office/drawing/2014/main" id="{A8D77C27-1EB4-F3AB-28FC-1B98BD565996}"/>
                </a:ext>
              </a:extLst>
            </p:cNvPr>
            <p:cNvSpPr txBox="1">
              <a:spLocks/>
            </p:cNvSpPr>
            <p:nvPr/>
          </p:nvSpPr>
          <p:spPr bwMode="auto">
            <a:xfrm>
              <a:off x="1748512" y="8658200"/>
              <a:ext cx="429478" cy="323016"/>
            </a:xfrm>
            <a:prstGeom prst="rect">
              <a:avLst/>
            </a:prstGeom>
            <a:noFill/>
            <a:ln>
              <a:noFill/>
            </a:ln>
            <a:effec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01F5A"/>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AA</a:t>
              </a:r>
            </a:p>
          </p:txBody>
        </p:sp>
        <p:sp>
          <p:nvSpPr>
            <p:cNvPr id="8240" name="Text Box 21">
              <a:extLst>
                <a:ext uri="{FF2B5EF4-FFF2-40B4-BE49-F238E27FC236}">
                  <a16:creationId xmlns:a16="http://schemas.microsoft.com/office/drawing/2014/main" id="{9FA2019C-E74D-E0DF-A857-B14E77801536}"/>
                </a:ext>
              </a:extLst>
            </p:cNvPr>
            <p:cNvSpPr txBox="1">
              <a:spLocks/>
            </p:cNvSpPr>
            <p:nvPr/>
          </p:nvSpPr>
          <p:spPr bwMode="auto">
            <a:xfrm>
              <a:off x="5406053" y="9027191"/>
              <a:ext cx="429478" cy="323016"/>
            </a:xfrm>
            <a:prstGeom prst="rect">
              <a:avLst/>
            </a:prstGeom>
            <a:noFill/>
            <a:ln>
              <a:noFill/>
            </a:ln>
            <a:effec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01F5A"/>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AA</a:t>
              </a:r>
            </a:p>
          </p:txBody>
        </p:sp>
        <p:sp>
          <p:nvSpPr>
            <p:cNvPr id="8241" name="Text Box 21">
              <a:extLst>
                <a:ext uri="{FF2B5EF4-FFF2-40B4-BE49-F238E27FC236}">
                  <a16:creationId xmlns:a16="http://schemas.microsoft.com/office/drawing/2014/main" id="{755D02CB-74FE-53EC-12A8-5C56D856E427}"/>
                </a:ext>
              </a:extLst>
            </p:cNvPr>
            <p:cNvSpPr txBox="1">
              <a:spLocks/>
            </p:cNvSpPr>
            <p:nvPr/>
          </p:nvSpPr>
          <p:spPr bwMode="auto">
            <a:xfrm>
              <a:off x="8523933" y="6838024"/>
              <a:ext cx="429478" cy="323016"/>
            </a:xfrm>
            <a:prstGeom prst="rect">
              <a:avLst/>
            </a:prstGeom>
            <a:noFill/>
            <a:ln>
              <a:noFill/>
            </a:ln>
            <a:effectLst/>
          </p:spPr>
          <p:txBody>
            <a:bodyPr lIns="50800" tIns="50800" rIns="50800" bIns="50800" anchor="ctr"/>
            <a:lstStyle>
              <a:lvl1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444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44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nSpc>
                  <a:spcPct val="90000"/>
                </a:lnSpc>
                <a:spcBef>
                  <a:spcPts val="400"/>
                </a:spcBef>
              </a:pPr>
              <a:r>
                <a:rPr lang="es-ES" altLang="es-ES" sz="1600" dirty="0">
                  <a:solidFill>
                    <a:srgbClr val="001F5A"/>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AA</a:t>
              </a:r>
            </a:p>
          </p:txBody>
        </p:sp>
        <p:sp>
          <p:nvSpPr>
            <p:cNvPr id="8242" name="Line 24">
              <a:extLst>
                <a:ext uri="{FF2B5EF4-FFF2-40B4-BE49-F238E27FC236}">
                  <a16:creationId xmlns:a16="http://schemas.microsoft.com/office/drawing/2014/main" id="{F0125CEC-CE57-B446-D07C-881257BEB06E}"/>
                </a:ext>
              </a:extLst>
            </p:cNvPr>
            <p:cNvSpPr>
              <a:spLocks noChangeShapeType="1"/>
            </p:cNvSpPr>
            <p:nvPr/>
          </p:nvSpPr>
          <p:spPr bwMode="auto">
            <a:xfrm flipV="1">
              <a:off x="9275965" y="6618206"/>
              <a:ext cx="0" cy="528485"/>
            </a:xfrm>
            <a:prstGeom prst="line">
              <a:avLst/>
            </a:prstGeom>
            <a:noFill/>
            <a:ln w="12700" cap="flat" cmpd="sng">
              <a:solidFill>
                <a:srgbClr val="04A2E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a:p>
          </p:txBody>
        </p:sp>
        <p:sp>
          <p:nvSpPr>
            <p:cNvPr id="8243" name="Line 24">
              <a:extLst>
                <a:ext uri="{FF2B5EF4-FFF2-40B4-BE49-F238E27FC236}">
                  <a16:creationId xmlns:a16="http://schemas.microsoft.com/office/drawing/2014/main" id="{9193217A-94E3-A116-DA39-61C532EA2C42}"/>
                </a:ext>
              </a:extLst>
            </p:cNvPr>
            <p:cNvSpPr>
              <a:spLocks noChangeShapeType="1"/>
            </p:cNvSpPr>
            <p:nvPr/>
          </p:nvSpPr>
          <p:spPr bwMode="auto">
            <a:xfrm flipV="1">
              <a:off x="6153942" y="8747452"/>
              <a:ext cx="0" cy="528485"/>
            </a:xfrm>
            <a:prstGeom prst="line">
              <a:avLst/>
            </a:prstGeom>
            <a:noFill/>
            <a:ln w="12700" cap="flat" cmpd="sng">
              <a:solidFill>
                <a:srgbClr val="04A2E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a:p>
          </p:txBody>
        </p:sp>
        <p:sp>
          <p:nvSpPr>
            <p:cNvPr id="8244" name="Line 24">
              <a:extLst>
                <a:ext uri="{FF2B5EF4-FFF2-40B4-BE49-F238E27FC236}">
                  <a16:creationId xmlns:a16="http://schemas.microsoft.com/office/drawing/2014/main" id="{0D393833-C907-13AA-515B-CA269F3C445A}"/>
                </a:ext>
              </a:extLst>
            </p:cNvPr>
            <p:cNvSpPr>
              <a:spLocks noChangeShapeType="1"/>
            </p:cNvSpPr>
            <p:nvPr/>
          </p:nvSpPr>
          <p:spPr bwMode="auto">
            <a:xfrm flipV="1">
              <a:off x="2424910" y="8747452"/>
              <a:ext cx="0" cy="528485"/>
            </a:xfrm>
            <a:prstGeom prst="line">
              <a:avLst/>
            </a:prstGeom>
            <a:noFill/>
            <a:ln w="12700" cap="flat" cmpd="sng">
              <a:solidFill>
                <a:srgbClr val="04A2E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a:p>
          </p:txBody>
        </p:sp>
      </p:grpSp>
      <p:sp>
        <p:nvSpPr>
          <p:cNvPr id="8245" name="Text Box 5">
            <a:extLst>
              <a:ext uri="{FF2B5EF4-FFF2-40B4-BE49-F238E27FC236}">
                <a16:creationId xmlns:a16="http://schemas.microsoft.com/office/drawing/2014/main" id="{ECD06216-578F-8A05-C776-7BEE8D054EB0}"/>
              </a:ext>
            </a:extLst>
          </p:cNvPr>
          <p:cNvSpPr txBox="1">
            <a:spLocks/>
          </p:cNvSpPr>
          <p:nvPr/>
        </p:nvSpPr>
        <p:spPr bwMode="auto">
          <a:xfrm>
            <a:off x="792730" y="10062574"/>
            <a:ext cx="10917163" cy="2041585"/>
          </a:xfrm>
          <a:prstGeom prst="rect">
            <a:avLst/>
          </a:prstGeom>
          <a:noFill/>
          <a:ln w="0" cap="flat" cmpd="sng">
            <a:no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346075" indent="-342900"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609600" indent="-266700"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3175" lvl="2" indent="0" algn="l" hangingPunct="1">
              <a:spcBef>
                <a:spcPts val="300"/>
              </a:spcBef>
              <a:buClr>
                <a:srgbClr val="04A2E0"/>
              </a:buClr>
              <a:buSzPct val="140000"/>
            </a:pPr>
            <a:r>
              <a:rPr lang="es-ES" altLang="es-ES" sz="2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Mejoras del régimen en algunas Comunidades</a:t>
            </a:r>
          </a:p>
          <a:p>
            <a:pPr lvl="2" algn="l" hangingPunct="1">
              <a:spcBef>
                <a:spcPts val="300"/>
              </a:spcBef>
              <a:buClr>
                <a:srgbClr val="04A2E0"/>
              </a:buClr>
              <a:buSzPct val="140000"/>
              <a:buFont typeface="Arial" panose="020B0604020202020204" pitchFamily="34" charset="0"/>
              <a:buChar char="•"/>
            </a:pPr>
            <a:endPar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lvl="2" algn="l" hangingPunct="1">
              <a:spcBef>
                <a:spcPts val="300"/>
              </a:spcBef>
              <a:buClr>
                <a:srgbClr val="04A2E0"/>
              </a:buClr>
              <a:buSzPct val="140000"/>
              <a:buFont typeface="Arial" panose="020B0604020202020204" pitchFamily="34" charset="0"/>
              <a:buChar char="•"/>
            </a:pPr>
            <a:endPar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lvl="2" algn="l" hangingPunct="1">
              <a:spcBef>
                <a:spcPts val="300"/>
              </a:spcBef>
              <a:buClr>
                <a:srgbClr val="04A2E0"/>
              </a:buClr>
              <a:buSzPct val="140000"/>
              <a:buFont typeface="Arial" panose="020B0604020202020204" pitchFamily="34" charset="0"/>
              <a:buChar char="•"/>
            </a:pPr>
            <a:r>
              <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El plazo de mantenimiento se reduce a 5 años.</a:t>
            </a:r>
          </a:p>
          <a:p>
            <a:pPr lvl="2" algn="l" hangingPunct="1">
              <a:spcBef>
                <a:spcPts val="300"/>
              </a:spcBef>
              <a:buClr>
                <a:srgbClr val="04A2E0"/>
              </a:buClr>
              <a:buSzPct val="140000"/>
              <a:buFont typeface="Arial" panose="020B0604020202020204" pitchFamily="34" charset="0"/>
              <a:buChar char="•"/>
            </a:pPr>
            <a:r>
              <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La bonificación se incrementa al 99%.</a:t>
            </a:r>
          </a:p>
        </p:txBody>
      </p:sp>
      <p:sp>
        <p:nvSpPr>
          <p:cNvPr id="8246" name="Text Box 5">
            <a:extLst>
              <a:ext uri="{FF2B5EF4-FFF2-40B4-BE49-F238E27FC236}">
                <a16:creationId xmlns:a16="http://schemas.microsoft.com/office/drawing/2014/main" id="{1141AAD0-1D3F-9EFB-550A-7824B8137A38}"/>
              </a:ext>
            </a:extLst>
          </p:cNvPr>
          <p:cNvSpPr txBox="1">
            <a:spLocks/>
          </p:cNvSpPr>
          <p:nvPr/>
        </p:nvSpPr>
        <p:spPr bwMode="auto">
          <a:xfrm>
            <a:off x="792730" y="9246630"/>
            <a:ext cx="10866462" cy="533479"/>
          </a:xfrm>
          <a:prstGeom prst="rect">
            <a:avLst/>
          </a:prstGeom>
          <a:noFill/>
          <a:ln w="0" cap="flat" cmpd="sng">
            <a:no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346075" indent="-342900"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609600" indent="-266700"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r>
              <a:rPr lang="es-ES" altLang="es-ES" sz="2800" dirty="0">
                <a:solidFill>
                  <a:srgbClr val="001F5A"/>
                </a:solidFill>
                <a:latin typeface="Deutsche Bank Display" panose="020F0403020203030304" pitchFamily="34" charset="0"/>
                <a:ea typeface="Deutsche Bank Display" panose="020F0403020203030304" pitchFamily="34" charset="0"/>
                <a:cs typeface="Deutsche Bank Display" panose="020F0403020203030304" pitchFamily="34" charset="0"/>
              </a:rPr>
              <a:t>PARTICULARIDADES COMUNIDADES</a:t>
            </a:r>
            <a:endParaRPr lang="es-ES" altLang="es-ES" sz="2000" dirty="0">
              <a:solidFill>
                <a:srgbClr val="001F5A"/>
              </a:solidFill>
              <a:latin typeface="Deutsche Bank Text" panose="020B0503020202030204" pitchFamily="34" charset="0"/>
              <a:ea typeface="Deutsche Bank Text" panose="020B0503020202030204" pitchFamily="34" charset="0"/>
              <a:cs typeface="Deutsche Bank Text" panose="020B0503020202030204" pitchFamily="34" charset="0"/>
            </a:endParaRPr>
          </a:p>
        </p:txBody>
      </p:sp>
      <p:cxnSp>
        <p:nvCxnSpPr>
          <p:cNvPr id="8247" name="Conector recto 8246">
            <a:extLst>
              <a:ext uri="{FF2B5EF4-FFF2-40B4-BE49-F238E27FC236}">
                <a16:creationId xmlns:a16="http://schemas.microsoft.com/office/drawing/2014/main" id="{2E639575-2F38-409F-7703-6321000D75A2}"/>
              </a:ext>
            </a:extLst>
          </p:cNvPr>
          <p:cNvCxnSpPr/>
          <p:nvPr/>
        </p:nvCxnSpPr>
        <p:spPr bwMode="auto">
          <a:xfrm>
            <a:off x="792730" y="10860229"/>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48" name="Text Box 5">
            <a:extLst>
              <a:ext uri="{FF2B5EF4-FFF2-40B4-BE49-F238E27FC236}">
                <a16:creationId xmlns:a16="http://schemas.microsoft.com/office/drawing/2014/main" id="{976F1B4F-9551-0F62-3CD2-1167E37A0CA5}"/>
              </a:ext>
            </a:extLst>
          </p:cNvPr>
          <p:cNvSpPr txBox="1">
            <a:spLocks/>
          </p:cNvSpPr>
          <p:nvPr/>
        </p:nvSpPr>
        <p:spPr bwMode="auto">
          <a:xfrm>
            <a:off x="12309228" y="6706828"/>
            <a:ext cx="10917163" cy="3772828"/>
          </a:xfrm>
          <a:prstGeom prst="rect">
            <a:avLst/>
          </a:prstGeom>
          <a:noFill/>
          <a:ln w="0" cap="flat" cmpd="sng">
            <a:no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346075" indent="-342900"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609600" indent="-266700"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spcBef>
                <a:spcPts val="300"/>
              </a:spcBef>
              <a:buSzPct val="140000"/>
            </a:pPr>
            <a:r>
              <a:rPr lang="es-ES" altLang="es-ES" sz="2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rPr>
              <a:t>Adquisiciones inter-vivos</a:t>
            </a:r>
          </a:p>
          <a:p>
            <a:pPr lvl="2" algn="l" eaLnBrk="1" hangingPunct="1">
              <a:spcBef>
                <a:spcPts val="300"/>
              </a:spcBef>
              <a:buClr>
                <a:srgbClr val="04A2E0"/>
              </a:buClr>
              <a:buSzPct val="140000"/>
              <a:buFont typeface="Arial" panose="020B0604020202020204" pitchFamily="34" charset="0"/>
              <a:buChar char="•"/>
            </a:pPr>
            <a:endPar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lvl="2" algn="l" eaLnBrk="1" hangingPunct="1">
              <a:spcBef>
                <a:spcPts val="300"/>
              </a:spcBef>
              <a:buClr>
                <a:srgbClr val="04A2E0"/>
              </a:buClr>
              <a:buSzPct val="140000"/>
              <a:buFont typeface="Arial" panose="020B0604020202020204" pitchFamily="34" charset="0"/>
              <a:buChar char="•"/>
            </a:pPr>
            <a:endPar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lvl="2" algn="l" eaLnBrk="1" hangingPunct="1">
              <a:spcBef>
                <a:spcPts val="300"/>
              </a:spcBef>
              <a:buClr>
                <a:srgbClr val="04A2E0"/>
              </a:buClr>
              <a:buSzPct val="140000"/>
              <a:buFont typeface="Arial" panose="020B0604020202020204" pitchFamily="34" charset="0"/>
              <a:buChar char="•"/>
            </a:pPr>
            <a:r>
              <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El donante debe ser mayor de 65 años (o sufrir incapacidad permanente) y, si viniera ejerciendo funciones de dirección, dejará de hacerlo y de percibir remuneraciones por ello.</a:t>
            </a:r>
          </a:p>
          <a:p>
            <a:pPr lvl="2" algn="l" eaLnBrk="1" hangingPunct="1">
              <a:spcBef>
                <a:spcPts val="300"/>
              </a:spcBef>
              <a:buClr>
                <a:srgbClr val="04A2E0"/>
              </a:buClr>
              <a:buSzPct val="140000"/>
              <a:buFont typeface="Arial" panose="020B0604020202020204" pitchFamily="34" charset="0"/>
              <a:buChar char="•"/>
            </a:pPr>
            <a:r>
              <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El donatario debe mantener lo adquirido y </a:t>
            </a:r>
            <a:r>
              <a:rPr lang="es-ES" altLang="es-ES" sz="22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rPr>
              <a:t>tener derecho a la exención en IP </a:t>
            </a:r>
            <a:r>
              <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en los 10 años posteriores a la transmisión.</a:t>
            </a:r>
          </a:p>
          <a:p>
            <a:pPr lvl="2" algn="l" eaLnBrk="1" hangingPunct="1">
              <a:spcBef>
                <a:spcPts val="300"/>
              </a:spcBef>
              <a:buClr>
                <a:srgbClr val="04A2E0"/>
              </a:buClr>
              <a:buSzPct val="140000"/>
              <a:buFont typeface="Arial" panose="020B0604020202020204" pitchFamily="34" charset="0"/>
              <a:buChar char="•"/>
            </a:pPr>
            <a:r>
              <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No pueden realizarse actos u operaciones que supongan la minoración sustancial del valor.</a:t>
            </a:r>
            <a:endParaRPr lang="es-ES" altLang="es-ES" sz="20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p:txBody>
      </p:sp>
      <p:cxnSp>
        <p:nvCxnSpPr>
          <p:cNvPr id="8249" name="Conector recto 8248">
            <a:extLst>
              <a:ext uri="{FF2B5EF4-FFF2-40B4-BE49-F238E27FC236}">
                <a16:creationId xmlns:a16="http://schemas.microsoft.com/office/drawing/2014/main" id="{85162B67-D8B6-2B08-D91B-5FC30FE2AF61}"/>
              </a:ext>
            </a:extLst>
          </p:cNvPr>
          <p:cNvCxnSpPr/>
          <p:nvPr/>
        </p:nvCxnSpPr>
        <p:spPr bwMode="auto">
          <a:xfrm>
            <a:off x="12309228" y="7468283"/>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472450099"/>
      </p:ext>
    </p:extLst>
  </p:cSld>
  <p:clrMapOvr>
    <a:masterClrMapping/>
  </p:clrMapOvr>
  <p:transition spd="slow">
    <p:cove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descr="Un conjunto de letras blancas en fondo azul&#10;&#10;Descripción generada automáticamente con confianza media">
            <a:extLst>
              <a:ext uri="{FF2B5EF4-FFF2-40B4-BE49-F238E27FC236}">
                <a16:creationId xmlns:a16="http://schemas.microsoft.com/office/drawing/2014/main" id="{0E251EFA-3949-5EA2-F70B-2B860149132E}"/>
              </a:ext>
            </a:extLst>
          </p:cNvPr>
          <p:cNvPicPr>
            <a:picLocks noChangeAspect="1"/>
          </p:cNvPicPr>
          <p:nvPr/>
        </p:nvPicPr>
        <p:blipFill>
          <a:blip r:embed="rId2"/>
          <a:stretch>
            <a:fillRect/>
          </a:stretch>
        </p:blipFill>
        <p:spPr>
          <a:xfrm>
            <a:off x="-2945" y="0"/>
            <a:ext cx="24386945" cy="13716000"/>
          </a:xfrm>
          <a:prstGeom prst="rect">
            <a:avLst/>
          </a:prstGeom>
        </p:spPr>
      </p:pic>
      <p:pic>
        <p:nvPicPr>
          <p:cNvPr id="3076" name="Picture 4">
            <a:extLst>
              <a:ext uri="{FF2B5EF4-FFF2-40B4-BE49-F238E27FC236}">
                <a16:creationId xmlns:a16="http://schemas.microsoft.com/office/drawing/2014/main" id="{15C204AD-C422-1CA5-2714-F71A69F9B8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23425" y="795338"/>
            <a:ext cx="1258888" cy="1258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CuadroTexto 4">
            <a:extLst>
              <a:ext uri="{FF2B5EF4-FFF2-40B4-BE49-F238E27FC236}">
                <a16:creationId xmlns:a16="http://schemas.microsoft.com/office/drawing/2014/main" id="{9CDA533A-1EF9-4C4C-BD82-D8376CEB70FE}"/>
              </a:ext>
            </a:extLst>
          </p:cNvPr>
          <p:cNvSpPr txBox="1"/>
          <p:nvPr/>
        </p:nvSpPr>
        <p:spPr>
          <a:xfrm>
            <a:off x="2897311" y="4914674"/>
            <a:ext cx="1755409" cy="1200329"/>
          </a:xfrm>
          <a:prstGeom prst="rect">
            <a:avLst/>
          </a:prstGeom>
          <a:noFill/>
        </p:spPr>
        <p:txBody>
          <a:bodyPr wrap="square" rtlCol="0">
            <a:spAutoFit/>
          </a:bodyPr>
          <a:lstStyle/>
          <a:p>
            <a:r>
              <a:rPr lang="es-ES" sz="7200" dirty="0">
                <a:solidFill>
                  <a:schemeClr val="bg1"/>
                </a:solidFill>
                <a:latin typeface="Deutsche Bank Display" panose="020F0403020203030304" pitchFamily="34" charset="0"/>
                <a:ea typeface="Deutsche Bank Display" panose="020F0403020203030304" pitchFamily="34" charset="0"/>
                <a:cs typeface="Deutsche Bank Display" panose="020F0403020203030304" pitchFamily="34" charset="0"/>
              </a:rPr>
              <a:t>07</a:t>
            </a:r>
          </a:p>
        </p:txBody>
      </p:sp>
      <p:sp>
        <p:nvSpPr>
          <p:cNvPr id="6" name="CuadroTexto 5">
            <a:extLst>
              <a:ext uri="{FF2B5EF4-FFF2-40B4-BE49-F238E27FC236}">
                <a16:creationId xmlns:a16="http://schemas.microsoft.com/office/drawing/2014/main" id="{E839B87C-FA46-F178-B60D-CCFD9B2CCBDF}"/>
              </a:ext>
            </a:extLst>
          </p:cNvPr>
          <p:cNvSpPr txBox="1"/>
          <p:nvPr/>
        </p:nvSpPr>
        <p:spPr>
          <a:xfrm>
            <a:off x="3111387" y="6166514"/>
            <a:ext cx="9397124" cy="769441"/>
          </a:xfrm>
          <a:prstGeom prst="rect">
            <a:avLst/>
          </a:prstGeom>
          <a:noFill/>
        </p:spPr>
        <p:txBody>
          <a:bodyPr wrap="none" rtlCol="0">
            <a:spAutoFit/>
          </a:bodyPr>
          <a:lstStyle/>
          <a:p>
            <a:pPr algn="l"/>
            <a:r>
              <a:rPr lang="es-ES" altLang="es-ES" sz="4400" dirty="0">
                <a:solidFill>
                  <a:schemeClr val="bg1"/>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Text" panose="020B0503020202030204" pitchFamily="34" charset="0"/>
              </a:rPr>
              <a:t>Apéndice III: Panorama autonómico</a:t>
            </a:r>
          </a:p>
        </p:txBody>
      </p:sp>
      <p:pic>
        <p:nvPicPr>
          <p:cNvPr id="11" name="Imagen 10">
            <a:extLst>
              <a:ext uri="{FF2B5EF4-FFF2-40B4-BE49-F238E27FC236}">
                <a16:creationId xmlns:a16="http://schemas.microsoft.com/office/drawing/2014/main" id="{C50783B7-6237-3059-DB29-D156F6286BEF}"/>
              </a:ext>
            </a:extLst>
          </p:cNvPr>
          <p:cNvPicPr>
            <a:picLocks noChangeAspect="1"/>
          </p:cNvPicPr>
          <p:nvPr/>
        </p:nvPicPr>
        <p:blipFill>
          <a:blip r:embed="rId4"/>
          <a:stretch>
            <a:fillRect/>
          </a:stretch>
        </p:blipFill>
        <p:spPr>
          <a:xfrm>
            <a:off x="568325" y="486394"/>
            <a:ext cx="2977150" cy="991341"/>
          </a:xfrm>
          <a:prstGeom prst="rect">
            <a:avLst/>
          </a:prstGeom>
        </p:spPr>
      </p:pic>
    </p:spTree>
    <p:extLst>
      <p:ext uri="{BB962C8B-B14F-4D97-AF65-F5344CB8AC3E}">
        <p14:creationId xmlns:p14="http://schemas.microsoft.com/office/powerpoint/2010/main" val="1376975024"/>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4">
            <a:extLst>
              <a:ext uri="{FF2B5EF4-FFF2-40B4-BE49-F238E27FC236}">
                <a16:creationId xmlns:a16="http://schemas.microsoft.com/office/drawing/2014/main" id="{08427A3E-1C2F-6332-CDC2-B6A50E823C29}"/>
              </a:ext>
            </a:extLst>
          </p:cNvPr>
          <p:cNvSpPr txBox="1">
            <a:spLocks/>
          </p:cNvSpPr>
          <p:nvPr/>
        </p:nvSpPr>
        <p:spPr bwMode="auto">
          <a:xfrm>
            <a:off x="685797" y="1500565"/>
            <a:ext cx="8407750" cy="7489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r>
              <a:rPr lang="en-US" sz="4200" dirty="0" err="1">
                <a:solidFill>
                  <a:srgbClr val="00205B"/>
                </a:solidFill>
                <a:latin typeface="Deutsche Bank Display" charset="0"/>
                <a:ea typeface="Deutsche Bank Display" charset="0"/>
                <a:cs typeface="Deutsche Bank Display" charset="0"/>
              </a:rPr>
              <a:t>Diferencias</a:t>
            </a:r>
            <a:r>
              <a:rPr lang="en-US" sz="4200" dirty="0">
                <a:solidFill>
                  <a:srgbClr val="00205B"/>
                </a:solidFill>
                <a:latin typeface="Deutsche Bank Display" charset="0"/>
                <a:ea typeface="Deutsche Bank Display" charset="0"/>
                <a:cs typeface="Deutsche Bank Display" charset="0"/>
              </a:rPr>
              <a:t> entre CC.AA.: IP-ISGF</a:t>
            </a:r>
            <a:endParaRPr lang="es-ES_tradnl" sz="4200" dirty="0">
              <a:solidFill>
                <a:srgbClr val="00205B"/>
              </a:solidFill>
              <a:latin typeface="Deutsche Bank Display" charset="0"/>
              <a:ea typeface="Deutsche Bank Display" charset="0"/>
              <a:cs typeface="Deutsche Bank Display" charset="0"/>
            </a:endParaRPr>
          </a:p>
        </p:txBody>
      </p:sp>
      <p:sp>
        <p:nvSpPr>
          <p:cNvPr id="8289" name="Text Box 5">
            <a:extLst>
              <a:ext uri="{FF2B5EF4-FFF2-40B4-BE49-F238E27FC236}">
                <a16:creationId xmlns:a16="http://schemas.microsoft.com/office/drawing/2014/main" id="{AB80C932-FD81-1495-4D9F-E5B411D6A842}"/>
              </a:ext>
            </a:extLst>
          </p:cNvPr>
          <p:cNvSpPr txBox="1">
            <a:spLocks/>
          </p:cNvSpPr>
          <p:nvPr/>
        </p:nvSpPr>
        <p:spPr bwMode="auto">
          <a:xfrm>
            <a:off x="812799" y="4139634"/>
            <a:ext cx="10011049" cy="51809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indent="0" algn="l">
              <a:buNone/>
            </a:pPr>
            <a:r>
              <a:rPr lang="es-ES_tradnl" sz="2800" dirty="0">
                <a:solidFill>
                  <a:srgbClr val="48A0DA"/>
                </a:solidFill>
                <a:latin typeface="Deutsche Bank Display" panose="020F0403020203030304" pitchFamily="34" charset="0"/>
                <a:ea typeface="Deutsche Bank Display" panose="020F0403020203030304" pitchFamily="34" charset="0"/>
                <a:cs typeface="Deutsche Bank Display" panose="020F0403020203030304" pitchFamily="34" charset="0"/>
              </a:rPr>
              <a:t>Impacto del Impuesto sobre el Patrimonio</a:t>
            </a:r>
          </a:p>
          <a:p>
            <a:pPr marL="0" indent="0" algn="l">
              <a:buNone/>
            </a:pPr>
            <a:endParaRPr lang="es-ES_tradnl" sz="20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342900" indent="-342900" algn="l">
              <a:buClr>
                <a:srgbClr val="04A2E0"/>
              </a:buClr>
              <a:buSzPct val="140000"/>
              <a:buFont typeface="Arial" panose="020B0604020202020204" pitchFamily="34" charset="0"/>
              <a:buChar char="•"/>
            </a:pPr>
            <a:endParaRPr lang="es-ES_tradnl" sz="20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342900" indent="-342900" algn="l">
              <a:buClr>
                <a:srgbClr val="04A2E0"/>
              </a:buClr>
              <a:buSzPct val="140000"/>
              <a:buFont typeface="Arial" panose="020B0604020202020204" pitchFamily="34" charset="0"/>
              <a:buChar char="•"/>
            </a:pPr>
            <a:r>
              <a:rPr lang="es-ES_tradnl"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Algunas comunidades autónomas han aprobado bonificaciones y reducciones en el Impuesto sobre el Patrimonio:</a:t>
            </a:r>
          </a:p>
          <a:p>
            <a:pPr marL="798683" lvl="1" indent="-342900" algn="l">
              <a:buClr>
                <a:srgbClr val="04A2E0"/>
              </a:buClr>
              <a:buSzPct val="100000"/>
              <a:buFont typeface="Courier New" panose="02070309020205020404" pitchFamily="49" charset="0"/>
              <a:buChar char="o"/>
            </a:pPr>
            <a:r>
              <a:rPr lang="es-ES_tradnl"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Madrid y Andalucía: 100%.</a:t>
            </a:r>
          </a:p>
          <a:p>
            <a:pPr marL="798683" lvl="1" indent="-342900" algn="l">
              <a:buClr>
                <a:srgbClr val="04A2E0"/>
              </a:buClr>
              <a:buSzPct val="100000"/>
              <a:buFont typeface="Courier New" panose="02070309020205020404" pitchFamily="49" charset="0"/>
              <a:buChar char="o"/>
            </a:pPr>
            <a:r>
              <a:rPr lang="es-ES_tradnl"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Galicia: 50%.</a:t>
            </a:r>
          </a:p>
          <a:p>
            <a:pPr marL="798683" indent="-342900" algn="l">
              <a:buClr>
                <a:srgbClr val="04A2E0"/>
              </a:buClr>
              <a:buSzPct val="100000"/>
              <a:buFont typeface="Courier New" panose="02070309020205020404" pitchFamily="49" charset="0"/>
              <a:buChar char="o"/>
            </a:pPr>
            <a:r>
              <a:rPr lang="es-ES_tradnl"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Murcia: mínimo exento de 3.700.000€.</a:t>
            </a:r>
          </a:p>
          <a:p>
            <a:pPr marL="455783" lvl="1" indent="0" algn="l">
              <a:buClr>
                <a:srgbClr val="04A2E0"/>
              </a:buClr>
              <a:buSzPct val="140000"/>
            </a:pPr>
            <a:endParaRPr lang="es-ES_tradnl"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798683" lvl="1" indent="-342900" algn="l">
              <a:buClr>
                <a:srgbClr val="04A2E0"/>
              </a:buClr>
              <a:buSzPct val="140000"/>
              <a:buFont typeface="Arial" panose="020B0604020202020204" pitchFamily="34" charset="0"/>
              <a:buChar char="•"/>
            </a:pPr>
            <a:endParaRPr lang="es-ES_tradnl"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342900" indent="-342900" algn="l">
              <a:buClr>
                <a:srgbClr val="04A2E0"/>
              </a:buClr>
              <a:buSzPct val="140000"/>
              <a:buFont typeface="Arial" panose="020B0604020202020204" pitchFamily="34" charset="0"/>
              <a:buChar char="•"/>
            </a:pPr>
            <a:r>
              <a:rPr lang="es-ES_tradnl"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Con efectos desde 2022, se aplica el ISGF excepto en País Vasco y Navarra.</a:t>
            </a:r>
          </a:p>
          <a:p>
            <a:pPr marL="342900" indent="-342900" algn="l">
              <a:buClr>
                <a:srgbClr val="04A2E0"/>
              </a:buClr>
              <a:buSzPct val="140000"/>
              <a:buFont typeface="Arial" panose="020B0604020202020204" pitchFamily="34" charset="0"/>
              <a:buChar char="•"/>
            </a:pPr>
            <a:endParaRPr lang="es-ES_tradnl"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342900" indent="-342900" algn="l">
              <a:buClr>
                <a:srgbClr val="04A2E0"/>
              </a:buClr>
              <a:buSzPct val="140000"/>
              <a:buFont typeface="Arial" panose="020B0604020202020204" pitchFamily="34" charset="0"/>
              <a:buChar char="•"/>
            </a:pPr>
            <a:r>
              <a:rPr lang="es-ES_tradnl"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La cuota satisfecha por el IP se deducirá de la cuota del ISGF.</a:t>
            </a:r>
          </a:p>
          <a:p>
            <a:pPr marL="0" indent="0">
              <a:buNone/>
            </a:pPr>
            <a:endParaRPr lang="es-ES_tradnl" sz="2000" dirty="0"/>
          </a:p>
        </p:txBody>
      </p:sp>
      <p:grpSp>
        <p:nvGrpSpPr>
          <p:cNvPr id="8239" name="Grupo 8238">
            <a:extLst>
              <a:ext uri="{FF2B5EF4-FFF2-40B4-BE49-F238E27FC236}">
                <a16:creationId xmlns:a16="http://schemas.microsoft.com/office/drawing/2014/main" id="{2099AA7B-6BD7-F104-D19B-2FED5330B79F}"/>
              </a:ext>
            </a:extLst>
          </p:cNvPr>
          <p:cNvGrpSpPr/>
          <p:nvPr/>
        </p:nvGrpSpPr>
        <p:grpSpPr>
          <a:xfrm>
            <a:off x="10922195" y="1590720"/>
            <a:ext cx="10848180" cy="8577140"/>
            <a:chOff x="12212398" y="5411827"/>
            <a:chExt cx="4685849" cy="3704878"/>
          </a:xfrm>
        </p:grpSpPr>
        <p:sp>
          <p:nvSpPr>
            <p:cNvPr id="36" name="cordoba">
              <a:extLst>
                <a:ext uri="{FF2B5EF4-FFF2-40B4-BE49-F238E27FC236}">
                  <a16:creationId xmlns:a16="http://schemas.microsoft.com/office/drawing/2014/main" id="{43FF2944-7725-AF7A-1C6F-473126987B4B}"/>
                </a:ext>
              </a:extLst>
            </p:cNvPr>
            <p:cNvSpPr>
              <a:spLocks/>
            </p:cNvSpPr>
            <p:nvPr/>
          </p:nvSpPr>
          <p:spPr bwMode="auto">
            <a:xfrm>
              <a:off x="13488740" y="7731639"/>
              <a:ext cx="520956" cy="704079"/>
            </a:xfrm>
            <a:custGeom>
              <a:avLst/>
              <a:gdLst>
                <a:gd name="T0" fmla="*/ 2147483647 w 1415"/>
                <a:gd name="T1" fmla="*/ 2147483647 h 1774"/>
                <a:gd name="T2" fmla="*/ 2147483647 w 1415"/>
                <a:gd name="T3" fmla="*/ 2147483647 h 1774"/>
                <a:gd name="T4" fmla="*/ 2147483647 w 1415"/>
                <a:gd name="T5" fmla="*/ 2147483647 h 1774"/>
                <a:gd name="T6" fmla="*/ 2147483647 w 1415"/>
                <a:gd name="T7" fmla="*/ 2147483647 h 1774"/>
                <a:gd name="T8" fmla="*/ 2147483647 w 1415"/>
                <a:gd name="T9" fmla="*/ 2147483647 h 1774"/>
                <a:gd name="T10" fmla="*/ 2147483647 w 1415"/>
                <a:gd name="T11" fmla="*/ 2147483647 h 1774"/>
                <a:gd name="T12" fmla="*/ 2147483647 w 1415"/>
                <a:gd name="T13" fmla="*/ 2147483647 h 1774"/>
                <a:gd name="T14" fmla="*/ 2147483647 w 1415"/>
                <a:gd name="T15" fmla="*/ 2147483647 h 1774"/>
                <a:gd name="T16" fmla="*/ 2147483647 w 1415"/>
                <a:gd name="T17" fmla="*/ 2147483647 h 1774"/>
                <a:gd name="T18" fmla="*/ 2147483647 w 1415"/>
                <a:gd name="T19" fmla="*/ 2147483647 h 1774"/>
                <a:gd name="T20" fmla="*/ 2147483647 w 1415"/>
                <a:gd name="T21" fmla="*/ 2147483647 h 1774"/>
                <a:gd name="T22" fmla="*/ 2147483647 w 1415"/>
                <a:gd name="T23" fmla="*/ 2147483647 h 1774"/>
                <a:gd name="T24" fmla="*/ 2147483647 w 1415"/>
                <a:gd name="T25" fmla="*/ 2147483647 h 1774"/>
                <a:gd name="T26" fmla="*/ 2147483647 w 1415"/>
                <a:gd name="T27" fmla="*/ 2147483647 h 1774"/>
                <a:gd name="T28" fmla="*/ 2147483647 w 1415"/>
                <a:gd name="T29" fmla="*/ 2147483647 h 1774"/>
                <a:gd name="T30" fmla="*/ 2147483647 w 1415"/>
                <a:gd name="T31" fmla="*/ 2147483647 h 1774"/>
                <a:gd name="T32" fmla="*/ 2147483647 w 1415"/>
                <a:gd name="T33" fmla="*/ 2147483647 h 1774"/>
                <a:gd name="T34" fmla="*/ 2147483647 w 1415"/>
                <a:gd name="T35" fmla="*/ 2147483647 h 1774"/>
                <a:gd name="T36" fmla="*/ 2147483647 w 1415"/>
                <a:gd name="T37" fmla="*/ 2147483647 h 1774"/>
                <a:gd name="T38" fmla="*/ 2147483647 w 1415"/>
                <a:gd name="T39" fmla="*/ 2147483647 h 1774"/>
                <a:gd name="T40" fmla="*/ 2147483647 w 1415"/>
                <a:gd name="T41" fmla="*/ 2147483647 h 1774"/>
                <a:gd name="T42" fmla="*/ 2147483647 w 1415"/>
                <a:gd name="T43" fmla="*/ 2147483647 h 1774"/>
                <a:gd name="T44" fmla="*/ 2147483647 w 1415"/>
                <a:gd name="T45" fmla="*/ 2147483647 h 1774"/>
                <a:gd name="T46" fmla="*/ 2147483647 w 1415"/>
                <a:gd name="T47" fmla="*/ 2147483647 h 1774"/>
                <a:gd name="T48" fmla="*/ 2147483647 w 1415"/>
                <a:gd name="T49" fmla="*/ 2147483647 h 1774"/>
                <a:gd name="T50" fmla="*/ 2147483647 w 1415"/>
                <a:gd name="T51" fmla="*/ 2147483647 h 1774"/>
                <a:gd name="T52" fmla="*/ 2147483647 w 1415"/>
                <a:gd name="T53" fmla="*/ 2147483647 h 1774"/>
                <a:gd name="T54" fmla="*/ 2147483647 w 1415"/>
                <a:gd name="T55" fmla="*/ 2147483647 h 1774"/>
                <a:gd name="T56" fmla="*/ 2147483647 w 1415"/>
                <a:gd name="T57" fmla="*/ 2147483647 h 1774"/>
                <a:gd name="T58" fmla="*/ 2147483647 w 1415"/>
                <a:gd name="T59" fmla="*/ 2147483647 h 1774"/>
                <a:gd name="T60" fmla="*/ 2147483647 w 1415"/>
                <a:gd name="T61" fmla="*/ 2147483647 h 1774"/>
                <a:gd name="T62" fmla="*/ 2147483647 w 1415"/>
                <a:gd name="T63" fmla="*/ 2147483647 h 1774"/>
                <a:gd name="T64" fmla="*/ 2147483647 w 1415"/>
                <a:gd name="T65" fmla="*/ 2147483647 h 1774"/>
                <a:gd name="T66" fmla="*/ 2147483647 w 1415"/>
                <a:gd name="T67" fmla="*/ 2147483647 h 1774"/>
                <a:gd name="T68" fmla="*/ 2147483647 w 1415"/>
                <a:gd name="T69" fmla="*/ 2147483647 h 1774"/>
                <a:gd name="T70" fmla="*/ 2147483647 w 1415"/>
                <a:gd name="T71" fmla="*/ 2147483647 h 1774"/>
                <a:gd name="T72" fmla="*/ 2147483647 w 1415"/>
                <a:gd name="T73" fmla="*/ 2147483647 h 1774"/>
                <a:gd name="T74" fmla="*/ 2147483647 w 1415"/>
                <a:gd name="T75" fmla="*/ 2147483647 h 1774"/>
                <a:gd name="T76" fmla="*/ 2147483647 w 1415"/>
                <a:gd name="T77" fmla="*/ 2147483647 h 1774"/>
                <a:gd name="T78" fmla="*/ 2147483647 w 1415"/>
                <a:gd name="T79" fmla="*/ 2147483647 h 1774"/>
                <a:gd name="T80" fmla="*/ 2147483647 w 1415"/>
                <a:gd name="T81" fmla="*/ 2147483647 h 1774"/>
                <a:gd name="T82" fmla="*/ 2147483647 w 1415"/>
                <a:gd name="T83" fmla="*/ 2147483647 h 1774"/>
                <a:gd name="T84" fmla="*/ 2147483647 w 1415"/>
                <a:gd name="T85" fmla="*/ 2147483647 h 1774"/>
                <a:gd name="T86" fmla="*/ 2147483647 w 1415"/>
                <a:gd name="T87" fmla="*/ 2147483647 h 1774"/>
                <a:gd name="T88" fmla="*/ 2147483647 w 1415"/>
                <a:gd name="T89" fmla="*/ 2147483647 h 1774"/>
                <a:gd name="T90" fmla="*/ 2147483647 w 1415"/>
                <a:gd name="T91" fmla="*/ 2147483647 h 1774"/>
                <a:gd name="T92" fmla="*/ 2147483647 w 1415"/>
                <a:gd name="T93" fmla="*/ 2147483647 h 1774"/>
                <a:gd name="T94" fmla="*/ 2147483647 w 1415"/>
                <a:gd name="T95" fmla="*/ 2147483647 h 1774"/>
                <a:gd name="T96" fmla="*/ 1213204358 w 1415"/>
                <a:gd name="T97" fmla="*/ 2147483647 h 1774"/>
                <a:gd name="T98" fmla="*/ 2147483647 w 1415"/>
                <a:gd name="T99" fmla="*/ 2147483647 h 1774"/>
                <a:gd name="T100" fmla="*/ 2147483647 w 1415"/>
                <a:gd name="T101" fmla="*/ 2147483647 h 1774"/>
                <a:gd name="T102" fmla="*/ 1213204358 w 1415"/>
                <a:gd name="T103" fmla="*/ 2147483647 h 1774"/>
                <a:gd name="T104" fmla="*/ 2147483647 w 1415"/>
                <a:gd name="T105" fmla="*/ 2147483647 h 1774"/>
                <a:gd name="T106" fmla="*/ 2147483647 w 1415"/>
                <a:gd name="T107" fmla="*/ 2147483647 h 1774"/>
                <a:gd name="T108" fmla="*/ 2147483647 w 1415"/>
                <a:gd name="T109" fmla="*/ 2147483647 h 1774"/>
                <a:gd name="T110" fmla="*/ 2147483647 w 1415"/>
                <a:gd name="T111" fmla="*/ 2147483647 h 1774"/>
                <a:gd name="T112" fmla="*/ 2147483647 w 1415"/>
                <a:gd name="T113" fmla="*/ 2147483647 h 1774"/>
                <a:gd name="T114" fmla="*/ 2147483647 w 1415"/>
                <a:gd name="T115" fmla="*/ 2147483647 h 1774"/>
                <a:gd name="T116" fmla="*/ 2147483647 w 1415"/>
                <a:gd name="T117" fmla="*/ 800968901 h 1774"/>
                <a:gd name="T118" fmla="*/ 2147483647 w 1415"/>
                <a:gd name="T119" fmla="*/ 369616000 h 177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415"/>
                <a:gd name="T181" fmla="*/ 0 h 1774"/>
                <a:gd name="T182" fmla="*/ 1415 w 1415"/>
                <a:gd name="T183" fmla="*/ 1774 h 177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415" h="1774">
                  <a:moveTo>
                    <a:pt x="528" y="13"/>
                  </a:moveTo>
                  <a:lnTo>
                    <a:pt x="535" y="20"/>
                  </a:lnTo>
                  <a:lnTo>
                    <a:pt x="542" y="27"/>
                  </a:lnTo>
                  <a:lnTo>
                    <a:pt x="542" y="33"/>
                  </a:lnTo>
                  <a:lnTo>
                    <a:pt x="542" y="40"/>
                  </a:lnTo>
                  <a:lnTo>
                    <a:pt x="535" y="40"/>
                  </a:lnTo>
                  <a:lnTo>
                    <a:pt x="575" y="54"/>
                  </a:lnTo>
                  <a:lnTo>
                    <a:pt x="596" y="60"/>
                  </a:lnTo>
                  <a:lnTo>
                    <a:pt x="609" y="54"/>
                  </a:lnTo>
                  <a:lnTo>
                    <a:pt x="616" y="54"/>
                  </a:lnTo>
                  <a:lnTo>
                    <a:pt x="630" y="54"/>
                  </a:lnTo>
                  <a:lnTo>
                    <a:pt x="636" y="54"/>
                  </a:lnTo>
                  <a:lnTo>
                    <a:pt x="643" y="54"/>
                  </a:lnTo>
                  <a:lnTo>
                    <a:pt x="650" y="54"/>
                  </a:lnTo>
                  <a:lnTo>
                    <a:pt x="657" y="60"/>
                  </a:lnTo>
                  <a:lnTo>
                    <a:pt x="657" y="67"/>
                  </a:lnTo>
                  <a:lnTo>
                    <a:pt x="657" y="81"/>
                  </a:lnTo>
                  <a:lnTo>
                    <a:pt x="657" y="94"/>
                  </a:lnTo>
                  <a:lnTo>
                    <a:pt x="664" y="108"/>
                  </a:lnTo>
                  <a:lnTo>
                    <a:pt x="657" y="115"/>
                  </a:lnTo>
                  <a:lnTo>
                    <a:pt x="664" y="128"/>
                  </a:lnTo>
                  <a:lnTo>
                    <a:pt x="664" y="135"/>
                  </a:lnTo>
                  <a:lnTo>
                    <a:pt x="670" y="135"/>
                  </a:lnTo>
                  <a:lnTo>
                    <a:pt x="684" y="142"/>
                  </a:lnTo>
                  <a:lnTo>
                    <a:pt x="697" y="155"/>
                  </a:lnTo>
                  <a:lnTo>
                    <a:pt x="704" y="155"/>
                  </a:lnTo>
                  <a:lnTo>
                    <a:pt x="718" y="155"/>
                  </a:lnTo>
                  <a:lnTo>
                    <a:pt x="731" y="155"/>
                  </a:lnTo>
                  <a:lnTo>
                    <a:pt x="745" y="169"/>
                  </a:lnTo>
                  <a:lnTo>
                    <a:pt x="758" y="169"/>
                  </a:lnTo>
                  <a:lnTo>
                    <a:pt x="765" y="176"/>
                  </a:lnTo>
                  <a:lnTo>
                    <a:pt x="772" y="176"/>
                  </a:lnTo>
                  <a:lnTo>
                    <a:pt x="779" y="182"/>
                  </a:lnTo>
                  <a:lnTo>
                    <a:pt x="792" y="189"/>
                  </a:lnTo>
                  <a:lnTo>
                    <a:pt x="799" y="189"/>
                  </a:lnTo>
                  <a:lnTo>
                    <a:pt x="799" y="196"/>
                  </a:lnTo>
                  <a:lnTo>
                    <a:pt x="806" y="196"/>
                  </a:lnTo>
                  <a:lnTo>
                    <a:pt x="806" y="203"/>
                  </a:lnTo>
                  <a:lnTo>
                    <a:pt x="799" y="203"/>
                  </a:lnTo>
                  <a:lnTo>
                    <a:pt x="806" y="210"/>
                  </a:lnTo>
                  <a:lnTo>
                    <a:pt x="813" y="210"/>
                  </a:lnTo>
                  <a:lnTo>
                    <a:pt x="826" y="216"/>
                  </a:lnTo>
                  <a:lnTo>
                    <a:pt x="833" y="216"/>
                  </a:lnTo>
                  <a:lnTo>
                    <a:pt x="853" y="230"/>
                  </a:lnTo>
                  <a:lnTo>
                    <a:pt x="860" y="230"/>
                  </a:lnTo>
                  <a:lnTo>
                    <a:pt x="867" y="243"/>
                  </a:lnTo>
                  <a:lnTo>
                    <a:pt x="874" y="243"/>
                  </a:lnTo>
                  <a:lnTo>
                    <a:pt x="874" y="250"/>
                  </a:lnTo>
                  <a:lnTo>
                    <a:pt x="880" y="257"/>
                  </a:lnTo>
                  <a:lnTo>
                    <a:pt x="887" y="270"/>
                  </a:lnTo>
                  <a:lnTo>
                    <a:pt x="887" y="277"/>
                  </a:lnTo>
                  <a:lnTo>
                    <a:pt x="901" y="284"/>
                  </a:lnTo>
                  <a:lnTo>
                    <a:pt x="907" y="284"/>
                  </a:lnTo>
                  <a:lnTo>
                    <a:pt x="907" y="277"/>
                  </a:lnTo>
                  <a:lnTo>
                    <a:pt x="914" y="277"/>
                  </a:lnTo>
                  <a:lnTo>
                    <a:pt x="921" y="284"/>
                  </a:lnTo>
                  <a:lnTo>
                    <a:pt x="928" y="284"/>
                  </a:lnTo>
                  <a:lnTo>
                    <a:pt x="928" y="291"/>
                  </a:lnTo>
                  <a:lnTo>
                    <a:pt x="934" y="298"/>
                  </a:lnTo>
                  <a:lnTo>
                    <a:pt x="941" y="298"/>
                  </a:lnTo>
                  <a:lnTo>
                    <a:pt x="948" y="291"/>
                  </a:lnTo>
                  <a:lnTo>
                    <a:pt x="955" y="304"/>
                  </a:lnTo>
                  <a:lnTo>
                    <a:pt x="962" y="311"/>
                  </a:lnTo>
                  <a:lnTo>
                    <a:pt x="968" y="311"/>
                  </a:lnTo>
                  <a:lnTo>
                    <a:pt x="975" y="318"/>
                  </a:lnTo>
                  <a:lnTo>
                    <a:pt x="982" y="325"/>
                  </a:lnTo>
                  <a:lnTo>
                    <a:pt x="982" y="331"/>
                  </a:lnTo>
                  <a:lnTo>
                    <a:pt x="989" y="338"/>
                  </a:lnTo>
                  <a:lnTo>
                    <a:pt x="995" y="338"/>
                  </a:lnTo>
                  <a:lnTo>
                    <a:pt x="995" y="345"/>
                  </a:lnTo>
                  <a:lnTo>
                    <a:pt x="1009" y="359"/>
                  </a:lnTo>
                  <a:lnTo>
                    <a:pt x="1016" y="365"/>
                  </a:lnTo>
                  <a:lnTo>
                    <a:pt x="1016" y="372"/>
                  </a:lnTo>
                  <a:lnTo>
                    <a:pt x="1023" y="379"/>
                  </a:lnTo>
                  <a:lnTo>
                    <a:pt x="1023" y="386"/>
                  </a:lnTo>
                  <a:lnTo>
                    <a:pt x="1029" y="386"/>
                  </a:lnTo>
                  <a:lnTo>
                    <a:pt x="1043" y="386"/>
                  </a:lnTo>
                  <a:lnTo>
                    <a:pt x="1043" y="392"/>
                  </a:lnTo>
                  <a:lnTo>
                    <a:pt x="1056" y="392"/>
                  </a:lnTo>
                  <a:lnTo>
                    <a:pt x="1063" y="406"/>
                  </a:lnTo>
                  <a:lnTo>
                    <a:pt x="1077" y="399"/>
                  </a:lnTo>
                  <a:lnTo>
                    <a:pt x="1083" y="406"/>
                  </a:lnTo>
                  <a:lnTo>
                    <a:pt x="1131" y="426"/>
                  </a:lnTo>
                  <a:lnTo>
                    <a:pt x="1131" y="433"/>
                  </a:lnTo>
                  <a:lnTo>
                    <a:pt x="1138" y="426"/>
                  </a:lnTo>
                  <a:lnTo>
                    <a:pt x="1138" y="433"/>
                  </a:lnTo>
                  <a:lnTo>
                    <a:pt x="1144" y="433"/>
                  </a:lnTo>
                  <a:lnTo>
                    <a:pt x="1144" y="440"/>
                  </a:lnTo>
                  <a:lnTo>
                    <a:pt x="1151" y="433"/>
                  </a:lnTo>
                  <a:lnTo>
                    <a:pt x="1151" y="440"/>
                  </a:lnTo>
                  <a:lnTo>
                    <a:pt x="1158" y="447"/>
                  </a:lnTo>
                  <a:lnTo>
                    <a:pt x="1165" y="447"/>
                  </a:lnTo>
                  <a:lnTo>
                    <a:pt x="1172" y="447"/>
                  </a:lnTo>
                  <a:lnTo>
                    <a:pt x="1172" y="453"/>
                  </a:lnTo>
                  <a:lnTo>
                    <a:pt x="1178" y="447"/>
                  </a:lnTo>
                  <a:lnTo>
                    <a:pt x="1185" y="447"/>
                  </a:lnTo>
                  <a:lnTo>
                    <a:pt x="1192" y="447"/>
                  </a:lnTo>
                  <a:lnTo>
                    <a:pt x="1192" y="453"/>
                  </a:lnTo>
                  <a:lnTo>
                    <a:pt x="1199" y="453"/>
                  </a:lnTo>
                  <a:lnTo>
                    <a:pt x="1205" y="453"/>
                  </a:lnTo>
                  <a:lnTo>
                    <a:pt x="1212" y="453"/>
                  </a:lnTo>
                  <a:lnTo>
                    <a:pt x="1212" y="460"/>
                  </a:lnTo>
                  <a:lnTo>
                    <a:pt x="1219" y="453"/>
                  </a:lnTo>
                  <a:lnTo>
                    <a:pt x="1219" y="460"/>
                  </a:lnTo>
                  <a:lnTo>
                    <a:pt x="1212" y="467"/>
                  </a:lnTo>
                  <a:lnTo>
                    <a:pt x="1219" y="474"/>
                  </a:lnTo>
                  <a:lnTo>
                    <a:pt x="1219" y="467"/>
                  </a:lnTo>
                  <a:lnTo>
                    <a:pt x="1219" y="474"/>
                  </a:lnTo>
                  <a:lnTo>
                    <a:pt x="1212" y="480"/>
                  </a:lnTo>
                  <a:lnTo>
                    <a:pt x="1219" y="480"/>
                  </a:lnTo>
                  <a:lnTo>
                    <a:pt x="1212" y="487"/>
                  </a:lnTo>
                  <a:lnTo>
                    <a:pt x="1219" y="487"/>
                  </a:lnTo>
                  <a:lnTo>
                    <a:pt x="1226" y="494"/>
                  </a:lnTo>
                  <a:lnTo>
                    <a:pt x="1226" y="501"/>
                  </a:lnTo>
                  <a:lnTo>
                    <a:pt x="1233" y="508"/>
                  </a:lnTo>
                  <a:lnTo>
                    <a:pt x="1233" y="501"/>
                  </a:lnTo>
                  <a:lnTo>
                    <a:pt x="1239" y="501"/>
                  </a:lnTo>
                  <a:lnTo>
                    <a:pt x="1239" y="521"/>
                  </a:lnTo>
                  <a:lnTo>
                    <a:pt x="1239" y="528"/>
                  </a:lnTo>
                  <a:lnTo>
                    <a:pt x="1239" y="535"/>
                  </a:lnTo>
                  <a:lnTo>
                    <a:pt x="1239" y="541"/>
                  </a:lnTo>
                  <a:lnTo>
                    <a:pt x="1233" y="555"/>
                  </a:lnTo>
                  <a:lnTo>
                    <a:pt x="1233" y="562"/>
                  </a:lnTo>
                  <a:lnTo>
                    <a:pt x="1239" y="569"/>
                  </a:lnTo>
                  <a:lnTo>
                    <a:pt x="1246" y="562"/>
                  </a:lnTo>
                  <a:lnTo>
                    <a:pt x="1253" y="575"/>
                  </a:lnTo>
                  <a:lnTo>
                    <a:pt x="1253" y="582"/>
                  </a:lnTo>
                  <a:lnTo>
                    <a:pt x="1253" y="589"/>
                  </a:lnTo>
                  <a:lnTo>
                    <a:pt x="1246" y="596"/>
                  </a:lnTo>
                  <a:lnTo>
                    <a:pt x="1246" y="602"/>
                  </a:lnTo>
                  <a:lnTo>
                    <a:pt x="1253" y="602"/>
                  </a:lnTo>
                  <a:lnTo>
                    <a:pt x="1260" y="609"/>
                  </a:lnTo>
                  <a:lnTo>
                    <a:pt x="1260" y="616"/>
                  </a:lnTo>
                  <a:lnTo>
                    <a:pt x="1260" y="623"/>
                  </a:lnTo>
                  <a:lnTo>
                    <a:pt x="1266" y="623"/>
                  </a:lnTo>
                  <a:lnTo>
                    <a:pt x="1266" y="629"/>
                  </a:lnTo>
                  <a:lnTo>
                    <a:pt x="1273" y="636"/>
                  </a:lnTo>
                  <a:lnTo>
                    <a:pt x="1280" y="650"/>
                  </a:lnTo>
                  <a:lnTo>
                    <a:pt x="1273" y="657"/>
                  </a:lnTo>
                  <a:lnTo>
                    <a:pt x="1280" y="663"/>
                  </a:lnTo>
                  <a:lnTo>
                    <a:pt x="1280" y="677"/>
                  </a:lnTo>
                  <a:lnTo>
                    <a:pt x="1280" y="684"/>
                  </a:lnTo>
                  <a:lnTo>
                    <a:pt x="1273" y="690"/>
                  </a:lnTo>
                  <a:lnTo>
                    <a:pt x="1273" y="697"/>
                  </a:lnTo>
                  <a:lnTo>
                    <a:pt x="1260" y="697"/>
                  </a:lnTo>
                  <a:lnTo>
                    <a:pt x="1253" y="697"/>
                  </a:lnTo>
                  <a:lnTo>
                    <a:pt x="1246" y="704"/>
                  </a:lnTo>
                  <a:lnTo>
                    <a:pt x="1246" y="711"/>
                  </a:lnTo>
                  <a:lnTo>
                    <a:pt x="1246" y="718"/>
                  </a:lnTo>
                  <a:lnTo>
                    <a:pt x="1246" y="724"/>
                  </a:lnTo>
                  <a:lnTo>
                    <a:pt x="1233" y="718"/>
                  </a:lnTo>
                  <a:lnTo>
                    <a:pt x="1226" y="724"/>
                  </a:lnTo>
                  <a:lnTo>
                    <a:pt x="1233" y="738"/>
                  </a:lnTo>
                  <a:lnTo>
                    <a:pt x="1233" y="745"/>
                  </a:lnTo>
                  <a:lnTo>
                    <a:pt x="1226" y="738"/>
                  </a:lnTo>
                  <a:lnTo>
                    <a:pt x="1219" y="738"/>
                  </a:lnTo>
                  <a:lnTo>
                    <a:pt x="1219" y="745"/>
                  </a:lnTo>
                  <a:lnTo>
                    <a:pt x="1226" y="751"/>
                  </a:lnTo>
                  <a:lnTo>
                    <a:pt x="1219" y="745"/>
                  </a:lnTo>
                  <a:lnTo>
                    <a:pt x="1219" y="751"/>
                  </a:lnTo>
                  <a:lnTo>
                    <a:pt x="1226" y="751"/>
                  </a:lnTo>
                  <a:lnTo>
                    <a:pt x="1219" y="758"/>
                  </a:lnTo>
                  <a:lnTo>
                    <a:pt x="1212" y="765"/>
                  </a:lnTo>
                  <a:lnTo>
                    <a:pt x="1212" y="772"/>
                  </a:lnTo>
                  <a:lnTo>
                    <a:pt x="1212" y="765"/>
                  </a:lnTo>
                  <a:lnTo>
                    <a:pt x="1205" y="765"/>
                  </a:lnTo>
                  <a:lnTo>
                    <a:pt x="1199" y="765"/>
                  </a:lnTo>
                  <a:lnTo>
                    <a:pt x="1199" y="772"/>
                  </a:lnTo>
                  <a:lnTo>
                    <a:pt x="1199" y="792"/>
                  </a:lnTo>
                  <a:lnTo>
                    <a:pt x="1205" y="785"/>
                  </a:lnTo>
                  <a:lnTo>
                    <a:pt x="1212" y="785"/>
                  </a:lnTo>
                  <a:lnTo>
                    <a:pt x="1212" y="792"/>
                  </a:lnTo>
                  <a:lnTo>
                    <a:pt x="1199" y="799"/>
                  </a:lnTo>
                  <a:lnTo>
                    <a:pt x="1192" y="799"/>
                  </a:lnTo>
                  <a:lnTo>
                    <a:pt x="1185" y="799"/>
                  </a:lnTo>
                  <a:lnTo>
                    <a:pt x="1192" y="812"/>
                  </a:lnTo>
                  <a:lnTo>
                    <a:pt x="1192" y="819"/>
                  </a:lnTo>
                  <a:lnTo>
                    <a:pt x="1178" y="819"/>
                  </a:lnTo>
                  <a:lnTo>
                    <a:pt x="1172" y="819"/>
                  </a:lnTo>
                  <a:lnTo>
                    <a:pt x="1172" y="839"/>
                  </a:lnTo>
                  <a:lnTo>
                    <a:pt x="1178" y="846"/>
                  </a:lnTo>
                  <a:lnTo>
                    <a:pt x="1185" y="873"/>
                  </a:lnTo>
                  <a:lnTo>
                    <a:pt x="1192" y="894"/>
                  </a:lnTo>
                  <a:lnTo>
                    <a:pt x="1192" y="921"/>
                  </a:lnTo>
                  <a:lnTo>
                    <a:pt x="1185" y="941"/>
                  </a:lnTo>
                  <a:lnTo>
                    <a:pt x="1185" y="948"/>
                  </a:lnTo>
                  <a:lnTo>
                    <a:pt x="1178" y="948"/>
                  </a:lnTo>
                  <a:lnTo>
                    <a:pt x="1178" y="955"/>
                  </a:lnTo>
                  <a:lnTo>
                    <a:pt x="1178" y="961"/>
                  </a:lnTo>
                  <a:lnTo>
                    <a:pt x="1172" y="988"/>
                  </a:lnTo>
                  <a:lnTo>
                    <a:pt x="1172" y="1009"/>
                  </a:lnTo>
                  <a:lnTo>
                    <a:pt x="1172" y="1036"/>
                  </a:lnTo>
                  <a:lnTo>
                    <a:pt x="1165" y="1049"/>
                  </a:lnTo>
                  <a:lnTo>
                    <a:pt x="1165" y="1056"/>
                  </a:lnTo>
                  <a:lnTo>
                    <a:pt x="1165" y="1070"/>
                  </a:lnTo>
                  <a:lnTo>
                    <a:pt x="1165" y="1077"/>
                  </a:lnTo>
                  <a:lnTo>
                    <a:pt x="1172" y="1077"/>
                  </a:lnTo>
                  <a:lnTo>
                    <a:pt x="1192" y="1083"/>
                  </a:lnTo>
                  <a:lnTo>
                    <a:pt x="1205" y="1083"/>
                  </a:lnTo>
                  <a:lnTo>
                    <a:pt x="1233" y="1090"/>
                  </a:lnTo>
                  <a:lnTo>
                    <a:pt x="1239" y="1097"/>
                  </a:lnTo>
                  <a:lnTo>
                    <a:pt x="1233" y="1110"/>
                  </a:lnTo>
                  <a:lnTo>
                    <a:pt x="1226" y="1110"/>
                  </a:lnTo>
                  <a:lnTo>
                    <a:pt x="1219" y="1117"/>
                  </a:lnTo>
                  <a:lnTo>
                    <a:pt x="1212" y="1144"/>
                  </a:lnTo>
                  <a:lnTo>
                    <a:pt x="1205" y="1158"/>
                  </a:lnTo>
                  <a:lnTo>
                    <a:pt x="1205" y="1165"/>
                  </a:lnTo>
                  <a:lnTo>
                    <a:pt x="1212" y="1165"/>
                  </a:lnTo>
                  <a:lnTo>
                    <a:pt x="1246" y="1178"/>
                  </a:lnTo>
                  <a:lnTo>
                    <a:pt x="1253" y="1178"/>
                  </a:lnTo>
                  <a:lnTo>
                    <a:pt x="1260" y="1192"/>
                  </a:lnTo>
                  <a:lnTo>
                    <a:pt x="1273" y="1205"/>
                  </a:lnTo>
                  <a:lnTo>
                    <a:pt x="1266" y="1212"/>
                  </a:lnTo>
                  <a:lnTo>
                    <a:pt x="1253" y="1219"/>
                  </a:lnTo>
                  <a:lnTo>
                    <a:pt x="1226" y="1246"/>
                  </a:lnTo>
                  <a:lnTo>
                    <a:pt x="1212" y="1253"/>
                  </a:lnTo>
                  <a:lnTo>
                    <a:pt x="1219" y="1259"/>
                  </a:lnTo>
                  <a:lnTo>
                    <a:pt x="1219" y="1266"/>
                  </a:lnTo>
                  <a:lnTo>
                    <a:pt x="1226" y="1273"/>
                  </a:lnTo>
                  <a:lnTo>
                    <a:pt x="1219" y="1273"/>
                  </a:lnTo>
                  <a:lnTo>
                    <a:pt x="1219" y="1280"/>
                  </a:lnTo>
                  <a:lnTo>
                    <a:pt x="1233" y="1280"/>
                  </a:lnTo>
                  <a:lnTo>
                    <a:pt x="1233" y="1287"/>
                  </a:lnTo>
                  <a:lnTo>
                    <a:pt x="1239" y="1280"/>
                  </a:lnTo>
                  <a:lnTo>
                    <a:pt x="1239" y="1287"/>
                  </a:lnTo>
                  <a:lnTo>
                    <a:pt x="1246" y="1287"/>
                  </a:lnTo>
                  <a:lnTo>
                    <a:pt x="1246" y="1280"/>
                  </a:lnTo>
                  <a:lnTo>
                    <a:pt x="1253" y="1280"/>
                  </a:lnTo>
                  <a:lnTo>
                    <a:pt x="1260" y="1287"/>
                  </a:lnTo>
                  <a:lnTo>
                    <a:pt x="1266" y="1287"/>
                  </a:lnTo>
                  <a:lnTo>
                    <a:pt x="1273" y="1300"/>
                  </a:lnTo>
                  <a:lnTo>
                    <a:pt x="1273" y="1307"/>
                  </a:lnTo>
                  <a:lnTo>
                    <a:pt x="1266" y="1314"/>
                  </a:lnTo>
                  <a:lnTo>
                    <a:pt x="1273" y="1314"/>
                  </a:lnTo>
                  <a:lnTo>
                    <a:pt x="1273" y="1320"/>
                  </a:lnTo>
                  <a:lnTo>
                    <a:pt x="1280" y="1327"/>
                  </a:lnTo>
                  <a:lnTo>
                    <a:pt x="1273" y="1327"/>
                  </a:lnTo>
                  <a:lnTo>
                    <a:pt x="1287" y="1327"/>
                  </a:lnTo>
                  <a:lnTo>
                    <a:pt x="1287" y="1341"/>
                  </a:lnTo>
                  <a:lnTo>
                    <a:pt x="1287" y="1334"/>
                  </a:lnTo>
                  <a:lnTo>
                    <a:pt x="1287" y="1341"/>
                  </a:lnTo>
                  <a:lnTo>
                    <a:pt x="1293" y="1347"/>
                  </a:lnTo>
                  <a:lnTo>
                    <a:pt x="1300" y="1347"/>
                  </a:lnTo>
                  <a:lnTo>
                    <a:pt x="1307" y="1354"/>
                  </a:lnTo>
                  <a:lnTo>
                    <a:pt x="1314" y="1354"/>
                  </a:lnTo>
                  <a:lnTo>
                    <a:pt x="1307" y="1354"/>
                  </a:lnTo>
                  <a:lnTo>
                    <a:pt x="1307" y="1361"/>
                  </a:lnTo>
                  <a:lnTo>
                    <a:pt x="1314" y="1361"/>
                  </a:lnTo>
                  <a:lnTo>
                    <a:pt x="1321" y="1368"/>
                  </a:lnTo>
                  <a:lnTo>
                    <a:pt x="1321" y="1375"/>
                  </a:lnTo>
                  <a:lnTo>
                    <a:pt x="1321" y="1381"/>
                  </a:lnTo>
                  <a:lnTo>
                    <a:pt x="1327" y="1375"/>
                  </a:lnTo>
                  <a:lnTo>
                    <a:pt x="1327" y="1381"/>
                  </a:lnTo>
                  <a:lnTo>
                    <a:pt x="1334" y="1381"/>
                  </a:lnTo>
                  <a:lnTo>
                    <a:pt x="1327" y="1388"/>
                  </a:lnTo>
                  <a:lnTo>
                    <a:pt x="1334" y="1395"/>
                  </a:lnTo>
                  <a:lnTo>
                    <a:pt x="1327" y="1402"/>
                  </a:lnTo>
                  <a:lnTo>
                    <a:pt x="1334" y="1402"/>
                  </a:lnTo>
                  <a:lnTo>
                    <a:pt x="1341" y="1402"/>
                  </a:lnTo>
                  <a:lnTo>
                    <a:pt x="1348" y="1408"/>
                  </a:lnTo>
                  <a:lnTo>
                    <a:pt x="1348" y="1402"/>
                  </a:lnTo>
                  <a:lnTo>
                    <a:pt x="1354" y="1408"/>
                  </a:lnTo>
                  <a:lnTo>
                    <a:pt x="1361" y="1408"/>
                  </a:lnTo>
                  <a:lnTo>
                    <a:pt x="1368" y="1408"/>
                  </a:lnTo>
                  <a:lnTo>
                    <a:pt x="1354" y="1422"/>
                  </a:lnTo>
                  <a:lnTo>
                    <a:pt x="1341" y="1429"/>
                  </a:lnTo>
                  <a:lnTo>
                    <a:pt x="1348" y="1436"/>
                  </a:lnTo>
                  <a:lnTo>
                    <a:pt x="1354" y="1449"/>
                  </a:lnTo>
                  <a:lnTo>
                    <a:pt x="1361" y="1449"/>
                  </a:lnTo>
                  <a:lnTo>
                    <a:pt x="1368" y="1449"/>
                  </a:lnTo>
                  <a:lnTo>
                    <a:pt x="1375" y="1456"/>
                  </a:lnTo>
                  <a:lnTo>
                    <a:pt x="1382" y="1463"/>
                  </a:lnTo>
                  <a:lnTo>
                    <a:pt x="1388" y="1483"/>
                  </a:lnTo>
                  <a:lnTo>
                    <a:pt x="1395" y="1483"/>
                  </a:lnTo>
                  <a:lnTo>
                    <a:pt x="1395" y="1490"/>
                  </a:lnTo>
                  <a:lnTo>
                    <a:pt x="1402" y="1496"/>
                  </a:lnTo>
                  <a:lnTo>
                    <a:pt x="1402" y="1510"/>
                  </a:lnTo>
                  <a:lnTo>
                    <a:pt x="1409" y="1510"/>
                  </a:lnTo>
                  <a:lnTo>
                    <a:pt x="1415" y="1530"/>
                  </a:lnTo>
                  <a:lnTo>
                    <a:pt x="1402" y="1530"/>
                  </a:lnTo>
                  <a:lnTo>
                    <a:pt x="1395" y="1524"/>
                  </a:lnTo>
                  <a:lnTo>
                    <a:pt x="1388" y="1524"/>
                  </a:lnTo>
                  <a:lnTo>
                    <a:pt x="1368" y="1530"/>
                  </a:lnTo>
                  <a:lnTo>
                    <a:pt x="1354" y="1524"/>
                  </a:lnTo>
                  <a:lnTo>
                    <a:pt x="1354" y="1530"/>
                  </a:lnTo>
                  <a:lnTo>
                    <a:pt x="1341" y="1524"/>
                  </a:lnTo>
                  <a:lnTo>
                    <a:pt x="1327" y="1530"/>
                  </a:lnTo>
                  <a:lnTo>
                    <a:pt x="1327" y="1537"/>
                  </a:lnTo>
                  <a:lnTo>
                    <a:pt x="1327" y="1544"/>
                  </a:lnTo>
                  <a:lnTo>
                    <a:pt x="1321" y="1544"/>
                  </a:lnTo>
                  <a:lnTo>
                    <a:pt x="1307" y="1551"/>
                  </a:lnTo>
                  <a:lnTo>
                    <a:pt x="1300" y="1557"/>
                  </a:lnTo>
                  <a:lnTo>
                    <a:pt x="1287" y="1571"/>
                  </a:lnTo>
                  <a:lnTo>
                    <a:pt x="1280" y="1591"/>
                  </a:lnTo>
                  <a:lnTo>
                    <a:pt x="1273" y="1598"/>
                  </a:lnTo>
                  <a:lnTo>
                    <a:pt x="1260" y="1585"/>
                  </a:lnTo>
                  <a:lnTo>
                    <a:pt x="1246" y="1585"/>
                  </a:lnTo>
                  <a:lnTo>
                    <a:pt x="1239" y="1585"/>
                  </a:lnTo>
                  <a:lnTo>
                    <a:pt x="1233" y="1585"/>
                  </a:lnTo>
                  <a:lnTo>
                    <a:pt x="1226" y="1585"/>
                  </a:lnTo>
                  <a:lnTo>
                    <a:pt x="1212" y="1591"/>
                  </a:lnTo>
                  <a:lnTo>
                    <a:pt x="1212" y="1598"/>
                  </a:lnTo>
                  <a:lnTo>
                    <a:pt x="1205" y="1598"/>
                  </a:lnTo>
                  <a:lnTo>
                    <a:pt x="1199" y="1612"/>
                  </a:lnTo>
                  <a:lnTo>
                    <a:pt x="1205" y="1625"/>
                  </a:lnTo>
                  <a:lnTo>
                    <a:pt x="1205" y="1646"/>
                  </a:lnTo>
                  <a:lnTo>
                    <a:pt x="1199" y="1652"/>
                  </a:lnTo>
                  <a:lnTo>
                    <a:pt x="1192" y="1679"/>
                  </a:lnTo>
                  <a:lnTo>
                    <a:pt x="1178" y="1686"/>
                  </a:lnTo>
                  <a:lnTo>
                    <a:pt x="1178" y="1693"/>
                  </a:lnTo>
                  <a:lnTo>
                    <a:pt x="1185" y="1700"/>
                  </a:lnTo>
                  <a:lnTo>
                    <a:pt x="1185" y="1720"/>
                  </a:lnTo>
                  <a:lnTo>
                    <a:pt x="1178" y="1727"/>
                  </a:lnTo>
                  <a:lnTo>
                    <a:pt x="1158" y="1747"/>
                  </a:lnTo>
                  <a:lnTo>
                    <a:pt x="1151" y="1754"/>
                  </a:lnTo>
                  <a:lnTo>
                    <a:pt x="1144" y="1754"/>
                  </a:lnTo>
                  <a:lnTo>
                    <a:pt x="1124" y="1767"/>
                  </a:lnTo>
                  <a:lnTo>
                    <a:pt x="1117" y="1774"/>
                  </a:lnTo>
                  <a:lnTo>
                    <a:pt x="1117" y="1767"/>
                  </a:lnTo>
                  <a:lnTo>
                    <a:pt x="1111" y="1767"/>
                  </a:lnTo>
                  <a:lnTo>
                    <a:pt x="1117" y="1761"/>
                  </a:lnTo>
                  <a:lnTo>
                    <a:pt x="1117" y="1754"/>
                  </a:lnTo>
                  <a:lnTo>
                    <a:pt x="1124" y="1747"/>
                  </a:lnTo>
                  <a:lnTo>
                    <a:pt x="1117" y="1747"/>
                  </a:lnTo>
                  <a:lnTo>
                    <a:pt x="1104" y="1740"/>
                  </a:lnTo>
                  <a:lnTo>
                    <a:pt x="1077" y="1740"/>
                  </a:lnTo>
                  <a:lnTo>
                    <a:pt x="1077" y="1734"/>
                  </a:lnTo>
                  <a:lnTo>
                    <a:pt x="1063" y="1713"/>
                  </a:lnTo>
                  <a:lnTo>
                    <a:pt x="1070" y="1707"/>
                  </a:lnTo>
                  <a:lnTo>
                    <a:pt x="1070" y="1700"/>
                  </a:lnTo>
                  <a:lnTo>
                    <a:pt x="1077" y="1686"/>
                  </a:lnTo>
                  <a:lnTo>
                    <a:pt x="1070" y="1686"/>
                  </a:lnTo>
                  <a:lnTo>
                    <a:pt x="1070" y="1679"/>
                  </a:lnTo>
                  <a:lnTo>
                    <a:pt x="1070" y="1673"/>
                  </a:lnTo>
                  <a:lnTo>
                    <a:pt x="1070" y="1666"/>
                  </a:lnTo>
                  <a:lnTo>
                    <a:pt x="1063" y="1673"/>
                  </a:lnTo>
                  <a:lnTo>
                    <a:pt x="1056" y="1666"/>
                  </a:lnTo>
                  <a:lnTo>
                    <a:pt x="1050" y="1666"/>
                  </a:lnTo>
                  <a:lnTo>
                    <a:pt x="1050" y="1673"/>
                  </a:lnTo>
                  <a:lnTo>
                    <a:pt x="1043" y="1666"/>
                  </a:lnTo>
                  <a:lnTo>
                    <a:pt x="1036" y="1659"/>
                  </a:lnTo>
                  <a:lnTo>
                    <a:pt x="1029" y="1666"/>
                  </a:lnTo>
                  <a:lnTo>
                    <a:pt x="1023" y="1666"/>
                  </a:lnTo>
                  <a:lnTo>
                    <a:pt x="1016" y="1666"/>
                  </a:lnTo>
                  <a:lnTo>
                    <a:pt x="1009" y="1666"/>
                  </a:lnTo>
                  <a:lnTo>
                    <a:pt x="1009" y="1673"/>
                  </a:lnTo>
                  <a:lnTo>
                    <a:pt x="1002" y="1679"/>
                  </a:lnTo>
                  <a:lnTo>
                    <a:pt x="1002" y="1686"/>
                  </a:lnTo>
                  <a:lnTo>
                    <a:pt x="995" y="1686"/>
                  </a:lnTo>
                  <a:lnTo>
                    <a:pt x="989" y="1686"/>
                  </a:lnTo>
                  <a:lnTo>
                    <a:pt x="995" y="1693"/>
                  </a:lnTo>
                  <a:lnTo>
                    <a:pt x="989" y="1693"/>
                  </a:lnTo>
                  <a:lnTo>
                    <a:pt x="982" y="1686"/>
                  </a:lnTo>
                  <a:lnTo>
                    <a:pt x="975" y="1693"/>
                  </a:lnTo>
                  <a:lnTo>
                    <a:pt x="975" y="1700"/>
                  </a:lnTo>
                  <a:lnTo>
                    <a:pt x="982" y="1700"/>
                  </a:lnTo>
                  <a:lnTo>
                    <a:pt x="982" y="1707"/>
                  </a:lnTo>
                  <a:lnTo>
                    <a:pt x="975" y="1713"/>
                  </a:lnTo>
                  <a:lnTo>
                    <a:pt x="975" y="1707"/>
                  </a:lnTo>
                  <a:lnTo>
                    <a:pt x="968" y="1707"/>
                  </a:lnTo>
                  <a:lnTo>
                    <a:pt x="968" y="1720"/>
                  </a:lnTo>
                  <a:lnTo>
                    <a:pt x="962" y="1727"/>
                  </a:lnTo>
                  <a:lnTo>
                    <a:pt x="962" y="1720"/>
                  </a:lnTo>
                  <a:lnTo>
                    <a:pt x="955" y="1727"/>
                  </a:lnTo>
                  <a:lnTo>
                    <a:pt x="928" y="1740"/>
                  </a:lnTo>
                  <a:lnTo>
                    <a:pt x="928" y="1734"/>
                  </a:lnTo>
                  <a:lnTo>
                    <a:pt x="921" y="1734"/>
                  </a:lnTo>
                  <a:lnTo>
                    <a:pt x="914" y="1734"/>
                  </a:lnTo>
                  <a:lnTo>
                    <a:pt x="907" y="1727"/>
                  </a:lnTo>
                  <a:lnTo>
                    <a:pt x="894" y="1734"/>
                  </a:lnTo>
                  <a:lnTo>
                    <a:pt x="894" y="1740"/>
                  </a:lnTo>
                  <a:lnTo>
                    <a:pt x="880" y="1740"/>
                  </a:lnTo>
                  <a:lnTo>
                    <a:pt x="867" y="1740"/>
                  </a:lnTo>
                  <a:lnTo>
                    <a:pt x="867" y="1734"/>
                  </a:lnTo>
                  <a:lnTo>
                    <a:pt x="867" y="1727"/>
                  </a:lnTo>
                  <a:lnTo>
                    <a:pt x="874" y="1727"/>
                  </a:lnTo>
                  <a:lnTo>
                    <a:pt x="874" y="1720"/>
                  </a:lnTo>
                  <a:lnTo>
                    <a:pt x="867" y="1713"/>
                  </a:lnTo>
                  <a:lnTo>
                    <a:pt x="867" y="1707"/>
                  </a:lnTo>
                  <a:lnTo>
                    <a:pt x="860" y="1707"/>
                  </a:lnTo>
                  <a:lnTo>
                    <a:pt x="860" y="1700"/>
                  </a:lnTo>
                  <a:lnTo>
                    <a:pt x="860" y="1686"/>
                  </a:lnTo>
                  <a:lnTo>
                    <a:pt x="853" y="1686"/>
                  </a:lnTo>
                  <a:lnTo>
                    <a:pt x="840" y="1686"/>
                  </a:lnTo>
                  <a:lnTo>
                    <a:pt x="826" y="1700"/>
                  </a:lnTo>
                  <a:lnTo>
                    <a:pt x="819" y="1686"/>
                  </a:lnTo>
                  <a:lnTo>
                    <a:pt x="819" y="1679"/>
                  </a:lnTo>
                  <a:lnTo>
                    <a:pt x="819" y="1666"/>
                  </a:lnTo>
                  <a:lnTo>
                    <a:pt x="813" y="1652"/>
                  </a:lnTo>
                  <a:lnTo>
                    <a:pt x="806" y="1652"/>
                  </a:lnTo>
                  <a:lnTo>
                    <a:pt x="799" y="1646"/>
                  </a:lnTo>
                  <a:lnTo>
                    <a:pt x="799" y="1639"/>
                  </a:lnTo>
                  <a:lnTo>
                    <a:pt x="806" y="1632"/>
                  </a:lnTo>
                  <a:lnTo>
                    <a:pt x="813" y="1646"/>
                  </a:lnTo>
                  <a:lnTo>
                    <a:pt x="819" y="1646"/>
                  </a:lnTo>
                  <a:lnTo>
                    <a:pt x="813" y="1639"/>
                  </a:lnTo>
                  <a:lnTo>
                    <a:pt x="819" y="1632"/>
                  </a:lnTo>
                  <a:lnTo>
                    <a:pt x="806" y="1625"/>
                  </a:lnTo>
                  <a:lnTo>
                    <a:pt x="799" y="1625"/>
                  </a:lnTo>
                  <a:lnTo>
                    <a:pt x="792" y="1618"/>
                  </a:lnTo>
                  <a:lnTo>
                    <a:pt x="799" y="1618"/>
                  </a:lnTo>
                  <a:lnTo>
                    <a:pt x="799" y="1612"/>
                  </a:lnTo>
                  <a:lnTo>
                    <a:pt x="806" y="1612"/>
                  </a:lnTo>
                  <a:lnTo>
                    <a:pt x="813" y="1612"/>
                  </a:lnTo>
                  <a:lnTo>
                    <a:pt x="806" y="1605"/>
                  </a:lnTo>
                  <a:lnTo>
                    <a:pt x="799" y="1605"/>
                  </a:lnTo>
                  <a:lnTo>
                    <a:pt x="799" y="1598"/>
                  </a:lnTo>
                  <a:lnTo>
                    <a:pt x="806" y="1598"/>
                  </a:lnTo>
                  <a:lnTo>
                    <a:pt x="799" y="1598"/>
                  </a:lnTo>
                  <a:lnTo>
                    <a:pt x="792" y="1605"/>
                  </a:lnTo>
                  <a:lnTo>
                    <a:pt x="792" y="1598"/>
                  </a:lnTo>
                  <a:lnTo>
                    <a:pt x="792" y="1591"/>
                  </a:lnTo>
                  <a:lnTo>
                    <a:pt x="785" y="1591"/>
                  </a:lnTo>
                  <a:lnTo>
                    <a:pt x="785" y="1585"/>
                  </a:lnTo>
                  <a:lnTo>
                    <a:pt x="779" y="1585"/>
                  </a:lnTo>
                  <a:lnTo>
                    <a:pt x="779" y="1578"/>
                  </a:lnTo>
                  <a:lnTo>
                    <a:pt x="765" y="1578"/>
                  </a:lnTo>
                  <a:lnTo>
                    <a:pt x="765" y="1571"/>
                  </a:lnTo>
                  <a:lnTo>
                    <a:pt x="758" y="1578"/>
                  </a:lnTo>
                  <a:lnTo>
                    <a:pt x="765" y="1578"/>
                  </a:lnTo>
                  <a:lnTo>
                    <a:pt x="758" y="1585"/>
                  </a:lnTo>
                  <a:lnTo>
                    <a:pt x="752" y="1585"/>
                  </a:lnTo>
                  <a:lnTo>
                    <a:pt x="758" y="1585"/>
                  </a:lnTo>
                  <a:lnTo>
                    <a:pt x="758" y="1591"/>
                  </a:lnTo>
                  <a:lnTo>
                    <a:pt x="752" y="1591"/>
                  </a:lnTo>
                  <a:lnTo>
                    <a:pt x="738" y="1598"/>
                  </a:lnTo>
                  <a:lnTo>
                    <a:pt x="731" y="1598"/>
                  </a:lnTo>
                  <a:lnTo>
                    <a:pt x="725" y="1591"/>
                  </a:lnTo>
                  <a:lnTo>
                    <a:pt x="718" y="1591"/>
                  </a:lnTo>
                  <a:lnTo>
                    <a:pt x="711" y="1598"/>
                  </a:lnTo>
                  <a:lnTo>
                    <a:pt x="711" y="1591"/>
                  </a:lnTo>
                  <a:lnTo>
                    <a:pt x="704" y="1605"/>
                  </a:lnTo>
                  <a:lnTo>
                    <a:pt x="691" y="1585"/>
                  </a:lnTo>
                  <a:lnTo>
                    <a:pt x="677" y="1571"/>
                  </a:lnTo>
                  <a:lnTo>
                    <a:pt x="670" y="1564"/>
                  </a:lnTo>
                  <a:lnTo>
                    <a:pt x="670" y="1557"/>
                  </a:lnTo>
                  <a:lnTo>
                    <a:pt x="677" y="1551"/>
                  </a:lnTo>
                  <a:lnTo>
                    <a:pt x="677" y="1544"/>
                  </a:lnTo>
                  <a:lnTo>
                    <a:pt x="670" y="1544"/>
                  </a:lnTo>
                  <a:lnTo>
                    <a:pt x="670" y="1537"/>
                  </a:lnTo>
                  <a:lnTo>
                    <a:pt x="664" y="1537"/>
                  </a:lnTo>
                  <a:lnTo>
                    <a:pt x="664" y="1530"/>
                  </a:lnTo>
                  <a:lnTo>
                    <a:pt x="657" y="1524"/>
                  </a:lnTo>
                  <a:lnTo>
                    <a:pt x="657" y="1517"/>
                  </a:lnTo>
                  <a:lnTo>
                    <a:pt x="650" y="1517"/>
                  </a:lnTo>
                  <a:lnTo>
                    <a:pt x="657" y="1517"/>
                  </a:lnTo>
                  <a:lnTo>
                    <a:pt x="650" y="1510"/>
                  </a:lnTo>
                  <a:lnTo>
                    <a:pt x="650" y="1517"/>
                  </a:lnTo>
                  <a:lnTo>
                    <a:pt x="643" y="1510"/>
                  </a:lnTo>
                  <a:lnTo>
                    <a:pt x="650" y="1503"/>
                  </a:lnTo>
                  <a:lnTo>
                    <a:pt x="657" y="1490"/>
                  </a:lnTo>
                  <a:lnTo>
                    <a:pt x="657" y="1476"/>
                  </a:lnTo>
                  <a:lnTo>
                    <a:pt x="643" y="1476"/>
                  </a:lnTo>
                  <a:lnTo>
                    <a:pt x="636" y="1476"/>
                  </a:lnTo>
                  <a:lnTo>
                    <a:pt x="616" y="1476"/>
                  </a:lnTo>
                  <a:lnTo>
                    <a:pt x="616" y="1469"/>
                  </a:lnTo>
                  <a:lnTo>
                    <a:pt x="623" y="1463"/>
                  </a:lnTo>
                  <a:lnTo>
                    <a:pt x="616" y="1456"/>
                  </a:lnTo>
                  <a:lnTo>
                    <a:pt x="609" y="1449"/>
                  </a:lnTo>
                  <a:lnTo>
                    <a:pt x="596" y="1442"/>
                  </a:lnTo>
                  <a:lnTo>
                    <a:pt x="596" y="1429"/>
                  </a:lnTo>
                  <a:lnTo>
                    <a:pt x="603" y="1415"/>
                  </a:lnTo>
                  <a:lnTo>
                    <a:pt x="596" y="1415"/>
                  </a:lnTo>
                  <a:lnTo>
                    <a:pt x="589" y="1422"/>
                  </a:lnTo>
                  <a:lnTo>
                    <a:pt x="589" y="1415"/>
                  </a:lnTo>
                  <a:lnTo>
                    <a:pt x="589" y="1408"/>
                  </a:lnTo>
                  <a:lnTo>
                    <a:pt x="596" y="1408"/>
                  </a:lnTo>
                  <a:lnTo>
                    <a:pt x="596" y="1402"/>
                  </a:lnTo>
                  <a:lnTo>
                    <a:pt x="589" y="1402"/>
                  </a:lnTo>
                  <a:lnTo>
                    <a:pt x="582" y="1402"/>
                  </a:lnTo>
                  <a:lnTo>
                    <a:pt x="575" y="1395"/>
                  </a:lnTo>
                  <a:lnTo>
                    <a:pt x="575" y="1388"/>
                  </a:lnTo>
                  <a:lnTo>
                    <a:pt x="569" y="1388"/>
                  </a:lnTo>
                  <a:lnTo>
                    <a:pt x="575" y="1381"/>
                  </a:lnTo>
                  <a:lnTo>
                    <a:pt x="562" y="1381"/>
                  </a:lnTo>
                  <a:lnTo>
                    <a:pt x="569" y="1375"/>
                  </a:lnTo>
                  <a:lnTo>
                    <a:pt x="569" y="1361"/>
                  </a:lnTo>
                  <a:lnTo>
                    <a:pt x="575" y="1354"/>
                  </a:lnTo>
                  <a:lnTo>
                    <a:pt x="569" y="1347"/>
                  </a:lnTo>
                  <a:lnTo>
                    <a:pt x="575" y="1341"/>
                  </a:lnTo>
                  <a:lnTo>
                    <a:pt x="575" y="1334"/>
                  </a:lnTo>
                  <a:lnTo>
                    <a:pt x="569" y="1327"/>
                  </a:lnTo>
                  <a:lnTo>
                    <a:pt x="575" y="1327"/>
                  </a:lnTo>
                  <a:lnTo>
                    <a:pt x="569" y="1320"/>
                  </a:lnTo>
                  <a:lnTo>
                    <a:pt x="575" y="1320"/>
                  </a:lnTo>
                  <a:lnTo>
                    <a:pt x="575" y="1307"/>
                  </a:lnTo>
                  <a:lnTo>
                    <a:pt x="575" y="1300"/>
                  </a:lnTo>
                  <a:lnTo>
                    <a:pt x="575" y="1287"/>
                  </a:lnTo>
                  <a:lnTo>
                    <a:pt x="575" y="1273"/>
                  </a:lnTo>
                  <a:lnTo>
                    <a:pt x="569" y="1266"/>
                  </a:lnTo>
                  <a:lnTo>
                    <a:pt x="562" y="1273"/>
                  </a:lnTo>
                  <a:lnTo>
                    <a:pt x="555" y="1273"/>
                  </a:lnTo>
                  <a:lnTo>
                    <a:pt x="548" y="1280"/>
                  </a:lnTo>
                  <a:lnTo>
                    <a:pt x="535" y="1287"/>
                  </a:lnTo>
                  <a:lnTo>
                    <a:pt x="542" y="1273"/>
                  </a:lnTo>
                  <a:lnTo>
                    <a:pt x="548" y="1273"/>
                  </a:lnTo>
                  <a:lnTo>
                    <a:pt x="555" y="1266"/>
                  </a:lnTo>
                  <a:lnTo>
                    <a:pt x="555" y="1232"/>
                  </a:lnTo>
                  <a:lnTo>
                    <a:pt x="542" y="1205"/>
                  </a:lnTo>
                  <a:lnTo>
                    <a:pt x="535" y="1198"/>
                  </a:lnTo>
                  <a:lnTo>
                    <a:pt x="528" y="1185"/>
                  </a:lnTo>
                  <a:lnTo>
                    <a:pt x="521" y="1178"/>
                  </a:lnTo>
                  <a:lnTo>
                    <a:pt x="515" y="1165"/>
                  </a:lnTo>
                  <a:lnTo>
                    <a:pt x="501" y="1165"/>
                  </a:lnTo>
                  <a:lnTo>
                    <a:pt x="474" y="1151"/>
                  </a:lnTo>
                  <a:lnTo>
                    <a:pt x="474" y="1158"/>
                  </a:lnTo>
                  <a:lnTo>
                    <a:pt x="454" y="1165"/>
                  </a:lnTo>
                  <a:lnTo>
                    <a:pt x="447" y="1171"/>
                  </a:lnTo>
                  <a:lnTo>
                    <a:pt x="440" y="1178"/>
                  </a:lnTo>
                  <a:lnTo>
                    <a:pt x="433" y="1178"/>
                  </a:lnTo>
                  <a:lnTo>
                    <a:pt x="440" y="1185"/>
                  </a:lnTo>
                  <a:lnTo>
                    <a:pt x="433" y="1192"/>
                  </a:lnTo>
                  <a:lnTo>
                    <a:pt x="433" y="1198"/>
                  </a:lnTo>
                  <a:lnTo>
                    <a:pt x="440" y="1205"/>
                  </a:lnTo>
                  <a:lnTo>
                    <a:pt x="447" y="1205"/>
                  </a:lnTo>
                  <a:lnTo>
                    <a:pt x="447" y="1212"/>
                  </a:lnTo>
                  <a:lnTo>
                    <a:pt x="447" y="1219"/>
                  </a:lnTo>
                  <a:lnTo>
                    <a:pt x="454" y="1212"/>
                  </a:lnTo>
                  <a:lnTo>
                    <a:pt x="454" y="1219"/>
                  </a:lnTo>
                  <a:lnTo>
                    <a:pt x="440" y="1219"/>
                  </a:lnTo>
                  <a:lnTo>
                    <a:pt x="433" y="1212"/>
                  </a:lnTo>
                  <a:lnTo>
                    <a:pt x="426" y="1205"/>
                  </a:lnTo>
                  <a:lnTo>
                    <a:pt x="433" y="1198"/>
                  </a:lnTo>
                  <a:lnTo>
                    <a:pt x="426" y="1192"/>
                  </a:lnTo>
                  <a:lnTo>
                    <a:pt x="426" y="1185"/>
                  </a:lnTo>
                  <a:lnTo>
                    <a:pt x="420" y="1171"/>
                  </a:lnTo>
                  <a:lnTo>
                    <a:pt x="413" y="1171"/>
                  </a:lnTo>
                  <a:lnTo>
                    <a:pt x="399" y="1171"/>
                  </a:lnTo>
                  <a:lnTo>
                    <a:pt x="413" y="1178"/>
                  </a:lnTo>
                  <a:lnTo>
                    <a:pt x="413" y="1185"/>
                  </a:lnTo>
                  <a:lnTo>
                    <a:pt x="413" y="1198"/>
                  </a:lnTo>
                  <a:lnTo>
                    <a:pt x="420" y="1198"/>
                  </a:lnTo>
                  <a:lnTo>
                    <a:pt x="413" y="1205"/>
                  </a:lnTo>
                  <a:lnTo>
                    <a:pt x="420" y="1212"/>
                  </a:lnTo>
                  <a:lnTo>
                    <a:pt x="406" y="1212"/>
                  </a:lnTo>
                  <a:lnTo>
                    <a:pt x="399" y="1212"/>
                  </a:lnTo>
                  <a:lnTo>
                    <a:pt x="393" y="1205"/>
                  </a:lnTo>
                  <a:lnTo>
                    <a:pt x="379" y="1219"/>
                  </a:lnTo>
                  <a:lnTo>
                    <a:pt x="372" y="1205"/>
                  </a:lnTo>
                  <a:lnTo>
                    <a:pt x="359" y="1192"/>
                  </a:lnTo>
                  <a:lnTo>
                    <a:pt x="325" y="1212"/>
                  </a:lnTo>
                  <a:lnTo>
                    <a:pt x="311" y="1219"/>
                  </a:lnTo>
                  <a:lnTo>
                    <a:pt x="305" y="1226"/>
                  </a:lnTo>
                  <a:lnTo>
                    <a:pt x="291" y="1232"/>
                  </a:lnTo>
                  <a:lnTo>
                    <a:pt x="284" y="1239"/>
                  </a:lnTo>
                  <a:lnTo>
                    <a:pt x="264" y="1253"/>
                  </a:lnTo>
                  <a:lnTo>
                    <a:pt x="244" y="1253"/>
                  </a:lnTo>
                  <a:lnTo>
                    <a:pt x="230" y="1259"/>
                  </a:lnTo>
                  <a:lnTo>
                    <a:pt x="223" y="1266"/>
                  </a:lnTo>
                  <a:lnTo>
                    <a:pt x="210" y="1287"/>
                  </a:lnTo>
                  <a:lnTo>
                    <a:pt x="203" y="1287"/>
                  </a:lnTo>
                  <a:lnTo>
                    <a:pt x="203" y="1293"/>
                  </a:lnTo>
                  <a:lnTo>
                    <a:pt x="196" y="1300"/>
                  </a:lnTo>
                  <a:lnTo>
                    <a:pt x="189" y="1300"/>
                  </a:lnTo>
                  <a:lnTo>
                    <a:pt x="189" y="1287"/>
                  </a:lnTo>
                  <a:lnTo>
                    <a:pt x="189" y="1273"/>
                  </a:lnTo>
                  <a:lnTo>
                    <a:pt x="183" y="1273"/>
                  </a:lnTo>
                  <a:lnTo>
                    <a:pt x="176" y="1266"/>
                  </a:lnTo>
                  <a:lnTo>
                    <a:pt x="169" y="1266"/>
                  </a:lnTo>
                  <a:lnTo>
                    <a:pt x="162" y="1259"/>
                  </a:lnTo>
                  <a:lnTo>
                    <a:pt x="162" y="1253"/>
                  </a:lnTo>
                  <a:lnTo>
                    <a:pt x="156" y="1246"/>
                  </a:lnTo>
                  <a:lnTo>
                    <a:pt x="149" y="1246"/>
                  </a:lnTo>
                  <a:lnTo>
                    <a:pt x="149" y="1239"/>
                  </a:lnTo>
                  <a:lnTo>
                    <a:pt x="149" y="1232"/>
                  </a:lnTo>
                  <a:lnTo>
                    <a:pt x="142" y="1232"/>
                  </a:lnTo>
                  <a:lnTo>
                    <a:pt x="149" y="1232"/>
                  </a:lnTo>
                  <a:lnTo>
                    <a:pt x="142" y="1232"/>
                  </a:lnTo>
                  <a:lnTo>
                    <a:pt x="142" y="1226"/>
                  </a:lnTo>
                  <a:lnTo>
                    <a:pt x="142" y="1232"/>
                  </a:lnTo>
                  <a:lnTo>
                    <a:pt x="142" y="1226"/>
                  </a:lnTo>
                  <a:lnTo>
                    <a:pt x="149" y="1226"/>
                  </a:lnTo>
                  <a:lnTo>
                    <a:pt x="156" y="1219"/>
                  </a:lnTo>
                  <a:lnTo>
                    <a:pt x="162" y="1212"/>
                  </a:lnTo>
                  <a:lnTo>
                    <a:pt x="156" y="1212"/>
                  </a:lnTo>
                  <a:lnTo>
                    <a:pt x="149" y="1212"/>
                  </a:lnTo>
                  <a:lnTo>
                    <a:pt x="142" y="1212"/>
                  </a:lnTo>
                  <a:lnTo>
                    <a:pt x="142" y="1205"/>
                  </a:lnTo>
                  <a:lnTo>
                    <a:pt x="142" y="1198"/>
                  </a:lnTo>
                  <a:lnTo>
                    <a:pt x="142" y="1185"/>
                  </a:lnTo>
                  <a:lnTo>
                    <a:pt x="149" y="1178"/>
                  </a:lnTo>
                  <a:lnTo>
                    <a:pt x="156" y="1171"/>
                  </a:lnTo>
                  <a:lnTo>
                    <a:pt x="162" y="1171"/>
                  </a:lnTo>
                  <a:lnTo>
                    <a:pt x="169" y="1171"/>
                  </a:lnTo>
                  <a:lnTo>
                    <a:pt x="169" y="1185"/>
                  </a:lnTo>
                  <a:lnTo>
                    <a:pt x="169" y="1192"/>
                  </a:lnTo>
                  <a:lnTo>
                    <a:pt x="176" y="1192"/>
                  </a:lnTo>
                  <a:lnTo>
                    <a:pt x="183" y="1185"/>
                  </a:lnTo>
                  <a:lnTo>
                    <a:pt x="183" y="1178"/>
                  </a:lnTo>
                  <a:lnTo>
                    <a:pt x="189" y="1171"/>
                  </a:lnTo>
                  <a:lnTo>
                    <a:pt x="203" y="1158"/>
                  </a:lnTo>
                  <a:lnTo>
                    <a:pt x="210" y="1158"/>
                  </a:lnTo>
                  <a:lnTo>
                    <a:pt x="217" y="1165"/>
                  </a:lnTo>
                  <a:lnTo>
                    <a:pt x="217" y="1171"/>
                  </a:lnTo>
                  <a:lnTo>
                    <a:pt x="223" y="1178"/>
                  </a:lnTo>
                  <a:lnTo>
                    <a:pt x="223" y="1171"/>
                  </a:lnTo>
                  <a:lnTo>
                    <a:pt x="230" y="1165"/>
                  </a:lnTo>
                  <a:lnTo>
                    <a:pt x="237" y="1171"/>
                  </a:lnTo>
                  <a:lnTo>
                    <a:pt x="237" y="1165"/>
                  </a:lnTo>
                  <a:lnTo>
                    <a:pt x="237" y="1158"/>
                  </a:lnTo>
                  <a:lnTo>
                    <a:pt x="237" y="1151"/>
                  </a:lnTo>
                  <a:lnTo>
                    <a:pt x="244" y="1144"/>
                  </a:lnTo>
                  <a:lnTo>
                    <a:pt x="244" y="1138"/>
                  </a:lnTo>
                  <a:lnTo>
                    <a:pt x="244" y="1131"/>
                  </a:lnTo>
                  <a:lnTo>
                    <a:pt x="237" y="1124"/>
                  </a:lnTo>
                  <a:lnTo>
                    <a:pt x="237" y="1110"/>
                  </a:lnTo>
                  <a:lnTo>
                    <a:pt x="230" y="1104"/>
                  </a:lnTo>
                  <a:lnTo>
                    <a:pt x="230" y="1097"/>
                  </a:lnTo>
                  <a:lnTo>
                    <a:pt x="237" y="1090"/>
                  </a:lnTo>
                  <a:lnTo>
                    <a:pt x="237" y="1083"/>
                  </a:lnTo>
                  <a:lnTo>
                    <a:pt x="223" y="1077"/>
                  </a:lnTo>
                  <a:lnTo>
                    <a:pt x="217" y="1070"/>
                  </a:lnTo>
                  <a:lnTo>
                    <a:pt x="210" y="1063"/>
                  </a:lnTo>
                  <a:lnTo>
                    <a:pt x="203" y="1056"/>
                  </a:lnTo>
                  <a:lnTo>
                    <a:pt x="203" y="1049"/>
                  </a:lnTo>
                  <a:lnTo>
                    <a:pt x="203" y="1036"/>
                  </a:lnTo>
                  <a:lnTo>
                    <a:pt x="210" y="1029"/>
                  </a:lnTo>
                  <a:lnTo>
                    <a:pt x="210" y="1022"/>
                  </a:lnTo>
                  <a:lnTo>
                    <a:pt x="217" y="1016"/>
                  </a:lnTo>
                  <a:lnTo>
                    <a:pt x="210" y="1009"/>
                  </a:lnTo>
                  <a:lnTo>
                    <a:pt x="203" y="1002"/>
                  </a:lnTo>
                  <a:lnTo>
                    <a:pt x="196" y="1002"/>
                  </a:lnTo>
                  <a:lnTo>
                    <a:pt x="189" y="995"/>
                  </a:lnTo>
                  <a:lnTo>
                    <a:pt x="176" y="995"/>
                  </a:lnTo>
                  <a:lnTo>
                    <a:pt x="169" y="988"/>
                  </a:lnTo>
                  <a:lnTo>
                    <a:pt x="162" y="982"/>
                  </a:lnTo>
                  <a:lnTo>
                    <a:pt x="156" y="982"/>
                  </a:lnTo>
                  <a:lnTo>
                    <a:pt x="149" y="975"/>
                  </a:lnTo>
                  <a:lnTo>
                    <a:pt x="156" y="975"/>
                  </a:lnTo>
                  <a:lnTo>
                    <a:pt x="149" y="968"/>
                  </a:lnTo>
                  <a:lnTo>
                    <a:pt x="149" y="975"/>
                  </a:lnTo>
                  <a:lnTo>
                    <a:pt x="149" y="968"/>
                  </a:lnTo>
                  <a:lnTo>
                    <a:pt x="149" y="961"/>
                  </a:lnTo>
                  <a:lnTo>
                    <a:pt x="142" y="961"/>
                  </a:lnTo>
                  <a:lnTo>
                    <a:pt x="149" y="961"/>
                  </a:lnTo>
                  <a:lnTo>
                    <a:pt x="149" y="955"/>
                  </a:lnTo>
                  <a:lnTo>
                    <a:pt x="142" y="955"/>
                  </a:lnTo>
                  <a:lnTo>
                    <a:pt x="142" y="948"/>
                  </a:lnTo>
                  <a:lnTo>
                    <a:pt x="149" y="941"/>
                  </a:lnTo>
                  <a:lnTo>
                    <a:pt x="149" y="934"/>
                  </a:lnTo>
                  <a:lnTo>
                    <a:pt x="149" y="928"/>
                  </a:lnTo>
                  <a:lnTo>
                    <a:pt x="142" y="921"/>
                  </a:lnTo>
                  <a:lnTo>
                    <a:pt x="142" y="914"/>
                  </a:lnTo>
                  <a:lnTo>
                    <a:pt x="149" y="914"/>
                  </a:lnTo>
                  <a:lnTo>
                    <a:pt x="142" y="907"/>
                  </a:lnTo>
                  <a:lnTo>
                    <a:pt x="149" y="907"/>
                  </a:lnTo>
                  <a:lnTo>
                    <a:pt x="142" y="907"/>
                  </a:lnTo>
                  <a:lnTo>
                    <a:pt x="142" y="900"/>
                  </a:lnTo>
                  <a:lnTo>
                    <a:pt x="142" y="894"/>
                  </a:lnTo>
                  <a:lnTo>
                    <a:pt x="149" y="894"/>
                  </a:lnTo>
                  <a:lnTo>
                    <a:pt x="149" y="887"/>
                  </a:lnTo>
                  <a:lnTo>
                    <a:pt x="142" y="880"/>
                  </a:lnTo>
                  <a:lnTo>
                    <a:pt x="135" y="880"/>
                  </a:lnTo>
                  <a:lnTo>
                    <a:pt x="135" y="873"/>
                  </a:lnTo>
                  <a:lnTo>
                    <a:pt x="128" y="873"/>
                  </a:lnTo>
                  <a:lnTo>
                    <a:pt x="122" y="867"/>
                  </a:lnTo>
                  <a:lnTo>
                    <a:pt x="115" y="860"/>
                  </a:lnTo>
                  <a:lnTo>
                    <a:pt x="108" y="860"/>
                  </a:lnTo>
                  <a:lnTo>
                    <a:pt x="101" y="853"/>
                  </a:lnTo>
                  <a:lnTo>
                    <a:pt x="95" y="853"/>
                  </a:lnTo>
                  <a:lnTo>
                    <a:pt x="95" y="839"/>
                  </a:lnTo>
                  <a:lnTo>
                    <a:pt x="88" y="833"/>
                  </a:lnTo>
                  <a:lnTo>
                    <a:pt x="88" y="826"/>
                  </a:lnTo>
                  <a:lnTo>
                    <a:pt x="81" y="833"/>
                  </a:lnTo>
                  <a:lnTo>
                    <a:pt x="81" y="826"/>
                  </a:lnTo>
                  <a:lnTo>
                    <a:pt x="81" y="819"/>
                  </a:lnTo>
                  <a:lnTo>
                    <a:pt x="81" y="812"/>
                  </a:lnTo>
                  <a:lnTo>
                    <a:pt x="81" y="806"/>
                  </a:lnTo>
                  <a:lnTo>
                    <a:pt x="81" y="792"/>
                  </a:lnTo>
                  <a:lnTo>
                    <a:pt x="81" y="785"/>
                  </a:lnTo>
                  <a:lnTo>
                    <a:pt x="81" y="772"/>
                  </a:lnTo>
                  <a:lnTo>
                    <a:pt x="68" y="758"/>
                  </a:lnTo>
                  <a:lnTo>
                    <a:pt x="61" y="751"/>
                  </a:lnTo>
                  <a:lnTo>
                    <a:pt x="54" y="745"/>
                  </a:lnTo>
                  <a:lnTo>
                    <a:pt x="54" y="738"/>
                  </a:lnTo>
                  <a:lnTo>
                    <a:pt x="47" y="731"/>
                  </a:lnTo>
                  <a:lnTo>
                    <a:pt x="40" y="724"/>
                  </a:lnTo>
                  <a:lnTo>
                    <a:pt x="40" y="711"/>
                  </a:lnTo>
                  <a:lnTo>
                    <a:pt x="34" y="704"/>
                  </a:lnTo>
                  <a:lnTo>
                    <a:pt x="27" y="697"/>
                  </a:lnTo>
                  <a:lnTo>
                    <a:pt x="7" y="690"/>
                  </a:lnTo>
                  <a:lnTo>
                    <a:pt x="7" y="670"/>
                  </a:lnTo>
                  <a:lnTo>
                    <a:pt x="0" y="670"/>
                  </a:lnTo>
                  <a:lnTo>
                    <a:pt x="0" y="657"/>
                  </a:lnTo>
                  <a:lnTo>
                    <a:pt x="13" y="650"/>
                  </a:lnTo>
                  <a:lnTo>
                    <a:pt x="20" y="650"/>
                  </a:lnTo>
                  <a:lnTo>
                    <a:pt x="27" y="650"/>
                  </a:lnTo>
                  <a:lnTo>
                    <a:pt x="27" y="643"/>
                  </a:lnTo>
                  <a:lnTo>
                    <a:pt x="34" y="636"/>
                  </a:lnTo>
                  <a:lnTo>
                    <a:pt x="40" y="636"/>
                  </a:lnTo>
                  <a:lnTo>
                    <a:pt x="47" y="629"/>
                  </a:lnTo>
                  <a:lnTo>
                    <a:pt x="40" y="629"/>
                  </a:lnTo>
                  <a:lnTo>
                    <a:pt x="40" y="623"/>
                  </a:lnTo>
                  <a:lnTo>
                    <a:pt x="40" y="616"/>
                  </a:lnTo>
                  <a:lnTo>
                    <a:pt x="40" y="609"/>
                  </a:lnTo>
                  <a:lnTo>
                    <a:pt x="47" y="602"/>
                  </a:lnTo>
                  <a:lnTo>
                    <a:pt x="47" y="596"/>
                  </a:lnTo>
                  <a:lnTo>
                    <a:pt x="54" y="589"/>
                  </a:lnTo>
                  <a:lnTo>
                    <a:pt x="61" y="582"/>
                  </a:lnTo>
                  <a:lnTo>
                    <a:pt x="61" y="575"/>
                  </a:lnTo>
                  <a:lnTo>
                    <a:pt x="61" y="569"/>
                  </a:lnTo>
                  <a:lnTo>
                    <a:pt x="61" y="562"/>
                  </a:lnTo>
                  <a:lnTo>
                    <a:pt x="61" y="535"/>
                  </a:lnTo>
                  <a:lnTo>
                    <a:pt x="54" y="528"/>
                  </a:lnTo>
                  <a:lnTo>
                    <a:pt x="61" y="521"/>
                  </a:lnTo>
                  <a:lnTo>
                    <a:pt x="54" y="514"/>
                  </a:lnTo>
                  <a:lnTo>
                    <a:pt x="47" y="508"/>
                  </a:lnTo>
                  <a:lnTo>
                    <a:pt x="47" y="501"/>
                  </a:lnTo>
                  <a:lnTo>
                    <a:pt x="40" y="501"/>
                  </a:lnTo>
                  <a:lnTo>
                    <a:pt x="47" y="494"/>
                  </a:lnTo>
                  <a:lnTo>
                    <a:pt x="40" y="494"/>
                  </a:lnTo>
                  <a:lnTo>
                    <a:pt x="40" y="480"/>
                  </a:lnTo>
                  <a:lnTo>
                    <a:pt x="34" y="474"/>
                  </a:lnTo>
                  <a:lnTo>
                    <a:pt x="40" y="474"/>
                  </a:lnTo>
                  <a:lnTo>
                    <a:pt x="34" y="467"/>
                  </a:lnTo>
                  <a:lnTo>
                    <a:pt x="34" y="460"/>
                  </a:lnTo>
                  <a:lnTo>
                    <a:pt x="20" y="453"/>
                  </a:lnTo>
                  <a:lnTo>
                    <a:pt x="13" y="447"/>
                  </a:lnTo>
                  <a:lnTo>
                    <a:pt x="20" y="440"/>
                  </a:lnTo>
                  <a:lnTo>
                    <a:pt x="20" y="433"/>
                  </a:lnTo>
                  <a:lnTo>
                    <a:pt x="27" y="419"/>
                  </a:lnTo>
                  <a:lnTo>
                    <a:pt x="20" y="413"/>
                  </a:lnTo>
                  <a:lnTo>
                    <a:pt x="27" y="406"/>
                  </a:lnTo>
                  <a:lnTo>
                    <a:pt x="34" y="406"/>
                  </a:lnTo>
                  <a:lnTo>
                    <a:pt x="34" y="399"/>
                  </a:lnTo>
                  <a:lnTo>
                    <a:pt x="27" y="399"/>
                  </a:lnTo>
                  <a:lnTo>
                    <a:pt x="27" y="392"/>
                  </a:lnTo>
                  <a:lnTo>
                    <a:pt x="20" y="386"/>
                  </a:lnTo>
                  <a:lnTo>
                    <a:pt x="13" y="386"/>
                  </a:lnTo>
                  <a:lnTo>
                    <a:pt x="7" y="379"/>
                  </a:lnTo>
                  <a:lnTo>
                    <a:pt x="13" y="365"/>
                  </a:lnTo>
                  <a:lnTo>
                    <a:pt x="20" y="338"/>
                  </a:lnTo>
                  <a:lnTo>
                    <a:pt x="20" y="331"/>
                  </a:lnTo>
                  <a:lnTo>
                    <a:pt x="27" y="325"/>
                  </a:lnTo>
                  <a:lnTo>
                    <a:pt x="34" y="325"/>
                  </a:lnTo>
                  <a:lnTo>
                    <a:pt x="40" y="311"/>
                  </a:lnTo>
                  <a:lnTo>
                    <a:pt x="47" y="304"/>
                  </a:lnTo>
                  <a:lnTo>
                    <a:pt x="47" y="311"/>
                  </a:lnTo>
                  <a:lnTo>
                    <a:pt x="61" y="304"/>
                  </a:lnTo>
                  <a:lnTo>
                    <a:pt x="68" y="298"/>
                  </a:lnTo>
                  <a:lnTo>
                    <a:pt x="68" y="291"/>
                  </a:lnTo>
                  <a:lnTo>
                    <a:pt x="74" y="291"/>
                  </a:lnTo>
                  <a:lnTo>
                    <a:pt x="81" y="304"/>
                  </a:lnTo>
                  <a:lnTo>
                    <a:pt x="88" y="298"/>
                  </a:lnTo>
                  <a:lnTo>
                    <a:pt x="95" y="298"/>
                  </a:lnTo>
                  <a:lnTo>
                    <a:pt x="95" y="291"/>
                  </a:lnTo>
                  <a:lnTo>
                    <a:pt x="101" y="291"/>
                  </a:lnTo>
                  <a:lnTo>
                    <a:pt x="108" y="284"/>
                  </a:lnTo>
                  <a:lnTo>
                    <a:pt x="108" y="277"/>
                  </a:lnTo>
                  <a:lnTo>
                    <a:pt x="108" y="270"/>
                  </a:lnTo>
                  <a:lnTo>
                    <a:pt x="115" y="270"/>
                  </a:lnTo>
                  <a:lnTo>
                    <a:pt x="122" y="264"/>
                  </a:lnTo>
                  <a:lnTo>
                    <a:pt x="128" y="257"/>
                  </a:lnTo>
                  <a:lnTo>
                    <a:pt x="135" y="257"/>
                  </a:lnTo>
                  <a:lnTo>
                    <a:pt x="135" y="250"/>
                  </a:lnTo>
                  <a:lnTo>
                    <a:pt x="149" y="250"/>
                  </a:lnTo>
                  <a:lnTo>
                    <a:pt x="156" y="237"/>
                  </a:lnTo>
                  <a:lnTo>
                    <a:pt x="162" y="237"/>
                  </a:lnTo>
                  <a:lnTo>
                    <a:pt x="162" y="230"/>
                  </a:lnTo>
                  <a:lnTo>
                    <a:pt x="169" y="230"/>
                  </a:lnTo>
                  <a:lnTo>
                    <a:pt x="169" y="223"/>
                  </a:lnTo>
                  <a:lnTo>
                    <a:pt x="162" y="216"/>
                  </a:lnTo>
                  <a:lnTo>
                    <a:pt x="176" y="216"/>
                  </a:lnTo>
                  <a:lnTo>
                    <a:pt x="176" y="203"/>
                  </a:lnTo>
                  <a:lnTo>
                    <a:pt x="183" y="203"/>
                  </a:lnTo>
                  <a:lnTo>
                    <a:pt x="189" y="210"/>
                  </a:lnTo>
                  <a:lnTo>
                    <a:pt x="196" y="210"/>
                  </a:lnTo>
                  <a:lnTo>
                    <a:pt x="196" y="203"/>
                  </a:lnTo>
                  <a:lnTo>
                    <a:pt x="189" y="196"/>
                  </a:lnTo>
                  <a:lnTo>
                    <a:pt x="189" y="189"/>
                  </a:lnTo>
                  <a:lnTo>
                    <a:pt x="196" y="189"/>
                  </a:lnTo>
                  <a:lnTo>
                    <a:pt x="189" y="182"/>
                  </a:lnTo>
                  <a:lnTo>
                    <a:pt x="196" y="176"/>
                  </a:lnTo>
                  <a:lnTo>
                    <a:pt x="203" y="176"/>
                  </a:lnTo>
                  <a:lnTo>
                    <a:pt x="210" y="162"/>
                  </a:lnTo>
                  <a:lnTo>
                    <a:pt x="203" y="162"/>
                  </a:lnTo>
                  <a:lnTo>
                    <a:pt x="210" y="155"/>
                  </a:lnTo>
                  <a:lnTo>
                    <a:pt x="217" y="155"/>
                  </a:lnTo>
                  <a:lnTo>
                    <a:pt x="230" y="162"/>
                  </a:lnTo>
                  <a:lnTo>
                    <a:pt x="237" y="169"/>
                  </a:lnTo>
                  <a:lnTo>
                    <a:pt x="244" y="169"/>
                  </a:lnTo>
                  <a:lnTo>
                    <a:pt x="250" y="162"/>
                  </a:lnTo>
                  <a:lnTo>
                    <a:pt x="264" y="169"/>
                  </a:lnTo>
                  <a:lnTo>
                    <a:pt x="264" y="162"/>
                  </a:lnTo>
                  <a:lnTo>
                    <a:pt x="264" y="155"/>
                  </a:lnTo>
                  <a:lnTo>
                    <a:pt x="264" y="149"/>
                  </a:lnTo>
                  <a:lnTo>
                    <a:pt x="271" y="142"/>
                  </a:lnTo>
                  <a:lnTo>
                    <a:pt x="277" y="135"/>
                  </a:lnTo>
                  <a:lnTo>
                    <a:pt x="284" y="128"/>
                  </a:lnTo>
                  <a:lnTo>
                    <a:pt x="291" y="128"/>
                  </a:lnTo>
                  <a:lnTo>
                    <a:pt x="298" y="128"/>
                  </a:lnTo>
                  <a:lnTo>
                    <a:pt x="298" y="121"/>
                  </a:lnTo>
                  <a:lnTo>
                    <a:pt x="311" y="115"/>
                  </a:lnTo>
                  <a:lnTo>
                    <a:pt x="311" y="108"/>
                  </a:lnTo>
                  <a:lnTo>
                    <a:pt x="318" y="108"/>
                  </a:lnTo>
                  <a:lnTo>
                    <a:pt x="318" y="101"/>
                  </a:lnTo>
                  <a:lnTo>
                    <a:pt x="325" y="101"/>
                  </a:lnTo>
                  <a:lnTo>
                    <a:pt x="332" y="94"/>
                  </a:lnTo>
                  <a:lnTo>
                    <a:pt x="338" y="88"/>
                  </a:lnTo>
                  <a:lnTo>
                    <a:pt x="338" y="81"/>
                  </a:lnTo>
                  <a:lnTo>
                    <a:pt x="345" y="81"/>
                  </a:lnTo>
                  <a:lnTo>
                    <a:pt x="345" y="88"/>
                  </a:lnTo>
                  <a:lnTo>
                    <a:pt x="352" y="88"/>
                  </a:lnTo>
                  <a:lnTo>
                    <a:pt x="352" y="81"/>
                  </a:lnTo>
                  <a:lnTo>
                    <a:pt x="352" y="67"/>
                  </a:lnTo>
                  <a:lnTo>
                    <a:pt x="359" y="67"/>
                  </a:lnTo>
                  <a:lnTo>
                    <a:pt x="359" y="81"/>
                  </a:lnTo>
                  <a:lnTo>
                    <a:pt x="366" y="81"/>
                  </a:lnTo>
                  <a:lnTo>
                    <a:pt x="366" y="74"/>
                  </a:lnTo>
                  <a:lnTo>
                    <a:pt x="366" y="67"/>
                  </a:lnTo>
                  <a:lnTo>
                    <a:pt x="372" y="74"/>
                  </a:lnTo>
                  <a:lnTo>
                    <a:pt x="379" y="67"/>
                  </a:lnTo>
                  <a:lnTo>
                    <a:pt x="372" y="67"/>
                  </a:lnTo>
                  <a:lnTo>
                    <a:pt x="372" y="60"/>
                  </a:lnTo>
                  <a:lnTo>
                    <a:pt x="379" y="60"/>
                  </a:lnTo>
                  <a:lnTo>
                    <a:pt x="393" y="60"/>
                  </a:lnTo>
                  <a:lnTo>
                    <a:pt x="393" y="54"/>
                  </a:lnTo>
                  <a:lnTo>
                    <a:pt x="386" y="47"/>
                  </a:lnTo>
                  <a:lnTo>
                    <a:pt x="386" y="33"/>
                  </a:lnTo>
                  <a:lnTo>
                    <a:pt x="379" y="27"/>
                  </a:lnTo>
                  <a:lnTo>
                    <a:pt x="379" y="20"/>
                  </a:lnTo>
                  <a:lnTo>
                    <a:pt x="379" y="6"/>
                  </a:lnTo>
                  <a:lnTo>
                    <a:pt x="393" y="13"/>
                  </a:lnTo>
                  <a:lnTo>
                    <a:pt x="393" y="20"/>
                  </a:lnTo>
                  <a:lnTo>
                    <a:pt x="393" y="13"/>
                  </a:lnTo>
                  <a:lnTo>
                    <a:pt x="406" y="13"/>
                  </a:lnTo>
                  <a:lnTo>
                    <a:pt x="413" y="13"/>
                  </a:lnTo>
                  <a:lnTo>
                    <a:pt x="433" y="13"/>
                  </a:lnTo>
                  <a:lnTo>
                    <a:pt x="440" y="20"/>
                  </a:lnTo>
                  <a:lnTo>
                    <a:pt x="454" y="27"/>
                  </a:lnTo>
                  <a:lnTo>
                    <a:pt x="460" y="20"/>
                  </a:lnTo>
                  <a:lnTo>
                    <a:pt x="467" y="13"/>
                  </a:lnTo>
                  <a:lnTo>
                    <a:pt x="481" y="13"/>
                  </a:lnTo>
                  <a:lnTo>
                    <a:pt x="487" y="6"/>
                  </a:lnTo>
                  <a:lnTo>
                    <a:pt x="501" y="6"/>
                  </a:lnTo>
                  <a:lnTo>
                    <a:pt x="501" y="0"/>
                  </a:lnTo>
                  <a:lnTo>
                    <a:pt x="508" y="6"/>
                  </a:lnTo>
                  <a:lnTo>
                    <a:pt x="515" y="6"/>
                  </a:lnTo>
                  <a:lnTo>
                    <a:pt x="521" y="6"/>
                  </a:lnTo>
                  <a:lnTo>
                    <a:pt x="528" y="13"/>
                  </a:lnTo>
                  <a:close/>
                </a:path>
              </a:pathLst>
            </a:custGeom>
            <a:solidFill>
              <a:srgbClr val="001F5A"/>
            </a:solidFill>
            <a:ln w="1" cap="sq">
              <a:solidFill>
                <a:srgbClr val="7F7F7F"/>
              </a:solidFill>
              <a:prstDash val="solid"/>
              <a:miter lim="800000"/>
              <a:headEnd/>
              <a:tailEnd/>
            </a:ln>
          </p:spPr>
          <p:txBody>
            <a:bodyPr lIns="100796" tIns="50398" rIns="100796" bIns="50398"/>
            <a:lstStyle/>
            <a:p>
              <a:endParaRPr lang="es-ES" sz="2004" dirty="0"/>
            </a:p>
          </p:txBody>
        </p:sp>
        <p:sp>
          <p:nvSpPr>
            <p:cNvPr id="37" name="malaga">
              <a:extLst>
                <a:ext uri="{FF2B5EF4-FFF2-40B4-BE49-F238E27FC236}">
                  <a16:creationId xmlns:a16="http://schemas.microsoft.com/office/drawing/2014/main" id="{9045A8DD-E30C-FCBB-45EB-E15F6D5000FF}"/>
                </a:ext>
              </a:extLst>
            </p:cNvPr>
            <p:cNvSpPr>
              <a:spLocks/>
            </p:cNvSpPr>
            <p:nvPr/>
          </p:nvSpPr>
          <p:spPr bwMode="auto">
            <a:xfrm>
              <a:off x="13479144" y="8382421"/>
              <a:ext cx="633373" cy="430581"/>
            </a:xfrm>
            <a:custGeom>
              <a:avLst/>
              <a:gdLst>
                <a:gd name="T0" fmla="*/ 2147483647 w 1700"/>
                <a:gd name="T1" fmla="*/ 2147483647 h 1090"/>
                <a:gd name="T2" fmla="*/ 2147483647 w 1700"/>
                <a:gd name="T3" fmla="*/ 2147483647 h 1090"/>
                <a:gd name="T4" fmla="*/ 2147483647 w 1700"/>
                <a:gd name="T5" fmla="*/ 2147483647 h 1090"/>
                <a:gd name="T6" fmla="*/ 2147483647 w 1700"/>
                <a:gd name="T7" fmla="*/ 2147483647 h 1090"/>
                <a:gd name="T8" fmla="*/ 2147483647 w 1700"/>
                <a:gd name="T9" fmla="*/ 2147483647 h 1090"/>
                <a:gd name="T10" fmla="*/ 2147483647 w 1700"/>
                <a:gd name="T11" fmla="*/ 2147483647 h 1090"/>
                <a:gd name="T12" fmla="*/ 2147483647 w 1700"/>
                <a:gd name="T13" fmla="*/ 2147483647 h 1090"/>
                <a:gd name="T14" fmla="*/ 2147483647 w 1700"/>
                <a:gd name="T15" fmla="*/ 2147483647 h 1090"/>
                <a:gd name="T16" fmla="*/ 2147483647 w 1700"/>
                <a:gd name="T17" fmla="*/ 2147483647 h 1090"/>
                <a:gd name="T18" fmla="*/ 2147483647 w 1700"/>
                <a:gd name="T19" fmla="*/ 2147483647 h 1090"/>
                <a:gd name="T20" fmla="*/ 2147483647 w 1700"/>
                <a:gd name="T21" fmla="*/ 2147483647 h 1090"/>
                <a:gd name="T22" fmla="*/ 2147483647 w 1700"/>
                <a:gd name="T23" fmla="*/ 2147483647 h 1090"/>
                <a:gd name="T24" fmla="*/ 2147483647 w 1700"/>
                <a:gd name="T25" fmla="*/ 2147483647 h 1090"/>
                <a:gd name="T26" fmla="*/ 2147483647 w 1700"/>
                <a:gd name="T27" fmla="*/ 2147483647 h 1090"/>
                <a:gd name="T28" fmla="*/ 2147483647 w 1700"/>
                <a:gd name="T29" fmla="*/ 2147483647 h 1090"/>
                <a:gd name="T30" fmla="*/ 2147483647 w 1700"/>
                <a:gd name="T31" fmla="*/ 2147483647 h 1090"/>
                <a:gd name="T32" fmla="*/ 2147483647 w 1700"/>
                <a:gd name="T33" fmla="*/ 2147483647 h 1090"/>
                <a:gd name="T34" fmla="*/ 2147483647 w 1700"/>
                <a:gd name="T35" fmla="*/ 2147483647 h 1090"/>
                <a:gd name="T36" fmla="*/ 2147483647 w 1700"/>
                <a:gd name="T37" fmla="*/ 2147483647 h 1090"/>
                <a:gd name="T38" fmla="*/ 2147483647 w 1700"/>
                <a:gd name="T39" fmla="*/ 2147483647 h 1090"/>
                <a:gd name="T40" fmla="*/ 2147483647 w 1700"/>
                <a:gd name="T41" fmla="*/ 2147483647 h 1090"/>
                <a:gd name="T42" fmla="*/ 2147483647 w 1700"/>
                <a:gd name="T43" fmla="*/ 2147483647 h 1090"/>
                <a:gd name="T44" fmla="*/ 2147483647 w 1700"/>
                <a:gd name="T45" fmla="*/ 2147483647 h 1090"/>
                <a:gd name="T46" fmla="*/ 2147483647 w 1700"/>
                <a:gd name="T47" fmla="*/ 2147483647 h 1090"/>
                <a:gd name="T48" fmla="*/ 2147483647 w 1700"/>
                <a:gd name="T49" fmla="*/ 2147483647 h 1090"/>
                <a:gd name="T50" fmla="*/ 2147483647 w 1700"/>
                <a:gd name="T51" fmla="*/ 2147483647 h 1090"/>
                <a:gd name="T52" fmla="*/ 2147483647 w 1700"/>
                <a:gd name="T53" fmla="*/ 2147483647 h 1090"/>
                <a:gd name="T54" fmla="*/ 2147483647 w 1700"/>
                <a:gd name="T55" fmla="*/ 2147483647 h 1090"/>
                <a:gd name="T56" fmla="*/ 2147483647 w 1700"/>
                <a:gd name="T57" fmla="*/ 2147483647 h 1090"/>
                <a:gd name="T58" fmla="*/ 814227329 w 1700"/>
                <a:gd name="T59" fmla="*/ 2147483647 h 1090"/>
                <a:gd name="T60" fmla="*/ 2147483647 w 1700"/>
                <a:gd name="T61" fmla="*/ 2147483647 h 1090"/>
                <a:gd name="T62" fmla="*/ 2147483647 w 1700"/>
                <a:gd name="T63" fmla="*/ 2147483647 h 1090"/>
                <a:gd name="T64" fmla="*/ 2147483647 w 1700"/>
                <a:gd name="T65" fmla="*/ 2147483647 h 1090"/>
                <a:gd name="T66" fmla="*/ 2147483647 w 1700"/>
                <a:gd name="T67" fmla="*/ 2147483647 h 1090"/>
                <a:gd name="T68" fmla="*/ 2147483647 w 1700"/>
                <a:gd name="T69" fmla="*/ 2147483647 h 1090"/>
                <a:gd name="T70" fmla="*/ 2147483647 w 1700"/>
                <a:gd name="T71" fmla="*/ 2147483647 h 1090"/>
                <a:gd name="T72" fmla="*/ 2147483647 w 1700"/>
                <a:gd name="T73" fmla="*/ 2147483647 h 1090"/>
                <a:gd name="T74" fmla="*/ 2147483647 w 1700"/>
                <a:gd name="T75" fmla="*/ 2147483647 h 1090"/>
                <a:gd name="T76" fmla="*/ 2147483647 w 1700"/>
                <a:gd name="T77" fmla="*/ 2147483647 h 1090"/>
                <a:gd name="T78" fmla="*/ 2147483647 w 1700"/>
                <a:gd name="T79" fmla="*/ 2147483647 h 1090"/>
                <a:gd name="T80" fmla="*/ 2147483647 w 1700"/>
                <a:gd name="T81" fmla="*/ 2147483647 h 1090"/>
                <a:gd name="T82" fmla="*/ 2147483647 w 1700"/>
                <a:gd name="T83" fmla="*/ 2147483647 h 1090"/>
                <a:gd name="T84" fmla="*/ 2147483647 w 1700"/>
                <a:gd name="T85" fmla="*/ 2147483647 h 1090"/>
                <a:gd name="T86" fmla="*/ 2147483647 w 1700"/>
                <a:gd name="T87" fmla="*/ 2147483647 h 1090"/>
                <a:gd name="T88" fmla="*/ 2147483647 w 1700"/>
                <a:gd name="T89" fmla="*/ 2147483647 h 1090"/>
                <a:gd name="T90" fmla="*/ 2147483647 w 1700"/>
                <a:gd name="T91" fmla="*/ 2147483647 h 1090"/>
                <a:gd name="T92" fmla="*/ 2147483647 w 1700"/>
                <a:gd name="T93" fmla="*/ 2147483647 h 1090"/>
                <a:gd name="T94" fmla="*/ 2147483647 w 1700"/>
                <a:gd name="T95" fmla="*/ 2147483647 h 1090"/>
                <a:gd name="T96" fmla="*/ 2147483647 w 1700"/>
                <a:gd name="T97" fmla="*/ 2147483647 h 1090"/>
                <a:gd name="T98" fmla="*/ 2147483647 w 1700"/>
                <a:gd name="T99" fmla="*/ 2147483647 h 1090"/>
                <a:gd name="T100" fmla="*/ 2147483647 w 1700"/>
                <a:gd name="T101" fmla="*/ 2099363976 h 1090"/>
                <a:gd name="T102" fmla="*/ 2147483647 w 1700"/>
                <a:gd name="T103" fmla="*/ 1667062514 h 1090"/>
                <a:gd name="T104" fmla="*/ 2147483647 w 1700"/>
                <a:gd name="T105" fmla="*/ 2147483647 h 1090"/>
                <a:gd name="T106" fmla="*/ 2147483647 w 1700"/>
                <a:gd name="T107" fmla="*/ 2147483647 h 1090"/>
                <a:gd name="T108" fmla="*/ 2147483647 w 1700"/>
                <a:gd name="T109" fmla="*/ 2147483647 h 1090"/>
                <a:gd name="T110" fmla="*/ 2147483647 w 1700"/>
                <a:gd name="T111" fmla="*/ 2099363976 h 1090"/>
                <a:gd name="T112" fmla="*/ 2147483647 w 1700"/>
                <a:gd name="T113" fmla="*/ 370476477 h 1090"/>
                <a:gd name="T114" fmla="*/ 2147483647 w 1700"/>
                <a:gd name="T115" fmla="*/ 802618036 h 1090"/>
                <a:gd name="T116" fmla="*/ 2147483647 w 1700"/>
                <a:gd name="T117" fmla="*/ 2147483647 h 1090"/>
                <a:gd name="T118" fmla="*/ 2147483647 w 1700"/>
                <a:gd name="T119" fmla="*/ 2147483647 h 10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00"/>
                <a:gd name="T181" fmla="*/ 0 h 1090"/>
                <a:gd name="T182" fmla="*/ 1700 w 1700"/>
                <a:gd name="T183" fmla="*/ 1090 h 10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00" h="1090">
                  <a:moveTo>
                    <a:pt x="1212" y="155"/>
                  </a:moveTo>
                  <a:lnTo>
                    <a:pt x="1219" y="169"/>
                  </a:lnTo>
                  <a:lnTo>
                    <a:pt x="1226" y="176"/>
                  </a:lnTo>
                  <a:lnTo>
                    <a:pt x="1226" y="189"/>
                  </a:lnTo>
                  <a:lnTo>
                    <a:pt x="1226" y="196"/>
                  </a:lnTo>
                  <a:lnTo>
                    <a:pt x="1226" y="203"/>
                  </a:lnTo>
                  <a:lnTo>
                    <a:pt x="1226" y="210"/>
                  </a:lnTo>
                  <a:lnTo>
                    <a:pt x="1232" y="216"/>
                  </a:lnTo>
                  <a:lnTo>
                    <a:pt x="1232" y="223"/>
                  </a:lnTo>
                  <a:lnTo>
                    <a:pt x="1232" y="244"/>
                  </a:lnTo>
                  <a:lnTo>
                    <a:pt x="1232" y="264"/>
                  </a:lnTo>
                  <a:lnTo>
                    <a:pt x="1239" y="277"/>
                  </a:lnTo>
                  <a:lnTo>
                    <a:pt x="1239" y="291"/>
                  </a:lnTo>
                  <a:lnTo>
                    <a:pt x="1239" y="304"/>
                  </a:lnTo>
                  <a:lnTo>
                    <a:pt x="1253" y="304"/>
                  </a:lnTo>
                  <a:lnTo>
                    <a:pt x="1253" y="298"/>
                  </a:lnTo>
                  <a:lnTo>
                    <a:pt x="1260" y="298"/>
                  </a:lnTo>
                  <a:lnTo>
                    <a:pt x="1280" y="304"/>
                  </a:lnTo>
                  <a:lnTo>
                    <a:pt x="1287" y="311"/>
                  </a:lnTo>
                  <a:lnTo>
                    <a:pt x="1287" y="318"/>
                  </a:lnTo>
                  <a:lnTo>
                    <a:pt x="1293" y="332"/>
                  </a:lnTo>
                  <a:lnTo>
                    <a:pt x="1300" y="338"/>
                  </a:lnTo>
                  <a:lnTo>
                    <a:pt x="1314" y="345"/>
                  </a:lnTo>
                  <a:lnTo>
                    <a:pt x="1327" y="365"/>
                  </a:lnTo>
                  <a:lnTo>
                    <a:pt x="1334" y="365"/>
                  </a:lnTo>
                  <a:lnTo>
                    <a:pt x="1334" y="372"/>
                  </a:lnTo>
                  <a:lnTo>
                    <a:pt x="1361" y="379"/>
                  </a:lnTo>
                  <a:lnTo>
                    <a:pt x="1388" y="386"/>
                  </a:lnTo>
                  <a:lnTo>
                    <a:pt x="1395" y="379"/>
                  </a:lnTo>
                  <a:lnTo>
                    <a:pt x="1395" y="393"/>
                  </a:lnTo>
                  <a:lnTo>
                    <a:pt x="1402" y="399"/>
                  </a:lnTo>
                  <a:lnTo>
                    <a:pt x="1409" y="406"/>
                  </a:lnTo>
                  <a:lnTo>
                    <a:pt x="1415" y="406"/>
                  </a:lnTo>
                  <a:lnTo>
                    <a:pt x="1422" y="413"/>
                  </a:lnTo>
                  <a:lnTo>
                    <a:pt x="1429" y="413"/>
                  </a:lnTo>
                  <a:lnTo>
                    <a:pt x="1436" y="426"/>
                  </a:lnTo>
                  <a:lnTo>
                    <a:pt x="1442" y="433"/>
                  </a:lnTo>
                  <a:lnTo>
                    <a:pt x="1449" y="440"/>
                  </a:lnTo>
                  <a:lnTo>
                    <a:pt x="1456" y="433"/>
                  </a:lnTo>
                  <a:lnTo>
                    <a:pt x="1476" y="440"/>
                  </a:lnTo>
                  <a:lnTo>
                    <a:pt x="1476" y="447"/>
                  </a:lnTo>
                  <a:lnTo>
                    <a:pt x="1490" y="454"/>
                  </a:lnTo>
                  <a:lnTo>
                    <a:pt x="1497" y="454"/>
                  </a:lnTo>
                  <a:lnTo>
                    <a:pt x="1503" y="447"/>
                  </a:lnTo>
                  <a:lnTo>
                    <a:pt x="1517" y="454"/>
                  </a:lnTo>
                  <a:lnTo>
                    <a:pt x="1524" y="454"/>
                  </a:lnTo>
                  <a:lnTo>
                    <a:pt x="1531" y="454"/>
                  </a:lnTo>
                  <a:lnTo>
                    <a:pt x="1537" y="460"/>
                  </a:lnTo>
                  <a:lnTo>
                    <a:pt x="1537" y="454"/>
                  </a:lnTo>
                  <a:lnTo>
                    <a:pt x="1544" y="460"/>
                  </a:lnTo>
                  <a:lnTo>
                    <a:pt x="1551" y="460"/>
                  </a:lnTo>
                  <a:lnTo>
                    <a:pt x="1558" y="467"/>
                  </a:lnTo>
                  <a:lnTo>
                    <a:pt x="1558" y="474"/>
                  </a:lnTo>
                  <a:lnTo>
                    <a:pt x="1564" y="481"/>
                  </a:lnTo>
                  <a:lnTo>
                    <a:pt x="1564" y="474"/>
                  </a:lnTo>
                  <a:lnTo>
                    <a:pt x="1571" y="481"/>
                  </a:lnTo>
                  <a:lnTo>
                    <a:pt x="1578" y="481"/>
                  </a:lnTo>
                  <a:lnTo>
                    <a:pt x="1585" y="481"/>
                  </a:lnTo>
                  <a:lnTo>
                    <a:pt x="1591" y="487"/>
                  </a:lnTo>
                  <a:lnTo>
                    <a:pt x="1598" y="487"/>
                  </a:lnTo>
                  <a:lnTo>
                    <a:pt x="1591" y="487"/>
                  </a:lnTo>
                  <a:lnTo>
                    <a:pt x="1598" y="494"/>
                  </a:lnTo>
                  <a:lnTo>
                    <a:pt x="1605" y="501"/>
                  </a:lnTo>
                  <a:lnTo>
                    <a:pt x="1612" y="494"/>
                  </a:lnTo>
                  <a:lnTo>
                    <a:pt x="1612" y="501"/>
                  </a:lnTo>
                  <a:lnTo>
                    <a:pt x="1619" y="494"/>
                  </a:lnTo>
                  <a:lnTo>
                    <a:pt x="1632" y="487"/>
                  </a:lnTo>
                  <a:lnTo>
                    <a:pt x="1632" y="494"/>
                  </a:lnTo>
                  <a:lnTo>
                    <a:pt x="1646" y="494"/>
                  </a:lnTo>
                  <a:lnTo>
                    <a:pt x="1652" y="501"/>
                  </a:lnTo>
                  <a:lnTo>
                    <a:pt x="1652" y="508"/>
                  </a:lnTo>
                  <a:lnTo>
                    <a:pt x="1673" y="521"/>
                  </a:lnTo>
                  <a:lnTo>
                    <a:pt x="1673" y="528"/>
                  </a:lnTo>
                  <a:lnTo>
                    <a:pt x="1673" y="535"/>
                  </a:lnTo>
                  <a:lnTo>
                    <a:pt x="1680" y="535"/>
                  </a:lnTo>
                  <a:lnTo>
                    <a:pt x="1680" y="542"/>
                  </a:lnTo>
                  <a:lnTo>
                    <a:pt x="1700" y="555"/>
                  </a:lnTo>
                  <a:lnTo>
                    <a:pt x="1693" y="562"/>
                  </a:lnTo>
                  <a:lnTo>
                    <a:pt x="1700" y="569"/>
                  </a:lnTo>
                  <a:lnTo>
                    <a:pt x="1700" y="575"/>
                  </a:lnTo>
                  <a:lnTo>
                    <a:pt x="1693" y="575"/>
                  </a:lnTo>
                  <a:lnTo>
                    <a:pt x="1693" y="582"/>
                  </a:lnTo>
                  <a:lnTo>
                    <a:pt x="1686" y="582"/>
                  </a:lnTo>
                  <a:lnTo>
                    <a:pt x="1686" y="596"/>
                  </a:lnTo>
                  <a:lnTo>
                    <a:pt x="1686" y="603"/>
                  </a:lnTo>
                  <a:lnTo>
                    <a:pt x="1686" y="609"/>
                  </a:lnTo>
                  <a:lnTo>
                    <a:pt x="1686" y="616"/>
                  </a:lnTo>
                  <a:lnTo>
                    <a:pt x="1686" y="630"/>
                  </a:lnTo>
                  <a:lnTo>
                    <a:pt x="1680" y="623"/>
                  </a:lnTo>
                  <a:lnTo>
                    <a:pt x="1680" y="616"/>
                  </a:lnTo>
                  <a:lnTo>
                    <a:pt x="1673" y="616"/>
                  </a:lnTo>
                  <a:lnTo>
                    <a:pt x="1659" y="616"/>
                  </a:lnTo>
                  <a:lnTo>
                    <a:pt x="1646" y="609"/>
                  </a:lnTo>
                  <a:lnTo>
                    <a:pt x="1639" y="609"/>
                  </a:lnTo>
                  <a:lnTo>
                    <a:pt x="1632" y="609"/>
                  </a:lnTo>
                  <a:lnTo>
                    <a:pt x="1625" y="609"/>
                  </a:lnTo>
                  <a:lnTo>
                    <a:pt x="1605" y="609"/>
                  </a:lnTo>
                  <a:lnTo>
                    <a:pt x="1598" y="623"/>
                  </a:lnTo>
                  <a:lnTo>
                    <a:pt x="1591" y="623"/>
                  </a:lnTo>
                  <a:lnTo>
                    <a:pt x="1571" y="623"/>
                  </a:lnTo>
                  <a:lnTo>
                    <a:pt x="1564" y="623"/>
                  </a:lnTo>
                  <a:lnTo>
                    <a:pt x="1558" y="623"/>
                  </a:lnTo>
                  <a:lnTo>
                    <a:pt x="1551" y="630"/>
                  </a:lnTo>
                  <a:lnTo>
                    <a:pt x="1524" y="636"/>
                  </a:lnTo>
                  <a:lnTo>
                    <a:pt x="1517" y="636"/>
                  </a:lnTo>
                  <a:lnTo>
                    <a:pt x="1510" y="636"/>
                  </a:lnTo>
                  <a:lnTo>
                    <a:pt x="1490" y="623"/>
                  </a:lnTo>
                  <a:lnTo>
                    <a:pt x="1483" y="623"/>
                  </a:lnTo>
                  <a:lnTo>
                    <a:pt x="1476" y="623"/>
                  </a:lnTo>
                  <a:lnTo>
                    <a:pt x="1470" y="623"/>
                  </a:lnTo>
                  <a:lnTo>
                    <a:pt x="1463" y="616"/>
                  </a:lnTo>
                  <a:lnTo>
                    <a:pt x="1456" y="623"/>
                  </a:lnTo>
                  <a:lnTo>
                    <a:pt x="1449" y="616"/>
                  </a:lnTo>
                  <a:lnTo>
                    <a:pt x="1436" y="616"/>
                  </a:lnTo>
                  <a:lnTo>
                    <a:pt x="1429" y="616"/>
                  </a:lnTo>
                  <a:lnTo>
                    <a:pt x="1422" y="609"/>
                  </a:lnTo>
                  <a:lnTo>
                    <a:pt x="1409" y="616"/>
                  </a:lnTo>
                  <a:lnTo>
                    <a:pt x="1388" y="643"/>
                  </a:lnTo>
                  <a:lnTo>
                    <a:pt x="1382" y="643"/>
                  </a:lnTo>
                  <a:lnTo>
                    <a:pt x="1368" y="636"/>
                  </a:lnTo>
                  <a:lnTo>
                    <a:pt x="1361" y="643"/>
                  </a:lnTo>
                  <a:lnTo>
                    <a:pt x="1327" y="650"/>
                  </a:lnTo>
                  <a:lnTo>
                    <a:pt x="1273" y="650"/>
                  </a:lnTo>
                  <a:lnTo>
                    <a:pt x="1260" y="657"/>
                  </a:lnTo>
                  <a:lnTo>
                    <a:pt x="1219" y="650"/>
                  </a:lnTo>
                  <a:lnTo>
                    <a:pt x="1212" y="650"/>
                  </a:lnTo>
                  <a:lnTo>
                    <a:pt x="1205" y="650"/>
                  </a:lnTo>
                  <a:lnTo>
                    <a:pt x="1199" y="650"/>
                  </a:lnTo>
                  <a:lnTo>
                    <a:pt x="1185" y="650"/>
                  </a:lnTo>
                  <a:lnTo>
                    <a:pt x="1178" y="650"/>
                  </a:lnTo>
                  <a:lnTo>
                    <a:pt x="1172" y="650"/>
                  </a:lnTo>
                  <a:lnTo>
                    <a:pt x="1165" y="643"/>
                  </a:lnTo>
                  <a:lnTo>
                    <a:pt x="1151" y="643"/>
                  </a:lnTo>
                  <a:lnTo>
                    <a:pt x="1124" y="636"/>
                  </a:lnTo>
                  <a:lnTo>
                    <a:pt x="1111" y="643"/>
                  </a:lnTo>
                  <a:lnTo>
                    <a:pt x="1104" y="650"/>
                  </a:lnTo>
                  <a:lnTo>
                    <a:pt x="1104" y="657"/>
                  </a:lnTo>
                  <a:lnTo>
                    <a:pt x="1104" y="650"/>
                  </a:lnTo>
                  <a:lnTo>
                    <a:pt x="1104" y="643"/>
                  </a:lnTo>
                  <a:lnTo>
                    <a:pt x="1097" y="650"/>
                  </a:lnTo>
                  <a:lnTo>
                    <a:pt x="1104" y="650"/>
                  </a:lnTo>
                  <a:lnTo>
                    <a:pt x="1097" y="650"/>
                  </a:lnTo>
                  <a:lnTo>
                    <a:pt x="1104" y="650"/>
                  </a:lnTo>
                  <a:lnTo>
                    <a:pt x="1097" y="657"/>
                  </a:lnTo>
                  <a:lnTo>
                    <a:pt x="1097" y="650"/>
                  </a:lnTo>
                  <a:lnTo>
                    <a:pt x="1090" y="657"/>
                  </a:lnTo>
                  <a:lnTo>
                    <a:pt x="1084" y="670"/>
                  </a:lnTo>
                  <a:lnTo>
                    <a:pt x="1070" y="704"/>
                  </a:lnTo>
                  <a:lnTo>
                    <a:pt x="1056" y="711"/>
                  </a:lnTo>
                  <a:lnTo>
                    <a:pt x="1050" y="724"/>
                  </a:lnTo>
                  <a:lnTo>
                    <a:pt x="1029" y="758"/>
                  </a:lnTo>
                  <a:lnTo>
                    <a:pt x="1016" y="779"/>
                  </a:lnTo>
                  <a:lnTo>
                    <a:pt x="995" y="792"/>
                  </a:lnTo>
                  <a:lnTo>
                    <a:pt x="995" y="799"/>
                  </a:lnTo>
                  <a:lnTo>
                    <a:pt x="989" y="799"/>
                  </a:lnTo>
                  <a:lnTo>
                    <a:pt x="982" y="799"/>
                  </a:lnTo>
                  <a:lnTo>
                    <a:pt x="968" y="799"/>
                  </a:lnTo>
                  <a:lnTo>
                    <a:pt x="962" y="799"/>
                  </a:lnTo>
                  <a:lnTo>
                    <a:pt x="955" y="799"/>
                  </a:lnTo>
                  <a:lnTo>
                    <a:pt x="941" y="806"/>
                  </a:lnTo>
                  <a:lnTo>
                    <a:pt x="934" y="813"/>
                  </a:lnTo>
                  <a:lnTo>
                    <a:pt x="928" y="819"/>
                  </a:lnTo>
                  <a:lnTo>
                    <a:pt x="921" y="826"/>
                  </a:lnTo>
                  <a:lnTo>
                    <a:pt x="914" y="840"/>
                  </a:lnTo>
                  <a:lnTo>
                    <a:pt x="914" y="846"/>
                  </a:lnTo>
                  <a:lnTo>
                    <a:pt x="921" y="840"/>
                  </a:lnTo>
                  <a:lnTo>
                    <a:pt x="914" y="846"/>
                  </a:lnTo>
                  <a:lnTo>
                    <a:pt x="901" y="867"/>
                  </a:lnTo>
                  <a:lnTo>
                    <a:pt x="894" y="880"/>
                  </a:lnTo>
                  <a:lnTo>
                    <a:pt x="887" y="880"/>
                  </a:lnTo>
                  <a:lnTo>
                    <a:pt x="880" y="880"/>
                  </a:lnTo>
                  <a:lnTo>
                    <a:pt x="874" y="880"/>
                  </a:lnTo>
                  <a:lnTo>
                    <a:pt x="867" y="887"/>
                  </a:lnTo>
                  <a:lnTo>
                    <a:pt x="860" y="880"/>
                  </a:lnTo>
                  <a:lnTo>
                    <a:pt x="846" y="901"/>
                  </a:lnTo>
                  <a:lnTo>
                    <a:pt x="840" y="901"/>
                  </a:lnTo>
                  <a:lnTo>
                    <a:pt x="833" y="901"/>
                  </a:lnTo>
                  <a:lnTo>
                    <a:pt x="826" y="901"/>
                  </a:lnTo>
                  <a:lnTo>
                    <a:pt x="819" y="901"/>
                  </a:lnTo>
                  <a:lnTo>
                    <a:pt x="806" y="901"/>
                  </a:lnTo>
                  <a:lnTo>
                    <a:pt x="799" y="907"/>
                  </a:lnTo>
                  <a:lnTo>
                    <a:pt x="792" y="901"/>
                  </a:lnTo>
                  <a:lnTo>
                    <a:pt x="745" y="887"/>
                  </a:lnTo>
                  <a:lnTo>
                    <a:pt x="711" y="880"/>
                  </a:lnTo>
                  <a:lnTo>
                    <a:pt x="697" y="880"/>
                  </a:lnTo>
                  <a:lnTo>
                    <a:pt x="677" y="873"/>
                  </a:lnTo>
                  <a:lnTo>
                    <a:pt x="664" y="880"/>
                  </a:lnTo>
                  <a:lnTo>
                    <a:pt x="657" y="873"/>
                  </a:lnTo>
                  <a:lnTo>
                    <a:pt x="643" y="880"/>
                  </a:lnTo>
                  <a:lnTo>
                    <a:pt x="630" y="887"/>
                  </a:lnTo>
                  <a:lnTo>
                    <a:pt x="623" y="880"/>
                  </a:lnTo>
                  <a:lnTo>
                    <a:pt x="603" y="901"/>
                  </a:lnTo>
                  <a:lnTo>
                    <a:pt x="596" y="901"/>
                  </a:lnTo>
                  <a:lnTo>
                    <a:pt x="589" y="907"/>
                  </a:lnTo>
                  <a:lnTo>
                    <a:pt x="582" y="907"/>
                  </a:lnTo>
                  <a:lnTo>
                    <a:pt x="562" y="921"/>
                  </a:lnTo>
                  <a:lnTo>
                    <a:pt x="555" y="928"/>
                  </a:lnTo>
                  <a:lnTo>
                    <a:pt x="542" y="928"/>
                  </a:lnTo>
                  <a:lnTo>
                    <a:pt x="528" y="928"/>
                  </a:lnTo>
                  <a:lnTo>
                    <a:pt x="515" y="934"/>
                  </a:lnTo>
                  <a:lnTo>
                    <a:pt x="508" y="934"/>
                  </a:lnTo>
                  <a:lnTo>
                    <a:pt x="501" y="934"/>
                  </a:lnTo>
                  <a:lnTo>
                    <a:pt x="494" y="934"/>
                  </a:lnTo>
                  <a:lnTo>
                    <a:pt x="487" y="934"/>
                  </a:lnTo>
                  <a:lnTo>
                    <a:pt x="460" y="955"/>
                  </a:lnTo>
                  <a:lnTo>
                    <a:pt x="447" y="962"/>
                  </a:lnTo>
                  <a:lnTo>
                    <a:pt x="433" y="962"/>
                  </a:lnTo>
                  <a:lnTo>
                    <a:pt x="426" y="968"/>
                  </a:lnTo>
                  <a:lnTo>
                    <a:pt x="420" y="975"/>
                  </a:lnTo>
                  <a:lnTo>
                    <a:pt x="413" y="975"/>
                  </a:lnTo>
                  <a:lnTo>
                    <a:pt x="399" y="975"/>
                  </a:lnTo>
                  <a:lnTo>
                    <a:pt x="393" y="982"/>
                  </a:lnTo>
                  <a:lnTo>
                    <a:pt x="379" y="1002"/>
                  </a:lnTo>
                  <a:lnTo>
                    <a:pt x="372" y="1002"/>
                  </a:lnTo>
                  <a:lnTo>
                    <a:pt x="372" y="1009"/>
                  </a:lnTo>
                  <a:lnTo>
                    <a:pt x="366" y="1016"/>
                  </a:lnTo>
                  <a:lnTo>
                    <a:pt x="359" y="1016"/>
                  </a:lnTo>
                  <a:lnTo>
                    <a:pt x="352" y="1022"/>
                  </a:lnTo>
                  <a:lnTo>
                    <a:pt x="332" y="1083"/>
                  </a:lnTo>
                  <a:lnTo>
                    <a:pt x="332" y="1090"/>
                  </a:lnTo>
                  <a:lnTo>
                    <a:pt x="325" y="1090"/>
                  </a:lnTo>
                  <a:lnTo>
                    <a:pt x="318" y="1077"/>
                  </a:lnTo>
                  <a:lnTo>
                    <a:pt x="311" y="1077"/>
                  </a:lnTo>
                  <a:lnTo>
                    <a:pt x="305" y="1063"/>
                  </a:lnTo>
                  <a:lnTo>
                    <a:pt x="291" y="1063"/>
                  </a:lnTo>
                  <a:lnTo>
                    <a:pt x="264" y="1077"/>
                  </a:lnTo>
                  <a:lnTo>
                    <a:pt x="264" y="1070"/>
                  </a:lnTo>
                  <a:lnTo>
                    <a:pt x="271" y="1056"/>
                  </a:lnTo>
                  <a:lnTo>
                    <a:pt x="264" y="1050"/>
                  </a:lnTo>
                  <a:lnTo>
                    <a:pt x="257" y="1036"/>
                  </a:lnTo>
                  <a:lnTo>
                    <a:pt x="250" y="1022"/>
                  </a:lnTo>
                  <a:lnTo>
                    <a:pt x="250" y="1016"/>
                  </a:lnTo>
                  <a:lnTo>
                    <a:pt x="250" y="1009"/>
                  </a:lnTo>
                  <a:lnTo>
                    <a:pt x="250" y="995"/>
                  </a:lnTo>
                  <a:lnTo>
                    <a:pt x="250" y="989"/>
                  </a:lnTo>
                  <a:lnTo>
                    <a:pt x="244" y="968"/>
                  </a:lnTo>
                  <a:lnTo>
                    <a:pt x="230" y="962"/>
                  </a:lnTo>
                  <a:lnTo>
                    <a:pt x="230" y="955"/>
                  </a:lnTo>
                  <a:lnTo>
                    <a:pt x="237" y="948"/>
                  </a:lnTo>
                  <a:lnTo>
                    <a:pt x="217" y="928"/>
                  </a:lnTo>
                  <a:lnTo>
                    <a:pt x="196" y="907"/>
                  </a:lnTo>
                  <a:lnTo>
                    <a:pt x="196" y="894"/>
                  </a:lnTo>
                  <a:lnTo>
                    <a:pt x="189" y="887"/>
                  </a:lnTo>
                  <a:lnTo>
                    <a:pt x="189" y="880"/>
                  </a:lnTo>
                  <a:lnTo>
                    <a:pt x="183" y="880"/>
                  </a:lnTo>
                  <a:lnTo>
                    <a:pt x="189" y="873"/>
                  </a:lnTo>
                  <a:lnTo>
                    <a:pt x="183" y="867"/>
                  </a:lnTo>
                  <a:lnTo>
                    <a:pt x="183" y="853"/>
                  </a:lnTo>
                  <a:lnTo>
                    <a:pt x="169" y="846"/>
                  </a:lnTo>
                  <a:lnTo>
                    <a:pt x="169" y="840"/>
                  </a:lnTo>
                  <a:lnTo>
                    <a:pt x="169" y="833"/>
                  </a:lnTo>
                  <a:lnTo>
                    <a:pt x="149" y="833"/>
                  </a:lnTo>
                  <a:lnTo>
                    <a:pt x="142" y="833"/>
                  </a:lnTo>
                  <a:lnTo>
                    <a:pt x="135" y="840"/>
                  </a:lnTo>
                  <a:lnTo>
                    <a:pt x="128" y="833"/>
                  </a:lnTo>
                  <a:lnTo>
                    <a:pt x="115" y="833"/>
                  </a:lnTo>
                  <a:lnTo>
                    <a:pt x="108" y="833"/>
                  </a:lnTo>
                  <a:lnTo>
                    <a:pt x="108" y="840"/>
                  </a:lnTo>
                  <a:lnTo>
                    <a:pt x="101" y="840"/>
                  </a:lnTo>
                  <a:lnTo>
                    <a:pt x="95" y="853"/>
                  </a:lnTo>
                  <a:lnTo>
                    <a:pt x="88" y="860"/>
                  </a:lnTo>
                  <a:lnTo>
                    <a:pt x="88" y="867"/>
                  </a:lnTo>
                  <a:lnTo>
                    <a:pt x="81" y="873"/>
                  </a:lnTo>
                  <a:lnTo>
                    <a:pt x="74" y="867"/>
                  </a:lnTo>
                  <a:lnTo>
                    <a:pt x="47" y="867"/>
                  </a:lnTo>
                  <a:lnTo>
                    <a:pt x="34" y="853"/>
                  </a:lnTo>
                  <a:lnTo>
                    <a:pt x="27" y="853"/>
                  </a:lnTo>
                  <a:lnTo>
                    <a:pt x="20" y="853"/>
                  </a:lnTo>
                  <a:lnTo>
                    <a:pt x="20" y="860"/>
                  </a:lnTo>
                  <a:lnTo>
                    <a:pt x="13" y="860"/>
                  </a:lnTo>
                  <a:lnTo>
                    <a:pt x="7" y="853"/>
                  </a:lnTo>
                  <a:lnTo>
                    <a:pt x="7" y="840"/>
                  </a:lnTo>
                  <a:lnTo>
                    <a:pt x="0" y="833"/>
                  </a:lnTo>
                  <a:lnTo>
                    <a:pt x="7" y="826"/>
                  </a:lnTo>
                  <a:lnTo>
                    <a:pt x="0" y="819"/>
                  </a:lnTo>
                  <a:lnTo>
                    <a:pt x="13" y="813"/>
                  </a:lnTo>
                  <a:lnTo>
                    <a:pt x="20" y="813"/>
                  </a:lnTo>
                  <a:lnTo>
                    <a:pt x="34" y="813"/>
                  </a:lnTo>
                  <a:lnTo>
                    <a:pt x="40" y="813"/>
                  </a:lnTo>
                  <a:lnTo>
                    <a:pt x="40" y="819"/>
                  </a:lnTo>
                  <a:lnTo>
                    <a:pt x="61" y="826"/>
                  </a:lnTo>
                  <a:lnTo>
                    <a:pt x="68" y="826"/>
                  </a:lnTo>
                  <a:lnTo>
                    <a:pt x="68" y="840"/>
                  </a:lnTo>
                  <a:lnTo>
                    <a:pt x="81" y="833"/>
                  </a:lnTo>
                  <a:lnTo>
                    <a:pt x="95" y="826"/>
                  </a:lnTo>
                  <a:lnTo>
                    <a:pt x="101" y="819"/>
                  </a:lnTo>
                  <a:lnTo>
                    <a:pt x="108" y="806"/>
                  </a:lnTo>
                  <a:lnTo>
                    <a:pt x="115" y="792"/>
                  </a:lnTo>
                  <a:lnTo>
                    <a:pt x="128" y="785"/>
                  </a:lnTo>
                  <a:lnTo>
                    <a:pt x="142" y="772"/>
                  </a:lnTo>
                  <a:lnTo>
                    <a:pt x="142" y="758"/>
                  </a:lnTo>
                  <a:lnTo>
                    <a:pt x="142" y="745"/>
                  </a:lnTo>
                  <a:lnTo>
                    <a:pt x="149" y="738"/>
                  </a:lnTo>
                  <a:lnTo>
                    <a:pt x="162" y="745"/>
                  </a:lnTo>
                  <a:lnTo>
                    <a:pt x="169" y="738"/>
                  </a:lnTo>
                  <a:lnTo>
                    <a:pt x="183" y="738"/>
                  </a:lnTo>
                  <a:lnTo>
                    <a:pt x="189" y="731"/>
                  </a:lnTo>
                  <a:lnTo>
                    <a:pt x="203" y="724"/>
                  </a:lnTo>
                  <a:lnTo>
                    <a:pt x="217" y="724"/>
                  </a:lnTo>
                  <a:lnTo>
                    <a:pt x="230" y="711"/>
                  </a:lnTo>
                  <a:lnTo>
                    <a:pt x="244" y="704"/>
                  </a:lnTo>
                  <a:lnTo>
                    <a:pt x="244" y="697"/>
                  </a:lnTo>
                  <a:lnTo>
                    <a:pt x="250" y="691"/>
                  </a:lnTo>
                  <a:lnTo>
                    <a:pt x="257" y="677"/>
                  </a:lnTo>
                  <a:lnTo>
                    <a:pt x="271" y="677"/>
                  </a:lnTo>
                  <a:lnTo>
                    <a:pt x="264" y="670"/>
                  </a:lnTo>
                  <a:lnTo>
                    <a:pt x="271" y="664"/>
                  </a:lnTo>
                  <a:lnTo>
                    <a:pt x="277" y="657"/>
                  </a:lnTo>
                  <a:lnTo>
                    <a:pt x="271" y="657"/>
                  </a:lnTo>
                  <a:lnTo>
                    <a:pt x="264" y="657"/>
                  </a:lnTo>
                  <a:lnTo>
                    <a:pt x="264" y="650"/>
                  </a:lnTo>
                  <a:lnTo>
                    <a:pt x="271" y="630"/>
                  </a:lnTo>
                  <a:lnTo>
                    <a:pt x="271" y="623"/>
                  </a:lnTo>
                  <a:lnTo>
                    <a:pt x="284" y="609"/>
                  </a:lnTo>
                  <a:lnTo>
                    <a:pt x="284" y="589"/>
                  </a:lnTo>
                  <a:lnTo>
                    <a:pt x="298" y="575"/>
                  </a:lnTo>
                  <a:lnTo>
                    <a:pt x="305" y="562"/>
                  </a:lnTo>
                  <a:lnTo>
                    <a:pt x="291" y="555"/>
                  </a:lnTo>
                  <a:lnTo>
                    <a:pt x="277" y="548"/>
                  </a:lnTo>
                  <a:lnTo>
                    <a:pt x="271" y="528"/>
                  </a:lnTo>
                  <a:lnTo>
                    <a:pt x="264" y="521"/>
                  </a:lnTo>
                  <a:lnTo>
                    <a:pt x="264" y="514"/>
                  </a:lnTo>
                  <a:lnTo>
                    <a:pt x="257" y="514"/>
                  </a:lnTo>
                  <a:lnTo>
                    <a:pt x="264" y="501"/>
                  </a:lnTo>
                  <a:lnTo>
                    <a:pt x="264" y="487"/>
                  </a:lnTo>
                  <a:lnTo>
                    <a:pt x="284" y="467"/>
                  </a:lnTo>
                  <a:lnTo>
                    <a:pt x="291" y="467"/>
                  </a:lnTo>
                  <a:lnTo>
                    <a:pt x="298" y="454"/>
                  </a:lnTo>
                  <a:lnTo>
                    <a:pt x="318" y="447"/>
                  </a:lnTo>
                  <a:lnTo>
                    <a:pt x="325" y="440"/>
                  </a:lnTo>
                  <a:lnTo>
                    <a:pt x="325" y="447"/>
                  </a:lnTo>
                  <a:lnTo>
                    <a:pt x="345" y="467"/>
                  </a:lnTo>
                  <a:lnTo>
                    <a:pt x="359" y="467"/>
                  </a:lnTo>
                  <a:lnTo>
                    <a:pt x="366" y="474"/>
                  </a:lnTo>
                  <a:lnTo>
                    <a:pt x="366" y="481"/>
                  </a:lnTo>
                  <a:lnTo>
                    <a:pt x="366" y="487"/>
                  </a:lnTo>
                  <a:lnTo>
                    <a:pt x="386" y="494"/>
                  </a:lnTo>
                  <a:lnTo>
                    <a:pt x="393" y="501"/>
                  </a:lnTo>
                  <a:lnTo>
                    <a:pt x="399" y="508"/>
                  </a:lnTo>
                  <a:lnTo>
                    <a:pt x="406" y="501"/>
                  </a:lnTo>
                  <a:lnTo>
                    <a:pt x="406" y="508"/>
                  </a:lnTo>
                  <a:lnTo>
                    <a:pt x="413" y="508"/>
                  </a:lnTo>
                  <a:lnTo>
                    <a:pt x="426" y="501"/>
                  </a:lnTo>
                  <a:lnTo>
                    <a:pt x="447" y="494"/>
                  </a:lnTo>
                  <a:lnTo>
                    <a:pt x="454" y="487"/>
                  </a:lnTo>
                  <a:lnTo>
                    <a:pt x="460" y="474"/>
                  </a:lnTo>
                  <a:lnTo>
                    <a:pt x="467" y="460"/>
                  </a:lnTo>
                  <a:lnTo>
                    <a:pt x="467" y="454"/>
                  </a:lnTo>
                  <a:lnTo>
                    <a:pt x="474" y="433"/>
                  </a:lnTo>
                  <a:lnTo>
                    <a:pt x="481" y="433"/>
                  </a:lnTo>
                  <a:lnTo>
                    <a:pt x="481" y="426"/>
                  </a:lnTo>
                  <a:lnTo>
                    <a:pt x="474" y="426"/>
                  </a:lnTo>
                  <a:lnTo>
                    <a:pt x="481" y="426"/>
                  </a:lnTo>
                  <a:lnTo>
                    <a:pt x="487" y="426"/>
                  </a:lnTo>
                  <a:lnTo>
                    <a:pt x="494" y="420"/>
                  </a:lnTo>
                  <a:lnTo>
                    <a:pt x="487" y="413"/>
                  </a:lnTo>
                  <a:lnTo>
                    <a:pt x="487" y="399"/>
                  </a:lnTo>
                  <a:lnTo>
                    <a:pt x="481" y="386"/>
                  </a:lnTo>
                  <a:lnTo>
                    <a:pt x="481" y="365"/>
                  </a:lnTo>
                  <a:lnTo>
                    <a:pt x="474" y="359"/>
                  </a:lnTo>
                  <a:lnTo>
                    <a:pt x="481" y="352"/>
                  </a:lnTo>
                  <a:lnTo>
                    <a:pt x="487" y="345"/>
                  </a:lnTo>
                  <a:lnTo>
                    <a:pt x="474" y="338"/>
                  </a:lnTo>
                  <a:lnTo>
                    <a:pt x="474" y="332"/>
                  </a:lnTo>
                  <a:lnTo>
                    <a:pt x="467" y="325"/>
                  </a:lnTo>
                  <a:lnTo>
                    <a:pt x="460" y="318"/>
                  </a:lnTo>
                  <a:lnTo>
                    <a:pt x="460" y="311"/>
                  </a:lnTo>
                  <a:lnTo>
                    <a:pt x="447" y="304"/>
                  </a:lnTo>
                  <a:lnTo>
                    <a:pt x="454" y="298"/>
                  </a:lnTo>
                  <a:lnTo>
                    <a:pt x="460" y="277"/>
                  </a:lnTo>
                  <a:lnTo>
                    <a:pt x="467" y="277"/>
                  </a:lnTo>
                  <a:lnTo>
                    <a:pt x="467" y="284"/>
                  </a:lnTo>
                  <a:lnTo>
                    <a:pt x="474" y="284"/>
                  </a:lnTo>
                  <a:lnTo>
                    <a:pt x="474" y="291"/>
                  </a:lnTo>
                  <a:lnTo>
                    <a:pt x="481" y="284"/>
                  </a:lnTo>
                  <a:lnTo>
                    <a:pt x="494" y="277"/>
                  </a:lnTo>
                  <a:lnTo>
                    <a:pt x="501" y="277"/>
                  </a:lnTo>
                  <a:lnTo>
                    <a:pt x="508" y="277"/>
                  </a:lnTo>
                  <a:lnTo>
                    <a:pt x="528" y="277"/>
                  </a:lnTo>
                  <a:lnTo>
                    <a:pt x="535" y="271"/>
                  </a:lnTo>
                  <a:lnTo>
                    <a:pt x="548" y="257"/>
                  </a:lnTo>
                  <a:lnTo>
                    <a:pt x="548" y="264"/>
                  </a:lnTo>
                  <a:lnTo>
                    <a:pt x="555" y="257"/>
                  </a:lnTo>
                  <a:lnTo>
                    <a:pt x="548" y="257"/>
                  </a:lnTo>
                  <a:lnTo>
                    <a:pt x="555" y="250"/>
                  </a:lnTo>
                  <a:lnTo>
                    <a:pt x="562" y="250"/>
                  </a:lnTo>
                  <a:lnTo>
                    <a:pt x="569" y="250"/>
                  </a:lnTo>
                  <a:lnTo>
                    <a:pt x="589" y="237"/>
                  </a:lnTo>
                  <a:lnTo>
                    <a:pt x="596" y="230"/>
                  </a:lnTo>
                  <a:lnTo>
                    <a:pt x="603" y="230"/>
                  </a:lnTo>
                  <a:lnTo>
                    <a:pt x="616" y="210"/>
                  </a:lnTo>
                  <a:lnTo>
                    <a:pt x="623" y="203"/>
                  </a:lnTo>
                  <a:lnTo>
                    <a:pt x="636" y="196"/>
                  </a:lnTo>
                  <a:lnTo>
                    <a:pt x="643" y="203"/>
                  </a:lnTo>
                  <a:lnTo>
                    <a:pt x="643" y="196"/>
                  </a:lnTo>
                  <a:lnTo>
                    <a:pt x="650" y="196"/>
                  </a:lnTo>
                  <a:lnTo>
                    <a:pt x="650" y="189"/>
                  </a:lnTo>
                  <a:lnTo>
                    <a:pt x="664" y="183"/>
                  </a:lnTo>
                  <a:lnTo>
                    <a:pt x="664" y="155"/>
                  </a:lnTo>
                  <a:lnTo>
                    <a:pt x="657" y="149"/>
                  </a:lnTo>
                  <a:lnTo>
                    <a:pt x="650" y="142"/>
                  </a:lnTo>
                  <a:lnTo>
                    <a:pt x="636" y="135"/>
                  </a:lnTo>
                  <a:lnTo>
                    <a:pt x="630" y="135"/>
                  </a:lnTo>
                  <a:lnTo>
                    <a:pt x="630" y="122"/>
                  </a:lnTo>
                  <a:lnTo>
                    <a:pt x="636" y="122"/>
                  </a:lnTo>
                  <a:lnTo>
                    <a:pt x="636" y="115"/>
                  </a:lnTo>
                  <a:lnTo>
                    <a:pt x="643" y="115"/>
                  </a:lnTo>
                  <a:lnTo>
                    <a:pt x="650" y="122"/>
                  </a:lnTo>
                  <a:lnTo>
                    <a:pt x="650" y="115"/>
                  </a:lnTo>
                  <a:lnTo>
                    <a:pt x="657" y="115"/>
                  </a:lnTo>
                  <a:lnTo>
                    <a:pt x="664" y="115"/>
                  </a:lnTo>
                  <a:lnTo>
                    <a:pt x="664" y="108"/>
                  </a:lnTo>
                  <a:lnTo>
                    <a:pt x="670" y="115"/>
                  </a:lnTo>
                  <a:lnTo>
                    <a:pt x="664" y="115"/>
                  </a:lnTo>
                  <a:lnTo>
                    <a:pt x="670" y="122"/>
                  </a:lnTo>
                  <a:lnTo>
                    <a:pt x="670" y="128"/>
                  </a:lnTo>
                  <a:lnTo>
                    <a:pt x="670" y="135"/>
                  </a:lnTo>
                  <a:lnTo>
                    <a:pt x="677" y="135"/>
                  </a:lnTo>
                  <a:lnTo>
                    <a:pt x="684" y="128"/>
                  </a:lnTo>
                  <a:lnTo>
                    <a:pt x="691" y="135"/>
                  </a:lnTo>
                  <a:lnTo>
                    <a:pt x="711" y="115"/>
                  </a:lnTo>
                  <a:lnTo>
                    <a:pt x="704" y="115"/>
                  </a:lnTo>
                  <a:lnTo>
                    <a:pt x="711" y="115"/>
                  </a:lnTo>
                  <a:lnTo>
                    <a:pt x="711" y="108"/>
                  </a:lnTo>
                  <a:lnTo>
                    <a:pt x="704" y="108"/>
                  </a:lnTo>
                  <a:lnTo>
                    <a:pt x="711" y="94"/>
                  </a:lnTo>
                  <a:lnTo>
                    <a:pt x="711" y="88"/>
                  </a:lnTo>
                  <a:lnTo>
                    <a:pt x="718" y="88"/>
                  </a:lnTo>
                  <a:lnTo>
                    <a:pt x="725" y="88"/>
                  </a:lnTo>
                  <a:lnTo>
                    <a:pt x="738" y="88"/>
                  </a:lnTo>
                  <a:lnTo>
                    <a:pt x="745" y="88"/>
                  </a:lnTo>
                  <a:lnTo>
                    <a:pt x="738" y="94"/>
                  </a:lnTo>
                  <a:lnTo>
                    <a:pt x="745" y="94"/>
                  </a:lnTo>
                  <a:lnTo>
                    <a:pt x="738" y="101"/>
                  </a:lnTo>
                  <a:lnTo>
                    <a:pt x="738" y="108"/>
                  </a:lnTo>
                  <a:lnTo>
                    <a:pt x="745" y="108"/>
                  </a:lnTo>
                  <a:lnTo>
                    <a:pt x="752" y="115"/>
                  </a:lnTo>
                  <a:lnTo>
                    <a:pt x="758" y="122"/>
                  </a:lnTo>
                  <a:lnTo>
                    <a:pt x="758" y="135"/>
                  </a:lnTo>
                  <a:lnTo>
                    <a:pt x="765" y="142"/>
                  </a:lnTo>
                  <a:lnTo>
                    <a:pt x="772" y="135"/>
                  </a:lnTo>
                  <a:lnTo>
                    <a:pt x="779" y="135"/>
                  </a:lnTo>
                  <a:lnTo>
                    <a:pt x="779" y="128"/>
                  </a:lnTo>
                  <a:lnTo>
                    <a:pt x="785" y="122"/>
                  </a:lnTo>
                  <a:lnTo>
                    <a:pt x="799" y="122"/>
                  </a:lnTo>
                  <a:lnTo>
                    <a:pt x="799" y="115"/>
                  </a:lnTo>
                  <a:lnTo>
                    <a:pt x="826" y="108"/>
                  </a:lnTo>
                  <a:lnTo>
                    <a:pt x="846" y="94"/>
                  </a:lnTo>
                  <a:lnTo>
                    <a:pt x="840" y="88"/>
                  </a:lnTo>
                  <a:lnTo>
                    <a:pt x="840" y="81"/>
                  </a:lnTo>
                  <a:lnTo>
                    <a:pt x="833" y="81"/>
                  </a:lnTo>
                  <a:lnTo>
                    <a:pt x="833" y="74"/>
                  </a:lnTo>
                  <a:lnTo>
                    <a:pt x="826" y="74"/>
                  </a:lnTo>
                  <a:lnTo>
                    <a:pt x="826" y="61"/>
                  </a:lnTo>
                  <a:lnTo>
                    <a:pt x="826" y="54"/>
                  </a:lnTo>
                  <a:lnTo>
                    <a:pt x="840" y="47"/>
                  </a:lnTo>
                  <a:lnTo>
                    <a:pt x="826" y="40"/>
                  </a:lnTo>
                  <a:lnTo>
                    <a:pt x="819" y="40"/>
                  </a:lnTo>
                  <a:lnTo>
                    <a:pt x="826" y="34"/>
                  </a:lnTo>
                  <a:lnTo>
                    <a:pt x="833" y="20"/>
                  </a:lnTo>
                  <a:lnTo>
                    <a:pt x="840" y="27"/>
                  </a:lnTo>
                  <a:lnTo>
                    <a:pt x="853" y="27"/>
                  </a:lnTo>
                  <a:lnTo>
                    <a:pt x="860" y="34"/>
                  </a:lnTo>
                  <a:lnTo>
                    <a:pt x="867" y="34"/>
                  </a:lnTo>
                  <a:lnTo>
                    <a:pt x="867" y="27"/>
                  </a:lnTo>
                  <a:lnTo>
                    <a:pt x="874" y="27"/>
                  </a:lnTo>
                  <a:lnTo>
                    <a:pt x="880" y="34"/>
                  </a:lnTo>
                  <a:lnTo>
                    <a:pt x="880" y="27"/>
                  </a:lnTo>
                  <a:lnTo>
                    <a:pt x="887" y="27"/>
                  </a:lnTo>
                  <a:lnTo>
                    <a:pt x="894" y="27"/>
                  </a:lnTo>
                  <a:lnTo>
                    <a:pt x="901" y="40"/>
                  </a:lnTo>
                  <a:lnTo>
                    <a:pt x="914" y="27"/>
                  </a:lnTo>
                  <a:lnTo>
                    <a:pt x="928" y="27"/>
                  </a:lnTo>
                  <a:lnTo>
                    <a:pt x="934" y="27"/>
                  </a:lnTo>
                  <a:lnTo>
                    <a:pt x="934" y="40"/>
                  </a:lnTo>
                  <a:lnTo>
                    <a:pt x="934" y="47"/>
                  </a:lnTo>
                  <a:lnTo>
                    <a:pt x="941" y="47"/>
                  </a:lnTo>
                  <a:lnTo>
                    <a:pt x="941" y="54"/>
                  </a:lnTo>
                  <a:lnTo>
                    <a:pt x="948" y="61"/>
                  </a:lnTo>
                  <a:lnTo>
                    <a:pt x="948" y="67"/>
                  </a:lnTo>
                  <a:lnTo>
                    <a:pt x="941" y="67"/>
                  </a:lnTo>
                  <a:lnTo>
                    <a:pt x="941" y="74"/>
                  </a:lnTo>
                  <a:lnTo>
                    <a:pt x="941" y="81"/>
                  </a:lnTo>
                  <a:lnTo>
                    <a:pt x="955" y="81"/>
                  </a:lnTo>
                  <a:lnTo>
                    <a:pt x="968" y="81"/>
                  </a:lnTo>
                  <a:lnTo>
                    <a:pt x="968" y="74"/>
                  </a:lnTo>
                  <a:lnTo>
                    <a:pt x="982" y="67"/>
                  </a:lnTo>
                  <a:lnTo>
                    <a:pt x="989" y="74"/>
                  </a:lnTo>
                  <a:lnTo>
                    <a:pt x="995" y="74"/>
                  </a:lnTo>
                  <a:lnTo>
                    <a:pt x="1002" y="74"/>
                  </a:lnTo>
                  <a:lnTo>
                    <a:pt x="1002" y="81"/>
                  </a:lnTo>
                  <a:lnTo>
                    <a:pt x="1029" y="67"/>
                  </a:lnTo>
                  <a:lnTo>
                    <a:pt x="1036" y="61"/>
                  </a:lnTo>
                  <a:lnTo>
                    <a:pt x="1036" y="67"/>
                  </a:lnTo>
                  <a:lnTo>
                    <a:pt x="1043" y="61"/>
                  </a:lnTo>
                  <a:lnTo>
                    <a:pt x="1043" y="47"/>
                  </a:lnTo>
                  <a:lnTo>
                    <a:pt x="1050" y="47"/>
                  </a:lnTo>
                  <a:lnTo>
                    <a:pt x="1050" y="54"/>
                  </a:lnTo>
                  <a:lnTo>
                    <a:pt x="1056" y="47"/>
                  </a:lnTo>
                  <a:lnTo>
                    <a:pt x="1056" y="40"/>
                  </a:lnTo>
                  <a:lnTo>
                    <a:pt x="1050" y="40"/>
                  </a:lnTo>
                  <a:lnTo>
                    <a:pt x="1050" y="34"/>
                  </a:lnTo>
                  <a:lnTo>
                    <a:pt x="1056" y="27"/>
                  </a:lnTo>
                  <a:lnTo>
                    <a:pt x="1063" y="34"/>
                  </a:lnTo>
                  <a:lnTo>
                    <a:pt x="1070" y="34"/>
                  </a:lnTo>
                  <a:lnTo>
                    <a:pt x="1063" y="27"/>
                  </a:lnTo>
                  <a:lnTo>
                    <a:pt x="1070" y="27"/>
                  </a:lnTo>
                  <a:lnTo>
                    <a:pt x="1077" y="27"/>
                  </a:lnTo>
                  <a:lnTo>
                    <a:pt x="1077" y="20"/>
                  </a:lnTo>
                  <a:lnTo>
                    <a:pt x="1084" y="13"/>
                  </a:lnTo>
                  <a:lnTo>
                    <a:pt x="1084" y="6"/>
                  </a:lnTo>
                  <a:lnTo>
                    <a:pt x="1090" y="6"/>
                  </a:lnTo>
                  <a:lnTo>
                    <a:pt x="1097" y="6"/>
                  </a:lnTo>
                  <a:lnTo>
                    <a:pt x="1104" y="6"/>
                  </a:lnTo>
                  <a:lnTo>
                    <a:pt x="1111" y="0"/>
                  </a:lnTo>
                  <a:lnTo>
                    <a:pt x="1117" y="6"/>
                  </a:lnTo>
                  <a:lnTo>
                    <a:pt x="1124" y="13"/>
                  </a:lnTo>
                  <a:lnTo>
                    <a:pt x="1124" y="6"/>
                  </a:lnTo>
                  <a:lnTo>
                    <a:pt x="1131" y="6"/>
                  </a:lnTo>
                  <a:lnTo>
                    <a:pt x="1138" y="13"/>
                  </a:lnTo>
                  <a:lnTo>
                    <a:pt x="1144" y="6"/>
                  </a:lnTo>
                  <a:lnTo>
                    <a:pt x="1144" y="13"/>
                  </a:lnTo>
                  <a:lnTo>
                    <a:pt x="1144" y="20"/>
                  </a:lnTo>
                  <a:lnTo>
                    <a:pt x="1144" y="27"/>
                  </a:lnTo>
                  <a:lnTo>
                    <a:pt x="1151" y="27"/>
                  </a:lnTo>
                  <a:lnTo>
                    <a:pt x="1144" y="40"/>
                  </a:lnTo>
                  <a:lnTo>
                    <a:pt x="1144" y="47"/>
                  </a:lnTo>
                  <a:lnTo>
                    <a:pt x="1138" y="54"/>
                  </a:lnTo>
                  <a:lnTo>
                    <a:pt x="1151" y="74"/>
                  </a:lnTo>
                  <a:lnTo>
                    <a:pt x="1151" y="81"/>
                  </a:lnTo>
                  <a:lnTo>
                    <a:pt x="1178" y="81"/>
                  </a:lnTo>
                  <a:lnTo>
                    <a:pt x="1192" y="88"/>
                  </a:lnTo>
                  <a:lnTo>
                    <a:pt x="1199" y="88"/>
                  </a:lnTo>
                  <a:lnTo>
                    <a:pt x="1192" y="94"/>
                  </a:lnTo>
                  <a:lnTo>
                    <a:pt x="1192" y="101"/>
                  </a:lnTo>
                  <a:lnTo>
                    <a:pt x="1185" y="108"/>
                  </a:lnTo>
                  <a:lnTo>
                    <a:pt x="1192" y="108"/>
                  </a:lnTo>
                  <a:lnTo>
                    <a:pt x="1192" y="115"/>
                  </a:lnTo>
                  <a:lnTo>
                    <a:pt x="1199" y="115"/>
                  </a:lnTo>
                  <a:lnTo>
                    <a:pt x="1205" y="149"/>
                  </a:lnTo>
                  <a:lnTo>
                    <a:pt x="1212" y="155"/>
                  </a:lnTo>
                  <a:close/>
                </a:path>
              </a:pathLst>
            </a:custGeom>
            <a:solidFill>
              <a:srgbClr val="001F5A"/>
            </a:solidFill>
            <a:ln w="1" cap="sq">
              <a:solidFill>
                <a:srgbClr val="7F7F7F"/>
              </a:solidFill>
              <a:prstDash val="solid"/>
              <a:miter lim="800000"/>
              <a:headEnd/>
              <a:tailEnd/>
            </a:ln>
          </p:spPr>
          <p:txBody>
            <a:bodyPr lIns="100796" tIns="50398" rIns="100796" bIns="50398"/>
            <a:lstStyle/>
            <a:p>
              <a:endParaRPr lang="es-ES" sz="2004" dirty="0"/>
            </a:p>
          </p:txBody>
        </p:sp>
        <p:sp>
          <p:nvSpPr>
            <p:cNvPr id="38" name="caceres">
              <a:extLst>
                <a:ext uri="{FF2B5EF4-FFF2-40B4-BE49-F238E27FC236}">
                  <a16:creationId xmlns:a16="http://schemas.microsoft.com/office/drawing/2014/main" id="{31E1B8D0-DBAC-242E-63D8-E169AD052B73}"/>
                </a:ext>
              </a:extLst>
            </p:cNvPr>
            <p:cNvSpPr>
              <a:spLocks noChangeArrowheads="1"/>
            </p:cNvSpPr>
            <p:nvPr/>
          </p:nvSpPr>
          <p:spPr bwMode="auto">
            <a:xfrm>
              <a:off x="12873190" y="6891513"/>
              <a:ext cx="932237" cy="777012"/>
            </a:xfrm>
            <a:prstGeom prst="rect">
              <a:avLst/>
            </a:prstGeom>
            <a:solidFill>
              <a:srgbClr val="A6A6A6"/>
            </a:solidFill>
            <a:ln w="25400" algn="ctr">
              <a:solidFill>
                <a:srgbClr val="385D8A"/>
              </a:solidFill>
              <a:miter lim="800000"/>
              <a:headEnd/>
              <a:tailEnd/>
            </a:ln>
          </p:spPr>
          <p:txBody>
            <a:bodyPr lIns="100796" tIns="50398" rIns="100796" bIns="50398"/>
            <a:lstStyle/>
            <a:p>
              <a:endParaRPr lang="es-ES" sz="2004" dirty="0">
                <a:latin typeface="Calibri" pitchFamily="34" charset="0"/>
              </a:endParaRPr>
            </a:p>
          </p:txBody>
        </p:sp>
        <p:sp>
          <p:nvSpPr>
            <p:cNvPr id="39" name="valencia">
              <a:extLst>
                <a:ext uri="{FF2B5EF4-FFF2-40B4-BE49-F238E27FC236}">
                  <a16:creationId xmlns:a16="http://schemas.microsoft.com/office/drawing/2014/main" id="{A2049750-1A25-D28E-57B3-100CB2A5DEDC}"/>
                </a:ext>
              </a:extLst>
            </p:cNvPr>
            <p:cNvSpPr>
              <a:spLocks/>
            </p:cNvSpPr>
            <p:nvPr/>
          </p:nvSpPr>
          <p:spPr bwMode="auto">
            <a:xfrm>
              <a:off x="14736292" y="7007925"/>
              <a:ext cx="596356" cy="733531"/>
            </a:xfrm>
            <a:custGeom>
              <a:avLst/>
              <a:gdLst>
                <a:gd name="T0" fmla="*/ 338200 w 11823"/>
                <a:gd name="T1" fmla="*/ 202455 h 12599"/>
                <a:gd name="T2" fmla="*/ 352914 w 11823"/>
                <a:gd name="T3" fmla="*/ 230285 h 12599"/>
                <a:gd name="T4" fmla="*/ 382402 w 11823"/>
                <a:gd name="T5" fmla="*/ 211556 h 12599"/>
                <a:gd name="T6" fmla="*/ 405758 w 11823"/>
                <a:gd name="T7" fmla="*/ 245848 h 12599"/>
                <a:gd name="T8" fmla="*/ 437815 w 11823"/>
                <a:gd name="T9" fmla="*/ 258180 h 12599"/>
                <a:gd name="T10" fmla="*/ 482017 w 11823"/>
                <a:gd name="T11" fmla="*/ 251849 h 12599"/>
                <a:gd name="T12" fmla="*/ 493695 w 11823"/>
                <a:gd name="T13" fmla="*/ 276513 h 12599"/>
                <a:gd name="T14" fmla="*/ 517109 w 11823"/>
                <a:gd name="T15" fmla="*/ 292010 h 12599"/>
                <a:gd name="T16" fmla="*/ 537897 w 11823"/>
                <a:gd name="T17" fmla="*/ 264115 h 12599"/>
                <a:gd name="T18" fmla="*/ 566917 w 11823"/>
                <a:gd name="T19" fmla="*/ 249079 h 12599"/>
                <a:gd name="T20" fmla="*/ 590740 w 11823"/>
                <a:gd name="T21" fmla="*/ 276513 h 12599"/>
                <a:gd name="T22" fmla="*/ 608082 w 11823"/>
                <a:gd name="T23" fmla="*/ 317136 h 12599"/>
                <a:gd name="T24" fmla="*/ 584668 w 11823"/>
                <a:gd name="T25" fmla="*/ 354198 h 12599"/>
                <a:gd name="T26" fmla="*/ 576026 w 11823"/>
                <a:gd name="T27" fmla="*/ 375630 h 12599"/>
                <a:gd name="T28" fmla="*/ 572989 w 11823"/>
                <a:gd name="T29" fmla="*/ 431421 h 12599"/>
                <a:gd name="T30" fmla="*/ 564289 w 11823"/>
                <a:gd name="T31" fmla="*/ 428190 h 12599"/>
                <a:gd name="T32" fmla="*/ 564289 w 11823"/>
                <a:gd name="T33" fmla="*/ 431421 h 12599"/>
                <a:gd name="T34" fmla="*/ 578595 w 11823"/>
                <a:gd name="T35" fmla="*/ 502709 h 12599"/>
                <a:gd name="T36" fmla="*/ 605046 w 11823"/>
                <a:gd name="T37" fmla="*/ 570832 h 12599"/>
                <a:gd name="T38" fmla="*/ 605046 w 11823"/>
                <a:gd name="T39" fmla="*/ 595496 h 12599"/>
                <a:gd name="T40" fmla="*/ 640548 w 11823"/>
                <a:gd name="T41" fmla="*/ 666784 h 12599"/>
                <a:gd name="T42" fmla="*/ 687319 w 11823"/>
                <a:gd name="T43" fmla="*/ 725740 h 12599"/>
                <a:gd name="T44" fmla="*/ 675641 w 11823"/>
                <a:gd name="T45" fmla="*/ 728509 h 12599"/>
                <a:gd name="T46" fmla="*/ 643117 w 11823"/>
                <a:gd name="T47" fmla="*/ 738072 h 12599"/>
                <a:gd name="T48" fmla="*/ 611060 w 11823"/>
                <a:gd name="T49" fmla="*/ 741237 h 12599"/>
                <a:gd name="T50" fmla="*/ 578595 w 11823"/>
                <a:gd name="T51" fmla="*/ 731675 h 12599"/>
                <a:gd name="T52" fmla="*/ 546538 w 11823"/>
                <a:gd name="T53" fmla="*/ 750403 h 12599"/>
                <a:gd name="T54" fmla="*/ 523124 w 11823"/>
                <a:gd name="T55" fmla="*/ 762801 h 12599"/>
                <a:gd name="T56" fmla="*/ 482017 w 11823"/>
                <a:gd name="T57" fmla="*/ 771902 h 12599"/>
                <a:gd name="T58" fmla="*/ 485053 w 11823"/>
                <a:gd name="T59" fmla="*/ 796566 h 12599"/>
                <a:gd name="T60" fmla="*/ 502337 w 11823"/>
                <a:gd name="T61" fmla="*/ 799797 h 12599"/>
                <a:gd name="T62" fmla="*/ 464266 w 11823"/>
                <a:gd name="T63" fmla="*/ 830858 h 12599"/>
                <a:gd name="T64" fmla="*/ 440851 w 11823"/>
                <a:gd name="T65" fmla="*/ 809425 h 12599"/>
                <a:gd name="T66" fmla="*/ 417436 w 11823"/>
                <a:gd name="T67" fmla="*/ 796566 h 12599"/>
                <a:gd name="T68" fmla="*/ 397116 w 11823"/>
                <a:gd name="T69" fmla="*/ 802963 h 12599"/>
                <a:gd name="T70" fmla="*/ 367629 w 11823"/>
                <a:gd name="T71" fmla="*/ 790631 h 12599"/>
                <a:gd name="T72" fmla="*/ 341236 w 11823"/>
                <a:gd name="T73" fmla="*/ 778299 h 12599"/>
                <a:gd name="T74" fmla="*/ 332536 w 11823"/>
                <a:gd name="T75" fmla="*/ 716111 h 12599"/>
                <a:gd name="T76" fmla="*/ 311749 w 11823"/>
                <a:gd name="T77" fmla="*/ 697844 h 12599"/>
                <a:gd name="T78" fmla="*/ 258905 w 11823"/>
                <a:gd name="T79" fmla="*/ 710176 h 12599"/>
                <a:gd name="T80" fmla="*/ 215170 w 11823"/>
                <a:gd name="T81" fmla="*/ 654452 h 12599"/>
                <a:gd name="T82" fmla="*/ 220776 w 11823"/>
                <a:gd name="T83" fmla="*/ 605058 h 12599"/>
                <a:gd name="T84" fmla="*/ 241621 w 11823"/>
                <a:gd name="T85" fmla="*/ 546168 h 12599"/>
                <a:gd name="T86" fmla="*/ 229476 w 11823"/>
                <a:gd name="T87" fmla="*/ 509106 h 12599"/>
                <a:gd name="T88" fmla="*/ 215170 w 11823"/>
                <a:gd name="T89" fmla="*/ 502709 h 12599"/>
                <a:gd name="T90" fmla="*/ 194383 w 11823"/>
                <a:gd name="T91" fmla="*/ 502709 h 12599"/>
                <a:gd name="T92" fmla="*/ 174005 w 11823"/>
                <a:gd name="T93" fmla="*/ 496378 h 12599"/>
                <a:gd name="T94" fmla="*/ 153218 w 11823"/>
                <a:gd name="T95" fmla="*/ 487212 h 12599"/>
                <a:gd name="T96" fmla="*/ 147612 w 11823"/>
                <a:gd name="T97" fmla="*/ 478045 h 12599"/>
                <a:gd name="T98" fmla="*/ 141539 w 11823"/>
                <a:gd name="T99" fmla="*/ 481210 h 12599"/>
                <a:gd name="T100" fmla="*/ 129861 w 11823"/>
                <a:gd name="T101" fmla="*/ 474814 h 12599"/>
                <a:gd name="T102" fmla="*/ 129861 w 11823"/>
                <a:gd name="T103" fmla="*/ 468483 h 12599"/>
                <a:gd name="T104" fmla="*/ 121161 w 11823"/>
                <a:gd name="T105" fmla="*/ 462482 h 12599"/>
                <a:gd name="T106" fmla="*/ 112519 w 11823"/>
                <a:gd name="T107" fmla="*/ 450150 h 12599"/>
                <a:gd name="T108" fmla="*/ 112519 w 11823"/>
                <a:gd name="T109" fmla="*/ 431421 h 12599"/>
                <a:gd name="T110" fmla="*/ 112519 w 11823"/>
                <a:gd name="T111" fmla="*/ 413154 h 12599"/>
                <a:gd name="T112" fmla="*/ 112519 w 11823"/>
                <a:gd name="T113" fmla="*/ 391194 h 12599"/>
                <a:gd name="T114" fmla="*/ 126825 w 11823"/>
                <a:gd name="T115" fmla="*/ 378862 h 12599"/>
                <a:gd name="T116" fmla="*/ 179669 w 11823"/>
                <a:gd name="T117" fmla="*/ 323137 h 12599"/>
                <a:gd name="T118" fmla="*/ 209098 w 11823"/>
                <a:gd name="T119" fmla="*/ 270578 h 1259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823"/>
                <a:gd name="T181" fmla="*/ 0 h 12599"/>
                <a:gd name="T182" fmla="*/ 11823 w 11823"/>
                <a:gd name="T183" fmla="*/ 12599 h 1259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823" h="12599">
                  <a:moveTo>
                    <a:pt x="0" y="646"/>
                  </a:moveTo>
                  <a:lnTo>
                    <a:pt x="3401" y="0"/>
                  </a:lnTo>
                  <a:lnTo>
                    <a:pt x="5592" y="2599"/>
                  </a:lnTo>
                  <a:cubicBezTo>
                    <a:pt x="6557" y="2949"/>
                    <a:pt x="5759" y="2705"/>
                    <a:pt x="5792" y="2744"/>
                  </a:cubicBezTo>
                  <a:lnTo>
                    <a:pt x="5792" y="2834"/>
                  </a:lnTo>
                  <a:lnTo>
                    <a:pt x="5792" y="2883"/>
                  </a:lnTo>
                  <a:lnTo>
                    <a:pt x="5792" y="2834"/>
                  </a:lnTo>
                  <a:cubicBezTo>
                    <a:pt x="5775" y="2867"/>
                    <a:pt x="5757" y="2899"/>
                    <a:pt x="5740" y="2932"/>
                  </a:cubicBezTo>
                  <a:cubicBezTo>
                    <a:pt x="5757" y="2978"/>
                    <a:pt x="5775" y="3024"/>
                    <a:pt x="5792" y="3070"/>
                  </a:cubicBezTo>
                  <a:cubicBezTo>
                    <a:pt x="5809" y="3087"/>
                    <a:pt x="5827" y="3102"/>
                    <a:pt x="5844" y="3118"/>
                  </a:cubicBezTo>
                  <a:cubicBezTo>
                    <a:pt x="5827" y="3132"/>
                    <a:pt x="5809" y="3145"/>
                    <a:pt x="5792" y="3160"/>
                  </a:cubicBezTo>
                  <a:cubicBezTo>
                    <a:pt x="5775" y="3208"/>
                    <a:pt x="5757" y="3257"/>
                    <a:pt x="5740" y="3306"/>
                  </a:cubicBezTo>
                  <a:cubicBezTo>
                    <a:pt x="5757" y="3322"/>
                    <a:pt x="5775" y="3338"/>
                    <a:pt x="5792" y="3354"/>
                  </a:cubicBezTo>
                  <a:lnTo>
                    <a:pt x="5896" y="3396"/>
                  </a:lnTo>
                  <a:lnTo>
                    <a:pt x="5896" y="3445"/>
                  </a:lnTo>
                  <a:lnTo>
                    <a:pt x="5992" y="3445"/>
                  </a:lnTo>
                  <a:lnTo>
                    <a:pt x="5992" y="3492"/>
                  </a:lnTo>
                  <a:lnTo>
                    <a:pt x="6044" y="3492"/>
                  </a:lnTo>
                  <a:lnTo>
                    <a:pt x="6096" y="3492"/>
                  </a:lnTo>
                  <a:lnTo>
                    <a:pt x="6096" y="3445"/>
                  </a:lnTo>
                  <a:cubicBezTo>
                    <a:pt x="6111" y="3429"/>
                    <a:pt x="6126" y="3412"/>
                    <a:pt x="6141" y="3396"/>
                  </a:cubicBezTo>
                  <a:lnTo>
                    <a:pt x="6192" y="3396"/>
                  </a:lnTo>
                  <a:cubicBezTo>
                    <a:pt x="6209" y="3382"/>
                    <a:pt x="6227" y="3369"/>
                    <a:pt x="6244" y="3354"/>
                  </a:cubicBezTo>
                  <a:cubicBezTo>
                    <a:pt x="6261" y="3338"/>
                    <a:pt x="6279" y="3322"/>
                    <a:pt x="6296" y="3306"/>
                  </a:cubicBezTo>
                  <a:lnTo>
                    <a:pt x="6393" y="3257"/>
                  </a:lnTo>
                  <a:cubicBezTo>
                    <a:pt x="6428" y="3241"/>
                    <a:pt x="6462" y="3224"/>
                    <a:pt x="6497" y="3208"/>
                  </a:cubicBezTo>
                  <a:lnTo>
                    <a:pt x="6549" y="3208"/>
                  </a:lnTo>
                  <a:cubicBezTo>
                    <a:pt x="6581" y="3241"/>
                    <a:pt x="6613" y="3273"/>
                    <a:pt x="6645" y="3306"/>
                  </a:cubicBezTo>
                  <a:lnTo>
                    <a:pt x="6801" y="3492"/>
                  </a:lnTo>
                  <a:cubicBezTo>
                    <a:pt x="6816" y="3508"/>
                    <a:pt x="6830" y="3525"/>
                    <a:pt x="6845" y="3541"/>
                  </a:cubicBezTo>
                  <a:lnTo>
                    <a:pt x="6845" y="3582"/>
                  </a:lnTo>
                  <a:lnTo>
                    <a:pt x="6897" y="3582"/>
                  </a:lnTo>
                  <a:lnTo>
                    <a:pt x="6897" y="3631"/>
                  </a:lnTo>
                  <a:lnTo>
                    <a:pt x="6897" y="3680"/>
                  </a:lnTo>
                  <a:lnTo>
                    <a:pt x="6949" y="3680"/>
                  </a:lnTo>
                  <a:lnTo>
                    <a:pt x="6949" y="3728"/>
                  </a:lnTo>
                  <a:lnTo>
                    <a:pt x="7001" y="3728"/>
                  </a:lnTo>
                  <a:lnTo>
                    <a:pt x="7046" y="3680"/>
                  </a:lnTo>
                  <a:cubicBezTo>
                    <a:pt x="7063" y="3633"/>
                    <a:pt x="7080" y="3588"/>
                    <a:pt x="7097" y="3541"/>
                  </a:cubicBezTo>
                  <a:lnTo>
                    <a:pt x="7201" y="3445"/>
                  </a:lnTo>
                  <a:lnTo>
                    <a:pt x="7201" y="3396"/>
                  </a:lnTo>
                  <a:lnTo>
                    <a:pt x="7350" y="3492"/>
                  </a:lnTo>
                  <a:cubicBezTo>
                    <a:pt x="7385" y="3508"/>
                    <a:pt x="7419" y="3525"/>
                    <a:pt x="7454" y="3541"/>
                  </a:cubicBezTo>
                  <a:cubicBezTo>
                    <a:pt x="7469" y="3649"/>
                    <a:pt x="7483" y="3759"/>
                    <a:pt x="7498" y="3867"/>
                  </a:cubicBezTo>
                  <a:lnTo>
                    <a:pt x="7498" y="3915"/>
                  </a:lnTo>
                  <a:lnTo>
                    <a:pt x="7498" y="4193"/>
                  </a:lnTo>
                  <a:cubicBezTo>
                    <a:pt x="7533" y="4209"/>
                    <a:pt x="7567" y="4226"/>
                    <a:pt x="7602" y="4242"/>
                  </a:cubicBezTo>
                  <a:lnTo>
                    <a:pt x="7906" y="4290"/>
                  </a:lnTo>
                  <a:cubicBezTo>
                    <a:pt x="7921" y="4244"/>
                    <a:pt x="7936" y="4198"/>
                    <a:pt x="7951" y="4151"/>
                  </a:cubicBezTo>
                  <a:lnTo>
                    <a:pt x="7951" y="4054"/>
                  </a:lnTo>
                  <a:lnTo>
                    <a:pt x="7951" y="4005"/>
                  </a:lnTo>
                  <a:cubicBezTo>
                    <a:pt x="8003" y="3960"/>
                    <a:pt x="8054" y="3913"/>
                    <a:pt x="8106" y="3867"/>
                  </a:cubicBezTo>
                  <a:lnTo>
                    <a:pt x="8151" y="3819"/>
                  </a:lnTo>
                  <a:lnTo>
                    <a:pt x="8255" y="3819"/>
                  </a:lnTo>
                  <a:lnTo>
                    <a:pt x="8255" y="3867"/>
                  </a:lnTo>
                  <a:cubicBezTo>
                    <a:pt x="8272" y="3884"/>
                    <a:pt x="8290" y="3899"/>
                    <a:pt x="8307" y="3915"/>
                  </a:cubicBezTo>
                  <a:lnTo>
                    <a:pt x="8359" y="3915"/>
                  </a:lnTo>
                  <a:lnTo>
                    <a:pt x="8359" y="3964"/>
                  </a:lnTo>
                  <a:lnTo>
                    <a:pt x="8359" y="4005"/>
                  </a:lnTo>
                  <a:lnTo>
                    <a:pt x="8403" y="4005"/>
                  </a:lnTo>
                  <a:cubicBezTo>
                    <a:pt x="8420" y="4038"/>
                    <a:pt x="8438" y="4070"/>
                    <a:pt x="8455" y="4103"/>
                  </a:cubicBezTo>
                  <a:lnTo>
                    <a:pt x="8455" y="4151"/>
                  </a:lnTo>
                  <a:lnTo>
                    <a:pt x="8455" y="4193"/>
                  </a:lnTo>
                  <a:lnTo>
                    <a:pt x="8507" y="4193"/>
                  </a:lnTo>
                  <a:cubicBezTo>
                    <a:pt x="8524" y="4209"/>
                    <a:pt x="8542" y="4225"/>
                    <a:pt x="8559" y="4242"/>
                  </a:cubicBezTo>
                  <a:cubicBezTo>
                    <a:pt x="8574" y="4274"/>
                    <a:pt x="8588" y="4305"/>
                    <a:pt x="8603" y="4338"/>
                  </a:cubicBezTo>
                  <a:lnTo>
                    <a:pt x="8655" y="4338"/>
                  </a:lnTo>
                  <a:lnTo>
                    <a:pt x="8655" y="4386"/>
                  </a:lnTo>
                  <a:cubicBezTo>
                    <a:pt x="8672" y="4401"/>
                    <a:pt x="8690" y="4414"/>
                    <a:pt x="8707" y="4428"/>
                  </a:cubicBezTo>
                  <a:lnTo>
                    <a:pt x="8759" y="4477"/>
                  </a:lnTo>
                  <a:cubicBezTo>
                    <a:pt x="8774" y="4461"/>
                    <a:pt x="8789" y="4444"/>
                    <a:pt x="8804" y="4428"/>
                  </a:cubicBezTo>
                  <a:lnTo>
                    <a:pt x="8856" y="4428"/>
                  </a:lnTo>
                  <a:lnTo>
                    <a:pt x="8856" y="4338"/>
                  </a:lnTo>
                  <a:cubicBezTo>
                    <a:pt x="8873" y="4322"/>
                    <a:pt x="8891" y="4306"/>
                    <a:pt x="8908" y="4290"/>
                  </a:cubicBezTo>
                  <a:lnTo>
                    <a:pt x="8856" y="4290"/>
                  </a:lnTo>
                  <a:lnTo>
                    <a:pt x="8908" y="4290"/>
                  </a:lnTo>
                  <a:lnTo>
                    <a:pt x="8908" y="4242"/>
                  </a:lnTo>
                  <a:lnTo>
                    <a:pt x="9011" y="4193"/>
                  </a:lnTo>
                  <a:lnTo>
                    <a:pt x="9056" y="4193"/>
                  </a:lnTo>
                  <a:lnTo>
                    <a:pt x="9160" y="4103"/>
                  </a:lnTo>
                  <a:cubicBezTo>
                    <a:pt x="9177" y="4070"/>
                    <a:pt x="9195" y="4038"/>
                    <a:pt x="9212" y="4005"/>
                  </a:cubicBezTo>
                  <a:lnTo>
                    <a:pt x="9212" y="3964"/>
                  </a:lnTo>
                  <a:cubicBezTo>
                    <a:pt x="9195" y="3947"/>
                    <a:pt x="9177" y="3931"/>
                    <a:pt x="9160" y="3915"/>
                  </a:cubicBezTo>
                  <a:cubicBezTo>
                    <a:pt x="9177" y="3899"/>
                    <a:pt x="9195" y="3884"/>
                    <a:pt x="9212" y="3867"/>
                  </a:cubicBezTo>
                  <a:lnTo>
                    <a:pt x="9212" y="3819"/>
                  </a:lnTo>
                  <a:cubicBezTo>
                    <a:pt x="9227" y="3805"/>
                    <a:pt x="9241" y="3791"/>
                    <a:pt x="9256" y="3777"/>
                  </a:cubicBezTo>
                  <a:lnTo>
                    <a:pt x="9508" y="3777"/>
                  </a:lnTo>
                  <a:lnTo>
                    <a:pt x="9560" y="3777"/>
                  </a:lnTo>
                  <a:lnTo>
                    <a:pt x="9664" y="3777"/>
                  </a:lnTo>
                  <a:lnTo>
                    <a:pt x="9709" y="3777"/>
                  </a:lnTo>
                  <a:cubicBezTo>
                    <a:pt x="9726" y="3808"/>
                    <a:pt x="9744" y="3837"/>
                    <a:pt x="9761" y="3867"/>
                  </a:cubicBezTo>
                  <a:lnTo>
                    <a:pt x="9909" y="4005"/>
                  </a:lnTo>
                  <a:lnTo>
                    <a:pt x="9909" y="4054"/>
                  </a:lnTo>
                  <a:lnTo>
                    <a:pt x="9961" y="4054"/>
                  </a:lnTo>
                  <a:lnTo>
                    <a:pt x="9961" y="4103"/>
                  </a:lnTo>
                  <a:lnTo>
                    <a:pt x="9961" y="4151"/>
                  </a:lnTo>
                  <a:cubicBezTo>
                    <a:pt x="9978" y="4165"/>
                    <a:pt x="9996" y="4179"/>
                    <a:pt x="10013" y="4193"/>
                  </a:cubicBezTo>
                  <a:lnTo>
                    <a:pt x="10065" y="4193"/>
                  </a:lnTo>
                  <a:lnTo>
                    <a:pt x="10117" y="4193"/>
                  </a:lnTo>
                  <a:lnTo>
                    <a:pt x="10161" y="4193"/>
                  </a:lnTo>
                  <a:cubicBezTo>
                    <a:pt x="10178" y="4209"/>
                    <a:pt x="10196" y="4225"/>
                    <a:pt x="10213" y="4242"/>
                  </a:cubicBezTo>
                  <a:lnTo>
                    <a:pt x="10265" y="4242"/>
                  </a:lnTo>
                  <a:lnTo>
                    <a:pt x="10465" y="4338"/>
                  </a:lnTo>
                  <a:lnTo>
                    <a:pt x="10517" y="4338"/>
                  </a:lnTo>
                  <a:cubicBezTo>
                    <a:pt x="10500" y="4401"/>
                    <a:pt x="10482" y="4463"/>
                    <a:pt x="10465" y="4525"/>
                  </a:cubicBezTo>
                  <a:cubicBezTo>
                    <a:pt x="10448" y="4572"/>
                    <a:pt x="10431" y="4618"/>
                    <a:pt x="10414" y="4664"/>
                  </a:cubicBezTo>
                  <a:lnTo>
                    <a:pt x="10414" y="4761"/>
                  </a:lnTo>
                  <a:lnTo>
                    <a:pt x="10414" y="4809"/>
                  </a:lnTo>
                  <a:cubicBezTo>
                    <a:pt x="10397" y="4840"/>
                    <a:pt x="10379" y="4869"/>
                    <a:pt x="10362" y="4900"/>
                  </a:cubicBezTo>
                  <a:lnTo>
                    <a:pt x="10414" y="4900"/>
                  </a:lnTo>
                  <a:lnTo>
                    <a:pt x="10362" y="4900"/>
                  </a:lnTo>
                  <a:lnTo>
                    <a:pt x="10317" y="4948"/>
                  </a:lnTo>
                  <a:lnTo>
                    <a:pt x="10362" y="4948"/>
                  </a:lnTo>
                  <a:lnTo>
                    <a:pt x="10265" y="4997"/>
                  </a:lnTo>
                  <a:cubicBezTo>
                    <a:pt x="10248" y="5011"/>
                    <a:pt x="10230" y="5024"/>
                    <a:pt x="10213" y="5038"/>
                  </a:cubicBezTo>
                  <a:cubicBezTo>
                    <a:pt x="10164" y="5103"/>
                    <a:pt x="10114" y="5167"/>
                    <a:pt x="10065" y="5232"/>
                  </a:cubicBezTo>
                  <a:cubicBezTo>
                    <a:pt x="10048" y="5279"/>
                    <a:pt x="10030" y="5324"/>
                    <a:pt x="10013" y="5371"/>
                  </a:cubicBezTo>
                  <a:lnTo>
                    <a:pt x="10013" y="5461"/>
                  </a:lnTo>
                  <a:cubicBezTo>
                    <a:pt x="9996" y="5510"/>
                    <a:pt x="9978" y="5558"/>
                    <a:pt x="9961" y="5606"/>
                  </a:cubicBezTo>
                  <a:lnTo>
                    <a:pt x="9961" y="5648"/>
                  </a:lnTo>
                  <a:lnTo>
                    <a:pt x="9909" y="5648"/>
                  </a:lnTo>
                  <a:lnTo>
                    <a:pt x="9961" y="5648"/>
                  </a:lnTo>
                  <a:lnTo>
                    <a:pt x="9961" y="5606"/>
                  </a:lnTo>
                  <a:cubicBezTo>
                    <a:pt x="9944" y="5620"/>
                    <a:pt x="9926" y="5634"/>
                    <a:pt x="9909" y="5648"/>
                  </a:cubicBezTo>
                  <a:lnTo>
                    <a:pt x="9909" y="5696"/>
                  </a:lnTo>
                  <a:lnTo>
                    <a:pt x="9865" y="5696"/>
                  </a:lnTo>
                  <a:lnTo>
                    <a:pt x="9865" y="5745"/>
                  </a:lnTo>
                  <a:lnTo>
                    <a:pt x="9813" y="5794"/>
                  </a:lnTo>
                  <a:cubicBezTo>
                    <a:pt x="9796" y="5824"/>
                    <a:pt x="9778" y="5854"/>
                    <a:pt x="9761" y="5884"/>
                  </a:cubicBezTo>
                  <a:lnTo>
                    <a:pt x="9761" y="5932"/>
                  </a:lnTo>
                  <a:cubicBezTo>
                    <a:pt x="9744" y="5964"/>
                    <a:pt x="9726" y="5997"/>
                    <a:pt x="9709" y="6029"/>
                  </a:cubicBezTo>
                  <a:lnTo>
                    <a:pt x="9709" y="6265"/>
                  </a:lnTo>
                  <a:lnTo>
                    <a:pt x="9709" y="6452"/>
                  </a:lnTo>
                  <a:cubicBezTo>
                    <a:pt x="9726" y="6466"/>
                    <a:pt x="9744" y="6479"/>
                    <a:pt x="9761" y="6493"/>
                  </a:cubicBezTo>
                  <a:cubicBezTo>
                    <a:pt x="9778" y="6510"/>
                    <a:pt x="9796" y="6526"/>
                    <a:pt x="9813" y="6542"/>
                  </a:cubicBezTo>
                  <a:lnTo>
                    <a:pt x="9761" y="6542"/>
                  </a:lnTo>
                  <a:cubicBezTo>
                    <a:pt x="9744" y="6526"/>
                    <a:pt x="9726" y="6510"/>
                    <a:pt x="9709" y="6493"/>
                  </a:cubicBezTo>
                  <a:lnTo>
                    <a:pt x="9709" y="6452"/>
                  </a:lnTo>
                  <a:lnTo>
                    <a:pt x="9664" y="6452"/>
                  </a:lnTo>
                  <a:lnTo>
                    <a:pt x="9664" y="6493"/>
                  </a:lnTo>
                  <a:lnTo>
                    <a:pt x="9664" y="6452"/>
                  </a:lnTo>
                  <a:lnTo>
                    <a:pt x="9664" y="6493"/>
                  </a:lnTo>
                  <a:lnTo>
                    <a:pt x="9709" y="6493"/>
                  </a:lnTo>
                  <a:lnTo>
                    <a:pt x="9664" y="6493"/>
                  </a:lnTo>
                  <a:lnTo>
                    <a:pt x="9709" y="6493"/>
                  </a:lnTo>
                  <a:lnTo>
                    <a:pt x="9664" y="6493"/>
                  </a:lnTo>
                  <a:cubicBezTo>
                    <a:pt x="9679" y="6509"/>
                    <a:pt x="9694" y="6526"/>
                    <a:pt x="9709" y="6542"/>
                  </a:cubicBezTo>
                  <a:lnTo>
                    <a:pt x="9709" y="6591"/>
                  </a:lnTo>
                  <a:lnTo>
                    <a:pt x="9709" y="6542"/>
                  </a:lnTo>
                  <a:lnTo>
                    <a:pt x="9709" y="6591"/>
                  </a:lnTo>
                  <a:lnTo>
                    <a:pt x="9761" y="6591"/>
                  </a:lnTo>
                  <a:lnTo>
                    <a:pt x="9709" y="6591"/>
                  </a:lnTo>
                  <a:cubicBezTo>
                    <a:pt x="9694" y="6575"/>
                    <a:pt x="9679" y="6558"/>
                    <a:pt x="9664" y="6542"/>
                  </a:cubicBezTo>
                  <a:lnTo>
                    <a:pt x="9664" y="6591"/>
                  </a:lnTo>
                  <a:cubicBezTo>
                    <a:pt x="9647" y="6623"/>
                    <a:pt x="9629" y="6656"/>
                    <a:pt x="9612" y="6688"/>
                  </a:cubicBezTo>
                  <a:lnTo>
                    <a:pt x="9664" y="6688"/>
                  </a:lnTo>
                  <a:lnTo>
                    <a:pt x="9664" y="6730"/>
                  </a:lnTo>
                  <a:lnTo>
                    <a:pt x="9612" y="6730"/>
                  </a:lnTo>
                  <a:cubicBezTo>
                    <a:pt x="9662" y="6870"/>
                    <a:pt x="9711" y="7011"/>
                    <a:pt x="9761" y="7151"/>
                  </a:cubicBezTo>
                  <a:cubicBezTo>
                    <a:pt x="9796" y="7247"/>
                    <a:pt x="9830" y="7341"/>
                    <a:pt x="9865" y="7436"/>
                  </a:cubicBezTo>
                  <a:cubicBezTo>
                    <a:pt x="9897" y="7498"/>
                    <a:pt x="9929" y="7561"/>
                    <a:pt x="9961" y="7623"/>
                  </a:cubicBezTo>
                  <a:lnTo>
                    <a:pt x="9909" y="7623"/>
                  </a:lnTo>
                  <a:cubicBezTo>
                    <a:pt x="9926" y="7639"/>
                    <a:pt x="9944" y="7655"/>
                    <a:pt x="9961" y="7671"/>
                  </a:cubicBezTo>
                  <a:lnTo>
                    <a:pt x="10065" y="7859"/>
                  </a:lnTo>
                  <a:cubicBezTo>
                    <a:pt x="10132" y="8000"/>
                    <a:pt x="10198" y="8141"/>
                    <a:pt x="10265" y="8282"/>
                  </a:cubicBezTo>
                  <a:cubicBezTo>
                    <a:pt x="10315" y="8374"/>
                    <a:pt x="10364" y="8466"/>
                    <a:pt x="10414" y="8559"/>
                  </a:cubicBezTo>
                  <a:lnTo>
                    <a:pt x="10465" y="8607"/>
                  </a:lnTo>
                  <a:lnTo>
                    <a:pt x="10465" y="8656"/>
                  </a:lnTo>
                  <a:cubicBezTo>
                    <a:pt x="10448" y="8640"/>
                    <a:pt x="10431" y="8623"/>
                    <a:pt x="10414" y="8607"/>
                  </a:cubicBezTo>
                  <a:lnTo>
                    <a:pt x="10414" y="8656"/>
                  </a:lnTo>
                  <a:lnTo>
                    <a:pt x="10362" y="8656"/>
                  </a:lnTo>
                  <a:lnTo>
                    <a:pt x="10317" y="8656"/>
                  </a:lnTo>
                  <a:lnTo>
                    <a:pt x="10317" y="8752"/>
                  </a:lnTo>
                  <a:lnTo>
                    <a:pt x="10317" y="8891"/>
                  </a:lnTo>
                  <a:lnTo>
                    <a:pt x="10362" y="8891"/>
                  </a:lnTo>
                  <a:lnTo>
                    <a:pt x="10317" y="8891"/>
                  </a:lnTo>
                  <a:lnTo>
                    <a:pt x="10362" y="8891"/>
                  </a:lnTo>
                  <a:lnTo>
                    <a:pt x="10317" y="8891"/>
                  </a:lnTo>
                  <a:cubicBezTo>
                    <a:pt x="10332" y="8907"/>
                    <a:pt x="10347" y="8924"/>
                    <a:pt x="10362" y="8940"/>
                  </a:cubicBezTo>
                  <a:lnTo>
                    <a:pt x="10362" y="9030"/>
                  </a:lnTo>
                  <a:lnTo>
                    <a:pt x="10465" y="9217"/>
                  </a:lnTo>
                  <a:cubicBezTo>
                    <a:pt x="10515" y="9343"/>
                    <a:pt x="10564" y="9471"/>
                    <a:pt x="10614" y="9598"/>
                  </a:cubicBezTo>
                  <a:lnTo>
                    <a:pt x="10770" y="9827"/>
                  </a:lnTo>
                  <a:lnTo>
                    <a:pt x="10918" y="10062"/>
                  </a:lnTo>
                  <a:lnTo>
                    <a:pt x="10970" y="10062"/>
                  </a:lnTo>
                  <a:lnTo>
                    <a:pt x="10918" y="10062"/>
                  </a:lnTo>
                  <a:lnTo>
                    <a:pt x="10866" y="10111"/>
                  </a:lnTo>
                  <a:cubicBezTo>
                    <a:pt x="10901" y="10095"/>
                    <a:pt x="10935" y="10078"/>
                    <a:pt x="10970" y="10062"/>
                  </a:cubicBezTo>
                  <a:lnTo>
                    <a:pt x="10970" y="10111"/>
                  </a:lnTo>
                  <a:lnTo>
                    <a:pt x="10970" y="10208"/>
                  </a:lnTo>
                  <a:cubicBezTo>
                    <a:pt x="11002" y="10239"/>
                    <a:pt x="11034" y="10268"/>
                    <a:pt x="11066" y="10298"/>
                  </a:cubicBezTo>
                  <a:cubicBezTo>
                    <a:pt x="11083" y="10315"/>
                    <a:pt x="11101" y="10331"/>
                    <a:pt x="11118" y="10347"/>
                  </a:cubicBezTo>
                  <a:cubicBezTo>
                    <a:pt x="11135" y="10363"/>
                    <a:pt x="11153" y="10379"/>
                    <a:pt x="11170" y="10395"/>
                  </a:cubicBezTo>
                  <a:lnTo>
                    <a:pt x="11267" y="10485"/>
                  </a:lnTo>
                  <a:lnTo>
                    <a:pt x="11519" y="10769"/>
                  </a:lnTo>
                  <a:lnTo>
                    <a:pt x="11719" y="10908"/>
                  </a:lnTo>
                  <a:lnTo>
                    <a:pt x="11719" y="10956"/>
                  </a:lnTo>
                  <a:cubicBezTo>
                    <a:pt x="11736" y="10973"/>
                    <a:pt x="11754" y="10989"/>
                    <a:pt x="11771" y="11005"/>
                  </a:cubicBezTo>
                  <a:lnTo>
                    <a:pt x="11823" y="11005"/>
                  </a:lnTo>
                  <a:lnTo>
                    <a:pt x="11823" y="11047"/>
                  </a:lnTo>
                  <a:cubicBezTo>
                    <a:pt x="11806" y="11063"/>
                    <a:pt x="11788" y="11079"/>
                    <a:pt x="11771" y="11095"/>
                  </a:cubicBezTo>
                  <a:lnTo>
                    <a:pt x="11823" y="11095"/>
                  </a:lnTo>
                  <a:cubicBezTo>
                    <a:pt x="11806" y="11112"/>
                    <a:pt x="11788" y="11128"/>
                    <a:pt x="11771" y="11144"/>
                  </a:cubicBezTo>
                  <a:lnTo>
                    <a:pt x="11719" y="11144"/>
                  </a:lnTo>
                  <a:cubicBezTo>
                    <a:pt x="11704" y="11128"/>
                    <a:pt x="11690" y="11112"/>
                    <a:pt x="11675" y="11095"/>
                  </a:cubicBezTo>
                  <a:cubicBezTo>
                    <a:pt x="11658" y="11079"/>
                    <a:pt x="11640" y="11063"/>
                    <a:pt x="11623" y="11047"/>
                  </a:cubicBezTo>
                  <a:lnTo>
                    <a:pt x="11571" y="11047"/>
                  </a:lnTo>
                  <a:cubicBezTo>
                    <a:pt x="11554" y="11016"/>
                    <a:pt x="11536" y="10987"/>
                    <a:pt x="11519" y="10956"/>
                  </a:cubicBezTo>
                  <a:lnTo>
                    <a:pt x="11467" y="10956"/>
                  </a:lnTo>
                  <a:lnTo>
                    <a:pt x="11467" y="11005"/>
                  </a:lnTo>
                  <a:lnTo>
                    <a:pt x="11467" y="10956"/>
                  </a:lnTo>
                  <a:cubicBezTo>
                    <a:pt x="11452" y="10972"/>
                    <a:pt x="11437" y="10989"/>
                    <a:pt x="11422" y="11005"/>
                  </a:cubicBezTo>
                  <a:lnTo>
                    <a:pt x="11370" y="11005"/>
                  </a:lnTo>
                  <a:lnTo>
                    <a:pt x="11370" y="11047"/>
                  </a:lnTo>
                  <a:lnTo>
                    <a:pt x="11319" y="11047"/>
                  </a:lnTo>
                  <a:lnTo>
                    <a:pt x="11014" y="11192"/>
                  </a:lnTo>
                  <a:cubicBezTo>
                    <a:pt x="10999" y="11176"/>
                    <a:pt x="10985" y="11160"/>
                    <a:pt x="10970" y="11144"/>
                  </a:cubicBezTo>
                  <a:lnTo>
                    <a:pt x="10970" y="11047"/>
                  </a:lnTo>
                  <a:cubicBezTo>
                    <a:pt x="10953" y="11016"/>
                    <a:pt x="10935" y="10987"/>
                    <a:pt x="10918" y="10956"/>
                  </a:cubicBezTo>
                  <a:lnTo>
                    <a:pt x="10918" y="11005"/>
                  </a:lnTo>
                  <a:lnTo>
                    <a:pt x="10866" y="11005"/>
                  </a:lnTo>
                  <a:lnTo>
                    <a:pt x="10770" y="11005"/>
                  </a:lnTo>
                  <a:lnTo>
                    <a:pt x="10666" y="11095"/>
                  </a:lnTo>
                  <a:lnTo>
                    <a:pt x="10666" y="11192"/>
                  </a:lnTo>
                  <a:lnTo>
                    <a:pt x="10465" y="11240"/>
                  </a:lnTo>
                  <a:lnTo>
                    <a:pt x="10414" y="11192"/>
                  </a:lnTo>
                  <a:lnTo>
                    <a:pt x="10362" y="11192"/>
                  </a:lnTo>
                  <a:lnTo>
                    <a:pt x="10265" y="11192"/>
                  </a:lnTo>
                  <a:lnTo>
                    <a:pt x="10161" y="11144"/>
                  </a:lnTo>
                  <a:cubicBezTo>
                    <a:pt x="10129" y="11128"/>
                    <a:pt x="10097" y="11111"/>
                    <a:pt x="10065" y="11095"/>
                  </a:cubicBezTo>
                  <a:cubicBezTo>
                    <a:pt x="10048" y="11065"/>
                    <a:pt x="10030" y="11036"/>
                    <a:pt x="10013" y="11005"/>
                  </a:cubicBezTo>
                  <a:lnTo>
                    <a:pt x="9909" y="11005"/>
                  </a:lnTo>
                  <a:lnTo>
                    <a:pt x="9909" y="11047"/>
                  </a:lnTo>
                  <a:lnTo>
                    <a:pt x="9909" y="11095"/>
                  </a:lnTo>
                  <a:cubicBezTo>
                    <a:pt x="9894" y="11112"/>
                    <a:pt x="9880" y="11128"/>
                    <a:pt x="9865" y="11144"/>
                  </a:cubicBezTo>
                  <a:lnTo>
                    <a:pt x="9761" y="11144"/>
                  </a:lnTo>
                  <a:cubicBezTo>
                    <a:pt x="9744" y="11160"/>
                    <a:pt x="9726" y="11175"/>
                    <a:pt x="9709" y="11192"/>
                  </a:cubicBezTo>
                  <a:lnTo>
                    <a:pt x="9664" y="11192"/>
                  </a:lnTo>
                  <a:lnTo>
                    <a:pt x="9664" y="11240"/>
                  </a:lnTo>
                  <a:lnTo>
                    <a:pt x="9664" y="11282"/>
                  </a:lnTo>
                  <a:cubicBezTo>
                    <a:pt x="9629" y="11298"/>
                    <a:pt x="9595" y="11315"/>
                    <a:pt x="9560" y="11331"/>
                  </a:cubicBezTo>
                  <a:lnTo>
                    <a:pt x="9457" y="11428"/>
                  </a:lnTo>
                  <a:lnTo>
                    <a:pt x="9360" y="11379"/>
                  </a:lnTo>
                  <a:lnTo>
                    <a:pt x="9308" y="11379"/>
                  </a:lnTo>
                  <a:lnTo>
                    <a:pt x="9308" y="11428"/>
                  </a:lnTo>
                  <a:lnTo>
                    <a:pt x="9160" y="11470"/>
                  </a:lnTo>
                  <a:lnTo>
                    <a:pt x="9108" y="11470"/>
                  </a:lnTo>
                  <a:lnTo>
                    <a:pt x="9108" y="11518"/>
                  </a:lnTo>
                  <a:lnTo>
                    <a:pt x="9056" y="11518"/>
                  </a:lnTo>
                  <a:lnTo>
                    <a:pt x="9011" y="11518"/>
                  </a:lnTo>
                  <a:lnTo>
                    <a:pt x="9011" y="11567"/>
                  </a:lnTo>
                  <a:lnTo>
                    <a:pt x="8959" y="11567"/>
                  </a:lnTo>
                  <a:lnTo>
                    <a:pt x="8959" y="11615"/>
                  </a:lnTo>
                  <a:lnTo>
                    <a:pt x="8856" y="11663"/>
                  </a:lnTo>
                  <a:lnTo>
                    <a:pt x="8804" y="11663"/>
                  </a:lnTo>
                  <a:lnTo>
                    <a:pt x="8603" y="11663"/>
                  </a:lnTo>
                  <a:lnTo>
                    <a:pt x="8507" y="11615"/>
                  </a:lnTo>
                  <a:lnTo>
                    <a:pt x="8455" y="11615"/>
                  </a:lnTo>
                  <a:lnTo>
                    <a:pt x="8359" y="11663"/>
                  </a:lnTo>
                  <a:lnTo>
                    <a:pt x="8307" y="11663"/>
                  </a:lnTo>
                  <a:cubicBezTo>
                    <a:pt x="8290" y="11677"/>
                    <a:pt x="8272" y="11691"/>
                    <a:pt x="8255" y="11705"/>
                  </a:cubicBezTo>
                  <a:lnTo>
                    <a:pt x="8151" y="11705"/>
                  </a:lnTo>
                  <a:lnTo>
                    <a:pt x="8054" y="11753"/>
                  </a:lnTo>
                  <a:lnTo>
                    <a:pt x="8054" y="11802"/>
                  </a:lnTo>
                  <a:lnTo>
                    <a:pt x="8106" y="11851"/>
                  </a:lnTo>
                  <a:lnTo>
                    <a:pt x="8106" y="11892"/>
                  </a:lnTo>
                  <a:cubicBezTo>
                    <a:pt x="8121" y="11908"/>
                    <a:pt x="8136" y="11925"/>
                    <a:pt x="8151" y="11941"/>
                  </a:cubicBezTo>
                  <a:cubicBezTo>
                    <a:pt x="8168" y="11957"/>
                    <a:pt x="8186" y="11972"/>
                    <a:pt x="8203" y="11989"/>
                  </a:cubicBezTo>
                  <a:cubicBezTo>
                    <a:pt x="8220" y="12005"/>
                    <a:pt x="8238" y="12021"/>
                    <a:pt x="8255" y="12037"/>
                  </a:cubicBezTo>
                  <a:cubicBezTo>
                    <a:pt x="8272" y="12051"/>
                    <a:pt x="8290" y="12065"/>
                    <a:pt x="8307" y="12079"/>
                  </a:cubicBezTo>
                  <a:lnTo>
                    <a:pt x="8307" y="12037"/>
                  </a:lnTo>
                  <a:lnTo>
                    <a:pt x="8359" y="12037"/>
                  </a:lnTo>
                  <a:cubicBezTo>
                    <a:pt x="8374" y="12021"/>
                    <a:pt x="8388" y="12005"/>
                    <a:pt x="8403" y="11989"/>
                  </a:cubicBezTo>
                  <a:lnTo>
                    <a:pt x="8507" y="11941"/>
                  </a:lnTo>
                  <a:cubicBezTo>
                    <a:pt x="8524" y="11957"/>
                    <a:pt x="8542" y="11972"/>
                    <a:pt x="8559" y="11989"/>
                  </a:cubicBezTo>
                  <a:lnTo>
                    <a:pt x="8559" y="12037"/>
                  </a:lnTo>
                  <a:lnTo>
                    <a:pt x="8655" y="12037"/>
                  </a:lnTo>
                  <a:lnTo>
                    <a:pt x="8655" y="12128"/>
                  </a:lnTo>
                  <a:lnTo>
                    <a:pt x="8603" y="12128"/>
                  </a:lnTo>
                  <a:lnTo>
                    <a:pt x="8603" y="12176"/>
                  </a:lnTo>
                  <a:lnTo>
                    <a:pt x="8559" y="12176"/>
                  </a:lnTo>
                  <a:lnTo>
                    <a:pt x="8559" y="12225"/>
                  </a:lnTo>
                  <a:lnTo>
                    <a:pt x="8455" y="12225"/>
                  </a:lnTo>
                  <a:cubicBezTo>
                    <a:pt x="8423" y="12272"/>
                    <a:pt x="8391" y="12317"/>
                    <a:pt x="8359" y="12364"/>
                  </a:cubicBezTo>
                  <a:lnTo>
                    <a:pt x="8151" y="12411"/>
                  </a:lnTo>
                  <a:cubicBezTo>
                    <a:pt x="8136" y="12442"/>
                    <a:pt x="8121" y="12471"/>
                    <a:pt x="8106" y="12502"/>
                  </a:cubicBezTo>
                  <a:lnTo>
                    <a:pt x="8003" y="12550"/>
                  </a:lnTo>
                  <a:cubicBezTo>
                    <a:pt x="7986" y="12567"/>
                    <a:pt x="7968" y="12583"/>
                    <a:pt x="7951" y="12599"/>
                  </a:cubicBezTo>
                  <a:lnTo>
                    <a:pt x="7854" y="12599"/>
                  </a:lnTo>
                  <a:cubicBezTo>
                    <a:pt x="7837" y="12567"/>
                    <a:pt x="7819" y="12534"/>
                    <a:pt x="7802" y="12502"/>
                  </a:cubicBezTo>
                  <a:cubicBezTo>
                    <a:pt x="7785" y="12487"/>
                    <a:pt x="7767" y="12474"/>
                    <a:pt x="7750" y="12460"/>
                  </a:cubicBezTo>
                  <a:lnTo>
                    <a:pt x="7802" y="12460"/>
                  </a:lnTo>
                  <a:cubicBezTo>
                    <a:pt x="7785" y="12428"/>
                    <a:pt x="7767" y="12396"/>
                    <a:pt x="7750" y="12364"/>
                  </a:cubicBezTo>
                  <a:lnTo>
                    <a:pt x="7750" y="12274"/>
                  </a:lnTo>
                  <a:lnTo>
                    <a:pt x="7698" y="12274"/>
                  </a:lnTo>
                  <a:lnTo>
                    <a:pt x="7602" y="12274"/>
                  </a:lnTo>
                  <a:lnTo>
                    <a:pt x="7550" y="12274"/>
                  </a:lnTo>
                  <a:cubicBezTo>
                    <a:pt x="7518" y="12241"/>
                    <a:pt x="7486" y="12209"/>
                    <a:pt x="7454" y="12176"/>
                  </a:cubicBezTo>
                  <a:lnTo>
                    <a:pt x="7350" y="12274"/>
                  </a:lnTo>
                  <a:lnTo>
                    <a:pt x="7350" y="12225"/>
                  </a:lnTo>
                  <a:cubicBezTo>
                    <a:pt x="7315" y="12193"/>
                    <a:pt x="7281" y="12160"/>
                    <a:pt x="7246" y="12128"/>
                  </a:cubicBezTo>
                  <a:lnTo>
                    <a:pt x="7246" y="12079"/>
                  </a:lnTo>
                  <a:lnTo>
                    <a:pt x="7149" y="12128"/>
                  </a:lnTo>
                  <a:lnTo>
                    <a:pt x="7149" y="12079"/>
                  </a:lnTo>
                  <a:lnTo>
                    <a:pt x="7149" y="12037"/>
                  </a:lnTo>
                  <a:lnTo>
                    <a:pt x="7149" y="12079"/>
                  </a:lnTo>
                  <a:cubicBezTo>
                    <a:pt x="7132" y="12065"/>
                    <a:pt x="7114" y="12051"/>
                    <a:pt x="7097" y="12037"/>
                  </a:cubicBezTo>
                  <a:lnTo>
                    <a:pt x="7097" y="12079"/>
                  </a:lnTo>
                  <a:lnTo>
                    <a:pt x="7046" y="12079"/>
                  </a:lnTo>
                  <a:cubicBezTo>
                    <a:pt x="7031" y="12095"/>
                    <a:pt x="7016" y="12112"/>
                    <a:pt x="7001" y="12128"/>
                  </a:cubicBezTo>
                  <a:lnTo>
                    <a:pt x="6949" y="12128"/>
                  </a:lnTo>
                  <a:lnTo>
                    <a:pt x="6897" y="12128"/>
                  </a:lnTo>
                  <a:cubicBezTo>
                    <a:pt x="6880" y="12144"/>
                    <a:pt x="6862" y="12160"/>
                    <a:pt x="6845" y="12176"/>
                  </a:cubicBezTo>
                  <a:lnTo>
                    <a:pt x="6845" y="12128"/>
                  </a:lnTo>
                  <a:cubicBezTo>
                    <a:pt x="6830" y="12144"/>
                    <a:pt x="6816" y="12160"/>
                    <a:pt x="6801" y="12176"/>
                  </a:cubicBezTo>
                  <a:lnTo>
                    <a:pt x="6749" y="12225"/>
                  </a:lnTo>
                  <a:lnTo>
                    <a:pt x="6697" y="12225"/>
                  </a:lnTo>
                  <a:lnTo>
                    <a:pt x="6697" y="12274"/>
                  </a:lnTo>
                  <a:cubicBezTo>
                    <a:pt x="6680" y="12257"/>
                    <a:pt x="6662" y="12241"/>
                    <a:pt x="6645" y="12225"/>
                  </a:cubicBezTo>
                  <a:lnTo>
                    <a:pt x="6593" y="12225"/>
                  </a:lnTo>
                  <a:cubicBezTo>
                    <a:pt x="6578" y="12241"/>
                    <a:pt x="6564" y="12257"/>
                    <a:pt x="6549" y="12274"/>
                  </a:cubicBezTo>
                  <a:lnTo>
                    <a:pt x="6497" y="12274"/>
                  </a:lnTo>
                  <a:lnTo>
                    <a:pt x="6497" y="12225"/>
                  </a:lnTo>
                  <a:lnTo>
                    <a:pt x="6296" y="11989"/>
                  </a:lnTo>
                  <a:lnTo>
                    <a:pt x="6192" y="11989"/>
                  </a:lnTo>
                  <a:lnTo>
                    <a:pt x="6141" y="11989"/>
                  </a:lnTo>
                  <a:lnTo>
                    <a:pt x="6044" y="12037"/>
                  </a:lnTo>
                  <a:lnTo>
                    <a:pt x="5940" y="11989"/>
                  </a:lnTo>
                  <a:lnTo>
                    <a:pt x="5940" y="11941"/>
                  </a:lnTo>
                  <a:lnTo>
                    <a:pt x="5940" y="11892"/>
                  </a:lnTo>
                  <a:lnTo>
                    <a:pt x="5844" y="11892"/>
                  </a:lnTo>
                  <a:lnTo>
                    <a:pt x="5844" y="11851"/>
                  </a:lnTo>
                  <a:lnTo>
                    <a:pt x="5844" y="11802"/>
                  </a:lnTo>
                  <a:lnTo>
                    <a:pt x="5844" y="11663"/>
                  </a:lnTo>
                  <a:cubicBezTo>
                    <a:pt x="5861" y="11631"/>
                    <a:pt x="5879" y="11599"/>
                    <a:pt x="5896" y="11567"/>
                  </a:cubicBezTo>
                  <a:lnTo>
                    <a:pt x="5844" y="11518"/>
                  </a:lnTo>
                  <a:cubicBezTo>
                    <a:pt x="5827" y="11455"/>
                    <a:pt x="5809" y="11393"/>
                    <a:pt x="5792" y="11331"/>
                  </a:cubicBezTo>
                  <a:cubicBezTo>
                    <a:pt x="5809" y="11300"/>
                    <a:pt x="5827" y="11271"/>
                    <a:pt x="5844" y="11240"/>
                  </a:cubicBezTo>
                  <a:lnTo>
                    <a:pt x="5844" y="11144"/>
                  </a:lnTo>
                  <a:cubicBezTo>
                    <a:pt x="5861" y="11112"/>
                    <a:pt x="5879" y="11079"/>
                    <a:pt x="5896" y="11047"/>
                  </a:cubicBezTo>
                  <a:lnTo>
                    <a:pt x="5740" y="10956"/>
                  </a:lnTo>
                  <a:cubicBezTo>
                    <a:pt x="5725" y="10924"/>
                    <a:pt x="5710" y="10891"/>
                    <a:pt x="5695" y="10859"/>
                  </a:cubicBezTo>
                  <a:lnTo>
                    <a:pt x="5695" y="10818"/>
                  </a:lnTo>
                  <a:lnTo>
                    <a:pt x="5643" y="10818"/>
                  </a:lnTo>
                  <a:lnTo>
                    <a:pt x="5643" y="10769"/>
                  </a:lnTo>
                  <a:lnTo>
                    <a:pt x="5643" y="10721"/>
                  </a:lnTo>
                  <a:lnTo>
                    <a:pt x="5643" y="10631"/>
                  </a:lnTo>
                  <a:lnTo>
                    <a:pt x="5488" y="10631"/>
                  </a:lnTo>
                  <a:cubicBezTo>
                    <a:pt x="5473" y="10615"/>
                    <a:pt x="5458" y="10598"/>
                    <a:pt x="5443" y="10582"/>
                  </a:cubicBezTo>
                  <a:cubicBezTo>
                    <a:pt x="5426" y="10599"/>
                    <a:pt x="5408" y="10615"/>
                    <a:pt x="5391" y="10631"/>
                  </a:cubicBezTo>
                  <a:cubicBezTo>
                    <a:pt x="5374" y="10615"/>
                    <a:pt x="5356" y="10599"/>
                    <a:pt x="5339" y="10582"/>
                  </a:cubicBezTo>
                  <a:cubicBezTo>
                    <a:pt x="5322" y="10599"/>
                    <a:pt x="5304" y="10615"/>
                    <a:pt x="5287" y="10631"/>
                  </a:cubicBezTo>
                  <a:lnTo>
                    <a:pt x="5287" y="10673"/>
                  </a:lnTo>
                  <a:lnTo>
                    <a:pt x="5139" y="10721"/>
                  </a:lnTo>
                  <a:cubicBezTo>
                    <a:pt x="5122" y="10705"/>
                    <a:pt x="5104" y="10689"/>
                    <a:pt x="5087" y="10673"/>
                  </a:cubicBezTo>
                  <a:lnTo>
                    <a:pt x="4991" y="10721"/>
                  </a:lnTo>
                  <a:lnTo>
                    <a:pt x="4738" y="10769"/>
                  </a:lnTo>
                  <a:lnTo>
                    <a:pt x="4687" y="10769"/>
                  </a:lnTo>
                  <a:lnTo>
                    <a:pt x="4486" y="10769"/>
                  </a:lnTo>
                  <a:lnTo>
                    <a:pt x="4434" y="10769"/>
                  </a:lnTo>
                  <a:lnTo>
                    <a:pt x="4382" y="10769"/>
                  </a:lnTo>
                  <a:cubicBezTo>
                    <a:pt x="4367" y="10736"/>
                    <a:pt x="4353" y="10705"/>
                    <a:pt x="4338" y="10673"/>
                  </a:cubicBezTo>
                  <a:cubicBezTo>
                    <a:pt x="4321" y="10642"/>
                    <a:pt x="4303" y="10613"/>
                    <a:pt x="4286" y="10582"/>
                  </a:cubicBezTo>
                  <a:cubicBezTo>
                    <a:pt x="4219" y="10488"/>
                    <a:pt x="4153" y="10393"/>
                    <a:pt x="4086" y="10298"/>
                  </a:cubicBezTo>
                  <a:cubicBezTo>
                    <a:pt x="4069" y="10282"/>
                    <a:pt x="4051" y="10266"/>
                    <a:pt x="4034" y="10250"/>
                  </a:cubicBezTo>
                  <a:cubicBezTo>
                    <a:pt x="4017" y="10219"/>
                    <a:pt x="3999" y="10190"/>
                    <a:pt x="3982" y="10160"/>
                  </a:cubicBezTo>
                  <a:lnTo>
                    <a:pt x="3833" y="10014"/>
                  </a:lnTo>
                  <a:cubicBezTo>
                    <a:pt x="3816" y="9999"/>
                    <a:pt x="3798" y="9986"/>
                    <a:pt x="3781" y="9972"/>
                  </a:cubicBezTo>
                  <a:cubicBezTo>
                    <a:pt x="3749" y="9956"/>
                    <a:pt x="3717" y="9941"/>
                    <a:pt x="3685" y="9924"/>
                  </a:cubicBezTo>
                  <a:cubicBezTo>
                    <a:pt x="3668" y="9908"/>
                    <a:pt x="3650" y="9892"/>
                    <a:pt x="3633" y="9876"/>
                  </a:cubicBezTo>
                  <a:lnTo>
                    <a:pt x="3581" y="9876"/>
                  </a:lnTo>
                  <a:lnTo>
                    <a:pt x="3581" y="9827"/>
                  </a:lnTo>
                  <a:lnTo>
                    <a:pt x="3581" y="9688"/>
                  </a:lnTo>
                  <a:lnTo>
                    <a:pt x="3581" y="9639"/>
                  </a:lnTo>
                  <a:cubicBezTo>
                    <a:pt x="3598" y="9609"/>
                    <a:pt x="3616" y="9580"/>
                    <a:pt x="3633" y="9549"/>
                  </a:cubicBezTo>
                  <a:lnTo>
                    <a:pt x="3633" y="9404"/>
                  </a:lnTo>
                  <a:lnTo>
                    <a:pt x="3730" y="9314"/>
                  </a:lnTo>
                  <a:cubicBezTo>
                    <a:pt x="3747" y="9267"/>
                    <a:pt x="3764" y="9222"/>
                    <a:pt x="3781" y="9175"/>
                  </a:cubicBezTo>
                  <a:cubicBezTo>
                    <a:pt x="3798" y="9126"/>
                    <a:pt x="3816" y="9079"/>
                    <a:pt x="3833" y="9030"/>
                  </a:cubicBezTo>
                  <a:lnTo>
                    <a:pt x="3930" y="8940"/>
                  </a:lnTo>
                  <a:cubicBezTo>
                    <a:pt x="3965" y="8908"/>
                    <a:pt x="3999" y="8875"/>
                    <a:pt x="4034" y="8843"/>
                  </a:cubicBezTo>
                  <a:lnTo>
                    <a:pt x="4034" y="8794"/>
                  </a:lnTo>
                  <a:lnTo>
                    <a:pt x="4034" y="8705"/>
                  </a:lnTo>
                  <a:cubicBezTo>
                    <a:pt x="4051" y="8688"/>
                    <a:pt x="4069" y="8672"/>
                    <a:pt x="4086" y="8656"/>
                  </a:cubicBezTo>
                  <a:cubicBezTo>
                    <a:pt x="4103" y="8624"/>
                    <a:pt x="4121" y="8591"/>
                    <a:pt x="4138" y="8559"/>
                  </a:cubicBezTo>
                  <a:lnTo>
                    <a:pt x="4138" y="8371"/>
                  </a:lnTo>
                  <a:lnTo>
                    <a:pt x="4138" y="8282"/>
                  </a:lnTo>
                  <a:lnTo>
                    <a:pt x="4138" y="8143"/>
                  </a:lnTo>
                  <a:lnTo>
                    <a:pt x="4138" y="7997"/>
                  </a:lnTo>
                  <a:cubicBezTo>
                    <a:pt x="4153" y="7968"/>
                    <a:pt x="4167" y="7937"/>
                    <a:pt x="4182" y="7908"/>
                  </a:cubicBezTo>
                  <a:cubicBezTo>
                    <a:pt x="4199" y="7875"/>
                    <a:pt x="4217" y="7843"/>
                    <a:pt x="4234" y="7810"/>
                  </a:cubicBezTo>
                  <a:cubicBezTo>
                    <a:pt x="4217" y="7794"/>
                    <a:pt x="4199" y="7778"/>
                    <a:pt x="4182" y="7762"/>
                  </a:cubicBezTo>
                  <a:cubicBezTo>
                    <a:pt x="4167" y="7748"/>
                    <a:pt x="4153" y="7734"/>
                    <a:pt x="4138" y="7720"/>
                  </a:cubicBezTo>
                  <a:lnTo>
                    <a:pt x="4034" y="7720"/>
                  </a:lnTo>
                  <a:cubicBezTo>
                    <a:pt x="4017" y="7734"/>
                    <a:pt x="3999" y="7748"/>
                    <a:pt x="3982" y="7762"/>
                  </a:cubicBezTo>
                  <a:cubicBezTo>
                    <a:pt x="3965" y="7748"/>
                    <a:pt x="3947" y="7734"/>
                    <a:pt x="3930" y="7720"/>
                  </a:cubicBezTo>
                  <a:lnTo>
                    <a:pt x="3930" y="7671"/>
                  </a:lnTo>
                  <a:lnTo>
                    <a:pt x="3930" y="7623"/>
                  </a:lnTo>
                  <a:lnTo>
                    <a:pt x="3885" y="7671"/>
                  </a:lnTo>
                  <a:lnTo>
                    <a:pt x="3885" y="7720"/>
                  </a:lnTo>
                  <a:lnTo>
                    <a:pt x="3833" y="7720"/>
                  </a:lnTo>
                  <a:lnTo>
                    <a:pt x="3781" y="7720"/>
                  </a:lnTo>
                  <a:cubicBezTo>
                    <a:pt x="3764" y="7704"/>
                    <a:pt x="3747" y="7687"/>
                    <a:pt x="3730" y="7671"/>
                  </a:cubicBezTo>
                  <a:lnTo>
                    <a:pt x="3685" y="7671"/>
                  </a:lnTo>
                  <a:lnTo>
                    <a:pt x="3685" y="7623"/>
                  </a:lnTo>
                  <a:cubicBezTo>
                    <a:pt x="3668" y="7639"/>
                    <a:pt x="3650" y="7655"/>
                    <a:pt x="3633" y="7671"/>
                  </a:cubicBezTo>
                  <a:lnTo>
                    <a:pt x="3633" y="7623"/>
                  </a:lnTo>
                  <a:lnTo>
                    <a:pt x="3581" y="7623"/>
                  </a:lnTo>
                  <a:lnTo>
                    <a:pt x="3529" y="7623"/>
                  </a:lnTo>
                  <a:cubicBezTo>
                    <a:pt x="3514" y="7607"/>
                    <a:pt x="3500" y="7590"/>
                    <a:pt x="3485" y="7574"/>
                  </a:cubicBezTo>
                  <a:lnTo>
                    <a:pt x="3433" y="7623"/>
                  </a:lnTo>
                  <a:lnTo>
                    <a:pt x="3381" y="7574"/>
                  </a:lnTo>
                  <a:lnTo>
                    <a:pt x="3381" y="7623"/>
                  </a:lnTo>
                  <a:lnTo>
                    <a:pt x="3329" y="7623"/>
                  </a:lnTo>
                  <a:lnTo>
                    <a:pt x="3329" y="7574"/>
                  </a:lnTo>
                  <a:cubicBezTo>
                    <a:pt x="3297" y="7558"/>
                    <a:pt x="3264" y="7543"/>
                    <a:pt x="3232" y="7527"/>
                  </a:cubicBezTo>
                  <a:lnTo>
                    <a:pt x="3181" y="7527"/>
                  </a:lnTo>
                  <a:lnTo>
                    <a:pt x="3129" y="7527"/>
                  </a:lnTo>
                  <a:lnTo>
                    <a:pt x="3077" y="7527"/>
                  </a:lnTo>
                  <a:cubicBezTo>
                    <a:pt x="3094" y="7543"/>
                    <a:pt x="3112" y="7558"/>
                    <a:pt x="3129" y="7574"/>
                  </a:cubicBezTo>
                  <a:lnTo>
                    <a:pt x="3077" y="7574"/>
                  </a:lnTo>
                  <a:cubicBezTo>
                    <a:pt x="3062" y="7558"/>
                    <a:pt x="3047" y="7543"/>
                    <a:pt x="3032" y="7527"/>
                  </a:cubicBezTo>
                  <a:lnTo>
                    <a:pt x="2980" y="7527"/>
                  </a:lnTo>
                  <a:lnTo>
                    <a:pt x="2928" y="7527"/>
                  </a:lnTo>
                  <a:lnTo>
                    <a:pt x="2928" y="7485"/>
                  </a:lnTo>
                  <a:lnTo>
                    <a:pt x="2876" y="7436"/>
                  </a:lnTo>
                  <a:lnTo>
                    <a:pt x="2824" y="7436"/>
                  </a:lnTo>
                  <a:lnTo>
                    <a:pt x="2780" y="7436"/>
                  </a:lnTo>
                  <a:lnTo>
                    <a:pt x="2780" y="7388"/>
                  </a:lnTo>
                  <a:lnTo>
                    <a:pt x="2780" y="7339"/>
                  </a:lnTo>
                  <a:lnTo>
                    <a:pt x="2728" y="7339"/>
                  </a:lnTo>
                  <a:cubicBezTo>
                    <a:pt x="2693" y="7355"/>
                    <a:pt x="2659" y="7372"/>
                    <a:pt x="2624" y="7388"/>
                  </a:cubicBezTo>
                  <a:lnTo>
                    <a:pt x="2624" y="7339"/>
                  </a:lnTo>
                  <a:lnTo>
                    <a:pt x="2580" y="7339"/>
                  </a:lnTo>
                  <a:lnTo>
                    <a:pt x="2624" y="7339"/>
                  </a:lnTo>
                  <a:cubicBezTo>
                    <a:pt x="2641" y="7325"/>
                    <a:pt x="2659" y="7312"/>
                    <a:pt x="2676" y="7297"/>
                  </a:cubicBezTo>
                  <a:lnTo>
                    <a:pt x="2676" y="7249"/>
                  </a:lnTo>
                  <a:cubicBezTo>
                    <a:pt x="2659" y="7265"/>
                    <a:pt x="2641" y="7281"/>
                    <a:pt x="2624" y="7297"/>
                  </a:cubicBezTo>
                  <a:lnTo>
                    <a:pt x="2580" y="7297"/>
                  </a:lnTo>
                  <a:lnTo>
                    <a:pt x="2580" y="7249"/>
                  </a:lnTo>
                  <a:lnTo>
                    <a:pt x="2528" y="7249"/>
                  </a:lnTo>
                  <a:lnTo>
                    <a:pt x="2476" y="7249"/>
                  </a:lnTo>
                  <a:cubicBezTo>
                    <a:pt x="2493" y="7265"/>
                    <a:pt x="2511" y="7281"/>
                    <a:pt x="2528" y="7297"/>
                  </a:cubicBezTo>
                  <a:lnTo>
                    <a:pt x="2528" y="7339"/>
                  </a:lnTo>
                  <a:lnTo>
                    <a:pt x="2528" y="7388"/>
                  </a:lnTo>
                  <a:lnTo>
                    <a:pt x="2476" y="7388"/>
                  </a:lnTo>
                  <a:cubicBezTo>
                    <a:pt x="2459" y="7371"/>
                    <a:pt x="2441" y="7355"/>
                    <a:pt x="2424" y="7339"/>
                  </a:cubicBezTo>
                  <a:cubicBezTo>
                    <a:pt x="2441" y="7325"/>
                    <a:pt x="2459" y="7312"/>
                    <a:pt x="2476" y="7297"/>
                  </a:cubicBezTo>
                  <a:cubicBezTo>
                    <a:pt x="2459" y="7281"/>
                    <a:pt x="2441" y="7265"/>
                    <a:pt x="2424" y="7249"/>
                  </a:cubicBezTo>
                  <a:lnTo>
                    <a:pt x="2424" y="7297"/>
                  </a:lnTo>
                  <a:cubicBezTo>
                    <a:pt x="2407" y="7312"/>
                    <a:pt x="2389" y="7325"/>
                    <a:pt x="2372" y="7339"/>
                  </a:cubicBezTo>
                  <a:lnTo>
                    <a:pt x="2372" y="7388"/>
                  </a:lnTo>
                  <a:lnTo>
                    <a:pt x="2276" y="7388"/>
                  </a:lnTo>
                  <a:cubicBezTo>
                    <a:pt x="2293" y="7372"/>
                    <a:pt x="2310" y="7355"/>
                    <a:pt x="2327" y="7339"/>
                  </a:cubicBezTo>
                  <a:lnTo>
                    <a:pt x="2327" y="7297"/>
                  </a:lnTo>
                  <a:lnTo>
                    <a:pt x="2327" y="7249"/>
                  </a:lnTo>
                  <a:lnTo>
                    <a:pt x="2276" y="7249"/>
                  </a:lnTo>
                  <a:lnTo>
                    <a:pt x="2224" y="7249"/>
                  </a:lnTo>
                  <a:lnTo>
                    <a:pt x="2224" y="7200"/>
                  </a:lnTo>
                  <a:lnTo>
                    <a:pt x="2276" y="7200"/>
                  </a:lnTo>
                  <a:lnTo>
                    <a:pt x="2327" y="7200"/>
                  </a:lnTo>
                  <a:lnTo>
                    <a:pt x="2276" y="7200"/>
                  </a:lnTo>
                  <a:lnTo>
                    <a:pt x="2276" y="7151"/>
                  </a:lnTo>
                  <a:lnTo>
                    <a:pt x="2327" y="7151"/>
                  </a:lnTo>
                  <a:lnTo>
                    <a:pt x="2276" y="7151"/>
                  </a:lnTo>
                  <a:cubicBezTo>
                    <a:pt x="2293" y="7135"/>
                    <a:pt x="2310" y="7120"/>
                    <a:pt x="2327" y="7104"/>
                  </a:cubicBezTo>
                  <a:lnTo>
                    <a:pt x="2276" y="7062"/>
                  </a:lnTo>
                  <a:cubicBezTo>
                    <a:pt x="2259" y="7076"/>
                    <a:pt x="2241" y="7090"/>
                    <a:pt x="2224" y="7104"/>
                  </a:cubicBezTo>
                  <a:lnTo>
                    <a:pt x="2224" y="7151"/>
                  </a:lnTo>
                  <a:lnTo>
                    <a:pt x="2172" y="7151"/>
                  </a:lnTo>
                  <a:lnTo>
                    <a:pt x="2127" y="7151"/>
                  </a:lnTo>
                  <a:cubicBezTo>
                    <a:pt x="2142" y="7135"/>
                    <a:pt x="2157" y="7120"/>
                    <a:pt x="2172" y="7104"/>
                  </a:cubicBezTo>
                  <a:cubicBezTo>
                    <a:pt x="2189" y="7090"/>
                    <a:pt x="2207" y="7076"/>
                    <a:pt x="2224" y="7062"/>
                  </a:cubicBezTo>
                  <a:cubicBezTo>
                    <a:pt x="2207" y="7046"/>
                    <a:pt x="2189" y="7030"/>
                    <a:pt x="2172" y="7013"/>
                  </a:cubicBezTo>
                  <a:cubicBezTo>
                    <a:pt x="2157" y="7029"/>
                    <a:pt x="2142" y="7046"/>
                    <a:pt x="2127" y="7062"/>
                  </a:cubicBezTo>
                  <a:lnTo>
                    <a:pt x="2075" y="7062"/>
                  </a:lnTo>
                  <a:lnTo>
                    <a:pt x="2075" y="7013"/>
                  </a:lnTo>
                  <a:lnTo>
                    <a:pt x="2075" y="6965"/>
                  </a:lnTo>
                  <a:lnTo>
                    <a:pt x="2127" y="6916"/>
                  </a:lnTo>
                  <a:lnTo>
                    <a:pt x="2075" y="6916"/>
                  </a:lnTo>
                  <a:lnTo>
                    <a:pt x="2023" y="6965"/>
                  </a:lnTo>
                  <a:lnTo>
                    <a:pt x="1971" y="6965"/>
                  </a:lnTo>
                  <a:lnTo>
                    <a:pt x="1971" y="6875"/>
                  </a:lnTo>
                  <a:lnTo>
                    <a:pt x="2023" y="6875"/>
                  </a:lnTo>
                  <a:lnTo>
                    <a:pt x="1971" y="6875"/>
                  </a:lnTo>
                  <a:cubicBezTo>
                    <a:pt x="1956" y="6858"/>
                    <a:pt x="1942" y="6842"/>
                    <a:pt x="1927" y="6826"/>
                  </a:cubicBezTo>
                  <a:lnTo>
                    <a:pt x="1927" y="6875"/>
                  </a:lnTo>
                  <a:cubicBezTo>
                    <a:pt x="1910" y="6858"/>
                    <a:pt x="1892" y="6842"/>
                    <a:pt x="1875" y="6826"/>
                  </a:cubicBezTo>
                  <a:lnTo>
                    <a:pt x="1875" y="6777"/>
                  </a:lnTo>
                  <a:lnTo>
                    <a:pt x="1823" y="6777"/>
                  </a:lnTo>
                  <a:cubicBezTo>
                    <a:pt x="1840" y="6761"/>
                    <a:pt x="1858" y="6746"/>
                    <a:pt x="1875" y="6730"/>
                  </a:cubicBezTo>
                  <a:cubicBezTo>
                    <a:pt x="1858" y="6715"/>
                    <a:pt x="1840" y="6702"/>
                    <a:pt x="1823" y="6688"/>
                  </a:cubicBezTo>
                  <a:lnTo>
                    <a:pt x="1823" y="6639"/>
                  </a:lnTo>
                  <a:lnTo>
                    <a:pt x="1875" y="6639"/>
                  </a:lnTo>
                  <a:cubicBezTo>
                    <a:pt x="1892" y="6607"/>
                    <a:pt x="1910" y="6574"/>
                    <a:pt x="1927" y="6542"/>
                  </a:cubicBezTo>
                  <a:lnTo>
                    <a:pt x="1927" y="6493"/>
                  </a:lnTo>
                  <a:lnTo>
                    <a:pt x="1971" y="6452"/>
                  </a:lnTo>
                  <a:lnTo>
                    <a:pt x="1927" y="6452"/>
                  </a:lnTo>
                  <a:cubicBezTo>
                    <a:pt x="1942" y="6436"/>
                    <a:pt x="1956" y="6419"/>
                    <a:pt x="1971" y="6403"/>
                  </a:cubicBezTo>
                  <a:lnTo>
                    <a:pt x="1927" y="6403"/>
                  </a:lnTo>
                  <a:lnTo>
                    <a:pt x="1927" y="6354"/>
                  </a:lnTo>
                  <a:lnTo>
                    <a:pt x="1971" y="6354"/>
                  </a:lnTo>
                  <a:lnTo>
                    <a:pt x="1971" y="6307"/>
                  </a:lnTo>
                  <a:cubicBezTo>
                    <a:pt x="1956" y="6293"/>
                    <a:pt x="1942" y="6279"/>
                    <a:pt x="1927" y="6265"/>
                  </a:cubicBezTo>
                  <a:lnTo>
                    <a:pt x="1927" y="6217"/>
                  </a:lnTo>
                  <a:cubicBezTo>
                    <a:pt x="1942" y="6200"/>
                    <a:pt x="1956" y="6184"/>
                    <a:pt x="1971" y="6168"/>
                  </a:cubicBezTo>
                  <a:cubicBezTo>
                    <a:pt x="1956" y="6152"/>
                    <a:pt x="1942" y="6135"/>
                    <a:pt x="1927" y="6119"/>
                  </a:cubicBezTo>
                  <a:lnTo>
                    <a:pt x="1971" y="6119"/>
                  </a:lnTo>
                  <a:cubicBezTo>
                    <a:pt x="1956" y="6103"/>
                    <a:pt x="1942" y="6087"/>
                    <a:pt x="1927" y="6071"/>
                  </a:cubicBezTo>
                  <a:cubicBezTo>
                    <a:pt x="1942" y="6057"/>
                    <a:pt x="1956" y="6043"/>
                    <a:pt x="1971" y="6029"/>
                  </a:cubicBezTo>
                  <a:cubicBezTo>
                    <a:pt x="1956" y="6013"/>
                    <a:pt x="1942" y="5997"/>
                    <a:pt x="1927" y="5980"/>
                  </a:cubicBezTo>
                  <a:cubicBezTo>
                    <a:pt x="1942" y="5964"/>
                    <a:pt x="1956" y="5948"/>
                    <a:pt x="1971" y="5932"/>
                  </a:cubicBezTo>
                  <a:lnTo>
                    <a:pt x="1927" y="5932"/>
                  </a:lnTo>
                  <a:lnTo>
                    <a:pt x="1875" y="5932"/>
                  </a:lnTo>
                  <a:lnTo>
                    <a:pt x="1823" y="5932"/>
                  </a:lnTo>
                  <a:cubicBezTo>
                    <a:pt x="1840" y="5915"/>
                    <a:pt x="1858" y="5900"/>
                    <a:pt x="1875" y="5884"/>
                  </a:cubicBezTo>
                  <a:lnTo>
                    <a:pt x="1971" y="5884"/>
                  </a:lnTo>
                  <a:lnTo>
                    <a:pt x="1971" y="5842"/>
                  </a:lnTo>
                  <a:cubicBezTo>
                    <a:pt x="1956" y="5826"/>
                    <a:pt x="1942" y="5810"/>
                    <a:pt x="1927" y="5794"/>
                  </a:cubicBezTo>
                  <a:lnTo>
                    <a:pt x="2075" y="5745"/>
                  </a:lnTo>
                  <a:lnTo>
                    <a:pt x="2127" y="5745"/>
                  </a:lnTo>
                  <a:lnTo>
                    <a:pt x="2172" y="5745"/>
                  </a:lnTo>
                  <a:cubicBezTo>
                    <a:pt x="2189" y="5729"/>
                    <a:pt x="2207" y="5713"/>
                    <a:pt x="2224" y="5696"/>
                  </a:cubicBezTo>
                  <a:cubicBezTo>
                    <a:pt x="2241" y="5666"/>
                    <a:pt x="2259" y="5637"/>
                    <a:pt x="2276" y="5606"/>
                  </a:cubicBezTo>
                  <a:cubicBezTo>
                    <a:pt x="2293" y="5544"/>
                    <a:pt x="2310" y="5481"/>
                    <a:pt x="2327" y="5420"/>
                  </a:cubicBezTo>
                  <a:cubicBezTo>
                    <a:pt x="2342" y="5371"/>
                    <a:pt x="2357" y="5323"/>
                    <a:pt x="2372" y="5274"/>
                  </a:cubicBezTo>
                  <a:cubicBezTo>
                    <a:pt x="2407" y="5212"/>
                    <a:pt x="2441" y="5149"/>
                    <a:pt x="2476" y="5087"/>
                  </a:cubicBezTo>
                  <a:lnTo>
                    <a:pt x="2580" y="4997"/>
                  </a:lnTo>
                  <a:lnTo>
                    <a:pt x="2824" y="4809"/>
                  </a:lnTo>
                  <a:lnTo>
                    <a:pt x="2980" y="4851"/>
                  </a:lnTo>
                  <a:lnTo>
                    <a:pt x="3077" y="4900"/>
                  </a:lnTo>
                  <a:lnTo>
                    <a:pt x="3181" y="4948"/>
                  </a:lnTo>
                  <a:lnTo>
                    <a:pt x="3329" y="4900"/>
                  </a:lnTo>
                  <a:cubicBezTo>
                    <a:pt x="3346" y="4883"/>
                    <a:pt x="3364" y="4867"/>
                    <a:pt x="3381" y="4851"/>
                  </a:cubicBezTo>
                  <a:cubicBezTo>
                    <a:pt x="3430" y="4804"/>
                    <a:pt x="3480" y="4759"/>
                    <a:pt x="3529" y="4712"/>
                  </a:cubicBezTo>
                  <a:lnTo>
                    <a:pt x="3433" y="4574"/>
                  </a:lnTo>
                  <a:lnTo>
                    <a:pt x="3433" y="4428"/>
                  </a:lnTo>
                  <a:lnTo>
                    <a:pt x="3433" y="4386"/>
                  </a:lnTo>
                  <a:cubicBezTo>
                    <a:pt x="3450" y="4338"/>
                    <a:pt x="3468" y="4290"/>
                    <a:pt x="3485" y="4242"/>
                  </a:cubicBezTo>
                  <a:cubicBezTo>
                    <a:pt x="3517" y="4195"/>
                    <a:pt x="3549" y="4149"/>
                    <a:pt x="3581" y="4103"/>
                  </a:cubicBezTo>
                  <a:cubicBezTo>
                    <a:pt x="3616" y="4087"/>
                    <a:pt x="3650" y="4070"/>
                    <a:pt x="3685" y="4054"/>
                  </a:cubicBezTo>
                  <a:cubicBezTo>
                    <a:pt x="3700" y="3992"/>
                    <a:pt x="3715" y="3929"/>
                    <a:pt x="3730" y="3867"/>
                  </a:cubicBezTo>
                  <a:lnTo>
                    <a:pt x="3781" y="3819"/>
                  </a:lnTo>
                  <a:lnTo>
                    <a:pt x="3781" y="3777"/>
                  </a:lnTo>
                  <a:cubicBezTo>
                    <a:pt x="3790" y="3746"/>
                    <a:pt x="3824" y="3664"/>
                    <a:pt x="3833" y="3631"/>
                  </a:cubicBezTo>
                  <a:cubicBezTo>
                    <a:pt x="3842" y="3599"/>
                    <a:pt x="3833" y="3599"/>
                    <a:pt x="3833" y="3582"/>
                  </a:cubicBezTo>
                  <a:cubicBezTo>
                    <a:pt x="3850" y="3537"/>
                    <a:pt x="3868" y="3490"/>
                    <a:pt x="3885" y="3445"/>
                  </a:cubicBezTo>
                  <a:lnTo>
                    <a:pt x="0" y="646"/>
                  </a:lnTo>
                  <a:close/>
                </a:path>
              </a:pathLst>
            </a:custGeom>
            <a:solidFill>
              <a:srgbClr val="A6A6A6"/>
            </a:solidFill>
            <a:ln w="0">
              <a:solidFill>
                <a:srgbClr val="7F7F7F"/>
              </a:solidFill>
              <a:prstDash val="solid"/>
              <a:round/>
              <a:headEnd/>
              <a:tailEnd/>
            </a:ln>
          </p:spPr>
          <p:txBody>
            <a:bodyPr lIns="100796" tIns="50398" rIns="100796" bIns="50398"/>
            <a:lstStyle/>
            <a:p>
              <a:endParaRPr lang="es-ES" sz="2004" dirty="0"/>
            </a:p>
          </p:txBody>
        </p:sp>
        <p:sp>
          <p:nvSpPr>
            <p:cNvPr id="40" name="AutoShape 3">
              <a:extLst>
                <a:ext uri="{FF2B5EF4-FFF2-40B4-BE49-F238E27FC236}">
                  <a16:creationId xmlns:a16="http://schemas.microsoft.com/office/drawing/2014/main" id="{12E58955-46DA-B249-7614-3FB3ECDF2EAC}"/>
                </a:ext>
              </a:extLst>
            </p:cNvPr>
            <p:cNvSpPr>
              <a:spLocks noChangeAspect="1" noChangeArrowheads="1"/>
            </p:cNvSpPr>
            <p:nvPr/>
          </p:nvSpPr>
          <p:spPr bwMode="auto">
            <a:xfrm>
              <a:off x="16115456" y="6493190"/>
              <a:ext cx="334509" cy="272094"/>
            </a:xfrm>
            <a:prstGeom prst="rect">
              <a:avLst/>
            </a:prstGeom>
            <a:noFill/>
            <a:ln w="9525">
              <a:noFill/>
              <a:miter lim="800000"/>
              <a:headEnd/>
              <a:tailEnd/>
            </a:ln>
          </p:spPr>
          <p:txBody>
            <a:bodyPr lIns="100796" tIns="50398" rIns="100796" bIns="50398"/>
            <a:lstStyle/>
            <a:p>
              <a:endParaRPr lang="es-ES" sz="2004" dirty="0">
                <a:latin typeface="Calibri" pitchFamily="34" charset="0"/>
              </a:endParaRPr>
            </a:p>
          </p:txBody>
        </p:sp>
        <p:sp>
          <p:nvSpPr>
            <p:cNvPr id="41" name="cantabria">
              <a:extLst>
                <a:ext uri="{FF2B5EF4-FFF2-40B4-BE49-F238E27FC236}">
                  <a16:creationId xmlns:a16="http://schemas.microsoft.com/office/drawing/2014/main" id="{EEF9F632-5FD2-9B1B-1007-6CD0C4E8657F}"/>
                </a:ext>
              </a:extLst>
            </p:cNvPr>
            <p:cNvSpPr>
              <a:spLocks noEditPoints="1"/>
            </p:cNvSpPr>
            <p:nvPr/>
          </p:nvSpPr>
          <p:spPr bwMode="auto">
            <a:xfrm>
              <a:off x="13776637" y="5578729"/>
              <a:ext cx="522326" cy="336612"/>
            </a:xfrm>
            <a:custGeom>
              <a:avLst/>
              <a:gdLst>
                <a:gd name="T0" fmla="*/ 2147483647 w 1421"/>
                <a:gd name="T1" fmla="*/ 2147483647 h 853"/>
                <a:gd name="T2" fmla="*/ 2147483647 w 1421"/>
                <a:gd name="T3" fmla="*/ 2147483647 h 853"/>
                <a:gd name="T4" fmla="*/ 2147483647 w 1421"/>
                <a:gd name="T5" fmla="*/ 2147483647 h 853"/>
                <a:gd name="T6" fmla="*/ 2147483647 w 1421"/>
                <a:gd name="T7" fmla="*/ 2147483647 h 853"/>
                <a:gd name="T8" fmla="*/ 2147483647 w 1421"/>
                <a:gd name="T9" fmla="*/ 2147483647 h 853"/>
                <a:gd name="T10" fmla="*/ 2147483647 w 1421"/>
                <a:gd name="T11" fmla="*/ 2147483647 h 853"/>
                <a:gd name="T12" fmla="*/ 2147483647 w 1421"/>
                <a:gd name="T13" fmla="*/ 2147483647 h 853"/>
                <a:gd name="T14" fmla="*/ 2147483647 w 1421"/>
                <a:gd name="T15" fmla="*/ 2147483647 h 853"/>
                <a:gd name="T16" fmla="*/ 2147483647 w 1421"/>
                <a:gd name="T17" fmla="*/ 2147483647 h 853"/>
                <a:gd name="T18" fmla="*/ 2147483647 w 1421"/>
                <a:gd name="T19" fmla="*/ 2059017941 h 853"/>
                <a:gd name="T20" fmla="*/ 2147483647 w 1421"/>
                <a:gd name="T21" fmla="*/ 2147483647 h 853"/>
                <a:gd name="T22" fmla="*/ 2147483647 w 1421"/>
                <a:gd name="T23" fmla="*/ 2147483647 h 853"/>
                <a:gd name="T24" fmla="*/ 2147483647 w 1421"/>
                <a:gd name="T25" fmla="*/ 2147483647 h 853"/>
                <a:gd name="T26" fmla="*/ 2147483647 w 1421"/>
                <a:gd name="T27" fmla="*/ 2147483647 h 853"/>
                <a:gd name="T28" fmla="*/ 2147483647 w 1421"/>
                <a:gd name="T29" fmla="*/ 2147483647 h 853"/>
                <a:gd name="T30" fmla="*/ 2147483647 w 1421"/>
                <a:gd name="T31" fmla="*/ 2147483647 h 853"/>
                <a:gd name="T32" fmla="*/ 2147483647 w 1421"/>
                <a:gd name="T33" fmla="*/ 1211196609 h 853"/>
                <a:gd name="T34" fmla="*/ 2147483647 w 1421"/>
                <a:gd name="T35" fmla="*/ 423990462 h 853"/>
                <a:gd name="T36" fmla="*/ 2147483647 w 1421"/>
                <a:gd name="T37" fmla="*/ 1211196609 h 853"/>
                <a:gd name="T38" fmla="*/ 2147483647 w 1421"/>
                <a:gd name="T39" fmla="*/ 2147483647 h 853"/>
                <a:gd name="T40" fmla="*/ 2147483647 w 1421"/>
                <a:gd name="T41" fmla="*/ 2147483647 h 853"/>
                <a:gd name="T42" fmla="*/ 2147483647 w 1421"/>
                <a:gd name="T43" fmla="*/ 2147483647 h 853"/>
                <a:gd name="T44" fmla="*/ 2147483647 w 1421"/>
                <a:gd name="T45" fmla="*/ 2147483647 h 853"/>
                <a:gd name="T46" fmla="*/ 2147483647 w 1421"/>
                <a:gd name="T47" fmla="*/ 2147483647 h 853"/>
                <a:gd name="T48" fmla="*/ 2147483647 w 1421"/>
                <a:gd name="T49" fmla="*/ 2147483647 h 853"/>
                <a:gd name="T50" fmla="*/ 2147483647 w 1421"/>
                <a:gd name="T51" fmla="*/ 2147483647 h 853"/>
                <a:gd name="T52" fmla="*/ 2147483647 w 1421"/>
                <a:gd name="T53" fmla="*/ 2147483647 h 853"/>
                <a:gd name="T54" fmla="*/ 2147483647 w 1421"/>
                <a:gd name="T55" fmla="*/ 2147483647 h 853"/>
                <a:gd name="T56" fmla="*/ 2147483647 w 1421"/>
                <a:gd name="T57" fmla="*/ 2147483647 h 853"/>
                <a:gd name="T58" fmla="*/ 2147483647 w 1421"/>
                <a:gd name="T59" fmla="*/ 2147483647 h 853"/>
                <a:gd name="T60" fmla="*/ 2147483647 w 1421"/>
                <a:gd name="T61" fmla="*/ 2147483647 h 853"/>
                <a:gd name="T62" fmla="*/ 2147483647 w 1421"/>
                <a:gd name="T63" fmla="*/ 2147483647 h 853"/>
                <a:gd name="T64" fmla="*/ 2147483647 w 1421"/>
                <a:gd name="T65" fmla="*/ 2147483647 h 853"/>
                <a:gd name="T66" fmla="*/ 2147483647 w 1421"/>
                <a:gd name="T67" fmla="*/ 2147483647 h 853"/>
                <a:gd name="T68" fmla="*/ 2147483647 w 1421"/>
                <a:gd name="T69" fmla="*/ 2147483647 h 853"/>
                <a:gd name="T70" fmla="*/ 2147483647 w 1421"/>
                <a:gd name="T71" fmla="*/ 2147483647 h 853"/>
                <a:gd name="T72" fmla="*/ 2147483647 w 1421"/>
                <a:gd name="T73" fmla="*/ 2147483647 h 853"/>
                <a:gd name="T74" fmla="*/ 2147483647 w 1421"/>
                <a:gd name="T75" fmla="*/ 2147483647 h 853"/>
                <a:gd name="T76" fmla="*/ 2147483647 w 1421"/>
                <a:gd name="T77" fmla="*/ 2147483647 h 853"/>
                <a:gd name="T78" fmla="*/ 2147483647 w 1421"/>
                <a:gd name="T79" fmla="*/ 2147483647 h 853"/>
                <a:gd name="T80" fmla="*/ 2147483647 w 1421"/>
                <a:gd name="T81" fmla="*/ 2147483647 h 853"/>
                <a:gd name="T82" fmla="*/ 2147483647 w 1421"/>
                <a:gd name="T83" fmla="*/ 2147483647 h 853"/>
                <a:gd name="T84" fmla="*/ 2147483647 w 1421"/>
                <a:gd name="T85" fmla="*/ 2147483647 h 853"/>
                <a:gd name="T86" fmla="*/ 2147483647 w 1421"/>
                <a:gd name="T87" fmla="*/ 2147483647 h 853"/>
                <a:gd name="T88" fmla="*/ 2147483647 w 1421"/>
                <a:gd name="T89" fmla="*/ 2147483647 h 853"/>
                <a:gd name="T90" fmla="*/ 2147483647 w 1421"/>
                <a:gd name="T91" fmla="*/ 2147483647 h 853"/>
                <a:gd name="T92" fmla="*/ 2147483647 w 1421"/>
                <a:gd name="T93" fmla="*/ 2147483647 h 853"/>
                <a:gd name="T94" fmla="*/ 2147483647 w 1421"/>
                <a:gd name="T95" fmla="*/ 2147483647 h 853"/>
                <a:gd name="T96" fmla="*/ 2147483647 w 1421"/>
                <a:gd name="T97" fmla="*/ 2147483647 h 853"/>
                <a:gd name="T98" fmla="*/ 2147483647 w 1421"/>
                <a:gd name="T99" fmla="*/ 2147483647 h 853"/>
                <a:gd name="T100" fmla="*/ 2147483647 w 1421"/>
                <a:gd name="T101" fmla="*/ 2147483647 h 853"/>
                <a:gd name="T102" fmla="*/ 2147483647 w 1421"/>
                <a:gd name="T103" fmla="*/ 2147483647 h 853"/>
                <a:gd name="T104" fmla="*/ 2147483647 w 1421"/>
                <a:gd name="T105" fmla="*/ 2147483647 h 853"/>
                <a:gd name="T106" fmla="*/ 2147483647 w 1421"/>
                <a:gd name="T107" fmla="*/ 2147483647 h 853"/>
                <a:gd name="T108" fmla="*/ 419343855 w 1421"/>
                <a:gd name="T109" fmla="*/ 2147483647 h 853"/>
                <a:gd name="T110" fmla="*/ 1197874374 w 1421"/>
                <a:gd name="T111" fmla="*/ 2147483647 h 853"/>
                <a:gd name="T112" fmla="*/ 2147483647 w 1421"/>
                <a:gd name="T113" fmla="*/ 2147483647 h 853"/>
                <a:gd name="T114" fmla="*/ 2147483647 w 1421"/>
                <a:gd name="T115" fmla="*/ 2147483647 h 853"/>
                <a:gd name="T116" fmla="*/ 2147483647 w 1421"/>
                <a:gd name="T117" fmla="*/ 2147483647 h 853"/>
                <a:gd name="T118" fmla="*/ 2147483647 w 1421"/>
                <a:gd name="T119" fmla="*/ 2147483647 h 853"/>
                <a:gd name="T120" fmla="*/ 2147483647 w 1421"/>
                <a:gd name="T121" fmla="*/ 2147483647 h 853"/>
                <a:gd name="T122" fmla="*/ 2147483647 w 1421"/>
                <a:gd name="T123" fmla="*/ 2147483647 h 853"/>
                <a:gd name="T124" fmla="*/ 2147483647 w 1421"/>
                <a:gd name="T125" fmla="*/ 2147483647 h 85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21"/>
                <a:gd name="T190" fmla="*/ 0 h 853"/>
                <a:gd name="T191" fmla="*/ 1421 w 1421"/>
                <a:gd name="T192" fmla="*/ 853 h 85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21" h="853">
                  <a:moveTo>
                    <a:pt x="291" y="129"/>
                  </a:moveTo>
                  <a:lnTo>
                    <a:pt x="304" y="122"/>
                  </a:lnTo>
                  <a:lnTo>
                    <a:pt x="311" y="122"/>
                  </a:lnTo>
                  <a:lnTo>
                    <a:pt x="311" y="129"/>
                  </a:lnTo>
                  <a:lnTo>
                    <a:pt x="311" y="122"/>
                  </a:lnTo>
                  <a:lnTo>
                    <a:pt x="318" y="122"/>
                  </a:lnTo>
                  <a:lnTo>
                    <a:pt x="318" y="129"/>
                  </a:lnTo>
                  <a:lnTo>
                    <a:pt x="318" y="122"/>
                  </a:lnTo>
                  <a:lnTo>
                    <a:pt x="325" y="122"/>
                  </a:lnTo>
                  <a:lnTo>
                    <a:pt x="325" y="129"/>
                  </a:lnTo>
                  <a:lnTo>
                    <a:pt x="331" y="129"/>
                  </a:lnTo>
                  <a:lnTo>
                    <a:pt x="338" y="129"/>
                  </a:lnTo>
                  <a:lnTo>
                    <a:pt x="338" y="122"/>
                  </a:lnTo>
                  <a:lnTo>
                    <a:pt x="345" y="129"/>
                  </a:lnTo>
                  <a:lnTo>
                    <a:pt x="345" y="122"/>
                  </a:lnTo>
                  <a:lnTo>
                    <a:pt x="352" y="122"/>
                  </a:lnTo>
                  <a:lnTo>
                    <a:pt x="352" y="129"/>
                  </a:lnTo>
                  <a:lnTo>
                    <a:pt x="352" y="122"/>
                  </a:lnTo>
                  <a:lnTo>
                    <a:pt x="358" y="129"/>
                  </a:lnTo>
                  <a:lnTo>
                    <a:pt x="358" y="122"/>
                  </a:lnTo>
                  <a:lnTo>
                    <a:pt x="372" y="122"/>
                  </a:lnTo>
                  <a:lnTo>
                    <a:pt x="386" y="122"/>
                  </a:lnTo>
                  <a:lnTo>
                    <a:pt x="386" y="129"/>
                  </a:lnTo>
                  <a:lnTo>
                    <a:pt x="392" y="129"/>
                  </a:lnTo>
                  <a:lnTo>
                    <a:pt x="399" y="129"/>
                  </a:lnTo>
                  <a:lnTo>
                    <a:pt x="392" y="129"/>
                  </a:lnTo>
                  <a:lnTo>
                    <a:pt x="399" y="129"/>
                  </a:lnTo>
                  <a:lnTo>
                    <a:pt x="392" y="129"/>
                  </a:lnTo>
                  <a:lnTo>
                    <a:pt x="399" y="129"/>
                  </a:lnTo>
                  <a:lnTo>
                    <a:pt x="406" y="129"/>
                  </a:lnTo>
                  <a:lnTo>
                    <a:pt x="419" y="122"/>
                  </a:lnTo>
                  <a:lnTo>
                    <a:pt x="419" y="115"/>
                  </a:lnTo>
                  <a:lnTo>
                    <a:pt x="433" y="115"/>
                  </a:lnTo>
                  <a:lnTo>
                    <a:pt x="433" y="129"/>
                  </a:lnTo>
                  <a:lnTo>
                    <a:pt x="440" y="129"/>
                  </a:lnTo>
                  <a:lnTo>
                    <a:pt x="446" y="136"/>
                  </a:lnTo>
                  <a:lnTo>
                    <a:pt x="453" y="136"/>
                  </a:lnTo>
                  <a:lnTo>
                    <a:pt x="453" y="129"/>
                  </a:lnTo>
                  <a:lnTo>
                    <a:pt x="453" y="136"/>
                  </a:lnTo>
                  <a:lnTo>
                    <a:pt x="453" y="129"/>
                  </a:lnTo>
                  <a:lnTo>
                    <a:pt x="453" y="136"/>
                  </a:lnTo>
                  <a:lnTo>
                    <a:pt x="460" y="129"/>
                  </a:lnTo>
                  <a:lnTo>
                    <a:pt x="467" y="129"/>
                  </a:lnTo>
                  <a:lnTo>
                    <a:pt x="474" y="129"/>
                  </a:lnTo>
                  <a:lnTo>
                    <a:pt x="480" y="136"/>
                  </a:lnTo>
                  <a:lnTo>
                    <a:pt x="487" y="136"/>
                  </a:lnTo>
                  <a:lnTo>
                    <a:pt x="487" y="129"/>
                  </a:lnTo>
                  <a:lnTo>
                    <a:pt x="494" y="129"/>
                  </a:lnTo>
                  <a:lnTo>
                    <a:pt x="501" y="129"/>
                  </a:lnTo>
                  <a:lnTo>
                    <a:pt x="501" y="122"/>
                  </a:lnTo>
                  <a:lnTo>
                    <a:pt x="507" y="129"/>
                  </a:lnTo>
                  <a:lnTo>
                    <a:pt x="521" y="122"/>
                  </a:lnTo>
                  <a:lnTo>
                    <a:pt x="528" y="122"/>
                  </a:lnTo>
                  <a:lnTo>
                    <a:pt x="534" y="129"/>
                  </a:lnTo>
                  <a:lnTo>
                    <a:pt x="541" y="122"/>
                  </a:lnTo>
                  <a:lnTo>
                    <a:pt x="548" y="122"/>
                  </a:lnTo>
                  <a:lnTo>
                    <a:pt x="555" y="122"/>
                  </a:lnTo>
                  <a:lnTo>
                    <a:pt x="561" y="115"/>
                  </a:lnTo>
                  <a:lnTo>
                    <a:pt x="568" y="115"/>
                  </a:lnTo>
                  <a:lnTo>
                    <a:pt x="568" y="122"/>
                  </a:lnTo>
                  <a:lnTo>
                    <a:pt x="582" y="115"/>
                  </a:lnTo>
                  <a:lnTo>
                    <a:pt x="589" y="115"/>
                  </a:lnTo>
                  <a:lnTo>
                    <a:pt x="589" y="108"/>
                  </a:lnTo>
                  <a:lnTo>
                    <a:pt x="602" y="108"/>
                  </a:lnTo>
                  <a:lnTo>
                    <a:pt x="609" y="108"/>
                  </a:lnTo>
                  <a:lnTo>
                    <a:pt x="602" y="108"/>
                  </a:lnTo>
                  <a:lnTo>
                    <a:pt x="622" y="102"/>
                  </a:lnTo>
                  <a:lnTo>
                    <a:pt x="629" y="102"/>
                  </a:lnTo>
                  <a:lnTo>
                    <a:pt x="629" y="95"/>
                  </a:lnTo>
                  <a:lnTo>
                    <a:pt x="636" y="95"/>
                  </a:lnTo>
                  <a:lnTo>
                    <a:pt x="636" y="88"/>
                  </a:lnTo>
                  <a:lnTo>
                    <a:pt x="643" y="88"/>
                  </a:lnTo>
                  <a:lnTo>
                    <a:pt x="649" y="81"/>
                  </a:lnTo>
                  <a:lnTo>
                    <a:pt x="649" y="88"/>
                  </a:lnTo>
                  <a:lnTo>
                    <a:pt x="670" y="88"/>
                  </a:lnTo>
                  <a:lnTo>
                    <a:pt x="670" y="81"/>
                  </a:lnTo>
                  <a:lnTo>
                    <a:pt x="677" y="81"/>
                  </a:lnTo>
                  <a:lnTo>
                    <a:pt x="677" y="75"/>
                  </a:lnTo>
                  <a:lnTo>
                    <a:pt x="683" y="75"/>
                  </a:lnTo>
                  <a:lnTo>
                    <a:pt x="683" y="81"/>
                  </a:lnTo>
                  <a:lnTo>
                    <a:pt x="690" y="81"/>
                  </a:lnTo>
                  <a:lnTo>
                    <a:pt x="697" y="75"/>
                  </a:lnTo>
                  <a:lnTo>
                    <a:pt x="704" y="68"/>
                  </a:lnTo>
                  <a:lnTo>
                    <a:pt x="697" y="68"/>
                  </a:lnTo>
                  <a:lnTo>
                    <a:pt x="704" y="68"/>
                  </a:lnTo>
                  <a:lnTo>
                    <a:pt x="710" y="75"/>
                  </a:lnTo>
                  <a:lnTo>
                    <a:pt x="717" y="81"/>
                  </a:lnTo>
                  <a:lnTo>
                    <a:pt x="731" y="75"/>
                  </a:lnTo>
                  <a:lnTo>
                    <a:pt x="751" y="61"/>
                  </a:lnTo>
                  <a:lnTo>
                    <a:pt x="765" y="48"/>
                  </a:lnTo>
                  <a:lnTo>
                    <a:pt x="758" y="48"/>
                  </a:lnTo>
                  <a:lnTo>
                    <a:pt x="771" y="48"/>
                  </a:lnTo>
                  <a:lnTo>
                    <a:pt x="778" y="48"/>
                  </a:lnTo>
                  <a:lnTo>
                    <a:pt x="771" y="48"/>
                  </a:lnTo>
                  <a:lnTo>
                    <a:pt x="785" y="41"/>
                  </a:lnTo>
                  <a:lnTo>
                    <a:pt x="792" y="41"/>
                  </a:lnTo>
                  <a:lnTo>
                    <a:pt x="805" y="41"/>
                  </a:lnTo>
                  <a:lnTo>
                    <a:pt x="812" y="41"/>
                  </a:lnTo>
                  <a:lnTo>
                    <a:pt x="819" y="41"/>
                  </a:lnTo>
                  <a:lnTo>
                    <a:pt x="812" y="41"/>
                  </a:lnTo>
                  <a:lnTo>
                    <a:pt x="819" y="41"/>
                  </a:lnTo>
                  <a:lnTo>
                    <a:pt x="819" y="34"/>
                  </a:lnTo>
                  <a:lnTo>
                    <a:pt x="819" y="41"/>
                  </a:lnTo>
                  <a:lnTo>
                    <a:pt x="825" y="41"/>
                  </a:lnTo>
                  <a:lnTo>
                    <a:pt x="832" y="41"/>
                  </a:lnTo>
                  <a:lnTo>
                    <a:pt x="846" y="27"/>
                  </a:lnTo>
                  <a:lnTo>
                    <a:pt x="853" y="34"/>
                  </a:lnTo>
                  <a:lnTo>
                    <a:pt x="853" y="41"/>
                  </a:lnTo>
                  <a:lnTo>
                    <a:pt x="853" y="34"/>
                  </a:lnTo>
                  <a:lnTo>
                    <a:pt x="859" y="34"/>
                  </a:lnTo>
                  <a:lnTo>
                    <a:pt x="853" y="27"/>
                  </a:lnTo>
                  <a:lnTo>
                    <a:pt x="859" y="27"/>
                  </a:lnTo>
                  <a:lnTo>
                    <a:pt x="859" y="20"/>
                  </a:lnTo>
                  <a:lnTo>
                    <a:pt x="866" y="20"/>
                  </a:lnTo>
                  <a:lnTo>
                    <a:pt x="873" y="20"/>
                  </a:lnTo>
                  <a:lnTo>
                    <a:pt x="880" y="20"/>
                  </a:lnTo>
                  <a:lnTo>
                    <a:pt x="893" y="20"/>
                  </a:lnTo>
                  <a:lnTo>
                    <a:pt x="893" y="27"/>
                  </a:lnTo>
                  <a:lnTo>
                    <a:pt x="900" y="27"/>
                  </a:lnTo>
                  <a:lnTo>
                    <a:pt x="893" y="34"/>
                  </a:lnTo>
                  <a:lnTo>
                    <a:pt x="893" y="41"/>
                  </a:lnTo>
                  <a:lnTo>
                    <a:pt x="907" y="48"/>
                  </a:lnTo>
                  <a:lnTo>
                    <a:pt x="913" y="48"/>
                  </a:lnTo>
                  <a:lnTo>
                    <a:pt x="913" y="54"/>
                  </a:lnTo>
                  <a:lnTo>
                    <a:pt x="907" y="48"/>
                  </a:lnTo>
                  <a:lnTo>
                    <a:pt x="893" y="54"/>
                  </a:lnTo>
                  <a:lnTo>
                    <a:pt x="886" y="54"/>
                  </a:lnTo>
                  <a:lnTo>
                    <a:pt x="880" y="54"/>
                  </a:lnTo>
                  <a:lnTo>
                    <a:pt x="873" y="61"/>
                  </a:lnTo>
                  <a:lnTo>
                    <a:pt x="873" y="68"/>
                  </a:lnTo>
                  <a:lnTo>
                    <a:pt x="866" y="68"/>
                  </a:lnTo>
                  <a:lnTo>
                    <a:pt x="859" y="68"/>
                  </a:lnTo>
                  <a:lnTo>
                    <a:pt x="866" y="68"/>
                  </a:lnTo>
                  <a:lnTo>
                    <a:pt x="873" y="75"/>
                  </a:lnTo>
                  <a:lnTo>
                    <a:pt x="866" y="75"/>
                  </a:lnTo>
                  <a:lnTo>
                    <a:pt x="859" y="75"/>
                  </a:lnTo>
                  <a:lnTo>
                    <a:pt x="866" y="81"/>
                  </a:lnTo>
                  <a:lnTo>
                    <a:pt x="859" y="81"/>
                  </a:lnTo>
                  <a:lnTo>
                    <a:pt x="853" y="75"/>
                  </a:lnTo>
                  <a:lnTo>
                    <a:pt x="853" y="81"/>
                  </a:lnTo>
                  <a:lnTo>
                    <a:pt x="859" y="88"/>
                  </a:lnTo>
                  <a:lnTo>
                    <a:pt x="859" y="81"/>
                  </a:lnTo>
                  <a:lnTo>
                    <a:pt x="866" y="81"/>
                  </a:lnTo>
                  <a:lnTo>
                    <a:pt x="859" y="81"/>
                  </a:lnTo>
                  <a:lnTo>
                    <a:pt x="859" y="88"/>
                  </a:lnTo>
                  <a:lnTo>
                    <a:pt x="853" y="88"/>
                  </a:lnTo>
                  <a:lnTo>
                    <a:pt x="866" y="88"/>
                  </a:lnTo>
                  <a:lnTo>
                    <a:pt x="873" y="95"/>
                  </a:lnTo>
                  <a:lnTo>
                    <a:pt x="880" y="102"/>
                  </a:lnTo>
                  <a:lnTo>
                    <a:pt x="873" y="102"/>
                  </a:lnTo>
                  <a:lnTo>
                    <a:pt x="873" y="109"/>
                  </a:lnTo>
                  <a:lnTo>
                    <a:pt x="866" y="109"/>
                  </a:lnTo>
                  <a:lnTo>
                    <a:pt x="866" y="122"/>
                  </a:lnTo>
                  <a:lnTo>
                    <a:pt x="866" y="115"/>
                  </a:lnTo>
                  <a:lnTo>
                    <a:pt x="866" y="122"/>
                  </a:lnTo>
                  <a:lnTo>
                    <a:pt x="873" y="122"/>
                  </a:lnTo>
                  <a:lnTo>
                    <a:pt x="880" y="115"/>
                  </a:lnTo>
                  <a:lnTo>
                    <a:pt x="880" y="109"/>
                  </a:lnTo>
                  <a:lnTo>
                    <a:pt x="886" y="109"/>
                  </a:lnTo>
                  <a:lnTo>
                    <a:pt x="893" y="102"/>
                  </a:lnTo>
                  <a:lnTo>
                    <a:pt x="900" y="102"/>
                  </a:lnTo>
                  <a:lnTo>
                    <a:pt x="893" y="95"/>
                  </a:lnTo>
                  <a:lnTo>
                    <a:pt x="893" y="88"/>
                  </a:lnTo>
                  <a:lnTo>
                    <a:pt x="900" y="88"/>
                  </a:lnTo>
                  <a:lnTo>
                    <a:pt x="900" y="81"/>
                  </a:lnTo>
                  <a:lnTo>
                    <a:pt x="907" y="81"/>
                  </a:lnTo>
                  <a:lnTo>
                    <a:pt x="907" y="75"/>
                  </a:lnTo>
                  <a:lnTo>
                    <a:pt x="907" y="68"/>
                  </a:lnTo>
                  <a:lnTo>
                    <a:pt x="913" y="75"/>
                  </a:lnTo>
                  <a:lnTo>
                    <a:pt x="920" y="75"/>
                  </a:lnTo>
                  <a:lnTo>
                    <a:pt x="920" y="81"/>
                  </a:lnTo>
                  <a:lnTo>
                    <a:pt x="913" y="81"/>
                  </a:lnTo>
                  <a:lnTo>
                    <a:pt x="913" y="88"/>
                  </a:lnTo>
                  <a:lnTo>
                    <a:pt x="920" y="95"/>
                  </a:lnTo>
                  <a:lnTo>
                    <a:pt x="920" y="88"/>
                  </a:lnTo>
                  <a:lnTo>
                    <a:pt x="920" y="95"/>
                  </a:lnTo>
                  <a:lnTo>
                    <a:pt x="927" y="88"/>
                  </a:lnTo>
                  <a:lnTo>
                    <a:pt x="927" y="95"/>
                  </a:lnTo>
                  <a:lnTo>
                    <a:pt x="934" y="88"/>
                  </a:lnTo>
                  <a:lnTo>
                    <a:pt x="927" y="88"/>
                  </a:lnTo>
                  <a:lnTo>
                    <a:pt x="920" y="88"/>
                  </a:lnTo>
                  <a:lnTo>
                    <a:pt x="927" y="81"/>
                  </a:lnTo>
                  <a:lnTo>
                    <a:pt x="927" y="75"/>
                  </a:lnTo>
                  <a:lnTo>
                    <a:pt x="927" y="68"/>
                  </a:lnTo>
                  <a:lnTo>
                    <a:pt x="920" y="68"/>
                  </a:lnTo>
                  <a:lnTo>
                    <a:pt x="927" y="68"/>
                  </a:lnTo>
                  <a:lnTo>
                    <a:pt x="913" y="61"/>
                  </a:lnTo>
                  <a:lnTo>
                    <a:pt x="907" y="61"/>
                  </a:lnTo>
                  <a:lnTo>
                    <a:pt x="927" y="61"/>
                  </a:lnTo>
                  <a:lnTo>
                    <a:pt x="941" y="61"/>
                  </a:lnTo>
                  <a:lnTo>
                    <a:pt x="947" y="54"/>
                  </a:lnTo>
                  <a:lnTo>
                    <a:pt x="947" y="48"/>
                  </a:lnTo>
                  <a:lnTo>
                    <a:pt x="947" y="41"/>
                  </a:lnTo>
                  <a:lnTo>
                    <a:pt x="961" y="34"/>
                  </a:lnTo>
                  <a:lnTo>
                    <a:pt x="968" y="34"/>
                  </a:lnTo>
                  <a:lnTo>
                    <a:pt x="968" y="41"/>
                  </a:lnTo>
                  <a:lnTo>
                    <a:pt x="974" y="41"/>
                  </a:lnTo>
                  <a:lnTo>
                    <a:pt x="981" y="41"/>
                  </a:lnTo>
                  <a:lnTo>
                    <a:pt x="981" y="34"/>
                  </a:lnTo>
                  <a:lnTo>
                    <a:pt x="988" y="34"/>
                  </a:lnTo>
                  <a:lnTo>
                    <a:pt x="988" y="27"/>
                  </a:lnTo>
                  <a:lnTo>
                    <a:pt x="1001" y="27"/>
                  </a:lnTo>
                  <a:lnTo>
                    <a:pt x="1001" y="20"/>
                  </a:lnTo>
                  <a:lnTo>
                    <a:pt x="1008" y="20"/>
                  </a:lnTo>
                  <a:lnTo>
                    <a:pt x="1015" y="14"/>
                  </a:lnTo>
                  <a:lnTo>
                    <a:pt x="1028" y="20"/>
                  </a:lnTo>
                  <a:lnTo>
                    <a:pt x="1028" y="14"/>
                  </a:lnTo>
                  <a:lnTo>
                    <a:pt x="1035" y="20"/>
                  </a:lnTo>
                  <a:lnTo>
                    <a:pt x="1035" y="14"/>
                  </a:lnTo>
                  <a:lnTo>
                    <a:pt x="1042" y="14"/>
                  </a:lnTo>
                  <a:lnTo>
                    <a:pt x="1049" y="7"/>
                  </a:lnTo>
                  <a:lnTo>
                    <a:pt x="1056" y="0"/>
                  </a:lnTo>
                  <a:lnTo>
                    <a:pt x="1062" y="0"/>
                  </a:lnTo>
                  <a:lnTo>
                    <a:pt x="1069" y="0"/>
                  </a:lnTo>
                  <a:lnTo>
                    <a:pt x="1062" y="0"/>
                  </a:lnTo>
                  <a:lnTo>
                    <a:pt x="1069" y="7"/>
                  </a:lnTo>
                  <a:lnTo>
                    <a:pt x="1076" y="7"/>
                  </a:lnTo>
                  <a:lnTo>
                    <a:pt x="1083" y="0"/>
                  </a:lnTo>
                  <a:lnTo>
                    <a:pt x="1083" y="7"/>
                  </a:lnTo>
                  <a:lnTo>
                    <a:pt x="1089" y="7"/>
                  </a:lnTo>
                  <a:lnTo>
                    <a:pt x="1096" y="7"/>
                  </a:lnTo>
                  <a:lnTo>
                    <a:pt x="1096" y="14"/>
                  </a:lnTo>
                  <a:lnTo>
                    <a:pt x="1096" y="20"/>
                  </a:lnTo>
                  <a:lnTo>
                    <a:pt x="1103" y="20"/>
                  </a:lnTo>
                  <a:lnTo>
                    <a:pt x="1103" y="27"/>
                  </a:lnTo>
                  <a:lnTo>
                    <a:pt x="1110" y="27"/>
                  </a:lnTo>
                  <a:lnTo>
                    <a:pt x="1110" y="20"/>
                  </a:lnTo>
                  <a:lnTo>
                    <a:pt x="1116" y="20"/>
                  </a:lnTo>
                  <a:lnTo>
                    <a:pt x="1123" y="20"/>
                  </a:lnTo>
                  <a:lnTo>
                    <a:pt x="1123" y="34"/>
                  </a:lnTo>
                  <a:lnTo>
                    <a:pt x="1123" y="41"/>
                  </a:lnTo>
                  <a:lnTo>
                    <a:pt x="1130" y="41"/>
                  </a:lnTo>
                  <a:lnTo>
                    <a:pt x="1137" y="48"/>
                  </a:lnTo>
                  <a:lnTo>
                    <a:pt x="1150" y="48"/>
                  </a:lnTo>
                  <a:lnTo>
                    <a:pt x="1157" y="54"/>
                  </a:lnTo>
                  <a:lnTo>
                    <a:pt x="1171" y="54"/>
                  </a:lnTo>
                  <a:lnTo>
                    <a:pt x="1177" y="54"/>
                  </a:lnTo>
                  <a:lnTo>
                    <a:pt x="1184" y="54"/>
                  </a:lnTo>
                  <a:lnTo>
                    <a:pt x="1191" y="61"/>
                  </a:lnTo>
                  <a:lnTo>
                    <a:pt x="1191" y="81"/>
                  </a:lnTo>
                  <a:lnTo>
                    <a:pt x="1184" y="88"/>
                  </a:lnTo>
                  <a:lnTo>
                    <a:pt x="1171" y="81"/>
                  </a:lnTo>
                  <a:lnTo>
                    <a:pt x="1164" y="81"/>
                  </a:lnTo>
                  <a:lnTo>
                    <a:pt x="1164" y="75"/>
                  </a:lnTo>
                  <a:lnTo>
                    <a:pt x="1164" y="88"/>
                  </a:lnTo>
                  <a:lnTo>
                    <a:pt x="1157" y="88"/>
                  </a:lnTo>
                  <a:lnTo>
                    <a:pt x="1144" y="88"/>
                  </a:lnTo>
                  <a:lnTo>
                    <a:pt x="1144" y="95"/>
                  </a:lnTo>
                  <a:lnTo>
                    <a:pt x="1137" y="102"/>
                  </a:lnTo>
                  <a:lnTo>
                    <a:pt x="1144" y="102"/>
                  </a:lnTo>
                  <a:lnTo>
                    <a:pt x="1144" y="95"/>
                  </a:lnTo>
                  <a:lnTo>
                    <a:pt x="1150" y="95"/>
                  </a:lnTo>
                  <a:lnTo>
                    <a:pt x="1157" y="95"/>
                  </a:lnTo>
                  <a:lnTo>
                    <a:pt x="1164" y="88"/>
                  </a:lnTo>
                  <a:lnTo>
                    <a:pt x="1164" y="95"/>
                  </a:lnTo>
                  <a:lnTo>
                    <a:pt x="1164" y="122"/>
                  </a:lnTo>
                  <a:lnTo>
                    <a:pt x="1171" y="109"/>
                  </a:lnTo>
                  <a:lnTo>
                    <a:pt x="1171" y="95"/>
                  </a:lnTo>
                  <a:lnTo>
                    <a:pt x="1171" y="88"/>
                  </a:lnTo>
                  <a:lnTo>
                    <a:pt x="1177" y="88"/>
                  </a:lnTo>
                  <a:lnTo>
                    <a:pt x="1184" y="109"/>
                  </a:lnTo>
                  <a:lnTo>
                    <a:pt x="1191" y="109"/>
                  </a:lnTo>
                  <a:lnTo>
                    <a:pt x="1191" y="115"/>
                  </a:lnTo>
                  <a:lnTo>
                    <a:pt x="1204" y="115"/>
                  </a:lnTo>
                  <a:lnTo>
                    <a:pt x="1204" y="109"/>
                  </a:lnTo>
                  <a:lnTo>
                    <a:pt x="1198" y="109"/>
                  </a:lnTo>
                  <a:lnTo>
                    <a:pt x="1204" y="109"/>
                  </a:lnTo>
                  <a:lnTo>
                    <a:pt x="1211" y="109"/>
                  </a:lnTo>
                  <a:lnTo>
                    <a:pt x="1218" y="109"/>
                  </a:lnTo>
                  <a:lnTo>
                    <a:pt x="1225" y="109"/>
                  </a:lnTo>
                  <a:lnTo>
                    <a:pt x="1231" y="109"/>
                  </a:lnTo>
                  <a:lnTo>
                    <a:pt x="1238" y="109"/>
                  </a:lnTo>
                  <a:lnTo>
                    <a:pt x="1238" y="115"/>
                  </a:lnTo>
                  <a:lnTo>
                    <a:pt x="1245" y="115"/>
                  </a:lnTo>
                  <a:lnTo>
                    <a:pt x="1252" y="115"/>
                  </a:lnTo>
                  <a:lnTo>
                    <a:pt x="1259" y="109"/>
                  </a:lnTo>
                  <a:lnTo>
                    <a:pt x="1265" y="115"/>
                  </a:lnTo>
                  <a:lnTo>
                    <a:pt x="1272" y="109"/>
                  </a:lnTo>
                  <a:lnTo>
                    <a:pt x="1279" y="109"/>
                  </a:lnTo>
                  <a:lnTo>
                    <a:pt x="1272" y="115"/>
                  </a:lnTo>
                  <a:lnTo>
                    <a:pt x="1279" y="115"/>
                  </a:lnTo>
                  <a:lnTo>
                    <a:pt x="1279" y="122"/>
                  </a:lnTo>
                  <a:lnTo>
                    <a:pt x="1286" y="129"/>
                  </a:lnTo>
                  <a:lnTo>
                    <a:pt x="1286" y="122"/>
                  </a:lnTo>
                  <a:lnTo>
                    <a:pt x="1292" y="122"/>
                  </a:lnTo>
                  <a:lnTo>
                    <a:pt x="1286" y="122"/>
                  </a:lnTo>
                  <a:lnTo>
                    <a:pt x="1299" y="115"/>
                  </a:lnTo>
                  <a:lnTo>
                    <a:pt x="1299" y="122"/>
                  </a:lnTo>
                  <a:lnTo>
                    <a:pt x="1306" y="122"/>
                  </a:lnTo>
                  <a:lnTo>
                    <a:pt x="1313" y="129"/>
                  </a:lnTo>
                  <a:lnTo>
                    <a:pt x="1333" y="129"/>
                  </a:lnTo>
                  <a:lnTo>
                    <a:pt x="1340" y="129"/>
                  </a:lnTo>
                  <a:lnTo>
                    <a:pt x="1360" y="136"/>
                  </a:lnTo>
                  <a:lnTo>
                    <a:pt x="1360" y="142"/>
                  </a:lnTo>
                  <a:lnTo>
                    <a:pt x="1360" y="149"/>
                  </a:lnTo>
                  <a:lnTo>
                    <a:pt x="1367" y="142"/>
                  </a:lnTo>
                  <a:lnTo>
                    <a:pt x="1367" y="149"/>
                  </a:lnTo>
                  <a:lnTo>
                    <a:pt x="1374" y="149"/>
                  </a:lnTo>
                  <a:lnTo>
                    <a:pt x="1367" y="149"/>
                  </a:lnTo>
                  <a:lnTo>
                    <a:pt x="1367" y="156"/>
                  </a:lnTo>
                  <a:lnTo>
                    <a:pt x="1374" y="156"/>
                  </a:lnTo>
                  <a:lnTo>
                    <a:pt x="1367" y="156"/>
                  </a:lnTo>
                  <a:lnTo>
                    <a:pt x="1374" y="156"/>
                  </a:lnTo>
                  <a:lnTo>
                    <a:pt x="1374" y="163"/>
                  </a:lnTo>
                  <a:lnTo>
                    <a:pt x="1374" y="156"/>
                  </a:lnTo>
                  <a:lnTo>
                    <a:pt x="1380" y="163"/>
                  </a:lnTo>
                  <a:lnTo>
                    <a:pt x="1387" y="163"/>
                  </a:lnTo>
                  <a:lnTo>
                    <a:pt x="1387" y="169"/>
                  </a:lnTo>
                  <a:lnTo>
                    <a:pt x="1394" y="169"/>
                  </a:lnTo>
                  <a:lnTo>
                    <a:pt x="1394" y="176"/>
                  </a:lnTo>
                  <a:lnTo>
                    <a:pt x="1401" y="176"/>
                  </a:lnTo>
                  <a:lnTo>
                    <a:pt x="1407" y="176"/>
                  </a:lnTo>
                  <a:lnTo>
                    <a:pt x="1414" y="183"/>
                  </a:lnTo>
                  <a:lnTo>
                    <a:pt x="1421" y="183"/>
                  </a:lnTo>
                  <a:lnTo>
                    <a:pt x="1421" y="190"/>
                  </a:lnTo>
                  <a:lnTo>
                    <a:pt x="1421" y="197"/>
                  </a:lnTo>
                  <a:lnTo>
                    <a:pt x="1421" y="224"/>
                  </a:lnTo>
                  <a:lnTo>
                    <a:pt x="1421" y="237"/>
                  </a:lnTo>
                  <a:lnTo>
                    <a:pt x="1414" y="244"/>
                  </a:lnTo>
                  <a:lnTo>
                    <a:pt x="1394" y="244"/>
                  </a:lnTo>
                  <a:lnTo>
                    <a:pt x="1387" y="244"/>
                  </a:lnTo>
                  <a:lnTo>
                    <a:pt x="1380" y="251"/>
                  </a:lnTo>
                  <a:lnTo>
                    <a:pt x="1374" y="251"/>
                  </a:lnTo>
                  <a:lnTo>
                    <a:pt x="1374" y="264"/>
                  </a:lnTo>
                  <a:lnTo>
                    <a:pt x="1367" y="257"/>
                  </a:lnTo>
                  <a:lnTo>
                    <a:pt x="1367" y="251"/>
                  </a:lnTo>
                  <a:lnTo>
                    <a:pt x="1360" y="244"/>
                  </a:lnTo>
                  <a:lnTo>
                    <a:pt x="1360" y="230"/>
                  </a:lnTo>
                  <a:lnTo>
                    <a:pt x="1340" y="237"/>
                  </a:lnTo>
                  <a:lnTo>
                    <a:pt x="1333" y="244"/>
                  </a:lnTo>
                  <a:lnTo>
                    <a:pt x="1333" y="251"/>
                  </a:lnTo>
                  <a:lnTo>
                    <a:pt x="1326" y="251"/>
                  </a:lnTo>
                  <a:lnTo>
                    <a:pt x="1313" y="257"/>
                  </a:lnTo>
                  <a:lnTo>
                    <a:pt x="1306" y="257"/>
                  </a:lnTo>
                  <a:lnTo>
                    <a:pt x="1299" y="251"/>
                  </a:lnTo>
                  <a:lnTo>
                    <a:pt x="1306" y="244"/>
                  </a:lnTo>
                  <a:lnTo>
                    <a:pt x="1299" y="244"/>
                  </a:lnTo>
                  <a:lnTo>
                    <a:pt x="1286" y="244"/>
                  </a:lnTo>
                  <a:lnTo>
                    <a:pt x="1286" y="251"/>
                  </a:lnTo>
                  <a:lnTo>
                    <a:pt x="1279" y="251"/>
                  </a:lnTo>
                  <a:lnTo>
                    <a:pt x="1272" y="244"/>
                  </a:lnTo>
                  <a:lnTo>
                    <a:pt x="1259" y="251"/>
                  </a:lnTo>
                  <a:lnTo>
                    <a:pt x="1265" y="264"/>
                  </a:lnTo>
                  <a:lnTo>
                    <a:pt x="1265" y="271"/>
                  </a:lnTo>
                  <a:lnTo>
                    <a:pt x="1252" y="278"/>
                  </a:lnTo>
                  <a:lnTo>
                    <a:pt x="1238" y="271"/>
                  </a:lnTo>
                  <a:lnTo>
                    <a:pt x="1231" y="278"/>
                  </a:lnTo>
                  <a:lnTo>
                    <a:pt x="1225" y="285"/>
                  </a:lnTo>
                  <a:lnTo>
                    <a:pt x="1218" y="298"/>
                  </a:lnTo>
                  <a:lnTo>
                    <a:pt x="1218" y="305"/>
                  </a:lnTo>
                  <a:lnTo>
                    <a:pt x="1211" y="298"/>
                  </a:lnTo>
                  <a:lnTo>
                    <a:pt x="1204" y="298"/>
                  </a:lnTo>
                  <a:lnTo>
                    <a:pt x="1204" y="305"/>
                  </a:lnTo>
                  <a:lnTo>
                    <a:pt x="1198" y="312"/>
                  </a:lnTo>
                  <a:lnTo>
                    <a:pt x="1191" y="312"/>
                  </a:lnTo>
                  <a:lnTo>
                    <a:pt x="1184" y="318"/>
                  </a:lnTo>
                  <a:lnTo>
                    <a:pt x="1177" y="312"/>
                  </a:lnTo>
                  <a:lnTo>
                    <a:pt x="1171" y="318"/>
                  </a:lnTo>
                  <a:lnTo>
                    <a:pt x="1177" y="325"/>
                  </a:lnTo>
                  <a:lnTo>
                    <a:pt x="1177" y="332"/>
                  </a:lnTo>
                  <a:lnTo>
                    <a:pt x="1184" y="352"/>
                  </a:lnTo>
                  <a:lnTo>
                    <a:pt x="1184" y="359"/>
                  </a:lnTo>
                  <a:lnTo>
                    <a:pt x="1184" y="393"/>
                  </a:lnTo>
                  <a:lnTo>
                    <a:pt x="1191" y="400"/>
                  </a:lnTo>
                  <a:lnTo>
                    <a:pt x="1191" y="406"/>
                  </a:lnTo>
                  <a:lnTo>
                    <a:pt x="1198" y="413"/>
                  </a:lnTo>
                  <a:lnTo>
                    <a:pt x="1198" y="433"/>
                  </a:lnTo>
                  <a:lnTo>
                    <a:pt x="1191" y="433"/>
                  </a:lnTo>
                  <a:lnTo>
                    <a:pt x="1184" y="433"/>
                  </a:lnTo>
                  <a:lnTo>
                    <a:pt x="1177" y="433"/>
                  </a:lnTo>
                  <a:lnTo>
                    <a:pt x="1164" y="427"/>
                  </a:lnTo>
                  <a:lnTo>
                    <a:pt x="1143" y="427"/>
                  </a:lnTo>
                  <a:lnTo>
                    <a:pt x="1143" y="433"/>
                  </a:lnTo>
                  <a:lnTo>
                    <a:pt x="1130" y="427"/>
                  </a:lnTo>
                  <a:lnTo>
                    <a:pt x="1123" y="427"/>
                  </a:lnTo>
                  <a:lnTo>
                    <a:pt x="1103" y="420"/>
                  </a:lnTo>
                  <a:lnTo>
                    <a:pt x="1096" y="413"/>
                  </a:lnTo>
                  <a:lnTo>
                    <a:pt x="1076" y="413"/>
                  </a:lnTo>
                  <a:lnTo>
                    <a:pt x="1069" y="413"/>
                  </a:lnTo>
                  <a:lnTo>
                    <a:pt x="1055" y="406"/>
                  </a:lnTo>
                  <a:lnTo>
                    <a:pt x="1049" y="413"/>
                  </a:lnTo>
                  <a:lnTo>
                    <a:pt x="1042" y="413"/>
                  </a:lnTo>
                  <a:lnTo>
                    <a:pt x="1042" y="400"/>
                  </a:lnTo>
                  <a:lnTo>
                    <a:pt x="1035" y="393"/>
                  </a:lnTo>
                  <a:lnTo>
                    <a:pt x="1028" y="386"/>
                  </a:lnTo>
                  <a:lnTo>
                    <a:pt x="1022" y="386"/>
                  </a:lnTo>
                  <a:lnTo>
                    <a:pt x="1015" y="386"/>
                  </a:lnTo>
                  <a:lnTo>
                    <a:pt x="1008" y="379"/>
                  </a:lnTo>
                  <a:lnTo>
                    <a:pt x="1001" y="379"/>
                  </a:lnTo>
                  <a:lnTo>
                    <a:pt x="1001" y="386"/>
                  </a:lnTo>
                  <a:lnTo>
                    <a:pt x="995" y="393"/>
                  </a:lnTo>
                  <a:lnTo>
                    <a:pt x="988" y="400"/>
                  </a:lnTo>
                  <a:lnTo>
                    <a:pt x="988" y="406"/>
                  </a:lnTo>
                  <a:lnTo>
                    <a:pt x="981" y="406"/>
                  </a:lnTo>
                  <a:lnTo>
                    <a:pt x="981" y="413"/>
                  </a:lnTo>
                  <a:lnTo>
                    <a:pt x="974" y="420"/>
                  </a:lnTo>
                  <a:lnTo>
                    <a:pt x="974" y="427"/>
                  </a:lnTo>
                  <a:lnTo>
                    <a:pt x="967" y="440"/>
                  </a:lnTo>
                  <a:lnTo>
                    <a:pt x="961" y="440"/>
                  </a:lnTo>
                  <a:lnTo>
                    <a:pt x="961" y="447"/>
                  </a:lnTo>
                  <a:lnTo>
                    <a:pt x="961" y="454"/>
                  </a:lnTo>
                  <a:lnTo>
                    <a:pt x="954" y="454"/>
                  </a:lnTo>
                  <a:lnTo>
                    <a:pt x="947" y="461"/>
                  </a:lnTo>
                  <a:lnTo>
                    <a:pt x="940" y="461"/>
                  </a:lnTo>
                  <a:lnTo>
                    <a:pt x="934" y="467"/>
                  </a:lnTo>
                  <a:lnTo>
                    <a:pt x="920" y="467"/>
                  </a:lnTo>
                  <a:lnTo>
                    <a:pt x="913" y="467"/>
                  </a:lnTo>
                  <a:lnTo>
                    <a:pt x="913" y="481"/>
                  </a:lnTo>
                  <a:lnTo>
                    <a:pt x="913" y="488"/>
                  </a:lnTo>
                  <a:lnTo>
                    <a:pt x="907" y="494"/>
                  </a:lnTo>
                  <a:lnTo>
                    <a:pt x="900" y="488"/>
                  </a:lnTo>
                  <a:lnTo>
                    <a:pt x="886" y="494"/>
                  </a:lnTo>
                  <a:lnTo>
                    <a:pt x="880" y="488"/>
                  </a:lnTo>
                  <a:lnTo>
                    <a:pt x="873" y="488"/>
                  </a:lnTo>
                  <a:lnTo>
                    <a:pt x="873" y="481"/>
                  </a:lnTo>
                  <a:lnTo>
                    <a:pt x="866" y="488"/>
                  </a:lnTo>
                  <a:lnTo>
                    <a:pt x="859" y="488"/>
                  </a:lnTo>
                  <a:lnTo>
                    <a:pt x="852" y="488"/>
                  </a:lnTo>
                  <a:lnTo>
                    <a:pt x="839" y="488"/>
                  </a:lnTo>
                  <a:lnTo>
                    <a:pt x="839" y="494"/>
                  </a:lnTo>
                  <a:lnTo>
                    <a:pt x="839" y="501"/>
                  </a:lnTo>
                  <a:lnTo>
                    <a:pt x="852" y="508"/>
                  </a:lnTo>
                  <a:lnTo>
                    <a:pt x="852" y="515"/>
                  </a:lnTo>
                  <a:lnTo>
                    <a:pt x="846" y="522"/>
                  </a:lnTo>
                  <a:lnTo>
                    <a:pt x="839" y="528"/>
                  </a:lnTo>
                  <a:lnTo>
                    <a:pt x="839" y="535"/>
                  </a:lnTo>
                  <a:lnTo>
                    <a:pt x="832" y="535"/>
                  </a:lnTo>
                  <a:lnTo>
                    <a:pt x="825" y="535"/>
                  </a:lnTo>
                  <a:lnTo>
                    <a:pt x="819" y="535"/>
                  </a:lnTo>
                  <a:lnTo>
                    <a:pt x="812" y="535"/>
                  </a:lnTo>
                  <a:lnTo>
                    <a:pt x="805" y="535"/>
                  </a:lnTo>
                  <a:lnTo>
                    <a:pt x="798" y="542"/>
                  </a:lnTo>
                  <a:lnTo>
                    <a:pt x="785" y="562"/>
                  </a:lnTo>
                  <a:lnTo>
                    <a:pt x="771" y="569"/>
                  </a:lnTo>
                  <a:lnTo>
                    <a:pt x="758" y="576"/>
                  </a:lnTo>
                  <a:lnTo>
                    <a:pt x="744" y="589"/>
                  </a:lnTo>
                  <a:lnTo>
                    <a:pt x="731" y="616"/>
                  </a:lnTo>
                  <a:lnTo>
                    <a:pt x="717" y="657"/>
                  </a:lnTo>
                  <a:lnTo>
                    <a:pt x="717" y="664"/>
                  </a:lnTo>
                  <a:lnTo>
                    <a:pt x="731" y="677"/>
                  </a:lnTo>
                  <a:lnTo>
                    <a:pt x="731" y="684"/>
                  </a:lnTo>
                  <a:lnTo>
                    <a:pt x="751" y="684"/>
                  </a:lnTo>
                  <a:lnTo>
                    <a:pt x="758" y="684"/>
                  </a:lnTo>
                  <a:lnTo>
                    <a:pt x="771" y="677"/>
                  </a:lnTo>
                  <a:lnTo>
                    <a:pt x="765" y="684"/>
                  </a:lnTo>
                  <a:lnTo>
                    <a:pt x="765" y="691"/>
                  </a:lnTo>
                  <a:lnTo>
                    <a:pt x="765" y="698"/>
                  </a:lnTo>
                  <a:lnTo>
                    <a:pt x="771" y="691"/>
                  </a:lnTo>
                  <a:lnTo>
                    <a:pt x="771" y="677"/>
                  </a:lnTo>
                  <a:lnTo>
                    <a:pt x="778" y="677"/>
                  </a:lnTo>
                  <a:lnTo>
                    <a:pt x="785" y="670"/>
                  </a:lnTo>
                  <a:lnTo>
                    <a:pt x="798" y="664"/>
                  </a:lnTo>
                  <a:lnTo>
                    <a:pt x="805" y="664"/>
                  </a:lnTo>
                  <a:lnTo>
                    <a:pt x="805" y="657"/>
                  </a:lnTo>
                  <a:lnTo>
                    <a:pt x="805" y="650"/>
                  </a:lnTo>
                  <a:lnTo>
                    <a:pt x="805" y="643"/>
                  </a:lnTo>
                  <a:lnTo>
                    <a:pt x="812" y="643"/>
                  </a:lnTo>
                  <a:lnTo>
                    <a:pt x="819" y="637"/>
                  </a:lnTo>
                  <a:lnTo>
                    <a:pt x="846" y="650"/>
                  </a:lnTo>
                  <a:lnTo>
                    <a:pt x="846" y="657"/>
                  </a:lnTo>
                  <a:lnTo>
                    <a:pt x="853" y="664"/>
                  </a:lnTo>
                  <a:lnTo>
                    <a:pt x="853" y="677"/>
                  </a:lnTo>
                  <a:lnTo>
                    <a:pt x="846" y="677"/>
                  </a:lnTo>
                  <a:lnTo>
                    <a:pt x="839" y="677"/>
                  </a:lnTo>
                  <a:lnTo>
                    <a:pt x="832" y="677"/>
                  </a:lnTo>
                  <a:lnTo>
                    <a:pt x="832" y="684"/>
                  </a:lnTo>
                  <a:lnTo>
                    <a:pt x="825" y="691"/>
                  </a:lnTo>
                  <a:lnTo>
                    <a:pt x="819" y="697"/>
                  </a:lnTo>
                  <a:lnTo>
                    <a:pt x="812" y="697"/>
                  </a:lnTo>
                  <a:lnTo>
                    <a:pt x="805" y="691"/>
                  </a:lnTo>
                  <a:lnTo>
                    <a:pt x="798" y="691"/>
                  </a:lnTo>
                  <a:lnTo>
                    <a:pt x="792" y="684"/>
                  </a:lnTo>
                  <a:lnTo>
                    <a:pt x="785" y="677"/>
                  </a:lnTo>
                  <a:lnTo>
                    <a:pt x="785" y="684"/>
                  </a:lnTo>
                  <a:lnTo>
                    <a:pt x="792" y="691"/>
                  </a:lnTo>
                  <a:lnTo>
                    <a:pt x="798" y="711"/>
                  </a:lnTo>
                  <a:lnTo>
                    <a:pt x="792" y="711"/>
                  </a:lnTo>
                  <a:lnTo>
                    <a:pt x="785" y="704"/>
                  </a:lnTo>
                  <a:lnTo>
                    <a:pt x="778" y="711"/>
                  </a:lnTo>
                  <a:lnTo>
                    <a:pt x="778" y="704"/>
                  </a:lnTo>
                  <a:lnTo>
                    <a:pt x="771" y="704"/>
                  </a:lnTo>
                  <a:lnTo>
                    <a:pt x="792" y="711"/>
                  </a:lnTo>
                  <a:lnTo>
                    <a:pt x="798" y="718"/>
                  </a:lnTo>
                  <a:lnTo>
                    <a:pt x="785" y="731"/>
                  </a:lnTo>
                  <a:lnTo>
                    <a:pt x="778" y="738"/>
                  </a:lnTo>
                  <a:lnTo>
                    <a:pt x="785" y="745"/>
                  </a:lnTo>
                  <a:lnTo>
                    <a:pt x="792" y="738"/>
                  </a:lnTo>
                  <a:lnTo>
                    <a:pt x="798" y="745"/>
                  </a:lnTo>
                  <a:lnTo>
                    <a:pt x="805" y="745"/>
                  </a:lnTo>
                  <a:lnTo>
                    <a:pt x="812" y="752"/>
                  </a:lnTo>
                  <a:lnTo>
                    <a:pt x="819" y="745"/>
                  </a:lnTo>
                  <a:lnTo>
                    <a:pt x="812" y="738"/>
                  </a:lnTo>
                  <a:lnTo>
                    <a:pt x="812" y="731"/>
                  </a:lnTo>
                  <a:lnTo>
                    <a:pt x="819" y="725"/>
                  </a:lnTo>
                  <a:lnTo>
                    <a:pt x="812" y="725"/>
                  </a:lnTo>
                  <a:lnTo>
                    <a:pt x="819" y="711"/>
                  </a:lnTo>
                  <a:lnTo>
                    <a:pt x="825" y="704"/>
                  </a:lnTo>
                  <a:lnTo>
                    <a:pt x="832" y="718"/>
                  </a:lnTo>
                  <a:lnTo>
                    <a:pt x="846" y="718"/>
                  </a:lnTo>
                  <a:lnTo>
                    <a:pt x="853" y="731"/>
                  </a:lnTo>
                  <a:lnTo>
                    <a:pt x="846" y="745"/>
                  </a:lnTo>
                  <a:lnTo>
                    <a:pt x="846" y="752"/>
                  </a:lnTo>
                  <a:lnTo>
                    <a:pt x="859" y="772"/>
                  </a:lnTo>
                  <a:lnTo>
                    <a:pt x="859" y="779"/>
                  </a:lnTo>
                  <a:lnTo>
                    <a:pt x="859" y="786"/>
                  </a:lnTo>
                  <a:lnTo>
                    <a:pt x="859" y="799"/>
                  </a:lnTo>
                  <a:lnTo>
                    <a:pt x="859" y="806"/>
                  </a:lnTo>
                  <a:lnTo>
                    <a:pt x="859" y="813"/>
                  </a:lnTo>
                  <a:lnTo>
                    <a:pt x="853" y="813"/>
                  </a:lnTo>
                  <a:lnTo>
                    <a:pt x="832" y="826"/>
                  </a:lnTo>
                  <a:lnTo>
                    <a:pt x="825" y="826"/>
                  </a:lnTo>
                  <a:lnTo>
                    <a:pt x="805" y="813"/>
                  </a:lnTo>
                  <a:lnTo>
                    <a:pt x="798" y="806"/>
                  </a:lnTo>
                  <a:lnTo>
                    <a:pt x="792" y="819"/>
                  </a:lnTo>
                  <a:lnTo>
                    <a:pt x="785" y="826"/>
                  </a:lnTo>
                  <a:lnTo>
                    <a:pt x="785" y="833"/>
                  </a:lnTo>
                  <a:lnTo>
                    <a:pt x="785" y="846"/>
                  </a:lnTo>
                  <a:lnTo>
                    <a:pt x="771" y="846"/>
                  </a:lnTo>
                  <a:lnTo>
                    <a:pt x="765" y="840"/>
                  </a:lnTo>
                  <a:lnTo>
                    <a:pt x="751" y="846"/>
                  </a:lnTo>
                  <a:lnTo>
                    <a:pt x="751" y="853"/>
                  </a:lnTo>
                  <a:lnTo>
                    <a:pt x="744" y="853"/>
                  </a:lnTo>
                  <a:lnTo>
                    <a:pt x="737" y="853"/>
                  </a:lnTo>
                  <a:lnTo>
                    <a:pt x="724" y="853"/>
                  </a:lnTo>
                  <a:lnTo>
                    <a:pt x="724" y="846"/>
                  </a:lnTo>
                  <a:lnTo>
                    <a:pt x="717" y="840"/>
                  </a:lnTo>
                  <a:lnTo>
                    <a:pt x="710" y="846"/>
                  </a:lnTo>
                  <a:lnTo>
                    <a:pt x="710" y="826"/>
                  </a:lnTo>
                  <a:lnTo>
                    <a:pt x="710" y="819"/>
                  </a:lnTo>
                  <a:lnTo>
                    <a:pt x="710" y="813"/>
                  </a:lnTo>
                  <a:lnTo>
                    <a:pt x="710" y="799"/>
                  </a:lnTo>
                  <a:lnTo>
                    <a:pt x="710" y="779"/>
                  </a:lnTo>
                  <a:lnTo>
                    <a:pt x="704" y="772"/>
                  </a:lnTo>
                  <a:lnTo>
                    <a:pt x="697" y="772"/>
                  </a:lnTo>
                  <a:lnTo>
                    <a:pt x="690" y="785"/>
                  </a:lnTo>
                  <a:lnTo>
                    <a:pt x="697" y="799"/>
                  </a:lnTo>
                  <a:lnTo>
                    <a:pt x="690" y="799"/>
                  </a:lnTo>
                  <a:lnTo>
                    <a:pt x="683" y="806"/>
                  </a:lnTo>
                  <a:lnTo>
                    <a:pt x="683" y="813"/>
                  </a:lnTo>
                  <a:lnTo>
                    <a:pt x="683" y="819"/>
                  </a:lnTo>
                  <a:lnTo>
                    <a:pt x="677" y="826"/>
                  </a:lnTo>
                  <a:lnTo>
                    <a:pt x="677" y="819"/>
                  </a:lnTo>
                  <a:lnTo>
                    <a:pt x="670" y="819"/>
                  </a:lnTo>
                  <a:lnTo>
                    <a:pt x="663" y="833"/>
                  </a:lnTo>
                  <a:lnTo>
                    <a:pt x="663" y="840"/>
                  </a:lnTo>
                  <a:lnTo>
                    <a:pt x="670" y="846"/>
                  </a:lnTo>
                  <a:lnTo>
                    <a:pt x="663" y="853"/>
                  </a:lnTo>
                  <a:lnTo>
                    <a:pt x="650" y="853"/>
                  </a:lnTo>
                  <a:lnTo>
                    <a:pt x="643" y="853"/>
                  </a:lnTo>
                  <a:lnTo>
                    <a:pt x="636" y="840"/>
                  </a:lnTo>
                  <a:lnTo>
                    <a:pt x="629" y="840"/>
                  </a:lnTo>
                  <a:lnTo>
                    <a:pt x="629" y="833"/>
                  </a:lnTo>
                  <a:lnTo>
                    <a:pt x="622" y="826"/>
                  </a:lnTo>
                  <a:lnTo>
                    <a:pt x="622" y="819"/>
                  </a:lnTo>
                  <a:lnTo>
                    <a:pt x="616" y="813"/>
                  </a:lnTo>
                  <a:lnTo>
                    <a:pt x="602" y="813"/>
                  </a:lnTo>
                  <a:lnTo>
                    <a:pt x="595" y="819"/>
                  </a:lnTo>
                  <a:lnTo>
                    <a:pt x="589" y="819"/>
                  </a:lnTo>
                  <a:lnTo>
                    <a:pt x="582" y="819"/>
                  </a:lnTo>
                  <a:lnTo>
                    <a:pt x="562" y="799"/>
                  </a:lnTo>
                  <a:lnTo>
                    <a:pt x="562" y="792"/>
                  </a:lnTo>
                  <a:lnTo>
                    <a:pt x="555" y="792"/>
                  </a:lnTo>
                  <a:lnTo>
                    <a:pt x="555" y="785"/>
                  </a:lnTo>
                  <a:lnTo>
                    <a:pt x="562" y="779"/>
                  </a:lnTo>
                  <a:lnTo>
                    <a:pt x="568" y="772"/>
                  </a:lnTo>
                  <a:lnTo>
                    <a:pt x="575" y="772"/>
                  </a:lnTo>
                  <a:lnTo>
                    <a:pt x="575" y="765"/>
                  </a:lnTo>
                  <a:lnTo>
                    <a:pt x="582" y="765"/>
                  </a:lnTo>
                  <a:lnTo>
                    <a:pt x="582" y="772"/>
                  </a:lnTo>
                  <a:lnTo>
                    <a:pt x="589" y="772"/>
                  </a:lnTo>
                  <a:lnTo>
                    <a:pt x="595" y="772"/>
                  </a:lnTo>
                  <a:lnTo>
                    <a:pt x="595" y="765"/>
                  </a:lnTo>
                  <a:lnTo>
                    <a:pt x="602" y="752"/>
                  </a:lnTo>
                  <a:lnTo>
                    <a:pt x="602" y="745"/>
                  </a:lnTo>
                  <a:lnTo>
                    <a:pt x="595" y="738"/>
                  </a:lnTo>
                  <a:lnTo>
                    <a:pt x="589" y="738"/>
                  </a:lnTo>
                  <a:lnTo>
                    <a:pt x="582" y="731"/>
                  </a:lnTo>
                  <a:lnTo>
                    <a:pt x="589" y="731"/>
                  </a:lnTo>
                  <a:lnTo>
                    <a:pt x="582" y="725"/>
                  </a:lnTo>
                  <a:lnTo>
                    <a:pt x="568" y="738"/>
                  </a:lnTo>
                  <a:lnTo>
                    <a:pt x="555" y="738"/>
                  </a:lnTo>
                  <a:lnTo>
                    <a:pt x="555" y="745"/>
                  </a:lnTo>
                  <a:lnTo>
                    <a:pt x="548" y="752"/>
                  </a:lnTo>
                  <a:lnTo>
                    <a:pt x="541" y="758"/>
                  </a:lnTo>
                  <a:lnTo>
                    <a:pt x="534" y="758"/>
                  </a:lnTo>
                  <a:lnTo>
                    <a:pt x="528" y="752"/>
                  </a:lnTo>
                  <a:lnTo>
                    <a:pt x="521" y="738"/>
                  </a:lnTo>
                  <a:lnTo>
                    <a:pt x="521" y="731"/>
                  </a:lnTo>
                  <a:lnTo>
                    <a:pt x="521" y="718"/>
                  </a:lnTo>
                  <a:lnTo>
                    <a:pt x="514" y="697"/>
                  </a:lnTo>
                  <a:lnTo>
                    <a:pt x="514" y="691"/>
                  </a:lnTo>
                  <a:lnTo>
                    <a:pt x="521" y="684"/>
                  </a:lnTo>
                  <a:lnTo>
                    <a:pt x="521" y="677"/>
                  </a:lnTo>
                  <a:lnTo>
                    <a:pt x="514" y="670"/>
                  </a:lnTo>
                  <a:lnTo>
                    <a:pt x="507" y="657"/>
                  </a:lnTo>
                  <a:lnTo>
                    <a:pt x="507" y="630"/>
                  </a:lnTo>
                  <a:lnTo>
                    <a:pt x="507" y="623"/>
                  </a:lnTo>
                  <a:lnTo>
                    <a:pt x="494" y="616"/>
                  </a:lnTo>
                  <a:lnTo>
                    <a:pt x="480" y="616"/>
                  </a:lnTo>
                  <a:lnTo>
                    <a:pt x="467" y="609"/>
                  </a:lnTo>
                  <a:lnTo>
                    <a:pt x="460" y="616"/>
                  </a:lnTo>
                  <a:lnTo>
                    <a:pt x="453" y="616"/>
                  </a:lnTo>
                  <a:lnTo>
                    <a:pt x="446" y="609"/>
                  </a:lnTo>
                  <a:lnTo>
                    <a:pt x="419" y="609"/>
                  </a:lnTo>
                  <a:lnTo>
                    <a:pt x="406" y="596"/>
                  </a:lnTo>
                  <a:lnTo>
                    <a:pt x="406" y="589"/>
                  </a:lnTo>
                  <a:lnTo>
                    <a:pt x="399" y="582"/>
                  </a:lnTo>
                  <a:lnTo>
                    <a:pt x="399" y="576"/>
                  </a:lnTo>
                  <a:lnTo>
                    <a:pt x="399" y="569"/>
                  </a:lnTo>
                  <a:lnTo>
                    <a:pt x="386" y="555"/>
                  </a:lnTo>
                  <a:lnTo>
                    <a:pt x="386" y="549"/>
                  </a:lnTo>
                  <a:lnTo>
                    <a:pt x="386" y="542"/>
                  </a:lnTo>
                  <a:lnTo>
                    <a:pt x="379" y="535"/>
                  </a:lnTo>
                  <a:lnTo>
                    <a:pt x="372" y="535"/>
                  </a:lnTo>
                  <a:lnTo>
                    <a:pt x="365" y="528"/>
                  </a:lnTo>
                  <a:lnTo>
                    <a:pt x="358" y="528"/>
                  </a:lnTo>
                  <a:lnTo>
                    <a:pt x="352" y="521"/>
                  </a:lnTo>
                  <a:lnTo>
                    <a:pt x="345" y="515"/>
                  </a:lnTo>
                  <a:lnTo>
                    <a:pt x="338" y="508"/>
                  </a:lnTo>
                  <a:lnTo>
                    <a:pt x="331" y="508"/>
                  </a:lnTo>
                  <a:lnTo>
                    <a:pt x="325" y="508"/>
                  </a:lnTo>
                  <a:lnTo>
                    <a:pt x="318" y="515"/>
                  </a:lnTo>
                  <a:lnTo>
                    <a:pt x="311" y="528"/>
                  </a:lnTo>
                  <a:lnTo>
                    <a:pt x="298" y="528"/>
                  </a:lnTo>
                  <a:lnTo>
                    <a:pt x="277" y="521"/>
                  </a:lnTo>
                  <a:lnTo>
                    <a:pt x="243" y="549"/>
                  </a:lnTo>
                  <a:lnTo>
                    <a:pt x="230" y="542"/>
                  </a:lnTo>
                  <a:lnTo>
                    <a:pt x="216" y="542"/>
                  </a:lnTo>
                  <a:lnTo>
                    <a:pt x="203" y="535"/>
                  </a:lnTo>
                  <a:lnTo>
                    <a:pt x="196" y="542"/>
                  </a:lnTo>
                  <a:lnTo>
                    <a:pt x="182" y="542"/>
                  </a:lnTo>
                  <a:lnTo>
                    <a:pt x="176" y="555"/>
                  </a:lnTo>
                  <a:lnTo>
                    <a:pt x="169" y="549"/>
                  </a:lnTo>
                  <a:lnTo>
                    <a:pt x="149" y="549"/>
                  </a:lnTo>
                  <a:lnTo>
                    <a:pt x="142" y="542"/>
                  </a:lnTo>
                  <a:lnTo>
                    <a:pt x="135" y="542"/>
                  </a:lnTo>
                  <a:lnTo>
                    <a:pt x="128" y="542"/>
                  </a:lnTo>
                  <a:lnTo>
                    <a:pt x="122" y="542"/>
                  </a:lnTo>
                  <a:lnTo>
                    <a:pt x="115" y="549"/>
                  </a:lnTo>
                  <a:lnTo>
                    <a:pt x="108" y="549"/>
                  </a:lnTo>
                  <a:lnTo>
                    <a:pt x="101" y="549"/>
                  </a:lnTo>
                  <a:lnTo>
                    <a:pt x="95" y="549"/>
                  </a:lnTo>
                  <a:lnTo>
                    <a:pt x="88" y="542"/>
                  </a:lnTo>
                  <a:lnTo>
                    <a:pt x="95" y="521"/>
                  </a:lnTo>
                  <a:lnTo>
                    <a:pt x="101" y="515"/>
                  </a:lnTo>
                  <a:lnTo>
                    <a:pt x="88" y="508"/>
                  </a:lnTo>
                  <a:lnTo>
                    <a:pt x="81" y="508"/>
                  </a:lnTo>
                  <a:lnTo>
                    <a:pt x="74" y="508"/>
                  </a:lnTo>
                  <a:lnTo>
                    <a:pt x="74" y="488"/>
                  </a:lnTo>
                  <a:lnTo>
                    <a:pt x="67" y="481"/>
                  </a:lnTo>
                  <a:lnTo>
                    <a:pt x="54" y="474"/>
                  </a:lnTo>
                  <a:lnTo>
                    <a:pt x="47" y="467"/>
                  </a:lnTo>
                  <a:lnTo>
                    <a:pt x="40" y="467"/>
                  </a:lnTo>
                  <a:lnTo>
                    <a:pt x="27" y="461"/>
                  </a:lnTo>
                  <a:lnTo>
                    <a:pt x="27" y="454"/>
                  </a:lnTo>
                  <a:lnTo>
                    <a:pt x="20" y="454"/>
                  </a:lnTo>
                  <a:lnTo>
                    <a:pt x="13" y="447"/>
                  </a:lnTo>
                  <a:lnTo>
                    <a:pt x="13" y="433"/>
                  </a:lnTo>
                  <a:lnTo>
                    <a:pt x="7" y="433"/>
                  </a:lnTo>
                  <a:lnTo>
                    <a:pt x="7" y="427"/>
                  </a:lnTo>
                  <a:lnTo>
                    <a:pt x="0" y="427"/>
                  </a:lnTo>
                  <a:lnTo>
                    <a:pt x="7" y="420"/>
                  </a:lnTo>
                  <a:lnTo>
                    <a:pt x="7" y="400"/>
                  </a:lnTo>
                  <a:lnTo>
                    <a:pt x="13" y="400"/>
                  </a:lnTo>
                  <a:lnTo>
                    <a:pt x="13" y="393"/>
                  </a:lnTo>
                  <a:lnTo>
                    <a:pt x="20" y="386"/>
                  </a:lnTo>
                  <a:lnTo>
                    <a:pt x="13" y="386"/>
                  </a:lnTo>
                  <a:lnTo>
                    <a:pt x="13" y="379"/>
                  </a:lnTo>
                  <a:lnTo>
                    <a:pt x="0" y="372"/>
                  </a:lnTo>
                  <a:lnTo>
                    <a:pt x="7" y="366"/>
                  </a:lnTo>
                  <a:lnTo>
                    <a:pt x="13" y="366"/>
                  </a:lnTo>
                  <a:lnTo>
                    <a:pt x="20" y="366"/>
                  </a:lnTo>
                  <a:lnTo>
                    <a:pt x="34" y="366"/>
                  </a:lnTo>
                  <a:lnTo>
                    <a:pt x="34" y="359"/>
                  </a:lnTo>
                  <a:lnTo>
                    <a:pt x="40" y="366"/>
                  </a:lnTo>
                  <a:lnTo>
                    <a:pt x="40" y="359"/>
                  </a:lnTo>
                  <a:lnTo>
                    <a:pt x="54" y="359"/>
                  </a:lnTo>
                  <a:lnTo>
                    <a:pt x="67" y="352"/>
                  </a:lnTo>
                  <a:lnTo>
                    <a:pt x="88" y="359"/>
                  </a:lnTo>
                  <a:lnTo>
                    <a:pt x="95" y="359"/>
                  </a:lnTo>
                  <a:lnTo>
                    <a:pt x="101" y="352"/>
                  </a:lnTo>
                  <a:lnTo>
                    <a:pt x="101" y="345"/>
                  </a:lnTo>
                  <a:lnTo>
                    <a:pt x="101" y="332"/>
                  </a:lnTo>
                  <a:lnTo>
                    <a:pt x="108" y="325"/>
                  </a:lnTo>
                  <a:lnTo>
                    <a:pt x="101" y="318"/>
                  </a:lnTo>
                  <a:lnTo>
                    <a:pt x="108" y="318"/>
                  </a:lnTo>
                  <a:lnTo>
                    <a:pt x="115" y="312"/>
                  </a:lnTo>
                  <a:lnTo>
                    <a:pt x="115" y="298"/>
                  </a:lnTo>
                  <a:lnTo>
                    <a:pt x="108" y="291"/>
                  </a:lnTo>
                  <a:lnTo>
                    <a:pt x="108" y="278"/>
                  </a:lnTo>
                  <a:lnTo>
                    <a:pt x="115" y="278"/>
                  </a:lnTo>
                  <a:lnTo>
                    <a:pt x="122" y="271"/>
                  </a:lnTo>
                  <a:lnTo>
                    <a:pt x="128" y="264"/>
                  </a:lnTo>
                  <a:lnTo>
                    <a:pt x="128" y="271"/>
                  </a:lnTo>
                  <a:lnTo>
                    <a:pt x="135" y="271"/>
                  </a:lnTo>
                  <a:lnTo>
                    <a:pt x="142" y="271"/>
                  </a:lnTo>
                  <a:lnTo>
                    <a:pt x="149" y="264"/>
                  </a:lnTo>
                  <a:lnTo>
                    <a:pt x="155" y="271"/>
                  </a:lnTo>
                  <a:lnTo>
                    <a:pt x="169" y="271"/>
                  </a:lnTo>
                  <a:lnTo>
                    <a:pt x="176" y="264"/>
                  </a:lnTo>
                  <a:lnTo>
                    <a:pt x="189" y="264"/>
                  </a:lnTo>
                  <a:lnTo>
                    <a:pt x="182" y="264"/>
                  </a:lnTo>
                  <a:lnTo>
                    <a:pt x="182" y="257"/>
                  </a:lnTo>
                  <a:lnTo>
                    <a:pt x="189" y="257"/>
                  </a:lnTo>
                  <a:lnTo>
                    <a:pt x="196" y="251"/>
                  </a:lnTo>
                  <a:lnTo>
                    <a:pt x="196" y="244"/>
                  </a:lnTo>
                  <a:lnTo>
                    <a:pt x="203" y="244"/>
                  </a:lnTo>
                  <a:lnTo>
                    <a:pt x="210" y="237"/>
                  </a:lnTo>
                  <a:lnTo>
                    <a:pt x="210" y="230"/>
                  </a:lnTo>
                  <a:lnTo>
                    <a:pt x="216" y="230"/>
                  </a:lnTo>
                  <a:lnTo>
                    <a:pt x="223" y="237"/>
                  </a:lnTo>
                  <a:lnTo>
                    <a:pt x="230" y="244"/>
                  </a:lnTo>
                  <a:lnTo>
                    <a:pt x="237" y="244"/>
                  </a:lnTo>
                  <a:lnTo>
                    <a:pt x="243" y="244"/>
                  </a:lnTo>
                  <a:lnTo>
                    <a:pt x="250" y="244"/>
                  </a:lnTo>
                  <a:lnTo>
                    <a:pt x="257" y="251"/>
                  </a:lnTo>
                  <a:lnTo>
                    <a:pt x="257" y="264"/>
                  </a:lnTo>
                  <a:lnTo>
                    <a:pt x="270" y="264"/>
                  </a:lnTo>
                  <a:lnTo>
                    <a:pt x="270" y="257"/>
                  </a:lnTo>
                  <a:lnTo>
                    <a:pt x="277" y="257"/>
                  </a:lnTo>
                  <a:lnTo>
                    <a:pt x="284" y="237"/>
                  </a:lnTo>
                  <a:lnTo>
                    <a:pt x="284" y="224"/>
                  </a:lnTo>
                  <a:lnTo>
                    <a:pt x="277" y="203"/>
                  </a:lnTo>
                  <a:lnTo>
                    <a:pt x="284" y="190"/>
                  </a:lnTo>
                  <a:lnTo>
                    <a:pt x="277" y="190"/>
                  </a:lnTo>
                  <a:lnTo>
                    <a:pt x="264" y="183"/>
                  </a:lnTo>
                  <a:lnTo>
                    <a:pt x="270" y="183"/>
                  </a:lnTo>
                  <a:lnTo>
                    <a:pt x="270" y="176"/>
                  </a:lnTo>
                  <a:lnTo>
                    <a:pt x="270" y="169"/>
                  </a:lnTo>
                  <a:lnTo>
                    <a:pt x="270" y="163"/>
                  </a:lnTo>
                  <a:lnTo>
                    <a:pt x="277" y="163"/>
                  </a:lnTo>
                  <a:lnTo>
                    <a:pt x="270" y="156"/>
                  </a:lnTo>
                  <a:lnTo>
                    <a:pt x="284" y="156"/>
                  </a:lnTo>
                  <a:lnTo>
                    <a:pt x="284" y="149"/>
                  </a:lnTo>
                  <a:lnTo>
                    <a:pt x="291" y="142"/>
                  </a:lnTo>
                  <a:lnTo>
                    <a:pt x="291" y="129"/>
                  </a:lnTo>
                  <a:close/>
                  <a:moveTo>
                    <a:pt x="575" y="786"/>
                  </a:moveTo>
                  <a:lnTo>
                    <a:pt x="562" y="779"/>
                  </a:lnTo>
                  <a:lnTo>
                    <a:pt x="555" y="786"/>
                  </a:lnTo>
                  <a:lnTo>
                    <a:pt x="562" y="793"/>
                  </a:lnTo>
                  <a:lnTo>
                    <a:pt x="575" y="793"/>
                  </a:lnTo>
                  <a:lnTo>
                    <a:pt x="575" y="786"/>
                  </a:lnTo>
                  <a:close/>
                  <a:moveTo>
                    <a:pt x="629" y="813"/>
                  </a:moveTo>
                  <a:lnTo>
                    <a:pt x="636" y="806"/>
                  </a:lnTo>
                  <a:lnTo>
                    <a:pt x="636" y="786"/>
                  </a:lnTo>
                  <a:lnTo>
                    <a:pt x="629" y="779"/>
                  </a:lnTo>
                  <a:lnTo>
                    <a:pt x="623" y="779"/>
                  </a:lnTo>
                  <a:lnTo>
                    <a:pt x="616" y="779"/>
                  </a:lnTo>
                  <a:lnTo>
                    <a:pt x="616" y="786"/>
                  </a:lnTo>
                  <a:lnTo>
                    <a:pt x="623" y="799"/>
                  </a:lnTo>
                  <a:lnTo>
                    <a:pt x="616" y="806"/>
                  </a:lnTo>
                  <a:lnTo>
                    <a:pt x="623" y="813"/>
                  </a:lnTo>
                  <a:lnTo>
                    <a:pt x="629" y="813"/>
                  </a:lnTo>
                  <a:close/>
                </a:path>
              </a:pathLst>
            </a:custGeom>
            <a:solidFill>
              <a:srgbClr val="A6A6A6"/>
            </a:solidFill>
            <a:ln w="1" cap="sq">
              <a:solidFill>
                <a:srgbClr val="7F7F7F"/>
              </a:solidFill>
              <a:prstDash val="solid"/>
              <a:miter lim="800000"/>
              <a:headEnd/>
              <a:tailEnd/>
            </a:ln>
          </p:spPr>
          <p:txBody>
            <a:bodyPr lIns="100796" tIns="50398" rIns="100796" bIns="50398"/>
            <a:lstStyle/>
            <a:p>
              <a:endParaRPr lang="es-ES" sz="2004" dirty="0"/>
            </a:p>
          </p:txBody>
        </p:sp>
        <p:sp>
          <p:nvSpPr>
            <p:cNvPr id="42" name="vizcaya">
              <a:extLst>
                <a:ext uri="{FF2B5EF4-FFF2-40B4-BE49-F238E27FC236}">
                  <a16:creationId xmlns:a16="http://schemas.microsoft.com/office/drawing/2014/main" id="{B14674A7-98F3-58F5-9CB6-BBA22211D06A}"/>
                </a:ext>
              </a:extLst>
            </p:cNvPr>
            <p:cNvSpPr>
              <a:spLocks noEditPoints="1"/>
            </p:cNvSpPr>
            <p:nvPr/>
          </p:nvSpPr>
          <p:spPr bwMode="auto">
            <a:xfrm>
              <a:off x="14205739" y="5599769"/>
              <a:ext cx="326283" cy="199161"/>
            </a:xfrm>
            <a:custGeom>
              <a:avLst/>
              <a:gdLst>
                <a:gd name="T0" fmla="*/ 2147483647 w 866"/>
                <a:gd name="T1" fmla="*/ 2147483647 h 501"/>
                <a:gd name="T2" fmla="*/ 2147483647 w 866"/>
                <a:gd name="T3" fmla="*/ 2147483647 h 501"/>
                <a:gd name="T4" fmla="*/ 2147483647 w 866"/>
                <a:gd name="T5" fmla="*/ 2147483647 h 501"/>
                <a:gd name="T6" fmla="*/ 2147483647 w 866"/>
                <a:gd name="T7" fmla="*/ 2147483647 h 501"/>
                <a:gd name="T8" fmla="*/ 2147483647 w 866"/>
                <a:gd name="T9" fmla="*/ 2147483647 h 501"/>
                <a:gd name="T10" fmla="*/ 2147483647 w 866"/>
                <a:gd name="T11" fmla="*/ 2147483647 h 501"/>
                <a:gd name="T12" fmla="*/ 2147483647 w 866"/>
                <a:gd name="T13" fmla="*/ 2147483647 h 501"/>
                <a:gd name="T14" fmla="*/ 2147483647 w 866"/>
                <a:gd name="T15" fmla="*/ 2147483647 h 501"/>
                <a:gd name="T16" fmla="*/ 2147483647 w 866"/>
                <a:gd name="T17" fmla="*/ 2147483647 h 501"/>
                <a:gd name="T18" fmla="*/ 2147483647 w 866"/>
                <a:gd name="T19" fmla="*/ 1671390625 h 501"/>
                <a:gd name="T20" fmla="*/ 2147483647 w 866"/>
                <a:gd name="T21" fmla="*/ 1671390625 h 501"/>
                <a:gd name="T22" fmla="*/ 2147483647 w 866"/>
                <a:gd name="T23" fmla="*/ 2104786034 h 501"/>
                <a:gd name="T24" fmla="*/ 2147483647 w 866"/>
                <a:gd name="T25" fmla="*/ 866628787 h 501"/>
                <a:gd name="T26" fmla="*/ 2147483647 w 866"/>
                <a:gd name="T27" fmla="*/ 1300024872 h 501"/>
                <a:gd name="T28" fmla="*/ 2147483647 w 866"/>
                <a:gd name="T29" fmla="*/ 2147483647 h 501"/>
                <a:gd name="T30" fmla="*/ 2147483647 w 866"/>
                <a:gd name="T31" fmla="*/ 2147483647 h 501"/>
                <a:gd name="T32" fmla="*/ 2147483647 w 866"/>
                <a:gd name="T33" fmla="*/ 2147483647 h 501"/>
                <a:gd name="T34" fmla="*/ 2147483647 w 866"/>
                <a:gd name="T35" fmla="*/ 2147483647 h 501"/>
                <a:gd name="T36" fmla="*/ 2147483647 w 866"/>
                <a:gd name="T37" fmla="*/ 2147483647 h 501"/>
                <a:gd name="T38" fmla="*/ 2147483647 w 866"/>
                <a:gd name="T39" fmla="*/ 2147483647 h 501"/>
                <a:gd name="T40" fmla="*/ 2147483647 w 866"/>
                <a:gd name="T41" fmla="*/ 2147483647 h 501"/>
                <a:gd name="T42" fmla="*/ 2147483647 w 866"/>
                <a:gd name="T43" fmla="*/ 2147483647 h 501"/>
                <a:gd name="T44" fmla="*/ 2147483647 w 866"/>
                <a:gd name="T45" fmla="*/ 2147483647 h 501"/>
                <a:gd name="T46" fmla="*/ 2147483647 w 866"/>
                <a:gd name="T47" fmla="*/ 2147483647 h 501"/>
                <a:gd name="T48" fmla="*/ 2147483647 w 866"/>
                <a:gd name="T49" fmla="*/ 2147483647 h 501"/>
                <a:gd name="T50" fmla="*/ 2147483647 w 866"/>
                <a:gd name="T51" fmla="*/ 2147483647 h 501"/>
                <a:gd name="T52" fmla="*/ 2147483647 w 866"/>
                <a:gd name="T53" fmla="*/ 2147483647 h 501"/>
                <a:gd name="T54" fmla="*/ 2147483647 w 866"/>
                <a:gd name="T55" fmla="*/ 2147483647 h 501"/>
                <a:gd name="T56" fmla="*/ 2147483647 w 866"/>
                <a:gd name="T57" fmla="*/ 2147483647 h 501"/>
                <a:gd name="T58" fmla="*/ 2147483647 w 866"/>
                <a:gd name="T59" fmla="*/ 2147483647 h 501"/>
                <a:gd name="T60" fmla="*/ 2147483647 w 866"/>
                <a:gd name="T61" fmla="*/ 2147483647 h 501"/>
                <a:gd name="T62" fmla="*/ 2147483647 w 866"/>
                <a:gd name="T63" fmla="*/ 2147483647 h 501"/>
                <a:gd name="T64" fmla="*/ 2147483647 w 866"/>
                <a:gd name="T65" fmla="*/ 2147483647 h 501"/>
                <a:gd name="T66" fmla="*/ 2147483647 w 866"/>
                <a:gd name="T67" fmla="*/ 2147483647 h 501"/>
                <a:gd name="T68" fmla="*/ 2147483647 w 866"/>
                <a:gd name="T69" fmla="*/ 2147483647 h 501"/>
                <a:gd name="T70" fmla="*/ 2147483647 w 866"/>
                <a:gd name="T71" fmla="*/ 2147483647 h 501"/>
                <a:gd name="T72" fmla="*/ 2147483647 w 866"/>
                <a:gd name="T73" fmla="*/ 2147483647 h 501"/>
                <a:gd name="T74" fmla="*/ 2147483647 w 866"/>
                <a:gd name="T75" fmla="*/ 2147483647 h 501"/>
                <a:gd name="T76" fmla="*/ 2147483647 w 866"/>
                <a:gd name="T77" fmla="*/ 2147483647 h 501"/>
                <a:gd name="T78" fmla="*/ 2147483647 w 866"/>
                <a:gd name="T79" fmla="*/ 2147483647 h 501"/>
                <a:gd name="T80" fmla="*/ 2147483647 w 866"/>
                <a:gd name="T81" fmla="*/ 2147483647 h 501"/>
                <a:gd name="T82" fmla="*/ 2147483647 w 866"/>
                <a:gd name="T83" fmla="*/ 2147483647 h 501"/>
                <a:gd name="T84" fmla="*/ 2147483647 w 866"/>
                <a:gd name="T85" fmla="*/ 2147483647 h 501"/>
                <a:gd name="T86" fmla="*/ 2147483647 w 866"/>
                <a:gd name="T87" fmla="*/ 2147483647 h 501"/>
                <a:gd name="T88" fmla="*/ 2147483647 w 866"/>
                <a:gd name="T89" fmla="*/ 2147483647 h 501"/>
                <a:gd name="T90" fmla="*/ 1744378089 w 866"/>
                <a:gd name="T91" fmla="*/ 2147483647 h 501"/>
                <a:gd name="T92" fmla="*/ 452289634 w 866"/>
                <a:gd name="T93" fmla="*/ 2147483647 h 501"/>
                <a:gd name="T94" fmla="*/ 2147483647 w 866"/>
                <a:gd name="T95" fmla="*/ 2147483647 h 501"/>
                <a:gd name="T96" fmla="*/ 2147483647 w 866"/>
                <a:gd name="T97" fmla="*/ 2147483647 h 501"/>
                <a:gd name="T98" fmla="*/ 2147483647 w 866"/>
                <a:gd name="T99" fmla="*/ 2147483647 h 501"/>
                <a:gd name="T100" fmla="*/ 2147483647 w 866"/>
                <a:gd name="T101" fmla="*/ 2147483647 h 501"/>
                <a:gd name="T102" fmla="*/ 2147483647 w 866"/>
                <a:gd name="T103" fmla="*/ 2147483647 h 501"/>
                <a:gd name="T104" fmla="*/ 2147483647 w 866"/>
                <a:gd name="T105" fmla="*/ 2147483647 h 501"/>
                <a:gd name="T106" fmla="*/ 2147483647 w 866"/>
                <a:gd name="T107" fmla="*/ 2147483647 h 501"/>
                <a:gd name="T108" fmla="*/ 2147483647 w 866"/>
                <a:gd name="T109" fmla="*/ 2147483647 h 501"/>
                <a:gd name="T110" fmla="*/ 2147483647 w 866"/>
                <a:gd name="T111" fmla="*/ 2147483647 h 501"/>
                <a:gd name="T112" fmla="*/ 2147483647 w 866"/>
                <a:gd name="T113" fmla="*/ 2147483647 h 50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66"/>
                <a:gd name="T172" fmla="*/ 0 h 501"/>
                <a:gd name="T173" fmla="*/ 866 w 866"/>
                <a:gd name="T174" fmla="*/ 501 h 50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66" h="501">
                  <a:moveTo>
                    <a:pt x="250" y="122"/>
                  </a:moveTo>
                  <a:lnTo>
                    <a:pt x="257" y="122"/>
                  </a:lnTo>
                  <a:lnTo>
                    <a:pt x="271" y="122"/>
                  </a:lnTo>
                  <a:lnTo>
                    <a:pt x="277" y="129"/>
                  </a:lnTo>
                  <a:lnTo>
                    <a:pt x="284" y="122"/>
                  </a:lnTo>
                  <a:lnTo>
                    <a:pt x="284" y="115"/>
                  </a:lnTo>
                  <a:lnTo>
                    <a:pt x="284" y="109"/>
                  </a:lnTo>
                  <a:lnTo>
                    <a:pt x="304" y="95"/>
                  </a:lnTo>
                  <a:lnTo>
                    <a:pt x="291" y="109"/>
                  </a:lnTo>
                  <a:lnTo>
                    <a:pt x="298" y="109"/>
                  </a:lnTo>
                  <a:lnTo>
                    <a:pt x="311" y="122"/>
                  </a:lnTo>
                  <a:lnTo>
                    <a:pt x="318" y="129"/>
                  </a:lnTo>
                  <a:lnTo>
                    <a:pt x="338" y="136"/>
                  </a:lnTo>
                  <a:lnTo>
                    <a:pt x="352" y="129"/>
                  </a:lnTo>
                  <a:lnTo>
                    <a:pt x="345" y="136"/>
                  </a:lnTo>
                  <a:lnTo>
                    <a:pt x="352" y="136"/>
                  </a:lnTo>
                  <a:lnTo>
                    <a:pt x="345" y="136"/>
                  </a:lnTo>
                  <a:lnTo>
                    <a:pt x="352" y="136"/>
                  </a:lnTo>
                  <a:lnTo>
                    <a:pt x="345" y="142"/>
                  </a:lnTo>
                  <a:lnTo>
                    <a:pt x="338" y="136"/>
                  </a:lnTo>
                  <a:lnTo>
                    <a:pt x="352" y="142"/>
                  </a:lnTo>
                  <a:lnTo>
                    <a:pt x="345" y="142"/>
                  </a:lnTo>
                  <a:lnTo>
                    <a:pt x="352" y="149"/>
                  </a:lnTo>
                  <a:lnTo>
                    <a:pt x="359" y="149"/>
                  </a:lnTo>
                  <a:lnTo>
                    <a:pt x="352" y="149"/>
                  </a:lnTo>
                  <a:lnTo>
                    <a:pt x="359" y="149"/>
                  </a:lnTo>
                  <a:lnTo>
                    <a:pt x="359" y="156"/>
                  </a:lnTo>
                  <a:lnTo>
                    <a:pt x="359" y="149"/>
                  </a:lnTo>
                  <a:lnTo>
                    <a:pt x="365" y="149"/>
                  </a:lnTo>
                  <a:lnTo>
                    <a:pt x="359" y="149"/>
                  </a:lnTo>
                  <a:lnTo>
                    <a:pt x="365" y="149"/>
                  </a:lnTo>
                  <a:lnTo>
                    <a:pt x="359" y="149"/>
                  </a:lnTo>
                  <a:lnTo>
                    <a:pt x="365" y="149"/>
                  </a:lnTo>
                  <a:lnTo>
                    <a:pt x="365" y="142"/>
                  </a:lnTo>
                  <a:lnTo>
                    <a:pt x="365" y="136"/>
                  </a:lnTo>
                  <a:lnTo>
                    <a:pt x="352" y="136"/>
                  </a:lnTo>
                  <a:lnTo>
                    <a:pt x="365" y="136"/>
                  </a:lnTo>
                  <a:lnTo>
                    <a:pt x="365" y="129"/>
                  </a:lnTo>
                  <a:lnTo>
                    <a:pt x="352" y="122"/>
                  </a:lnTo>
                  <a:lnTo>
                    <a:pt x="359" y="122"/>
                  </a:lnTo>
                  <a:lnTo>
                    <a:pt x="359" y="115"/>
                  </a:lnTo>
                  <a:lnTo>
                    <a:pt x="352" y="109"/>
                  </a:lnTo>
                  <a:lnTo>
                    <a:pt x="345" y="102"/>
                  </a:lnTo>
                  <a:lnTo>
                    <a:pt x="311" y="95"/>
                  </a:lnTo>
                  <a:lnTo>
                    <a:pt x="345" y="102"/>
                  </a:lnTo>
                  <a:lnTo>
                    <a:pt x="352" y="95"/>
                  </a:lnTo>
                  <a:lnTo>
                    <a:pt x="359" y="95"/>
                  </a:lnTo>
                  <a:lnTo>
                    <a:pt x="365" y="88"/>
                  </a:lnTo>
                  <a:lnTo>
                    <a:pt x="372" y="88"/>
                  </a:lnTo>
                  <a:lnTo>
                    <a:pt x="372" y="82"/>
                  </a:lnTo>
                  <a:lnTo>
                    <a:pt x="379" y="82"/>
                  </a:lnTo>
                  <a:lnTo>
                    <a:pt x="386" y="82"/>
                  </a:lnTo>
                  <a:lnTo>
                    <a:pt x="386" y="75"/>
                  </a:lnTo>
                  <a:lnTo>
                    <a:pt x="386" y="68"/>
                  </a:lnTo>
                  <a:lnTo>
                    <a:pt x="399" y="61"/>
                  </a:lnTo>
                  <a:lnTo>
                    <a:pt x="399" y="54"/>
                  </a:lnTo>
                  <a:lnTo>
                    <a:pt x="406" y="54"/>
                  </a:lnTo>
                  <a:lnTo>
                    <a:pt x="413" y="48"/>
                  </a:lnTo>
                  <a:lnTo>
                    <a:pt x="413" y="54"/>
                  </a:lnTo>
                  <a:lnTo>
                    <a:pt x="419" y="54"/>
                  </a:lnTo>
                  <a:lnTo>
                    <a:pt x="419" y="48"/>
                  </a:lnTo>
                  <a:lnTo>
                    <a:pt x="413" y="48"/>
                  </a:lnTo>
                  <a:lnTo>
                    <a:pt x="419" y="48"/>
                  </a:lnTo>
                  <a:lnTo>
                    <a:pt x="413" y="48"/>
                  </a:lnTo>
                  <a:lnTo>
                    <a:pt x="413" y="41"/>
                  </a:lnTo>
                  <a:lnTo>
                    <a:pt x="413" y="34"/>
                  </a:lnTo>
                  <a:lnTo>
                    <a:pt x="419" y="34"/>
                  </a:lnTo>
                  <a:lnTo>
                    <a:pt x="419" y="27"/>
                  </a:lnTo>
                  <a:lnTo>
                    <a:pt x="433" y="27"/>
                  </a:lnTo>
                  <a:lnTo>
                    <a:pt x="440" y="27"/>
                  </a:lnTo>
                  <a:lnTo>
                    <a:pt x="447" y="27"/>
                  </a:lnTo>
                  <a:lnTo>
                    <a:pt x="453" y="27"/>
                  </a:lnTo>
                  <a:lnTo>
                    <a:pt x="460" y="27"/>
                  </a:lnTo>
                  <a:lnTo>
                    <a:pt x="460" y="34"/>
                  </a:lnTo>
                  <a:lnTo>
                    <a:pt x="460" y="27"/>
                  </a:lnTo>
                  <a:lnTo>
                    <a:pt x="467" y="34"/>
                  </a:lnTo>
                  <a:lnTo>
                    <a:pt x="467" y="27"/>
                  </a:lnTo>
                  <a:lnTo>
                    <a:pt x="474" y="27"/>
                  </a:lnTo>
                  <a:lnTo>
                    <a:pt x="480" y="27"/>
                  </a:lnTo>
                  <a:lnTo>
                    <a:pt x="487" y="27"/>
                  </a:lnTo>
                  <a:lnTo>
                    <a:pt x="487" y="34"/>
                  </a:lnTo>
                  <a:lnTo>
                    <a:pt x="501" y="34"/>
                  </a:lnTo>
                  <a:lnTo>
                    <a:pt x="507" y="34"/>
                  </a:lnTo>
                  <a:lnTo>
                    <a:pt x="521" y="34"/>
                  </a:lnTo>
                  <a:lnTo>
                    <a:pt x="521" y="27"/>
                  </a:lnTo>
                  <a:lnTo>
                    <a:pt x="528" y="34"/>
                  </a:lnTo>
                  <a:lnTo>
                    <a:pt x="534" y="34"/>
                  </a:lnTo>
                  <a:lnTo>
                    <a:pt x="541" y="34"/>
                  </a:lnTo>
                  <a:lnTo>
                    <a:pt x="548" y="21"/>
                  </a:lnTo>
                  <a:lnTo>
                    <a:pt x="555" y="21"/>
                  </a:lnTo>
                  <a:lnTo>
                    <a:pt x="555" y="14"/>
                  </a:lnTo>
                  <a:lnTo>
                    <a:pt x="562" y="14"/>
                  </a:lnTo>
                  <a:lnTo>
                    <a:pt x="568" y="14"/>
                  </a:lnTo>
                  <a:lnTo>
                    <a:pt x="575" y="14"/>
                  </a:lnTo>
                  <a:lnTo>
                    <a:pt x="582" y="0"/>
                  </a:lnTo>
                  <a:lnTo>
                    <a:pt x="582" y="7"/>
                  </a:lnTo>
                  <a:lnTo>
                    <a:pt x="589" y="7"/>
                  </a:lnTo>
                  <a:lnTo>
                    <a:pt x="589" y="21"/>
                  </a:lnTo>
                  <a:lnTo>
                    <a:pt x="595" y="34"/>
                  </a:lnTo>
                  <a:lnTo>
                    <a:pt x="602" y="41"/>
                  </a:lnTo>
                  <a:lnTo>
                    <a:pt x="609" y="41"/>
                  </a:lnTo>
                  <a:lnTo>
                    <a:pt x="609" y="48"/>
                  </a:lnTo>
                  <a:lnTo>
                    <a:pt x="616" y="41"/>
                  </a:lnTo>
                  <a:lnTo>
                    <a:pt x="609" y="48"/>
                  </a:lnTo>
                  <a:lnTo>
                    <a:pt x="616" y="48"/>
                  </a:lnTo>
                  <a:lnTo>
                    <a:pt x="622" y="48"/>
                  </a:lnTo>
                  <a:lnTo>
                    <a:pt x="629" y="54"/>
                  </a:lnTo>
                  <a:lnTo>
                    <a:pt x="629" y="61"/>
                  </a:lnTo>
                  <a:lnTo>
                    <a:pt x="636" y="61"/>
                  </a:lnTo>
                  <a:lnTo>
                    <a:pt x="643" y="54"/>
                  </a:lnTo>
                  <a:lnTo>
                    <a:pt x="650" y="54"/>
                  </a:lnTo>
                  <a:lnTo>
                    <a:pt x="656" y="54"/>
                  </a:lnTo>
                  <a:lnTo>
                    <a:pt x="663" y="54"/>
                  </a:lnTo>
                  <a:lnTo>
                    <a:pt x="670" y="48"/>
                  </a:lnTo>
                  <a:lnTo>
                    <a:pt x="677" y="54"/>
                  </a:lnTo>
                  <a:lnTo>
                    <a:pt x="677" y="61"/>
                  </a:lnTo>
                  <a:lnTo>
                    <a:pt x="683" y="68"/>
                  </a:lnTo>
                  <a:lnTo>
                    <a:pt x="683" y="75"/>
                  </a:lnTo>
                  <a:lnTo>
                    <a:pt x="690" y="75"/>
                  </a:lnTo>
                  <a:lnTo>
                    <a:pt x="697" y="75"/>
                  </a:lnTo>
                  <a:lnTo>
                    <a:pt x="710" y="75"/>
                  </a:lnTo>
                  <a:lnTo>
                    <a:pt x="710" y="82"/>
                  </a:lnTo>
                  <a:lnTo>
                    <a:pt x="717" y="82"/>
                  </a:lnTo>
                  <a:lnTo>
                    <a:pt x="724" y="82"/>
                  </a:lnTo>
                  <a:lnTo>
                    <a:pt x="724" y="88"/>
                  </a:lnTo>
                  <a:lnTo>
                    <a:pt x="724" y="82"/>
                  </a:lnTo>
                  <a:lnTo>
                    <a:pt x="731" y="82"/>
                  </a:lnTo>
                  <a:lnTo>
                    <a:pt x="738" y="82"/>
                  </a:lnTo>
                  <a:lnTo>
                    <a:pt x="744" y="82"/>
                  </a:lnTo>
                  <a:lnTo>
                    <a:pt x="744" y="88"/>
                  </a:lnTo>
                  <a:lnTo>
                    <a:pt x="751" y="88"/>
                  </a:lnTo>
                  <a:lnTo>
                    <a:pt x="751" y="95"/>
                  </a:lnTo>
                  <a:lnTo>
                    <a:pt x="758" y="95"/>
                  </a:lnTo>
                  <a:lnTo>
                    <a:pt x="765" y="95"/>
                  </a:lnTo>
                  <a:lnTo>
                    <a:pt x="771" y="95"/>
                  </a:lnTo>
                  <a:lnTo>
                    <a:pt x="778" y="95"/>
                  </a:lnTo>
                  <a:lnTo>
                    <a:pt x="785" y="95"/>
                  </a:lnTo>
                  <a:lnTo>
                    <a:pt x="792" y="102"/>
                  </a:lnTo>
                  <a:lnTo>
                    <a:pt x="792" y="109"/>
                  </a:lnTo>
                  <a:lnTo>
                    <a:pt x="798" y="109"/>
                  </a:lnTo>
                  <a:lnTo>
                    <a:pt x="805" y="109"/>
                  </a:lnTo>
                  <a:lnTo>
                    <a:pt x="805" y="115"/>
                  </a:lnTo>
                  <a:lnTo>
                    <a:pt x="812" y="115"/>
                  </a:lnTo>
                  <a:lnTo>
                    <a:pt x="812" y="122"/>
                  </a:lnTo>
                  <a:lnTo>
                    <a:pt x="819" y="122"/>
                  </a:lnTo>
                  <a:lnTo>
                    <a:pt x="825" y="136"/>
                  </a:lnTo>
                  <a:lnTo>
                    <a:pt x="825" y="142"/>
                  </a:lnTo>
                  <a:lnTo>
                    <a:pt x="832" y="136"/>
                  </a:lnTo>
                  <a:lnTo>
                    <a:pt x="839" y="142"/>
                  </a:lnTo>
                  <a:lnTo>
                    <a:pt x="846" y="142"/>
                  </a:lnTo>
                  <a:lnTo>
                    <a:pt x="859" y="149"/>
                  </a:lnTo>
                  <a:lnTo>
                    <a:pt x="859" y="156"/>
                  </a:lnTo>
                  <a:lnTo>
                    <a:pt x="859" y="149"/>
                  </a:lnTo>
                  <a:lnTo>
                    <a:pt x="859" y="156"/>
                  </a:lnTo>
                  <a:lnTo>
                    <a:pt x="866" y="156"/>
                  </a:lnTo>
                  <a:lnTo>
                    <a:pt x="859" y="156"/>
                  </a:lnTo>
                  <a:lnTo>
                    <a:pt x="859" y="170"/>
                  </a:lnTo>
                  <a:lnTo>
                    <a:pt x="853" y="170"/>
                  </a:lnTo>
                  <a:lnTo>
                    <a:pt x="846" y="176"/>
                  </a:lnTo>
                  <a:lnTo>
                    <a:pt x="846" y="183"/>
                  </a:lnTo>
                  <a:lnTo>
                    <a:pt x="839" y="197"/>
                  </a:lnTo>
                  <a:lnTo>
                    <a:pt x="853" y="203"/>
                  </a:lnTo>
                  <a:lnTo>
                    <a:pt x="853" y="210"/>
                  </a:lnTo>
                  <a:lnTo>
                    <a:pt x="859" y="210"/>
                  </a:lnTo>
                  <a:lnTo>
                    <a:pt x="859" y="217"/>
                  </a:lnTo>
                  <a:lnTo>
                    <a:pt x="859" y="224"/>
                  </a:lnTo>
                  <a:lnTo>
                    <a:pt x="846" y="237"/>
                  </a:lnTo>
                  <a:lnTo>
                    <a:pt x="846" y="244"/>
                  </a:lnTo>
                  <a:lnTo>
                    <a:pt x="839" y="251"/>
                  </a:lnTo>
                  <a:lnTo>
                    <a:pt x="825" y="264"/>
                  </a:lnTo>
                  <a:lnTo>
                    <a:pt x="825" y="271"/>
                  </a:lnTo>
                  <a:lnTo>
                    <a:pt x="812" y="271"/>
                  </a:lnTo>
                  <a:lnTo>
                    <a:pt x="805" y="264"/>
                  </a:lnTo>
                  <a:lnTo>
                    <a:pt x="798" y="271"/>
                  </a:lnTo>
                  <a:lnTo>
                    <a:pt x="798" y="264"/>
                  </a:lnTo>
                  <a:lnTo>
                    <a:pt x="792" y="271"/>
                  </a:lnTo>
                  <a:lnTo>
                    <a:pt x="792" y="285"/>
                  </a:lnTo>
                  <a:lnTo>
                    <a:pt x="798" y="285"/>
                  </a:lnTo>
                  <a:lnTo>
                    <a:pt x="798" y="291"/>
                  </a:lnTo>
                  <a:lnTo>
                    <a:pt x="805" y="291"/>
                  </a:lnTo>
                  <a:lnTo>
                    <a:pt x="805" y="312"/>
                  </a:lnTo>
                  <a:lnTo>
                    <a:pt x="798" y="318"/>
                  </a:lnTo>
                  <a:lnTo>
                    <a:pt x="805" y="325"/>
                  </a:lnTo>
                  <a:lnTo>
                    <a:pt x="805" y="332"/>
                  </a:lnTo>
                  <a:lnTo>
                    <a:pt x="792" y="332"/>
                  </a:lnTo>
                  <a:lnTo>
                    <a:pt x="785" y="332"/>
                  </a:lnTo>
                  <a:lnTo>
                    <a:pt x="785" y="339"/>
                  </a:lnTo>
                  <a:lnTo>
                    <a:pt x="792" y="346"/>
                  </a:lnTo>
                  <a:lnTo>
                    <a:pt x="792" y="352"/>
                  </a:lnTo>
                  <a:lnTo>
                    <a:pt x="792" y="366"/>
                  </a:lnTo>
                  <a:lnTo>
                    <a:pt x="798" y="386"/>
                  </a:lnTo>
                  <a:lnTo>
                    <a:pt x="792" y="386"/>
                  </a:lnTo>
                  <a:lnTo>
                    <a:pt x="792" y="413"/>
                  </a:lnTo>
                  <a:lnTo>
                    <a:pt x="785" y="420"/>
                  </a:lnTo>
                  <a:lnTo>
                    <a:pt x="771" y="413"/>
                  </a:lnTo>
                  <a:lnTo>
                    <a:pt x="765" y="420"/>
                  </a:lnTo>
                  <a:lnTo>
                    <a:pt x="758" y="420"/>
                  </a:lnTo>
                  <a:lnTo>
                    <a:pt x="751" y="427"/>
                  </a:lnTo>
                  <a:lnTo>
                    <a:pt x="744" y="427"/>
                  </a:lnTo>
                  <a:lnTo>
                    <a:pt x="717" y="434"/>
                  </a:lnTo>
                  <a:lnTo>
                    <a:pt x="704" y="427"/>
                  </a:lnTo>
                  <a:lnTo>
                    <a:pt x="690" y="427"/>
                  </a:lnTo>
                  <a:lnTo>
                    <a:pt x="683" y="427"/>
                  </a:lnTo>
                  <a:lnTo>
                    <a:pt x="656" y="440"/>
                  </a:lnTo>
                  <a:lnTo>
                    <a:pt x="656" y="447"/>
                  </a:lnTo>
                  <a:lnTo>
                    <a:pt x="663" y="454"/>
                  </a:lnTo>
                  <a:lnTo>
                    <a:pt x="670" y="454"/>
                  </a:lnTo>
                  <a:lnTo>
                    <a:pt x="670" y="461"/>
                  </a:lnTo>
                  <a:lnTo>
                    <a:pt x="677" y="474"/>
                  </a:lnTo>
                  <a:lnTo>
                    <a:pt x="683" y="474"/>
                  </a:lnTo>
                  <a:lnTo>
                    <a:pt x="683" y="488"/>
                  </a:lnTo>
                  <a:lnTo>
                    <a:pt x="683" y="494"/>
                  </a:lnTo>
                  <a:lnTo>
                    <a:pt x="683" y="501"/>
                  </a:lnTo>
                  <a:lnTo>
                    <a:pt x="677" y="501"/>
                  </a:lnTo>
                  <a:lnTo>
                    <a:pt x="663" y="494"/>
                  </a:lnTo>
                  <a:lnTo>
                    <a:pt x="663" y="488"/>
                  </a:lnTo>
                  <a:lnTo>
                    <a:pt x="663" y="494"/>
                  </a:lnTo>
                  <a:lnTo>
                    <a:pt x="656" y="488"/>
                  </a:lnTo>
                  <a:lnTo>
                    <a:pt x="649" y="494"/>
                  </a:lnTo>
                  <a:lnTo>
                    <a:pt x="636" y="501"/>
                  </a:lnTo>
                  <a:lnTo>
                    <a:pt x="636" y="494"/>
                  </a:lnTo>
                  <a:lnTo>
                    <a:pt x="636" y="501"/>
                  </a:lnTo>
                  <a:lnTo>
                    <a:pt x="629" y="494"/>
                  </a:lnTo>
                  <a:lnTo>
                    <a:pt x="622" y="494"/>
                  </a:lnTo>
                  <a:lnTo>
                    <a:pt x="622" y="488"/>
                  </a:lnTo>
                  <a:lnTo>
                    <a:pt x="616" y="488"/>
                  </a:lnTo>
                  <a:lnTo>
                    <a:pt x="602" y="494"/>
                  </a:lnTo>
                  <a:lnTo>
                    <a:pt x="595" y="494"/>
                  </a:lnTo>
                  <a:lnTo>
                    <a:pt x="595" y="488"/>
                  </a:lnTo>
                  <a:lnTo>
                    <a:pt x="589" y="488"/>
                  </a:lnTo>
                  <a:lnTo>
                    <a:pt x="589" y="494"/>
                  </a:lnTo>
                  <a:lnTo>
                    <a:pt x="582" y="494"/>
                  </a:lnTo>
                  <a:lnTo>
                    <a:pt x="568" y="494"/>
                  </a:lnTo>
                  <a:lnTo>
                    <a:pt x="562" y="488"/>
                  </a:lnTo>
                  <a:lnTo>
                    <a:pt x="555" y="488"/>
                  </a:lnTo>
                  <a:lnTo>
                    <a:pt x="528" y="488"/>
                  </a:lnTo>
                  <a:lnTo>
                    <a:pt x="514" y="474"/>
                  </a:lnTo>
                  <a:lnTo>
                    <a:pt x="501" y="474"/>
                  </a:lnTo>
                  <a:lnTo>
                    <a:pt x="487" y="467"/>
                  </a:lnTo>
                  <a:lnTo>
                    <a:pt x="474" y="467"/>
                  </a:lnTo>
                  <a:lnTo>
                    <a:pt x="467" y="467"/>
                  </a:lnTo>
                  <a:lnTo>
                    <a:pt x="467" y="474"/>
                  </a:lnTo>
                  <a:lnTo>
                    <a:pt x="453" y="461"/>
                  </a:lnTo>
                  <a:lnTo>
                    <a:pt x="446" y="454"/>
                  </a:lnTo>
                  <a:lnTo>
                    <a:pt x="433" y="440"/>
                  </a:lnTo>
                  <a:lnTo>
                    <a:pt x="426" y="440"/>
                  </a:lnTo>
                  <a:lnTo>
                    <a:pt x="426" y="434"/>
                  </a:lnTo>
                  <a:lnTo>
                    <a:pt x="406" y="420"/>
                  </a:lnTo>
                  <a:lnTo>
                    <a:pt x="399" y="413"/>
                  </a:lnTo>
                  <a:lnTo>
                    <a:pt x="406" y="406"/>
                  </a:lnTo>
                  <a:lnTo>
                    <a:pt x="413" y="393"/>
                  </a:lnTo>
                  <a:lnTo>
                    <a:pt x="419" y="379"/>
                  </a:lnTo>
                  <a:lnTo>
                    <a:pt x="426" y="379"/>
                  </a:lnTo>
                  <a:lnTo>
                    <a:pt x="426" y="373"/>
                  </a:lnTo>
                  <a:lnTo>
                    <a:pt x="433" y="373"/>
                  </a:lnTo>
                  <a:lnTo>
                    <a:pt x="426" y="366"/>
                  </a:lnTo>
                  <a:lnTo>
                    <a:pt x="426" y="359"/>
                  </a:lnTo>
                  <a:lnTo>
                    <a:pt x="419" y="346"/>
                  </a:lnTo>
                  <a:lnTo>
                    <a:pt x="413" y="346"/>
                  </a:lnTo>
                  <a:lnTo>
                    <a:pt x="419" y="332"/>
                  </a:lnTo>
                  <a:lnTo>
                    <a:pt x="406" y="325"/>
                  </a:lnTo>
                  <a:lnTo>
                    <a:pt x="399" y="312"/>
                  </a:lnTo>
                  <a:lnTo>
                    <a:pt x="392" y="291"/>
                  </a:lnTo>
                  <a:lnTo>
                    <a:pt x="392" y="298"/>
                  </a:lnTo>
                  <a:lnTo>
                    <a:pt x="372" y="298"/>
                  </a:lnTo>
                  <a:lnTo>
                    <a:pt x="365" y="298"/>
                  </a:lnTo>
                  <a:lnTo>
                    <a:pt x="365" y="291"/>
                  </a:lnTo>
                  <a:lnTo>
                    <a:pt x="358" y="291"/>
                  </a:lnTo>
                  <a:lnTo>
                    <a:pt x="358" y="285"/>
                  </a:lnTo>
                  <a:lnTo>
                    <a:pt x="352" y="278"/>
                  </a:lnTo>
                  <a:lnTo>
                    <a:pt x="345" y="285"/>
                  </a:lnTo>
                  <a:lnTo>
                    <a:pt x="352" y="291"/>
                  </a:lnTo>
                  <a:lnTo>
                    <a:pt x="365" y="291"/>
                  </a:lnTo>
                  <a:lnTo>
                    <a:pt x="358" y="298"/>
                  </a:lnTo>
                  <a:lnTo>
                    <a:pt x="358" y="305"/>
                  </a:lnTo>
                  <a:lnTo>
                    <a:pt x="358" y="318"/>
                  </a:lnTo>
                  <a:lnTo>
                    <a:pt x="352" y="332"/>
                  </a:lnTo>
                  <a:lnTo>
                    <a:pt x="352" y="339"/>
                  </a:lnTo>
                  <a:lnTo>
                    <a:pt x="325" y="345"/>
                  </a:lnTo>
                  <a:lnTo>
                    <a:pt x="311" y="359"/>
                  </a:lnTo>
                  <a:lnTo>
                    <a:pt x="304" y="352"/>
                  </a:lnTo>
                  <a:lnTo>
                    <a:pt x="298" y="352"/>
                  </a:lnTo>
                  <a:lnTo>
                    <a:pt x="284" y="359"/>
                  </a:lnTo>
                  <a:lnTo>
                    <a:pt x="277" y="359"/>
                  </a:lnTo>
                  <a:lnTo>
                    <a:pt x="270" y="345"/>
                  </a:lnTo>
                  <a:lnTo>
                    <a:pt x="264" y="345"/>
                  </a:lnTo>
                  <a:lnTo>
                    <a:pt x="264" y="339"/>
                  </a:lnTo>
                  <a:lnTo>
                    <a:pt x="257" y="339"/>
                  </a:lnTo>
                  <a:lnTo>
                    <a:pt x="257" y="332"/>
                  </a:lnTo>
                  <a:lnTo>
                    <a:pt x="250" y="325"/>
                  </a:lnTo>
                  <a:lnTo>
                    <a:pt x="243" y="325"/>
                  </a:lnTo>
                  <a:lnTo>
                    <a:pt x="237" y="318"/>
                  </a:lnTo>
                  <a:lnTo>
                    <a:pt x="230" y="325"/>
                  </a:lnTo>
                  <a:lnTo>
                    <a:pt x="223" y="332"/>
                  </a:lnTo>
                  <a:lnTo>
                    <a:pt x="210" y="332"/>
                  </a:lnTo>
                  <a:lnTo>
                    <a:pt x="203" y="325"/>
                  </a:lnTo>
                  <a:lnTo>
                    <a:pt x="203" y="318"/>
                  </a:lnTo>
                  <a:lnTo>
                    <a:pt x="203" y="325"/>
                  </a:lnTo>
                  <a:lnTo>
                    <a:pt x="196" y="325"/>
                  </a:lnTo>
                  <a:lnTo>
                    <a:pt x="189" y="332"/>
                  </a:lnTo>
                  <a:lnTo>
                    <a:pt x="189" y="325"/>
                  </a:lnTo>
                  <a:lnTo>
                    <a:pt x="182" y="325"/>
                  </a:lnTo>
                  <a:lnTo>
                    <a:pt x="182" y="318"/>
                  </a:lnTo>
                  <a:lnTo>
                    <a:pt x="176" y="312"/>
                  </a:lnTo>
                  <a:lnTo>
                    <a:pt x="162" y="298"/>
                  </a:lnTo>
                  <a:lnTo>
                    <a:pt x="162" y="305"/>
                  </a:lnTo>
                  <a:lnTo>
                    <a:pt x="155" y="298"/>
                  </a:lnTo>
                  <a:lnTo>
                    <a:pt x="155" y="305"/>
                  </a:lnTo>
                  <a:lnTo>
                    <a:pt x="142" y="305"/>
                  </a:lnTo>
                  <a:lnTo>
                    <a:pt x="128" y="318"/>
                  </a:lnTo>
                  <a:lnTo>
                    <a:pt x="122" y="325"/>
                  </a:lnTo>
                  <a:lnTo>
                    <a:pt x="108" y="332"/>
                  </a:lnTo>
                  <a:lnTo>
                    <a:pt x="101" y="339"/>
                  </a:lnTo>
                  <a:lnTo>
                    <a:pt x="95" y="332"/>
                  </a:lnTo>
                  <a:lnTo>
                    <a:pt x="88" y="332"/>
                  </a:lnTo>
                  <a:lnTo>
                    <a:pt x="81" y="345"/>
                  </a:lnTo>
                  <a:lnTo>
                    <a:pt x="74" y="352"/>
                  </a:lnTo>
                  <a:lnTo>
                    <a:pt x="67" y="352"/>
                  </a:lnTo>
                  <a:lnTo>
                    <a:pt x="54" y="366"/>
                  </a:lnTo>
                  <a:lnTo>
                    <a:pt x="34" y="366"/>
                  </a:lnTo>
                  <a:lnTo>
                    <a:pt x="34" y="373"/>
                  </a:lnTo>
                  <a:lnTo>
                    <a:pt x="27" y="373"/>
                  </a:lnTo>
                  <a:lnTo>
                    <a:pt x="27" y="352"/>
                  </a:lnTo>
                  <a:lnTo>
                    <a:pt x="20" y="345"/>
                  </a:lnTo>
                  <a:lnTo>
                    <a:pt x="20" y="339"/>
                  </a:lnTo>
                  <a:lnTo>
                    <a:pt x="13" y="332"/>
                  </a:lnTo>
                  <a:lnTo>
                    <a:pt x="13" y="298"/>
                  </a:lnTo>
                  <a:lnTo>
                    <a:pt x="13" y="291"/>
                  </a:lnTo>
                  <a:lnTo>
                    <a:pt x="7" y="271"/>
                  </a:lnTo>
                  <a:lnTo>
                    <a:pt x="7" y="264"/>
                  </a:lnTo>
                  <a:lnTo>
                    <a:pt x="0" y="257"/>
                  </a:lnTo>
                  <a:lnTo>
                    <a:pt x="7" y="251"/>
                  </a:lnTo>
                  <a:lnTo>
                    <a:pt x="13" y="257"/>
                  </a:lnTo>
                  <a:lnTo>
                    <a:pt x="20" y="251"/>
                  </a:lnTo>
                  <a:lnTo>
                    <a:pt x="27" y="251"/>
                  </a:lnTo>
                  <a:lnTo>
                    <a:pt x="34" y="244"/>
                  </a:lnTo>
                  <a:lnTo>
                    <a:pt x="34" y="237"/>
                  </a:lnTo>
                  <a:lnTo>
                    <a:pt x="40" y="237"/>
                  </a:lnTo>
                  <a:lnTo>
                    <a:pt x="47" y="244"/>
                  </a:lnTo>
                  <a:lnTo>
                    <a:pt x="47" y="237"/>
                  </a:lnTo>
                  <a:lnTo>
                    <a:pt x="54" y="224"/>
                  </a:lnTo>
                  <a:lnTo>
                    <a:pt x="61" y="217"/>
                  </a:lnTo>
                  <a:lnTo>
                    <a:pt x="67" y="210"/>
                  </a:lnTo>
                  <a:lnTo>
                    <a:pt x="81" y="217"/>
                  </a:lnTo>
                  <a:lnTo>
                    <a:pt x="94" y="210"/>
                  </a:lnTo>
                  <a:lnTo>
                    <a:pt x="94" y="203"/>
                  </a:lnTo>
                  <a:lnTo>
                    <a:pt x="88" y="190"/>
                  </a:lnTo>
                  <a:lnTo>
                    <a:pt x="101" y="183"/>
                  </a:lnTo>
                  <a:lnTo>
                    <a:pt x="108" y="190"/>
                  </a:lnTo>
                  <a:lnTo>
                    <a:pt x="115" y="190"/>
                  </a:lnTo>
                  <a:lnTo>
                    <a:pt x="115" y="183"/>
                  </a:lnTo>
                  <a:lnTo>
                    <a:pt x="128" y="183"/>
                  </a:lnTo>
                  <a:lnTo>
                    <a:pt x="135" y="183"/>
                  </a:lnTo>
                  <a:lnTo>
                    <a:pt x="128" y="190"/>
                  </a:lnTo>
                  <a:lnTo>
                    <a:pt x="135" y="197"/>
                  </a:lnTo>
                  <a:lnTo>
                    <a:pt x="142" y="197"/>
                  </a:lnTo>
                  <a:lnTo>
                    <a:pt x="155" y="190"/>
                  </a:lnTo>
                  <a:lnTo>
                    <a:pt x="162" y="190"/>
                  </a:lnTo>
                  <a:lnTo>
                    <a:pt x="162" y="183"/>
                  </a:lnTo>
                  <a:lnTo>
                    <a:pt x="169" y="176"/>
                  </a:lnTo>
                  <a:lnTo>
                    <a:pt x="189" y="169"/>
                  </a:lnTo>
                  <a:lnTo>
                    <a:pt x="189" y="183"/>
                  </a:lnTo>
                  <a:lnTo>
                    <a:pt x="196" y="190"/>
                  </a:lnTo>
                  <a:lnTo>
                    <a:pt x="196" y="197"/>
                  </a:lnTo>
                  <a:lnTo>
                    <a:pt x="203" y="203"/>
                  </a:lnTo>
                  <a:lnTo>
                    <a:pt x="203" y="190"/>
                  </a:lnTo>
                  <a:lnTo>
                    <a:pt x="210" y="190"/>
                  </a:lnTo>
                  <a:lnTo>
                    <a:pt x="216" y="183"/>
                  </a:lnTo>
                  <a:lnTo>
                    <a:pt x="223" y="183"/>
                  </a:lnTo>
                  <a:lnTo>
                    <a:pt x="243" y="183"/>
                  </a:lnTo>
                  <a:lnTo>
                    <a:pt x="250" y="176"/>
                  </a:lnTo>
                  <a:lnTo>
                    <a:pt x="250" y="163"/>
                  </a:lnTo>
                  <a:lnTo>
                    <a:pt x="250" y="136"/>
                  </a:lnTo>
                  <a:lnTo>
                    <a:pt x="250" y="129"/>
                  </a:lnTo>
                  <a:lnTo>
                    <a:pt x="250" y="122"/>
                  </a:lnTo>
                  <a:close/>
                  <a:moveTo>
                    <a:pt x="162" y="224"/>
                  </a:moveTo>
                  <a:lnTo>
                    <a:pt x="155" y="217"/>
                  </a:lnTo>
                  <a:lnTo>
                    <a:pt x="149" y="224"/>
                  </a:lnTo>
                  <a:lnTo>
                    <a:pt x="142" y="224"/>
                  </a:lnTo>
                  <a:lnTo>
                    <a:pt x="135" y="224"/>
                  </a:lnTo>
                  <a:lnTo>
                    <a:pt x="122" y="230"/>
                  </a:lnTo>
                  <a:lnTo>
                    <a:pt x="122" y="237"/>
                  </a:lnTo>
                  <a:lnTo>
                    <a:pt x="128" y="244"/>
                  </a:lnTo>
                  <a:lnTo>
                    <a:pt x="135" y="251"/>
                  </a:lnTo>
                  <a:lnTo>
                    <a:pt x="128" y="264"/>
                  </a:lnTo>
                  <a:lnTo>
                    <a:pt x="128" y="271"/>
                  </a:lnTo>
                  <a:lnTo>
                    <a:pt x="135" y="278"/>
                  </a:lnTo>
                  <a:lnTo>
                    <a:pt x="128" y="285"/>
                  </a:lnTo>
                  <a:lnTo>
                    <a:pt x="128" y="291"/>
                  </a:lnTo>
                  <a:lnTo>
                    <a:pt x="135" y="291"/>
                  </a:lnTo>
                  <a:lnTo>
                    <a:pt x="142" y="298"/>
                  </a:lnTo>
                  <a:lnTo>
                    <a:pt x="149" y="291"/>
                  </a:lnTo>
                  <a:lnTo>
                    <a:pt x="155" y="291"/>
                  </a:lnTo>
                  <a:lnTo>
                    <a:pt x="149" y="278"/>
                  </a:lnTo>
                  <a:lnTo>
                    <a:pt x="155" y="271"/>
                  </a:lnTo>
                  <a:lnTo>
                    <a:pt x="149" y="264"/>
                  </a:lnTo>
                  <a:lnTo>
                    <a:pt x="155" y="258"/>
                  </a:lnTo>
                  <a:lnTo>
                    <a:pt x="162" y="251"/>
                  </a:lnTo>
                  <a:lnTo>
                    <a:pt x="169" y="244"/>
                  </a:lnTo>
                  <a:lnTo>
                    <a:pt x="169" y="230"/>
                  </a:lnTo>
                  <a:lnTo>
                    <a:pt x="162" y="224"/>
                  </a:lnTo>
                  <a:close/>
                </a:path>
              </a:pathLst>
            </a:custGeom>
            <a:solidFill>
              <a:srgbClr val="04A2E0"/>
            </a:solidFill>
            <a:ln w="1" cap="sq">
              <a:solidFill>
                <a:srgbClr val="7F7F7F"/>
              </a:solidFill>
              <a:prstDash val="solid"/>
              <a:miter lim="800000"/>
              <a:headEnd/>
              <a:tailEnd/>
            </a:ln>
          </p:spPr>
          <p:txBody>
            <a:bodyPr lIns="100796" tIns="50398" rIns="100796" bIns="50398"/>
            <a:lstStyle/>
            <a:p>
              <a:endParaRPr lang="es-ES" sz="2004" dirty="0"/>
            </a:p>
          </p:txBody>
        </p:sp>
        <p:sp>
          <p:nvSpPr>
            <p:cNvPr id="43" name="asturias">
              <a:extLst>
                <a:ext uri="{FF2B5EF4-FFF2-40B4-BE49-F238E27FC236}">
                  <a16:creationId xmlns:a16="http://schemas.microsoft.com/office/drawing/2014/main" id="{2EF8FE1E-EFA2-E902-B913-3E4576AFB3AF}"/>
                </a:ext>
              </a:extLst>
            </p:cNvPr>
            <p:cNvSpPr>
              <a:spLocks/>
            </p:cNvSpPr>
            <p:nvPr/>
          </p:nvSpPr>
          <p:spPr bwMode="auto">
            <a:xfrm>
              <a:off x="13069233" y="5494576"/>
              <a:ext cx="819821" cy="336612"/>
            </a:xfrm>
            <a:custGeom>
              <a:avLst/>
              <a:gdLst>
                <a:gd name="T0" fmla="*/ 2147483647 w 2221"/>
                <a:gd name="T1" fmla="*/ 2147483647 h 860"/>
                <a:gd name="T2" fmla="*/ 2147483647 w 2221"/>
                <a:gd name="T3" fmla="*/ 2147483647 h 860"/>
                <a:gd name="T4" fmla="*/ 2147483647 w 2221"/>
                <a:gd name="T5" fmla="*/ 2147483647 h 860"/>
                <a:gd name="T6" fmla="*/ 2147483647 w 2221"/>
                <a:gd name="T7" fmla="*/ 2147483647 h 860"/>
                <a:gd name="T8" fmla="*/ 2147483647 w 2221"/>
                <a:gd name="T9" fmla="*/ 2147483647 h 860"/>
                <a:gd name="T10" fmla="*/ 2147483647 w 2221"/>
                <a:gd name="T11" fmla="*/ 2147483647 h 860"/>
                <a:gd name="T12" fmla="*/ 2147483647 w 2221"/>
                <a:gd name="T13" fmla="*/ 2147483647 h 860"/>
                <a:gd name="T14" fmla="*/ 2147483647 w 2221"/>
                <a:gd name="T15" fmla="*/ 2147483647 h 860"/>
                <a:gd name="T16" fmla="*/ 2147483647 w 2221"/>
                <a:gd name="T17" fmla="*/ 2147483647 h 860"/>
                <a:gd name="T18" fmla="*/ 2147483647 w 2221"/>
                <a:gd name="T19" fmla="*/ 2147483647 h 860"/>
                <a:gd name="T20" fmla="*/ 2147483647 w 2221"/>
                <a:gd name="T21" fmla="*/ 2147483647 h 860"/>
                <a:gd name="T22" fmla="*/ 2147483647 w 2221"/>
                <a:gd name="T23" fmla="*/ 2147483647 h 860"/>
                <a:gd name="T24" fmla="*/ 2147483647 w 2221"/>
                <a:gd name="T25" fmla="*/ 2147483647 h 860"/>
                <a:gd name="T26" fmla="*/ 2147483647 w 2221"/>
                <a:gd name="T27" fmla="*/ 2147483647 h 860"/>
                <a:gd name="T28" fmla="*/ 2147483647 w 2221"/>
                <a:gd name="T29" fmla="*/ 1181830131 h 860"/>
                <a:gd name="T30" fmla="*/ 2147483647 w 2221"/>
                <a:gd name="T31" fmla="*/ 2147483647 h 860"/>
                <a:gd name="T32" fmla="*/ 2147483647 w 2221"/>
                <a:gd name="T33" fmla="*/ 2147483647 h 860"/>
                <a:gd name="T34" fmla="*/ 2147483647 w 2221"/>
                <a:gd name="T35" fmla="*/ 2147483647 h 860"/>
                <a:gd name="T36" fmla="*/ 2147483647 w 2221"/>
                <a:gd name="T37" fmla="*/ 2147483647 h 860"/>
                <a:gd name="T38" fmla="*/ 2147483647 w 2221"/>
                <a:gd name="T39" fmla="*/ 2147483647 h 860"/>
                <a:gd name="T40" fmla="*/ 2147483647 w 2221"/>
                <a:gd name="T41" fmla="*/ 2147483647 h 860"/>
                <a:gd name="T42" fmla="*/ 2147483647 w 2221"/>
                <a:gd name="T43" fmla="*/ 2147483647 h 860"/>
                <a:gd name="T44" fmla="*/ 2147483647 w 2221"/>
                <a:gd name="T45" fmla="*/ 2147483647 h 860"/>
                <a:gd name="T46" fmla="*/ 2147483647 w 2221"/>
                <a:gd name="T47" fmla="*/ 2147483647 h 860"/>
                <a:gd name="T48" fmla="*/ 2147483647 w 2221"/>
                <a:gd name="T49" fmla="*/ 2147483647 h 860"/>
                <a:gd name="T50" fmla="*/ 2147483647 w 2221"/>
                <a:gd name="T51" fmla="*/ 2147483647 h 860"/>
                <a:gd name="T52" fmla="*/ 2147483647 w 2221"/>
                <a:gd name="T53" fmla="*/ 2147483647 h 860"/>
                <a:gd name="T54" fmla="*/ 2147483647 w 2221"/>
                <a:gd name="T55" fmla="*/ 2147483647 h 860"/>
                <a:gd name="T56" fmla="*/ 2147483647 w 2221"/>
                <a:gd name="T57" fmla="*/ 2147483647 h 860"/>
                <a:gd name="T58" fmla="*/ 2147483647 w 2221"/>
                <a:gd name="T59" fmla="*/ 2147483647 h 860"/>
                <a:gd name="T60" fmla="*/ 2147483647 w 2221"/>
                <a:gd name="T61" fmla="*/ 2147483647 h 860"/>
                <a:gd name="T62" fmla="*/ 2147483647 w 2221"/>
                <a:gd name="T63" fmla="*/ 2147483647 h 860"/>
                <a:gd name="T64" fmla="*/ 2147483647 w 2221"/>
                <a:gd name="T65" fmla="*/ 2147483647 h 860"/>
                <a:gd name="T66" fmla="*/ 2147483647 w 2221"/>
                <a:gd name="T67" fmla="*/ 2147483647 h 860"/>
                <a:gd name="T68" fmla="*/ 2147483647 w 2221"/>
                <a:gd name="T69" fmla="*/ 2147483647 h 860"/>
                <a:gd name="T70" fmla="*/ 2147483647 w 2221"/>
                <a:gd name="T71" fmla="*/ 2147483647 h 860"/>
                <a:gd name="T72" fmla="*/ 2147483647 w 2221"/>
                <a:gd name="T73" fmla="*/ 2147483647 h 860"/>
                <a:gd name="T74" fmla="*/ 2147483647 w 2221"/>
                <a:gd name="T75" fmla="*/ 2147483647 h 860"/>
                <a:gd name="T76" fmla="*/ 2147483647 w 2221"/>
                <a:gd name="T77" fmla="*/ 2147483647 h 860"/>
                <a:gd name="T78" fmla="*/ 2147483647 w 2221"/>
                <a:gd name="T79" fmla="*/ 2147483647 h 860"/>
                <a:gd name="T80" fmla="*/ 2147483647 w 2221"/>
                <a:gd name="T81" fmla="*/ 2147483647 h 860"/>
                <a:gd name="T82" fmla="*/ 2147483647 w 2221"/>
                <a:gd name="T83" fmla="*/ 2147483647 h 860"/>
                <a:gd name="T84" fmla="*/ 2147483647 w 2221"/>
                <a:gd name="T85" fmla="*/ 2147483647 h 860"/>
                <a:gd name="T86" fmla="*/ 2147483647 w 2221"/>
                <a:gd name="T87" fmla="*/ 2147483647 h 860"/>
                <a:gd name="T88" fmla="*/ 2147483647 w 2221"/>
                <a:gd name="T89" fmla="*/ 2147483647 h 860"/>
                <a:gd name="T90" fmla="*/ 2147483647 w 2221"/>
                <a:gd name="T91" fmla="*/ 2147483647 h 860"/>
                <a:gd name="T92" fmla="*/ 2147483647 w 2221"/>
                <a:gd name="T93" fmla="*/ 2147483647 h 860"/>
                <a:gd name="T94" fmla="*/ 2147483647 w 2221"/>
                <a:gd name="T95" fmla="*/ 2147483647 h 860"/>
                <a:gd name="T96" fmla="*/ 2147483647 w 2221"/>
                <a:gd name="T97" fmla="*/ 2147483647 h 860"/>
                <a:gd name="T98" fmla="*/ 2147483647 w 2221"/>
                <a:gd name="T99" fmla="*/ 2147483647 h 860"/>
                <a:gd name="T100" fmla="*/ 2147483647 w 2221"/>
                <a:gd name="T101" fmla="*/ 2147483647 h 860"/>
                <a:gd name="T102" fmla="*/ 2147483647 w 2221"/>
                <a:gd name="T103" fmla="*/ 2147483647 h 860"/>
                <a:gd name="T104" fmla="*/ 2147483647 w 2221"/>
                <a:gd name="T105" fmla="*/ 2147483647 h 860"/>
                <a:gd name="T106" fmla="*/ 2147483647 w 2221"/>
                <a:gd name="T107" fmla="*/ 2147483647 h 860"/>
                <a:gd name="T108" fmla="*/ 2147483647 w 2221"/>
                <a:gd name="T109" fmla="*/ 2147483647 h 860"/>
                <a:gd name="T110" fmla="*/ 2147483647 w 2221"/>
                <a:gd name="T111" fmla="*/ 2147483647 h 860"/>
                <a:gd name="T112" fmla="*/ 2147483647 w 2221"/>
                <a:gd name="T113" fmla="*/ 2147483647 h 860"/>
                <a:gd name="T114" fmla="*/ 2147483647 w 2221"/>
                <a:gd name="T115" fmla="*/ 2147483647 h 860"/>
                <a:gd name="T116" fmla="*/ 2147483647 w 2221"/>
                <a:gd name="T117" fmla="*/ 2147483647 h 860"/>
                <a:gd name="T118" fmla="*/ 2147483647 w 2221"/>
                <a:gd name="T119" fmla="*/ 2147483647 h 860"/>
                <a:gd name="T120" fmla="*/ 426145810 w 2221"/>
                <a:gd name="T121" fmla="*/ 2147483647 h 860"/>
                <a:gd name="T122" fmla="*/ 2147483647 w 2221"/>
                <a:gd name="T123" fmla="*/ 2147483647 h 860"/>
                <a:gd name="T124" fmla="*/ 2147483647 w 2221"/>
                <a:gd name="T125" fmla="*/ 2147483647 h 86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221"/>
                <a:gd name="T190" fmla="*/ 0 h 860"/>
                <a:gd name="T191" fmla="*/ 2221 w 2221"/>
                <a:gd name="T192" fmla="*/ 860 h 86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221" h="860">
                  <a:moveTo>
                    <a:pt x="135" y="81"/>
                  </a:moveTo>
                  <a:lnTo>
                    <a:pt x="142" y="81"/>
                  </a:lnTo>
                  <a:lnTo>
                    <a:pt x="142" y="74"/>
                  </a:lnTo>
                  <a:lnTo>
                    <a:pt x="149" y="74"/>
                  </a:lnTo>
                  <a:lnTo>
                    <a:pt x="149" y="81"/>
                  </a:lnTo>
                  <a:lnTo>
                    <a:pt x="156" y="81"/>
                  </a:lnTo>
                  <a:lnTo>
                    <a:pt x="162" y="81"/>
                  </a:lnTo>
                  <a:lnTo>
                    <a:pt x="169" y="81"/>
                  </a:lnTo>
                  <a:lnTo>
                    <a:pt x="176" y="81"/>
                  </a:lnTo>
                  <a:lnTo>
                    <a:pt x="183" y="81"/>
                  </a:lnTo>
                  <a:lnTo>
                    <a:pt x="189" y="74"/>
                  </a:lnTo>
                  <a:lnTo>
                    <a:pt x="189" y="81"/>
                  </a:lnTo>
                  <a:lnTo>
                    <a:pt x="196" y="74"/>
                  </a:lnTo>
                  <a:lnTo>
                    <a:pt x="203" y="68"/>
                  </a:lnTo>
                  <a:lnTo>
                    <a:pt x="210" y="68"/>
                  </a:lnTo>
                  <a:lnTo>
                    <a:pt x="210" y="61"/>
                  </a:lnTo>
                  <a:lnTo>
                    <a:pt x="203" y="61"/>
                  </a:lnTo>
                  <a:lnTo>
                    <a:pt x="210" y="61"/>
                  </a:lnTo>
                  <a:lnTo>
                    <a:pt x="210" y="68"/>
                  </a:lnTo>
                  <a:lnTo>
                    <a:pt x="217" y="68"/>
                  </a:lnTo>
                  <a:lnTo>
                    <a:pt x="223" y="68"/>
                  </a:lnTo>
                  <a:lnTo>
                    <a:pt x="223" y="61"/>
                  </a:lnTo>
                  <a:lnTo>
                    <a:pt x="223" y="68"/>
                  </a:lnTo>
                  <a:lnTo>
                    <a:pt x="237" y="68"/>
                  </a:lnTo>
                  <a:lnTo>
                    <a:pt x="237" y="74"/>
                  </a:lnTo>
                  <a:lnTo>
                    <a:pt x="237" y="68"/>
                  </a:lnTo>
                  <a:lnTo>
                    <a:pt x="244" y="74"/>
                  </a:lnTo>
                  <a:lnTo>
                    <a:pt x="244" y="68"/>
                  </a:lnTo>
                  <a:lnTo>
                    <a:pt x="250" y="74"/>
                  </a:lnTo>
                  <a:lnTo>
                    <a:pt x="257" y="68"/>
                  </a:lnTo>
                  <a:lnTo>
                    <a:pt x="257" y="74"/>
                  </a:lnTo>
                  <a:lnTo>
                    <a:pt x="264" y="74"/>
                  </a:lnTo>
                  <a:lnTo>
                    <a:pt x="264" y="81"/>
                  </a:lnTo>
                  <a:lnTo>
                    <a:pt x="271" y="74"/>
                  </a:lnTo>
                  <a:lnTo>
                    <a:pt x="284" y="74"/>
                  </a:lnTo>
                  <a:lnTo>
                    <a:pt x="284" y="68"/>
                  </a:lnTo>
                  <a:lnTo>
                    <a:pt x="284" y="74"/>
                  </a:lnTo>
                  <a:lnTo>
                    <a:pt x="284" y="81"/>
                  </a:lnTo>
                  <a:lnTo>
                    <a:pt x="284" y="74"/>
                  </a:lnTo>
                  <a:lnTo>
                    <a:pt x="284" y="81"/>
                  </a:lnTo>
                  <a:lnTo>
                    <a:pt x="291" y="74"/>
                  </a:lnTo>
                  <a:lnTo>
                    <a:pt x="298" y="74"/>
                  </a:lnTo>
                  <a:lnTo>
                    <a:pt x="305" y="74"/>
                  </a:lnTo>
                  <a:lnTo>
                    <a:pt x="305" y="81"/>
                  </a:lnTo>
                  <a:lnTo>
                    <a:pt x="311" y="81"/>
                  </a:lnTo>
                  <a:lnTo>
                    <a:pt x="311" y="88"/>
                  </a:lnTo>
                  <a:lnTo>
                    <a:pt x="318" y="88"/>
                  </a:lnTo>
                  <a:lnTo>
                    <a:pt x="325" y="88"/>
                  </a:lnTo>
                  <a:lnTo>
                    <a:pt x="332" y="88"/>
                  </a:lnTo>
                  <a:lnTo>
                    <a:pt x="338" y="88"/>
                  </a:lnTo>
                  <a:lnTo>
                    <a:pt x="345" y="88"/>
                  </a:lnTo>
                  <a:lnTo>
                    <a:pt x="345" y="81"/>
                  </a:lnTo>
                  <a:lnTo>
                    <a:pt x="345" y="74"/>
                  </a:lnTo>
                  <a:lnTo>
                    <a:pt x="352" y="74"/>
                  </a:lnTo>
                  <a:lnTo>
                    <a:pt x="352" y="81"/>
                  </a:lnTo>
                  <a:lnTo>
                    <a:pt x="352" y="74"/>
                  </a:lnTo>
                  <a:lnTo>
                    <a:pt x="359" y="74"/>
                  </a:lnTo>
                  <a:lnTo>
                    <a:pt x="359" y="81"/>
                  </a:lnTo>
                  <a:lnTo>
                    <a:pt x="366" y="88"/>
                  </a:lnTo>
                  <a:lnTo>
                    <a:pt x="372" y="81"/>
                  </a:lnTo>
                  <a:lnTo>
                    <a:pt x="379" y="88"/>
                  </a:lnTo>
                  <a:lnTo>
                    <a:pt x="386" y="81"/>
                  </a:lnTo>
                  <a:lnTo>
                    <a:pt x="386" y="88"/>
                  </a:lnTo>
                  <a:lnTo>
                    <a:pt x="393" y="95"/>
                  </a:lnTo>
                  <a:lnTo>
                    <a:pt x="399" y="81"/>
                  </a:lnTo>
                  <a:lnTo>
                    <a:pt x="406" y="88"/>
                  </a:lnTo>
                  <a:lnTo>
                    <a:pt x="413" y="88"/>
                  </a:lnTo>
                  <a:lnTo>
                    <a:pt x="420" y="88"/>
                  </a:lnTo>
                  <a:lnTo>
                    <a:pt x="426" y="88"/>
                  </a:lnTo>
                  <a:lnTo>
                    <a:pt x="433" y="88"/>
                  </a:lnTo>
                  <a:lnTo>
                    <a:pt x="440" y="81"/>
                  </a:lnTo>
                  <a:lnTo>
                    <a:pt x="447" y="81"/>
                  </a:lnTo>
                  <a:lnTo>
                    <a:pt x="454" y="81"/>
                  </a:lnTo>
                  <a:lnTo>
                    <a:pt x="454" y="88"/>
                  </a:lnTo>
                  <a:lnTo>
                    <a:pt x="454" y="81"/>
                  </a:lnTo>
                  <a:lnTo>
                    <a:pt x="460" y="81"/>
                  </a:lnTo>
                  <a:lnTo>
                    <a:pt x="467" y="81"/>
                  </a:lnTo>
                  <a:lnTo>
                    <a:pt x="474" y="81"/>
                  </a:lnTo>
                  <a:lnTo>
                    <a:pt x="474" y="74"/>
                  </a:lnTo>
                  <a:lnTo>
                    <a:pt x="474" y="81"/>
                  </a:lnTo>
                  <a:lnTo>
                    <a:pt x="474" y="88"/>
                  </a:lnTo>
                  <a:lnTo>
                    <a:pt x="481" y="88"/>
                  </a:lnTo>
                  <a:lnTo>
                    <a:pt x="487" y="88"/>
                  </a:lnTo>
                  <a:lnTo>
                    <a:pt x="494" y="88"/>
                  </a:lnTo>
                  <a:lnTo>
                    <a:pt x="487" y="95"/>
                  </a:lnTo>
                  <a:lnTo>
                    <a:pt x="494" y="95"/>
                  </a:lnTo>
                  <a:lnTo>
                    <a:pt x="494" y="102"/>
                  </a:lnTo>
                  <a:lnTo>
                    <a:pt x="501" y="102"/>
                  </a:lnTo>
                  <a:lnTo>
                    <a:pt x="508" y="102"/>
                  </a:lnTo>
                  <a:lnTo>
                    <a:pt x="508" y="95"/>
                  </a:lnTo>
                  <a:lnTo>
                    <a:pt x="515" y="95"/>
                  </a:lnTo>
                  <a:lnTo>
                    <a:pt x="521" y="95"/>
                  </a:lnTo>
                  <a:lnTo>
                    <a:pt x="521" y="102"/>
                  </a:lnTo>
                  <a:lnTo>
                    <a:pt x="528" y="102"/>
                  </a:lnTo>
                  <a:lnTo>
                    <a:pt x="535" y="102"/>
                  </a:lnTo>
                  <a:lnTo>
                    <a:pt x="542" y="102"/>
                  </a:lnTo>
                  <a:lnTo>
                    <a:pt x="542" y="108"/>
                  </a:lnTo>
                  <a:lnTo>
                    <a:pt x="548" y="108"/>
                  </a:lnTo>
                  <a:lnTo>
                    <a:pt x="555" y="108"/>
                  </a:lnTo>
                  <a:lnTo>
                    <a:pt x="562" y="108"/>
                  </a:lnTo>
                  <a:lnTo>
                    <a:pt x="569" y="108"/>
                  </a:lnTo>
                  <a:lnTo>
                    <a:pt x="576" y="108"/>
                  </a:lnTo>
                  <a:lnTo>
                    <a:pt x="582" y="108"/>
                  </a:lnTo>
                  <a:lnTo>
                    <a:pt x="589" y="102"/>
                  </a:lnTo>
                  <a:lnTo>
                    <a:pt x="596" y="108"/>
                  </a:lnTo>
                  <a:lnTo>
                    <a:pt x="596" y="102"/>
                  </a:lnTo>
                  <a:lnTo>
                    <a:pt x="596" y="95"/>
                  </a:lnTo>
                  <a:lnTo>
                    <a:pt x="603" y="88"/>
                  </a:lnTo>
                  <a:lnTo>
                    <a:pt x="609" y="88"/>
                  </a:lnTo>
                  <a:lnTo>
                    <a:pt x="609" y="95"/>
                  </a:lnTo>
                  <a:lnTo>
                    <a:pt x="616" y="95"/>
                  </a:lnTo>
                  <a:lnTo>
                    <a:pt x="623" y="95"/>
                  </a:lnTo>
                  <a:lnTo>
                    <a:pt x="623" y="102"/>
                  </a:lnTo>
                  <a:lnTo>
                    <a:pt x="630" y="102"/>
                  </a:lnTo>
                  <a:lnTo>
                    <a:pt x="630" y="108"/>
                  </a:lnTo>
                  <a:lnTo>
                    <a:pt x="636" y="108"/>
                  </a:lnTo>
                  <a:lnTo>
                    <a:pt x="643" y="108"/>
                  </a:lnTo>
                  <a:lnTo>
                    <a:pt x="643" y="102"/>
                  </a:lnTo>
                  <a:lnTo>
                    <a:pt x="657" y="102"/>
                  </a:lnTo>
                  <a:lnTo>
                    <a:pt x="664" y="102"/>
                  </a:lnTo>
                  <a:lnTo>
                    <a:pt x="670" y="102"/>
                  </a:lnTo>
                  <a:lnTo>
                    <a:pt x="677" y="102"/>
                  </a:lnTo>
                  <a:lnTo>
                    <a:pt x="684" y="108"/>
                  </a:lnTo>
                  <a:lnTo>
                    <a:pt x="684" y="102"/>
                  </a:lnTo>
                  <a:lnTo>
                    <a:pt x="684" y="108"/>
                  </a:lnTo>
                  <a:lnTo>
                    <a:pt x="691" y="108"/>
                  </a:lnTo>
                  <a:lnTo>
                    <a:pt x="697" y="108"/>
                  </a:lnTo>
                  <a:lnTo>
                    <a:pt x="704" y="108"/>
                  </a:lnTo>
                  <a:lnTo>
                    <a:pt x="711" y="102"/>
                  </a:lnTo>
                  <a:lnTo>
                    <a:pt x="718" y="102"/>
                  </a:lnTo>
                  <a:lnTo>
                    <a:pt x="725" y="102"/>
                  </a:lnTo>
                  <a:lnTo>
                    <a:pt x="725" y="95"/>
                  </a:lnTo>
                  <a:lnTo>
                    <a:pt x="725" y="102"/>
                  </a:lnTo>
                  <a:lnTo>
                    <a:pt x="731" y="95"/>
                  </a:lnTo>
                  <a:lnTo>
                    <a:pt x="738" y="102"/>
                  </a:lnTo>
                  <a:lnTo>
                    <a:pt x="738" y="95"/>
                  </a:lnTo>
                  <a:lnTo>
                    <a:pt x="745" y="95"/>
                  </a:lnTo>
                  <a:lnTo>
                    <a:pt x="745" y="88"/>
                  </a:lnTo>
                  <a:lnTo>
                    <a:pt x="745" y="95"/>
                  </a:lnTo>
                  <a:lnTo>
                    <a:pt x="752" y="88"/>
                  </a:lnTo>
                  <a:lnTo>
                    <a:pt x="752" y="95"/>
                  </a:lnTo>
                  <a:lnTo>
                    <a:pt x="758" y="88"/>
                  </a:lnTo>
                  <a:lnTo>
                    <a:pt x="765" y="88"/>
                  </a:lnTo>
                  <a:lnTo>
                    <a:pt x="772" y="81"/>
                  </a:lnTo>
                  <a:lnTo>
                    <a:pt x="772" y="88"/>
                  </a:lnTo>
                  <a:lnTo>
                    <a:pt x="779" y="88"/>
                  </a:lnTo>
                  <a:lnTo>
                    <a:pt x="785" y="81"/>
                  </a:lnTo>
                  <a:lnTo>
                    <a:pt x="785" y="74"/>
                  </a:lnTo>
                  <a:lnTo>
                    <a:pt x="792" y="74"/>
                  </a:lnTo>
                  <a:lnTo>
                    <a:pt x="792" y="68"/>
                  </a:lnTo>
                  <a:lnTo>
                    <a:pt x="792" y="61"/>
                  </a:lnTo>
                  <a:lnTo>
                    <a:pt x="792" y="68"/>
                  </a:lnTo>
                  <a:lnTo>
                    <a:pt x="799" y="68"/>
                  </a:lnTo>
                  <a:lnTo>
                    <a:pt x="799" y="74"/>
                  </a:lnTo>
                  <a:lnTo>
                    <a:pt x="806" y="74"/>
                  </a:lnTo>
                  <a:lnTo>
                    <a:pt x="806" y="81"/>
                  </a:lnTo>
                  <a:lnTo>
                    <a:pt x="813" y="81"/>
                  </a:lnTo>
                  <a:lnTo>
                    <a:pt x="819" y="74"/>
                  </a:lnTo>
                  <a:lnTo>
                    <a:pt x="819" y="88"/>
                  </a:lnTo>
                  <a:lnTo>
                    <a:pt x="826" y="95"/>
                  </a:lnTo>
                  <a:lnTo>
                    <a:pt x="833" y="88"/>
                  </a:lnTo>
                  <a:lnTo>
                    <a:pt x="833" y="81"/>
                  </a:lnTo>
                  <a:lnTo>
                    <a:pt x="833" y="88"/>
                  </a:lnTo>
                  <a:lnTo>
                    <a:pt x="833" y="81"/>
                  </a:lnTo>
                  <a:lnTo>
                    <a:pt x="833" y="95"/>
                  </a:lnTo>
                  <a:lnTo>
                    <a:pt x="833" y="102"/>
                  </a:lnTo>
                  <a:lnTo>
                    <a:pt x="840" y="102"/>
                  </a:lnTo>
                  <a:lnTo>
                    <a:pt x="846" y="102"/>
                  </a:lnTo>
                  <a:lnTo>
                    <a:pt x="853" y="95"/>
                  </a:lnTo>
                  <a:lnTo>
                    <a:pt x="853" y="102"/>
                  </a:lnTo>
                  <a:lnTo>
                    <a:pt x="860" y="95"/>
                  </a:lnTo>
                  <a:lnTo>
                    <a:pt x="860" y="102"/>
                  </a:lnTo>
                  <a:lnTo>
                    <a:pt x="867" y="95"/>
                  </a:lnTo>
                  <a:lnTo>
                    <a:pt x="867" y="102"/>
                  </a:lnTo>
                  <a:lnTo>
                    <a:pt x="874" y="102"/>
                  </a:lnTo>
                  <a:lnTo>
                    <a:pt x="880" y="102"/>
                  </a:lnTo>
                  <a:lnTo>
                    <a:pt x="880" y="108"/>
                  </a:lnTo>
                  <a:lnTo>
                    <a:pt x="887" y="108"/>
                  </a:lnTo>
                  <a:lnTo>
                    <a:pt x="887" y="115"/>
                  </a:lnTo>
                  <a:lnTo>
                    <a:pt x="901" y="115"/>
                  </a:lnTo>
                  <a:lnTo>
                    <a:pt x="901" y="108"/>
                  </a:lnTo>
                  <a:lnTo>
                    <a:pt x="901" y="115"/>
                  </a:lnTo>
                  <a:lnTo>
                    <a:pt x="907" y="108"/>
                  </a:lnTo>
                  <a:lnTo>
                    <a:pt x="914" y="108"/>
                  </a:lnTo>
                  <a:lnTo>
                    <a:pt x="921" y="108"/>
                  </a:lnTo>
                  <a:lnTo>
                    <a:pt x="921" y="102"/>
                  </a:lnTo>
                  <a:lnTo>
                    <a:pt x="928" y="102"/>
                  </a:lnTo>
                  <a:lnTo>
                    <a:pt x="934" y="102"/>
                  </a:lnTo>
                  <a:lnTo>
                    <a:pt x="948" y="95"/>
                  </a:lnTo>
                  <a:lnTo>
                    <a:pt x="962" y="88"/>
                  </a:lnTo>
                  <a:lnTo>
                    <a:pt x="962" y="81"/>
                  </a:lnTo>
                  <a:lnTo>
                    <a:pt x="968" y="81"/>
                  </a:lnTo>
                  <a:lnTo>
                    <a:pt x="975" y="81"/>
                  </a:lnTo>
                  <a:lnTo>
                    <a:pt x="975" y="88"/>
                  </a:lnTo>
                  <a:lnTo>
                    <a:pt x="982" y="88"/>
                  </a:lnTo>
                  <a:lnTo>
                    <a:pt x="989" y="95"/>
                  </a:lnTo>
                  <a:lnTo>
                    <a:pt x="989" y="88"/>
                  </a:lnTo>
                  <a:lnTo>
                    <a:pt x="995" y="95"/>
                  </a:lnTo>
                  <a:lnTo>
                    <a:pt x="995" y="88"/>
                  </a:lnTo>
                  <a:lnTo>
                    <a:pt x="1002" y="88"/>
                  </a:lnTo>
                  <a:lnTo>
                    <a:pt x="1002" y="95"/>
                  </a:lnTo>
                  <a:lnTo>
                    <a:pt x="1002" y="88"/>
                  </a:lnTo>
                  <a:lnTo>
                    <a:pt x="1009" y="95"/>
                  </a:lnTo>
                  <a:lnTo>
                    <a:pt x="1009" y="88"/>
                  </a:lnTo>
                  <a:lnTo>
                    <a:pt x="1009" y="95"/>
                  </a:lnTo>
                  <a:lnTo>
                    <a:pt x="1016" y="88"/>
                  </a:lnTo>
                  <a:lnTo>
                    <a:pt x="1023" y="88"/>
                  </a:lnTo>
                  <a:lnTo>
                    <a:pt x="1016" y="88"/>
                  </a:lnTo>
                  <a:lnTo>
                    <a:pt x="1023" y="95"/>
                  </a:lnTo>
                  <a:lnTo>
                    <a:pt x="1036" y="88"/>
                  </a:lnTo>
                  <a:lnTo>
                    <a:pt x="1043" y="81"/>
                  </a:lnTo>
                  <a:lnTo>
                    <a:pt x="1043" y="74"/>
                  </a:lnTo>
                  <a:lnTo>
                    <a:pt x="1036" y="74"/>
                  </a:lnTo>
                  <a:lnTo>
                    <a:pt x="1036" y="68"/>
                  </a:lnTo>
                  <a:lnTo>
                    <a:pt x="1050" y="68"/>
                  </a:lnTo>
                  <a:lnTo>
                    <a:pt x="1056" y="68"/>
                  </a:lnTo>
                  <a:lnTo>
                    <a:pt x="1063" y="61"/>
                  </a:lnTo>
                  <a:lnTo>
                    <a:pt x="1063" y="54"/>
                  </a:lnTo>
                  <a:lnTo>
                    <a:pt x="1070" y="47"/>
                  </a:lnTo>
                  <a:lnTo>
                    <a:pt x="1063" y="47"/>
                  </a:lnTo>
                  <a:lnTo>
                    <a:pt x="1063" y="41"/>
                  </a:lnTo>
                  <a:lnTo>
                    <a:pt x="1070" y="41"/>
                  </a:lnTo>
                  <a:lnTo>
                    <a:pt x="1077" y="41"/>
                  </a:lnTo>
                  <a:lnTo>
                    <a:pt x="1084" y="41"/>
                  </a:lnTo>
                  <a:lnTo>
                    <a:pt x="1090" y="41"/>
                  </a:lnTo>
                  <a:lnTo>
                    <a:pt x="1097" y="41"/>
                  </a:lnTo>
                  <a:lnTo>
                    <a:pt x="1097" y="34"/>
                  </a:lnTo>
                  <a:lnTo>
                    <a:pt x="1104" y="34"/>
                  </a:lnTo>
                  <a:lnTo>
                    <a:pt x="1104" y="27"/>
                  </a:lnTo>
                  <a:lnTo>
                    <a:pt x="1111" y="27"/>
                  </a:lnTo>
                  <a:lnTo>
                    <a:pt x="1111" y="20"/>
                  </a:lnTo>
                  <a:lnTo>
                    <a:pt x="1111" y="14"/>
                  </a:lnTo>
                  <a:lnTo>
                    <a:pt x="1111" y="7"/>
                  </a:lnTo>
                  <a:lnTo>
                    <a:pt x="1117" y="7"/>
                  </a:lnTo>
                  <a:lnTo>
                    <a:pt x="1124" y="7"/>
                  </a:lnTo>
                  <a:lnTo>
                    <a:pt x="1131" y="0"/>
                  </a:lnTo>
                  <a:lnTo>
                    <a:pt x="1124" y="7"/>
                  </a:lnTo>
                  <a:lnTo>
                    <a:pt x="1131" y="14"/>
                  </a:lnTo>
                  <a:lnTo>
                    <a:pt x="1131" y="7"/>
                  </a:lnTo>
                  <a:lnTo>
                    <a:pt x="1131" y="20"/>
                  </a:lnTo>
                  <a:lnTo>
                    <a:pt x="1138" y="20"/>
                  </a:lnTo>
                  <a:lnTo>
                    <a:pt x="1138" y="27"/>
                  </a:lnTo>
                  <a:lnTo>
                    <a:pt x="1144" y="20"/>
                  </a:lnTo>
                  <a:lnTo>
                    <a:pt x="1144" y="27"/>
                  </a:lnTo>
                  <a:lnTo>
                    <a:pt x="1151" y="27"/>
                  </a:lnTo>
                  <a:lnTo>
                    <a:pt x="1151" y="34"/>
                  </a:lnTo>
                  <a:lnTo>
                    <a:pt x="1158" y="34"/>
                  </a:lnTo>
                  <a:lnTo>
                    <a:pt x="1165" y="34"/>
                  </a:lnTo>
                  <a:lnTo>
                    <a:pt x="1165" y="41"/>
                  </a:lnTo>
                  <a:lnTo>
                    <a:pt x="1165" y="34"/>
                  </a:lnTo>
                  <a:lnTo>
                    <a:pt x="1172" y="41"/>
                  </a:lnTo>
                  <a:lnTo>
                    <a:pt x="1172" y="34"/>
                  </a:lnTo>
                  <a:lnTo>
                    <a:pt x="1178" y="41"/>
                  </a:lnTo>
                  <a:lnTo>
                    <a:pt x="1172" y="47"/>
                  </a:lnTo>
                  <a:lnTo>
                    <a:pt x="1172" y="54"/>
                  </a:lnTo>
                  <a:lnTo>
                    <a:pt x="1165" y="54"/>
                  </a:lnTo>
                  <a:lnTo>
                    <a:pt x="1172" y="61"/>
                  </a:lnTo>
                  <a:lnTo>
                    <a:pt x="1178" y="61"/>
                  </a:lnTo>
                  <a:lnTo>
                    <a:pt x="1178" y="68"/>
                  </a:lnTo>
                  <a:lnTo>
                    <a:pt x="1185" y="61"/>
                  </a:lnTo>
                  <a:lnTo>
                    <a:pt x="1185" y="68"/>
                  </a:lnTo>
                  <a:lnTo>
                    <a:pt x="1185" y="74"/>
                  </a:lnTo>
                  <a:lnTo>
                    <a:pt x="1185" y="81"/>
                  </a:lnTo>
                  <a:lnTo>
                    <a:pt x="1192" y="81"/>
                  </a:lnTo>
                  <a:lnTo>
                    <a:pt x="1192" y="88"/>
                  </a:lnTo>
                  <a:lnTo>
                    <a:pt x="1192" y="95"/>
                  </a:lnTo>
                  <a:lnTo>
                    <a:pt x="1199" y="95"/>
                  </a:lnTo>
                  <a:lnTo>
                    <a:pt x="1199" y="88"/>
                  </a:lnTo>
                  <a:lnTo>
                    <a:pt x="1205" y="95"/>
                  </a:lnTo>
                  <a:lnTo>
                    <a:pt x="1205" y="102"/>
                  </a:lnTo>
                  <a:lnTo>
                    <a:pt x="1212" y="102"/>
                  </a:lnTo>
                  <a:lnTo>
                    <a:pt x="1232" y="108"/>
                  </a:lnTo>
                  <a:lnTo>
                    <a:pt x="1239" y="108"/>
                  </a:lnTo>
                  <a:lnTo>
                    <a:pt x="1239" y="102"/>
                  </a:lnTo>
                  <a:lnTo>
                    <a:pt x="1239" y="108"/>
                  </a:lnTo>
                  <a:lnTo>
                    <a:pt x="1246" y="108"/>
                  </a:lnTo>
                  <a:lnTo>
                    <a:pt x="1239" y="108"/>
                  </a:lnTo>
                  <a:lnTo>
                    <a:pt x="1246" y="115"/>
                  </a:lnTo>
                  <a:lnTo>
                    <a:pt x="1260" y="108"/>
                  </a:lnTo>
                  <a:lnTo>
                    <a:pt x="1253" y="108"/>
                  </a:lnTo>
                  <a:lnTo>
                    <a:pt x="1253" y="115"/>
                  </a:lnTo>
                  <a:lnTo>
                    <a:pt x="1246" y="115"/>
                  </a:lnTo>
                  <a:lnTo>
                    <a:pt x="1246" y="122"/>
                  </a:lnTo>
                  <a:lnTo>
                    <a:pt x="1246" y="115"/>
                  </a:lnTo>
                  <a:lnTo>
                    <a:pt x="1239" y="108"/>
                  </a:lnTo>
                  <a:lnTo>
                    <a:pt x="1239" y="115"/>
                  </a:lnTo>
                  <a:lnTo>
                    <a:pt x="1239" y="122"/>
                  </a:lnTo>
                  <a:lnTo>
                    <a:pt x="1246" y="122"/>
                  </a:lnTo>
                  <a:lnTo>
                    <a:pt x="1239" y="122"/>
                  </a:lnTo>
                  <a:lnTo>
                    <a:pt x="1246" y="129"/>
                  </a:lnTo>
                  <a:lnTo>
                    <a:pt x="1239" y="122"/>
                  </a:lnTo>
                  <a:lnTo>
                    <a:pt x="1239" y="129"/>
                  </a:lnTo>
                  <a:lnTo>
                    <a:pt x="1246" y="135"/>
                  </a:lnTo>
                  <a:lnTo>
                    <a:pt x="1246" y="129"/>
                  </a:lnTo>
                  <a:lnTo>
                    <a:pt x="1246" y="135"/>
                  </a:lnTo>
                  <a:lnTo>
                    <a:pt x="1246" y="129"/>
                  </a:lnTo>
                  <a:lnTo>
                    <a:pt x="1253" y="122"/>
                  </a:lnTo>
                  <a:lnTo>
                    <a:pt x="1253" y="129"/>
                  </a:lnTo>
                  <a:lnTo>
                    <a:pt x="1253" y="122"/>
                  </a:lnTo>
                  <a:lnTo>
                    <a:pt x="1246" y="129"/>
                  </a:lnTo>
                  <a:lnTo>
                    <a:pt x="1253" y="129"/>
                  </a:lnTo>
                  <a:lnTo>
                    <a:pt x="1246" y="129"/>
                  </a:lnTo>
                  <a:lnTo>
                    <a:pt x="1246" y="135"/>
                  </a:lnTo>
                  <a:lnTo>
                    <a:pt x="1246" y="142"/>
                  </a:lnTo>
                  <a:lnTo>
                    <a:pt x="1253" y="142"/>
                  </a:lnTo>
                  <a:lnTo>
                    <a:pt x="1246" y="135"/>
                  </a:lnTo>
                  <a:lnTo>
                    <a:pt x="1253" y="135"/>
                  </a:lnTo>
                  <a:lnTo>
                    <a:pt x="1253" y="142"/>
                  </a:lnTo>
                  <a:lnTo>
                    <a:pt x="1260" y="142"/>
                  </a:lnTo>
                  <a:lnTo>
                    <a:pt x="1260" y="135"/>
                  </a:lnTo>
                  <a:lnTo>
                    <a:pt x="1260" y="142"/>
                  </a:lnTo>
                  <a:lnTo>
                    <a:pt x="1266" y="142"/>
                  </a:lnTo>
                  <a:lnTo>
                    <a:pt x="1266" y="135"/>
                  </a:lnTo>
                  <a:lnTo>
                    <a:pt x="1266" y="142"/>
                  </a:lnTo>
                  <a:lnTo>
                    <a:pt x="1266" y="135"/>
                  </a:lnTo>
                  <a:lnTo>
                    <a:pt x="1266" y="142"/>
                  </a:lnTo>
                  <a:lnTo>
                    <a:pt x="1266" y="135"/>
                  </a:lnTo>
                  <a:lnTo>
                    <a:pt x="1266" y="142"/>
                  </a:lnTo>
                  <a:lnTo>
                    <a:pt x="1266" y="135"/>
                  </a:lnTo>
                  <a:lnTo>
                    <a:pt x="1273" y="135"/>
                  </a:lnTo>
                  <a:lnTo>
                    <a:pt x="1273" y="142"/>
                  </a:lnTo>
                  <a:lnTo>
                    <a:pt x="1280" y="142"/>
                  </a:lnTo>
                  <a:lnTo>
                    <a:pt x="1287" y="142"/>
                  </a:lnTo>
                  <a:lnTo>
                    <a:pt x="1287" y="135"/>
                  </a:lnTo>
                  <a:lnTo>
                    <a:pt x="1293" y="135"/>
                  </a:lnTo>
                  <a:lnTo>
                    <a:pt x="1287" y="135"/>
                  </a:lnTo>
                  <a:lnTo>
                    <a:pt x="1293" y="129"/>
                  </a:lnTo>
                  <a:lnTo>
                    <a:pt x="1300" y="135"/>
                  </a:lnTo>
                  <a:lnTo>
                    <a:pt x="1300" y="129"/>
                  </a:lnTo>
                  <a:lnTo>
                    <a:pt x="1307" y="129"/>
                  </a:lnTo>
                  <a:lnTo>
                    <a:pt x="1307" y="122"/>
                  </a:lnTo>
                  <a:lnTo>
                    <a:pt x="1314" y="129"/>
                  </a:lnTo>
                  <a:lnTo>
                    <a:pt x="1314" y="135"/>
                  </a:lnTo>
                  <a:lnTo>
                    <a:pt x="1327" y="135"/>
                  </a:lnTo>
                  <a:lnTo>
                    <a:pt x="1334" y="135"/>
                  </a:lnTo>
                  <a:lnTo>
                    <a:pt x="1341" y="135"/>
                  </a:lnTo>
                  <a:lnTo>
                    <a:pt x="1354" y="135"/>
                  </a:lnTo>
                  <a:lnTo>
                    <a:pt x="1368" y="135"/>
                  </a:lnTo>
                  <a:lnTo>
                    <a:pt x="1382" y="142"/>
                  </a:lnTo>
                  <a:lnTo>
                    <a:pt x="1388" y="135"/>
                  </a:lnTo>
                  <a:lnTo>
                    <a:pt x="1395" y="135"/>
                  </a:lnTo>
                  <a:lnTo>
                    <a:pt x="1409" y="135"/>
                  </a:lnTo>
                  <a:lnTo>
                    <a:pt x="1409" y="142"/>
                  </a:lnTo>
                  <a:lnTo>
                    <a:pt x="1429" y="135"/>
                  </a:lnTo>
                  <a:lnTo>
                    <a:pt x="1449" y="135"/>
                  </a:lnTo>
                  <a:lnTo>
                    <a:pt x="1456" y="135"/>
                  </a:lnTo>
                  <a:lnTo>
                    <a:pt x="1463" y="135"/>
                  </a:lnTo>
                  <a:lnTo>
                    <a:pt x="1483" y="135"/>
                  </a:lnTo>
                  <a:lnTo>
                    <a:pt x="1490" y="135"/>
                  </a:lnTo>
                  <a:lnTo>
                    <a:pt x="1490" y="142"/>
                  </a:lnTo>
                  <a:lnTo>
                    <a:pt x="1490" y="149"/>
                  </a:lnTo>
                  <a:lnTo>
                    <a:pt x="1497" y="149"/>
                  </a:lnTo>
                  <a:lnTo>
                    <a:pt x="1497" y="163"/>
                  </a:lnTo>
                  <a:lnTo>
                    <a:pt x="1497" y="156"/>
                  </a:lnTo>
                  <a:lnTo>
                    <a:pt x="1503" y="156"/>
                  </a:lnTo>
                  <a:lnTo>
                    <a:pt x="1510" y="156"/>
                  </a:lnTo>
                  <a:lnTo>
                    <a:pt x="1510" y="149"/>
                  </a:lnTo>
                  <a:lnTo>
                    <a:pt x="1517" y="156"/>
                  </a:lnTo>
                  <a:lnTo>
                    <a:pt x="1524" y="163"/>
                  </a:lnTo>
                  <a:lnTo>
                    <a:pt x="1531" y="156"/>
                  </a:lnTo>
                  <a:lnTo>
                    <a:pt x="1537" y="163"/>
                  </a:lnTo>
                  <a:lnTo>
                    <a:pt x="1544" y="163"/>
                  </a:lnTo>
                  <a:lnTo>
                    <a:pt x="1551" y="156"/>
                  </a:lnTo>
                  <a:lnTo>
                    <a:pt x="1558" y="163"/>
                  </a:lnTo>
                  <a:lnTo>
                    <a:pt x="1564" y="163"/>
                  </a:lnTo>
                  <a:lnTo>
                    <a:pt x="1571" y="156"/>
                  </a:lnTo>
                  <a:lnTo>
                    <a:pt x="1578" y="163"/>
                  </a:lnTo>
                  <a:lnTo>
                    <a:pt x="1585" y="169"/>
                  </a:lnTo>
                  <a:lnTo>
                    <a:pt x="1598" y="183"/>
                  </a:lnTo>
                  <a:lnTo>
                    <a:pt x="1598" y="190"/>
                  </a:lnTo>
                  <a:lnTo>
                    <a:pt x="1598" y="196"/>
                  </a:lnTo>
                  <a:lnTo>
                    <a:pt x="1612" y="196"/>
                  </a:lnTo>
                  <a:lnTo>
                    <a:pt x="1619" y="210"/>
                  </a:lnTo>
                  <a:lnTo>
                    <a:pt x="1625" y="210"/>
                  </a:lnTo>
                  <a:lnTo>
                    <a:pt x="1625" y="217"/>
                  </a:lnTo>
                  <a:lnTo>
                    <a:pt x="1632" y="217"/>
                  </a:lnTo>
                  <a:lnTo>
                    <a:pt x="1632" y="224"/>
                  </a:lnTo>
                  <a:lnTo>
                    <a:pt x="1639" y="230"/>
                  </a:lnTo>
                  <a:lnTo>
                    <a:pt x="1646" y="230"/>
                  </a:lnTo>
                  <a:lnTo>
                    <a:pt x="1652" y="230"/>
                  </a:lnTo>
                  <a:lnTo>
                    <a:pt x="1659" y="230"/>
                  </a:lnTo>
                  <a:lnTo>
                    <a:pt x="1659" y="224"/>
                  </a:lnTo>
                  <a:lnTo>
                    <a:pt x="1659" y="230"/>
                  </a:lnTo>
                  <a:lnTo>
                    <a:pt x="1673" y="230"/>
                  </a:lnTo>
                  <a:lnTo>
                    <a:pt x="1680" y="230"/>
                  </a:lnTo>
                  <a:lnTo>
                    <a:pt x="1686" y="224"/>
                  </a:lnTo>
                  <a:lnTo>
                    <a:pt x="1693" y="230"/>
                  </a:lnTo>
                  <a:lnTo>
                    <a:pt x="1700" y="230"/>
                  </a:lnTo>
                  <a:lnTo>
                    <a:pt x="1707" y="224"/>
                  </a:lnTo>
                  <a:lnTo>
                    <a:pt x="1713" y="217"/>
                  </a:lnTo>
                  <a:lnTo>
                    <a:pt x="1713" y="224"/>
                  </a:lnTo>
                  <a:lnTo>
                    <a:pt x="1720" y="230"/>
                  </a:lnTo>
                  <a:lnTo>
                    <a:pt x="1734" y="230"/>
                  </a:lnTo>
                  <a:lnTo>
                    <a:pt x="1747" y="230"/>
                  </a:lnTo>
                  <a:lnTo>
                    <a:pt x="1754" y="237"/>
                  </a:lnTo>
                  <a:lnTo>
                    <a:pt x="1761" y="244"/>
                  </a:lnTo>
                  <a:lnTo>
                    <a:pt x="1768" y="244"/>
                  </a:lnTo>
                  <a:lnTo>
                    <a:pt x="1761" y="237"/>
                  </a:lnTo>
                  <a:lnTo>
                    <a:pt x="1768" y="237"/>
                  </a:lnTo>
                  <a:lnTo>
                    <a:pt x="1774" y="244"/>
                  </a:lnTo>
                  <a:lnTo>
                    <a:pt x="1781" y="251"/>
                  </a:lnTo>
                  <a:lnTo>
                    <a:pt x="1801" y="251"/>
                  </a:lnTo>
                  <a:lnTo>
                    <a:pt x="1808" y="251"/>
                  </a:lnTo>
                  <a:lnTo>
                    <a:pt x="1815" y="251"/>
                  </a:lnTo>
                  <a:lnTo>
                    <a:pt x="1822" y="251"/>
                  </a:lnTo>
                  <a:lnTo>
                    <a:pt x="1829" y="251"/>
                  </a:lnTo>
                  <a:lnTo>
                    <a:pt x="1835" y="251"/>
                  </a:lnTo>
                  <a:lnTo>
                    <a:pt x="1842" y="251"/>
                  </a:lnTo>
                  <a:lnTo>
                    <a:pt x="1856" y="251"/>
                  </a:lnTo>
                  <a:lnTo>
                    <a:pt x="1862" y="251"/>
                  </a:lnTo>
                  <a:lnTo>
                    <a:pt x="1869" y="251"/>
                  </a:lnTo>
                  <a:lnTo>
                    <a:pt x="1869" y="257"/>
                  </a:lnTo>
                  <a:lnTo>
                    <a:pt x="1876" y="251"/>
                  </a:lnTo>
                  <a:lnTo>
                    <a:pt x="1883" y="257"/>
                  </a:lnTo>
                  <a:lnTo>
                    <a:pt x="1890" y="257"/>
                  </a:lnTo>
                  <a:lnTo>
                    <a:pt x="1896" y="264"/>
                  </a:lnTo>
                  <a:lnTo>
                    <a:pt x="1903" y="264"/>
                  </a:lnTo>
                  <a:lnTo>
                    <a:pt x="1896" y="264"/>
                  </a:lnTo>
                  <a:lnTo>
                    <a:pt x="1903" y="264"/>
                  </a:lnTo>
                  <a:lnTo>
                    <a:pt x="1910" y="264"/>
                  </a:lnTo>
                  <a:lnTo>
                    <a:pt x="1910" y="271"/>
                  </a:lnTo>
                  <a:lnTo>
                    <a:pt x="1917" y="271"/>
                  </a:lnTo>
                  <a:lnTo>
                    <a:pt x="1923" y="278"/>
                  </a:lnTo>
                  <a:lnTo>
                    <a:pt x="1930" y="271"/>
                  </a:lnTo>
                  <a:lnTo>
                    <a:pt x="1944" y="278"/>
                  </a:lnTo>
                  <a:lnTo>
                    <a:pt x="1944" y="271"/>
                  </a:lnTo>
                  <a:lnTo>
                    <a:pt x="1950" y="271"/>
                  </a:lnTo>
                  <a:lnTo>
                    <a:pt x="1950" y="278"/>
                  </a:lnTo>
                  <a:lnTo>
                    <a:pt x="1957" y="284"/>
                  </a:lnTo>
                  <a:lnTo>
                    <a:pt x="1950" y="284"/>
                  </a:lnTo>
                  <a:lnTo>
                    <a:pt x="1957" y="284"/>
                  </a:lnTo>
                  <a:lnTo>
                    <a:pt x="1957" y="278"/>
                  </a:lnTo>
                  <a:lnTo>
                    <a:pt x="1964" y="284"/>
                  </a:lnTo>
                  <a:lnTo>
                    <a:pt x="1964" y="278"/>
                  </a:lnTo>
                  <a:lnTo>
                    <a:pt x="1971" y="284"/>
                  </a:lnTo>
                  <a:lnTo>
                    <a:pt x="1971" y="278"/>
                  </a:lnTo>
                  <a:lnTo>
                    <a:pt x="1971" y="284"/>
                  </a:lnTo>
                  <a:lnTo>
                    <a:pt x="1978" y="284"/>
                  </a:lnTo>
                  <a:lnTo>
                    <a:pt x="1984" y="284"/>
                  </a:lnTo>
                  <a:lnTo>
                    <a:pt x="1991" y="284"/>
                  </a:lnTo>
                  <a:lnTo>
                    <a:pt x="1998" y="291"/>
                  </a:lnTo>
                  <a:lnTo>
                    <a:pt x="1998" y="284"/>
                  </a:lnTo>
                  <a:lnTo>
                    <a:pt x="2011" y="291"/>
                  </a:lnTo>
                  <a:lnTo>
                    <a:pt x="2018" y="291"/>
                  </a:lnTo>
                  <a:lnTo>
                    <a:pt x="2025" y="298"/>
                  </a:lnTo>
                  <a:lnTo>
                    <a:pt x="2018" y="305"/>
                  </a:lnTo>
                  <a:lnTo>
                    <a:pt x="2025" y="305"/>
                  </a:lnTo>
                  <a:lnTo>
                    <a:pt x="2032" y="305"/>
                  </a:lnTo>
                  <a:lnTo>
                    <a:pt x="2038" y="305"/>
                  </a:lnTo>
                  <a:lnTo>
                    <a:pt x="2045" y="305"/>
                  </a:lnTo>
                  <a:lnTo>
                    <a:pt x="2052" y="312"/>
                  </a:lnTo>
                  <a:lnTo>
                    <a:pt x="2052" y="305"/>
                  </a:lnTo>
                  <a:lnTo>
                    <a:pt x="2059" y="312"/>
                  </a:lnTo>
                  <a:lnTo>
                    <a:pt x="2052" y="312"/>
                  </a:lnTo>
                  <a:lnTo>
                    <a:pt x="2059" y="312"/>
                  </a:lnTo>
                  <a:lnTo>
                    <a:pt x="2066" y="312"/>
                  </a:lnTo>
                  <a:lnTo>
                    <a:pt x="2066" y="318"/>
                  </a:lnTo>
                  <a:lnTo>
                    <a:pt x="2079" y="312"/>
                  </a:lnTo>
                  <a:lnTo>
                    <a:pt x="2086" y="318"/>
                  </a:lnTo>
                  <a:lnTo>
                    <a:pt x="2106" y="325"/>
                  </a:lnTo>
                  <a:lnTo>
                    <a:pt x="2113" y="325"/>
                  </a:lnTo>
                  <a:lnTo>
                    <a:pt x="2120" y="325"/>
                  </a:lnTo>
                  <a:lnTo>
                    <a:pt x="2127" y="332"/>
                  </a:lnTo>
                  <a:lnTo>
                    <a:pt x="2133" y="325"/>
                  </a:lnTo>
                  <a:lnTo>
                    <a:pt x="2133" y="332"/>
                  </a:lnTo>
                  <a:lnTo>
                    <a:pt x="2140" y="325"/>
                  </a:lnTo>
                  <a:lnTo>
                    <a:pt x="2140" y="332"/>
                  </a:lnTo>
                  <a:lnTo>
                    <a:pt x="2147" y="332"/>
                  </a:lnTo>
                  <a:lnTo>
                    <a:pt x="2154" y="332"/>
                  </a:lnTo>
                  <a:lnTo>
                    <a:pt x="2167" y="325"/>
                  </a:lnTo>
                  <a:lnTo>
                    <a:pt x="2167" y="332"/>
                  </a:lnTo>
                  <a:lnTo>
                    <a:pt x="2174" y="339"/>
                  </a:lnTo>
                  <a:lnTo>
                    <a:pt x="2181" y="339"/>
                  </a:lnTo>
                  <a:lnTo>
                    <a:pt x="2181" y="332"/>
                  </a:lnTo>
                  <a:lnTo>
                    <a:pt x="2188" y="332"/>
                  </a:lnTo>
                  <a:lnTo>
                    <a:pt x="2194" y="332"/>
                  </a:lnTo>
                  <a:lnTo>
                    <a:pt x="2194" y="325"/>
                  </a:lnTo>
                  <a:lnTo>
                    <a:pt x="2201" y="325"/>
                  </a:lnTo>
                  <a:lnTo>
                    <a:pt x="2208" y="325"/>
                  </a:lnTo>
                  <a:lnTo>
                    <a:pt x="2208" y="332"/>
                  </a:lnTo>
                  <a:lnTo>
                    <a:pt x="2215" y="332"/>
                  </a:lnTo>
                  <a:lnTo>
                    <a:pt x="2221" y="339"/>
                  </a:lnTo>
                  <a:lnTo>
                    <a:pt x="2221" y="352"/>
                  </a:lnTo>
                  <a:lnTo>
                    <a:pt x="2215" y="359"/>
                  </a:lnTo>
                  <a:lnTo>
                    <a:pt x="2215" y="366"/>
                  </a:lnTo>
                  <a:lnTo>
                    <a:pt x="2201" y="366"/>
                  </a:lnTo>
                  <a:lnTo>
                    <a:pt x="2208" y="373"/>
                  </a:lnTo>
                  <a:lnTo>
                    <a:pt x="2201" y="373"/>
                  </a:lnTo>
                  <a:lnTo>
                    <a:pt x="2201" y="379"/>
                  </a:lnTo>
                  <a:lnTo>
                    <a:pt x="2201" y="386"/>
                  </a:lnTo>
                  <a:lnTo>
                    <a:pt x="2201" y="393"/>
                  </a:lnTo>
                  <a:lnTo>
                    <a:pt x="2194" y="393"/>
                  </a:lnTo>
                  <a:lnTo>
                    <a:pt x="2208" y="400"/>
                  </a:lnTo>
                  <a:lnTo>
                    <a:pt x="2215" y="400"/>
                  </a:lnTo>
                  <a:lnTo>
                    <a:pt x="2208" y="413"/>
                  </a:lnTo>
                  <a:lnTo>
                    <a:pt x="2215" y="433"/>
                  </a:lnTo>
                  <a:lnTo>
                    <a:pt x="2215" y="447"/>
                  </a:lnTo>
                  <a:lnTo>
                    <a:pt x="2208" y="467"/>
                  </a:lnTo>
                  <a:lnTo>
                    <a:pt x="2201" y="467"/>
                  </a:lnTo>
                  <a:lnTo>
                    <a:pt x="2201" y="474"/>
                  </a:lnTo>
                  <a:lnTo>
                    <a:pt x="2188" y="474"/>
                  </a:lnTo>
                  <a:lnTo>
                    <a:pt x="2188" y="461"/>
                  </a:lnTo>
                  <a:lnTo>
                    <a:pt x="2181" y="454"/>
                  </a:lnTo>
                  <a:lnTo>
                    <a:pt x="2174" y="454"/>
                  </a:lnTo>
                  <a:lnTo>
                    <a:pt x="2167" y="454"/>
                  </a:lnTo>
                  <a:lnTo>
                    <a:pt x="2160" y="454"/>
                  </a:lnTo>
                  <a:lnTo>
                    <a:pt x="2154" y="447"/>
                  </a:lnTo>
                  <a:lnTo>
                    <a:pt x="2147" y="440"/>
                  </a:lnTo>
                  <a:lnTo>
                    <a:pt x="2140" y="440"/>
                  </a:lnTo>
                  <a:lnTo>
                    <a:pt x="2140" y="447"/>
                  </a:lnTo>
                  <a:lnTo>
                    <a:pt x="2133" y="454"/>
                  </a:lnTo>
                  <a:lnTo>
                    <a:pt x="2127" y="454"/>
                  </a:lnTo>
                  <a:lnTo>
                    <a:pt x="2127" y="461"/>
                  </a:lnTo>
                  <a:lnTo>
                    <a:pt x="2120" y="467"/>
                  </a:lnTo>
                  <a:lnTo>
                    <a:pt x="2113" y="467"/>
                  </a:lnTo>
                  <a:lnTo>
                    <a:pt x="2113" y="474"/>
                  </a:lnTo>
                  <a:lnTo>
                    <a:pt x="2120" y="474"/>
                  </a:lnTo>
                  <a:lnTo>
                    <a:pt x="2106" y="474"/>
                  </a:lnTo>
                  <a:lnTo>
                    <a:pt x="2099" y="481"/>
                  </a:lnTo>
                  <a:lnTo>
                    <a:pt x="2086" y="481"/>
                  </a:lnTo>
                  <a:lnTo>
                    <a:pt x="2079" y="474"/>
                  </a:lnTo>
                  <a:lnTo>
                    <a:pt x="2072" y="481"/>
                  </a:lnTo>
                  <a:lnTo>
                    <a:pt x="2066" y="481"/>
                  </a:lnTo>
                  <a:lnTo>
                    <a:pt x="2059" y="481"/>
                  </a:lnTo>
                  <a:lnTo>
                    <a:pt x="2059" y="474"/>
                  </a:lnTo>
                  <a:lnTo>
                    <a:pt x="2052" y="481"/>
                  </a:lnTo>
                  <a:lnTo>
                    <a:pt x="2045" y="488"/>
                  </a:lnTo>
                  <a:lnTo>
                    <a:pt x="2038" y="488"/>
                  </a:lnTo>
                  <a:lnTo>
                    <a:pt x="2038" y="501"/>
                  </a:lnTo>
                  <a:lnTo>
                    <a:pt x="2045" y="508"/>
                  </a:lnTo>
                  <a:lnTo>
                    <a:pt x="2045" y="522"/>
                  </a:lnTo>
                  <a:lnTo>
                    <a:pt x="2038" y="528"/>
                  </a:lnTo>
                  <a:lnTo>
                    <a:pt x="2032" y="528"/>
                  </a:lnTo>
                  <a:lnTo>
                    <a:pt x="2038" y="535"/>
                  </a:lnTo>
                  <a:lnTo>
                    <a:pt x="2032" y="542"/>
                  </a:lnTo>
                  <a:lnTo>
                    <a:pt x="2032" y="555"/>
                  </a:lnTo>
                  <a:lnTo>
                    <a:pt x="2032" y="562"/>
                  </a:lnTo>
                  <a:lnTo>
                    <a:pt x="2025" y="569"/>
                  </a:lnTo>
                  <a:lnTo>
                    <a:pt x="2018" y="569"/>
                  </a:lnTo>
                  <a:lnTo>
                    <a:pt x="1998" y="562"/>
                  </a:lnTo>
                  <a:lnTo>
                    <a:pt x="1984" y="569"/>
                  </a:lnTo>
                  <a:lnTo>
                    <a:pt x="1971" y="569"/>
                  </a:lnTo>
                  <a:lnTo>
                    <a:pt x="1971" y="576"/>
                  </a:lnTo>
                  <a:lnTo>
                    <a:pt x="1964" y="569"/>
                  </a:lnTo>
                  <a:lnTo>
                    <a:pt x="1964" y="576"/>
                  </a:lnTo>
                  <a:lnTo>
                    <a:pt x="1950" y="576"/>
                  </a:lnTo>
                  <a:lnTo>
                    <a:pt x="1944" y="576"/>
                  </a:lnTo>
                  <a:lnTo>
                    <a:pt x="1944" y="562"/>
                  </a:lnTo>
                  <a:lnTo>
                    <a:pt x="1930" y="555"/>
                  </a:lnTo>
                  <a:lnTo>
                    <a:pt x="1930" y="549"/>
                  </a:lnTo>
                  <a:lnTo>
                    <a:pt x="1923" y="542"/>
                  </a:lnTo>
                  <a:lnTo>
                    <a:pt x="1930" y="542"/>
                  </a:lnTo>
                  <a:lnTo>
                    <a:pt x="1923" y="535"/>
                  </a:lnTo>
                  <a:lnTo>
                    <a:pt x="1930" y="535"/>
                  </a:lnTo>
                  <a:lnTo>
                    <a:pt x="1930" y="528"/>
                  </a:lnTo>
                  <a:lnTo>
                    <a:pt x="1923" y="522"/>
                  </a:lnTo>
                  <a:lnTo>
                    <a:pt x="1917" y="515"/>
                  </a:lnTo>
                  <a:lnTo>
                    <a:pt x="1910" y="515"/>
                  </a:lnTo>
                  <a:lnTo>
                    <a:pt x="1903" y="508"/>
                  </a:lnTo>
                  <a:lnTo>
                    <a:pt x="1890" y="508"/>
                  </a:lnTo>
                  <a:lnTo>
                    <a:pt x="1883" y="508"/>
                  </a:lnTo>
                  <a:lnTo>
                    <a:pt x="1876" y="515"/>
                  </a:lnTo>
                  <a:lnTo>
                    <a:pt x="1869" y="522"/>
                  </a:lnTo>
                  <a:lnTo>
                    <a:pt x="1862" y="522"/>
                  </a:lnTo>
                  <a:lnTo>
                    <a:pt x="1849" y="528"/>
                  </a:lnTo>
                  <a:lnTo>
                    <a:pt x="1849" y="535"/>
                  </a:lnTo>
                  <a:lnTo>
                    <a:pt x="1842" y="535"/>
                  </a:lnTo>
                  <a:lnTo>
                    <a:pt x="1835" y="542"/>
                  </a:lnTo>
                  <a:lnTo>
                    <a:pt x="1835" y="549"/>
                  </a:lnTo>
                  <a:lnTo>
                    <a:pt x="1829" y="549"/>
                  </a:lnTo>
                  <a:lnTo>
                    <a:pt x="1815" y="562"/>
                  </a:lnTo>
                  <a:lnTo>
                    <a:pt x="1815" y="576"/>
                  </a:lnTo>
                  <a:lnTo>
                    <a:pt x="1808" y="576"/>
                  </a:lnTo>
                  <a:lnTo>
                    <a:pt x="1795" y="569"/>
                  </a:lnTo>
                  <a:lnTo>
                    <a:pt x="1795" y="562"/>
                  </a:lnTo>
                  <a:lnTo>
                    <a:pt x="1781" y="569"/>
                  </a:lnTo>
                  <a:lnTo>
                    <a:pt x="1774" y="562"/>
                  </a:lnTo>
                  <a:lnTo>
                    <a:pt x="1768" y="569"/>
                  </a:lnTo>
                  <a:lnTo>
                    <a:pt x="1761" y="569"/>
                  </a:lnTo>
                  <a:lnTo>
                    <a:pt x="1754" y="569"/>
                  </a:lnTo>
                  <a:lnTo>
                    <a:pt x="1747" y="569"/>
                  </a:lnTo>
                  <a:lnTo>
                    <a:pt x="1747" y="576"/>
                  </a:lnTo>
                  <a:lnTo>
                    <a:pt x="1740" y="589"/>
                  </a:lnTo>
                  <a:lnTo>
                    <a:pt x="1740" y="596"/>
                  </a:lnTo>
                  <a:lnTo>
                    <a:pt x="1734" y="596"/>
                  </a:lnTo>
                  <a:lnTo>
                    <a:pt x="1740" y="603"/>
                  </a:lnTo>
                  <a:lnTo>
                    <a:pt x="1727" y="610"/>
                  </a:lnTo>
                  <a:lnTo>
                    <a:pt x="1734" y="623"/>
                  </a:lnTo>
                  <a:lnTo>
                    <a:pt x="1727" y="643"/>
                  </a:lnTo>
                  <a:lnTo>
                    <a:pt x="1727" y="650"/>
                  </a:lnTo>
                  <a:lnTo>
                    <a:pt x="1720" y="657"/>
                  </a:lnTo>
                  <a:lnTo>
                    <a:pt x="1707" y="657"/>
                  </a:lnTo>
                  <a:lnTo>
                    <a:pt x="1693" y="657"/>
                  </a:lnTo>
                  <a:lnTo>
                    <a:pt x="1686" y="643"/>
                  </a:lnTo>
                  <a:lnTo>
                    <a:pt x="1680" y="643"/>
                  </a:lnTo>
                  <a:lnTo>
                    <a:pt x="1680" y="650"/>
                  </a:lnTo>
                  <a:lnTo>
                    <a:pt x="1673" y="643"/>
                  </a:lnTo>
                  <a:lnTo>
                    <a:pt x="1673" y="650"/>
                  </a:lnTo>
                  <a:lnTo>
                    <a:pt x="1666" y="657"/>
                  </a:lnTo>
                  <a:lnTo>
                    <a:pt x="1659" y="657"/>
                  </a:lnTo>
                  <a:lnTo>
                    <a:pt x="1652" y="657"/>
                  </a:lnTo>
                  <a:lnTo>
                    <a:pt x="1646" y="664"/>
                  </a:lnTo>
                  <a:lnTo>
                    <a:pt x="1639" y="664"/>
                  </a:lnTo>
                  <a:lnTo>
                    <a:pt x="1639" y="671"/>
                  </a:lnTo>
                  <a:lnTo>
                    <a:pt x="1632" y="664"/>
                  </a:lnTo>
                  <a:lnTo>
                    <a:pt x="1632" y="671"/>
                  </a:lnTo>
                  <a:lnTo>
                    <a:pt x="1625" y="677"/>
                  </a:lnTo>
                  <a:lnTo>
                    <a:pt x="1619" y="671"/>
                  </a:lnTo>
                  <a:lnTo>
                    <a:pt x="1619" y="677"/>
                  </a:lnTo>
                  <a:lnTo>
                    <a:pt x="1612" y="671"/>
                  </a:lnTo>
                  <a:lnTo>
                    <a:pt x="1605" y="671"/>
                  </a:lnTo>
                  <a:lnTo>
                    <a:pt x="1585" y="671"/>
                  </a:lnTo>
                  <a:lnTo>
                    <a:pt x="1578" y="677"/>
                  </a:lnTo>
                  <a:lnTo>
                    <a:pt x="1571" y="684"/>
                  </a:lnTo>
                  <a:lnTo>
                    <a:pt x="1558" y="677"/>
                  </a:lnTo>
                  <a:lnTo>
                    <a:pt x="1544" y="671"/>
                  </a:lnTo>
                  <a:lnTo>
                    <a:pt x="1544" y="677"/>
                  </a:lnTo>
                  <a:lnTo>
                    <a:pt x="1537" y="677"/>
                  </a:lnTo>
                  <a:lnTo>
                    <a:pt x="1524" y="677"/>
                  </a:lnTo>
                  <a:lnTo>
                    <a:pt x="1524" y="671"/>
                  </a:lnTo>
                  <a:lnTo>
                    <a:pt x="1524" y="664"/>
                  </a:lnTo>
                  <a:lnTo>
                    <a:pt x="1517" y="664"/>
                  </a:lnTo>
                  <a:lnTo>
                    <a:pt x="1497" y="657"/>
                  </a:lnTo>
                  <a:lnTo>
                    <a:pt x="1490" y="664"/>
                  </a:lnTo>
                  <a:lnTo>
                    <a:pt x="1490" y="671"/>
                  </a:lnTo>
                  <a:lnTo>
                    <a:pt x="1476" y="711"/>
                  </a:lnTo>
                  <a:lnTo>
                    <a:pt x="1470" y="711"/>
                  </a:lnTo>
                  <a:lnTo>
                    <a:pt x="1463" y="711"/>
                  </a:lnTo>
                  <a:lnTo>
                    <a:pt x="1456" y="704"/>
                  </a:lnTo>
                  <a:lnTo>
                    <a:pt x="1442" y="704"/>
                  </a:lnTo>
                  <a:lnTo>
                    <a:pt x="1429" y="704"/>
                  </a:lnTo>
                  <a:lnTo>
                    <a:pt x="1415" y="704"/>
                  </a:lnTo>
                  <a:lnTo>
                    <a:pt x="1409" y="704"/>
                  </a:lnTo>
                  <a:lnTo>
                    <a:pt x="1402" y="704"/>
                  </a:lnTo>
                  <a:lnTo>
                    <a:pt x="1402" y="718"/>
                  </a:lnTo>
                  <a:lnTo>
                    <a:pt x="1395" y="732"/>
                  </a:lnTo>
                  <a:lnTo>
                    <a:pt x="1395" y="738"/>
                  </a:lnTo>
                  <a:lnTo>
                    <a:pt x="1382" y="732"/>
                  </a:lnTo>
                  <a:lnTo>
                    <a:pt x="1368" y="732"/>
                  </a:lnTo>
                  <a:lnTo>
                    <a:pt x="1361" y="732"/>
                  </a:lnTo>
                  <a:lnTo>
                    <a:pt x="1361" y="738"/>
                  </a:lnTo>
                  <a:lnTo>
                    <a:pt x="1354" y="745"/>
                  </a:lnTo>
                  <a:lnTo>
                    <a:pt x="1341" y="738"/>
                  </a:lnTo>
                  <a:lnTo>
                    <a:pt x="1327" y="738"/>
                  </a:lnTo>
                  <a:lnTo>
                    <a:pt x="1327" y="725"/>
                  </a:lnTo>
                  <a:lnTo>
                    <a:pt x="1307" y="725"/>
                  </a:lnTo>
                  <a:lnTo>
                    <a:pt x="1300" y="718"/>
                  </a:lnTo>
                  <a:lnTo>
                    <a:pt x="1293" y="725"/>
                  </a:lnTo>
                  <a:lnTo>
                    <a:pt x="1293" y="718"/>
                  </a:lnTo>
                  <a:lnTo>
                    <a:pt x="1280" y="725"/>
                  </a:lnTo>
                  <a:lnTo>
                    <a:pt x="1273" y="718"/>
                  </a:lnTo>
                  <a:lnTo>
                    <a:pt x="1266" y="718"/>
                  </a:lnTo>
                  <a:lnTo>
                    <a:pt x="1260" y="711"/>
                  </a:lnTo>
                  <a:lnTo>
                    <a:pt x="1253" y="711"/>
                  </a:lnTo>
                  <a:lnTo>
                    <a:pt x="1253" y="704"/>
                  </a:lnTo>
                  <a:lnTo>
                    <a:pt x="1246" y="698"/>
                  </a:lnTo>
                  <a:lnTo>
                    <a:pt x="1232" y="698"/>
                  </a:lnTo>
                  <a:lnTo>
                    <a:pt x="1226" y="698"/>
                  </a:lnTo>
                  <a:lnTo>
                    <a:pt x="1219" y="698"/>
                  </a:lnTo>
                  <a:lnTo>
                    <a:pt x="1205" y="704"/>
                  </a:lnTo>
                  <a:lnTo>
                    <a:pt x="1205" y="711"/>
                  </a:lnTo>
                  <a:lnTo>
                    <a:pt x="1199" y="711"/>
                  </a:lnTo>
                  <a:lnTo>
                    <a:pt x="1199" y="718"/>
                  </a:lnTo>
                  <a:lnTo>
                    <a:pt x="1192" y="718"/>
                  </a:lnTo>
                  <a:lnTo>
                    <a:pt x="1192" y="732"/>
                  </a:lnTo>
                  <a:lnTo>
                    <a:pt x="1185" y="732"/>
                  </a:lnTo>
                  <a:lnTo>
                    <a:pt x="1178" y="738"/>
                  </a:lnTo>
                  <a:lnTo>
                    <a:pt x="1178" y="752"/>
                  </a:lnTo>
                  <a:lnTo>
                    <a:pt x="1172" y="759"/>
                  </a:lnTo>
                  <a:lnTo>
                    <a:pt x="1172" y="765"/>
                  </a:lnTo>
                  <a:lnTo>
                    <a:pt x="1165" y="772"/>
                  </a:lnTo>
                  <a:lnTo>
                    <a:pt x="1165" y="786"/>
                  </a:lnTo>
                  <a:lnTo>
                    <a:pt x="1165" y="793"/>
                  </a:lnTo>
                  <a:lnTo>
                    <a:pt x="1151" y="793"/>
                  </a:lnTo>
                  <a:lnTo>
                    <a:pt x="1144" y="793"/>
                  </a:lnTo>
                  <a:lnTo>
                    <a:pt x="1138" y="793"/>
                  </a:lnTo>
                  <a:lnTo>
                    <a:pt x="1131" y="799"/>
                  </a:lnTo>
                  <a:lnTo>
                    <a:pt x="1111" y="793"/>
                  </a:lnTo>
                  <a:lnTo>
                    <a:pt x="1104" y="793"/>
                  </a:lnTo>
                  <a:lnTo>
                    <a:pt x="1097" y="799"/>
                  </a:lnTo>
                  <a:lnTo>
                    <a:pt x="1090" y="793"/>
                  </a:lnTo>
                  <a:lnTo>
                    <a:pt x="1084" y="779"/>
                  </a:lnTo>
                  <a:lnTo>
                    <a:pt x="1070" y="779"/>
                  </a:lnTo>
                  <a:lnTo>
                    <a:pt x="1063" y="779"/>
                  </a:lnTo>
                  <a:lnTo>
                    <a:pt x="1056" y="772"/>
                  </a:lnTo>
                  <a:lnTo>
                    <a:pt x="1056" y="765"/>
                  </a:lnTo>
                  <a:lnTo>
                    <a:pt x="1063" y="759"/>
                  </a:lnTo>
                  <a:lnTo>
                    <a:pt x="1043" y="765"/>
                  </a:lnTo>
                  <a:lnTo>
                    <a:pt x="1036" y="759"/>
                  </a:lnTo>
                  <a:lnTo>
                    <a:pt x="1043" y="759"/>
                  </a:lnTo>
                  <a:lnTo>
                    <a:pt x="1036" y="752"/>
                  </a:lnTo>
                  <a:lnTo>
                    <a:pt x="1029" y="752"/>
                  </a:lnTo>
                  <a:lnTo>
                    <a:pt x="1029" y="745"/>
                  </a:lnTo>
                  <a:lnTo>
                    <a:pt x="1023" y="745"/>
                  </a:lnTo>
                  <a:lnTo>
                    <a:pt x="1023" y="738"/>
                  </a:lnTo>
                  <a:lnTo>
                    <a:pt x="1016" y="738"/>
                  </a:lnTo>
                  <a:lnTo>
                    <a:pt x="1002" y="732"/>
                  </a:lnTo>
                  <a:lnTo>
                    <a:pt x="1002" y="718"/>
                  </a:lnTo>
                  <a:lnTo>
                    <a:pt x="995" y="704"/>
                  </a:lnTo>
                  <a:lnTo>
                    <a:pt x="995" y="698"/>
                  </a:lnTo>
                  <a:lnTo>
                    <a:pt x="995" y="691"/>
                  </a:lnTo>
                  <a:lnTo>
                    <a:pt x="995" y="684"/>
                  </a:lnTo>
                  <a:lnTo>
                    <a:pt x="995" y="677"/>
                  </a:lnTo>
                  <a:lnTo>
                    <a:pt x="989" y="677"/>
                  </a:lnTo>
                  <a:lnTo>
                    <a:pt x="982" y="671"/>
                  </a:lnTo>
                  <a:lnTo>
                    <a:pt x="975" y="684"/>
                  </a:lnTo>
                  <a:lnTo>
                    <a:pt x="968" y="684"/>
                  </a:lnTo>
                  <a:lnTo>
                    <a:pt x="955" y="691"/>
                  </a:lnTo>
                  <a:lnTo>
                    <a:pt x="948" y="684"/>
                  </a:lnTo>
                  <a:lnTo>
                    <a:pt x="941" y="677"/>
                  </a:lnTo>
                  <a:lnTo>
                    <a:pt x="928" y="677"/>
                  </a:lnTo>
                  <a:lnTo>
                    <a:pt x="928" y="671"/>
                  </a:lnTo>
                  <a:lnTo>
                    <a:pt x="921" y="677"/>
                  </a:lnTo>
                  <a:lnTo>
                    <a:pt x="914" y="671"/>
                  </a:lnTo>
                  <a:lnTo>
                    <a:pt x="901" y="664"/>
                  </a:lnTo>
                  <a:lnTo>
                    <a:pt x="901" y="671"/>
                  </a:lnTo>
                  <a:lnTo>
                    <a:pt x="894" y="671"/>
                  </a:lnTo>
                  <a:lnTo>
                    <a:pt x="894" y="677"/>
                  </a:lnTo>
                  <a:lnTo>
                    <a:pt x="894" y="691"/>
                  </a:lnTo>
                  <a:lnTo>
                    <a:pt x="894" y="698"/>
                  </a:lnTo>
                  <a:lnTo>
                    <a:pt x="894" y="704"/>
                  </a:lnTo>
                  <a:lnTo>
                    <a:pt x="887" y="711"/>
                  </a:lnTo>
                  <a:lnTo>
                    <a:pt x="880" y="711"/>
                  </a:lnTo>
                  <a:lnTo>
                    <a:pt x="874" y="711"/>
                  </a:lnTo>
                  <a:lnTo>
                    <a:pt x="867" y="718"/>
                  </a:lnTo>
                  <a:lnTo>
                    <a:pt x="853" y="725"/>
                  </a:lnTo>
                  <a:lnTo>
                    <a:pt x="846" y="711"/>
                  </a:lnTo>
                  <a:lnTo>
                    <a:pt x="833" y="704"/>
                  </a:lnTo>
                  <a:lnTo>
                    <a:pt x="833" y="711"/>
                  </a:lnTo>
                  <a:lnTo>
                    <a:pt x="833" y="698"/>
                  </a:lnTo>
                  <a:lnTo>
                    <a:pt x="826" y="698"/>
                  </a:lnTo>
                  <a:lnTo>
                    <a:pt x="819" y="691"/>
                  </a:lnTo>
                  <a:lnTo>
                    <a:pt x="813" y="691"/>
                  </a:lnTo>
                  <a:lnTo>
                    <a:pt x="806" y="698"/>
                  </a:lnTo>
                  <a:lnTo>
                    <a:pt x="792" y="691"/>
                  </a:lnTo>
                  <a:lnTo>
                    <a:pt x="779" y="732"/>
                  </a:lnTo>
                  <a:lnTo>
                    <a:pt x="772" y="725"/>
                  </a:lnTo>
                  <a:lnTo>
                    <a:pt x="765" y="725"/>
                  </a:lnTo>
                  <a:lnTo>
                    <a:pt x="752" y="725"/>
                  </a:lnTo>
                  <a:lnTo>
                    <a:pt x="745" y="725"/>
                  </a:lnTo>
                  <a:lnTo>
                    <a:pt x="745" y="718"/>
                  </a:lnTo>
                  <a:lnTo>
                    <a:pt x="745" y="711"/>
                  </a:lnTo>
                  <a:lnTo>
                    <a:pt x="738" y="711"/>
                  </a:lnTo>
                  <a:lnTo>
                    <a:pt x="731" y="698"/>
                  </a:lnTo>
                  <a:lnTo>
                    <a:pt x="725" y="704"/>
                  </a:lnTo>
                  <a:lnTo>
                    <a:pt x="725" y="711"/>
                  </a:lnTo>
                  <a:lnTo>
                    <a:pt x="711" y="711"/>
                  </a:lnTo>
                  <a:lnTo>
                    <a:pt x="704" y="704"/>
                  </a:lnTo>
                  <a:lnTo>
                    <a:pt x="697" y="704"/>
                  </a:lnTo>
                  <a:lnTo>
                    <a:pt x="691" y="691"/>
                  </a:lnTo>
                  <a:lnTo>
                    <a:pt x="691" y="684"/>
                  </a:lnTo>
                  <a:lnTo>
                    <a:pt x="684" y="691"/>
                  </a:lnTo>
                  <a:lnTo>
                    <a:pt x="684" y="684"/>
                  </a:lnTo>
                  <a:lnTo>
                    <a:pt x="677" y="684"/>
                  </a:lnTo>
                  <a:lnTo>
                    <a:pt x="677" y="677"/>
                  </a:lnTo>
                  <a:lnTo>
                    <a:pt x="670" y="677"/>
                  </a:lnTo>
                  <a:lnTo>
                    <a:pt x="670" y="671"/>
                  </a:lnTo>
                  <a:lnTo>
                    <a:pt x="664" y="677"/>
                  </a:lnTo>
                  <a:lnTo>
                    <a:pt x="670" y="677"/>
                  </a:lnTo>
                  <a:lnTo>
                    <a:pt x="664" y="684"/>
                  </a:lnTo>
                  <a:lnTo>
                    <a:pt x="657" y="684"/>
                  </a:lnTo>
                  <a:lnTo>
                    <a:pt x="657" y="691"/>
                  </a:lnTo>
                  <a:lnTo>
                    <a:pt x="643" y="691"/>
                  </a:lnTo>
                  <a:lnTo>
                    <a:pt x="636" y="698"/>
                  </a:lnTo>
                  <a:lnTo>
                    <a:pt x="643" y="704"/>
                  </a:lnTo>
                  <a:lnTo>
                    <a:pt x="643" y="711"/>
                  </a:lnTo>
                  <a:lnTo>
                    <a:pt x="636" y="718"/>
                  </a:lnTo>
                  <a:lnTo>
                    <a:pt x="630" y="718"/>
                  </a:lnTo>
                  <a:lnTo>
                    <a:pt x="623" y="718"/>
                  </a:lnTo>
                  <a:lnTo>
                    <a:pt x="623" y="725"/>
                  </a:lnTo>
                  <a:lnTo>
                    <a:pt x="623" y="738"/>
                  </a:lnTo>
                  <a:lnTo>
                    <a:pt x="630" y="738"/>
                  </a:lnTo>
                  <a:lnTo>
                    <a:pt x="609" y="752"/>
                  </a:lnTo>
                  <a:lnTo>
                    <a:pt x="603" y="745"/>
                  </a:lnTo>
                  <a:lnTo>
                    <a:pt x="596" y="759"/>
                  </a:lnTo>
                  <a:lnTo>
                    <a:pt x="582" y="752"/>
                  </a:lnTo>
                  <a:lnTo>
                    <a:pt x="576" y="752"/>
                  </a:lnTo>
                  <a:lnTo>
                    <a:pt x="576" y="745"/>
                  </a:lnTo>
                  <a:lnTo>
                    <a:pt x="569" y="745"/>
                  </a:lnTo>
                  <a:lnTo>
                    <a:pt x="569" y="759"/>
                  </a:lnTo>
                  <a:lnTo>
                    <a:pt x="569" y="772"/>
                  </a:lnTo>
                  <a:lnTo>
                    <a:pt x="576" y="772"/>
                  </a:lnTo>
                  <a:lnTo>
                    <a:pt x="582" y="772"/>
                  </a:lnTo>
                  <a:lnTo>
                    <a:pt x="589" y="772"/>
                  </a:lnTo>
                  <a:lnTo>
                    <a:pt x="596" y="772"/>
                  </a:lnTo>
                  <a:lnTo>
                    <a:pt x="603" y="779"/>
                  </a:lnTo>
                  <a:lnTo>
                    <a:pt x="596" y="799"/>
                  </a:lnTo>
                  <a:lnTo>
                    <a:pt x="603" y="806"/>
                  </a:lnTo>
                  <a:lnTo>
                    <a:pt x="596" y="806"/>
                  </a:lnTo>
                  <a:lnTo>
                    <a:pt x="589" y="813"/>
                  </a:lnTo>
                  <a:lnTo>
                    <a:pt x="569" y="813"/>
                  </a:lnTo>
                  <a:lnTo>
                    <a:pt x="555" y="813"/>
                  </a:lnTo>
                  <a:lnTo>
                    <a:pt x="555" y="826"/>
                  </a:lnTo>
                  <a:lnTo>
                    <a:pt x="548" y="826"/>
                  </a:lnTo>
                  <a:lnTo>
                    <a:pt x="535" y="813"/>
                  </a:lnTo>
                  <a:lnTo>
                    <a:pt x="528" y="820"/>
                  </a:lnTo>
                  <a:lnTo>
                    <a:pt x="515" y="820"/>
                  </a:lnTo>
                  <a:lnTo>
                    <a:pt x="515" y="826"/>
                  </a:lnTo>
                  <a:lnTo>
                    <a:pt x="508" y="833"/>
                  </a:lnTo>
                  <a:lnTo>
                    <a:pt x="487" y="826"/>
                  </a:lnTo>
                  <a:lnTo>
                    <a:pt x="481" y="826"/>
                  </a:lnTo>
                  <a:lnTo>
                    <a:pt x="474" y="826"/>
                  </a:lnTo>
                  <a:lnTo>
                    <a:pt x="467" y="826"/>
                  </a:lnTo>
                  <a:lnTo>
                    <a:pt x="460" y="826"/>
                  </a:lnTo>
                  <a:lnTo>
                    <a:pt x="454" y="826"/>
                  </a:lnTo>
                  <a:lnTo>
                    <a:pt x="454" y="820"/>
                  </a:lnTo>
                  <a:lnTo>
                    <a:pt x="440" y="820"/>
                  </a:lnTo>
                  <a:lnTo>
                    <a:pt x="433" y="820"/>
                  </a:lnTo>
                  <a:lnTo>
                    <a:pt x="426" y="813"/>
                  </a:lnTo>
                  <a:lnTo>
                    <a:pt x="420" y="820"/>
                  </a:lnTo>
                  <a:lnTo>
                    <a:pt x="413" y="813"/>
                  </a:lnTo>
                  <a:lnTo>
                    <a:pt x="413" y="820"/>
                  </a:lnTo>
                  <a:lnTo>
                    <a:pt x="406" y="813"/>
                  </a:lnTo>
                  <a:lnTo>
                    <a:pt x="386" y="820"/>
                  </a:lnTo>
                  <a:lnTo>
                    <a:pt x="379" y="820"/>
                  </a:lnTo>
                  <a:lnTo>
                    <a:pt x="366" y="826"/>
                  </a:lnTo>
                  <a:lnTo>
                    <a:pt x="359" y="820"/>
                  </a:lnTo>
                  <a:lnTo>
                    <a:pt x="345" y="833"/>
                  </a:lnTo>
                  <a:lnTo>
                    <a:pt x="345" y="840"/>
                  </a:lnTo>
                  <a:lnTo>
                    <a:pt x="338" y="847"/>
                  </a:lnTo>
                  <a:lnTo>
                    <a:pt x="332" y="860"/>
                  </a:lnTo>
                  <a:lnTo>
                    <a:pt x="325" y="860"/>
                  </a:lnTo>
                  <a:lnTo>
                    <a:pt x="311" y="860"/>
                  </a:lnTo>
                  <a:lnTo>
                    <a:pt x="318" y="853"/>
                  </a:lnTo>
                  <a:lnTo>
                    <a:pt x="318" y="847"/>
                  </a:lnTo>
                  <a:lnTo>
                    <a:pt x="318" y="840"/>
                  </a:lnTo>
                  <a:lnTo>
                    <a:pt x="305" y="833"/>
                  </a:lnTo>
                  <a:lnTo>
                    <a:pt x="291" y="826"/>
                  </a:lnTo>
                  <a:lnTo>
                    <a:pt x="284" y="826"/>
                  </a:lnTo>
                  <a:lnTo>
                    <a:pt x="271" y="820"/>
                  </a:lnTo>
                  <a:lnTo>
                    <a:pt x="264" y="820"/>
                  </a:lnTo>
                  <a:lnTo>
                    <a:pt x="257" y="806"/>
                  </a:lnTo>
                  <a:lnTo>
                    <a:pt x="264" y="793"/>
                  </a:lnTo>
                  <a:lnTo>
                    <a:pt x="264" y="772"/>
                  </a:lnTo>
                  <a:lnTo>
                    <a:pt x="244" y="745"/>
                  </a:lnTo>
                  <a:lnTo>
                    <a:pt x="244" y="738"/>
                  </a:lnTo>
                  <a:lnTo>
                    <a:pt x="237" y="732"/>
                  </a:lnTo>
                  <a:lnTo>
                    <a:pt x="230" y="732"/>
                  </a:lnTo>
                  <a:lnTo>
                    <a:pt x="217" y="732"/>
                  </a:lnTo>
                  <a:lnTo>
                    <a:pt x="203" y="732"/>
                  </a:lnTo>
                  <a:lnTo>
                    <a:pt x="196" y="718"/>
                  </a:lnTo>
                  <a:lnTo>
                    <a:pt x="189" y="711"/>
                  </a:lnTo>
                  <a:lnTo>
                    <a:pt x="183" y="704"/>
                  </a:lnTo>
                  <a:lnTo>
                    <a:pt x="176" y="684"/>
                  </a:lnTo>
                  <a:lnTo>
                    <a:pt x="169" y="677"/>
                  </a:lnTo>
                  <a:lnTo>
                    <a:pt x="169" y="684"/>
                  </a:lnTo>
                  <a:lnTo>
                    <a:pt x="162" y="684"/>
                  </a:lnTo>
                  <a:lnTo>
                    <a:pt x="162" y="691"/>
                  </a:lnTo>
                  <a:lnTo>
                    <a:pt x="162" y="698"/>
                  </a:lnTo>
                  <a:lnTo>
                    <a:pt x="162" y="704"/>
                  </a:lnTo>
                  <a:lnTo>
                    <a:pt x="162" y="711"/>
                  </a:lnTo>
                  <a:lnTo>
                    <a:pt x="162" y="718"/>
                  </a:lnTo>
                  <a:lnTo>
                    <a:pt x="169" y="725"/>
                  </a:lnTo>
                  <a:lnTo>
                    <a:pt x="162" y="725"/>
                  </a:lnTo>
                  <a:lnTo>
                    <a:pt x="162" y="732"/>
                  </a:lnTo>
                  <a:lnTo>
                    <a:pt x="156" y="725"/>
                  </a:lnTo>
                  <a:lnTo>
                    <a:pt x="156" y="718"/>
                  </a:lnTo>
                  <a:lnTo>
                    <a:pt x="149" y="718"/>
                  </a:lnTo>
                  <a:lnTo>
                    <a:pt x="149" y="711"/>
                  </a:lnTo>
                  <a:lnTo>
                    <a:pt x="142" y="711"/>
                  </a:lnTo>
                  <a:lnTo>
                    <a:pt x="142" y="698"/>
                  </a:lnTo>
                  <a:lnTo>
                    <a:pt x="135" y="691"/>
                  </a:lnTo>
                  <a:lnTo>
                    <a:pt x="135" y="684"/>
                  </a:lnTo>
                  <a:lnTo>
                    <a:pt x="142" y="684"/>
                  </a:lnTo>
                  <a:lnTo>
                    <a:pt x="149" y="671"/>
                  </a:lnTo>
                  <a:lnTo>
                    <a:pt x="156" y="677"/>
                  </a:lnTo>
                  <a:lnTo>
                    <a:pt x="156" y="684"/>
                  </a:lnTo>
                  <a:lnTo>
                    <a:pt x="156" y="677"/>
                  </a:lnTo>
                  <a:lnTo>
                    <a:pt x="162" y="677"/>
                  </a:lnTo>
                  <a:lnTo>
                    <a:pt x="162" y="664"/>
                  </a:lnTo>
                  <a:lnTo>
                    <a:pt x="162" y="657"/>
                  </a:lnTo>
                  <a:lnTo>
                    <a:pt x="162" y="650"/>
                  </a:lnTo>
                  <a:lnTo>
                    <a:pt x="169" y="650"/>
                  </a:lnTo>
                  <a:lnTo>
                    <a:pt x="169" y="643"/>
                  </a:lnTo>
                  <a:lnTo>
                    <a:pt x="169" y="637"/>
                  </a:lnTo>
                  <a:lnTo>
                    <a:pt x="176" y="643"/>
                  </a:lnTo>
                  <a:lnTo>
                    <a:pt x="176" y="630"/>
                  </a:lnTo>
                  <a:lnTo>
                    <a:pt x="183" y="630"/>
                  </a:lnTo>
                  <a:lnTo>
                    <a:pt x="183" y="623"/>
                  </a:lnTo>
                  <a:lnTo>
                    <a:pt x="189" y="616"/>
                  </a:lnTo>
                  <a:lnTo>
                    <a:pt x="189" y="623"/>
                  </a:lnTo>
                  <a:lnTo>
                    <a:pt x="196" y="623"/>
                  </a:lnTo>
                  <a:lnTo>
                    <a:pt x="203" y="637"/>
                  </a:lnTo>
                  <a:lnTo>
                    <a:pt x="210" y="630"/>
                  </a:lnTo>
                  <a:lnTo>
                    <a:pt x="217" y="623"/>
                  </a:lnTo>
                  <a:lnTo>
                    <a:pt x="223" y="616"/>
                  </a:lnTo>
                  <a:lnTo>
                    <a:pt x="230" y="616"/>
                  </a:lnTo>
                  <a:lnTo>
                    <a:pt x="244" y="616"/>
                  </a:lnTo>
                  <a:lnTo>
                    <a:pt x="250" y="603"/>
                  </a:lnTo>
                  <a:lnTo>
                    <a:pt x="257" y="603"/>
                  </a:lnTo>
                  <a:lnTo>
                    <a:pt x="257" y="596"/>
                  </a:lnTo>
                  <a:lnTo>
                    <a:pt x="264" y="596"/>
                  </a:lnTo>
                  <a:lnTo>
                    <a:pt x="271" y="589"/>
                  </a:lnTo>
                  <a:lnTo>
                    <a:pt x="284" y="582"/>
                  </a:lnTo>
                  <a:lnTo>
                    <a:pt x="284" y="576"/>
                  </a:lnTo>
                  <a:lnTo>
                    <a:pt x="284" y="569"/>
                  </a:lnTo>
                  <a:lnTo>
                    <a:pt x="284" y="562"/>
                  </a:lnTo>
                  <a:lnTo>
                    <a:pt x="291" y="562"/>
                  </a:lnTo>
                  <a:lnTo>
                    <a:pt x="284" y="555"/>
                  </a:lnTo>
                  <a:lnTo>
                    <a:pt x="284" y="549"/>
                  </a:lnTo>
                  <a:lnTo>
                    <a:pt x="277" y="542"/>
                  </a:lnTo>
                  <a:lnTo>
                    <a:pt x="277" y="535"/>
                  </a:lnTo>
                  <a:lnTo>
                    <a:pt x="271" y="528"/>
                  </a:lnTo>
                  <a:lnTo>
                    <a:pt x="264" y="528"/>
                  </a:lnTo>
                  <a:lnTo>
                    <a:pt x="257" y="515"/>
                  </a:lnTo>
                  <a:lnTo>
                    <a:pt x="250" y="515"/>
                  </a:lnTo>
                  <a:lnTo>
                    <a:pt x="250" y="501"/>
                  </a:lnTo>
                  <a:lnTo>
                    <a:pt x="250" y="508"/>
                  </a:lnTo>
                  <a:lnTo>
                    <a:pt x="244" y="508"/>
                  </a:lnTo>
                  <a:lnTo>
                    <a:pt x="244" y="522"/>
                  </a:lnTo>
                  <a:lnTo>
                    <a:pt x="237" y="528"/>
                  </a:lnTo>
                  <a:lnTo>
                    <a:pt x="237" y="535"/>
                  </a:lnTo>
                  <a:lnTo>
                    <a:pt x="237" y="542"/>
                  </a:lnTo>
                  <a:lnTo>
                    <a:pt x="230" y="542"/>
                  </a:lnTo>
                  <a:lnTo>
                    <a:pt x="223" y="542"/>
                  </a:lnTo>
                  <a:lnTo>
                    <a:pt x="217" y="549"/>
                  </a:lnTo>
                  <a:lnTo>
                    <a:pt x="210" y="549"/>
                  </a:lnTo>
                  <a:lnTo>
                    <a:pt x="203" y="555"/>
                  </a:lnTo>
                  <a:lnTo>
                    <a:pt x="196" y="555"/>
                  </a:lnTo>
                  <a:lnTo>
                    <a:pt x="189" y="562"/>
                  </a:lnTo>
                  <a:lnTo>
                    <a:pt x="189" y="569"/>
                  </a:lnTo>
                  <a:lnTo>
                    <a:pt x="176" y="562"/>
                  </a:lnTo>
                  <a:lnTo>
                    <a:pt x="176" y="555"/>
                  </a:lnTo>
                  <a:lnTo>
                    <a:pt x="169" y="549"/>
                  </a:lnTo>
                  <a:lnTo>
                    <a:pt x="162" y="549"/>
                  </a:lnTo>
                  <a:lnTo>
                    <a:pt x="156" y="528"/>
                  </a:lnTo>
                  <a:lnTo>
                    <a:pt x="162" y="515"/>
                  </a:lnTo>
                  <a:lnTo>
                    <a:pt x="169" y="501"/>
                  </a:lnTo>
                  <a:lnTo>
                    <a:pt x="169" y="494"/>
                  </a:lnTo>
                  <a:lnTo>
                    <a:pt x="169" y="481"/>
                  </a:lnTo>
                  <a:lnTo>
                    <a:pt x="156" y="488"/>
                  </a:lnTo>
                  <a:lnTo>
                    <a:pt x="149" y="481"/>
                  </a:lnTo>
                  <a:lnTo>
                    <a:pt x="142" y="481"/>
                  </a:lnTo>
                  <a:lnTo>
                    <a:pt x="135" y="461"/>
                  </a:lnTo>
                  <a:lnTo>
                    <a:pt x="128" y="461"/>
                  </a:lnTo>
                  <a:lnTo>
                    <a:pt x="128" y="467"/>
                  </a:lnTo>
                  <a:lnTo>
                    <a:pt x="128" y="474"/>
                  </a:lnTo>
                  <a:lnTo>
                    <a:pt x="115" y="454"/>
                  </a:lnTo>
                  <a:lnTo>
                    <a:pt x="108" y="454"/>
                  </a:lnTo>
                  <a:lnTo>
                    <a:pt x="101" y="447"/>
                  </a:lnTo>
                  <a:lnTo>
                    <a:pt x="101" y="440"/>
                  </a:lnTo>
                  <a:lnTo>
                    <a:pt x="95" y="433"/>
                  </a:lnTo>
                  <a:lnTo>
                    <a:pt x="88" y="427"/>
                  </a:lnTo>
                  <a:lnTo>
                    <a:pt x="88" y="406"/>
                  </a:lnTo>
                  <a:lnTo>
                    <a:pt x="88" y="400"/>
                  </a:lnTo>
                  <a:lnTo>
                    <a:pt x="88" y="393"/>
                  </a:lnTo>
                  <a:lnTo>
                    <a:pt x="95" y="386"/>
                  </a:lnTo>
                  <a:lnTo>
                    <a:pt x="95" y="373"/>
                  </a:lnTo>
                  <a:lnTo>
                    <a:pt x="95" y="366"/>
                  </a:lnTo>
                  <a:lnTo>
                    <a:pt x="88" y="366"/>
                  </a:lnTo>
                  <a:lnTo>
                    <a:pt x="81" y="373"/>
                  </a:lnTo>
                  <a:lnTo>
                    <a:pt x="74" y="373"/>
                  </a:lnTo>
                  <a:lnTo>
                    <a:pt x="68" y="366"/>
                  </a:lnTo>
                  <a:lnTo>
                    <a:pt x="61" y="366"/>
                  </a:lnTo>
                  <a:lnTo>
                    <a:pt x="61" y="352"/>
                  </a:lnTo>
                  <a:lnTo>
                    <a:pt x="54" y="352"/>
                  </a:lnTo>
                  <a:lnTo>
                    <a:pt x="54" y="339"/>
                  </a:lnTo>
                  <a:lnTo>
                    <a:pt x="47" y="332"/>
                  </a:lnTo>
                  <a:lnTo>
                    <a:pt x="40" y="332"/>
                  </a:lnTo>
                  <a:lnTo>
                    <a:pt x="40" y="318"/>
                  </a:lnTo>
                  <a:lnTo>
                    <a:pt x="40" y="312"/>
                  </a:lnTo>
                  <a:lnTo>
                    <a:pt x="40" y="305"/>
                  </a:lnTo>
                  <a:lnTo>
                    <a:pt x="40" y="298"/>
                  </a:lnTo>
                  <a:lnTo>
                    <a:pt x="47" y="284"/>
                  </a:lnTo>
                  <a:lnTo>
                    <a:pt x="40" y="278"/>
                  </a:lnTo>
                  <a:lnTo>
                    <a:pt x="40" y="271"/>
                  </a:lnTo>
                  <a:lnTo>
                    <a:pt x="34" y="271"/>
                  </a:lnTo>
                  <a:lnTo>
                    <a:pt x="27" y="278"/>
                  </a:lnTo>
                  <a:lnTo>
                    <a:pt x="20" y="284"/>
                  </a:lnTo>
                  <a:lnTo>
                    <a:pt x="13" y="278"/>
                  </a:lnTo>
                  <a:lnTo>
                    <a:pt x="7" y="271"/>
                  </a:lnTo>
                  <a:lnTo>
                    <a:pt x="7" y="264"/>
                  </a:lnTo>
                  <a:lnTo>
                    <a:pt x="0" y="264"/>
                  </a:lnTo>
                  <a:lnTo>
                    <a:pt x="0" y="257"/>
                  </a:lnTo>
                  <a:lnTo>
                    <a:pt x="7" y="251"/>
                  </a:lnTo>
                  <a:lnTo>
                    <a:pt x="7" y="244"/>
                  </a:lnTo>
                  <a:lnTo>
                    <a:pt x="13" y="251"/>
                  </a:lnTo>
                  <a:lnTo>
                    <a:pt x="13" y="244"/>
                  </a:lnTo>
                  <a:lnTo>
                    <a:pt x="7" y="237"/>
                  </a:lnTo>
                  <a:lnTo>
                    <a:pt x="13" y="230"/>
                  </a:lnTo>
                  <a:lnTo>
                    <a:pt x="7" y="224"/>
                  </a:lnTo>
                  <a:lnTo>
                    <a:pt x="13" y="217"/>
                  </a:lnTo>
                  <a:lnTo>
                    <a:pt x="20" y="217"/>
                  </a:lnTo>
                  <a:lnTo>
                    <a:pt x="27" y="224"/>
                  </a:lnTo>
                  <a:lnTo>
                    <a:pt x="34" y="217"/>
                  </a:lnTo>
                  <a:lnTo>
                    <a:pt x="47" y="224"/>
                  </a:lnTo>
                  <a:lnTo>
                    <a:pt x="47" y="230"/>
                  </a:lnTo>
                  <a:lnTo>
                    <a:pt x="54" y="224"/>
                  </a:lnTo>
                  <a:lnTo>
                    <a:pt x="61" y="224"/>
                  </a:lnTo>
                  <a:lnTo>
                    <a:pt x="68" y="224"/>
                  </a:lnTo>
                  <a:lnTo>
                    <a:pt x="68" y="217"/>
                  </a:lnTo>
                  <a:lnTo>
                    <a:pt x="74" y="217"/>
                  </a:lnTo>
                  <a:lnTo>
                    <a:pt x="74" y="210"/>
                  </a:lnTo>
                  <a:lnTo>
                    <a:pt x="81" y="203"/>
                  </a:lnTo>
                  <a:lnTo>
                    <a:pt x="81" y="210"/>
                  </a:lnTo>
                  <a:lnTo>
                    <a:pt x="81" y="203"/>
                  </a:lnTo>
                  <a:lnTo>
                    <a:pt x="81" y="196"/>
                  </a:lnTo>
                  <a:lnTo>
                    <a:pt x="88" y="183"/>
                  </a:lnTo>
                  <a:lnTo>
                    <a:pt x="95" y="183"/>
                  </a:lnTo>
                  <a:lnTo>
                    <a:pt x="101" y="176"/>
                  </a:lnTo>
                  <a:lnTo>
                    <a:pt x="108" y="176"/>
                  </a:lnTo>
                  <a:lnTo>
                    <a:pt x="115" y="169"/>
                  </a:lnTo>
                  <a:lnTo>
                    <a:pt x="115" y="156"/>
                  </a:lnTo>
                  <a:lnTo>
                    <a:pt x="122" y="149"/>
                  </a:lnTo>
                  <a:lnTo>
                    <a:pt x="115" y="142"/>
                  </a:lnTo>
                  <a:lnTo>
                    <a:pt x="122" y="129"/>
                  </a:lnTo>
                  <a:lnTo>
                    <a:pt x="128" y="115"/>
                  </a:lnTo>
                  <a:lnTo>
                    <a:pt x="135" y="102"/>
                  </a:lnTo>
                  <a:lnTo>
                    <a:pt x="135" y="95"/>
                  </a:lnTo>
                  <a:lnTo>
                    <a:pt x="142" y="95"/>
                  </a:lnTo>
                  <a:lnTo>
                    <a:pt x="142" y="88"/>
                  </a:lnTo>
                  <a:lnTo>
                    <a:pt x="135" y="81"/>
                  </a:lnTo>
                  <a:close/>
                </a:path>
              </a:pathLst>
            </a:custGeom>
            <a:solidFill>
              <a:srgbClr val="A6A6A6"/>
            </a:solidFill>
            <a:ln w="1" cap="sq">
              <a:solidFill>
                <a:srgbClr val="A6A6A6"/>
              </a:solidFill>
              <a:prstDash val="solid"/>
              <a:miter lim="800000"/>
              <a:headEnd/>
              <a:tailEnd/>
            </a:ln>
          </p:spPr>
          <p:txBody>
            <a:bodyPr lIns="100796" tIns="50398" rIns="100796" bIns="50398"/>
            <a:lstStyle/>
            <a:p>
              <a:endParaRPr lang="es-ES" sz="2004" dirty="0"/>
            </a:p>
          </p:txBody>
        </p:sp>
        <p:sp>
          <p:nvSpPr>
            <p:cNvPr id="44" name="guipuzcoa">
              <a:extLst>
                <a:ext uri="{FF2B5EF4-FFF2-40B4-BE49-F238E27FC236}">
                  <a16:creationId xmlns:a16="http://schemas.microsoft.com/office/drawing/2014/main" id="{F74ADEA5-E565-900E-3E6F-E58DD3EE3571}"/>
                </a:ext>
              </a:extLst>
            </p:cNvPr>
            <p:cNvSpPr>
              <a:spLocks/>
            </p:cNvSpPr>
            <p:nvPr/>
          </p:nvSpPr>
          <p:spPr bwMode="auto">
            <a:xfrm>
              <a:off x="14475814" y="5624254"/>
              <a:ext cx="260479" cy="230018"/>
            </a:xfrm>
            <a:custGeom>
              <a:avLst/>
              <a:gdLst>
                <a:gd name="T0" fmla="*/ 2147483647 w 725"/>
                <a:gd name="T1" fmla="*/ 2147483647 h 576"/>
                <a:gd name="T2" fmla="*/ 2147483647 w 725"/>
                <a:gd name="T3" fmla="*/ 2147483647 h 576"/>
                <a:gd name="T4" fmla="*/ 2147483647 w 725"/>
                <a:gd name="T5" fmla="*/ 2147483647 h 576"/>
                <a:gd name="T6" fmla="*/ 2147483647 w 725"/>
                <a:gd name="T7" fmla="*/ 2147483647 h 576"/>
                <a:gd name="T8" fmla="*/ 2147483647 w 725"/>
                <a:gd name="T9" fmla="*/ 2147483647 h 576"/>
                <a:gd name="T10" fmla="*/ 2147483647 w 725"/>
                <a:gd name="T11" fmla="*/ 2147483647 h 576"/>
                <a:gd name="T12" fmla="*/ 2147483647 w 725"/>
                <a:gd name="T13" fmla="*/ 2147483647 h 576"/>
                <a:gd name="T14" fmla="*/ 2147483647 w 725"/>
                <a:gd name="T15" fmla="*/ 2147483647 h 576"/>
                <a:gd name="T16" fmla="*/ 2147483647 w 725"/>
                <a:gd name="T17" fmla="*/ 2147483647 h 576"/>
                <a:gd name="T18" fmla="*/ 2147483647 w 725"/>
                <a:gd name="T19" fmla="*/ 2147483647 h 576"/>
                <a:gd name="T20" fmla="*/ 2147483647 w 725"/>
                <a:gd name="T21" fmla="*/ 2147483647 h 576"/>
                <a:gd name="T22" fmla="*/ 2147483647 w 725"/>
                <a:gd name="T23" fmla="*/ 2147483647 h 576"/>
                <a:gd name="T24" fmla="*/ 2147483647 w 725"/>
                <a:gd name="T25" fmla="*/ 2147483647 h 576"/>
                <a:gd name="T26" fmla="*/ 2147483647 w 725"/>
                <a:gd name="T27" fmla="*/ 2147483647 h 576"/>
                <a:gd name="T28" fmla="*/ 2147483647 w 725"/>
                <a:gd name="T29" fmla="*/ 2147483647 h 576"/>
                <a:gd name="T30" fmla="*/ 2147483647 w 725"/>
                <a:gd name="T31" fmla="*/ 2147483647 h 576"/>
                <a:gd name="T32" fmla="*/ 2147483647 w 725"/>
                <a:gd name="T33" fmla="*/ 2147483647 h 576"/>
                <a:gd name="T34" fmla="*/ 2147483647 w 725"/>
                <a:gd name="T35" fmla="*/ 2147483647 h 576"/>
                <a:gd name="T36" fmla="*/ 2147483647 w 725"/>
                <a:gd name="T37" fmla="*/ 2147483647 h 576"/>
                <a:gd name="T38" fmla="*/ 2147483647 w 725"/>
                <a:gd name="T39" fmla="*/ 2147483647 h 576"/>
                <a:gd name="T40" fmla="*/ 2147483647 w 725"/>
                <a:gd name="T41" fmla="*/ 2147483647 h 576"/>
                <a:gd name="T42" fmla="*/ 2147483647 w 725"/>
                <a:gd name="T43" fmla="*/ 2147483647 h 576"/>
                <a:gd name="T44" fmla="*/ 2147483647 w 725"/>
                <a:gd name="T45" fmla="*/ 2147483647 h 576"/>
                <a:gd name="T46" fmla="*/ 2147483647 w 725"/>
                <a:gd name="T47" fmla="*/ 2147483647 h 576"/>
                <a:gd name="T48" fmla="*/ 2147483647 w 725"/>
                <a:gd name="T49" fmla="*/ 2147483647 h 576"/>
                <a:gd name="T50" fmla="*/ 2147483647 w 725"/>
                <a:gd name="T51" fmla="*/ 2147483647 h 576"/>
                <a:gd name="T52" fmla="*/ 2147483647 w 725"/>
                <a:gd name="T53" fmla="*/ 2147483647 h 576"/>
                <a:gd name="T54" fmla="*/ 2147483647 w 725"/>
                <a:gd name="T55" fmla="*/ 2147483647 h 576"/>
                <a:gd name="T56" fmla="*/ 789231411 w 725"/>
                <a:gd name="T57" fmla="*/ 2147483647 h 576"/>
                <a:gd name="T58" fmla="*/ 0 w 725"/>
                <a:gd name="T59" fmla="*/ 2147483647 h 576"/>
                <a:gd name="T60" fmla="*/ 2147483647 w 725"/>
                <a:gd name="T61" fmla="*/ 2147483647 h 576"/>
                <a:gd name="T62" fmla="*/ 2147483647 w 725"/>
                <a:gd name="T63" fmla="*/ 2147483647 h 576"/>
                <a:gd name="T64" fmla="*/ 2147483647 w 725"/>
                <a:gd name="T65" fmla="*/ 2147483647 h 576"/>
                <a:gd name="T66" fmla="*/ 2147483647 w 725"/>
                <a:gd name="T67" fmla="*/ 2147483647 h 576"/>
                <a:gd name="T68" fmla="*/ 2147483647 w 725"/>
                <a:gd name="T69" fmla="*/ 2147483647 h 576"/>
                <a:gd name="T70" fmla="*/ 2147483647 w 725"/>
                <a:gd name="T71" fmla="*/ 2147483647 h 576"/>
                <a:gd name="T72" fmla="*/ 2147483647 w 725"/>
                <a:gd name="T73" fmla="*/ 2147483647 h 576"/>
                <a:gd name="T74" fmla="*/ 2147483647 w 725"/>
                <a:gd name="T75" fmla="*/ 2147483647 h 576"/>
                <a:gd name="T76" fmla="*/ 2147483647 w 725"/>
                <a:gd name="T77" fmla="*/ 2147483647 h 576"/>
                <a:gd name="T78" fmla="*/ 2147483647 w 725"/>
                <a:gd name="T79" fmla="*/ 2147483647 h 576"/>
                <a:gd name="T80" fmla="*/ 2147483647 w 725"/>
                <a:gd name="T81" fmla="*/ 2147483647 h 576"/>
                <a:gd name="T82" fmla="*/ 2147483647 w 725"/>
                <a:gd name="T83" fmla="*/ 2147483647 h 576"/>
                <a:gd name="T84" fmla="*/ 2147483647 w 725"/>
                <a:gd name="T85" fmla="*/ 2147483647 h 576"/>
                <a:gd name="T86" fmla="*/ 2147483647 w 725"/>
                <a:gd name="T87" fmla="*/ 2147483647 h 576"/>
                <a:gd name="T88" fmla="*/ 2147483647 w 725"/>
                <a:gd name="T89" fmla="*/ 2147483647 h 576"/>
                <a:gd name="T90" fmla="*/ 2147483647 w 725"/>
                <a:gd name="T91" fmla="*/ 2147483647 h 576"/>
                <a:gd name="T92" fmla="*/ 2147483647 w 725"/>
                <a:gd name="T93" fmla="*/ 2147483647 h 576"/>
                <a:gd name="T94" fmla="*/ 2147483647 w 725"/>
                <a:gd name="T95" fmla="*/ 2147483647 h 576"/>
                <a:gd name="T96" fmla="*/ 2147483647 w 725"/>
                <a:gd name="T97" fmla="*/ 2147483647 h 576"/>
                <a:gd name="T98" fmla="*/ 2147483647 w 725"/>
                <a:gd name="T99" fmla="*/ 2147483647 h 576"/>
                <a:gd name="T100" fmla="*/ 2147483647 w 725"/>
                <a:gd name="T101" fmla="*/ 2147483647 h 576"/>
                <a:gd name="T102" fmla="*/ 2147483647 w 725"/>
                <a:gd name="T103" fmla="*/ 2133559675 h 576"/>
                <a:gd name="T104" fmla="*/ 2147483647 w 725"/>
                <a:gd name="T105" fmla="*/ 878534189 h 576"/>
                <a:gd name="T106" fmla="*/ 2147483647 w 725"/>
                <a:gd name="T107" fmla="*/ 439184558 h 576"/>
                <a:gd name="T108" fmla="*/ 2147483647 w 725"/>
                <a:gd name="T109" fmla="*/ 2133559675 h 576"/>
                <a:gd name="T110" fmla="*/ 2147483647 w 725"/>
                <a:gd name="T111" fmla="*/ 2147483647 h 576"/>
                <a:gd name="T112" fmla="*/ 2147483647 w 725"/>
                <a:gd name="T113" fmla="*/ 2147483647 h 57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5"/>
                <a:gd name="T172" fmla="*/ 0 h 576"/>
                <a:gd name="T173" fmla="*/ 725 w 725"/>
                <a:gd name="T174" fmla="*/ 576 h 57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5" h="576">
                  <a:moveTo>
                    <a:pt x="711" y="115"/>
                  </a:moveTo>
                  <a:lnTo>
                    <a:pt x="704" y="115"/>
                  </a:lnTo>
                  <a:lnTo>
                    <a:pt x="704" y="122"/>
                  </a:lnTo>
                  <a:lnTo>
                    <a:pt x="704" y="115"/>
                  </a:lnTo>
                  <a:lnTo>
                    <a:pt x="698" y="122"/>
                  </a:lnTo>
                  <a:lnTo>
                    <a:pt x="691" y="122"/>
                  </a:lnTo>
                  <a:lnTo>
                    <a:pt x="677" y="122"/>
                  </a:lnTo>
                  <a:lnTo>
                    <a:pt x="677" y="129"/>
                  </a:lnTo>
                  <a:lnTo>
                    <a:pt x="671" y="136"/>
                  </a:lnTo>
                  <a:lnTo>
                    <a:pt x="671" y="142"/>
                  </a:lnTo>
                  <a:lnTo>
                    <a:pt x="671" y="149"/>
                  </a:lnTo>
                  <a:lnTo>
                    <a:pt x="671" y="156"/>
                  </a:lnTo>
                  <a:lnTo>
                    <a:pt x="671" y="163"/>
                  </a:lnTo>
                  <a:lnTo>
                    <a:pt x="671" y="170"/>
                  </a:lnTo>
                  <a:lnTo>
                    <a:pt x="664" y="170"/>
                  </a:lnTo>
                  <a:lnTo>
                    <a:pt x="664" y="176"/>
                  </a:lnTo>
                  <a:lnTo>
                    <a:pt x="657" y="176"/>
                  </a:lnTo>
                  <a:lnTo>
                    <a:pt x="650" y="176"/>
                  </a:lnTo>
                  <a:lnTo>
                    <a:pt x="650" y="183"/>
                  </a:lnTo>
                  <a:lnTo>
                    <a:pt x="643" y="190"/>
                  </a:lnTo>
                  <a:lnTo>
                    <a:pt x="637" y="190"/>
                  </a:lnTo>
                  <a:lnTo>
                    <a:pt x="637" y="197"/>
                  </a:lnTo>
                  <a:lnTo>
                    <a:pt x="637" y="190"/>
                  </a:lnTo>
                  <a:lnTo>
                    <a:pt x="630" y="197"/>
                  </a:lnTo>
                  <a:lnTo>
                    <a:pt x="623" y="197"/>
                  </a:lnTo>
                  <a:lnTo>
                    <a:pt x="623" y="190"/>
                  </a:lnTo>
                  <a:lnTo>
                    <a:pt x="623" y="197"/>
                  </a:lnTo>
                  <a:lnTo>
                    <a:pt x="623" y="203"/>
                  </a:lnTo>
                  <a:lnTo>
                    <a:pt x="616" y="203"/>
                  </a:lnTo>
                  <a:lnTo>
                    <a:pt x="623" y="203"/>
                  </a:lnTo>
                  <a:lnTo>
                    <a:pt x="616" y="203"/>
                  </a:lnTo>
                  <a:lnTo>
                    <a:pt x="616" y="210"/>
                  </a:lnTo>
                  <a:lnTo>
                    <a:pt x="616" y="203"/>
                  </a:lnTo>
                  <a:lnTo>
                    <a:pt x="610" y="203"/>
                  </a:lnTo>
                  <a:lnTo>
                    <a:pt x="610" y="197"/>
                  </a:lnTo>
                  <a:lnTo>
                    <a:pt x="610" y="190"/>
                  </a:lnTo>
                  <a:lnTo>
                    <a:pt x="603" y="190"/>
                  </a:lnTo>
                  <a:lnTo>
                    <a:pt x="596" y="190"/>
                  </a:lnTo>
                  <a:lnTo>
                    <a:pt x="603" y="190"/>
                  </a:lnTo>
                  <a:lnTo>
                    <a:pt x="603" y="197"/>
                  </a:lnTo>
                  <a:lnTo>
                    <a:pt x="596" y="197"/>
                  </a:lnTo>
                  <a:lnTo>
                    <a:pt x="603" y="197"/>
                  </a:lnTo>
                  <a:lnTo>
                    <a:pt x="603" y="203"/>
                  </a:lnTo>
                  <a:lnTo>
                    <a:pt x="596" y="203"/>
                  </a:lnTo>
                  <a:lnTo>
                    <a:pt x="603" y="203"/>
                  </a:lnTo>
                  <a:lnTo>
                    <a:pt x="603" y="210"/>
                  </a:lnTo>
                  <a:lnTo>
                    <a:pt x="596" y="210"/>
                  </a:lnTo>
                  <a:lnTo>
                    <a:pt x="596" y="217"/>
                  </a:lnTo>
                  <a:lnTo>
                    <a:pt x="596" y="203"/>
                  </a:lnTo>
                  <a:lnTo>
                    <a:pt x="589" y="210"/>
                  </a:lnTo>
                  <a:lnTo>
                    <a:pt x="596" y="210"/>
                  </a:lnTo>
                  <a:lnTo>
                    <a:pt x="589" y="217"/>
                  </a:lnTo>
                  <a:lnTo>
                    <a:pt x="589" y="210"/>
                  </a:lnTo>
                  <a:lnTo>
                    <a:pt x="583" y="210"/>
                  </a:lnTo>
                  <a:lnTo>
                    <a:pt x="576" y="203"/>
                  </a:lnTo>
                  <a:lnTo>
                    <a:pt x="583" y="203"/>
                  </a:lnTo>
                  <a:lnTo>
                    <a:pt x="576" y="197"/>
                  </a:lnTo>
                  <a:lnTo>
                    <a:pt x="576" y="190"/>
                  </a:lnTo>
                  <a:lnTo>
                    <a:pt x="569" y="197"/>
                  </a:lnTo>
                  <a:lnTo>
                    <a:pt x="569" y="210"/>
                  </a:lnTo>
                  <a:lnTo>
                    <a:pt x="576" y="217"/>
                  </a:lnTo>
                  <a:lnTo>
                    <a:pt x="569" y="231"/>
                  </a:lnTo>
                  <a:lnTo>
                    <a:pt x="562" y="237"/>
                  </a:lnTo>
                  <a:lnTo>
                    <a:pt x="562" y="244"/>
                  </a:lnTo>
                  <a:lnTo>
                    <a:pt x="569" y="258"/>
                  </a:lnTo>
                  <a:lnTo>
                    <a:pt x="569" y="264"/>
                  </a:lnTo>
                  <a:lnTo>
                    <a:pt x="569" y="271"/>
                  </a:lnTo>
                  <a:lnTo>
                    <a:pt x="569" y="278"/>
                  </a:lnTo>
                  <a:lnTo>
                    <a:pt x="576" y="285"/>
                  </a:lnTo>
                  <a:lnTo>
                    <a:pt x="583" y="285"/>
                  </a:lnTo>
                  <a:lnTo>
                    <a:pt x="583" y="291"/>
                  </a:lnTo>
                  <a:lnTo>
                    <a:pt x="583" y="298"/>
                  </a:lnTo>
                  <a:lnTo>
                    <a:pt x="569" y="305"/>
                  </a:lnTo>
                  <a:lnTo>
                    <a:pt x="569" y="312"/>
                  </a:lnTo>
                  <a:lnTo>
                    <a:pt x="569" y="319"/>
                  </a:lnTo>
                  <a:lnTo>
                    <a:pt x="562" y="319"/>
                  </a:lnTo>
                  <a:lnTo>
                    <a:pt x="555" y="319"/>
                  </a:lnTo>
                  <a:lnTo>
                    <a:pt x="555" y="325"/>
                  </a:lnTo>
                  <a:lnTo>
                    <a:pt x="549" y="325"/>
                  </a:lnTo>
                  <a:lnTo>
                    <a:pt x="555" y="332"/>
                  </a:lnTo>
                  <a:lnTo>
                    <a:pt x="549" y="332"/>
                  </a:lnTo>
                  <a:lnTo>
                    <a:pt x="542" y="339"/>
                  </a:lnTo>
                  <a:lnTo>
                    <a:pt x="528" y="346"/>
                  </a:lnTo>
                  <a:lnTo>
                    <a:pt x="522" y="346"/>
                  </a:lnTo>
                  <a:lnTo>
                    <a:pt x="528" y="352"/>
                  </a:lnTo>
                  <a:lnTo>
                    <a:pt x="522" y="352"/>
                  </a:lnTo>
                  <a:lnTo>
                    <a:pt x="522" y="359"/>
                  </a:lnTo>
                  <a:lnTo>
                    <a:pt x="515" y="359"/>
                  </a:lnTo>
                  <a:lnTo>
                    <a:pt x="508" y="366"/>
                  </a:lnTo>
                  <a:lnTo>
                    <a:pt x="508" y="359"/>
                  </a:lnTo>
                  <a:lnTo>
                    <a:pt x="494" y="366"/>
                  </a:lnTo>
                  <a:lnTo>
                    <a:pt x="488" y="373"/>
                  </a:lnTo>
                  <a:lnTo>
                    <a:pt x="488" y="380"/>
                  </a:lnTo>
                  <a:lnTo>
                    <a:pt x="481" y="380"/>
                  </a:lnTo>
                  <a:lnTo>
                    <a:pt x="488" y="393"/>
                  </a:lnTo>
                  <a:lnTo>
                    <a:pt x="488" y="400"/>
                  </a:lnTo>
                  <a:lnTo>
                    <a:pt x="474" y="407"/>
                  </a:lnTo>
                  <a:lnTo>
                    <a:pt x="474" y="413"/>
                  </a:lnTo>
                  <a:lnTo>
                    <a:pt x="467" y="420"/>
                  </a:lnTo>
                  <a:lnTo>
                    <a:pt x="467" y="434"/>
                  </a:lnTo>
                  <a:lnTo>
                    <a:pt x="474" y="447"/>
                  </a:lnTo>
                  <a:lnTo>
                    <a:pt x="474" y="454"/>
                  </a:lnTo>
                  <a:lnTo>
                    <a:pt x="481" y="454"/>
                  </a:lnTo>
                  <a:lnTo>
                    <a:pt x="474" y="468"/>
                  </a:lnTo>
                  <a:lnTo>
                    <a:pt x="467" y="474"/>
                  </a:lnTo>
                  <a:lnTo>
                    <a:pt x="461" y="474"/>
                  </a:lnTo>
                  <a:lnTo>
                    <a:pt x="461" y="481"/>
                  </a:lnTo>
                  <a:lnTo>
                    <a:pt x="433" y="481"/>
                  </a:lnTo>
                  <a:lnTo>
                    <a:pt x="420" y="481"/>
                  </a:lnTo>
                  <a:lnTo>
                    <a:pt x="420" y="501"/>
                  </a:lnTo>
                  <a:lnTo>
                    <a:pt x="413" y="508"/>
                  </a:lnTo>
                  <a:lnTo>
                    <a:pt x="413" y="515"/>
                  </a:lnTo>
                  <a:lnTo>
                    <a:pt x="406" y="522"/>
                  </a:lnTo>
                  <a:lnTo>
                    <a:pt x="400" y="522"/>
                  </a:lnTo>
                  <a:lnTo>
                    <a:pt x="393" y="522"/>
                  </a:lnTo>
                  <a:lnTo>
                    <a:pt x="386" y="522"/>
                  </a:lnTo>
                  <a:lnTo>
                    <a:pt x="379" y="522"/>
                  </a:lnTo>
                  <a:lnTo>
                    <a:pt x="373" y="522"/>
                  </a:lnTo>
                  <a:lnTo>
                    <a:pt x="366" y="529"/>
                  </a:lnTo>
                  <a:lnTo>
                    <a:pt x="359" y="529"/>
                  </a:lnTo>
                  <a:lnTo>
                    <a:pt x="352" y="529"/>
                  </a:lnTo>
                  <a:lnTo>
                    <a:pt x="352" y="522"/>
                  </a:lnTo>
                  <a:lnTo>
                    <a:pt x="345" y="515"/>
                  </a:lnTo>
                  <a:lnTo>
                    <a:pt x="339" y="508"/>
                  </a:lnTo>
                  <a:lnTo>
                    <a:pt x="332" y="515"/>
                  </a:lnTo>
                  <a:lnTo>
                    <a:pt x="325" y="508"/>
                  </a:lnTo>
                  <a:lnTo>
                    <a:pt x="325" y="515"/>
                  </a:lnTo>
                  <a:lnTo>
                    <a:pt x="325" y="522"/>
                  </a:lnTo>
                  <a:lnTo>
                    <a:pt x="325" y="529"/>
                  </a:lnTo>
                  <a:lnTo>
                    <a:pt x="318" y="529"/>
                  </a:lnTo>
                  <a:lnTo>
                    <a:pt x="312" y="535"/>
                  </a:lnTo>
                  <a:lnTo>
                    <a:pt x="305" y="535"/>
                  </a:lnTo>
                  <a:lnTo>
                    <a:pt x="305" y="542"/>
                  </a:lnTo>
                  <a:lnTo>
                    <a:pt x="305" y="576"/>
                  </a:lnTo>
                  <a:lnTo>
                    <a:pt x="298" y="569"/>
                  </a:lnTo>
                  <a:lnTo>
                    <a:pt x="291" y="576"/>
                  </a:lnTo>
                  <a:lnTo>
                    <a:pt x="291" y="569"/>
                  </a:lnTo>
                  <a:lnTo>
                    <a:pt x="278" y="569"/>
                  </a:lnTo>
                  <a:lnTo>
                    <a:pt x="264" y="569"/>
                  </a:lnTo>
                  <a:lnTo>
                    <a:pt x="257" y="562"/>
                  </a:lnTo>
                  <a:lnTo>
                    <a:pt x="257" y="549"/>
                  </a:lnTo>
                  <a:lnTo>
                    <a:pt x="251" y="542"/>
                  </a:lnTo>
                  <a:lnTo>
                    <a:pt x="251" y="535"/>
                  </a:lnTo>
                  <a:lnTo>
                    <a:pt x="244" y="542"/>
                  </a:lnTo>
                  <a:lnTo>
                    <a:pt x="237" y="535"/>
                  </a:lnTo>
                  <a:lnTo>
                    <a:pt x="230" y="535"/>
                  </a:lnTo>
                  <a:lnTo>
                    <a:pt x="217" y="529"/>
                  </a:lnTo>
                  <a:lnTo>
                    <a:pt x="210" y="522"/>
                  </a:lnTo>
                  <a:lnTo>
                    <a:pt x="210" y="515"/>
                  </a:lnTo>
                  <a:lnTo>
                    <a:pt x="203" y="515"/>
                  </a:lnTo>
                  <a:lnTo>
                    <a:pt x="196" y="515"/>
                  </a:lnTo>
                  <a:lnTo>
                    <a:pt x="190" y="515"/>
                  </a:lnTo>
                  <a:lnTo>
                    <a:pt x="183" y="508"/>
                  </a:lnTo>
                  <a:lnTo>
                    <a:pt x="176" y="508"/>
                  </a:lnTo>
                  <a:lnTo>
                    <a:pt x="169" y="508"/>
                  </a:lnTo>
                  <a:lnTo>
                    <a:pt x="163" y="501"/>
                  </a:lnTo>
                  <a:lnTo>
                    <a:pt x="149" y="508"/>
                  </a:lnTo>
                  <a:lnTo>
                    <a:pt x="142" y="501"/>
                  </a:lnTo>
                  <a:lnTo>
                    <a:pt x="135" y="501"/>
                  </a:lnTo>
                  <a:lnTo>
                    <a:pt x="129" y="501"/>
                  </a:lnTo>
                  <a:lnTo>
                    <a:pt x="122" y="508"/>
                  </a:lnTo>
                  <a:lnTo>
                    <a:pt x="115" y="501"/>
                  </a:lnTo>
                  <a:lnTo>
                    <a:pt x="102" y="495"/>
                  </a:lnTo>
                  <a:lnTo>
                    <a:pt x="95" y="495"/>
                  </a:lnTo>
                  <a:lnTo>
                    <a:pt x="81" y="501"/>
                  </a:lnTo>
                  <a:lnTo>
                    <a:pt x="54" y="488"/>
                  </a:lnTo>
                  <a:lnTo>
                    <a:pt x="47" y="495"/>
                  </a:lnTo>
                  <a:lnTo>
                    <a:pt x="54" y="508"/>
                  </a:lnTo>
                  <a:lnTo>
                    <a:pt x="47" y="515"/>
                  </a:lnTo>
                  <a:lnTo>
                    <a:pt x="47" y="508"/>
                  </a:lnTo>
                  <a:lnTo>
                    <a:pt x="41" y="501"/>
                  </a:lnTo>
                  <a:lnTo>
                    <a:pt x="27" y="501"/>
                  </a:lnTo>
                  <a:lnTo>
                    <a:pt x="20" y="495"/>
                  </a:lnTo>
                  <a:lnTo>
                    <a:pt x="14" y="495"/>
                  </a:lnTo>
                  <a:lnTo>
                    <a:pt x="14" y="488"/>
                  </a:lnTo>
                  <a:lnTo>
                    <a:pt x="7" y="488"/>
                  </a:lnTo>
                  <a:lnTo>
                    <a:pt x="0" y="481"/>
                  </a:lnTo>
                  <a:lnTo>
                    <a:pt x="0" y="474"/>
                  </a:lnTo>
                  <a:lnTo>
                    <a:pt x="7" y="474"/>
                  </a:lnTo>
                  <a:lnTo>
                    <a:pt x="0" y="461"/>
                  </a:lnTo>
                  <a:lnTo>
                    <a:pt x="0" y="454"/>
                  </a:lnTo>
                  <a:lnTo>
                    <a:pt x="0" y="447"/>
                  </a:lnTo>
                  <a:lnTo>
                    <a:pt x="7" y="447"/>
                  </a:lnTo>
                  <a:lnTo>
                    <a:pt x="14" y="447"/>
                  </a:lnTo>
                  <a:lnTo>
                    <a:pt x="34" y="434"/>
                  </a:lnTo>
                  <a:lnTo>
                    <a:pt x="41" y="434"/>
                  </a:lnTo>
                  <a:lnTo>
                    <a:pt x="47" y="427"/>
                  </a:lnTo>
                  <a:lnTo>
                    <a:pt x="47" y="420"/>
                  </a:lnTo>
                  <a:lnTo>
                    <a:pt x="54" y="413"/>
                  </a:lnTo>
                  <a:lnTo>
                    <a:pt x="61" y="407"/>
                  </a:lnTo>
                  <a:lnTo>
                    <a:pt x="61" y="400"/>
                  </a:lnTo>
                  <a:lnTo>
                    <a:pt x="54" y="386"/>
                  </a:lnTo>
                  <a:lnTo>
                    <a:pt x="47" y="386"/>
                  </a:lnTo>
                  <a:lnTo>
                    <a:pt x="47" y="373"/>
                  </a:lnTo>
                  <a:lnTo>
                    <a:pt x="41" y="373"/>
                  </a:lnTo>
                  <a:lnTo>
                    <a:pt x="47" y="366"/>
                  </a:lnTo>
                  <a:lnTo>
                    <a:pt x="47" y="359"/>
                  </a:lnTo>
                  <a:lnTo>
                    <a:pt x="47" y="352"/>
                  </a:lnTo>
                  <a:lnTo>
                    <a:pt x="54" y="352"/>
                  </a:lnTo>
                  <a:lnTo>
                    <a:pt x="61" y="346"/>
                  </a:lnTo>
                  <a:lnTo>
                    <a:pt x="75" y="352"/>
                  </a:lnTo>
                  <a:lnTo>
                    <a:pt x="81" y="346"/>
                  </a:lnTo>
                  <a:lnTo>
                    <a:pt x="81" y="319"/>
                  </a:lnTo>
                  <a:lnTo>
                    <a:pt x="88" y="319"/>
                  </a:lnTo>
                  <a:lnTo>
                    <a:pt x="81" y="298"/>
                  </a:lnTo>
                  <a:lnTo>
                    <a:pt x="81" y="285"/>
                  </a:lnTo>
                  <a:lnTo>
                    <a:pt x="81" y="278"/>
                  </a:lnTo>
                  <a:lnTo>
                    <a:pt x="75" y="271"/>
                  </a:lnTo>
                  <a:lnTo>
                    <a:pt x="75" y="264"/>
                  </a:lnTo>
                  <a:lnTo>
                    <a:pt x="81" y="264"/>
                  </a:lnTo>
                  <a:lnTo>
                    <a:pt x="95" y="264"/>
                  </a:lnTo>
                  <a:lnTo>
                    <a:pt x="95" y="258"/>
                  </a:lnTo>
                  <a:lnTo>
                    <a:pt x="88" y="251"/>
                  </a:lnTo>
                  <a:lnTo>
                    <a:pt x="95" y="244"/>
                  </a:lnTo>
                  <a:lnTo>
                    <a:pt x="95" y="224"/>
                  </a:lnTo>
                  <a:lnTo>
                    <a:pt x="88" y="224"/>
                  </a:lnTo>
                  <a:lnTo>
                    <a:pt x="88" y="217"/>
                  </a:lnTo>
                  <a:lnTo>
                    <a:pt x="81" y="217"/>
                  </a:lnTo>
                  <a:lnTo>
                    <a:pt x="81" y="203"/>
                  </a:lnTo>
                  <a:lnTo>
                    <a:pt x="88" y="197"/>
                  </a:lnTo>
                  <a:lnTo>
                    <a:pt x="88" y="203"/>
                  </a:lnTo>
                  <a:lnTo>
                    <a:pt x="95" y="197"/>
                  </a:lnTo>
                  <a:lnTo>
                    <a:pt x="102" y="203"/>
                  </a:lnTo>
                  <a:lnTo>
                    <a:pt x="115" y="203"/>
                  </a:lnTo>
                  <a:lnTo>
                    <a:pt x="115" y="197"/>
                  </a:lnTo>
                  <a:lnTo>
                    <a:pt x="129" y="183"/>
                  </a:lnTo>
                  <a:lnTo>
                    <a:pt x="135" y="176"/>
                  </a:lnTo>
                  <a:lnTo>
                    <a:pt x="135" y="170"/>
                  </a:lnTo>
                  <a:lnTo>
                    <a:pt x="149" y="156"/>
                  </a:lnTo>
                  <a:lnTo>
                    <a:pt x="149" y="149"/>
                  </a:lnTo>
                  <a:lnTo>
                    <a:pt x="149" y="142"/>
                  </a:lnTo>
                  <a:lnTo>
                    <a:pt x="142" y="142"/>
                  </a:lnTo>
                  <a:lnTo>
                    <a:pt x="142" y="136"/>
                  </a:lnTo>
                  <a:lnTo>
                    <a:pt x="129" y="129"/>
                  </a:lnTo>
                  <a:lnTo>
                    <a:pt x="135" y="115"/>
                  </a:lnTo>
                  <a:lnTo>
                    <a:pt x="135" y="109"/>
                  </a:lnTo>
                  <a:lnTo>
                    <a:pt x="142" y="102"/>
                  </a:lnTo>
                  <a:lnTo>
                    <a:pt x="149" y="102"/>
                  </a:lnTo>
                  <a:lnTo>
                    <a:pt x="149" y="88"/>
                  </a:lnTo>
                  <a:lnTo>
                    <a:pt x="156" y="88"/>
                  </a:lnTo>
                  <a:lnTo>
                    <a:pt x="163" y="88"/>
                  </a:lnTo>
                  <a:lnTo>
                    <a:pt x="183" y="102"/>
                  </a:lnTo>
                  <a:lnTo>
                    <a:pt x="176" y="102"/>
                  </a:lnTo>
                  <a:lnTo>
                    <a:pt x="183" y="102"/>
                  </a:lnTo>
                  <a:lnTo>
                    <a:pt x="190" y="102"/>
                  </a:lnTo>
                  <a:lnTo>
                    <a:pt x="196" y="109"/>
                  </a:lnTo>
                  <a:lnTo>
                    <a:pt x="203" y="109"/>
                  </a:lnTo>
                  <a:lnTo>
                    <a:pt x="203" y="115"/>
                  </a:lnTo>
                  <a:lnTo>
                    <a:pt x="210" y="115"/>
                  </a:lnTo>
                  <a:lnTo>
                    <a:pt x="210" y="109"/>
                  </a:lnTo>
                  <a:lnTo>
                    <a:pt x="230" y="115"/>
                  </a:lnTo>
                  <a:lnTo>
                    <a:pt x="237" y="115"/>
                  </a:lnTo>
                  <a:lnTo>
                    <a:pt x="257" y="115"/>
                  </a:lnTo>
                  <a:lnTo>
                    <a:pt x="264" y="115"/>
                  </a:lnTo>
                  <a:lnTo>
                    <a:pt x="271" y="115"/>
                  </a:lnTo>
                  <a:lnTo>
                    <a:pt x="278" y="115"/>
                  </a:lnTo>
                  <a:lnTo>
                    <a:pt x="278" y="109"/>
                  </a:lnTo>
                  <a:lnTo>
                    <a:pt x="278" y="115"/>
                  </a:lnTo>
                  <a:lnTo>
                    <a:pt x="284" y="109"/>
                  </a:lnTo>
                  <a:lnTo>
                    <a:pt x="291" y="109"/>
                  </a:lnTo>
                  <a:lnTo>
                    <a:pt x="298" y="109"/>
                  </a:lnTo>
                  <a:lnTo>
                    <a:pt x="298" y="102"/>
                  </a:lnTo>
                  <a:lnTo>
                    <a:pt x="312" y="102"/>
                  </a:lnTo>
                  <a:lnTo>
                    <a:pt x="318" y="102"/>
                  </a:lnTo>
                  <a:lnTo>
                    <a:pt x="325" y="109"/>
                  </a:lnTo>
                  <a:lnTo>
                    <a:pt x="332" y="102"/>
                  </a:lnTo>
                  <a:lnTo>
                    <a:pt x="332" y="109"/>
                  </a:lnTo>
                  <a:lnTo>
                    <a:pt x="339" y="115"/>
                  </a:lnTo>
                  <a:lnTo>
                    <a:pt x="339" y="122"/>
                  </a:lnTo>
                  <a:lnTo>
                    <a:pt x="345" y="115"/>
                  </a:lnTo>
                  <a:lnTo>
                    <a:pt x="352" y="122"/>
                  </a:lnTo>
                  <a:lnTo>
                    <a:pt x="352" y="129"/>
                  </a:lnTo>
                  <a:lnTo>
                    <a:pt x="373" y="122"/>
                  </a:lnTo>
                  <a:lnTo>
                    <a:pt x="373" y="115"/>
                  </a:lnTo>
                  <a:lnTo>
                    <a:pt x="379" y="122"/>
                  </a:lnTo>
                  <a:lnTo>
                    <a:pt x="386" y="122"/>
                  </a:lnTo>
                  <a:lnTo>
                    <a:pt x="393" y="122"/>
                  </a:lnTo>
                  <a:lnTo>
                    <a:pt x="393" y="115"/>
                  </a:lnTo>
                  <a:lnTo>
                    <a:pt x="400" y="115"/>
                  </a:lnTo>
                  <a:lnTo>
                    <a:pt x="406" y="109"/>
                  </a:lnTo>
                  <a:lnTo>
                    <a:pt x="427" y="102"/>
                  </a:lnTo>
                  <a:lnTo>
                    <a:pt x="440" y="102"/>
                  </a:lnTo>
                  <a:lnTo>
                    <a:pt x="440" y="95"/>
                  </a:lnTo>
                  <a:lnTo>
                    <a:pt x="461" y="95"/>
                  </a:lnTo>
                  <a:lnTo>
                    <a:pt x="461" y="88"/>
                  </a:lnTo>
                  <a:lnTo>
                    <a:pt x="467" y="88"/>
                  </a:lnTo>
                  <a:lnTo>
                    <a:pt x="481" y="88"/>
                  </a:lnTo>
                  <a:lnTo>
                    <a:pt x="488" y="88"/>
                  </a:lnTo>
                  <a:lnTo>
                    <a:pt x="488" y="82"/>
                  </a:lnTo>
                  <a:lnTo>
                    <a:pt x="494" y="82"/>
                  </a:lnTo>
                  <a:lnTo>
                    <a:pt x="494" y="88"/>
                  </a:lnTo>
                  <a:lnTo>
                    <a:pt x="501" y="95"/>
                  </a:lnTo>
                  <a:lnTo>
                    <a:pt x="508" y="88"/>
                  </a:lnTo>
                  <a:lnTo>
                    <a:pt x="501" y="82"/>
                  </a:lnTo>
                  <a:lnTo>
                    <a:pt x="508" y="82"/>
                  </a:lnTo>
                  <a:lnTo>
                    <a:pt x="515" y="82"/>
                  </a:lnTo>
                  <a:lnTo>
                    <a:pt x="522" y="82"/>
                  </a:lnTo>
                  <a:lnTo>
                    <a:pt x="522" y="68"/>
                  </a:lnTo>
                  <a:lnTo>
                    <a:pt x="528" y="68"/>
                  </a:lnTo>
                  <a:lnTo>
                    <a:pt x="542" y="68"/>
                  </a:lnTo>
                  <a:lnTo>
                    <a:pt x="542" y="75"/>
                  </a:lnTo>
                  <a:lnTo>
                    <a:pt x="549" y="68"/>
                  </a:lnTo>
                  <a:lnTo>
                    <a:pt x="555" y="68"/>
                  </a:lnTo>
                  <a:lnTo>
                    <a:pt x="555" y="75"/>
                  </a:lnTo>
                  <a:lnTo>
                    <a:pt x="562" y="75"/>
                  </a:lnTo>
                  <a:lnTo>
                    <a:pt x="562" y="68"/>
                  </a:lnTo>
                  <a:lnTo>
                    <a:pt x="555" y="68"/>
                  </a:lnTo>
                  <a:lnTo>
                    <a:pt x="569" y="68"/>
                  </a:lnTo>
                  <a:lnTo>
                    <a:pt x="576" y="61"/>
                  </a:lnTo>
                  <a:lnTo>
                    <a:pt x="589" y="54"/>
                  </a:lnTo>
                  <a:lnTo>
                    <a:pt x="596" y="54"/>
                  </a:lnTo>
                  <a:lnTo>
                    <a:pt x="603" y="34"/>
                  </a:lnTo>
                  <a:lnTo>
                    <a:pt x="610" y="27"/>
                  </a:lnTo>
                  <a:lnTo>
                    <a:pt x="616" y="27"/>
                  </a:lnTo>
                  <a:lnTo>
                    <a:pt x="616" y="21"/>
                  </a:lnTo>
                  <a:lnTo>
                    <a:pt x="623" y="21"/>
                  </a:lnTo>
                  <a:lnTo>
                    <a:pt x="630" y="21"/>
                  </a:lnTo>
                  <a:lnTo>
                    <a:pt x="630" y="14"/>
                  </a:lnTo>
                  <a:lnTo>
                    <a:pt x="643" y="14"/>
                  </a:lnTo>
                  <a:lnTo>
                    <a:pt x="650" y="7"/>
                  </a:lnTo>
                  <a:lnTo>
                    <a:pt x="657" y="7"/>
                  </a:lnTo>
                  <a:lnTo>
                    <a:pt x="671" y="0"/>
                  </a:lnTo>
                  <a:lnTo>
                    <a:pt x="677" y="7"/>
                  </a:lnTo>
                  <a:lnTo>
                    <a:pt x="671" y="7"/>
                  </a:lnTo>
                  <a:lnTo>
                    <a:pt x="664" y="14"/>
                  </a:lnTo>
                  <a:lnTo>
                    <a:pt x="664" y="21"/>
                  </a:lnTo>
                  <a:lnTo>
                    <a:pt x="671" y="27"/>
                  </a:lnTo>
                  <a:lnTo>
                    <a:pt x="671" y="21"/>
                  </a:lnTo>
                  <a:lnTo>
                    <a:pt x="671" y="27"/>
                  </a:lnTo>
                  <a:lnTo>
                    <a:pt x="671" y="34"/>
                  </a:lnTo>
                  <a:lnTo>
                    <a:pt x="677" y="41"/>
                  </a:lnTo>
                  <a:lnTo>
                    <a:pt x="671" y="48"/>
                  </a:lnTo>
                  <a:lnTo>
                    <a:pt x="677" y="48"/>
                  </a:lnTo>
                  <a:lnTo>
                    <a:pt x="684" y="54"/>
                  </a:lnTo>
                  <a:lnTo>
                    <a:pt x="691" y="61"/>
                  </a:lnTo>
                  <a:lnTo>
                    <a:pt x="698" y="54"/>
                  </a:lnTo>
                  <a:lnTo>
                    <a:pt x="704" y="61"/>
                  </a:lnTo>
                  <a:lnTo>
                    <a:pt x="704" y="68"/>
                  </a:lnTo>
                  <a:lnTo>
                    <a:pt x="718" y="75"/>
                  </a:lnTo>
                  <a:lnTo>
                    <a:pt x="718" y="82"/>
                  </a:lnTo>
                  <a:lnTo>
                    <a:pt x="718" y="88"/>
                  </a:lnTo>
                  <a:lnTo>
                    <a:pt x="718" y="95"/>
                  </a:lnTo>
                  <a:lnTo>
                    <a:pt x="725" y="109"/>
                  </a:lnTo>
                  <a:lnTo>
                    <a:pt x="725" y="115"/>
                  </a:lnTo>
                  <a:lnTo>
                    <a:pt x="718" y="115"/>
                  </a:lnTo>
                  <a:lnTo>
                    <a:pt x="711" y="115"/>
                  </a:lnTo>
                  <a:close/>
                </a:path>
              </a:pathLst>
            </a:custGeom>
            <a:solidFill>
              <a:srgbClr val="04A2E0"/>
            </a:solidFill>
            <a:ln w="0">
              <a:solidFill>
                <a:srgbClr val="7F7F7F"/>
              </a:solidFill>
              <a:prstDash val="solid"/>
              <a:round/>
              <a:headEnd/>
              <a:tailEnd/>
            </a:ln>
          </p:spPr>
          <p:txBody>
            <a:bodyPr lIns="100796" tIns="50398" rIns="100796" bIns="50398"/>
            <a:lstStyle/>
            <a:p>
              <a:endParaRPr lang="es-ES" sz="2004" dirty="0"/>
            </a:p>
          </p:txBody>
        </p:sp>
        <p:sp>
          <p:nvSpPr>
            <p:cNvPr id="45" name="alava">
              <a:extLst>
                <a:ext uri="{FF2B5EF4-FFF2-40B4-BE49-F238E27FC236}">
                  <a16:creationId xmlns:a16="http://schemas.microsoft.com/office/drawing/2014/main" id="{1D92C2E0-5A6A-117F-3777-CF35111748A0}"/>
                </a:ext>
              </a:extLst>
            </p:cNvPr>
            <p:cNvSpPr>
              <a:spLocks/>
            </p:cNvSpPr>
            <p:nvPr/>
          </p:nvSpPr>
          <p:spPr bwMode="auto">
            <a:xfrm>
              <a:off x="14252352" y="5714777"/>
              <a:ext cx="344106" cy="326793"/>
            </a:xfrm>
            <a:custGeom>
              <a:avLst/>
              <a:gdLst>
                <a:gd name="T0" fmla="*/ 2147483647 w 887"/>
                <a:gd name="T1" fmla="*/ 2147483647 h 846"/>
                <a:gd name="T2" fmla="*/ 2147483647 w 887"/>
                <a:gd name="T3" fmla="*/ 2147483647 h 846"/>
                <a:gd name="T4" fmla="*/ 2147483647 w 887"/>
                <a:gd name="T5" fmla="*/ 2147483647 h 846"/>
                <a:gd name="T6" fmla="*/ 2147483647 w 887"/>
                <a:gd name="T7" fmla="*/ 2147483647 h 846"/>
                <a:gd name="T8" fmla="*/ 2147483647 w 887"/>
                <a:gd name="T9" fmla="*/ 2147483647 h 846"/>
                <a:gd name="T10" fmla="*/ 2147483647 w 887"/>
                <a:gd name="T11" fmla="*/ 2147483647 h 846"/>
                <a:gd name="T12" fmla="*/ 2147483647 w 887"/>
                <a:gd name="T13" fmla="*/ 2147483647 h 846"/>
                <a:gd name="T14" fmla="*/ 2147483647 w 887"/>
                <a:gd name="T15" fmla="*/ 2147483647 h 846"/>
                <a:gd name="T16" fmla="*/ 2147483647 w 887"/>
                <a:gd name="T17" fmla="*/ 2147483647 h 846"/>
                <a:gd name="T18" fmla="*/ 2147483647 w 887"/>
                <a:gd name="T19" fmla="*/ 2147483647 h 846"/>
                <a:gd name="T20" fmla="*/ 2147483647 w 887"/>
                <a:gd name="T21" fmla="*/ 2147483647 h 846"/>
                <a:gd name="T22" fmla="*/ 2147483647 w 887"/>
                <a:gd name="T23" fmla="*/ 2147483647 h 846"/>
                <a:gd name="T24" fmla="*/ 2147483647 w 887"/>
                <a:gd name="T25" fmla="*/ 2147483647 h 846"/>
                <a:gd name="T26" fmla="*/ 2147483647 w 887"/>
                <a:gd name="T27" fmla="*/ 2147483647 h 846"/>
                <a:gd name="T28" fmla="*/ 2147483647 w 887"/>
                <a:gd name="T29" fmla="*/ 2147483647 h 846"/>
                <a:gd name="T30" fmla="*/ 2147483647 w 887"/>
                <a:gd name="T31" fmla="*/ 2147483647 h 846"/>
                <a:gd name="T32" fmla="*/ 2147483647 w 887"/>
                <a:gd name="T33" fmla="*/ 2147483647 h 846"/>
                <a:gd name="T34" fmla="*/ 2147483647 w 887"/>
                <a:gd name="T35" fmla="*/ 2147483647 h 846"/>
                <a:gd name="T36" fmla="*/ 2147483647 w 887"/>
                <a:gd name="T37" fmla="*/ 2147483647 h 846"/>
                <a:gd name="T38" fmla="*/ 2147483647 w 887"/>
                <a:gd name="T39" fmla="*/ 2147483647 h 846"/>
                <a:gd name="T40" fmla="*/ 2147483647 w 887"/>
                <a:gd name="T41" fmla="*/ 2147483647 h 846"/>
                <a:gd name="T42" fmla="*/ 2147483647 w 887"/>
                <a:gd name="T43" fmla="*/ 2147483647 h 846"/>
                <a:gd name="T44" fmla="*/ 2147483647 w 887"/>
                <a:gd name="T45" fmla="*/ 2147483647 h 846"/>
                <a:gd name="T46" fmla="*/ 2147483647 w 887"/>
                <a:gd name="T47" fmla="*/ 2147483647 h 846"/>
                <a:gd name="T48" fmla="*/ 2147483647 w 887"/>
                <a:gd name="T49" fmla="*/ 2147483647 h 846"/>
                <a:gd name="T50" fmla="*/ 2147483647 w 887"/>
                <a:gd name="T51" fmla="*/ 2147483647 h 846"/>
                <a:gd name="T52" fmla="*/ 2147483647 w 887"/>
                <a:gd name="T53" fmla="*/ 2147483647 h 846"/>
                <a:gd name="T54" fmla="*/ 2147483647 w 887"/>
                <a:gd name="T55" fmla="*/ 2147483647 h 846"/>
                <a:gd name="T56" fmla="*/ 2147483647 w 887"/>
                <a:gd name="T57" fmla="*/ 2147483647 h 846"/>
                <a:gd name="T58" fmla="*/ 2147483647 w 887"/>
                <a:gd name="T59" fmla="*/ 2147483647 h 846"/>
                <a:gd name="T60" fmla="*/ 2147483647 w 887"/>
                <a:gd name="T61" fmla="*/ 2147483647 h 846"/>
                <a:gd name="T62" fmla="*/ 2147483647 w 887"/>
                <a:gd name="T63" fmla="*/ 2147483647 h 846"/>
                <a:gd name="T64" fmla="*/ 2147483647 w 887"/>
                <a:gd name="T65" fmla="*/ 2147483647 h 846"/>
                <a:gd name="T66" fmla="*/ 2147483647 w 887"/>
                <a:gd name="T67" fmla="*/ 2147483647 h 846"/>
                <a:gd name="T68" fmla="*/ 2147483647 w 887"/>
                <a:gd name="T69" fmla="*/ 2147483647 h 846"/>
                <a:gd name="T70" fmla="*/ 497180805 w 887"/>
                <a:gd name="T71" fmla="*/ 2147483647 h 846"/>
                <a:gd name="T72" fmla="*/ 2147483647 w 887"/>
                <a:gd name="T73" fmla="*/ 2147483647 h 846"/>
                <a:gd name="T74" fmla="*/ 2147483647 w 887"/>
                <a:gd name="T75" fmla="*/ 2147483647 h 846"/>
                <a:gd name="T76" fmla="*/ 2147483647 w 887"/>
                <a:gd name="T77" fmla="*/ 2147483647 h 846"/>
                <a:gd name="T78" fmla="*/ 2147483647 w 887"/>
                <a:gd name="T79" fmla="*/ 2147483647 h 846"/>
                <a:gd name="T80" fmla="*/ 2147483647 w 887"/>
                <a:gd name="T81" fmla="*/ 2147483647 h 846"/>
                <a:gd name="T82" fmla="*/ 2147483647 w 887"/>
                <a:gd name="T83" fmla="*/ 2147483647 h 846"/>
                <a:gd name="T84" fmla="*/ 2147483647 w 887"/>
                <a:gd name="T85" fmla="*/ 2147483647 h 846"/>
                <a:gd name="T86" fmla="*/ 2147483647 w 887"/>
                <a:gd name="T87" fmla="*/ 2147483647 h 846"/>
                <a:gd name="T88" fmla="*/ 2147483647 w 887"/>
                <a:gd name="T89" fmla="*/ 2147483647 h 846"/>
                <a:gd name="T90" fmla="*/ 2147483647 w 887"/>
                <a:gd name="T91" fmla="*/ 2147483647 h 846"/>
                <a:gd name="T92" fmla="*/ 2147483647 w 887"/>
                <a:gd name="T93" fmla="*/ 2147483647 h 846"/>
                <a:gd name="T94" fmla="*/ 2147483647 w 887"/>
                <a:gd name="T95" fmla="*/ 2147483647 h 846"/>
                <a:gd name="T96" fmla="*/ 2147483647 w 887"/>
                <a:gd name="T97" fmla="*/ 2147483647 h 846"/>
                <a:gd name="T98" fmla="*/ 2147483647 w 887"/>
                <a:gd name="T99" fmla="*/ 0 h 846"/>
                <a:gd name="T100" fmla="*/ 2147483647 w 887"/>
                <a:gd name="T101" fmla="*/ 2147483647 h 846"/>
                <a:gd name="T102" fmla="*/ 2147483647 w 887"/>
                <a:gd name="T103" fmla="*/ 2147483647 h 846"/>
                <a:gd name="T104" fmla="*/ 2147483647 w 887"/>
                <a:gd name="T105" fmla="*/ 2147483647 h 846"/>
                <a:gd name="T106" fmla="*/ 2147483647 w 887"/>
                <a:gd name="T107" fmla="*/ 2147483647 h 846"/>
                <a:gd name="T108" fmla="*/ 2147483647 w 887"/>
                <a:gd name="T109" fmla="*/ 2147483647 h 846"/>
                <a:gd name="T110" fmla="*/ 2147483647 w 887"/>
                <a:gd name="T111" fmla="*/ 2147483647 h 846"/>
                <a:gd name="T112" fmla="*/ 2147483647 w 887"/>
                <a:gd name="T113" fmla="*/ 2147483647 h 846"/>
                <a:gd name="T114" fmla="*/ 2147483647 w 887"/>
                <a:gd name="T115" fmla="*/ 2147483647 h 84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87"/>
                <a:gd name="T175" fmla="*/ 0 h 846"/>
                <a:gd name="T176" fmla="*/ 887 w 887"/>
                <a:gd name="T177" fmla="*/ 846 h 84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87" h="846">
                  <a:moveTo>
                    <a:pt x="623" y="162"/>
                  </a:moveTo>
                  <a:lnTo>
                    <a:pt x="623" y="176"/>
                  </a:lnTo>
                  <a:lnTo>
                    <a:pt x="630" y="176"/>
                  </a:lnTo>
                  <a:lnTo>
                    <a:pt x="636" y="189"/>
                  </a:lnTo>
                  <a:lnTo>
                    <a:pt x="636" y="196"/>
                  </a:lnTo>
                  <a:lnTo>
                    <a:pt x="630" y="203"/>
                  </a:lnTo>
                  <a:lnTo>
                    <a:pt x="623" y="210"/>
                  </a:lnTo>
                  <a:lnTo>
                    <a:pt x="623" y="216"/>
                  </a:lnTo>
                  <a:lnTo>
                    <a:pt x="616" y="223"/>
                  </a:lnTo>
                  <a:lnTo>
                    <a:pt x="609" y="223"/>
                  </a:lnTo>
                  <a:lnTo>
                    <a:pt x="589" y="237"/>
                  </a:lnTo>
                  <a:lnTo>
                    <a:pt x="582" y="237"/>
                  </a:lnTo>
                  <a:lnTo>
                    <a:pt x="575" y="237"/>
                  </a:lnTo>
                  <a:lnTo>
                    <a:pt x="575" y="243"/>
                  </a:lnTo>
                  <a:lnTo>
                    <a:pt x="575" y="250"/>
                  </a:lnTo>
                  <a:lnTo>
                    <a:pt x="582" y="264"/>
                  </a:lnTo>
                  <a:lnTo>
                    <a:pt x="575" y="264"/>
                  </a:lnTo>
                  <a:lnTo>
                    <a:pt x="575" y="270"/>
                  </a:lnTo>
                  <a:lnTo>
                    <a:pt x="582" y="277"/>
                  </a:lnTo>
                  <a:lnTo>
                    <a:pt x="589" y="277"/>
                  </a:lnTo>
                  <a:lnTo>
                    <a:pt x="589" y="284"/>
                  </a:lnTo>
                  <a:lnTo>
                    <a:pt x="596" y="284"/>
                  </a:lnTo>
                  <a:lnTo>
                    <a:pt x="603" y="291"/>
                  </a:lnTo>
                  <a:lnTo>
                    <a:pt x="616" y="291"/>
                  </a:lnTo>
                  <a:lnTo>
                    <a:pt x="623" y="298"/>
                  </a:lnTo>
                  <a:lnTo>
                    <a:pt x="623" y="304"/>
                  </a:lnTo>
                  <a:lnTo>
                    <a:pt x="630" y="298"/>
                  </a:lnTo>
                  <a:lnTo>
                    <a:pt x="623" y="284"/>
                  </a:lnTo>
                  <a:lnTo>
                    <a:pt x="630" y="277"/>
                  </a:lnTo>
                  <a:lnTo>
                    <a:pt x="657" y="291"/>
                  </a:lnTo>
                  <a:lnTo>
                    <a:pt x="670" y="284"/>
                  </a:lnTo>
                  <a:lnTo>
                    <a:pt x="677" y="284"/>
                  </a:lnTo>
                  <a:lnTo>
                    <a:pt x="691" y="291"/>
                  </a:lnTo>
                  <a:lnTo>
                    <a:pt x="697" y="298"/>
                  </a:lnTo>
                  <a:lnTo>
                    <a:pt x="704" y="291"/>
                  </a:lnTo>
                  <a:lnTo>
                    <a:pt x="711" y="291"/>
                  </a:lnTo>
                  <a:lnTo>
                    <a:pt x="718" y="291"/>
                  </a:lnTo>
                  <a:lnTo>
                    <a:pt x="724" y="298"/>
                  </a:lnTo>
                  <a:lnTo>
                    <a:pt x="738" y="291"/>
                  </a:lnTo>
                  <a:lnTo>
                    <a:pt x="745" y="298"/>
                  </a:lnTo>
                  <a:lnTo>
                    <a:pt x="752" y="298"/>
                  </a:lnTo>
                  <a:lnTo>
                    <a:pt x="758" y="298"/>
                  </a:lnTo>
                  <a:lnTo>
                    <a:pt x="765" y="304"/>
                  </a:lnTo>
                  <a:lnTo>
                    <a:pt x="772" y="304"/>
                  </a:lnTo>
                  <a:lnTo>
                    <a:pt x="779" y="304"/>
                  </a:lnTo>
                  <a:lnTo>
                    <a:pt x="785" y="304"/>
                  </a:lnTo>
                  <a:lnTo>
                    <a:pt x="785" y="311"/>
                  </a:lnTo>
                  <a:lnTo>
                    <a:pt x="792" y="318"/>
                  </a:lnTo>
                  <a:lnTo>
                    <a:pt x="806" y="325"/>
                  </a:lnTo>
                  <a:lnTo>
                    <a:pt x="813" y="325"/>
                  </a:lnTo>
                  <a:lnTo>
                    <a:pt x="819" y="331"/>
                  </a:lnTo>
                  <a:lnTo>
                    <a:pt x="826" y="325"/>
                  </a:lnTo>
                  <a:lnTo>
                    <a:pt x="826" y="331"/>
                  </a:lnTo>
                  <a:lnTo>
                    <a:pt x="833" y="338"/>
                  </a:lnTo>
                  <a:lnTo>
                    <a:pt x="833" y="352"/>
                  </a:lnTo>
                  <a:lnTo>
                    <a:pt x="840" y="359"/>
                  </a:lnTo>
                  <a:lnTo>
                    <a:pt x="853" y="359"/>
                  </a:lnTo>
                  <a:lnTo>
                    <a:pt x="867" y="359"/>
                  </a:lnTo>
                  <a:lnTo>
                    <a:pt x="867" y="365"/>
                  </a:lnTo>
                  <a:lnTo>
                    <a:pt x="880" y="372"/>
                  </a:lnTo>
                  <a:lnTo>
                    <a:pt x="874" y="379"/>
                  </a:lnTo>
                  <a:lnTo>
                    <a:pt x="880" y="399"/>
                  </a:lnTo>
                  <a:lnTo>
                    <a:pt x="880" y="413"/>
                  </a:lnTo>
                  <a:lnTo>
                    <a:pt x="887" y="419"/>
                  </a:lnTo>
                  <a:lnTo>
                    <a:pt x="880" y="433"/>
                  </a:lnTo>
                  <a:lnTo>
                    <a:pt x="867" y="447"/>
                  </a:lnTo>
                  <a:lnTo>
                    <a:pt x="853" y="453"/>
                  </a:lnTo>
                  <a:lnTo>
                    <a:pt x="853" y="460"/>
                  </a:lnTo>
                  <a:lnTo>
                    <a:pt x="853" y="480"/>
                  </a:lnTo>
                  <a:lnTo>
                    <a:pt x="846" y="487"/>
                  </a:lnTo>
                  <a:lnTo>
                    <a:pt x="846" y="494"/>
                  </a:lnTo>
                  <a:lnTo>
                    <a:pt x="853" y="508"/>
                  </a:lnTo>
                  <a:lnTo>
                    <a:pt x="853" y="514"/>
                  </a:lnTo>
                  <a:lnTo>
                    <a:pt x="853" y="521"/>
                  </a:lnTo>
                  <a:lnTo>
                    <a:pt x="860" y="528"/>
                  </a:lnTo>
                  <a:lnTo>
                    <a:pt x="853" y="535"/>
                  </a:lnTo>
                  <a:lnTo>
                    <a:pt x="853" y="541"/>
                  </a:lnTo>
                  <a:lnTo>
                    <a:pt x="846" y="535"/>
                  </a:lnTo>
                  <a:lnTo>
                    <a:pt x="840" y="535"/>
                  </a:lnTo>
                  <a:lnTo>
                    <a:pt x="840" y="541"/>
                  </a:lnTo>
                  <a:lnTo>
                    <a:pt x="826" y="548"/>
                  </a:lnTo>
                  <a:lnTo>
                    <a:pt x="819" y="548"/>
                  </a:lnTo>
                  <a:lnTo>
                    <a:pt x="813" y="541"/>
                  </a:lnTo>
                  <a:lnTo>
                    <a:pt x="813" y="555"/>
                  </a:lnTo>
                  <a:lnTo>
                    <a:pt x="813" y="562"/>
                  </a:lnTo>
                  <a:lnTo>
                    <a:pt x="813" y="568"/>
                  </a:lnTo>
                  <a:lnTo>
                    <a:pt x="813" y="562"/>
                  </a:lnTo>
                  <a:lnTo>
                    <a:pt x="819" y="575"/>
                  </a:lnTo>
                  <a:lnTo>
                    <a:pt x="819" y="582"/>
                  </a:lnTo>
                  <a:lnTo>
                    <a:pt x="819" y="602"/>
                  </a:lnTo>
                  <a:lnTo>
                    <a:pt x="813" y="609"/>
                  </a:lnTo>
                  <a:lnTo>
                    <a:pt x="819" y="609"/>
                  </a:lnTo>
                  <a:lnTo>
                    <a:pt x="819" y="616"/>
                  </a:lnTo>
                  <a:lnTo>
                    <a:pt x="826" y="623"/>
                  </a:lnTo>
                  <a:lnTo>
                    <a:pt x="833" y="609"/>
                  </a:lnTo>
                  <a:lnTo>
                    <a:pt x="840" y="623"/>
                  </a:lnTo>
                  <a:lnTo>
                    <a:pt x="840" y="636"/>
                  </a:lnTo>
                  <a:lnTo>
                    <a:pt x="833" y="643"/>
                  </a:lnTo>
                  <a:lnTo>
                    <a:pt x="819" y="643"/>
                  </a:lnTo>
                  <a:lnTo>
                    <a:pt x="813" y="643"/>
                  </a:lnTo>
                  <a:lnTo>
                    <a:pt x="806" y="650"/>
                  </a:lnTo>
                  <a:lnTo>
                    <a:pt x="799" y="657"/>
                  </a:lnTo>
                  <a:lnTo>
                    <a:pt x="792" y="663"/>
                  </a:lnTo>
                  <a:lnTo>
                    <a:pt x="772" y="657"/>
                  </a:lnTo>
                  <a:lnTo>
                    <a:pt x="772" y="663"/>
                  </a:lnTo>
                  <a:lnTo>
                    <a:pt x="758" y="663"/>
                  </a:lnTo>
                  <a:lnTo>
                    <a:pt x="758" y="657"/>
                  </a:lnTo>
                  <a:lnTo>
                    <a:pt x="765" y="657"/>
                  </a:lnTo>
                  <a:lnTo>
                    <a:pt x="772" y="650"/>
                  </a:lnTo>
                  <a:lnTo>
                    <a:pt x="758" y="650"/>
                  </a:lnTo>
                  <a:lnTo>
                    <a:pt x="765" y="643"/>
                  </a:lnTo>
                  <a:lnTo>
                    <a:pt x="752" y="629"/>
                  </a:lnTo>
                  <a:lnTo>
                    <a:pt x="745" y="636"/>
                  </a:lnTo>
                  <a:lnTo>
                    <a:pt x="731" y="629"/>
                  </a:lnTo>
                  <a:lnTo>
                    <a:pt x="724" y="636"/>
                  </a:lnTo>
                  <a:lnTo>
                    <a:pt x="718" y="636"/>
                  </a:lnTo>
                  <a:lnTo>
                    <a:pt x="704" y="650"/>
                  </a:lnTo>
                  <a:lnTo>
                    <a:pt x="697" y="657"/>
                  </a:lnTo>
                  <a:lnTo>
                    <a:pt x="697" y="663"/>
                  </a:lnTo>
                  <a:lnTo>
                    <a:pt x="691" y="670"/>
                  </a:lnTo>
                  <a:lnTo>
                    <a:pt x="684" y="670"/>
                  </a:lnTo>
                  <a:lnTo>
                    <a:pt x="677" y="684"/>
                  </a:lnTo>
                  <a:lnTo>
                    <a:pt x="677" y="690"/>
                  </a:lnTo>
                  <a:lnTo>
                    <a:pt x="664" y="684"/>
                  </a:lnTo>
                  <a:lnTo>
                    <a:pt x="664" y="690"/>
                  </a:lnTo>
                  <a:lnTo>
                    <a:pt x="670" y="697"/>
                  </a:lnTo>
                  <a:lnTo>
                    <a:pt x="670" y="718"/>
                  </a:lnTo>
                  <a:lnTo>
                    <a:pt x="677" y="711"/>
                  </a:lnTo>
                  <a:lnTo>
                    <a:pt x="684" y="711"/>
                  </a:lnTo>
                  <a:lnTo>
                    <a:pt x="697" y="718"/>
                  </a:lnTo>
                  <a:lnTo>
                    <a:pt x="697" y="724"/>
                  </a:lnTo>
                  <a:lnTo>
                    <a:pt x="704" y="738"/>
                  </a:lnTo>
                  <a:lnTo>
                    <a:pt x="711" y="731"/>
                  </a:lnTo>
                  <a:lnTo>
                    <a:pt x="718" y="711"/>
                  </a:lnTo>
                  <a:lnTo>
                    <a:pt x="724" y="704"/>
                  </a:lnTo>
                  <a:lnTo>
                    <a:pt x="724" y="697"/>
                  </a:lnTo>
                  <a:lnTo>
                    <a:pt x="731" y="690"/>
                  </a:lnTo>
                  <a:lnTo>
                    <a:pt x="738" y="704"/>
                  </a:lnTo>
                  <a:lnTo>
                    <a:pt x="745" y="704"/>
                  </a:lnTo>
                  <a:lnTo>
                    <a:pt x="752" y="704"/>
                  </a:lnTo>
                  <a:lnTo>
                    <a:pt x="745" y="711"/>
                  </a:lnTo>
                  <a:lnTo>
                    <a:pt x="745" y="718"/>
                  </a:lnTo>
                  <a:lnTo>
                    <a:pt x="752" y="738"/>
                  </a:lnTo>
                  <a:lnTo>
                    <a:pt x="752" y="745"/>
                  </a:lnTo>
                  <a:lnTo>
                    <a:pt x="758" y="758"/>
                  </a:lnTo>
                  <a:lnTo>
                    <a:pt x="752" y="758"/>
                  </a:lnTo>
                  <a:lnTo>
                    <a:pt x="745" y="765"/>
                  </a:lnTo>
                  <a:lnTo>
                    <a:pt x="745" y="772"/>
                  </a:lnTo>
                  <a:lnTo>
                    <a:pt x="752" y="778"/>
                  </a:lnTo>
                  <a:lnTo>
                    <a:pt x="752" y="785"/>
                  </a:lnTo>
                  <a:lnTo>
                    <a:pt x="752" y="799"/>
                  </a:lnTo>
                  <a:lnTo>
                    <a:pt x="738" y="799"/>
                  </a:lnTo>
                  <a:lnTo>
                    <a:pt x="731" y="799"/>
                  </a:lnTo>
                  <a:lnTo>
                    <a:pt x="724" y="806"/>
                  </a:lnTo>
                  <a:lnTo>
                    <a:pt x="724" y="812"/>
                  </a:lnTo>
                  <a:lnTo>
                    <a:pt x="731" y="826"/>
                  </a:lnTo>
                  <a:lnTo>
                    <a:pt x="718" y="826"/>
                  </a:lnTo>
                  <a:lnTo>
                    <a:pt x="704" y="819"/>
                  </a:lnTo>
                  <a:lnTo>
                    <a:pt x="684" y="826"/>
                  </a:lnTo>
                  <a:lnTo>
                    <a:pt x="684" y="833"/>
                  </a:lnTo>
                  <a:lnTo>
                    <a:pt x="650" y="826"/>
                  </a:lnTo>
                  <a:lnTo>
                    <a:pt x="650" y="819"/>
                  </a:lnTo>
                  <a:lnTo>
                    <a:pt x="657" y="812"/>
                  </a:lnTo>
                  <a:lnTo>
                    <a:pt x="657" y="799"/>
                  </a:lnTo>
                  <a:lnTo>
                    <a:pt x="657" y="792"/>
                  </a:lnTo>
                  <a:lnTo>
                    <a:pt x="650" y="792"/>
                  </a:lnTo>
                  <a:lnTo>
                    <a:pt x="643" y="806"/>
                  </a:lnTo>
                  <a:lnTo>
                    <a:pt x="630" y="819"/>
                  </a:lnTo>
                  <a:lnTo>
                    <a:pt x="630" y="826"/>
                  </a:lnTo>
                  <a:lnTo>
                    <a:pt x="636" y="833"/>
                  </a:lnTo>
                  <a:lnTo>
                    <a:pt x="630" y="833"/>
                  </a:lnTo>
                  <a:lnTo>
                    <a:pt x="623" y="833"/>
                  </a:lnTo>
                  <a:lnTo>
                    <a:pt x="616" y="833"/>
                  </a:lnTo>
                  <a:lnTo>
                    <a:pt x="609" y="826"/>
                  </a:lnTo>
                  <a:lnTo>
                    <a:pt x="603" y="826"/>
                  </a:lnTo>
                  <a:lnTo>
                    <a:pt x="596" y="833"/>
                  </a:lnTo>
                  <a:lnTo>
                    <a:pt x="589" y="833"/>
                  </a:lnTo>
                  <a:lnTo>
                    <a:pt x="582" y="839"/>
                  </a:lnTo>
                  <a:lnTo>
                    <a:pt x="589" y="846"/>
                  </a:lnTo>
                  <a:lnTo>
                    <a:pt x="582" y="846"/>
                  </a:lnTo>
                  <a:lnTo>
                    <a:pt x="575" y="846"/>
                  </a:lnTo>
                  <a:lnTo>
                    <a:pt x="575" y="839"/>
                  </a:lnTo>
                  <a:lnTo>
                    <a:pt x="575" y="833"/>
                  </a:lnTo>
                  <a:lnTo>
                    <a:pt x="582" y="826"/>
                  </a:lnTo>
                  <a:lnTo>
                    <a:pt x="575" y="812"/>
                  </a:lnTo>
                  <a:lnTo>
                    <a:pt x="569" y="819"/>
                  </a:lnTo>
                  <a:lnTo>
                    <a:pt x="555" y="819"/>
                  </a:lnTo>
                  <a:lnTo>
                    <a:pt x="555" y="826"/>
                  </a:lnTo>
                  <a:lnTo>
                    <a:pt x="548" y="833"/>
                  </a:lnTo>
                  <a:lnTo>
                    <a:pt x="542" y="833"/>
                  </a:lnTo>
                  <a:lnTo>
                    <a:pt x="535" y="833"/>
                  </a:lnTo>
                  <a:lnTo>
                    <a:pt x="535" y="819"/>
                  </a:lnTo>
                  <a:lnTo>
                    <a:pt x="528" y="812"/>
                  </a:lnTo>
                  <a:lnTo>
                    <a:pt x="521" y="806"/>
                  </a:lnTo>
                  <a:lnTo>
                    <a:pt x="515" y="806"/>
                  </a:lnTo>
                  <a:lnTo>
                    <a:pt x="515" y="785"/>
                  </a:lnTo>
                  <a:lnTo>
                    <a:pt x="508" y="792"/>
                  </a:lnTo>
                  <a:lnTo>
                    <a:pt x="501" y="792"/>
                  </a:lnTo>
                  <a:lnTo>
                    <a:pt x="487" y="799"/>
                  </a:lnTo>
                  <a:lnTo>
                    <a:pt x="494" y="785"/>
                  </a:lnTo>
                  <a:lnTo>
                    <a:pt x="501" y="765"/>
                  </a:lnTo>
                  <a:lnTo>
                    <a:pt x="508" y="751"/>
                  </a:lnTo>
                  <a:lnTo>
                    <a:pt x="508" y="724"/>
                  </a:lnTo>
                  <a:lnTo>
                    <a:pt x="508" y="711"/>
                  </a:lnTo>
                  <a:lnTo>
                    <a:pt x="487" y="704"/>
                  </a:lnTo>
                  <a:lnTo>
                    <a:pt x="481" y="697"/>
                  </a:lnTo>
                  <a:lnTo>
                    <a:pt x="467" y="684"/>
                  </a:lnTo>
                  <a:lnTo>
                    <a:pt x="460" y="677"/>
                  </a:lnTo>
                  <a:lnTo>
                    <a:pt x="454" y="677"/>
                  </a:lnTo>
                  <a:lnTo>
                    <a:pt x="447" y="684"/>
                  </a:lnTo>
                  <a:lnTo>
                    <a:pt x="440" y="677"/>
                  </a:lnTo>
                  <a:lnTo>
                    <a:pt x="433" y="697"/>
                  </a:lnTo>
                  <a:lnTo>
                    <a:pt x="433" y="704"/>
                  </a:lnTo>
                  <a:lnTo>
                    <a:pt x="426" y="718"/>
                  </a:lnTo>
                  <a:lnTo>
                    <a:pt x="426" y="724"/>
                  </a:lnTo>
                  <a:lnTo>
                    <a:pt x="420" y="724"/>
                  </a:lnTo>
                  <a:lnTo>
                    <a:pt x="413" y="731"/>
                  </a:lnTo>
                  <a:lnTo>
                    <a:pt x="406" y="738"/>
                  </a:lnTo>
                  <a:lnTo>
                    <a:pt x="406" y="745"/>
                  </a:lnTo>
                  <a:lnTo>
                    <a:pt x="399" y="738"/>
                  </a:lnTo>
                  <a:lnTo>
                    <a:pt x="393" y="751"/>
                  </a:lnTo>
                  <a:lnTo>
                    <a:pt x="386" y="751"/>
                  </a:lnTo>
                  <a:lnTo>
                    <a:pt x="386" y="745"/>
                  </a:lnTo>
                  <a:lnTo>
                    <a:pt x="379" y="738"/>
                  </a:lnTo>
                  <a:lnTo>
                    <a:pt x="372" y="724"/>
                  </a:lnTo>
                  <a:lnTo>
                    <a:pt x="393" y="718"/>
                  </a:lnTo>
                  <a:lnTo>
                    <a:pt x="393" y="711"/>
                  </a:lnTo>
                  <a:lnTo>
                    <a:pt x="393" y="704"/>
                  </a:lnTo>
                  <a:lnTo>
                    <a:pt x="393" y="690"/>
                  </a:lnTo>
                  <a:lnTo>
                    <a:pt x="393" y="684"/>
                  </a:lnTo>
                  <a:lnTo>
                    <a:pt x="379" y="690"/>
                  </a:lnTo>
                  <a:lnTo>
                    <a:pt x="372" y="690"/>
                  </a:lnTo>
                  <a:lnTo>
                    <a:pt x="372" y="684"/>
                  </a:lnTo>
                  <a:lnTo>
                    <a:pt x="372" y="677"/>
                  </a:lnTo>
                  <a:lnTo>
                    <a:pt x="372" y="670"/>
                  </a:lnTo>
                  <a:lnTo>
                    <a:pt x="359" y="657"/>
                  </a:lnTo>
                  <a:lnTo>
                    <a:pt x="352" y="657"/>
                  </a:lnTo>
                  <a:lnTo>
                    <a:pt x="345" y="657"/>
                  </a:lnTo>
                  <a:lnTo>
                    <a:pt x="332" y="650"/>
                  </a:lnTo>
                  <a:lnTo>
                    <a:pt x="332" y="643"/>
                  </a:lnTo>
                  <a:lnTo>
                    <a:pt x="325" y="623"/>
                  </a:lnTo>
                  <a:lnTo>
                    <a:pt x="325" y="616"/>
                  </a:lnTo>
                  <a:lnTo>
                    <a:pt x="332" y="609"/>
                  </a:lnTo>
                  <a:lnTo>
                    <a:pt x="325" y="609"/>
                  </a:lnTo>
                  <a:lnTo>
                    <a:pt x="325" y="602"/>
                  </a:lnTo>
                  <a:lnTo>
                    <a:pt x="325" y="596"/>
                  </a:lnTo>
                  <a:lnTo>
                    <a:pt x="311" y="589"/>
                  </a:lnTo>
                  <a:lnTo>
                    <a:pt x="305" y="589"/>
                  </a:lnTo>
                  <a:lnTo>
                    <a:pt x="298" y="589"/>
                  </a:lnTo>
                  <a:lnTo>
                    <a:pt x="305" y="582"/>
                  </a:lnTo>
                  <a:lnTo>
                    <a:pt x="298" y="582"/>
                  </a:lnTo>
                  <a:lnTo>
                    <a:pt x="284" y="575"/>
                  </a:lnTo>
                  <a:lnTo>
                    <a:pt x="277" y="575"/>
                  </a:lnTo>
                  <a:lnTo>
                    <a:pt x="271" y="582"/>
                  </a:lnTo>
                  <a:lnTo>
                    <a:pt x="264" y="582"/>
                  </a:lnTo>
                  <a:lnTo>
                    <a:pt x="257" y="582"/>
                  </a:lnTo>
                  <a:lnTo>
                    <a:pt x="250" y="575"/>
                  </a:lnTo>
                  <a:lnTo>
                    <a:pt x="250" y="568"/>
                  </a:lnTo>
                  <a:lnTo>
                    <a:pt x="244" y="562"/>
                  </a:lnTo>
                  <a:lnTo>
                    <a:pt x="237" y="562"/>
                  </a:lnTo>
                  <a:lnTo>
                    <a:pt x="230" y="555"/>
                  </a:lnTo>
                  <a:lnTo>
                    <a:pt x="237" y="555"/>
                  </a:lnTo>
                  <a:lnTo>
                    <a:pt x="237" y="548"/>
                  </a:lnTo>
                  <a:lnTo>
                    <a:pt x="230" y="548"/>
                  </a:lnTo>
                  <a:lnTo>
                    <a:pt x="230" y="541"/>
                  </a:lnTo>
                  <a:lnTo>
                    <a:pt x="223" y="541"/>
                  </a:lnTo>
                  <a:lnTo>
                    <a:pt x="217" y="548"/>
                  </a:lnTo>
                  <a:lnTo>
                    <a:pt x="210" y="541"/>
                  </a:lnTo>
                  <a:lnTo>
                    <a:pt x="203" y="541"/>
                  </a:lnTo>
                  <a:lnTo>
                    <a:pt x="203" y="535"/>
                  </a:lnTo>
                  <a:lnTo>
                    <a:pt x="196" y="528"/>
                  </a:lnTo>
                  <a:lnTo>
                    <a:pt x="203" y="521"/>
                  </a:lnTo>
                  <a:lnTo>
                    <a:pt x="203" y="514"/>
                  </a:lnTo>
                  <a:lnTo>
                    <a:pt x="196" y="514"/>
                  </a:lnTo>
                  <a:lnTo>
                    <a:pt x="189" y="514"/>
                  </a:lnTo>
                  <a:lnTo>
                    <a:pt x="189" y="521"/>
                  </a:lnTo>
                  <a:lnTo>
                    <a:pt x="183" y="521"/>
                  </a:lnTo>
                  <a:lnTo>
                    <a:pt x="176" y="514"/>
                  </a:lnTo>
                  <a:lnTo>
                    <a:pt x="169" y="514"/>
                  </a:lnTo>
                  <a:lnTo>
                    <a:pt x="176" y="521"/>
                  </a:lnTo>
                  <a:lnTo>
                    <a:pt x="169" y="521"/>
                  </a:lnTo>
                  <a:lnTo>
                    <a:pt x="162" y="514"/>
                  </a:lnTo>
                  <a:lnTo>
                    <a:pt x="156" y="514"/>
                  </a:lnTo>
                  <a:lnTo>
                    <a:pt x="149" y="514"/>
                  </a:lnTo>
                  <a:lnTo>
                    <a:pt x="142" y="521"/>
                  </a:lnTo>
                  <a:lnTo>
                    <a:pt x="128" y="521"/>
                  </a:lnTo>
                  <a:lnTo>
                    <a:pt x="115" y="521"/>
                  </a:lnTo>
                  <a:lnTo>
                    <a:pt x="122" y="514"/>
                  </a:lnTo>
                  <a:lnTo>
                    <a:pt x="128" y="514"/>
                  </a:lnTo>
                  <a:lnTo>
                    <a:pt x="135" y="494"/>
                  </a:lnTo>
                  <a:lnTo>
                    <a:pt x="135" y="487"/>
                  </a:lnTo>
                  <a:lnTo>
                    <a:pt x="128" y="487"/>
                  </a:lnTo>
                  <a:lnTo>
                    <a:pt x="122" y="480"/>
                  </a:lnTo>
                  <a:lnTo>
                    <a:pt x="108" y="467"/>
                  </a:lnTo>
                  <a:lnTo>
                    <a:pt x="115" y="460"/>
                  </a:lnTo>
                  <a:lnTo>
                    <a:pt x="115" y="453"/>
                  </a:lnTo>
                  <a:lnTo>
                    <a:pt x="122" y="433"/>
                  </a:lnTo>
                  <a:lnTo>
                    <a:pt x="128" y="433"/>
                  </a:lnTo>
                  <a:lnTo>
                    <a:pt x="135" y="426"/>
                  </a:lnTo>
                  <a:lnTo>
                    <a:pt x="128" y="426"/>
                  </a:lnTo>
                  <a:lnTo>
                    <a:pt x="135" y="419"/>
                  </a:lnTo>
                  <a:lnTo>
                    <a:pt x="142" y="413"/>
                  </a:lnTo>
                  <a:lnTo>
                    <a:pt x="149" y="406"/>
                  </a:lnTo>
                  <a:lnTo>
                    <a:pt x="149" y="399"/>
                  </a:lnTo>
                  <a:lnTo>
                    <a:pt x="149" y="392"/>
                  </a:lnTo>
                  <a:lnTo>
                    <a:pt x="156" y="386"/>
                  </a:lnTo>
                  <a:lnTo>
                    <a:pt x="149" y="379"/>
                  </a:lnTo>
                  <a:lnTo>
                    <a:pt x="142" y="372"/>
                  </a:lnTo>
                  <a:lnTo>
                    <a:pt x="135" y="372"/>
                  </a:lnTo>
                  <a:lnTo>
                    <a:pt x="128" y="386"/>
                  </a:lnTo>
                  <a:lnTo>
                    <a:pt x="122" y="392"/>
                  </a:lnTo>
                  <a:lnTo>
                    <a:pt x="122" y="399"/>
                  </a:lnTo>
                  <a:lnTo>
                    <a:pt x="115" y="406"/>
                  </a:lnTo>
                  <a:lnTo>
                    <a:pt x="108" y="413"/>
                  </a:lnTo>
                  <a:lnTo>
                    <a:pt x="95" y="406"/>
                  </a:lnTo>
                  <a:lnTo>
                    <a:pt x="81" y="392"/>
                  </a:lnTo>
                  <a:lnTo>
                    <a:pt x="74" y="413"/>
                  </a:lnTo>
                  <a:lnTo>
                    <a:pt x="67" y="413"/>
                  </a:lnTo>
                  <a:lnTo>
                    <a:pt x="67" y="426"/>
                  </a:lnTo>
                  <a:lnTo>
                    <a:pt x="54" y="433"/>
                  </a:lnTo>
                  <a:lnTo>
                    <a:pt x="67" y="447"/>
                  </a:lnTo>
                  <a:lnTo>
                    <a:pt x="61" y="447"/>
                  </a:lnTo>
                  <a:lnTo>
                    <a:pt x="54" y="440"/>
                  </a:lnTo>
                  <a:lnTo>
                    <a:pt x="7" y="386"/>
                  </a:lnTo>
                  <a:lnTo>
                    <a:pt x="0" y="379"/>
                  </a:lnTo>
                  <a:lnTo>
                    <a:pt x="7" y="372"/>
                  </a:lnTo>
                  <a:lnTo>
                    <a:pt x="7" y="359"/>
                  </a:lnTo>
                  <a:lnTo>
                    <a:pt x="34" y="345"/>
                  </a:lnTo>
                  <a:lnTo>
                    <a:pt x="34" y="331"/>
                  </a:lnTo>
                  <a:lnTo>
                    <a:pt x="40" y="325"/>
                  </a:lnTo>
                  <a:lnTo>
                    <a:pt x="47" y="325"/>
                  </a:lnTo>
                  <a:lnTo>
                    <a:pt x="47" y="311"/>
                  </a:lnTo>
                  <a:lnTo>
                    <a:pt x="54" y="304"/>
                  </a:lnTo>
                  <a:lnTo>
                    <a:pt x="61" y="304"/>
                  </a:lnTo>
                  <a:lnTo>
                    <a:pt x="61" y="311"/>
                  </a:lnTo>
                  <a:lnTo>
                    <a:pt x="67" y="311"/>
                  </a:lnTo>
                  <a:lnTo>
                    <a:pt x="67" y="304"/>
                  </a:lnTo>
                  <a:lnTo>
                    <a:pt x="74" y="311"/>
                  </a:lnTo>
                  <a:lnTo>
                    <a:pt x="74" y="304"/>
                  </a:lnTo>
                  <a:lnTo>
                    <a:pt x="88" y="311"/>
                  </a:lnTo>
                  <a:lnTo>
                    <a:pt x="101" y="318"/>
                  </a:lnTo>
                  <a:lnTo>
                    <a:pt x="122" y="318"/>
                  </a:lnTo>
                  <a:lnTo>
                    <a:pt x="115" y="325"/>
                  </a:lnTo>
                  <a:lnTo>
                    <a:pt x="115" y="338"/>
                  </a:lnTo>
                  <a:lnTo>
                    <a:pt x="122" y="345"/>
                  </a:lnTo>
                  <a:lnTo>
                    <a:pt x="128" y="345"/>
                  </a:lnTo>
                  <a:lnTo>
                    <a:pt x="135" y="359"/>
                  </a:lnTo>
                  <a:lnTo>
                    <a:pt x="149" y="352"/>
                  </a:lnTo>
                  <a:lnTo>
                    <a:pt x="156" y="352"/>
                  </a:lnTo>
                  <a:lnTo>
                    <a:pt x="162" y="359"/>
                  </a:lnTo>
                  <a:lnTo>
                    <a:pt x="169" y="359"/>
                  </a:lnTo>
                  <a:lnTo>
                    <a:pt x="176" y="359"/>
                  </a:lnTo>
                  <a:lnTo>
                    <a:pt x="183" y="359"/>
                  </a:lnTo>
                  <a:lnTo>
                    <a:pt x="189" y="359"/>
                  </a:lnTo>
                  <a:lnTo>
                    <a:pt x="217" y="352"/>
                  </a:lnTo>
                  <a:lnTo>
                    <a:pt x="223" y="352"/>
                  </a:lnTo>
                  <a:lnTo>
                    <a:pt x="230" y="352"/>
                  </a:lnTo>
                  <a:lnTo>
                    <a:pt x="230" y="338"/>
                  </a:lnTo>
                  <a:lnTo>
                    <a:pt x="237" y="331"/>
                  </a:lnTo>
                  <a:lnTo>
                    <a:pt x="244" y="331"/>
                  </a:lnTo>
                  <a:lnTo>
                    <a:pt x="250" y="318"/>
                  </a:lnTo>
                  <a:lnTo>
                    <a:pt x="257" y="318"/>
                  </a:lnTo>
                  <a:lnTo>
                    <a:pt x="257" y="311"/>
                  </a:lnTo>
                  <a:lnTo>
                    <a:pt x="250" y="304"/>
                  </a:lnTo>
                  <a:lnTo>
                    <a:pt x="244" y="298"/>
                  </a:lnTo>
                  <a:lnTo>
                    <a:pt x="230" y="298"/>
                  </a:lnTo>
                  <a:lnTo>
                    <a:pt x="223" y="298"/>
                  </a:lnTo>
                  <a:lnTo>
                    <a:pt x="223" y="291"/>
                  </a:lnTo>
                  <a:lnTo>
                    <a:pt x="210" y="284"/>
                  </a:lnTo>
                  <a:lnTo>
                    <a:pt x="203" y="277"/>
                  </a:lnTo>
                  <a:lnTo>
                    <a:pt x="210" y="270"/>
                  </a:lnTo>
                  <a:lnTo>
                    <a:pt x="210" y="264"/>
                  </a:lnTo>
                  <a:lnTo>
                    <a:pt x="217" y="264"/>
                  </a:lnTo>
                  <a:lnTo>
                    <a:pt x="237" y="270"/>
                  </a:lnTo>
                  <a:lnTo>
                    <a:pt x="237" y="264"/>
                  </a:lnTo>
                  <a:lnTo>
                    <a:pt x="244" y="257"/>
                  </a:lnTo>
                  <a:lnTo>
                    <a:pt x="257" y="257"/>
                  </a:lnTo>
                  <a:lnTo>
                    <a:pt x="277" y="250"/>
                  </a:lnTo>
                  <a:lnTo>
                    <a:pt x="271" y="243"/>
                  </a:lnTo>
                  <a:lnTo>
                    <a:pt x="271" y="250"/>
                  </a:lnTo>
                  <a:lnTo>
                    <a:pt x="264" y="250"/>
                  </a:lnTo>
                  <a:lnTo>
                    <a:pt x="250" y="257"/>
                  </a:lnTo>
                  <a:lnTo>
                    <a:pt x="250" y="243"/>
                  </a:lnTo>
                  <a:lnTo>
                    <a:pt x="257" y="237"/>
                  </a:lnTo>
                  <a:lnTo>
                    <a:pt x="250" y="230"/>
                  </a:lnTo>
                  <a:lnTo>
                    <a:pt x="244" y="230"/>
                  </a:lnTo>
                  <a:lnTo>
                    <a:pt x="237" y="230"/>
                  </a:lnTo>
                  <a:lnTo>
                    <a:pt x="223" y="223"/>
                  </a:lnTo>
                  <a:lnTo>
                    <a:pt x="217" y="223"/>
                  </a:lnTo>
                  <a:lnTo>
                    <a:pt x="223" y="210"/>
                  </a:lnTo>
                  <a:lnTo>
                    <a:pt x="223" y="203"/>
                  </a:lnTo>
                  <a:lnTo>
                    <a:pt x="217" y="203"/>
                  </a:lnTo>
                  <a:lnTo>
                    <a:pt x="217" y="196"/>
                  </a:lnTo>
                  <a:lnTo>
                    <a:pt x="203" y="196"/>
                  </a:lnTo>
                  <a:lnTo>
                    <a:pt x="196" y="196"/>
                  </a:lnTo>
                  <a:lnTo>
                    <a:pt x="189" y="203"/>
                  </a:lnTo>
                  <a:lnTo>
                    <a:pt x="189" y="223"/>
                  </a:lnTo>
                  <a:lnTo>
                    <a:pt x="162" y="237"/>
                  </a:lnTo>
                  <a:lnTo>
                    <a:pt x="169" y="243"/>
                  </a:lnTo>
                  <a:lnTo>
                    <a:pt x="156" y="243"/>
                  </a:lnTo>
                  <a:lnTo>
                    <a:pt x="142" y="237"/>
                  </a:lnTo>
                  <a:lnTo>
                    <a:pt x="135" y="237"/>
                  </a:lnTo>
                  <a:lnTo>
                    <a:pt x="122" y="237"/>
                  </a:lnTo>
                  <a:lnTo>
                    <a:pt x="101" y="230"/>
                  </a:lnTo>
                  <a:lnTo>
                    <a:pt x="95" y="223"/>
                  </a:lnTo>
                  <a:lnTo>
                    <a:pt x="101" y="216"/>
                  </a:lnTo>
                  <a:lnTo>
                    <a:pt x="115" y="216"/>
                  </a:lnTo>
                  <a:lnTo>
                    <a:pt x="122" y="216"/>
                  </a:lnTo>
                  <a:lnTo>
                    <a:pt x="122" y="210"/>
                  </a:lnTo>
                  <a:lnTo>
                    <a:pt x="115" y="210"/>
                  </a:lnTo>
                  <a:lnTo>
                    <a:pt x="122" y="203"/>
                  </a:lnTo>
                  <a:lnTo>
                    <a:pt x="122" y="189"/>
                  </a:lnTo>
                  <a:lnTo>
                    <a:pt x="122" y="182"/>
                  </a:lnTo>
                  <a:lnTo>
                    <a:pt x="122" y="176"/>
                  </a:lnTo>
                  <a:lnTo>
                    <a:pt x="122" y="169"/>
                  </a:lnTo>
                  <a:lnTo>
                    <a:pt x="115" y="169"/>
                  </a:lnTo>
                  <a:lnTo>
                    <a:pt x="108" y="162"/>
                  </a:lnTo>
                  <a:lnTo>
                    <a:pt x="115" y="155"/>
                  </a:lnTo>
                  <a:lnTo>
                    <a:pt x="115" y="149"/>
                  </a:lnTo>
                  <a:lnTo>
                    <a:pt x="128" y="135"/>
                  </a:lnTo>
                  <a:lnTo>
                    <a:pt x="122" y="121"/>
                  </a:lnTo>
                  <a:lnTo>
                    <a:pt x="115" y="121"/>
                  </a:lnTo>
                  <a:lnTo>
                    <a:pt x="115" y="128"/>
                  </a:lnTo>
                  <a:lnTo>
                    <a:pt x="108" y="121"/>
                  </a:lnTo>
                  <a:lnTo>
                    <a:pt x="101" y="121"/>
                  </a:lnTo>
                  <a:lnTo>
                    <a:pt x="88" y="115"/>
                  </a:lnTo>
                  <a:lnTo>
                    <a:pt x="88" y="108"/>
                  </a:lnTo>
                  <a:lnTo>
                    <a:pt x="108" y="81"/>
                  </a:lnTo>
                  <a:lnTo>
                    <a:pt x="101" y="81"/>
                  </a:lnTo>
                  <a:lnTo>
                    <a:pt x="108" y="67"/>
                  </a:lnTo>
                  <a:lnTo>
                    <a:pt x="115" y="60"/>
                  </a:lnTo>
                  <a:lnTo>
                    <a:pt x="122" y="60"/>
                  </a:lnTo>
                  <a:lnTo>
                    <a:pt x="128" y="60"/>
                  </a:lnTo>
                  <a:lnTo>
                    <a:pt x="128" y="67"/>
                  </a:lnTo>
                  <a:lnTo>
                    <a:pt x="135" y="67"/>
                  </a:lnTo>
                  <a:lnTo>
                    <a:pt x="142" y="81"/>
                  </a:lnTo>
                  <a:lnTo>
                    <a:pt x="149" y="81"/>
                  </a:lnTo>
                  <a:lnTo>
                    <a:pt x="162" y="74"/>
                  </a:lnTo>
                  <a:lnTo>
                    <a:pt x="169" y="74"/>
                  </a:lnTo>
                  <a:lnTo>
                    <a:pt x="176" y="81"/>
                  </a:lnTo>
                  <a:lnTo>
                    <a:pt x="189" y="67"/>
                  </a:lnTo>
                  <a:lnTo>
                    <a:pt x="217" y="60"/>
                  </a:lnTo>
                  <a:lnTo>
                    <a:pt x="217" y="54"/>
                  </a:lnTo>
                  <a:lnTo>
                    <a:pt x="223" y="40"/>
                  </a:lnTo>
                  <a:lnTo>
                    <a:pt x="223" y="27"/>
                  </a:lnTo>
                  <a:lnTo>
                    <a:pt x="223" y="20"/>
                  </a:lnTo>
                  <a:lnTo>
                    <a:pt x="230" y="13"/>
                  </a:lnTo>
                  <a:lnTo>
                    <a:pt x="217" y="13"/>
                  </a:lnTo>
                  <a:lnTo>
                    <a:pt x="210" y="6"/>
                  </a:lnTo>
                  <a:lnTo>
                    <a:pt x="217" y="0"/>
                  </a:lnTo>
                  <a:lnTo>
                    <a:pt x="223" y="6"/>
                  </a:lnTo>
                  <a:lnTo>
                    <a:pt x="223" y="13"/>
                  </a:lnTo>
                  <a:lnTo>
                    <a:pt x="230" y="13"/>
                  </a:lnTo>
                  <a:lnTo>
                    <a:pt x="230" y="20"/>
                  </a:lnTo>
                  <a:lnTo>
                    <a:pt x="237" y="20"/>
                  </a:lnTo>
                  <a:lnTo>
                    <a:pt x="257" y="20"/>
                  </a:lnTo>
                  <a:lnTo>
                    <a:pt x="257" y="13"/>
                  </a:lnTo>
                  <a:lnTo>
                    <a:pt x="264" y="33"/>
                  </a:lnTo>
                  <a:lnTo>
                    <a:pt x="271" y="47"/>
                  </a:lnTo>
                  <a:lnTo>
                    <a:pt x="284" y="54"/>
                  </a:lnTo>
                  <a:lnTo>
                    <a:pt x="277" y="67"/>
                  </a:lnTo>
                  <a:lnTo>
                    <a:pt x="284" y="67"/>
                  </a:lnTo>
                  <a:lnTo>
                    <a:pt x="291" y="81"/>
                  </a:lnTo>
                  <a:lnTo>
                    <a:pt x="291" y="88"/>
                  </a:lnTo>
                  <a:lnTo>
                    <a:pt x="298" y="94"/>
                  </a:lnTo>
                  <a:lnTo>
                    <a:pt x="291" y="94"/>
                  </a:lnTo>
                  <a:lnTo>
                    <a:pt x="291" y="101"/>
                  </a:lnTo>
                  <a:lnTo>
                    <a:pt x="284" y="101"/>
                  </a:lnTo>
                  <a:lnTo>
                    <a:pt x="277" y="115"/>
                  </a:lnTo>
                  <a:lnTo>
                    <a:pt x="271" y="128"/>
                  </a:lnTo>
                  <a:lnTo>
                    <a:pt x="264" y="135"/>
                  </a:lnTo>
                  <a:lnTo>
                    <a:pt x="271" y="142"/>
                  </a:lnTo>
                  <a:lnTo>
                    <a:pt x="291" y="155"/>
                  </a:lnTo>
                  <a:lnTo>
                    <a:pt x="291" y="162"/>
                  </a:lnTo>
                  <a:lnTo>
                    <a:pt x="298" y="162"/>
                  </a:lnTo>
                  <a:lnTo>
                    <a:pt x="311" y="176"/>
                  </a:lnTo>
                  <a:lnTo>
                    <a:pt x="318" y="182"/>
                  </a:lnTo>
                  <a:lnTo>
                    <a:pt x="332" y="196"/>
                  </a:lnTo>
                  <a:lnTo>
                    <a:pt x="332" y="189"/>
                  </a:lnTo>
                  <a:lnTo>
                    <a:pt x="338" y="189"/>
                  </a:lnTo>
                  <a:lnTo>
                    <a:pt x="352" y="189"/>
                  </a:lnTo>
                  <a:lnTo>
                    <a:pt x="366" y="196"/>
                  </a:lnTo>
                  <a:lnTo>
                    <a:pt x="379" y="196"/>
                  </a:lnTo>
                  <a:lnTo>
                    <a:pt x="393" y="210"/>
                  </a:lnTo>
                  <a:lnTo>
                    <a:pt x="420" y="210"/>
                  </a:lnTo>
                  <a:lnTo>
                    <a:pt x="426" y="210"/>
                  </a:lnTo>
                  <a:lnTo>
                    <a:pt x="433" y="216"/>
                  </a:lnTo>
                  <a:lnTo>
                    <a:pt x="447" y="216"/>
                  </a:lnTo>
                  <a:lnTo>
                    <a:pt x="454" y="216"/>
                  </a:lnTo>
                  <a:lnTo>
                    <a:pt x="454" y="210"/>
                  </a:lnTo>
                  <a:lnTo>
                    <a:pt x="460" y="210"/>
                  </a:lnTo>
                  <a:lnTo>
                    <a:pt x="460" y="216"/>
                  </a:lnTo>
                  <a:lnTo>
                    <a:pt x="467" y="216"/>
                  </a:lnTo>
                  <a:lnTo>
                    <a:pt x="481" y="210"/>
                  </a:lnTo>
                  <a:lnTo>
                    <a:pt x="487" y="210"/>
                  </a:lnTo>
                  <a:lnTo>
                    <a:pt x="487" y="216"/>
                  </a:lnTo>
                  <a:lnTo>
                    <a:pt x="494" y="216"/>
                  </a:lnTo>
                  <a:lnTo>
                    <a:pt x="501" y="223"/>
                  </a:lnTo>
                  <a:lnTo>
                    <a:pt x="501" y="216"/>
                  </a:lnTo>
                  <a:lnTo>
                    <a:pt x="501" y="223"/>
                  </a:lnTo>
                  <a:lnTo>
                    <a:pt x="515" y="216"/>
                  </a:lnTo>
                  <a:lnTo>
                    <a:pt x="521" y="210"/>
                  </a:lnTo>
                  <a:lnTo>
                    <a:pt x="528" y="216"/>
                  </a:lnTo>
                  <a:lnTo>
                    <a:pt x="528" y="210"/>
                  </a:lnTo>
                  <a:lnTo>
                    <a:pt x="528" y="216"/>
                  </a:lnTo>
                  <a:lnTo>
                    <a:pt x="542" y="223"/>
                  </a:lnTo>
                  <a:lnTo>
                    <a:pt x="548" y="223"/>
                  </a:lnTo>
                  <a:lnTo>
                    <a:pt x="548" y="216"/>
                  </a:lnTo>
                  <a:lnTo>
                    <a:pt x="548" y="210"/>
                  </a:lnTo>
                  <a:lnTo>
                    <a:pt x="548" y="196"/>
                  </a:lnTo>
                  <a:lnTo>
                    <a:pt x="542" y="196"/>
                  </a:lnTo>
                  <a:lnTo>
                    <a:pt x="535" y="182"/>
                  </a:lnTo>
                  <a:lnTo>
                    <a:pt x="535" y="176"/>
                  </a:lnTo>
                  <a:lnTo>
                    <a:pt x="528" y="176"/>
                  </a:lnTo>
                  <a:lnTo>
                    <a:pt x="521" y="169"/>
                  </a:lnTo>
                  <a:lnTo>
                    <a:pt x="521" y="162"/>
                  </a:lnTo>
                  <a:lnTo>
                    <a:pt x="548" y="149"/>
                  </a:lnTo>
                  <a:lnTo>
                    <a:pt x="555" y="149"/>
                  </a:lnTo>
                  <a:lnTo>
                    <a:pt x="569" y="149"/>
                  </a:lnTo>
                  <a:lnTo>
                    <a:pt x="582" y="155"/>
                  </a:lnTo>
                  <a:lnTo>
                    <a:pt x="609" y="149"/>
                  </a:lnTo>
                  <a:lnTo>
                    <a:pt x="616" y="149"/>
                  </a:lnTo>
                  <a:lnTo>
                    <a:pt x="623" y="142"/>
                  </a:lnTo>
                  <a:lnTo>
                    <a:pt x="623" y="149"/>
                  </a:lnTo>
                  <a:lnTo>
                    <a:pt x="623" y="155"/>
                  </a:lnTo>
                  <a:lnTo>
                    <a:pt x="616" y="162"/>
                  </a:lnTo>
                  <a:lnTo>
                    <a:pt x="623" y="162"/>
                  </a:lnTo>
                  <a:close/>
                </a:path>
              </a:pathLst>
            </a:custGeom>
            <a:solidFill>
              <a:srgbClr val="04A2E0"/>
            </a:solidFill>
            <a:ln w="1" cap="sq">
              <a:solidFill>
                <a:srgbClr val="7F7F7F"/>
              </a:solidFill>
              <a:prstDash val="solid"/>
              <a:miter lim="800000"/>
              <a:headEnd/>
              <a:tailEnd/>
            </a:ln>
          </p:spPr>
          <p:txBody>
            <a:bodyPr lIns="100796" tIns="50398" rIns="100796" bIns="50398"/>
            <a:lstStyle/>
            <a:p>
              <a:endParaRPr lang="es-ES" sz="2004" dirty="0"/>
            </a:p>
          </p:txBody>
        </p:sp>
        <p:sp>
          <p:nvSpPr>
            <p:cNvPr id="46" name="navarra">
              <a:extLst>
                <a:ext uri="{FF2B5EF4-FFF2-40B4-BE49-F238E27FC236}">
                  <a16:creationId xmlns:a16="http://schemas.microsoft.com/office/drawing/2014/main" id="{670346C6-5D5F-6BCE-10E1-1B6A71695E6F}"/>
                </a:ext>
              </a:extLst>
            </p:cNvPr>
            <p:cNvSpPr>
              <a:spLocks/>
            </p:cNvSpPr>
            <p:nvPr/>
          </p:nvSpPr>
          <p:spPr bwMode="auto">
            <a:xfrm>
              <a:off x="14509059" y="5653064"/>
              <a:ext cx="549745" cy="639561"/>
            </a:xfrm>
            <a:custGeom>
              <a:avLst/>
              <a:gdLst>
                <a:gd name="T0" fmla="*/ 2147483647 w 1483"/>
                <a:gd name="T1" fmla="*/ 2147483647 h 1598"/>
                <a:gd name="T2" fmla="*/ 2147483647 w 1483"/>
                <a:gd name="T3" fmla="*/ 1698216364 h 1598"/>
                <a:gd name="T4" fmla="*/ 2147483647 w 1483"/>
                <a:gd name="T5" fmla="*/ 2147483647 h 1598"/>
                <a:gd name="T6" fmla="*/ 2147483647 w 1483"/>
                <a:gd name="T7" fmla="*/ 2147483647 h 1598"/>
                <a:gd name="T8" fmla="*/ 2147483647 w 1483"/>
                <a:gd name="T9" fmla="*/ 2147483647 h 1598"/>
                <a:gd name="T10" fmla="*/ 2147483647 w 1483"/>
                <a:gd name="T11" fmla="*/ 2147483647 h 1598"/>
                <a:gd name="T12" fmla="*/ 2147483647 w 1483"/>
                <a:gd name="T13" fmla="*/ 2147483647 h 1598"/>
                <a:gd name="T14" fmla="*/ 2147483647 w 1483"/>
                <a:gd name="T15" fmla="*/ 2147483647 h 1598"/>
                <a:gd name="T16" fmla="*/ 2147483647 w 1483"/>
                <a:gd name="T17" fmla="*/ 2147483647 h 1598"/>
                <a:gd name="T18" fmla="*/ 2147483647 w 1483"/>
                <a:gd name="T19" fmla="*/ 2147483647 h 1598"/>
                <a:gd name="T20" fmla="*/ 2147483647 w 1483"/>
                <a:gd name="T21" fmla="*/ 2147483647 h 1598"/>
                <a:gd name="T22" fmla="*/ 2147483647 w 1483"/>
                <a:gd name="T23" fmla="*/ 2147483647 h 1598"/>
                <a:gd name="T24" fmla="*/ 2147483647 w 1483"/>
                <a:gd name="T25" fmla="*/ 2147483647 h 1598"/>
                <a:gd name="T26" fmla="*/ 2147483647 w 1483"/>
                <a:gd name="T27" fmla="*/ 2147483647 h 1598"/>
                <a:gd name="T28" fmla="*/ 2147483647 w 1483"/>
                <a:gd name="T29" fmla="*/ 2147483647 h 1598"/>
                <a:gd name="T30" fmla="*/ 2147483647 w 1483"/>
                <a:gd name="T31" fmla="*/ 2147483647 h 1598"/>
                <a:gd name="T32" fmla="*/ 2147483647 w 1483"/>
                <a:gd name="T33" fmla="*/ 2147483647 h 1598"/>
                <a:gd name="T34" fmla="*/ 2147483647 w 1483"/>
                <a:gd name="T35" fmla="*/ 2147483647 h 1598"/>
                <a:gd name="T36" fmla="*/ 2147483647 w 1483"/>
                <a:gd name="T37" fmla="*/ 2147483647 h 1598"/>
                <a:gd name="T38" fmla="*/ 2147483647 w 1483"/>
                <a:gd name="T39" fmla="*/ 2147483647 h 1598"/>
                <a:gd name="T40" fmla="*/ 2147483647 w 1483"/>
                <a:gd name="T41" fmla="*/ 2147483647 h 1598"/>
                <a:gd name="T42" fmla="*/ 2147483647 w 1483"/>
                <a:gd name="T43" fmla="*/ 2147483647 h 1598"/>
                <a:gd name="T44" fmla="*/ 2147483647 w 1483"/>
                <a:gd name="T45" fmla="*/ 2147483647 h 1598"/>
                <a:gd name="T46" fmla="*/ 2147483647 w 1483"/>
                <a:gd name="T47" fmla="*/ 2147483647 h 1598"/>
                <a:gd name="T48" fmla="*/ 2147483647 w 1483"/>
                <a:gd name="T49" fmla="*/ 2147483647 h 1598"/>
                <a:gd name="T50" fmla="*/ 2147483647 w 1483"/>
                <a:gd name="T51" fmla="*/ 2147483647 h 1598"/>
                <a:gd name="T52" fmla="*/ 2147483647 w 1483"/>
                <a:gd name="T53" fmla="*/ 2147483647 h 1598"/>
                <a:gd name="T54" fmla="*/ 2147483647 w 1483"/>
                <a:gd name="T55" fmla="*/ 2147483647 h 1598"/>
                <a:gd name="T56" fmla="*/ 2147483647 w 1483"/>
                <a:gd name="T57" fmla="*/ 2147483647 h 1598"/>
                <a:gd name="T58" fmla="*/ 2147483647 w 1483"/>
                <a:gd name="T59" fmla="*/ 2147483647 h 1598"/>
                <a:gd name="T60" fmla="*/ 2147483647 w 1483"/>
                <a:gd name="T61" fmla="*/ 2147483647 h 1598"/>
                <a:gd name="T62" fmla="*/ 2147483647 w 1483"/>
                <a:gd name="T63" fmla="*/ 2147483647 h 1598"/>
                <a:gd name="T64" fmla="*/ 2147483647 w 1483"/>
                <a:gd name="T65" fmla="*/ 2147483647 h 1598"/>
                <a:gd name="T66" fmla="*/ 2147483647 w 1483"/>
                <a:gd name="T67" fmla="*/ 2147483647 h 1598"/>
                <a:gd name="T68" fmla="*/ 2147483647 w 1483"/>
                <a:gd name="T69" fmla="*/ 2147483647 h 1598"/>
                <a:gd name="T70" fmla="*/ 2147483647 w 1483"/>
                <a:gd name="T71" fmla="*/ 2147483647 h 1598"/>
                <a:gd name="T72" fmla="*/ 2147483647 w 1483"/>
                <a:gd name="T73" fmla="*/ 2147483647 h 1598"/>
                <a:gd name="T74" fmla="*/ 2147483647 w 1483"/>
                <a:gd name="T75" fmla="*/ 2147483647 h 1598"/>
                <a:gd name="T76" fmla="*/ 2147483647 w 1483"/>
                <a:gd name="T77" fmla="*/ 2147483647 h 1598"/>
                <a:gd name="T78" fmla="*/ 2147483647 w 1483"/>
                <a:gd name="T79" fmla="*/ 2147483647 h 1598"/>
                <a:gd name="T80" fmla="*/ 2147483647 w 1483"/>
                <a:gd name="T81" fmla="*/ 2147483647 h 1598"/>
                <a:gd name="T82" fmla="*/ 2147483647 w 1483"/>
                <a:gd name="T83" fmla="*/ 2147483647 h 1598"/>
                <a:gd name="T84" fmla="*/ 2147483647 w 1483"/>
                <a:gd name="T85" fmla="*/ 2147483647 h 1598"/>
                <a:gd name="T86" fmla="*/ 801075895 w 1483"/>
                <a:gd name="T87" fmla="*/ 2147483647 h 1598"/>
                <a:gd name="T88" fmla="*/ 2147483647 w 1483"/>
                <a:gd name="T89" fmla="*/ 2147483647 h 1598"/>
                <a:gd name="T90" fmla="*/ 2147483647 w 1483"/>
                <a:gd name="T91" fmla="*/ 2147483647 h 1598"/>
                <a:gd name="T92" fmla="*/ 2147483647 w 1483"/>
                <a:gd name="T93" fmla="*/ 2147483647 h 1598"/>
                <a:gd name="T94" fmla="*/ 2147483647 w 1483"/>
                <a:gd name="T95" fmla="*/ 2147483647 h 1598"/>
                <a:gd name="T96" fmla="*/ 2147483647 w 1483"/>
                <a:gd name="T97" fmla="*/ 2147483647 h 1598"/>
                <a:gd name="T98" fmla="*/ 2147483647 w 1483"/>
                <a:gd name="T99" fmla="*/ 2147483647 h 1598"/>
                <a:gd name="T100" fmla="*/ 2147483647 w 1483"/>
                <a:gd name="T101" fmla="*/ 2147483647 h 1598"/>
                <a:gd name="T102" fmla="*/ 2147483647 w 1483"/>
                <a:gd name="T103" fmla="*/ 2147483647 h 1598"/>
                <a:gd name="T104" fmla="*/ 2147483647 w 1483"/>
                <a:gd name="T105" fmla="*/ 2147483647 h 1598"/>
                <a:gd name="T106" fmla="*/ 2147483647 w 1483"/>
                <a:gd name="T107" fmla="*/ 2147483647 h 1598"/>
                <a:gd name="T108" fmla="*/ 2147483647 w 1483"/>
                <a:gd name="T109" fmla="*/ 2147483647 h 1598"/>
                <a:gd name="T110" fmla="*/ 2147483647 w 1483"/>
                <a:gd name="T111" fmla="*/ 2147483647 h 1598"/>
                <a:gd name="T112" fmla="*/ 2147483647 w 1483"/>
                <a:gd name="T113" fmla="*/ 2147483647 h 1598"/>
                <a:gd name="T114" fmla="*/ 2147483647 w 1483"/>
                <a:gd name="T115" fmla="*/ 2147483647 h 1598"/>
                <a:gd name="T116" fmla="*/ 2147483647 w 1483"/>
                <a:gd name="T117" fmla="*/ 2075614959 h 159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83"/>
                <a:gd name="T178" fmla="*/ 0 h 1598"/>
                <a:gd name="T179" fmla="*/ 1483 w 1483"/>
                <a:gd name="T180" fmla="*/ 1598 h 159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83" h="1598">
                  <a:moveTo>
                    <a:pt x="650" y="13"/>
                  </a:moveTo>
                  <a:lnTo>
                    <a:pt x="664" y="6"/>
                  </a:lnTo>
                  <a:lnTo>
                    <a:pt x="670" y="6"/>
                  </a:lnTo>
                  <a:lnTo>
                    <a:pt x="677" y="6"/>
                  </a:lnTo>
                  <a:lnTo>
                    <a:pt x="684" y="0"/>
                  </a:lnTo>
                  <a:lnTo>
                    <a:pt x="697" y="6"/>
                  </a:lnTo>
                  <a:lnTo>
                    <a:pt x="704" y="6"/>
                  </a:lnTo>
                  <a:lnTo>
                    <a:pt x="711" y="6"/>
                  </a:lnTo>
                  <a:lnTo>
                    <a:pt x="724" y="6"/>
                  </a:lnTo>
                  <a:lnTo>
                    <a:pt x="724" y="13"/>
                  </a:lnTo>
                  <a:lnTo>
                    <a:pt x="718" y="33"/>
                  </a:lnTo>
                  <a:lnTo>
                    <a:pt x="724" y="54"/>
                  </a:lnTo>
                  <a:lnTo>
                    <a:pt x="724" y="61"/>
                  </a:lnTo>
                  <a:lnTo>
                    <a:pt x="731" y="67"/>
                  </a:lnTo>
                  <a:lnTo>
                    <a:pt x="738" y="67"/>
                  </a:lnTo>
                  <a:lnTo>
                    <a:pt x="738" y="74"/>
                  </a:lnTo>
                  <a:lnTo>
                    <a:pt x="745" y="67"/>
                  </a:lnTo>
                  <a:lnTo>
                    <a:pt x="752" y="67"/>
                  </a:lnTo>
                  <a:lnTo>
                    <a:pt x="758" y="67"/>
                  </a:lnTo>
                  <a:lnTo>
                    <a:pt x="765" y="74"/>
                  </a:lnTo>
                  <a:lnTo>
                    <a:pt x="772" y="61"/>
                  </a:lnTo>
                  <a:lnTo>
                    <a:pt x="772" y="54"/>
                  </a:lnTo>
                  <a:lnTo>
                    <a:pt x="779" y="40"/>
                  </a:lnTo>
                  <a:lnTo>
                    <a:pt x="779" y="33"/>
                  </a:lnTo>
                  <a:lnTo>
                    <a:pt x="772" y="33"/>
                  </a:lnTo>
                  <a:lnTo>
                    <a:pt x="772" y="27"/>
                  </a:lnTo>
                  <a:lnTo>
                    <a:pt x="785" y="27"/>
                  </a:lnTo>
                  <a:lnTo>
                    <a:pt x="792" y="27"/>
                  </a:lnTo>
                  <a:lnTo>
                    <a:pt x="799" y="20"/>
                  </a:lnTo>
                  <a:lnTo>
                    <a:pt x="806" y="27"/>
                  </a:lnTo>
                  <a:lnTo>
                    <a:pt x="813" y="20"/>
                  </a:lnTo>
                  <a:lnTo>
                    <a:pt x="819" y="20"/>
                  </a:lnTo>
                  <a:lnTo>
                    <a:pt x="826" y="27"/>
                  </a:lnTo>
                  <a:lnTo>
                    <a:pt x="833" y="33"/>
                  </a:lnTo>
                  <a:lnTo>
                    <a:pt x="840" y="33"/>
                  </a:lnTo>
                  <a:lnTo>
                    <a:pt x="846" y="40"/>
                  </a:lnTo>
                  <a:lnTo>
                    <a:pt x="853" y="47"/>
                  </a:lnTo>
                  <a:lnTo>
                    <a:pt x="860" y="47"/>
                  </a:lnTo>
                  <a:lnTo>
                    <a:pt x="880" y="54"/>
                  </a:lnTo>
                  <a:lnTo>
                    <a:pt x="887" y="54"/>
                  </a:lnTo>
                  <a:lnTo>
                    <a:pt x="894" y="47"/>
                  </a:lnTo>
                  <a:lnTo>
                    <a:pt x="901" y="47"/>
                  </a:lnTo>
                  <a:lnTo>
                    <a:pt x="907" y="47"/>
                  </a:lnTo>
                  <a:lnTo>
                    <a:pt x="907" y="54"/>
                  </a:lnTo>
                  <a:lnTo>
                    <a:pt x="914" y="54"/>
                  </a:lnTo>
                  <a:lnTo>
                    <a:pt x="921" y="67"/>
                  </a:lnTo>
                  <a:lnTo>
                    <a:pt x="928" y="88"/>
                  </a:lnTo>
                  <a:lnTo>
                    <a:pt x="928" y="94"/>
                  </a:lnTo>
                  <a:lnTo>
                    <a:pt x="928" y="101"/>
                  </a:lnTo>
                  <a:lnTo>
                    <a:pt x="928" y="108"/>
                  </a:lnTo>
                  <a:lnTo>
                    <a:pt x="928" y="115"/>
                  </a:lnTo>
                  <a:lnTo>
                    <a:pt x="928" y="122"/>
                  </a:lnTo>
                  <a:lnTo>
                    <a:pt x="928" y="128"/>
                  </a:lnTo>
                  <a:lnTo>
                    <a:pt x="928" y="142"/>
                  </a:lnTo>
                  <a:lnTo>
                    <a:pt x="921" y="142"/>
                  </a:lnTo>
                  <a:lnTo>
                    <a:pt x="914" y="155"/>
                  </a:lnTo>
                  <a:lnTo>
                    <a:pt x="914" y="169"/>
                  </a:lnTo>
                  <a:lnTo>
                    <a:pt x="907" y="169"/>
                  </a:lnTo>
                  <a:lnTo>
                    <a:pt x="914" y="176"/>
                  </a:lnTo>
                  <a:lnTo>
                    <a:pt x="907" y="183"/>
                  </a:lnTo>
                  <a:lnTo>
                    <a:pt x="901" y="189"/>
                  </a:lnTo>
                  <a:lnTo>
                    <a:pt x="907" y="196"/>
                  </a:lnTo>
                  <a:lnTo>
                    <a:pt x="901" y="203"/>
                  </a:lnTo>
                  <a:lnTo>
                    <a:pt x="901" y="210"/>
                  </a:lnTo>
                  <a:lnTo>
                    <a:pt x="894" y="216"/>
                  </a:lnTo>
                  <a:lnTo>
                    <a:pt x="894" y="223"/>
                  </a:lnTo>
                  <a:lnTo>
                    <a:pt x="880" y="230"/>
                  </a:lnTo>
                  <a:lnTo>
                    <a:pt x="880" y="237"/>
                  </a:lnTo>
                  <a:lnTo>
                    <a:pt x="873" y="237"/>
                  </a:lnTo>
                  <a:lnTo>
                    <a:pt x="873" y="244"/>
                  </a:lnTo>
                  <a:lnTo>
                    <a:pt x="867" y="244"/>
                  </a:lnTo>
                  <a:lnTo>
                    <a:pt x="860" y="244"/>
                  </a:lnTo>
                  <a:lnTo>
                    <a:pt x="853" y="250"/>
                  </a:lnTo>
                  <a:lnTo>
                    <a:pt x="853" y="257"/>
                  </a:lnTo>
                  <a:lnTo>
                    <a:pt x="853" y="264"/>
                  </a:lnTo>
                  <a:lnTo>
                    <a:pt x="873" y="298"/>
                  </a:lnTo>
                  <a:lnTo>
                    <a:pt x="880" y="304"/>
                  </a:lnTo>
                  <a:lnTo>
                    <a:pt x="948" y="325"/>
                  </a:lnTo>
                  <a:lnTo>
                    <a:pt x="955" y="325"/>
                  </a:lnTo>
                  <a:lnTo>
                    <a:pt x="962" y="298"/>
                  </a:lnTo>
                  <a:lnTo>
                    <a:pt x="962" y="291"/>
                  </a:lnTo>
                  <a:lnTo>
                    <a:pt x="962" y="284"/>
                  </a:lnTo>
                  <a:lnTo>
                    <a:pt x="962" y="271"/>
                  </a:lnTo>
                  <a:lnTo>
                    <a:pt x="962" y="264"/>
                  </a:lnTo>
                  <a:lnTo>
                    <a:pt x="962" y="257"/>
                  </a:lnTo>
                  <a:lnTo>
                    <a:pt x="962" y="250"/>
                  </a:lnTo>
                  <a:lnTo>
                    <a:pt x="968" y="237"/>
                  </a:lnTo>
                  <a:lnTo>
                    <a:pt x="968" y="230"/>
                  </a:lnTo>
                  <a:lnTo>
                    <a:pt x="982" y="223"/>
                  </a:lnTo>
                  <a:lnTo>
                    <a:pt x="995" y="223"/>
                  </a:lnTo>
                  <a:lnTo>
                    <a:pt x="1009" y="223"/>
                  </a:lnTo>
                  <a:lnTo>
                    <a:pt x="1016" y="216"/>
                  </a:lnTo>
                  <a:lnTo>
                    <a:pt x="1023" y="216"/>
                  </a:lnTo>
                  <a:lnTo>
                    <a:pt x="1009" y="237"/>
                  </a:lnTo>
                  <a:lnTo>
                    <a:pt x="995" y="250"/>
                  </a:lnTo>
                  <a:lnTo>
                    <a:pt x="995" y="264"/>
                  </a:lnTo>
                  <a:lnTo>
                    <a:pt x="989" y="277"/>
                  </a:lnTo>
                  <a:lnTo>
                    <a:pt x="1002" y="284"/>
                  </a:lnTo>
                  <a:lnTo>
                    <a:pt x="1009" y="284"/>
                  </a:lnTo>
                  <a:lnTo>
                    <a:pt x="1009" y="277"/>
                  </a:lnTo>
                  <a:lnTo>
                    <a:pt x="1023" y="291"/>
                  </a:lnTo>
                  <a:lnTo>
                    <a:pt x="1029" y="304"/>
                  </a:lnTo>
                  <a:lnTo>
                    <a:pt x="1043" y="304"/>
                  </a:lnTo>
                  <a:lnTo>
                    <a:pt x="1056" y="291"/>
                  </a:lnTo>
                  <a:lnTo>
                    <a:pt x="1070" y="291"/>
                  </a:lnTo>
                  <a:lnTo>
                    <a:pt x="1070" y="298"/>
                  </a:lnTo>
                  <a:lnTo>
                    <a:pt x="1077" y="298"/>
                  </a:lnTo>
                  <a:lnTo>
                    <a:pt x="1097" y="318"/>
                  </a:lnTo>
                  <a:lnTo>
                    <a:pt x="1104" y="311"/>
                  </a:lnTo>
                  <a:lnTo>
                    <a:pt x="1117" y="311"/>
                  </a:lnTo>
                  <a:lnTo>
                    <a:pt x="1117" y="318"/>
                  </a:lnTo>
                  <a:lnTo>
                    <a:pt x="1131" y="325"/>
                  </a:lnTo>
                  <a:lnTo>
                    <a:pt x="1131" y="345"/>
                  </a:lnTo>
                  <a:lnTo>
                    <a:pt x="1138" y="338"/>
                  </a:lnTo>
                  <a:lnTo>
                    <a:pt x="1138" y="345"/>
                  </a:lnTo>
                  <a:lnTo>
                    <a:pt x="1151" y="332"/>
                  </a:lnTo>
                  <a:lnTo>
                    <a:pt x="1151" y="325"/>
                  </a:lnTo>
                  <a:lnTo>
                    <a:pt x="1165" y="332"/>
                  </a:lnTo>
                  <a:lnTo>
                    <a:pt x="1185" y="338"/>
                  </a:lnTo>
                  <a:lnTo>
                    <a:pt x="1178" y="345"/>
                  </a:lnTo>
                  <a:lnTo>
                    <a:pt x="1185" y="352"/>
                  </a:lnTo>
                  <a:lnTo>
                    <a:pt x="1185" y="345"/>
                  </a:lnTo>
                  <a:lnTo>
                    <a:pt x="1192" y="352"/>
                  </a:lnTo>
                  <a:lnTo>
                    <a:pt x="1199" y="352"/>
                  </a:lnTo>
                  <a:lnTo>
                    <a:pt x="1212" y="352"/>
                  </a:lnTo>
                  <a:lnTo>
                    <a:pt x="1232" y="359"/>
                  </a:lnTo>
                  <a:lnTo>
                    <a:pt x="1239" y="359"/>
                  </a:lnTo>
                  <a:lnTo>
                    <a:pt x="1246" y="359"/>
                  </a:lnTo>
                  <a:lnTo>
                    <a:pt x="1253" y="372"/>
                  </a:lnTo>
                  <a:lnTo>
                    <a:pt x="1253" y="379"/>
                  </a:lnTo>
                  <a:lnTo>
                    <a:pt x="1266" y="379"/>
                  </a:lnTo>
                  <a:lnTo>
                    <a:pt x="1273" y="386"/>
                  </a:lnTo>
                  <a:lnTo>
                    <a:pt x="1273" y="393"/>
                  </a:lnTo>
                  <a:lnTo>
                    <a:pt x="1280" y="393"/>
                  </a:lnTo>
                  <a:lnTo>
                    <a:pt x="1293" y="393"/>
                  </a:lnTo>
                  <a:lnTo>
                    <a:pt x="1300" y="399"/>
                  </a:lnTo>
                  <a:lnTo>
                    <a:pt x="1307" y="399"/>
                  </a:lnTo>
                  <a:lnTo>
                    <a:pt x="1314" y="399"/>
                  </a:lnTo>
                  <a:lnTo>
                    <a:pt x="1321" y="399"/>
                  </a:lnTo>
                  <a:lnTo>
                    <a:pt x="1321" y="393"/>
                  </a:lnTo>
                  <a:lnTo>
                    <a:pt x="1321" y="386"/>
                  </a:lnTo>
                  <a:lnTo>
                    <a:pt x="1327" y="386"/>
                  </a:lnTo>
                  <a:lnTo>
                    <a:pt x="1334" y="393"/>
                  </a:lnTo>
                  <a:lnTo>
                    <a:pt x="1341" y="393"/>
                  </a:lnTo>
                  <a:lnTo>
                    <a:pt x="1341" y="399"/>
                  </a:lnTo>
                  <a:lnTo>
                    <a:pt x="1348" y="393"/>
                  </a:lnTo>
                  <a:lnTo>
                    <a:pt x="1354" y="399"/>
                  </a:lnTo>
                  <a:lnTo>
                    <a:pt x="1368" y="399"/>
                  </a:lnTo>
                  <a:lnTo>
                    <a:pt x="1381" y="399"/>
                  </a:lnTo>
                  <a:lnTo>
                    <a:pt x="1388" y="399"/>
                  </a:lnTo>
                  <a:lnTo>
                    <a:pt x="1395" y="399"/>
                  </a:lnTo>
                  <a:lnTo>
                    <a:pt x="1402" y="399"/>
                  </a:lnTo>
                  <a:lnTo>
                    <a:pt x="1415" y="399"/>
                  </a:lnTo>
                  <a:lnTo>
                    <a:pt x="1422" y="393"/>
                  </a:lnTo>
                  <a:lnTo>
                    <a:pt x="1415" y="393"/>
                  </a:lnTo>
                  <a:lnTo>
                    <a:pt x="1429" y="386"/>
                  </a:lnTo>
                  <a:lnTo>
                    <a:pt x="1442" y="386"/>
                  </a:lnTo>
                  <a:lnTo>
                    <a:pt x="1449" y="379"/>
                  </a:lnTo>
                  <a:lnTo>
                    <a:pt x="1463" y="379"/>
                  </a:lnTo>
                  <a:lnTo>
                    <a:pt x="1470" y="393"/>
                  </a:lnTo>
                  <a:lnTo>
                    <a:pt x="1470" y="399"/>
                  </a:lnTo>
                  <a:lnTo>
                    <a:pt x="1476" y="406"/>
                  </a:lnTo>
                  <a:lnTo>
                    <a:pt x="1476" y="413"/>
                  </a:lnTo>
                  <a:lnTo>
                    <a:pt x="1476" y="420"/>
                  </a:lnTo>
                  <a:lnTo>
                    <a:pt x="1483" y="433"/>
                  </a:lnTo>
                  <a:lnTo>
                    <a:pt x="1470" y="433"/>
                  </a:lnTo>
                  <a:lnTo>
                    <a:pt x="1463" y="426"/>
                  </a:lnTo>
                  <a:lnTo>
                    <a:pt x="1436" y="433"/>
                  </a:lnTo>
                  <a:lnTo>
                    <a:pt x="1429" y="440"/>
                  </a:lnTo>
                  <a:lnTo>
                    <a:pt x="1422" y="447"/>
                  </a:lnTo>
                  <a:lnTo>
                    <a:pt x="1415" y="453"/>
                  </a:lnTo>
                  <a:lnTo>
                    <a:pt x="1409" y="453"/>
                  </a:lnTo>
                  <a:lnTo>
                    <a:pt x="1409" y="460"/>
                  </a:lnTo>
                  <a:lnTo>
                    <a:pt x="1402" y="467"/>
                  </a:lnTo>
                  <a:lnTo>
                    <a:pt x="1409" y="474"/>
                  </a:lnTo>
                  <a:lnTo>
                    <a:pt x="1409" y="481"/>
                  </a:lnTo>
                  <a:lnTo>
                    <a:pt x="1409" y="487"/>
                  </a:lnTo>
                  <a:lnTo>
                    <a:pt x="1409" y="494"/>
                  </a:lnTo>
                  <a:lnTo>
                    <a:pt x="1402" y="494"/>
                  </a:lnTo>
                  <a:lnTo>
                    <a:pt x="1388" y="501"/>
                  </a:lnTo>
                  <a:lnTo>
                    <a:pt x="1388" y="514"/>
                  </a:lnTo>
                  <a:lnTo>
                    <a:pt x="1375" y="521"/>
                  </a:lnTo>
                  <a:lnTo>
                    <a:pt x="1375" y="535"/>
                  </a:lnTo>
                  <a:lnTo>
                    <a:pt x="1375" y="542"/>
                  </a:lnTo>
                  <a:lnTo>
                    <a:pt x="1375" y="548"/>
                  </a:lnTo>
                  <a:lnTo>
                    <a:pt x="1381" y="562"/>
                  </a:lnTo>
                  <a:lnTo>
                    <a:pt x="1375" y="569"/>
                  </a:lnTo>
                  <a:lnTo>
                    <a:pt x="1375" y="575"/>
                  </a:lnTo>
                  <a:lnTo>
                    <a:pt x="1381" y="582"/>
                  </a:lnTo>
                  <a:lnTo>
                    <a:pt x="1388" y="589"/>
                  </a:lnTo>
                  <a:lnTo>
                    <a:pt x="1375" y="609"/>
                  </a:lnTo>
                  <a:lnTo>
                    <a:pt x="1368" y="616"/>
                  </a:lnTo>
                  <a:lnTo>
                    <a:pt x="1361" y="623"/>
                  </a:lnTo>
                  <a:lnTo>
                    <a:pt x="1348" y="616"/>
                  </a:lnTo>
                  <a:lnTo>
                    <a:pt x="1341" y="616"/>
                  </a:lnTo>
                  <a:lnTo>
                    <a:pt x="1341" y="623"/>
                  </a:lnTo>
                  <a:lnTo>
                    <a:pt x="1341" y="630"/>
                  </a:lnTo>
                  <a:lnTo>
                    <a:pt x="1341" y="636"/>
                  </a:lnTo>
                  <a:lnTo>
                    <a:pt x="1341" y="643"/>
                  </a:lnTo>
                  <a:lnTo>
                    <a:pt x="1321" y="636"/>
                  </a:lnTo>
                  <a:lnTo>
                    <a:pt x="1321" y="643"/>
                  </a:lnTo>
                  <a:lnTo>
                    <a:pt x="1314" y="650"/>
                  </a:lnTo>
                  <a:lnTo>
                    <a:pt x="1314" y="657"/>
                  </a:lnTo>
                  <a:lnTo>
                    <a:pt x="1314" y="663"/>
                  </a:lnTo>
                  <a:lnTo>
                    <a:pt x="1307" y="663"/>
                  </a:lnTo>
                  <a:lnTo>
                    <a:pt x="1307" y="677"/>
                  </a:lnTo>
                  <a:lnTo>
                    <a:pt x="1300" y="677"/>
                  </a:lnTo>
                  <a:lnTo>
                    <a:pt x="1293" y="677"/>
                  </a:lnTo>
                  <a:lnTo>
                    <a:pt x="1287" y="684"/>
                  </a:lnTo>
                  <a:lnTo>
                    <a:pt x="1280" y="684"/>
                  </a:lnTo>
                  <a:lnTo>
                    <a:pt x="1273" y="691"/>
                  </a:lnTo>
                  <a:lnTo>
                    <a:pt x="1266" y="691"/>
                  </a:lnTo>
                  <a:lnTo>
                    <a:pt x="1260" y="691"/>
                  </a:lnTo>
                  <a:lnTo>
                    <a:pt x="1246" y="691"/>
                  </a:lnTo>
                  <a:lnTo>
                    <a:pt x="1232" y="691"/>
                  </a:lnTo>
                  <a:lnTo>
                    <a:pt x="1232" y="697"/>
                  </a:lnTo>
                  <a:lnTo>
                    <a:pt x="1226" y="704"/>
                  </a:lnTo>
                  <a:lnTo>
                    <a:pt x="1226" y="711"/>
                  </a:lnTo>
                  <a:lnTo>
                    <a:pt x="1232" y="718"/>
                  </a:lnTo>
                  <a:lnTo>
                    <a:pt x="1226" y="731"/>
                  </a:lnTo>
                  <a:lnTo>
                    <a:pt x="1226" y="738"/>
                  </a:lnTo>
                  <a:lnTo>
                    <a:pt x="1232" y="745"/>
                  </a:lnTo>
                  <a:lnTo>
                    <a:pt x="1226" y="745"/>
                  </a:lnTo>
                  <a:lnTo>
                    <a:pt x="1226" y="752"/>
                  </a:lnTo>
                  <a:lnTo>
                    <a:pt x="1219" y="758"/>
                  </a:lnTo>
                  <a:lnTo>
                    <a:pt x="1212" y="758"/>
                  </a:lnTo>
                  <a:lnTo>
                    <a:pt x="1205" y="758"/>
                  </a:lnTo>
                  <a:lnTo>
                    <a:pt x="1185" y="752"/>
                  </a:lnTo>
                  <a:lnTo>
                    <a:pt x="1172" y="752"/>
                  </a:lnTo>
                  <a:lnTo>
                    <a:pt x="1158" y="758"/>
                  </a:lnTo>
                  <a:lnTo>
                    <a:pt x="1138" y="752"/>
                  </a:lnTo>
                  <a:lnTo>
                    <a:pt x="1131" y="752"/>
                  </a:lnTo>
                  <a:lnTo>
                    <a:pt x="1131" y="758"/>
                  </a:lnTo>
                  <a:lnTo>
                    <a:pt x="1131" y="772"/>
                  </a:lnTo>
                  <a:lnTo>
                    <a:pt x="1131" y="799"/>
                  </a:lnTo>
                  <a:lnTo>
                    <a:pt x="1124" y="792"/>
                  </a:lnTo>
                  <a:lnTo>
                    <a:pt x="1117" y="785"/>
                  </a:lnTo>
                  <a:lnTo>
                    <a:pt x="1117" y="792"/>
                  </a:lnTo>
                  <a:lnTo>
                    <a:pt x="1111" y="792"/>
                  </a:lnTo>
                  <a:lnTo>
                    <a:pt x="1111" y="799"/>
                  </a:lnTo>
                  <a:lnTo>
                    <a:pt x="1117" y="799"/>
                  </a:lnTo>
                  <a:lnTo>
                    <a:pt x="1131" y="806"/>
                  </a:lnTo>
                  <a:lnTo>
                    <a:pt x="1124" y="812"/>
                  </a:lnTo>
                  <a:lnTo>
                    <a:pt x="1117" y="812"/>
                  </a:lnTo>
                  <a:lnTo>
                    <a:pt x="1104" y="826"/>
                  </a:lnTo>
                  <a:lnTo>
                    <a:pt x="1097" y="833"/>
                  </a:lnTo>
                  <a:lnTo>
                    <a:pt x="1090" y="833"/>
                  </a:lnTo>
                  <a:lnTo>
                    <a:pt x="1090" y="840"/>
                  </a:lnTo>
                  <a:lnTo>
                    <a:pt x="1090" y="853"/>
                  </a:lnTo>
                  <a:lnTo>
                    <a:pt x="1097" y="860"/>
                  </a:lnTo>
                  <a:lnTo>
                    <a:pt x="1090" y="867"/>
                  </a:lnTo>
                  <a:lnTo>
                    <a:pt x="1077" y="867"/>
                  </a:lnTo>
                  <a:lnTo>
                    <a:pt x="1070" y="873"/>
                  </a:lnTo>
                  <a:lnTo>
                    <a:pt x="1063" y="867"/>
                  </a:lnTo>
                  <a:lnTo>
                    <a:pt x="1056" y="867"/>
                  </a:lnTo>
                  <a:lnTo>
                    <a:pt x="1050" y="860"/>
                  </a:lnTo>
                  <a:lnTo>
                    <a:pt x="1043" y="860"/>
                  </a:lnTo>
                  <a:lnTo>
                    <a:pt x="1023" y="901"/>
                  </a:lnTo>
                  <a:lnTo>
                    <a:pt x="1023" y="907"/>
                  </a:lnTo>
                  <a:lnTo>
                    <a:pt x="1016" y="914"/>
                  </a:lnTo>
                  <a:lnTo>
                    <a:pt x="1023" y="914"/>
                  </a:lnTo>
                  <a:lnTo>
                    <a:pt x="1023" y="928"/>
                  </a:lnTo>
                  <a:lnTo>
                    <a:pt x="1029" y="928"/>
                  </a:lnTo>
                  <a:lnTo>
                    <a:pt x="1036" y="928"/>
                  </a:lnTo>
                  <a:lnTo>
                    <a:pt x="1029" y="934"/>
                  </a:lnTo>
                  <a:lnTo>
                    <a:pt x="1036" y="941"/>
                  </a:lnTo>
                  <a:lnTo>
                    <a:pt x="1029" y="962"/>
                  </a:lnTo>
                  <a:lnTo>
                    <a:pt x="1023" y="975"/>
                  </a:lnTo>
                  <a:lnTo>
                    <a:pt x="1002" y="982"/>
                  </a:lnTo>
                  <a:lnTo>
                    <a:pt x="975" y="1009"/>
                  </a:lnTo>
                  <a:lnTo>
                    <a:pt x="975" y="1029"/>
                  </a:lnTo>
                  <a:lnTo>
                    <a:pt x="975" y="1036"/>
                  </a:lnTo>
                  <a:lnTo>
                    <a:pt x="975" y="1050"/>
                  </a:lnTo>
                  <a:lnTo>
                    <a:pt x="968" y="1063"/>
                  </a:lnTo>
                  <a:lnTo>
                    <a:pt x="962" y="1063"/>
                  </a:lnTo>
                  <a:lnTo>
                    <a:pt x="968" y="1070"/>
                  </a:lnTo>
                  <a:lnTo>
                    <a:pt x="975" y="1077"/>
                  </a:lnTo>
                  <a:lnTo>
                    <a:pt x="982" y="1070"/>
                  </a:lnTo>
                  <a:lnTo>
                    <a:pt x="989" y="1077"/>
                  </a:lnTo>
                  <a:lnTo>
                    <a:pt x="989" y="1083"/>
                  </a:lnTo>
                  <a:lnTo>
                    <a:pt x="989" y="1090"/>
                  </a:lnTo>
                  <a:lnTo>
                    <a:pt x="982" y="1104"/>
                  </a:lnTo>
                  <a:lnTo>
                    <a:pt x="968" y="1111"/>
                  </a:lnTo>
                  <a:lnTo>
                    <a:pt x="968" y="1117"/>
                  </a:lnTo>
                  <a:lnTo>
                    <a:pt x="955" y="1138"/>
                  </a:lnTo>
                  <a:lnTo>
                    <a:pt x="948" y="1151"/>
                  </a:lnTo>
                  <a:lnTo>
                    <a:pt x="934" y="1165"/>
                  </a:lnTo>
                  <a:lnTo>
                    <a:pt x="941" y="1178"/>
                  </a:lnTo>
                  <a:lnTo>
                    <a:pt x="941" y="1185"/>
                  </a:lnTo>
                  <a:lnTo>
                    <a:pt x="934" y="1192"/>
                  </a:lnTo>
                  <a:lnTo>
                    <a:pt x="934" y="1199"/>
                  </a:lnTo>
                  <a:lnTo>
                    <a:pt x="934" y="1205"/>
                  </a:lnTo>
                  <a:lnTo>
                    <a:pt x="934" y="1219"/>
                  </a:lnTo>
                  <a:lnTo>
                    <a:pt x="921" y="1246"/>
                  </a:lnTo>
                  <a:lnTo>
                    <a:pt x="921" y="1253"/>
                  </a:lnTo>
                  <a:lnTo>
                    <a:pt x="921" y="1266"/>
                  </a:lnTo>
                  <a:lnTo>
                    <a:pt x="941" y="1280"/>
                  </a:lnTo>
                  <a:lnTo>
                    <a:pt x="941" y="1293"/>
                  </a:lnTo>
                  <a:lnTo>
                    <a:pt x="941" y="1300"/>
                  </a:lnTo>
                  <a:lnTo>
                    <a:pt x="941" y="1307"/>
                  </a:lnTo>
                  <a:lnTo>
                    <a:pt x="934" y="1321"/>
                  </a:lnTo>
                  <a:lnTo>
                    <a:pt x="941" y="1321"/>
                  </a:lnTo>
                  <a:lnTo>
                    <a:pt x="941" y="1327"/>
                  </a:lnTo>
                  <a:lnTo>
                    <a:pt x="934" y="1341"/>
                  </a:lnTo>
                  <a:lnTo>
                    <a:pt x="934" y="1348"/>
                  </a:lnTo>
                  <a:lnTo>
                    <a:pt x="934" y="1354"/>
                  </a:lnTo>
                  <a:lnTo>
                    <a:pt x="962" y="1375"/>
                  </a:lnTo>
                  <a:lnTo>
                    <a:pt x="968" y="1388"/>
                  </a:lnTo>
                  <a:lnTo>
                    <a:pt x="968" y="1395"/>
                  </a:lnTo>
                  <a:lnTo>
                    <a:pt x="975" y="1415"/>
                  </a:lnTo>
                  <a:lnTo>
                    <a:pt x="982" y="1415"/>
                  </a:lnTo>
                  <a:lnTo>
                    <a:pt x="995" y="1409"/>
                  </a:lnTo>
                  <a:lnTo>
                    <a:pt x="1016" y="1415"/>
                  </a:lnTo>
                  <a:lnTo>
                    <a:pt x="1009" y="1422"/>
                  </a:lnTo>
                  <a:lnTo>
                    <a:pt x="1016" y="1422"/>
                  </a:lnTo>
                  <a:lnTo>
                    <a:pt x="1016" y="1429"/>
                  </a:lnTo>
                  <a:lnTo>
                    <a:pt x="1016" y="1436"/>
                  </a:lnTo>
                  <a:lnTo>
                    <a:pt x="1016" y="1442"/>
                  </a:lnTo>
                  <a:lnTo>
                    <a:pt x="995" y="1463"/>
                  </a:lnTo>
                  <a:lnTo>
                    <a:pt x="989" y="1476"/>
                  </a:lnTo>
                  <a:lnTo>
                    <a:pt x="989" y="1483"/>
                  </a:lnTo>
                  <a:lnTo>
                    <a:pt x="975" y="1497"/>
                  </a:lnTo>
                  <a:lnTo>
                    <a:pt x="968" y="1517"/>
                  </a:lnTo>
                  <a:lnTo>
                    <a:pt x="962" y="1537"/>
                  </a:lnTo>
                  <a:lnTo>
                    <a:pt x="955" y="1544"/>
                  </a:lnTo>
                  <a:lnTo>
                    <a:pt x="948" y="1544"/>
                  </a:lnTo>
                  <a:lnTo>
                    <a:pt x="955" y="1551"/>
                  </a:lnTo>
                  <a:lnTo>
                    <a:pt x="955" y="1558"/>
                  </a:lnTo>
                  <a:lnTo>
                    <a:pt x="941" y="1564"/>
                  </a:lnTo>
                  <a:lnTo>
                    <a:pt x="934" y="1571"/>
                  </a:lnTo>
                  <a:lnTo>
                    <a:pt x="934" y="1578"/>
                  </a:lnTo>
                  <a:lnTo>
                    <a:pt x="934" y="1585"/>
                  </a:lnTo>
                  <a:lnTo>
                    <a:pt x="928" y="1591"/>
                  </a:lnTo>
                  <a:lnTo>
                    <a:pt x="921" y="1598"/>
                  </a:lnTo>
                  <a:lnTo>
                    <a:pt x="907" y="1591"/>
                  </a:lnTo>
                  <a:lnTo>
                    <a:pt x="894" y="1591"/>
                  </a:lnTo>
                  <a:lnTo>
                    <a:pt x="873" y="1585"/>
                  </a:lnTo>
                  <a:lnTo>
                    <a:pt x="853" y="1585"/>
                  </a:lnTo>
                  <a:lnTo>
                    <a:pt x="846" y="1591"/>
                  </a:lnTo>
                  <a:lnTo>
                    <a:pt x="846" y="1598"/>
                  </a:lnTo>
                  <a:lnTo>
                    <a:pt x="833" y="1598"/>
                  </a:lnTo>
                  <a:lnTo>
                    <a:pt x="806" y="1598"/>
                  </a:lnTo>
                  <a:lnTo>
                    <a:pt x="785" y="1591"/>
                  </a:lnTo>
                  <a:lnTo>
                    <a:pt x="772" y="1585"/>
                  </a:lnTo>
                  <a:lnTo>
                    <a:pt x="758" y="1564"/>
                  </a:lnTo>
                  <a:lnTo>
                    <a:pt x="752" y="1558"/>
                  </a:lnTo>
                  <a:lnTo>
                    <a:pt x="731" y="1544"/>
                  </a:lnTo>
                  <a:lnTo>
                    <a:pt x="724" y="1537"/>
                  </a:lnTo>
                  <a:lnTo>
                    <a:pt x="718" y="1544"/>
                  </a:lnTo>
                  <a:lnTo>
                    <a:pt x="711" y="1544"/>
                  </a:lnTo>
                  <a:lnTo>
                    <a:pt x="704" y="1537"/>
                  </a:lnTo>
                  <a:lnTo>
                    <a:pt x="704" y="1544"/>
                  </a:lnTo>
                  <a:lnTo>
                    <a:pt x="697" y="1551"/>
                  </a:lnTo>
                  <a:lnTo>
                    <a:pt x="691" y="1551"/>
                  </a:lnTo>
                  <a:lnTo>
                    <a:pt x="684" y="1551"/>
                  </a:lnTo>
                  <a:lnTo>
                    <a:pt x="677" y="1551"/>
                  </a:lnTo>
                  <a:lnTo>
                    <a:pt x="670" y="1551"/>
                  </a:lnTo>
                  <a:lnTo>
                    <a:pt x="657" y="1544"/>
                  </a:lnTo>
                  <a:lnTo>
                    <a:pt x="650" y="1537"/>
                  </a:lnTo>
                  <a:lnTo>
                    <a:pt x="623" y="1503"/>
                  </a:lnTo>
                  <a:lnTo>
                    <a:pt x="609" y="1510"/>
                  </a:lnTo>
                  <a:lnTo>
                    <a:pt x="603" y="1510"/>
                  </a:lnTo>
                  <a:lnTo>
                    <a:pt x="596" y="1510"/>
                  </a:lnTo>
                  <a:lnTo>
                    <a:pt x="589" y="1503"/>
                  </a:lnTo>
                  <a:lnTo>
                    <a:pt x="575" y="1510"/>
                  </a:lnTo>
                  <a:lnTo>
                    <a:pt x="569" y="1510"/>
                  </a:lnTo>
                  <a:lnTo>
                    <a:pt x="562" y="1497"/>
                  </a:lnTo>
                  <a:lnTo>
                    <a:pt x="555" y="1490"/>
                  </a:lnTo>
                  <a:lnTo>
                    <a:pt x="555" y="1497"/>
                  </a:lnTo>
                  <a:lnTo>
                    <a:pt x="548" y="1497"/>
                  </a:lnTo>
                  <a:lnTo>
                    <a:pt x="548" y="1490"/>
                  </a:lnTo>
                  <a:lnTo>
                    <a:pt x="542" y="1490"/>
                  </a:lnTo>
                  <a:lnTo>
                    <a:pt x="542" y="1483"/>
                  </a:lnTo>
                  <a:lnTo>
                    <a:pt x="535" y="1490"/>
                  </a:lnTo>
                  <a:lnTo>
                    <a:pt x="528" y="1476"/>
                  </a:lnTo>
                  <a:lnTo>
                    <a:pt x="528" y="1470"/>
                  </a:lnTo>
                  <a:lnTo>
                    <a:pt x="521" y="1470"/>
                  </a:lnTo>
                  <a:lnTo>
                    <a:pt x="515" y="1470"/>
                  </a:lnTo>
                  <a:lnTo>
                    <a:pt x="508" y="1470"/>
                  </a:lnTo>
                  <a:lnTo>
                    <a:pt x="508" y="1449"/>
                  </a:lnTo>
                  <a:lnTo>
                    <a:pt x="508" y="1442"/>
                  </a:lnTo>
                  <a:lnTo>
                    <a:pt x="508" y="1436"/>
                  </a:lnTo>
                  <a:lnTo>
                    <a:pt x="501" y="1436"/>
                  </a:lnTo>
                  <a:lnTo>
                    <a:pt x="508" y="1436"/>
                  </a:lnTo>
                  <a:lnTo>
                    <a:pt x="508" y="1429"/>
                  </a:lnTo>
                  <a:lnTo>
                    <a:pt x="515" y="1415"/>
                  </a:lnTo>
                  <a:lnTo>
                    <a:pt x="515" y="1409"/>
                  </a:lnTo>
                  <a:lnTo>
                    <a:pt x="535" y="1388"/>
                  </a:lnTo>
                  <a:lnTo>
                    <a:pt x="535" y="1381"/>
                  </a:lnTo>
                  <a:lnTo>
                    <a:pt x="542" y="1381"/>
                  </a:lnTo>
                  <a:lnTo>
                    <a:pt x="548" y="1368"/>
                  </a:lnTo>
                  <a:lnTo>
                    <a:pt x="562" y="1354"/>
                  </a:lnTo>
                  <a:lnTo>
                    <a:pt x="562" y="1348"/>
                  </a:lnTo>
                  <a:lnTo>
                    <a:pt x="562" y="1341"/>
                  </a:lnTo>
                  <a:lnTo>
                    <a:pt x="569" y="1334"/>
                  </a:lnTo>
                  <a:lnTo>
                    <a:pt x="575" y="1327"/>
                  </a:lnTo>
                  <a:lnTo>
                    <a:pt x="589" y="1334"/>
                  </a:lnTo>
                  <a:lnTo>
                    <a:pt x="596" y="1334"/>
                  </a:lnTo>
                  <a:lnTo>
                    <a:pt x="596" y="1341"/>
                  </a:lnTo>
                  <a:lnTo>
                    <a:pt x="609" y="1348"/>
                  </a:lnTo>
                  <a:lnTo>
                    <a:pt x="616" y="1348"/>
                  </a:lnTo>
                  <a:lnTo>
                    <a:pt x="609" y="1341"/>
                  </a:lnTo>
                  <a:lnTo>
                    <a:pt x="623" y="1334"/>
                  </a:lnTo>
                  <a:lnTo>
                    <a:pt x="623" y="1327"/>
                  </a:lnTo>
                  <a:lnTo>
                    <a:pt x="643" y="1327"/>
                  </a:lnTo>
                  <a:lnTo>
                    <a:pt x="657" y="1341"/>
                  </a:lnTo>
                  <a:lnTo>
                    <a:pt x="664" y="1348"/>
                  </a:lnTo>
                  <a:lnTo>
                    <a:pt x="677" y="1341"/>
                  </a:lnTo>
                  <a:lnTo>
                    <a:pt x="691" y="1334"/>
                  </a:lnTo>
                  <a:lnTo>
                    <a:pt x="697" y="1327"/>
                  </a:lnTo>
                  <a:lnTo>
                    <a:pt x="691" y="1321"/>
                  </a:lnTo>
                  <a:lnTo>
                    <a:pt x="684" y="1321"/>
                  </a:lnTo>
                  <a:lnTo>
                    <a:pt x="677" y="1307"/>
                  </a:lnTo>
                  <a:lnTo>
                    <a:pt x="677" y="1300"/>
                  </a:lnTo>
                  <a:lnTo>
                    <a:pt x="684" y="1293"/>
                  </a:lnTo>
                  <a:lnTo>
                    <a:pt x="697" y="1287"/>
                  </a:lnTo>
                  <a:lnTo>
                    <a:pt x="697" y="1280"/>
                  </a:lnTo>
                  <a:lnTo>
                    <a:pt x="691" y="1280"/>
                  </a:lnTo>
                  <a:lnTo>
                    <a:pt x="677" y="1280"/>
                  </a:lnTo>
                  <a:lnTo>
                    <a:pt x="670" y="1273"/>
                  </a:lnTo>
                  <a:lnTo>
                    <a:pt x="677" y="1266"/>
                  </a:lnTo>
                  <a:lnTo>
                    <a:pt x="670" y="1260"/>
                  </a:lnTo>
                  <a:lnTo>
                    <a:pt x="657" y="1260"/>
                  </a:lnTo>
                  <a:lnTo>
                    <a:pt x="650" y="1253"/>
                  </a:lnTo>
                  <a:lnTo>
                    <a:pt x="643" y="1260"/>
                  </a:lnTo>
                  <a:lnTo>
                    <a:pt x="623" y="1246"/>
                  </a:lnTo>
                  <a:lnTo>
                    <a:pt x="623" y="1253"/>
                  </a:lnTo>
                  <a:lnTo>
                    <a:pt x="623" y="1260"/>
                  </a:lnTo>
                  <a:lnTo>
                    <a:pt x="616" y="1260"/>
                  </a:lnTo>
                  <a:lnTo>
                    <a:pt x="609" y="1246"/>
                  </a:lnTo>
                  <a:lnTo>
                    <a:pt x="603" y="1246"/>
                  </a:lnTo>
                  <a:lnTo>
                    <a:pt x="596" y="1246"/>
                  </a:lnTo>
                  <a:lnTo>
                    <a:pt x="589" y="1239"/>
                  </a:lnTo>
                  <a:lnTo>
                    <a:pt x="582" y="1239"/>
                  </a:lnTo>
                  <a:lnTo>
                    <a:pt x="575" y="1239"/>
                  </a:lnTo>
                  <a:lnTo>
                    <a:pt x="575" y="1219"/>
                  </a:lnTo>
                  <a:lnTo>
                    <a:pt x="569" y="1226"/>
                  </a:lnTo>
                  <a:lnTo>
                    <a:pt x="562" y="1219"/>
                  </a:lnTo>
                  <a:lnTo>
                    <a:pt x="555" y="1212"/>
                  </a:lnTo>
                  <a:lnTo>
                    <a:pt x="555" y="1205"/>
                  </a:lnTo>
                  <a:lnTo>
                    <a:pt x="548" y="1205"/>
                  </a:lnTo>
                  <a:lnTo>
                    <a:pt x="548" y="1212"/>
                  </a:lnTo>
                  <a:lnTo>
                    <a:pt x="548" y="1219"/>
                  </a:lnTo>
                  <a:lnTo>
                    <a:pt x="535" y="1212"/>
                  </a:lnTo>
                  <a:lnTo>
                    <a:pt x="528" y="1205"/>
                  </a:lnTo>
                  <a:lnTo>
                    <a:pt x="535" y="1199"/>
                  </a:lnTo>
                  <a:lnTo>
                    <a:pt x="535" y="1185"/>
                  </a:lnTo>
                  <a:lnTo>
                    <a:pt x="535" y="1171"/>
                  </a:lnTo>
                  <a:lnTo>
                    <a:pt x="528" y="1178"/>
                  </a:lnTo>
                  <a:lnTo>
                    <a:pt x="521" y="1171"/>
                  </a:lnTo>
                  <a:lnTo>
                    <a:pt x="515" y="1171"/>
                  </a:lnTo>
                  <a:lnTo>
                    <a:pt x="494" y="1158"/>
                  </a:lnTo>
                  <a:lnTo>
                    <a:pt x="501" y="1151"/>
                  </a:lnTo>
                  <a:lnTo>
                    <a:pt x="494" y="1144"/>
                  </a:lnTo>
                  <a:lnTo>
                    <a:pt x="494" y="1131"/>
                  </a:lnTo>
                  <a:lnTo>
                    <a:pt x="487" y="1131"/>
                  </a:lnTo>
                  <a:lnTo>
                    <a:pt x="481" y="1138"/>
                  </a:lnTo>
                  <a:lnTo>
                    <a:pt x="474" y="1124"/>
                  </a:lnTo>
                  <a:lnTo>
                    <a:pt x="460" y="1124"/>
                  </a:lnTo>
                  <a:lnTo>
                    <a:pt x="454" y="1124"/>
                  </a:lnTo>
                  <a:lnTo>
                    <a:pt x="447" y="1117"/>
                  </a:lnTo>
                  <a:lnTo>
                    <a:pt x="454" y="1111"/>
                  </a:lnTo>
                  <a:lnTo>
                    <a:pt x="447" y="1111"/>
                  </a:lnTo>
                  <a:lnTo>
                    <a:pt x="447" y="1104"/>
                  </a:lnTo>
                  <a:lnTo>
                    <a:pt x="447" y="1097"/>
                  </a:lnTo>
                  <a:lnTo>
                    <a:pt x="440" y="1104"/>
                  </a:lnTo>
                  <a:lnTo>
                    <a:pt x="440" y="1097"/>
                  </a:lnTo>
                  <a:lnTo>
                    <a:pt x="433" y="1090"/>
                  </a:lnTo>
                  <a:lnTo>
                    <a:pt x="426" y="1090"/>
                  </a:lnTo>
                  <a:lnTo>
                    <a:pt x="420" y="1090"/>
                  </a:lnTo>
                  <a:lnTo>
                    <a:pt x="413" y="1083"/>
                  </a:lnTo>
                  <a:lnTo>
                    <a:pt x="406" y="1083"/>
                  </a:lnTo>
                  <a:lnTo>
                    <a:pt x="399" y="1090"/>
                  </a:lnTo>
                  <a:lnTo>
                    <a:pt x="386" y="1097"/>
                  </a:lnTo>
                  <a:lnTo>
                    <a:pt x="379" y="1104"/>
                  </a:lnTo>
                  <a:lnTo>
                    <a:pt x="372" y="1111"/>
                  </a:lnTo>
                  <a:lnTo>
                    <a:pt x="365" y="1117"/>
                  </a:lnTo>
                  <a:lnTo>
                    <a:pt x="345" y="1111"/>
                  </a:lnTo>
                  <a:lnTo>
                    <a:pt x="345" y="1097"/>
                  </a:lnTo>
                  <a:lnTo>
                    <a:pt x="352" y="1097"/>
                  </a:lnTo>
                  <a:lnTo>
                    <a:pt x="359" y="1083"/>
                  </a:lnTo>
                  <a:lnTo>
                    <a:pt x="345" y="1077"/>
                  </a:lnTo>
                  <a:lnTo>
                    <a:pt x="352" y="1070"/>
                  </a:lnTo>
                  <a:lnTo>
                    <a:pt x="332" y="1056"/>
                  </a:lnTo>
                  <a:lnTo>
                    <a:pt x="325" y="1050"/>
                  </a:lnTo>
                  <a:lnTo>
                    <a:pt x="332" y="1029"/>
                  </a:lnTo>
                  <a:lnTo>
                    <a:pt x="325" y="1029"/>
                  </a:lnTo>
                  <a:lnTo>
                    <a:pt x="318" y="1022"/>
                  </a:lnTo>
                  <a:lnTo>
                    <a:pt x="311" y="1029"/>
                  </a:lnTo>
                  <a:lnTo>
                    <a:pt x="311" y="1022"/>
                  </a:lnTo>
                  <a:lnTo>
                    <a:pt x="305" y="1022"/>
                  </a:lnTo>
                  <a:lnTo>
                    <a:pt x="298" y="1029"/>
                  </a:lnTo>
                  <a:lnTo>
                    <a:pt x="291" y="1029"/>
                  </a:lnTo>
                  <a:lnTo>
                    <a:pt x="291" y="1036"/>
                  </a:lnTo>
                  <a:lnTo>
                    <a:pt x="284" y="1043"/>
                  </a:lnTo>
                  <a:lnTo>
                    <a:pt x="271" y="1043"/>
                  </a:lnTo>
                  <a:lnTo>
                    <a:pt x="271" y="1029"/>
                  </a:lnTo>
                  <a:lnTo>
                    <a:pt x="264" y="1029"/>
                  </a:lnTo>
                  <a:lnTo>
                    <a:pt x="257" y="1029"/>
                  </a:lnTo>
                  <a:lnTo>
                    <a:pt x="250" y="1029"/>
                  </a:lnTo>
                  <a:lnTo>
                    <a:pt x="244" y="1036"/>
                  </a:lnTo>
                  <a:lnTo>
                    <a:pt x="237" y="1029"/>
                  </a:lnTo>
                  <a:lnTo>
                    <a:pt x="244" y="1029"/>
                  </a:lnTo>
                  <a:lnTo>
                    <a:pt x="244" y="1022"/>
                  </a:lnTo>
                  <a:lnTo>
                    <a:pt x="237" y="1022"/>
                  </a:lnTo>
                  <a:lnTo>
                    <a:pt x="223" y="1022"/>
                  </a:lnTo>
                  <a:lnTo>
                    <a:pt x="223" y="1016"/>
                  </a:lnTo>
                  <a:lnTo>
                    <a:pt x="216" y="1016"/>
                  </a:lnTo>
                  <a:lnTo>
                    <a:pt x="223" y="1009"/>
                  </a:lnTo>
                  <a:lnTo>
                    <a:pt x="223" y="1002"/>
                  </a:lnTo>
                  <a:lnTo>
                    <a:pt x="203" y="995"/>
                  </a:lnTo>
                  <a:lnTo>
                    <a:pt x="196" y="995"/>
                  </a:lnTo>
                  <a:lnTo>
                    <a:pt x="196" y="1002"/>
                  </a:lnTo>
                  <a:lnTo>
                    <a:pt x="189" y="995"/>
                  </a:lnTo>
                  <a:lnTo>
                    <a:pt x="189" y="989"/>
                  </a:lnTo>
                  <a:lnTo>
                    <a:pt x="176" y="982"/>
                  </a:lnTo>
                  <a:lnTo>
                    <a:pt x="176" y="975"/>
                  </a:lnTo>
                  <a:lnTo>
                    <a:pt x="169" y="975"/>
                  </a:lnTo>
                  <a:lnTo>
                    <a:pt x="176" y="982"/>
                  </a:lnTo>
                  <a:lnTo>
                    <a:pt x="169" y="982"/>
                  </a:lnTo>
                  <a:lnTo>
                    <a:pt x="162" y="982"/>
                  </a:lnTo>
                  <a:lnTo>
                    <a:pt x="156" y="982"/>
                  </a:lnTo>
                  <a:lnTo>
                    <a:pt x="149" y="975"/>
                  </a:lnTo>
                  <a:lnTo>
                    <a:pt x="142" y="975"/>
                  </a:lnTo>
                  <a:lnTo>
                    <a:pt x="135" y="975"/>
                  </a:lnTo>
                  <a:lnTo>
                    <a:pt x="142" y="982"/>
                  </a:lnTo>
                  <a:lnTo>
                    <a:pt x="142" y="989"/>
                  </a:lnTo>
                  <a:lnTo>
                    <a:pt x="135" y="989"/>
                  </a:lnTo>
                  <a:lnTo>
                    <a:pt x="128" y="995"/>
                  </a:lnTo>
                  <a:lnTo>
                    <a:pt x="128" y="989"/>
                  </a:lnTo>
                  <a:lnTo>
                    <a:pt x="122" y="975"/>
                  </a:lnTo>
                  <a:lnTo>
                    <a:pt x="115" y="982"/>
                  </a:lnTo>
                  <a:lnTo>
                    <a:pt x="108" y="975"/>
                  </a:lnTo>
                  <a:lnTo>
                    <a:pt x="108" y="968"/>
                  </a:lnTo>
                  <a:lnTo>
                    <a:pt x="101" y="968"/>
                  </a:lnTo>
                  <a:lnTo>
                    <a:pt x="95" y="968"/>
                  </a:lnTo>
                  <a:lnTo>
                    <a:pt x="88" y="968"/>
                  </a:lnTo>
                  <a:lnTo>
                    <a:pt x="81" y="968"/>
                  </a:lnTo>
                  <a:lnTo>
                    <a:pt x="67" y="948"/>
                  </a:lnTo>
                  <a:lnTo>
                    <a:pt x="61" y="934"/>
                  </a:lnTo>
                  <a:lnTo>
                    <a:pt x="61" y="928"/>
                  </a:lnTo>
                  <a:lnTo>
                    <a:pt x="67" y="921"/>
                  </a:lnTo>
                  <a:lnTo>
                    <a:pt x="74" y="921"/>
                  </a:lnTo>
                  <a:lnTo>
                    <a:pt x="88" y="921"/>
                  </a:lnTo>
                  <a:lnTo>
                    <a:pt x="88" y="907"/>
                  </a:lnTo>
                  <a:lnTo>
                    <a:pt x="88" y="901"/>
                  </a:lnTo>
                  <a:lnTo>
                    <a:pt x="81" y="894"/>
                  </a:lnTo>
                  <a:lnTo>
                    <a:pt x="81" y="887"/>
                  </a:lnTo>
                  <a:lnTo>
                    <a:pt x="88" y="880"/>
                  </a:lnTo>
                  <a:lnTo>
                    <a:pt x="95" y="880"/>
                  </a:lnTo>
                  <a:lnTo>
                    <a:pt x="88" y="867"/>
                  </a:lnTo>
                  <a:lnTo>
                    <a:pt x="88" y="860"/>
                  </a:lnTo>
                  <a:lnTo>
                    <a:pt x="81" y="840"/>
                  </a:lnTo>
                  <a:lnTo>
                    <a:pt x="81" y="833"/>
                  </a:lnTo>
                  <a:lnTo>
                    <a:pt x="88" y="826"/>
                  </a:lnTo>
                  <a:lnTo>
                    <a:pt x="81" y="826"/>
                  </a:lnTo>
                  <a:lnTo>
                    <a:pt x="74" y="826"/>
                  </a:lnTo>
                  <a:lnTo>
                    <a:pt x="67" y="812"/>
                  </a:lnTo>
                  <a:lnTo>
                    <a:pt x="61" y="819"/>
                  </a:lnTo>
                  <a:lnTo>
                    <a:pt x="61" y="826"/>
                  </a:lnTo>
                  <a:lnTo>
                    <a:pt x="54" y="833"/>
                  </a:lnTo>
                  <a:lnTo>
                    <a:pt x="47" y="853"/>
                  </a:lnTo>
                  <a:lnTo>
                    <a:pt x="40" y="860"/>
                  </a:lnTo>
                  <a:lnTo>
                    <a:pt x="34" y="846"/>
                  </a:lnTo>
                  <a:lnTo>
                    <a:pt x="34" y="840"/>
                  </a:lnTo>
                  <a:lnTo>
                    <a:pt x="20" y="833"/>
                  </a:lnTo>
                  <a:lnTo>
                    <a:pt x="13" y="833"/>
                  </a:lnTo>
                  <a:lnTo>
                    <a:pt x="7" y="840"/>
                  </a:lnTo>
                  <a:lnTo>
                    <a:pt x="7" y="819"/>
                  </a:lnTo>
                  <a:lnTo>
                    <a:pt x="0" y="812"/>
                  </a:lnTo>
                  <a:lnTo>
                    <a:pt x="0" y="806"/>
                  </a:lnTo>
                  <a:lnTo>
                    <a:pt x="13" y="812"/>
                  </a:lnTo>
                  <a:lnTo>
                    <a:pt x="13" y="806"/>
                  </a:lnTo>
                  <a:lnTo>
                    <a:pt x="20" y="792"/>
                  </a:lnTo>
                  <a:lnTo>
                    <a:pt x="27" y="792"/>
                  </a:lnTo>
                  <a:lnTo>
                    <a:pt x="34" y="785"/>
                  </a:lnTo>
                  <a:lnTo>
                    <a:pt x="34" y="779"/>
                  </a:lnTo>
                  <a:lnTo>
                    <a:pt x="40" y="772"/>
                  </a:lnTo>
                  <a:lnTo>
                    <a:pt x="54" y="758"/>
                  </a:lnTo>
                  <a:lnTo>
                    <a:pt x="61" y="758"/>
                  </a:lnTo>
                  <a:lnTo>
                    <a:pt x="67" y="752"/>
                  </a:lnTo>
                  <a:lnTo>
                    <a:pt x="81" y="758"/>
                  </a:lnTo>
                  <a:lnTo>
                    <a:pt x="88" y="752"/>
                  </a:lnTo>
                  <a:lnTo>
                    <a:pt x="101" y="765"/>
                  </a:lnTo>
                  <a:lnTo>
                    <a:pt x="95" y="772"/>
                  </a:lnTo>
                  <a:lnTo>
                    <a:pt x="108" y="772"/>
                  </a:lnTo>
                  <a:lnTo>
                    <a:pt x="101" y="779"/>
                  </a:lnTo>
                  <a:lnTo>
                    <a:pt x="95" y="779"/>
                  </a:lnTo>
                  <a:lnTo>
                    <a:pt x="95" y="785"/>
                  </a:lnTo>
                  <a:lnTo>
                    <a:pt x="108" y="785"/>
                  </a:lnTo>
                  <a:lnTo>
                    <a:pt x="108" y="779"/>
                  </a:lnTo>
                  <a:lnTo>
                    <a:pt x="128" y="785"/>
                  </a:lnTo>
                  <a:lnTo>
                    <a:pt x="135" y="779"/>
                  </a:lnTo>
                  <a:lnTo>
                    <a:pt x="142" y="772"/>
                  </a:lnTo>
                  <a:lnTo>
                    <a:pt x="149" y="765"/>
                  </a:lnTo>
                  <a:lnTo>
                    <a:pt x="156" y="765"/>
                  </a:lnTo>
                  <a:lnTo>
                    <a:pt x="169" y="765"/>
                  </a:lnTo>
                  <a:lnTo>
                    <a:pt x="176" y="758"/>
                  </a:lnTo>
                  <a:lnTo>
                    <a:pt x="176" y="745"/>
                  </a:lnTo>
                  <a:lnTo>
                    <a:pt x="169" y="731"/>
                  </a:lnTo>
                  <a:lnTo>
                    <a:pt x="162" y="745"/>
                  </a:lnTo>
                  <a:lnTo>
                    <a:pt x="156" y="738"/>
                  </a:lnTo>
                  <a:lnTo>
                    <a:pt x="156" y="731"/>
                  </a:lnTo>
                  <a:lnTo>
                    <a:pt x="149" y="731"/>
                  </a:lnTo>
                  <a:lnTo>
                    <a:pt x="156" y="724"/>
                  </a:lnTo>
                  <a:lnTo>
                    <a:pt x="156" y="704"/>
                  </a:lnTo>
                  <a:lnTo>
                    <a:pt x="156" y="697"/>
                  </a:lnTo>
                  <a:lnTo>
                    <a:pt x="149" y="684"/>
                  </a:lnTo>
                  <a:lnTo>
                    <a:pt x="149" y="691"/>
                  </a:lnTo>
                  <a:lnTo>
                    <a:pt x="149" y="684"/>
                  </a:lnTo>
                  <a:lnTo>
                    <a:pt x="149" y="677"/>
                  </a:lnTo>
                  <a:lnTo>
                    <a:pt x="149" y="663"/>
                  </a:lnTo>
                  <a:lnTo>
                    <a:pt x="156" y="670"/>
                  </a:lnTo>
                  <a:lnTo>
                    <a:pt x="162" y="670"/>
                  </a:lnTo>
                  <a:lnTo>
                    <a:pt x="176" y="663"/>
                  </a:lnTo>
                  <a:lnTo>
                    <a:pt x="176" y="657"/>
                  </a:lnTo>
                  <a:lnTo>
                    <a:pt x="183" y="657"/>
                  </a:lnTo>
                  <a:lnTo>
                    <a:pt x="189" y="663"/>
                  </a:lnTo>
                  <a:lnTo>
                    <a:pt x="189" y="657"/>
                  </a:lnTo>
                  <a:lnTo>
                    <a:pt x="196" y="650"/>
                  </a:lnTo>
                  <a:lnTo>
                    <a:pt x="189" y="643"/>
                  </a:lnTo>
                  <a:lnTo>
                    <a:pt x="189" y="636"/>
                  </a:lnTo>
                  <a:lnTo>
                    <a:pt x="189" y="630"/>
                  </a:lnTo>
                  <a:lnTo>
                    <a:pt x="183" y="616"/>
                  </a:lnTo>
                  <a:lnTo>
                    <a:pt x="183" y="609"/>
                  </a:lnTo>
                  <a:lnTo>
                    <a:pt x="189" y="602"/>
                  </a:lnTo>
                  <a:lnTo>
                    <a:pt x="189" y="582"/>
                  </a:lnTo>
                  <a:lnTo>
                    <a:pt x="189" y="575"/>
                  </a:lnTo>
                  <a:lnTo>
                    <a:pt x="203" y="569"/>
                  </a:lnTo>
                  <a:lnTo>
                    <a:pt x="216" y="555"/>
                  </a:lnTo>
                  <a:lnTo>
                    <a:pt x="223" y="542"/>
                  </a:lnTo>
                  <a:lnTo>
                    <a:pt x="216" y="535"/>
                  </a:lnTo>
                  <a:lnTo>
                    <a:pt x="216" y="521"/>
                  </a:lnTo>
                  <a:lnTo>
                    <a:pt x="210" y="501"/>
                  </a:lnTo>
                  <a:lnTo>
                    <a:pt x="216" y="494"/>
                  </a:lnTo>
                  <a:lnTo>
                    <a:pt x="203" y="487"/>
                  </a:lnTo>
                  <a:lnTo>
                    <a:pt x="210" y="481"/>
                  </a:lnTo>
                  <a:lnTo>
                    <a:pt x="216" y="487"/>
                  </a:lnTo>
                  <a:lnTo>
                    <a:pt x="216" y="453"/>
                  </a:lnTo>
                  <a:lnTo>
                    <a:pt x="216" y="447"/>
                  </a:lnTo>
                  <a:lnTo>
                    <a:pt x="223" y="447"/>
                  </a:lnTo>
                  <a:lnTo>
                    <a:pt x="230" y="440"/>
                  </a:lnTo>
                  <a:lnTo>
                    <a:pt x="237" y="440"/>
                  </a:lnTo>
                  <a:lnTo>
                    <a:pt x="237" y="433"/>
                  </a:lnTo>
                  <a:lnTo>
                    <a:pt x="237" y="426"/>
                  </a:lnTo>
                  <a:lnTo>
                    <a:pt x="237" y="420"/>
                  </a:lnTo>
                  <a:lnTo>
                    <a:pt x="244" y="426"/>
                  </a:lnTo>
                  <a:lnTo>
                    <a:pt x="250" y="420"/>
                  </a:lnTo>
                  <a:lnTo>
                    <a:pt x="257" y="426"/>
                  </a:lnTo>
                  <a:lnTo>
                    <a:pt x="264" y="433"/>
                  </a:lnTo>
                  <a:lnTo>
                    <a:pt x="264" y="440"/>
                  </a:lnTo>
                  <a:lnTo>
                    <a:pt x="271" y="440"/>
                  </a:lnTo>
                  <a:lnTo>
                    <a:pt x="277" y="440"/>
                  </a:lnTo>
                  <a:lnTo>
                    <a:pt x="284" y="433"/>
                  </a:lnTo>
                  <a:lnTo>
                    <a:pt x="291" y="433"/>
                  </a:lnTo>
                  <a:lnTo>
                    <a:pt x="298" y="433"/>
                  </a:lnTo>
                  <a:lnTo>
                    <a:pt x="305" y="433"/>
                  </a:lnTo>
                  <a:lnTo>
                    <a:pt x="311" y="433"/>
                  </a:lnTo>
                  <a:lnTo>
                    <a:pt x="318" y="433"/>
                  </a:lnTo>
                  <a:lnTo>
                    <a:pt x="325" y="426"/>
                  </a:lnTo>
                  <a:lnTo>
                    <a:pt x="325" y="420"/>
                  </a:lnTo>
                  <a:lnTo>
                    <a:pt x="332" y="413"/>
                  </a:lnTo>
                  <a:lnTo>
                    <a:pt x="332" y="393"/>
                  </a:lnTo>
                  <a:lnTo>
                    <a:pt x="345" y="393"/>
                  </a:lnTo>
                  <a:lnTo>
                    <a:pt x="372" y="393"/>
                  </a:lnTo>
                  <a:lnTo>
                    <a:pt x="372" y="386"/>
                  </a:lnTo>
                  <a:lnTo>
                    <a:pt x="379" y="386"/>
                  </a:lnTo>
                  <a:lnTo>
                    <a:pt x="386" y="379"/>
                  </a:lnTo>
                  <a:lnTo>
                    <a:pt x="393" y="365"/>
                  </a:lnTo>
                  <a:lnTo>
                    <a:pt x="386" y="365"/>
                  </a:lnTo>
                  <a:lnTo>
                    <a:pt x="386" y="359"/>
                  </a:lnTo>
                  <a:lnTo>
                    <a:pt x="379" y="345"/>
                  </a:lnTo>
                  <a:lnTo>
                    <a:pt x="379" y="332"/>
                  </a:lnTo>
                  <a:lnTo>
                    <a:pt x="386" y="325"/>
                  </a:lnTo>
                  <a:lnTo>
                    <a:pt x="386" y="318"/>
                  </a:lnTo>
                  <a:lnTo>
                    <a:pt x="399" y="311"/>
                  </a:lnTo>
                  <a:lnTo>
                    <a:pt x="399" y="304"/>
                  </a:lnTo>
                  <a:lnTo>
                    <a:pt x="393" y="291"/>
                  </a:lnTo>
                  <a:lnTo>
                    <a:pt x="399" y="291"/>
                  </a:lnTo>
                  <a:lnTo>
                    <a:pt x="399" y="284"/>
                  </a:lnTo>
                  <a:lnTo>
                    <a:pt x="406" y="277"/>
                  </a:lnTo>
                  <a:lnTo>
                    <a:pt x="420" y="271"/>
                  </a:lnTo>
                  <a:lnTo>
                    <a:pt x="420" y="277"/>
                  </a:lnTo>
                  <a:lnTo>
                    <a:pt x="426" y="271"/>
                  </a:lnTo>
                  <a:lnTo>
                    <a:pt x="433" y="271"/>
                  </a:lnTo>
                  <a:lnTo>
                    <a:pt x="433" y="264"/>
                  </a:lnTo>
                  <a:lnTo>
                    <a:pt x="440" y="264"/>
                  </a:lnTo>
                  <a:lnTo>
                    <a:pt x="433" y="257"/>
                  </a:lnTo>
                  <a:lnTo>
                    <a:pt x="440" y="257"/>
                  </a:lnTo>
                  <a:lnTo>
                    <a:pt x="454" y="250"/>
                  </a:lnTo>
                  <a:lnTo>
                    <a:pt x="460" y="244"/>
                  </a:lnTo>
                  <a:lnTo>
                    <a:pt x="467" y="244"/>
                  </a:lnTo>
                  <a:lnTo>
                    <a:pt x="460" y="237"/>
                  </a:lnTo>
                  <a:lnTo>
                    <a:pt x="467" y="237"/>
                  </a:lnTo>
                  <a:lnTo>
                    <a:pt x="467" y="230"/>
                  </a:lnTo>
                  <a:lnTo>
                    <a:pt x="474" y="230"/>
                  </a:lnTo>
                  <a:lnTo>
                    <a:pt x="481" y="230"/>
                  </a:lnTo>
                  <a:lnTo>
                    <a:pt x="481" y="223"/>
                  </a:lnTo>
                  <a:lnTo>
                    <a:pt x="481" y="216"/>
                  </a:lnTo>
                  <a:lnTo>
                    <a:pt x="494" y="210"/>
                  </a:lnTo>
                  <a:lnTo>
                    <a:pt x="494" y="203"/>
                  </a:lnTo>
                  <a:lnTo>
                    <a:pt x="494" y="196"/>
                  </a:lnTo>
                  <a:lnTo>
                    <a:pt x="487" y="196"/>
                  </a:lnTo>
                  <a:lnTo>
                    <a:pt x="481" y="189"/>
                  </a:lnTo>
                  <a:lnTo>
                    <a:pt x="481" y="183"/>
                  </a:lnTo>
                  <a:lnTo>
                    <a:pt x="481" y="176"/>
                  </a:lnTo>
                  <a:lnTo>
                    <a:pt x="481" y="169"/>
                  </a:lnTo>
                  <a:lnTo>
                    <a:pt x="474" y="155"/>
                  </a:lnTo>
                  <a:lnTo>
                    <a:pt x="474" y="149"/>
                  </a:lnTo>
                  <a:lnTo>
                    <a:pt x="481" y="142"/>
                  </a:lnTo>
                  <a:lnTo>
                    <a:pt x="487" y="128"/>
                  </a:lnTo>
                  <a:lnTo>
                    <a:pt x="481" y="122"/>
                  </a:lnTo>
                  <a:lnTo>
                    <a:pt x="481" y="108"/>
                  </a:lnTo>
                  <a:lnTo>
                    <a:pt x="487" y="101"/>
                  </a:lnTo>
                  <a:lnTo>
                    <a:pt x="487" y="108"/>
                  </a:lnTo>
                  <a:lnTo>
                    <a:pt x="494" y="115"/>
                  </a:lnTo>
                  <a:lnTo>
                    <a:pt x="487" y="115"/>
                  </a:lnTo>
                  <a:lnTo>
                    <a:pt x="494" y="122"/>
                  </a:lnTo>
                  <a:lnTo>
                    <a:pt x="501" y="122"/>
                  </a:lnTo>
                  <a:lnTo>
                    <a:pt x="501" y="128"/>
                  </a:lnTo>
                  <a:lnTo>
                    <a:pt x="508" y="122"/>
                  </a:lnTo>
                  <a:lnTo>
                    <a:pt x="501" y="122"/>
                  </a:lnTo>
                  <a:lnTo>
                    <a:pt x="508" y="115"/>
                  </a:lnTo>
                  <a:lnTo>
                    <a:pt x="508" y="128"/>
                  </a:lnTo>
                  <a:lnTo>
                    <a:pt x="508" y="122"/>
                  </a:lnTo>
                  <a:lnTo>
                    <a:pt x="515" y="122"/>
                  </a:lnTo>
                  <a:lnTo>
                    <a:pt x="515" y="115"/>
                  </a:lnTo>
                  <a:lnTo>
                    <a:pt x="508" y="115"/>
                  </a:lnTo>
                  <a:lnTo>
                    <a:pt x="515" y="115"/>
                  </a:lnTo>
                  <a:lnTo>
                    <a:pt x="515" y="108"/>
                  </a:lnTo>
                  <a:lnTo>
                    <a:pt x="508" y="108"/>
                  </a:lnTo>
                  <a:lnTo>
                    <a:pt x="515" y="108"/>
                  </a:lnTo>
                  <a:lnTo>
                    <a:pt x="515" y="101"/>
                  </a:lnTo>
                  <a:lnTo>
                    <a:pt x="508" y="101"/>
                  </a:lnTo>
                  <a:lnTo>
                    <a:pt x="515" y="101"/>
                  </a:lnTo>
                  <a:lnTo>
                    <a:pt x="521" y="101"/>
                  </a:lnTo>
                  <a:lnTo>
                    <a:pt x="521" y="108"/>
                  </a:lnTo>
                  <a:lnTo>
                    <a:pt x="521" y="115"/>
                  </a:lnTo>
                  <a:lnTo>
                    <a:pt x="528" y="115"/>
                  </a:lnTo>
                  <a:lnTo>
                    <a:pt x="528" y="122"/>
                  </a:lnTo>
                  <a:lnTo>
                    <a:pt x="528" y="115"/>
                  </a:lnTo>
                  <a:lnTo>
                    <a:pt x="535" y="115"/>
                  </a:lnTo>
                  <a:lnTo>
                    <a:pt x="528" y="115"/>
                  </a:lnTo>
                  <a:lnTo>
                    <a:pt x="535" y="115"/>
                  </a:lnTo>
                  <a:lnTo>
                    <a:pt x="535" y="108"/>
                  </a:lnTo>
                  <a:lnTo>
                    <a:pt x="535" y="101"/>
                  </a:lnTo>
                  <a:lnTo>
                    <a:pt x="535" y="108"/>
                  </a:lnTo>
                  <a:lnTo>
                    <a:pt x="542" y="108"/>
                  </a:lnTo>
                  <a:lnTo>
                    <a:pt x="548" y="101"/>
                  </a:lnTo>
                  <a:lnTo>
                    <a:pt x="548" y="108"/>
                  </a:lnTo>
                  <a:lnTo>
                    <a:pt x="548" y="101"/>
                  </a:lnTo>
                  <a:lnTo>
                    <a:pt x="555" y="101"/>
                  </a:lnTo>
                  <a:lnTo>
                    <a:pt x="562" y="94"/>
                  </a:lnTo>
                  <a:lnTo>
                    <a:pt x="562" y="88"/>
                  </a:lnTo>
                  <a:lnTo>
                    <a:pt x="569" y="88"/>
                  </a:lnTo>
                  <a:lnTo>
                    <a:pt x="575" y="88"/>
                  </a:lnTo>
                  <a:lnTo>
                    <a:pt x="575" y="81"/>
                  </a:lnTo>
                  <a:lnTo>
                    <a:pt x="582" y="81"/>
                  </a:lnTo>
                  <a:lnTo>
                    <a:pt x="582" y="74"/>
                  </a:lnTo>
                  <a:lnTo>
                    <a:pt x="582" y="67"/>
                  </a:lnTo>
                  <a:lnTo>
                    <a:pt x="582" y="61"/>
                  </a:lnTo>
                  <a:lnTo>
                    <a:pt x="582" y="54"/>
                  </a:lnTo>
                  <a:lnTo>
                    <a:pt x="582" y="47"/>
                  </a:lnTo>
                  <a:lnTo>
                    <a:pt x="589" y="40"/>
                  </a:lnTo>
                  <a:lnTo>
                    <a:pt x="589" y="33"/>
                  </a:lnTo>
                  <a:lnTo>
                    <a:pt x="603" y="33"/>
                  </a:lnTo>
                  <a:lnTo>
                    <a:pt x="609" y="33"/>
                  </a:lnTo>
                  <a:lnTo>
                    <a:pt x="616" y="27"/>
                  </a:lnTo>
                  <a:lnTo>
                    <a:pt x="616" y="33"/>
                  </a:lnTo>
                  <a:lnTo>
                    <a:pt x="616" y="27"/>
                  </a:lnTo>
                  <a:lnTo>
                    <a:pt x="623" y="27"/>
                  </a:lnTo>
                  <a:lnTo>
                    <a:pt x="630" y="27"/>
                  </a:lnTo>
                  <a:lnTo>
                    <a:pt x="636" y="27"/>
                  </a:lnTo>
                  <a:lnTo>
                    <a:pt x="636" y="20"/>
                  </a:lnTo>
                  <a:lnTo>
                    <a:pt x="643" y="20"/>
                  </a:lnTo>
                  <a:lnTo>
                    <a:pt x="650" y="20"/>
                  </a:lnTo>
                  <a:lnTo>
                    <a:pt x="650" y="13"/>
                  </a:lnTo>
                  <a:close/>
                </a:path>
              </a:pathLst>
            </a:custGeom>
            <a:solidFill>
              <a:srgbClr val="04A2E0"/>
            </a:solidFill>
            <a:ln w="1" cap="sq">
              <a:solidFill>
                <a:srgbClr val="7F7F7F"/>
              </a:solidFill>
              <a:prstDash val="solid"/>
              <a:miter lim="800000"/>
              <a:headEnd/>
              <a:tailEnd/>
            </a:ln>
          </p:spPr>
          <p:txBody>
            <a:bodyPr lIns="100796" tIns="50398" rIns="100796" bIns="50398"/>
            <a:lstStyle/>
            <a:p>
              <a:endParaRPr lang="es-ES" sz="2004" dirty="0"/>
            </a:p>
          </p:txBody>
        </p:sp>
        <p:sp>
          <p:nvSpPr>
            <p:cNvPr id="47" name="la_rioja">
              <a:extLst>
                <a:ext uri="{FF2B5EF4-FFF2-40B4-BE49-F238E27FC236}">
                  <a16:creationId xmlns:a16="http://schemas.microsoft.com/office/drawing/2014/main" id="{0F2FD1E2-79A5-6E5B-7790-0D66384737EB}"/>
                </a:ext>
              </a:extLst>
            </p:cNvPr>
            <p:cNvSpPr>
              <a:spLocks noEditPoints="1"/>
            </p:cNvSpPr>
            <p:nvPr/>
          </p:nvSpPr>
          <p:spPr bwMode="auto">
            <a:xfrm>
              <a:off x="14308561" y="5967235"/>
              <a:ext cx="455151" cy="325390"/>
            </a:xfrm>
            <a:custGeom>
              <a:avLst/>
              <a:gdLst>
                <a:gd name="T0" fmla="*/ 2147483647 w 1232"/>
                <a:gd name="T1" fmla="*/ 2147483647 h 826"/>
                <a:gd name="T2" fmla="*/ 2147483647 w 1232"/>
                <a:gd name="T3" fmla="*/ 2147483647 h 826"/>
                <a:gd name="T4" fmla="*/ 862048365 w 1232"/>
                <a:gd name="T5" fmla="*/ 2147483647 h 826"/>
                <a:gd name="T6" fmla="*/ 2147483647 w 1232"/>
                <a:gd name="T7" fmla="*/ 2147483647 h 826"/>
                <a:gd name="T8" fmla="*/ 1231474374 w 1232"/>
                <a:gd name="T9" fmla="*/ 2147483647 h 826"/>
                <a:gd name="T10" fmla="*/ 1662498021 w 1232"/>
                <a:gd name="T11" fmla="*/ 2147483647 h 826"/>
                <a:gd name="T12" fmla="*/ 2147483647 w 1232"/>
                <a:gd name="T13" fmla="*/ 2147483647 h 826"/>
                <a:gd name="T14" fmla="*/ 2147483647 w 1232"/>
                <a:gd name="T15" fmla="*/ 2147483647 h 826"/>
                <a:gd name="T16" fmla="*/ 2093359926 w 1232"/>
                <a:gd name="T17" fmla="*/ 2147483647 h 826"/>
                <a:gd name="T18" fmla="*/ 2093359926 w 1232"/>
                <a:gd name="T19" fmla="*/ 2147483647 h 826"/>
                <a:gd name="T20" fmla="*/ 2147483647 w 1232"/>
                <a:gd name="T21" fmla="*/ 2147483647 h 826"/>
                <a:gd name="T22" fmla="*/ 2147483647 w 1232"/>
                <a:gd name="T23" fmla="*/ 1640805676 h 826"/>
                <a:gd name="T24" fmla="*/ 2147483647 w 1232"/>
                <a:gd name="T25" fmla="*/ 425411995 h 826"/>
                <a:gd name="T26" fmla="*/ 2147483647 w 1232"/>
                <a:gd name="T27" fmla="*/ 1640805676 h 826"/>
                <a:gd name="T28" fmla="*/ 2147483647 w 1232"/>
                <a:gd name="T29" fmla="*/ 1215393793 h 826"/>
                <a:gd name="T30" fmla="*/ 2147483647 w 1232"/>
                <a:gd name="T31" fmla="*/ 2147483647 h 826"/>
                <a:gd name="T32" fmla="*/ 2147483647 w 1232"/>
                <a:gd name="T33" fmla="*/ 2147483647 h 826"/>
                <a:gd name="T34" fmla="*/ 2147483647 w 1232"/>
                <a:gd name="T35" fmla="*/ 2147483647 h 826"/>
                <a:gd name="T36" fmla="*/ 2147483647 w 1232"/>
                <a:gd name="T37" fmla="*/ 2147483647 h 826"/>
                <a:gd name="T38" fmla="*/ 2147483647 w 1232"/>
                <a:gd name="T39" fmla="*/ 2147483647 h 826"/>
                <a:gd name="T40" fmla="*/ 2147483647 w 1232"/>
                <a:gd name="T41" fmla="*/ 2147483647 h 826"/>
                <a:gd name="T42" fmla="*/ 2147483647 w 1232"/>
                <a:gd name="T43" fmla="*/ 2147483647 h 826"/>
                <a:gd name="T44" fmla="*/ 2147483647 w 1232"/>
                <a:gd name="T45" fmla="*/ 2147483647 h 826"/>
                <a:gd name="T46" fmla="*/ 2147483647 w 1232"/>
                <a:gd name="T47" fmla="*/ 2147483647 h 826"/>
                <a:gd name="T48" fmla="*/ 2147483647 w 1232"/>
                <a:gd name="T49" fmla="*/ 2147483647 h 826"/>
                <a:gd name="T50" fmla="*/ 2147483647 w 1232"/>
                <a:gd name="T51" fmla="*/ 2147483647 h 826"/>
                <a:gd name="T52" fmla="*/ 2147483647 w 1232"/>
                <a:gd name="T53" fmla="*/ 2147483647 h 826"/>
                <a:gd name="T54" fmla="*/ 2147483647 w 1232"/>
                <a:gd name="T55" fmla="*/ 2147483647 h 826"/>
                <a:gd name="T56" fmla="*/ 2147483647 w 1232"/>
                <a:gd name="T57" fmla="*/ 2147483647 h 826"/>
                <a:gd name="T58" fmla="*/ 2147483647 w 1232"/>
                <a:gd name="T59" fmla="*/ 2147483647 h 826"/>
                <a:gd name="T60" fmla="*/ 2147483647 w 1232"/>
                <a:gd name="T61" fmla="*/ 2147483647 h 826"/>
                <a:gd name="T62" fmla="*/ 2147483647 w 1232"/>
                <a:gd name="T63" fmla="*/ 2147483647 h 826"/>
                <a:gd name="T64" fmla="*/ 2147483647 w 1232"/>
                <a:gd name="T65" fmla="*/ 2147483647 h 826"/>
                <a:gd name="T66" fmla="*/ 2147483647 w 1232"/>
                <a:gd name="T67" fmla="*/ 2147483647 h 826"/>
                <a:gd name="T68" fmla="*/ 2147483647 w 1232"/>
                <a:gd name="T69" fmla="*/ 2147483647 h 826"/>
                <a:gd name="T70" fmla="*/ 2147483647 w 1232"/>
                <a:gd name="T71" fmla="*/ 2147483647 h 826"/>
                <a:gd name="T72" fmla="*/ 2147483647 w 1232"/>
                <a:gd name="T73" fmla="*/ 2147483647 h 826"/>
                <a:gd name="T74" fmla="*/ 2147483647 w 1232"/>
                <a:gd name="T75" fmla="*/ 2147483647 h 826"/>
                <a:gd name="T76" fmla="*/ 2147483647 w 1232"/>
                <a:gd name="T77" fmla="*/ 2147483647 h 826"/>
                <a:gd name="T78" fmla="*/ 2147483647 w 1232"/>
                <a:gd name="T79" fmla="*/ 2147483647 h 826"/>
                <a:gd name="T80" fmla="*/ 2147483647 w 1232"/>
                <a:gd name="T81" fmla="*/ 2147483647 h 826"/>
                <a:gd name="T82" fmla="*/ 2147483647 w 1232"/>
                <a:gd name="T83" fmla="*/ 2147483647 h 826"/>
                <a:gd name="T84" fmla="*/ 2147483647 w 1232"/>
                <a:gd name="T85" fmla="*/ 2147483647 h 826"/>
                <a:gd name="T86" fmla="*/ 2147483647 w 1232"/>
                <a:gd name="T87" fmla="*/ 2147483647 h 826"/>
                <a:gd name="T88" fmla="*/ 2147483647 w 1232"/>
                <a:gd name="T89" fmla="*/ 2147483647 h 826"/>
                <a:gd name="T90" fmla="*/ 2147483647 w 1232"/>
                <a:gd name="T91" fmla="*/ 2147483647 h 826"/>
                <a:gd name="T92" fmla="*/ 2147483647 w 1232"/>
                <a:gd name="T93" fmla="*/ 2147483647 h 826"/>
                <a:gd name="T94" fmla="*/ 2147483647 w 1232"/>
                <a:gd name="T95" fmla="*/ 2147483647 h 826"/>
                <a:gd name="T96" fmla="*/ 2147483647 w 1232"/>
                <a:gd name="T97" fmla="*/ 2147483647 h 826"/>
                <a:gd name="T98" fmla="*/ 2147483647 w 1232"/>
                <a:gd name="T99" fmla="*/ 2147483647 h 826"/>
                <a:gd name="T100" fmla="*/ 2147483647 w 1232"/>
                <a:gd name="T101" fmla="*/ 2147483647 h 826"/>
                <a:gd name="T102" fmla="*/ 2147483647 w 1232"/>
                <a:gd name="T103" fmla="*/ 2147483647 h 826"/>
                <a:gd name="T104" fmla="*/ 2147483647 w 1232"/>
                <a:gd name="T105" fmla="*/ 2147483647 h 826"/>
                <a:gd name="T106" fmla="*/ 2147483647 w 1232"/>
                <a:gd name="T107" fmla="*/ 2147483647 h 826"/>
                <a:gd name="T108" fmla="*/ 2147483647 w 1232"/>
                <a:gd name="T109" fmla="*/ 2147483647 h 826"/>
                <a:gd name="T110" fmla="*/ 2147483647 w 1232"/>
                <a:gd name="T111" fmla="*/ 2147483647 h 826"/>
                <a:gd name="T112" fmla="*/ 2147483647 w 1232"/>
                <a:gd name="T113" fmla="*/ 2147483647 h 826"/>
                <a:gd name="T114" fmla="*/ 2147483647 w 1232"/>
                <a:gd name="T115" fmla="*/ 2147483647 h 826"/>
                <a:gd name="T116" fmla="*/ 2147483647 w 1232"/>
                <a:gd name="T117" fmla="*/ 2147483647 h 8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32"/>
                <a:gd name="T178" fmla="*/ 0 h 826"/>
                <a:gd name="T179" fmla="*/ 1232 w 1232"/>
                <a:gd name="T180" fmla="*/ 826 h 82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32" h="826">
                  <a:moveTo>
                    <a:pt x="183" y="711"/>
                  </a:moveTo>
                  <a:lnTo>
                    <a:pt x="183" y="691"/>
                  </a:lnTo>
                  <a:lnTo>
                    <a:pt x="183" y="684"/>
                  </a:lnTo>
                  <a:lnTo>
                    <a:pt x="176" y="670"/>
                  </a:lnTo>
                  <a:lnTo>
                    <a:pt x="176" y="663"/>
                  </a:lnTo>
                  <a:lnTo>
                    <a:pt x="176" y="650"/>
                  </a:lnTo>
                  <a:lnTo>
                    <a:pt x="169" y="643"/>
                  </a:lnTo>
                  <a:lnTo>
                    <a:pt x="169" y="636"/>
                  </a:lnTo>
                  <a:lnTo>
                    <a:pt x="162" y="636"/>
                  </a:lnTo>
                  <a:lnTo>
                    <a:pt x="149" y="636"/>
                  </a:lnTo>
                  <a:lnTo>
                    <a:pt x="149" y="643"/>
                  </a:lnTo>
                  <a:lnTo>
                    <a:pt x="129" y="643"/>
                  </a:lnTo>
                  <a:lnTo>
                    <a:pt x="115" y="636"/>
                  </a:lnTo>
                  <a:lnTo>
                    <a:pt x="108" y="643"/>
                  </a:lnTo>
                  <a:lnTo>
                    <a:pt x="101" y="636"/>
                  </a:lnTo>
                  <a:lnTo>
                    <a:pt x="95" y="636"/>
                  </a:lnTo>
                  <a:lnTo>
                    <a:pt x="81" y="636"/>
                  </a:lnTo>
                  <a:lnTo>
                    <a:pt x="74" y="609"/>
                  </a:lnTo>
                  <a:lnTo>
                    <a:pt x="61" y="589"/>
                  </a:lnTo>
                  <a:lnTo>
                    <a:pt x="54" y="582"/>
                  </a:lnTo>
                  <a:lnTo>
                    <a:pt x="47" y="582"/>
                  </a:lnTo>
                  <a:lnTo>
                    <a:pt x="41" y="582"/>
                  </a:lnTo>
                  <a:lnTo>
                    <a:pt x="34" y="569"/>
                  </a:lnTo>
                  <a:lnTo>
                    <a:pt x="34" y="555"/>
                  </a:lnTo>
                  <a:lnTo>
                    <a:pt x="27" y="548"/>
                  </a:lnTo>
                  <a:lnTo>
                    <a:pt x="34" y="542"/>
                  </a:lnTo>
                  <a:lnTo>
                    <a:pt x="27" y="542"/>
                  </a:lnTo>
                  <a:lnTo>
                    <a:pt x="20" y="535"/>
                  </a:lnTo>
                  <a:lnTo>
                    <a:pt x="14" y="535"/>
                  </a:lnTo>
                  <a:lnTo>
                    <a:pt x="14" y="521"/>
                  </a:lnTo>
                  <a:lnTo>
                    <a:pt x="7" y="515"/>
                  </a:lnTo>
                  <a:lnTo>
                    <a:pt x="0" y="508"/>
                  </a:lnTo>
                  <a:lnTo>
                    <a:pt x="7" y="508"/>
                  </a:lnTo>
                  <a:lnTo>
                    <a:pt x="14" y="501"/>
                  </a:lnTo>
                  <a:lnTo>
                    <a:pt x="20" y="494"/>
                  </a:lnTo>
                  <a:lnTo>
                    <a:pt x="27" y="488"/>
                  </a:lnTo>
                  <a:lnTo>
                    <a:pt x="27" y="481"/>
                  </a:lnTo>
                  <a:lnTo>
                    <a:pt x="27" y="474"/>
                  </a:lnTo>
                  <a:lnTo>
                    <a:pt x="34" y="460"/>
                  </a:lnTo>
                  <a:lnTo>
                    <a:pt x="41" y="454"/>
                  </a:lnTo>
                  <a:lnTo>
                    <a:pt x="27" y="440"/>
                  </a:lnTo>
                  <a:lnTo>
                    <a:pt x="34" y="427"/>
                  </a:lnTo>
                  <a:lnTo>
                    <a:pt x="34" y="420"/>
                  </a:lnTo>
                  <a:lnTo>
                    <a:pt x="34" y="406"/>
                  </a:lnTo>
                  <a:lnTo>
                    <a:pt x="27" y="386"/>
                  </a:lnTo>
                  <a:lnTo>
                    <a:pt x="20" y="379"/>
                  </a:lnTo>
                  <a:lnTo>
                    <a:pt x="27" y="372"/>
                  </a:lnTo>
                  <a:lnTo>
                    <a:pt x="34" y="366"/>
                  </a:lnTo>
                  <a:lnTo>
                    <a:pt x="27" y="366"/>
                  </a:lnTo>
                  <a:lnTo>
                    <a:pt x="20" y="352"/>
                  </a:lnTo>
                  <a:lnTo>
                    <a:pt x="20" y="345"/>
                  </a:lnTo>
                  <a:lnTo>
                    <a:pt x="20" y="339"/>
                  </a:lnTo>
                  <a:lnTo>
                    <a:pt x="41" y="339"/>
                  </a:lnTo>
                  <a:lnTo>
                    <a:pt x="61" y="332"/>
                  </a:lnTo>
                  <a:lnTo>
                    <a:pt x="61" y="325"/>
                  </a:lnTo>
                  <a:lnTo>
                    <a:pt x="54" y="318"/>
                  </a:lnTo>
                  <a:lnTo>
                    <a:pt x="41" y="298"/>
                  </a:lnTo>
                  <a:lnTo>
                    <a:pt x="34" y="298"/>
                  </a:lnTo>
                  <a:lnTo>
                    <a:pt x="27" y="298"/>
                  </a:lnTo>
                  <a:lnTo>
                    <a:pt x="27" y="291"/>
                  </a:lnTo>
                  <a:lnTo>
                    <a:pt x="34" y="284"/>
                  </a:lnTo>
                  <a:lnTo>
                    <a:pt x="34" y="278"/>
                  </a:lnTo>
                  <a:lnTo>
                    <a:pt x="27" y="271"/>
                  </a:lnTo>
                  <a:lnTo>
                    <a:pt x="27" y="264"/>
                  </a:lnTo>
                  <a:lnTo>
                    <a:pt x="34" y="264"/>
                  </a:lnTo>
                  <a:lnTo>
                    <a:pt x="34" y="257"/>
                  </a:lnTo>
                  <a:lnTo>
                    <a:pt x="47" y="264"/>
                  </a:lnTo>
                  <a:lnTo>
                    <a:pt x="47" y="271"/>
                  </a:lnTo>
                  <a:lnTo>
                    <a:pt x="41" y="284"/>
                  </a:lnTo>
                  <a:lnTo>
                    <a:pt x="47" y="291"/>
                  </a:lnTo>
                  <a:lnTo>
                    <a:pt x="47" y="298"/>
                  </a:lnTo>
                  <a:lnTo>
                    <a:pt x="54" y="305"/>
                  </a:lnTo>
                  <a:lnTo>
                    <a:pt x="61" y="311"/>
                  </a:lnTo>
                  <a:lnTo>
                    <a:pt x="61" y="318"/>
                  </a:lnTo>
                  <a:lnTo>
                    <a:pt x="68" y="311"/>
                  </a:lnTo>
                  <a:lnTo>
                    <a:pt x="68" y="298"/>
                  </a:lnTo>
                  <a:lnTo>
                    <a:pt x="61" y="278"/>
                  </a:lnTo>
                  <a:lnTo>
                    <a:pt x="61" y="271"/>
                  </a:lnTo>
                  <a:lnTo>
                    <a:pt x="61" y="264"/>
                  </a:lnTo>
                  <a:lnTo>
                    <a:pt x="61" y="251"/>
                  </a:lnTo>
                  <a:lnTo>
                    <a:pt x="61" y="244"/>
                  </a:lnTo>
                  <a:lnTo>
                    <a:pt x="74" y="230"/>
                  </a:lnTo>
                  <a:lnTo>
                    <a:pt x="68" y="217"/>
                  </a:lnTo>
                  <a:lnTo>
                    <a:pt x="61" y="210"/>
                  </a:lnTo>
                  <a:lnTo>
                    <a:pt x="61" y="203"/>
                  </a:lnTo>
                  <a:lnTo>
                    <a:pt x="54" y="196"/>
                  </a:lnTo>
                  <a:lnTo>
                    <a:pt x="41" y="196"/>
                  </a:lnTo>
                  <a:lnTo>
                    <a:pt x="41" y="190"/>
                  </a:lnTo>
                  <a:lnTo>
                    <a:pt x="34" y="190"/>
                  </a:lnTo>
                  <a:lnTo>
                    <a:pt x="34" y="183"/>
                  </a:lnTo>
                  <a:lnTo>
                    <a:pt x="34" y="176"/>
                  </a:lnTo>
                  <a:lnTo>
                    <a:pt x="47" y="169"/>
                  </a:lnTo>
                  <a:lnTo>
                    <a:pt x="47" y="162"/>
                  </a:lnTo>
                  <a:lnTo>
                    <a:pt x="47" y="149"/>
                  </a:lnTo>
                  <a:lnTo>
                    <a:pt x="47" y="142"/>
                  </a:lnTo>
                  <a:lnTo>
                    <a:pt x="54" y="135"/>
                  </a:lnTo>
                  <a:lnTo>
                    <a:pt x="47" y="129"/>
                  </a:lnTo>
                  <a:lnTo>
                    <a:pt x="41" y="129"/>
                  </a:lnTo>
                  <a:lnTo>
                    <a:pt x="41" y="122"/>
                  </a:lnTo>
                  <a:lnTo>
                    <a:pt x="34" y="129"/>
                  </a:lnTo>
                  <a:lnTo>
                    <a:pt x="27" y="129"/>
                  </a:lnTo>
                  <a:lnTo>
                    <a:pt x="20" y="135"/>
                  </a:lnTo>
                  <a:lnTo>
                    <a:pt x="14" y="129"/>
                  </a:lnTo>
                  <a:lnTo>
                    <a:pt x="7" y="129"/>
                  </a:lnTo>
                  <a:lnTo>
                    <a:pt x="0" y="122"/>
                  </a:lnTo>
                  <a:lnTo>
                    <a:pt x="7" y="115"/>
                  </a:lnTo>
                  <a:lnTo>
                    <a:pt x="14" y="108"/>
                  </a:lnTo>
                  <a:lnTo>
                    <a:pt x="27" y="108"/>
                  </a:lnTo>
                  <a:lnTo>
                    <a:pt x="27" y="102"/>
                  </a:lnTo>
                  <a:lnTo>
                    <a:pt x="41" y="88"/>
                  </a:lnTo>
                  <a:lnTo>
                    <a:pt x="41" y="81"/>
                  </a:lnTo>
                  <a:lnTo>
                    <a:pt x="41" y="75"/>
                  </a:lnTo>
                  <a:lnTo>
                    <a:pt x="47" y="75"/>
                  </a:lnTo>
                  <a:lnTo>
                    <a:pt x="54" y="68"/>
                  </a:lnTo>
                  <a:lnTo>
                    <a:pt x="61" y="68"/>
                  </a:lnTo>
                  <a:lnTo>
                    <a:pt x="61" y="61"/>
                  </a:lnTo>
                  <a:lnTo>
                    <a:pt x="61" y="54"/>
                  </a:lnTo>
                  <a:lnTo>
                    <a:pt x="61" y="47"/>
                  </a:lnTo>
                  <a:lnTo>
                    <a:pt x="54" y="27"/>
                  </a:lnTo>
                  <a:lnTo>
                    <a:pt x="47" y="27"/>
                  </a:lnTo>
                  <a:lnTo>
                    <a:pt x="47" y="20"/>
                  </a:lnTo>
                  <a:lnTo>
                    <a:pt x="41" y="20"/>
                  </a:lnTo>
                  <a:lnTo>
                    <a:pt x="47" y="20"/>
                  </a:lnTo>
                  <a:lnTo>
                    <a:pt x="41" y="14"/>
                  </a:lnTo>
                  <a:lnTo>
                    <a:pt x="41" y="7"/>
                  </a:lnTo>
                  <a:lnTo>
                    <a:pt x="54" y="7"/>
                  </a:lnTo>
                  <a:lnTo>
                    <a:pt x="81" y="7"/>
                  </a:lnTo>
                  <a:lnTo>
                    <a:pt x="88" y="7"/>
                  </a:lnTo>
                  <a:lnTo>
                    <a:pt x="95" y="14"/>
                  </a:lnTo>
                  <a:lnTo>
                    <a:pt x="102" y="7"/>
                  </a:lnTo>
                  <a:lnTo>
                    <a:pt x="108" y="7"/>
                  </a:lnTo>
                  <a:lnTo>
                    <a:pt x="108" y="0"/>
                  </a:lnTo>
                  <a:lnTo>
                    <a:pt x="115" y="7"/>
                  </a:lnTo>
                  <a:lnTo>
                    <a:pt x="122" y="7"/>
                  </a:lnTo>
                  <a:lnTo>
                    <a:pt x="122" y="14"/>
                  </a:lnTo>
                  <a:lnTo>
                    <a:pt x="129" y="14"/>
                  </a:lnTo>
                  <a:lnTo>
                    <a:pt x="135" y="7"/>
                  </a:lnTo>
                  <a:lnTo>
                    <a:pt x="156" y="7"/>
                  </a:lnTo>
                  <a:lnTo>
                    <a:pt x="169" y="14"/>
                  </a:lnTo>
                  <a:lnTo>
                    <a:pt x="176" y="27"/>
                  </a:lnTo>
                  <a:lnTo>
                    <a:pt x="183" y="34"/>
                  </a:lnTo>
                  <a:lnTo>
                    <a:pt x="196" y="27"/>
                  </a:lnTo>
                  <a:lnTo>
                    <a:pt x="196" y="20"/>
                  </a:lnTo>
                  <a:lnTo>
                    <a:pt x="203" y="20"/>
                  </a:lnTo>
                  <a:lnTo>
                    <a:pt x="203" y="27"/>
                  </a:lnTo>
                  <a:lnTo>
                    <a:pt x="210" y="27"/>
                  </a:lnTo>
                  <a:lnTo>
                    <a:pt x="217" y="20"/>
                  </a:lnTo>
                  <a:lnTo>
                    <a:pt x="230" y="14"/>
                  </a:lnTo>
                  <a:lnTo>
                    <a:pt x="230" y="7"/>
                  </a:lnTo>
                  <a:lnTo>
                    <a:pt x="244" y="20"/>
                  </a:lnTo>
                  <a:lnTo>
                    <a:pt x="244" y="27"/>
                  </a:lnTo>
                  <a:lnTo>
                    <a:pt x="244" y="34"/>
                  </a:lnTo>
                  <a:lnTo>
                    <a:pt x="244" y="41"/>
                  </a:lnTo>
                  <a:lnTo>
                    <a:pt x="250" y="41"/>
                  </a:lnTo>
                  <a:lnTo>
                    <a:pt x="264" y="34"/>
                  </a:lnTo>
                  <a:lnTo>
                    <a:pt x="264" y="41"/>
                  </a:lnTo>
                  <a:lnTo>
                    <a:pt x="264" y="54"/>
                  </a:lnTo>
                  <a:lnTo>
                    <a:pt x="264" y="61"/>
                  </a:lnTo>
                  <a:lnTo>
                    <a:pt x="264" y="68"/>
                  </a:lnTo>
                  <a:lnTo>
                    <a:pt x="244" y="74"/>
                  </a:lnTo>
                  <a:lnTo>
                    <a:pt x="250" y="88"/>
                  </a:lnTo>
                  <a:lnTo>
                    <a:pt x="257" y="95"/>
                  </a:lnTo>
                  <a:lnTo>
                    <a:pt x="257" y="102"/>
                  </a:lnTo>
                  <a:lnTo>
                    <a:pt x="264" y="102"/>
                  </a:lnTo>
                  <a:lnTo>
                    <a:pt x="271" y="88"/>
                  </a:lnTo>
                  <a:lnTo>
                    <a:pt x="278" y="95"/>
                  </a:lnTo>
                  <a:lnTo>
                    <a:pt x="278" y="88"/>
                  </a:lnTo>
                  <a:lnTo>
                    <a:pt x="284" y="81"/>
                  </a:lnTo>
                  <a:lnTo>
                    <a:pt x="291" y="74"/>
                  </a:lnTo>
                  <a:lnTo>
                    <a:pt x="298" y="74"/>
                  </a:lnTo>
                  <a:lnTo>
                    <a:pt x="298" y="68"/>
                  </a:lnTo>
                  <a:lnTo>
                    <a:pt x="305" y="54"/>
                  </a:lnTo>
                  <a:lnTo>
                    <a:pt x="305" y="47"/>
                  </a:lnTo>
                  <a:lnTo>
                    <a:pt x="311" y="27"/>
                  </a:lnTo>
                  <a:lnTo>
                    <a:pt x="318" y="34"/>
                  </a:lnTo>
                  <a:lnTo>
                    <a:pt x="325" y="27"/>
                  </a:lnTo>
                  <a:lnTo>
                    <a:pt x="332" y="27"/>
                  </a:lnTo>
                  <a:lnTo>
                    <a:pt x="338" y="34"/>
                  </a:lnTo>
                  <a:lnTo>
                    <a:pt x="352" y="47"/>
                  </a:lnTo>
                  <a:lnTo>
                    <a:pt x="359" y="54"/>
                  </a:lnTo>
                  <a:lnTo>
                    <a:pt x="379" y="61"/>
                  </a:lnTo>
                  <a:lnTo>
                    <a:pt x="379" y="74"/>
                  </a:lnTo>
                  <a:lnTo>
                    <a:pt x="379" y="102"/>
                  </a:lnTo>
                  <a:lnTo>
                    <a:pt x="372" y="115"/>
                  </a:lnTo>
                  <a:lnTo>
                    <a:pt x="366" y="135"/>
                  </a:lnTo>
                  <a:lnTo>
                    <a:pt x="359" y="149"/>
                  </a:lnTo>
                  <a:lnTo>
                    <a:pt x="372" y="142"/>
                  </a:lnTo>
                  <a:lnTo>
                    <a:pt x="379" y="142"/>
                  </a:lnTo>
                  <a:lnTo>
                    <a:pt x="386" y="135"/>
                  </a:lnTo>
                  <a:lnTo>
                    <a:pt x="386" y="156"/>
                  </a:lnTo>
                  <a:lnTo>
                    <a:pt x="393" y="156"/>
                  </a:lnTo>
                  <a:lnTo>
                    <a:pt x="399" y="162"/>
                  </a:lnTo>
                  <a:lnTo>
                    <a:pt x="406" y="169"/>
                  </a:lnTo>
                  <a:lnTo>
                    <a:pt x="406" y="183"/>
                  </a:lnTo>
                  <a:lnTo>
                    <a:pt x="413" y="183"/>
                  </a:lnTo>
                  <a:lnTo>
                    <a:pt x="420" y="183"/>
                  </a:lnTo>
                  <a:lnTo>
                    <a:pt x="426" y="176"/>
                  </a:lnTo>
                  <a:lnTo>
                    <a:pt x="426" y="169"/>
                  </a:lnTo>
                  <a:lnTo>
                    <a:pt x="440" y="169"/>
                  </a:lnTo>
                  <a:lnTo>
                    <a:pt x="447" y="162"/>
                  </a:lnTo>
                  <a:lnTo>
                    <a:pt x="453" y="176"/>
                  </a:lnTo>
                  <a:lnTo>
                    <a:pt x="447" y="183"/>
                  </a:lnTo>
                  <a:lnTo>
                    <a:pt x="447" y="190"/>
                  </a:lnTo>
                  <a:lnTo>
                    <a:pt x="447" y="196"/>
                  </a:lnTo>
                  <a:lnTo>
                    <a:pt x="453" y="196"/>
                  </a:lnTo>
                  <a:lnTo>
                    <a:pt x="460" y="196"/>
                  </a:lnTo>
                  <a:lnTo>
                    <a:pt x="453" y="190"/>
                  </a:lnTo>
                  <a:lnTo>
                    <a:pt x="460" y="183"/>
                  </a:lnTo>
                  <a:lnTo>
                    <a:pt x="467" y="183"/>
                  </a:lnTo>
                  <a:lnTo>
                    <a:pt x="474" y="176"/>
                  </a:lnTo>
                  <a:lnTo>
                    <a:pt x="481" y="176"/>
                  </a:lnTo>
                  <a:lnTo>
                    <a:pt x="487" y="183"/>
                  </a:lnTo>
                  <a:lnTo>
                    <a:pt x="494" y="183"/>
                  </a:lnTo>
                  <a:lnTo>
                    <a:pt x="501" y="183"/>
                  </a:lnTo>
                  <a:lnTo>
                    <a:pt x="508" y="183"/>
                  </a:lnTo>
                  <a:lnTo>
                    <a:pt x="501" y="176"/>
                  </a:lnTo>
                  <a:lnTo>
                    <a:pt x="501" y="169"/>
                  </a:lnTo>
                  <a:lnTo>
                    <a:pt x="514" y="156"/>
                  </a:lnTo>
                  <a:lnTo>
                    <a:pt x="521" y="142"/>
                  </a:lnTo>
                  <a:lnTo>
                    <a:pt x="528" y="142"/>
                  </a:lnTo>
                  <a:lnTo>
                    <a:pt x="528" y="149"/>
                  </a:lnTo>
                  <a:lnTo>
                    <a:pt x="528" y="162"/>
                  </a:lnTo>
                  <a:lnTo>
                    <a:pt x="521" y="169"/>
                  </a:lnTo>
                  <a:lnTo>
                    <a:pt x="521" y="176"/>
                  </a:lnTo>
                  <a:lnTo>
                    <a:pt x="555" y="183"/>
                  </a:lnTo>
                  <a:lnTo>
                    <a:pt x="555" y="176"/>
                  </a:lnTo>
                  <a:lnTo>
                    <a:pt x="575" y="169"/>
                  </a:lnTo>
                  <a:lnTo>
                    <a:pt x="589" y="176"/>
                  </a:lnTo>
                  <a:lnTo>
                    <a:pt x="602" y="176"/>
                  </a:lnTo>
                  <a:lnTo>
                    <a:pt x="616" y="196"/>
                  </a:lnTo>
                  <a:lnTo>
                    <a:pt x="623" y="196"/>
                  </a:lnTo>
                  <a:lnTo>
                    <a:pt x="629" y="196"/>
                  </a:lnTo>
                  <a:lnTo>
                    <a:pt x="636" y="196"/>
                  </a:lnTo>
                  <a:lnTo>
                    <a:pt x="643" y="196"/>
                  </a:lnTo>
                  <a:lnTo>
                    <a:pt x="643" y="203"/>
                  </a:lnTo>
                  <a:lnTo>
                    <a:pt x="650" y="210"/>
                  </a:lnTo>
                  <a:lnTo>
                    <a:pt x="657" y="203"/>
                  </a:lnTo>
                  <a:lnTo>
                    <a:pt x="663" y="217"/>
                  </a:lnTo>
                  <a:lnTo>
                    <a:pt x="663" y="223"/>
                  </a:lnTo>
                  <a:lnTo>
                    <a:pt x="670" y="217"/>
                  </a:lnTo>
                  <a:lnTo>
                    <a:pt x="677" y="217"/>
                  </a:lnTo>
                  <a:lnTo>
                    <a:pt x="677" y="210"/>
                  </a:lnTo>
                  <a:lnTo>
                    <a:pt x="670" y="203"/>
                  </a:lnTo>
                  <a:lnTo>
                    <a:pt x="677" y="203"/>
                  </a:lnTo>
                  <a:lnTo>
                    <a:pt x="684" y="203"/>
                  </a:lnTo>
                  <a:lnTo>
                    <a:pt x="690" y="210"/>
                  </a:lnTo>
                  <a:lnTo>
                    <a:pt x="697" y="210"/>
                  </a:lnTo>
                  <a:lnTo>
                    <a:pt x="704" y="210"/>
                  </a:lnTo>
                  <a:lnTo>
                    <a:pt x="711" y="210"/>
                  </a:lnTo>
                  <a:lnTo>
                    <a:pt x="704" y="203"/>
                  </a:lnTo>
                  <a:lnTo>
                    <a:pt x="711" y="203"/>
                  </a:lnTo>
                  <a:lnTo>
                    <a:pt x="711" y="210"/>
                  </a:lnTo>
                  <a:lnTo>
                    <a:pt x="724" y="217"/>
                  </a:lnTo>
                  <a:lnTo>
                    <a:pt x="724" y="223"/>
                  </a:lnTo>
                  <a:lnTo>
                    <a:pt x="731" y="230"/>
                  </a:lnTo>
                  <a:lnTo>
                    <a:pt x="731" y="223"/>
                  </a:lnTo>
                  <a:lnTo>
                    <a:pt x="738" y="223"/>
                  </a:lnTo>
                  <a:lnTo>
                    <a:pt x="758" y="230"/>
                  </a:lnTo>
                  <a:lnTo>
                    <a:pt x="758" y="237"/>
                  </a:lnTo>
                  <a:lnTo>
                    <a:pt x="751" y="244"/>
                  </a:lnTo>
                  <a:lnTo>
                    <a:pt x="758" y="244"/>
                  </a:lnTo>
                  <a:lnTo>
                    <a:pt x="758" y="251"/>
                  </a:lnTo>
                  <a:lnTo>
                    <a:pt x="772" y="251"/>
                  </a:lnTo>
                  <a:lnTo>
                    <a:pt x="778" y="251"/>
                  </a:lnTo>
                  <a:lnTo>
                    <a:pt x="778" y="257"/>
                  </a:lnTo>
                  <a:lnTo>
                    <a:pt x="772" y="257"/>
                  </a:lnTo>
                  <a:lnTo>
                    <a:pt x="778" y="264"/>
                  </a:lnTo>
                  <a:lnTo>
                    <a:pt x="785" y="257"/>
                  </a:lnTo>
                  <a:lnTo>
                    <a:pt x="792" y="257"/>
                  </a:lnTo>
                  <a:lnTo>
                    <a:pt x="799" y="257"/>
                  </a:lnTo>
                  <a:lnTo>
                    <a:pt x="805" y="257"/>
                  </a:lnTo>
                  <a:lnTo>
                    <a:pt x="805" y="271"/>
                  </a:lnTo>
                  <a:lnTo>
                    <a:pt x="819" y="271"/>
                  </a:lnTo>
                  <a:lnTo>
                    <a:pt x="826" y="264"/>
                  </a:lnTo>
                  <a:lnTo>
                    <a:pt x="826" y="257"/>
                  </a:lnTo>
                  <a:lnTo>
                    <a:pt x="832" y="257"/>
                  </a:lnTo>
                  <a:lnTo>
                    <a:pt x="839" y="251"/>
                  </a:lnTo>
                  <a:lnTo>
                    <a:pt x="846" y="251"/>
                  </a:lnTo>
                  <a:lnTo>
                    <a:pt x="846" y="257"/>
                  </a:lnTo>
                  <a:lnTo>
                    <a:pt x="853" y="251"/>
                  </a:lnTo>
                  <a:lnTo>
                    <a:pt x="860" y="257"/>
                  </a:lnTo>
                  <a:lnTo>
                    <a:pt x="866" y="257"/>
                  </a:lnTo>
                  <a:lnTo>
                    <a:pt x="860" y="278"/>
                  </a:lnTo>
                  <a:lnTo>
                    <a:pt x="866" y="284"/>
                  </a:lnTo>
                  <a:lnTo>
                    <a:pt x="887" y="298"/>
                  </a:lnTo>
                  <a:lnTo>
                    <a:pt x="880" y="305"/>
                  </a:lnTo>
                  <a:lnTo>
                    <a:pt x="893" y="311"/>
                  </a:lnTo>
                  <a:lnTo>
                    <a:pt x="887" y="325"/>
                  </a:lnTo>
                  <a:lnTo>
                    <a:pt x="880" y="325"/>
                  </a:lnTo>
                  <a:lnTo>
                    <a:pt x="880" y="339"/>
                  </a:lnTo>
                  <a:lnTo>
                    <a:pt x="900" y="345"/>
                  </a:lnTo>
                  <a:lnTo>
                    <a:pt x="907" y="339"/>
                  </a:lnTo>
                  <a:lnTo>
                    <a:pt x="914" y="332"/>
                  </a:lnTo>
                  <a:lnTo>
                    <a:pt x="920" y="325"/>
                  </a:lnTo>
                  <a:lnTo>
                    <a:pt x="934" y="318"/>
                  </a:lnTo>
                  <a:lnTo>
                    <a:pt x="941" y="311"/>
                  </a:lnTo>
                  <a:lnTo>
                    <a:pt x="948" y="311"/>
                  </a:lnTo>
                  <a:lnTo>
                    <a:pt x="954" y="318"/>
                  </a:lnTo>
                  <a:lnTo>
                    <a:pt x="961" y="318"/>
                  </a:lnTo>
                  <a:lnTo>
                    <a:pt x="968" y="318"/>
                  </a:lnTo>
                  <a:lnTo>
                    <a:pt x="975" y="325"/>
                  </a:lnTo>
                  <a:lnTo>
                    <a:pt x="975" y="332"/>
                  </a:lnTo>
                  <a:lnTo>
                    <a:pt x="981" y="325"/>
                  </a:lnTo>
                  <a:lnTo>
                    <a:pt x="981" y="332"/>
                  </a:lnTo>
                  <a:lnTo>
                    <a:pt x="981" y="339"/>
                  </a:lnTo>
                  <a:lnTo>
                    <a:pt x="988" y="339"/>
                  </a:lnTo>
                  <a:lnTo>
                    <a:pt x="981" y="345"/>
                  </a:lnTo>
                  <a:lnTo>
                    <a:pt x="988" y="352"/>
                  </a:lnTo>
                  <a:lnTo>
                    <a:pt x="995" y="352"/>
                  </a:lnTo>
                  <a:lnTo>
                    <a:pt x="1008" y="352"/>
                  </a:lnTo>
                  <a:lnTo>
                    <a:pt x="1015" y="366"/>
                  </a:lnTo>
                  <a:lnTo>
                    <a:pt x="1022" y="359"/>
                  </a:lnTo>
                  <a:lnTo>
                    <a:pt x="1029" y="359"/>
                  </a:lnTo>
                  <a:lnTo>
                    <a:pt x="1029" y="372"/>
                  </a:lnTo>
                  <a:lnTo>
                    <a:pt x="1036" y="379"/>
                  </a:lnTo>
                  <a:lnTo>
                    <a:pt x="1029" y="386"/>
                  </a:lnTo>
                  <a:lnTo>
                    <a:pt x="1049" y="399"/>
                  </a:lnTo>
                  <a:lnTo>
                    <a:pt x="1056" y="399"/>
                  </a:lnTo>
                  <a:lnTo>
                    <a:pt x="1063" y="406"/>
                  </a:lnTo>
                  <a:lnTo>
                    <a:pt x="1069" y="399"/>
                  </a:lnTo>
                  <a:lnTo>
                    <a:pt x="1069" y="413"/>
                  </a:lnTo>
                  <a:lnTo>
                    <a:pt x="1069" y="427"/>
                  </a:lnTo>
                  <a:lnTo>
                    <a:pt x="1063" y="433"/>
                  </a:lnTo>
                  <a:lnTo>
                    <a:pt x="1069" y="440"/>
                  </a:lnTo>
                  <a:lnTo>
                    <a:pt x="1083" y="447"/>
                  </a:lnTo>
                  <a:lnTo>
                    <a:pt x="1083" y="440"/>
                  </a:lnTo>
                  <a:lnTo>
                    <a:pt x="1083" y="433"/>
                  </a:lnTo>
                  <a:lnTo>
                    <a:pt x="1090" y="433"/>
                  </a:lnTo>
                  <a:lnTo>
                    <a:pt x="1090" y="440"/>
                  </a:lnTo>
                  <a:lnTo>
                    <a:pt x="1096" y="447"/>
                  </a:lnTo>
                  <a:lnTo>
                    <a:pt x="1103" y="454"/>
                  </a:lnTo>
                  <a:lnTo>
                    <a:pt x="1110" y="447"/>
                  </a:lnTo>
                  <a:lnTo>
                    <a:pt x="1110" y="467"/>
                  </a:lnTo>
                  <a:lnTo>
                    <a:pt x="1117" y="467"/>
                  </a:lnTo>
                  <a:lnTo>
                    <a:pt x="1123" y="467"/>
                  </a:lnTo>
                  <a:lnTo>
                    <a:pt x="1130" y="474"/>
                  </a:lnTo>
                  <a:lnTo>
                    <a:pt x="1137" y="474"/>
                  </a:lnTo>
                  <a:lnTo>
                    <a:pt x="1144" y="474"/>
                  </a:lnTo>
                  <a:lnTo>
                    <a:pt x="1151" y="487"/>
                  </a:lnTo>
                  <a:lnTo>
                    <a:pt x="1157" y="487"/>
                  </a:lnTo>
                  <a:lnTo>
                    <a:pt x="1157" y="481"/>
                  </a:lnTo>
                  <a:lnTo>
                    <a:pt x="1157" y="474"/>
                  </a:lnTo>
                  <a:lnTo>
                    <a:pt x="1178" y="487"/>
                  </a:lnTo>
                  <a:lnTo>
                    <a:pt x="1184" y="481"/>
                  </a:lnTo>
                  <a:lnTo>
                    <a:pt x="1191" y="487"/>
                  </a:lnTo>
                  <a:lnTo>
                    <a:pt x="1205" y="487"/>
                  </a:lnTo>
                  <a:lnTo>
                    <a:pt x="1211" y="494"/>
                  </a:lnTo>
                  <a:lnTo>
                    <a:pt x="1205" y="501"/>
                  </a:lnTo>
                  <a:lnTo>
                    <a:pt x="1211" y="508"/>
                  </a:lnTo>
                  <a:lnTo>
                    <a:pt x="1225" y="508"/>
                  </a:lnTo>
                  <a:lnTo>
                    <a:pt x="1232" y="508"/>
                  </a:lnTo>
                  <a:lnTo>
                    <a:pt x="1232" y="515"/>
                  </a:lnTo>
                  <a:lnTo>
                    <a:pt x="1218" y="521"/>
                  </a:lnTo>
                  <a:lnTo>
                    <a:pt x="1211" y="528"/>
                  </a:lnTo>
                  <a:lnTo>
                    <a:pt x="1211" y="535"/>
                  </a:lnTo>
                  <a:lnTo>
                    <a:pt x="1218" y="548"/>
                  </a:lnTo>
                  <a:lnTo>
                    <a:pt x="1225" y="548"/>
                  </a:lnTo>
                  <a:lnTo>
                    <a:pt x="1232" y="555"/>
                  </a:lnTo>
                  <a:lnTo>
                    <a:pt x="1225" y="562"/>
                  </a:lnTo>
                  <a:lnTo>
                    <a:pt x="1211" y="569"/>
                  </a:lnTo>
                  <a:lnTo>
                    <a:pt x="1198" y="575"/>
                  </a:lnTo>
                  <a:lnTo>
                    <a:pt x="1191" y="569"/>
                  </a:lnTo>
                  <a:lnTo>
                    <a:pt x="1178" y="555"/>
                  </a:lnTo>
                  <a:lnTo>
                    <a:pt x="1157" y="555"/>
                  </a:lnTo>
                  <a:lnTo>
                    <a:pt x="1157" y="562"/>
                  </a:lnTo>
                  <a:lnTo>
                    <a:pt x="1144" y="569"/>
                  </a:lnTo>
                  <a:lnTo>
                    <a:pt x="1151" y="575"/>
                  </a:lnTo>
                  <a:lnTo>
                    <a:pt x="1144" y="575"/>
                  </a:lnTo>
                  <a:lnTo>
                    <a:pt x="1130" y="569"/>
                  </a:lnTo>
                  <a:lnTo>
                    <a:pt x="1130" y="562"/>
                  </a:lnTo>
                  <a:lnTo>
                    <a:pt x="1123" y="562"/>
                  </a:lnTo>
                  <a:lnTo>
                    <a:pt x="1110" y="555"/>
                  </a:lnTo>
                  <a:lnTo>
                    <a:pt x="1103" y="562"/>
                  </a:lnTo>
                  <a:lnTo>
                    <a:pt x="1096" y="569"/>
                  </a:lnTo>
                  <a:lnTo>
                    <a:pt x="1096" y="575"/>
                  </a:lnTo>
                  <a:lnTo>
                    <a:pt x="1096" y="582"/>
                  </a:lnTo>
                  <a:lnTo>
                    <a:pt x="1083" y="596"/>
                  </a:lnTo>
                  <a:lnTo>
                    <a:pt x="1076" y="609"/>
                  </a:lnTo>
                  <a:lnTo>
                    <a:pt x="1069" y="609"/>
                  </a:lnTo>
                  <a:lnTo>
                    <a:pt x="1069" y="616"/>
                  </a:lnTo>
                  <a:lnTo>
                    <a:pt x="1049" y="636"/>
                  </a:lnTo>
                  <a:lnTo>
                    <a:pt x="1049" y="643"/>
                  </a:lnTo>
                  <a:lnTo>
                    <a:pt x="1042" y="657"/>
                  </a:lnTo>
                  <a:lnTo>
                    <a:pt x="1042" y="663"/>
                  </a:lnTo>
                  <a:lnTo>
                    <a:pt x="1036" y="663"/>
                  </a:lnTo>
                  <a:lnTo>
                    <a:pt x="1042" y="663"/>
                  </a:lnTo>
                  <a:lnTo>
                    <a:pt x="1042" y="670"/>
                  </a:lnTo>
                  <a:lnTo>
                    <a:pt x="1042" y="677"/>
                  </a:lnTo>
                  <a:lnTo>
                    <a:pt x="1042" y="697"/>
                  </a:lnTo>
                  <a:lnTo>
                    <a:pt x="1049" y="697"/>
                  </a:lnTo>
                  <a:lnTo>
                    <a:pt x="1056" y="697"/>
                  </a:lnTo>
                  <a:lnTo>
                    <a:pt x="1063" y="697"/>
                  </a:lnTo>
                  <a:lnTo>
                    <a:pt x="1063" y="704"/>
                  </a:lnTo>
                  <a:lnTo>
                    <a:pt x="1069" y="718"/>
                  </a:lnTo>
                  <a:lnTo>
                    <a:pt x="1076" y="711"/>
                  </a:lnTo>
                  <a:lnTo>
                    <a:pt x="1076" y="718"/>
                  </a:lnTo>
                  <a:lnTo>
                    <a:pt x="1083" y="718"/>
                  </a:lnTo>
                  <a:lnTo>
                    <a:pt x="1083" y="724"/>
                  </a:lnTo>
                  <a:lnTo>
                    <a:pt x="1090" y="724"/>
                  </a:lnTo>
                  <a:lnTo>
                    <a:pt x="1090" y="718"/>
                  </a:lnTo>
                  <a:lnTo>
                    <a:pt x="1090" y="724"/>
                  </a:lnTo>
                  <a:lnTo>
                    <a:pt x="1090" y="731"/>
                  </a:lnTo>
                  <a:lnTo>
                    <a:pt x="1096" y="745"/>
                  </a:lnTo>
                  <a:lnTo>
                    <a:pt x="1076" y="758"/>
                  </a:lnTo>
                  <a:lnTo>
                    <a:pt x="1083" y="765"/>
                  </a:lnTo>
                  <a:lnTo>
                    <a:pt x="1069" y="785"/>
                  </a:lnTo>
                  <a:lnTo>
                    <a:pt x="1056" y="792"/>
                  </a:lnTo>
                  <a:lnTo>
                    <a:pt x="1042" y="792"/>
                  </a:lnTo>
                  <a:lnTo>
                    <a:pt x="1042" y="799"/>
                  </a:lnTo>
                  <a:lnTo>
                    <a:pt x="1035" y="799"/>
                  </a:lnTo>
                  <a:lnTo>
                    <a:pt x="1035" y="806"/>
                  </a:lnTo>
                  <a:lnTo>
                    <a:pt x="1029" y="806"/>
                  </a:lnTo>
                  <a:lnTo>
                    <a:pt x="1022" y="812"/>
                  </a:lnTo>
                  <a:lnTo>
                    <a:pt x="1015" y="812"/>
                  </a:lnTo>
                  <a:lnTo>
                    <a:pt x="1015" y="819"/>
                  </a:lnTo>
                  <a:lnTo>
                    <a:pt x="1002" y="812"/>
                  </a:lnTo>
                  <a:lnTo>
                    <a:pt x="995" y="819"/>
                  </a:lnTo>
                  <a:lnTo>
                    <a:pt x="981" y="826"/>
                  </a:lnTo>
                  <a:lnTo>
                    <a:pt x="968" y="812"/>
                  </a:lnTo>
                  <a:lnTo>
                    <a:pt x="961" y="799"/>
                  </a:lnTo>
                  <a:lnTo>
                    <a:pt x="954" y="799"/>
                  </a:lnTo>
                  <a:lnTo>
                    <a:pt x="948" y="792"/>
                  </a:lnTo>
                  <a:lnTo>
                    <a:pt x="941" y="785"/>
                  </a:lnTo>
                  <a:lnTo>
                    <a:pt x="934" y="792"/>
                  </a:lnTo>
                  <a:lnTo>
                    <a:pt x="934" y="799"/>
                  </a:lnTo>
                  <a:lnTo>
                    <a:pt x="927" y="792"/>
                  </a:lnTo>
                  <a:lnTo>
                    <a:pt x="920" y="785"/>
                  </a:lnTo>
                  <a:lnTo>
                    <a:pt x="907" y="785"/>
                  </a:lnTo>
                  <a:lnTo>
                    <a:pt x="900" y="785"/>
                  </a:lnTo>
                  <a:lnTo>
                    <a:pt x="893" y="785"/>
                  </a:lnTo>
                  <a:lnTo>
                    <a:pt x="887" y="785"/>
                  </a:lnTo>
                  <a:lnTo>
                    <a:pt x="880" y="785"/>
                  </a:lnTo>
                  <a:lnTo>
                    <a:pt x="866" y="779"/>
                  </a:lnTo>
                  <a:lnTo>
                    <a:pt x="866" y="772"/>
                  </a:lnTo>
                  <a:lnTo>
                    <a:pt x="866" y="758"/>
                  </a:lnTo>
                  <a:lnTo>
                    <a:pt x="860" y="758"/>
                  </a:lnTo>
                  <a:lnTo>
                    <a:pt x="860" y="752"/>
                  </a:lnTo>
                  <a:lnTo>
                    <a:pt x="860" y="738"/>
                  </a:lnTo>
                  <a:lnTo>
                    <a:pt x="866" y="738"/>
                  </a:lnTo>
                  <a:lnTo>
                    <a:pt x="873" y="731"/>
                  </a:lnTo>
                  <a:lnTo>
                    <a:pt x="866" y="718"/>
                  </a:lnTo>
                  <a:lnTo>
                    <a:pt x="860" y="711"/>
                  </a:lnTo>
                  <a:lnTo>
                    <a:pt x="853" y="704"/>
                  </a:lnTo>
                  <a:lnTo>
                    <a:pt x="839" y="684"/>
                  </a:lnTo>
                  <a:lnTo>
                    <a:pt x="832" y="684"/>
                  </a:lnTo>
                  <a:lnTo>
                    <a:pt x="832" y="677"/>
                  </a:lnTo>
                  <a:lnTo>
                    <a:pt x="826" y="670"/>
                  </a:lnTo>
                  <a:lnTo>
                    <a:pt x="826" y="664"/>
                  </a:lnTo>
                  <a:lnTo>
                    <a:pt x="826" y="657"/>
                  </a:lnTo>
                  <a:lnTo>
                    <a:pt x="832" y="657"/>
                  </a:lnTo>
                  <a:lnTo>
                    <a:pt x="839" y="650"/>
                  </a:lnTo>
                  <a:lnTo>
                    <a:pt x="846" y="650"/>
                  </a:lnTo>
                  <a:lnTo>
                    <a:pt x="853" y="643"/>
                  </a:lnTo>
                  <a:lnTo>
                    <a:pt x="853" y="630"/>
                  </a:lnTo>
                  <a:lnTo>
                    <a:pt x="853" y="623"/>
                  </a:lnTo>
                  <a:lnTo>
                    <a:pt x="846" y="616"/>
                  </a:lnTo>
                  <a:lnTo>
                    <a:pt x="832" y="616"/>
                  </a:lnTo>
                  <a:lnTo>
                    <a:pt x="812" y="616"/>
                  </a:lnTo>
                  <a:lnTo>
                    <a:pt x="792" y="616"/>
                  </a:lnTo>
                  <a:lnTo>
                    <a:pt x="785" y="616"/>
                  </a:lnTo>
                  <a:lnTo>
                    <a:pt x="778" y="623"/>
                  </a:lnTo>
                  <a:lnTo>
                    <a:pt x="772" y="623"/>
                  </a:lnTo>
                  <a:lnTo>
                    <a:pt x="765" y="616"/>
                  </a:lnTo>
                  <a:lnTo>
                    <a:pt x="758" y="616"/>
                  </a:lnTo>
                  <a:lnTo>
                    <a:pt x="744" y="636"/>
                  </a:lnTo>
                  <a:lnTo>
                    <a:pt x="731" y="636"/>
                  </a:lnTo>
                  <a:lnTo>
                    <a:pt x="724" y="609"/>
                  </a:lnTo>
                  <a:lnTo>
                    <a:pt x="724" y="603"/>
                  </a:lnTo>
                  <a:lnTo>
                    <a:pt x="724" y="596"/>
                  </a:lnTo>
                  <a:lnTo>
                    <a:pt x="724" y="582"/>
                  </a:lnTo>
                  <a:lnTo>
                    <a:pt x="717" y="582"/>
                  </a:lnTo>
                  <a:lnTo>
                    <a:pt x="697" y="576"/>
                  </a:lnTo>
                  <a:lnTo>
                    <a:pt x="690" y="569"/>
                  </a:lnTo>
                  <a:lnTo>
                    <a:pt x="684" y="569"/>
                  </a:lnTo>
                  <a:lnTo>
                    <a:pt x="677" y="569"/>
                  </a:lnTo>
                  <a:lnTo>
                    <a:pt x="670" y="569"/>
                  </a:lnTo>
                  <a:lnTo>
                    <a:pt x="663" y="569"/>
                  </a:lnTo>
                  <a:lnTo>
                    <a:pt x="643" y="569"/>
                  </a:lnTo>
                  <a:lnTo>
                    <a:pt x="643" y="576"/>
                  </a:lnTo>
                  <a:lnTo>
                    <a:pt x="629" y="576"/>
                  </a:lnTo>
                  <a:lnTo>
                    <a:pt x="623" y="576"/>
                  </a:lnTo>
                  <a:lnTo>
                    <a:pt x="609" y="576"/>
                  </a:lnTo>
                  <a:lnTo>
                    <a:pt x="596" y="582"/>
                  </a:lnTo>
                  <a:lnTo>
                    <a:pt x="589" y="576"/>
                  </a:lnTo>
                  <a:lnTo>
                    <a:pt x="589" y="582"/>
                  </a:lnTo>
                  <a:lnTo>
                    <a:pt x="582" y="582"/>
                  </a:lnTo>
                  <a:lnTo>
                    <a:pt x="582" y="596"/>
                  </a:lnTo>
                  <a:lnTo>
                    <a:pt x="575" y="596"/>
                  </a:lnTo>
                  <a:lnTo>
                    <a:pt x="568" y="603"/>
                  </a:lnTo>
                  <a:lnTo>
                    <a:pt x="562" y="603"/>
                  </a:lnTo>
                  <a:lnTo>
                    <a:pt x="562" y="609"/>
                  </a:lnTo>
                  <a:lnTo>
                    <a:pt x="548" y="616"/>
                  </a:lnTo>
                  <a:lnTo>
                    <a:pt x="548" y="609"/>
                  </a:lnTo>
                  <a:lnTo>
                    <a:pt x="541" y="609"/>
                  </a:lnTo>
                  <a:lnTo>
                    <a:pt x="535" y="609"/>
                  </a:lnTo>
                  <a:lnTo>
                    <a:pt x="528" y="603"/>
                  </a:lnTo>
                  <a:lnTo>
                    <a:pt x="521" y="603"/>
                  </a:lnTo>
                  <a:lnTo>
                    <a:pt x="521" y="609"/>
                  </a:lnTo>
                  <a:lnTo>
                    <a:pt x="521" y="616"/>
                  </a:lnTo>
                  <a:lnTo>
                    <a:pt x="521" y="623"/>
                  </a:lnTo>
                  <a:lnTo>
                    <a:pt x="521" y="630"/>
                  </a:lnTo>
                  <a:lnTo>
                    <a:pt x="521" y="636"/>
                  </a:lnTo>
                  <a:lnTo>
                    <a:pt x="514" y="643"/>
                  </a:lnTo>
                  <a:lnTo>
                    <a:pt x="521" y="643"/>
                  </a:lnTo>
                  <a:lnTo>
                    <a:pt x="521" y="650"/>
                  </a:lnTo>
                  <a:lnTo>
                    <a:pt x="521" y="657"/>
                  </a:lnTo>
                  <a:lnTo>
                    <a:pt x="508" y="670"/>
                  </a:lnTo>
                  <a:lnTo>
                    <a:pt x="508" y="677"/>
                  </a:lnTo>
                  <a:lnTo>
                    <a:pt x="501" y="670"/>
                  </a:lnTo>
                  <a:lnTo>
                    <a:pt x="494" y="677"/>
                  </a:lnTo>
                  <a:lnTo>
                    <a:pt x="494" y="684"/>
                  </a:lnTo>
                  <a:lnTo>
                    <a:pt x="494" y="691"/>
                  </a:lnTo>
                  <a:lnTo>
                    <a:pt x="487" y="697"/>
                  </a:lnTo>
                  <a:lnTo>
                    <a:pt x="481" y="718"/>
                  </a:lnTo>
                  <a:lnTo>
                    <a:pt x="474" y="731"/>
                  </a:lnTo>
                  <a:lnTo>
                    <a:pt x="467" y="738"/>
                  </a:lnTo>
                  <a:lnTo>
                    <a:pt x="453" y="731"/>
                  </a:lnTo>
                  <a:lnTo>
                    <a:pt x="447" y="731"/>
                  </a:lnTo>
                  <a:lnTo>
                    <a:pt x="440" y="731"/>
                  </a:lnTo>
                  <a:lnTo>
                    <a:pt x="433" y="731"/>
                  </a:lnTo>
                  <a:lnTo>
                    <a:pt x="413" y="731"/>
                  </a:lnTo>
                  <a:lnTo>
                    <a:pt x="399" y="731"/>
                  </a:lnTo>
                  <a:lnTo>
                    <a:pt x="393" y="738"/>
                  </a:lnTo>
                  <a:lnTo>
                    <a:pt x="379" y="731"/>
                  </a:lnTo>
                  <a:lnTo>
                    <a:pt x="372" y="724"/>
                  </a:lnTo>
                  <a:lnTo>
                    <a:pt x="365" y="718"/>
                  </a:lnTo>
                  <a:lnTo>
                    <a:pt x="359" y="718"/>
                  </a:lnTo>
                  <a:lnTo>
                    <a:pt x="352" y="718"/>
                  </a:lnTo>
                  <a:lnTo>
                    <a:pt x="345" y="718"/>
                  </a:lnTo>
                  <a:lnTo>
                    <a:pt x="332" y="724"/>
                  </a:lnTo>
                  <a:lnTo>
                    <a:pt x="325" y="724"/>
                  </a:lnTo>
                  <a:lnTo>
                    <a:pt x="325" y="718"/>
                  </a:lnTo>
                  <a:lnTo>
                    <a:pt x="318" y="711"/>
                  </a:lnTo>
                  <a:lnTo>
                    <a:pt x="318" y="704"/>
                  </a:lnTo>
                  <a:lnTo>
                    <a:pt x="318" y="697"/>
                  </a:lnTo>
                  <a:lnTo>
                    <a:pt x="332" y="677"/>
                  </a:lnTo>
                  <a:lnTo>
                    <a:pt x="338" y="670"/>
                  </a:lnTo>
                  <a:lnTo>
                    <a:pt x="345" y="664"/>
                  </a:lnTo>
                  <a:lnTo>
                    <a:pt x="345" y="657"/>
                  </a:lnTo>
                  <a:lnTo>
                    <a:pt x="359" y="636"/>
                  </a:lnTo>
                  <a:lnTo>
                    <a:pt x="359" y="630"/>
                  </a:lnTo>
                  <a:lnTo>
                    <a:pt x="359" y="623"/>
                  </a:lnTo>
                  <a:lnTo>
                    <a:pt x="359" y="616"/>
                  </a:lnTo>
                  <a:lnTo>
                    <a:pt x="345" y="603"/>
                  </a:lnTo>
                  <a:lnTo>
                    <a:pt x="345" y="596"/>
                  </a:lnTo>
                  <a:lnTo>
                    <a:pt x="332" y="596"/>
                  </a:lnTo>
                  <a:lnTo>
                    <a:pt x="325" y="596"/>
                  </a:lnTo>
                  <a:lnTo>
                    <a:pt x="325" y="603"/>
                  </a:lnTo>
                  <a:lnTo>
                    <a:pt x="311" y="596"/>
                  </a:lnTo>
                  <a:lnTo>
                    <a:pt x="305" y="596"/>
                  </a:lnTo>
                  <a:lnTo>
                    <a:pt x="298" y="609"/>
                  </a:lnTo>
                  <a:lnTo>
                    <a:pt x="291" y="609"/>
                  </a:lnTo>
                  <a:lnTo>
                    <a:pt x="291" y="623"/>
                  </a:lnTo>
                  <a:lnTo>
                    <a:pt x="291" y="630"/>
                  </a:lnTo>
                  <a:lnTo>
                    <a:pt x="278" y="643"/>
                  </a:lnTo>
                  <a:lnTo>
                    <a:pt x="278" y="650"/>
                  </a:lnTo>
                  <a:lnTo>
                    <a:pt x="284" y="650"/>
                  </a:lnTo>
                  <a:lnTo>
                    <a:pt x="284" y="657"/>
                  </a:lnTo>
                  <a:lnTo>
                    <a:pt x="284" y="664"/>
                  </a:lnTo>
                  <a:lnTo>
                    <a:pt x="284" y="670"/>
                  </a:lnTo>
                  <a:lnTo>
                    <a:pt x="284" y="684"/>
                  </a:lnTo>
                  <a:lnTo>
                    <a:pt x="278" y="684"/>
                  </a:lnTo>
                  <a:lnTo>
                    <a:pt x="271" y="697"/>
                  </a:lnTo>
                  <a:lnTo>
                    <a:pt x="264" y="691"/>
                  </a:lnTo>
                  <a:lnTo>
                    <a:pt x="257" y="691"/>
                  </a:lnTo>
                  <a:lnTo>
                    <a:pt x="250" y="697"/>
                  </a:lnTo>
                  <a:lnTo>
                    <a:pt x="244" y="697"/>
                  </a:lnTo>
                  <a:lnTo>
                    <a:pt x="237" y="704"/>
                  </a:lnTo>
                  <a:lnTo>
                    <a:pt x="230" y="711"/>
                  </a:lnTo>
                  <a:lnTo>
                    <a:pt x="230" y="718"/>
                  </a:lnTo>
                  <a:lnTo>
                    <a:pt x="223" y="718"/>
                  </a:lnTo>
                  <a:lnTo>
                    <a:pt x="217" y="724"/>
                  </a:lnTo>
                  <a:lnTo>
                    <a:pt x="210" y="724"/>
                  </a:lnTo>
                  <a:lnTo>
                    <a:pt x="203" y="718"/>
                  </a:lnTo>
                  <a:lnTo>
                    <a:pt x="183" y="711"/>
                  </a:lnTo>
                  <a:close/>
                  <a:moveTo>
                    <a:pt x="169" y="40"/>
                  </a:moveTo>
                  <a:lnTo>
                    <a:pt x="169" y="34"/>
                  </a:lnTo>
                  <a:lnTo>
                    <a:pt x="162" y="47"/>
                  </a:lnTo>
                  <a:lnTo>
                    <a:pt x="156" y="47"/>
                  </a:lnTo>
                  <a:lnTo>
                    <a:pt x="162" y="54"/>
                  </a:lnTo>
                  <a:lnTo>
                    <a:pt x="162" y="61"/>
                  </a:lnTo>
                  <a:lnTo>
                    <a:pt x="169" y="61"/>
                  </a:lnTo>
                  <a:lnTo>
                    <a:pt x="176" y="54"/>
                  </a:lnTo>
                  <a:lnTo>
                    <a:pt x="169" y="47"/>
                  </a:lnTo>
                  <a:lnTo>
                    <a:pt x="169" y="40"/>
                  </a:lnTo>
                  <a:close/>
                  <a:moveTo>
                    <a:pt x="122" y="33"/>
                  </a:moveTo>
                  <a:lnTo>
                    <a:pt x="115" y="33"/>
                  </a:lnTo>
                  <a:lnTo>
                    <a:pt x="115" y="40"/>
                  </a:lnTo>
                  <a:lnTo>
                    <a:pt x="115" y="54"/>
                  </a:lnTo>
                  <a:lnTo>
                    <a:pt x="122" y="47"/>
                  </a:lnTo>
                  <a:lnTo>
                    <a:pt x="122" y="40"/>
                  </a:lnTo>
                  <a:lnTo>
                    <a:pt x="129" y="40"/>
                  </a:lnTo>
                  <a:lnTo>
                    <a:pt x="122" y="33"/>
                  </a:lnTo>
                  <a:close/>
                </a:path>
              </a:pathLst>
            </a:custGeom>
            <a:solidFill>
              <a:srgbClr val="A6A6A6"/>
            </a:solidFill>
            <a:ln w="0">
              <a:solidFill>
                <a:srgbClr val="7F7F7F"/>
              </a:solidFill>
              <a:prstDash val="solid"/>
              <a:round/>
              <a:headEnd/>
              <a:tailEnd/>
            </a:ln>
          </p:spPr>
          <p:txBody>
            <a:bodyPr lIns="100796" tIns="50398" rIns="100796" bIns="50398"/>
            <a:lstStyle/>
            <a:p>
              <a:endParaRPr lang="es-ES" sz="2004" dirty="0"/>
            </a:p>
          </p:txBody>
        </p:sp>
        <p:sp>
          <p:nvSpPr>
            <p:cNvPr id="48" name="zaragoza">
              <a:extLst>
                <a:ext uri="{FF2B5EF4-FFF2-40B4-BE49-F238E27FC236}">
                  <a16:creationId xmlns:a16="http://schemas.microsoft.com/office/drawing/2014/main" id="{0D37074B-CE2F-D488-2844-0FE162CBE72A}"/>
                </a:ext>
              </a:extLst>
            </p:cNvPr>
            <p:cNvSpPr>
              <a:spLocks noEditPoints="1"/>
            </p:cNvSpPr>
            <p:nvPr/>
          </p:nvSpPr>
          <p:spPr bwMode="auto">
            <a:xfrm>
              <a:off x="14615650" y="5904119"/>
              <a:ext cx="819821" cy="819088"/>
            </a:xfrm>
            <a:custGeom>
              <a:avLst/>
              <a:gdLst>
                <a:gd name="T0" fmla="*/ 2147483647 w 2200"/>
                <a:gd name="T1" fmla="*/ 2147483647 h 2072"/>
                <a:gd name="T2" fmla="*/ 2147483647 w 2200"/>
                <a:gd name="T3" fmla="*/ 2147483647 h 2072"/>
                <a:gd name="T4" fmla="*/ 2147483647 w 2200"/>
                <a:gd name="T5" fmla="*/ 2147483647 h 2072"/>
                <a:gd name="T6" fmla="*/ 2147483647 w 2200"/>
                <a:gd name="T7" fmla="*/ 2147483647 h 2072"/>
                <a:gd name="T8" fmla="*/ 2147483647 w 2200"/>
                <a:gd name="T9" fmla="*/ 2147483647 h 2072"/>
                <a:gd name="T10" fmla="*/ 2147483647 w 2200"/>
                <a:gd name="T11" fmla="*/ 2147483647 h 2072"/>
                <a:gd name="T12" fmla="*/ 2147483647 w 2200"/>
                <a:gd name="T13" fmla="*/ 2147483647 h 2072"/>
                <a:gd name="T14" fmla="*/ 2147483647 w 2200"/>
                <a:gd name="T15" fmla="*/ 2147483647 h 2072"/>
                <a:gd name="T16" fmla="*/ 2147483647 w 2200"/>
                <a:gd name="T17" fmla="*/ 2147483647 h 2072"/>
                <a:gd name="T18" fmla="*/ 2147483647 w 2200"/>
                <a:gd name="T19" fmla="*/ 1632450725 h 2072"/>
                <a:gd name="T20" fmla="*/ 2147483647 w 2200"/>
                <a:gd name="T21" fmla="*/ 2147483647 h 2072"/>
                <a:gd name="T22" fmla="*/ 2147483647 w 2200"/>
                <a:gd name="T23" fmla="*/ 2147483647 h 2072"/>
                <a:gd name="T24" fmla="*/ 2147483647 w 2200"/>
                <a:gd name="T25" fmla="*/ 2147483647 h 2072"/>
                <a:gd name="T26" fmla="*/ 2147483647 w 2200"/>
                <a:gd name="T27" fmla="*/ 2147483647 h 2072"/>
                <a:gd name="T28" fmla="*/ 2147483647 w 2200"/>
                <a:gd name="T29" fmla="*/ 2147483647 h 2072"/>
                <a:gd name="T30" fmla="*/ 2147483647 w 2200"/>
                <a:gd name="T31" fmla="*/ 2147483647 h 2072"/>
                <a:gd name="T32" fmla="*/ 2147483647 w 2200"/>
                <a:gd name="T33" fmla="*/ 2147483647 h 2072"/>
                <a:gd name="T34" fmla="*/ 2147483647 w 2200"/>
                <a:gd name="T35" fmla="*/ 2147483647 h 2072"/>
                <a:gd name="T36" fmla="*/ 2147483647 w 2200"/>
                <a:gd name="T37" fmla="*/ 2147483647 h 2072"/>
                <a:gd name="T38" fmla="*/ 2147483647 w 2200"/>
                <a:gd name="T39" fmla="*/ 2147483647 h 2072"/>
                <a:gd name="T40" fmla="*/ 2147483647 w 2200"/>
                <a:gd name="T41" fmla="*/ 2147483647 h 2072"/>
                <a:gd name="T42" fmla="*/ 2147483647 w 2200"/>
                <a:gd name="T43" fmla="*/ 2147483647 h 2072"/>
                <a:gd name="T44" fmla="*/ 2147483647 w 2200"/>
                <a:gd name="T45" fmla="*/ 2147483647 h 2072"/>
                <a:gd name="T46" fmla="*/ 2147483647 w 2200"/>
                <a:gd name="T47" fmla="*/ 2147483647 h 2072"/>
                <a:gd name="T48" fmla="*/ 2147483647 w 2200"/>
                <a:gd name="T49" fmla="*/ 2147483647 h 2072"/>
                <a:gd name="T50" fmla="*/ 2147483647 w 2200"/>
                <a:gd name="T51" fmla="*/ 2147483647 h 2072"/>
                <a:gd name="T52" fmla="*/ 2147483647 w 2200"/>
                <a:gd name="T53" fmla="*/ 2147483647 h 2072"/>
                <a:gd name="T54" fmla="*/ 2147483647 w 2200"/>
                <a:gd name="T55" fmla="*/ 2147483647 h 2072"/>
                <a:gd name="T56" fmla="*/ 2147483647 w 2200"/>
                <a:gd name="T57" fmla="*/ 2147483647 h 2072"/>
                <a:gd name="T58" fmla="*/ 2147483647 w 2200"/>
                <a:gd name="T59" fmla="*/ 2147483647 h 2072"/>
                <a:gd name="T60" fmla="*/ 2147483647 w 2200"/>
                <a:gd name="T61" fmla="*/ 2147483647 h 2072"/>
                <a:gd name="T62" fmla="*/ 2147483647 w 2200"/>
                <a:gd name="T63" fmla="*/ 2147483647 h 2072"/>
                <a:gd name="T64" fmla="*/ 2147483647 w 2200"/>
                <a:gd name="T65" fmla="*/ 2147483647 h 2072"/>
                <a:gd name="T66" fmla="*/ 2147483647 w 2200"/>
                <a:gd name="T67" fmla="*/ 2147483647 h 2072"/>
                <a:gd name="T68" fmla="*/ 2147483647 w 2200"/>
                <a:gd name="T69" fmla="*/ 2147483647 h 2072"/>
                <a:gd name="T70" fmla="*/ 2147483647 w 2200"/>
                <a:gd name="T71" fmla="*/ 2147483647 h 2072"/>
                <a:gd name="T72" fmla="*/ 2147483647 w 2200"/>
                <a:gd name="T73" fmla="*/ 2147483647 h 2072"/>
                <a:gd name="T74" fmla="*/ 2147483647 w 2200"/>
                <a:gd name="T75" fmla="*/ 2147483647 h 2072"/>
                <a:gd name="T76" fmla="*/ 2147483647 w 2200"/>
                <a:gd name="T77" fmla="*/ 2147483647 h 2072"/>
                <a:gd name="T78" fmla="*/ 2147483647 w 2200"/>
                <a:gd name="T79" fmla="*/ 2147483647 h 2072"/>
                <a:gd name="T80" fmla="*/ 2147483647 w 2200"/>
                <a:gd name="T81" fmla="*/ 2147483647 h 2072"/>
                <a:gd name="T82" fmla="*/ 2147483647 w 2200"/>
                <a:gd name="T83" fmla="*/ 2147483647 h 2072"/>
                <a:gd name="T84" fmla="*/ 2147483647 w 2200"/>
                <a:gd name="T85" fmla="*/ 2147483647 h 2072"/>
                <a:gd name="T86" fmla="*/ 2147483647 w 2200"/>
                <a:gd name="T87" fmla="*/ 2147483647 h 2072"/>
                <a:gd name="T88" fmla="*/ 2147483647 w 2200"/>
                <a:gd name="T89" fmla="*/ 2147483647 h 2072"/>
                <a:gd name="T90" fmla="*/ 2147483647 w 2200"/>
                <a:gd name="T91" fmla="*/ 2147483647 h 2072"/>
                <a:gd name="T92" fmla="*/ 2147483647 w 2200"/>
                <a:gd name="T93" fmla="*/ 2147483647 h 2072"/>
                <a:gd name="T94" fmla="*/ 2147483647 w 2200"/>
                <a:gd name="T95" fmla="*/ 2147483647 h 2072"/>
                <a:gd name="T96" fmla="*/ 2147483647 w 2200"/>
                <a:gd name="T97" fmla="*/ 2147483647 h 2072"/>
                <a:gd name="T98" fmla="*/ 2147483647 w 2200"/>
                <a:gd name="T99" fmla="*/ 2147483647 h 2072"/>
                <a:gd name="T100" fmla="*/ 2147483647 w 2200"/>
                <a:gd name="T101" fmla="*/ 2147483647 h 2072"/>
                <a:gd name="T102" fmla="*/ 0 w 2200"/>
                <a:gd name="T103" fmla="*/ 2147483647 h 2072"/>
                <a:gd name="T104" fmla="*/ 2147483647 w 2200"/>
                <a:gd name="T105" fmla="*/ 2147483647 h 2072"/>
                <a:gd name="T106" fmla="*/ 2147483647 w 2200"/>
                <a:gd name="T107" fmla="*/ 2147483647 h 2072"/>
                <a:gd name="T108" fmla="*/ 2147483647 w 2200"/>
                <a:gd name="T109" fmla="*/ 2147483647 h 2072"/>
                <a:gd name="T110" fmla="*/ 2147483647 w 2200"/>
                <a:gd name="T111" fmla="*/ 2147483647 h 2072"/>
                <a:gd name="T112" fmla="*/ 2147483647 w 2200"/>
                <a:gd name="T113" fmla="*/ 2147483647 h 2072"/>
                <a:gd name="T114" fmla="*/ 2147483647 w 2200"/>
                <a:gd name="T115" fmla="*/ 2147483647 h 2072"/>
                <a:gd name="T116" fmla="*/ 2147483647 w 2200"/>
                <a:gd name="T117" fmla="*/ 2147483647 h 2072"/>
                <a:gd name="T118" fmla="*/ 2147483647 w 2200"/>
                <a:gd name="T119" fmla="*/ 2147483647 h 20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200"/>
                <a:gd name="T181" fmla="*/ 0 h 2072"/>
                <a:gd name="T182" fmla="*/ 2200 w 2200"/>
                <a:gd name="T183" fmla="*/ 2072 h 207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200" h="2072">
                  <a:moveTo>
                    <a:pt x="257" y="901"/>
                  </a:moveTo>
                  <a:lnTo>
                    <a:pt x="250" y="894"/>
                  </a:lnTo>
                  <a:lnTo>
                    <a:pt x="271" y="881"/>
                  </a:lnTo>
                  <a:lnTo>
                    <a:pt x="264" y="867"/>
                  </a:lnTo>
                  <a:lnTo>
                    <a:pt x="264" y="860"/>
                  </a:lnTo>
                  <a:lnTo>
                    <a:pt x="264" y="853"/>
                  </a:lnTo>
                  <a:lnTo>
                    <a:pt x="271" y="860"/>
                  </a:lnTo>
                  <a:lnTo>
                    <a:pt x="278" y="874"/>
                  </a:lnTo>
                  <a:lnTo>
                    <a:pt x="284" y="874"/>
                  </a:lnTo>
                  <a:lnTo>
                    <a:pt x="298" y="867"/>
                  </a:lnTo>
                  <a:lnTo>
                    <a:pt x="305" y="874"/>
                  </a:lnTo>
                  <a:lnTo>
                    <a:pt x="311" y="874"/>
                  </a:lnTo>
                  <a:lnTo>
                    <a:pt x="318" y="874"/>
                  </a:lnTo>
                  <a:lnTo>
                    <a:pt x="332" y="867"/>
                  </a:lnTo>
                  <a:lnTo>
                    <a:pt x="359" y="901"/>
                  </a:lnTo>
                  <a:lnTo>
                    <a:pt x="366" y="908"/>
                  </a:lnTo>
                  <a:lnTo>
                    <a:pt x="379" y="914"/>
                  </a:lnTo>
                  <a:lnTo>
                    <a:pt x="386" y="914"/>
                  </a:lnTo>
                  <a:lnTo>
                    <a:pt x="393" y="914"/>
                  </a:lnTo>
                  <a:lnTo>
                    <a:pt x="399" y="914"/>
                  </a:lnTo>
                  <a:lnTo>
                    <a:pt x="406" y="914"/>
                  </a:lnTo>
                  <a:lnTo>
                    <a:pt x="413" y="908"/>
                  </a:lnTo>
                  <a:lnTo>
                    <a:pt x="413" y="901"/>
                  </a:lnTo>
                  <a:lnTo>
                    <a:pt x="420" y="908"/>
                  </a:lnTo>
                  <a:lnTo>
                    <a:pt x="426" y="908"/>
                  </a:lnTo>
                  <a:lnTo>
                    <a:pt x="433" y="901"/>
                  </a:lnTo>
                  <a:lnTo>
                    <a:pt x="440" y="908"/>
                  </a:lnTo>
                  <a:lnTo>
                    <a:pt x="460" y="921"/>
                  </a:lnTo>
                  <a:lnTo>
                    <a:pt x="467" y="928"/>
                  </a:lnTo>
                  <a:lnTo>
                    <a:pt x="481" y="948"/>
                  </a:lnTo>
                  <a:lnTo>
                    <a:pt x="494" y="955"/>
                  </a:lnTo>
                  <a:lnTo>
                    <a:pt x="514" y="962"/>
                  </a:lnTo>
                  <a:lnTo>
                    <a:pt x="542" y="962"/>
                  </a:lnTo>
                  <a:lnTo>
                    <a:pt x="555" y="962"/>
                  </a:lnTo>
                  <a:lnTo>
                    <a:pt x="555" y="955"/>
                  </a:lnTo>
                  <a:lnTo>
                    <a:pt x="562" y="948"/>
                  </a:lnTo>
                  <a:lnTo>
                    <a:pt x="582" y="948"/>
                  </a:lnTo>
                  <a:lnTo>
                    <a:pt x="603" y="955"/>
                  </a:lnTo>
                  <a:lnTo>
                    <a:pt x="616" y="955"/>
                  </a:lnTo>
                  <a:lnTo>
                    <a:pt x="630" y="962"/>
                  </a:lnTo>
                  <a:lnTo>
                    <a:pt x="636" y="955"/>
                  </a:lnTo>
                  <a:lnTo>
                    <a:pt x="643" y="948"/>
                  </a:lnTo>
                  <a:lnTo>
                    <a:pt x="643" y="941"/>
                  </a:lnTo>
                  <a:lnTo>
                    <a:pt x="643" y="935"/>
                  </a:lnTo>
                  <a:lnTo>
                    <a:pt x="650" y="928"/>
                  </a:lnTo>
                  <a:lnTo>
                    <a:pt x="663" y="921"/>
                  </a:lnTo>
                  <a:lnTo>
                    <a:pt x="663" y="914"/>
                  </a:lnTo>
                  <a:lnTo>
                    <a:pt x="657" y="908"/>
                  </a:lnTo>
                  <a:lnTo>
                    <a:pt x="663" y="908"/>
                  </a:lnTo>
                  <a:lnTo>
                    <a:pt x="670" y="901"/>
                  </a:lnTo>
                  <a:lnTo>
                    <a:pt x="677" y="881"/>
                  </a:lnTo>
                  <a:lnTo>
                    <a:pt x="684" y="860"/>
                  </a:lnTo>
                  <a:lnTo>
                    <a:pt x="697" y="847"/>
                  </a:lnTo>
                  <a:lnTo>
                    <a:pt x="697" y="840"/>
                  </a:lnTo>
                  <a:lnTo>
                    <a:pt x="704" y="826"/>
                  </a:lnTo>
                  <a:lnTo>
                    <a:pt x="724" y="806"/>
                  </a:lnTo>
                  <a:lnTo>
                    <a:pt x="724" y="799"/>
                  </a:lnTo>
                  <a:lnTo>
                    <a:pt x="724" y="792"/>
                  </a:lnTo>
                  <a:lnTo>
                    <a:pt x="724" y="786"/>
                  </a:lnTo>
                  <a:lnTo>
                    <a:pt x="718" y="786"/>
                  </a:lnTo>
                  <a:lnTo>
                    <a:pt x="724" y="779"/>
                  </a:lnTo>
                  <a:lnTo>
                    <a:pt x="704" y="772"/>
                  </a:lnTo>
                  <a:lnTo>
                    <a:pt x="690" y="779"/>
                  </a:lnTo>
                  <a:lnTo>
                    <a:pt x="684" y="779"/>
                  </a:lnTo>
                  <a:lnTo>
                    <a:pt x="677" y="759"/>
                  </a:lnTo>
                  <a:lnTo>
                    <a:pt x="677" y="752"/>
                  </a:lnTo>
                  <a:lnTo>
                    <a:pt x="670" y="738"/>
                  </a:lnTo>
                  <a:lnTo>
                    <a:pt x="643" y="718"/>
                  </a:lnTo>
                  <a:lnTo>
                    <a:pt x="643" y="711"/>
                  </a:lnTo>
                  <a:lnTo>
                    <a:pt x="643" y="704"/>
                  </a:lnTo>
                  <a:lnTo>
                    <a:pt x="650" y="691"/>
                  </a:lnTo>
                  <a:lnTo>
                    <a:pt x="650" y="684"/>
                  </a:lnTo>
                  <a:lnTo>
                    <a:pt x="643" y="684"/>
                  </a:lnTo>
                  <a:lnTo>
                    <a:pt x="650" y="671"/>
                  </a:lnTo>
                  <a:lnTo>
                    <a:pt x="650" y="664"/>
                  </a:lnTo>
                  <a:lnTo>
                    <a:pt x="650" y="657"/>
                  </a:lnTo>
                  <a:lnTo>
                    <a:pt x="650" y="644"/>
                  </a:lnTo>
                  <a:lnTo>
                    <a:pt x="630" y="630"/>
                  </a:lnTo>
                  <a:lnTo>
                    <a:pt x="630" y="616"/>
                  </a:lnTo>
                  <a:lnTo>
                    <a:pt x="630" y="610"/>
                  </a:lnTo>
                  <a:lnTo>
                    <a:pt x="643" y="583"/>
                  </a:lnTo>
                  <a:lnTo>
                    <a:pt x="643" y="569"/>
                  </a:lnTo>
                  <a:lnTo>
                    <a:pt x="643" y="562"/>
                  </a:lnTo>
                  <a:lnTo>
                    <a:pt x="643" y="556"/>
                  </a:lnTo>
                  <a:lnTo>
                    <a:pt x="650" y="549"/>
                  </a:lnTo>
                  <a:lnTo>
                    <a:pt x="650" y="542"/>
                  </a:lnTo>
                  <a:lnTo>
                    <a:pt x="643" y="528"/>
                  </a:lnTo>
                  <a:lnTo>
                    <a:pt x="657" y="515"/>
                  </a:lnTo>
                  <a:lnTo>
                    <a:pt x="663" y="501"/>
                  </a:lnTo>
                  <a:lnTo>
                    <a:pt x="677" y="481"/>
                  </a:lnTo>
                  <a:lnTo>
                    <a:pt x="677" y="474"/>
                  </a:lnTo>
                  <a:lnTo>
                    <a:pt x="690" y="467"/>
                  </a:lnTo>
                  <a:lnTo>
                    <a:pt x="697" y="454"/>
                  </a:lnTo>
                  <a:lnTo>
                    <a:pt x="697" y="447"/>
                  </a:lnTo>
                  <a:lnTo>
                    <a:pt x="697" y="440"/>
                  </a:lnTo>
                  <a:lnTo>
                    <a:pt x="690" y="434"/>
                  </a:lnTo>
                  <a:lnTo>
                    <a:pt x="684" y="440"/>
                  </a:lnTo>
                  <a:lnTo>
                    <a:pt x="677" y="434"/>
                  </a:lnTo>
                  <a:lnTo>
                    <a:pt x="670" y="427"/>
                  </a:lnTo>
                  <a:lnTo>
                    <a:pt x="677" y="427"/>
                  </a:lnTo>
                  <a:lnTo>
                    <a:pt x="684" y="413"/>
                  </a:lnTo>
                  <a:lnTo>
                    <a:pt x="684" y="400"/>
                  </a:lnTo>
                  <a:lnTo>
                    <a:pt x="684" y="393"/>
                  </a:lnTo>
                  <a:lnTo>
                    <a:pt x="684" y="373"/>
                  </a:lnTo>
                  <a:lnTo>
                    <a:pt x="711" y="346"/>
                  </a:lnTo>
                  <a:lnTo>
                    <a:pt x="731" y="339"/>
                  </a:lnTo>
                  <a:lnTo>
                    <a:pt x="738" y="325"/>
                  </a:lnTo>
                  <a:lnTo>
                    <a:pt x="745" y="305"/>
                  </a:lnTo>
                  <a:lnTo>
                    <a:pt x="738" y="298"/>
                  </a:lnTo>
                  <a:lnTo>
                    <a:pt x="745" y="291"/>
                  </a:lnTo>
                  <a:lnTo>
                    <a:pt x="738" y="291"/>
                  </a:lnTo>
                  <a:lnTo>
                    <a:pt x="731" y="291"/>
                  </a:lnTo>
                  <a:lnTo>
                    <a:pt x="731" y="278"/>
                  </a:lnTo>
                  <a:lnTo>
                    <a:pt x="724" y="278"/>
                  </a:lnTo>
                  <a:lnTo>
                    <a:pt x="731" y="271"/>
                  </a:lnTo>
                  <a:lnTo>
                    <a:pt x="731" y="264"/>
                  </a:lnTo>
                  <a:lnTo>
                    <a:pt x="751" y="224"/>
                  </a:lnTo>
                  <a:lnTo>
                    <a:pt x="758" y="224"/>
                  </a:lnTo>
                  <a:lnTo>
                    <a:pt x="765" y="231"/>
                  </a:lnTo>
                  <a:lnTo>
                    <a:pt x="772" y="231"/>
                  </a:lnTo>
                  <a:lnTo>
                    <a:pt x="778" y="237"/>
                  </a:lnTo>
                  <a:lnTo>
                    <a:pt x="785" y="231"/>
                  </a:lnTo>
                  <a:lnTo>
                    <a:pt x="799" y="231"/>
                  </a:lnTo>
                  <a:lnTo>
                    <a:pt x="806" y="224"/>
                  </a:lnTo>
                  <a:lnTo>
                    <a:pt x="799" y="217"/>
                  </a:lnTo>
                  <a:lnTo>
                    <a:pt x="799" y="203"/>
                  </a:lnTo>
                  <a:lnTo>
                    <a:pt x="799" y="197"/>
                  </a:lnTo>
                  <a:lnTo>
                    <a:pt x="806" y="197"/>
                  </a:lnTo>
                  <a:lnTo>
                    <a:pt x="812" y="190"/>
                  </a:lnTo>
                  <a:lnTo>
                    <a:pt x="826" y="176"/>
                  </a:lnTo>
                  <a:lnTo>
                    <a:pt x="833" y="176"/>
                  </a:lnTo>
                  <a:lnTo>
                    <a:pt x="839" y="170"/>
                  </a:lnTo>
                  <a:lnTo>
                    <a:pt x="826" y="163"/>
                  </a:lnTo>
                  <a:lnTo>
                    <a:pt x="819" y="163"/>
                  </a:lnTo>
                  <a:lnTo>
                    <a:pt x="819" y="156"/>
                  </a:lnTo>
                  <a:lnTo>
                    <a:pt x="826" y="156"/>
                  </a:lnTo>
                  <a:lnTo>
                    <a:pt x="826" y="149"/>
                  </a:lnTo>
                  <a:lnTo>
                    <a:pt x="833" y="156"/>
                  </a:lnTo>
                  <a:lnTo>
                    <a:pt x="839" y="163"/>
                  </a:lnTo>
                  <a:lnTo>
                    <a:pt x="839" y="136"/>
                  </a:lnTo>
                  <a:lnTo>
                    <a:pt x="839" y="122"/>
                  </a:lnTo>
                  <a:lnTo>
                    <a:pt x="839" y="115"/>
                  </a:lnTo>
                  <a:lnTo>
                    <a:pt x="846" y="115"/>
                  </a:lnTo>
                  <a:lnTo>
                    <a:pt x="866" y="122"/>
                  </a:lnTo>
                  <a:lnTo>
                    <a:pt x="880" y="115"/>
                  </a:lnTo>
                  <a:lnTo>
                    <a:pt x="894" y="115"/>
                  </a:lnTo>
                  <a:lnTo>
                    <a:pt x="914" y="122"/>
                  </a:lnTo>
                  <a:lnTo>
                    <a:pt x="921" y="122"/>
                  </a:lnTo>
                  <a:lnTo>
                    <a:pt x="927" y="122"/>
                  </a:lnTo>
                  <a:lnTo>
                    <a:pt x="934" y="115"/>
                  </a:lnTo>
                  <a:lnTo>
                    <a:pt x="934" y="109"/>
                  </a:lnTo>
                  <a:lnTo>
                    <a:pt x="941" y="109"/>
                  </a:lnTo>
                  <a:lnTo>
                    <a:pt x="934" y="102"/>
                  </a:lnTo>
                  <a:lnTo>
                    <a:pt x="934" y="95"/>
                  </a:lnTo>
                  <a:lnTo>
                    <a:pt x="941" y="82"/>
                  </a:lnTo>
                  <a:lnTo>
                    <a:pt x="934" y="75"/>
                  </a:lnTo>
                  <a:lnTo>
                    <a:pt x="934" y="68"/>
                  </a:lnTo>
                  <a:lnTo>
                    <a:pt x="941" y="61"/>
                  </a:lnTo>
                  <a:lnTo>
                    <a:pt x="941" y="55"/>
                  </a:lnTo>
                  <a:lnTo>
                    <a:pt x="954" y="55"/>
                  </a:lnTo>
                  <a:lnTo>
                    <a:pt x="968" y="55"/>
                  </a:lnTo>
                  <a:lnTo>
                    <a:pt x="975" y="55"/>
                  </a:lnTo>
                  <a:lnTo>
                    <a:pt x="982" y="55"/>
                  </a:lnTo>
                  <a:lnTo>
                    <a:pt x="988" y="48"/>
                  </a:lnTo>
                  <a:lnTo>
                    <a:pt x="995" y="48"/>
                  </a:lnTo>
                  <a:lnTo>
                    <a:pt x="1002" y="41"/>
                  </a:lnTo>
                  <a:lnTo>
                    <a:pt x="1009" y="41"/>
                  </a:lnTo>
                  <a:lnTo>
                    <a:pt x="1015" y="41"/>
                  </a:lnTo>
                  <a:lnTo>
                    <a:pt x="1015" y="27"/>
                  </a:lnTo>
                  <a:lnTo>
                    <a:pt x="1022" y="27"/>
                  </a:lnTo>
                  <a:lnTo>
                    <a:pt x="1022" y="21"/>
                  </a:lnTo>
                  <a:lnTo>
                    <a:pt x="1022" y="14"/>
                  </a:lnTo>
                  <a:lnTo>
                    <a:pt x="1029" y="7"/>
                  </a:lnTo>
                  <a:lnTo>
                    <a:pt x="1029" y="0"/>
                  </a:lnTo>
                  <a:lnTo>
                    <a:pt x="1049" y="7"/>
                  </a:lnTo>
                  <a:lnTo>
                    <a:pt x="1056" y="14"/>
                  </a:lnTo>
                  <a:lnTo>
                    <a:pt x="1042" y="21"/>
                  </a:lnTo>
                  <a:lnTo>
                    <a:pt x="1049" y="41"/>
                  </a:lnTo>
                  <a:lnTo>
                    <a:pt x="1042" y="41"/>
                  </a:lnTo>
                  <a:lnTo>
                    <a:pt x="1036" y="48"/>
                  </a:lnTo>
                  <a:lnTo>
                    <a:pt x="1036" y="55"/>
                  </a:lnTo>
                  <a:lnTo>
                    <a:pt x="1049" y="48"/>
                  </a:lnTo>
                  <a:lnTo>
                    <a:pt x="1063" y="61"/>
                  </a:lnTo>
                  <a:lnTo>
                    <a:pt x="1070" y="61"/>
                  </a:lnTo>
                  <a:lnTo>
                    <a:pt x="1070" y="68"/>
                  </a:lnTo>
                  <a:lnTo>
                    <a:pt x="1070" y="75"/>
                  </a:lnTo>
                  <a:lnTo>
                    <a:pt x="1063" y="75"/>
                  </a:lnTo>
                  <a:lnTo>
                    <a:pt x="1063" y="88"/>
                  </a:lnTo>
                  <a:lnTo>
                    <a:pt x="1056" y="88"/>
                  </a:lnTo>
                  <a:lnTo>
                    <a:pt x="1056" y="95"/>
                  </a:lnTo>
                  <a:lnTo>
                    <a:pt x="1049" y="102"/>
                  </a:lnTo>
                  <a:lnTo>
                    <a:pt x="1029" y="102"/>
                  </a:lnTo>
                  <a:lnTo>
                    <a:pt x="1036" y="115"/>
                  </a:lnTo>
                  <a:lnTo>
                    <a:pt x="1042" y="129"/>
                  </a:lnTo>
                  <a:lnTo>
                    <a:pt x="1049" y="149"/>
                  </a:lnTo>
                  <a:lnTo>
                    <a:pt x="1049" y="156"/>
                  </a:lnTo>
                  <a:lnTo>
                    <a:pt x="1042" y="163"/>
                  </a:lnTo>
                  <a:lnTo>
                    <a:pt x="1049" y="163"/>
                  </a:lnTo>
                  <a:lnTo>
                    <a:pt x="1049" y="183"/>
                  </a:lnTo>
                  <a:lnTo>
                    <a:pt x="1036" y="183"/>
                  </a:lnTo>
                  <a:lnTo>
                    <a:pt x="1029" y="197"/>
                  </a:lnTo>
                  <a:lnTo>
                    <a:pt x="1029" y="204"/>
                  </a:lnTo>
                  <a:lnTo>
                    <a:pt x="1029" y="197"/>
                  </a:lnTo>
                  <a:lnTo>
                    <a:pt x="1036" y="197"/>
                  </a:lnTo>
                  <a:lnTo>
                    <a:pt x="1036" y="210"/>
                  </a:lnTo>
                  <a:lnTo>
                    <a:pt x="1042" y="217"/>
                  </a:lnTo>
                  <a:lnTo>
                    <a:pt x="1049" y="210"/>
                  </a:lnTo>
                  <a:lnTo>
                    <a:pt x="1056" y="210"/>
                  </a:lnTo>
                  <a:lnTo>
                    <a:pt x="1063" y="224"/>
                  </a:lnTo>
                  <a:lnTo>
                    <a:pt x="1056" y="237"/>
                  </a:lnTo>
                  <a:lnTo>
                    <a:pt x="1042" y="237"/>
                  </a:lnTo>
                  <a:lnTo>
                    <a:pt x="1036" y="258"/>
                  </a:lnTo>
                  <a:lnTo>
                    <a:pt x="1029" y="265"/>
                  </a:lnTo>
                  <a:lnTo>
                    <a:pt x="1029" y="271"/>
                  </a:lnTo>
                  <a:lnTo>
                    <a:pt x="1029" y="278"/>
                  </a:lnTo>
                  <a:lnTo>
                    <a:pt x="1036" y="278"/>
                  </a:lnTo>
                  <a:lnTo>
                    <a:pt x="1049" y="278"/>
                  </a:lnTo>
                  <a:lnTo>
                    <a:pt x="1049" y="271"/>
                  </a:lnTo>
                  <a:lnTo>
                    <a:pt x="1056" y="265"/>
                  </a:lnTo>
                  <a:lnTo>
                    <a:pt x="1063" y="271"/>
                  </a:lnTo>
                  <a:lnTo>
                    <a:pt x="1063" y="278"/>
                  </a:lnTo>
                  <a:lnTo>
                    <a:pt x="1063" y="285"/>
                  </a:lnTo>
                  <a:lnTo>
                    <a:pt x="1063" y="292"/>
                  </a:lnTo>
                  <a:lnTo>
                    <a:pt x="1063" y="305"/>
                  </a:lnTo>
                  <a:lnTo>
                    <a:pt x="1069" y="305"/>
                  </a:lnTo>
                  <a:lnTo>
                    <a:pt x="1076" y="312"/>
                  </a:lnTo>
                  <a:lnTo>
                    <a:pt x="1076" y="319"/>
                  </a:lnTo>
                  <a:lnTo>
                    <a:pt x="1076" y="325"/>
                  </a:lnTo>
                  <a:lnTo>
                    <a:pt x="1076" y="332"/>
                  </a:lnTo>
                  <a:lnTo>
                    <a:pt x="1063" y="325"/>
                  </a:lnTo>
                  <a:lnTo>
                    <a:pt x="1063" y="332"/>
                  </a:lnTo>
                  <a:lnTo>
                    <a:pt x="1056" y="332"/>
                  </a:lnTo>
                  <a:lnTo>
                    <a:pt x="1056" y="339"/>
                  </a:lnTo>
                  <a:lnTo>
                    <a:pt x="1063" y="346"/>
                  </a:lnTo>
                  <a:lnTo>
                    <a:pt x="1056" y="353"/>
                  </a:lnTo>
                  <a:lnTo>
                    <a:pt x="1063" y="359"/>
                  </a:lnTo>
                  <a:lnTo>
                    <a:pt x="1076" y="373"/>
                  </a:lnTo>
                  <a:lnTo>
                    <a:pt x="1110" y="386"/>
                  </a:lnTo>
                  <a:lnTo>
                    <a:pt x="1110" y="393"/>
                  </a:lnTo>
                  <a:lnTo>
                    <a:pt x="1117" y="400"/>
                  </a:lnTo>
                  <a:lnTo>
                    <a:pt x="1124" y="400"/>
                  </a:lnTo>
                  <a:lnTo>
                    <a:pt x="1124" y="393"/>
                  </a:lnTo>
                  <a:lnTo>
                    <a:pt x="1130" y="400"/>
                  </a:lnTo>
                  <a:lnTo>
                    <a:pt x="1124" y="413"/>
                  </a:lnTo>
                  <a:lnTo>
                    <a:pt x="1117" y="413"/>
                  </a:lnTo>
                  <a:lnTo>
                    <a:pt x="1110" y="407"/>
                  </a:lnTo>
                  <a:lnTo>
                    <a:pt x="1110" y="413"/>
                  </a:lnTo>
                  <a:lnTo>
                    <a:pt x="1110" y="420"/>
                  </a:lnTo>
                  <a:lnTo>
                    <a:pt x="1110" y="427"/>
                  </a:lnTo>
                  <a:lnTo>
                    <a:pt x="1110" y="434"/>
                  </a:lnTo>
                  <a:lnTo>
                    <a:pt x="1103" y="434"/>
                  </a:lnTo>
                  <a:lnTo>
                    <a:pt x="1103" y="441"/>
                  </a:lnTo>
                  <a:lnTo>
                    <a:pt x="1097" y="461"/>
                  </a:lnTo>
                  <a:lnTo>
                    <a:pt x="1090" y="468"/>
                  </a:lnTo>
                  <a:lnTo>
                    <a:pt x="1090" y="474"/>
                  </a:lnTo>
                  <a:lnTo>
                    <a:pt x="1083" y="481"/>
                  </a:lnTo>
                  <a:lnTo>
                    <a:pt x="1083" y="488"/>
                  </a:lnTo>
                  <a:lnTo>
                    <a:pt x="1076" y="495"/>
                  </a:lnTo>
                  <a:lnTo>
                    <a:pt x="1076" y="501"/>
                  </a:lnTo>
                  <a:lnTo>
                    <a:pt x="1070" y="508"/>
                  </a:lnTo>
                  <a:lnTo>
                    <a:pt x="1076" y="508"/>
                  </a:lnTo>
                  <a:lnTo>
                    <a:pt x="1070" y="515"/>
                  </a:lnTo>
                  <a:lnTo>
                    <a:pt x="1070" y="522"/>
                  </a:lnTo>
                  <a:lnTo>
                    <a:pt x="1070" y="529"/>
                  </a:lnTo>
                  <a:lnTo>
                    <a:pt x="1063" y="535"/>
                  </a:lnTo>
                  <a:lnTo>
                    <a:pt x="1056" y="549"/>
                  </a:lnTo>
                  <a:lnTo>
                    <a:pt x="1049" y="556"/>
                  </a:lnTo>
                  <a:lnTo>
                    <a:pt x="1049" y="562"/>
                  </a:lnTo>
                  <a:lnTo>
                    <a:pt x="1056" y="562"/>
                  </a:lnTo>
                  <a:lnTo>
                    <a:pt x="1063" y="562"/>
                  </a:lnTo>
                  <a:lnTo>
                    <a:pt x="1070" y="569"/>
                  </a:lnTo>
                  <a:lnTo>
                    <a:pt x="1070" y="576"/>
                  </a:lnTo>
                  <a:lnTo>
                    <a:pt x="1076" y="576"/>
                  </a:lnTo>
                  <a:lnTo>
                    <a:pt x="1076" y="569"/>
                  </a:lnTo>
                  <a:lnTo>
                    <a:pt x="1070" y="569"/>
                  </a:lnTo>
                  <a:lnTo>
                    <a:pt x="1070" y="562"/>
                  </a:lnTo>
                  <a:lnTo>
                    <a:pt x="1076" y="556"/>
                  </a:lnTo>
                  <a:lnTo>
                    <a:pt x="1070" y="549"/>
                  </a:lnTo>
                  <a:lnTo>
                    <a:pt x="1076" y="549"/>
                  </a:lnTo>
                  <a:lnTo>
                    <a:pt x="1076" y="535"/>
                  </a:lnTo>
                  <a:lnTo>
                    <a:pt x="1083" y="535"/>
                  </a:lnTo>
                  <a:lnTo>
                    <a:pt x="1083" y="529"/>
                  </a:lnTo>
                  <a:lnTo>
                    <a:pt x="1090" y="529"/>
                  </a:lnTo>
                  <a:lnTo>
                    <a:pt x="1097" y="535"/>
                  </a:lnTo>
                  <a:lnTo>
                    <a:pt x="1110" y="529"/>
                  </a:lnTo>
                  <a:lnTo>
                    <a:pt x="1124" y="535"/>
                  </a:lnTo>
                  <a:lnTo>
                    <a:pt x="1137" y="549"/>
                  </a:lnTo>
                  <a:lnTo>
                    <a:pt x="1144" y="535"/>
                  </a:lnTo>
                  <a:lnTo>
                    <a:pt x="1157" y="515"/>
                  </a:lnTo>
                  <a:lnTo>
                    <a:pt x="1157" y="508"/>
                  </a:lnTo>
                  <a:lnTo>
                    <a:pt x="1157" y="501"/>
                  </a:lnTo>
                  <a:lnTo>
                    <a:pt x="1164" y="488"/>
                  </a:lnTo>
                  <a:lnTo>
                    <a:pt x="1171" y="454"/>
                  </a:lnTo>
                  <a:lnTo>
                    <a:pt x="1171" y="434"/>
                  </a:lnTo>
                  <a:lnTo>
                    <a:pt x="1164" y="434"/>
                  </a:lnTo>
                  <a:lnTo>
                    <a:pt x="1164" y="427"/>
                  </a:lnTo>
                  <a:lnTo>
                    <a:pt x="1164" y="420"/>
                  </a:lnTo>
                  <a:lnTo>
                    <a:pt x="1164" y="413"/>
                  </a:lnTo>
                  <a:lnTo>
                    <a:pt x="1164" y="407"/>
                  </a:lnTo>
                  <a:lnTo>
                    <a:pt x="1164" y="400"/>
                  </a:lnTo>
                  <a:lnTo>
                    <a:pt x="1185" y="413"/>
                  </a:lnTo>
                  <a:lnTo>
                    <a:pt x="1191" y="413"/>
                  </a:lnTo>
                  <a:lnTo>
                    <a:pt x="1191" y="420"/>
                  </a:lnTo>
                  <a:lnTo>
                    <a:pt x="1198" y="427"/>
                  </a:lnTo>
                  <a:lnTo>
                    <a:pt x="1191" y="434"/>
                  </a:lnTo>
                  <a:lnTo>
                    <a:pt x="1191" y="440"/>
                  </a:lnTo>
                  <a:lnTo>
                    <a:pt x="1198" y="440"/>
                  </a:lnTo>
                  <a:lnTo>
                    <a:pt x="1198" y="447"/>
                  </a:lnTo>
                  <a:lnTo>
                    <a:pt x="1198" y="454"/>
                  </a:lnTo>
                  <a:lnTo>
                    <a:pt x="1191" y="461"/>
                  </a:lnTo>
                  <a:lnTo>
                    <a:pt x="1198" y="468"/>
                  </a:lnTo>
                  <a:lnTo>
                    <a:pt x="1198" y="488"/>
                  </a:lnTo>
                  <a:lnTo>
                    <a:pt x="1205" y="508"/>
                  </a:lnTo>
                  <a:lnTo>
                    <a:pt x="1205" y="515"/>
                  </a:lnTo>
                  <a:lnTo>
                    <a:pt x="1198" y="528"/>
                  </a:lnTo>
                  <a:lnTo>
                    <a:pt x="1191" y="528"/>
                  </a:lnTo>
                  <a:lnTo>
                    <a:pt x="1191" y="549"/>
                  </a:lnTo>
                  <a:lnTo>
                    <a:pt x="1185" y="549"/>
                  </a:lnTo>
                  <a:lnTo>
                    <a:pt x="1185" y="562"/>
                  </a:lnTo>
                  <a:lnTo>
                    <a:pt x="1185" y="583"/>
                  </a:lnTo>
                  <a:lnTo>
                    <a:pt x="1185" y="603"/>
                  </a:lnTo>
                  <a:lnTo>
                    <a:pt x="1185" y="617"/>
                  </a:lnTo>
                  <a:lnTo>
                    <a:pt x="1191" y="617"/>
                  </a:lnTo>
                  <a:lnTo>
                    <a:pt x="1191" y="630"/>
                  </a:lnTo>
                  <a:lnTo>
                    <a:pt x="1191" y="637"/>
                  </a:lnTo>
                  <a:lnTo>
                    <a:pt x="1185" y="644"/>
                  </a:lnTo>
                  <a:lnTo>
                    <a:pt x="1191" y="650"/>
                  </a:lnTo>
                  <a:lnTo>
                    <a:pt x="1185" y="650"/>
                  </a:lnTo>
                  <a:lnTo>
                    <a:pt x="1185" y="657"/>
                  </a:lnTo>
                  <a:lnTo>
                    <a:pt x="1191" y="664"/>
                  </a:lnTo>
                  <a:lnTo>
                    <a:pt x="1198" y="664"/>
                  </a:lnTo>
                  <a:lnTo>
                    <a:pt x="1198" y="671"/>
                  </a:lnTo>
                  <a:lnTo>
                    <a:pt x="1191" y="671"/>
                  </a:lnTo>
                  <a:lnTo>
                    <a:pt x="1185" y="684"/>
                  </a:lnTo>
                  <a:lnTo>
                    <a:pt x="1191" y="698"/>
                  </a:lnTo>
                  <a:lnTo>
                    <a:pt x="1185" y="698"/>
                  </a:lnTo>
                  <a:lnTo>
                    <a:pt x="1191" y="705"/>
                  </a:lnTo>
                  <a:lnTo>
                    <a:pt x="1191" y="711"/>
                  </a:lnTo>
                  <a:lnTo>
                    <a:pt x="1191" y="718"/>
                  </a:lnTo>
                  <a:lnTo>
                    <a:pt x="1191" y="725"/>
                  </a:lnTo>
                  <a:lnTo>
                    <a:pt x="1185" y="725"/>
                  </a:lnTo>
                  <a:lnTo>
                    <a:pt x="1185" y="732"/>
                  </a:lnTo>
                  <a:lnTo>
                    <a:pt x="1185" y="738"/>
                  </a:lnTo>
                  <a:lnTo>
                    <a:pt x="1191" y="745"/>
                  </a:lnTo>
                  <a:lnTo>
                    <a:pt x="1185" y="745"/>
                  </a:lnTo>
                  <a:lnTo>
                    <a:pt x="1178" y="745"/>
                  </a:lnTo>
                  <a:lnTo>
                    <a:pt x="1185" y="759"/>
                  </a:lnTo>
                  <a:lnTo>
                    <a:pt x="1185" y="765"/>
                  </a:lnTo>
                  <a:lnTo>
                    <a:pt x="1185" y="772"/>
                  </a:lnTo>
                  <a:lnTo>
                    <a:pt x="1178" y="779"/>
                  </a:lnTo>
                  <a:lnTo>
                    <a:pt x="1178" y="786"/>
                  </a:lnTo>
                  <a:lnTo>
                    <a:pt x="1164" y="786"/>
                  </a:lnTo>
                  <a:lnTo>
                    <a:pt x="1158" y="786"/>
                  </a:lnTo>
                  <a:lnTo>
                    <a:pt x="1151" y="765"/>
                  </a:lnTo>
                  <a:lnTo>
                    <a:pt x="1151" y="738"/>
                  </a:lnTo>
                  <a:lnTo>
                    <a:pt x="1130" y="752"/>
                  </a:lnTo>
                  <a:lnTo>
                    <a:pt x="1117" y="786"/>
                  </a:lnTo>
                  <a:lnTo>
                    <a:pt x="1110" y="786"/>
                  </a:lnTo>
                  <a:lnTo>
                    <a:pt x="1103" y="793"/>
                  </a:lnTo>
                  <a:lnTo>
                    <a:pt x="1110" y="799"/>
                  </a:lnTo>
                  <a:lnTo>
                    <a:pt x="1117" y="799"/>
                  </a:lnTo>
                  <a:lnTo>
                    <a:pt x="1110" y="820"/>
                  </a:lnTo>
                  <a:lnTo>
                    <a:pt x="1110" y="826"/>
                  </a:lnTo>
                  <a:lnTo>
                    <a:pt x="1097" y="833"/>
                  </a:lnTo>
                  <a:lnTo>
                    <a:pt x="1090" y="840"/>
                  </a:lnTo>
                  <a:lnTo>
                    <a:pt x="1083" y="847"/>
                  </a:lnTo>
                  <a:lnTo>
                    <a:pt x="1097" y="853"/>
                  </a:lnTo>
                  <a:lnTo>
                    <a:pt x="1097" y="847"/>
                  </a:lnTo>
                  <a:lnTo>
                    <a:pt x="1103" y="853"/>
                  </a:lnTo>
                  <a:lnTo>
                    <a:pt x="1110" y="860"/>
                  </a:lnTo>
                  <a:lnTo>
                    <a:pt x="1117" y="867"/>
                  </a:lnTo>
                  <a:lnTo>
                    <a:pt x="1130" y="874"/>
                  </a:lnTo>
                  <a:lnTo>
                    <a:pt x="1137" y="881"/>
                  </a:lnTo>
                  <a:lnTo>
                    <a:pt x="1144" y="881"/>
                  </a:lnTo>
                  <a:lnTo>
                    <a:pt x="1157" y="894"/>
                  </a:lnTo>
                  <a:lnTo>
                    <a:pt x="1178" y="894"/>
                  </a:lnTo>
                  <a:lnTo>
                    <a:pt x="1212" y="901"/>
                  </a:lnTo>
                  <a:lnTo>
                    <a:pt x="1218" y="894"/>
                  </a:lnTo>
                  <a:lnTo>
                    <a:pt x="1225" y="894"/>
                  </a:lnTo>
                  <a:lnTo>
                    <a:pt x="1246" y="894"/>
                  </a:lnTo>
                  <a:lnTo>
                    <a:pt x="1252" y="894"/>
                  </a:lnTo>
                  <a:lnTo>
                    <a:pt x="1273" y="894"/>
                  </a:lnTo>
                  <a:lnTo>
                    <a:pt x="1279" y="894"/>
                  </a:lnTo>
                  <a:lnTo>
                    <a:pt x="1286" y="908"/>
                  </a:lnTo>
                  <a:lnTo>
                    <a:pt x="1300" y="935"/>
                  </a:lnTo>
                  <a:lnTo>
                    <a:pt x="1306" y="941"/>
                  </a:lnTo>
                  <a:lnTo>
                    <a:pt x="1313" y="955"/>
                  </a:lnTo>
                  <a:lnTo>
                    <a:pt x="1334" y="955"/>
                  </a:lnTo>
                  <a:lnTo>
                    <a:pt x="1334" y="962"/>
                  </a:lnTo>
                  <a:lnTo>
                    <a:pt x="1334" y="969"/>
                  </a:lnTo>
                  <a:lnTo>
                    <a:pt x="1327" y="975"/>
                  </a:lnTo>
                  <a:lnTo>
                    <a:pt x="1334" y="975"/>
                  </a:lnTo>
                  <a:lnTo>
                    <a:pt x="1340" y="982"/>
                  </a:lnTo>
                  <a:lnTo>
                    <a:pt x="1354" y="982"/>
                  </a:lnTo>
                  <a:lnTo>
                    <a:pt x="1361" y="989"/>
                  </a:lnTo>
                  <a:lnTo>
                    <a:pt x="1367" y="989"/>
                  </a:lnTo>
                  <a:lnTo>
                    <a:pt x="1367" y="996"/>
                  </a:lnTo>
                  <a:lnTo>
                    <a:pt x="1374" y="1002"/>
                  </a:lnTo>
                  <a:lnTo>
                    <a:pt x="1381" y="1002"/>
                  </a:lnTo>
                  <a:lnTo>
                    <a:pt x="1388" y="1009"/>
                  </a:lnTo>
                  <a:lnTo>
                    <a:pt x="1394" y="1009"/>
                  </a:lnTo>
                  <a:lnTo>
                    <a:pt x="1394" y="1016"/>
                  </a:lnTo>
                  <a:lnTo>
                    <a:pt x="1394" y="1023"/>
                  </a:lnTo>
                  <a:lnTo>
                    <a:pt x="1401" y="1029"/>
                  </a:lnTo>
                  <a:lnTo>
                    <a:pt x="1401" y="1036"/>
                  </a:lnTo>
                  <a:lnTo>
                    <a:pt x="1401" y="1043"/>
                  </a:lnTo>
                  <a:lnTo>
                    <a:pt x="1401" y="1057"/>
                  </a:lnTo>
                  <a:lnTo>
                    <a:pt x="1408" y="1063"/>
                  </a:lnTo>
                  <a:lnTo>
                    <a:pt x="1408" y="1070"/>
                  </a:lnTo>
                  <a:lnTo>
                    <a:pt x="1408" y="1077"/>
                  </a:lnTo>
                  <a:lnTo>
                    <a:pt x="1408" y="1090"/>
                  </a:lnTo>
                  <a:lnTo>
                    <a:pt x="1415" y="1090"/>
                  </a:lnTo>
                  <a:lnTo>
                    <a:pt x="1415" y="1097"/>
                  </a:lnTo>
                  <a:lnTo>
                    <a:pt x="1415" y="1104"/>
                  </a:lnTo>
                  <a:lnTo>
                    <a:pt x="1415" y="1111"/>
                  </a:lnTo>
                  <a:lnTo>
                    <a:pt x="1422" y="1111"/>
                  </a:lnTo>
                  <a:lnTo>
                    <a:pt x="1415" y="1124"/>
                  </a:lnTo>
                  <a:lnTo>
                    <a:pt x="1415" y="1131"/>
                  </a:lnTo>
                  <a:lnTo>
                    <a:pt x="1408" y="1138"/>
                  </a:lnTo>
                  <a:lnTo>
                    <a:pt x="1401" y="1145"/>
                  </a:lnTo>
                  <a:lnTo>
                    <a:pt x="1401" y="1151"/>
                  </a:lnTo>
                  <a:lnTo>
                    <a:pt x="1415" y="1151"/>
                  </a:lnTo>
                  <a:lnTo>
                    <a:pt x="1422" y="1145"/>
                  </a:lnTo>
                  <a:lnTo>
                    <a:pt x="1428" y="1145"/>
                  </a:lnTo>
                  <a:lnTo>
                    <a:pt x="1435" y="1151"/>
                  </a:lnTo>
                  <a:lnTo>
                    <a:pt x="1435" y="1158"/>
                  </a:lnTo>
                  <a:lnTo>
                    <a:pt x="1442" y="1151"/>
                  </a:lnTo>
                  <a:lnTo>
                    <a:pt x="1442" y="1158"/>
                  </a:lnTo>
                  <a:lnTo>
                    <a:pt x="1449" y="1158"/>
                  </a:lnTo>
                  <a:lnTo>
                    <a:pt x="1449" y="1165"/>
                  </a:lnTo>
                  <a:lnTo>
                    <a:pt x="1455" y="1165"/>
                  </a:lnTo>
                  <a:lnTo>
                    <a:pt x="1462" y="1165"/>
                  </a:lnTo>
                  <a:lnTo>
                    <a:pt x="1462" y="1172"/>
                  </a:lnTo>
                  <a:lnTo>
                    <a:pt x="1469" y="1178"/>
                  </a:lnTo>
                  <a:lnTo>
                    <a:pt x="1476" y="1172"/>
                  </a:lnTo>
                  <a:lnTo>
                    <a:pt x="1482" y="1178"/>
                  </a:lnTo>
                  <a:lnTo>
                    <a:pt x="1489" y="1178"/>
                  </a:lnTo>
                  <a:lnTo>
                    <a:pt x="1496" y="1178"/>
                  </a:lnTo>
                  <a:lnTo>
                    <a:pt x="1503" y="1185"/>
                  </a:lnTo>
                  <a:lnTo>
                    <a:pt x="1509" y="1185"/>
                  </a:lnTo>
                  <a:lnTo>
                    <a:pt x="1523" y="1192"/>
                  </a:lnTo>
                  <a:lnTo>
                    <a:pt x="1530" y="1192"/>
                  </a:lnTo>
                  <a:lnTo>
                    <a:pt x="1530" y="1199"/>
                  </a:lnTo>
                  <a:lnTo>
                    <a:pt x="1537" y="1205"/>
                  </a:lnTo>
                  <a:lnTo>
                    <a:pt x="1537" y="1219"/>
                  </a:lnTo>
                  <a:lnTo>
                    <a:pt x="1537" y="1226"/>
                  </a:lnTo>
                  <a:lnTo>
                    <a:pt x="1543" y="1239"/>
                  </a:lnTo>
                  <a:lnTo>
                    <a:pt x="1543" y="1253"/>
                  </a:lnTo>
                  <a:lnTo>
                    <a:pt x="1550" y="1260"/>
                  </a:lnTo>
                  <a:lnTo>
                    <a:pt x="1550" y="1253"/>
                  </a:lnTo>
                  <a:lnTo>
                    <a:pt x="1557" y="1260"/>
                  </a:lnTo>
                  <a:lnTo>
                    <a:pt x="1564" y="1260"/>
                  </a:lnTo>
                  <a:lnTo>
                    <a:pt x="1570" y="1266"/>
                  </a:lnTo>
                  <a:lnTo>
                    <a:pt x="1584" y="1266"/>
                  </a:lnTo>
                  <a:lnTo>
                    <a:pt x="1591" y="1266"/>
                  </a:lnTo>
                  <a:lnTo>
                    <a:pt x="1591" y="1273"/>
                  </a:lnTo>
                  <a:lnTo>
                    <a:pt x="1591" y="1280"/>
                  </a:lnTo>
                  <a:lnTo>
                    <a:pt x="1604" y="1293"/>
                  </a:lnTo>
                  <a:lnTo>
                    <a:pt x="1611" y="1300"/>
                  </a:lnTo>
                  <a:lnTo>
                    <a:pt x="1618" y="1300"/>
                  </a:lnTo>
                  <a:lnTo>
                    <a:pt x="1624" y="1300"/>
                  </a:lnTo>
                  <a:lnTo>
                    <a:pt x="1645" y="1320"/>
                  </a:lnTo>
                  <a:lnTo>
                    <a:pt x="1652" y="1320"/>
                  </a:lnTo>
                  <a:lnTo>
                    <a:pt x="1658" y="1307"/>
                  </a:lnTo>
                  <a:lnTo>
                    <a:pt x="1679" y="1287"/>
                  </a:lnTo>
                  <a:lnTo>
                    <a:pt x="1692" y="1293"/>
                  </a:lnTo>
                  <a:lnTo>
                    <a:pt x="1719" y="1300"/>
                  </a:lnTo>
                  <a:lnTo>
                    <a:pt x="1719" y="1307"/>
                  </a:lnTo>
                  <a:lnTo>
                    <a:pt x="1713" y="1307"/>
                  </a:lnTo>
                  <a:lnTo>
                    <a:pt x="1719" y="1327"/>
                  </a:lnTo>
                  <a:lnTo>
                    <a:pt x="1719" y="1334"/>
                  </a:lnTo>
                  <a:lnTo>
                    <a:pt x="1719" y="1341"/>
                  </a:lnTo>
                  <a:lnTo>
                    <a:pt x="1719" y="1348"/>
                  </a:lnTo>
                  <a:lnTo>
                    <a:pt x="1719" y="1354"/>
                  </a:lnTo>
                  <a:lnTo>
                    <a:pt x="1719" y="1361"/>
                  </a:lnTo>
                  <a:lnTo>
                    <a:pt x="1740" y="1375"/>
                  </a:lnTo>
                  <a:lnTo>
                    <a:pt x="1753" y="1402"/>
                  </a:lnTo>
                  <a:lnTo>
                    <a:pt x="1767" y="1415"/>
                  </a:lnTo>
                  <a:lnTo>
                    <a:pt x="1787" y="1476"/>
                  </a:lnTo>
                  <a:lnTo>
                    <a:pt x="1787" y="1497"/>
                  </a:lnTo>
                  <a:lnTo>
                    <a:pt x="1794" y="1524"/>
                  </a:lnTo>
                  <a:lnTo>
                    <a:pt x="1801" y="1537"/>
                  </a:lnTo>
                  <a:lnTo>
                    <a:pt x="1801" y="1544"/>
                  </a:lnTo>
                  <a:lnTo>
                    <a:pt x="1821" y="1551"/>
                  </a:lnTo>
                  <a:lnTo>
                    <a:pt x="1821" y="1557"/>
                  </a:lnTo>
                  <a:lnTo>
                    <a:pt x="1834" y="1557"/>
                  </a:lnTo>
                  <a:lnTo>
                    <a:pt x="1855" y="1571"/>
                  </a:lnTo>
                  <a:lnTo>
                    <a:pt x="1848" y="1557"/>
                  </a:lnTo>
                  <a:lnTo>
                    <a:pt x="1848" y="1551"/>
                  </a:lnTo>
                  <a:lnTo>
                    <a:pt x="1834" y="1537"/>
                  </a:lnTo>
                  <a:lnTo>
                    <a:pt x="1834" y="1530"/>
                  </a:lnTo>
                  <a:lnTo>
                    <a:pt x="1841" y="1530"/>
                  </a:lnTo>
                  <a:lnTo>
                    <a:pt x="1841" y="1524"/>
                  </a:lnTo>
                  <a:lnTo>
                    <a:pt x="1841" y="1517"/>
                  </a:lnTo>
                  <a:lnTo>
                    <a:pt x="1862" y="1524"/>
                  </a:lnTo>
                  <a:lnTo>
                    <a:pt x="1868" y="1544"/>
                  </a:lnTo>
                  <a:lnTo>
                    <a:pt x="1868" y="1551"/>
                  </a:lnTo>
                  <a:lnTo>
                    <a:pt x="1868" y="1558"/>
                  </a:lnTo>
                  <a:lnTo>
                    <a:pt x="1875" y="1558"/>
                  </a:lnTo>
                  <a:lnTo>
                    <a:pt x="1895" y="1564"/>
                  </a:lnTo>
                  <a:lnTo>
                    <a:pt x="1902" y="1558"/>
                  </a:lnTo>
                  <a:lnTo>
                    <a:pt x="1929" y="1564"/>
                  </a:lnTo>
                  <a:lnTo>
                    <a:pt x="1929" y="1558"/>
                  </a:lnTo>
                  <a:lnTo>
                    <a:pt x="1929" y="1564"/>
                  </a:lnTo>
                  <a:lnTo>
                    <a:pt x="1936" y="1564"/>
                  </a:lnTo>
                  <a:lnTo>
                    <a:pt x="1943" y="1564"/>
                  </a:lnTo>
                  <a:lnTo>
                    <a:pt x="1950" y="1564"/>
                  </a:lnTo>
                  <a:lnTo>
                    <a:pt x="1956" y="1564"/>
                  </a:lnTo>
                  <a:lnTo>
                    <a:pt x="1963" y="1551"/>
                  </a:lnTo>
                  <a:lnTo>
                    <a:pt x="1963" y="1544"/>
                  </a:lnTo>
                  <a:lnTo>
                    <a:pt x="1963" y="1530"/>
                  </a:lnTo>
                  <a:lnTo>
                    <a:pt x="1970" y="1517"/>
                  </a:lnTo>
                  <a:lnTo>
                    <a:pt x="1997" y="1510"/>
                  </a:lnTo>
                  <a:lnTo>
                    <a:pt x="2004" y="1497"/>
                  </a:lnTo>
                  <a:lnTo>
                    <a:pt x="2010" y="1503"/>
                  </a:lnTo>
                  <a:lnTo>
                    <a:pt x="2010" y="1510"/>
                  </a:lnTo>
                  <a:lnTo>
                    <a:pt x="2017" y="1510"/>
                  </a:lnTo>
                  <a:lnTo>
                    <a:pt x="2024" y="1510"/>
                  </a:lnTo>
                  <a:lnTo>
                    <a:pt x="2031" y="1503"/>
                  </a:lnTo>
                  <a:lnTo>
                    <a:pt x="2051" y="1503"/>
                  </a:lnTo>
                  <a:lnTo>
                    <a:pt x="2051" y="1497"/>
                  </a:lnTo>
                  <a:lnTo>
                    <a:pt x="2051" y="1490"/>
                  </a:lnTo>
                  <a:lnTo>
                    <a:pt x="2058" y="1483"/>
                  </a:lnTo>
                  <a:lnTo>
                    <a:pt x="2065" y="1476"/>
                  </a:lnTo>
                  <a:lnTo>
                    <a:pt x="2071" y="1469"/>
                  </a:lnTo>
                  <a:lnTo>
                    <a:pt x="2126" y="1483"/>
                  </a:lnTo>
                  <a:lnTo>
                    <a:pt x="2132" y="1483"/>
                  </a:lnTo>
                  <a:lnTo>
                    <a:pt x="2146" y="1490"/>
                  </a:lnTo>
                  <a:lnTo>
                    <a:pt x="2132" y="1510"/>
                  </a:lnTo>
                  <a:lnTo>
                    <a:pt x="2146" y="1517"/>
                  </a:lnTo>
                  <a:lnTo>
                    <a:pt x="2173" y="1530"/>
                  </a:lnTo>
                  <a:lnTo>
                    <a:pt x="2187" y="1558"/>
                  </a:lnTo>
                  <a:lnTo>
                    <a:pt x="2180" y="1564"/>
                  </a:lnTo>
                  <a:lnTo>
                    <a:pt x="2173" y="1564"/>
                  </a:lnTo>
                  <a:lnTo>
                    <a:pt x="2159" y="1578"/>
                  </a:lnTo>
                  <a:lnTo>
                    <a:pt x="2166" y="1585"/>
                  </a:lnTo>
                  <a:lnTo>
                    <a:pt x="2180" y="1591"/>
                  </a:lnTo>
                  <a:lnTo>
                    <a:pt x="2180" y="1598"/>
                  </a:lnTo>
                  <a:lnTo>
                    <a:pt x="2180" y="1612"/>
                  </a:lnTo>
                  <a:lnTo>
                    <a:pt x="2180" y="1618"/>
                  </a:lnTo>
                  <a:lnTo>
                    <a:pt x="2200" y="1639"/>
                  </a:lnTo>
                  <a:lnTo>
                    <a:pt x="2193" y="1646"/>
                  </a:lnTo>
                  <a:lnTo>
                    <a:pt x="2187" y="1659"/>
                  </a:lnTo>
                  <a:lnTo>
                    <a:pt x="2193" y="1666"/>
                  </a:lnTo>
                  <a:lnTo>
                    <a:pt x="2187" y="1673"/>
                  </a:lnTo>
                  <a:lnTo>
                    <a:pt x="2187" y="1679"/>
                  </a:lnTo>
                  <a:lnTo>
                    <a:pt x="2193" y="1686"/>
                  </a:lnTo>
                  <a:lnTo>
                    <a:pt x="2180" y="1686"/>
                  </a:lnTo>
                  <a:lnTo>
                    <a:pt x="2180" y="1700"/>
                  </a:lnTo>
                  <a:lnTo>
                    <a:pt x="2166" y="1700"/>
                  </a:lnTo>
                  <a:lnTo>
                    <a:pt x="2160" y="1693"/>
                  </a:lnTo>
                  <a:lnTo>
                    <a:pt x="2153" y="1706"/>
                  </a:lnTo>
                  <a:lnTo>
                    <a:pt x="2146" y="1700"/>
                  </a:lnTo>
                  <a:lnTo>
                    <a:pt x="2139" y="1706"/>
                  </a:lnTo>
                  <a:lnTo>
                    <a:pt x="2139" y="1720"/>
                  </a:lnTo>
                  <a:lnTo>
                    <a:pt x="2139" y="1734"/>
                  </a:lnTo>
                  <a:lnTo>
                    <a:pt x="2132" y="1734"/>
                  </a:lnTo>
                  <a:lnTo>
                    <a:pt x="2132" y="1747"/>
                  </a:lnTo>
                  <a:lnTo>
                    <a:pt x="2132" y="1761"/>
                  </a:lnTo>
                  <a:lnTo>
                    <a:pt x="2126" y="1767"/>
                  </a:lnTo>
                  <a:lnTo>
                    <a:pt x="2132" y="1767"/>
                  </a:lnTo>
                  <a:lnTo>
                    <a:pt x="2119" y="1781"/>
                  </a:lnTo>
                  <a:lnTo>
                    <a:pt x="2105" y="1788"/>
                  </a:lnTo>
                  <a:lnTo>
                    <a:pt x="2085" y="1788"/>
                  </a:lnTo>
                  <a:lnTo>
                    <a:pt x="2092" y="1794"/>
                  </a:lnTo>
                  <a:lnTo>
                    <a:pt x="2085" y="1801"/>
                  </a:lnTo>
                  <a:lnTo>
                    <a:pt x="2085" y="1808"/>
                  </a:lnTo>
                  <a:lnTo>
                    <a:pt x="2078" y="1808"/>
                  </a:lnTo>
                  <a:lnTo>
                    <a:pt x="2058" y="1801"/>
                  </a:lnTo>
                  <a:lnTo>
                    <a:pt x="2051" y="1808"/>
                  </a:lnTo>
                  <a:lnTo>
                    <a:pt x="2058" y="1808"/>
                  </a:lnTo>
                  <a:lnTo>
                    <a:pt x="2044" y="1815"/>
                  </a:lnTo>
                  <a:lnTo>
                    <a:pt x="2044" y="1822"/>
                  </a:lnTo>
                  <a:lnTo>
                    <a:pt x="2051" y="1828"/>
                  </a:lnTo>
                  <a:lnTo>
                    <a:pt x="2051" y="1835"/>
                  </a:lnTo>
                  <a:lnTo>
                    <a:pt x="2044" y="1842"/>
                  </a:lnTo>
                  <a:lnTo>
                    <a:pt x="2044" y="1862"/>
                  </a:lnTo>
                  <a:lnTo>
                    <a:pt x="2051" y="1869"/>
                  </a:lnTo>
                  <a:lnTo>
                    <a:pt x="2058" y="1862"/>
                  </a:lnTo>
                  <a:lnTo>
                    <a:pt x="2065" y="1869"/>
                  </a:lnTo>
                  <a:lnTo>
                    <a:pt x="2058" y="1869"/>
                  </a:lnTo>
                  <a:lnTo>
                    <a:pt x="2065" y="1876"/>
                  </a:lnTo>
                  <a:lnTo>
                    <a:pt x="2065" y="1882"/>
                  </a:lnTo>
                  <a:lnTo>
                    <a:pt x="2044" y="1882"/>
                  </a:lnTo>
                  <a:lnTo>
                    <a:pt x="2017" y="1882"/>
                  </a:lnTo>
                  <a:lnTo>
                    <a:pt x="1997" y="1889"/>
                  </a:lnTo>
                  <a:lnTo>
                    <a:pt x="1983" y="1882"/>
                  </a:lnTo>
                  <a:lnTo>
                    <a:pt x="1977" y="1876"/>
                  </a:lnTo>
                  <a:lnTo>
                    <a:pt x="1956" y="1876"/>
                  </a:lnTo>
                  <a:lnTo>
                    <a:pt x="1936" y="1876"/>
                  </a:lnTo>
                  <a:lnTo>
                    <a:pt x="1922" y="1882"/>
                  </a:lnTo>
                  <a:lnTo>
                    <a:pt x="1922" y="1889"/>
                  </a:lnTo>
                  <a:lnTo>
                    <a:pt x="1916" y="1896"/>
                  </a:lnTo>
                  <a:lnTo>
                    <a:pt x="1916" y="1903"/>
                  </a:lnTo>
                  <a:lnTo>
                    <a:pt x="1909" y="1910"/>
                  </a:lnTo>
                  <a:lnTo>
                    <a:pt x="1909" y="1916"/>
                  </a:lnTo>
                  <a:lnTo>
                    <a:pt x="1895" y="1896"/>
                  </a:lnTo>
                  <a:lnTo>
                    <a:pt x="1889" y="1889"/>
                  </a:lnTo>
                  <a:lnTo>
                    <a:pt x="1882" y="1882"/>
                  </a:lnTo>
                  <a:lnTo>
                    <a:pt x="1882" y="1876"/>
                  </a:lnTo>
                  <a:lnTo>
                    <a:pt x="1875" y="1869"/>
                  </a:lnTo>
                  <a:lnTo>
                    <a:pt x="1868" y="1855"/>
                  </a:lnTo>
                  <a:lnTo>
                    <a:pt x="1862" y="1849"/>
                  </a:lnTo>
                  <a:lnTo>
                    <a:pt x="1862" y="1828"/>
                  </a:lnTo>
                  <a:lnTo>
                    <a:pt x="1848" y="1822"/>
                  </a:lnTo>
                  <a:lnTo>
                    <a:pt x="1841" y="1822"/>
                  </a:lnTo>
                  <a:lnTo>
                    <a:pt x="1835" y="1815"/>
                  </a:lnTo>
                  <a:lnTo>
                    <a:pt x="1828" y="1808"/>
                  </a:lnTo>
                  <a:lnTo>
                    <a:pt x="1807" y="1808"/>
                  </a:lnTo>
                  <a:lnTo>
                    <a:pt x="1801" y="1801"/>
                  </a:lnTo>
                  <a:lnTo>
                    <a:pt x="1801" y="1794"/>
                  </a:lnTo>
                  <a:lnTo>
                    <a:pt x="1787" y="1801"/>
                  </a:lnTo>
                  <a:lnTo>
                    <a:pt x="1780" y="1801"/>
                  </a:lnTo>
                  <a:lnTo>
                    <a:pt x="1767" y="1794"/>
                  </a:lnTo>
                  <a:lnTo>
                    <a:pt x="1753" y="1788"/>
                  </a:lnTo>
                  <a:lnTo>
                    <a:pt x="1740" y="1774"/>
                  </a:lnTo>
                  <a:lnTo>
                    <a:pt x="1713" y="1761"/>
                  </a:lnTo>
                  <a:lnTo>
                    <a:pt x="1692" y="1754"/>
                  </a:lnTo>
                  <a:lnTo>
                    <a:pt x="1686" y="1754"/>
                  </a:lnTo>
                  <a:lnTo>
                    <a:pt x="1679" y="1761"/>
                  </a:lnTo>
                  <a:lnTo>
                    <a:pt x="1672" y="1754"/>
                  </a:lnTo>
                  <a:lnTo>
                    <a:pt x="1665" y="1754"/>
                  </a:lnTo>
                  <a:lnTo>
                    <a:pt x="1659" y="1734"/>
                  </a:lnTo>
                  <a:lnTo>
                    <a:pt x="1638" y="1727"/>
                  </a:lnTo>
                  <a:lnTo>
                    <a:pt x="1631" y="1727"/>
                  </a:lnTo>
                  <a:lnTo>
                    <a:pt x="1625" y="1720"/>
                  </a:lnTo>
                  <a:lnTo>
                    <a:pt x="1598" y="1686"/>
                  </a:lnTo>
                  <a:lnTo>
                    <a:pt x="1591" y="1679"/>
                  </a:lnTo>
                  <a:lnTo>
                    <a:pt x="1591" y="1686"/>
                  </a:lnTo>
                  <a:lnTo>
                    <a:pt x="1591" y="1700"/>
                  </a:lnTo>
                  <a:lnTo>
                    <a:pt x="1584" y="1700"/>
                  </a:lnTo>
                  <a:lnTo>
                    <a:pt x="1577" y="1700"/>
                  </a:lnTo>
                  <a:lnTo>
                    <a:pt x="1557" y="1686"/>
                  </a:lnTo>
                  <a:lnTo>
                    <a:pt x="1543" y="1673"/>
                  </a:lnTo>
                  <a:lnTo>
                    <a:pt x="1537" y="1673"/>
                  </a:lnTo>
                  <a:lnTo>
                    <a:pt x="1523" y="1673"/>
                  </a:lnTo>
                  <a:lnTo>
                    <a:pt x="1516" y="1666"/>
                  </a:lnTo>
                  <a:lnTo>
                    <a:pt x="1510" y="1659"/>
                  </a:lnTo>
                  <a:lnTo>
                    <a:pt x="1503" y="1652"/>
                  </a:lnTo>
                  <a:lnTo>
                    <a:pt x="1496" y="1645"/>
                  </a:lnTo>
                  <a:lnTo>
                    <a:pt x="1496" y="1639"/>
                  </a:lnTo>
                  <a:lnTo>
                    <a:pt x="1496" y="1632"/>
                  </a:lnTo>
                  <a:lnTo>
                    <a:pt x="1496" y="1625"/>
                  </a:lnTo>
                  <a:lnTo>
                    <a:pt x="1503" y="1625"/>
                  </a:lnTo>
                  <a:lnTo>
                    <a:pt x="1496" y="1625"/>
                  </a:lnTo>
                  <a:lnTo>
                    <a:pt x="1496" y="1618"/>
                  </a:lnTo>
                  <a:lnTo>
                    <a:pt x="1482" y="1625"/>
                  </a:lnTo>
                  <a:lnTo>
                    <a:pt x="1469" y="1618"/>
                  </a:lnTo>
                  <a:lnTo>
                    <a:pt x="1462" y="1618"/>
                  </a:lnTo>
                  <a:lnTo>
                    <a:pt x="1455" y="1612"/>
                  </a:lnTo>
                  <a:lnTo>
                    <a:pt x="1449" y="1585"/>
                  </a:lnTo>
                  <a:lnTo>
                    <a:pt x="1442" y="1578"/>
                  </a:lnTo>
                  <a:lnTo>
                    <a:pt x="1435" y="1578"/>
                  </a:lnTo>
                  <a:lnTo>
                    <a:pt x="1428" y="1578"/>
                  </a:lnTo>
                  <a:lnTo>
                    <a:pt x="1422" y="1578"/>
                  </a:lnTo>
                  <a:lnTo>
                    <a:pt x="1415" y="1585"/>
                  </a:lnTo>
                  <a:lnTo>
                    <a:pt x="1394" y="1585"/>
                  </a:lnTo>
                  <a:lnTo>
                    <a:pt x="1388" y="1591"/>
                  </a:lnTo>
                  <a:lnTo>
                    <a:pt x="1381" y="1578"/>
                  </a:lnTo>
                  <a:lnTo>
                    <a:pt x="1374" y="1578"/>
                  </a:lnTo>
                  <a:lnTo>
                    <a:pt x="1361" y="1585"/>
                  </a:lnTo>
                  <a:lnTo>
                    <a:pt x="1361" y="1618"/>
                  </a:lnTo>
                  <a:lnTo>
                    <a:pt x="1367" y="1625"/>
                  </a:lnTo>
                  <a:lnTo>
                    <a:pt x="1381" y="1639"/>
                  </a:lnTo>
                  <a:lnTo>
                    <a:pt x="1388" y="1639"/>
                  </a:lnTo>
                  <a:lnTo>
                    <a:pt x="1394" y="1639"/>
                  </a:lnTo>
                  <a:lnTo>
                    <a:pt x="1408" y="1645"/>
                  </a:lnTo>
                  <a:lnTo>
                    <a:pt x="1415" y="1652"/>
                  </a:lnTo>
                  <a:lnTo>
                    <a:pt x="1428" y="1693"/>
                  </a:lnTo>
                  <a:lnTo>
                    <a:pt x="1428" y="1700"/>
                  </a:lnTo>
                  <a:lnTo>
                    <a:pt x="1428" y="1706"/>
                  </a:lnTo>
                  <a:lnTo>
                    <a:pt x="1422" y="1713"/>
                  </a:lnTo>
                  <a:lnTo>
                    <a:pt x="1408" y="1720"/>
                  </a:lnTo>
                  <a:lnTo>
                    <a:pt x="1401" y="1700"/>
                  </a:lnTo>
                  <a:lnTo>
                    <a:pt x="1394" y="1679"/>
                  </a:lnTo>
                  <a:lnTo>
                    <a:pt x="1367" y="1645"/>
                  </a:lnTo>
                  <a:lnTo>
                    <a:pt x="1340" y="1612"/>
                  </a:lnTo>
                  <a:lnTo>
                    <a:pt x="1320" y="1632"/>
                  </a:lnTo>
                  <a:lnTo>
                    <a:pt x="1320" y="1639"/>
                  </a:lnTo>
                  <a:lnTo>
                    <a:pt x="1327" y="1666"/>
                  </a:lnTo>
                  <a:lnTo>
                    <a:pt x="1327" y="1686"/>
                  </a:lnTo>
                  <a:lnTo>
                    <a:pt x="1327" y="1700"/>
                  </a:lnTo>
                  <a:lnTo>
                    <a:pt x="1313" y="1713"/>
                  </a:lnTo>
                  <a:lnTo>
                    <a:pt x="1300" y="1713"/>
                  </a:lnTo>
                  <a:lnTo>
                    <a:pt x="1293" y="1713"/>
                  </a:lnTo>
                  <a:lnTo>
                    <a:pt x="1300" y="1720"/>
                  </a:lnTo>
                  <a:lnTo>
                    <a:pt x="1320" y="1734"/>
                  </a:lnTo>
                  <a:lnTo>
                    <a:pt x="1327" y="1754"/>
                  </a:lnTo>
                  <a:lnTo>
                    <a:pt x="1334" y="1761"/>
                  </a:lnTo>
                  <a:lnTo>
                    <a:pt x="1340" y="1761"/>
                  </a:lnTo>
                  <a:lnTo>
                    <a:pt x="1340" y="1767"/>
                  </a:lnTo>
                  <a:lnTo>
                    <a:pt x="1334" y="1774"/>
                  </a:lnTo>
                  <a:lnTo>
                    <a:pt x="1334" y="1781"/>
                  </a:lnTo>
                  <a:lnTo>
                    <a:pt x="1320" y="1788"/>
                  </a:lnTo>
                  <a:lnTo>
                    <a:pt x="1313" y="1794"/>
                  </a:lnTo>
                  <a:lnTo>
                    <a:pt x="1300" y="1822"/>
                  </a:lnTo>
                  <a:lnTo>
                    <a:pt x="1293" y="1835"/>
                  </a:lnTo>
                  <a:lnTo>
                    <a:pt x="1286" y="1849"/>
                  </a:lnTo>
                  <a:lnTo>
                    <a:pt x="1273" y="1855"/>
                  </a:lnTo>
                  <a:lnTo>
                    <a:pt x="1259" y="1849"/>
                  </a:lnTo>
                  <a:lnTo>
                    <a:pt x="1252" y="1842"/>
                  </a:lnTo>
                  <a:lnTo>
                    <a:pt x="1259" y="1842"/>
                  </a:lnTo>
                  <a:lnTo>
                    <a:pt x="1246" y="1835"/>
                  </a:lnTo>
                  <a:lnTo>
                    <a:pt x="1246" y="1828"/>
                  </a:lnTo>
                  <a:lnTo>
                    <a:pt x="1246" y="1822"/>
                  </a:lnTo>
                  <a:lnTo>
                    <a:pt x="1239" y="1822"/>
                  </a:lnTo>
                  <a:lnTo>
                    <a:pt x="1239" y="1815"/>
                  </a:lnTo>
                  <a:lnTo>
                    <a:pt x="1225" y="1808"/>
                  </a:lnTo>
                  <a:lnTo>
                    <a:pt x="1225" y="1801"/>
                  </a:lnTo>
                  <a:lnTo>
                    <a:pt x="1212" y="1794"/>
                  </a:lnTo>
                  <a:lnTo>
                    <a:pt x="1212" y="1801"/>
                  </a:lnTo>
                  <a:lnTo>
                    <a:pt x="1212" y="1808"/>
                  </a:lnTo>
                  <a:lnTo>
                    <a:pt x="1198" y="1815"/>
                  </a:lnTo>
                  <a:lnTo>
                    <a:pt x="1198" y="1822"/>
                  </a:lnTo>
                  <a:lnTo>
                    <a:pt x="1198" y="1828"/>
                  </a:lnTo>
                  <a:lnTo>
                    <a:pt x="1198" y="1835"/>
                  </a:lnTo>
                  <a:lnTo>
                    <a:pt x="1198" y="1842"/>
                  </a:lnTo>
                  <a:lnTo>
                    <a:pt x="1198" y="1855"/>
                  </a:lnTo>
                  <a:lnTo>
                    <a:pt x="1191" y="1862"/>
                  </a:lnTo>
                  <a:lnTo>
                    <a:pt x="1185" y="1869"/>
                  </a:lnTo>
                  <a:lnTo>
                    <a:pt x="1178" y="1876"/>
                  </a:lnTo>
                  <a:lnTo>
                    <a:pt x="1171" y="1869"/>
                  </a:lnTo>
                  <a:lnTo>
                    <a:pt x="1171" y="1876"/>
                  </a:lnTo>
                  <a:lnTo>
                    <a:pt x="1164" y="1876"/>
                  </a:lnTo>
                  <a:lnTo>
                    <a:pt x="1158" y="1876"/>
                  </a:lnTo>
                  <a:lnTo>
                    <a:pt x="1131" y="1869"/>
                  </a:lnTo>
                  <a:lnTo>
                    <a:pt x="1124" y="1855"/>
                  </a:lnTo>
                  <a:lnTo>
                    <a:pt x="1117" y="1849"/>
                  </a:lnTo>
                  <a:lnTo>
                    <a:pt x="1110" y="1842"/>
                  </a:lnTo>
                  <a:lnTo>
                    <a:pt x="1110" y="1835"/>
                  </a:lnTo>
                  <a:lnTo>
                    <a:pt x="1110" y="1828"/>
                  </a:lnTo>
                  <a:lnTo>
                    <a:pt x="1110" y="1822"/>
                  </a:lnTo>
                  <a:lnTo>
                    <a:pt x="1103" y="1822"/>
                  </a:lnTo>
                  <a:lnTo>
                    <a:pt x="1103" y="1842"/>
                  </a:lnTo>
                  <a:lnTo>
                    <a:pt x="1103" y="1849"/>
                  </a:lnTo>
                  <a:lnTo>
                    <a:pt x="1097" y="1855"/>
                  </a:lnTo>
                  <a:lnTo>
                    <a:pt x="1097" y="1862"/>
                  </a:lnTo>
                  <a:lnTo>
                    <a:pt x="1083" y="1869"/>
                  </a:lnTo>
                  <a:lnTo>
                    <a:pt x="1083" y="1882"/>
                  </a:lnTo>
                  <a:lnTo>
                    <a:pt x="1063" y="1896"/>
                  </a:lnTo>
                  <a:lnTo>
                    <a:pt x="1056" y="1903"/>
                  </a:lnTo>
                  <a:lnTo>
                    <a:pt x="1049" y="1903"/>
                  </a:lnTo>
                  <a:lnTo>
                    <a:pt x="1043" y="1903"/>
                  </a:lnTo>
                  <a:lnTo>
                    <a:pt x="1043" y="1896"/>
                  </a:lnTo>
                  <a:lnTo>
                    <a:pt x="1029" y="1889"/>
                  </a:lnTo>
                  <a:lnTo>
                    <a:pt x="1022" y="1889"/>
                  </a:lnTo>
                  <a:lnTo>
                    <a:pt x="1015" y="1889"/>
                  </a:lnTo>
                  <a:lnTo>
                    <a:pt x="1009" y="1882"/>
                  </a:lnTo>
                  <a:lnTo>
                    <a:pt x="1009" y="1862"/>
                  </a:lnTo>
                  <a:lnTo>
                    <a:pt x="1015" y="1855"/>
                  </a:lnTo>
                  <a:lnTo>
                    <a:pt x="1022" y="1835"/>
                  </a:lnTo>
                  <a:lnTo>
                    <a:pt x="1036" y="1815"/>
                  </a:lnTo>
                  <a:lnTo>
                    <a:pt x="1029" y="1828"/>
                  </a:lnTo>
                  <a:lnTo>
                    <a:pt x="1022" y="1828"/>
                  </a:lnTo>
                  <a:lnTo>
                    <a:pt x="1009" y="1842"/>
                  </a:lnTo>
                  <a:lnTo>
                    <a:pt x="1002" y="1842"/>
                  </a:lnTo>
                  <a:lnTo>
                    <a:pt x="988" y="1835"/>
                  </a:lnTo>
                  <a:lnTo>
                    <a:pt x="982" y="1835"/>
                  </a:lnTo>
                  <a:lnTo>
                    <a:pt x="975" y="1842"/>
                  </a:lnTo>
                  <a:lnTo>
                    <a:pt x="968" y="1835"/>
                  </a:lnTo>
                  <a:lnTo>
                    <a:pt x="955" y="1821"/>
                  </a:lnTo>
                  <a:lnTo>
                    <a:pt x="934" y="1808"/>
                  </a:lnTo>
                  <a:lnTo>
                    <a:pt x="927" y="1808"/>
                  </a:lnTo>
                  <a:lnTo>
                    <a:pt x="921" y="1808"/>
                  </a:lnTo>
                  <a:lnTo>
                    <a:pt x="921" y="1801"/>
                  </a:lnTo>
                  <a:lnTo>
                    <a:pt x="914" y="1808"/>
                  </a:lnTo>
                  <a:lnTo>
                    <a:pt x="907" y="1815"/>
                  </a:lnTo>
                  <a:lnTo>
                    <a:pt x="907" y="1821"/>
                  </a:lnTo>
                  <a:lnTo>
                    <a:pt x="914" y="1828"/>
                  </a:lnTo>
                  <a:lnTo>
                    <a:pt x="907" y="1835"/>
                  </a:lnTo>
                  <a:lnTo>
                    <a:pt x="907" y="1842"/>
                  </a:lnTo>
                  <a:lnTo>
                    <a:pt x="873" y="1849"/>
                  </a:lnTo>
                  <a:lnTo>
                    <a:pt x="867" y="1849"/>
                  </a:lnTo>
                  <a:lnTo>
                    <a:pt x="860" y="1855"/>
                  </a:lnTo>
                  <a:lnTo>
                    <a:pt x="860" y="1849"/>
                  </a:lnTo>
                  <a:lnTo>
                    <a:pt x="846" y="1849"/>
                  </a:lnTo>
                  <a:lnTo>
                    <a:pt x="826" y="1835"/>
                  </a:lnTo>
                  <a:lnTo>
                    <a:pt x="826" y="1842"/>
                  </a:lnTo>
                  <a:lnTo>
                    <a:pt x="812" y="1849"/>
                  </a:lnTo>
                  <a:lnTo>
                    <a:pt x="792" y="1855"/>
                  </a:lnTo>
                  <a:lnTo>
                    <a:pt x="779" y="1876"/>
                  </a:lnTo>
                  <a:lnTo>
                    <a:pt x="779" y="1882"/>
                  </a:lnTo>
                  <a:lnTo>
                    <a:pt x="792" y="1896"/>
                  </a:lnTo>
                  <a:lnTo>
                    <a:pt x="792" y="1909"/>
                  </a:lnTo>
                  <a:lnTo>
                    <a:pt x="785" y="1930"/>
                  </a:lnTo>
                  <a:lnTo>
                    <a:pt x="779" y="1937"/>
                  </a:lnTo>
                  <a:lnTo>
                    <a:pt x="772" y="1937"/>
                  </a:lnTo>
                  <a:lnTo>
                    <a:pt x="765" y="1943"/>
                  </a:lnTo>
                  <a:lnTo>
                    <a:pt x="758" y="1943"/>
                  </a:lnTo>
                  <a:lnTo>
                    <a:pt x="751" y="1937"/>
                  </a:lnTo>
                  <a:lnTo>
                    <a:pt x="745" y="1943"/>
                  </a:lnTo>
                  <a:lnTo>
                    <a:pt x="738" y="1943"/>
                  </a:lnTo>
                  <a:lnTo>
                    <a:pt x="731" y="1937"/>
                  </a:lnTo>
                  <a:lnTo>
                    <a:pt x="724" y="1937"/>
                  </a:lnTo>
                  <a:lnTo>
                    <a:pt x="718" y="1937"/>
                  </a:lnTo>
                  <a:lnTo>
                    <a:pt x="718" y="1930"/>
                  </a:lnTo>
                  <a:lnTo>
                    <a:pt x="711" y="1937"/>
                  </a:lnTo>
                  <a:lnTo>
                    <a:pt x="704" y="1930"/>
                  </a:lnTo>
                  <a:lnTo>
                    <a:pt x="704" y="1923"/>
                  </a:lnTo>
                  <a:lnTo>
                    <a:pt x="704" y="1916"/>
                  </a:lnTo>
                  <a:lnTo>
                    <a:pt x="697" y="1916"/>
                  </a:lnTo>
                  <a:lnTo>
                    <a:pt x="704" y="1909"/>
                  </a:lnTo>
                  <a:lnTo>
                    <a:pt x="704" y="1903"/>
                  </a:lnTo>
                  <a:lnTo>
                    <a:pt x="704" y="1896"/>
                  </a:lnTo>
                  <a:lnTo>
                    <a:pt x="697" y="1896"/>
                  </a:lnTo>
                  <a:lnTo>
                    <a:pt x="684" y="1916"/>
                  </a:lnTo>
                  <a:lnTo>
                    <a:pt x="670" y="1923"/>
                  </a:lnTo>
                  <a:lnTo>
                    <a:pt x="664" y="1923"/>
                  </a:lnTo>
                  <a:lnTo>
                    <a:pt x="657" y="1937"/>
                  </a:lnTo>
                  <a:lnTo>
                    <a:pt x="664" y="1943"/>
                  </a:lnTo>
                  <a:lnTo>
                    <a:pt x="650" y="1950"/>
                  </a:lnTo>
                  <a:lnTo>
                    <a:pt x="657" y="1950"/>
                  </a:lnTo>
                  <a:lnTo>
                    <a:pt x="657" y="1957"/>
                  </a:lnTo>
                  <a:lnTo>
                    <a:pt x="657" y="1964"/>
                  </a:lnTo>
                  <a:lnTo>
                    <a:pt x="650" y="1970"/>
                  </a:lnTo>
                  <a:lnTo>
                    <a:pt x="630" y="1970"/>
                  </a:lnTo>
                  <a:lnTo>
                    <a:pt x="616" y="1977"/>
                  </a:lnTo>
                  <a:lnTo>
                    <a:pt x="603" y="1984"/>
                  </a:lnTo>
                  <a:lnTo>
                    <a:pt x="603" y="1991"/>
                  </a:lnTo>
                  <a:lnTo>
                    <a:pt x="609" y="1991"/>
                  </a:lnTo>
                  <a:lnTo>
                    <a:pt x="616" y="1991"/>
                  </a:lnTo>
                  <a:lnTo>
                    <a:pt x="630" y="2011"/>
                  </a:lnTo>
                  <a:lnTo>
                    <a:pt x="630" y="2025"/>
                  </a:lnTo>
                  <a:lnTo>
                    <a:pt x="609" y="2045"/>
                  </a:lnTo>
                  <a:lnTo>
                    <a:pt x="603" y="2058"/>
                  </a:lnTo>
                  <a:lnTo>
                    <a:pt x="575" y="2045"/>
                  </a:lnTo>
                  <a:lnTo>
                    <a:pt x="569" y="2052"/>
                  </a:lnTo>
                  <a:lnTo>
                    <a:pt x="535" y="2072"/>
                  </a:lnTo>
                  <a:lnTo>
                    <a:pt x="514" y="2072"/>
                  </a:lnTo>
                  <a:lnTo>
                    <a:pt x="508" y="2065"/>
                  </a:lnTo>
                  <a:lnTo>
                    <a:pt x="508" y="2072"/>
                  </a:lnTo>
                  <a:lnTo>
                    <a:pt x="481" y="2065"/>
                  </a:lnTo>
                  <a:lnTo>
                    <a:pt x="467" y="2058"/>
                  </a:lnTo>
                  <a:lnTo>
                    <a:pt x="447" y="2038"/>
                  </a:lnTo>
                  <a:lnTo>
                    <a:pt x="440" y="2025"/>
                  </a:lnTo>
                  <a:lnTo>
                    <a:pt x="433" y="2025"/>
                  </a:lnTo>
                  <a:lnTo>
                    <a:pt x="426" y="2018"/>
                  </a:lnTo>
                  <a:lnTo>
                    <a:pt x="413" y="2011"/>
                  </a:lnTo>
                  <a:lnTo>
                    <a:pt x="393" y="1991"/>
                  </a:lnTo>
                  <a:lnTo>
                    <a:pt x="386" y="1977"/>
                  </a:lnTo>
                  <a:lnTo>
                    <a:pt x="379" y="1970"/>
                  </a:lnTo>
                  <a:lnTo>
                    <a:pt x="366" y="1964"/>
                  </a:lnTo>
                  <a:lnTo>
                    <a:pt x="366" y="1957"/>
                  </a:lnTo>
                  <a:lnTo>
                    <a:pt x="359" y="1950"/>
                  </a:lnTo>
                  <a:lnTo>
                    <a:pt x="359" y="1943"/>
                  </a:lnTo>
                  <a:lnTo>
                    <a:pt x="352" y="1937"/>
                  </a:lnTo>
                  <a:lnTo>
                    <a:pt x="345" y="1930"/>
                  </a:lnTo>
                  <a:lnTo>
                    <a:pt x="332" y="1916"/>
                  </a:lnTo>
                  <a:lnTo>
                    <a:pt x="325" y="1916"/>
                  </a:lnTo>
                  <a:lnTo>
                    <a:pt x="318" y="1903"/>
                  </a:lnTo>
                  <a:lnTo>
                    <a:pt x="311" y="1896"/>
                  </a:lnTo>
                  <a:lnTo>
                    <a:pt x="305" y="1896"/>
                  </a:lnTo>
                  <a:lnTo>
                    <a:pt x="298" y="1896"/>
                  </a:lnTo>
                  <a:lnTo>
                    <a:pt x="291" y="1889"/>
                  </a:lnTo>
                  <a:lnTo>
                    <a:pt x="271" y="1889"/>
                  </a:lnTo>
                  <a:lnTo>
                    <a:pt x="264" y="1882"/>
                  </a:lnTo>
                  <a:lnTo>
                    <a:pt x="251" y="1862"/>
                  </a:lnTo>
                  <a:lnTo>
                    <a:pt x="244" y="1855"/>
                  </a:lnTo>
                  <a:lnTo>
                    <a:pt x="230" y="1849"/>
                  </a:lnTo>
                  <a:lnTo>
                    <a:pt x="230" y="1855"/>
                  </a:lnTo>
                  <a:lnTo>
                    <a:pt x="217" y="1855"/>
                  </a:lnTo>
                  <a:lnTo>
                    <a:pt x="203" y="1849"/>
                  </a:lnTo>
                  <a:lnTo>
                    <a:pt x="203" y="1835"/>
                  </a:lnTo>
                  <a:lnTo>
                    <a:pt x="190" y="1821"/>
                  </a:lnTo>
                  <a:lnTo>
                    <a:pt x="190" y="1815"/>
                  </a:lnTo>
                  <a:lnTo>
                    <a:pt x="183" y="1808"/>
                  </a:lnTo>
                  <a:lnTo>
                    <a:pt x="163" y="1821"/>
                  </a:lnTo>
                  <a:lnTo>
                    <a:pt x="156" y="1821"/>
                  </a:lnTo>
                  <a:lnTo>
                    <a:pt x="142" y="1828"/>
                  </a:lnTo>
                  <a:lnTo>
                    <a:pt x="115" y="1828"/>
                  </a:lnTo>
                  <a:lnTo>
                    <a:pt x="108" y="1835"/>
                  </a:lnTo>
                  <a:lnTo>
                    <a:pt x="102" y="1842"/>
                  </a:lnTo>
                  <a:lnTo>
                    <a:pt x="81" y="1821"/>
                  </a:lnTo>
                  <a:lnTo>
                    <a:pt x="81" y="1815"/>
                  </a:lnTo>
                  <a:lnTo>
                    <a:pt x="54" y="1808"/>
                  </a:lnTo>
                  <a:lnTo>
                    <a:pt x="20" y="1801"/>
                  </a:lnTo>
                  <a:lnTo>
                    <a:pt x="20" y="1761"/>
                  </a:lnTo>
                  <a:lnTo>
                    <a:pt x="14" y="1733"/>
                  </a:lnTo>
                  <a:lnTo>
                    <a:pt x="7" y="1706"/>
                  </a:lnTo>
                  <a:lnTo>
                    <a:pt x="7" y="1686"/>
                  </a:lnTo>
                  <a:lnTo>
                    <a:pt x="0" y="1679"/>
                  </a:lnTo>
                  <a:lnTo>
                    <a:pt x="0" y="1672"/>
                  </a:lnTo>
                  <a:lnTo>
                    <a:pt x="0" y="1666"/>
                  </a:lnTo>
                  <a:lnTo>
                    <a:pt x="0" y="1652"/>
                  </a:lnTo>
                  <a:lnTo>
                    <a:pt x="0" y="1645"/>
                  </a:lnTo>
                  <a:lnTo>
                    <a:pt x="0" y="1639"/>
                  </a:lnTo>
                  <a:lnTo>
                    <a:pt x="7" y="1632"/>
                  </a:lnTo>
                  <a:lnTo>
                    <a:pt x="14" y="1625"/>
                  </a:lnTo>
                  <a:lnTo>
                    <a:pt x="7" y="1612"/>
                  </a:lnTo>
                  <a:lnTo>
                    <a:pt x="7" y="1605"/>
                  </a:lnTo>
                  <a:lnTo>
                    <a:pt x="14" y="1605"/>
                  </a:lnTo>
                  <a:lnTo>
                    <a:pt x="34" y="1591"/>
                  </a:lnTo>
                  <a:lnTo>
                    <a:pt x="34" y="1584"/>
                  </a:lnTo>
                  <a:lnTo>
                    <a:pt x="41" y="1578"/>
                  </a:lnTo>
                  <a:lnTo>
                    <a:pt x="47" y="1571"/>
                  </a:lnTo>
                  <a:lnTo>
                    <a:pt x="41" y="1571"/>
                  </a:lnTo>
                  <a:lnTo>
                    <a:pt x="41" y="1564"/>
                  </a:lnTo>
                  <a:lnTo>
                    <a:pt x="41" y="1557"/>
                  </a:lnTo>
                  <a:lnTo>
                    <a:pt x="47" y="1544"/>
                  </a:lnTo>
                  <a:lnTo>
                    <a:pt x="47" y="1524"/>
                  </a:lnTo>
                  <a:lnTo>
                    <a:pt x="47" y="1510"/>
                  </a:lnTo>
                  <a:lnTo>
                    <a:pt x="54" y="1510"/>
                  </a:lnTo>
                  <a:lnTo>
                    <a:pt x="54" y="1496"/>
                  </a:lnTo>
                  <a:lnTo>
                    <a:pt x="102" y="1510"/>
                  </a:lnTo>
                  <a:lnTo>
                    <a:pt x="115" y="1524"/>
                  </a:lnTo>
                  <a:lnTo>
                    <a:pt x="115" y="1544"/>
                  </a:lnTo>
                  <a:lnTo>
                    <a:pt x="108" y="1557"/>
                  </a:lnTo>
                  <a:lnTo>
                    <a:pt x="108" y="1564"/>
                  </a:lnTo>
                  <a:lnTo>
                    <a:pt x="115" y="1564"/>
                  </a:lnTo>
                  <a:lnTo>
                    <a:pt x="122" y="1571"/>
                  </a:lnTo>
                  <a:lnTo>
                    <a:pt x="129" y="1571"/>
                  </a:lnTo>
                  <a:lnTo>
                    <a:pt x="135" y="1564"/>
                  </a:lnTo>
                  <a:lnTo>
                    <a:pt x="142" y="1557"/>
                  </a:lnTo>
                  <a:lnTo>
                    <a:pt x="149" y="1557"/>
                  </a:lnTo>
                  <a:lnTo>
                    <a:pt x="156" y="1557"/>
                  </a:lnTo>
                  <a:lnTo>
                    <a:pt x="162" y="1551"/>
                  </a:lnTo>
                  <a:lnTo>
                    <a:pt x="169" y="1551"/>
                  </a:lnTo>
                  <a:lnTo>
                    <a:pt x="176" y="1544"/>
                  </a:lnTo>
                  <a:lnTo>
                    <a:pt x="183" y="1544"/>
                  </a:lnTo>
                  <a:lnTo>
                    <a:pt x="196" y="1544"/>
                  </a:lnTo>
                  <a:lnTo>
                    <a:pt x="196" y="1537"/>
                  </a:lnTo>
                  <a:lnTo>
                    <a:pt x="196" y="1530"/>
                  </a:lnTo>
                  <a:lnTo>
                    <a:pt x="183" y="1524"/>
                  </a:lnTo>
                  <a:lnTo>
                    <a:pt x="190" y="1517"/>
                  </a:lnTo>
                  <a:lnTo>
                    <a:pt x="190" y="1510"/>
                  </a:lnTo>
                  <a:lnTo>
                    <a:pt x="183" y="1496"/>
                  </a:lnTo>
                  <a:lnTo>
                    <a:pt x="183" y="1490"/>
                  </a:lnTo>
                  <a:lnTo>
                    <a:pt x="183" y="1476"/>
                  </a:lnTo>
                  <a:lnTo>
                    <a:pt x="169" y="1456"/>
                  </a:lnTo>
                  <a:lnTo>
                    <a:pt x="162" y="1449"/>
                  </a:lnTo>
                  <a:lnTo>
                    <a:pt x="162" y="1442"/>
                  </a:lnTo>
                  <a:lnTo>
                    <a:pt x="162" y="1436"/>
                  </a:lnTo>
                  <a:lnTo>
                    <a:pt x="162" y="1415"/>
                  </a:lnTo>
                  <a:lnTo>
                    <a:pt x="162" y="1408"/>
                  </a:lnTo>
                  <a:lnTo>
                    <a:pt x="169" y="1402"/>
                  </a:lnTo>
                  <a:lnTo>
                    <a:pt x="169" y="1395"/>
                  </a:lnTo>
                  <a:lnTo>
                    <a:pt x="169" y="1381"/>
                  </a:lnTo>
                  <a:lnTo>
                    <a:pt x="162" y="1368"/>
                  </a:lnTo>
                  <a:lnTo>
                    <a:pt x="162" y="1375"/>
                  </a:lnTo>
                  <a:lnTo>
                    <a:pt x="156" y="1368"/>
                  </a:lnTo>
                  <a:lnTo>
                    <a:pt x="156" y="1361"/>
                  </a:lnTo>
                  <a:lnTo>
                    <a:pt x="149" y="1348"/>
                  </a:lnTo>
                  <a:lnTo>
                    <a:pt x="149" y="1341"/>
                  </a:lnTo>
                  <a:lnTo>
                    <a:pt x="149" y="1334"/>
                  </a:lnTo>
                  <a:lnTo>
                    <a:pt x="149" y="1320"/>
                  </a:lnTo>
                  <a:lnTo>
                    <a:pt x="156" y="1314"/>
                  </a:lnTo>
                  <a:lnTo>
                    <a:pt x="162" y="1320"/>
                  </a:lnTo>
                  <a:lnTo>
                    <a:pt x="169" y="1314"/>
                  </a:lnTo>
                  <a:lnTo>
                    <a:pt x="176" y="1320"/>
                  </a:lnTo>
                  <a:lnTo>
                    <a:pt x="210" y="1327"/>
                  </a:lnTo>
                  <a:lnTo>
                    <a:pt x="210" y="1314"/>
                  </a:lnTo>
                  <a:lnTo>
                    <a:pt x="217" y="1314"/>
                  </a:lnTo>
                  <a:lnTo>
                    <a:pt x="217" y="1307"/>
                  </a:lnTo>
                  <a:lnTo>
                    <a:pt x="223" y="1300"/>
                  </a:lnTo>
                  <a:lnTo>
                    <a:pt x="230" y="1293"/>
                  </a:lnTo>
                  <a:lnTo>
                    <a:pt x="230" y="1287"/>
                  </a:lnTo>
                  <a:lnTo>
                    <a:pt x="244" y="1273"/>
                  </a:lnTo>
                  <a:lnTo>
                    <a:pt x="250" y="1280"/>
                  </a:lnTo>
                  <a:lnTo>
                    <a:pt x="264" y="1253"/>
                  </a:lnTo>
                  <a:lnTo>
                    <a:pt x="284" y="1253"/>
                  </a:lnTo>
                  <a:lnTo>
                    <a:pt x="298" y="1253"/>
                  </a:lnTo>
                  <a:lnTo>
                    <a:pt x="305" y="1246"/>
                  </a:lnTo>
                  <a:lnTo>
                    <a:pt x="305" y="1226"/>
                  </a:lnTo>
                  <a:lnTo>
                    <a:pt x="311" y="1212"/>
                  </a:lnTo>
                  <a:lnTo>
                    <a:pt x="318" y="1205"/>
                  </a:lnTo>
                  <a:lnTo>
                    <a:pt x="318" y="1212"/>
                  </a:lnTo>
                  <a:lnTo>
                    <a:pt x="325" y="1205"/>
                  </a:lnTo>
                  <a:lnTo>
                    <a:pt x="318" y="1205"/>
                  </a:lnTo>
                  <a:lnTo>
                    <a:pt x="325" y="1185"/>
                  </a:lnTo>
                  <a:lnTo>
                    <a:pt x="332" y="1178"/>
                  </a:lnTo>
                  <a:lnTo>
                    <a:pt x="325" y="1171"/>
                  </a:lnTo>
                  <a:lnTo>
                    <a:pt x="318" y="1165"/>
                  </a:lnTo>
                  <a:lnTo>
                    <a:pt x="311" y="1171"/>
                  </a:lnTo>
                  <a:lnTo>
                    <a:pt x="305" y="1165"/>
                  </a:lnTo>
                  <a:lnTo>
                    <a:pt x="311" y="1151"/>
                  </a:lnTo>
                  <a:lnTo>
                    <a:pt x="291" y="1131"/>
                  </a:lnTo>
                  <a:lnTo>
                    <a:pt x="291" y="1124"/>
                  </a:lnTo>
                  <a:lnTo>
                    <a:pt x="291" y="1117"/>
                  </a:lnTo>
                  <a:lnTo>
                    <a:pt x="278" y="1111"/>
                  </a:lnTo>
                  <a:lnTo>
                    <a:pt x="264" y="1104"/>
                  </a:lnTo>
                  <a:lnTo>
                    <a:pt x="271" y="1083"/>
                  </a:lnTo>
                  <a:lnTo>
                    <a:pt x="278" y="1077"/>
                  </a:lnTo>
                  <a:lnTo>
                    <a:pt x="291" y="1070"/>
                  </a:lnTo>
                  <a:lnTo>
                    <a:pt x="291" y="1056"/>
                  </a:lnTo>
                  <a:lnTo>
                    <a:pt x="291" y="1043"/>
                  </a:lnTo>
                  <a:lnTo>
                    <a:pt x="291" y="1036"/>
                  </a:lnTo>
                  <a:lnTo>
                    <a:pt x="291" y="1029"/>
                  </a:lnTo>
                  <a:lnTo>
                    <a:pt x="291" y="1023"/>
                  </a:lnTo>
                  <a:lnTo>
                    <a:pt x="291" y="1016"/>
                  </a:lnTo>
                  <a:lnTo>
                    <a:pt x="284" y="1023"/>
                  </a:lnTo>
                  <a:lnTo>
                    <a:pt x="278" y="1009"/>
                  </a:lnTo>
                  <a:lnTo>
                    <a:pt x="278" y="1002"/>
                  </a:lnTo>
                  <a:lnTo>
                    <a:pt x="278" y="989"/>
                  </a:lnTo>
                  <a:lnTo>
                    <a:pt x="257" y="968"/>
                  </a:lnTo>
                  <a:lnTo>
                    <a:pt x="257" y="941"/>
                  </a:lnTo>
                  <a:lnTo>
                    <a:pt x="264" y="935"/>
                  </a:lnTo>
                  <a:lnTo>
                    <a:pt x="257" y="928"/>
                  </a:lnTo>
                  <a:lnTo>
                    <a:pt x="264" y="914"/>
                  </a:lnTo>
                  <a:lnTo>
                    <a:pt x="257" y="901"/>
                  </a:lnTo>
                  <a:close/>
                  <a:moveTo>
                    <a:pt x="819" y="372"/>
                  </a:moveTo>
                  <a:lnTo>
                    <a:pt x="826" y="379"/>
                  </a:lnTo>
                  <a:lnTo>
                    <a:pt x="819" y="393"/>
                  </a:lnTo>
                  <a:lnTo>
                    <a:pt x="819" y="400"/>
                  </a:lnTo>
                  <a:lnTo>
                    <a:pt x="826" y="393"/>
                  </a:lnTo>
                  <a:lnTo>
                    <a:pt x="833" y="393"/>
                  </a:lnTo>
                  <a:lnTo>
                    <a:pt x="840" y="386"/>
                  </a:lnTo>
                  <a:lnTo>
                    <a:pt x="846" y="386"/>
                  </a:lnTo>
                  <a:lnTo>
                    <a:pt x="846" y="366"/>
                  </a:lnTo>
                  <a:lnTo>
                    <a:pt x="853" y="359"/>
                  </a:lnTo>
                  <a:lnTo>
                    <a:pt x="853" y="352"/>
                  </a:lnTo>
                  <a:lnTo>
                    <a:pt x="846" y="352"/>
                  </a:lnTo>
                  <a:lnTo>
                    <a:pt x="840" y="366"/>
                  </a:lnTo>
                  <a:lnTo>
                    <a:pt x="833" y="359"/>
                  </a:lnTo>
                  <a:lnTo>
                    <a:pt x="819" y="372"/>
                  </a:lnTo>
                  <a:close/>
                  <a:moveTo>
                    <a:pt x="901" y="305"/>
                  </a:moveTo>
                  <a:lnTo>
                    <a:pt x="894" y="298"/>
                  </a:lnTo>
                  <a:lnTo>
                    <a:pt x="887" y="305"/>
                  </a:lnTo>
                  <a:lnTo>
                    <a:pt x="874" y="332"/>
                  </a:lnTo>
                  <a:lnTo>
                    <a:pt x="867" y="345"/>
                  </a:lnTo>
                  <a:lnTo>
                    <a:pt x="880" y="345"/>
                  </a:lnTo>
                  <a:lnTo>
                    <a:pt x="887" y="352"/>
                  </a:lnTo>
                  <a:lnTo>
                    <a:pt x="894" y="352"/>
                  </a:lnTo>
                  <a:lnTo>
                    <a:pt x="907" y="359"/>
                  </a:lnTo>
                  <a:lnTo>
                    <a:pt x="907" y="352"/>
                  </a:lnTo>
                  <a:lnTo>
                    <a:pt x="921" y="359"/>
                  </a:lnTo>
                  <a:lnTo>
                    <a:pt x="928" y="359"/>
                  </a:lnTo>
                  <a:lnTo>
                    <a:pt x="935" y="352"/>
                  </a:lnTo>
                  <a:lnTo>
                    <a:pt x="928" y="339"/>
                  </a:lnTo>
                  <a:lnTo>
                    <a:pt x="928" y="345"/>
                  </a:lnTo>
                  <a:lnTo>
                    <a:pt x="921" y="339"/>
                  </a:lnTo>
                  <a:lnTo>
                    <a:pt x="914" y="325"/>
                  </a:lnTo>
                  <a:lnTo>
                    <a:pt x="901" y="311"/>
                  </a:lnTo>
                  <a:lnTo>
                    <a:pt x="901" y="305"/>
                  </a:lnTo>
                  <a:close/>
                </a:path>
              </a:pathLst>
            </a:custGeom>
            <a:solidFill>
              <a:srgbClr val="A6A6A6"/>
            </a:solidFill>
            <a:ln w="0">
              <a:solidFill>
                <a:srgbClr val="7F7F7F"/>
              </a:solidFill>
              <a:prstDash val="solid"/>
              <a:round/>
              <a:headEnd/>
              <a:tailEnd/>
            </a:ln>
          </p:spPr>
          <p:txBody>
            <a:bodyPr lIns="100796" tIns="50398" rIns="100796" bIns="50398"/>
            <a:lstStyle/>
            <a:p>
              <a:endParaRPr lang="es-ES" sz="2004" dirty="0"/>
            </a:p>
          </p:txBody>
        </p:sp>
        <p:sp>
          <p:nvSpPr>
            <p:cNvPr id="49" name="huesca">
              <a:extLst>
                <a:ext uri="{FF2B5EF4-FFF2-40B4-BE49-F238E27FC236}">
                  <a16:creationId xmlns:a16="http://schemas.microsoft.com/office/drawing/2014/main" id="{184BB446-94DE-32F4-2883-DB23FE29A0D2}"/>
                </a:ext>
              </a:extLst>
            </p:cNvPr>
            <p:cNvSpPr>
              <a:spLocks/>
            </p:cNvSpPr>
            <p:nvPr/>
          </p:nvSpPr>
          <p:spPr bwMode="auto">
            <a:xfrm>
              <a:off x="14996771" y="5821369"/>
              <a:ext cx="540149" cy="712494"/>
            </a:xfrm>
            <a:custGeom>
              <a:avLst/>
              <a:gdLst>
                <a:gd name="T0" fmla="*/ 2147483647 w 1449"/>
                <a:gd name="T1" fmla="*/ 2147483647 h 1781"/>
                <a:gd name="T2" fmla="*/ 2147483647 w 1449"/>
                <a:gd name="T3" fmla="*/ 1251772190 h 1781"/>
                <a:gd name="T4" fmla="*/ 2147483647 w 1449"/>
                <a:gd name="T5" fmla="*/ 2147483647 h 1781"/>
                <a:gd name="T6" fmla="*/ 2147483647 w 1449"/>
                <a:gd name="T7" fmla="*/ 2147483647 h 1781"/>
                <a:gd name="T8" fmla="*/ 2147483647 w 1449"/>
                <a:gd name="T9" fmla="*/ 2147483647 h 1781"/>
                <a:gd name="T10" fmla="*/ 2147483647 w 1449"/>
                <a:gd name="T11" fmla="*/ 2147483647 h 1781"/>
                <a:gd name="T12" fmla="*/ 2147483647 w 1449"/>
                <a:gd name="T13" fmla="*/ 2147483647 h 1781"/>
                <a:gd name="T14" fmla="*/ 2147483647 w 1449"/>
                <a:gd name="T15" fmla="*/ 2147483647 h 1781"/>
                <a:gd name="T16" fmla="*/ 2147483647 w 1449"/>
                <a:gd name="T17" fmla="*/ 2147483647 h 1781"/>
                <a:gd name="T18" fmla="*/ 2147483647 w 1449"/>
                <a:gd name="T19" fmla="*/ 2147483647 h 1781"/>
                <a:gd name="T20" fmla="*/ 2147483647 w 1449"/>
                <a:gd name="T21" fmla="*/ 2147483647 h 1781"/>
                <a:gd name="T22" fmla="*/ 2147483647 w 1449"/>
                <a:gd name="T23" fmla="*/ 2147483647 h 1781"/>
                <a:gd name="T24" fmla="*/ 2147483647 w 1449"/>
                <a:gd name="T25" fmla="*/ 2147483647 h 1781"/>
                <a:gd name="T26" fmla="*/ 2147483647 w 1449"/>
                <a:gd name="T27" fmla="*/ 2147483647 h 1781"/>
                <a:gd name="T28" fmla="*/ 2147483647 w 1449"/>
                <a:gd name="T29" fmla="*/ 2147483647 h 1781"/>
                <a:gd name="T30" fmla="*/ 2147483647 w 1449"/>
                <a:gd name="T31" fmla="*/ 2147483647 h 1781"/>
                <a:gd name="T32" fmla="*/ 2147483647 w 1449"/>
                <a:gd name="T33" fmla="*/ 2147483647 h 1781"/>
                <a:gd name="T34" fmla="*/ 2147483647 w 1449"/>
                <a:gd name="T35" fmla="*/ 2147483647 h 1781"/>
                <a:gd name="T36" fmla="*/ 2147483647 w 1449"/>
                <a:gd name="T37" fmla="*/ 2147483647 h 1781"/>
                <a:gd name="T38" fmla="*/ 2147483647 w 1449"/>
                <a:gd name="T39" fmla="*/ 2147483647 h 1781"/>
                <a:gd name="T40" fmla="*/ 2147483647 w 1449"/>
                <a:gd name="T41" fmla="*/ 2147483647 h 1781"/>
                <a:gd name="T42" fmla="*/ 2147483647 w 1449"/>
                <a:gd name="T43" fmla="*/ 2147483647 h 1781"/>
                <a:gd name="T44" fmla="*/ 2147483647 w 1449"/>
                <a:gd name="T45" fmla="*/ 2147483647 h 1781"/>
                <a:gd name="T46" fmla="*/ 2147483647 w 1449"/>
                <a:gd name="T47" fmla="*/ 2147483647 h 1781"/>
                <a:gd name="T48" fmla="*/ 2147483647 w 1449"/>
                <a:gd name="T49" fmla="*/ 2147483647 h 1781"/>
                <a:gd name="T50" fmla="*/ 2147483647 w 1449"/>
                <a:gd name="T51" fmla="*/ 2147483647 h 1781"/>
                <a:gd name="T52" fmla="*/ 2147483647 w 1449"/>
                <a:gd name="T53" fmla="*/ 2147483647 h 1781"/>
                <a:gd name="T54" fmla="*/ 2147483647 w 1449"/>
                <a:gd name="T55" fmla="*/ 2147483647 h 1781"/>
                <a:gd name="T56" fmla="*/ 2147483647 w 1449"/>
                <a:gd name="T57" fmla="*/ 2147483647 h 1781"/>
                <a:gd name="T58" fmla="*/ 2147483647 w 1449"/>
                <a:gd name="T59" fmla="*/ 2147483647 h 1781"/>
                <a:gd name="T60" fmla="*/ 2147483647 w 1449"/>
                <a:gd name="T61" fmla="*/ 2147483647 h 1781"/>
                <a:gd name="T62" fmla="*/ 2147483647 w 1449"/>
                <a:gd name="T63" fmla="*/ 2147483647 h 1781"/>
                <a:gd name="T64" fmla="*/ 2147483647 w 1449"/>
                <a:gd name="T65" fmla="*/ 2147483647 h 1781"/>
                <a:gd name="T66" fmla="*/ 2147483647 w 1449"/>
                <a:gd name="T67" fmla="*/ 2147483647 h 1781"/>
                <a:gd name="T68" fmla="*/ 2147483647 w 1449"/>
                <a:gd name="T69" fmla="*/ 2147483647 h 1781"/>
                <a:gd name="T70" fmla="*/ 2147483647 w 1449"/>
                <a:gd name="T71" fmla="*/ 2147483647 h 1781"/>
                <a:gd name="T72" fmla="*/ 2147483647 w 1449"/>
                <a:gd name="T73" fmla="*/ 2147483647 h 1781"/>
                <a:gd name="T74" fmla="*/ 2147483647 w 1449"/>
                <a:gd name="T75" fmla="*/ 2147483647 h 1781"/>
                <a:gd name="T76" fmla="*/ 2147483647 w 1449"/>
                <a:gd name="T77" fmla="*/ 2147483647 h 1781"/>
                <a:gd name="T78" fmla="*/ 2147483647 w 1449"/>
                <a:gd name="T79" fmla="*/ 2147483647 h 1781"/>
                <a:gd name="T80" fmla="*/ 2147483647 w 1449"/>
                <a:gd name="T81" fmla="*/ 2147483647 h 1781"/>
                <a:gd name="T82" fmla="*/ 2147483647 w 1449"/>
                <a:gd name="T83" fmla="*/ 2147483647 h 1781"/>
                <a:gd name="T84" fmla="*/ 2147483647 w 1449"/>
                <a:gd name="T85" fmla="*/ 2147483647 h 1781"/>
                <a:gd name="T86" fmla="*/ 2147483647 w 1449"/>
                <a:gd name="T87" fmla="*/ 2147483647 h 1781"/>
                <a:gd name="T88" fmla="*/ 2147483647 w 1449"/>
                <a:gd name="T89" fmla="*/ 2147483647 h 1781"/>
                <a:gd name="T90" fmla="*/ 2147483647 w 1449"/>
                <a:gd name="T91" fmla="*/ 2147483647 h 1781"/>
                <a:gd name="T92" fmla="*/ 2147483647 w 1449"/>
                <a:gd name="T93" fmla="*/ 2147483647 h 1781"/>
                <a:gd name="T94" fmla="*/ 2147483647 w 1449"/>
                <a:gd name="T95" fmla="*/ 2147483647 h 1781"/>
                <a:gd name="T96" fmla="*/ 2147483647 w 1449"/>
                <a:gd name="T97" fmla="*/ 2147483647 h 1781"/>
                <a:gd name="T98" fmla="*/ 2147483647 w 1449"/>
                <a:gd name="T99" fmla="*/ 2147483647 h 1781"/>
                <a:gd name="T100" fmla="*/ 2147483647 w 1449"/>
                <a:gd name="T101" fmla="*/ 2147483647 h 1781"/>
                <a:gd name="T102" fmla="*/ 2147483647 w 1449"/>
                <a:gd name="T103" fmla="*/ 2147483647 h 1781"/>
                <a:gd name="T104" fmla="*/ 2147483647 w 1449"/>
                <a:gd name="T105" fmla="*/ 2147483647 h 1781"/>
                <a:gd name="T106" fmla="*/ 2147483647 w 1449"/>
                <a:gd name="T107" fmla="*/ 2147483647 h 1781"/>
                <a:gd name="T108" fmla="*/ 2147483647 w 1449"/>
                <a:gd name="T109" fmla="*/ 2147483647 h 1781"/>
                <a:gd name="T110" fmla="*/ 2147483647 w 1449"/>
                <a:gd name="T111" fmla="*/ 2147483647 h 1781"/>
                <a:gd name="T112" fmla="*/ 1694574238 w 1449"/>
                <a:gd name="T113" fmla="*/ 2147483647 h 1781"/>
                <a:gd name="T114" fmla="*/ 1694574238 w 1449"/>
                <a:gd name="T115" fmla="*/ 2147483647 h 1781"/>
                <a:gd name="T116" fmla="*/ 815845243 w 1449"/>
                <a:gd name="T117" fmla="*/ 2147483647 h 1781"/>
                <a:gd name="T118" fmla="*/ 439364713 w 1449"/>
                <a:gd name="T119" fmla="*/ 2147483647 h 1781"/>
                <a:gd name="T120" fmla="*/ 439364713 w 1449"/>
                <a:gd name="T121" fmla="*/ 2147483647 h 17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449"/>
                <a:gd name="T184" fmla="*/ 0 h 1781"/>
                <a:gd name="T185" fmla="*/ 1449 w 1449"/>
                <a:gd name="T186" fmla="*/ 1781 h 178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449" h="1781">
                  <a:moveTo>
                    <a:pt x="20" y="189"/>
                  </a:moveTo>
                  <a:lnTo>
                    <a:pt x="27" y="189"/>
                  </a:lnTo>
                  <a:lnTo>
                    <a:pt x="40" y="196"/>
                  </a:lnTo>
                  <a:lnTo>
                    <a:pt x="47" y="189"/>
                  </a:lnTo>
                  <a:lnTo>
                    <a:pt x="54" y="183"/>
                  </a:lnTo>
                  <a:lnTo>
                    <a:pt x="68" y="162"/>
                  </a:lnTo>
                  <a:lnTo>
                    <a:pt x="61" y="156"/>
                  </a:lnTo>
                  <a:lnTo>
                    <a:pt x="54" y="149"/>
                  </a:lnTo>
                  <a:lnTo>
                    <a:pt x="54" y="142"/>
                  </a:lnTo>
                  <a:lnTo>
                    <a:pt x="61" y="135"/>
                  </a:lnTo>
                  <a:lnTo>
                    <a:pt x="54" y="122"/>
                  </a:lnTo>
                  <a:lnTo>
                    <a:pt x="54" y="115"/>
                  </a:lnTo>
                  <a:lnTo>
                    <a:pt x="54" y="108"/>
                  </a:lnTo>
                  <a:lnTo>
                    <a:pt x="54" y="95"/>
                  </a:lnTo>
                  <a:lnTo>
                    <a:pt x="68" y="88"/>
                  </a:lnTo>
                  <a:lnTo>
                    <a:pt x="68" y="74"/>
                  </a:lnTo>
                  <a:lnTo>
                    <a:pt x="81" y="67"/>
                  </a:lnTo>
                  <a:lnTo>
                    <a:pt x="88" y="67"/>
                  </a:lnTo>
                  <a:lnTo>
                    <a:pt x="88" y="61"/>
                  </a:lnTo>
                  <a:lnTo>
                    <a:pt x="88" y="54"/>
                  </a:lnTo>
                  <a:lnTo>
                    <a:pt x="88" y="47"/>
                  </a:lnTo>
                  <a:lnTo>
                    <a:pt x="81" y="40"/>
                  </a:lnTo>
                  <a:lnTo>
                    <a:pt x="88" y="34"/>
                  </a:lnTo>
                  <a:lnTo>
                    <a:pt x="88" y="27"/>
                  </a:lnTo>
                  <a:lnTo>
                    <a:pt x="95" y="27"/>
                  </a:lnTo>
                  <a:lnTo>
                    <a:pt x="101" y="20"/>
                  </a:lnTo>
                  <a:lnTo>
                    <a:pt x="108" y="13"/>
                  </a:lnTo>
                  <a:lnTo>
                    <a:pt x="115" y="6"/>
                  </a:lnTo>
                  <a:lnTo>
                    <a:pt x="142" y="0"/>
                  </a:lnTo>
                  <a:lnTo>
                    <a:pt x="149" y="6"/>
                  </a:lnTo>
                  <a:lnTo>
                    <a:pt x="162" y="6"/>
                  </a:lnTo>
                  <a:lnTo>
                    <a:pt x="156" y="13"/>
                  </a:lnTo>
                  <a:lnTo>
                    <a:pt x="156" y="27"/>
                  </a:lnTo>
                  <a:lnTo>
                    <a:pt x="156" y="34"/>
                  </a:lnTo>
                  <a:lnTo>
                    <a:pt x="162" y="34"/>
                  </a:lnTo>
                  <a:lnTo>
                    <a:pt x="162" y="40"/>
                  </a:lnTo>
                  <a:lnTo>
                    <a:pt x="169" y="47"/>
                  </a:lnTo>
                  <a:lnTo>
                    <a:pt x="183" y="47"/>
                  </a:lnTo>
                  <a:lnTo>
                    <a:pt x="189" y="54"/>
                  </a:lnTo>
                  <a:lnTo>
                    <a:pt x="203" y="47"/>
                  </a:lnTo>
                  <a:lnTo>
                    <a:pt x="203" y="54"/>
                  </a:lnTo>
                  <a:lnTo>
                    <a:pt x="217" y="54"/>
                  </a:lnTo>
                  <a:lnTo>
                    <a:pt x="217" y="61"/>
                  </a:lnTo>
                  <a:lnTo>
                    <a:pt x="217" y="67"/>
                  </a:lnTo>
                  <a:lnTo>
                    <a:pt x="223" y="74"/>
                  </a:lnTo>
                  <a:lnTo>
                    <a:pt x="230" y="81"/>
                  </a:lnTo>
                  <a:lnTo>
                    <a:pt x="237" y="81"/>
                  </a:lnTo>
                  <a:lnTo>
                    <a:pt x="244" y="81"/>
                  </a:lnTo>
                  <a:lnTo>
                    <a:pt x="257" y="101"/>
                  </a:lnTo>
                  <a:lnTo>
                    <a:pt x="271" y="108"/>
                  </a:lnTo>
                  <a:lnTo>
                    <a:pt x="264" y="108"/>
                  </a:lnTo>
                  <a:lnTo>
                    <a:pt x="271" y="115"/>
                  </a:lnTo>
                  <a:lnTo>
                    <a:pt x="271" y="122"/>
                  </a:lnTo>
                  <a:lnTo>
                    <a:pt x="271" y="135"/>
                  </a:lnTo>
                  <a:lnTo>
                    <a:pt x="277" y="135"/>
                  </a:lnTo>
                  <a:lnTo>
                    <a:pt x="284" y="135"/>
                  </a:lnTo>
                  <a:lnTo>
                    <a:pt x="291" y="128"/>
                  </a:lnTo>
                  <a:lnTo>
                    <a:pt x="298" y="135"/>
                  </a:lnTo>
                  <a:lnTo>
                    <a:pt x="305" y="142"/>
                  </a:lnTo>
                  <a:lnTo>
                    <a:pt x="298" y="149"/>
                  </a:lnTo>
                  <a:lnTo>
                    <a:pt x="298" y="156"/>
                  </a:lnTo>
                  <a:lnTo>
                    <a:pt x="298" y="162"/>
                  </a:lnTo>
                  <a:lnTo>
                    <a:pt x="305" y="162"/>
                  </a:lnTo>
                  <a:lnTo>
                    <a:pt x="311" y="162"/>
                  </a:lnTo>
                  <a:lnTo>
                    <a:pt x="318" y="156"/>
                  </a:lnTo>
                  <a:lnTo>
                    <a:pt x="318" y="149"/>
                  </a:lnTo>
                  <a:lnTo>
                    <a:pt x="332" y="149"/>
                  </a:lnTo>
                  <a:lnTo>
                    <a:pt x="338" y="142"/>
                  </a:lnTo>
                  <a:lnTo>
                    <a:pt x="332" y="135"/>
                  </a:lnTo>
                  <a:lnTo>
                    <a:pt x="332" y="128"/>
                  </a:lnTo>
                  <a:lnTo>
                    <a:pt x="345" y="122"/>
                  </a:lnTo>
                  <a:lnTo>
                    <a:pt x="345" y="108"/>
                  </a:lnTo>
                  <a:lnTo>
                    <a:pt x="352" y="108"/>
                  </a:lnTo>
                  <a:lnTo>
                    <a:pt x="359" y="115"/>
                  </a:lnTo>
                  <a:lnTo>
                    <a:pt x="359" y="122"/>
                  </a:lnTo>
                  <a:lnTo>
                    <a:pt x="372" y="122"/>
                  </a:lnTo>
                  <a:lnTo>
                    <a:pt x="372" y="128"/>
                  </a:lnTo>
                  <a:lnTo>
                    <a:pt x="386" y="135"/>
                  </a:lnTo>
                  <a:lnTo>
                    <a:pt x="393" y="135"/>
                  </a:lnTo>
                  <a:lnTo>
                    <a:pt x="399" y="142"/>
                  </a:lnTo>
                  <a:lnTo>
                    <a:pt x="406" y="142"/>
                  </a:lnTo>
                  <a:lnTo>
                    <a:pt x="413" y="135"/>
                  </a:lnTo>
                  <a:lnTo>
                    <a:pt x="420" y="128"/>
                  </a:lnTo>
                  <a:lnTo>
                    <a:pt x="426" y="128"/>
                  </a:lnTo>
                  <a:lnTo>
                    <a:pt x="433" y="128"/>
                  </a:lnTo>
                  <a:lnTo>
                    <a:pt x="447" y="135"/>
                  </a:lnTo>
                  <a:lnTo>
                    <a:pt x="454" y="135"/>
                  </a:lnTo>
                  <a:lnTo>
                    <a:pt x="454" y="128"/>
                  </a:lnTo>
                  <a:lnTo>
                    <a:pt x="467" y="115"/>
                  </a:lnTo>
                  <a:lnTo>
                    <a:pt x="467" y="108"/>
                  </a:lnTo>
                  <a:lnTo>
                    <a:pt x="474" y="108"/>
                  </a:lnTo>
                  <a:lnTo>
                    <a:pt x="474" y="101"/>
                  </a:lnTo>
                  <a:lnTo>
                    <a:pt x="481" y="95"/>
                  </a:lnTo>
                  <a:lnTo>
                    <a:pt x="487" y="95"/>
                  </a:lnTo>
                  <a:lnTo>
                    <a:pt x="494" y="95"/>
                  </a:lnTo>
                  <a:lnTo>
                    <a:pt x="501" y="95"/>
                  </a:lnTo>
                  <a:lnTo>
                    <a:pt x="508" y="95"/>
                  </a:lnTo>
                  <a:lnTo>
                    <a:pt x="508" y="88"/>
                  </a:lnTo>
                  <a:lnTo>
                    <a:pt x="508" y="81"/>
                  </a:lnTo>
                  <a:lnTo>
                    <a:pt x="515" y="88"/>
                  </a:lnTo>
                  <a:lnTo>
                    <a:pt x="521" y="88"/>
                  </a:lnTo>
                  <a:lnTo>
                    <a:pt x="528" y="88"/>
                  </a:lnTo>
                  <a:lnTo>
                    <a:pt x="542" y="95"/>
                  </a:lnTo>
                  <a:lnTo>
                    <a:pt x="542" y="88"/>
                  </a:lnTo>
                  <a:lnTo>
                    <a:pt x="548" y="101"/>
                  </a:lnTo>
                  <a:lnTo>
                    <a:pt x="555" y="101"/>
                  </a:lnTo>
                  <a:lnTo>
                    <a:pt x="555" y="108"/>
                  </a:lnTo>
                  <a:lnTo>
                    <a:pt x="562" y="108"/>
                  </a:lnTo>
                  <a:lnTo>
                    <a:pt x="569" y="108"/>
                  </a:lnTo>
                  <a:lnTo>
                    <a:pt x="576" y="108"/>
                  </a:lnTo>
                  <a:lnTo>
                    <a:pt x="576" y="115"/>
                  </a:lnTo>
                  <a:lnTo>
                    <a:pt x="576" y="122"/>
                  </a:lnTo>
                  <a:lnTo>
                    <a:pt x="582" y="128"/>
                  </a:lnTo>
                  <a:lnTo>
                    <a:pt x="589" y="128"/>
                  </a:lnTo>
                  <a:lnTo>
                    <a:pt x="596" y="135"/>
                  </a:lnTo>
                  <a:lnTo>
                    <a:pt x="603" y="135"/>
                  </a:lnTo>
                  <a:lnTo>
                    <a:pt x="609" y="135"/>
                  </a:lnTo>
                  <a:lnTo>
                    <a:pt x="616" y="142"/>
                  </a:lnTo>
                  <a:lnTo>
                    <a:pt x="623" y="142"/>
                  </a:lnTo>
                  <a:lnTo>
                    <a:pt x="630" y="149"/>
                  </a:lnTo>
                  <a:lnTo>
                    <a:pt x="636" y="142"/>
                  </a:lnTo>
                  <a:lnTo>
                    <a:pt x="643" y="135"/>
                  </a:lnTo>
                  <a:lnTo>
                    <a:pt x="643" y="142"/>
                  </a:lnTo>
                  <a:lnTo>
                    <a:pt x="643" y="149"/>
                  </a:lnTo>
                  <a:lnTo>
                    <a:pt x="650" y="162"/>
                  </a:lnTo>
                  <a:lnTo>
                    <a:pt x="657" y="162"/>
                  </a:lnTo>
                  <a:lnTo>
                    <a:pt x="664" y="169"/>
                  </a:lnTo>
                  <a:lnTo>
                    <a:pt x="664" y="176"/>
                  </a:lnTo>
                  <a:lnTo>
                    <a:pt x="677" y="183"/>
                  </a:lnTo>
                  <a:lnTo>
                    <a:pt x="677" y="189"/>
                  </a:lnTo>
                  <a:lnTo>
                    <a:pt x="677" y="196"/>
                  </a:lnTo>
                  <a:lnTo>
                    <a:pt x="684" y="203"/>
                  </a:lnTo>
                  <a:lnTo>
                    <a:pt x="691" y="210"/>
                  </a:lnTo>
                  <a:lnTo>
                    <a:pt x="684" y="216"/>
                  </a:lnTo>
                  <a:lnTo>
                    <a:pt x="691" y="216"/>
                  </a:lnTo>
                  <a:lnTo>
                    <a:pt x="697" y="216"/>
                  </a:lnTo>
                  <a:lnTo>
                    <a:pt x="704" y="216"/>
                  </a:lnTo>
                  <a:lnTo>
                    <a:pt x="711" y="223"/>
                  </a:lnTo>
                  <a:lnTo>
                    <a:pt x="718" y="216"/>
                  </a:lnTo>
                  <a:lnTo>
                    <a:pt x="725" y="230"/>
                  </a:lnTo>
                  <a:lnTo>
                    <a:pt x="731" y="250"/>
                  </a:lnTo>
                  <a:lnTo>
                    <a:pt x="738" y="244"/>
                  </a:lnTo>
                  <a:lnTo>
                    <a:pt x="765" y="257"/>
                  </a:lnTo>
                  <a:lnTo>
                    <a:pt x="779" y="257"/>
                  </a:lnTo>
                  <a:lnTo>
                    <a:pt x="792" y="250"/>
                  </a:lnTo>
                  <a:lnTo>
                    <a:pt x="792" y="237"/>
                  </a:lnTo>
                  <a:lnTo>
                    <a:pt x="799" y="237"/>
                  </a:lnTo>
                  <a:lnTo>
                    <a:pt x="819" y="244"/>
                  </a:lnTo>
                  <a:lnTo>
                    <a:pt x="826" y="244"/>
                  </a:lnTo>
                  <a:lnTo>
                    <a:pt x="840" y="230"/>
                  </a:lnTo>
                  <a:lnTo>
                    <a:pt x="846" y="223"/>
                  </a:lnTo>
                  <a:lnTo>
                    <a:pt x="846" y="216"/>
                  </a:lnTo>
                  <a:lnTo>
                    <a:pt x="853" y="216"/>
                  </a:lnTo>
                  <a:lnTo>
                    <a:pt x="867" y="223"/>
                  </a:lnTo>
                  <a:lnTo>
                    <a:pt x="874" y="223"/>
                  </a:lnTo>
                  <a:lnTo>
                    <a:pt x="880" y="223"/>
                  </a:lnTo>
                  <a:lnTo>
                    <a:pt x="894" y="216"/>
                  </a:lnTo>
                  <a:lnTo>
                    <a:pt x="901" y="210"/>
                  </a:lnTo>
                  <a:lnTo>
                    <a:pt x="907" y="210"/>
                  </a:lnTo>
                  <a:lnTo>
                    <a:pt x="914" y="210"/>
                  </a:lnTo>
                  <a:lnTo>
                    <a:pt x="914" y="203"/>
                  </a:lnTo>
                  <a:lnTo>
                    <a:pt x="928" y="196"/>
                  </a:lnTo>
                  <a:lnTo>
                    <a:pt x="928" y="189"/>
                  </a:lnTo>
                  <a:lnTo>
                    <a:pt x="934" y="189"/>
                  </a:lnTo>
                  <a:lnTo>
                    <a:pt x="941" y="196"/>
                  </a:lnTo>
                  <a:lnTo>
                    <a:pt x="955" y="196"/>
                  </a:lnTo>
                  <a:lnTo>
                    <a:pt x="968" y="210"/>
                  </a:lnTo>
                  <a:lnTo>
                    <a:pt x="975" y="210"/>
                  </a:lnTo>
                  <a:lnTo>
                    <a:pt x="989" y="210"/>
                  </a:lnTo>
                  <a:lnTo>
                    <a:pt x="995" y="210"/>
                  </a:lnTo>
                  <a:lnTo>
                    <a:pt x="995" y="216"/>
                  </a:lnTo>
                  <a:lnTo>
                    <a:pt x="1002" y="230"/>
                  </a:lnTo>
                  <a:lnTo>
                    <a:pt x="1002" y="237"/>
                  </a:lnTo>
                  <a:lnTo>
                    <a:pt x="1009" y="244"/>
                  </a:lnTo>
                  <a:lnTo>
                    <a:pt x="1023" y="250"/>
                  </a:lnTo>
                  <a:lnTo>
                    <a:pt x="1029" y="257"/>
                  </a:lnTo>
                  <a:lnTo>
                    <a:pt x="1043" y="250"/>
                  </a:lnTo>
                  <a:lnTo>
                    <a:pt x="1050" y="250"/>
                  </a:lnTo>
                  <a:lnTo>
                    <a:pt x="1056" y="237"/>
                  </a:lnTo>
                  <a:lnTo>
                    <a:pt x="1050" y="237"/>
                  </a:lnTo>
                  <a:lnTo>
                    <a:pt x="1050" y="230"/>
                  </a:lnTo>
                  <a:lnTo>
                    <a:pt x="1056" y="230"/>
                  </a:lnTo>
                  <a:lnTo>
                    <a:pt x="1050" y="223"/>
                  </a:lnTo>
                  <a:lnTo>
                    <a:pt x="1063" y="216"/>
                  </a:lnTo>
                  <a:lnTo>
                    <a:pt x="1070" y="216"/>
                  </a:lnTo>
                  <a:lnTo>
                    <a:pt x="1077" y="210"/>
                  </a:lnTo>
                  <a:lnTo>
                    <a:pt x="1083" y="203"/>
                  </a:lnTo>
                  <a:lnTo>
                    <a:pt x="1090" y="210"/>
                  </a:lnTo>
                  <a:lnTo>
                    <a:pt x="1097" y="210"/>
                  </a:lnTo>
                  <a:lnTo>
                    <a:pt x="1104" y="216"/>
                  </a:lnTo>
                  <a:lnTo>
                    <a:pt x="1111" y="210"/>
                  </a:lnTo>
                  <a:lnTo>
                    <a:pt x="1111" y="216"/>
                  </a:lnTo>
                  <a:lnTo>
                    <a:pt x="1111" y="237"/>
                  </a:lnTo>
                  <a:lnTo>
                    <a:pt x="1124" y="230"/>
                  </a:lnTo>
                  <a:lnTo>
                    <a:pt x="1131" y="230"/>
                  </a:lnTo>
                  <a:lnTo>
                    <a:pt x="1138" y="237"/>
                  </a:lnTo>
                  <a:lnTo>
                    <a:pt x="1144" y="237"/>
                  </a:lnTo>
                  <a:lnTo>
                    <a:pt x="1158" y="237"/>
                  </a:lnTo>
                  <a:lnTo>
                    <a:pt x="1158" y="230"/>
                  </a:lnTo>
                  <a:lnTo>
                    <a:pt x="1165" y="230"/>
                  </a:lnTo>
                  <a:lnTo>
                    <a:pt x="1172" y="230"/>
                  </a:lnTo>
                  <a:lnTo>
                    <a:pt x="1178" y="223"/>
                  </a:lnTo>
                  <a:lnTo>
                    <a:pt x="1192" y="223"/>
                  </a:lnTo>
                  <a:lnTo>
                    <a:pt x="1199" y="230"/>
                  </a:lnTo>
                  <a:lnTo>
                    <a:pt x="1212" y="230"/>
                  </a:lnTo>
                  <a:lnTo>
                    <a:pt x="1219" y="230"/>
                  </a:lnTo>
                  <a:lnTo>
                    <a:pt x="1219" y="223"/>
                  </a:lnTo>
                  <a:lnTo>
                    <a:pt x="1219" y="216"/>
                  </a:lnTo>
                  <a:lnTo>
                    <a:pt x="1232" y="223"/>
                  </a:lnTo>
                  <a:lnTo>
                    <a:pt x="1239" y="216"/>
                  </a:lnTo>
                  <a:lnTo>
                    <a:pt x="1253" y="223"/>
                  </a:lnTo>
                  <a:lnTo>
                    <a:pt x="1266" y="230"/>
                  </a:lnTo>
                  <a:lnTo>
                    <a:pt x="1266" y="223"/>
                  </a:lnTo>
                  <a:lnTo>
                    <a:pt x="1273" y="223"/>
                  </a:lnTo>
                  <a:lnTo>
                    <a:pt x="1273" y="216"/>
                  </a:lnTo>
                  <a:lnTo>
                    <a:pt x="1280" y="216"/>
                  </a:lnTo>
                  <a:lnTo>
                    <a:pt x="1287" y="216"/>
                  </a:lnTo>
                  <a:lnTo>
                    <a:pt x="1300" y="223"/>
                  </a:lnTo>
                  <a:lnTo>
                    <a:pt x="1307" y="223"/>
                  </a:lnTo>
                  <a:lnTo>
                    <a:pt x="1321" y="223"/>
                  </a:lnTo>
                  <a:lnTo>
                    <a:pt x="1327" y="223"/>
                  </a:lnTo>
                  <a:lnTo>
                    <a:pt x="1334" y="230"/>
                  </a:lnTo>
                  <a:lnTo>
                    <a:pt x="1341" y="237"/>
                  </a:lnTo>
                  <a:lnTo>
                    <a:pt x="1348" y="237"/>
                  </a:lnTo>
                  <a:lnTo>
                    <a:pt x="1348" y="244"/>
                  </a:lnTo>
                  <a:lnTo>
                    <a:pt x="1348" y="250"/>
                  </a:lnTo>
                  <a:lnTo>
                    <a:pt x="1354" y="250"/>
                  </a:lnTo>
                  <a:lnTo>
                    <a:pt x="1354" y="257"/>
                  </a:lnTo>
                  <a:lnTo>
                    <a:pt x="1361" y="257"/>
                  </a:lnTo>
                  <a:lnTo>
                    <a:pt x="1361" y="264"/>
                  </a:lnTo>
                  <a:lnTo>
                    <a:pt x="1368" y="264"/>
                  </a:lnTo>
                  <a:lnTo>
                    <a:pt x="1375" y="291"/>
                  </a:lnTo>
                  <a:lnTo>
                    <a:pt x="1368" y="298"/>
                  </a:lnTo>
                  <a:lnTo>
                    <a:pt x="1382" y="305"/>
                  </a:lnTo>
                  <a:lnTo>
                    <a:pt x="1388" y="305"/>
                  </a:lnTo>
                  <a:lnTo>
                    <a:pt x="1395" y="311"/>
                  </a:lnTo>
                  <a:lnTo>
                    <a:pt x="1402" y="311"/>
                  </a:lnTo>
                  <a:lnTo>
                    <a:pt x="1409" y="311"/>
                  </a:lnTo>
                  <a:lnTo>
                    <a:pt x="1415" y="311"/>
                  </a:lnTo>
                  <a:lnTo>
                    <a:pt x="1429" y="311"/>
                  </a:lnTo>
                  <a:lnTo>
                    <a:pt x="1429" y="325"/>
                  </a:lnTo>
                  <a:lnTo>
                    <a:pt x="1422" y="332"/>
                  </a:lnTo>
                  <a:lnTo>
                    <a:pt x="1422" y="352"/>
                  </a:lnTo>
                  <a:lnTo>
                    <a:pt x="1422" y="359"/>
                  </a:lnTo>
                  <a:lnTo>
                    <a:pt x="1415" y="379"/>
                  </a:lnTo>
                  <a:lnTo>
                    <a:pt x="1415" y="386"/>
                  </a:lnTo>
                  <a:lnTo>
                    <a:pt x="1409" y="393"/>
                  </a:lnTo>
                  <a:lnTo>
                    <a:pt x="1415" y="399"/>
                  </a:lnTo>
                  <a:lnTo>
                    <a:pt x="1409" y="399"/>
                  </a:lnTo>
                  <a:lnTo>
                    <a:pt x="1395" y="406"/>
                  </a:lnTo>
                  <a:lnTo>
                    <a:pt x="1395" y="413"/>
                  </a:lnTo>
                  <a:lnTo>
                    <a:pt x="1395" y="420"/>
                  </a:lnTo>
                  <a:lnTo>
                    <a:pt x="1395" y="426"/>
                  </a:lnTo>
                  <a:lnTo>
                    <a:pt x="1402" y="426"/>
                  </a:lnTo>
                  <a:lnTo>
                    <a:pt x="1409" y="433"/>
                  </a:lnTo>
                  <a:lnTo>
                    <a:pt x="1409" y="440"/>
                  </a:lnTo>
                  <a:lnTo>
                    <a:pt x="1402" y="447"/>
                  </a:lnTo>
                  <a:lnTo>
                    <a:pt x="1388" y="460"/>
                  </a:lnTo>
                  <a:lnTo>
                    <a:pt x="1382" y="447"/>
                  </a:lnTo>
                  <a:lnTo>
                    <a:pt x="1375" y="447"/>
                  </a:lnTo>
                  <a:lnTo>
                    <a:pt x="1382" y="454"/>
                  </a:lnTo>
                  <a:lnTo>
                    <a:pt x="1375" y="460"/>
                  </a:lnTo>
                  <a:lnTo>
                    <a:pt x="1368" y="460"/>
                  </a:lnTo>
                  <a:lnTo>
                    <a:pt x="1375" y="474"/>
                  </a:lnTo>
                  <a:lnTo>
                    <a:pt x="1388" y="481"/>
                  </a:lnTo>
                  <a:lnTo>
                    <a:pt x="1388" y="487"/>
                  </a:lnTo>
                  <a:lnTo>
                    <a:pt x="1388" y="494"/>
                  </a:lnTo>
                  <a:lnTo>
                    <a:pt x="1388" y="501"/>
                  </a:lnTo>
                  <a:lnTo>
                    <a:pt x="1388" y="515"/>
                  </a:lnTo>
                  <a:lnTo>
                    <a:pt x="1395" y="521"/>
                  </a:lnTo>
                  <a:lnTo>
                    <a:pt x="1402" y="528"/>
                  </a:lnTo>
                  <a:lnTo>
                    <a:pt x="1409" y="535"/>
                  </a:lnTo>
                  <a:lnTo>
                    <a:pt x="1415" y="542"/>
                  </a:lnTo>
                  <a:lnTo>
                    <a:pt x="1415" y="548"/>
                  </a:lnTo>
                  <a:lnTo>
                    <a:pt x="1409" y="548"/>
                  </a:lnTo>
                  <a:lnTo>
                    <a:pt x="1402" y="548"/>
                  </a:lnTo>
                  <a:lnTo>
                    <a:pt x="1415" y="555"/>
                  </a:lnTo>
                  <a:lnTo>
                    <a:pt x="1415" y="569"/>
                  </a:lnTo>
                  <a:lnTo>
                    <a:pt x="1422" y="569"/>
                  </a:lnTo>
                  <a:lnTo>
                    <a:pt x="1422" y="575"/>
                  </a:lnTo>
                  <a:lnTo>
                    <a:pt x="1422" y="582"/>
                  </a:lnTo>
                  <a:lnTo>
                    <a:pt x="1415" y="582"/>
                  </a:lnTo>
                  <a:lnTo>
                    <a:pt x="1415" y="589"/>
                  </a:lnTo>
                  <a:lnTo>
                    <a:pt x="1409" y="589"/>
                  </a:lnTo>
                  <a:lnTo>
                    <a:pt x="1402" y="596"/>
                  </a:lnTo>
                  <a:lnTo>
                    <a:pt x="1415" y="603"/>
                  </a:lnTo>
                  <a:lnTo>
                    <a:pt x="1422" y="603"/>
                  </a:lnTo>
                  <a:lnTo>
                    <a:pt x="1436" y="603"/>
                  </a:lnTo>
                  <a:lnTo>
                    <a:pt x="1442" y="603"/>
                  </a:lnTo>
                  <a:lnTo>
                    <a:pt x="1442" y="609"/>
                  </a:lnTo>
                  <a:lnTo>
                    <a:pt x="1449" y="609"/>
                  </a:lnTo>
                  <a:lnTo>
                    <a:pt x="1442" y="616"/>
                  </a:lnTo>
                  <a:lnTo>
                    <a:pt x="1436" y="616"/>
                  </a:lnTo>
                  <a:lnTo>
                    <a:pt x="1429" y="616"/>
                  </a:lnTo>
                  <a:lnTo>
                    <a:pt x="1429" y="623"/>
                  </a:lnTo>
                  <a:lnTo>
                    <a:pt x="1422" y="630"/>
                  </a:lnTo>
                  <a:lnTo>
                    <a:pt x="1422" y="643"/>
                  </a:lnTo>
                  <a:lnTo>
                    <a:pt x="1429" y="636"/>
                  </a:lnTo>
                  <a:lnTo>
                    <a:pt x="1436" y="643"/>
                  </a:lnTo>
                  <a:lnTo>
                    <a:pt x="1442" y="643"/>
                  </a:lnTo>
                  <a:lnTo>
                    <a:pt x="1436" y="657"/>
                  </a:lnTo>
                  <a:lnTo>
                    <a:pt x="1429" y="670"/>
                  </a:lnTo>
                  <a:lnTo>
                    <a:pt x="1429" y="684"/>
                  </a:lnTo>
                  <a:lnTo>
                    <a:pt x="1422" y="691"/>
                  </a:lnTo>
                  <a:lnTo>
                    <a:pt x="1422" y="704"/>
                  </a:lnTo>
                  <a:lnTo>
                    <a:pt x="1422" y="725"/>
                  </a:lnTo>
                  <a:lnTo>
                    <a:pt x="1422" y="731"/>
                  </a:lnTo>
                  <a:lnTo>
                    <a:pt x="1415" y="731"/>
                  </a:lnTo>
                  <a:lnTo>
                    <a:pt x="1415" y="738"/>
                  </a:lnTo>
                  <a:lnTo>
                    <a:pt x="1409" y="752"/>
                  </a:lnTo>
                  <a:lnTo>
                    <a:pt x="1402" y="758"/>
                  </a:lnTo>
                  <a:lnTo>
                    <a:pt x="1409" y="765"/>
                  </a:lnTo>
                  <a:lnTo>
                    <a:pt x="1402" y="765"/>
                  </a:lnTo>
                  <a:lnTo>
                    <a:pt x="1402" y="772"/>
                  </a:lnTo>
                  <a:lnTo>
                    <a:pt x="1402" y="779"/>
                  </a:lnTo>
                  <a:lnTo>
                    <a:pt x="1402" y="785"/>
                  </a:lnTo>
                  <a:lnTo>
                    <a:pt x="1402" y="799"/>
                  </a:lnTo>
                  <a:lnTo>
                    <a:pt x="1395" y="799"/>
                  </a:lnTo>
                  <a:lnTo>
                    <a:pt x="1395" y="806"/>
                  </a:lnTo>
                  <a:lnTo>
                    <a:pt x="1395" y="819"/>
                  </a:lnTo>
                  <a:lnTo>
                    <a:pt x="1409" y="826"/>
                  </a:lnTo>
                  <a:lnTo>
                    <a:pt x="1402" y="833"/>
                  </a:lnTo>
                  <a:lnTo>
                    <a:pt x="1395" y="840"/>
                  </a:lnTo>
                  <a:lnTo>
                    <a:pt x="1395" y="853"/>
                  </a:lnTo>
                  <a:lnTo>
                    <a:pt x="1395" y="867"/>
                  </a:lnTo>
                  <a:lnTo>
                    <a:pt x="1402" y="874"/>
                  </a:lnTo>
                  <a:lnTo>
                    <a:pt x="1395" y="894"/>
                  </a:lnTo>
                  <a:lnTo>
                    <a:pt x="1395" y="901"/>
                  </a:lnTo>
                  <a:lnTo>
                    <a:pt x="1388" y="907"/>
                  </a:lnTo>
                  <a:lnTo>
                    <a:pt x="1382" y="928"/>
                  </a:lnTo>
                  <a:lnTo>
                    <a:pt x="1375" y="948"/>
                  </a:lnTo>
                  <a:lnTo>
                    <a:pt x="1375" y="955"/>
                  </a:lnTo>
                  <a:lnTo>
                    <a:pt x="1375" y="962"/>
                  </a:lnTo>
                  <a:lnTo>
                    <a:pt x="1375" y="968"/>
                  </a:lnTo>
                  <a:lnTo>
                    <a:pt x="1361" y="968"/>
                  </a:lnTo>
                  <a:lnTo>
                    <a:pt x="1368" y="982"/>
                  </a:lnTo>
                  <a:lnTo>
                    <a:pt x="1361" y="989"/>
                  </a:lnTo>
                  <a:lnTo>
                    <a:pt x="1368" y="995"/>
                  </a:lnTo>
                  <a:lnTo>
                    <a:pt x="1375" y="1002"/>
                  </a:lnTo>
                  <a:lnTo>
                    <a:pt x="1368" y="1016"/>
                  </a:lnTo>
                  <a:lnTo>
                    <a:pt x="1361" y="1023"/>
                  </a:lnTo>
                  <a:lnTo>
                    <a:pt x="1354" y="1023"/>
                  </a:lnTo>
                  <a:lnTo>
                    <a:pt x="1354" y="1029"/>
                  </a:lnTo>
                  <a:lnTo>
                    <a:pt x="1354" y="1036"/>
                  </a:lnTo>
                  <a:lnTo>
                    <a:pt x="1354" y="1029"/>
                  </a:lnTo>
                  <a:lnTo>
                    <a:pt x="1354" y="1023"/>
                  </a:lnTo>
                  <a:lnTo>
                    <a:pt x="1341" y="1029"/>
                  </a:lnTo>
                  <a:lnTo>
                    <a:pt x="1334" y="1029"/>
                  </a:lnTo>
                  <a:lnTo>
                    <a:pt x="1334" y="1036"/>
                  </a:lnTo>
                  <a:lnTo>
                    <a:pt x="1327" y="1050"/>
                  </a:lnTo>
                  <a:lnTo>
                    <a:pt x="1321" y="1056"/>
                  </a:lnTo>
                  <a:lnTo>
                    <a:pt x="1321" y="1063"/>
                  </a:lnTo>
                  <a:lnTo>
                    <a:pt x="1314" y="1056"/>
                  </a:lnTo>
                  <a:lnTo>
                    <a:pt x="1307" y="1056"/>
                  </a:lnTo>
                  <a:lnTo>
                    <a:pt x="1307" y="1063"/>
                  </a:lnTo>
                  <a:lnTo>
                    <a:pt x="1300" y="1070"/>
                  </a:lnTo>
                  <a:lnTo>
                    <a:pt x="1293" y="1084"/>
                  </a:lnTo>
                  <a:lnTo>
                    <a:pt x="1287" y="1090"/>
                  </a:lnTo>
                  <a:lnTo>
                    <a:pt x="1287" y="1097"/>
                  </a:lnTo>
                  <a:lnTo>
                    <a:pt x="1300" y="1097"/>
                  </a:lnTo>
                  <a:lnTo>
                    <a:pt x="1327" y="1104"/>
                  </a:lnTo>
                  <a:lnTo>
                    <a:pt x="1327" y="1111"/>
                  </a:lnTo>
                  <a:lnTo>
                    <a:pt x="1321" y="1111"/>
                  </a:lnTo>
                  <a:lnTo>
                    <a:pt x="1321" y="1117"/>
                  </a:lnTo>
                  <a:lnTo>
                    <a:pt x="1321" y="1124"/>
                  </a:lnTo>
                  <a:lnTo>
                    <a:pt x="1321" y="1138"/>
                  </a:lnTo>
                  <a:lnTo>
                    <a:pt x="1321" y="1144"/>
                  </a:lnTo>
                  <a:lnTo>
                    <a:pt x="1321" y="1151"/>
                  </a:lnTo>
                  <a:lnTo>
                    <a:pt x="1334" y="1158"/>
                  </a:lnTo>
                  <a:lnTo>
                    <a:pt x="1327" y="1165"/>
                  </a:lnTo>
                  <a:lnTo>
                    <a:pt x="1321" y="1172"/>
                  </a:lnTo>
                  <a:lnTo>
                    <a:pt x="1314" y="1172"/>
                  </a:lnTo>
                  <a:lnTo>
                    <a:pt x="1307" y="1172"/>
                  </a:lnTo>
                  <a:lnTo>
                    <a:pt x="1307" y="1178"/>
                  </a:lnTo>
                  <a:lnTo>
                    <a:pt x="1307" y="1185"/>
                  </a:lnTo>
                  <a:lnTo>
                    <a:pt x="1293" y="1185"/>
                  </a:lnTo>
                  <a:lnTo>
                    <a:pt x="1287" y="1185"/>
                  </a:lnTo>
                  <a:lnTo>
                    <a:pt x="1287" y="1192"/>
                  </a:lnTo>
                  <a:lnTo>
                    <a:pt x="1287" y="1199"/>
                  </a:lnTo>
                  <a:lnTo>
                    <a:pt x="1287" y="1205"/>
                  </a:lnTo>
                  <a:lnTo>
                    <a:pt x="1280" y="1219"/>
                  </a:lnTo>
                  <a:lnTo>
                    <a:pt x="1280" y="1226"/>
                  </a:lnTo>
                  <a:lnTo>
                    <a:pt x="1260" y="1226"/>
                  </a:lnTo>
                  <a:lnTo>
                    <a:pt x="1253" y="1226"/>
                  </a:lnTo>
                  <a:lnTo>
                    <a:pt x="1246" y="1233"/>
                  </a:lnTo>
                  <a:lnTo>
                    <a:pt x="1239" y="1239"/>
                  </a:lnTo>
                  <a:lnTo>
                    <a:pt x="1239" y="1246"/>
                  </a:lnTo>
                  <a:lnTo>
                    <a:pt x="1232" y="1246"/>
                  </a:lnTo>
                  <a:lnTo>
                    <a:pt x="1226" y="1246"/>
                  </a:lnTo>
                  <a:lnTo>
                    <a:pt x="1219" y="1266"/>
                  </a:lnTo>
                  <a:lnTo>
                    <a:pt x="1219" y="1287"/>
                  </a:lnTo>
                  <a:lnTo>
                    <a:pt x="1212" y="1294"/>
                  </a:lnTo>
                  <a:lnTo>
                    <a:pt x="1199" y="1294"/>
                  </a:lnTo>
                  <a:lnTo>
                    <a:pt x="1192" y="1294"/>
                  </a:lnTo>
                  <a:lnTo>
                    <a:pt x="1165" y="1300"/>
                  </a:lnTo>
                  <a:lnTo>
                    <a:pt x="1158" y="1300"/>
                  </a:lnTo>
                  <a:lnTo>
                    <a:pt x="1158" y="1307"/>
                  </a:lnTo>
                  <a:lnTo>
                    <a:pt x="1158" y="1321"/>
                  </a:lnTo>
                  <a:lnTo>
                    <a:pt x="1158" y="1327"/>
                  </a:lnTo>
                  <a:lnTo>
                    <a:pt x="1144" y="1321"/>
                  </a:lnTo>
                  <a:lnTo>
                    <a:pt x="1138" y="1341"/>
                  </a:lnTo>
                  <a:lnTo>
                    <a:pt x="1131" y="1341"/>
                  </a:lnTo>
                  <a:lnTo>
                    <a:pt x="1131" y="1354"/>
                  </a:lnTo>
                  <a:lnTo>
                    <a:pt x="1117" y="1368"/>
                  </a:lnTo>
                  <a:lnTo>
                    <a:pt x="1111" y="1375"/>
                  </a:lnTo>
                  <a:lnTo>
                    <a:pt x="1104" y="1382"/>
                  </a:lnTo>
                  <a:lnTo>
                    <a:pt x="1104" y="1388"/>
                  </a:lnTo>
                  <a:lnTo>
                    <a:pt x="1097" y="1395"/>
                  </a:lnTo>
                  <a:lnTo>
                    <a:pt x="1097" y="1415"/>
                  </a:lnTo>
                  <a:lnTo>
                    <a:pt x="1104" y="1415"/>
                  </a:lnTo>
                  <a:lnTo>
                    <a:pt x="1117" y="1443"/>
                  </a:lnTo>
                  <a:lnTo>
                    <a:pt x="1124" y="1443"/>
                  </a:lnTo>
                  <a:lnTo>
                    <a:pt x="1131" y="1449"/>
                  </a:lnTo>
                  <a:lnTo>
                    <a:pt x="1117" y="1456"/>
                  </a:lnTo>
                  <a:lnTo>
                    <a:pt x="1124" y="1483"/>
                  </a:lnTo>
                  <a:lnTo>
                    <a:pt x="1158" y="1483"/>
                  </a:lnTo>
                  <a:lnTo>
                    <a:pt x="1165" y="1490"/>
                  </a:lnTo>
                  <a:lnTo>
                    <a:pt x="1192" y="1476"/>
                  </a:lnTo>
                  <a:lnTo>
                    <a:pt x="1192" y="1490"/>
                  </a:lnTo>
                  <a:lnTo>
                    <a:pt x="1199" y="1497"/>
                  </a:lnTo>
                  <a:lnTo>
                    <a:pt x="1192" y="1503"/>
                  </a:lnTo>
                  <a:lnTo>
                    <a:pt x="1199" y="1517"/>
                  </a:lnTo>
                  <a:lnTo>
                    <a:pt x="1192" y="1517"/>
                  </a:lnTo>
                  <a:lnTo>
                    <a:pt x="1199" y="1531"/>
                  </a:lnTo>
                  <a:lnTo>
                    <a:pt x="1212" y="1544"/>
                  </a:lnTo>
                  <a:lnTo>
                    <a:pt x="1205" y="1544"/>
                  </a:lnTo>
                  <a:lnTo>
                    <a:pt x="1199" y="1558"/>
                  </a:lnTo>
                  <a:lnTo>
                    <a:pt x="1192" y="1564"/>
                  </a:lnTo>
                  <a:lnTo>
                    <a:pt x="1185" y="1571"/>
                  </a:lnTo>
                  <a:lnTo>
                    <a:pt x="1178" y="1592"/>
                  </a:lnTo>
                  <a:lnTo>
                    <a:pt x="1172" y="1605"/>
                  </a:lnTo>
                  <a:lnTo>
                    <a:pt x="1165" y="1605"/>
                  </a:lnTo>
                  <a:lnTo>
                    <a:pt x="1158" y="1612"/>
                  </a:lnTo>
                  <a:lnTo>
                    <a:pt x="1144" y="1612"/>
                  </a:lnTo>
                  <a:lnTo>
                    <a:pt x="1124" y="1612"/>
                  </a:lnTo>
                  <a:lnTo>
                    <a:pt x="1124" y="1619"/>
                  </a:lnTo>
                  <a:lnTo>
                    <a:pt x="1124" y="1632"/>
                  </a:lnTo>
                  <a:lnTo>
                    <a:pt x="1124" y="1639"/>
                  </a:lnTo>
                  <a:lnTo>
                    <a:pt x="1131" y="1646"/>
                  </a:lnTo>
                  <a:lnTo>
                    <a:pt x="1138" y="1653"/>
                  </a:lnTo>
                  <a:lnTo>
                    <a:pt x="1131" y="1659"/>
                  </a:lnTo>
                  <a:lnTo>
                    <a:pt x="1131" y="1673"/>
                  </a:lnTo>
                  <a:lnTo>
                    <a:pt x="1131" y="1680"/>
                  </a:lnTo>
                  <a:lnTo>
                    <a:pt x="1124" y="1693"/>
                  </a:lnTo>
                  <a:lnTo>
                    <a:pt x="1117" y="1700"/>
                  </a:lnTo>
                  <a:lnTo>
                    <a:pt x="1104" y="1693"/>
                  </a:lnTo>
                  <a:lnTo>
                    <a:pt x="1097" y="1693"/>
                  </a:lnTo>
                  <a:lnTo>
                    <a:pt x="1043" y="1680"/>
                  </a:lnTo>
                  <a:lnTo>
                    <a:pt x="1036" y="1686"/>
                  </a:lnTo>
                  <a:lnTo>
                    <a:pt x="1029" y="1693"/>
                  </a:lnTo>
                  <a:lnTo>
                    <a:pt x="1023" y="1700"/>
                  </a:lnTo>
                  <a:lnTo>
                    <a:pt x="1023" y="1707"/>
                  </a:lnTo>
                  <a:lnTo>
                    <a:pt x="1023" y="1713"/>
                  </a:lnTo>
                  <a:lnTo>
                    <a:pt x="1002" y="1713"/>
                  </a:lnTo>
                  <a:lnTo>
                    <a:pt x="995" y="1720"/>
                  </a:lnTo>
                  <a:lnTo>
                    <a:pt x="989" y="1720"/>
                  </a:lnTo>
                  <a:lnTo>
                    <a:pt x="982" y="1720"/>
                  </a:lnTo>
                  <a:lnTo>
                    <a:pt x="982" y="1713"/>
                  </a:lnTo>
                  <a:lnTo>
                    <a:pt x="975" y="1707"/>
                  </a:lnTo>
                  <a:lnTo>
                    <a:pt x="968" y="1720"/>
                  </a:lnTo>
                  <a:lnTo>
                    <a:pt x="941" y="1727"/>
                  </a:lnTo>
                  <a:lnTo>
                    <a:pt x="934" y="1741"/>
                  </a:lnTo>
                  <a:lnTo>
                    <a:pt x="934" y="1754"/>
                  </a:lnTo>
                  <a:lnTo>
                    <a:pt x="934" y="1761"/>
                  </a:lnTo>
                  <a:lnTo>
                    <a:pt x="928" y="1774"/>
                  </a:lnTo>
                  <a:lnTo>
                    <a:pt x="921" y="1774"/>
                  </a:lnTo>
                  <a:lnTo>
                    <a:pt x="914" y="1774"/>
                  </a:lnTo>
                  <a:lnTo>
                    <a:pt x="907" y="1774"/>
                  </a:lnTo>
                  <a:lnTo>
                    <a:pt x="901" y="1774"/>
                  </a:lnTo>
                  <a:lnTo>
                    <a:pt x="901" y="1768"/>
                  </a:lnTo>
                  <a:lnTo>
                    <a:pt x="901" y="1774"/>
                  </a:lnTo>
                  <a:lnTo>
                    <a:pt x="874" y="1768"/>
                  </a:lnTo>
                  <a:lnTo>
                    <a:pt x="867" y="1774"/>
                  </a:lnTo>
                  <a:lnTo>
                    <a:pt x="846" y="1768"/>
                  </a:lnTo>
                  <a:lnTo>
                    <a:pt x="840" y="1768"/>
                  </a:lnTo>
                  <a:lnTo>
                    <a:pt x="840" y="1761"/>
                  </a:lnTo>
                  <a:lnTo>
                    <a:pt x="840" y="1754"/>
                  </a:lnTo>
                  <a:lnTo>
                    <a:pt x="833" y="1734"/>
                  </a:lnTo>
                  <a:lnTo>
                    <a:pt x="813" y="1727"/>
                  </a:lnTo>
                  <a:lnTo>
                    <a:pt x="813" y="1734"/>
                  </a:lnTo>
                  <a:lnTo>
                    <a:pt x="813" y="1741"/>
                  </a:lnTo>
                  <a:lnTo>
                    <a:pt x="806" y="1741"/>
                  </a:lnTo>
                  <a:lnTo>
                    <a:pt x="806" y="1747"/>
                  </a:lnTo>
                  <a:lnTo>
                    <a:pt x="819" y="1761"/>
                  </a:lnTo>
                  <a:lnTo>
                    <a:pt x="819" y="1768"/>
                  </a:lnTo>
                  <a:lnTo>
                    <a:pt x="826" y="1781"/>
                  </a:lnTo>
                  <a:lnTo>
                    <a:pt x="806" y="1768"/>
                  </a:lnTo>
                  <a:lnTo>
                    <a:pt x="792" y="1768"/>
                  </a:lnTo>
                  <a:lnTo>
                    <a:pt x="792" y="1761"/>
                  </a:lnTo>
                  <a:lnTo>
                    <a:pt x="772" y="1754"/>
                  </a:lnTo>
                  <a:lnTo>
                    <a:pt x="772" y="1747"/>
                  </a:lnTo>
                  <a:lnTo>
                    <a:pt x="765" y="1734"/>
                  </a:lnTo>
                  <a:lnTo>
                    <a:pt x="758" y="1707"/>
                  </a:lnTo>
                  <a:lnTo>
                    <a:pt x="758" y="1686"/>
                  </a:lnTo>
                  <a:lnTo>
                    <a:pt x="738" y="1625"/>
                  </a:lnTo>
                  <a:lnTo>
                    <a:pt x="725" y="1612"/>
                  </a:lnTo>
                  <a:lnTo>
                    <a:pt x="711" y="1585"/>
                  </a:lnTo>
                  <a:lnTo>
                    <a:pt x="691" y="1571"/>
                  </a:lnTo>
                  <a:lnTo>
                    <a:pt x="691" y="1564"/>
                  </a:lnTo>
                  <a:lnTo>
                    <a:pt x="691" y="1558"/>
                  </a:lnTo>
                  <a:lnTo>
                    <a:pt x="691" y="1551"/>
                  </a:lnTo>
                  <a:lnTo>
                    <a:pt x="691" y="1544"/>
                  </a:lnTo>
                  <a:lnTo>
                    <a:pt x="691" y="1537"/>
                  </a:lnTo>
                  <a:lnTo>
                    <a:pt x="684" y="1517"/>
                  </a:lnTo>
                  <a:lnTo>
                    <a:pt x="691" y="1517"/>
                  </a:lnTo>
                  <a:lnTo>
                    <a:pt x="691" y="1510"/>
                  </a:lnTo>
                  <a:lnTo>
                    <a:pt x="664" y="1503"/>
                  </a:lnTo>
                  <a:lnTo>
                    <a:pt x="650" y="1497"/>
                  </a:lnTo>
                  <a:lnTo>
                    <a:pt x="630" y="1517"/>
                  </a:lnTo>
                  <a:lnTo>
                    <a:pt x="623" y="1531"/>
                  </a:lnTo>
                  <a:lnTo>
                    <a:pt x="616" y="1531"/>
                  </a:lnTo>
                  <a:lnTo>
                    <a:pt x="596" y="1510"/>
                  </a:lnTo>
                  <a:lnTo>
                    <a:pt x="589" y="1510"/>
                  </a:lnTo>
                  <a:lnTo>
                    <a:pt x="582" y="1510"/>
                  </a:lnTo>
                  <a:lnTo>
                    <a:pt x="576" y="1503"/>
                  </a:lnTo>
                  <a:lnTo>
                    <a:pt x="562" y="1490"/>
                  </a:lnTo>
                  <a:lnTo>
                    <a:pt x="562" y="1483"/>
                  </a:lnTo>
                  <a:lnTo>
                    <a:pt x="562" y="1476"/>
                  </a:lnTo>
                  <a:lnTo>
                    <a:pt x="555" y="1476"/>
                  </a:lnTo>
                  <a:lnTo>
                    <a:pt x="542" y="1476"/>
                  </a:lnTo>
                  <a:lnTo>
                    <a:pt x="535" y="1470"/>
                  </a:lnTo>
                  <a:lnTo>
                    <a:pt x="528" y="1470"/>
                  </a:lnTo>
                  <a:lnTo>
                    <a:pt x="521" y="1463"/>
                  </a:lnTo>
                  <a:lnTo>
                    <a:pt x="521" y="1470"/>
                  </a:lnTo>
                  <a:lnTo>
                    <a:pt x="515" y="1463"/>
                  </a:lnTo>
                  <a:lnTo>
                    <a:pt x="515" y="1449"/>
                  </a:lnTo>
                  <a:lnTo>
                    <a:pt x="508" y="1436"/>
                  </a:lnTo>
                  <a:lnTo>
                    <a:pt x="508" y="1429"/>
                  </a:lnTo>
                  <a:lnTo>
                    <a:pt x="508" y="1415"/>
                  </a:lnTo>
                  <a:lnTo>
                    <a:pt x="501" y="1409"/>
                  </a:lnTo>
                  <a:lnTo>
                    <a:pt x="501" y="1402"/>
                  </a:lnTo>
                  <a:lnTo>
                    <a:pt x="494" y="1402"/>
                  </a:lnTo>
                  <a:lnTo>
                    <a:pt x="481" y="1395"/>
                  </a:lnTo>
                  <a:lnTo>
                    <a:pt x="474" y="1395"/>
                  </a:lnTo>
                  <a:lnTo>
                    <a:pt x="467" y="1388"/>
                  </a:lnTo>
                  <a:lnTo>
                    <a:pt x="460" y="1388"/>
                  </a:lnTo>
                  <a:lnTo>
                    <a:pt x="454" y="1388"/>
                  </a:lnTo>
                  <a:lnTo>
                    <a:pt x="447" y="1382"/>
                  </a:lnTo>
                  <a:lnTo>
                    <a:pt x="440" y="1388"/>
                  </a:lnTo>
                  <a:lnTo>
                    <a:pt x="433" y="1382"/>
                  </a:lnTo>
                  <a:lnTo>
                    <a:pt x="433" y="1375"/>
                  </a:lnTo>
                  <a:lnTo>
                    <a:pt x="426" y="1375"/>
                  </a:lnTo>
                  <a:lnTo>
                    <a:pt x="420" y="1375"/>
                  </a:lnTo>
                  <a:lnTo>
                    <a:pt x="420" y="1368"/>
                  </a:lnTo>
                  <a:lnTo>
                    <a:pt x="413" y="1368"/>
                  </a:lnTo>
                  <a:lnTo>
                    <a:pt x="413" y="1361"/>
                  </a:lnTo>
                  <a:lnTo>
                    <a:pt x="406" y="1368"/>
                  </a:lnTo>
                  <a:lnTo>
                    <a:pt x="406" y="1361"/>
                  </a:lnTo>
                  <a:lnTo>
                    <a:pt x="399" y="1354"/>
                  </a:lnTo>
                  <a:lnTo>
                    <a:pt x="393" y="1354"/>
                  </a:lnTo>
                  <a:lnTo>
                    <a:pt x="386" y="1361"/>
                  </a:lnTo>
                  <a:lnTo>
                    <a:pt x="372" y="1361"/>
                  </a:lnTo>
                  <a:lnTo>
                    <a:pt x="372" y="1354"/>
                  </a:lnTo>
                  <a:lnTo>
                    <a:pt x="379" y="1348"/>
                  </a:lnTo>
                  <a:lnTo>
                    <a:pt x="386" y="1341"/>
                  </a:lnTo>
                  <a:lnTo>
                    <a:pt x="386" y="1334"/>
                  </a:lnTo>
                  <a:lnTo>
                    <a:pt x="393" y="1321"/>
                  </a:lnTo>
                  <a:lnTo>
                    <a:pt x="386" y="1321"/>
                  </a:lnTo>
                  <a:lnTo>
                    <a:pt x="386" y="1314"/>
                  </a:lnTo>
                  <a:lnTo>
                    <a:pt x="386" y="1307"/>
                  </a:lnTo>
                  <a:lnTo>
                    <a:pt x="386" y="1300"/>
                  </a:lnTo>
                  <a:lnTo>
                    <a:pt x="379" y="1300"/>
                  </a:lnTo>
                  <a:lnTo>
                    <a:pt x="379" y="1287"/>
                  </a:lnTo>
                  <a:lnTo>
                    <a:pt x="379" y="1280"/>
                  </a:lnTo>
                  <a:lnTo>
                    <a:pt x="379" y="1273"/>
                  </a:lnTo>
                  <a:lnTo>
                    <a:pt x="372" y="1266"/>
                  </a:lnTo>
                  <a:lnTo>
                    <a:pt x="372" y="1253"/>
                  </a:lnTo>
                  <a:lnTo>
                    <a:pt x="372" y="1246"/>
                  </a:lnTo>
                  <a:lnTo>
                    <a:pt x="372" y="1239"/>
                  </a:lnTo>
                  <a:lnTo>
                    <a:pt x="366" y="1233"/>
                  </a:lnTo>
                  <a:lnTo>
                    <a:pt x="366" y="1226"/>
                  </a:lnTo>
                  <a:lnTo>
                    <a:pt x="366" y="1219"/>
                  </a:lnTo>
                  <a:lnTo>
                    <a:pt x="359" y="1219"/>
                  </a:lnTo>
                  <a:lnTo>
                    <a:pt x="352" y="1212"/>
                  </a:lnTo>
                  <a:lnTo>
                    <a:pt x="345" y="1212"/>
                  </a:lnTo>
                  <a:lnTo>
                    <a:pt x="338" y="1205"/>
                  </a:lnTo>
                  <a:lnTo>
                    <a:pt x="338" y="1199"/>
                  </a:lnTo>
                  <a:lnTo>
                    <a:pt x="332" y="1199"/>
                  </a:lnTo>
                  <a:lnTo>
                    <a:pt x="325" y="1192"/>
                  </a:lnTo>
                  <a:lnTo>
                    <a:pt x="311" y="1192"/>
                  </a:lnTo>
                  <a:lnTo>
                    <a:pt x="305" y="1185"/>
                  </a:lnTo>
                  <a:lnTo>
                    <a:pt x="298" y="1185"/>
                  </a:lnTo>
                  <a:lnTo>
                    <a:pt x="305" y="1178"/>
                  </a:lnTo>
                  <a:lnTo>
                    <a:pt x="305" y="1172"/>
                  </a:lnTo>
                  <a:lnTo>
                    <a:pt x="305" y="1165"/>
                  </a:lnTo>
                  <a:lnTo>
                    <a:pt x="284" y="1165"/>
                  </a:lnTo>
                  <a:lnTo>
                    <a:pt x="277" y="1151"/>
                  </a:lnTo>
                  <a:lnTo>
                    <a:pt x="271" y="1144"/>
                  </a:lnTo>
                  <a:lnTo>
                    <a:pt x="257" y="1117"/>
                  </a:lnTo>
                  <a:lnTo>
                    <a:pt x="250" y="1104"/>
                  </a:lnTo>
                  <a:lnTo>
                    <a:pt x="244" y="1104"/>
                  </a:lnTo>
                  <a:lnTo>
                    <a:pt x="223" y="1104"/>
                  </a:lnTo>
                  <a:lnTo>
                    <a:pt x="217" y="1104"/>
                  </a:lnTo>
                  <a:lnTo>
                    <a:pt x="196" y="1104"/>
                  </a:lnTo>
                  <a:lnTo>
                    <a:pt x="189" y="1104"/>
                  </a:lnTo>
                  <a:lnTo>
                    <a:pt x="183" y="1111"/>
                  </a:lnTo>
                  <a:lnTo>
                    <a:pt x="149" y="1104"/>
                  </a:lnTo>
                  <a:lnTo>
                    <a:pt x="128" y="1104"/>
                  </a:lnTo>
                  <a:lnTo>
                    <a:pt x="115" y="1090"/>
                  </a:lnTo>
                  <a:lnTo>
                    <a:pt x="108" y="1090"/>
                  </a:lnTo>
                  <a:lnTo>
                    <a:pt x="101" y="1084"/>
                  </a:lnTo>
                  <a:lnTo>
                    <a:pt x="88" y="1077"/>
                  </a:lnTo>
                  <a:lnTo>
                    <a:pt x="81" y="1070"/>
                  </a:lnTo>
                  <a:lnTo>
                    <a:pt x="74" y="1063"/>
                  </a:lnTo>
                  <a:lnTo>
                    <a:pt x="68" y="1056"/>
                  </a:lnTo>
                  <a:lnTo>
                    <a:pt x="68" y="1063"/>
                  </a:lnTo>
                  <a:lnTo>
                    <a:pt x="54" y="1056"/>
                  </a:lnTo>
                  <a:lnTo>
                    <a:pt x="61" y="1050"/>
                  </a:lnTo>
                  <a:lnTo>
                    <a:pt x="68" y="1043"/>
                  </a:lnTo>
                  <a:lnTo>
                    <a:pt x="81" y="1036"/>
                  </a:lnTo>
                  <a:lnTo>
                    <a:pt x="81" y="1029"/>
                  </a:lnTo>
                  <a:lnTo>
                    <a:pt x="88" y="1009"/>
                  </a:lnTo>
                  <a:lnTo>
                    <a:pt x="81" y="1009"/>
                  </a:lnTo>
                  <a:lnTo>
                    <a:pt x="74" y="1002"/>
                  </a:lnTo>
                  <a:lnTo>
                    <a:pt x="81" y="995"/>
                  </a:lnTo>
                  <a:lnTo>
                    <a:pt x="88" y="995"/>
                  </a:lnTo>
                  <a:lnTo>
                    <a:pt x="101" y="962"/>
                  </a:lnTo>
                  <a:lnTo>
                    <a:pt x="122" y="948"/>
                  </a:lnTo>
                  <a:lnTo>
                    <a:pt x="122" y="975"/>
                  </a:lnTo>
                  <a:lnTo>
                    <a:pt x="128" y="995"/>
                  </a:lnTo>
                  <a:lnTo>
                    <a:pt x="135" y="995"/>
                  </a:lnTo>
                  <a:lnTo>
                    <a:pt x="149" y="995"/>
                  </a:lnTo>
                  <a:lnTo>
                    <a:pt x="149" y="989"/>
                  </a:lnTo>
                  <a:lnTo>
                    <a:pt x="156" y="982"/>
                  </a:lnTo>
                  <a:lnTo>
                    <a:pt x="156" y="975"/>
                  </a:lnTo>
                  <a:lnTo>
                    <a:pt x="156" y="968"/>
                  </a:lnTo>
                  <a:lnTo>
                    <a:pt x="149" y="955"/>
                  </a:lnTo>
                  <a:lnTo>
                    <a:pt x="156" y="955"/>
                  </a:lnTo>
                  <a:lnTo>
                    <a:pt x="162" y="955"/>
                  </a:lnTo>
                  <a:lnTo>
                    <a:pt x="156" y="948"/>
                  </a:lnTo>
                  <a:lnTo>
                    <a:pt x="156" y="941"/>
                  </a:lnTo>
                  <a:lnTo>
                    <a:pt x="156" y="935"/>
                  </a:lnTo>
                  <a:lnTo>
                    <a:pt x="162" y="935"/>
                  </a:lnTo>
                  <a:lnTo>
                    <a:pt x="162" y="928"/>
                  </a:lnTo>
                  <a:lnTo>
                    <a:pt x="162" y="921"/>
                  </a:lnTo>
                  <a:lnTo>
                    <a:pt x="162" y="914"/>
                  </a:lnTo>
                  <a:lnTo>
                    <a:pt x="156" y="907"/>
                  </a:lnTo>
                  <a:lnTo>
                    <a:pt x="162" y="907"/>
                  </a:lnTo>
                  <a:lnTo>
                    <a:pt x="156" y="894"/>
                  </a:lnTo>
                  <a:lnTo>
                    <a:pt x="162" y="880"/>
                  </a:lnTo>
                  <a:lnTo>
                    <a:pt x="169" y="880"/>
                  </a:lnTo>
                  <a:lnTo>
                    <a:pt x="169" y="874"/>
                  </a:lnTo>
                  <a:lnTo>
                    <a:pt x="162" y="874"/>
                  </a:lnTo>
                  <a:lnTo>
                    <a:pt x="156" y="867"/>
                  </a:lnTo>
                  <a:lnTo>
                    <a:pt x="156" y="860"/>
                  </a:lnTo>
                  <a:lnTo>
                    <a:pt x="162" y="860"/>
                  </a:lnTo>
                  <a:lnTo>
                    <a:pt x="156" y="853"/>
                  </a:lnTo>
                  <a:lnTo>
                    <a:pt x="162" y="846"/>
                  </a:lnTo>
                  <a:lnTo>
                    <a:pt x="162" y="840"/>
                  </a:lnTo>
                  <a:lnTo>
                    <a:pt x="162" y="826"/>
                  </a:lnTo>
                  <a:lnTo>
                    <a:pt x="156" y="826"/>
                  </a:lnTo>
                  <a:lnTo>
                    <a:pt x="156" y="813"/>
                  </a:lnTo>
                  <a:lnTo>
                    <a:pt x="156" y="792"/>
                  </a:lnTo>
                  <a:lnTo>
                    <a:pt x="156" y="772"/>
                  </a:lnTo>
                  <a:lnTo>
                    <a:pt x="156" y="758"/>
                  </a:lnTo>
                  <a:lnTo>
                    <a:pt x="162" y="758"/>
                  </a:lnTo>
                  <a:lnTo>
                    <a:pt x="162" y="738"/>
                  </a:lnTo>
                  <a:lnTo>
                    <a:pt x="169" y="738"/>
                  </a:lnTo>
                  <a:lnTo>
                    <a:pt x="176" y="725"/>
                  </a:lnTo>
                  <a:lnTo>
                    <a:pt x="176" y="718"/>
                  </a:lnTo>
                  <a:lnTo>
                    <a:pt x="169" y="697"/>
                  </a:lnTo>
                  <a:lnTo>
                    <a:pt x="169" y="677"/>
                  </a:lnTo>
                  <a:lnTo>
                    <a:pt x="162" y="670"/>
                  </a:lnTo>
                  <a:lnTo>
                    <a:pt x="169" y="664"/>
                  </a:lnTo>
                  <a:lnTo>
                    <a:pt x="169" y="657"/>
                  </a:lnTo>
                  <a:lnTo>
                    <a:pt x="169" y="650"/>
                  </a:lnTo>
                  <a:lnTo>
                    <a:pt x="162" y="650"/>
                  </a:lnTo>
                  <a:lnTo>
                    <a:pt x="162" y="643"/>
                  </a:lnTo>
                  <a:lnTo>
                    <a:pt x="169" y="636"/>
                  </a:lnTo>
                  <a:lnTo>
                    <a:pt x="162" y="630"/>
                  </a:lnTo>
                  <a:lnTo>
                    <a:pt x="162" y="623"/>
                  </a:lnTo>
                  <a:lnTo>
                    <a:pt x="156" y="623"/>
                  </a:lnTo>
                  <a:lnTo>
                    <a:pt x="135" y="609"/>
                  </a:lnTo>
                  <a:lnTo>
                    <a:pt x="135" y="616"/>
                  </a:lnTo>
                  <a:lnTo>
                    <a:pt x="135" y="623"/>
                  </a:lnTo>
                  <a:lnTo>
                    <a:pt x="135" y="630"/>
                  </a:lnTo>
                  <a:lnTo>
                    <a:pt x="135" y="636"/>
                  </a:lnTo>
                  <a:lnTo>
                    <a:pt x="135" y="643"/>
                  </a:lnTo>
                  <a:lnTo>
                    <a:pt x="142" y="643"/>
                  </a:lnTo>
                  <a:lnTo>
                    <a:pt x="142" y="664"/>
                  </a:lnTo>
                  <a:lnTo>
                    <a:pt x="135" y="697"/>
                  </a:lnTo>
                  <a:lnTo>
                    <a:pt x="128" y="711"/>
                  </a:lnTo>
                  <a:lnTo>
                    <a:pt x="128" y="718"/>
                  </a:lnTo>
                  <a:lnTo>
                    <a:pt x="128" y="725"/>
                  </a:lnTo>
                  <a:lnTo>
                    <a:pt x="115" y="745"/>
                  </a:lnTo>
                  <a:lnTo>
                    <a:pt x="108" y="758"/>
                  </a:lnTo>
                  <a:lnTo>
                    <a:pt x="95" y="745"/>
                  </a:lnTo>
                  <a:lnTo>
                    <a:pt x="81" y="738"/>
                  </a:lnTo>
                  <a:lnTo>
                    <a:pt x="68" y="745"/>
                  </a:lnTo>
                  <a:lnTo>
                    <a:pt x="61" y="738"/>
                  </a:lnTo>
                  <a:lnTo>
                    <a:pt x="54" y="738"/>
                  </a:lnTo>
                  <a:lnTo>
                    <a:pt x="54" y="745"/>
                  </a:lnTo>
                  <a:lnTo>
                    <a:pt x="47" y="745"/>
                  </a:lnTo>
                  <a:lnTo>
                    <a:pt x="47" y="758"/>
                  </a:lnTo>
                  <a:lnTo>
                    <a:pt x="40" y="758"/>
                  </a:lnTo>
                  <a:lnTo>
                    <a:pt x="47" y="765"/>
                  </a:lnTo>
                  <a:lnTo>
                    <a:pt x="40" y="772"/>
                  </a:lnTo>
                  <a:lnTo>
                    <a:pt x="40" y="779"/>
                  </a:lnTo>
                  <a:lnTo>
                    <a:pt x="47" y="779"/>
                  </a:lnTo>
                  <a:lnTo>
                    <a:pt x="47" y="785"/>
                  </a:lnTo>
                  <a:lnTo>
                    <a:pt x="40" y="785"/>
                  </a:lnTo>
                  <a:lnTo>
                    <a:pt x="40" y="779"/>
                  </a:lnTo>
                  <a:lnTo>
                    <a:pt x="34" y="772"/>
                  </a:lnTo>
                  <a:lnTo>
                    <a:pt x="27" y="772"/>
                  </a:lnTo>
                  <a:lnTo>
                    <a:pt x="20" y="772"/>
                  </a:lnTo>
                  <a:lnTo>
                    <a:pt x="20" y="765"/>
                  </a:lnTo>
                  <a:lnTo>
                    <a:pt x="27" y="758"/>
                  </a:lnTo>
                  <a:lnTo>
                    <a:pt x="34" y="745"/>
                  </a:lnTo>
                  <a:lnTo>
                    <a:pt x="40" y="738"/>
                  </a:lnTo>
                  <a:lnTo>
                    <a:pt x="40" y="731"/>
                  </a:lnTo>
                  <a:lnTo>
                    <a:pt x="40" y="725"/>
                  </a:lnTo>
                  <a:lnTo>
                    <a:pt x="47" y="718"/>
                  </a:lnTo>
                  <a:lnTo>
                    <a:pt x="40" y="718"/>
                  </a:lnTo>
                  <a:lnTo>
                    <a:pt x="47" y="711"/>
                  </a:lnTo>
                  <a:lnTo>
                    <a:pt x="47" y="704"/>
                  </a:lnTo>
                  <a:lnTo>
                    <a:pt x="54" y="697"/>
                  </a:lnTo>
                  <a:lnTo>
                    <a:pt x="54" y="691"/>
                  </a:lnTo>
                  <a:lnTo>
                    <a:pt x="61" y="684"/>
                  </a:lnTo>
                  <a:lnTo>
                    <a:pt x="61" y="677"/>
                  </a:lnTo>
                  <a:lnTo>
                    <a:pt x="68" y="670"/>
                  </a:lnTo>
                  <a:lnTo>
                    <a:pt x="74" y="650"/>
                  </a:lnTo>
                  <a:lnTo>
                    <a:pt x="74" y="643"/>
                  </a:lnTo>
                  <a:lnTo>
                    <a:pt x="81" y="643"/>
                  </a:lnTo>
                  <a:lnTo>
                    <a:pt x="81" y="636"/>
                  </a:lnTo>
                  <a:lnTo>
                    <a:pt x="81" y="630"/>
                  </a:lnTo>
                  <a:lnTo>
                    <a:pt x="81" y="623"/>
                  </a:lnTo>
                  <a:lnTo>
                    <a:pt x="81" y="616"/>
                  </a:lnTo>
                  <a:lnTo>
                    <a:pt x="88" y="623"/>
                  </a:lnTo>
                  <a:lnTo>
                    <a:pt x="95" y="623"/>
                  </a:lnTo>
                  <a:lnTo>
                    <a:pt x="101" y="609"/>
                  </a:lnTo>
                  <a:lnTo>
                    <a:pt x="95" y="603"/>
                  </a:lnTo>
                  <a:lnTo>
                    <a:pt x="95" y="609"/>
                  </a:lnTo>
                  <a:lnTo>
                    <a:pt x="88" y="609"/>
                  </a:lnTo>
                  <a:lnTo>
                    <a:pt x="81" y="603"/>
                  </a:lnTo>
                  <a:lnTo>
                    <a:pt x="81" y="596"/>
                  </a:lnTo>
                  <a:lnTo>
                    <a:pt x="47" y="582"/>
                  </a:lnTo>
                  <a:lnTo>
                    <a:pt x="34" y="569"/>
                  </a:lnTo>
                  <a:lnTo>
                    <a:pt x="27" y="562"/>
                  </a:lnTo>
                  <a:lnTo>
                    <a:pt x="34" y="555"/>
                  </a:lnTo>
                  <a:lnTo>
                    <a:pt x="27" y="548"/>
                  </a:lnTo>
                  <a:lnTo>
                    <a:pt x="27" y="542"/>
                  </a:lnTo>
                  <a:lnTo>
                    <a:pt x="34" y="542"/>
                  </a:lnTo>
                  <a:lnTo>
                    <a:pt x="34" y="535"/>
                  </a:lnTo>
                  <a:lnTo>
                    <a:pt x="47" y="542"/>
                  </a:lnTo>
                  <a:lnTo>
                    <a:pt x="47" y="535"/>
                  </a:lnTo>
                  <a:lnTo>
                    <a:pt x="47" y="528"/>
                  </a:lnTo>
                  <a:lnTo>
                    <a:pt x="47" y="521"/>
                  </a:lnTo>
                  <a:lnTo>
                    <a:pt x="40" y="515"/>
                  </a:lnTo>
                  <a:lnTo>
                    <a:pt x="34" y="515"/>
                  </a:lnTo>
                  <a:lnTo>
                    <a:pt x="34" y="501"/>
                  </a:lnTo>
                  <a:lnTo>
                    <a:pt x="34" y="494"/>
                  </a:lnTo>
                  <a:lnTo>
                    <a:pt x="34" y="487"/>
                  </a:lnTo>
                  <a:lnTo>
                    <a:pt x="34" y="481"/>
                  </a:lnTo>
                  <a:lnTo>
                    <a:pt x="27" y="474"/>
                  </a:lnTo>
                  <a:lnTo>
                    <a:pt x="20" y="481"/>
                  </a:lnTo>
                  <a:lnTo>
                    <a:pt x="20" y="487"/>
                  </a:lnTo>
                  <a:lnTo>
                    <a:pt x="7" y="487"/>
                  </a:lnTo>
                  <a:lnTo>
                    <a:pt x="0" y="487"/>
                  </a:lnTo>
                  <a:lnTo>
                    <a:pt x="0" y="481"/>
                  </a:lnTo>
                  <a:lnTo>
                    <a:pt x="0" y="474"/>
                  </a:lnTo>
                  <a:lnTo>
                    <a:pt x="7" y="467"/>
                  </a:lnTo>
                  <a:lnTo>
                    <a:pt x="13" y="447"/>
                  </a:lnTo>
                  <a:lnTo>
                    <a:pt x="27" y="447"/>
                  </a:lnTo>
                  <a:lnTo>
                    <a:pt x="34" y="433"/>
                  </a:lnTo>
                  <a:lnTo>
                    <a:pt x="27" y="420"/>
                  </a:lnTo>
                  <a:lnTo>
                    <a:pt x="20" y="420"/>
                  </a:lnTo>
                  <a:lnTo>
                    <a:pt x="13" y="426"/>
                  </a:lnTo>
                  <a:lnTo>
                    <a:pt x="7" y="420"/>
                  </a:lnTo>
                  <a:lnTo>
                    <a:pt x="7" y="406"/>
                  </a:lnTo>
                  <a:lnTo>
                    <a:pt x="0" y="406"/>
                  </a:lnTo>
                  <a:lnTo>
                    <a:pt x="0" y="413"/>
                  </a:lnTo>
                  <a:lnTo>
                    <a:pt x="0" y="406"/>
                  </a:lnTo>
                  <a:lnTo>
                    <a:pt x="7" y="393"/>
                  </a:lnTo>
                  <a:lnTo>
                    <a:pt x="20" y="393"/>
                  </a:lnTo>
                  <a:lnTo>
                    <a:pt x="20" y="372"/>
                  </a:lnTo>
                  <a:lnTo>
                    <a:pt x="13" y="372"/>
                  </a:lnTo>
                  <a:lnTo>
                    <a:pt x="20" y="366"/>
                  </a:lnTo>
                  <a:lnTo>
                    <a:pt x="20" y="359"/>
                  </a:lnTo>
                  <a:lnTo>
                    <a:pt x="13" y="338"/>
                  </a:lnTo>
                  <a:lnTo>
                    <a:pt x="7" y="325"/>
                  </a:lnTo>
                  <a:lnTo>
                    <a:pt x="0" y="311"/>
                  </a:lnTo>
                  <a:lnTo>
                    <a:pt x="20" y="311"/>
                  </a:lnTo>
                  <a:lnTo>
                    <a:pt x="27" y="305"/>
                  </a:lnTo>
                  <a:lnTo>
                    <a:pt x="27" y="298"/>
                  </a:lnTo>
                  <a:lnTo>
                    <a:pt x="34" y="298"/>
                  </a:lnTo>
                  <a:lnTo>
                    <a:pt x="34" y="284"/>
                  </a:lnTo>
                  <a:lnTo>
                    <a:pt x="40" y="284"/>
                  </a:lnTo>
                  <a:lnTo>
                    <a:pt x="40" y="277"/>
                  </a:lnTo>
                  <a:lnTo>
                    <a:pt x="40" y="271"/>
                  </a:lnTo>
                  <a:lnTo>
                    <a:pt x="34" y="271"/>
                  </a:lnTo>
                  <a:lnTo>
                    <a:pt x="20" y="257"/>
                  </a:lnTo>
                  <a:lnTo>
                    <a:pt x="7" y="264"/>
                  </a:lnTo>
                  <a:lnTo>
                    <a:pt x="7" y="257"/>
                  </a:lnTo>
                  <a:lnTo>
                    <a:pt x="13" y="250"/>
                  </a:lnTo>
                  <a:lnTo>
                    <a:pt x="20" y="250"/>
                  </a:lnTo>
                  <a:lnTo>
                    <a:pt x="13" y="230"/>
                  </a:lnTo>
                  <a:lnTo>
                    <a:pt x="27" y="223"/>
                  </a:lnTo>
                  <a:lnTo>
                    <a:pt x="20" y="216"/>
                  </a:lnTo>
                  <a:lnTo>
                    <a:pt x="20" y="210"/>
                  </a:lnTo>
                  <a:lnTo>
                    <a:pt x="20" y="203"/>
                  </a:lnTo>
                  <a:lnTo>
                    <a:pt x="20" y="196"/>
                  </a:lnTo>
                  <a:lnTo>
                    <a:pt x="20" y="189"/>
                  </a:lnTo>
                  <a:close/>
                </a:path>
              </a:pathLst>
            </a:custGeom>
            <a:solidFill>
              <a:srgbClr val="A6A6A6"/>
            </a:solidFill>
            <a:ln w="1" cap="sq">
              <a:solidFill>
                <a:srgbClr val="7F7F7F"/>
              </a:solidFill>
              <a:prstDash val="solid"/>
              <a:miter lim="800000"/>
              <a:headEnd/>
              <a:tailEnd/>
            </a:ln>
          </p:spPr>
          <p:txBody>
            <a:bodyPr lIns="100796" tIns="50398" rIns="100796" bIns="50398"/>
            <a:lstStyle/>
            <a:p>
              <a:endParaRPr lang="es-ES" sz="2004" dirty="0"/>
            </a:p>
          </p:txBody>
        </p:sp>
        <p:sp>
          <p:nvSpPr>
            <p:cNvPr id="50" name="AutoShape 34">
              <a:extLst>
                <a:ext uri="{FF2B5EF4-FFF2-40B4-BE49-F238E27FC236}">
                  <a16:creationId xmlns:a16="http://schemas.microsoft.com/office/drawing/2014/main" id="{BE71C683-5D35-5883-9BF7-7C69CEC753BC}"/>
                </a:ext>
              </a:extLst>
            </p:cNvPr>
            <p:cNvSpPr>
              <a:spLocks noChangeAspect="1" noChangeArrowheads="1"/>
            </p:cNvSpPr>
            <p:nvPr/>
          </p:nvSpPr>
          <p:spPr bwMode="auto">
            <a:xfrm>
              <a:off x="12976010" y="6451113"/>
              <a:ext cx="400314" cy="450218"/>
            </a:xfrm>
            <a:prstGeom prst="rect">
              <a:avLst/>
            </a:prstGeom>
            <a:noFill/>
            <a:ln w="9525">
              <a:noFill/>
              <a:miter lim="800000"/>
              <a:headEnd/>
              <a:tailEnd/>
            </a:ln>
          </p:spPr>
          <p:txBody>
            <a:bodyPr lIns="100796" tIns="50398" rIns="100796" bIns="50398"/>
            <a:lstStyle/>
            <a:p>
              <a:endParaRPr lang="es-ES" sz="2004" dirty="0">
                <a:latin typeface="Calibri" pitchFamily="34" charset="0"/>
              </a:endParaRPr>
            </a:p>
          </p:txBody>
        </p:sp>
        <p:sp>
          <p:nvSpPr>
            <p:cNvPr id="51" name="lerida">
              <a:extLst>
                <a:ext uri="{FF2B5EF4-FFF2-40B4-BE49-F238E27FC236}">
                  <a16:creationId xmlns:a16="http://schemas.microsoft.com/office/drawing/2014/main" id="{77471A90-08CF-AB53-8272-98E0EDFB180E}"/>
                </a:ext>
              </a:extLst>
            </p:cNvPr>
            <p:cNvSpPr>
              <a:spLocks noEditPoints="1"/>
            </p:cNvSpPr>
            <p:nvPr/>
          </p:nvSpPr>
          <p:spPr bwMode="auto">
            <a:xfrm>
              <a:off x="15406680" y="5831188"/>
              <a:ext cx="475715" cy="734935"/>
            </a:xfrm>
            <a:custGeom>
              <a:avLst/>
              <a:gdLst>
                <a:gd name="T0" fmla="*/ 2147483647 w 1265"/>
                <a:gd name="T1" fmla="*/ 2147483647 h 1814"/>
                <a:gd name="T2" fmla="*/ 2147483647 w 1265"/>
                <a:gd name="T3" fmla="*/ 2147483647 h 1814"/>
                <a:gd name="T4" fmla="*/ 2147483647 w 1265"/>
                <a:gd name="T5" fmla="*/ 903370728 h 1814"/>
                <a:gd name="T6" fmla="*/ 2147483647 w 1265"/>
                <a:gd name="T7" fmla="*/ 2147483647 h 1814"/>
                <a:gd name="T8" fmla="*/ 2147483647 w 1265"/>
                <a:gd name="T9" fmla="*/ 2147483647 h 1814"/>
                <a:gd name="T10" fmla="*/ 2147483647 w 1265"/>
                <a:gd name="T11" fmla="*/ 2147483647 h 1814"/>
                <a:gd name="T12" fmla="*/ 2147483647 w 1265"/>
                <a:gd name="T13" fmla="*/ 2147483647 h 1814"/>
                <a:gd name="T14" fmla="*/ 2147483647 w 1265"/>
                <a:gd name="T15" fmla="*/ 2147483647 h 1814"/>
                <a:gd name="T16" fmla="*/ 2147483647 w 1265"/>
                <a:gd name="T17" fmla="*/ 2147483647 h 1814"/>
                <a:gd name="T18" fmla="*/ 2147483647 w 1265"/>
                <a:gd name="T19" fmla="*/ 2147483647 h 1814"/>
                <a:gd name="T20" fmla="*/ 2147483647 w 1265"/>
                <a:gd name="T21" fmla="*/ 2147483647 h 1814"/>
                <a:gd name="T22" fmla="*/ 2147483647 w 1265"/>
                <a:gd name="T23" fmla="*/ 2147483647 h 1814"/>
                <a:gd name="T24" fmla="*/ 2147483647 w 1265"/>
                <a:gd name="T25" fmla="*/ 2147483647 h 1814"/>
                <a:gd name="T26" fmla="*/ 2147483647 w 1265"/>
                <a:gd name="T27" fmla="*/ 2147483647 h 1814"/>
                <a:gd name="T28" fmla="*/ 2147483647 w 1265"/>
                <a:gd name="T29" fmla="*/ 2147483647 h 1814"/>
                <a:gd name="T30" fmla="*/ 2147483647 w 1265"/>
                <a:gd name="T31" fmla="*/ 2147483647 h 1814"/>
                <a:gd name="T32" fmla="*/ 2147483647 w 1265"/>
                <a:gd name="T33" fmla="*/ 2147483647 h 1814"/>
                <a:gd name="T34" fmla="*/ 2147483647 w 1265"/>
                <a:gd name="T35" fmla="*/ 2147483647 h 1814"/>
                <a:gd name="T36" fmla="*/ 2147483647 w 1265"/>
                <a:gd name="T37" fmla="*/ 2147483647 h 1814"/>
                <a:gd name="T38" fmla="*/ 2147483647 w 1265"/>
                <a:gd name="T39" fmla="*/ 2147483647 h 1814"/>
                <a:gd name="T40" fmla="*/ 2147483647 w 1265"/>
                <a:gd name="T41" fmla="*/ 2147483647 h 1814"/>
                <a:gd name="T42" fmla="*/ 2147483647 w 1265"/>
                <a:gd name="T43" fmla="*/ 2147483647 h 1814"/>
                <a:gd name="T44" fmla="*/ 2147483647 w 1265"/>
                <a:gd name="T45" fmla="*/ 2147483647 h 1814"/>
                <a:gd name="T46" fmla="*/ 2147483647 w 1265"/>
                <a:gd name="T47" fmla="*/ 2147483647 h 1814"/>
                <a:gd name="T48" fmla="*/ 2147483647 w 1265"/>
                <a:gd name="T49" fmla="*/ 2147483647 h 1814"/>
                <a:gd name="T50" fmla="*/ 2147483647 w 1265"/>
                <a:gd name="T51" fmla="*/ 2147483647 h 1814"/>
                <a:gd name="T52" fmla="*/ 2147483647 w 1265"/>
                <a:gd name="T53" fmla="*/ 2147483647 h 1814"/>
                <a:gd name="T54" fmla="*/ 2147483647 w 1265"/>
                <a:gd name="T55" fmla="*/ 2147483647 h 1814"/>
                <a:gd name="T56" fmla="*/ 2147483647 w 1265"/>
                <a:gd name="T57" fmla="*/ 2147483647 h 1814"/>
                <a:gd name="T58" fmla="*/ 2147483647 w 1265"/>
                <a:gd name="T59" fmla="*/ 2147483647 h 1814"/>
                <a:gd name="T60" fmla="*/ 2147483647 w 1265"/>
                <a:gd name="T61" fmla="*/ 2147483647 h 1814"/>
                <a:gd name="T62" fmla="*/ 2147483647 w 1265"/>
                <a:gd name="T63" fmla="*/ 2147483647 h 1814"/>
                <a:gd name="T64" fmla="*/ 2147483647 w 1265"/>
                <a:gd name="T65" fmla="*/ 2147483647 h 1814"/>
                <a:gd name="T66" fmla="*/ 2147483647 w 1265"/>
                <a:gd name="T67" fmla="*/ 2147483647 h 1814"/>
                <a:gd name="T68" fmla="*/ 2147483647 w 1265"/>
                <a:gd name="T69" fmla="*/ 2147483647 h 1814"/>
                <a:gd name="T70" fmla="*/ 2147483647 w 1265"/>
                <a:gd name="T71" fmla="*/ 2147483647 h 1814"/>
                <a:gd name="T72" fmla="*/ 2147483647 w 1265"/>
                <a:gd name="T73" fmla="*/ 2147483647 h 1814"/>
                <a:gd name="T74" fmla="*/ 2147483647 w 1265"/>
                <a:gd name="T75" fmla="*/ 2147483647 h 1814"/>
                <a:gd name="T76" fmla="*/ 2147483647 w 1265"/>
                <a:gd name="T77" fmla="*/ 2147483647 h 1814"/>
                <a:gd name="T78" fmla="*/ 2147483647 w 1265"/>
                <a:gd name="T79" fmla="*/ 2147483647 h 1814"/>
                <a:gd name="T80" fmla="*/ 2147483647 w 1265"/>
                <a:gd name="T81" fmla="*/ 2147483647 h 1814"/>
                <a:gd name="T82" fmla="*/ 2147483647 w 1265"/>
                <a:gd name="T83" fmla="*/ 2147483647 h 1814"/>
                <a:gd name="T84" fmla="*/ 2147483647 w 1265"/>
                <a:gd name="T85" fmla="*/ 2147483647 h 1814"/>
                <a:gd name="T86" fmla="*/ 2147483647 w 1265"/>
                <a:gd name="T87" fmla="*/ 2147483647 h 1814"/>
                <a:gd name="T88" fmla="*/ 2147483647 w 1265"/>
                <a:gd name="T89" fmla="*/ 2147483647 h 1814"/>
                <a:gd name="T90" fmla="*/ 2147483647 w 1265"/>
                <a:gd name="T91" fmla="*/ 2147483647 h 1814"/>
                <a:gd name="T92" fmla="*/ 448895793 w 1265"/>
                <a:gd name="T93" fmla="*/ 2147483647 h 1814"/>
                <a:gd name="T94" fmla="*/ 2147483647 w 1265"/>
                <a:gd name="T95" fmla="*/ 2147483647 h 1814"/>
                <a:gd name="T96" fmla="*/ 2147483647 w 1265"/>
                <a:gd name="T97" fmla="*/ 2147483647 h 1814"/>
                <a:gd name="T98" fmla="*/ 2147483647 w 1265"/>
                <a:gd name="T99" fmla="*/ 2147483647 h 1814"/>
                <a:gd name="T100" fmla="*/ 2147483647 w 1265"/>
                <a:gd name="T101" fmla="*/ 2147483647 h 1814"/>
                <a:gd name="T102" fmla="*/ 2147483647 w 1265"/>
                <a:gd name="T103" fmla="*/ 2147483647 h 1814"/>
                <a:gd name="T104" fmla="*/ 2147483647 w 1265"/>
                <a:gd name="T105" fmla="*/ 2147483647 h 1814"/>
                <a:gd name="T106" fmla="*/ 2147483647 w 1265"/>
                <a:gd name="T107" fmla="*/ 2147483647 h 1814"/>
                <a:gd name="T108" fmla="*/ 2147483647 w 1265"/>
                <a:gd name="T109" fmla="*/ 2147483647 h 1814"/>
                <a:gd name="T110" fmla="*/ 2147483647 w 1265"/>
                <a:gd name="T111" fmla="*/ 2147483647 h 1814"/>
                <a:gd name="T112" fmla="*/ 2147483647 w 1265"/>
                <a:gd name="T113" fmla="*/ 2147483647 h 1814"/>
                <a:gd name="T114" fmla="*/ 2147483647 w 1265"/>
                <a:gd name="T115" fmla="*/ 2147483647 h 1814"/>
                <a:gd name="T116" fmla="*/ 2147483647 w 1265"/>
                <a:gd name="T117" fmla="*/ 2147483647 h 1814"/>
                <a:gd name="T118" fmla="*/ 2147483647 w 1265"/>
                <a:gd name="T119" fmla="*/ 2147483647 h 181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65"/>
                <a:gd name="T181" fmla="*/ 0 h 1814"/>
                <a:gd name="T182" fmla="*/ 1265 w 1265"/>
                <a:gd name="T183" fmla="*/ 1814 h 181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65" h="1814">
                  <a:moveTo>
                    <a:pt x="237" y="196"/>
                  </a:moveTo>
                  <a:lnTo>
                    <a:pt x="244" y="196"/>
                  </a:lnTo>
                  <a:lnTo>
                    <a:pt x="250" y="196"/>
                  </a:lnTo>
                  <a:lnTo>
                    <a:pt x="250" y="183"/>
                  </a:lnTo>
                  <a:lnTo>
                    <a:pt x="250" y="176"/>
                  </a:lnTo>
                  <a:lnTo>
                    <a:pt x="257" y="176"/>
                  </a:lnTo>
                  <a:lnTo>
                    <a:pt x="257" y="169"/>
                  </a:lnTo>
                  <a:lnTo>
                    <a:pt x="250" y="169"/>
                  </a:lnTo>
                  <a:lnTo>
                    <a:pt x="250" y="163"/>
                  </a:lnTo>
                  <a:lnTo>
                    <a:pt x="250" y="156"/>
                  </a:lnTo>
                  <a:lnTo>
                    <a:pt x="244" y="149"/>
                  </a:lnTo>
                  <a:lnTo>
                    <a:pt x="244" y="142"/>
                  </a:lnTo>
                  <a:lnTo>
                    <a:pt x="244" y="136"/>
                  </a:lnTo>
                  <a:lnTo>
                    <a:pt x="237" y="136"/>
                  </a:lnTo>
                  <a:lnTo>
                    <a:pt x="237" y="129"/>
                  </a:lnTo>
                  <a:lnTo>
                    <a:pt x="237" y="122"/>
                  </a:lnTo>
                  <a:lnTo>
                    <a:pt x="223" y="129"/>
                  </a:lnTo>
                  <a:lnTo>
                    <a:pt x="217" y="122"/>
                  </a:lnTo>
                  <a:lnTo>
                    <a:pt x="230" y="115"/>
                  </a:lnTo>
                  <a:lnTo>
                    <a:pt x="223" y="115"/>
                  </a:lnTo>
                  <a:lnTo>
                    <a:pt x="230" y="108"/>
                  </a:lnTo>
                  <a:lnTo>
                    <a:pt x="237" y="102"/>
                  </a:lnTo>
                  <a:lnTo>
                    <a:pt x="244" y="95"/>
                  </a:lnTo>
                  <a:lnTo>
                    <a:pt x="230" y="95"/>
                  </a:lnTo>
                  <a:lnTo>
                    <a:pt x="223" y="88"/>
                  </a:lnTo>
                  <a:lnTo>
                    <a:pt x="230" y="75"/>
                  </a:lnTo>
                  <a:lnTo>
                    <a:pt x="237" y="68"/>
                  </a:lnTo>
                  <a:lnTo>
                    <a:pt x="244" y="68"/>
                  </a:lnTo>
                  <a:lnTo>
                    <a:pt x="244" y="61"/>
                  </a:lnTo>
                  <a:lnTo>
                    <a:pt x="237" y="54"/>
                  </a:lnTo>
                  <a:lnTo>
                    <a:pt x="237" y="48"/>
                  </a:lnTo>
                  <a:lnTo>
                    <a:pt x="244" y="48"/>
                  </a:lnTo>
                  <a:lnTo>
                    <a:pt x="237" y="41"/>
                  </a:lnTo>
                  <a:lnTo>
                    <a:pt x="230" y="34"/>
                  </a:lnTo>
                  <a:lnTo>
                    <a:pt x="230" y="27"/>
                  </a:lnTo>
                  <a:lnTo>
                    <a:pt x="230" y="20"/>
                  </a:lnTo>
                  <a:lnTo>
                    <a:pt x="244" y="14"/>
                  </a:lnTo>
                  <a:lnTo>
                    <a:pt x="244" y="7"/>
                  </a:lnTo>
                  <a:lnTo>
                    <a:pt x="257" y="7"/>
                  </a:lnTo>
                  <a:lnTo>
                    <a:pt x="264" y="0"/>
                  </a:lnTo>
                  <a:lnTo>
                    <a:pt x="271" y="0"/>
                  </a:lnTo>
                  <a:lnTo>
                    <a:pt x="277" y="0"/>
                  </a:lnTo>
                  <a:lnTo>
                    <a:pt x="284" y="0"/>
                  </a:lnTo>
                  <a:lnTo>
                    <a:pt x="291" y="7"/>
                  </a:lnTo>
                  <a:lnTo>
                    <a:pt x="291" y="14"/>
                  </a:lnTo>
                  <a:lnTo>
                    <a:pt x="305" y="14"/>
                  </a:lnTo>
                  <a:lnTo>
                    <a:pt x="318" y="20"/>
                  </a:lnTo>
                  <a:lnTo>
                    <a:pt x="332" y="27"/>
                  </a:lnTo>
                  <a:lnTo>
                    <a:pt x="338" y="27"/>
                  </a:lnTo>
                  <a:lnTo>
                    <a:pt x="345" y="20"/>
                  </a:lnTo>
                  <a:lnTo>
                    <a:pt x="352" y="20"/>
                  </a:lnTo>
                  <a:lnTo>
                    <a:pt x="359" y="20"/>
                  </a:lnTo>
                  <a:lnTo>
                    <a:pt x="379" y="34"/>
                  </a:lnTo>
                  <a:lnTo>
                    <a:pt x="386" y="27"/>
                  </a:lnTo>
                  <a:lnTo>
                    <a:pt x="399" y="34"/>
                  </a:lnTo>
                  <a:lnTo>
                    <a:pt x="399" y="41"/>
                  </a:lnTo>
                  <a:lnTo>
                    <a:pt x="406" y="41"/>
                  </a:lnTo>
                  <a:lnTo>
                    <a:pt x="413" y="41"/>
                  </a:lnTo>
                  <a:lnTo>
                    <a:pt x="413" y="48"/>
                  </a:lnTo>
                  <a:lnTo>
                    <a:pt x="420" y="48"/>
                  </a:lnTo>
                  <a:lnTo>
                    <a:pt x="440" y="61"/>
                  </a:lnTo>
                  <a:lnTo>
                    <a:pt x="447" y="61"/>
                  </a:lnTo>
                  <a:lnTo>
                    <a:pt x="453" y="75"/>
                  </a:lnTo>
                  <a:lnTo>
                    <a:pt x="467" y="75"/>
                  </a:lnTo>
                  <a:lnTo>
                    <a:pt x="460" y="68"/>
                  </a:lnTo>
                  <a:lnTo>
                    <a:pt x="467" y="61"/>
                  </a:lnTo>
                  <a:lnTo>
                    <a:pt x="474" y="54"/>
                  </a:lnTo>
                  <a:lnTo>
                    <a:pt x="487" y="54"/>
                  </a:lnTo>
                  <a:lnTo>
                    <a:pt x="494" y="54"/>
                  </a:lnTo>
                  <a:lnTo>
                    <a:pt x="501" y="61"/>
                  </a:lnTo>
                  <a:lnTo>
                    <a:pt x="501" y="68"/>
                  </a:lnTo>
                  <a:lnTo>
                    <a:pt x="508" y="75"/>
                  </a:lnTo>
                  <a:lnTo>
                    <a:pt x="514" y="75"/>
                  </a:lnTo>
                  <a:lnTo>
                    <a:pt x="521" y="68"/>
                  </a:lnTo>
                  <a:lnTo>
                    <a:pt x="535" y="68"/>
                  </a:lnTo>
                  <a:lnTo>
                    <a:pt x="548" y="75"/>
                  </a:lnTo>
                  <a:lnTo>
                    <a:pt x="548" y="68"/>
                  </a:lnTo>
                  <a:lnTo>
                    <a:pt x="548" y="75"/>
                  </a:lnTo>
                  <a:lnTo>
                    <a:pt x="548" y="68"/>
                  </a:lnTo>
                  <a:lnTo>
                    <a:pt x="555" y="68"/>
                  </a:lnTo>
                  <a:lnTo>
                    <a:pt x="555" y="75"/>
                  </a:lnTo>
                  <a:lnTo>
                    <a:pt x="562" y="75"/>
                  </a:lnTo>
                  <a:lnTo>
                    <a:pt x="568" y="75"/>
                  </a:lnTo>
                  <a:lnTo>
                    <a:pt x="582" y="75"/>
                  </a:lnTo>
                  <a:lnTo>
                    <a:pt x="582" y="68"/>
                  </a:lnTo>
                  <a:lnTo>
                    <a:pt x="596" y="81"/>
                  </a:lnTo>
                  <a:lnTo>
                    <a:pt x="602" y="81"/>
                  </a:lnTo>
                  <a:lnTo>
                    <a:pt x="609" y="88"/>
                  </a:lnTo>
                  <a:lnTo>
                    <a:pt x="623" y="95"/>
                  </a:lnTo>
                  <a:lnTo>
                    <a:pt x="629" y="108"/>
                  </a:lnTo>
                  <a:lnTo>
                    <a:pt x="629" y="122"/>
                  </a:lnTo>
                  <a:lnTo>
                    <a:pt x="636" y="122"/>
                  </a:lnTo>
                  <a:lnTo>
                    <a:pt x="636" y="136"/>
                  </a:lnTo>
                  <a:lnTo>
                    <a:pt x="643" y="136"/>
                  </a:lnTo>
                  <a:lnTo>
                    <a:pt x="650" y="142"/>
                  </a:lnTo>
                  <a:lnTo>
                    <a:pt x="663" y="156"/>
                  </a:lnTo>
                  <a:lnTo>
                    <a:pt x="670" y="156"/>
                  </a:lnTo>
                  <a:lnTo>
                    <a:pt x="670" y="149"/>
                  </a:lnTo>
                  <a:lnTo>
                    <a:pt x="677" y="142"/>
                  </a:lnTo>
                  <a:lnTo>
                    <a:pt x="690" y="142"/>
                  </a:lnTo>
                  <a:lnTo>
                    <a:pt x="697" y="136"/>
                  </a:lnTo>
                  <a:lnTo>
                    <a:pt x="704" y="136"/>
                  </a:lnTo>
                  <a:lnTo>
                    <a:pt x="717" y="129"/>
                  </a:lnTo>
                  <a:lnTo>
                    <a:pt x="724" y="129"/>
                  </a:lnTo>
                  <a:lnTo>
                    <a:pt x="731" y="136"/>
                  </a:lnTo>
                  <a:lnTo>
                    <a:pt x="731" y="142"/>
                  </a:lnTo>
                  <a:lnTo>
                    <a:pt x="744" y="142"/>
                  </a:lnTo>
                  <a:lnTo>
                    <a:pt x="744" y="136"/>
                  </a:lnTo>
                  <a:lnTo>
                    <a:pt x="751" y="136"/>
                  </a:lnTo>
                  <a:lnTo>
                    <a:pt x="758" y="142"/>
                  </a:lnTo>
                  <a:lnTo>
                    <a:pt x="771" y="136"/>
                  </a:lnTo>
                  <a:lnTo>
                    <a:pt x="778" y="136"/>
                  </a:lnTo>
                  <a:lnTo>
                    <a:pt x="785" y="136"/>
                  </a:lnTo>
                  <a:lnTo>
                    <a:pt x="792" y="136"/>
                  </a:lnTo>
                  <a:lnTo>
                    <a:pt x="799" y="129"/>
                  </a:lnTo>
                  <a:lnTo>
                    <a:pt x="805" y="129"/>
                  </a:lnTo>
                  <a:lnTo>
                    <a:pt x="805" y="136"/>
                  </a:lnTo>
                  <a:lnTo>
                    <a:pt x="826" y="136"/>
                  </a:lnTo>
                  <a:lnTo>
                    <a:pt x="819" y="142"/>
                  </a:lnTo>
                  <a:lnTo>
                    <a:pt x="819" y="149"/>
                  </a:lnTo>
                  <a:lnTo>
                    <a:pt x="819" y="156"/>
                  </a:lnTo>
                  <a:lnTo>
                    <a:pt x="826" y="156"/>
                  </a:lnTo>
                  <a:lnTo>
                    <a:pt x="832" y="163"/>
                  </a:lnTo>
                  <a:lnTo>
                    <a:pt x="839" y="163"/>
                  </a:lnTo>
                  <a:lnTo>
                    <a:pt x="853" y="169"/>
                  </a:lnTo>
                  <a:lnTo>
                    <a:pt x="846" y="183"/>
                  </a:lnTo>
                  <a:lnTo>
                    <a:pt x="853" y="183"/>
                  </a:lnTo>
                  <a:lnTo>
                    <a:pt x="853" y="190"/>
                  </a:lnTo>
                  <a:lnTo>
                    <a:pt x="859" y="196"/>
                  </a:lnTo>
                  <a:lnTo>
                    <a:pt x="866" y="203"/>
                  </a:lnTo>
                  <a:lnTo>
                    <a:pt x="873" y="203"/>
                  </a:lnTo>
                  <a:lnTo>
                    <a:pt x="873" y="210"/>
                  </a:lnTo>
                  <a:lnTo>
                    <a:pt x="880" y="217"/>
                  </a:lnTo>
                  <a:lnTo>
                    <a:pt x="880" y="224"/>
                  </a:lnTo>
                  <a:lnTo>
                    <a:pt x="880" y="230"/>
                  </a:lnTo>
                  <a:lnTo>
                    <a:pt x="880" y="237"/>
                  </a:lnTo>
                  <a:lnTo>
                    <a:pt x="887" y="244"/>
                  </a:lnTo>
                  <a:lnTo>
                    <a:pt x="893" y="244"/>
                  </a:lnTo>
                  <a:lnTo>
                    <a:pt x="887" y="251"/>
                  </a:lnTo>
                  <a:lnTo>
                    <a:pt x="900" y="264"/>
                  </a:lnTo>
                  <a:lnTo>
                    <a:pt x="900" y="278"/>
                  </a:lnTo>
                  <a:lnTo>
                    <a:pt x="893" y="278"/>
                  </a:lnTo>
                  <a:lnTo>
                    <a:pt x="887" y="284"/>
                  </a:lnTo>
                  <a:lnTo>
                    <a:pt x="893" y="291"/>
                  </a:lnTo>
                  <a:lnTo>
                    <a:pt x="907" y="298"/>
                  </a:lnTo>
                  <a:lnTo>
                    <a:pt x="907" y="305"/>
                  </a:lnTo>
                  <a:lnTo>
                    <a:pt x="886" y="312"/>
                  </a:lnTo>
                  <a:lnTo>
                    <a:pt x="886" y="325"/>
                  </a:lnTo>
                  <a:lnTo>
                    <a:pt x="886" y="332"/>
                  </a:lnTo>
                  <a:lnTo>
                    <a:pt x="880" y="339"/>
                  </a:lnTo>
                  <a:lnTo>
                    <a:pt x="893" y="332"/>
                  </a:lnTo>
                  <a:lnTo>
                    <a:pt x="900" y="332"/>
                  </a:lnTo>
                  <a:lnTo>
                    <a:pt x="907" y="332"/>
                  </a:lnTo>
                  <a:lnTo>
                    <a:pt x="914" y="339"/>
                  </a:lnTo>
                  <a:lnTo>
                    <a:pt x="914" y="352"/>
                  </a:lnTo>
                  <a:lnTo>
                    <a:pt x="920" y="352"/>
                  </a:lnTo>
                  <a:lnTo>
                    <a:pt x="927" y="366"/>
                  </a:lnTo>
                  <a:lnTo>
                    <a:pt x="907" y="386"/>
                  </a:lnTo>
                  <a:lnTo>
                    <a:pt x="893" y="386"/>
                  </a:lnTo>
                  <a:lnTo>
                    <a:pt x="886" y="400"/>
                  </a:lnTo>
                  <a:lnTo>
                    <a:pt x="900" y="400"/>
                  </a:lnTo>
                  <a:lnTo>
                    <a:pt x="907" y="406"/>
                  </a:lnTo>
                  <a:lnTo>
                    <a:pt x="907" y="420"/>
                  </a:lnTo>
                  <a:lnTo>
                    <a:pt x="914" y="427"/>
                  </a:lnTo>
                  <a:lnTo>
                    <a:pt x="907" y="433"/>
                  </a:lnTo>
                  <a:lnTo>
                    <a:pt x="914" y="440"/>
                  </a:lnTo>
                  <a:lnTo>
                    <a:pt x="914" y="447"/>
                  </a:lnTo>
                  <a:lnTo>
                    <a:pt x="914" y="440"/>
                  </a:lnTo>
                  <a:lnTo>
                    <a:pt x="914" y="447"/>
                  </a:lnTo>
                  <a:lnTo>
                    <a:pt x="920" y="454"/>
                  </a:lnTo>
                  <a:lnTo>
                    <a:pt x="941" y="454"/>
                  </a:lnTo>
                  <a:lnTo>
                    <a:pt x="947" y="454"/>
                  </a:lnTo>
                  <a:lnTo>
                    <a:pt x="954" y="454"/>
                  </a:lnTo>
                  <a:lnTo>
                    <a:pt x="974" y="460"/>
                  </a:lnTo>
                  <a:lnTo>
                    <a:pt x="974" y="454"/>
                  </a:lnTo>
                  <a:lnTo>
                    <a:pt x="981" y="454"/>
                  </a:lnTo>
                  <a:lnTo>
                    <a:pt x="1002" y="454"/>
                  </a:lnTo>
                  <a:lnTo>
                    <a:pt x="1002" y="440"/>
                  </a:lnTo>
                  <a:lnTo>
                    <a:pt x="1008" y="433"/>
                  </a:lnTo>
                  <a:lnTo>
                    <a:pt x="1008" y="427"/>
                  </a:lnTo>
                  <a:lnTo>
                    <a:pt x="1008" y="420"/>
                  </a:lnTo>
                  <a:lnTo>
                    <a:pt x="1015" y="420"/>
                  </a:lnTo>
                  <a:lnTo>
                    <a:pt x="1022" y="427"/>
                  </a:lnTo>
                  <a:lnTo>
                    <a:pt x="1029" y="433"/>
                  </a:lnTo>
                  <a:lnTo>
                    <a:pt x="1029" y="420"/>
                  </a:lnTo>
                  <a:lnTo>
                    <a:pt x="1042" y="413"/>
                  </a:lnTo>
                  <a:lnTo>
                    <a:pt x="1049" y="413"/>
                  </a:lnTo>
                  <a:lnTo>
                    <a:pt x="1062" y="413"/>
                  </a:lnTo>
                  <a:lnTo>
                    <a:pt x="1069" y="413"/>
                  </a:lnTo>
                  <a:lnTo>
                    <a:pt x="1069" y="406"/>
                  </a:lnTo>
                  <a:lnTo>
                    <a:pt x="1076" y="406"/>
                  </a:lnTo>
                  <a:lnTo>
                    <a:pt x="1083" y="406"/>
                  </a:lnTo>
                  <a:lnTo>
                    <a:pt x="1090" y="406"/>
                  </a:lnTo>
                  <a:lnTo>
                    <a:pt x="1096" y="400"/>
                  </a:lnTo>
                  <a:lnTo>
                    <a:pt x="1090" y="393"/>
                  </a:lnTo>
                  <a:lnTo>
                    <a:pt x="1096" y="393"/>
                  </a:lnTo>
                  <a:lnTo>
                    <a:pt x="1096" y="379"/>
                  </a:lnTo>
                  <a:lnTo>
                    <a:pt x="1096" y="366"/>
                  </a:lnTo>
                  <a:lnTo>
                    <a:pt x="1110" y="373"/>
                  </a:lnTo>
                  <a:lnTo>
                    <a:pt x="1117" y="373"/>
                  </a:lnTo>
                  <a:lnTo>
                    <a:pt x="1130" y="379"/>
                  </a:lnTo>
                  <a:lnTo>
                    <a:pt x="1137" y="379"/>
                  </a:lnTo>
                  <a:lnTo>
                    <a:pt x="1144" y="359"/>
                  </a:lnTo>
                  <a:lnTo>
                    <a:pt x="1150" y="373"/>
                  </a:lnTo>
                  <a:lnTo>
                    <a:pt x="1144" y="379"/>
                  </a:lnTo>
                  <a:lnTo>
                    <a:pt x="1150" y="393"/>
                  </a:lnTo>
                  <a:lnTo>
                    <a:pt x="1157" y="400"/>
                  </a:lnTo>
                  <a:lnTo>
                    <a:pt x="1150" y="413"/>
                  </a:lnTo>
                  <a:lnTo>
                    <a:pt x="1150" y="420"/>
                  </a:lnTo>
                  <a:lnTo>
                    <a:pt x="1150" y="427"/>
                  </a:lnTo>
                  <a:lnTo>
                    <a:pt x="1157" y="427"/>
                  </a:lnTo>
                  <a:lnTo>
                    <a:pt x="1157" y="433"/>
                  </a:lnTo>
                  <a:lnTo>
                    <a:pt x="1164" y="440"/>
                  </a:lnTo>
                  <a:lnTo>
                    <a:pt x="1177" y="440"/>
                  </a:lnTo>
                  <a:lnTo>
                    <a:pt x="1184" y="447"/>
                  </a:lnTo>
                  <a:lnTo>
                    <a:pt x="1191" y="440"/>
                  </a:lnTo>
                  <a:lnTo>
                    <a:pt x="1211" y="440"/>
                  </a:lnTo>
                  <a:lnTo>
                    <a:pt x="1211" y="447"/>
                  </a:lnTo>
                  <a:lnTo>
                    <a:pt x="1218" y="454"/>
                  </a:lnTo>
                  <a:lnTo>
                    <a:pt x="1225" y="467"/>
                  </a:lnTo>
                  <a:lnTo>
                    <a:pt x="1218" y="467"/>
                  </a:lnTo>
                  <a:lnTo>
                    <a:pt x="1225" y="488"/>
                  </a:lnTo>
                  <a:lnTo>
                    <a:pt x="1218" y="501"/>
                  </a:lnTo>
                  <a:lnTo>
                    <a:pt x="1218" y="508"/>
                  </a:lnTo>
                  <a:lnTo>
                    <a:pt x="1225" y="515"/>
                  </a:lnTo>
                  <a:lnTo>
                    <a:pt x="1232" y="508"/>
                  </a:lnTo>
                  <a:lnTo>
                    <a:pt x="1238" y="494"/>
                  </a:lnTo>
                  <a:lnTo>
                    <a:pt x="1245" y="501"/>
                  </a:lnTo>
                  <a:lnTo>
                    <a:pt x="1252" y="508"/>
                  </a:lnTo>
                  <a:lnTo>
                    <a:pt x="1252" y="501"/>
                  </a:lnTo>
                  <a:lnTo>
                    <a:pt x="1259" y="508"/>
                  </a:lnTo>
                  <a:lnTo>
                    <a:pt x="1265" y="508"/>
                  </a:lnTo>
                  <a:lnTo>
                    <a:pt x="1259" y="515"/>
                  </a:lnTo>
                  <a:lnTo>
                    <a:pt x="1259" y="521"/>
                  </a:lnTo>
                  <a:lnTo>
                    <a:pt x="1259" y="528"/>
                  </a:lnTo>
                  <a:lnTo>
                    <a:pt x="1245" y="528"/>
                  </a:lnTo>
                  <a:lnTo>
                    <a:pt x="1252" y="535"/>
                  </a:lnTo>
                  <a:lnTo>
                    <a:pt x="1252" y="542"/>
                  </a:lnTo>
                  <a:lnTo>
                    <a:pt x="1252" y="555"/>
                  </a:lnTo>
                  <a:lnTo>
                    <a:pt x="1245" y="562"/>
                  </a:lnTo>
                  <a:lnTo>
                    <a:pt x="1252" y="562"/>
                  </a:lnTo>
                  <a:lnTo>
                    <a:pt x="1252" y="569"/>
                  </a:lnTo>
                  <a:lnTo>
                    <a:pt x="1259" y="582"/>
                  </a:lnTo>
                  <a:lnTo>
                    <a:pt x="1252" y="582"/>
                  </a:lnTo>
                  <a:lnTo>
                    <a:pt x="1252" y="589"/>
                  </a:lnTo>
                  <a:lnTo>
                    <a:pt x="1245" y="589"/>
                  </a:lnTo>
                  <a:lnTo>
                    <a:pt x="1238" y="589"/>
                  </a:lnTo>
                  <a:lnTo>
                    <a:pt x="1232" y="589"/>
                  </a:lnTo>
                  <a:lnTo>
                    <a:pt x="1225" y="589"/>
                  </a:lnTo>
                  <a:lnTo>
                    <a:pt x="1218" y="596"/>
                  </a:lnTo>
                  <a:lnTo>
                    <a:pt x="1211" y="596"/>
                  </a:lnTo>
                  <a:lnTo>
                    <a:pt x="1205" y="603"/>
                  </a:lnTo>
                  <a:lnTo>
                    <a:pt x="1191" y="603"/>
                  </a:lnTo>
                  <a:lnTo>
                    <a:pt x="1171" y="603"/>
                  </a:lnTo>
                  <a:lnTo>
                    <a:pt x="1164" y="616"/>
                  </a:lnTo>
                  <a:lnTo>
                    <a:pt x="1157" y="616"/>
                  </a:lnTo>
                  <a:lnTo>
                    <a:pt x="1150" y="609"/>
                  </a:lnTo>
                  <a:lnTo>
                    <a:pt x="1137" y="616"/>
                  </a:lnTo>
                  <a:lnTo>
                    <a:pt x="1137" y="609"/>
                  </a:lnTo>
                  <a:lnTo>
                    <a:pt x="1130" y="616"/>
                  </a:lnTo>
                  <a:lnTo>
                    <a:pt x="1130" y="609"/>
                  </a:lnTo>
                  <a:lnTo>
                    <a:pt x="1123" y="616"/>
                  </a:lnTo>
                  <a:lnTo>
                    <a:pt x="1117" y="616"/>
                  </a:lnTo>
                  <a:lnTo>
                    <a:pt x="1110" y="616"/>
                  </a:lnTo>
                  <a:lnTo>
                    <a:pt x="1123" y="623"/>
                  </a:lnTo>
                  <a:lnTo>
                    <a:pt x="1130" y="623"/>
                  </a:lnTo>
                  <a:lnTo>
                    <a:pt x="1137" y="636"/>
                  </a:lnTo>
                  <a:lnTo>
                    <a:pt x="1130" y="643"/>
                  </a:lnTo>
                  <a:lnTo>
                    <a:pt x="1123" y="650"/>
                  </a:lnTo>
                  <a:lnTo>
                    <a:pt x="1130" y="650"/>
                  </a:lnTo>
                  <a:lnTo>
                    <a:pt x="1130" y="657"/>
                  </a:lnTo>
                  <a:lnTo>
                    <a:pt x="1137" y="657"/>
                  </a:lnTo>
                  <a:lnTo>
                    <a:pt x="1137" y="664"/>
                  </a:lnTo>
                  <a:lnTo>
                    <a:pt x="1144" y="664"/>
                  </a:lnTo>
                  <a:lnTo>
                    <a:pt x="1144" y="670"/>
                  </a:lnTo>
                  <a:lnTo>
                    <a:pt x="1144" y="677"/>
                  </a:lnTo>
                  <a:lnTo>
                    <a:pt x="1123" y="684"/>
                  </a:lnTo>
                  <a:lnTo>
                    <a:pt x="1130" y="691"/>
                  </a:lnTo>
                  <a:lnTo>
                    <a:pt x="1123" y="704"/>
                  </a:lnTo>
                  <a:lnTo>
                    <a:pt x="1130" y="704"/>
                  </a:lnTo>
                  <a:lnTo>
                    <a:pt x="1137" y="711"/>
                  </a:lnTo>
                  <a:lnTo>
                    <a:pt x="1150" y="724"/>
                  </a:lnTo>
                  <a:lnTo>
                    <a:pt x="1157" y="718"/>
                  </a:lnTo>
                  <a:lnTo>
                    <a:pt x="1164" y="711"/>
                  </a:lnTo>
                  <a:lnTo>
                    <a:pt x="1177" y="718"/>
                  </a:lnTo>
                  <a:lnTo>
                    <a:pt x="1177" y="724"/>
                  </a:lnTo>
                  <a:lnTo>
                    <a:pt x="1177" y="738"/>
                  </a:lnTo>
                  <a:lnTo>
                    <a:pt x="1177" y="745"/>
                  </a:lnTo>
                  <a:lnTo>
                    <a:pt x="1177" y="752"/>
                  </a:lnTo>
                  <a:lnTo>
                    <a:pt x="1177" y="758"/>
                  </a:lnTo>
                  <a:lnTo>
                    <a:pt x="1164" y="765"/>
                  </a:lnTo>
                  <a:lnTo>
                    <a:pt x="1157" y="765"/>
                  </a:lnTo>
                  <a:lnTo>
                    <a:pt x="1150" y="765"/>
                  </a:lnTo>
                  <a:lnTo>
                    <a:pt x="1150" y="772"/>
                  </a:lnTo>
                  <a:lnTo>
                    <a:pt x="1150" y="779"/>
                  </a:lnTo>
                  <a:lnTo>
                    <a:pt x="1144" y="785"/>
                  </a:lnTo>
                  <a:lnTo>
                    <a:pt x="1144" y="792"/>
                  </a:lnTo>
                  <a:lnTo>
                    <a:pt x="1157" y="799"/>
                  </a:lnTo>
                  <a:lnTo>
                    <a:pt x="1157" y="806"/>
                  </a:lnTo>
                  <a:lnTo>
                    <a:pt x="1157" y="812"/>
                  </a:lnTo>
                  <a:lnTo>
                    <a:pt x="1150" y="819"/>
                  </a:lnTo>
                  <a:lnTo>
                    <a:pt x="1157" y="819"/>
                  </a:lnTo>
                  <a:lnTo>
                    <a:pt x="1164" y="819"/>
                  </a:lnTo>
                  <a:lnTo>
                    <a:pt x="1171" y="826"/>
                  </a:lnTo>
                  <a:lnTo>
                    <a:pt x="1171" y="833"/>
                  </a:lnTo>
                  <a:lnTo>
                    <a:pt x="1164" y="840"/>
                  </a:lnTo>
                  <a:lnTo>
                    <a:pt x="1157" y="846"/>
                  </a:lnTo>
                  <a:lnTo>
                    <a:pt x="1144" y="840"/>
                  </a:lnTo>
                  <a:lnTo>
                    <a:pt x="1144" y="846"/>
                  </a:lnTo>
                  <a:lnTo>
                    <a:pt x="1144" y="853"/>
                  </a:lnTo>
                  <a:lnTo>
                    <a:pt x="1137" y="860"/>
                  </a:lnTo>
                  <a:lnTo>
                    <a:pt x="1130" y="873"/>
                  </a:lnTo>
                  <a:lnTo>
                    <a:pt x="1130" y="880"/>
                  </a:lnTo>
                  <a:lnTo>
                    <a:pt x="1130" y="887"/>
                  </a:lnTo>
                  <a:lnTo>
                    <a:pt x="1130" y="894"/>
                  </a:lnTo>
                  <a:lnTo>
                    <a:pt x="1137" y="894"/>
                  </a:lnTo>
                  <a:lnTo>
                    <a:pt x="1137" y="887"/>
                  </a:lnTo>
                  <a:lnTo>
                    <a:pt x="1137" y="880"/>
                  </a:lnTo>
                  <a:lnTo>
                    <a:pt x="1137" y="887"/>
                  </a:lnTo>
                  <a:lnTo>
                    <a:pt x="1144" y="887"/>
                  </a:lnTo>
                  <a:lnTo>
                    <a:pt x="1150" y="894"/>
                  </a:lnTo>
                  <a:lnTo>
                    <a:pt x="1150" y="900"/>
                  </a:lnTo>
                  <a:lnTo>
                    <a:pt x="1150" y="907"/>
                  </a:lnTo>
                  <a:lnTo>
                    <a:pt x="1144" y="907"/>
                  </a:lnTo>
                  <a:lnTo>
                    <a:pt x="1137" y="921"/>
                  </a:lnTo>
                  <a:lnTo>
                    <a:pt x="1130" y="914"/>
                  </a:lnTo>
                  <a:lnTo>
                    <a:pt x="1130" y="921"/>
                  </a:lnTo>
                  <a:lnTo>
                    <a:pt x="1130" y="934"/>
                  </a:lnTo>
                  <a:lnTo>
                    <a:pt x="1123" y="934"/>
                  </a:lnTo>
                  <a:lnTo>
                    <a:pt x="1123" y="928"/>
                  </a:lnTo>
                  <a:lnTo>
                    <a:pt x="1123" y="921"/>
                  </a:lnTo>
                  <a:lnTo>
                    <a:pt x="1123" y="914"/>
                  </a:lnTo>
                  <a:lnTo>
                    <a:pt x="1117" y="914"/>
                  </a:lnTo>
                  <a:lnTo>
                    <a:pt x="1117" y="921"/>
                  </a:lnTo>
                  <a:lnTo>
                    <a:pt x="1117" y="928"/>
                  </a:lnTo>
                  <a:lnTo>
                    <a:pt x="1117" y="934"/>
                  </a:lnTo>
                  <a:lnTo>
                    <a:pt x="1110" y="934"/>
                  </a:lnTo>
                  <a:lnTo>
                    <a:pt x="1110" y="941"/>
                  </a:lnTo>
                  <a:lnTo>
                    <a:pt x="1117" y="941"/>
                  </a:lnTo>
                  <a:lnTo>
                    <a:pt x="1117" y="948"/>
                  </a:lnTo>
                  <a:lnTo>
                    <a:pt x="1117" y="941"/>
                  </a:lnTo>
                  <a:lnTo>
                    <a:pt x="1117" y="934"/>
                  </a:lnTo>
                  <a:lnTo>
                    <a:pt x="1123" y="934"/>
                  </a:lnTo>
                  <a:lnTo>
                    <a:pt x="1123" y="948"/>
                  </a:lnTo>
                  <a:lnTo>
                    <a:pt x="1130" y="948"/>
                  </a:lnTo>
                  <a:lnTo>
                    <a:pt x="1137" y="948"/>
                  </a:lnTo>
                  <a:lnTo>
                    <a:pt x="1144" y="948"/>
                  </a:lnTo>
                  <a:lnTo>
                    <a:pt x="1150" y="948"/>
                  </a:lnTo>
                  <a:lnTo>
                    <a:pt x="1150" y="955"/>
                  </a:lnTo>
                  <a:lnTo>
                    <a:pt x="1157" y="955"/>
                  </a:lnTo>
                  <a:lnTo>
                    <a:pt x="1150" y="948"/>
                  </a:lnTo>
                  <a:lnTo>
                    <a:pt x="1157" y="948"/>
                  </a:lnTo>
                  <a:lnTo>
                    <a:pt x="1150" y="934"/>
                  </a:lnTo>
                  <a:lnTo>
                    <a:pt x="1150" y="921"/>
                  </a:lnTo>
                  <a:lnTo>
                    <a:pt x="1164" y="928"/>
                  </a:lnTo>
                  <a:lnTo>
                    <a:pt x="1164" y="934"/>
                  </a:lnTo>
                  <a:lnTo>
                    <a:pt x="1171" y="941"/>
                  </a:lnTo>
                  <a:lnTo>
                    <a:pt x="1171" y="948"/>
                  </a:lnTo>
                  <a:lnTo>
                    <a:pt x="1164" y="948"/>
                  </a:lnTo>
                  <a:lnTo>
                    <a:pt x="1171" y="955"/>
                  </a:lnTo>
                  <a:lnTo>
                    <a:pt x="1171" y="961"/>
                  </a:lnTo>
                  <a:lnTo>
                    <a:pt x="1157" y="968"/>
                  </a:lnTo>
                  <a:lnTo>
                    <a:pt x="1144" y="975"/>
                  </a:lnTo>
                  <a:lnTo>
                    <a:pt x="1137" y="975"/>
                  </a:lnTo>
                  <a:lnTo>
                    <a:pt x="1130" y="975"/>
                  </a:lnTo>
                  <a:lnTo>
                    <a:pt x="1130" y="968"/>
                  </a:lnTo>
                  <a:lnTo>
                    <a:pt x="1137" y="961"/>
                  </a:lnTo>
                  <a:lnTo>
                    <a:pt x="1130" y="955"/>
                  </a:lnTo>
                  <a:lnTo>
                    <a:pt x="1123" y="961"/>
                  </a:lnTo>
                  <a:lnTo>
                    <a:pt x="1123" y="968"/>
                  </a:lnTo>
                  <a:lnTo>
                    <a:pt x="1117" y="961"/>
                  </a:lnTo>
                  <a:lnTo>
                    <a:pt x="1117" y="968"/>
                  </a:lnTo>
                  <a:lnTo>
                    <a:pt x="1110" y="975"/>
                  </a:lnTo>
                  <a:lnTo>
                    <a:pt x="1110" y="988"/>
                  </a:lnTo>
                  <a:lnTo>
                    <a:pt x="1117" y="988"/>
                  </a:lnTo>
                  <a:lnTo>
                    <a:pt x="1117" y="995"/>
                  </a:lnTo>
                  <a:lnTo>
                    <a:pt x="1117" y="1002"/>
                  </a:lnTo>
                  <a:lnTo>
                    <a:pt x="1110" y="1002"/>
                  </a:lnTo>
                  <a:lnTo>
                    <a:pt x="1110" y="1009"/>
                  </a:lnTo>
                  <a:lnTo>
                    <a:pt x="1123" y="1022"/>
                  </a:lnTo>
                  <a:lnTo>
                    <a:pt x="1117" y="1022"/>
                  </a:lnTo>
                  <a:lnTo>
                    <a:pt x="1110" y="1022"/>
                  </a:lnTo>
                  <a:lnTo>
                    <a:pt x="1103" y="1029"/>
                  </a:lnTo>
                  <a:lnTo>
                    <a:pt x="1096" y="1036"/>
                  </a:lnTo>
                  <a:lnTo>
                    <a:pt x="1096" y="1043"/>
                  </a:lnTo>
                  <a:lnTo>
                    <a:pt x="1089" y="1043"/>
                  </a:lnTo>
                  <a:lnTo>
                    <a:pt x="1089" y="1049"/>
                  </a:lnTo>
                  <a:lnTo>
                    <a:pt x="1083" y="1056"/>
                  </a:lnTo>
                  <a:lnTo>
                    <a:pt x="1076" y="1049"/>
                  </a:lnTo>
                  <a:lnTo>
                    <a:pt x="1076" y="1063"/>
                  </a:lnTo>
                  <a:lnTo>
                    <a:pt x="1069" y="1070"/>
                  </a:lnTo>
                  <a:lnTo>
                    <a:pt x="1062" y="1070"/>
                  </a:lnTo>
                  <a:lnTo>
                    <a:pt x="1062" y="1063"/>
                  </a:lnTo>
                  <a:lnTo>
                    <a:pt x="1056" y="1070"/>
                  </a:lnTo>
                  <a:lnTo>
                    <a:pt x="1049" y="1083"/>
                  </a:lnTo>
                  <a:lnTo>
                    <a:pt x="1062" y="1090"/>
                  </a:lnTo>
                  <a:lnTo>
                    <a:pt x="1076" y="1076"/>
                  </a:lnTo>
                  <a:lnTo>
                    <a:pt x="1083" y="1076"/>
                  </a:lnTo>
                  <a:lnTo>
                    <a:pt x="1089" y="1076"/>
                  </a:lnTo>
                  <a:lnTo>
                    <a:pt x="1096" y="1076"/>
                  </a:lnTo>
                  <a:lnTo>
                    <a:pt x="1096" y="1083"/>
                  </a:lnTo>
                  <a:lnTo>
                    <a:pt x="1096" y="1090"/>
                  </a:lnTo>
                  <a:lnTo>
                    <a:pt x="1103" y="1090"/>
                  </a:lnTo>
                  <a:lnTo>
                    <a:pt x="1103" y="1104"/>
                  </a:lnTo>
                  <a:lnTo>
                    <a:pt x="1103" y="1117"/>
                  </a:lnTo>
                  <a:lnTo>
                    <a:pt x="1110" y="1117"/>
                  </a:lnTo>
                  <a:lnTo>
                    <a:pt x="1103" y="1124"/>
                  </a:lnTo>
                  <a:lnTo>
                    <a:pt x="1096" y="1124"/>
                  </a:lnTo>
                  <a:lnTo>
                    <a:pt x="1089" y="1124"/>
                  </a:lnTo>
                  <a:lnTo>
                    <a:pt x="1089" y="1131"/>
                  </a:lnTo>
                  <a:lnTo>
                    <a:pt x="1096" y="1137"/>
                  </a:lnTo>
                  <a:lnTo>
                    <a:pt x="1089" y="1151"/>
                  </a:lnTo>
                  <a:lnTo>
                    <a:pt x="1083" y="1158"/>
                  </a:lnTo>
                  <a:lnTo>
                    <a:pt x="1076" y="1158"/>
                  </a:lnTo>
                  <a:lnTo>
                    <a:pt x="1076" y="1164"/>
                  </a:lnTo>
                  <a:lnTo>
                    <a:pt x="1076" y="1171"/>
                  </a:lnTo>
                  <a:lnTo>
                    <a:pt x="1076" y="1178"/>
                  </a:lnTo>
                  <a:lnTo>
                    <a:pt x="1083" y="1178"/>
                  </a:lnTo>
                  <a:lnTo>
                    <a:pt x="1083" y="1185"/>
                  </a:lnTo>
                  <a:lnTo>
                    <a:pt x="1076" y="1191"/>
                  </a:lnTo>
                  <a:lnTo>
                    <a:pt x="1076" y="1198"/>
                  </a:lnTo>
                  <a:lnTo>
                    <a:pt x="1069" y="1198"/>
                  </a:lnTo>
                  <a:lnTo>
                    <a:pt x="1062" y="1191"/>
                  </a:lnTo>
                  <a:lnTo>
                    <a:pt x="1056" y="1198"/>
                  </a:lnTo>
                  <a:lnTo>
                    <a:pt x="1049" y="1198"/>
                  </a:lnTo>
                  <a:lnTo>
                    <a:pt x="1049" y="1205"/>
                  </a:lnTo>
                  <a:lnTo>
                    <a:pt x="1042" y="1205"/>
                  </a:lnTo>
                  <a:lnTo>
                    <a:pt x="1035" y="1219"/>
                  </a:lnTo>
                  <a:lnTo>
                    <a:pt x="1029" y="1225"/>
                  </a:lnTo>
                  <a:lnTo>
                    <a:pt x="1022" y="1219"/>
                  </a:lnTo>
                  <a:lnTo>
                    <a:pt x="1029" y="1219"/>
                  </a:lnTo>
                  <a:lnTo>
                    <a:pt x="1022" y="1212"/>
                  </a:lnTo>
                  <a:lnTo>
                    <a:pt x="1015" y="1205"/>
                  </a:lnTo>
                  <a:lnTo>
                    <a:pt x="1008" y="1205"/>
                  </a:lnTo>
                  <a:lnTo>
                    <a:pt x="1002" y="1191"/>
                  </a:lnTo>
                  <a:lnTo>
                    <a:pt x="995" y="1185"/>
                  </a:lnTo>
                  <a:lnTo>
                    <a:pt x="988" y="1191"/>
                  </a:lnTo>
                  <a:lnTo>
                    <a:pt x="981" y="1185"/>
                  </a:lnTo>
                  <a:lnTo>
                    <a:pt x="988" y="1205"/>
                  </a:lnTo>
                  <a:lnTo>
                    <a:pt x="981" y="1205"/>
                  </a:lnTo>
                  <a:lnTo>
                    <a:pt x="988" y="1205"/>
                  </a:lnTo>
                  <a:lnTo>
                    <a:pt x="981" y="1205"/>
                  </a:lnTo>
                  <a:lnTo>
                    <a:pt x="974" y="1212"/>
                  </a:lnTo>
                  <a:lnTo>
                    <a:pt x="974" y="1205"/>
                  </a:lnTo>
                  <a:lnTo>
                    <a:pt x="968" y="1205"/>
                  </a:lnTo>
                  <a:lnTo>
                    <a:pt x="974" y="1198"/>
                  </a:lnTo>
                  <a:lnTo>
                    <a:pt x="974" y="1192"/>
                  </a:lnTo>
                  <a:lnTo>
                    <a:pt x="974" y="1185"/>
                  </a:lnTo>
                  <a:lnTo>
                    <a:pt x="974" y="1178"/>
                  </a:lnTo>
                  <a:lnTo>
                    <a:pt x="968" y="1178"/>
                  </a:lnTo>
                  <a:lnTo>
                    <a:pt x="954" y="1178"/>
                  </a:lnTo>
                  <a:lnTo>
                    <a:pt x="947" y="1178"/>
                  </a:lnTo>
                  <a:lnTo>
                    <a:pt x="934" y="1178"/>
                  </a:lnTo>
                  <a:lnTo>
                    <a:pt x="927" y="1185"/>
                  </a:lnTo>
                  <a:lnTo>
                    <a:pt x="934" y="1185"/>
                  </a:lnTo>
                  <a:lnTo>
                    <a:pt x="927" y="1192"/>
                  </a:lnTo>
                  <a:lnTo>
                    <a:pt x="927" y="1205"/>
                  </a:lnTo>
                  <a:lnTo>
                    <a:pt x="920" y="1205"/>
                  </a:lnTo>
                  <a:lnTo>
                    <a:pt x="927" y="1219"/>
                  </a:lnTo>
                  <a:lnTo>
                    <a:pt x="920" y="1232"/>
                  </a:lnTo>
                  <a:lnTo>
                    <a:pt x="920" y="1239"/>
                  </a:lnTo>
                  <a:lnTo>
                    <a:pt x="927" y="1246"/>
                  </a:lnTo>
                  <a:lnTo>
                    <a:pt x="934" y="1252"/>
                  </a:lnTo>
                  <a:lnTo>
                    <a:pt x="941" y="1252"/>
                  </a:lnTo>
                  <a:lnTo>
                    <a:pt x="934" y="1252"/>
                  </a:lnTo>
                  <a:lnTo>
                    <a:pt x="927" y="1259"/>
                  </a:lnTo>
                  <a:lnTo>
                    <a:pt x="920" y="1273"/>
                  </a:lnTo>
                  <a:lnTo>
                    <a:pt x="900" y="1286"/>
                  </a:lnTo>
                  <a:lnTo>
                    <a:pt x="914" y="1286"/>
                  </a:lnTo>
                  <a:lnTo>
                    <a:pt x="920" y="1286"/>
                  </a:lnTo>
                  <a:lnTo>
                    <a:pt x="914" y="1300"/>
                  </a:lnTo>
                  <a:lnTo>
                    <a:pt x="920" y="1300"/>
                  </a:lnTo>
                  <a:lnTo>
                    <a:pt x="920" y="1307"/>
                  </a:lnTo>
                  <a:lnTo>
                    <a:pt x="934" y="1313"/>
                  </a:lnTo>
                  <a:lnTo>
                    <a:pt x="934" y="1307"/>
                  </a:lnTo>
                  <a:lnTo>
                    <a:pt x="941" y="1313"/>
                  </a:lnTo>
                  <a:lnTo>
                    <a:pt x="934" y="1320"/>
                  </a:lnTo>
                  <a:lnTo>
                    <a:pt x="941" y="1327"/>
                  </a:lnTo>
                  <a:lnTo>
                    <a:pt x="941" y="1340"/>
                  </a:lnTo>
                  <a:lnTo>
                    <a:pt x="947" y="1340"/>
                  </a:lnTo>
                  <a:lnTo>
                    <a:pt x="947" y="1347"/>
                  </a:lnTo>
                  <a:lnTo>
                    <a:pt x="954" y="1354"/>
                  </a:lnTo>
                  <a:lnTo>
                    <a:pt x="961" y="1354"/>
                  </a:lnTo>
                  <a:lnTo>
                    <a:pt x="961" y="1367"/>
                  </a:lnTo>
                  <a:lnTo>
                    <a:pt x="954" y="1367"/>
                  </a:lnTo>
                  <a:lnTo>
                    <a:pt x="947" y="1367"/>
                  </a:lnTo>
                  <a:lnTo>
                    <a:pt x="947" y="1374"/>
                  </a:lnTo>
                  <a:lnTo>
                    <a:pt x="941" y="1367"/>
                  </a:lnTo>
                  <a:lnTo>
                    <a:pt x="934" y="1367"/>
                  </a:lnTo>
                  <a:lnTo>
                    <a:pt x="914" y="1367"/>
                  </a:lnTo>
                  <a:lnTo>
                    <a:pt x="914" y="1374"/>
                  </a:lnTo>
                  <a:lnTo>
                    <a:pt x="914" y="1381"/>
                  </a:lnTo>
                  <a:lnTo>
                    <a:pt x="893" y="1388"/>
                  </a:lnTo>
                  <a:lnTo>
                    <a:pt x="886" y="1395"/>
                  </a:lnTo>
                  <a:lnTo>
                    <a:pt x="900" y="1395"/>
                  </a:lnTo>
                  <a:lnTo>
                    <a:pt x="900" y="1401"/>
                  </a:lnTo>
                  <a:lnTo>
                    <a:pt x="913" y="1408"/>
                  </a:lnTo>
                  <a:lnTo>
                    <a:pt x="920" y="1408"/>
                  </a:lnTo>
                  <a:lnTo>
                    <a:pt x="927" y="1408"/>
                  </a:lnTo>
                  <a:lnTo>
                    <a:pt x="934" y="1415"/>
                  </a:lnTo>
                  <a:lnTo>
                    <a:pt x="927" y="1422"/>
                  </a:lnTo>
                  <a:lnTo>
                    <a:pt x="920" y="1428"/>
                  </a:lnTo>
                  <a:lnTo>
                    <a:pt x="920" y="1435"/>
                  </a:lnTo>
                  <a:lnTo>
                    <a:pt x="920" y="1442"/>
                  </a:lnTo>
                  <a:lnTo>
                    <a:pt x="927" y="1449"/>
                  </a:lnTo>
                  <a:lnTo>
                    <a:pt x="927" y="1455"/>
                  </a:lnTo>
                  <a:lnTo>
                    <a:pt x="920" y="1455"/>
                  </a:lnTo>
                  <a:lnTo>
                    <a:pt x="913" y="1455"/>
                  </a:lnTo>
                  <a:lnTo>
                    <a:pt x="907" y="1455"/>
                  </a:lnTo>
                  <a:lnTo>
                    <a:pt x="900" y="1449"/>
                  </a:lnTo>
                  <a:lnTo>
                    <a:pt x="880" y="1449"/>
                  </a:lnTo>
                  <a:lnTo>
                    <a:pt x="853" y="1449"/>
                  </a:lnTo>
                  <a:lnTo>
                    <a:pt x="846" y="1442"/>
                  </a:lnTo>
                  <a:lnTo>
                    <a:pt x="832" y="1449"/>
                  </a:lnTo>
                  <a:lnTo>
                    <a:pt x="819" y="1442"/>
                  </a:lnTo>
                  <a:lnTo>
                    <a:pt x="805" y="1449"/>
                  </a:lnTo>
                  <a:lnTo>
                    <a:pt x="798" y="1449"/>
                  </a:lnTo>
                  <a:lnTo>
                    <a:pt x="792" y="1449"/>
                  </a:lnTo>
                  <a:lnTo>
                    <a:pt x="785" y="1449"/>
                  </a:lnTo>
                  <a:lnTo>
                    <a:pt x="771" y="1449"/>
                  </a:lnTo>
                  <a:lnTo>
                    <a:pt x="771" y="1455"/>
                  </a:lnTo>
                  <a:lnTo>
                    <a:pt x="765" y="1462"/>
                  </a:lnTo>
                  <a:lnTo>
                    <a:pt x="765" y="1469"/>
                  </a:lnTo>
                  <a:lnTo>
                    <a:pt x="765" y="1476"/>
                  </a:lnTo>
                  <a:lnTo>
                    <a:pt x="751" y="1483"/>
                  </a:lnTo>
                  <a:lnTo>
                    <a:pt x="738" y="1483"/>
                  </a:lnTo>
                  <a:lnTo>
                    <a:pt x="731" y="1483"/>
                  </a:lnTo>
                  <a:lnTo>
                    <a:pt x="731" y="1489"/>
                  </a:lnTo>
                  <a:lnTo>
                    <a:pt x="738" y="1489"/>
                  </a:lnTo>
                  <a:lnTo>
                    <a:pt x="731" y="1496"/>
                  </a:lnTo>
                  <a:lnTo>
                    <a:pt x="724" y="1489"/>
                  </a:lnTo>
                  <a:lnTo>
                    <a:pt x="731" y="1496"/>
                  </a:lnTo>
                  <a:lnTo>
                    <a:pt x="731" y="1510"/>
                  </a:lnTo>
                  <a:lnTo>
                    <a:pt x="731" y="1523"/>
                  </a:lnTo>
                  <a:lnTo>
                    <a:pt x="738" y="1530"/>
                  </a:lnTo>
                  <a:lnTo>
                    <a:pt x="738" y="1537"/>
                  </a:lnTo>
                  <a:lnTo>
                    <a:pt x="744" y="1543"/>
                  </a:lnTo>
                  <a:lnTo>
                    <a:pt x="738" y="1543"/>
                  </a:lnTo>
                  <a:lnTo>
                    <a:pt x="724" y="1557"/>
                  </a:lnTo>
                  <a:lnTo>
                    <a:pt x="704" y="1557"/>
                  </a:lnTo>
                  <a:lnTo>
                    <a:pt x="697" y="1564"/>
                  </a:lnTo>
                  <a:lnTo>
                    <a:pt x="690" y="1564"/>
                  </a:lnTo>
                  <a:lnTo>
                    <a:pt x="690" y="1570"/>
                  </a:lnTo>
                  <a:lnTo>
                    <a:pt x="683" y="1570"/>
                  </a:lnTo>
                  <a:lnTo>
                    <a:pt x="677" y="1564"/>
                  </a:lnTo>
                  <a:lnTo>
                    <a:pt x="670" y="1557"/>
                  </a:lnTo>
                  <a:lnTo>
                    <a:pt x="670" y="1564"/>
                  </a:lnTo>
                  <a:lnTo>
                    <a:pt x="656" y="1557"/>
                  </a:lnTo>
                  <a:lnTo>
                    <a:pt x="643" y="1550"/>
                  </a:lnTo>
                  <a:lnTo>
                    <a:pt x="636" y="1543"/>
                  </a:lnTo>
                  <a:lnTo>
                    <a:pt x="622" y="1537"/>
                  </a:lnTo>
                  <a:lnTo>
                    <a:pt x="629" y="1543"/>
                  </a:lnTo>
                  <a:lnTo>
                    <a:pt x="629" y="1550"/>
                  </a:lnTo>
                  <a:lnTo>
                    <a:pt x="629" y="1557"/>
                  </a:lnTo>
                  <a:lnTo>
                    <a:pt x="622" y="1557"/>
                  </a:lnTo>
                  <a:lnTo>
                    <a:pt x="636" y="1577"/>
                  </a:lnTo>
                  <a:lnTo>
                    <a:pt x="650" y="1577"/>
                  </a:lnTo>
                  <a:lnTo>
                    <a:pt x="656" y="1584"/>
                  </a:lnTo>
                  <a:lnTo>
                    <a:pt x="650" y="1584"/>
                  </a:lnTo>
                  <a:lnTo>
                    <a:pt x="643" y="1584"/>
                  </a:lnTo>
                  <a:lnTo>
                    <a:pt x="643" y="1591"/>
                  </a:lnTo>
                  <a:lnTo>
                    <a:pt x="643" y="1598"/>
                  </a:lnTo>
                  <a:lnTo>
                    <a:pt x="636" y="1604"/>
                  </a:lnTo>
                  <a:lnTo>
                    <a:pt x="629" y="1604"/>
                  </a:lnTo>
                  <a:lnTo>
                    <a:pt x="629" y="1611"/>
                  </a:lnTo>
                  <a:lnTo>
                    <a:pt x="622" y="1618"/>
                  </a:lnTo>
                  <a:lnTo>
                    <a:pt x="622" y="1625"/>
                  </a:lnTo>
                  <a:lnTo>
                    <a:pt x="616" y="1625"/>
                  </a:lnTo>
                  <a:lnTo>
                    <a:pt x="616" y="1631"/>
                  </a:lnTo>
                  <a:lnTo>
                    <a:pt x="616" y="1638"/>
                  </a:lnTo>
                  <a:lnTo>
                    <a:pt x="609" y="1645"/>
                  </a:lnTo>
                  <a:lnTo>
                    <a:pt x="595" y="1645"/>
                  </a:lnTo>
                  <a:lnTo>
                    <a:pt x="595" y="1652"/>
                  </a:lnTo>
                  <a:lnTo>
                    <a:pt x="589" y="1652"/>
                  </a:lnTo>
                  <a:lnTo>
                    <a:pt x="589" y="1658"/>
                  </a:lnTo>
                  <a:lnTo>
                    <a:pt x="589" y="1665"/>
                  </a:lnTo>
                  <a:lnTo>
                    <a:pt x="575" y="1665"/>
                  </a:lnTo>
                  <a:lnTo>
                    <a:pt x="568" y="1672"/>
                  </a:lnTo>
                  <a:lnTo>
                    <a:pt x="568" y="1686"/>
                  </a:lnTo>
                  <a:lnTo>
                    <a:pt x="562" y="1692"/>
                  </a:lnTo>
                  <a:lnTo>
                    <a:pt x="562" y="1699"/>
                  </a:lnTo>
                  <a:lnTo>
                    <a:pt x="568" y="1699"/>
                  </a:lnTo>
                  <a:lnTo>
                    <a:pt x="562" y="1706"/>
                  </a:lnTo>
                  <a:lnTo>
                    <a:pt x="555" y="1706"/>
                  </a:lnTo>
                  <a:lnTo>
                    <a:pt x="548" y="1706"/>
                  </a:lnTo>
                  <a:lnTo>
                    <a:pt x="548" y="1713"/>
                  </a:lnTo>
                  <a:lnTo>
                    <a:pt x="541" y="1713"/>
                  </a:lnTo>
                  <a:lnTo>
                    <a:pt x="528" y="1713"/>
                  </a:lnTo>
                  <a:lnTo>
                    <a:pt x="521" y="1713"/>
                  </a:lnTo>
                  <a:lnTo>
                    <a:pt x="514" y="1713"/>
                  </a:lnTo>
                  <a:lnTo>
                    <a:pt x="507" y="1713"/>
                  </a:lnTo>
                  <a:lnTo>
                    <a:pt x="501" y="1719"/>
                  </a:lnTo>
                  <a:lnTo>
                    <a:pt x="494" y="1726"/>
                  </a:lnTo>
                  <a:lnTo>
                    <a:pt x="487" y="1726"/>
                  </a:lnTo>
                  <a:lnTo>
                    <a:pt x="480" y="1726"/>
                  </a:lnTo>
                  <a:lnTo>
                    <a:pt x="460" y="1713"/>
                  </a:lnTo>
                  <a:lnTo>
                    <a:pt x="460" y="1699"/>
                  </a:lnTo>
                  <a:lnTo>
                    <a:pt x="453" y="1706"/>
                  </a:lnTo>
                  <a:lnTo>
                    <a:pt x="440" y="1740"/>
                  </a:lnTo>
                  <a:lnTo>
                    <a:pt x="433" y="1740"/>
                  </a:lnTo>
                  <a:lnTo>
                    <a:pt x="426" y="1740"/>
                  </a:lnTo>
                  <a:lnTo>
                    <a:pt x="419" y="1740"/>
                  </a:lnTo>
                  <a:lnTo>
                    <a:pt x="399" y="1740"/>
                  </a:lnTo>
                  <a:lnTo>
                    <a:pt x="392" y="1740"/>
                  </a:lnTo>
                  <a:lnTo>
                    <a:pt x="386" y="1740"/>
                  </a:lnTo>
                  <a:lnTo>
                    <a:pt x="386" y="1747"/>
                  </a:lnTo>
                  <a:lnTo>
                    <a:pt x="379" y="1747"/>
                  </a:lnTo>
                  <a:lnTo>
                    <a:pt x="386" y="1753"/>
                  </a:lnTo>
                  <a:lnTo>
                    <a:pt x="372" y="1753"/>
                  </a:lnTo>
                  <a:lnTo>
                    <a:pt x="365" y="1760"/>
                  </a:lnTo>
                  <a:lnTo>
                    <a:pt x="359" y="1760"/>
                  </a:lnTo>
                  <a:lnTo>
                    <a:pt x="352" y="1760"/>
                  </a:lnTo>
                  <a:lnTo>
                    <a:pt x="345" y="1767"/>
                  </a:lnTo>
                  <a:lnTo>
                    <a:pt x="338" y="1767"/>
                  </a:lnTo>
                  <a:lnTo>
                    <a:pt x="338" y="1760"/>
                  </a:lnTo>
                  <a:lnTo>
                    <a:pt x="331" y="1767"/>
                  </a:lnTo>
                  <a:lnTo>
                    <a:pt x="325" y="1767"/>
                  </a:lnTo>
                  <a:lnTo>
                    <a:pt x="318" y="1767"/>
                  </a:lnTo>
                  <a:lnTo>
                    <a:pt x="311" y="1767"/>
                  </a:lnTo>
                  <a:lnTo>
                    <a:pt x="304" y="1780"/>
                  </a:lnTo>
                  <a:lnTo>
                    <a:pt x="298" y="1780"/>
                  </a:lnTo>
                  <a:lnTo>
                    <a:pt x="284" y="1780"/>
                  </a:lnTo>
                  <a:lnTo>
                    <a:pt x="277" y="1787"/>
                  </a:lnTo>
                  <a:lnTo>
                    <a:pt x="277" y="1794"/>
                  </a:lnTo>
                  <a:lnTo>
                    <a:pt x="277" y="1787"/>
                  </a:lnTo>
                  <a:lnTo>
                    <a:pt x="271" y="1794"/>
                  </a:lnTo>
                  <a:lnTo>
                    <a:pt x="264" y="1787"/>
                  </a:lnTo>
                  <a:lnTo>
                    <a:pt x="257" y="1787"/>
                  </a:lnTo>
                  <a:lnTo>
                    <a:pt x="250" y="1787"/>
                  </a:lnTo>
                  <a:lnTo>
                    <a:pt x="243" y="1774"/>
                  </a:lnTo>
                  <a:lnTo>
                    <a:pt x="237" y="1767"/>
                  </a:lnTo>
                  <a:lnTo>
                    <a:pt x="237" y="1760"/>
                  </a:lnTo>
                  <a:lnTo>
                    <a:pt x="230" y="1760"/>
                  </a:lnTo>
                  <a:lnTo>
                    <a:pt x="216" y="1753"/>
                  </a:lnTo>
                  <a:lnTo>
                    <a:pt x="210" y="1760"/>
                  </a:lnTo>
                  <a:lnTo>
                    <a:pt x="203" y="1774"/>
                  </a:lnTo>
                  <a:lnTo>
                    <a:pt x="196" y="1780"/>
                  </a:lnTo>
                  <a:lnTo>
                    <a:pt x="189" y="1794"/>
                  </a:lnTo>
                  <a:lnTo>
                    <a:pt x="183" y="1794"/>
                  </a:lnTo>
                  <a:lnTo>
                    <a:pt x="169" y="1794"/>
                  </a:lnTo>
                  <a:lnTo>
                    <a:pt x="162" y="1780"/>
                  </a:lnTo>
                  <a:lnTo>
                    <a:pt x="162" y="1774"/>
                  </a:lnTo>
                  <a:lnTo>
                    <a:pt x="149" y="1767"/>
                  </a:lnTo>
                  <a:lnTo>
                    <a:pt x="149" y="1760"/>
                  </a:lnTo>
                  <a:lnTo>
                    <a:pt x="142" y="1760"/>
                  </a:lnTo>
                  <a:lnTo>
                    <a:pt x="149" y="1753"/>
                  </a:lnTo>
                  <a:lnTo>
                    <a:pt x="142" y="1753"/>
                  </a:lnTo>
                  <a:lnTo>
                    <a:pt x="135" y="1747"/>
                  </a:lnTo>
                  <a:lnTo>
                    <a:pt x="128" y="1753"/>
                  </a:lnTo>
                  <a:lnTo>
                    <a:pt x="115" y="1760"/>
                  </a:lnTo>
                  <a:lnTo>
                    <a:pt x="108" y="1767"/>
                  </a:lnTo>
                  <a:lnTo>
                    <a:pt x="108" y="1774"/>
                  </a:lnTo>
                  <a:lnTo>
                    <a:pt x="115" y="1787"/>
                  </a:lnTo>
                  <a:lnTo>
                    <a:pt x="108" y="1801"/>
                  </a:lnTo>
                  <a:lnTo>
                    <a:pt x="115" y="1814"/>
                  </a:lnTo>
                  <a:lnTo>
                    <a:pt x="101" y="1814"/>
                  </a:lnTo>
                  <a:lnTo>
                    <a:pt x="74" y="1814"/>
                  </a:lnTo>
                  <a:lnTo>
                    <a:pt x="54" y="1794"/>
                  </a:lnTo>
                  <a:lnTo>
                    <a:pt x="54" y="1787"/>
                  </a:lnTo>
                  <a:lnTo>
                    <a:pt x="54" y="1774"/>
                  </a:lnTo>
                  <a:lnTo>
                    <a:pt x="54" y="1767"/>
                  </a:lnTo>
                  <a:lnTo>
                    <a:pt x="40" y="1760"/>
                  </a:lnTo>
                  <a:lnTo>
                    <a:pt x="34" y="1753"/>
                  </a:lnTo>
                  <a:lnTo>
                    <a:pt x="47" y="1740"/>
                  </a:lnTo>
                  <a:lnTo>
                    <a:pt x="54" y="1740"/>
                  </a:lnTo>
                  <a:lnTo>
                    <a:pt x="61" y="1733"/>
                  </a:lnTo>
                  <a:lnTo>
                    <a:pt x="47" y="1706"/>
                  </a:lnTo>
                  <a:lnTo>
                    <a:pt x="20" y="1692"/>
                  </a:lnTo>
                  <a:lnTo>
                    <a:pt x="7" y="1686"/>
                  </a:lnTo>
                  <a:lnTo>
                    <a:pt x="20" y="1665"/>
                  </a:lnTo>
                  <a:lnTo>
                    <a:pt x="27" y="1658"/>
                  </a:lnTo>
                  <a:lnTo>
                    <a:pt x="34" y="1645"/>
                  </a:lnTo>
                  <a:lnTo>
                    <a:pt x="34" y="1638"/>
                  </a:lnTo>
                  <a:lnTo>
                    <a:pt x="34" y="1625"/>
                  </a:lnTo>
                  <a:lnTo>
                    <a:pt x="40" y="1618"/>
                  </a:lnTo>
                  <a:lnTo>
                    <a:pt x="34" y="1611"/>
                  </a:lnTo>
                  <a:lnTo>
                    <a:pt x="27" y="1604"/>
                  </a:lnTo>
                  <a:lnTo>
                    <a:pt x="27" y="1598"/>
                  </a:lnTo>
                  <a:lnTo>
                    <a:pt x="27" y="1584"/>
                  </a:lnTo>
                  <a:lnTo>
                    <a:pt x="27" y="1577"/>
                  </a:lnTo>
                  <a:lnTo>
                    <a:pt x="47" y="1577"/>
                  </a:lnTo>
                  <a:lnTo>
                    <a:pt x="61" y="1577"/>
                  </a:lnTo>
                  <a:lnTo>
                    <a:pt x="68" y="1570"/>
                  </a:lnTo>
                  <a:lnTo>
                    <a:pt x="74" y="1570"/>
                  </a:lnTo>
                  <a:lnTo>
                    <a:pt x="81" y="1557"/>
                  </a:lnTo>
                  <a:lnTo>
                    <a:pt x="88" y="1537"/>
                  </a:lnTo>
                  <a:lnTo>
                    <a:pt x="95" y="1530"/>
                  </a:lnTo>
                  <a:lnTo>
                    <a:pt x="101" y="1523"/>
                  </a:lnTo>
                  <a:lnTo>
                    <a:pt x="108" y="1510"/>
                  </a:lnTo>
                  <a:lnTo>
                    <a:pt x="115" y="1510"/>
                  </a:lnTo>
                  <a:lnTo>
                    <a:pt x="101" y="1496"/>
                  </a:lnTo>
                  <a:lnTo>
                    <a:pt x="95" y="1483"/>
                  </a:lnTo>
                  <a:lnTo>
                    <a:pt x="101" y="1483"/>
                  </a:lnTo>
                  <a:lnTo>
                    <a:pt x="95" y="1469"/>
                  </a:lnTo>
                  <a:lnTo>
                    <a:pt x="101" y="1462"/>
                  </a:lnTo>
                  <a:lnTo>
                    <a:pt x="95" y="1455"/>
                  </a:lnTo>
                  <a:lnTo>
                    <a:pt x="95" y="1442"/>
                  </a:lnTo>
                  <a:lnTo>
                    <a:pt x="67" y="1455"/>
                  </a:lnTo>
                  <a:lnTo>
                    <a:pt x="61" y="1449"/>
                  </a:lnTo>
                  <a:lnTo>
                    <a:pt x="27" y="1449"/>
                  </a:lnTo>
                  <a:lnTo>
                    <a:pt x="20" y="1422"/>
                  </a:lnTo>
                  <a:lnTo>
                    <a:pt x="34" y="1415"/>
                  </a:lnTo>
                  <a:lnTo>
                    <a:pt x="27" y="1408"/>
                  </a:lnTo>
                  <a:lnTo>
                    <a:pt x="20" y="1408"/>
                  </a:lnTo>
                  <a:lnTo>
                    <a:pt x="7" y="1381"/>
                  </a:lnTo>
                  <a:lnTo>
                    <a:pt x="0" y="1381"/>
                  </a:lnTo>
                  <a:lnTo>
                    <a:pt x="0" y="1361"/>
                  </a:lnTo>
                  <a:lnTo>
                    <a:pt x="7" y="1354"/>
                  </a:lnTo>
                  <a:lnTo>
                    <a:pt x="7" y="1347"/>
                  </a:lnTo>
                  <a:lnTo>
                    <a:pt x="13" y="1340"/>
                  </a:lnTo>
                  <a:lnTo>
                    <a:pt x="20" y="1334"/>
                  </a:lnTo>
                  <a:lnTo>
                    <a:pt x="34" y="1320"/>
                  </a:lnTo>
                  <a:lnTo>
                    <a:pt x="34" y="1306"/>
                  </a:lnTo>
                  <a:lnTo>
                    <a:pt x="40" y="1306"/>
                  </a:lnTo>
                  <a:lnTo>
                    <a:pt x="47" y="1286"/>
                  </a:lnTo>
                  <a:lnTo>
                    <a:pt x="61" y="1293"/>
                  </a:lnTo>
                  <a:lnTo>
                    <a:pt x="61" y="1286"/>
                  </a:lnTo>
                  <a:lnTo>
                    <a:pt x="61" y="1273"/>
                  </a:lnTo>
                  <a:lnTo>
                    <a:pt x="61" y="1266"/>
                  </a:lnTo>
                  <a:lnTo>
                    <a:pt x="67" y="1266"/>
                  </a:lnTo>
                  <a:lnTo>
                    <a:pt x="95" y="1259"/>
                  </a:lnTo>
                  <a:lnTo>
                    <a:pt x="101" y="1259"/>
                  </a:lnTo>
                  <a:lnTo>
                    <a:pt x="115" y="1259"/>
                  </a:lnTo>
                  <a:lnTo>
                    <a:pt x="122" y="1252"/>
                  </a:lnTo>
                  <a:lnTo>
                    <a:pt x="122" y="1232"/>
                  </a:lnTo>
                  <a:lnTo>
                    <a:pt x="128" y="1212"/>
                  </a:lnTo>
                  <a:lnTo>
                    <a:pt x="135" y="1212"/>
                  </a:lnTo>
                  <a:lnTo>
                    <a:pt x="142" y="1212"/>
                  </a:lnTo>
                  <a:lnTo>
                    <a:pt x="142" y="1205"/>
                  </a:lnTo>
                  <a:lnTo>
                    <a:pt x="149" y="1198"/>
                  </a:lnTo>
                  <a:lnTo>
                    <a:pt x="155" y="1191"/>
                  </a:lnTo>
                  <a:lnTo>
                    <a:pt x="162" y="1191"/>
                  </a:lnTo>
                  <a:lnTo>
                    <a:pt x="183" y="1191"/>
                  </a:lnTo>
                  <a:lnTo>
                    <a:pt x="183" y="1185"/>
                  </a:lnTo>
                  <a:lnTo>
                    <a:pt x="189" y="1171"/>
                  </a:lnTo>
                  <a:lnTo>
                    <a:pt x="189" y="1164"/>
                  </a:lnTo>
                  <a:lnTo>
                    <a:pt x="189" y="1157"/>
                  </a:lnTo>
                  <a:lnTo>
                    <a:pt x="189" y="1151"/>
                  </a:lnTo>
                  <a:lnTo>
                    <a:pt x="196" y="1151"/>
                  </a:lnTo>
                  <a:lnTo>
                    <a:pt x="210" y="1151"/>
                  </a:lnTo>
                  <a:lnTo>
                    <a:pt x="210" y="1144"/>
                  </a:lnTo>
                  <a:lnTo>
                    <a:pt x="210" y="1137"/>
                  </a:lnTo>
                  <a:lnTo>
                    <a:pt x="216" y="1137"/>
                  </a:lnTo>
                  <a:lnTo>
                    <a:pt x="223" y="1137"/>
                  </a:lnTo>
                  <a:lnTo>
                    <a:pt x="230" y="1130"/>
                  </a:lnTo>
                  <a:lnTo>
                    <a:pt x="237" y="1124"/>
                  </a:lnTo>
                  <a:lnTo>
                    <a:pt x="223" y="1117"/>
                  </a:lnTo>
                  <a:lnTo>
                    <a:pt x="223" y="1110"/>
                  </a:lnTo>
                  <a:lnTo>
                    <a:pt x="223" y="1103"/>
                  </a:lnTo>
                  <a:lnTo>
                    <a:pt x="223" y="1090"/>
                  </a:lnTo>
                  <a:lnTo>
                    <a:pt x="223" y="1083"/>
                  </a:lnTo>
                  <a:lnTo>
                    <a:pt x="223" y="1076"/>
                  </a:lnTo>
                  <a:lnTo>
                    <a:pt x="230" y="1076"/>
                  </a:lnTo>
                  <a:lnTo>
                    <a:pt x="230" y="1069"/>
                  </a:lnTo>
                  <a:lnTo>
                    <a:pt x="203" y="1063"/>
                  </a:lnTo>
                  <a:lnTo>
                    <a:pt x="189" y="1063"/>
                  </a:lnTo>
                  <a:lnTo>
                    <a:pt x="189" y="1056"/>
                  </a:lnTo>
                  <a:lnTo>
                    <a:pt x="196" y="1049"/>
                  </a:lnTo>
                  <a:lnTo>
                    <a:pt x="203" y="1036"/>
                  </a:lnTo>
                  <a:lnTo>
                    <a:pt x="210" y="1029"/>
                  </a:lnTo>
                  <a:lnTo>
                    <a:pt x="210" y="1022"/>
                  </a:lnTo>
                  <a:lnTo>
                    <a:pt x="216" y="1022"/>
                  </a:lnTo>
                  <a:lnTo>
                    <a:pt x="223" y="1029"/>
                  </a:lnTo>
                  <a:lnTo>
                    <a:pt x="223" y="1022"/>
                  </a:lnTo>
                  <a:lnTo>
                    <a:pt x="230" y="1015"/>
                  </a:lnTo>
                  <a:lnTo>
                    <a:pt x="237" y="1002"/>
                  </a:lnTo>
                  <a:lnTo>
                    <a:pt x="237" y="995"/>
                  </a:lnTo>
                  <a:lnTo>
                    <a:pt x="243" y="995"/>
                  </a:lnTo>
                  <a:lnTo>
                    <a:pt x="257" y="988"/>
                  </a:lnTo>
                  <a:lnTo>
                    <a:pt x="257" y="995"/>
                  </a:lnTo>
                  <a:lnTo>
                    <a:pt x="257" y="1002"/>
                  </a:lnTo>
                  <a:lnTo>
                    <a:pt x="257" y="995"/>
                  </a:lnTo>
                  <a:lnTo>
                    <a:pt x="257" y="988"/>
                  </a:lnTo>
                  <a:lnTo>
                    <a:pt x="264" y="988"/>
                  </a:lnTo>
                  <a:lnTo>
                    <a:pt x="270" y="982"/>
                  </a:lnTo>
                  <a:lnTo>
                    <a:pt x="277" y="968"/>
                  </a:lnTo>
                  <a:lnTo>
                    <a:pt x="270" y="961"/>
                  </a:lnTo>
                  <a:lnTo>
                    <a:pt x="264" y="954"/>
                  </a:lnTo>
                  <a:lnTo>
                    <a:pt x="270" y="948"/>
                  </a:lnTo>
                  <a:lnTo>
                    <a:pt x="264" y="934"/>
                  </a:lnTo>
                  <a:lnTo>
                    <a:pt x="277" y="934"/>
                  </a:lnTo>
                  <a:lnTo>
                    <a:pt x="277" y="927"/>
                  </a:lnTo>
                  <a:lnTo>
                    <a:pt x="277" y="921"/>
                  </a:lnTo>
                  <a:lnTo>
                    <a:pt x="277" y="914"/>
                  </a:lnTo>
                  <a:lnTo>
                    <a:pt x="284" y="893"/>
                  </a:lnTo>
                  <a:lnTo>
                    <a:pt x="291" y="873"/>
                  </a:lnTo>
                  <a:lnTo>
                    <a:pt x="298" y="866"/>
                  </a:lnTo>
                  <a:lnTo>
                    <a:pt x="298" y="860"/>
                  </a:lnTo>
                  <a:lnTo>
                    <a:pt x="304" y="839"/>
                  </a:lnTo>
                  <a:lnTo>
                    <a:pt x="298" y="833"/>
                  </a:lnTo>
                  <a:lnTo>
                    <a:pt x="298" y="819"/>
                  </a:lnTo>
                  <a:lnTo>
                    <a:pt x="298" y="805"/>
                  </a:lnTo>
                  <a:lnTo>
                    <a:pt x="304" y="799"/>
                  </a:lnTo>
                  <a:lnTo>
                    <a:pt x="311" y="792"/>
                  </a:lnTo>
                  <a:lnTo>
                    <a:pt x="298" y="785"/>
                  </a:lnTo>
                  <a:lnTo>
                    <a:pt x="298" y="772"/>
                  </a:lnTo>
                  <a:lnTo>
                    <a:pt x="298" y="765"/>
                  </a:lnTo>
                  <a:lnTo>
                    <a:pt x="304" y="765"/>
                  </a:lnTo>
                  <a:lnTo>
                    <a:pt x="304" y="751"/>
                  </a:lnTo>
                  <a:lnTo>
                    <a:pt x="304" y="745"/>
                  </a:lnTo>
                  <a:lnTo>
                    <a:pt x="304" y="738"/>
                  </a:lnTo>
                  <a:lnTo>
                    <a:pt x="304" y="731"/>
                  </a:lnTo>
                  <a:lnTo>
                    <a:pt x="311" y="731"/>
                  </a:lnTo>
                  <a:lnTo>
                    <a:pt x="304" y="724"/>
                  </a:lnTo>
                  <a:lnTo>
                    <a:pt x="311" y="717"/>
                  </a:lnTo>
                  <a:lnTo>
                    <a:pt x="318" y="704"/>
                  </a:lnTo>
                  <a:lnTo>
                    <a:pt x="318" y="697"/>
                  </a:lnTo>
                  <a:lnTo>
                    <a:pt x="325" y="697"/>
                  </a:lnTo>
                  <a:lnTo>
                    <a:pt x="325" y="690"/>
                  </a:lnTo>
                  <a:lnTo>
                    <a:pt x="325" y="670"/>
                  </a:lnTo>
                  <a:lnTo>
                    <a:pt x="325" y="656"/>
                  </a:lnTo>
                  <a:lnTo>
                    <a:pt x="331" y="650"/>
                  </a:lnTo>
                  <a:lnTo>
                    <a:pt x="331" y="636"/>
                  </a:lnTo>
                  <a:lnTo>
                    <a:pt x="338" y="623"/>
                  </a:lnTo>
                  <a:lnTo>
                    <a:pt x="345" y="609"/>
                  </a:lnTo>
                  <a:lnTo>
                    <a:pt x="338" y="609"/>
                  </a:lnTo>
                  <a:lnTo>
                    <a:pt x="331" y="602"/>
                  </a:lnTo>
                  <a:lnTo>
                    <a:pt x="325" y="609"/>
                  </a:lnTo>
                  <a:lnTo>
                    <a:pt x="325" y="596"/>
                  </a:lnTo>
                  <a:lnTo>
                    <a:pt x="331" y="589"/>
                  </a:lnTo>
                  <a:lnTo>
                    <a:pt x="331" y="582"/>
                  </a:lnTo>
                  <a:lnTo>
                    <a:pt x="338" y="582"/>
                  </a:lnTo>
                  <a:lnTo>
                    <a:pt x="345" y="582"/>
                  </a:lnTo>
                  <a:lnTo>
                    <a:pt x="352" y="575"/>
                  </a:lnTo>
                  <a:lnTo>
                    <a:pt x="345" y="575"/>
                  </a:lnTo>
                  <a:lnTo>
                    <a:pt x="345" y="568"/>
                  </a:lnTo>
                  <a:lnTo>
                    <a:pt x="338" y="568"/>
                  </a:lnTo>
                  <a:lnTo>
                    <a:pt x="325" y="568"/>
                  </a:lnTo>
                  <a:lnTo>
                    <a:pt x="318" y="568"/>
                  </a:lnTo>
                  <a:lnTo>
                    <a:pt x="304" y="562"/>
                  </a:lnTo>
                  <a:lnTo>
                    <a:pt x="311" y="555"/>
                  </a:lnTo>
                  <a:lnTo>
                    <a:pt x="318" y="555"/>
                  </a:lnTo>
                  <a:lnTo>
                    <a:pt x="318" y="548"/>
                  </a:lnTo>
                  <a:lnTo>
                    <a:pt x="325" y="548"/>
                  </a:lnTo>
                  <a:lnTo>
                    <a:pt x="325" y="541"/>
                  </a:lnTo>
                  <a:lnTo>
                    <a:pt x="325" y="535"/>
                  </a:lnTo>
                  <a:lnTo>
                    <a:pt x="318" y="535"/>
                  </a:lnTo>
                  <a:lnTo>
                    <a:pt x="318" y="521"/>
                  </a:lnTo>
                  <a:lnTo>
                    <a:pt x="304" y="514"/>
                  </a:lnTo>
                  <a:lnTo>
                    <a:pt x="311" y="514"/>
                  </a:lnTo>
                  <a:lnTo>
                    <a:pt x="318" y="514"/>
                  </a:lnTo>
                  <a:lnTo>
                    <a:pt x="318" y="508"/>
                  </a:lnTo>
                  <a:lnTo>
                    <a:pt x="311" y="501"/>
                  </a:lnTo>
                  <a:lnTo>
                    <a:pt x="304" y="494"/>
                  </a:lnTo>
                  <a:lnTo>
                    <a:pt x="298" y="487"/>
                  </a:lnTo>
                  <a:lnTo>
                    <a:pt x="291" y="481"/>
                  </a:lnTo>
                  <a:lnTo>
                    <a:pt x="291" y="467"/>
                  </a:lnTo>
                  <a:lnTo>
                    <a:pt x="291" y="460"/>
                  </a:lnTo>
                  <a:lnTo>
                    <a:pt x="291" y="453"/>
                  </a:lnTo>
                  <a:lnTo>
                    <a:pt x="291" y="447"/>
                  </a:lnTo>
                  <a:lnTo>
                    <a:pt x="277" y="440"/>
                  </a:lnTo>
                  <a:lnTo>
                    <a:pt x="270" y="426"/>
                  </a:lnTo>
                  <a:lnTo>
                    <a:pt x="277" y="426"/>
                  </a:lnTo>
                  <a:lnTo>
                    <a:pt x="284" y="420"/>
                  </a:lnTo>
                  <a:lnTo>
                    <a:pt x="277" y="413"/>
                  </a:lnTo>
                  <a:lnTo>
                    <a:pt x="284" y="413"/>
                  </a:lnTo>
                  <a:lnTo>
                    <a:pt x="291" y="426"/>
                  </a:lnTo>
                  <a:lnTo>
                    <a:pt x="304" y="413"/>
                  </a:lnTo>
                  <a:lnTo>
                    <a:pt x="311" y="406"/>
                  </a:lnTo>
                  <a:lnTo>
                    <a:pt x="311" y="399"/>
                  </a:lnTo>
                  <a:lnTo>
                    <a:pt x="304" y="393"/>
                  </a:lnTo>
                  <a:lnTo>
                    <a:pt x="298" y="393"/>
                  </a:lnTo>
                  <a:lnTo>
                    <a:pt x="298" y="386"/>
                  </a:lnTo>
                  <a:lnTo>
                    <a:pt x="298" y="379"/>
                  </a:lnTo>
                  <a:lnTo>
                    <a:pt x="298" y="372"/>
                  </a:lnTo>
                  <a:lnTo>
                    <a:pt x="311" y="365"/>
                  </a:lnTo>
                  <a:lnTo>
                    <a:pt x="318" y="365"/>
                  </a:lnTo>
                  <a:lnTo>
                    <a:pt x="311" y="359"/>
                  </a:lnTo>
                  <a:lnTo>
                    <a:pt x="318" y="352"/>
                  </a:lnTo>
                  <a:lnTo>
                    <a:pt x="318" y="345"/>
                  </a:lnTo>
                  <a:lnTo>
                    <a:pt x="325" y="325"/>
                  </a:lnTo>
                  <a:lnTo>
                    <a:pt x="325" y="318"/>
                  </a:lnTo>
                  <a:lnTo>
                    <a:pt x="325" y="298"/>
                  </a:lnTo>
                  <a:lnTo>
                    <a:pt x="331" y="291"/>
                  </a:lnTo>
                  <a:lnTo>
                    <a:pt x="331" y="277"/>
                  </a:lnTo>
                  <a:lnTo>
                    <a:pt x="318" y="277"/>
                  </a:lnTo>
                  <a:lnTo>
                    <a:pt x="311" y="277"/>
                  </a:lnTo>
                  <a:lnTo>
                    <a:pt x="304" y="277"/>
                  </a:lnTo>
                  <a:lnTo>
                    <a:pt x="298" y="277"/>
                  </a:lnTo>
                  <a:lnTo>
                    <a:pt x="291" y="271"/>
                  </a:lnTo>
                  <a:lnTo>
                    <a:pt x="284" y="271"/>
                  </a:lnTo>
                  <a:lnTo>
                    <a:pt x="270" y="264"/>
                  </a:lnTo>
                  <a:lnTo>
                    <a:pt x="277" y="257"/>
                  </a:lnTo>
                  <a:lnTo>
                    <a:pt x="264" y="230"/>
                  </a:lnTo>
                  <a:lnTo>
                    <a:pt x="264" y="223"/>
                  </a:lnTo>
                  <a:lnTo>
                    <a:pt x="257" y="223"/>
                  </a:lnTo>
                  <a:lnTo>
                    <a:pt x="257" y="216"/>
                  </a:lnTo>
                  <a:lnTo>
                    <a:pt x="250" y="216"/>
                  </a:lnTo>
                  <a:lnTo>
                    <a:pt x="250" y="210"/>
                  </a:lnTo>
                  <a:lnTo>
                    <a:pt x="250" y="203"/>
                  </a:lnTo>
                  <a:lnTo>
                    <a:pt x="243" y="203"/>
                  </a:lnTo>
                  <a:lnTo>
                    <a:pt x="237" y="196"/>
                  </a:lnTo>
                  <a:close/>
                  <a:moveTo>
                    <a:pt x="1138" y="820"/>
                  </a:moveTo>
                  <a:lnTo>
                    <a:pt x="1144" y="813"/>
                  </a:lnTo>
                  <a:lnTo>
                    <a:pt x="1138" y="806"/>
                  </a:lnTo>
                  <a:lnTo>
                    <a:pt x="1117" y="813"/>
                  </a:lnTo>
                  <a:lnTo>
                    <a:pt x="1111" y="806"/>
                  </a:lnTo>
                  <a:lnTo>
                    <a:pt x="1111" y="813"/>
                  </a:lnTo>
                  <a:lnTo>
                    <a:pt x="1104" y="813"/>
                  </a:lnTo>
                  <a:lnTo>
                    <a:pt x="1124" y="820"/>
                  </a:lnTo>
                  <a:lnTo>
                    <a:pt x="1131" y="820"/>
                  </a:lnTo>
                  <a:lnTo>
                    <a:pt x="1138" y="820"/>
                  </a:lnTo>
                  <a:close/>
                </a:path>
              </a:pathLst>
            </a:custGeom>
            <a:solidFill>
              <a:srgbClr val="A6A6A6"/>
            </a:solidFill>
            <a:ln w="1" cap="sq">
              <a:solidFill>
                <a:srgbClr val="7F7F7F"/>
              </a:solidFill>
              <a:prstDash val="solid"/>
              <a:miter lim="800000"/>
              <a:headEnd/>
              <a:tailEnd/>
            </a:ln>
          </p:spPr>
          <p:txBody>
            <a:bodyPr lIns="100796" tIns="50398" rIns="100796" bIns="50398"/>
            <a:lstStyle/>
            <a:p>
              <a:endParaRPr lang="es-ES" sz="2004" dirty="0"/>
            </a:p>
          </p:txBody>
        </p:sp>
        <p:sp>
          <p:nvSpPr>
            <p:cNvPr id="52" name="AutoShape 49">
              <a:extLst>
                <a:ext uri="{FF2B5EF4-FFF2-40B4-BE49-F238E27FC236}">
                  <a16:creationId xmlns:a16="http://schemas.microsoft.com/office/drawing/2014/main" id="{9E6528D6-F051-638F-0519-19919AD5A740}"/>
                </a:ext>
              </a:extLst>
            </p:cNvPr>
            <p:cNvSpPr>
              <a:spLocks noChangeAspect="1" noChangeArrowheads="1"/>
            </p:cNvSpPr>
            <p:nvPr/>
          </p:nvSpPr>
          <p:spPr bwMode="auto">
            <a:xfrm>
              <a:off x="14353800" y="7888726"/>
              <a:ext cx="568939" cy="535773"/>
            </a:xfrm>
            <a:prstGeom prst="rect">
              <a:avLst/>
            </a:prstGeom>
            <a:noFill/>
            <a:ln w="9525">
              <a:noFill/>
              <a:miter lim="800000"/>
              <a:headEnd/>
              <a:tailEnd/>
            </a:ln>
          </p:spPr>
          <p:txBody>
            <a:bodyPr lIns="100796" tIns="50398" rIns="100796" bIns="50398"/>
            <a:lstStyle/>
            <a:p>
              <a:endParaRPr lang="es-ES" sz="2004" dirty="0">
                <a:latin typeface="Calibri" pitchFamily="34" charset="0"/>
              </a:endParaRPr>
            </a:p>
          </p:txBody>
        </p:sp>
        <p:sp>
          <p:nvSpPr>
            <p:cNvPr id="53" name="teruel">
              <a:extLst>
                <a:ext uri="{FF2B5EF4-FFF2-40B4-BE49-F238E27FC236}">
                  <a16:creationId xmlns:a16="http://schemas.microsoft.com/office/drawing/2014/main" id="{9F2CFFB8-58EF-7AB4-5AED-03B1D3920945}"/>
                </a:ext>
              </a:extLst>
            </p:cNvPr>
            <p:cNvSpPr>
              <a:spLocks/>
            </p:cNvSpPr>
            <p:nvPr/>
          </p:nvSpPr>
          <p:spPr bwMode="auto">
            <a:xfrm>
              <a:off x="14736292" y="6533865"/>
              <a:ext cx="670388" cy="683039"/>
            </a:xfrm>
            <a:custGeom>
              <a:avLst/>
              <a:gdLst>
                <a:gd name="T0" fmla="*/ 2147483647 w 1808"/>
                <a:gd name="T1" fmla="*/ 2147483647 h 1727"/>
                <a:gd name="T2" fmla="*/ 2147483647 w 1808"/>
                <a:gd name="T3" fmla="*/ 2147483647 h 1727"/>
                <a:gd name="T4" fmla="*/ 2147483647 w 1808"/>
                <a:gd name="T5" fmla="*/ 2147483647 h 1727"/>
                <a:gd name="T6" fmla="*/ 2147483647 w 1808"/>
                <a:gd name="T7" fmla="*/ 2147483647 h 1727"/>
                <a:gd name="T8" fmla="*/ 2147483647 w 1808"/>
                <a:gd name="T9" fmla="*/ 2147483647 h 1727"/>
                <a:gd name="T10" fmla="*/ 2147483647 w 1808"/>
                <a:gd name="T11" fmla="*/ 2147483647 h 1727"/>
                <a:gd name="T12" fmla="*/ 2147483647 w 1808"/>
                <a:gd name="T13" fmla="*/ 2147483647 h 1727"/>
                <a:gd name="T14" fmla="*/ 2147483647 w 1808"/>
                <a:gd name="T15" fmla="*/ 2147483647 h 1727"/>
                <a:gd name="T16" fmla="*/ 2147483647 w 1808"/>
                <a:gd name="T17" fmla="*/ 2147483647 h 1727"/>
                <a:gd name="T18" fmla="*/ 2147483647 w 1808"/>
                <a:gd name="T19" fmla="*/ 2147483647 h 1727"/>
                <a:gd name="T20" fmla="*/ 2147483647 w 1808"/>
                <a:gd name="T21" fmla="*/ 2147483647 h 1727"/>
                <a:gd name="T22" fmla="*/ 2147483647 w 1808"/>
                <a:gd name="T23" fmla="*/ 2147483647 h 1727"/>
                <a:gd name="T24" fmla="*/ 2147483647 w 1808"/>
                <a:gd name="T25" fmla="*/ 427682371 h 1727"/>
                <a:gd name="T26" fmla="*/ 2147483647 w 1808"/>
                <a:gd name="T27" fmla="*/ 2147483647 h 1727"/>
                <a:gd name="T28" fmla="*/ 2147483647 w 1808"/>
                <a:gd name="T29" fmla="*/ 2147483647 h 1727"/>
                <a:gd name="T30" fmla="*/ 2147483647 w 1808"/>
                <a:gd name="T31" fmla="*/ 2147483647 h 1727"/>
                <a:gd name="T32" fmla="*/ 2147483647 w 1808"/>
                <a:gd name="T33" fmla="*/ 2147483647 h 1727"/>
                <a:gd name="T34" fmla="*/ 2147483647 w 1808"/>
                <a:gd name="T35" fmla="*/ 2147483647 h 1727"/>
                <a:gd name="T36" fmla="*/ 2147483647 w 1808"/>
                <a:gd name="T37" fmla="*/ 2147483647 h 1727"/>
                <a:gd name="T38" fmla="*/ 2147483647 w 1808"/>
                <a:gd name="T39" fmla="*/ 2147483647 h 1727"/>
                <a:gd name="T40" fmla="*/ 2147483647 w 1808"/>
                <a:gd name="T41" fmla="*/ 2147483647 h 1727"/>
                <a:gd name="T42" fmla="*/ 2147483647 w 1808"/>
                <a:gd name="T43" fmla="*/ 2147483647 h 1727"/>
                <a:gd name="T44" fmla="*/ 2147483647 w 1808"/>
                <a:gd name="T45" fmla="*/ 2147483647 h 1727"/>
                <a:gd name="T46" fmla="*/ 2147483647 w 1808"/>
                <a:gd name="T47" fmla="*/ 2147483647 h 1727"/>
                <a:gd name="T48" fmla="*/ 2147483647 w 1808"/>
                <a:gd name="T49" fmla="*/ 2147483647 h 1727"/>
                <a:gd name="T50" fmla="*/ 2147483647 w 1808"/>
                <a:gd name="T51" fmla="*/ 2147483647 h 1727"/>
                <a:gd name="T52" fmla="*/ 2147483647 w 1808"/>
                <a:gd name="T53" fmla="*/ 2147483647 h 1727"/>
                <a:gd name="T54" fmla="*/ 2147483647 w 1808"/>
                <a:gd name="T55" fmla="*/ 2147483647 h 1727"/>
                <a:gd name="T56" fmla="*/ 2147483647 w 1808"/>
                <a:gd name="T57" fmla="*/ 2147483647 h 1727"/>
                <a:gd name="T58" fmla="*/ 2147483647 w 1808"/>
                <a:gd name="T59" fmla="*/ 2147483647 h 1727"/>
                <a:gd name="T60" fmla="*/ 2147483647 w 1808"/>
                <a:gd name="T61" fmla="*/ 2147483647 h 1727"/>
                <a:gd name="T62" fmla="*/ 2147483647 w 1808"/>
                <a:gd name="T63" fmla="*/ 2147483647 h 1727"/>
                <a:gd name="T64" fmla="*/ 2147483647 w 1808"/>
                <a:gd name="T65" fmla="*/ 2147483647 h 1727"/>
                <a:gd name="T66" fmla="*/ 2147483647 w 1808"/>
                <a:gd name="T67" fmla="*/ 2147483647 h 1727"/>
                <a:gd name="T68" fmla="*/ 2147483647 w 1808"/>
                <a:gd name="T69" fmla="*/ 2147483647 h 1727"/>
                <a:gd name="T70" fmla="*/ 2147483647 w 1808"/>
                <a:gd name="T71" fmla="*/ 2147483647 h 1727"/>
                <a:gd name="T72" fmla="*/ 2147483647 w 1808"/>
                <a:gd name="T73" fmla="*/ 2147483647 h 1727"/>
                <a:gd name="T74" fmla="*/ 2147483647 w 1808"/>
                <a:gd name="T75" fmla="*/ 2147483647 h 1727"/>
                <a:gd name="T76" fmla="*/ 2147483647 w 1808"/>
                <a:gd name="T77" fmla="*/ 2147483647 h 1727"/>
                <a:gd name="T78" fmla="*/ 2147483647 w 1808"/>
                <a:gd name="T79" fmla="*/ 2147483647 h 1727"/>
                <a:gd name="T80" fmla="*/ 2147483647 w 1808"/>
                <a:gd name="T81" fmla="*/ 2147483647 h 1727"/>
                <a:gd name="T82" fmla="*/ 2147483647 w 1808"/>
                <a:gd name="T83" fmla="*/ 2147483647 h 1727"/>
                <a:gd name="T84" fmla="*/ 2147483647 w 1808"/>
                <a:gd name="T85" fmla="*/ 2147483647 h 1727"/>
                <a:gd name="T86" fmla="*/ 2147483647 w 1808"/>
                <a:gd name="T87" fmla="*/ 2147483647 h 1727"/>
                <a:gd name="T88" fmla="*/ 2147483647 w 1808"/>
                <a:gd name="T89" fmla="*/ 2147483647 h 1727"/>
                <a:gd name="T90" fmla="*/ 2147483647 w 1808"/>
                <a:gd name="T91" fmla="*/ 2147483647 h 1727"/>
                <a:gd name="T92" fmla="*/ 2147483647 w 1808"/>
                <a:gd name="T93" fmla="*/ 2147483647 h 1727"/>
                <a:gd name="T94" fmla="*/ 2147483647 w 1808"/>
                <a:gd name="T95" fmla="*/ 2147483647 h 1727"/>
                <a:gd name="T96" fmla="*/ 2147483647 w 1808"/>
                <a:gd name="T97" fmla="*/ 2147483647 h 1727"/>
                <a:gd name="T98" fmla="*/ 2147483647 w 1808"/>
                <a:gd name="T99" fmla="*/ 2147483647 h 1727"/>
                <a:gd name="T100" fmla="*/ 2147483647 w 1808"/>
                <a:gd name="T101" fmla="*/ 2147483647 h 1727"/>
                <a:gd name="T102" fmla="*/ 2147483647 w 1808"/>
                <a:gd name="T103" fmla="*/ 2147483647 h 1727"/>
                <a:gd name="T104" fmla="*/ 2147483647 w 1808"/>
                <a:gd name="T105" fmla="*/ 2147483647 h 1727"/>
                <a:gd name="T106" fmla="*/ 2147483647 w 1808"/>
                <a:gd name="T107" fmla="*/ 2147483647 h 1727"/>
                <a:gd name="T108" fmla="*/ 2147483647 w 1808"/>
                <a:gd name="T109" fmla="*/ 2147483647 h 1727"/>
                <a:gd name="T110" fmla="*/ 2147483647 w 1808"/>
                <a:gd name="T111" fmla="*/ 2147483647 h 1727"/>
                <a:gd name="T112" fmla="*/ 2147483647 w 1808"/>
                <a:gd name="T113" fmla="*/ 2147483647 h 1727"/>
                <a:gd name="T114" fmla="*/ 0 w 1808"/>
                <a:gd name="T115" fmla="*/ 2147483647 h 1727"/>
                <a:gd name="T116" fmla="*/ 2147483647 w 1808"/>
                <a:gd name="T117" fmla="*/ 2147483647 h 1727"/>
                <a:gd name="T118" fmla="*/ 2147483647 w 1808"/>
                <a:gd name="T119" fmla="*/ 2147483647 h 1727"/>
                <a:gd name="T120" fmla="*/ 2147483647 w 1808"/>
                <a:gd name="T121" fmla="*/ 2147483647 h 1727"/>
                <a:gd name="T122" fmla="*/ 2147483647 w 1808"/>
                <a:gd name="T123" fmla="*/ 2147483647 h 1727"/>
                <a:gd name="T124" fmla="*/ 2147483647 w 1808"/>
                <a:gd name="T125" fmla="*/ 2147483647 h 172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808"/>
                <a:gd name="T190" fmla="*/ 0 h 1727"/>
                <a:gd name="T191" fmla="*/ 1808 w 1808"/>
                <a:gd name="T192" fmla="*/ 1727 h 172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808" h="1727">
                  <a:moveTo>
                    <a:pt x="189" y="494"/>
                  </a:moveTo>
                  <a:lnTo>
                    <a:pt x="210" y="494"/>
                  </a:lnTo>
                  <a:lnTo>
                    <a:pt x="244" y="474"/>
                  </a:lnTo>
                  <a:lnTo>
                    <a:pt x="250" y="467"/>
                  </a:lnTo>
                  <a:lnTo>
                    <a:pt x="277" y="481"/>
                  </a:lnTo>
                  <a:lnTo>
                    <a:pt x="284" y="467"/>
                  </a:lnTo>
                  <a:lnTo>
                    <a:pt x="305" y="447"/>
                  </a:lnTo>
                  <a:lnTo>
                    <a:pt x="305" y="433"/>
                  </a:lnTo>
                  <a:lnTo>
                    <a:pt x="291" y="413"/>
                  </a:lnTo>
                  <a:lnTo>
                    <a:pt x="284" y="413"/>
                  </a:lnTo>
                  <a:lnTo>
                    <a:pt x="277" y="413"/>
                  </a:lnTo>
                  <a:lnTo>
                    <a:pt x="277" y="406"/>
                  </a:lnTo>
                  <a:lnTo>
                    <a:pt x="291" y="400"/>
                  </a:lnTo>
                  <a:lnTo>
                    <a:pt x="305" y="393"/>
                  </a:lnTo>
                  <a:lnTo>
                    <a:pt x="325" y="393"/>
                  </a:lnTo>
                  <a:lnTo>
                    <a:pt x="332" y="386"/>
                  </a:lnTo>
                  <a:lnTo>
                    <a:pt x="332" y="379"/>
                  </a:lnTo>
                  <a:lnTo>
                    <a:pt x="332" y="372"/>
                  </a:lnTo>
                  <a:lnTo>
                    <a:pt x="325" y="372"/>
                  </a:lnTo>
                  <a:lnTo>
                    <a:pt x="338" y="366"/>
                  </a:lnTo>
                  <a:lnTo>
                    <a:pt x="332" y="359"/>
                  </a:lnTo>
                  <a:lnTo>
                    <a:pt x="338" y="345"/>
                  </a:lnTo>
                  <a:lnTo>
                    <a:pt x="345" y="345"/>
                  </a:lnTo>
                  <a:lnTo>
                    <a:pt x="359" y="339"/>
                  </a:lnTo>
                  <a:lnTo>
                    <a:pt x="372" y="318"/>
                  </a:lnTo>
                  <a:lnTo>
                    <a:pt x="379" y="318"/>
                  </a:lnTo>
                  <a:lnTo>
                    <a:pt x="379" y="325"/>
                  </a:lnTo>
                  <a:lnTo>
                    <a:pt x="379" y="332"/>
                  </a:lnTo>
                  <a:lnTo>
                    <a:pt x="372" y="339"/>
                  </a:lnTo>
                  <a:lnTo>
                    <a:pt x="379" y="339"/>
                  </a:lnTo>
                  <a:lnTo>
                    <a:pt x="379" y="345"/>
                  </a:lnTo>
                  <a:lnTo>
                    <a:pt x="379" y="352"/>
                  </a:lnTo>
                  <a:lnTo>
                    <a:pt x="386" y="359"/>
                  </a:lnTo>
                  <a:lnTo>
                    <a:pt x="393" y="352"/>
                  </a:lnTo>
                  <a:lnTo>
                    <a:pt x="393" y="359"/>
                  </a:lnTo>
                  <a:lnTo>
                    <a:pt x="399" y="359"/>
                  </a:lnTo>
                  <a:lnTo>
                    <a:pt x="406" y="359"/>
                  </a:lnTo>
                  <a:lnTo>
                    <a:pt x="413" y="366"/>
                  </a:lnTo>
                  <a:lnTo>
                    <a:pt x="420" y="366"/>
                  </a:lnTo>
                  <a:lnTo>
                    <a:pt x="426" y="359"/>
                  </a:lnTo>
                  <a:lnTo>
                    <a:pt x="433" y="366"/>
                  </a:lnTo>
                  <a:lnTo>
                    <a:pt x="440" y="366"/>
                  </a:lnTo>
                  <a:lnTo>
                    <a:pt x="447" y="359"/>
                  </a:lnTo>
                  <a:lnTo>
                    <a:pt x="454" y="359"/>
                  </a:lnTo>
                  <a:lnTo>
                    <a:pt x="460" y="352"/>
                  </a:lnTo>
                  <a:lnTo>
                    <a:pt x="467" y="332"/>
                  </a:lnTo>
                  <a:lnTo>
                    <a:pt x="467" y="318"/>
                  </a:lnTo>
                  <a:lnTo>
                    <a:pt x="454" y="305"/>
                  </a:lnTo>
                  <a:lnTo>
                    <a:pt x="454" y="298"/>
                  </a:lnTo>
                  <a:lnTo>
                    <a:pt x="467" y="278"/>
                  </a:lnTo>
                  <a:lnTo>
                    <a:pt x="487" y="271"/>
                  </a:lnTo>
                  <a:lnTo>
                    <a:pt x="501" y="264"/>
                  </a:lnTo>
                  <a:lnTo>
                    <a:pt x="501" y="257"/>
                  </a:lnTo>
                  <a:lnTo>
                    <a:pt x="521" y="271"/>
                  </a:lnTo>
                  <a:lnTo>
                    <a:pt x="535" y="271"/>
                  </a:lnTo>
                  <a:lnTo>
                    <a:pt x="535" y="278"/>
                  </a:lnTo>
                  <a:lnTo>
                    <a:pt x="542" y="271"/>
                  </a:lnTo>
                  <a:lnTo>
                    <a:pt x="548" y="271"/>
                  </a:lnTo>
                  <a:lnTo>
                    <a:pt x="582" y="264"/>
                  </a:lnTo>
                  <a:lnTo>
                    <a:pt x="582" y="257"/>
                  </a:lnTo>
                  <a:lnTo>
                    <a:pt x="589" y="251"/>
                  </a:lnTo>
                  <a:lnTo>
                    <a:pt x="582" y="244"/>
                  </a:lnTo>
                  <a:lnTo>
                    <a:pt x="582" y="237"/>
                  </a:lnTo>
                  <a:lnTo>
                    <a:pt x="589" y="230"/>
                  </a:lnTo>
                  <a:lnTo>
                    <a:pt x="596" y="223"/>
                  </a:lnTo>
                  <a:lnTo>
                    <a:pt x="596" y="230"/>
                  </a:lnTo>
                  <a:lnTo>
                    <a:pt x="603" y="230"/>
                  </a:lnTo>
                  <a:lnTo>
                    <a:pt x="609" y="230"/>
                  </a:lnTo>
                  <a:lnTo>
                    <a:pt x="630" y="244"/>
                  </a:lnTo>
                  <a:lnTo>
                    <a:pt x="643" y="257"/>
                  </a:lnTo>
                  <a:lnTo>
                    <a:pt x="650" y="264"/>
                  </a:lnTo>
                  <a:lnTo>
                    <a:pt x="657" y="257"/>
                  </a:lnTo>
                  <a:lnTo>
                    <a:pt x="664" y="257"/>
                  </a:lnTo>
                  <a:lnTo>
                    <a:pt x="677" y="264"/>
                  </a:lnTo>
                  <a:lnTo>
                    <a:pt x="684" y="264"/>
                  </a:lnTo>
                  <a:lnTo>
                    <a:pt x="697" y="251"/>
                  </a:lnTo>
                  <a:lnTo>
                    <a:pt x="704" y="251"/>
                  </a:lnTo>
                  <a:lnTo>
                    <a:pt x="711" y="237"/>
                  </a:lnTo>
                  <a:lnTo>
                    <a:pt x="697" y="257"/>
                  </a:lnTo>
                  <a:lnTo>
                    <a:pt x="691" y="278"/>
                  </a:lnTo>
                  <a:lnTo>
                    <a:pt x="684" y="284"/>
                  </a:lnTo>
                  <a:lnTo>
                    <a:pt x="684" y="305"/>
                  </a:lnTo>
                  <a:lnTo>
                    <a:pt x="691" y="311"/>
                  </a:lnTo>
                  <a:lnTo>
                    <a:pt x="697" y="311"/>
                  </a:lnTo>
                  <a:lnTo>
                    <a:pt x="704" y="311"/>
                  </a:lnTo>
                  <a:lnTo>
                    <a:pt x="718" y="318"/>
                  </a:lnTo>
                  <a:lnTo>
                    <a:pt x="718" y="325"/>
                  </a:lnTo>
                  <a:lnTo>
                    <a:pt x="725" y="325"/>
                  </a:lnTo>
                  <a:lnTo>
                    <a:pt x="731" y="325"/>
                  </a:lnTo>
                  <a:lnTo>
                    <a:pt x="738" y="318"/>
                  </a:lnTo>
                  <a:lnTo>
                    <a:pt x="758" y="305"/>
                  </a:lnTo>
                  <a:lnTo>
                    <a:pt x="758" y="291"/>
                  </a:lnTo>
                  <a:lnTo>
                    <a:pt x="772" y="284"/>
                  </a:lnTo>
                  <a:lnTo>
                    <a:pt x="772" y="278"/>
                  </a:lnTo>
                  <a:lnTo>
                    <a:pt x="779" y="271"/>
                  </a:lnTo>
                  <a:lnTo>
                    <a:pt x="779" y="264"/>
                  </a:lnTo>
                  <a:lnTo>
                    <a:pt x="779" y="244"/>
                  </a:lnTo>
                  <a:lnTo>
                    <a:pt x="785" y="244"/>
                  </a:lnTo>
                  <a:lnTo>
                    <a:pt x="785" y="251"/>
                  </a:lnTo>
                  <a:lnTo>
                    <a:pt x="785" y="257"/>
                  </a:lnTo>
                  <a:lnTo>
                    <a:pt x="785" y="264"/>
                  </a:lnTo>
                  <a:lnTo>
                    <a:pt x="792" y="271"/>
                  </a:lnTo>
                  <a:lnTo>
                    <a:pt x="799" y="278"/>
                  </a:lnTo>
                  <a:lnTo>
                    <a:pt x="806" y="291"/>
                  </a:lnTo>
                  <a:lnTo>
                    <a:pt x="833" y="298"/>
                  </a:lnTo>
                  <a:lnTo>
                    <a:pt x="840" y="298"/>
                  </a:lnTo>
                  <a:lnTo>
                    <a:pt x="846" y="298"/>
                  </a:lnTo>
                  <a:lnTo>
                    <a:pt x="846" y="291"/>
                  </a:lnTo>
                  <a:lnTo>
                    <a:pt x="853" y="298"/>
                  </a:lnTo>
                  <a:lnTo>
                    <a:pt x="860" y="291"/>
                  </a:lnTo>
                  <a:lnTo>
                    <a:pt x="867" y="284"/>
                  </a:lnTo>
                  <a:lnTo>
                    <a:pt x="874" y="278"/>
                  </a:lnTo>
                  <a:lnTo>
                    <a:pt x="874" y="264"/>
                  </a:lnTo>
                  <a:lnTo>
                    <a:pt x="874" y="257"/>
                  </a:lnTo>
                  <a:lnTo>
                    <a:pt x="874" y="251"/>
                  </a:lnTo>
                  <a:lnTo>
                    <a:pt x="874" y="244"/>
                  </a:lnTo>
                  <a:lnTo>
                    <a:pt x="874" y="237"/>
                  </a:lnTo>
                  <a:lnTo>
                    <a:pt x="887" y="230"/>
                  </a:lnTo>
                  <a:lnTo>
                    <a:pt x="887" y="223"/>
                  </a:lnTo>
                  <a:lnTo>
                    <a:pt x="887" y="217"/>
                  </a:lnTo>
                  <a:lnTo>
                    <a:pt x="901" y="223"/>
                  </a:lnTo>
                  <a:lnTo>
                    <a:pt x="901" y="230"/>
                  </a:lnTo>
                  <a:lnTo>
                    <a:pt x="914" y="237"/>
                  </a:lnTo>
                  <a:lnTo>
                    <a:pt x="914" y="244"/>
                  </a:lnTo>
                  <a:lnTo>
                    <a:pt x="921" y="244"/>
                  </a:lnTo>
                  <a:lnTo>
                    <a:pt x="921" y="251"/>
                  </a:lnTo>
                  <a:lnTo>
                    <a:pt x="921" y="257"/>
                  </a:lnTo>
                  <a:lnTo>
                    <a:pt x="934" y="264"/>
                  </a:lnTo>
                  <a:lnTo>
                    <a:pt x="928" y="264"/>
                  </a:lnTo>
                  <a:lnTo>
                    <a:pt x="934" y="271"/>
                  </a:lnTo>
                  <a:lnTo>
                    <a:pt x="948" y="278"/>
                  </a:lnTo>
                  <a:lnTo>
                    <a:pt x="962" y="271"/>
                  </a:lnTo>
                  <a:lnTo>
                    <a:pt x="968" y="257"/>
                  </a:lnTo>
                  <a:lnTo>
                    <a:pt x="975" y="244"/>
                  </a:lnTo>
                  <a:lnTo>
                    <a:pt x="989" y="217"/>
                  </a:lnTo>
                  <a:lnTo>
                    <a:pt x="995" y="210"/>
                  </a:lnTo>
                  <a:lnTo>
                    <a:pt x="1009" y="203"/>
                  </a:lnTo>
                  <a:lnTo>
                    <a:pt x="1009" y="196"/>
                  </a:lnTo>
                  <a:lnTo>
                    <a:pt x="1016" y="190"/>
                  </a:lnTo>
                  <a:lnTo>
                    <a:pt x="1016" y="183"/>
                  </a:lnTo>
                  <a:lnTo>
                    <a:pt x="1009" y="183"/>
                  </a:lnTo>
                  <a:lnTo>
                    <a:pt x="1002" y="176"/>
                  </a:lnTo>
                  <a:lnTo>
                    <a:pt x="995" y="156"/>
                  </a:lnTo>
                  <a:lnTo>
                    <a:pt x="975" y="142"/>
                  </a:lnTo>
                  <a:lnTo>
                    <a:pt x="968" y="135"/>
                  </a:lnTo>
                  <a:lnTo>
                    <a:pt x="975" y="135"/>
                  </a:lnTo>
                  <a:lnTo>
                    <a:pt x="989" y="135"/>
                  </a:lnTo>
                  <a:lnTo>
                    <a:pt x="1002" y="122"/>
                  </a:lnTo>
                  <a:lnTo>
                    <a:pt x="1002" y="108"/>
                  </a:lnTo>
                  <a:lnTo>
                    <a:pt x="1002" y="88"/>
                  </a:lnTo>
                  <a:lnTo>
                    <a:pt x="995" y="61"/>
                  </a:lnTo>
                  <a:lnTo>
                    <a:pt x="995" y="54"/>
                  </a:lnTo>
                  <a:lnTo>
                    <a:pt x="1016" y="34"/>
                  </a:lnTo>
                  <a:lnTo>
                    <a:pt x="1043" y="68"/>
                  </a:lnTo>
                  <a:lnTo>
                    <a:pt x="1070" y="102"/>
                  </a:lnTo>
                  <a:lnTo>
                    <a:pt x="1077" y="122"/>
                  </a:lnTo>
                  <a:lnTo>
                    <a:pt x="1084" y="142"/>
                  </a:lnTo>
                  <a:lnTo>
                    <a:pt x="1097" y="135"/>
                  </a:lnTo>
                  <a:lnTo>
                    <a:pt x="1104" y="129"/>
                  </a:lnTo>
                  <a:lnTo>
                    <a:pt x="1104" y="122"/>
                  </a:lnTo>
                  <a:lnTo>
                    <a:pt x="1104" y="115"/>
                  </a:lnTo>
                  <a:lnTo>
                    <a:pt x="1090" y="74"/>
                  </a:lnTo>
                  <a:lnTo>
                    <a:pt x="1084" y="68"/>
                  </a:lnTo>
                  <a:lnTo>
                    <a:pt x="1070" y="61"/>
                  </a:lnTo>
                  <a:lnTo>
                    <a:pt x="1063" y="61"/>
                  </a:lnTo>
                  <a:lnTo>
                    <a:pt x="1056" y="61"/>
                  </a:lnTo>
                  <a:lnTo>
                    <a:pt x="1043" y="47"/>
                  </a:lnTo>
                  <a:lnTo>
                    <a:pt x="1036" y="41"/>
                  </a:lnTo>
                  <a:lnTo>
                    <a:pt x="1036" y="7"/>
                  </a:lnTo>
                  <a:lnTo>
                    <a:pt x="1050" y="0"/>
                  </a:lnTo>
                  <a:lnTo>
                    <a:pt x="1056" y="0"/>
                  </a:lnTo>
                  <a:lnTo>
                    <a:pt x="1063" y="13"/>
                  </a:lnTo>
                  <a:lnTo>
                    <a:pt x="1070" y="7"/>
                  </a:lnTo>
                  <a:lnTo>
                    <a:pt x="1090" y="7"/>
                  </a:lnTo>
                  <a:lnTo>
                    <a:pt x="1097" y="0"/>
                  </a:lnTo>
                  <a:lnTo>
                    <a:pt x="1104" y="0"/>
                  </a:lnTo>
                  <a:lnTo>
                    <a:pt x="1111" y="0"/>
                  </a:lnTo>
                  <a:lnTo>
                    <a:pt x="1117" y="0"/>
                  </a:lnTo>
                  <a:lnTo>
                    <a:pt x="1124" y="7"/>
                  </a:lnTo>
                  <a:lnTo>
                    <a:pt x="1131" y="34"/>
                  </a:lnTo>
                  <a:lnTo>
                    <a:pt x="1138" y="41"/>
                  </a:lnTo>
                  <a:lnTo>
                    <a:pt x="1144" y="41"/>
                  </a:lnTo>
                  <a:lnTo>
                    <a:pt x="1158" y="47"/>
                  </a:lnTo>
                  <a:lnTo>
                    <a:pt x="1172" y="41"/>
                  </a:lnTo>
                  <a:lnTo>
                    <a:pt x="1172" y="47"/>
                  </a:lnTo>
                  <a:lnTo>
                    <a:pt x="1178" y="47"/>
                  </a:lnTo>
                  <a:lnTo>
                    <a:pt x="1172" y="47"/>
                  </a:lnTo>
                  <a:lnTo>
                    <a:pt x="1172" y="54"/>
                  </a:lnTo>
                  <a:lnTo>
                    <a:pt x="1172" y="61"/>
                  </a:lnTo>
                  <a:lnTo>
                    <a:pt x="1172" y="68"/>
                  </a:lnTo>
                  <a:lnTo>
                    <a:pt x="1178" y="74"/>
                  </a:lnTo>
                  <a:lnTo>
                    <a:pt x="1185" y="81"/>
                  </a:lnTo>
                  <a:lnTo>
                    <a:pt x="1192" y="88"/>
                  </a:lnTo>
                  <a:lnTo>
                    <a:pt x="1199" y="95"/>
                  </a:lnTo>
                  <a:lnTo>
                    <a:pt x="1212" y="95"/>
                  </a:lnTo>
                  <a:lnTo>
                    <a:pt x="1219" y="95"/>
                  </a:lnTo>
                  <a:lnTo>
                    <a:pt x="1233" y="108"/>
                  </a:lnTo>
                  <a:lnTo>
                    <a:pt x="1253" y="122"/>
                  </a:lnTo>
                  <a:lnTo>
                    <a:pt x="1260" y="122"/>
                  </a:lnTo>
                  <a:lnTo>
                    <a:pt x="1266" y="122"/>
                  </a:lnTo>
                  <a:lnTo>
                    <a:pt x="1266" y="108"/>
                  </a:lnTo>
                  <a:lnTo>
                    <a:pt x="1266" y="102"/>
                  </a:lnTo>
                  <a:lnTo>
                    <a:pt x="1273" y="108"/>
                  </a:lnTo>
                  <a:lnTo>
                    <a:pt x="1300" y="142"/>
                  </a:lnTo>
                  <a:lnTo>
                    <a:pt x="1307" y="149"/>
                  </a:lnTo>
                  <a:lnTo>
                    <a:pt x="1314" y="149"/>
                  </a:lnTo>
                  <a:lnTo>
                    <a:pt x="1334" y="156"/>
                  </a:lnTo>
                  <a:lnTo>
                    <a:pt x="1341" y="176"/>
                  </a:lnTo>
                  <a:lnTo>
                    <a:pt x="1348" y="176"/>
                  </a:lnTo>
                  <a:lnTo>
                    <a:pt x="1354" y="183"/>
                  </a:lnTo>
                  <a:lnTo>
                    <a:pt x="1361" y="176"/>
                  </a:lnTo>
                  <a:lnTo>
                    <a:pt x="1368" y="176"/>
                  </a:lnTo>
                  <a:lnTo>
                    <a:pt x="1388" y="183"/>
                  </a:lnTo>
                  <a:lnTo>
                    <a:pt x="1415" y="196"/>
                  </a:lnTo>
                  <a:lnTo>
                    <a:pt x="1429" y="210"/>
                  </a:lnTo>
                  <a:lnTo>
                    <a:pt x="1442" y="217"/>
                  </a:lnTo>
                  <a:lnTo>
                    <a:pt x="1456" y="223"/>
                  </a:lnTo>
                  <a:lnTo>
                    <a:pt x="1463" y="223"/>
                  </a:lnTo>
                  <a:lnTo>
                    <a:pt x="1476" y="217"/>
                  </a:lnTo>
                  <a:lnTo>
                    <a:pt x="1476" y="223"/>
                  </a:lnTo>
                  <a:lnTo>
                    <a:pt x="1483" y="230"/>
                  </a:lnTo>
                  <a:lnTo>
                    <a:pt x="1503" y="230"/>
                  </a:lnTo>
                  <a:lnTo>
                    <a:pt x="1510" y="237"/>
                  </a:lnTo>
                  <a:lnTo>
                    <a:pt x="1517" y="244"/>
                  </a:lnTo>
                  <a:lnTo>
                    <a:pt x="1524" y="244"/>
                  </a:lnTo>
                  <a:lnTo>
                    <a:pt x="1537" y="251"/>
                  </a:lnTo>
                  <a:lnTo>
                    <a:pt x="1537" y="271"/>
                  </a:lnTo>
                  <a:lnTo>
                    <a:pt x="1544" y="278"/>
                  </a:lnTo>
                  <a:lnTo>
                    <a:pt x="1551" y="291"/>
                  </a:lnTo>
                  <a:lnTo>
                    <a:pt x="1558" y="298"/>
                  </a:lnTo>
                  <a:lnTo>
                    <a:pt x="1558" y="305"/>
                  </a:lnTo>
                  <a:lnTo>
                    <a:pt x="1564" y="311"/>
                  </a:lnTo>
                  <a:lnTo>
                    <a:pt x="1571" y="318"/>
                  </a:lnTo>
                  <a:lnTo>
                    <a:pt x="1585" y="339"/>
                  </a:lnTo>
                  <a:lnTo>
                    <a:pt x="1585" y="332"/>
                  </a:lnTo>
                  <a:lnTo>
                    <a:pt x="1592" y="325"/>
                  </a:lnTo>
                  <a:lnTo>
                    <a:pt x="1592" y="318"/>
                  </a:lnTo>
                  <a:lnTo>
                    <a:pt x="1598" y="311"/>
                  </a:lnTo>
                  <a:lnTo>
                    <a:pt x="1598" y="305"/>
                  </a:lnTo>
                  <a:lnTo>
                    <a:pt x="1612" y="298"/>
                  </a:lnTo>
                  <a:lnTo>
                    <a:pt x="1632" y="298"/>
                  </a:lnTo>
                  <a:lnTo>
                    <a:pt x="1652" y="298"/>
                  </a:lnTo>
                  <a:lnTo>
                    <a:pt x="1659" y="305"/>
                  </a:lnTo>
                  <a:lnTo>
                    <a:pt x="1673" y="311"/>
                  </a:lnTo>
                  <a:lnTo>
                    <a:pt x="1693" y="305"/>
                  </a:lnTo>
                  <a:lnTo>
                    <a:pt x="1720" y="305"/>
                  </a:lnTo>
                  <a:lnTo>
                    <a:pt x="1740" y="305"/>
                  </a:lnTo>
                  <a:lnTo>
                    <a:pt x="1740" y="311"/>
                  </a:lnTo>
                  <a:lnTo>
                    <a:pt x="1740" y="318"/>
                  </a:lnTo>
                  <a:lnTo>
                    <a:pt x="1747" y="318"/>
                  </a:lnTo>
                  <a:lnTo>
                    <a:pt x="1740" y="325"/>
                  </a:lnTo>
                  <a:lnTo>
                    <a:pt x="1740" y="332"/>
                  </a:lnTo>
                  <a:lnTo>
                    <a:pt x="1740" y="339"/>
                  </a:lnTo>
                  <a:lnTo>
                    <a:pt x="1747" y="332"/>
                  </a:lnTo>
                  <a:lnTo>
                    <a:pt x="1754" y="332"/>
                  </a:lnTo>
                  <a:lnTo>
                    <a:pt x="1747" y="339"/>
                  </a:lnTo>
                  <a:lnTo>
                    <a:pt x="1754" y="345"/>
                  </a:lnTo>
                  <a:lnTo>
                    <a:pt x="1761" y="345"/>
                  </a:lnTo>
                  <a:lnTo>
                    <a:pt x="1761" y="339"/>
                  </a:lnTo>
                  <a:lnTo>
                    <a:pt x="1761" y="332"/>
                  </a:lnTo>
                  <a:lnTo>
                    <a:pt x="1768" y="345"/>
                  </a:lnTo>
                  <a:lnTo>
                    <a:pt x="1774" y="352"/>
                  </a:lnTo>
                  <a:lnTo>
                    <a:pt x="1788" y="352"/>
                  </a:lnTo>
                  <a:lnTo>
                    <a:pt x="1795" y="359"/>
                  </a:lnTo>
                  <a:lnTo>
                    <a:pt x="1788" y="359"/>
                  </a:lnTo>
                  <a:lnTo>
                    <a:pt x="1781" y="359"/>
                  </a:lnTo>
                  <a:lnTo>
                    <a:pt x="1774" y="359"/>
                  </a:lnTo>
                  <a:lnTo>
                    <a:pt x="1774" y="366"/>
                  </a:lnTo>
                  <a:lnTo>
                    <a:pt x="1781" y="372"/>
                  </a:lnTo>
                  <a:lnTo>
                    <a:pt x="1788" y="372"/>
                  </a:lnTo>
                  <a:lnTo>
                    <a:pt x="1781" y="379"/>
                  </a:lnTo>
                  <a:lnTo>
                    <a:pt x="1781" y="386"/>
                  </a:lnTo>
                  <a:lnTo>
                    <a:pt x="1788" y="386"/>
                  </a:lnTo>
                  <a:lnTo>
                    <a:pt x="1795" y="393"/>
                  </a:lnTo>
                  <a:lnTo>
                    <a:pt x="1795" y="400"/>
                  </a:lnTo>
                  <a:lnTo>
                    <a:pt x="1795" y="406"/>
                  </a:lnTo>
                  <a:lnTo>
                    <a:pt x="1795" y="413"/>
                  </a:lnTo>
                  <a:lnTo>
                    <a:pt x="1801" y="413"/>
                  </a:lnTo>
                  <a:lnTo>
                    <a:pt x="1808" y="413"/>
                  </a:lnTo>
                  <a:lnTo>
                    <a:pt x="1801" y="420"/>
                  </a:lnTo>
                  <a:lnTo>
                    <a:pt x="1801" y="427"/>
                  </a:lnTo>
                  <a:lnTo>
                    <a:pt x="1795" y="433"/>
                  </a:lnTo>
                  <a:lnTo>
                    <a:pt x="1795" y="440"/>
                  </a:lnTo>
                  <a:lnTo>
                    <a:pt x="1788" y="447"/>
                  </a:lnTo>
                  <a:lnTo>
                    <a:pt x="1795" y="454"/>
                  </a:lnTo>
                  <a:lnTo>
                    <a:pt x="1788" y="461"/>
                  </a:lnTo>
                  <a:lnTo>
                    <a:pt x="1781" y="461"/>
                  </a:lnTo>
                  <a:lnTo>
                    <a:pt x="1774" y="474"/>
                  </a:lnTo>
                  <a:lnTo>
                    <a:pt x="1774" y="481"/>
                  </a:lnTo>
                  <a:lnTo>
                    <a:pt x="1768" y="481"/>
                  </a:lnTo>
                  <a:lnTo>
                    <a:pt x="1774" y="488"/>
                  </a:lnTo>
                  <a:lnTo>
                    <a:pt x="1774" y="494"/>
                  </a:lnTo>
                  <a:lnTo>
                    <a:pt x="1774" y="501"/>
                  </a:lnTo>
                  <a:lnTo>
                    <a:pt x="1768" y="508"/>
                  </a:lnTo>
                  <a:lnTo>
                    <a:pt x="1761" y="515"/>
                  </a:lnTo>
                  <a:lnTo>
                    <a:pt x="1768" y="521"/>
                  </a:lnTo>
                  <a:lnTo>
                    <a:pt x="1774" y="521"/>
                  </a:lnTo>
                  <a:lnTo>
                    <a:pt x="1781" y="521"/>
                  </a:lnTo>
                  <a:lnTo>
                    <a:pt x="1774" y="528"/>
                  </a:lnTo>
                  <a:lnTo>
                    <a:pt x="1774" y="535"/>
                  </a:lnTo>
                  <a:lnTo>
                    <a:pt x="1774" y="542"/>
                  </a:lnTo>
                  <a:lnTo>
                    <a:pt x="1774" y="549"/>
                  </a:lnTo>
                  <a:lnTo>
                    <a:pt x="1781" y="549"/>
                  </a:lnTo>
                  <a:lnTo>
                    <a:pt x="1781" y="555"/>
                  </a:lnTo>
                  <a:lnTo>
                    <a:pt x="1781" y="562"/>
                  </a:lnTo>
                  <a:lnTo>
                    <a:pt x="1788" y="562"/>
                  </a:lnTo>
                  <a:lnTo>
                    <a:pt x="1788" y="569"/>
                  </a:lnTo>
                  <a:lnTo>
                    <a:pt x="1788" y="576"/>
                  </a:lnTo>
                  <a:lnTo>
                    <a:pt x="1801" y="582"/>
                  </a:lnTo>
                  <a:lnTo>
                    <a:pt x="1795" y="589"/>
                  </a:lnTo>
                  <a:lnTo>
                    <a:pt x="1788" y="596"/>
                  </a:lnTo>
                  <a:lnTo>
                    <a:pt x="1781" y="603"/>
                  </a:lnTo>
                  <a:lnTo>
                    <a:pt x="1781" y="610"/>
                  </a:lnTo>
                  <a:lnTo>
                    <a:pt x="1774" y="610"/>
                  </a:lnTo>
                  <a:lnTo>
                    <a:pt x="1774" y="616"/>
                  </a:lnTo>
                  <a:lnTo>
                    <a:pt x="1761" y="623"/>
                  </a:lnTo>
                  <a:lnTo>
                    <a:pt x="1761" y="637"/>
                  </a:lnTo>
                  <a:lnTo>
                    <a:pt x="1761" y="643"/>
                  </a:lnTo>
                  <a:lnTo>
                    <a:pt x="1761" y="650"/>
                  </a:lnTo>
                  <a:lnTo>
                    <a:pt x="1754" y="650"/>
                  </a:lnTo>
                  <a:lnTo>
                    <a:pt x="1747" y="650"/>
                  </a:lnTo>
                  <a:lnTo>
                    <a:pt x="1734" y="657"/>
                  </a:lnTo>
                  <a:lnTo>
                    <a:pt x="1727" y="671"/>
                  </a:lnTo>
                  <a:lnTo>
                    <a:pt x="1720" y="664"/>
                  </a:lnTo>
                  <a:lnTo>
                    <a:pt x="1713" y="664"/>
                  </a:lnTo>
                  <a:lnTo>
                    <a:pt x="1713" y="671"/>
                  </a:lnTo>
                  <a:lnTo>
                    <a:pt x="1713" y="677"/>
                  </a:lnTo>
                  <a:lnTo>
                    <a:pt x="1707" y="677"/>
                  </a:lnTo>
                  <a:lnTo>
                    <a:pt x="1707" y="671"/>
                  </a:lnTo>
                  <a:lnTo>
                    <a:pt x="1700" y="671"/>
                  </a:lnTo>
                  <a:lnTo>
                    <a:pt x="1707" y="677"/>
                  </a:lnTo>
                  <a:lnTo>
                    <a:pt x="1707" y="684"/>
                  </a:lnTo>
                  <a:lnTo>
                    <a:pt x="1713" y="691"/>
                  </a:lnTo>
                  <a:lnTo>
                    <a:pt x="1707" y="691"/>
                  </a:lnTo>
                  <a:lnTo>
                    <a:pt x="1707" y="698"/>
                  </a:lnTo>
                  <a:lnTo>
                    <a:pt x="1686" y="704"/>
                  </a:lnTo>
                  <a:lnTo>
                    <a:pt x="1673" y="704"/>
                  </a:lnTo>
                  <a:lnTo>
                    <a:pt x="1666" y="698"/>
                  </a:lnTo>
                  <a:lnTo>
                    <a:pt x="1659" y="698"/>
                  </a:lnTo>
                  <a:lnTo>
                    <a:pt x="1625" y="711"/>
                  </a:lnTo>
                  <a:lnTo>
                    <a:pt x="1598" y="738"/>
                  </a:lnTo>
                  <a:lnTo>
                    <a:pt x="1585" y="738"/>
                  </a:lnTo>
                  <a:lnTo>
                    <a:pt x="1585" y="731"/>
                  </a:lnTo>
                  <a:lnTo>
                    <a:pt x="1585" y="725"/>
                  </a:lnTo>
                  <a:lnTo>
                    <a:pt x="1585" y="718"/>
                  </a:lnTo>
                  <a:lnTo>
                    <a:pt x="1585" y="711"/>
                  </a:lnTo>
                  <a:lnTo>
                    <a:pt x="1578" y="711"/>
                  </a:lnTo>
                  <a:lnTo>
                    <a:pt x="1578" y="704"/>
                  </a:lnTo>
                  <a:lnTo>
                    <a:pt x="1578" y="698"/>
                  </a:lnTo>
                  <a:lnTo>
                    <a:pt x="1544" y="698"/>
                  </a:lnTo>
                  <a:lnTo>
                    <a:pt x="1537" y="704"/>
                  </a:lnTo>
                  <a:lnTo>
                    <a:pt x="1524" y="704"/>
                  </a:lnTo>
                  <a:lnTo>
                    <a:pt x="1517" y="704"/>
                  </a:lnTo>
                  <a:lnTo>
                    <a:pt x="1503" y="704"/>
                  </a:lnTo>
                  <a:lnTo>
                    <a:pt x="1490" y="698"/>
                  </a:lnTo>
                  <a:lnTo>
                    <a:pt x="1490" y="691"/>
                  </a:lnTo>
                  <a:lnTo>
                    <a:pt x="1476" y="684"/>
                  </a:lnTo>
                  <a:lnTo>
                    <a:pt x="1470" y="684"/>
                  </a:lnTo>
                  <a:lnTo>
                    <a:pt x="1463" y="677"/>
                  </a:lnTo>
                  <a:lnTo>
                    <a:pt x="1449" y="677"/>
                  </a:lnTo>
                  <a:lnTo>
                    <a:pt x="1449" y="671"/>
                  </a:lnTo>
                  <a:lnTo>
                    <a:pt x="1442" y="657"/>
                  </a:lnTo>
                  <a:lnTo>
                    <a:pt x="1436" y="657"/>
                  </a:lnTo>
                  <a:lnTo>
                    <a:pt x="1436" y="650"/>
                  </a:lnTo>
                  <a:lnTo>
                    <a:pt x="1436" y="637"/>
                  </a:lnTo>
                  <a:lnTo>
                    <a:pt x="1415" y="637"/>
                  </a:lnTo>
                  <a:lnTo>
                    <a:pt x="1388" y="643"/>
                  </a:lnTo>
                  <a:lnTo>
                    <a:pt x="1395" y="643"/>
                  </a:lnTo>
                  <a:lnTo>
                    <a:pt x="1388" y="643"/>
                  </a:lnTo>
                  <a:lnTo>
                    <a:pt x="1388" y="650"/>
                  </a:lnTo>
                  <a:lnTo>
                    <a:pt x="1382" y="657"/>
                  </a:lnTo>
                  <a:lnTo>
                    <a:pt x="1382" y="664"/>
                  </a:lnTo>
                  <a:lnTo>
                    <a:pt x="1375" y="671"/>
                  </a:lnTo>
                  <a:lnTo>
                    <a:pt x="1368" y="677"/>
                  </a:lnTo>
                  <a:lnTo>
                    <a:pt x="1368" y="684"/>
                  </a:lnTo>
                  <a:lnTo>
                    <a:pt x="1368" y="691"/>
                  </a:lnTo>
                  <a:lnTo>
                    <a:pt x="1361" y="698"/>
                  </a:lnTo>
                  <a:lnTo>
                    <a:pt x="1361" y="711"/>
                  </a:lnTo>
                  <a:lnTo>
                    <a:pt x="1354" y="711"/>
                  </a:lnTo>
                  <a:lnTo>
                    <a:pt x="1354" y="718"/>
                  </a:lnTo>
                  <a:lnTo>
                    <a:pt x="1361" y="725"/>
                  </a:lnTo>
                  <a:lnTo>
                    <a:pt x="1361" y="731"/>
                  </a:lnTo>
                  <a:lnTo>
                    <a:pt x="1354" y="738"/>
                  </a:lnTo>
                  <a:lnTo>
                    <a:pt x="1361" y="752"/>
                  </a:lnTo>
                  <a:lnTo>
                    <a:pt x="1348" y="752"/>
                  </a:lnTo>
                  <a:lnTo>
                    <a:pt x="1341" y="759"/>
                  </a:lnTo>
                  <a:lnTo>
                    <a:pt x="1321" y="765"/>
                  </a:lnTo>
                  <a:lnTo>
                    <a:pt x="1314" y="772"/>
                  </a:lnTo>
                  <a:lnTo>
                    <a:pt x="1307" y="772"/>
                  </a:lnTo>
                  <a:lnTo>
                    <a:pt x="1307" y="779"/>
                  </a:lnTo>
                  <a:lnTo>
                    <a:pt x="1300" y="779"/>
                  </a:lnTo>
                  <a:lnTo>
                    <a:pt x="1300" y="786"/>
                  </a:lnTo>
                  <a:lnTo>
                    <a:pt x="1287" y="779"/>
                  </a:lnTo>
                  <a:lnTo>
                    <a:pt x="1287" y="765"/>
                  </a:lnTo>
                  <a:lnTo>
                    <a:pt x="1280" y="765"/>
                  </a:lnTo>
                  <a:lnTo>
                    <a:pt x="1253" y="765"/>
                  </a:lnTo>
                  <a:lnTo>
                    <a:pt x="1246" y="772"/>
                  </a:lnTo>
                  <a:lnTo>
                    <a:pt x="1246" y="779"/>
                  </a:lnTo>
                  <a:lnTo>
                    <a:pt x="1239" y="779"/>
                  </a:lnTo>
                  <a:lnTo>
                    <a:pt x="1246" y="779"/>
                  </a:lnTo>
                  <a:lnTo>
                    <a:pt x="1239" y="779"/>
                  </a:lnTo>
                  <a:lnTo>
                    <a:pt x="1233" y="786"/>
                  </a:lnTo>
                  <a:lnTo>
                    <a:pt x="1239" y="792"/>
                  </a:lnTo>
                  <a:lnTo>
                    <a:pt x="1246" y="799"/>
                  </a:lnTo>
                  <a:lnTo>
                    <a:pt x="1239" y="799"/>
                  </a:lnTo>
                  <a:lnTo>
                    <a:pt x="1246" y="806"/>
                  </a:lnTo>
                  <a:lnTo>
                    <a:pt x="1239" y="813"/>
                  </a:lnTo>
                  <a:lnTo>
                    <a:pt x="1239" y="820"/>
                  </a:lnTo>
                  <a:lnTo>
                    <a:pt x="1239" y="826"/>
                  </a:lnTo>
                  <a:lnTo>
                    <a:pt x="1239" y="833"/>
                  </a:lnTo>
                  <a:lnTo>
                    <a:pt x="1246" y="840"/>
                  </a:lnTo>
                  <a:lnTo>
                    <a:pt x="1253" y="840"/>
                  </a:lnTo>
                  <a:lnTo>
                    <a:pt x="1266" y="840"/>
                  </a:lnTo>
                  <a:lnTo>
                    <a:pt x="1266" y="847"/>
                  </a:lnTo>
                  <a:lnTo>
                    <a:pt x="1273" y="847"/>
                  </a:lnTo>
                  <a:lnTo>
                    <a:pt x="1280" y="847"/>
                  </a:lnTo>
                  <a:lnTo>
                    <a:pt x="1287" y="853"/>
                  </a:lnTo>
                  <a:lnTo>
                    <a:pt x="1293" y="847"/>
                  </a:lnTo>
                  <a:lnTo>
                    <a:pt x="1293" y="840"/>
                  </a:lnTo>
                  <a:lnTo>
                    <a:pt x="1307" y="840"/>
                  </a:lnTo>
                  <a:lnTo>
                    <a:pt x="1314" y="840"/>
                  </a:lnTo>
                  <a:lnTo>
                    <a:pt x="1314" y="847"/>
                  </a:lnTo>
                  <a:lnTo>
                    <a:pt x="1314" y="853"/>
                  </a:lnTo>
                  <a:lnTo>
                    <a:pt x="1314" y="860"/>
                  </a:lnTo>
                  <a:lnTo>
                    <a:pt x="1314" y="867"/>
                  </a:lnTo>
                  <a:lnTo>
                    <a:pt x="1314" y="874"/>
                  </a:lnTo>
                  <a:lnTo>
                    <a:pt x="1307" y="881"/>
                  </a:lnTo>
                  <a:lnTo>
                    <a:pt x="1307" y="887"/>
                  </a:lnTo>
                  <a:lnTo>
                    <a:pt x="1314" y="887"/>
                  </a:lnTo>
                  <a:lnTo>
                    <a:pt x="1314" y="894"/>
                  </a:lnTo>
                  <a:lnTo>
                    <a:pt x="1314" y="901"/>
                  </a:lnTo>
                  <a:lnTo>
                    <a:pt x="1314" y="908"/>
                  </a:lnTo>
                  <a:lnTo>
                    <a:pt x="1314" y="914"/>
                  </a:lnTo>
                  <a:lnTo>
                    <a:pt x="1321" y="914"/>
                  </a:lnTo>
                  <a:lnTo>
                    <a:pt x="1314" y="928"/>
                  </a:lnTo>
                  <a:lnTo>
                    <a:pt x="1314" y="935"/>
                  </a:lnTo>
                  <a:lnTo>
                    <a:pt x="1307" y="948"/>
                  </a:lnTo>
                  <a:lnTo>
                    <a:pt x="1307" y="955"/>
                  </a:lnTo>
                  <a:lnTo>
                    <a:pt x="1314" y="962"/>
                  </a:lnTo>
                  <a:lnTo>
                    <a:pt x="1321" y="955"/>
                  </a:lnTo>
                  <a:lnTo>
                    <a:pt x="1327" y="962"/>
                  </a:lnTo>
                  <a:lnTo>
                    <a:pt x="1334" y="969"/>
                  </a:lnTo>
                  <a:lnTo>
                    <a:pt x="1334" y="975"/>
                  </a:lnTo>
                  <a:lnTo>
                    <a:pt x="1327" y="982"/>
                  </a:lnTo>
                  <a:lnTo>
                    <a:pt x="1327" y="989"/>
                  </a:lnTo>
                  <a:lnTo>
                    <a:pt x="1334" y="989"/>
                  </a:lnTo>
                  <a:lnTo>
                    <a:pt x="1334" y="996"/>
                  </a:lnTo>
                  <a:lnTo>
                    <a:pt x="1327" y="996"/>
                  </a:lnTo>
                  <a:lnTo>
                    <a:pt x="1321" y="1002"/>
                  </a:lnTo>
                  <a:lnTo>
                    <a:pt x="1314" y="1002"/>
                  </a:lnTo>
                  <a:lnTo>
                    <a:pt x="1321" y="1009"/>
                  </a:lnTo>
                  <a:lnTo>
                    <a:pt x="1307" y="1009"/>
                  </a:lnTo>
                  <a:lnTo>
                    <a:pt x="1293" y="1016"/>
                  </a:lnTo>
                  <a:lnTo>
                    <a:pt x="1287" y="1016"/>
                  </a:lnTo>
                  <a:lnTo>
                    <a:pt x="1280" y="1016"/>
                  </a:lnTo>
                  <a:lnTo>
                    <a:pt x="1280" y="1023"/>
                  </a:lnTo>
                  <a:lnTo>
                    <a:pt x="1280" y="1030"/>
                  </a:lnTo>
                  <a:lnTo>
                    <a:pt x="1273" y="1030"/>
                  </a:lnTo>
                  <a:lnTo>
                    <a:pt x="1273" y="1036"/>
                  </a:lnTo>
                  <a:lnTo>
                    <a:pt x="1273" y="1030"/>
                  </a:lnTo>
                  <a:lnTo>
                    <a:pt x="1273" y="1036"/>
                  </a:lnTo>
                  <a:lnTo>
                    <a:pt x="1280" y="1036"/>
                  </a:lnTo>
                  <a:lnTo>
                    <a:pt x="1287" y="1057"/>
                  </a:lnTo>
                  <a:lnTo>
                    <a:pt x="1300" y="1063"/>
                  </a:lnTo>
                  <a:lnTo>
                    <a:pt x="1307" y="1070"/>
                  </a:lnTo>
                  <a:lnTo>
                    <a:pt x="1314" y="1084"/>
                  </a:lnTo>
                  <a:lnTo>
                    <a:pt x="1321" y="1091"/>
                  </a:lnTo>
                  <a:lnTo>
                    <a:pt x="1327" y="1097"/>
                  </a:lnTo>
                  <a:lnTo>
                    <a:pt x="1334" y="1111"/>
                  </a:lnTo>
                  <a:lnTo>
                    <a:pt x="1327" y="1111"/>
                  </a:lnTo>
                  <a:lnTo>
                    <a:pt x="1334" y="1118"/>
                  </a:lnTo>
                  <a:lnTo>
                    <a:pt x="1327" y="1118"/>
                  </a:lnTo>
                  <a:lnTo>
                    <a:pt x="1327" y="1124"/>
                  </a:lnTo>
                  <a:lnTo>
                    <a:pt x="1327" y="1118"/>
                  </a:lnTo>
                  <a:lnTo>
                    <a:pt x="1327" y="1124"/>
                  </a:lnTo>
                  <a:lnTo>
                    <a:pt x="1327" y="1118"/>
                  </a:lnTo>
                  <a:lnTo>
                    <a:pt x="1314" y="1124"/>
                  </a:lnTo>
                  <a:lnTo>
                    <a:pt x="1307" y="1131"/>
                  </a:lnTo>
                  <a:lnTo>
                    <a:pt x="1300" y="1131"/>
                  </a:lnTo>
                  <a:lnTo>
                    <a:pt x="1300" y="1138"/>
                  </a:lnTo>
                  <a:lnTo>
                    <a:pt x="1287" y="1145"/>
                  </a:lnTo>
                  <a:lnTo>
                    <a:pt x="1287" y="1151"/>
                  </a:lnTo>
                  <a:lnTo>
                    <a:pt x="1280" y="1151"/>
                  </a:lnTo>
                  <a:lnTo>
                    <a:pt x="1280" y="1158"/>
                  </a:lnTo>
                  <a:lnTo>
                    <a:pt x="1280" y="1165"/>
                  </a:lnTo>
                  <a:lnTo>
                    <a:pt x="1273" y="1172"/>
                  </a:lnTo>
                  <a:lnTo>
                    <a:pt x="1273" y="1165"/>
                  </a:lnTo>
                  <a:lnTo>
                    <a:pt x="1273" y="1172"/>
                  </a:lnTo>
                  <a:lnTo>
                    <a:pt x="1273" y="1179"/>
                  </a:lnTo>
                  <a:lnTo>
                    <a:pt x="1273" y="1185"/>
                  </a:lnTo>
                  <a:lnTo>
                    <a:pt x="1266" y="1179"/>
                  </a:lnTo>
                  <a:lnTo>
                    <a:pt x="1266" y="1185"/>
                  </a:lnTo>
                  <a:lnTo>
                    <a:pt x="1260" y="1179"/>
                  </a:lnTo>
                  <a:lnTo>
                    <a:pt x="1260" y="1185"/>
                  </a:lnTo>
                  <a:lnTo>
                    <a:pt x="1253" y="1185"/>
                  </a:lnTo>
                  <a:lnTo>
                    <a:pt x="1260" y="1185"/>
                  </a:lnTo>
                  <a:lnTo>
                    <a:pt x="1260" y="1192"/>
                  </a:lnTo>
                  <a:lnTo>
                    <a:pt x="1253" y="1192"/>
                  </a:lnTo>
                  <a:lnTo>
                    <a:pt x="1253" y="1185"/>
                  </a:lnTo>
                  <a:lnTo>
                    <a:pt x="1253" y="1192"/>
                  </a:lnTo>
                  <a:lnTo>
                    <a:pt x="1246" y="1185"/>
                  </a:lnTo>
                  <a:lnTo>
                    <a:pt x="1246" y="1192"/>
                  </a:lnTo>
                  <a:lnTo>
                    <a:pt x="1239" y="1192"/>
                  </a:lnTo>
                  <a:lnTo>
                    <a:pt x="1239" y="1199"/>
                  </a:lnTo>
                  <a:lnTo>
                    <a:pt x="1233" y="1199"/>
                  </a:lnTo>
                  <a:lnTo>
                    <a:pt x="1233" y="1206"/>
                  </a:lnTo>
                  <a:lnTo>
                    <a:pt x="1239" y="1212"/>
                  </a:lnTo>
                  <a:lnTo>
                    <a:pt x="1246" y="1226"/>
                  </a:lnTo>
                  <a:lnTo>
                    <a:pt x="1246" y="1240"/>
                  </a:lnTo>
                  <a:lnTo>
                    <a:pt x="1239" y="1240"/>
                  </a:lnTo>
                  <a:lnTo>
                    <a:pt x="1205" y="1267"/>
                  </a:lnTo>
                  <a:lnTo>
                    <a:pt x="1185" y="1273"/>
                  </a:lnTo>
                  <a:lnTo>
                    <a:pt x="1178" y="1273"/>
                  </a:lnTo>
                  <a:lnTo>
                    <a:pt x="1172" y="1267"/>
                  </a:lnTo>
                  <a:lnTo>
                    <a:pt x="1165" y="1273"/>
                  </a:lnTo>
                  <a:lnTo>
                    <a:pt x="1158" y="1273"/>
                  </a:lnTo>
                  <a:lnTo>
                    <a:pt x="1151" y="1280"/>
                  </a:lnTo>
                  <a:lnTo>
                    <a:pt x="1144" y="1280"/>
                  </a:lnTo>
                  <a:lnTo>
                    <a:pt x="1138" y="1280"/>
                  </a:lnTo>
                  <a:lnTo>
                    <a:pt x="1117" y="1273"/>
                  </a:lnTo>
                  <a:lnTo>
                    <a:pt x="1104" y="1260"/>
                  </a:lnTo>
                  <a:lnTo>
                    <a:pt x="1104" y="1267"/>
                  </a:lnTo>
                  <a:lnTo>
                    <a:pt x="1097" y="1307"/>
                  </a:lnTo>
                  <a:lnTo>
                    <a:pt x="1097" y="1314"/>
                  </a:lnTo>
                  <a:lnTo>
                    <a:pt x="1090" y="1321"/>
                  </a:lnTo>
                  <a:lnTo>
                    <a:pt x="1090" y="1328"/>
                  </a:lnTo>
                  <a:lnTo>
                    <a:pt x="1084" y="1341"/>
                  </a:lnTo>
                  <a:lnTo>
                    <a:pt x="1084" y="1348"/>
                  </a:lnTo>
                  <a:lnTo>
                    <a:pt x="1084" y="1361"/>
                  </a:lnTo>
                  <a:lnTo>
                    <a:pt x="1084" y="1368"/>
                  </a:lnTo>
                  <a:lnTo>
                    <a:pt x="1084" y="1375"/>
                  </a:lnTo>
                  <a:lnTo>
                    <a:pt x="1077" y="1375"/>
                  </a:lnTo>
                  <a:lnTo>
                    <a:pt x="1077" y="1389"/>
                  </a:lnTo>
                  <a:lnTo>
                    <a:pt x="1070" y="1395"/>
                  </a:lnTo>
                  <a:lnTo>
                    <a:pt x="1063" y="1395"/>
                  </a:lnTo>
                  <a:lnTo>
                    <a:pt x="1063" y="1402"/>
                  </a:lnTo>
                  <a:lnTo>
                    <a:pt x="1056" y="1402"/>
                  </a:lnTo>
                  <a:lnTo>
                    <a:pt x="1050" y="1402"/>
                  </a:lnTo>
                  <a:lnTo>
                    <a:pt x="1036" y="1429"/>
                  </a:lnTo>
                  <a:lnTo>
                    <a:pt x="1050" y="1463"/>
                  </a:lnTo>
                  <a:lnTo>
                    <a:pt x="1043" y="1470"/>
                  </a:lnTo>
                  <a:lnTo>
                    <a:pt x="1043" y="1463"/>
                  </a:lnTo>
                  <a:lnTo>
                    <a:pt x="1036" y="1456"/>
                  </a:lnTo>
                  <a:lnTo>
                    <a:pt x="1036" y="1463"/>
                  </a:lnTo>
                  <a:lnTo>
                    <a:pt x="1029" y="1463"/>
                  </a:lnTo>
                  <a:lnTo>
                    <a:pt x="1029" y="1470"/>
                  </a:lnTo>
                  <a:lnTo>
                    <a:pt x="1023" y="1470"/>
                  </a:lnTo>
                  <a:lnTo>
                    <a:pt x="1009" y="1490"/>
                  </a:lnTo>
                  <a:lnTo>
                    <a:pt x="995" y="1497"/>
                  </a:lnTo>
                  <a:lnTo>
                    <a:pt x="989" y="1497"/>
                  </a:lnTo>
                  <a:lnTo>
                    <a:pt x="975" y="1497"/>
                  </a:lnTo>
                  <a:lnTo>
                    <a:pt x="962" y="1497"/>
                  </a:lnTo>
                  <a:lnTo>
                    <a:pt x="962" y="1504"/>
                  </a:lnTo>
                  <a:lnTo>
                    <a:pt x="955" y="1504"/>
                  </a:lnTo>
                  <a:lnTo>
                    <a:pt x="948" y="1504"/>
                  </a:lnTo>
                  <a:lnTo>
                    <a:pt x="934" y="1504"/>
                  </a:lnTo>
                  <a:lnTo>
                    <a:pt x="928" y="1497"/>
                  </a:lnTo>
                  <a:lnTo>
                    <a:pt x="921" y="1504"/>
                  </a:lnTo>
                  <a:lnTo>
                    <a:pt x="921" y="1517"/>
                  </a:lnTo>
                  <a:lnTo>
                    <a:pt x="921" y="1538"/>
                  </a:lnTo>
                  <a:lnTo>
                    <a:pt x="914" y="1544"/>
                  </a:lnTo>
                  <a:lnTo>
                    <a:pt x="907" y="1551"/>
                  </a:lnTo>
                  <a:lnTo>
                    <a:pt x="901" y="1565"/>
                  </a:lnTo>
                  <a:lnTo>
                    <a:pt x="894" y="1558"/>
                  </a:lnTo>
                  <a:lnTo>
                    <a:pt x="887" y="1558"/>
                  </a:lnTo>
                  <a:lnTo>
                    <a:pt x="874" y="1571"/>
                  </a:lnTo>
                  <a:lnTo>
                    <a:pt x="867" y="1571"/>
                  </a:lnTo>
                  <a:lnTo>
                    <a:pt x="860" y="1571"/>
                  </a:lnTo>
                  <a:lnTo>
                    <a:pt x="860" y="1578"/>
                  </a:lnTo>
                  <a:lnTo>
                    <a:pt x="860" y="1585"/>
                  </a:lnTo>
                  <a:lnTo>
                    <a:pt x="853" y="1585"/>
                  </a:lnTo>
                  <a:lnTo>
                    <a:pt x="853" y="1592"/>
                  </a:lnTo>
                  <a:lnTo>
                    <a:pt x="860" y="1599"/>
                  </a:lnTo>
                  <a:lnTo>
                    <a:pt x="853" y="1599"/>
                  </a:lnTo>
                  <a:lnTo>
                    <a:pt x="853" y="1605"/>
                  </a:lnTo>
                  <a:lnTo>
                    <a:pt x="853" y="1612"/>
                  </a:lnTo>
                  <a:lnTo>
                    <a:pt x="853" y="1619"/>
                  </a:lnTo>
                  <a:lnTo>
                    <a:pt x="860" y="1632"/>
                  </a:lnTo>
                  <a:lnTo>
                    <a:pt x="853" y="1639"/>
                  </a:lnTo>
                  <a:lnTo>
                    <a:pt x="860" y="1639"/>
                  </a:lnTo>
                  <a:lnTo>
                    <a:pt x="860" y="1646"/>
                  </a:lnTo>
                  <a:lnTo>
                    <a:pt x="860" y="1653"/>
                  </a:lnTo>
                  <a:lnTo>
                    <a:pt x="867" y="1659"/>
                  </a:lnTo>
                  <a:lnTo>
                    <a:pt x="880" y="1666"/>
                  </a:lnTo>
                  <a:lnTo>
                    <a:pt x="887" y="1673"/>
                  </a:lnTo>
                  <a:lnTo>
                    <a:pt x="894" y="1680"/>
                  </a:lnTo>
                  <a:lnTo>
                    <a:pt x="894" y="1687"/>
                  </a:lnTo>
                  <a:lnTo>
                    <a:pt x="880" y="1693"/>
                  </a:lnTo>
                  <a:lnTo>
                    <a:pt x="867" y="1700"/>
                  </a:lnTo>
                  <a:lnTo>
                    <a:pt x="860" y="1707"/>
                  </a:lnTo>
                  <a:lnTo>
                    <a:pt x="853" y="1714"/>
                  </a:lnTo>
                  <a:lnTo>
                    <a:pt x="846" y="1714"/>
                  </a:lnTo>
                  <a:lnTo>
                    <a:pt x="840" y="1720"/>
                  </a:lnTo>
                  <a:lnTo>
                    <a:pt x="840" y="1727"/>
                  </a:lnTo>
                  <a:lnTo>
                    <a:pt x="833" y="1727"/>
                  </a:lnTo>
                  <a:lnTo>
                    <a:pt x="826" y="1727"/>
                  </a:lnTo>
                  <a:lnTo>
                    <a:pt x="826" y="1720"/>
                  </a:lnTo>
                  <a:lnTo>
                    <a:pt x="813" y="1720"/>
                  </a:lnTo>
                  <a:lnTo>
                    <a:pt x="813" y="1714"/>
                  </a:lnTo>
                  <a:lnTo>
                    <a:pt x="799" y="1707"/>
                  </a:lnTo>
                  <a:lnTo>
                    <a:pt x="792" y="1700"/>
                  </a:lnTo>
                  <a:lnTo>
                    <a:pt x="799" y="1680"/>
                  </a:lnTo>
                  <a:lnTo>
                    <a:pt x="806" y="1673"/>
                  </a:lnTo>
                  <a:lnTo>
                    <a:pt x="799" y="1666"/>
                  </a:lnTo>
                  <a:lnTo>
                    <a:pt x="792" y="1646"/>
                  </a:lnTo>
                  <a:lnTo>
                    <a:pt x="799" y="1632"/>
                  </a:lnTo>
                  <a:lnTo>
                    <a:pt x="799" y="1639"/>
                  </a:lnTo>
                  <a:lnTo>
                    <a:pt x="799" y="1632"/>
                  </a:lnTo>
                  <a:lnTo>
                    <a:pt x="799" y="1619"/>
                  </a:lnTo>
                  <a:lnTo>
                    <a:pt x="785" y="1605"/>
                  </a:lnTo>
                  <a:lnTo>
                    <a:pt x="792" y="1599"/>
                  </a:lnTo>
                  <a:lnTo>
                    <a:pt x="785" y="1592"/>
                  </a:lnTo>
                  <a:lnTo>
                    <a:pt x="779" y="1599"/>
                  </a:lnTo>
                  <a:lnTo>
                    <a:pt x="772" y="1605"/>
                  </a:lnTo>
                  <a:lnTo>
                    <a:pt x="772" y="1599"/>
                  </a:lnTo>
                  <a:lnTo>
                    <a:pt x="765" y="1599"/>
                  </a:lnTo>
                  <a:lnTo>
                    <a:pt x="758" y="1592"/>
                  </a:lnTo>
                  <a:lnTo>
                    <a:pt x="745" y="1585"/>
                  </a:lnTo>
                  <a:lnTo>
                    <a:pt x="738" y="1578"/>
                  </a:lnTo>
                  <a:lnTo>
                    <a:pt x="725" y="1578"/>
                  </a:lnTo>
                  <a:lnTo>
                    <a:pt x="718" y="1578"/>
                  </a:lnTo>
                  <a:lnTo>
                    <a:pt x="711" y="1578"/>
                  </a:lnTo>
                  <a:lnTo>
                    <a:pt x="691" y="1585"/>
                  </a:lnTo>
                  <a:lnTo>
                    <a:pt x="664" y="1578"/>
                  </a:lnTo>
                  <a:lnTo>
                    <a:pt x="650" y="1578"/>
                  </a:lnTo>
                  <a:lnTo>
                    <a:pt x="636" y="1585"/>
                  </a:lnTo>
                  <a:lnTo>
                    <a:pt x="643" y="1585"/>
                  </a:lnTo>
                  <a:lnTo>
                    <a:pt x="636" y="1592"/>
                  </a:lnTo>
                  <a:lnTo>
                    <a:pt x="623" y="1585"/>
                  </a:lnTo>
                  <a:lnTo>
                    <a:pt x="623" y="1592"/>
                  </a:lnTo>
                  <a:lnTo>
                    <a:pt x="616" y="1592"/>
                  </a:lnTo>
                  <a:lnTo>
                    <a:pt x="616" y="1585"/>
                  </a:lnTo>
                  <a:lnTo>
                    <a:pt x="609" y="1592"/>
                  </a:lnTo>
                  <a:lnTo>
                    <a:pt x="609" y="1599"/>
                  </a:lnTo>
                  <a:lnTo>
                    <a:pt x="603" y="1599"/>
                  </a:lnTo>
                  <a:lnTo>
                    <a:pt x="603" y="1592"/>
                  </a:lnTo>
                  <a:lnTo>
                    <a:pt x="596" y="1592"/>
                  </a:lnTo>
                  <a:lnTo>
                    <a:pt x="589" y="1592"/>
                  </a:lnTo>
                  <a:lnTo>
                    <a:pt x="582" y="1571"/>
                  </a:lnTo>
                  <a:lnTo>
                    <a:pt x="569" y="1558"/>
                  </a:lnTo>
                  <a:lnTo>
                    <a:pt x="569" y="1544"/>
                  </a:lnTo>
                  <a:lnTo>
                    <a:pt x="576" y="1544"/>
                  </a:lnTo>
                  <a:lnTo>
                    <a:pt x="582" y="1544"/>
                  </a:lnTo>
                  <a:lnTo>
                    <a:pt x="582" y="1538"/>
                  </a:lnTo>
                  <a:lnTo>
                    <a:pt x="596" y="1538"/>
                  </a:lnTo>
                  <a:lnTo>
                    <a:pt x="609" y="1531"/>
                  </a:lnTo>
                  <a:lnTo>
                    <a:pt x="616" y="1531"/>
                  </a:lnTo>
                  <a:lnTo>
                    <a:pt x="630" y="1517"/>
                  </a:lnTo>
                  <a:lnTo>
                    <a:pt x="636" y="1517"/>
                  </a:lnTo>
                  <a:lnTo>
                    <a:pt x="643" y="1504"/>
                  </a:lnTo>
                  <a:lnTo>
                    <a:pt x="650" y="1497"/>
                  </a:lnTo>
                  <a:lnTo>
                    <a:pt x="650" y="1483"/>
                  </a:lnTo>
                  <a:lnTo>
                    <a:pt x="643" y="1477"/>
                  </a:lnTo>
                  <a:lnTo>
                    <a:pt x="636" y="1477"/>
                  </a:lnTo>
                  <a:lnTo>
                    <a:pt x="616" y="1456"/>
                  </a:lnTo>
                  <a:lnTo>
                    <a:pt x="616" y="1450"/>
                  </a:lnTo>
                  <a:lnTo>
                    <a:pt x="609" y="1450"/>
                  </a:lnTo>
                  <a:lnTo>
                    <a:pt x="603" y="1450"/>
                  </a:lnTo>
                  <a:lnTo>
                    <a:pt x="596" y="1443"/>
                  </a:lnTo>
                  <a:lnTo>
                    <a:pt x="596" y="1436"/>
                  </a:lnTo>
                  <a:lnTo>
                    <a:pt x="582" y="1436"/>
                  </a:lnTo>
                  <a:lnTo>
                    <a:pt x="582" y="1429"/>
                  </a:lnTo>
                  <a:lnTo>
                    <a:pt x="576" y="1429"/>
                  </a:lnTo>
                  <a:lnTo>
                    <a:pt x="569" y="1429"/>
                  </a:lnTo>
                  <a:lnTo>
                    <a:pt x="542" y="1429"/>
                  </a:lnTo>
                  <a:lnTo>
                    <a:pt x="535" y="1429"/>
                  </a:lnTo>
                  <a:lnTo>
                    <a:pt x="528" y="1436"/>
                  </a:lnTo>
                  <a:lnTo>
                    <a:pt x="515" y="1429"/>
                  </a:lnTo>
                  <a:lnTo>
                    <a:pt x="501" y="1429"/>
                  </a:lnTo>
                  <a:lnTo>
                    <a:pt x="494" y="1429"/>
                  </a:lnTo>
                  <a:lnTo>
                    <a:pt x="494" y="1416"/>
                  </a:lnTo>
                  <a:lnTo>
                    <a:pt x="494" y="1402"/>
                  </a:lnTo>
                  <a:lnTo>
                    <a:pt x="494" y="1395"/>
                  </a:lnTo>
                  <a:lnTo>
                    <a:pt x="494" y="1389"/>
                  </a:lnTo>
                  <a:lnTo>
                    <a:pt x="487" y="1395"/>
                  </a:lnTo>
                  <a:lnTo>
                    <a:pt x="467" y="1375"/>
                  </a:lnTo>
                  <a:lnTo>
                    <a:pt x="467" y="1368"/>
                  </a:lnTo>
                  <a:lnTo>
                    <a:pt x="460" y="1361"/>
                  </a:lnTo>
                  <a:lnTo>
                    <a:pt x="460" y="1355"/>
                  </a:lnTo>
                  <a:lnTo>
                    <a:pt x="447" y="1334"/>
                  </a:lnTo>
                  <a:lnTo>
                    <a:pt x="454" y="1321"/>
                  </a:lnTo>
                  <a:lnTo>
                    <a:pt x="447" y="1321"/>
                  </a:lnTo>
                  <a:lnTo>
                    <a:pt x="447" y="1328"/>
                  </a:lnTo>
                  <a:lnTo>
                    <a:pt x="440" y="1328"/>
                  </a:lnTo>
                  <a:lnTo>
                    <a:pt x="433" y="1328"/>
                  </a:lnTo>
                  <a:lnTo>
                    <a:pt x="426" y="1348"/>
                  </a:lnTo>
                  <a:lnTo>
                    <a:pt x="426" y="1361"/>
                  </a:lnTo>
                  <a:lnTo>
                    <a:pt x="433" y="1375"/>
                  </a:lnTo>
                  <a:lnTo>
                    <a:pt x="433" y="1382"/>
                  </a:lnTo>
                  <a:lnTo>
                    <a:pt x="433" y="1389"/>
                  </a:lnTo>
                  <a:lnTo>
                    <a:pt x="433" y="1395"/>
                  </a:lnTo>
                  <a:lnTo>
                    <a:pt x="420" y="1395"/>
                  </a:lnTo>
                  <a:lnTo>
                    <a:pt x="399" y="1416"/>
                  </a:lnTo>
                  <a:lnTo>
                    <a:pt x="393" y="1416"/>
                  </a:lnTo>
                  <a:lnTo>
                    <a:pt x="393" y="1409"/>
                  </a:lnTo>
                  <a:lnTo>
                    <a:pt x="393" y="1402"/>
                  </a:lnTo>
                  <a:lnTo>
                    <a:pt x="386" y="1402"/>
                  </a:lnTo>
                  <a:lnTo>
                    <a:pt x="379" y="1402"/>
                  </a:lnTo>
                  <a:lnTo>
                    <a:pt x="372" y="1402"/>
                  </a:lnTo>
                  <a:lnTo>
                    <a:pt x="366" y="1409"/>
                  </a:lnTo>
                  <a:lnTo>
                    <a:pt x="359" y="1402"/>
                  </a:lnTo>
                  <a:lnTo>
                    <a:pt x="338" y="1402"/>
                  </a:lnTo>
                  <a:lnTo>
                    <a:pt x="332" y="1402"/>
                  </a:lnTo>
                  <a:lnTo>
                    <a:pt x="318" y="1395"/>
                  </a:lnTo>
                  <a:lnTo>
                    <a:pt x="325" y="1382"/>
                  </a:lnTo>
                  <a:lnTo>
                    <a:pt x="325" y="1375"/>
                  </a:lnTo>
                  <a:lnTo>
                    <a:pt x="325" y="1334"/>
                  </a:lnTo>
                  <a:lnTo>
                    <a:pt x="298" y="1355"/>
                  </a:lnTo>
                  <a:lnTo>
                    <a:pt x="264" y="1328"/>
                  </a:lnTo>
                  <a:lnTo>
                    <a:pt x="257" y="1334"/>
                  </a:lnTo>
                  <a:lnTo>
                    <a:pt x="250" y="1334"/>
                  </a:lnTo>
                  <a:lnTo>
                    <a:pt x="244" y="1341"/>
                  </a:lnTo>
                  <a:lnTo>
                    <a:pt x="237" y="1348"/>
                  </a:lnTo>
                  <a:lnTo>
                    <a:pt x="217" y="1321"/>
                  </a:lnTo>
                  <a:lnTo>
                    <a:pt x="210" y="1321"/>
                  </a:lnTo>
                  <a:lnTo>
                    <a:pt x="189" y="1294"/>
                  </a:lnTo>
                  <a:lnTo>
                    <a:pt x="183" y="1287"/>
                  </a:lnTo>
                  <a:lnTo>
                    <a:pt x="176" y="1287"/>
                  </a:lnTo>
                  <a:lnTo>
                    <a:pt x="169" y="1280"/>
                  </a:lnTo>
                  <a:lnTo>
                    <a:pt x="156" y="1267"/>
                  </a:lnTo>
                  <a:lnTo>
                    <a:pt x="149" y="1260"/>
                  </a:lnTo>
                  <a:lnTo>
                    <a:pt x="142" y="1253"/>
                  </a:lnTo>
                  <a:lnTo>
                    <a:pt x="128" y="1246"/>
                  </a:lnTo>
                  <a:lnTo>
                    <a:pt x="128" y="1233"/>
                  </a:lnTo>
                  <a:lnTo>
                    <a:pt x="115" y="1219"/>
                  </a:lnTo>
                  <a:lnTo>
                    <a:pt x="101" y="1212"/>
                  </a:lnTo>
                  <a:lnTo>
                    <a:pt x="95" y="1212"/>
                  </a:lnTo>
                  <a:lnTo>
                    <a:pt x="88" y="1233"/>
                  </a:lnTo>
                  <a:lnTo>
                    <a:pt x="88" y="1246"/>
                  </a:lnTo>
                  <a:lnTo>
                    <a:pt x="81" y="1253"/>
                  </a:lnTo>
                  <a:lnTo>
                    <a:pt x="74" y="1240"/>
                  </a:lnTo>
                  <a:lnTo>
                    <a:pt x="68" y="1219"/>
                  </a:lnTo>
                  <a:lnTo>
                    <a:pt x="74" y="1212"/>
                  </a:lnTo>
                  <a:lnTo>
                    <a:pt x="74" y="1206"/>
                  </a:lnTo>
                  <a:lnTo>
                    <a:pt x="88" y="1206"/>
                  </a:lnTo>
                  <a:lnTo>
                    <a:pt x="95" y="1206"/>
                  </a:lnTo>
                  <a:lnTo>
                    <a:pt x="95" y="1199"/>
                  </a:lnTo>
                  <a:lnTo>
                    <a:pt x="88" y="1192"/>
                  </a:lnTo>
                  <a:lnTo>
                    <a:pt x="74" y="1179"/>
                  </a:lnTo>
                  <a:lnTo>
                    <a:pt x="68" y="1172"/>
                  </a:lnTo>
                  <a:lnTo>
                    <a:pt x="61" y="1165"/>
                  </a:lnTo>
                  <a:lnTo>
                    <a:pt x="47" y="1151"/>
                  </a:lnTo>
                  <a:lnTo>
                    <a:pt x="47" y="1158"/>
                  </a:lnTo>
                  <a:lnTo>
                    <a:pt x="47" y="1151"/>
                  </a:lnTo>
                  <a:lnTo>
                    <a:pt x="40" y="1145"/>
                  </a:lnTo>
                  <a:lnTo>
                    <a:pt x="40" y="1138"/>
                  </a:lnTo>
                  <a:lnTo>
                    <a:pt x="34" y="1131"/>
                  </a:lnTo>
                  <a:lnTo>
                    <a:pt x="27" y="1124"/>
                  </a:lnTo>
                  <a:lnTo>
                    <a:pt x="27" y="1118"/>
                  </a:lnTo>
                  <a:lnTo>
                    <a:pt x="13" y="1118"/>
                  </a:lnTo>
                  <a:lnTo>
                    <a:pt x="13" y="1111"/>
                  </a:lnTo>
                  <a:lnTo>
                    <a:pt x="0" y="1111"/>
                  </a:lnTo>
                  <a:lnTo>
                    <a:pt x="7" y="1111"/>
                  </a:lnTo>
                  <a:lnTo>
                    <a:pt x="0" y="1104"/>
                  </a:lnTo>
                  <a:lnTo>
                    <a:pt x="7" y="1097"/>
                  </a:lnTo>
                  <a:lnTo>
                    <a:pt x="7" y="1091"/>
                  </a:lnTo>
                  <a:lnTo>
                    <a:pt x="13" y="1091"/>
                  </a:lnTo>
                  <a:lnTo>
                    <a:pt x="20" y="1097"/>
                  </a:lnTo>
                  <a:lnTo>
                    <a:pt x="27" y="1077"/>
                  </a:lnTo>
                  <a:lnTo>
                    <a:pt x="34" y="1070"/>
                  </a:lnTo>
                  <a:lnTo>
                    <a:pt x="34" y="1063"/>
                  </a:lnTo>
                  <a:lnTo>
                    <a:pt x="40" y="1050"/>
                  </a:lnTo>
                  <a:lnTo>
                    <a:pt x="47" y="1036"/>
                  </a:lnTo>
                  <a:lnTo>
                    <a:pt x="61" y="1030"/>
                  </a:lnTo>
                  <a:lnTo>
                    <a:pt x="101" y="1009"/>
                  </a:lnTo>
                  <a:lnTo>
                    <a:pt x="95" y="1002"/>
                  </a:lnTo>
                  <a:lnTo>
                    <a:pt x="95" y="982"/>
                  </a:lnTo>
                  <a:lnTo>
                    <a:pt x="88" y="955"/>
                  </a:lnTo>
                  <a:lnTo>
                    <a:pt x="101" y="921"/>
                  </a:lnTo>
                  <a:lnTo>
                    <a:pt x="95" y="908"/>
                  </a:lnTo>
                  <a:lnTo>
                    <a:pt x="101" y="908"/>
                  </a:lnTo>
                  <a:lnTo>
                    <a:pt x="108" y="894"/>
                  </a:lnTo>
                  <a:lnTo>
                    <a:pt x="115" y="887"/>
                  </a:lnTo>
                  <a:lnTo>
                    <a:pt x="122" y="901"/>
                  </a:lnTo>
                  <a:lnTo>
                    <a:pt x="149" y="901"/>
                  </a:lnTo>
                  <a:lnTo>
                    <a:pt x="149" y="908"/>
                  </a:lnTo>
                  <a:lnTo>
                    <a:pt x="176" y="921"/>
                  </a:lnTo>
                  <a:lnTo>
                    <a:pt x="189" y="914"/>
                  </a:lnTo>
                  <a:lnTo>
                    <a:pt x="217" y="894"/>
                  </a:lnTo>
                  <a:lnTo>
                    <a:pt x="223" y="887"/>
                  </a:lnTo>
                  <a:lnTo>
                    <a:pt x="217" y="874"/>
                  </a:lnTo>
                  <a:lnTo>
                    <a:pt x="210" y="860"/>
                  </a:lnTo>
                  <a:lnTo>
                    <a:pt x="217" y="847"/>
                  </a:lnTo>
                  <a:lnTo>
                    <a:pt x="217" y="833"/>
                  </a:lnTo>
                  <a:lnTo>
                    <a:pt x="230" y="813"/>
                  </a:lnTo>
                  <a:lnTo>
                    <a:pt x="230" y="786"/>
                  </a:lnTo>
                  <a:lnTo>
                    <a:pt x="230" y="779"/>
                  </a:lnTo>
                  <a:lnTo>
                    <a:pt x="223" y="772"/>
                  </a:lnTo>
                  <a:lnTo>
                    <a:pt x="217" y="759"/>
                  </a:lnTo>
                  <a:lnTo>
                    <a:pt x="217" y="745"/>
                  </a:lnTo>
                  <a:lnTo>
                    <a:pt x="210" y="745"/>
                  </a:lnTo>
                  <a:lnTo>
                    <a:pt x="210" y="718"/>
                  </a:lnTo>
                  <a:lnTo>
                    <a:pt x="217" y="711"/>
                  </a:lnTo>
                  <a:lnTo>
                    <a:pt x="223" y="698"/>
                  </a:lnTo>
                  <a:lnTo>
                    <a:pt x="223" y="691"/>
                  </a:lnTo>
                  <a:lnTo>
                    <a:pt x="223" y="677"/>
                  </a:lnTo>
                  <a:lnTo>
                    <a:pt x="223" y="671"/>
                  </a:lnTo>
                  <a:lnTo>
                    <a:pt x="223" y="657"/>
                  </a:lnTo>
                  <a:lnTo>
                    <a:pt x="223" y="637"/>
                  </a:lnTo>
                  <a:lnTo>
                    <a:pt x="223" y="630"/>
                  </a:lnTo>
                  <a:lnTo>
                    <a:pt x="217" y="623"/>
                  </a:lnTo>
                  <a:lnTo>
                    <a:pt x="210" y="623"/>
                  </a:lnTo>
                  <a:lnTo>
                    <a:pt x="210" y="616"/>
                  </a:lnTo>
                  <a:lnTo>
                    <a:pt x="203" y="616"/>
                  </a:lnTo>
                  <a:lnTo>
                    <a:pt x="196" y="616"/>
                  </a:lnTo>
                  <a:lnTo>
                    <a:pt x="183" y="603"/>
                  </a:lnTo>
                  <a:lnTo>
                    <a:pt x="183" y="596"/>
                  </a:lnTo>
                  <a:lnTo>
                    <a:pt x="176" y="589"/>
                  </a:lnTo>
                  <a:lnTo>
                    <a:pt x="169" y="582"/>
                  </a:lnTo>
                  <a:lnTo>
                    <a:pt x="156" y="562"/>
                  </a:lnTo>
                  <a:lnTo>
                    <a:pt x="149" y="542"/>
                  </a:lnTo>
                  <a:lnTo>
                    <a:pt x="156" y="528"/>
                  </a:lnTo>
                  <a:lnTo>
                    <a:pt x="162" y="521"/>
                  </a:lnTo>
                  <a:lnTo>
                    <a:pt x="162" y="508"/>
                  </a:lnTo>
                  <a:lnTo>
                    <a:pt x="162" y="494"/>
                  </a:lnTo>
                  <a:lnTo>
                    <a:pt x="156" y="488"/>
                  </a:lnTo>
                  <a:lnTo>
                    <a:pt x="183" y="494"/>
                  </a:lnTo>
                  <a:lnTo>
                    <a:pt x="183" y="488"/>
                  </a:lnTo>
                  <a:lnTo>
                    <a:pt x="189" y="494"/>
                  </a:lnTo>
                  <a:close/>
                </a:path>
              </a:pathLst>
            </a:custGeom>
            <a:solidFill>
              <a:srgbClr val="A6A6A6"/>
            </a:solidFill>
            <a:ln w="1" cap="sq">
              <a:solidFill>
                <a:srgbClr val="7F7F7F"/>
              </a:solidFill>
              <a:prstDash val="solid"/>
              <a:miter lim="800000"/>
              <a:headEnd/>
              <a:tailEnd/>
            </a:ln>
          </p:spPr>
          <p:txBody>
            <a:bodyPr lIns="100796" tIns="50398" rIns="100796" bIns="50398"/>
            <a:lstStyle/>
            <a:p>
              <a:endParaRPr lang="es-ES" sz="2004" dirty="0"/>
            </a:p>
          </p:txBody>
        </p:sp>
        <p:sp>
          <p:nvSpPr>
            <p:cNvPr id="54" name="castellon">
              <a:extLst>
                <a:ext uri="{FF2B5EF4-FFF2-40B4-BE49-F238E27FC236}">
                  <a16:creationId xmlns:a16="http://schemas.microsoft.com/office/drawing/2014/main" id="{E0821D21-5345-4AD7-AB0E-EB867843660E}"/>
                </a:ext>
              </a:extLst>
            </p:cNvPr>
            <p:cNvSpPr>
              <a:spLocks/>
            </p:cNvSpPr>
            <p:nvPr/>
          </p:nvSpPr>
          <p:spPr bwMode="auto">
            <a:xfrm>
              <a:off x="15052978" y="6786323"/>
              <a:ext cx="429104" cy="483879"/>
            </a:xfrm>
            <a:custGeom>
              <a:avLst/>
              <a:gdLst>
                <a:gd name="T0" fmla="*/ 2147483647 w 1165"/>
                <a:gd name="T1" fmla="*/ 2147483647 h 1233"/>
                <a:gd name="T2" fmla="*/ 2147483647 w 1165"/>
                <a:gd name="T3" fmla="*/ 2147483647 h 1233"/>
                <a:gd name="T4" fmla="*/ 2147483647 w 1165"/>
                <a:gd name="T5" fmla="*/ 2147483647 h 1233"/>
                <a:gd name="T6" fmla="*/ 2147483647 w 1165"/>
                <a:gd name="T7" fmla="*/ 2147483647 h 1233"/>
                <a:gd name="T8" fmla="*/ 2147483647 w 1165"/>
                <a:gd name="T9" fmla="*/ 2147483647 h 1233"/>
                <a:gd name="T10" fmla="*/ 2147483647 w 1165"/>
                <a:gd name="T11" fmla="*/ 2147483647 h 1233"/>
                <a:gd name="T12" fmla="*/ 2147483647 w 1165"/>
                <a:gd name="T13" fmla="*/ 2147483647 h 1233"/>
                <a:gd name="T14" fmla="*/ 2147483647 w 1165"/>
                <a:gd name="T15" fmla="*/ 2147483647 h 1233"/>
                <a:gd name="T16" fmla="*/ 2147483647 w 1165"/>
                <a:gd name="T17" fmla="*/ 2147483647 h 1233"/>
                <a:gd name="T18" fmla="*/ 2147483647 w 1165"/>
                <a:gd name="T19" fmla="*/ 2147483647 h 1233"/>
                <a:gd name="T20" fmla="*/ 2147483647 w 1165"/>
                <a:gd name="T21" fmla="*/ 2147483647 h 1233"/>
                <a:gd name="T22" fmla="*/ 2147483647 w 1165"/>
                <a:gd name="T23" fmla="*/ 2147483647 h 1233"/>
                <a:gd name="T24" fmla="*/ 2147483647 w 1165"/>
                <a:gd name="T25" fmla="*/ 2147483647 h 1233"/>
                <a:gd name="T26" fmla="*/ 2147483647 w 1165"/>
                <a:gd name="T27" fmla="*/ 2147483647 h 1233"/>
                <a:gd name="T28" fmla="*/ 2147483647 w 1165"/>
                <a:gd name="T29" fmla="*/ 2147483647 h 1233"/>
                <a:gd name="T30" fmla="*/ 2147483647 w 1165"/>
                <a:gd name="T31" fmla="*/ 2147483647 h 1233"/>
                <a:gd name="T32" fmla="*/ 2147483647 w 1165"/>
                <a:gd name="T33" fmla="*/ 2147483647 h 1233"/>
                <a:gd name="T34" fmla="*/ 2147483647 w 1165"/>
                <a:gd name="T35" fmla="*/ 2147483647 h 1233"/>
                <a:gd name="T36" fmla="*/ 2147483647 w 1165"/>
                <a:gd name="T37" fmla="*/ 2147483647 h 1233"/>
                <a:gd name="T38" fmla="*/ 2147483647 w 1165"/>
                <a:gd name="T39" fmla="*/ 2147483647 h 1233"/>
                <a:gd name="T40" fmla="*/ 2147483647 w 1165"/>
                <a:gd name="T41" fmla="*/ 2147483647 h 1233"/>
                <a:gd name="T42" fmla="*/ 2147483647 w 1165"/>
                <a:gd name="T43" fmla="*/ 2147483647 h 1233"/>
                <a:gd name="T44" fmla="*/ 2147483647 w 1165"/>
                <a:gd name="T45" fmla="*/ 2147483647 h 1233"/>
                <a:gd name="T46" fmla="*/ 2147483647 w 1165"/>
                <a:gd name="T47" fmla="*/ 2147483647 h 1233"/>
                <a:gd name="T48" fmla="*/ 421766111 w 1165"/>
                <a:gd name="T49" fmla="*/ 2147483647 h 1233"/>
                <a:gd name="T50" fmla="*/ 0 w 1165"/>
                <a:gd name="T51" fmla="*/ 2147483647 h 1233"/>
                <a:gd name="T52" fmla="*/ 2147483647 w 1165"/>
                <a:gd name="T53" fmla="*/ 2147483647 h 1233"/>
                <a:gd name="T54" fmla="*/ 2147483647 w 1165"/>
                <a:gd name="T55" fmla="*/ 2147483647 h 1233"/>
                <a:gd name="T56" fmla="*/ 2147483647 w 1165"/>
                <a:gd name="T57" fmla="*/ 2147483647 h 1233"/>
                <a:gd name="T58" fmla="*/ 2147483647 w 1165"/>
                <a:gd name="T59" fmla="*/ 2147483647 h 1233"/>
                <a:gd name="T60" fmla="*/ 2147483647 w 1165"/>
                <a:gd name="T61" fmla="*/ 2147483647 h 1233"/>
                <a:gd name="T62" fmla="*/ 2147483647 w 1165"/>
                <a:gd name="T63" fmla="*/ 2147483647 h 1233"/>
                <a:gd name="T64" fmla="*/ 2147483647 w 1165"/>
                <a:gd name="T65" fmla="*/ 2147483647 h 1233"/>
                <a:gd name="T66" fmla="*/ 2147483647 w 1165"/>
                <a:gd name="T67" fmla="*/ 2147483647 h 1233"/>
                <a:gd name="T68" fmla="*/ 2147483647 w 1165"/>
                <a:gd name="T69" fmla="*/ 2147483647 h 1233"/>
                <a:gd name="T70" fmla="*/ 2147483647 w 1165"/>
                <a:gd name="T71" fmla="*/ 2147483647 h 1233"/>
                <a:gd name="T72" fmla="*/ 2147483647 w 1165"/>
                <a:gd name="T73" fmla="*/ 2147483647 h 1233"/>
                <a:gd name="T74" fmla="*/ 2147483647 w 1165"/>
                <a:gd name="T75" fmla="*/ 2147483647 h 1233"/>
                <a:gd name="T76" fmla="*/ 2147483647 w 1165"/>
                <a:gd name="T77" fmla="*/ 2147483647 h 1233"/>
                <a:gd name="T78" fmla="*/ 2147483647 w 1165"/>
                <a:gd name="T79" fmla="*/ 2147483647 h 1233"/>
                <a:gd name="T80" fmla="*/ 2147483647 w 1165"/>
                <a:gd name="T81" fmla="*/ 2147483647 h 1233"/>
                <a:gd name="T82" fmla="*/ 2147483647 w 1165"/>
                <a:gd name="T83" fmla="*/ 2147483647 h 1233"/>
                <a:gd name="T84" fmla="*/ 2147483647 w 1165"/>
                <a:gd name="T85" fmla="*/ 2147483647 h 1233"/>
                <a:gd name="T86" fmla="*/ 2147483647 w 1165"/>
                <a:gd name="T87" fmla="*/ 2147483647 h 1233"/>
                <a:gd name="T88" fmla="*/ 2147483647 w 1165"/>
                <a:gd name="T89" fmla="*/ 2147483647 h 1233"/>
                <a:gd name="T90" fmla="*/ 2147483647 w 1165"/>
                <a:gd name="T91" fmla="*/ 2147483647 h 1233"/>
                <a:gd name="T92" fmla="*/ 2147483647 w 1165"/>
                <a:gd name="T93" fmla="*/ 2147483647 h 1233"/>
                <a:gd name="T94" fmla="*/ 2147483647 w 1165"/>
                <a:gd name="T95" fmla="*/ 2147483647 h 1233"/>
                <a:gd name="T96" fmla="*/ 2147483647 w 1165"/>
                <a:gd name="T97" fmla="*/ 2147483647 h 1233"/>
                <a:gd name="T98" fmla="*/ 2147483647 w 1165"/>
                <a:gd name="T99" fmla="*/ 2147483647 h 1233"/>
                <a:gd name="T100" fmla="*/ 2147483647 w 1165"/>
                <a:gd name="T101" fmla="*/ 1612842502 h 1233"/>
                <a:gd name="T102" fmla="*/ 2147483647 w 1165"/>
                <a:gd name="T103" fmla="*/ 836247477 h 1233"/>
                <a:gd name="T104" fmla="*/ 2147483647 w 1165"/>
                <a:gd name="T105" fmla="*/ 2147483647 h 1233"/>
                <a:gd name="T106" fmla="*/ 2147483647 w 1165"/>
                <a:gd name="T107" fmla="*/ 2147483647 h 1233"/>
                <a:gd name="T108" fmla="*/ 2147483647 w 1165"/>
                <a:gd name="T109" fmla="*/ 2147483647 h 1233"/>
                <a:gd name="T110" fmla="*/ 2147483647 w 1165"/>
                <a:gd name="T111" fmla="*/ 2147483647 h 1233"/>
                <a:gd name="T112" fmla="*/ 2147483647 w 1165"/>
                <a:gd name="T113" fmla="*/ 2147483647 h 1233"/>
                <a:gd name="T114" fmla="*/ 2147483647 w 1165"/>
                <a:gd name="T115" fmla="*/ 2147483647 h 1233"/>
                <a:gd name="T116" fmla="*/ 2147483647 w 1165"/>
                <a:gd name="T117" fmla="*/ 2147483647 h 1233"/>
                <a:gd name="T118" fmla="*/ 2147483647 w 1165"/>
                <a:gd name="T119" fmla="*/ 2147483647 h 1233"/>
                <a:gd name="T120" fmla="*/ 2147483647 w 1165"/>
                <a:gd name="T121" fmla="*/ 2147483647 h 1233"/>
                <a:gd name="T122" fmla="*/ 2147483647 w 1165"/>
                <a:gd name="T123" fmla="*/ 2147483647 h 1233"/>
                <a:gd name="T124" fmla="*/ 2147483647 w 1165"/>
                <a:gd name="T125" fmla="*/ 2147483647 h 123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65"/>
                <a:gd name="T190" fmla="*/ 0 h 1233"/>
                <a:gd name="T191" fmla="*/ 1165 w 1165"/>
                <a:gd name="T192" fmla="*/ 1233 h 123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65" h="1233">
                  <a:moveTo>
                    <a:pt x="1151" y="312"/>
                  </a:moveTo>
                  <a:lnTo>
                    <a:pt x="1151" y="319"/>
                  </a:lnTo>
                  <a:lnTo>
                    <a:pt x="1145" y="319"/>
                  </a:lnTo>
                  <a:lnTo>
                    <a:pt x="1138" y="332"/>
                  </a:lnTo>
                  <a:lnTo>
                    <a:pt x="1145" y="332"/>
                  </a:lnTo>
                  <a:lnTo>
                    <a:pt x="1138" y="339"/>
                  </a:lnTo>
                  <a:lnTo>
                    <a:pt x="1138" y="346"/>
                  </a:lnTo>
                  <a:lnTo>
                    <a:pt x="1138" y="352"/>
                  </a:lnTo>
                  <a:lnTo>
                    <a:pt x="1131" y="359"/>
                  </a:lnTo>
                  <a:lnTo>
                    <a:pt x="1138" y="352"/>
                  </a:lnTo>
                  <a:lnTo>
                    <a:pt x="1131" y="352"/>
                  </a:lnTo>
                  <a:lnTo>
                    <a:pt x="1138" y="346"/>
                  </a:lnTo>
                  <a:lnTo>
                    <a:pt x="1131" y="346"/>
                  </a:lnTo>
                  <a:lnTo>
                    <a:pt x="1131" y="352"/>
                  </a:lnTo>
                  <a:lnTo>
                    <a:pt x="1124" y="359"/>
                  </a:lnTo>
                  <a:lnTo>
                    <a:pt x="1118" y="366"/>
                  </a:lnTo>
                  <a:lnTo>
                    <a:pt x="1118" y="373"/>
                  </a:lnTo>
                  <a:lnTo>
                    <a:pt x="1111" y="380"/>
                  </a:lnTo>
                  <a:lnTo>
                    <a:pt x="1104" y="393"/>
                  </a:lnTo>
                  <a:lnTo>
                    <a:pt x="1104" y="407"/>
                  </a:lnTo>
                  <a:lnTo>
                    <a:pt x="1104" y="413"/>
                  </a:lnTo>
                  <a:lnTo>
                    <a:pt x="1104" y="407"/>
                  </a:lnTo>
                  <a:lnTo>
                    <a:pt x="1097" y="407"/>
                  </a:lnTo>
                  <a:lnTo>
                    <a:pt x="1097" y="413"/>
                  </a:lnTo>
                  <a:lnTo>
                    <a:pt x="1084" y="427"/>
                  </a:lnTo>
                  <a:lnTo>
                    <a:pt x="1077" y="440"/>
                  </a:lnTo>
                  <a:lnTo>
                    <a:pt x="1077" y="468"/>
                  </a:lnTo>
                  <a:lnTo>
                    <a:pt x="1077" y="474"/>
                  </a:lnTo>
                  <a:lnTo>
                    <a:pt x="1070" y="474"/>
                  </a:lnTo>
                  <a:lnTo>
                    <a:pt x="1063" y="481"/>
                  </a:lnTo>
                  <a:lnTo>
                    <a:pt x="1063" y="495"/>
                  </a:lnTo>
                  <a:lnTo>
                    <a:pt x="1050" y="501"/>
                  </a:lnTo>
                  <a:lnTo>
                    <a:pt x="1050" y="508"/>
                  </a:lnTo>
                  <a:lnTo>
                    <a:pt x="1043" y="508"/>
                  </a:lnTo>
                  <a:lnTo>
                    <a:pt x="1043" y="515"/>
                  </a:lnTo>
                  <a:lnTo>
                    <a:pt x="1036" y="529"/>
                  </a:lnTo>
                  <a:lnTo>
                    <a:pt x="1030" y="542"/>
                  </a:lnTo>
                  <a:lnTo>
                    <a:pt x="1023" y="549"/>
                  </a:lnTo>
                  <a:lnTo>
                    <a:pt x="1016" y="549"/>
                  </a:lnTo>
                  <a:lnTo>
                    <a:pt x="1016" y="556"/>
                  </a:lnTo>
                  <a:lnTo>
                    <a:pt x="1016" y="562"/>
                  </a:lnTo>
                  <a:lnTo>
                    <a:pt x="1009" y="569"/>
                  </a:lnTo>
                  <a:lnTo>
                    <a:pt x="1002" y="576"/>
                  </a:lnTo>
                  <a:lnTo>
                    <a:pt x="996" y="576"/>
                  </a:lnTo>
                  <a:lnTo>
                    <a:pt x="996" y="590"/>
                  </a:lnTo>
                  <a:lnTo>
                    <a:pt x="989" y="590"/>
                  </a:lnTo>
                  <a:lnTo>
                    <a:pt x="982" y="596"/>
                  </a:lnTo>
                  <a:lnTo>
                    <a:pt x="975" y="596"/>
                  </a:lnTo>
                  <a:lnTo>
                    <a:pt x="982" y="596"/>
                  </a:lnTo>
                  <a:lnTo>
                    <a:pt x="975" y="603"/>
                  </a:lnTo>
                  <a:lnTo>
                    <a:pt x="969" y="603"/>
                  </a:lnTo>
                  <a:lnTo>
                    <a:pt x="969" y="617"/>
                  </a:lnTo>
                  <a:lnTo>
                    <a:pt x="969" y="623"/>
                  </a:lnTo>
                  <a:lnTo>
                    <a:pt x="962" y="644"/>
                  </a:lnTo>
                  <a:lnTo>
                    <a:pt x="955" y="650"/>
                  </a:lnTo>
                  <a:lnTo>
                    <a:pt x="928" y="664"/>
                  </a:lnTo>
                  <a:lnTo>
                    <a:pt x="921" y="671"/>
                  </a:lnTo>
                  <a:lnTo>
                    <a:pt x="921" y="664"/>
                  </a:lnTo>
                  <a:lnTo>
                    <a:pt x="914" y="678"/>
                  </a:lnTo>
                  <a:lnTo>
                    <a:pt x="908" y="684"/>
                  </a:lnTo>
                  <a:lnTo>
                    <a:pt x="894" y="705"/>
                  </a:lnTo>
                  <a:lnTo>
                    <a:pt x="874" y="745"/>
                  </a:lnTo>
                  <a:lnTo>
                    <a:pt x="860" y="779"/>
                  </a:lnTo>
                  <a:lnTo>
                    <a:pt x="860" y="786"/>
                  </a:lnTo>
                  <a:lnTo>
                    <a:pt x="867" y="793"/>
                  </a:lnTo>
                  <a:lnTo>
                    <a:pt x="860" y="793"/>
                  </a:lnTo>
                  <a:lnTo>
                    <a:pt x="860" y="799"/>
                  </a:lnTo>
                  <a:lnTo>
                    <a:pt x="860" y="793"/>
                  </a:lnTo>
                  <a:lnTo>
                    <a:pt x="853" y="793"/>
                  </a:lnTo>
                  <a:lnTo>
                    <a:pt x="853" y="799"/>
                  </a:lnTo>
                  <a:lnTo>
                    <a:pt x="853" y="806"/>
                  </a:lnTo>
                  <a:lnTo>
                    <a:pt x="840" y="820"/>
                  </a:lnTo>
                  <a:lnTo>
                    <a:pt x="833" y="820"/>
                  </a:lnTo>
                  <a:lnTo>
                    <a:pt x="826" y="827"/>
                  </a:lnTo>
                  <a:lnTo>
                    <a:pt x="813" y="827"/>
                  </a:lnTo>
                  <a:lnTo>
                    <a:pt x="806" y="827"/>
                  </a:lnTo>
                  <a:lnTo>
                    <a:pt x="806" y="833"/>
                  </a:lnTo>
                  <a:lnTo>
                    <a:pt x="799" y="833"/>
                  </a:lnTo>
                  <a:lnTo>
                    <a:pt x="799" y="840"/>
                  </a:lnTo>
                  <a:lnTo>
                    <a:pt x="792" y="840"/>
                  </a:lnTo>
                  <a:lnTo>
                    <a:pt x="779" y="847"/>
                  </a:lnTo>
                  <a:lnTo>
                    <a:pt x="779" y="854"/>
                  </a:lnTo>
                  <a:lnTo>
                    <a:pt x="772" y="874"/>
                  </a:lnTo>
                  <a:lnTo>
                    <a:pt x="765" y="881"/>
                  </a:lnTo>
                  <a:lnTo>
                    <a:pt x="765" y="888"/>
                  </a:lnTo>
                  <a:lnTo>
                    <a:pt x="765" y="894"/>
                  </a:lnTo>
                  <a:lnTo>
                    <a:pt x="759" y="921"/>
                  </a:lnTo>
                  <a:lnTo>
                    <a:pt x="765" y="928"/>
                  </a:lnTo>
                  <a:lnTo>
                    <a:pt x="759" y="921"/>
                  </a:lnTo>
                  <a:lnTo>
                    <a:pt x="759" y="928"/>
                  </a:lnTo>
                  <a:lnTo>
                    <a:pt x="759" y="921"/>
                  </a:lnTo>
                  <a:lnTo>
                    <a:pt x="752" y="921"/>
                  </a:lnTo>
                  <a:lnTo>
                    <a:pt x="752" y="928"/>
                  </a:lnTo>
                  <a:lnTo>
                    <a:pt x="759" y="928"/>
                  </a:lnTo>
                  <a:lnTo>
                    <a:pt x="752" y="928"/>
                  </a:lnTo>
                  <a:lnTo>
                    <a:pt x="745" y="928"/>
                  </a:lnTo>
                  <a:lnTo>
                    <a:pt x="745" y="955"/>
                  </a:lnTo>
                  <a:lnTo>
                    <a:pt x="738" y="989"/>
                  </a:lnTo>
                  <a:lnTo>
                    <a:pt x="732" y="996"/>
                  </a:lnTo>
                  <a:lnTo>
                    <a:pt x="725" y="1003"/>
                  </a:lnTo>
                  <a:lnTo>
                    <a:pt x="684" y="1043"/>
                  </a:lnTo>
                  <a:lnTo>
                    <a:pt x="684" y="1050"/>
                  </a:lnTo>
                  <a:lnTo>
                    <a:pt x="684" y="1057"/>
                  </a:lnTo>
                  <a:lnTo>
                    <a:pt x="684" y="1050"/>
                  </a:lnTo>
                  <a:lnTo>
                    <a:pt x="677" y="1050"/>
                  </a:lnTo>
                  <a:lnTo>
                    <a:pt x="684" y="1057"/>
                  </a:lnTo>
                  <a:lnTo>
                    <a:pt x="677" y="1050"/>
                  </a:lnTo>
                  <a:lnTo>
                    <a:pt x="671" y="1057"/>
                  </a:lnTo>
                  <a:lnTo>
                    <a:pt x="657" y="1077"/>
                  </a:lnTo>
                  <a:lnTo>
                    <a:pt x="637" y="1118"/>
                  </a:lnTo>
                  <a:lnTo>
                    <a:pt x="610" y="1159"/>
                  </a:lnTo>
                  <a:lnTo>
                    <a:pt x="603" y="1179"/>
                  </a:lnTo>
                  <a:lnTo>
                    <a:pt x="596" y="1186"/>
                  </a:lnTo>
                  <a:lnTo>
                    <a:pt x="589" y="1199"/>
                  </a:lnTo>
                  <a:lnTo>
                    <a:pt x="582" y="1213"/>
                  </a:lnTo>
                  <a:lnTo>
                    <a:pt x="576" y="1213"/>
                  </a:lnTo>
                  <a:lnTo>
                    <a:pt x="549" y="1199"/>
                  </a:lnTo>
                  <a:lnTo>
                    <a:pt x="542" y="1199"/>
                  </a:lnTo>
                  <a:lnTo>
                    <a:pt x="535" y="1192"/>
                  </a:lnTo>
                  <a:lnTo>
                    <a:pt x="528" y="1192"/>
                  </a:lnTo>
                  <a:lnTo>
                    <a:pt x="522" y="1192"/>
                  </a:lnTo>
                  <a:lnTo>
                    <a:pt x="515" y="1192"/>
                  </a:lnTo>
                  <a:lnTo>
                    <a:pt x="508" y="1186"/>
                  </a:lnTo>
                  <a:lnTo>
                    <a:pt x="508" y="1179"/>
                  </a:lnTo>
                  <a:lnTo>
                    <a:pt x="508" y="1172"/>
                  </a:lnTo>
                  <a:lnTo>
                    <a:pt x="501" y="1172"/>
                  </a:lnTo>
                  <a:lnTo>
                    <a:pt x="501" y="1165"/>
                  </a:lnTo>
                  <a:lnTo>
                    <a:pt x="481" y="1145"/>
                  </a:lnTo>
                  <a:lnTo>
                    <a:pt x="474" y="1131"/>
                  </a:lnTo>
                  <a:lnTo>
                    <a:pt x="467" y="1131"/>
                  </a:lnTo>
                  <a:lnTo>
                    <a:pt x="454" y="1131"/>
                  </a:lnTo>
                  <a:lnTo>
                    <a:pt x="447" y="1131"/>
                  </a:lnTo>
                  <a:lnTo>
                    <a:pt x="413" y="1131"/>
                  </a:lnTo>
                  <a:lnTo>
                    <a:pt x="406" y="1138"/>
                  </a:lnTo>
                  <a:lnTo>
                    <a:pt x="406" y="1145"/>
                  </a:lnTo>
                  <a:lnTo>
                    <a:pt x="400" y="1152"/>
                  </a:lnTo>
                  <a:lnTo>
                    <a:pt x="406" y="1159"/>
                  </a:lnTo>
                  <a:lnTo>
                    <a:pt x="406" y="1165"/>
                  </a:lnTo>
                  <a:lnTo>
                    <a:pt x="400" y="1179"/>
                  </a:lnTo>
                  <a:lnTo>
                    <a:pt x="386" y="1192"/>
                  </a:lnTo>
                  <a:lnTo>
                    <a:pt x="379" y="1192"/>
                  </a:lnTo>
                  <a:lnTo>
                    <a:pt x="366" y="1199"/>
                  </a:lnTo>
                  <a:lnTo>
                    <a:pt x="366" y="1206"/>
                  </a:lnTo>
                  <a:lnTo>
                    <a:pt x="359" y="1206"/>
                  </a:lnTo>
                  <a:lnTo>
                    <a:pt x="366" y="1206"/>
                  </a:lnTo>
                  <a:lnTo>
                    <a:pt x="359" y="1213"/>
                  </a:lnTo>
                  <a:lnTo>
                    <a:pt x="359" y="1226"/>
                  </a:lnTo>
                  <a:lnTo>
                    <a:pt x="352" y="1226"/>
                  </a:lnTo>
                  <a:lnTo>
                    <a:pt x="345" y="1233"/>
                  </a:lnTo>
                  <a:lnTo>
                    <a:pt x="339" y="1226"/>
                  </a:lnTo>
                  <a:lnTo>
                    <a:pt x="332" y="1219"/>
                  </a:lnTo>
                  <a:lnTo>
                    <a:pt x="332" y="1213"/>
                  </a:lnTo>
                  <a:lnTo>
                    <a:pt x="325" y="1213"/>
                  </a:lnTo>
                  <a:lnTo>
                    <a:pt x="318" y="1199"/>
                  </a:lnTo>
                  <a:lnTo>
                    <a:pt x="312" y="1192"/>
                  </a:lnTo>
                  <a:lnTo>
                    <a:pt x="305" y="1192"/>
                  </a:lnTo>
                  <a:lnTo>
                    <a:pt x="305" y="1186"/>
                  </a:lnTo>
                  <a:lnTo>
                    <a:pt x="305" y="1179"/>
                  </a:lnTo>
                  <a:lnTo>
                    <a:pt x="298" y="1165"/>
                  </a:lnTo>
                  <a:lnTo>
                    <a:pt x="291" y="1165"/>
                  </a:lnTo>
                  <a:lnTo>
                    <a:pt x="291" y="1159"/>
                  </a:lnTo>
                  <a:lnTo>
                    <a:pt x="291" y="1152"/>
                  </a:lnTo>
                  <a:lnTo>
                    <a:pt x="284" y="1152"/>
                  </a:lnTo>
                  <a:lnTo>
                    <a:pt x="278" y="1145"/>
                  </a:lnTo>
                  <a:lnTo>
                    <a:pt x="278" y="1138"/>
                  </a:lnTo>
                  <a:lnTo>
                    <a:pt x="264" y="1138"/>
                  </a:lnTo>
                  <a:lnTo>
                    <a:pt x="257" y="1145"/>
                  </a:lnTo>
                  <a:lnTo>
                    <a:pt x="237" y="1165"/>
                  </a:lnTo>
                  <a:lnTo>
                    <a:pt x="237" y="1172"/>
                  </a:lnTo>
                  <a:lnTo>
                    <a:pt x="237" y="1186"/>
                  </a:lnTo>
                  <a:lnTo>
                    <a:pt x="230" y="1206"/>
                  </a:lnTo>
                  <a:lnTo>
                    <a:pt x="190" y="1199"/>
                  </a:lnTo>
                  <a:lnTo>
                    <a:pt x="176" y="1192"/>
                  </a:lnTo>
                  <a:lnTo>
                    <a:pt x="176" y="1152"/>
                  </a:lnTo>
                  <a:lnTo>
                    <a:pt x="176" y="1145"/>
                  </a:lnTo>
                  <a:lnTo>
                    <a:pt x="169" y="1098"/>
                  </a:lnTo>
                  <a:lnTo>
                    <a:pt x="156" y="1091"/>
                  </a:lnTo>
                  <a:lnTo>
                    <a:pt x="135" y="1077"/>
                  </a:lnTo>
                  <a:lnTo>
                    <a:pt x="135" y="1084"/>
                  </a:lnTo>
                  <a:lnTo>
                    <a:pt x="122" y="1098"/>
                  </a:lnTo>
                  <a:lnTo>
                    <a:pt x="115" y="1118"/>
                  </a:lnTo>
                  <a:lnTo>
                    <a:pt x="108" y="1125"/>
                  </a:lnTo>
                  <a:lnTo>
                    <a:pt x="102" y="1125"/>
                  </a:lnTo>
                  <a:lnTo>
                    <a:pt x="102" y="1118"/>
                  </a:lnTo>
                  <a:lnTo>
                    <a:pt x="95" y="1118"/>
                  </a:lnTo>
                  <a:lnTo>
                    <a:pt x="95" y="1111"/>
                  </a:lnTo>
                  <a:lnTo>
                    <a:pt x="95" y="1104"/>
                  </a:lnTo>
                  <a:lnTo>
                    <a:pt x="88" y="1104"/>
                  </a:lnTo>
                  <a:lnTo>
                    <a:pt x="88" y="1098"/>
                  </a:lnTo>
                  <a:lnTo>
                    <a:pt x="81" y="1091"/>
                  </a:lnTo>
                  <a:lnTo>
                    <a:pt x="61" y="1064"/>
                  </a:lnTo>
                  <a:lnTo>
                    <a:pt x="47" y="1050"/>
                  </a:lnTo>
                  <a:lnTo>
                    <a:pt x="41" y="1050"/>
                  </a:lnTo>
                  <a:lnTo>
                    <a:pt x="41" y="1043"/>
                  </a:lnTo>
                  <a:lnTo>
                    <a:pt x="34" y="1037"/>
                  </a:lnTo>
                  <a:lnTo>
                    <a:pt x="27" y="1030"/>
                  </a:lnTo>
                  <a:lnTo>
                    <a:pt x="14" y="1023"/>
                  </a:lnTo>
                  <a:lnTo>
                    <a:pt x="7" y="1016"/>
                  </a:lnTo>
                  <a:lnTo>
                    <a:pt x="7" y="1009"/>
                  </a:lnTo>
                  <a:lnTo>
                    <a:pt x="7" y="1003"/>
                  </a:lnTo>
                  <a:lnTo>
                    <a:pt x="0" y="1003"/>
                  </a:lnTo>
                  <a:lnTo>
                    <a:pt x="7" y="996"/>
                  </a:lnTo>
                  <a:lnTo>
                    <a:pt x="0" y="982"/>
                  </a:lnTo>
                  <a:lnTo>
                    <a:pt x="0" y="976"/>
                  </a:lnTo>
                  <a:lnTo>
                    <a:pt x="0" y="969"/>
                  </a:lnTo>
                  <a:lnTo>
                    <a:pt x="0" y="962"/>
                  </a:lnTo>
                  <a:lnTo>
                    <a:pt x="7" y="962"/>
                  </a:lnTo>
                  <a:lnTo>
                    <a:pt x="0" y="955"/>
                  </a:lnTo>
                  <a:lnTo>
                    <a:pt x="0" y="948"/>
                  </a:lnTo>
                  <a:lnTo>
                    <a:pt x="7" y="948"/>
                  </a:lnTo>
                  <a:lnTo>
                    <a:pt x="7" y="942"/>
                  </a:lnTo>
                  <a:lnTo>
                    <a:pt x="7" y="935"/>
                  </a:lnTo>
                  <a:lnTo>
                    <a:pt x="14" y="935"/>
                  </a:lnTo>
                  <a:lnTo>
                    <a:pt x="20" y="935"/>
                  </a:lnTo>
                  <a:lnTo>
                    <a:pt x="34" y="921"/>
                  </a:lnTo>
                  <a:lnTo>
                    <a:pt x="41" y="921"/>
                  </a:lnTo>
                  <a:lnTo>
                    <a:pt x="47" y="928"/>
                  </a:lnTo>
                  <a:lnTo>
                    <a:pt x="54" y="915"/>
                  </a:lnTo>
                  <a:lnTo>
                    <a:pt x="61" y="908"/>
                  </a:lnTo>
                  <a:lnTo>
                    <a:pt x="68" y="901"/>
                  </a:lnTo>
                  <a:lnTo>
                    <a:pt x="68" y="881"/>
                  </a:lnTo>
                  <a:lnTo>
                    <a:pt x="68" y="867"/>
                  </a:lnTo>
                  <a:lnTo>
                    <a:pt x="75" y="860"/>
                  </a:lnTo>
                  <a:lnTo>
                    <a:pt x="81" y="867"/>
                  </a:lnTo>
                  <a:lnTo>
                    <a:pt x="95" y="867"/>
                  </a:lnTo>
                  <a:lnTo>
                    <a:pt x="102" y="867"/>
                  </a:lnTo>
                  <a:lnTo>
                    <a:pt x="108" y="867"/>
                  </a:lnTo>
                  <a:lnTo>
                    <a:pt x="108" y="860"/>
                  </a:lnTo>
                  <a:lnTo>
                    <a:pt x="122" y="860"/>
                  </a:lnTo>
                  <a:lnTo>
                    <a:pt x="135" y="860"/>
                  </a:lnTo>
                  <a:lnTo>
                    <a:pt x="142" y="860"/>
                  </a:lnTo>
                  <a:lnTo>
                    <a:pt x="156" y="854"/>
                  </a:lnTo>
                  <a:lnTo>
                    <a:pt x="169" y="833"/>
                  </a:lnTo>
                  <a:lnTo>
                    <a:pt x="176" y="833"/>
                  </a:lnTo>
                  <a:lnTo>
                    <a:pt x="176" y="827"/>
                  </a:lnTo>
                  <a:lnTo>
                    <a:pt x="183" y="827"/>
                  </a:lnTo>
                  <a:lnTo>
                    <a:pt x="183" y="820"/>
                  </a:lnTo>
                  <a:lnTo>
                    <a:pt x="190" y="827"/>
                  </a:lnTo>
                  <a:lnTo>
                    <a:pt x="190" y="833"/>
                  </a:lnTo>
                  <a:lnTo>
                    <a:pt x="196" y="827"/>
                  </a:lnTo>
                  <a:lnTo>
                    <a:pt x="183" y="793"/>
                  </a:lnTo>
                  <a:lnTo>
                    <a:pt x="196" y="766"/>
                  </a:lnTo>
                  <a:lnTo>
                    <a:pt x="203" y="766"/>
                  </a:lnTo>
                  <a:lnTo>
                    <a:pt x="210" y="766"/>
                  </a:lnTo>
                  <a:lnTo>
                    <a:pt x="210" y="759"/>
                  </a:lnTo>
                  <a:lnTo>
                    <a:pt x="217" y="759"/>
                  </a:lnTo>
                  <a:lnTo>
                    <a:pt x="224" y="752"/>
                  </a:lnTo>
                  <a:lnTo>
                    <a:pt x="224" y="739"/>
                  </a:lnTo>
                  <a:lnTo>
                    <a:pt x="230" y="739"/>
                  </a:lnTo>
                  <a:lnTo>
                    <a:pt x="230" y="732"/>
                  </a:lnTo>
                  <a:lnTo>
                    <a:pt x="230" y="725"/>
                  </a:lnTo>
                  <a:lnTo>
                    <a:pt x="230" y="711"/>
                  </a:lnTo>
                  <a:lnTo>
                    <a:pt x="230" y="705"/>
                  </a:lnTo>
                  <a:lnTo>
                    <a:pt x="237" y="691"/>
                  </a:lnTo>
                  <a:lnTo>
                    <a:pt x="237" y="684"/>
                  </a:lnTo>
                  <a:lnTo>
                    <a:pt x="244" y="678"/>
                  </a:lnTo>
                  <a:lnTo>
                    <a:pt x="244" y="671"/>
                  </a:lnTo>
                  <a:lnTo>
                    <a:pt x="251" y="630"/>
                  </a:lnTo>
                  <a:lnTo>
                    <a:pt x="251" y="623"/>
                  </a:lnTo>
                  <a:lnTo>
                    <a:pt x="264" y="637"/>
                  </a:lnTo>
                  <a:lnTo>
                    <a:pt x="284" y="644"/>
                  </a:lnTo>
                  <a:lnTo>
                    <a:pt x="291" y="644"/>
                  </a:lnTo>
                  <a:lnTo>
                    <a:pt x="298" y="644"/>
                  </a:lnTo>
                  <a:lnTo>
                    <a:pt x="305" y="637"/>
                  </a:lnTo>
                  <a:lnTo>
                    <a:pt x="312" y="637"/>
                  </a:lnTo>
                  <a:lnTo>
                    <a:pt x="318" y="630"/>
                  </a:lnTo>
                  <a:lnTo>
                    <a:pt x="325" y="637"/>
                  </a:lnTo>
                  <a:lnTo>
                    <a:pt x="332" y="637"/>
                  </a:lnTo>
                  <a:lnTo>
                    <a:pt x="352" y="630"/>
                  </a:lnTo>
                  <a:lnTo>
                    <a:pt x="386" y="603"/>
                  </a:lnTo>
                  <a:lnTo>
                    <a:pt x="393" y="603"/>
                  </a:lnTo>
                  <a:lnTo>
                    <a:pt x="393" y="590"/>
                  </a:lnTo>
                  <a:lnTo>
                    <a:pt x="386" y="576"/>
                  </a:lnTo>
                  <a:lnTo>
                    <a:pt x="379" y="569"/>
                  </a:lnTo>
                  <a:lnTo>
                    <a:pt x="379" y="562"/>
                  </a:lnTo>
                  <a:lnTo>
                    <a:pt x="386" y="562"/>
                  </a:lnTo>
                  <a:lnTo>
                    <a:pt x="386" y="556"/>
                  </a:lnTo>
                  <a:lnTo>
                    <a:pt x="393" y="556"/>
                  </a:lnTo>
                  <a:lnTo>
                    <a:pt x="393" y="549"/>
                  </a:lnTo>
                  <a:lnTo>
                    <a:pt x="400" y="556"/>
                  </a:lnTo>
                  <a:lnTo>
                    <a:pt x="400" y="549"/>
                  </a:lnTo>
                  <a:lnTo>
                    <a:pt x="400" y="556"/>
                  </a:lnTo>
                  <a:lnTo>
                    <a:pt x="406" y="556"/>
                  </a:lnTo>
                  <a:lnTo>
                    <a:pt x="406" y="549"/>
                  </a:lnTo>
                  <a:lnTo>
                    <a:pt x="400" y="549"/>
                  </a:lnTo>
                  <a:lnTo>
                    <a:pt x="406" y="549"/>
                  </a:lnTo>
                  <a:lnTo>
                    <a:pt x="406" y="542"/>
                  </a:lnTo>
                  <a:lnTo>
                    <a:pt x="413" y="549"/>
                  </a:lnTo>
                  <a:lnTo>
                    <a:pt x="413" y="542"/>
                  </a:lnTo>
                  <a:lnTo>
                    <a:pt x="420" y="549"/>
                  </a:lnTo>
                  <a:lnTo>
                    <a:pt x="420" y="542"/>
                  </a:lnTo>
                  <a:lnTo>
                    <a:pt x="420" y="535"/>
                  </a:lnTo>
                  <a:lnTo>
                    <a:pt x="420" y="529"/>
                  </a:lnTo>
                  <a:lnTo>
                    <a:pt x="420" y="535"/>
                  </a:lnTo>
                  <a:lnTo>
                    <a:pt x="427" y="529"/>
                  </a:lnTo>
                  <a:lnTo>
                    <a:pt x="427" y="522"/>
                  </a:lnTo>
                  <a:lnTo>
                    <a:pt x="427" y="515"/>
                  </a:lnTo>
                  <a:lnTo>
                    <a:pt x="433" y="515"/>
                  </a:lnTo>
                  <a:lnTo>
                    <a:pt x="433" y="508"/>
                  </a:lnTo>
                  <a:lnTo>
                    <a:pt x="447" y="501"/>
                  </a:lnTo>
                  <a:lnTo>
                    <a:pt x="447" y="495"/>
                  </a:lnTo>
                  <a:lnTo>
                    <a:pt x="454" y="495"/>
                  </a:lnTo>
                  <a:lnTo>
                    <a:pt x="461" y="488"/>
                  </a:lnTo>
                  <a:lnTo>
                    <a:pt x="474" y="481"/>
                  </a:lnTo>
                  <a:lnTo>
                    <a:pt x="474" y="488"/>
                  </a:lnTo>
                  <a:lnTo>
                    <a:pt x="474" y="481"/>
                  </a:lnTo>
                  <a:lnTo>
                    <a:pt x="474" y="488"/>
                  </a:lnTo>
                  <a:lnTo>
                    <a:pt x="474" y="481"/>
                  </a:lnTo>
                  <a:lnTo>
                    <a:pt x="481" y="481"/>
                  </a:lnTo>
                  <a:lnTo>
                    <a:pt x="474" y="474"/>
                  </a:lnTo>
                  <a:lnTo>
                    <a:pt x="481" y="474"/>
                  </a:lnTo>
                  <a:lnTo>
                    <a:pt x="474" y="461"/>
                  </a:lnTo>
                  <a:lnTo>
                    <a:pt x="467" y="454"/>
                  </a:lnTo>
                  <a:lnTo>
                    <a:pt x="461" y="447"/>
                  </a:lnTo>
                  <a:lnTo>
                    <a:pt x="454" y="434"/>
                  </a:lnTo>
                  <a:lnTo>
                    <a:pt x="447" y="427"/>
                  </a:lnTo>
                  <a:lnTo>
                    <a:pt x="433" y="420"/>
                  </a:lnTo>
                  <a:lnTo>
                    <a:pt x="427" y="400"/>
                  </a:lnTo>
                  <a:lnTo>
                    <a:pt x="420" y="400"/>
                  </a:lnTo>
                  <a:lnTo>
                    <a:pt x="420" y="393"/>
                  </a:lnTo>
                  <a:lnTo>
                    <a:pt x="420" y="400"/>
                  </a:lnTo>
                  <a:lnTo>
                    <a:pt x="420" y="393"/>
                  </a:lnTo>
                  <a:lnTo>
                    <a:pt x="427" y="393"/>
                  </a:lnTo>
                  <a:lnTo>
                    <a:pt x="427" y="386"/>
                  </a:lnTo>
                  <a:lnTo>
                    <a:pt x="427" y="380"/>
                  </a:lnTo>
                  <a:lnTo>
                    <a:pt x="433" y="380"/>
                  </a:lnTo>
                  <a:lnTo>
                    <a:pt x="440" y="380"/>
                  </a:lnTo>
                  <a:lnTo>
                    <a:pt x="454" y="373"/>
                  </a:lnTo>
                  <a:lnTo>
                    <a:pt x="467" y="373"/>
                  </a:lnTo>
                  <a:lnTo>
                    <a:pt x="461" y="366"/>
                  </a:lnTo>
                  <a:lnTo>
                    <a:pt x="467" y="366"/>
                  </a:lnTo>
                  <a:lnTo>
                    <a:pt x="474" y="359"/>
                  </a:lnTo>
                  <a:lnTo>
                    <a:pt x="481" y="359"/>
                  </a:lnTo>
                  <a:lnTo>
                    <a:pt x="481" y="352"/>
                  </a:lnTo>
                  <a:lnTo>
                    <a:pt x="474" y="352"/>
                  </a:lnTo>
                  <a:lnTo>
                    <a:pt x="474" y="346"/>
                  </a:lnTo>
                  <a:lnTo>
                    <a:pt x="481" y="339"/>
                  </a:lnTo>
                  <a:lnTo>
                    <a:pt x="481" y="332"/>
                  </a:lnTo>
                  <a:lnTo>
                    <a:pt x="474" y="325"/>
                  </a:lnTo>
                  <a:lnTo>
                    <a:pt x="467" y="319"/>
                  </a:lnTo>
                  <a:lnTo>
                    <a:pt x="461" y="325"/>
                  </a:lnTo>
                  <a:lnTo>
                    <a:pt x="454" y="319"/>
                  </a:lnTo>
                  <a:lnTo>
                    <a:pt x="454" y="312"/>
                  </a:lnTo>
                  <a:lnTo>
                    <a:pt x="461" y="298"/>
                  </a:lnTo>
                  <a:lnTo>
                    <a:pt x="461" y="291"/>
                  </a:lnTo>
                  <a:lnTo>
                    <a:pt x="467" y="278"/>
                  </a:lnTo>
                  <a:lnTo>
                    <a:pt x="461" y="278"/>
                  </a:lnTo>
                  <a:lnTo>
                    <a:pt x="461" y="271"/>
                  </a:lnTo>
                  <a:lnTo>
                    <a:pt x="461" y="264"/>
                  </a:lnTo>
                  <a:lnTo>
                    <a:pt x="461" y="258"/>
                  </a:lnTo>
                  <a:lnTo>
                    <a:pt x="461" y="251"/>
                  </a:lnTo>
                  <a:lnTo>
                    <a:pt x="454" y="251"/>
                  </a:lnTo>
                  <a:lnTo>
                    <a:pt x="454" y="244"/>
                  </a:lnTo>
                  <a:lnTo>
                    <a:pt x="461" y="237"/>
                  </a:lnTo>
                  <a:lnTo>
                    <a:pt x="461" y="230"/>
                  </a:lnTo>
                  <a:lnTo>
                    <a:pt x="461" y="224"/>
                  </a:lnTo>
                  <a:lnTo>
                    <a:pt x="461" y="217"/>
                  </a:lnTo>
                  <a:lnTo>
                    <a:pt x="461" y="210"/>
                  </a:lnTo>
                  <a:lnTo>
                    <a:pt x="461" y="203"/>
                  </a:lnTo>
                  <a:lnTo>
                    <a:pt x="454" y="203"/>
                  </a:lnTo>
                  <a:lnTo>
                    <a:pt x="440" y="203"/>
                  </a:lnTo>
                  <a:lnTo>
                    <a:pt x="440" y="210"/>
                  </a:lnTo>
                  <a:lnTo>
                    <a:pt x="433" y="217"/>
                  </a:lnTo>
                  <a:lnTo>
                    <a:pt x="427" y="210"/>
                  </a:lnTo>
                  <a:lnTo>
                    <a:pt x="420" y="210"/>
                  </a:lnTo>
                  <a:lnTo>
                    <a:pt x="413" y="210"/>
                  </a:lnTo>
                  <a:lnTo>
                    <a:pt x="413" y="203"/>
                  </a:lnTo>
                  <a:lnTo>
                    <a:pt x="400" y="203"/>
                  </a:lnTo>
                  <a:lnTo>
                    <a:pt x="393" y="203"/>
                  </a:lnTo>
                  <a:lnTo>
                    <a:pt x="386" y="197"/>
                  </a:lnTo>
                  <a:lnTo>
                    <a:pt x="386" y="190"/>
                  </a:lnTo>
                  <a:lnTo>
                    <a:pt x="386" y="183"/>
                  </a:lnTo>
                  <a:lnTo>
                    <a:pt x="386" y="176"/>
                  </a:lnTo>
                  <a:lnTo>
                    <a:pt x="393" y="170"/>
                  </a:lnTo>
                  <a:lnTo>
                    <a:pt x="386" y="163"/>
                  </a:lnTo>
                  <a:lnTo>
                    <a:pt x="393" y="163"/>
                  </a:lnTo>
                  <a:lnTo>
                    <a:pt x="386" y="156"/>
                  </a:lnTo>
                  <a:lnTo>
                    <a:pt x="379" y="149"/>
                  </a:lnTo>
                  <a:lnTo>
                    <a:pt x="386" y="142"/>
                  </a:lnTo>
                  <a:lnTo>
                    <a:pt x="393" y="142"/>
                  </a:lnTo>
                  <a:lnTo>
                    <a:pt x="386" y="142"/>
                  </a:lnTo>
                  <a:lnTo>
                    <a:pt x="393" y="142"/>
                  </a:lnTo>
                  <a:lnTo>
                    <a:pt x="393" y="136"/>
                  </a:lnTo>
                  <a:lnTo>
                    <a:pt x="400" y="129"/>
                  </a:lnTo>
                  <a:lnTo>
                    <a:pt x="427" y="129"/>
                  </a:lnTo>
                  <a:lnTo>
                    <a:pt x="433" y="129"/>
                  </a:lnTo>
                  <a:lnTo>
                    <a:pt x="433" y="142"/>
                  </a:lnTo>
                  <a:lnTo>
                    <a:pt x="447" y="149"/>
                  </a:lnTo>
                  <a:lnTo>
                    <a:pt x="447" y="142"/>
                  </a:lnTo>
                  <a:lnTo>
                    <a:pt x="454" y="142"/>
                  </a:lnTo>
                  <a:lnTo>
                    <a:pt x="454" y="136"/>
                  </a:lnTo>
                  <a:lnTo>
                    <a:pt x="461" y="136"/>
                  </a:lnTo>
                  <a:lnTo>
                    <a:pt x="467" y="129"/>
                  </a:lnTo>
                  <a:lnTo>
                    <a:pt x="488" y="122"/>
                  </a:lnTo>
                  <a:lnTo>
                    <a:pt x="494" y="115"/>
                  </a:lnTo>
                  <a:lnTo>
                    <a:pt x="508" y="115"/>
                  </a:lnTo>
                  <a:lnTo>
                    <a:pt x="501" y="102"/>
                  </a:lnTo>
                  <a:lnTo>
                    <a:pt x="508" y="95"/>
                  </a:lnTo>
                  <a:lnTo>
                    <a:pt x="508" y="88"/>
                  </a:lnTo>
                  <a:lnTo>
                    <a:pt x="501" y="81"/>
                  </a:lnTo>
                  <a:lnTo>
                    <a:pt x="501" y="75"/>
                  </a:lnTo>
                  <a:lnTo>
                    <a:pt x="508" y="75"/>
                  </a:lnTo>
                  <a:lnTo>
                    <a:pt x="508" y="61"/>
                  </a:lnTo>
                  <a:lnTo>
                    <a:pt x="515" y="54"/>
                  </a:lnTo>
                  <a:lnTo>
                    <a:pt x="515" y="48"/>
                  </a:lnTo>
                  <a:lnTo>
                    <a:pt x="515" y="41"/>
                  </a:lnTo>
                  <a:lnTo>
                    <a:pt x="522" y="34"/>
                  </a:lnTo>
                  <a:lnTo>
                    <a:pt x="528" y="27"/>
                  </a:lnTo>
                  <a:lnTo>
                    <a:pt x="528" y="21"/>
                  </a:lnTo>
                  <a:lnTo>
                    <a:pt x="535" y="14"/>
                  </a:lnTo>
                  <a:lnTo>
                    <a:pt x="535" y="7"/>
                  </a:lnTo>
                  <a:lnTo>
                    <a:pt x="542" y="7"/>
                  </a:lnTo>
                  <a:lnTo>
                    <a:pt x="535" y="7"/>
                  </a:lnTo>
                  <a:lnTo>
                    <a:pt x="562" y="0"/>
                  </a:lnTo>
                  <a:lnTo>
                    <a:pt x="582" y="0"/>
                  </a:lnTo>
                  <a:lnTo>
                    <a:pt x="582" y="14"/>
                  </a:lnTo>
                  <a:lnTo>
                    <a:pt x="582" y="21"/>
                  </a:lnTo>
                  <a:lnTo>
                    <a:pt x="589" y="21"/>
                  </a:lnTo>
                  <a:lnTo>
                    <a:pt x="596" y="34"/>
                  </a:lnTo>
                  <a:lnTo>
                    <a:pt x="596" y="41"/>
                  </a:lnTo>
                  <a:lnTo>
                    <a:pt x="610" y="41"/>
                  </a:lnTo>
                  <a:lnTo>
                    <a:pt x="616" y="48"/>
                  </a:lnTo>
                  <a:lnTo>
                    <a:pt x="623" y="48"/>
                  </a:lnTo>
                  <a:lnTo>
                    <a:pt x="637" y="54"/>
                  </a:lnTo>
                  <a:lnTo>
                    <a:pt x="637" y="61"/>
                  </a:lnTo>
                  <a:lnTo>
                    <a:pt x="650" y="68"/>
                  </a:lnTo>
                  <a:lnTo>
                    <a:pt x="664" y="68"/>
                  </a:lnTo>
                  <a:lnTo>
                    <a:pt x="671" y="68"/>
                  </a:lnTo>
                  <a:lnTo>
                    <a:pt x="684" y="68"/>
                  </a:lnTo>
                  <a:lnTo>
                    <a:pt x="691" y="61"/>
                  </a:lnTo>
                  <a:lnTo>
                    <a:pt x="725" y="61"/>
                  </a:lnTo>
                  <a:lnTo>
                    <a:pt x="725" y="68"/>
                  </a:lnTo>
                  <a:lnTo>
                    <a:pt x="725" y="75"/>
                  </a:lnTo>
                  <a:lnTo>
                    <a:pt x="732" y="75"/>
                  </a:lnTo>
                  <a:lnTo>
                    <a:pt x="732" y="81"/>
                  </a:lnTo>
                  <a:lnTo>
                    <a:pt x="732" y="88"/>
                  </a:lnTo>
                  <a:lnTo>
                    <a:pt x="732" y="95"/>
                  </a:lnTo>
                  <a:lnTo>
                    <a:pt x="732" y="102"/>
                  </a:lnTo>
                  <a:lnTo>
                    <a:pt x="745" y="102"/>
                  </a:lnTo>
                  <a:lnTo>
                    <a:pt x="772" y="75"/>
                  </a:lnTo>
                  <a:lnTo>
                    <a:pt x="806" y="61"/>
                  </a:lnTo>
                  <a:lnTo>
                    <a:pt x="813" y="61"/>
                  </a:lnTo>
                  <a:lnTo>
                    <a:pt x="820" y="68"/>
                  </a:lnTo>
                  <a:lnTo>
                    <a:pt x="833" y="68"/>
                  </a:lnTo>
                  <a:lnTo>
                    <a:pt x="853" y="61"/>
                  </a:lnTo>
                  <a:lnTo>
                    <a:pt x="853" y="54"/>
                  </a:lnTo>
                  <a:lnTo>
                    <a:pt x="860" y="54"/>
                  </a:lnTo>
                  <a:lnTo>
                    <a:pt x="867" y="54"/>
                  </a:lnTo>
                  <a:lnTo>
                    <a:pt x="874" y="54"/>
                  </a:lnTo>
                  <a:lnTo>
                    <a:pt x="881" y="61"/>
                  </a:lnTo>
                  <a:lnTo>
                    <a:pt x="894" y="54"/>
                  </a:lnTo>
                  <a:lnTo>
                    <a:pt x="908" y="48"/>
                  </a:lnTo>
                  <a:lnTo>
                    <a:pt x="901" y="61"/>
                  </a:lnTo>
                  <a:lnTo>
                    <a:pt x="908" y="68"/>
                  </a:lnTo>
                  <a:lnTo>
                    <a:pt x="914" y="81"/>
                  </a:lnTo>
                  <a:lnTo>
                    <a:pt x="914" y="88"/>
                  </a:lnTo>
                  <a:lnTo>
                    <a:pt x="921" y="88"/>
                  </a:lnTo>
                  <a:lnTo>
                    <a:pt x="928" y="81"/>
                  </a:lnTo>
                  <a:lnTo>
                    <a:pt x="935" y="81"/>
                  </a:lnTo>
                  <a:lnTo>
                    <a:pt x="941" y="81"/>
                  </a:lnTo>
                  <a:lnTo>
                    <a:pt x="948" y="95"/>
                  </a:lnTo>
                  <a:lnTo>
                    <a:pt x="962" y="102"/>
                  </a:lnTo>
                  <a:lnTo>
                    <a:pt x="962" y="109"/>
                  </a:lnTo>
                  <a:lnTo>
                    <a:pt x="955" y="115"/>
                  </a:lnTo>
                  <a:lnTo>
                    <a:pt x="948" y="122"/>
                  </a:lnTo>
                  <a:lnTo>
                    <a:pt x="941" y="136"/>
                  </a:lnTo>
                  <a:lnTo>
                    <a:pt x="948" y="149"/>
                  </a:lnTo>
                  <a:lnTo>
                    <a:pt x="941" y="149"/>
                  </a:lnTo>
                  <a:lnTo>
                    <a:pt x="948" y="156"/>
                  </a:lnTo>
                  <a:lnTo>
                    <a:pt x="955" y="156"/>
                  </a:lnTo>
                  <a:lnTo>
                    <a:pt x="955" y="170"/>
                  </a:lnTo>
                  <a:lnTo>
                    <a:pt x="969" y="176"/>
                  </a:lnTo>
                  <a:lnTo>
                    <a:pt x="975" y="170"/>
                  </a:lnTo>
                  <a:lnTo>
                    <a:pt x="975" y="176"/>
                  </a:lnTo>
                  <a:lnTo>
                    <a:pt x="982" y="183"/>
                  </a:lnTo>
                  <a:lnTo>
                    <a:pt x="989" y="183"/>
                  </a:lnTo>
                  <a:lnTo>
                    <a:pt x="1002" y="183"/>
                  </a:lnTo>
                  <a:lnTo>
                    <a:pt x="1016" y="190"/>
                  </a:lnTo>
                  <a:lnTo>
                    <a:pt x="1036" y="190"/>
                  </a:lnTo>
                  <a:lnTo>
                    <a:pt x="1050" y="190"/>
                  </a:lnTo>
                  <a:lnTo>
                    <a:pt x="1057" y="190"/>
                  </a:lnTo>
                  <a:lnTo>
                    <a:pt x="1057" y="197"/>
                  </a:lnTo>
                  <a:lnTo>
                    <a:pt x="1063" y="197"/>
                  </a:lnTo>
                  <a:lnTo>
                    <a:pt x="1070" y="197"/>
                  </a:lnTo>
                  <a:lnTo>
                    <a:pt x="1063" y="203"/>
                  </a:lnTo>
                  <a:lnTo>
                    <a:pt x="1077" y="210"/>
                  </a:lnTo>
                  <a:lnTo>
                    <a:pt x="1084" y="217"/>
                  </a:lnTo>
                  <a:lnTo>
                    <a:pt x="1090" y="217"/>
                  </a:lnTo>
                  <a:lnTo>
                    <a:pt x="1104" y="217"/>
                  </a:lnTo>
                  <a:lnTo>
                    <a:pt x="1097" y="224"/>
                  </a:lnTo>
                  <a:lnTo>
                    <a:pt x="1097" y="230"/>
                  </a:lnTo>
                  <a:lnTo>
                    <a:pt x="1090" y="237"/>
                  </a:lnTo>
                  <a:lnTo>
                    <a:pt x="1097" y="244"/>
                  </a:lnTo>
                  <a:lnTo>
                    <a:pt x="1097" y="251"/>
                  </a:lnTo>
                  <a:lnTo>
                    <a:pt x="1097" y="258"/>
                  </a:lnTo>
                  <a:lnTo>
                    <a:pt x="1104" y="258"/>
                  </a:lnTo>
                  <a:lnTo>
                    <a:pt x="1104" y="264"/>
                  </a:lnTo>
                  <a:lnTo>
                    <a:pt x="1111" y="264"/>
                  </a:lnTo>
                  <a:lnTo>
                    <a:pt x="1118" y="264"/>
                  </a:lnTo>
                  <a:lnTo>
                    <a:pt x="1131" y="271"/>
                  </a:lnTo>
                  <a:lnTo>
                    <a:pt x="1138" y="271"/>
                  </a:lnTo>
                  <a:lnTo>
                    <a:pt x="1151" y="278"/>
                  </a:lnTo>
                  <a:lnTo>
                    <a:pt x="1165" y="278"/>
                  </a:lnTo>
                  <a:lnTo>
                    <a:pt x="1165" y="291"/>
                  </a:lnTo>
                  <a:lnTo>
                    <a:pt x="1158" y="298"/>
                  </a:lnTo>
                  <a:lnTo>
                    <a:pt x="1151" y="312"/>
                  </a:lnTo>
                  <a:close/>
                </a:path>
              </a:pathLst>
            </a:custGeom>
            <a:solidFill>
              <a:srgbClr val="A6A6A6"/>
            </a:solidFill>
            <a:ln w="0">
              <a:solidFill>
                <a:srgbClr val="7F7F7F"/>
              </a:solidFill>
              <a:prstDash val="solid"/>
              <a:round/>
              <a:headEnd/>
              <a:tailEnd/>
            </a:ln>
          </p:spPr>
          <p:txBody>
            <a:bodyPr lIns="100796" tIns="50398" rIns="100796" bIns="50398"/>
            <a:lstStyle/>
            <a:p>
              <a:endParaRPr lang="es-ES" sz="2004" dirty="0"/>
            </a:p>
          </p:txBody>
        </p:sp>
        <p:sp>
          <p:nvSpPr>
            <p:cNvPr id="55" name="tarragona">
              <a:extLst>
                <a:ext uri="{FF2B5EF4-FFF2-40B4-BE49-F238E27FC236}">
                  <a16:creationId xmlns:a16="http://schemas.microsoft.com/office/drawing/2014/main" id="{72E6E009-B0E6-1971-44C8-853216B695C0}"/>
                </a:ext>
              </a:extLst>
            </p:cNvPr>
            <p:cNvSpPr>
              <a:spLocks/>
            </p:cNvSpPr>
            <p:nvPr/>
          </p:nvSpPr>
          <p:spPr bwMode="auto">
            <a:xfrm>
              <a:off x="15369666" y="6399219"/>
              <a:ext cx="466119" cy="492293"/>
            </a:xfrm>
            <a:custGeom>
              <a:avLst/>
              <a:gdLst>
                <a:gd name="T0" fmla="*/ 2147483647 w 1267"/>
                <a:gd name="T1" fmla="*/ 2147483647 h 1240"/>
                <a:gd name="T2" fmla="*/ 2147483647 w 1267"/>
                <a:gd name="T3" fmla="*/ 2147483647 h 1240"/>
                <a:gd name="T4" fmla="*/ 2147483647 w 1267"/>
                <a:gd name="T5" fmla="*/ 2147483647 h 1240"/>
                <a:gd name="T6" fmla="*/ 2147483647 w 1267"/>
                <a:gd name="T7" fmla="*/ 2147483647 h 1240"/>
                <a:gd name="T8" fmla="*/ 2147483647 w 1267"/>
                <a:gd name="T9" fmla="*/ 2147483647 h 1240"/>
                <a:gd name="T10" fmla="*/ 2147483647 w 1267"/>
                <a:gd name="T11" fmla="*/ 2147483647 h 1240"/>
                <a:gd name="T12" fmla="*/ 2147483647 w 1267"/>
                <a:gd name="T13" fmla="*/ 2147483647 h 1240"/>
                <a:gd name="T14" fmla="*/ 2147483647 w 1267"/>
                <a:gd name="T15" fmla="*/ 2147483647 h 1240"/>
                <a:gd name="T16" fmla="*/ 2147483647 w 1267"/>
                <a:gd name="T17" fmla="*/ 2147483647 h 1240"/>
                <a:gd name="T18" fmla="*/ 2147483647 w 1267"/>
                <a:gd name="T19" fmla="*/ 2147483647 h 1240"/>
                <a:gd name="T20" fmla="*/ 2147483647 w 1267"/>
                <a:gd name="T21" fmla="*/ 2147483647 h 1240"/>
                <a:gd name="T22" fmla="*/ 2147483647 w 1267"/>
                <a:gd name="T23" fmla="*/ 2147483647 h 1240"/>
                <a:gd name="T24" fmla="*/ 2147483647 w 1267"/>
                <a:gd name="T25" fmla="*/ 1283736442 h 1240"/>
                <a:gd name="T26" fmla="*/ 2147483647 w 1267"/>
                <a:gd name="T27" fmla="*/ 0 h 1240"/>
                <a:gd name="T28" fmla="*/ 2147483647 w 1267"/>
                <a:gd name="T29" fmla="*/ 2147483647 h 1240"/>
                <a:gd name="T30" fmla="*/ 2147483647 w 1267"/>
                <a:gd name="T31" fmla="*/ 2147483647 h 1240"/>
                <a:gd name="T32" fmla="*/ 2147483647 w 1267"/>
                <a:gd name="T33" fmla="*/ 2147483647 h 1240"/>
                <a:gd name="T34" fmla="*/ 2147483647 w 1267"/>
                <a:gd name="T35" fmla="*/ 2147483647 h 1240"/>
                <a:gd name="T36" fmla="*/ 2147483647 w 1267"/>
                <a:gd name="T37" fmla="*/ 2147483647 h 1240"/>
                <a:gd name="T38" fmla="*/ 2147483647 w 1267"/>
                <a:gd name="T39" fmla="*/ 2147483647 h 1240"/>
                <a:gd name="T40" fmla="*/ 2147483647 w 1267"/>
                <a:gd name="T41" fmla="*/ 2147483647 h 1240"/>
                <a:gd name="T42" fmla="*/ 2147483647 w 1267"/>
                <a:gd name="T43" fmla="*/ 2147483647 h 1240"/>
                <a:gd name="T44" fmla="*/ 2147483647 w 1267"/>
                <a:gd name="T45" fmla="*/ 2147483647 h 1240"/>
                <a:gd name="T46" fmla="*/ 2147483647 w 1267"/>
                <a:gd name="T47" fmla="*/ 2147483647 h 1240"/>
                <a:gd name="T48" fmla="*/ 2147483647 w 1267"/>
                <a:gd name="T49" fmla="*/ 2147483647 h 1240"/>
                <a:gd name="T50" fmla="*/ 2147483647 w 1267"/>
                <a:gd name="T51" fmla="*/ 2147483647 h 1240"/>
                <a:gd name="T52" fmla="*/ 2147483647 w 1267"/>
                <a:gd name="T53" fmla="*/ 2147483647 h 1240"/>
                <a:gd name="T54" fmla="*/ 2147483647 w 1267"/>
                <a:gd name="T55" fmla="*/ 2147483647 h 1240"/>
                <a:gd name="T56" fmla="*/ 2147483647 w 1267"/>
                <a:gd name="T57" fmla="*/ 2147483647 h 1240"/>
                <a:gd name="T58" fmla="*/ 2147483647 w 1267"/>
                <a:gd name="T59" fmla="*/ 2147483647 h 1240"/>
                <a:gd name="T60" fmla="*/ 2147483647 w 1267"/>
                <a:gd name="T61" fmla="*/ 2147483647 h 1240"/>
                <a:gd name="T62" fmla="*/ 2147483647 w 1267"/>
                <a:gd name="T63" fmla="*/ 2147483647 h 1240"/>
                <a:gd name="T64" fmla="*/ 2147483647 w 1267"/>
                <a:gd name="T65" fmla="*/ 2147483647 h 1240"/>
                <a:gd name="T66" fmla="*/ 2147483647 w 1267"/>
                <a:gd name="T67" fmla="*/ 2147483647 h 1240"/>
                <a:gd name="T68" fmla="*/ 2147483647 w 1267"/>
                <a:gd name="T69" fmla="*/ 2147483647 h 1240"/>
                <a:gd name="T70" fmla="*/ 2147483647 w 1267"/>
                <a:gd name="T71" fmla="*/ 2147483647 h 1240"/>
                <a:gd name="T72" fmla="*/ 2147483647 w 1267"/>
                <a:gd name="T73" fmla="*/ 2147483647 h 1240"/>
                <a:gd name="T74" fmla="*/ 2147483647 w 1267"/>
                <a:gd name="T75" fmla="*/ 2147483647 h 1240"/>
                <a:gd name="T76" fmla="*/ 2147483647 w 1267"/>
                <a:gd name="T77" fmla="*/ 2147483647 h 1240"/>
                <a:gd name="T78" fmla="*/ 2147483647 w 1267"/>
                <a:gd name="T79" fmla="*/ 2147483647 h 1240"/>
                <a:gd name="T80" fmla="*/ 2147483647 w 1267"/>
                <a:gd name="T81" fmla="*/ 2147483647 h 1240"/>
                <a:gd name="T82" fmla="*/ 2147483647 w 1267"/>
                <a:gd name="T83" fmla="*/ 2147483647 h 1240"/>
                <a:gd name="T84" fmla="*/ 2147483647 w 1267"/>
                <a:gd name="T85" fmla="*/ 2147483647 h 1240"/>
                <a:gd name="T86" fmla="*/ 2147483647 w 1267"/>
                <a:gd name="T87" fmla="*/ 2147483647 h 1240"/>
                <a:gd name="T88" fmla="*/ 2147483647 w 1267"/>
                <a:gd name="T89" fmla="*/ 2147483647 h 1240"/>
                <a:gd name="T90" fmla="*/ 2147483647 w 1267"/>
                <a:gd name="T91" fmla="*/ 2147483647 h 1240"/>
                <a:gd name="T92" fmla="*/ 2147483647 w 1267"/>
                <a:gd name="T93" fmla="*/ 2147483647 h 1240"/>
                <a:gd name="T94" fmla="*/ 2147483647 w 1267"/>
                <a:gd name="T95" fmla="*/ 2147483647 h 1240"/>
                <a:gd name="T96" fmla="*/ 2147483647 w 1267"/>
                <a:gd name="T97" fmla="*/ 2147483647 h 1240"/>
                <a:gd name="T98" fmla="*/ 2147483647 w 1267"/>
                <a:gd name="T99" fmla="*/ 2147483647 h 1240"/>
                <a:gd name="T100" fmla="*/ 2147483647 w 1267"/>
                <a:gd name="T101" fmla="*/ 2147483647 h 1240"/>
                <a:gd name="T102" fmla="*/ 841967096 w 1267"/>
                <a:gd name="T103" fmla="*/ 2147483647 h 1240"/>
                <a:gd name="T104" fmla="*/ 2147483647 w 1267"/>
                <a:gd name="T105" fmla="*/ 2147483647 h 1240"/>
                <a:gd name="T106" fmla="*/ 2147483647 w 1267"/>
                <a:gd name="T107" fmla="*/ 2147483647 h 1240"/>
                <a:gd name="T108" fmla="*/ 2147483647 w 1267"/>
                <a:gd name="T109" fmla="*/ 2147483647 h 1240"/>
                <a:gd name="T110" fmla="*/ 2147483647 w 1267"/>
                <a:gd name="T111" fmla="*/ 2147483647 h 1240"/>
                <a:gd name="T112" fmla="*/ 2147483647 w 1267"/>
                <a:gd name="T113" fmla="*/ 2147483647 h 1240"/>
                <a:gd name="T114" fmla="*/ 2147483647 w 1267"/>
                <a:gd name="T115" fmla="*/ 2147483647 h 1240"/>
                <a:gd name="T116" fmla="*/ 2147483647 w 1267"/>
                <a:gd name="T117" fmla="*/ 2147483647 h 1240"/>
                <a:gd name="T118" fmla="*/ 1623930830 w 1267"/>
                <a:gd name="T119" fmla="*/ 2147483647 h 1240"/>
                <a:gd name="T120" fmla="*/ 2147483647 w 1267"/>
                <a:gd name="T121" fmla="*/ 2147483647 h 1240"/>
                <a:gd name="T122" fmla="*/ 2147483647 w 1267"/>
                <a:gd name="T123" fmla="*/ 2147483647 h 1240"/>
                <a:gd name="T124" fmla="*/ 2147483647 w 1267"/>
                <a:gd name="T125" fmla="*/ 2147483647 h 124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267"/>
                <a:gd name="T190" fmla="*/ 0 h 1240"/>
                <a:gd name="T191" fmla="*/ 1267 w 1267"/>
                <a:gd name="T192" fmla="*/ 1240 h 124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267" h="1240">
                  <a:moveTo>
                    <a:pt x="210" y="373"/>
                  </a:moveTo>
                  <a:lnTo>
                    <a:pt x="217" y="359"/>
                  </a:lnTo>
                  <a:lnTo>
                    <a:pt x="210" y="346"/>
                  </a:lnTo>
                  <a:lnTo>
                    <a:pt x="210" y="339"/>
                  </a:lnTo>
                  <a:lnTo>
                    <a:pt x="217" y="332"/>
                  </a:lnTo>
                  <a:lnTo>
                    <a:pt x="230" y="326"/>
                  </a:lnTo>
                  <a:lnTo>
                    <a:pt x="237" y="319"/>
                  </a:lnTo>
                  <a:lnTo>
                    <a:pt x="244" y="326"/>
                  </a:lnTo>
                  <a:lnTo>
                    <a:pt x="251" y="326"/>
                  </a:lnTo>
                  <a:lnTo>
                    <a:pt x="244" y="332"/>
                  </a:lnTo>
                  <a:lnTo>
                    <a:pt x="251" y="332"/>
                  </a:lnTo>
                  <a:lnTo>
                    <a:pt x="251" y="339"/>
                  </a:lnTo>
                  <a:lnTo>
                    <a:pt x="264" y="346"/>
                  </a:lnTo>
                  <a:lnTo>
                    <a:pt x="264" y="353"/>
                  </a:lnTo>
                  <a:lnTo>
                    <a:pt x="271" y="366"/>
                  </a:lnTo>
                  <a:lnTo>
                    <a:pt x="284" y="366"/>
                  </a:lnTo>
                  <a:lnTo>
                    <a:pt x="291" y="366"/>
                  </a:lnTo>
                  <a:lnTo>
                    <a:pt x="298" y="353"/>
                  </a:lnTo>
                  <a:lnTo>
                    <a:pt x="305" y="346"/>
                  </a:lnTo>
                  <a:lnTo>
                    <a:pt x="312" y="332"/>
                  </a:lnTo>
                  <a:lnTo>
                    <a:pt x="318" y="326"/>
                  </a:lnTo>
                  <a:lnTo>
                    <a:pt x="332" y="332"/>
                  </a:lnTo>
                  <a:lnTo>
                    <a:pt x="339" y="332"/>
                  </a:lnTo>
                  <a:lnTo>
                    <a:pt x="339" y="339"/>
                  </a:lnTo>
                  <a:lnTo>
                    <a:pt x="345" y="346"/>
                  </a:lnTo>
                  <a:lnTo>
                    <a:pt x="352" y="359"/>
                  </a:lnTo>
                  <a:lnTo>
                    <a:pt x="359" y="359"/>
                  </a:lnTo>
                  <a:lnTo>
                    <a:pt x="366" y="359"/>
                  </a:lnTo>
                  <a:lnTo>
                    <a:pt x="373" y="366"/>
                  </a:lnTo>
                  <a:lnTo>
                    <a:pt x="379" y="359"/>
                  </a:lnTo>
                  <a:lnTo>
                    <a:pt x="379" y="366"/>
                  </a:lnTo>
                  <a:lnTo>
                    <a:pt x="379" y="359"/>
                  </a:lnTo>
                  <a:lnTo>
                    <a:pt x="386" y="353"/>
                  </a:lnTo>
                  <a:lnTo>
                    <a:pt x="400" y="353"/>
                  </a:lnTo>
                  <a:lnTo>
                    <a:pt x="406" y="353"/>
                  </a:lnTo>
                  <a:lnTo>
                    <a:pt x="413" y="339"/>
                  </a:lnTo>
                  <a:lnTo>
                    <a:pt x="420" y="339"/>
                  </a:lnTo>
                  <a:lnTo>
                    <a:pt x="427" y="339"/>
                  </a:lnTo>
                  <a:lnTo>
                    <a:pt x="433" y="339"/>
                  </a:lnTo>
                  <a:lnTo>
                    <a:pt x="440" y="332"/>
                  </a:lnTo>
                  <a:lnTo>
                    <a:pt x="440" y="339"/>
                  </a:lnTo>
                  <a:lnTo>
                    <a:pt x="447" y="339"/>
                  </a:lnTo>
                  <a:lnTo>
                    <a:pt x="454" y="332"/>
                  </a:lnTo>
                  <a:lnTo>
                    <a:pt x="461" y="332"/>
                  </a:lnTo>
                  <a:lnTo>
                    <a:pt x="467" y="332"/>
                  </a:lnTo>
                  <a:lnTo>
                    <a:pt x="474" y="326"/>
                  </a:lnTo>
                  <a:lnTo>
                    <a:pt x="488" y="326"/>
                  </a:lnTo>
                  <a:lnTo>
                    <a:pt x="481" y="319"/>
                  </a:lnTo>
                  <a:lnTo>
                    <a:pt x="488" y="319"/>
                  </a:lnTo>
                  <a:lnTo>
                    <a:pt x="488" y="312"/>
                  </a:lnTo>
                  <a:lnTo>
                    <a:pt x="494" y="312"/>
                  </a:lnTo>
                  <a:lnTo>
                    <a:pt x="501" y="312"/>
                  </a:lnTo>
                  <a:lnTo>
                    <a:pt x="522" y="312"/>
                  </a:lnTo>
                  <a:lnTo>
                    <a:pt x="528" y="312"/>
                  </a:lnTo>
                  <a:lnTo>
                    <a:pt x="535" y="312"/>
                  </a:lnTo>
                  <a:lnTo>
                    <a:pt x="542" y="312"/>
                  </a:lnTo>
                  <a:lnTo>
                    <a:pt x="555" y="278"/>
                  </a:lnTo>
                  <a:lnTo>
                    <a:pt x="562" y="271"/>
                  </a:lnTo>
                  <a:lnTo>
                    <a:pt x="562" y="285"/>
                  </a:lnTo>
                  <a:lnTo>
                    <a:pt x="582" y="298"/>
                  </a:lnTo>
                  <a:lnTo>
                    <a:pt x="589" y="298"/>
                  </a:lnTo>
                  <a:lnTo>
                    <a:pt x="596" y="298"/>
                  </a:lnTo>
                  <a:lnTo>
                    <a:pt x="603" y="292"/>
                  </a:lnTo>
                  <a:lnTo>
                    <a:pt x="610" y="285"/>
                  </a:lnTo>
                  <a:lnTo>
                    <a:pt x="616" y="285"/>
                  </a:lnTo>
                  <a:lnTo>
                    <a:pt x="623" y="285"/>
                  </a:lnTo>
                  <a:lnTo>
                    <a:pt x="630" y="285"/>
                  </a:lnTo>
                  <a:lnTo>
                    <a:pt x="643" y="285"/>
                  </a:lnTo>
                  <a:lnTo>
                    <a:pt x="650" y="285"/>
                  </a:lnTo>
                  <a:lnTo>
                    <a:pt x="650" y="278"/>
                  </a:lnTo>
                  <a:lnTo>
                    <a:pt x="657" y="278"/>
                  </a:lnTo>
                  <a:lnTo>
                    <a:pt x="664" y="278"/>
                  </a:lnTo>
                  <a:lnTo>
                    <a:pt x="671" y="271"/>
                  </a:lnTo>
                  <a:lnTo>
                    <a:pt x="664" y="271"/>
                  </a:lnTo>
                  <a:lnTo>
                    <a:pt x="664" y="265"/>
                  </a:lnTo>
                  <a:lnTo>
                    <a:pt x="671" y="258"/>
                  </a:lnTo>
                  <a:lnTo>
                    <a:pt x="671" y="244"/>
                  </a:lnTo>
                  <a:lnTo>
                    <a:pt x="677" y="237"/>
                  </a:lnTo>
                  <a:lnTo>
                    <a:pt x="691" y="237"/>
                  </a:lnTo>
                  <a:lnTo>
                    <a:pt x="691" y="231"/>
                  </a:lnTo>
                  <a:lnTo>
                    <a:pt x="691" y="224"/>
                  </a:lnTo>
                  <a:lnTo>
                    <a:pt x="698" y="224"/>
                  </a:lnTo>
                  <a:lnTo>
                    <a:pt x="698" y="217"/>
                  </a:lnTo>
                  <a:lnTo>
                    <a:pt x="711" y="217"/>
                  </a:lnTo>
                  <a:lnTo>
                    <a:pt x="718" y="210"/>
                  </a:lnTo>
                  <a:lnTo>
                    <a:pt x="718" y="204"/>
                  </a:lnTo>
                  <a:lnTo>
                    <a:pt x="718" y="197"/>
                  </a:lnTo>
                  <a:lnTo>
                    <a:pt x="725" y="197"/>
                  </a:lnTo>
                  <a:lnTo>
                    <a:pt x="725" y="190"/>
                  </a:lnTo>
                  <a:lnTo>
                    <a:pt x="731" y="183"/>
                  </a:lnTo>
                  <a:lnTo>
                    <a:pt x="731" y="177"/>
                  </a:lnTo>
                  <a:lnTo>
                    <a:pt x="738" y="177"/>
                  </a:lnTo>
                  <a:lnTo>
                    <a:pt x="745" y="170"/>
                  </a:lnTo>
                  <a:lnTo>
                    <a:pt x="745" y="163"/>
                  </a:lnTo>
                  <a:lnTo>
                    <a:pt x="745" y="156"/>
                  </a:lnTo>
                  <a:lnTo>
                    <a:pt x="752" y="156"/>
                  </a:lnTo>
                  <a:lnTo>
                    <a:pt x="759" y="156"/>
                  </a:lnTo>
                  <a:lnTo>
                    <a:pt x="752" y="149"/>
                  </a:lnTo>
                  <a:lnTo>
                    <a:pt x="738" y="149"/>
                  </a:lnTo>
                  <a:lnTo>
                    <a:pt x="725" y="129"/>
                  </a:lnTo>
                  <a:lnTo>
                    <a:pt x="731" y="129"/>
                  </a:lnTo>
                  <a:lnTo>
                    <a:pt x="731" y="122"/>
                  </a:lnTo>
                  <a:lnTo>
                    <a:pt x="731" y="116"/>
                  </a:lnTo>
                  <a:lnTo>
                    <a:pt x="725" y="109"/>
                  </a:lnTo>
                  <a:lnTo>
                    <a:pt x="738" y="116"/>
                  </a:lnTo>
                  <a:lnTo>
                    <a:pt x="745" y="122"/>
                  </a:lnTo>
                  <a:lnTo>
                    <a:pt x="759" y="129"/>
                  </a:lnTo>
                  <a:lnTo>
                    <a:pt x="772" y="136"/>
                  </a:lnTo>
                  <a:lnTo>
                    <a:pt x="772" y="129"/>
                  </a:lnTo>
                  <a:lnTo>
                    <a:pt x="779" y="136"/>
                  </a:lnTo>
                  <a:lnTo>
                    <a:pt x="786" y="143"/>
                  </a:lnTo>
                  <a:lnTo>
                    <a:pt x="792" y="143"/>
                  </a:lnTo>
                  <a:lnTo>
                    <a:pt x="792" y="136"/>
                  </a:lnTo>
                  <a:lnTo>
                    <a:pt x="799" y="136"/>
                  </a:lnTo>
                  <a:lnTo>
                    <a:pt x="806" y="129"/>
                  </a:lnTo>
                  <a:lnTo>
                    <a:pt x="826" y="129"/>
                  </a:lnTo>
                  <a:lnTo>
                    <a:pt x="840" y="116"/>
                  </a:lnTo>
                  <a:lnTo>
                    <a:pt x="847" y="116"/>
                  </a:lnTo>
                  <a:lnTo>
                    <a:pt x="840" y="109"/>
                  </a:lnTo>
                  <a:lnTo>
                    <a:pt x="840" y="102"/>
                  </a:lnTo>
                  <a:lnTo>
                    <a:pt x="833" y="95"/>
                  </a:lnTo>
                  <a:lnTo>
                    <a:pt x="833" y="82"/>
                  </a:lnTo>
                  <a:lnTo>
                    <a:pt x="833" y="68"/>
                  </a:lnTo>
                  <a:lnTo>
                    <a:pt x="826" y="61"/>
                  </a:lnTo>
                  <a:lnTo>
                    <a:pt x="833" y="68"/>
                  </a:lnTo>
                  <a:lnTo>
                    <a:pt x="840" y="61"/>
                  </a:lnTo>
                  <a:lnTo>
                    <a:pt x="833" y="61"/>
                  </a:lnTo>
                  <a:lnTo>
                    <a:pt x="833" y="55"/>
                  </a:lnTo>
                  <a:lnTo>
                    <a:pt x="840" y="55"/>
                  </a:lnTo>
                  <a:lnTo>
                    <a:pt x="853" y="55"/>
                  </a:lnTo>
                  <a:lnTo>
                    <a:pt x="867" y="48"/>
                  </a:lnTo>
                  <a:lnTo>
                    <a:pt x="867" y="41"/>
                  </a:lnTo>
                  <a:lnTo>
                    <a:pt x="867" y="34"/>
                  </a:lnTo>
                  <a:lnTo>
                    <a:pt x="874" y="27"/>
                  </a:lnTo>
                  <a:lnTo>
                    <a:pt x="874" y="21"/>
                  </a:lnTo>
                  <a:lnTo>
                    <a:pt x="887" y="21"/>
                  </a:lnTo>
                  <a:lnTo>
                    <a:pt x="894" y="21"/>
                  </a:lnTo>
                  <a:lnTo>
                    <a:pt x="901" y="21"/>
                  </a:lnTo>
                  <a:lnTo>
                    <a:pt x="908" y="21"/>
                  </a:lnTo>
                  <a:lnTo>
                    <a:pt x="921" y="14"/>
                  </a:lnTo>
                  <a:lnTo>
                    <a:pt x="935" y="21"/>
                  </a:lnTo>
                  <a:lnTo>
                    <a:pt x="948" y="14"/>
                  </a:lnTo>
                  <a:lnTo>
                    <a:pt x="955" y="21"/>
                  </a:lnTo>
                  <a:lnTo>
                    <a:pt x="982" y="21"/>
                  </a:lnTo>
                  <a:lnTo>
                    <a:pt x="1002" y="21"/>
                  </a:lnTo>
                  <a:lnTo>
                    <a:pt x="1009" y="27"/>
                  </a:lnTo>
                  <a:lnTo>
                    <a:pt x="1016" y="27"/>
                  </a:lnTo>
                  <a:lnTo>
                    <a:pt x="1023" y="27"/>
                  </a:lnTo>
                  <a:lnTo>
                    <a:pt x="1029" y="27"/>
                  </a:lnTo>
                  <a:lnTo>
                    <a:pt x="1029" y="21"/>
                  </a:lnTo>
                  <a:lnTo>
                    <a:pt x="1023" y="14"/>
                  </a:lnTo>
                  <a:lnTo>
                    <a:pt x="1023" y="7"/>
                  </a:lnTo>
                  <a:lnTo>
                    <a:pt x="1036" y="7"/>
                  </a:lnTo>
                  <a:lnTo>
                    <a:pt x="1036" y="0"/>
                  </a:lnTo>
                  <a:lnTo>
                    <a:pt x="1043" y="0"/>
                  </a:lnTo>
                  <a:lnTo>
                    <a:pt x="1057" y="0"/>
                  </a:lnTo>
                  <a:lnTo>
                    <a:pt x="1057" y="7"/>
                  </a:lnTo>
                  <a:lnTo>
                    <a:pt x="1070" y="7"/>
                  </a:lnTo>
                  <a:lnTo>
                    <a:pt x="1077" y="14"/>
                  </a:lnTo>
                  <a:lnTo>
                    <a:pt x="1063" y="21"/>
                  </a:lnTo>
                  <a:lnTo>
                    <a:pt x="1057" y="27"/>
                  </a:lnTo>
                  <a:lnTo>
                    <a:pt x="1057" y="34"/>
                  </a:lnTo>
                  <a:lnTo>
                    <a:pt x="1063" y="34"/>
                  </a:lnTo>
                  <a:lnTo>
                    <a:pt x="1070" y="34"/>
                  </a:lnTo>
                  <a:lnTo>
                    <a:pt x="1070" y="41"/>
                  </a:lnTo>
                  <a:lnTo>
                    <a:pt x="1070" y="48"/>
                  </a:lnTo>
                  <a:lnTo>
                    <a:pt x="1063" y="48"/>
                  </a:lnTo>
                  <a:lnTo>
                    <a:pt x="1050" y="55"/>
                  </a:lnTo>
                  <a:lnTo>
                    <a:pt x="1036" y="55"/>
                  </a:lnTo>
                  <a:lnTo>
                    <a:pt x="1036" y="61"/>
                  </a:lnTo>
                  <a:lnTo>
                    <a:pt x="1029" y="61"/>
                  </a:lnTo>
                  <a:lnTo>
                    <a:pt x="1029" y="68"/>
                  </a:lnTo>
                  <a:lnTo>
                    <a:pt x="1029" y="75"/>
                  </a:lnTo>
                  <a:lnTo>
                    <a:pt x="1029" y="82"/>
                  </a:lnTo>
                  <a:lnTo>
                    <a:pt x="1036" y="88"/>
                  </a:lnTo>
                  <a:lnTo>
                    <a:pt x="1043" y="88"/>
                  </a:lnTo>
                  <a:lnTo>
                    <a:pt x="1050" y="88"/>
                  </a:lnTo>
                  <a:lnTo>
                    <a:pt x="1050" y="95"/>
                  </a:lnTo>
                  <a:lnTo>
                    <a:pt x="1063" y="95"/>
                  </a:lnTo>
                  <a:lnTo>
                    <a:pt x="1070" y="95"/>
                  </a:lnTo>
                  <a:lnTo>
                    <a:pt x="1077" y="102"/>
                  </a:lnTo>
                  <a:lnTo>
                    <a:pt x="1077" y="109"/>
                  </a:lnTo>
                  <a:lnTo>
                    <a:pt x="1077" y="102"/>
                  </a:lnTo>
                  <a:lnTo>
                    <a:pt x="1084" y="102"/>
                  </a:lnTo>
                  <a:lnTo>
                    <a:pt x="1090" y="109"/>
                  </a:lnTo>
                  <a:lnTo>
                    <a:pt x="1097" y="109"/>
                  </a:lnTo>
                  <a:lnTo>
                    <a:pt x="1097" y="116"/>
                  </a:lnTo>
                  <a:lnTo>
                    <a:pt x="1104" y="116"/>
                  </a:lnTo>
                  <a:lnTo>
                    <a:pt x="1111" y="122"/>
                  </a:lnTo>
                  <a:lnTo>
                    <a:pt x="1111" y="129"/>
                  </a:lnTo>
                  <a:lnTo>
                    <a:pt x="1104" y="136"/>
                  </a:lnTo>
                  <a:lnTo>
                    <a:pt x="1097" y="156"/>
                  </a:lnTo>
                  <a:lnTo>
                    <a:pt x="1104" y="163"/>
                  </a:lnTo>
                  <a:lnTo>
                    <a:pt x="1118" y="163"/>
                  </a:lnTo>
                  <a:lnTo>
                    <a:pt x="1111" y="170"/>
                  </a:lnTo>
                  <a:lnTo>
                    <a:pt x="1104" y="170"/>
                  </a:lnTo>
                  <a:lnTo>
                    <a:pt x="1104" y="177"/>
                  </a:lnTo>
                  <a:lnTo>
                    <a:pt x="1111" y="177"/>
                  </a:lnTo>
                  <a:lnTo>
                    <a:pt x="1104" y="183"/>
                  </a:lnTo>
                  <a:lnTo>
                    <a:pt x="1111" y="190"/>
                  </a:lnTo>
                  <a:lnTo>
                    <a:pt x="1118" y="204"/>
                  </a:lnTo>
                  <a:lnTo>
                    <a:pt x="1111" y="204"/>
                  </a:lnTo>
                  <a:lnTo>
                    <a:pt x="1111" y="217"/>
                  </a:lnTo>
                  <a:lnTo>
                    <a:pt x="1104" y="224"/>
                  </a:lnTo>
                  <a:lnTo>
                    <a:pt x="1111" y="224"/>
                  </a:lnTo>
                  <a:lnTo>
                    <a:pt x="1118" y="217"/>
                  </a:lnTo>
                  <a:lnTo>
                    <a:pt x="1131" y="210"/>
                  </a:lnTo>
                  <a:lnTo>
                    <a:pt x="1138" y="210"/>
                  </a:lnTo>
                  <a:lnTo>
                    <a:pt x="1138" y="217"/>
                  </a:lnTo>
                  <a:lnTo>
                    <a:pt x="1151" y="217"/>
                  </a:lnTo>
                  <a:lnTo>
                    <a:pt x="1158" y="217"/>
                  </a:lnTo>
                  <a:lnTo>
                    <a:pt x="1165" y="224"/>
                  </a:lnTo>
                  <a:lnTo>
                    <a:pt x="1165" y="231"/>
                  </a:lnTo>
                  <a:lnTo>
                    <a:pt x="1172" y="237"/>
                  </a:lnTo>
                  <a:lnTo>
                    <a:pt x="1179" y="237"/>
                  </a:lnTo>
                  <a:lnTo>
                    <a:pt x="1185" y="237"/>
                  </a:lnTo>
                  <a:lnTo>
                    <a:pt x="1185" y="244"/>
                  </a:lnTo>
                  <a:lnTo>
                    <a:pt x="1192" y="244"/>
                  </a:lnTo>
                  <a:lnTo>
                    <a:pt x="1192" y="251"/>
                  </a:lnTo>
                  <a:lnTo>
                    <a:pt x="1179" y="265"/>
                  </a:lnTo>
                  <a:lnTo>
                    <a:pt x="1185" y="271"/>
                  </a:lnTo>
                  <a:lnTo>
                    <a:pt x="1185" y="278"/>
                  </a:lnTo>
                  <a:lnTo>
                    <a:pt x="1192" y="285"/>
                  </a:lnTo>
                  <a:lnTo>
                    <a:pt x="1192" y="298"/>
                  </a:lnTo>
                  <a:lnTo>
                    <a:pt x="1199" y="298"/>
                  </a:lnTo>
                  <a:lnTo>
                    <a:pt x="1206" y="298"/>
                  </a:lnTo>
                  <a:lnTo>
                    <a:pt x="1212" y="305"/>
                  </a:lnTo>
                  <a:lnTo>
                    <a:pt x="1206" y="319"/>
                  </a:lnTo>
                  <a:lnTo>
                    <a:pt x="1212" y="319"/>
                  </a:lnTo>
                  <a:lnTo>
                    <a:pt x="1212" y="326"/>
                  </a:lnTo>
                  <a:lnTo>
                    <a:pt x="1219" y="326"/>
                  </a:lnTo>
                  <a:lnTo>
                    <a:pt x="1226" y="326"/>
                  </a:lnTo>
                  <a:lnTo>
                    <a:pt x="1226" y="332"/>
                  </a:lnTo>
                  <a:lnTo>
                    <a:pt x="1233" y="319"/>
                  </a:lnTo>
                  <a:lnTo>
                    <a:pt x="1239" y="319"/>
                  </a:lnTo>
                  <a:lnTo>
                    <a:pt x="1239" y="312"/>
                  </a:lnTo>
                  <a:lnTo>
                    <a:pt x="1246" y="319"/>
                  </a:lnTo>
                  <a:lnTo>
                    <a:pt x="1239" y="319"/>
                  </a:lnTo>
                  <a:lnTo>
                    <a:pt x="1239" y="332"/>
                  </a:lnTo>
                  <a:lnTo>
                    <a:pt x="1233" y="339"/>
                  </a:lnTo>
                  <a:lnTo>
                    <a:pt x="1239" y="339"/>
                  </a:lnTo>
                  <a:lnTo>
                    <a:pt x="1239" y="346"/>
                  </a:lnTo>
                  <a:lnTo>
                    <a:pt x="1239" y="353"/>
                  </a:lnTo>
                  <a:lnTo>
                    <a:pt x="1239" y="359"/>
                  </a:lnTo>
                  <a:lnTo>
                    <a:pt x="1239" y="366"/>
                  </a:lnTo>
                  <a:lnTo>
                    <a:pt x="1233" y="366"/>
                  </a:lnTo>
                  <a:lnTo>
                    <a:pt x="1226" y="366"/>
                  </a:lnTo>
                  <a:lnTo>
                    <a:pt x="1219" y="366"/>
                  </a:lnTo>
                  <a:lnTo>
                    <a:pt x="1219" y="359"/>
                  </a:lnTo>
                  <a:lnTo>
                    <a:pt x="1212" y="366"/>
                  </a:lnTo>
                  <a:lnTo>
                    <a:pt x="1212" y="359"/>
                  </a:lnTo>
                  <a:lnTo>
                    <a:pt x="1206" y="359"/>
                  </a:lnTo>
                  <a:lnTo>
                    <a:pt x="1192" y="359"/>
                  </a:lnTo>
                  <a:lnTo>
                    <a:pt x="1199" y="366"/>
                  </a:lnTo>
                  <a:lnTo>
                    <a:pt x="1199" y="373"/>
                  </a:lnTo>
                  <a:lnTo>
                    <a:pt x="1206" y="387"/>
                  </a:lnTo>
                  <a:lnTo>
                    <a:pt x="1212" y="387"/>
                  </a:lnTo>
                  <a:lnTo>
                    <a:pt x="1219" y="387"/>
                  </a:lnTo>
                  <a:lnTo>
                    <a:pt x="1233" y="393"/>
                  </a:lnTo>
                  <a:lnTo>
                    <a:pt x="1233" y="400"/>
                  </a:lnTo>
                  <a:lnTo>
                    <a:pt x="1239" y="400"/>
                  </a:lnTo>
                  <a:lnTo>
                    <a:pt x="1246" y="400"/>
                  </a:lnTo>
                  <a:lnTo>
                    <a:pt x="1246" y="393"/>
                  </a:lnTo>
                  <a:lnTo>
                    <a:pt x="1253" y="387"/>
                  </a:lnTo>
                  <a:lnTo>
                    <a:pt x="1260" y="393"/>
                  </a:lnTo>
                  <a:lnTo>
                    <a:pt x="1260" y="400"/>
                  </a:lnTo>
                  <a:lnTo>
                    <a:pt x="1260" y="407"/>
                  </a:lnTo>
                  <a:lnTo>
                    <a:pt x="1260" y="414"/>
                  </a:lnTo>
                  <a:lnTo>
                    <a:pt x="1267" y="414"/>
                  </a:lnTo>
                  <a:lnTo>
                    <a:pt x="1260" y="414"/>
                  </a:lnTo>
                  <a:lnTo>
                    <a:pt x="1260" y="420"/>
                  </a:lnTo>
                  <a:lnTo>
                    <a:pt x="1260" y="427"/>
                  </a:lnTo>
                  <a:lnTo>
                    <a:pt x="1239" y="434"/>
                  </a:lnTo>
                  <a:lnTo>
                    <a:pt x="1192" y="447"/>
                  </a:lnTo>
                  <a:lnTo>
                    <a:pt x="1165" y="454"/>
                  </a:lnTo>
                  <a:lnTo>
                    <a:pt x="1131" y="461"/>
                  </a:lnTo>
                  <a:lnTo>
                    <a:pt x="1118" y="468"/>
                  </a:lnTo>
                  <a:lnTo>
                    <a:pt x="1111" y="468"/>
                  </a:lnTo>
                  <a:lnTo>
                    <a:pt x="1104" y="475"/>
                  </a:lnTo>
                  <a:lnTo>
                    <a:pt x="1090" y="488"/>
                  </a:lnTo>
                  <a:lnTo>
                    <a:pt x="1057" y="502"/>
                  </a:lnTo>
                  <a:lnTo>
                    <a:pt x="1050" y="515"/>
                  </a:lnTo>
                  <a:lnTo>
                    <a:pt x="1043" y="515"/>
                  </a:lnTo>
                  <a:lnTo>
                    <a:pt x="1036" y="508"/>
                  </a:lnTo>
                  <a:lnTo>
                    <a:pt x="1029" y="515"/>
                  </a:lnTo>
                  <a:lnTo>
                    <a:pt x="1016" y="522"/>
                  </a:lnTo>
                  <a:lnTo>
                    <a:pt x="1009" y="522"/>
                  </a:lnTo>
                  <a:lnTo>
                    <a:pt x="1002" y="522"/>
                  </a:lnTo>
                  <a:lnTo>
                    <a:pt x="996" y="522"/>
                  </a:lnTo>
                  <a:lnTo>
                    <a:pt x="989" y="522"/>
                  </a:lnTo>
                  <a:lnTo>
                    <a:pt x="982" y="522"/>
                  </a:lnTo>
                  <a:lnTo>
                    <a:pt x="962" y="522"/>
                  </a:lnTo>
                  <a:lnTo>
                    <a:pt x="955" y="529"/>
                  </a:lnTo>
                  <a:lnTo>
                    <a:pt x="955" y="536"/>
                  </a:lnTo>
                  <a:lnTo>
                    <a:pt x="948" y="536"/>
                  </a:lnTo>
                  <a:lnTo>
                    <a:pt x="941" y="542"/>
                  </a:lnTo>
                  <a:lnTo>
                    <a:pt x="935" y="542"/>
                  </a:lnTo>
                  <a:lnTo>
                    <a:pt x="928" y="542"/>
                  </a:lnTo>
                  <a:lnTo>
                    <a:pt x="928" y="549"/>
                  </a:lnTo>
                  <a:lnTo>
                    <a:pt x="921" y="549"/>
                  </a:lnTo>
                  <a:lnTo>
                    <a:pt x="914" y="556"/>
                  </a:lnTo>
                  <a:lnTo>
                    <a:pt x="908" y="563"/>
                  </a:lnTo>
                  <a:lnTo>
                    <a:pt x="914" y="556"/>
                  </a:lnTo>
                  <a:lnTo>
                    <a:pt x="921" y="549"/>
                  </a:lnTo>
                  <a:lnTo>
                    <a:pt x="928" y="549"/>
                  </a:lnTo>
                  <a:lnTo>
                    <a:pt x="921" y="542"/>
                  </a:lnTo>
                  <a:lnTo>
                    <a:pt x="914" y="549"/>
                  </a:lnTo>
                  <a:lnTo>
                    <a:pt x="921" y="549"/>
                  </a:lnTo>
                  <a:lnTo>
                    <a:pt x="914" y="549"/>
                  </a:lnTo>
                  <a:lnTo>
                    <a:pt x="914" y="556"/>
                  </a:lnTo>
                  <a:lnTo>
                    <a:pt x="914" y="549"/>
                  </a:lnTo>
                  <a:lnTo>
                    <a:pt x="908" y="549"/>
                  </a:lnTo>
                  <a:lnTo>
                    <a:pt x="914" y="556"/>
                  </a:lnTo>
                  <a:lnTo>
                    <a:pt x="908" y="549"/>
                  </a:lnTo>
                  <a:lnTo>
                    <a:pt x="901" y="549"/>
                  </a:lnTo>
                  <a:lnTo>
                    <a:pt x="894" y="556"/>
                  </a:lnTo>
                  <a:lnTo>
                    <a:pt x="894" y="563"/>
                  </a:lnTo>
                  <a:lnTo>
                    <a:pt x="901" y="563"/>
                  </a:lnTo>
                  <a:lnTo>
                    <a:pt x="894" y="563"/>
                  </a:lnTo>
                  <a:lnTo>
                    <a:pt x="894" y="556"/>
                  </a:lnTo>
                  <a:lnTo>
                    <a:pt x="881" y="569"/>
                  </a:lnTo>
                  <a:lnTo>
                    <a:pt x="874" y="583"/>
                  </a:lnTo>
                  <a:lnTo>
                    <a:pt x="867" y="597"/>
                  </a:lnTo>
                  <a:lnTo>
                    <a:pt x="867" y="603"/>
                  </a:lnTo>
                  <a:lnTo>
                    <a:pt x="860" y="610"/>
                  </a:lnTo>
                  <a:lnTo>
                    <a:pt x="853" y="610"/>
                  </a:lnTo>
                  <a:lnTo>
                    <a:pt x="847" y="603"/>
                  </a:lnTo>
                  <a:lnTo>
                    <a:pt x="840" y="597"/>
                  </a:lnTo>
                  <a:lnTo>
                    <a:pt x="840" y="603"/>
                  </a:lnTo>
                  <a:lnTo>
                    <a:pt x="840" y="597"/>
                  </a:lnTo>
                  <a:lnTo>
                    <a:pt x="833" y="590"/>
                  </a:lnTo>
                  <a:lnTo>
                    <a:pt x="826" y="590"/>
                  </a:lnTo>
                  <a:lnTo>
                    <a:pt x="820" y="590"/>
                  </a:lnTo>
                  <a:lnTo>
                    <a:pt x="813" y="590"/>
                  </a:lnTo>
                  <a:lnTo>
                    <a:pt x="786" y="603"/>
                  </a:lnTo>
                  <a:lnTo>
                    <a:pt x="779" y="603"/>
                  </a:lnTo>
                  <a:lnTo>
                    <a:pt x="772" y="603"/>
                  </a:lnTo>
                  <a:lnTo>
                    <a:pt x="765" y="603"/>
                  </a:lnTo>
                  <a:lnTo>
                    <a:pt x="752" y="603"/>
                  </a:lnTo>
                  <a:lnTo>
                    <a:pt x="731" y="624"/>
                  </a:lnTo>
                  <a:lnTo>
                    <a:pt x="725" y="624"/>
                  </a:lnTo>
                  <a:lnTo>
                    <a:pt x="718" y="630"/>
                  </a:lnTo>
                  <a:lnTo>
                    <a:pt x="704" y="630"/>
                  </a:lnTo>
                  <a:lnTo>
                    <a:pt x="704" y="637"/>
                  </a:lnTo>
                  <a:lnTo>
                    <a:pt x="691" y="651"/>
                  </a:lnTo>
                  <a:lnTo>
                    <a:pt x="684" y="651"/>
                  </a:lnTo>
                  <a:lnTo>
                    <a:pt x="664" y="678"/>
                  </a:lnTo>
                  <a:lnTo>
                    <a:pt x="657" y="691"/>
                  </a:lnTo>
                  <a:lnTo>
                    <a:pt x="650" y="698"/>
                  </a:lnTo>
                  <a:lnTo>
                    <a:pt x="643" y="698"/>
                  </a:lnTo>
                  <a:lnTo>
                    <a:pt x="637" y="705"/>
                  </a:lnTo>
                  <a:lnTo>
                    <a:pt x="637" y="712"/>
                  </a:lnTo>
                  <a:lnTo>
                    <a:pt x="630" y="712"/>
                  </a:lnTo>
                  <a:lnTo>
                    <a:pt x="623" y="725"/>
                  </a:lnTo>
                  <a:lnTo>
                    <a:pt x="616" y="725"/>
                  </a:lnTo>
                  <a:lnTo>
                    <a:pt x="616" y="732"/>
                  </a:lnTo>
                  <a:lnTo>
                    <a:pt x="616" y="739"/>
                  </a:lnTo>
                  <a:lnTo>
                    <a:pt x="610" y="739"/>
                  </a:lnTo>
                  <a:lnTo>
                    <a:pt x="603" y="746"/>
                  </a:lnTo>
                  <a:lnTo>
                    <a:pt x="596" y="759"/>
                  </a:lnTo>
                  <a:lnTo>
                    <a:pt x="596" y="766"/>
                  </a:lnTo>
                  <a:lnTo>
                    <a:pt x="589" y="773"/>
                  </a:lnTo>
                  <a:lnTo>
                    <a:pt x="582" y="779"/>
                  </a:lnTo>
                  <a:lnTo>
                    <a:pt x="576" y="786"/>
                  </a:lnTo>
                  <a:lnTo>
                    <a:pt x="569" y="793"/>
                  </a:lnTo>
                  <a:lnTo>
                    <a:pt x="569" y="800"/>
                  </a:lnTo>
                  <a:lnTo>
                    <a:pt x="562" y="806"/>
                  </a:lnTo>
                  <a:lnTo>
                    <a:pt x="562" y="813"/>
                  </a:lnTo>
                  <a:lnTo>
                    <a:pt x="555" y="820"/>
                  </a:lnTo>
                  <a:lnTo>
                    <a:pt x="555" y="827"/>
                  </a:lnTo>
                  <a:lnTo>
                    <a:pt x="555" y="820"/>
                  </a:lnTo>
                  <a:lnTo>
                    <a:pt x="549" y="820"/>
                  </a:lnTo>
                  <a:lnTo>
                    <a:pt x="549" y="827"/>
                  </a:lnTo>
                  <a:lnTo>
                    <a:pt x="549" y="820"/>
                  </a:lnTo>
                  <a:lnTo>
                    <a:pt x="549" y="827"/>
                  </a:lnTo>
                  <a:lnTo>
                    <a:pt x="542" y="840"/>
                  </a:lnTo>
                  <a:lnTo>
                    <a:pt x="535" y="847"/>
                  </a:lnTo>
                  <a:lnTo>
                    <a:pt x="522" y="854"/>
                  </a:lnTo>
                  <a:lnTo>
                    <a:pt x="522" y="861"/>
                  </a:lnTo>
                  <a:lnTo>
                    <a:pt x="522" y="867"/>
                  </a:lnTo>
                  <a:lnTo>
                    <a:pt x="515" y="861"/>
                  </a:lnTo>
                  <a:lnTo>
                    <a:pt x="508" y="867"/>
                  </a:lnTo>
                  <a:lnTo>
                    <a:pt x="508" y="874"/>
                  </a:lnTo>
                  <a:lnTo>
                    <a:pt x="501" y="874"/>
                  </a:lnTo>
                  <a:lnTo>
                    <a:pt x="501" y="888"/>
                  </a:lnTo>
                  <a:lnTo>
                    <a:pt x="501" y="895"/>
                  </a:lnTo>
                  <a:lnTo>
                    <a:pt x="494" y="895"/>
                  </a:lnTo>
                  <a:lnTo>
                    <a:pt x="488" y="901"/>
                  </a:lnTo>
                  <a:lnTo>
                    <a:pt x="474" y="908"/>
                  </a:lnTo>
                  <a:lnTo>
                    <a:pt x="467" y="915"/>
                  </a:lnTo>
                  <a:lnTo>
                    <a:pt x="474" y="928"/>
                  </a:lnTo>
                  <a:lnTo>
                    <a:pt x="474" y="935"/>
                  </a:lnTo>
                  <a:lnTo>
                    <a:pt x="488" y="942"/>
                  </a:lnTo>
                  <a:lnTo>
                    <a:pt x="494" y="956"/>
                  </a:lnTo>
                  <a:lnTo>
                    <a:pt x="501" y="956"/>
                  </a:lnTo>
                  <a:lnTo>
                    <a:pt x="522" y="962"/>
                  </a:lnTo>
                  <a:lnTo>
                    <a:pt x="528" y="962"/>
                  </a:lnTo>
                  <a:lnTo>
                    <a:pt x="535" y="956"/>
                  </a:lnTo>
                  <a:lnTo>
                    <a:pt x="542" y="956"/>
                  </a:lnTo>
                  <a:lnTo>
                    <a:pt x="542" y="949"/>
                  </a:lnTo>
                  <a:lnTo>
                    <a:pt x="535" y="949"/>
                  </a:lnTo>
                  <a:lnTo>
                    <a:pt x="528" y="942"/>
                  </a:lnTo>
                  <a:lnTo>
                    <a:pt x="522" y="942"/>
                  </a:lnTo>
                  <a:lnTo>
                    <a:pt x="508" y="935"/>
                  </a:lnTo>
                  <a:lnTo>
                    <a:pt x="501" y="935"/>
                  </a:lnTo>
                  <a:lnTo>
                    <a:pt x="501" y="928"/>
                  </a:lnTo>
                  <a:lnTo>
                    <a:pt x="494" y="935"/>
                  </a:lnTo>
                  <a:lnTo>
                    <a:pt x="494" y="928"/>
                  </a:lnTo>
                  <a:lnTo>
                    <a:pt x="494" y="935"/>
                  </a:lnTo>
                  <a:lnTo>
                    <a:pt x="501" y="928"/>
                  </a:lnTo>
                  <a:lnTo>
                    <a:pt x="522" y="928"/>
                  </a:lnTo>
                  <a:lnTo>
                    <a:pt x="528" y="928"/>
                  </a:lnTo>
                  <a:lnTo>
                    <a:pt x="535" y="935"/>
                  </a:lnTo>
                  <a:lnTo>
                    <a:pt x="549" y="956"/>
                  </a:lnTo>
                  <a:lnTo>
                    <a:pt x="582" y="989"/>
                  </a:lnTo>
                  <a:lnTo>
                    <a:pt x="589" y="996"/>
                  </a:lnTo>
                  <a:lnTo>
                    <a:pt x="596" y="996"/>
                  </a:lnTo>
                  <a:lnTo>
                    <a:pt x="603" y="996"/>
                  </a:lnTo>
                  <a:lnTo>
                    <a:pt x="596" y="996"/>
                  </a:lnTo>
                  <a:lnTo>
                    <a:pt x="603" y="1003"/>
                  </a:lnTo>
                  <a:lnTo>
                    <a:pt x="610" y="1003"/>
                  </a:lnTo>
                  <a:lnTo>
                    <a:pt x="603" y="1003"/>
                  </a:lnTo>
                  <a:lnTo>
                    <a:pt x="610" y="1003"/>
                  </a:lnTo>
                  <a:lnTo>
                    <a:pt x="616" y="1003"/>
                  </a:lnTo>
                  <a:lnTo>
                    <a:pt x="623" y="989"/>
                  </a:lnTo>
                  <a:lnTo>
                    <a:pt x="630" y="1003"/>
                  </a:lnTo>
                  <a:lnTo>
                    <a:pt x="623" y="1030"/>
                  </a:lnTo>
                  <a:lnTo>
                    <a:pt x="616" y="1037"/>
                  </a:lnTo>
                  <a:lnTo>
                    <a:pt x="603" y="1050"/>
                  </a:lnTo>
                  <a:lnTo>
                    <a:pt x="596" y="1057"/>
                  </a:lnTo>
                  <a:lnTo>
                    <a:pt x="582" y="1064"/>
                  </a:lnTo>
                  <a:lnTo>
                    <a:pt x="555" y="1077"/>
                  </a:lnTo>
                  <a:lnTo>
                    <a:pt x="528" y="1091"/>
                  </a:lnTo>
                  <a:lnTo>
                    <a:pt x="515" y="1105"/>
                  </a:lnTo>
                  <a:lnTo>
                    <a:pt x="488" y="1159"/>
                  </a:lnTo>
                  <a:lnTo>
                    <a:pt x="474" y="1179"/>
                  </a:lnTo>
                  <a:lnTo>
                    <a:pt x="454" y="1193"/>
                  </a:lnTo>
                  <a:lnTo>
                    <a:pt x="433" y="1199"/>
                  </a:lnTo>
                  <a:lnTo>
                    <a:pt x="420" y="1206"/>
                  </a:lnTo>
                  <a:lnTo>
                    <a:pt x="406" y="1199"/>
                  </a:lnTo>
                  <a:lnTo>
                    <a:pt x="400" y="1199"/>
                  </a:lnTo>
                  <a:lnTo>
                    <a:pt x="393" y="1193"/>
                  </a:lnTo>
                  <a:lnTo>
                    <a:pt x="386" y="1186"/>
                  </a:lnTo>
                  <a:lnTo>
                    <a:pt x="386" y="1179"/>
                  </a:lnTo>
                  <a:lnTo>
                    <a:pt x="393" y="1179"/>
                  </a:lnTo>
                  <a:lnTo>
                    <a:pt x="400" y="1179"/>
                  </a:lnTo>
                  <a:lnTo>
                    <a:pt x="406" y="1179"/>
                  </a:lnTo>
                  <a:lnTo>
                    <a:pt x="406" y="1186"/>
                  </a:lnTo>
                  <a:lnTo>
                    <a:pt x="406" y="1172"/>
                  </a:lnTo>
                  <a:lnTo>
                    <a:pt x="406" y="1179"/>
                  </a:lnTo>
                  <a:lnTo>
                    <a:pt x="406" y="1165"/>
                  </a:lnTo>
                  <a:lnTo>
                    <a:pt x="413" y="1172"/>
                  </a:lnTo>
                  <a:lnTo>
                    <a:pt x="420" y="1172"/>
                  </a:lnTo>
                  <a:lnTo>
                    <a:pt x="433" y="1165"/>
                  </a:lnTo>
                  <a:lnTo>
                    <a:pt x="440" y="1172"/>
                  </a:lnTo>
                  <a:lnTo>
                    <a:pt x="440" y="1165"/>
                  </a:lnTo>
                  <a:lnTo>
                    <a:pt x="440" y="1159"/>
                  </a:lnTo>
                  <a:lnTo>
                    <a:pt x="447" y="1159"/>
                  </a:lnTo>
                  <a:lnTo>
                    <a:pt x="454" y="1159"/>
                  </a:lnTo>
                  <a:lnTo>
                    <a:pt x="461" y="1159"/>
                  </a:lnTo>
                  <a:lnTo>
                    <a:pt x="467" y="1159"/>
                  </a:lnTo>
                  <a:lnTo>
                    <a:pt x="467" y="1145"/>
                  </a:lnTo>
                  <a:lnTo>
                    <a:pt x="467" y="1159"/>
                  </a:lnTo>
                  <a:lnTo>
                    <a:pt x="474" y="1159"/>
                  </a:lnTo>
                  <a:lnTo>
                    <a:pt x="488" y="1159"/>
                  </a:lnTo>
                  <a:lnTo>
                    <a:pt x="515" y="1111"/>
                  </a:lnTo>
                  <a:lnTo>
                    <a:pt x="508" y="1111"/>
                  </a:lnTo>
                  <a:lnTo>
                    <a:pt x="515" y="1105"/>
                  </a:lnTo>
                  <a:lnTo>
                    <a:pt x="508" y="1105"/>
                  </a:lnTo>
                  <a:lnTo>
                    <a:pt x="508" y="1098"/>
                  </a:lnTo>
                  <a:lnTo>
                    <a:pt x="501" y="1105"/>
                  </a:lnTo>
                  <a:lnTo>
                    <a:pt x="501" y="1098"/>
                  </a:lnTo>
                  <a:lnTo>
                    <a:pt x="501" y="1105"/>
                  </a:lnTo>
                  <a:lnTo>
                    <a:pt x="494" y="1105"/>
                  </a:lnTo>
                  <a:lnTo>
                    <a:pt x="494" y="1098"/>
                  </a:lnTo>
                  <a:lnTo>
                    <a:pt x="494" y="1105"/>
                  </a:lnTo>
                  <a:lnTo>
                    <a:pt x="488" y="1105"/>
                  </a:lnTo>
                  <a:lnTo>
                    <a:pt x="481" y="1105"/>
                  </a:lnTo>
                  <a:lnTo>
                    <a:pt x="474" y="1105"/>
                  </a:lnTo>
                  <a:lnTo>
                    <a:pt x="467" y="1105"/>
                  </a:lnTo>
                  <a:lnTo>
                    <a:pt x="461" y="1105"/>
                  </a:lnTo>
                  <a:lnTo>
                    <a:pt x="461" y="1111"/>
                  </a:lnTo>
                  <a:lnTo>
                    <a:pt x="461" y="1105"/>
                  </a:lnTo>
                  <a:lnTo>
                    <a:pt x="461" y="1111"/>
                  </a:lnTo>
                  <a:lnTo>
                    <a:pt x="447" y="1118"/>
                  </a:lnTo>
                  <a:lnTo>
                    <a:pt x="440" y="1118"/>
                  </a:lnTo>
                  <a:lnTo>
                    <a:pt x="433" y="1118"/>
                  </a:lnTo>
                  <a:lnTo>
                    <a:pt x="427" y="1125"/>
                  </a:lnTo>
                  <a:lnTo>
                    <a:pt x="413" y="1125"/>
                  </a:lnTo>
                  <a:lnTo>
                    <a:pt x="400" y="1125"/>
                  </a:lnTo>
                  <a:lnTo>
                    <a:pt x="393" y="1125"/>
                  </a:lnTo>
                  <a:lnTo>
                    <a:pt x="386" y="1132"/>
                  </a:lnTo>
                  <a:lnTo>
                    <a:pt x="393" y="1132"/>
                  </a:lnTo>
                  <a:lnTo>
                    <a:pt x="386" y="1138"/>
                  </a:lnTo>
                  <a:lnTo>
                    <a:pt x="393" y="1132"/>
                  </a:lnTo>
                  <a:lnTo>
                    <a:pt x="386" y="1132"/>
                  </a:lnTo>
                  <a:lnTo>
                    <a:pt x="379" y="1132"/>
                  </a:lnTo>
                  <a:lnTo>
                    <a:pt x="386" y="1132"/>
                  </a:lnTo>
                  <a:lnTo>
                    <a:pt x="393" y="1138"/>
                  </a:lnTo>
                  <a:lnTo>
                    <a:pt x="386" y="1132"/>
                  </a:lnTo>
                  <a:lnTo>
                    <a:pt x="373" y="1145"/>
                  </a:lnTo>
                  <a:lnTo>
                    <a:pt x="359" y="1172"/>
                  </a:lnTo>
                  <a:lnTo>
                    <a:pt x="345" y="1186"/>
                  </a:lnTo>
                  <a:lnTo>
                    <a:pt x="352" y="1186"/>
                  </a:lnTo>
                  <a:lnTo>
                    <a:pt x="345" y="1186"/>
                  </a:lnTo>
                  <a:lnTo>
                    <a:pt x="339" y="1193"/>
                  </a:lnTo>
                  <a:lnTo>
                    <a:pt x="332" y="1206"/>
                  </a:lnTo>
                  <a:lnTo>
                    <a:pt x="332" y="1213"/>
                  </a:lnTo>
                  <a:lnTo>
                    <a:pt x="325" y="1220"/>
                  </a:lnTo>
                  <a:lnTo>
                    <a:pt x="318" y="1240"/>
                  </a:lnTo>
                  <a:lnTo>
                    <a:pt x="305" y="1240"/>
                  </a:lnTo>
                  <a:lnTo>
                    <a:pt x="291" y="1233"/>
                  </a:lnTo>
                  <a:lnTo>
                    <a:pt x="284" y="1233"/>
                  </a:lnTo>
                  <a:lnTo>
                    <a:pt x="271" y="1226"/>
                  </a:lnTo>
                  <a:lnTo>
                    <a:pt x="264" y="1226"/>
                  </a:lnTo>
                  <a:lnTo>
                    <a:pt x="257" y="1226"/>
                  </a:lnTo>
                  <a:lnTo>
                    <a:pt x="257" y="1220"/>
                  </a:lnTo>
                  <a:lnTo>
                    <a:pt x="251" y="1220"/>
                  </a:lnTo>
                  <a:lnTo>
                    <a:pt x="251" y="1213"/>
                  </a:lnTo>
                  <a:lnTo>
                    <a:pt x="251" y="1206"/>
                  </a:lnTo>
                  <a:lnTo>
                    <a:pt x="244" y="1199"/>
                  </a:lnTo>
                  <a:lnTo>
                    <a:pt x="251" y="1193"/>
                  </a:lnTo>
                  <a:lnTo>
                    <a:pt x="251" y="1186"/>
                  </a:lnTo>
                  <a:lnTo>
                    <a:pt x="257" y="1179"/>
                  </a:lnTo>
                  <a:lnTo>
                    <a:pt x="244" y="1179"/>
                  </a:lnTo>
                  <a:lnTo>
                    <a:pt x="237" y="1179"/>
                  </a:lnTo>
                  <a:lnTo>
                    <a:pt x="230" y="1172"/>
                  </a:lnTo>
                  <a:lnTo>
                    <a:pt x="217" y="1165"/>
                  </a:lnTo>
                  <a:lnTo>
                    <a:pt x="224" y="1159"/>
                  </a:lnTo>
                  <a:lnTo>
                    <a:pt x="217" y="1159"/>
                  </a:lnTo>
                  <a:lnTo>
                    <a:pt x="210" y="1159"/>
                  </a:lnTo>
                  <a:lnTo>
                    <a:pt x="210" y="1152"/>
                  </a:lnTo>
                  <a:lnTo>
                    <a:pt x="203" y="1152"/>
                  </a:lnTo>
                  <a:lnTo>
                    <a:pt x="190" y="1152"/>
                  </a:lnTo>
                  <a:lnTo>
                    <a:pt x="169" y="1152"/>
                  </a:lnTo>
                  <a:lnTo>
                    <a:pt x="156" y="1145"/>
                  </a:lnTo>
                  <a:lnTo>
                    <a:pt x="142" y="1145"/>
                  </a:lnTo>
                  <a:lnTo>
                    <a:pt x="135" y="1145"/>
                  </a:lnTo>
                  <a:lnTo>
                    <a:pt x="129" y="1138"/>
                  </a:lnTo>
                  <a:lnTo>
                    <a:pt x="129" y="1132"/>
                  </a:lnTo>
                  <a:lnTo>
                    <a:pt x="122" y="1138"/>
                  </a:lnTo>
                  <a:lnTo>
                    <a:pt x="108" y="1132"/>
                  </a:lnTo>
                  <a:lnTo>
                    <a:pt x="108" y="1118"/>
                  </a:lnTo>
                  <a:lnTo>
                    <a:pt x="102" y="1118"/>
                  </a:lnTo>
                  <a:lnTo>
                    <a:pt x="95" y="1111"/>
                  </a:lnTo>
                  <a:lnTo>
                    <a:pt x="102" y="1111"/>
                  </a:lnTo>
                  <a:lnTo>
                    <a:pt x="95" y="1098"/>
                  </a:lnTo>
                  <a:lnTo>
                    <a:pt x="102" y="1084"/>
                  </a:lnTo>
                  <a:lnTo>
                    <a:pt x="108" y="1077"/>
                  </a:lnTo>
                  <a:lnTo>
                    <a:pt x="115" y="1071"/>
                  </a:lnTo>
                  <a:lnTo>
                    <a:pt x="115" y="1064"/>
                  </a:lnTo>
                  <a:lnTo>
                    <a:pt x="102" y="1057"/>
                  </a:lnTo>
                  <a:lnTo>
                    <a:pt x="95" y="1044"/>
                  </a:lnTo>
                  <a:lnTo>
                    <a:pt x="88" y="1044"/>
                  </a:lnTo>
                  <a:lnTo>
                    <a:pt x="81" y="1044"/>
                  </a:lnTo>
                  <a:lnTo>
                    <a:pt x="74" y="1050"/>
                  </a:lnTo>
                  <a:lnTo>
                    <a:pt x="68" y="1050"/>
                  </a:lnTo>
                  <a:lnTo>
                    <a:pt x="68" y="1044"/>
                  </a:lnTo>
                  <a:lnTo>
                    <a:pt x="61" y="1030"/>
                  </a:lnTo>
                  <a:lnTo>
                    <a:pt x="54" y="1023"/>
                  </a:lnTo>
                  <a:lnTo>
                    <a:pt x="61" y="1010"/>
                  </a:lnTo>
                  <a:lnTo>
                    <a:pt x="47" y="1016"/>
                  </a:lnTo>
                  <a:lnTo>
                    <a:pt x="34" y="1023"/>
                  </a:lnTo>
                  <a:lnTo>
                    <a:pt x="27" y="1016"/>
                  </a:lnTo>
                  <a:lnTo>
                    <a:pt x="20" y="1016"/>
                  </a:lnTo>
                  <a:lnTo>
                    <a:pt x="14" y="1016"/>
                  </a:lnTo>
                  <a:lnTo>
                    <a:pt x="7" y="1010"/>
                  </a:lnTo>
                  <a:lnTo>
                    <a:pt x="7" y="1003"/>
                  </a:lnTo>
                  <a:lnTo>
                    <a:pt x="0" y="996"/>
                  </a:lnTo>
                  <a:lnTo>
                    <a:pt x="7" y="996"/>
                  </a:lnTo>
                  <a:lnTo>
                    <a:pt x="7" y="1003"/>
                  </a:lnTo>
                  <a:lnTo>
                    <a:pt x="14" y="1003"/>
                  </a:lnTo>
                  <a:lnTo>
                    <a:pt x="14" y="996"/>
                  </a:lnTo>
                  <a:lnTo>
                    <a:pt x="14" y="989"/>
                  </a:lnTo>
                  <a:lnTo>
                    <a:pt x="20" y="989"/>
                  </a:lnTo>
                  <a:lnTo>
                    <a:pt x="27" y="996"/>
                  </a:lnTo>
                  <a:lnTo>
                    <a:pt x="34" y="983"/>
                  </a:lnTo>
                  <a:lnTo>
                    <a:pt x="47" y="976"/>
                  </a:lnTo>
                  <a:lnTo>
                    <a:pt x="54" y="976"/>
                  </a:lnTo>
                  <a:lnTo>
                    <a:pt x="61" y="976"/>
                  </a:lnTo>
                  <a:lnTo>
                    <a:pt x="61" y="969"/>
                  </a:lnTo>
                  <a:lnTo>
                    <a:pt x="61" y="962"/>
                  </a:lnTo>
                  <a:lnTo>
                    <a:pt x="61" y="949"/>
                  </a:lnTo>
                  <a:lnTo>
                    <a:pt x="74" y="942"/>
                  </a:lnTo>
                  <a:lnTo>
                    <a:pt x="74" y="935"/>
                  </a:lnTo>
                  <a:lnTo>
                    <a:pt x="81" y="935"/>
                  </a:lnTo>
                  <a:lnTo>
                    <a:pt x="81" y="928"/>
                  </a:lnTo>
                  <a:lnTo>
                    <a:pt x="88" y="922"/>
                  </a:lnTo>
                  <a:lnTo>
                    <a:pt x="95" y="915"/>
                  </a:lnTo>
                  <a:lnTo>
                    <a:pt x="102" y="908"/>
                  </a:lnTo>
                  <a:lnTo>
                    <a:pt x="88" y="901"/>
                  </a:lnTo>
                  <a:lnTo>
                    <a:pt x="88" y="895"/>
                  </a:lnTo>
                  <a:lnTo>
                    <a:pt x="88" y="888"/>
                  </a:lnTo>
                  <a:lnTo>
                    <a:pt x="81" y="888"/>
                  </a:lnTo>
                  <a:lnTo>
                    <a:pt x="81" y="881"/>
                  </a:lnTo>
                  <a:lnTo>
                    <a:pt x="81" y="874"/>
                  </a:lnTo>
                  <a:lnTo>
                    <a:pt x="74" y="874"/>
                  </a:lnTo>
                  <a:lnTo>
                    <a:pt x="74" y="867"/>
                  </a:lnTo>
                  <a:lnTo>
                    <a:pt x="74" y="861"/>
                  </a:lnTo>
                  <a:lnTo>
                    <a:pt x="74" y="854"/>
                  </a:lnTo>
                  <a:lnTo>
                    <a:pt x="81" y="847"/>
                  </a:lnTo>
                  <a:lnTo>
                    <a:pt x="74" y="847"/>
                  </a:lnTo>
                  <a:lnTo>
                    <a:pt x="68" y="847"/>
                  </a:lnTo>
                  <a:lnTo>
                    <a:pt x="61" y="840"/>
                  </a:lnTo>
                  <a:lnTo>
                    <a:pt x="68" y="834"/>
                  </a:lnTo>
                  <a:lnTo>
                    <a:pt x="74" y="827"/>
                  </a:lnTo>
                  <a:lnTo>
                    <a:pt x="74" y="820"/>
                  </a:lnTo>
                  <a:lnTo>
                    <a:pt x="74" y="813"/>
                  </a:lnTo>
                  <a:lnTo>
                    <a:pt x="68" y="806"/>
                  </a:lnTo>
                  <a:lnTo>
                    <a:pt x="74" y="806"/>
                  </a:lnTo>
                  <a:lnTo>
                    <a:pt x="74" y="800"/>
                  </a:lnTo>
                  <a:lnTo>
                    <a:pt x="81" y="786"/>
                  </a:lnTo>
                  <a:lnTo>
                    <a:pt x="88" y="786"/>
                  </a:lnTo>
                  <a:lnTo>
                    <a:pt x="95" y="779"/>
                  </a:lnTo>
                  <a:lnTo>
                    <a:pt x="88" y="773"/>
                  </a:lnTo>
                  <a:lnTo>
                    <a:pt x="95" y="766"/>
                  </a:lnTo>
                  <a:lnTo>
                    <a:pt x="95" y="759"/>
                  </a:lnTo>
                  <a:lnTo>
                    <a:pt x="102" y="752"/>
                  </a:lnTo>
                  <a:lnTo>
                    <a:pt x="102" y="746"/>
                  </a:lnTo>
                  <a:lnTo>
                    <a:pt x="108" y="739"/>
                  </a:lnTo>
                  <a:lnTo>
                    <a:pt x="102" y="739"/>
                  </a:lnTo>
                  <a:lnTo>
                    <a:pt x="95" y="739"/>
                  </a:lnTo>
                  <a:lnTo>
                    <a:pt x="95" y="732"/>
                  </a:lnTo>
                  <a:lnTo>
                    <a:pt x="95" y="725"/>
                  </a:lnTo>
                  <a:lnTo>
                    <a:pt x="95" y="718"/>
                  </a:lnTo>
                  <a:lnTo>
                    <a:pt x="88" y="712"/>
                  </a:lnTo>
                  <a:lnTo>
                    <a:pt x="81" y="712"/>
                  </a:lnTo>
                  <a:lnTo>
                    <a:pt x="81" y="705"/>
                  </a:lnTo>
                  <a:lnTo>
                    <a:pt x="88" y="698"/>
                  </a:lnTo>
                  <a:lnTo>
                    <a:pt x="81" y="698"/>
                  </a:lnTo>
                  <a:lnTo>
                    <a:pt x="74" y="691"/>
                  </a:lnTo>
                  <a:lnTo>
                    <a:pt x="74" y="685"/>
                  </a:lnTo>
                  <a:lnTo>
                    <a:pt x="81" y="685"/>
                  </a:lnTo>
                  <a:lnTo>
                    <a:pt x="88" y="685"/>
                  </a:lnTo>
                  <a:lnTo>
                    <a:pt x="95" y="685"/>
                  </a:lnTo>
                  <a:lnTo>
                    <a:pt x="88" y="678"/>
                  </a:lnTo>
                  <a:lnTo>
                    <a:pt x="74" y="678"/>
                  </a:lnTo>
                  <a:lnTo>
                    <a:pt x="68" y="671"/>
                  </a:lnTo>
                  <a:lnTo>
                    <a:pt x="61" y="657"/>
                  </a:lnTo>
                  <a:lnTo>
                    <a:pt x="61" y="664"/>
                  </a:lnTo>
                  <a:lnTo>
                    <a:pt x="61" y="671"/>
                  </a:lnTo>
                  <a:lnTo>
                    <a:pt x="54" y="671"/>
                  </a:lnTo>
                  <a:lnTo>
                    <a:pt x="47" y="664"/>
                  </a:lnTo>
                  <a:lnTo>
                    <a:pt x="54" y="657"/>
                  </a:lnTo>
                  <a:lnTo>
                    <a:pt x="47" y="657"/>
                  </a:lnTo>
                  <a:lnTo>
                    <a:pt x="41" y="664"/>
                  </a:lnTo>
                  <a:lnTo>
                    <a:pt x="41" y="657"/>
                  </a:lnTo>
                  <a:lnTo>
                    <a:pt x="41" y="651"/>
                  </a:lnTo>
                  <a:lnTo>
                    <a:pt x="47" y="644"/>
                  </a:lnTo>
                  <a:lnTo>
                    <a:pt x="41" y="644"/>
                  </a:lnTo>
                  <a:lnTo>
                    <a:pt x="41" y="637"/>
                  </a:lnTo>
                  <a:lnTo>
                    <a:pt x="41" y="630"/>
                  </a:lnTo>
                  <a:lnTo>
                    <a:pt x="41" y="624"/>
                  </a:lnTo>
                  <a:lnTo>
                    <a:pt x="34" y="617"/>
                  </a:lnTo>
                  <a:lnTo>
                    <a:pt x="41" y="617"/>
                  </a:lnTo>
                  <a:lnTo>
                    <a:pt x="34" y="610"/>
                  </a:lnTo>
                  <a:lnTo>
                    <a:pt x="27" y="617"/>
                  </a:lnTo>
                  <a:lnTo>
                    <a:pt x="20" y="610"/>
                  </a:lnTo>
                  <a:lnTo>
                    <a:pt x="20" y="590"/>
                  </a:lnTo>
                  <a:lnTo>
                    <a:pt x="27" y="583"/>
                  </a:lnTo>
                  <a:lnTo>
                    <a:pt x="27" y="576"/>
                  </a:lnTo>
                  <a:lnTo>
                    <a:pt x="20" y="569"/>
                  </a:lnTo>
                  <a:lnTo>
                    <a:pt x="20" y="563"/>
                  </a:lnTo>
                  <a:lnTo>
                    <a:pt x="34" y="556"/>
                  </a:lnTo>
                  <a:lnTo>
                    <a:pt x="27" y="556"/>
                  </a:lnTo>
                  <a:lnTo>
                    <a:pt x="34" y="549"/>
                  </a:lnTo>
                  <a:lnTo>
                    <a:pt x="54" y="556"/>
                  </a:lnTo>
                  <a:lnTo>
                    <a:pt x="61" y="556"/>
                  </a:lnTo>
                  <a:lnTo>
                    <a:pt x="61" y="549"/>
                  </a:lnTo>
                  <a:lnTo>
                    <a:pt x="68" y="542"/>
                  </a:lnTo>
                  <a:lnTo>
                    <a:pt x="61" y="536"/>
                  </a:lnTo>
                  <a:lnTo>
                    <a:pt x="81" y="536"/>
                  </a:lnTo>
                  <a:lnTo>
                    <a:pt x="95" y="529"/>
                  </a:lnTo>
                  <a:lnTo>
                    <a:pt x="108" y="515"/>
                  </a:lnTo>
                  <a:lnTo>
                    <a:pt x="102" y="515"/>
                  </a:lnTo>
                  <a:lnTo>
                    <a:pt x="108" y="508"/>
                  </a:lnTo>
                  <a:lnTo>
                    <a:pt x="108" y="495"/>
                  </a:lnTo>
                  <a:lnTo>
                    <a:pt x="108" y="481"/>
                  </a:lnTo>
                  <a:lnTo>
                    <a:pt x="115" y="481"/>
                  </a:lnTo>
                  <a:lnTo>
                    <a:pt x="115" y="468"/>
                  </a:lnTo>
                  <a:lnTo>
                    <a:pt x="115" y="454"/>
                  </a:lnTo>
                  <a:lnTo>
                    <a:pt x="122" y="447"/>
                  </a:lnTo>
                  <a:lnTo>
                    <a:pt x="129" y="454"/>
                  </a:lnTo>
                  <a:lnTo>
                    <a:pt x="135" y="441"/>
                  </a:lnTo>
                  <a:lnTo>
                    <a:pt x="142" y="447"/>
                  </a:lnTo>
                  <a:lnTo>
                    <a:pt x="156" y="447"/>
                  </a:lnTo>
                  <a:lnTo>
                    <a:pt x="156" y="434"/>
                  </a:lnTo>
                  <a:lnTo>
                    <a:pt x="169" y="434"/>
                  </a:lnTo>
                  <a:lnTo>
                    <a:pt x="163" y="427"/>
                  </a:lnTo>
                  <a:lnTo>
                    <a:pt x="163" y="420"/>
                  </a:lnTo>
                  <a:lnTo>
                    <a:pt x="169" y="414"/>
                  </a:lnTo>
                  <a:lnTo>
                    <a:pt x="163" y="407"/>
                  </a:lnTo>
                  <a:lnTo>
                    <a:pt x="169" y="393"/>
                  </a:lnTo>
                  <a:lnTo>
                    <a:pt x="176" y="387"/>
                  </a:lnTo>
                  <a:lnTo>
                    <a:pt x="203" y="387"/>
                  </a:lnTo>
                  <a:lnTo>
                    <a:pt x="217" y="387"/>
                  </a:lnTo>
                  <a:lnTo>
                    <a:pt x="210" y="373"/>
                  </a:lnTo>
                  <a:close/>
                </a:path>
              </a:pathLst>
            </a:custGeom>
            <a:solidFill>
              <a:srgbClr val="A6A6A6"/>
            </a:solidFill>
            <a:ln w="0">
              <a:solidFill>
                <a:srgbClr val="7F7F7F"/>
              </a:solidFill>
              <a:prstDash val="solid"/>
              <a:round/>
              <a:headEnd/>
              <a:tailEnd/>
            </a:ln>
          </p:spPr>
          <p:txBody>
            <a:bodyPr lIns="100796" tIns="50398" rIns="100796" bIns="50398"/>
            <a:lstStyle/>
            <a:p>
              <a:endParaRPr lang="es-ES" sz="2004" dirty="0"/>
            </a:p>
          </p:txBody>
        </p:sp>
        <p:grpSp>
          <p:nvGrpSpPr>
            <p:cNvPr id="56" name="Group 40">
              <a:extLst>
                <a:ext uri="{FF2B5EF4-FFF2-40B4-BE49-F238E27FC236}">
                  <a16:creationId xmlns:a16="http://schemas.microsoft.com/office/drawing/2014/main" id="{5152EA4D-DCC9-25B5-F7BA-662487EBFB30}"/>
                </a:ext>
              </a:extLst>
            </p:cNvPr>
            <p:cNvGrpSpPr/>
            <p:nvPr/>
          </p:nvGrpSpPr>
          <p:grpSpPr>
            <a:xfrm>
              <a:off x="13078829" y="5695141"/>
              <a:ext cx="1657464" cy="1416573"/>
              <a:chOff x="3378421" y="1498611"/>
              <a:chExt cx="2111217" cy="1763712"/>
            </a:xfrm>
            <a:solidFill>
              <a:srgbClr val="525B60"/>
            </a:solidFill>
          </p:grpSpPr>
          <p:sp>
            <p:nvSpPr>
              <p:cNvPr id="57" name="palencia">
                <a:extLst>
                  <a:ext uri="{FF2B5EF4-FFF2-40B4-BE49-F238E27FC236}">
                    <a16:creationId xmlns:a16="http://schemas.microsoft.com/office/drawing/2014/main" id="{B4D9C3B8-29DB-CC8E-9F1F-46C9614C5361}"/>
                  </a:ext>
                </a:extLst>
              </p:cNvPr>
              <p:cNvSpPr>
                <a:spLocks noEditPoints="1"/>
              </p:cNvSpPr>
              <p:nvPr/>
            </p:nvSpPr>
            <p:spPr bwMode="auto">
              <a:xfrm>
                <a:off x="4185189" y="1613863"/>
                <a:ext cx="450533" cy="733425"/>
              </a:xfrm>
              <a:custGeom>
                <a:avLst/>
                <a:gdLst>
                  <a:gd name="T0" fmla="*/ 2147483647 w 968"/>
                  <a:gd name="T1" fmla="*/ 2147483647 h 1483"/>
                  <a:gd name="T2" fmla="*/ 2147483647 w 968"/>
                  <a:gd name="T3" fmla="*/ 2147483647 h 1483"/>
                  <a:gd name="T4" fmla="*/ 2147483647 w 968"/>
                  <a:gd name="T5" fmla="*/ 2147483647 h 1483"/>
                  <a:gd name="T6" fmla="*/ 2147483647 w 968"/>
                  <a:gd name="T7" fmla="*/ 2147483647 h 1483"/>
                  <a:gd name="T8" fmla="*/ 2147483647 w 968"/>
                  <a:gd name="T9" fmla="*/ 2147483647 h 1483"/>
                  <a:gd name="T10" fmla="*/ 2147483647 w 968"/>
                  <a:gd name="T11" fmla="*/ 2147483647 h 1483"/>
                  <a:gd name="T12" fmla="*/ 2147483647 w 968"/>
                  <a:gd name="T13" fmla="*/ 2147483647 h 1483"/>
                  <a:gd name="T14" fmla="*/ 2147483647 w 968"/>
                  <a:gd name="T15" fmla="*/ 2147483647 h 1483"/>
                  <a:gd name="T16" fmla="*/ 2147483647 w 968"/>
                  <a:gd name="T17" fmla="*/ 2147483647 h 1483"/>
                  <a:gd name="T18" fmla="*/ 2147483647 w 968"/>
                  <a:gd name="T19" fmla="*/ 2147483647 h 1483"/>
                  <a:gd name="T20" fmla="*/ 2147483647 w 968"/>
                  <a:gd name="T21" fmla="*/ 2079893673 h 1483"/>
                  <a:gd name="T22" fmla="*/ 2147483647 w 968"/>
                  <a:gd name="T23" fmla="*/ 856398544 h 1483"/>
                  <a:gd name="T24" fmla="*/ 2147483647 w 968"/>
                  <a:gd name="T25" fmla="*/ 1651775527 h 1483"/>
                  <a:gd name="T26" fmla="*/ 2147483647 w 968"/>
                  <a:gd name="T27" fmla="*/ 2147483647 h 1483"/>
                  <a:gd name="T28" fmla="*/ 2147483647 w 968"/>
                  <a:gd name="T29" fmla="*/ 2147483647 h 1483"/>
                  <a:gd name="T30" fmla="*/ 2147483647 w 968"/>
                  <a:gd name="T31" fmla="*/ 2147483647 h 1483"/>
                  <a:gd name="T32" fmla="*/ 2147483647 w 968"/>
                  <a:gd name="T33" fmla="*/ 2147483647 h 1483"/>
                  <a:gd name="T34" fmla="*/ 2147483647 w 968"/>
                  <a:gd name="T35" fmla="*/ 2147483647 h 1483"/>
                  <a:gd name="T36" fmla="*/ 2147483647 w 968"/>
                  <a:gd name="T37" fmla="*/ 2147483647 h 1483"/>
                  <a:gd name="T38" fmla="*/ 2147483647 w 968"/>
                  <a:gd name="T39" fmla="*/ 2147483647 h 1483"/>
                  <a:gd name="T40" fmla="*/ 2147483647 w 968"/>
                  <a:gd name="T41" fmla="*/ 2147483647 h 1483"/>
                  <a:gd name="T42" fmla="*/ 2147483647 w 968"/>
                  <a:gd name="T43" fmla="*/ 2147483647 h 1483"/>
                  <a:gd name="T44" fmla="*/ 2147483647 w 968"/>
                  <a:gd name="T45" fmla="*/ 2147483647 h 1483"/>
                  <a:gd name="T46" fmla="*/ 2147483647 w 968"/>
                  <a:gd name="T47" fmla="*/ 2147483647 h 1483"/>
                  <a:gd name="T48" fmla="*/ 2147483647 w 968"/>
                  <a:gd name="T49" fmla="*/ 2147483647 h 1483"/>
                  <a:gd name="T50" fmla="*/ 2147483647 w 968"/>
                  <a:gd name="T51" fmla="*/ 2147483647 h 1483"/>
                  <a:gd name="T52" fmla="*/ 2147483647 w 968"/>
                  <a:gd name="T53" fmla="*/ 2147483647 h 1483"/>
                  <a:gd name="T54" fmla="*/ 2147483647 w 968"/>
                  <a:gd name="T55" fmla="*/ 2147483647 h 1483"/>
                  <a:gd name="T56" fmla="*/ 2147483647 w 968"/>
                  <a:gd name="T57" fmla="*/ 2147483647 h 1483"/>
                  <a:gd name="T58" fmla="*/ 2147483647 w 968"/>
                  <a:gd name="T59" fmla="*/ 2147483647 h 1483"/>
                  <a:gd name="T60" fmla="*/ 2147483647 w 968"/>
                  <a:gd name="T61" fmla="*/ 2147483647 h 1483"/>
                  <a:gd name="T62" fmla="*/ 2147483647 w 968"/>
                  <a:gd name="T63" fmla="*/ 2147483647 h 1483"/>
                  <a:gd name="T64" fmla="*/ 2147483647 w 968"/>
                  <a:gd name="T65" fmla="*/ 2147483647 h 1483"/>
                  <a:gd name="T66" fmla="*/ 2147483647 w 968"/>
                  <a:gd name="T67" fmla="*/ 2147483647 h 1483"/>
                  <a:gd name="T68" fmla="*/ 2147483647 w 968"/>
                  <a:gd name="T69" fmla="*/ 2147483647 h 1483"/>
                  <a:gd name="T70" fmla="*/ 2147483647 w 968"/>
                  <a:gd name="T71" fmla="*/ 2147483647 h 1483"/>
                  <a:gd name="T72" fmla="*/ 2147483647 w 968"/>
                  <a:gd name="T73" fmla="*/ 2147483647 h 1483"/>
                  <a:gd name="T74" fmla="*/ 2147483647 w 968"/>
                  <a:gd name="T75" fmla="*/ 2147483647 h 1483"/>
                  <a:gd name="T76" fmla="*/ 2147483647 w 968"/>
                  <a:gd name="T77" fmla="*/ 2147483647 h 1483"/>
                  <a:gd name="T78" fmla="*/ 2147483647 w 968"/>
                  <a:gd name="T79" fmla="*/ 2147483647 h 1483"/>
                  <a:gd name="T80" fmla="*/ 2147483647 w 968"/>
                  <a:gd name="T81" fmla="*/ 2147483647 h 1483"/>
                  <a:gd name="T82" fmla="*/ 2147483647 w 968"/>
                  <a:gd name="T83" fmla="*/ 2147483647 h 1483"/>
                  <a:gd name="T84" fmla="*/ 2147483647 w 968"/>
                  <a:gd name="T85" fmla="*/ 2147483647 h 1483"/>
                  <a:gd name="T86" fmla="*/ 2147483647 w 968"/>
                  <a:gd name="T87" fmla="*/ 2147483647 h 1483"/>
                  <a:gd name="T88" fmla="*/ 2147483647 w 968"/>
                  <a:gd name="T89" fmla="*/ 2147483647 h 1483"/>
                  <a:gd name="T90" fmla="*/ 2147483647 w 968"/>
                  <a:gd name="T91" fmla="*/ 2147483647 h 1483"/>
                  <a:gd name="T92" fmla="*/ 2147483647 w 968"/>
                  <a:gd name="T93" fmla="*/ 2147483647 h 1483"/>
                  <a:gd name="T94" fmla="*/ 2147483647 w 968"/>
                  <a:gd name="T95" fmla="*/ 2147483647 h 1483"/>
                  <a:gd name="T96" fmla="*/ 2147483647 w 968"/>
                  <a:gd name="T97" fmla="*/ 2147483647 h 1483"/>
                  <a:gd name="T98" fmla="*/ 2147483647 w 968"/>
                  <a:gd name="T99" fmla="*/ 2147483647 h 1483"/>
                  <a:gd name="T100" fmla="*/ 2147483647 w 968"/>
                  <a:gd name="T101" fmla="*/ 2147483647 h 1483"/>
                  <a:gd name="T102" fmla="*/ 2147483647 w 968"/>
                  <a:gd name="T103" fmla="*/ 2147483647 h 1483"/>
                  <a:gd name="T104" fmla="*/ 1184020139 w 968"/>
                  <a:gd name="T105" fmla="*/ 2147483647 h 1483"/>
                  <a:gd name="T106" fmla="*/ 2147483647 w 968"/>
                  <a:gd name="T107" fmla="*/ 2147483647 h 1483"/>
                  <a:gd name="T108" fmla="*/ 2147483647 w 968"/>
                  <a:gd name="T109" fmla="*/ 2147483647 h 1483"/>
                  <a:gd name="T110" fmla="*/ 2147483647 w 968"/>
                  <a:gd name="T111" fmla="*/ 2147483647 h 1483"/>
                  <a:gd name="T112" fmla="*/ 828877699 w 968"/>
                  <a:gd name="T113" fmla="*/ 2147483647 h 1483"/>
                  <a:gd name="T114" fmla="*/ 1598537856 w 968"/>
                  <a:gd name="T115" fmla="*/ 2147483647 h 148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68"/>
                  <a:gd name="T175" fmla="*/ 0 h 1483"/>
                  <a:gd name="T176" fmla="*/ 968 w 968"/>
                  <a:gd name="T177" fmla="*/ 1483 h 148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68" h="1483">
                    <a:moveTo>
                      <a:pt x="27" y="867"/>
                    </a:moveTo>
                    <a:lnTo>
                      <a:pt x="34" y="867"/>
                    </a:lnTo>
                    <a:lnTo>
                      <a:pt x="41" y="867"/>
                    </a:lnTo>
                    <a:lnTo>
                      <a:pt x="41" y="860"/>
                    </a:lnTo>
                    <a:lnTo>
                      <a:pt x="54" y="867"/>
                    </a:lnTo>
                    <a:lnTo>
                      <a:pt x="74" y="860"/>
                    </a:lnTo>
                    <a:lnTo>
                      <a:pt x="74" y="847"/>
                    </a:lnTo>
                    <a:lnTo>
                      <a:pt x="74" y="840"/>
                    </a:lnTo>
                    <a:lnTo>
                      <a:pt x="74" y="833"/>
                    </a:lnTo>
                    <a:lnTo>
                      <a:pt x="81" y="826"/>
                    </a:lnTo>
                    <a:lnTo>
                      <a:pt x="81" y="819"/>
                    </a:lnTo>
                    <a:lnTo>
                      <a:pt x="81" y="806"/>
                    </a:lnTo>
                    <a:lnTo>
                      <a:pt x="74" y="806"/>
                    </a:lnTo>
                    <a:lnTo>
                      <a:pt x="47" y="813"/>
                    </a:lnTo>
                    <a:lnTo>
                      <a:pt x="47" y="806"/>
                    </a:lnTo>
                    <a:lnTo>
                      <a:pt x="54" y="799"/>
                    </a:lnTo>
                    <a:lnTo>
                      <a:pt x="54" y="792"/>
                    </a:lnTo>
                    <a:lnTo>
                      <a:pt x="61" y="779"/>
                    </a:lnTo>
                    <a:lnTo>
                      <a:pt x="54" y="772"/>
                    </a:lnTo>
                    <a:lnTo>
                      <a:pt x="61" y="772"/>
                    </a:lnTo>
                    <a:lnTo>
                      <a:pt x="61" y="765"/>
                    </a:lnTo>
                    <a:lnTo>
                      <a:pt x="68" y="772"/>
                    </a:lnTo>
                    <a:lnTo>
                      <a:pt x="81" y="772"/>
                    </a:lnTo>
                    <a:lnTo>
                      <a:pt x="81" y="765"/>
                    </a:lnTo>
                    <a:lnTo>
                      <a:pt x="88" y="765"/>
                    </a:lnTo>
                    <a:lnTo>
                      <a:pt x="88" y="759"/>
                    </a:lnTo>
                    <a:lnTo>
                      <a:pt x="108" y="765"/>
                    </a:lnTo>
                    <a:lnTo>
                      <a:pt x="115" y="759"/>
                    </a:lnTo>
                    <a:lnTo>
                      <a:pt x="108" y="752"/>
                    </a:lnTo>
                    <a:lnTo>
                      <a:pt x="115" y="745"/>
                    </a:lnTo>
                    <a:lnTo>
                      <a:pt x="108" y="745"/>
                    </a:lnTo>
                    <a:lnTo>
                      <a:pt x="108" y="738"/>
                    </a:lnTo>
                    <a:lnTo>
                      <a:pt x="108" y="725"/>
                    </a:lnTo>
                    <a:lnTo>
                      <a:pt x="115" y="718"/>
                    </a:lnTo>
                    <a:lnTo>
                      <a:pt x="115" y="711"/>
                    </a:lnTo>
                    <a:lnTo>
                      <a:pt x="108" y="704"/>
                    </a:lnTo>
                    <a:lnTo>
                      <a:pt x="102" y="704"/>
                    </a:lnTo>
                    <a:lnTo>
                      <a:pt x="102" y="698"/>
                    </a:lnTo>
                    <a:lnTo>
                      <a:pt x="108" y="698"/>
                    </a:lnTo>
                    <a:lnTo>
                      <a:pt x="115" y="691"/>
                    </a:lnTo>
                    <a:lnTo>
                      <a:pt x="122" y="684"/>
                    </a:lnTo>
                    <a:lnTo>
                      <a:pt x="129" y="643"/>
                    </a:lnTo>
                    <a:lnTo>
                      <a:pt x="135" y="623"/>
                    </a:lnTo>
                    <a:lnTo>
                      <a:pt x="129" y="616"/>
                    </a:lnTo>
                    <a:lnTo>
                      <a:pt x="129" y="610"/>
                    </a:lnTo>
                    <a:lnTo>
                      <a:pt x="135" y="589"/>
                    </a:lnTo>
                    <a:lnTo>
                      <a:pt x="115" y="583"/>
                    </a:lnTo>
                    <a:lnTo>
                      <a:pt x="108" y="576"/>
                    </a:lnTo>
                    <a:lnTo>
                      <a:pt x="108" y="562"/>
                    </a:lnTo>
                    <a:lnTo>
                      <a:pt x="122" y="542"/>
                    </a:lnTo>
                    <a:lnTo>
                      <a:pt x="122" y="535"/>
                    </a:lnTo>
                    <a:lnTo>
                      <a:pt x="122" y="522"/>
                    </a:lnTo>
                    <a:lnTo>
                      <a:pt x="122" y="515"/>
                    </a:lnTo>
                    <a:lnTo>
                      <a:pt x="129" y="488"/>
                    </a:lnTo>
                    <a:lnTo>
                      <a:pt x="129" y="474"/>
                    </a:lnTo>
                    <a:lnTo>
                      <a:pt x="129" y="467"/>
                    </a:lnTo>
                    <a:lnTo>
                      <a:pt x="129" y="454"/>
                    </a:lnTo>
                    <a:lnTo>
                      <a:pt x="129" y="440"/>
                    </a:lnTo>
                    <a:lnTo>
                      <a:pt x="135" y="413"/>
                    </a:lnTo>
                    <a:lnTo>
                      <a:pt x="135" y="406"/>
                    </a:lnTo>
                    <a:lnTo>
                      <a:pt x="142" y="400"/>
                    </a:lnTo>
                    <a:lnTo>
                      <a:pt x="149" y="393"/>
                    </a:lnTo>
                    <a:lnTo>
                      <a:pt x="142" y="386"/>
                    </a:lnTo>
                    <a:lnTo>
                      <a:pt x="142" y="379"/>
                    </a:lnTo>
                    <a:lnTo>
                      <a:pt x="135" y="373"/>
                    </a:lnTo>
                    <a:lnTo>
                      <a:pt x="129" y="373"/>
                    </a:lnTo>
                    <a:lnTo>
                      <a:pt x="115" y="379"/>
                    </a:lnTo>
                    <a:lnTo>
                      <a:pt x="115" y="366"/>
                    </a:lnTo>
                    <a:lnTo>
                      <a:pt x="102" y="359"/>
                    </a:lnTo>
                    <a:lnTo>
                      <a:pt x="95" y="352"/>
                    </a:lnTo>
                    <a:lnTo>
                      <a:pt x="102" y="339"/>
                    </a:lnTo>
                    <a:lnTo>
                      <a:pt x="108" y="332"/>
                    </a:lnTo>
                    <a:lnTo>
                      <a:pt x="108" y="339"/>
                    </a:lnTo>
                    <a:lnTo>
                      <a:pt x="122" y="318"/>
                    </a:lnTo>
                    <a:lnTo>
                      <a:pt x="122" y="312"/>
                    </a:lnTo>
                    <a:lnTo>
                      <a:pt x="129" y="305"/>
                    </a:lnTo>
                    <a:lnTo>
                      <a:pt x="135" y="305"/>
                    </a:lnTo>
                    <a:lnTo>
                      <a:pt x="135" y="291"/>
                    </a:lnTo>
                    <a:lnTo>
                      <a:pt x="129" y="285"/>
                    </a:lnTo>
                    <a:lnTo>
                      <a:pt x="129" y="278"/>
                    </a:lnTo>
                    <a:lnTo>
                      <a:pt x="135" y="271"/>
                    </a:lnTo>
                    <a:lnTo>
                      <a:pt x="135" y="258"/>
                    </a:lnTo>
                    <a:lnTo>
                      <a:pt x="135" y="251"/>
                    </a:lnTo>
                    <a:lnTo>
                      <a:pt x="142" y="244"/>
                    </a:lnTo>
                    <a:lnTo>
                      <a:pt x="129" y="230"/>
                    </a:lnTo>
                    <a:lnTo>
                      <a:pt x="129" y="224"/>
                    </a:lnTo>
                    <a:lnTo>
                      <a:pt x="135" y="217"/>
                    </a:lnTo>
                    <a:lnTo>
                      <a:pt x="149" y="210"/>
                    </a:lnTo>
                    <a:lnTo>
                      <a:pt x="156" y="217"/>
                    </a:lnTo>
                    <a:lnTo>
                      <a:pt x="162" y="217"/>
                    </a:lnTo>
                    <a:lnTo>
                      <a:pt x="162" y="210"/>
                    </a:lnTo>
                    <a:lnTo>
                      <a:pt x="169" y="197"/>
                    </a:lnTo>
                    <a:lnTo>
                      <a:pt x="162" y="197"/>
                    </a:lnTo>
                    <a:lnTo>
                      <a:pt x="169" y="183"/>
                    </a:lnTo>
                    <a:lnTo>
                      <a:pt x="176" y="176"/>
                    </a:lnTo>
                    <a:lnTo>
                      <a:pt x="183" y="183"/>
                    </a:lnTo>
                    <a:lnTo>
                      <a:pt x="183" y="176"/>
                    </a:lnTo>
                    <a:lnTo>
                      <a:pt x="183" y="170"/>
                    </a:lnTo>
                    <a:lnTo>
                      <a:pt x="189" y="163"/>
                    </a:lnTo>
                    <a:lnTo>
                      <a:pt x="189" y="156"/>
                    </a:lnTo>
                    <a:lnTo>
                      <a:pt x="203" y="149"/>
                    </a:lnTo>
                    <a:lnTo>
                      <a:pt x="203" y="142"/>
                    </a:lnTo>
                    <a:lnTo>
                      <a:pt x="210" y="142"/>
                    </a:lnTo>
                    <a:lnTo>
                      <a:pt x="210" y="136"/>
                    </a:lnTo>
                    <a:lnTo>
                      <a:pt x="210" y="129"/>
                    </a:lnTo>
                    <a:lnTo>
                      <a:pt x="217" y="122"/>
                    </a:lnTo>
                    <a:lnTo>
                      <a:pt x="210" y="109"/>
                    </a:lnTo>
                    <a:lnTo>
                      <a:pt x="210" y="102"/>
                    </a:lnTo>
                    <a:lnTo>
                      <a:pt x="223" y="95"/>
                    </a:lnTo>
                    <a:lnTo>
                      <a:pt x="223" y="75"/>
                    </a:lnTo>
                    <a:lnTo>
                      <a:pt x="230" y="68"/>
                    </a:lnTo>
                    <a:lnTo>
                      <a:pt x="237" y="61"/>
                    </a:lnTo>
                    <a:lnTo>
                      <a:pt x="244" y="61"/>
                    </a:lnTo>
                    <a:lnTo>
                      <a:pt x="257" y="48"/>
                    </a:lnTo>
                    <a:lnTo>
                      <a:pt x="271" y="41"/>
                    </a:lnTo>
                    <a:lnTo>
                      <a:pt x="277" y="41"/>
                    </a:lnTo>
                    <a:lnTo>
                      <a:pt x="284" y="41"/>
                    </a:lnTo>
                    <a:lnTo>
                      <a:pt x="291" y="41"/>
                    </a:lnTo>
                    <a:lnTo>
                      <a:pt x="298" y="34"/>
                    </a:lnTo>
                    <a:lnTo>
                      <a:pt x="304" y="34"/>
                    </a:lnTo>
                    <a:lnTo>
                      <a:pt x="311" y="34"/>
                    </a:lnTo>
                    <a:lnTo>
                      <a:pt x="318" y="34"/>
                    </a:lnTo>
                    <a:lnTo>
                      <a:pt x="325" y="41"/>
                    </a:lnTo>
                    <a:lnTo>
                      <a:pt x="345" y="41"/>
                    </a:lnTo>
                    <a:lnTo>
                      <a:pt x="352" y="48"/>
                    </a:lnTo>
                    <a:lnTo>
                      <a:pt x="359" y="34"/>
                    </a:lnTo>
                    <a:lnTo>
                      <a:pt x="372" y="34"/>
                    </a:lnTo>
                    <a:lnTo>
                      <a:pt x="379" y="27"/>
                    </a:lnTo>
                    <a:lnTo>
                      <a:pt x="392" y="34"/>
                    </a:lnTo>
                    <a:lnTo>
                      <a:pt x="406" y="34"/>
                    </a:lnTo>
                    <a:lnTo>
                      <a:pt x="420" y="41"/>
                    </a:lnTo>
                    <a:lnTo>
                      <a:pt x="453" y="14"/>
                    </a:lnTo>
                    <a:lnTo>
                      <a:pt x="474" y="21"/>
                    </a:lnTo>
                    <a:lnTo>
                      <a:pt x="487" y="21"/>
                    </a:lnTo>
                    <a:lnTo>
                      <a:pt x="494" y="7"/>
                    </a:lnTo>
                    <a:lnTo>
                      <a:pt x="501" y="0"/>
                    </a:lnTo>
                    <a:lnTo>
                      <a:pt x="508" y="0"/>
                    </a:lnTo>
                    <a:lnTo>
                      <a:pt x="514" y="0"/>
                    </a:lnTo>
                    <a:lnTo>
                      <a:pt x="521" y="7"/>
                    </a:lnTo>
                    <a:lnTo>
                      <a:pt x="528" y="14"/>
                    </a:lnTo>
                    <a:lnTo>
                      <a:pt x="535" y="21"/>
                    </a:lnTo>
                    <a:lnTo>
                      <a:pt x="541" y="21"/>
                    </a:lnTo>
                    <a:lnTo>
                      <a:pt x="548" y="27"/>
                    </a:lnTo>
                    <a:lnTo>
                      <a:pt x="555" y="27"/>
                    </a:lnTo>
                    <a:lnTo>
                      <a:pt x="562" y="34"/>
                    </a:lnTo>
                    <a:lnTo>
                      <a:pt x="562" y="41"/>
                    </a:lnTo>
                    <a:lnTo>
                      <a:pt x="562" y="48"/>
                    </a:lnTo>
                    <a:lnTo>
                      <a:pt x="575" y="61"/>
                    </a:lnTo>
                    <a:lnTo>
                      <a:pt x="575" y="68"/>
                    </a:lnTo>
                    <a:lnTo>
                      <a:pt x="575" y="75"/>
                    </a:lnTo>
                    <a:lnTo>
                      <a:pt x="582" y="81"/>
                    </a:lnTo>
                    <a:lnTo>
                      <a:pt x="582" y="88"/>
                    </a:lnTo>
                    <a:lnTo>
                      <a:pt x="596" y="102"/>
                    </a:lnTo>
                    <a:lnTo>
                      <a:pt x="623" y="102"/>
                    </a:lnTo>
                    <a:lnTo>
                      <a:pt x="629" y="109"/>
                    </a:lnTo>
                    <a:lnTo>
                      <a:pt x="636" y="109"/>
                    </a:lnTo>
                    <a:lnTo>
                      <a:pt x="643" y="102"/>
                    </a:lnTo>
                    <a:lnTo>
                      <a:pt x="656" y="109"/>
                    </a:lnTo>
                    <a:lnTo>
                      <a:pt x="670" y="109"/>
                    </a:lnTo>
                    <a:lnTo>
                      <a:pt x="684" y="115"/>
                    </a:lnTo>
                    <a:lnTo>
                      <a:pt x="684" y="122"/>
                    </a:lnTo>
                    <a:lnTo>
                      <a:pt x="684" y="149"/>
                    </a:lnTo>
                    <a:lnTo>
                      <a:pt x="690" y="163"/>
                    </a:lnTo>
                    <a:lnTo>
                      <a:pt x="697" y="170"/>
                    </a:lnTo>
                    <a:lnTo>
                      <a:pt x="697" y="176"/>
                    </a:lnTo>
                    <a:lnTo>
                      <a:pt x="690" y="183"/>
                    </a:lnTo>
                    <a:lnTo>
                      <a:pt x="690" y="190"/>
                    </a:lnTo>
                    <a:lnTo>
                      <a:pt x="697" y="210"/>
                    </a:lnTo>
                    <a:lnTo>
                      <a:pt x="697" y="224"/>
                    </a:lnTo>
                    <a:lnTo>
                      <a:pt x="697" y="230"/>
                    </a:lnTo>
                    <a:lnTo>
                      <a:pt x="704" y="244"/>
                    </a:lnTo>
                    <a:lnTo>
                      <a:pt x="711" y="251"/>
                    </a:lnTo>
                    <a:lnTo>
                      <a:pt x="717" y="251"/>
                    </a:lnTo>
                    <a:lnTo>
                      <a:pt x="724" y="244"/>
                    </a:lnTo>
                    <a:lnTo>
                      <a:pt x="731" y="237"/>
                    </a:lnTo>
                    <a:lnTo>
                      <a:pt x="731" y="230"/>
                    </a:lnTo>
                    <a:lnTo>
                      <a:pt x="744" y="230"/>
                    </a:lnTo>
                    <a:lnTo>
                      <a:pt x="758" y="217"/>
                    </a:lnTo>
                    <a:lnTo>
                      <a:pt x="765" y="224"/>
                    </a:lnTo>
                    <a:lnTo>
                      <a:pt x="758" y="224"/>
                    </a:lnTo>
                    <a:lnTo>
                      <a:pt x="765" y="230"/>
                    </a:lnTo>
                    <a:lnTo>
                      <a:pt x="772" y="230"/>
                    </a:lnTo>
                    <a:lnTo>
                      <a:pt x="778" y="237"/>
                    </a:lnTo>
                    <a:lnTo>
                      <a:pt x="778" y="244"/>
                    </a:lnTo>
                    <a:lnTo>
                      <a:pt x="772" y="258"/>
                    </a:lnTo>
                    <a:lnTo>
                      <a:pt x="772" y="264"/>
                    </a:lnTo>
                    <a:lnTo>
                      <a:pt x="765" y="264"/>
                    </a:lnTo>
                    <a:lnTo>
                      <a:pt x="758" y="264"/>
                    </a:lnTo>
                    <a:lnTo>
                      <a:pt x="758" y="258"/>
                    </a:lnTo>
                    <a:lnTo>
                      <a:pt x="751" y="258"/>
                    </a:lnTo>
                    <a:lnTo>
                      <a:pt x="751" y="264"/>
                    </a:lnTo>
                    <a:lnTo>
                      <a:pt x="744" y="264"/>
                    </a:lnTo>
                    <a:lnTo>
                      <a:pt x="738" y="271"/>
                    </a:lnTo>
                    <a:lnTo>
                      <a:pt x="731" y="278"/>
                    </a:lnTo>
                    <a:lnTo>
                      <a:pt x="731" y="285"/>
                    </a:lnTo>
                    <a:lnTo>
                      <a:pt x="738" y="285"/>
                    </a:lnTo>
                    <a:lnTo>
                      <a:pt x="738" y="291"/>
                    </a:lnTo>
                    <a:lnTo>
                      <a:pt x="758" y="312"/>
                    </a:lnTo>
                    <a:lnTo>
                      <a:pt x="765" y="312"/>
                    </a:lnTo>
                    <a:lnTo>
                      <a:pt x="772" y="312"/>
                    </a:lnTo>
                    <a:lnTo>
                      <a:pt x="778" y="305"/>
                    </a:lnTo>
                    <a:lnTo>
                      <a:pt x="792" y="305"/>
                    </a:lnTo>
                    <a:lnTo>
                      <a:pt x="799" y="312"/>
                    </a:lnTo>
                    <a:lnTo>
                      <a:pt x="799" y="318"/>
                    </a:lnTo>
                    <a:lnTo>
                      <a:pt x="805" y="325"/>
                    </a:lnTo>
                    <a:lnTo>
                      <a:pt x="805" y="332"/>
                    </a:lnTo>
                    <a:lnTo>
                      <a:pt x="812" y="332"/>
                    </a:lnTo>
                    <a:lnTo>
                      <a:pt x="819" y="346"/>
                    </a:lnTo>
                    <a:lnTo>
                      <a:pt x="812" y="339"/>
                    </a:lnTo>
                    <a:lnTo>
                      <a:pt x="812" y="352"/>
                    </a:lnTo>
                    <a:lnTo>
                      <a:pt x="792" y="373"/>
                    </a:lnTo>
                    <a:lnTo>
                      <a:pt x="778" y="373"/>
                    </a:lnTo>
                    <a:lnTo>
                      <a:pt x="785" y="359"/>
                    </a:lnTo>
                    <a:lnTo>
                      <a:pt x="778" y="359"/>
                    </a:lnTo>
                    <a:lnTo>
                      <a:pt x="778" y="352"/>
                    </a:lnTo>
                    <a:lnTo>
                      <a:pt x="765" y="352"/>
                    </a:lnTo>
                    <a:lnTo>
                      <a:pt x="758" y="352"/>
                    </a:lnTo>
                    <a:lnTo>
                      <a:pt x="758" y="359"/>
                    </a:lnTo>
                    <a:lnTo>
                      <a:pt x="751" y="359"/>
                    </a:lnTo>
                    <a:lnTo>
                      <a:pt x="744" y="359"/>
                    </a:lnTo>
                    <a:lnTo>
                      <a:pt x="744" y="366"/>
                    </a:lnTo>
                    <a:lnTo>
                      <a:pt x="738" y="373"/>
                    </a:lnTo>
                    <a:lnTo>
                      <a:pt x="731" y="373"/>
                    </a:lnTo>
                    <a:lnTo>
                      <a:pt x="724" y="379"/>
                    </a:lnTo>
                    <a:lnTo>
                      <a:pt x="717" y="386"/>
                    </a:lnTo>
                    <a:lnTo>
                      <a:pt x="717" y="393"/>
                    </a:lnTo>
                    <a:lnTo>
                      <a:pt x="704" y="400"/>
                    </a:lnTo>
                    <a:lnTo>
                      <a:pt x="697" y="406"/>
                    </a:lnTo>
                    <a:lnTo>
                      <a:pt x="690" y="406"/>
                    </a:lnTo>
                    <a:lnTo>
                      <a:pt x="684" y="413"/>
                    </a:lnTo>
                    <a:lnTo>
                      <a:pt x="677" y="413"/>
                    </a:lnTo>
                    <a:lnTo>
                      <a:pt x="677" y="420"/>
                    </a:lnTo>
                    <a:lnTo>
                      <a:pt x="670" y="427"/>
                    </a:lnTo>
                    <a:lnTo>
                      <a:pt x="663" y="420"/>
                    </a:lnTo>
                    <a:lnTo>
                      <a:pt x="656" y="420"/>
                    </a:lnTo>
                    <a:lnTo>
                      <a:pt x="656" y="406"/>
                    </a:lnTo>
                    <a:lnTo>
                      <a:pt x="650" y="413"/>
                    </a:lnTo>
                    <a:lnTo>
                      <a:pt x="643" y="413"/>
                    </a:lnTo>
                    <a:lnTo>
                      <a:pt x="636" y="420"/>
                    </a:lnTo>
                    <a:lnTo>
                      <a:pt x="643" y="427"/>
                    </a:lnTo>
                    <a:lnTo>
                      <a:pt x="643" y="434"/>
                    </a:lnTo>
                    <a:lnTo>
                      <a:pt x="636" y="434"/>
                    </a:lnTo>
                    <a:lnTo>
                      <a:pt x="643" y="440"/>
                    </a:lnTo>
                    <a:lnTo>
                      <a:pt x="650" y="440"/>
                    </a:lnTo>
                    <a:lnTo>
                      <a:pt x="650" y="447"/>
                    </a:lnTo>
                    <a:lnTo>
                      <a:pt x="656" y="461"/>
                    </a:lnTo>
                    <a:lnTo>
                      <a:pt x="650" y="467"/>
                    </a:lnTo>
                    <a:lnTo>
                      <a:pt x="650" y="474"/>
                    </a:lnTo>
                    <a:lnTo>
                      <a:pt x="650" y="481"/>
                    </a:lnTo>
                    <a:lnTo>
                      <a:pt x="656" y="488"/>
                    </a:lnTo>
                    <a:lnTo>
                      <a:pt x="656" y="501"/>
                    </a:lnTo>
                    <a:lnTo>
                      <a:pt x="663" y="508"/>
                    </a:lnTo>
                    <a:lnTo>
                      <a:pt x="650" y="508"/>
                    </a:lnTo>
                    <a:lnTo>
                      <a:pt x="643" y="515"/>
                    </a:lnTo>
                    <a:lnTo>
                      <a:pt x="636" y="522"/>
                    </a:lnTo>
                    <a:lnTo>
                      <a:pt x="636" y="528"/>
                    </a:lnTo>
                    <a:lnTo>
                      <a:pt x="636" y="535"/>
                    </a:lnTo>
                    <a:lnTo>
                      <a:pt x="643" y="535"/>
                    </a:lnTo>
                    <a:lnTo>
                      <a:pt x="643" y="542"/>
                    </a:lnTo>
                    <a:lnTo>
                      <a:pt x="643" y="549"/>
                    </a:lnTo>
                    <a:lnTo>
                      <a:pt x="650" y="542"/>
                    </a:lnTo>
                    <a:lnTo>
                      <a:pt x="656" y="549"/>
                    </a:lnTo>
                    <a:lnTo>
                      <a:pt x="650" y="549"/>
                    </a:lnTo>
                    <a:lnTo>
                      <a:pt x="643" y="555"/>
                    </a:lnTo>
                    <a:lnTo>
                      <a:pt x="636" y="555"/>
                    </a:lnTo>
                    <a:lnTo>
                      <a:pt x="629" y="562"/>
                    </a:lnTo>
                    <a:lnTo>
                      <a:pt x="623" y="555"/>
                    </a:lnTo>
                    <a:lnTo>
                      <a:pt x="629" y="569"/>
                    </a:lnTo>
                    <a:lnTo>
                      <a:pt x="623" y="569"/>
                    </a:lnTo>
                    <a:lnTo>
                      <a:pt x="623" y="576"/>
                    </a:lnTo>
                    <a:lnTo>
                      <a:pt x="629" y="583"/>
                    </a:lnTo>
                    <a:lnTo>
                      <a:pt x="650" y="589"/>
                    </a:lnTo>
                    <a:lnTo>
                      <a:pt x="643" y="589"/>
                    </a:lnTo>
                    <a:lnTo>
                      <a:pt x="650" y="596"/>
                    </a:lnTo>
                    <a:lnTo>
                      <a:pt x="643" y="603"/>
                    </a:lnTo>
                    <a:lnTo>
                      <a:pt x="650" y="610"/>
                    </a:lnTo>
                    <a:lnTo>
                      <a:pt x="650" y="616"/>
                    </a:lnTo>
                    <a:lnTo>
                      <a:pt x="650" y="623"/>
                    </a:lnTo>
                    <a:lnTo>
                      <a:pt x="636" y="623"/>
                    </a:lnTo>
                    <a:lnTo>
                      <a:pt x="650" y="630"/>
                    </a:lnTo>
                    <a:lnTo>
                      <a:pt x="657" y="623"/>
                    </a:lnTo>
                    <a:lnTo>
                      <a:pt x="670" y="637"/>
                    </a:lnTo>
                    <a:lnTo>
                      <a:pt x="670" y="643"/>
                    </a:lnTo>
                    <a:lnTo>
                      <a:pt x="670" y="650"/>
                    </a:lnTo>
                    <a:lnTo>
                      <a:pt x="670" y="664"/>
                    </a:lnTo>
                    <a:lnTo>
                      <a:pt x="670" y="671"/>
                    </a:lnTo>
                    <a:lnTo>
                      <a:pt x="663" y="677"/>
                    </a:lnTo>
                    <a:lnTo>
                      <a:pt x="670" y="677"/>
                    </a:lnTo>
                    <a:lnTo>
                      <a:pt x="670" y="684"/>
                    </a:lnTo>
                    <a:lnTo>
                      <a:pt x="677" y="684"/>
                    </a:lnTo>
                    <a:lnTo>
                      <a:pt x="677" y="691"/>
                    </a:lnTo>
                    <a:lnTo>
                      <a:pt x="670" y="691"/>
                    </a:lnTo>
                    <a:lnTo>
                      <a:pt x="650" y="691"/>
                    </a:lnTo>
                    <a:lnTo>
                      <a:pt x="643" y="691"/>
                    </a:lnTo>
                    <a:lnTo>
                      <a:pt x="636" y="691"/>
                    </a:lnTo>
                    <a:lnTo>
                      <a:pt x="623" y="691"/>
                    </a:lnTo>
                    <a:lnTo>
                      <a:pt x="609" y="684"/>
                    </a:lnTo>
                    <a:lnTo>
                      <a:pt x="609" y="704"/>
                    </a:lnTo>
                    <a:lnTo>
                      <a:pt x="596" y="718"/>
                    </a:lnTo>
                    <a:lnTo>
                      <a:pt x="596" y="725"/>
                    </a:lnTo>
                    <a:lnTo>
                      <a:pt x="596" y="731"/>
                    </a:lnTo>
                    <a:lnTo>
                      <a:pt x="602" y="738"/>
                    </a:lnTo>
                    <a:lnTo>
                      <a:pt x="602" y="745"/>
                    </a:lnTo>
                    <a:lnTo>
                      <a:pt x="602" y="759"/>
                    </a:lnTo>
                    <a:lnTo>
                      <a:pt x="602" y="765"/>
                    </a:lnTo>
                    <a:lnTo>
                      <a:pt x="609" y="779"/>
                    </a:lnTo>
                    <a:lnTo>
                      <a:pt x="623" y="772"/>
                    </a:lnTo>
                    <a:lnTo>
                      <a:pt x="629" y="765"/>
                    </a:lnTo>
                    <a:lnTo>
                      <a:pt x="643" y="765"/>
                    </a:lnTo>
                    <a:lnTo>
                      <a:pt x="643" y="772"/>
                    </a:lnTo>
                    <a:lnTo>
                      <a:pt x="650" y="772"/>
                    </a:lnTo>
                    <a:lnTo>
                      <a:pt x="650" y="779"/>
                    </a:lnTo>
                    <a:lnTo>
                      <a:pt x="643" y="779"/>
                    </a:lnTo>
                    <a:lnTo>
                      <a:pt x="643" y="786"/>
                    </a:lnTo>
                    <a:lnTo>
                      <a:pt x="643" y="792"/>
                    </a:lnTo>
                    <a:lnTo>
                      <a:pt x="643" y="799"/>
                    </a:lnTo>
                    <a:lnTo>
                      <a:pt x="650" y="799"/>
                    </a:lnTo>
                    <a:lnTo>
                      <a:pt x="650" y="806"/>
                    </a:lnTo>
                    <a:lnTo>
                      <a:pt x="656" y="806"/>
                    </a:lnTo>
                    <a:lnTo>
                      <a:pt x="656" y="813"/>
                    </a:lnTo>
                    <a:lnTo>
                      <a:pt x="650" y="819"/>
                    </a:lnTo>
                    <a:lnTo>
                      <a:pt x="650" y="826"/>
                    </a:lnTo>
                    <a:lnTo>
                      <a:pt x="656" y="833"/>
                    </a:lnTo>
                    <a:lnTo>
                      <a:pt x="663" y="840"/>
                    </a:lnTo>
                    <a:lnTo>
                      <a:pt x="656" y="840"/>
                    </a:lnTo>
                    <a:lnTo>
                      <a:pt x="656" y="846"/>
                    </a:lnTo>
                    <a:lnTo>
                      <a:pt x="656" y="853"/>
                    </a:lnTo>
                    <a:lnTo>
                      <a:pt x="656" y="860"/>
                    </a:lnTo>
                    <a:lnTo>
                      <a:pt x="663" y="853"/>
                    </a:lnTo>
                    <a:lnTo>
                      <a:pt x="663" y="874"/>
                    </a:lnTo>
                    <a:lnTo>
                      <a:pt x="663" y="880"/>
                    </a:lnTo>
                    <a:lnTo>
                      <a:pt x="670" y="887"/>
                    </a:lnTo>
                    <a:lnTo>
                      <a:pt x="663" y="887"/>
                    </a:lnTo>
                    <a:lnTo>
                      <a:pt x="670" y="894"/>
                    </a:lnTo>
                    <a:lnTo>
                      <a:pt x="670" y="901"/>
                    </a:lnTo>
                    <a:lnTo>
                      <a:pt x="670" y="914"/>
                    </a:lnTo>
                    <a:lnTo>
                      <a:pt x="684" y="921"/>
                    </a:lnTo>
                    <a:lnTo>
                      <a:pt x="684" y="928"/>
                    </a:lnTo>
                    <a:lnTo>
                      <a:pt x="684" y="935"/>
                    </a:lnTo>
                    <a:lnTo>
                      <a:pt x="677" y="941"/>
                    </a:lnTo>
                    <a:lnTo>
                      <a:pt x="684" y="948"/>
                    </a:lnTo>
                    <a:lnTo>
                      <a:pt x="677" y="962"/>
                    </a:lnTo>
                    <a:lnTo>
                      <a:pt x="684" y="975"/>
                    </a:lnTo>
                    <a:lnTo>
                      <a:pt x="690" y="975"/>
                    </a:lnTo>
                    <a:lnTo>
                      <a:pt x="697" y="975"/>
                    </a:lnTo>
                    <a:lnTo>
                      <a:pt x="697" y="982"/>
                    </a:lnTo>
                    <a:lnTo>
                      <a:pt x="704" y="989"/>
                    </a:lnTo>
                    <a:lnTo>
                      <a:pt x="717" y="1002"/>
                    </a:lnTo>
                    <a:lnTo>
                      <a:pt x="717" y="1009"/>
                    </a:lnTo>
                    <a:lnTo>
                      <a:pt x="711" y="1022"/>
                    </a:lnTo>
                    <a:lnTo>
                      <a:pt x="711" y="1029"/>
                    </a:lnTo>
                    <a:lnTo>
                      <a:pt x="704" y="1036"/>
                    </a:lnTo>
                    <a:lnTo>
                      <a:pt x="704" y="1043"/>
                    </a:lnTo>
                    <a:lnTo>
                      <a:pt x="704" y="1056"/>
                    </a:lnTo>
                    <a:lnTo>
                      <a:pt x="704" y="1063"/>
                    </a:lnTo>
                    <a:lnTo>
                      <a:pt x="717" y="1063"/>
                    </a:lnTo>
                    <a:lnTo>
                      <a:pt x="724" y="1063"/>
                    </a:lnTo>
                    <a:lnTo>
                      <a:pt x="724" y="1070"/>
                    </a:lnTo>
                    <a:lnTo>
                      <a:pt x="731" y="1063"/>
                    </a:lnTo>
                    <a:lnTo>
                      <a:pt x="744" y="1063"/>
                    </a:lnTo>
                    <a:lnTo>
                      <a:pt x="751" y="1063"/>
                    </a:lnTo>
                    <a:lnTo>
                      <a:pt x="758" y="1070"/>
                    </a:lnTo>
                    <a:lnTo>
                      <a:pt x="758" y="1077"/>
                    </a:lnTo>
                    <a:lnTo>
                      <a:pt x="765" y="1070"/>
                    </a:lnTo>
                    <a:lnTo>
                      <a:pt x="772" y="1063"/>
                    </a:lnTo>
                    <a:lnTo>
                      <a:pt x="778" y="1070"/>
                    </a:lnTo>
                    <a:lnTo>
                      <a:pt x="785" y="1077"/>
                    </a:lnTo>
                    <a:lnTo>
                      <a:pt x="785" y="1083"/>
                    </a:lnTo>
                    <a:lnTo>
                      <a:pt x="799" y="1090"/>
                    </a:lnTo>
                    <a:lnTo>
                      <a:pt x="805" y="1097"/>
                    </a:lnTo>
                    <a:lnTo>
                      <a:pt x="812" y="1090"/>
                    </a:lnTo>
                    <a:lnTo>
                      <a:pt x="819" y="1097"/>
                    </a:lnTo>
                    <a:lnTo>
                      <a:pt x="826" y="1097"/>
                    </a:lnTo>
                    <a:lnTo>
                      <a:pt x="826" y="1111"/>
                    </a:lnTo>
                    <a:lnTo>
                      <a:pt x="819" y="1111"/>
                    </a:lnTo>
                    <a:lnTo>
                      <a:pt x="812" y="1117"/>
                    </a:lnTo>
                    <a:lnTo>
                      <a:pt x="792" y="1111"/>
                    </a:lnTo>
                    <a:lnTo>
                      <a:pt x="785" y="1111"/>
                    </a:lnTo>
                    <a:lnTo>
                      <a:pt x="785" y="1144"/>
                    </a:lnTo>
                    <a:lnTo>
                      <a:pt x="792" y="1144"/>
                    </a:lnTo>
                    <a:lnTo>
                      <a:pt x="792" y="1151"/>
                    </a:lnTo>
                    <a:lnTo>
                      <a:pt x="799" y="1158"/>
                    </a:lnTo>
                    <a:lnTo>
                      <a:pt x="805" y="1165"/>
                    </a:lnTo>
                    <a:lnTo>
                      <a:pt x="805" y="1171"/>
                    </a:lnTo>
                    <a:lnTo>
                      <a:pt x="819" y="1165"/>
                    </a:lnTo>
                    <a:lnTo>
                      <a:pt x="826" y="1165"/>
                    </a:lnTo>
                    <a:lnTo>
                      <a:pt x="832" y="1165"/>
                    </a:lnTo>
                    <a:lnTo>
                      <a:pt x="832" y="1158"/>
                    </a:lnTo>
                    <a:lnTo>
                      <a:pt x="832" y="1151"/>
                    </a:lnTo>
                    <a:lnTo>
                      <a:pt x="839" y="1151"/>
                    </a:lnTo>
                    <a:lnTo>
                      <a:pt x="846" y="1158"/>
                    </a:lnTo>
                    <a:lnTo>
                      <a:pt x="866" y="1151"/>
                    </a:lnTo>
                    <a:lnTo>
                      <a:pt x="873" y="1158"/>
                    </a:lnTo>
                    <a:lnTo>
                      <a:pt x="880" y="1165"/>
                    </a:lnTo>
                    <a:lnTo>
                      <a:pt x="887" y="1158"/>
                    </a:lnTo>
                    <a:lnTo>
                      <a:pt x="887" y="1151"/>
                    </a:lnTo>
                    <a:lnTo>
                      <a:pt x="893" y="1165"/>
                    </a:lnTo>
                    <a:lnTo>
                      <a:pt x="900" y="1178"/>
                    </a:lnTo>
                    <a:lnTo>
                      <a:pt x="893" y="1192"/>
                    </a:lnTo>
                    <a:lnTo>
                      <a:pt x="887" y="1185"/>
                    </a:lnTo>
                    <a:lnTo>
                      <a:pt x="880" y="1205"/>
                    </a:lnTo>
                    <a:lnTo>
                      <a:pt x="859" y="1212"/>
                    </a:lnTo>
                    <a:lnTo>
                      <a:pt x="853" y="1232"/>
                    </a:lnTo>
                    <a:lnTo>
                      <a:pt x="846" y="1239"/>
                    </a:lnTo>
                    <a:lnTo>
                      <a:pt x="853" y="1246"/>
                    </a:lnTo>
                    <a:lnTo>
                      <a:pt x="846" y="1246"/>
                    </a:lnTo>
                    <a:lnTo>
                      <a:pt x="846" y="1266"/>
                    </a:lnTo>
                    <a:lnTo>
                      <a:pt x="853" y="1266"/>
                    </a:lnTo>
                    <a:lnTo>
                      <a:pt x="859" y="1260"/>
                    </a:lnTo>
                    <a:lnTo>
                      <a:pt x="880" y="1260"/>
                    </a:lnTo>
                    <a:lnTo>
                      <a:pt x="887" y="1253"/>
                    </a:lnTo>
                    <a:lnTo>
                      <a:pt x="893" y="1253"/>
                    </a:lnTo>
                    <a:lnTo>
                      <a:pt x="893" y="1246"/>
                    </a:lnTo>
                    <a:lnTo>
                      <a:pt x="914" y="1232"/>
                    </a:lnTo>
                    <a:lnTo>
                      <a:pt x="914" y="1239"/>
                    </a:lnTo>
                    <a:lnTo>
                      <a:pt x="941" y="1226"/>
                    </a:lnTo>
                    <a:lnTo>
                      <a:pt x="947" y="1226"/>
                    </a:lnTo>
                    <a:lnTo>
                      <a:pt x="947" y="1219"/>
                    </a:lnTo>
                    <a:lnTo>
                      <a:pt x="968" y="1219"/>
                    </a:lnTo>
                    <a:lnTo>
                      <a:pt x="968" y="1226"/>
                    </a:lnTo>
                    <a:lnTo>
                      <a:pt x="961" y="1246"/>
                    </a:lnTo>
                    <a:lnTo>
                      <a:pt x="968" y="1260"/>
                    </a:lnTo>
                    <a:lnTo>
                      <a:pt x="947" y="1266"/>
                    </a:lnTo>
                    <a:lnTo>
                      <a:pt x="947" y="1260"/>
                    </a:lnTo>
                    <a:lnTo>
                      <a:pt x="941" y="1260"/>
                    </a:lnTo>
                    <a:lnTo>
                      <a:pt x="927" y="1260"/>
                    </a:lnTo>
                    <a:lnTo>
                      <a:pt x="920" y="1273"/>
                    </a:lnTo>
                    <a:lnTo>
                      <a:pt x="920" y="1280"/>
                    </a:lnTo>
                    <a:lnTo>
                      <a:pt x="914" y="1287"/>
                    </a:lnTo>
                    <a:lnTo>
                      <a:pt x="887" y="1293"/>
                    </a:lnTo>
                    <a:lnTo>
                      <a:pt x="887" y="1314"/>
                    </a:lnTo>
                    <a:lnTo>
                      <a:pt x="887" y="1327"/>
                    </a:lnTo>
                    <a:lnTo>
                      <a:pt x="873" y="1334"/>
                    </a:lnTo>
                    <a:lnTo>
                      <a:pt x="866" y="1341"/>
                    </a:lnTo>
                    <a:lnTo>
                      <a:pt x="853" y="1348"/>
                    </a:lnTo>
                    <a:lnTo>
                      <a:pt x="839" y="1354"/>
                    </a:lnTo>
                    <a:lnTo>
                      <a:pt x="832" y="1354"/>
                    </a:lnTo>
                    <a:lnTo>
                      <a:pt x="826" y="1354"/>
                    </a:lnTo>
                    <a:lnTo>
                      <a:pt x="819" y="1354"/>
                    </a:lnTo>
                    <a:lnTo>
                      <a:pt x="812" y="1354"/>
                    </a:lnTo>
                    <a:lnTo>
                      <a:pt x="805" y="1354"/>
                    </a:lnTo>
                    <a:lnTo>
                      <a:pt x="799" y="1361"/>
                    </a:lnTo>
                    <a:lnTo>
                      <a:pt x="799" y="1368"/>
                    </a:lnTo>
                    <a:lnTo>
                      <a:pt x="805" y="1368"/>
                    </a:lnTo>
                    <a:lnTo>
                      <a:pt x="805" y="1381"/>
                    </a:lnTo>
                    <a:lnTo>
                      <a:pt x="799" y="1388"/>
                    </a:lnTo>
                    <a:lnTo>
                      <a:pt x="792" y="1395"/>
                    </a:lnTo>
                    <a:lnTo>
                      <a:pt x="792" y="1402"/>
                    </a:lnTo>
                    <a:lnTo>
                      <a:pt x="819" y="1436"/>
                    </a:lnTo>
                    <a:lnTo>
                      <a:pt x="832" y="1436"/>
                    </a:lnTo>
                    <a:lnTo>
                      <a:pt x="832" y="1449"/>
                    </a:lnTo>
                    <a:lnTo>
                      <a:pt x="839" y="1449"/>
                    </a:lnTo>
                    <a:lnTo>
                      <a:pt x="839" y="1469"/>
                    </a:lnTo>
                    <a:lnTo>
                      <a:pt x="832" y="1476"/>
                    </a:lnTo>
                    <a:lnTo>
                      <a:pt x="819" y="1469"/>
                    </a:lnTo>
                    <a:lnTo>
                      <a:pt x="819" y="1476"/>
                    </a:lnTo>
                    <a:lnTo>
                      <a:pt x="812" y="1476"/>
                    </a:lnTo>
                    <a:lnTo>
                      <a:pt x="799" y="1463"/>
                    </a:lnTo>
                    <a:lnTo>
                      <a:pt x="792" y="1463"/>
                    </a:lnTo>
                    <a:lnTo>
                      <a:pt x="785" y="1469"/>
                    </a:lnTo>
                    <a:lnTo>
                      <a:pt x="778" y="1456"/>
                    </a:lnTo>
                    <a:lnTo>
                      <a:pt x="778" y="1442"/>
                    </a:lnTo>
                    <a:lnTo>
                      <a:pt x="772" y="1442"/>
                    </a:lnTo>
                    <a:lnTo>
                      <a:pt x="765" y="1429"/>
                    </a:lnTo>
                    <a:lnTo>
                      <a:pt x="758" y="1436"/>
                    </a:lnTo>
                    <a:lnTo>
                      <a:pt x="744" y="1442"/>
                    </a:lnTo>
                    <a:lnTo>
                      <a:pt x="738" y="1442"/>
                    </a:lnTo>
                    <a:lnTo>
                      <a:pt x="731" y="1436"/>
                    </a:lnTo>
                    <a:lnTo>
                      <a:pt x="724" y="1436"/>
                    </a:lnTo>
                    <a:lnTo>
                      <a:pt x="711" y="1436"/>
                    </a:lnTo>
                    <a:lnTo>
                      <a:pt x="704" y="1436"/>
                    </a:lnTo>
                    <a:lnTo>
                      <a:pt x="690" y="1436"/>
                    </a:lnTo>
                    <a:lnTo>
                      <a:pt x="670" y="1429"/>
                    </a:lnTo>
                    <a:lnTo>
                      <a:pt x="670" y="1422"/>
                    </a:lnTo>
                    <a:lnTo>
                      <a:pt x="663" y="1436"/>
                    </a:lnTo>
                    <a:lnTo>
                      <a:pt x="650" y="1429"/>
                    </a:lnTo>
                    <a:lnTo>
                      <a:pt x="643" y="1449"/>
                    </a:lnTo>
                    <a:lnTo>
                      <a:pt x="636" y="1449"/>
                    </a:lnTo>
                    <a:lnTo>
                      <a:pt x="629" y="1463"/>
                    </a:lnTo>
                    <a:lnTo>
                      <a:pt x="609" y="1463"/>
                    </a:lnTo>
                    <a:lnTo>
                      <a:pt x="602" y="1469"/>
                    </a:lnTo>
                    <a:lnTo>
                      <a:pt x="602" y="1476"/>
                    </a:lnTo>
                    <a:lnTo>
                      <a:pt x="589" y="1469"/>
                    </a:lnTo>
                    <a:lnTo>
                      <a:pt x="582" y="1469"/>
                    </a:lnTo>
                    <a:lnTo>
                      <a:pt x="569" y="1469"/>
                    </a:lnTo>
                    <a:lnTo>
                      <a:pt x="548" y="1456"/>
                    </a:lnTo>
                    <a:lnTo>
                      <a:pt x="541" y="1456"/>
                    </a:lnTo>
                    <a:lnTo>
                      <a:pt x="548" y="1449"/>
                    </a:lnTo>
                    <a:lnTo>
                      <a:pt x="535" y="1449"/>
                    </a:lnTo>
                    <a:lnTo>
                      <a:pt x="535" y="1456"/>
                    </a:lnTo>
                    <a:lnTo>
                      <a:pt x="528" y="1456"/>
                    </a:lnTo>
                    <a:lnTo>
                      <a:pt x="514" y="1469"/>
                    </a:lnTo>
                    <a:lnTo>
                      <a:pt x="494" y="1483"/>
                    </a:lnTo>
                    <a:lnTo>
                      <a:pt x="487" y="1483"/>
                    </a:lnTo>
                    <a:lnTo>
                      <a:pt x="480" y="1483"/>
                    </a:lnTo>
                    <a:lnTo>
                      <a:pt x="460" y="1469"/>
                    </a:lnTo>
                    <a:lnTo>
                      <a:pt x="440" y="1469"/>
                    </a:lnTo>
                    <a:lnTo>
                      <a:pt x="453" y="1456"/>
                    </a:lnTo>
                    <a:lnTo>
                      <a:pt x="447" y="1456"/>
                    </a:lnTo>
                    <a:lnTo>
                      <a:pt x="453" y="1409"/>
                    </a:lnTo>
                    <a:lnTo>
                      <a:pt x="460" y="1409"/>
                    </a:lnTo>
                    <a:lnTo>
                      <a:pt x="460" y="1415"/>
                    </a:lnTo>
                    <a:lnTo>
                      <a:pt x="474" y="1409"/>
                    </a:lnTo>
                    <a:lnTo>
                      <a:pt x="474" y="1415"/>
                    </a:lnTo>
                    <a:lnTo>
                      <a:pt x="480" y="1409"/>
                    </a:lnTo>
                    <a:lnTo>
                      <a:pt x="467" y="1402"/>
                    </a:lnTo>
                    <a:lnTo>
                      <a:pt x="467" y="1395"/>
                    </a:lnTo>
                    <a:lnTo>
                      <a:pt x="467" y="1388"/>
                    </a:lnTo>
                    <a:lnTo>
                      <a:pt x="460" y="1388"/>
                    </a:lnTo>
                    <a:lnTo>
                      <a:pt x="453" y="1388"/>
                    </a:lnTo>
                    <a:lnTo>
                      <a:pt x="447" y="1395"/>
                    </a:lnTo>
                    <a:lnTo>
                      <a:pt x="440" y="1395"/>
                    </a:lnTo>
                    <a:lnTo>
                      <a:pt x="440" y="1402"/>
                    </a:lnTo>
                    <a:lnTo>
                      <a:pt x="433" y="1409"/>
                    </a:lnTo>
                    <a:lnTo>
                      <a:pt x="426" y="1409"/>
                    </a:lnTo>
                    <a:lnTo>
                      <a:pt x="420" y="1402"/>
                    </a:lnTo>
                    <a:lnTo>
                      <a:pt x="406" y="1395"/>
                    </a:lnTo>
                    <a:lnTo>
                      <a:pt x="399" y="1402"/>
                    </a:lnTo>
                    <a:lnTo>
                      <a:pt x="406" y="1402"/>
                    </a:lnTo>
                    <a:lnTo>
                      <a:pt x="406" y="1415"/>
                    </a:lnTo>
                    <a:lnTo>
                      <a:pt x="399" y="1415"/>
                    </a:lnTo>
                    <a:lnTo>
                      <a:pt x="392" y="1415"/>
                    </a:lnTo>
                    <a:lnTo>
                      <a:pt x="386" y="1415"/>
                    </a:lnTo>
                    <a:lnTo>
                      <a:pt x="386" y="1422"/>
                    </a:lnTo>
                    <a:lnTo>
                      <a:pt x="372" y="1409"/>
                    </a:lnTo>
                    <a:lnTo>
                      <a:pt x="365" y="1388"/>
                    </a:lnTo>
                    <a:lnTo>
                      <a:pt x="359" y="1388"/>
                    </a:lnTo>
                    <a:lnTo>
                      <a:pt x="345" y="1375"/>
                    </a:lnTo>
                    <a:lnTo>
                      <a:pt x="338" y="1368"/>
                    </a:lnTo>
                    <a:lnTo>
                      <a:pt x="332" y="1361"/>
                    </a:lnTo>
                    <a:lnTo>
                      <a:pt x="338" y="1354"/>
                    </a:lnTo>
                    <a:lnTo>
                      <a:pt x="332" y="1354"/>
                    </a:lnTo>
                    <a:lnTo>
                      <a:pt x="332" y="1348"/>
                    </a:lnTo>
                    <a:lnTo>
                      <a:pt x="332" y="1341"/>
                    </a:lnTo>
                    <a:lnTo>
                      <a:pt x="332" y="1334"/>
                    </a:lnTo>
                    <a:lnTo>
                      <a:pt x="325" y="1327"/>
                    </a:lnTo>
                    <a:lnTo>
                      <a:pt x="318" y="1327"/>
                    </a:lnTo>
                    <a:lnTo>
                      <a:pt x="311" y="1327"/>
                    </a:lnTo>
                    <a:lnTo>
                      <a:pt x="311" y="1321"/>
                    </a:lnTo>
                    <a:lnTo>
                      <a:pt x="304" y="1321"/>
                    </a:lnTo>
                    <a:lnTo>
                      <a:pt x="298" y="1321"/>
                    </a:lnTo>
                    <a:lnTo>
                      <a:pt x="291" y="1327"/>
                    </a:lnTo>
                    <a:lnTo>
                      <a:pt x="277" y="1334"/>
                    </a:lnTo>
                    <a:lnTo>
                      <a:pt x="257" y="1348"/>
                    </a:lnTo>
                    <a:lnTo>
                      <a:pt x="250" y="1354"/>
                    </a:lnTo>
                    <a:lnTo>
                      <a:pt x="250" y="1361"/>
                    </a:lnTo>
                    <a:lnTo>
                      <a:pt x="250" y="1368"/>
                    </a:lnTo>
                    <a:lnTo>
                      <a:pt x="237" y="1381"/>
                    </a:lnTo>
                    <a:lnTo>
                      <a:pt x="230" y="1395"/>
                    </a:lnTo>
                    <a:lnTo>
                      <a:pt x="223" y="1402"/>
                    </a:lnTo>
                    <a:lnTo>
                      <a:pt x="217" y="1402"/>
                    </a:lnTo>
                    <a:lnTo>
                      <a:pt x="196" y="1408"/>
                    </a:lnTo>
                    <a:lnTo>
                      <a:pt x="196" y="1402"/>
                    </a:lnTo>
                    <a:lnTo>
                      <a:pt x="196" y="1395"/>
                    </a:lnTo>
                    <a:lnTo>
                      <a:pt x="189" y="1388"/>
                    </a:lnTo>
                    <a:lnTo>
                      <a:pt x="176" y="1354"/>
                    </a:lnTo>
                    <a:lnTo>
                      <a:pt x="169" y="1354"/>
                    </a:lnTo>
                    <a:lnTo>
                      <a:pt x="169" y="1341"/>
                    </a:lnTo>
                    <a:lnTo>
                      <a:pt x="162" y="1334"/>
                    </a:lnTo>
                    <a:lnTo>
                      <a:pt x="162" y="1327"/>
                    </a:lnTo>
                    <a:lnTo>
                      <a:pt x="156" y="1314"/>
                    </a:lnTo>
                    <a:lnTo>
                      <a:pt x="142" y="1300"/>
                    </a:lnTo>
                    <a:lnTo>
                      <a:pt x="142" y="1293"/>
                    </a:lnTo>
                    <a:lnTo>
                      <a:pt x="142" y="1300"/>
                    </a:lnTo>
                    <a:lnTo>
                      <a:pt x="135" y="1293"/>
                    </a:lnTo>
                    <a:lnTo>
                      <a:pt x="135" y="1280"/>
                    </a:lnTo>
                    <a:lnTo>
                      <a:pt x="129" y="1280"/>
                    </a:lnTo>
                    <a:lnTo>
                      <a:pt x="115" y="1280"/>
                    </a:lnTo>
                    <a:lnTo>
                      <a:pt x="108" y="1280"/>
                    </a:lnTo>
                    <a:lnTo>
                      <a:pt x="95" y="1293"/>
                    </a:lnTo>
                    <a:lnTo>
                      <a:pt x="81" y="1293"/>
                    </a:lnTo>
                    <a:lnTo>
                      <a:pt x="81" y="1280"/>
                    </a:lnTo>
                    <a:lnTo>
                      <a:pt x="68" y="1273"/>
                    </a:lnTo>
                    <a:lnTo>
                      <a:pt x="61" y="1280"/>
                    </a:lnTo>
                    <a:lnTo>
                      <a:pt x="47" y="1287"/>
                    </a:lnTo>
                    <a:lnTo>
                      <a:pt x="47" y="1293"/>
                    </a:lnTo>
                    <a:lnTo>
                      <a:pt x="47" y="1287"/>
                    </a:lnTo>
                    <a:lnTo>
                      <a:pt x="41" y="1293"/>
                    </a:lnTo>
                    <a:lnTo>
                      <a:pt x="34" y="1300"/>
                    </a:lnTo>
                    <a:lnTo>
                      <a:pt x="34" y="1293"/>
                    </a:lnTo>
                    <a:lnTo>
                      <a:pt x="34" y="1287"/>
                    </a:lnTo>
                    <a:lnTo>
                      <a:pt x="27" y="1280"/>
                    </a:lnTo>
                    <a:lnTo>
                      <a:pt x="20" y="1266"/>
                    </a:lnTo>
                    <a:lnTo>
                      <a:pt x="20" y="1260"/>
                    </a:lnTo>
                    <a:lnTo>
                      <a:pt x="27" y="1246"/>
                    </a:lnTo>
                    <a:lnTo>
                      <a:pt x="27" y="1239"/>
                    </a:lnTo>
                    <a:lnTo>
                      <a:pt x="41" y="1239"/>
                    </a:lnTo>
                    <a:lnTo>
                      <a:pt x="41" y="1232"/>
                    </a:lnTo>
                    <a:lnTo>
                      <a:pt x="41" y="1226"/>
                    </a:lnTo>
                    <a:lnTo>
                      <a:pt x="47" y="1226"/>
                    </a:lnTo>
                    <a:lnTo>
                      <a:pt x="47" y="1212"/>
                    </a:lnTo>
                    <a:lnTo>
                      <a:pt x="47" y="1205"/>
                    </a:lnTo>
                    <a:lnTo>
                      <a:pt x="47" y="1199"/>
                    </a:lnTo>
                    <a:lnTo>
                      <a:pt x="54" y="1192"/>
                    </a:lnTo>
                    <a:lnTo>
                      <a:pt x="68" y="1185"/>
                    </a:lnTo>
                    <a:lnTo>
                      <a:pt x="81" y="1178"/>
                    </a:lnTo>
                    <a:lnTo>
                      <a:pt x="74" y="1178"/>
                    </a:lnTo>
                    <a:lnTo>
                      <a:pt x="68" y="1138"/>
                    </a:lnTo>
                    <a:lnTo>
                      <a:pt x="88" y="1117"/>
                    </a:lnTo>
                    <a:lnTo>
                      <a:pt x="95" y="1111"/>
                    </a:lnTo>
                    <a:lnTo>
                      <a:pt x="108" y="1111"/>
                    </a:lnTo>
                    <a:lnTo>
                      <a:pt x="95" y="1097"/>
                    </a:lnTo>
                    <a:lnTo>
                      <a:pt x="101" y="1097"/>
                    </a:lnTo>
                    <a:lnTo>
                      <a:pt x="95" y="1090"/>
                    </a:lnTo>
                    <a:lnTo>
                      <a:pt x="88" y="1070"/>
                    </a:lnTo>
                    <a:lnTo>
                      <a:pt x="88" y="1063"/>
                    </a:lnTo>
                    <a:lnTo>
                      <a:pt x="88" y="1050"/>
                    </a:lnTo>
                    <a:lnTo>
                      <a:pt x="88" y="1036"/>
                    </a:lnTo>
                    <a:lnTo>
                      <a:pt x="88" y="1029"/>
                    </a:lnTo>
                    <a:lnTo>
                      <a:pt x="74" y="1023"/>
                    </a:lnTo>
                    <a:lnTo>
                      <a:pt x="61" y="1023"/>
                    </a:lnTo>
                    <a:lnTo>
                      <a:pt x="61" y="1029"/>
                    </a:lnTo>
                    <a:lnTo>
                      <a:pt x="54" y="1023"/>
                    </a:lnTo>
                    <a:lnTo>
                      <a:pt x="47" y="1029"/>
                    </a:lnTo>
                    <a:lnTo>
                      <a:pt x="41" y="1029"/>
                    </a:lnTo>
                    <a:lnTo>
                      <a:pt x="41" y="1036"/>
                    </a:lnTo>
                    <a:lnTo>
                      <a:pt x="34" y="1029"/>
                    </a:lnTo>
                    <a:lnTo>
                      <a:pt x="27" y="1029"/>
                    </a:lnTo>
                    <a:lnTo>
                      <a:pt x="20" y="1029"/>
                    </a:lnTo>
                    <a:lnTo>
                      <a:pt x="14" y="1023"/>
                    </a:lnTo>
                    <a:lnTo>
                      <a:pt x="14" y="1016"/>
                    </a:lnTo>
                    <a:lnTo>
                      <a:pt x="7" y="1023"/>
                    </a:lnTo>
                    <a:lnTo>
                      <a:pt x="7" y="1009"/>
                    </a:lnTo>
                    <a:lnTo>
                      <a:pt x="0" y="1002"/>
                    </a:lnTo>
                    <a:lnTo>
                      <a:pt x="14" y="996"/>
                    </a:lnTo>
                    <a:lnTo>
                      <a:pt x="20" y="982"/>
                    </a:lnTo>
                    <a:lnTo>
                      <a:pt x="14" y="975"/>
                    </a:lnTo>
                    <a:lnTo>
                      <a:pt x="20" y="975"/>
                    </a:lnTo>
                    <a:lnTo>
                      <a:pt x="14" y="962"/>
                    </a:lnTo>
                    <a:lnTo>
                      <a:pt x="7" y="948"/>
                    </a:lnTo>
                    <a:lnTo>
                      <a:pt x="20" y="935"/>
                    </a:lnTo>
                    <a:lnTo>
                      <a:pt x="20" y="921"/>
                    </a:lnTo>
                    <a:lnTo>
                      <a:pt x="14" y="908"/>
                    </a:lnTo>
                    <a:lnTo>
                      <a:pt x="14" y="901"/>
                    </a:lnTo>
                    <a:lnTo>
                      <a:pt x="20" y="901"/>
                    </a:lnTo>
                    <a:lnTo>
                      <a:pt x="20" y="894"/>
                    </a:lnTo>
                    <a:lnTo>
                      <a:pt x="27" y="867"/>
                    </a:lnTo>
                    <a:close/>
                    <a:moveTo>
                      <a:pt x="671" y="379"/>
                    </a:moveTo>
                    <a:lnTo>
                      <a:pt x="677" y="372"/>
                    </a:lnTo>
                    <a:lnTo>
                      <a:pt x="664" y="366"/>
                    </a:lnTo>
                    <a:lnTo>
                      <a:pt x="664" y="379"/>
                    </a:lnTo>
                    <a:lnTo>
                      <a:pt x="671" y="379"/>
                    </a:lnTo>
                    <a:close/>
                  </a:path>
                </a:pathLst>
              </a:custGeom>
              <a:solidFill>
                <a:srgbClr val="A6A6A6"/>
              </a:solidFill>
              <a:ln w="0">
                <a:solidFill>
                  <a:srgbClr val="A6A6A6"/>
                </a:solidFill>
                <a:prstDash val="solid"/>
                <a:round/>
                <a:headEnd/>
                <a:tailEnd/>
              </a:ln>
            </p:spPr>
            <p:txBody>
              <a:bodyPr lIns="100796" tIns="50398" rIns="100796" bIns="50398"/>
              <a:lstStyle/>
              <a:p>
                <a:endParaRPr lang="es-ES" sz="2004" dirty="0"/>
              </a:p>
            </p:txBody>
          </p:sp>
          <p:grpSp>
            <p:nvGrpSpPr>
              <p:cNvPr id="58" name="Group 80">
                <a:extLst>
                  <a:ext uri="{FF2B5EF4-FFF2-40B4-BE49-F238E27FC236}">
                    <a16:creationId xmlns:a16="http://schemas.microsoft.com/office/drawing/2014/main" id="{EF0328F3-FB4F-0C76-1230-C67905A8604B}"/>
                  </a:ext>
                </a:extLst>
              </p:cNvPr>
              <p:cNvGrpSpPr/>
              <p:nvPr/>
            </p:nvGrpSpPr>
            <p:grpSpPr>
              <a:xfrm>
                <a:off x="3378421" y="1498611"/>
                <a:ext cx="2111217" cy="1763712"/>
                <a:chOff x="3378421" y="1498611"/>
                <a:chExt cx="2111217" cy="1763712"/>
              </a:xfrm>
              <a:grpFill/>
            </p:grpSpPr>
            <p:sp>
              <p:nvSpPr>
                <p:cNvPr id="59" name="burgos">
                  <a:extLst>
                    <a:ext uri="{FF2B5EF4-FFF2-40B4-BE49-F238E27FC236}">
                      <a16:creationId xmlns:a16="http://schemas.microsoft.com/office/drawing/2014/main" id="{4C7F9EF3-BCE4-AAEF-C677-168331DD52AA}"/>
                    </a:ext>
                  </a:extLst>
                </p:cNvPr>
                <p:cNvSpPr>
                  <a:spLocks noEditPoints="1"/>
                </p:cNvSpPr>
                <p:nvPr/>
              </p:nvSpPr>
              <p:spPr bwMode="auto">
                <a:xfrm>
                  <a:off x="4457604" y="1523058"/>
                  <a:ext cx="593725" cy="993616"/>
                </a:xfrm>
                <a:custGeom>
                  <a:avLst/>
                  <a:gdLst>
                    <a:gd name="T0" fmla="*/ 2147483647 w 1245"/>
                    <a:gd name="T1" fmla="*/ 2147483647 h 1990"/>
                    <a:gd name="T2" fmla="*/ 2147483647 w 1245"/>
                    <a:gd name="T3" fmla="*/ 2147483647 h 1990"/>
                    <a:gd name="T4" fmla="*/ 2147483647 w 1245"/>
                    <a:gd name="T5" fmla="*/ 2147483647 h 1990"/>
                    <a:gd name="T6" fmla="*/ 2147483647 w 1245"/>
                    <a:gd name="T7" fmla="*/ 2147483647 h 1990"/>
                    <a:gd name="T8" fmla="*/ 2147483647 w 1245"/>
                    <a:gd name="T9" fmla="*/ 2147483647 h 1990"/>
                    <a:gd name="T10" fmla="*/ 2147483647 w 1245"/>
                    <a:gd name="T11" fmla="*/ 2147483647 h 1990"/>
                    <a:gd name="T12" fmla="*/ 2147483647 w 1245"/>
                    <a:gd name="T13" fmla="*/ 2147483647 h 1990"/>
                    <a:gd name="T14" fmla="*/ 2147483647 w 1245"/>
                    <a:gd name="T15" fmla="*/ 2147483647 h 1990"/>
                    <a:gd name="T16" fmla="*/ 2147483647 w 1245"/>
                    <a:gd name="T17" fmla="*/ 2147483647 h 1990"/>
                    <a:gd name="T18" fmla="*/ 2147483647 w 1245"/>
                    <a:gd name="T19" fmla="*/ 2147483647 h 1990"/>
                    <a:gd name="T20" fmla="*/ 2147483647 w 1245"/>
                    <a:gd name="T21" fmla="*/ 2147483647 h 1990"/>
                    <a:gd name="T22" fmla="*/ 2147483647 w 1245"/>
                    <a:gd name="T23" fmla="*/ 2147483647 h 1990"/>
                    <a:gd name="T24" fmla="*/ 2147483647 w 1245"/>
                    <a:gd name="T25" fmla="*/ 2147483647 h 1990"/>
                    <a:gd name="T26" fmla="*/ 2147483647 w 1245"/>
                    <a:gd name="T27" fmla="*/ 2147483647 h 1990"/>
                    <a:gd name="T28" fmla="*/ 2147483647 w 1245"/>
                    <a:gd name="T29" fmla="*/ 2147483647 h 1990"/>
                    <a:gd name="T30" fmla="*/ 2147483647 w 1245"/>
                    <a:gd name="T31" fmla="*/ 2147483647 h 1990"/>
                    <a:gd name="T32" fmla="*/ 2147483647 w 1245"/>
                    <a:gd name="T33" fmla="*/ 2147483647 h 1990"/>
                    <a:gd name="T34" fmla="*/ 2147483647 w 1245"/>
                    <a:gd name="T35" fmla="*/ 2147483647 h 1990"/>
                    <a:gd name="T36" fmla="*/ 2147483647 w 1245"/>
                    <a:gd name="T37" fmla="*/ 2147483647 h 1990"/>
                    <a:gd name="T38" fmla="*/ 2147483647 w 1245"/>
                    <a:gd name="T39" fmla="*/ 2147483647 h 1990"/>
                    <a:gd name="T40" fmla="*/ 2147483647 w 1245"/>
                    <a:gd name="T41" fmla="*/ 2147483647 h 1990"/>
                    <a:gd name="T42" fmla="*/ 2147483647 w 1245"/>
                    <a:gd name="T43" fmla="*/ 2147483647 h 1990"/>
                    <a:gd name="T44" fmla="*/ 2147483647 w 1245"/>
                    <a:gd name="T45" fmla="*/ 2147483647 h 1990"/>
                    <a:gd name="T46" fmla="*/ 2147483647 w 1245"/>
                    <a:gd name="T47" fmla="*/ 2147483647 h 1990"/>
                    <a:gd name="T48" fmla="*/ 2147483647 w 1245"/>
                    <a:gd name="T49" fmla="*/ 2147483647 h 1990"/>
                    <a:gd name="T50" fmla="*/ 2147483647 w 1245"/>
                    <a:gd name="T51" fmla="*/ 2147483647 h 1990"/>
                    <a:gd name="T52" fmla="*/ 2147483647 w 1245"/>
                    <a:gd name="T53" fmla="*/ 2147483647 h 1990"/>
                    <a:gd name="T54" fmla="*/ 2147483647 w 1245"/>
                    <a:gd name="T55" fmla="*/ 2147483647 h 1990"/>
                    <a:gd name="T56" fmla="*/ 2147483647 w 1245"/>
                    <a:gd name="T57" fmla="*/ 2147483647 h 1990"/>
                    <a:gd name="T58" fmla="*/ 2147483647 w 1245"/>
                    <a:gd name="T59" fmla="*/ 2147483647 h 1990"/>
                    <a:gd name="T60" fmla="*/ 2147483647 w 1245"/>
                    <a:gd name="T61" fmla="*/ 2147483647 h 1990"/>
                    <a:gd name="T62" fmla="*/ 2147483647 w 1245"/>
                    <a:gd name="T63" fmla="*/ 2147483647 h 1990"/>
                    <a:gd name="T64" fmla="*/ 2147483647 w 1245"/>
                    <a:gd name="T65" fmla="*/ 2147483647 h 1990"/>
                    <a:gd name="T66" fmla="*/ 2147483647 w 1245"/>
                    <a:gd name="T67" fmla="*/ 2147483647 h 1990"/>
                    <a:gd name="T68" fmla="*/ 2147483647 w 1245"/>
                    <a:gd name="T69" fmla="*/ 2147483647 h 1990"/>
                    <a:gd name="T70" fmla="*/ 2147483647 w 1245"/>
                    <a:gd name="T71" fmla="*/ 2147483647 h 1990"/>
                    <a:gd name="T72" fmla="*/ 2147483647 w 1245"/>
                    <a:gd name="T73" fmla="*/ 2147483647 h 1990"/>
                    <a:gd name="T74" fmla="*/ 2147483647 w 1245"/>
                    <a:gd name="T75" fmla="*/ 2147483647 h 1990"/>
                    <a:gd name="T76" fmla="*/ 2147483647 w 1245"/>
                    <a:gd name="T77" fmla="*/ 2147483647 h 1990"/>
                    <a:gd name="T78" fmla="*/ 0 w 1245"/>
                    <a:gd name="T79" fmla="*/ 2147483647 h 1990"/>
                    <a:gd name="T80" fmla="*/ 2147483647 w 1245"/>
                    <a:gd name="T81" fmla="*/ 2147483647 h 1990"/>
                    <a:gd name="T82" fmla="*/ 1711492366 w 1245"/>
                    <a:gd name="T83" fmla="*/ 2147483647 h 1990"/>
                    <a:gd name="T84" fmla="*/ 2147483647 w 1245"/>
                    <a:gd name="T85" fmla="*/ 2147483647 h 1990"/>
                    <a:gd name="T86" fmla="*/ 2147483647 w 1245"/>
                    <a:gd name="T87" fmla="*/ 2147483647 h 1990"/>
                    <a:gd name="T88" fmla="*/ 2147483647 w 1245"/>
                    <a:gd name="T89" fmla="*/ 2147483647 h 1990"/>
                    <a:gd name="T90" fmla="*/ 2147483647 w 1245"/>
                    <a:gd name="T91" fmla="*/ 2147483647 h 1990"/>
                    <a:gd name="T92" fmla="*/ 2147483647 w 1245"/>
                    <a:gd name="T93" fmla="*/ 2147483647 h 1990"/>
                    <a:gd name="T94" fmla="*/ 2147483647 w 1245"/>
                    <a:gd name="T95" fmla="*/ 2147483647 h 1990"/>
                    <a:gd name="T96" fmla="*/ 2147483647 w 1245"/>
                    <a:gd name="T97" fmla="*/ 2147483647 h 1990"/>
                    <a:gd name="T98" fmla="*/ 2147483647 w 1245"/>
                    <a:gd name="T99" fmla="*/ 2147483647 h 1990"/>
                    <a:gd name="T100" fmla="*/ 2147483647 w 1245"/>
                    <a:gd name="T101" fmla="*/ 2147483647 h 1990"/>
                    <a:gd name="T102" fmla="*/ 2147483647 w 1245"/>
                    <a:gd name="T103" fmla="*/ 2147483647 h 1990"/>
                    <a:gd name="T104" fmla="*/ 2147483647 w 1245"/>
                    <a:gd name="T105" fmla="*/ 2147483647 h 1990"/>
                    <a:gd name="T106" fmla="*/ 2147483647 w 1245"/>
                    <a:gd name="T107" fmla="*/ 1707037501 h 1990"/>
                    <a:gd name="T108" fmla="*/ 2147483647 w 1245"/>
                    <a:gd name="T109" fmla="*/ 2147483647 h 1990"/>
                    <a:gd name="T110" fmla="*/ 2147483647 w 1245"/>
                    <a:gd name="T111" fmla="*/ 1707037501 h 1990"/>
                    <a:gd name="T112" fmla="*/ 2147483647 w 1245"/>
                    <a:gd name="T113" fmla="*/ 2147483647 h 1990"/>
                    <a:gd name="T114" fmla="*/ 2147483647 w 1245"/>
                    <a:gd name="T115" fmla="*/ 2147483647 h 1990"/>
                    <a:gd name="T116" fmla="*/ 2147483647 w 1245"/>
                    <a:gd name="T117" fmla="*/ 2147483647 h 1990"/>
                    <a:gd name="T118" fmla="*/ 2147483647 w 1245"/>
                    <a:gd name="T119" fmla="*/ 2147483647 h 1990"/>
                    <a:gd name="T120" fmla="*/ 2147483647 w 1245"/>
                    <a:gd name="T121" fmla="*/ 2147483647 h 199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45"/>
                    <a:gd name="T184" fmla="*/ 0 h 1990"/>
                    <a:gd name="T185" fmla="*/ 1245 w 1245"/>
                    <a:gd name="T186" fmla="*/ 1990 h 199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45" h="1990">
                      <a:moveTo>
                        <a:pt x="1096" y="244"/>
                      </a:moveTo>
                      <a:lnTo>
                        <a:pt x="1096" y="250"/>
                      </a:lnTo>
                      <a:lnTo>
                        <a:pt x="1089" y="257"/>
                      </a:lnTo>
                      <a:lnTo>
                        <a:pt x="1096" y="264"/>
                      </a:lnTo>
                      <a:lnTo>
                        <a:pt x="1110" y="271"/>
                      </a:lnTo>
                      <a:lnTo>
                        <a:pt x="1110" y="277"/>
                      </a:lnTo>
                      <a:lnTo>
                        <a:pt x="1117" y="277"/>
                      </a:lnTo>
                      <a:lnTo>
                        <a:pt x="1130" y="277"/>
                      </a:lnTo>
                      <a:lnTo>
                        <a:pt x="1137" y="284"/>
                      </a:lnTo>
                      <a:lnTo>
                        <a:pt x="1144" y="291"/>
                      </a:lnTo>
                      <a:lnTo>
                        <a:pt x="1144" y="298"/>
                      </a:lnTo>
                      <a:lnTo>
                        <a:pt x="1137" y="298"/>
                      </a:lnTo>
                      <a:lnTo>
                        <a:pt x="1130" y="311"/>
                      </a:lnTo>
                      <a:lnTo>
                        <a:pt x="1123" y="311"/>
                      </a:lnTo>
                      <a:lnTo>
                        <a:pt x="1117" y="318"/>
                      </a:lnTo>
                      <a:lnTo>
                        <a:pt x="1117" y="332"/>
                      </a:lnTo>
                      <a:lnTo>
                        <a:pt x="1110" y="332"/>
                      </a:lnTo>
                      <a:lnTo>
                        <a:pt x="1103" y="332"/>
                      </a:lnTo>
                      <a:lnTo>
                        <a:pt x="1076" y="338"/>
                      </a:lnTo>
                      <a:lnTo>
                        <a:pt x="1069" y="338"/>
                      </a:lnTo>
                      <a:lnTo>
                        <a:pt x="1062" y="338"/>
                      </a:lnTo>
                      <a:lnTo>
                        <a:pt x="1056" y="338"/>
                      </a:lnTo>
                      <a:lnTo>
                        <a:pt x="1049" y="338"/>
                      </a:lnTo>
                      <a:lnTo>
                        <a:pt x="1042" y="332"/>
                      </a:lnTo>
                      <a:lnTo>
                        <a:pt x="1035" y="332"/>
                      </a:lnTo>
                      <a:lnTo>
                        <a:pt x="1022" y="338"/>
                      </a:lnTo>
                      <a:lnTo>
                        <a:pt x="1015" y="325"/>
                      </a:lnTo>
                      <a:lnTo>
                        <a:pt x="1008" y="325"/>
                      </a:lnTo>
                      <a:lnTo>
                        <a:pt x="1002" y="318"/>
                      </a:lnTo>
                      <a:lnTo>
                        <a:pt x="1002" y="305"/>
                      </a:lnTo>
                      <a:lnTo>
                        <a:pt x="1008" y="298"/>
                      </a:lnTo>
                      <a:lnTo>
                        <a:pt x="988" y="298"/>
                      </a:lnTo>
                      <a:lnTo>
                        <a:pt x="974" y="291"/>
                      </a:lnTo>
                      <a:lnTo>
                        <a:pt x="961" y="284"/>
                      </a:lnTo>
                      <a:lnTo>
                        <a:pt x="961" y="291"/>
                      </a:lnTo>
                      <a:lnTo>
                        <a:pt x="954" y="284"/>
                      </a:lnTo>
                      <a:lnTo>
                        <a:pt x="954" y="291"/>
                      </a:lnTo>
                      <a:lnTo>
                        <a:pt x="947" y="291"/>
                      </a:lnTo>
                      <a:lnTo>
                        <a:pt x="947" y="284"/>
                      </a:lnTo>
                      <a:lnTo>
                        <a:pt x="941" y="284"/>
                      </a:lnTo>
                      <a:lnTo>
                        <a:pt x="934" y="291"/>
                      </a:lnTo>
                      <a:lnTo>
                        <a:pt x="934" y="305"/>
                      </a:lnTo>
                      <a:lnTo>
                        <a:pt x="927" y="305"/>
                      </a:lnTo>
                      <a:lnTo>
                        <a:pt x="920" y="311"/>
                      </a:lnTo>
                      <a:lnTo>
                        <a:pt x="920" y="325"/>
                      </a:lnTo>
                      <a:lnTo>
                        <a:pt x="893" y="338"/>
                      </a:lnTo>
                      <a:lnTo>
                        <a:pt x="893" y="352"/>
                      </a:lnTo>
                      <a:lnTo>
                        <a:pt x="886" y="359"/>
                      </a:lnTo>
                      <a:lnTo>
                        <a:pt x="893" y="365"/>
                      </a:lnTo>
                      <a:lnTo>
                        <a:pt x="941" y="420"/>
                      </a:lnTo>
                      <a:lnTo>
                        <a:pt x="947" y="426"/>
                      </a:lnTo>
                      <a:lnTo>
                        <a:pt x="954" y="426"/>
                      </a:lnTo>
                      <a:lnTo>
                        <a:pt x="941" y="413"/>
                      </a:lnTo>
                      <a:lnTo>
                        <a:pt x="954" y="406"/>
                      </a:lnTo>
                      <a:lnTo>
                        <a:pt x="954" y="393"/>
                      </a:lnTo>
                      <a:lnTo>
                        <a:pt x="961" y="393"/>
                      </a:lnTo>
                      <a:lnTo>
                        <a:pt x="968" y="372"/>
                      </a:lnTo>
                      <a:lnTo>
                        <a:pt x="981" y="386"/>
                      </a:lnTo>
                      <a:lnTo>
                        <a:pt x="995" y="393"/>
                      </a:lnTo>
                      <a:lnTo>
                        <a:pt x="1002" y="386"/>
                      </a:lnTo>
                      <a:lnTo>
                        <a:pt x="1008" y="379"/>
                      </a:lnTo>
                      <a:lnTo>
                        <a:pt x="1008" y="372"/>
                      </a:lnTo>
                      <a:lnTo>
                        <a:pt x="1015" y="365"/>
                      </a:lnTo>
                      <a:lnTo>
                        <a:pt x="1022" y="352"/>
                      </a:lnTo>
                      <a:lnTo>
                        <a:pt x="1029" y="352"/>
                      </a:lnTo>
                      <a:lnTo>
                        <a:pt x="1035" y="359"/>
                      </a:lnTo>
                      <a:lnTo>
                        <a:pt x="1042" y="365"/>
                      </a:lnTo>
                      <a:lnTo>
                        <a:pt x="1035" y="372"/>
                      </a:lnTo>
                      <a:lnTo>
                        <a:pt x="1035" y="379"/>
                      </a:lnTo>
                      <a:lnTo>
                        <a:pt x="1035" y="386"/>
                      </a:lnTo>
                      <a:lnTo>
                        <a:pt x="1029" y="393"/>
                      </a:lnTo>
                      <a:lnTo>
                        <a:pt x="1022" y="399"/>
                      </a:lnTo>
                      <a:lnTo>
                        <a:pt x="1015" y="406"/>
                      </a:lnTo>
                      <a:lnTo>
                        <a:pt x="1022" y="406"/>
                      </a:lnTo>
                      <a:lnTo>
                        <a:pt x="1015" y="413"/>
                      </a:lnTo>
                      <a:lnTo>
                        <a:pt x="1008" y="413"/>
                      </a:lnTo>
                      <a:lnTo>
                        <a:pt x="1002" y="433"/>
                      </a:lnTo>
                      <a:lnTo>
                        <a:pt x="1002" y="440"/>
                      </a:lnTo>
                      <a:lnTo>
                        <a:pt x="995" y="447"/>
                      </a:lnTo>
                      <a:lnTo>
                        <a:pt x="1008" y="460"/>
                      </a:lnTo>
                      <a:lnTo>
                        <a:pt x="1015" y="467"/>
                      </a:lnTo>
                      <a:lnTo>
                        <a:pt x="1022" y="467"/>
                      </a:lnTo>
                      <a:lnTo>
                        <a:pt x="1022" y="474"/>
                      </a:lnTo>
                      <a:lnTo>
                        <a:pt x="1015" y="494"/>
                      </a:lnTo>
                      <a:lnTo>
                        <a:pt x="1008" y="494"/>
                      </a:lnTo>
                      <a:lnTo>
                        <a:pt x="1002" y="501"/>
                      </a:lnTo>
                      <a:lnTo>
                        <a:pt x="1015" y="501"/>
                      </a:lnTo>
                      <a:lnTo>
                        <a:pt x="1029" y="501"/>
                      </a:lnTo>
                      <a:lnTo>
                        <a:pt x="1035" y="494"/>
                      </a:lnTo>
                      <a:lnTo>
                        <a:pt x="1042" y="494"/>
                      </a:lnTo>
                      <a:lnTo>
                        <a:pt x="1049" y="494"/>
                      </a:lnTo>
                      <a:lnTo>
                        <a:pt x="1056" y="501"/>
                      </a:lnTo>
                      <a:lnTo>
                        <a:pt x="1062" y="501"/>
                      </a:lnTo>
                      <a:lnTo>
                        <a:pt x="1056" y="494"/>
                      </a:lnTo>
                      <a:lnTo>
                        <a:pt x="1062" y="494"/>
                      </a:lnTo>
                      <a:lnTo>
                        <a:pt x="1069" y="501"/>
                      </a:lnTo>
                      <a:lnTo>
                        <a:pt x="1076" y="501"/>
                      </a:lnTo>
                      <a:lnTo>
                        <a:pt x="1076" y="494"/>
                      </a:lnTo>
                      <a:lnTo>
                        <a:pt x="1083" y="494"/>
                      </a:lnTo>
                      <a:lnTo>
                        <a:pt x="1089" y="494"/>
                      </a:lnTo>
                      <a:lnTo>
                        <a:pt x="1089" y="501"/>
                      </a:lnTo>
                      <a:lnTo>
                        <a:pt x="1083" y="508"/>
                      </a:lnTo>
                      <a:lnTo>
                        <a:pt x="1089" y="514"/>
                      </a:lnTo>
                      <a:lnTo>
                        <a:pt x="1089" y="521"/>
                      </a:lnTo>
                      <a:lnTo>
                        <a:pt x="1096" y="521"/>
                      </a:lnTo>
                      <a:lnTo>
                        <a:pt x="1103" y="528"/>
                      </a:lnTo>
                      <a:lnTo>
                        <a:pt x="1110" y="521"/>
                      </a:lnTo>
                      <a:lnTo>
                        <a:pt x="1117" y="521"/>
                      </a:lnTo>
                      <a:lnTo>
                        <a:pt x="1117" y="528"/>
                      </a:lnTo>
                      <a:lnTo>
                        <a:pt x="1123" y="528"/>
                      </a:lnTo>
                      <a:lnTo>
                        <a:pt x="1123" y="535"/>
                      </a:lnTo>
                      <a:lnTo>
                        <a:pt x="1117" y="535"/>
                      </a:lnTo>
                      <a:lnTo>
                        <a:pt x="1123" y="541"/>
                      </a:lnTo>
                      <a:lnTo>
                        <a:pt x="1130" y="541"/>
                      </a:lnTo>
                      <a:lnTo>
                        <a:pt x="1137" y="548"/>
                      </a:lnTo>
                      <a:lnTo>
                        <a:pt x="1137" y="555"/>
                      </a:lnTo>
                      <a:lnTo>
                        <a:pt x="1144" y="562"/>
                      </a:lnTo>
                      <a:lnTo>
                        <a:pt x="1150" y="562"/>
                      </a:lnTo>
                      <a:lnTo>
                        <a:pt x="1157" y="562"/>
                      </a:lnTo>
                      <a:lnTo>
                        <a:pt x="1164" y="555"/>
                      </a:lnTo>
                      <a:lnTo>
                        <a:pt x="1171" y="555"/>
                      </a:lnTo>
                      <a:lnTo>
                        <a:pt x="1184" y="562"/>
                      </a:lnTo>
                      <a:lnTo>
                        <a:pt x="1191" y="562"/>
                      </a:lnTo>
                      <a:lnTo>
                        <a:pt x="1184" y="569"/>
                      </a:lnTo>
                      <a:lnTo>
                        <a:pt x="1191" y="569"/>
                      </a:lnTo>
                      <a:lnTo>
                        <a:pt x="1198" y="569"/>
                      </a:lnTo>
                      <a:lnTo>
                        <a:pt x="1211" y="575"/>
                      </a:lnTo>
                      <a:lnTo>
                        <a:pt x="1211" y="582"/>
                      </a:lnTo>
                      <a:lnTo>
                        <a:pt x="1211" y="589"/>
                      </a:lnTo>
                      <a:lnTo>
                        <a:pt x="1218" y="589"/>
                      </a:lnTo>
                      <a:lnTo>
                        <a:pt x="1211" y="596"/>
                      </a:lnTo>
                      <a:lnTo>
                        <a:pt x="1211" y="602"/>
                      </a:lnTo>
                      <a:lnTo>
                        <a:pt x="1218" y="623"/>
                      </a:lnTo>
                      <a:lnTo>
                        <a:pt x="1218" y="629"/>
                      </a:lnTo>
                      <a:lnTo>
                        <a:pt x="1232" y="636"/>
                      </a:lnTo>
                      <a:lnTo>
                        <a:pt x="1238" y="636"/>
                      </a:lnTo>
                      <a:lnTo>
                        <a:pt x="1245" y="636"/>
                      </a:lnTo>
                      <a:lnTo>
                        <a:pt x="1245" y="643"/>
                      </a:lnTo>
                      <a:lnTo>
                        <a:pt x="1232" y="650"/>
                      </a:lnTo>
                      <a:lnTo>
                        <a:pt x="1225" y="657"/>
                      </a:lnTo>
                      <a:lnTo>
                        <a:pt x="1218" y="657"/>
                      </a:lnTo>
                      <a:lnTo>
                        <a:pt x="1218" y="650"/>
                      </a:lnTo>
                      <a:lnTo>
                        <a:pt x="1211" y="650"/>
                      </a:lnTo>
                      <a:lnTo>
                        <a:pt x="1211" y="657"/>
                      </a:lnTo>
                      <a:lnTo>
                        <a:pt x="1198" y="663"/>
                      </a:lnTo>
                      <a:lnTo>
                        <a:pt x="1191" y="657"/>
                      </a:lnTo>
                      <a:lnTo>
                        <a:pt x="1184" y="643"/>
                      </a:lnTo>
                      <a:lnTo>
                        <a:pt x="1171" y="636"/>
                      </a:lnTo>
                      <a:lnTo>
                        <a:pt x="1150" y="636"/>
                      </a:lnTo>
                      <a:lnTo>
                        <a:pt x="1144" y="643"/>
                      </a:lnTo>
                      <a:lnTo>
                        <a:pt x="1137" y="643"/>
                      </a:lnTo>
                      <a:lnTo>
                        <a:pt x="1137" y="636"/>
                      </a:lnTo>
                      <a:lnTo>
                        <a:pt x="1130" y="636"/>
                      </a:lnTo>
                      <a:lnTo>
                        <a:pt x="1123" y="629"/>
                      </a:lnTo>
                      <a:lnTo>
                        <a:pt x="1123" y="636"/>
                      </a:lnTo>
                      <a:lnTo>
                        <a:pt x="1116" y="636"/>
                      </a:lnTo>
                      <a:lnTo>
                        <a:pt x="1110" y="643"/>
                      </a:lnTo>
                      <a:lnTo>
                        <a:pt x="1103" y="636"/>
                      </a:lnTo>
                      <a:lnTo>
                        <a:pt x="1096" y="636"/>
                      </a:lnTo>
                      <a:lnTo>
                        <a:pt x="1069" y="636"/>
                      </a:lnTo>
                      <a:lnTo>
                        <a:pt x="1056" y="636"/>
                      </a:lnTo>
                      <a:lnTo>
                        <a:pt x="1056" y="643"/>
                      </a:lnTo>
                      <a:lnTo>
                        <a:pt x="1062" y="650"/>
                      </a:lnTo>
                      <a:lnTo>
                        <a:pt x="1056" y="650"/>
                      </a:lnTo>
                      <a:lnTo>
                        <a:pt x="1062" y="650"/>
                      </a:lnTo>
                      <a:lnTo>
                        <a:pt x="1062" y="657"/>
                      </a:lnTo>
                      <a:lnTo>
                        <a:pt x="1069" y="657"/>
                      </a:lnTo>
                      <a:lnTo>
                        <a:pt x="1076" y="677"/>
                      </a:lnTo>
                      <a:lnTo>
                        <a:pt x="1076" y="684"/>
                      </a:lnTo>
                      <a:lnTo>
                        <a:pt x="1076" y="690"/>
                      </a:lnTo>
                      <a:lnTo>
                        <a:pt x="1076" y="697"/>
                      </a:lnTo>
                      <a:lnTo>
                        <a:pt x="1069" y="697"/>
                      </a:lnTo>
                      <a:lnTo>
                        <a:pt x="1062" y="704"/>
                      </a:lnTo>
                      <a:lnTo>
                        <a:pt x="1056" y="704"/>
                      </a:lnTo>
                      <a:lnTo>
                        <a:pt x="1056" y="711"/>
                      </a:lnTo>
                      <a:lnTo>
                        <a:pt x="1056" y="718"/>
                      </a:lnTo>
                      <a:lnTo>
                        <a:pt x="1042" y="731"/>
                      </a:lnTo>
                      <a:lnTo>
                        <a:pt x="1042" y="738"/>
                      </a:lnTo>
                      <a:lnTo>
                        <a:pt x="1029" y="738"/>
                      </a:lnTo>
                      <a:lnTo>
                        <a:pt x="1022" y="745"/>
                      </a:lnTo>
                      <a:lnTo>
                        <a:pt x="1015" y="751"/>
                      </a:lnTo>
                      <a:lnTo>
                        <a:pt x="1022" y="758"/>
                      </a:lnTo>
                      <a:lnTo>
                        <a:pt x="1029" y="758"/>
                      </a:lnTo>
                      <a:lnTo>
                        <a:pt x="1035" y="765"/>
                      </a:lnTo>
                      <a:lnTo>
                        <a:pt x="1042" y="758"/>
                      </a:lnTo>
                      <a:lnTo>
                        <a:pt x="1049" y="758"/>
                      </a:lnTo>
                      <a:lnTo>
                        <a:pt x="1056" y="751"/>
                      </a:lnTo>
                      <a:lnTo>
                        <a:pt x="1056" y="758"/>
                      </a:lnTo>
                      <a:lnTo>
                        <a:pt x="1062" y="758"/>
                      </a:lnTo>
                      <a:lnTo>
                        <a:pt x="1069" y="765"/>
                      </a:lnTo>
                      <a:lnTo>
                        <a:pt x="1062" y="772"/>
                      </a:lnTo>
                      <a:lnTo>
                        <a:pt x="1062" y="778"/>
                      </a:lnTo>
                      <a:lnTo>
                        <a:pt x="1062" y="792"/>
                      </a:lnTo>
                      <a:lnTo>
                        <a:pt x="1062" y="799"/>
                      </a:lnTo>
                      <a:lnTo>
                        <a:pt x="1049" y="805"/>
                      </a:lnTo>
                      <a:lnTo>
                        <a:pt x="1049" y="812"/>
                      </a:lnTo>
                      <a:lnTo>
                        <a:pt x="1049" y="819"/>
                      </a:lnTo>
                      <a:lnTo>
                        <a:pt x="1056" y="819"/>
                      </a:lnTo>
                      <a:lnTo>
                        <a:pt x="1056" y="826"/>
                      </a:lnTo>
                      <a:lnTo>
                        <a:pt x="1069" y="826"/>
                      </a:lnTo>
                      <a:lnTo>
                        <a:pt x="1076" y="833"/>
                      </a:lnTo>
                      <a:lnTo>
                        <a:pt x="1076" y="839"/>
                      </a:lnTo>
                      <a:lnTo>
                        <a:pt x="1083" y="846"/>
                      </a:lnTo>
                      <a:lnTo>
                        <a:pt x="1089" y="860"/>
                      </a:lnTo>
                      <a:lnTo>
                        <a:pt x="1076" y="873"/>
                      </a:lnTo>
                      <a:lnTo>
                        <a:pt x="1076" y="880"/>
                      </a:lnTo>
                      <a:lnTo>
                        <a:pt x="1076" y="894"/>
                      </a:lnTo>
                      <a:lnTo>
                        <a:pt x="1076" y="900"/>
                      </a:lnTo>
                      <a:lnTo>
                        <a:pt x="1076" y="907"/>
                      </a:lnTo>
                      <a:lnTo>
                        <a:pt x="1083" y="927"/>
                      </a:lnTo>
                      <a:lnTo>
                        <a:pt x="1083" y="941"/>
                      </a:lnTo>
                      <a:lnTo>
                        <a:pt x="1076" y="948"/>
                      </a:lnTo>
                      <a:lnTo>
                        <a:pt x="1076" y="941"/>
                      </a:lnTo>
                      <a:lnTo>
                        <a:pt x="1069" y="934"/>
                      </a:lnTo>
                      <a:lnTo>
                        <a:pt x="1062" y="927"/>
                      </a:lnTo>
                      <a:lnTo>
                        <a:pt x="1062" y="921"/>
                      </a:lnTo>
                      <a:lnTo>
                        <a:pt x="1056" y="914"/>
                      </a:lnTo>
                      <a:lnTo>
                        <a:pt x="1062" y="900"/>
                      </a:lnTo>
                      <a:lnTo>
                        <a:pt x="1062" y="894"/>
                      </a:lnTo>
                      <a:lnTo>
                        <a:pt x="1049" y="887"/>
                      </a:lnTo>
                      <a:lnTo>
                        <a:pt x="1049" y="894"/>
                      </a:lnTo>
                      <a:lnTo>
                        <a:pt x="1042" y="894"/>
                      </a:lnTo>
                      <a:lnTo>
                        <a:pt x="1042" y="900"/>
                      </a:lnTo>
                      <a:lnTo>
                        <a:pt x="1049" y="907"/>
                      </a:lnTo>
                      <a:lnTo>
                        <a:pt x="1049" y="914"/>
                      </a:lnTo>
                      <a:lnTo>
                        <a:pt x="1042" y="921"/>
                      </a:lnTo>
                      <a:lnTo>
                        <a:pt x="1042" y="927"/>
                      </a:lnTo>
                      <a:lnTo>
                        <a:pt x="1049" y="927"/>
                      </a:lnTo>
                      <a:lnTo>
                        <a:pt x="1056" y="927"/>
                      </a:lnTo>
                      <a:lnTo>
                        <a:pt x="1069" y="948"/>
                      </a:lnTo>
                      <a:lnTo>
                        <a:pt x="1076" y="954"/>
                      </a:lnTo>
                      <a:lnTo>
                        <a:pt x="1076" y="961"/>
                      </a:lnTo>
                      <a:lnTo>
                        <a:pt x="1056" y="968"/>
                      </a:lnTo>
                      <a:lnTo>
                        <a:pt x="1035" y="968"/>
                      </a:lnTo>
                      <a:lnTo>
                        <a:pt x="1035" y="975"/>
                      </a:lnTo>
                      <a:lnTo>
                        <a:pt x="1035" y="982"/>
                      </a:lnTo>
                      <a:lnTo>
                        <a:pt x="1042" y="995"/>
                      </a:lnTo>
                      <a:lnTo>
                        <a:pt x="1049" y="995"/>
                      </a:lnTo>
                      <a:lnTo>
                        <a:pt x="1042" y="1002"/>
                      </a:lnTo>
                      <a:lnTo>
                        <a:pt x="1035" y="1009"/>
                      </a:lnTo>
                      <a:lnTo>
                        <a:pt x="1042" y="1015"/>
                      </a:lnTo>
                      <a:lnTo>
                        <a:pt x="1049" y="1036"/>
                      </a:lnTo>
                      <a:lnTo>
                        <a:pt x="1049" y="1049"/>
                      </a:lnTo>
                      <a:lnTo>
                        <a:pt x="1049" y="1056"/>
                      </a:lnTo>
                      <a:lnTo>
                        <a:pt x="1042" y="1070"/>
                      </a:lnTo>
                      <a:lnTo>
                        <a:pt x="1056" y="1083"/>
                      </a:lnTo>
                      <a:lnTo>
                        <a:pt x="1049" y="1090"/>
                      </a:lnTo>
                      <a:lnTo>
                        <a:pt x="1042" y="1103"/>
                      </a:lnTo>
                      <a:lnTo>
                        <a:pt x="1042" y="1110"/>
                      </a:lnTo>
                      <a:lnTo>
                        <a:pt x="1042" y="1117"/>
                      </a:lnTo>
                      <a:lnTo>
                        <a:pt x="1035" y="1124"/>
                      </a:lnTo>
                      <a:lnTo>
                        <a:pt x="1028" y="1131"/>
                      </a:lnTo>
                      <a:lnTo>
                        <a:pt x="1022" y="1137"/>
                      </a:lnTo>
                      <a:lnTo>
                        <a:pt x="1015" y="1137"/>
                      </a:lnTo>
                      <a:lnTo>
                        <a:pt x="1022" y="1144"/>
                      </a:lnTo>
                      <a:lnTo>
                        <a:pt x="1028" y="1151"/>
                      </a:lnTo>
                      <a:lnTo>
                        <a:pt x="1028" y="1164"/>
                      </a:lnTo>
                      <a:lnTo>
                        <a:pt x="1035" y="1164"/>
                      </a:lnTo>
                      <a:lnTo>
                        <a:pt x="1042" y="1171"/>
                      </a:lnTo>
                      <a:lnTo>
                        <a:pt x="1049" y="1171"/>
                      </a:lnTo>
                      <a:lnTo>
                        <a:pt x="1042" y="1178"/>
                      </a:lnTo>
                      <a:lnTo>
                        <a:pt x="1049" y="1185"/>
                      </a:lnTo>
                      <a:lnTo>
                        <a:pt x="1049" y="1198"/>
                      </a:lnTo>
                      <a:lnTo>
                        <a:pt x="1056" y="1212"/>
                      </a:lnTo>
                      <a:lnTo>
                        <a:pt x="1062" y="1212"/>
                      </a:lnTo>
                      <a:lnTo>
                        <a:pt x="1069" y="1212"/>
                      </a:lnTo>
                      <a:lnTo>
                        <a:pt x="1076" y="1218"/>
                      </a:lnTo>
                      <a:lnTo>
                        <a:pt x="1089" y="1239"/>
                      </a:lnTo>
                      <a:lnTo>
                        <a:pt x="1096" y="1266"/>
                      </a:lnTo>
                      <a:lnTo>
                        <a:pt x="1110" y="1266"/>
                      </a:lnTo>
                      <a:lnTo>
                        <a:pt x="1116" y="1266"/>
                      </a:lnTo>
                      <a:lnTo>
                        <a:pt x="1123" y="1273"/>
                      </a:lnTo>
                      <a:lnTo>
                        <a:pt x="1130" y="1266"/>
                      </a:lnTo>
                      <a:lnTo>
                        <a:pt x="1143" y="1273"/>
                      </a:lnTo>
                      <a:lnTo>
                        <a:pt x="1164" y="1273"/>
                      </a:lnTo>
                      <a:lnTo>
                        <a:pt x="1164" y="1266"/>
                      </a:lnTo>
                      <a:lnTo>
                        <a:pt x="1177" y="1266"/>
                      </a:lnTo>
                      <a:lnTo>
                        <a:pt x="1184" y="1266"/>
                      </a:lnTo>
                      <a:lnTo>
                        <a:pt x="1184" y="1273"/>
                      </a:lnTo>
                      <a:lnTo>
                        <a:pt x="1191" y="1279"/>
                      </a:lnTo>
                      <a:lnTo>
                        <a:pt x="1191" y="1293"/>
                      </a:lnTo>
                      <a:lnTo>
                        <a:pt x="1191" y="1300"/>
                      </a:lnTo>
                      <a:lnTo>
                        <a:pt x="1198" y="1313"/>
                      </a:lnTo>
                      <a:lnTo>
                        <a:pt x="1198" y="1320"/>
                      </a:lnTo>
                      <a:lnTo>
                        <a:pt x="1198" y="1340"/>
                      </a:lnTo>
                      <a:lnTo>
                        <a:pt x="1184" y="1347"/>
                      </a:lnTo>
                      <a:lnTo>
                        <a:pt x="1177" y="1354"/>
                      </a:lnTo>
                      <a:lnTo>
                        <a:pt x="1171" y="1374"/>
                      </a:lnTo>
                      <a:lnTo>
                        <a:pt x="1171" y="1381"/>
                      </a:lnTo>
                      <a:lnTo>
                        <a:pt x="1157" y="1408"/>
                      </a:lnTo>
                      <a:lnTo>
                        <a:pt x="1157" y="1415"/>
                      </a:lnTo>
                      <a:lnTo>
                        <a:pt x="1164" y="1422"/>
                      </a:lnTo>
                      <a:lnTo>
                        <a:pt x="1157" y="1435"/>
                      </a:lnTo>
                      <a:lnTo>
                        <a:pt x="1150" y="1449"/>
                      </a:lnTo>
                      <a:lnTo>
                        <a:pt x="1144" y="1449"/>
                      </a:lnTo>
                      <a:lnTo>
                        <a:pt x="1137" y="1442"/>
                      </a:lnTo>
                      <a:lnTo>
                        <a:pt x="1130" y="1442"/>
                      </a:lnTo>
                      <a:lnTo>
                        <a:pt x="1123" y="1455"/>
                      </a:lnTo>
                      <a:lnTo>
                        <a:pt x="1116" y="1462"/>
                      </a:lnTo>
                      <a:lnTo>
                        <a:pt x="1123" y="1469"/>
                      </a:lnTo>
                      <a:lnTo>
                        <a:pt x="1116" y="1483"/>
                      </a:lnTo>
                      <a:lnTo>
                        <a:pt x="1116" y="1496"/>
                      </a:lnTo>
                      <a:lnTo>
                        <a:pt x="1096" y="1489"/>
                      </a:lnTo>
                      <a:lnTo>
                        <a:pt x="1096" y="1496"/>
                      </a:lnTo>
                      <a:lnTo>
                        <a:pt x="1089" y="1496"/>
                      </a:lnTo>
                      <a:lnTo>
                        <a:pt x="1089" y="1489"/>
                      </a:lnTo>
                      <a:lnTo>
                        <a:pt x="1076" y="1489"/>
                      </a:lnTo>
                      <a:lnTo>
                        <a:pt x="1076" y="1496"/>
                      </a:lnTo>
                      <a:lnTo>
                        <a:pt x="1062" y="1496"/>
                      </a:lnTo>
                      <a:lnTo>
                        <a:pt x="1062" y="1503"/>
                      </a:lnTo>
                      <a:lnTo>
                        <a:pt x="1056" y="1503"/>
                      </a:lnTo>
                      <a:lnTo>
                        <a:pt x="1056" y="1510"/>
                      </a:lnTo>
                      <a:lnTo>
                        <a:pt x="1049" y="1510"/>
                      </a:lnTo>
                      <a:lnTo>
                        <a:pt x="1049" y="1503"/>
                      </a:lnTo>
                      <a:lnTo>
                        <a:pt x="1042" y="1503"/>
                      </a:lnTo>
                      <a:lnTo>
                        <a:pt x="1042" y="1510"/>
                      </a:lnTo>
                      <a:lnTo>
                        <a:pt x="1042" y="1516"/>
                      </a:lnTo>
                      <a:lnTo>
                        <a:pt x="1042" y="1523"/>
                      </a:lnTo>
                      <a:lnTo>
                        <a:pt x="1042" y="1530"/>
                      </a:lnTo>
                      <a:lnTo>
                        <a:pt x="1035" y="1530"/>
                      </a:lnTo>
                      <a:lnTo>
                        <a:pt x="1028" y="1537"/>
                      </a:lnTo>
                      <a:lnTo>
                        <a:pt x="1028" y="1543"/>
                      </a:lnTo>
                      <a:lnTo>
                        <a:pt x="1008" y="1571"/>
                      </a:lnTo>
                      <a:lnTo>
                        <a:pt x="1015" y="1577"/>
                      </a:lnTo>
                      <a:lnTo>
                        <a:pt x="1008" y="1577"/>
                      </a:lnTo>
                      <a:lnTo>
                        <a:pt x="995" y="1598"/>
                      </a:lnTo>
                      <a:lnTo>
                        <a:pt x="981" y="1604"/>
                      </a:lnTo>
                      <a:lnTo>
                        <a:pt x="981" y="1598"/>
                      </a:lnTo>
                      <a:lnTo>
                        <a:pt x="974" y="1598"/>
                      </a:lnTo>
                      <a:lnTo>
                        <a:pt x="968" y="1591"/>
                      </a:lnTo>
                      <a:lnTo>
                        <a:pt x="961" y="1577"/>
                      </a:lnTo>
                      <a:lnTo>
                        <a:pt x="961" y="1564"/>
                      </a:lnTo>
                      <a:lnTo>
                        <a:pt x="954" y="1557"/>
                      </a:lnTo>
                      <a:lnTo>
                        <a:pt x="934" y="1550"/>
                      </a:lnTo>
                      <a:lnTo>
                        <a:pt x="927" y="1550"/>
                      </a:lnTo>
                      <a:lnTo>
                        <a:pt x="920" y="1537"/>
                      </a:lnTo>
                      <a:lnTo>
                        <a:pt x="920" y="1530"/>
                      </a:lnTo>
                      <a:lnTo>
                        <a:pt x="920" y="1523"/>
                      </a:lnTo>
                      <a:lnTo>
                        <a:pt x="920" y="1516"/>
                      </a:lnTo>
                      <a:lnTo>
                        <a:pt x="907" y="1516"/>
                      </a:lnTo>
                      <a:lnTo>
                        <a:pt x="900" y="1516"/>
                      </a:lnTo>
                      <a:lnTo>
                        <a:pt x="900" y="1503"/>
                      </a:lnTo>
                      <a:lnTo>
                        <a:pt x="893" y="1503"/>
                      </a:lnTo>
                      <a:lnTo>
                        <a:pt x="886" y="1496"/>
                      </a:lnTo>
                      <a:lnTo>
                        <a:pt x="880" y="1510"/>
                      </a:lnTo>
                      <a:lnTo>
                        <a:pt x="886" y="1516"/>
                      </a:lnTo>
                      <a:lnTo>
                        <a:pt x="893" y="1516"/>
                      </a:lnTo>
                      <a:lnTo>
                        <a:pt x="886" y="1537"/>
                      </a:lnTo>
                      <a:lnTo>
                        <a:pt x="886" y="1544"/>
                      </a:lnTo>
                      <a:lnTo>
                        <a:pt x="880" y="1544"/>
                      </a:lnTo>
                      <a:lnTo>
                        <a:pt x="880" y="1564"/>
                      </a:lnTo>
                      <a:lnTo>
                        <a:pt x="886" y="1564"/>
                      </a:lnTo>
                      <a:lnTo>
                        <a:pt x="886" y="1571"/>
                      </a:lnTo>
                      <a:lnTo>
                        <a:pt x="886" y="1577"/>
                      </a:lnTo>
                      <a:lnTo>
                        <a:pt x="886" y="1584"/>
                      </a:lnTo>
                      <a:lnTo>
                        <a:pt x="886" y="1591"/>
                      </a:lnTo>
                      <a:lnTo>
                        <a:pt x="886" y="1584"/>
                      </a:lnTo>
                      <a:lnTo>
                        <a:pt x="886" y="1577"/>
                      </a:lnTo>
                      <a:lnTo>
                        <a:pt x="893" y="1577"/>
                      </a:lnTo>
                      <a:lnTo>
                        <a:pt x="893" y="1584"/>
                      </a:lnTo>
                      <a:lnTo>
                        <a:pt x="893" y="1591"/>
                      </a:lnTo>
                      <a:lnTo>
                        <a:pt x="893" y="1598"/>
                      </a:lnTo>
                      <a:lnTo>
                        <a:pt x="886" y="1604"/>
                      </a:lnTo>
                      <a:lnTo>
                        <a:pt x="886" y="1618"/>
                      </a:lnTo>
                      <a:lnTo>
                        <a:pt x="893" y="1632"/>
                      </a:lnTo>
                      <a:lnTo>
                        <a:pt x="886" y="1638"/>
                      </a:lnTo>
                      <a:lnTo>
                        <a:pt x="880" y="1638"/>
                      </a:lnTo>
                      <a:lnTo>
                        <a:pt x="873" y="1638"/>
                      </a:lnTo>
                      <a:lnTo>
                        <a:pt x="866" y="1638"/>
                      </a:lnTo>
                      <a:lnTo>
                        <a:pt x="866" y="1652"/>
                      </a:lnTo>
                      <a:lnTo>
                        <a:pt x="852" y="1652"/>
                      </a:lnTo>
                      <a:lnTo>
                        <a:pt x="852" y="1659"/>
                      </a:lnTo>
                      <a:lnTo>
                        <a:pt x="846" y="1659"/>
                      </a:lnTo>
                      <a:lnTo>
                        <a:pt x="846" y="1665"/>
                      </a:lnTo>
                      <a:lnTo>
                        <a:pt x="839" y="1659"/>
                      </a:lnTo>
                      <a:lnTo>
                        <a:pt x="832" y="1665"/>
                      </a:lnTo>
                      <a:lnTo>
                        <a:pt x="825" y="1665"/>
                      </a:lnTo>
                      <a:lnTo>
                        <a:pt x="825" y="1672"/>
                      </a:lnTo>
                      <a:lnTo>
                        <a:pt x="819" y="1686"/>
                      </a:lnTo>
                      <a:lnTo>
                        <a:pt x="819" y="1692"/>
                      </a:lnTo>
                      <a:lnTo>
                        <a:pt x="819" y="1706"/>
                      </a:lnTo>
                      <a:lnTo>
                        <a:pt x="819" y="1713"/>
                      </a:lnTo>
                      <a:lnTo>
                        <a:pt x="812" y="1720"/>
                      </a:lnTo>
                      <a:lnTo>
                        <a:pt x="798" y="1713"/>
                      </a:lnTo>
                      <a:lnTo>
                        <a:pt x="792" y="1720"/>
                      </a:lnTo>
                      <a:lnTo>
                        <a:pt x="792" y="1726"/>
                      </a:lnTo>
                      <a:lnTo>
                        <a:pt x="778" y="1733"/>
                      </a:lnTo>
                      <a:lnTo>
                        <a:pt x="778" y="1740"/>
                      </a:lnTo>
                      <a:lnTo>
                        <a:pt x="771" y="1747"/>
                      </a:lnTo>
                      <a:lnTo>
                        <a:pt x="771" y="1760"/>
                      </a:lnTo>
                      <a:lnTo>
                        <a:pt x="771" y="1767"/>
                      </a:lnTo>
                      <a:lnTo>
                        <a:pt x="771" y="1774"/>
                      </a:lnTo>
                      <a:lnTo>
                        <a:pt x="765" y="1767"/>
                      </a:lnTo>
                      <a:lnTo>
                        <a:pt x="758" y="1767"/>
                      </a:lnTo>
                      <a:lnTo>
                        <a:pt x="758" y="1774"/>
                      </a:lnTo>
                      <a:lnTo>
                        <a:pt x="758" y="1780"/>
                      </a:lnTo>
                      <a:lnTo>
                        <a:pt x="751" y="1787"/>
                      </a:lnTo>
                      <a:lnTo>
                        <a:pt x="751" y="1794"/>
                      </a:lnTo>
                      <a:lnTo>
                        <a:pt x="758" y="1794"/>
                      </a:lnTo>
                      <a:lnTo>
                        <a:pt x="751" y="1801"/>
                      </a:lnTo>
                      <a:lnTo>
                        <a:pt x="751" y="1807"/>
                      </a:lnTo>
                      <a:lnTo>
                        <a:pt x="744" y="1814"/>
                      </a:lnTo>
                      <a:lnTo>
                        <a:pt x="737" y="1835"/>
                      </a:lnTo>
                      <a:lnTo>
                        <a:pt x="731" y="1835"/>
                      </a:lnTo>
                      <a:lnTo>
                        <a:pt x="724" y="1835"/>
                      </a:lnTo>
                      <a:lnTo>
                        <a:pt x="724" y="1828"/>
                      </a:lnTo>
                      <a:lnTo>
                        <a:pt x="724" y="1821"/>
                      </a:lnTo>
                      <a:lnTo>
                        <a:pt x="717" y="1828"/>
                      </a:lnTo>
                      <a:lnTo>
                        <a:pt x="717" y="1821"/>
                      </a:lnTo>
                      <a:lnTo>
                        <a:pt x="704" y="1821"/>
                      </a:lnTo>
                      <a:lnTo>
                        <a:pt x="697" y="1821"/>
                      </a:lnTo>
                      <a:lnTo>
                        <a:pt x="690" y="1821"/>
                      </a:lnTo>
                      <a:lnTo>
                        <a:pt x="683" y="1814"/>
                      </a:lnTo>
                      <a:lnTo>
                        <a:pt x="683" y="1807"/>
                      </a:lnTo>
                      <a:lnTo>
                        <a:pt x="677" y="1807"/>
                      </a:lnTo>
                      <a:lnTo>
                        <a:pt x="670" y="1807"/>
                      </a:lnTo>
                      <a:lnTo>
                        <a:pt x="663" y="1814"/>
                      </a:lnTo>
                      <a:lnTo>
                        <a:pt x="663" y="1821"/>
                      </a:lnTo>
                      <a:lnTo>
                        <a:pt x="656" y="1821"/>
                      </a:lnTo>
                      <a:lnTo>
                        <a:pt x="670" y="1835"/>
                      </a:lnTo>
                      <a:lnTo>
                        <a:pt x="663" y="1848"/>
                      </a:lnTo>
                      <a:lnTo>
                        <a:pt x="663" y="1841"/>
                      </a:lnTo>
                      <a:lnTo>
                        <a:pt x="656" y="1841"/>
                      </a:lnTo>
                      <a:lnTo>
                        <a:pt x="643" y="1848"/>
                      </a:lnTo>
                      <a:lnTo>
                        <a:pt x="643" y="1841"/>
                      </a:lnTo>
                      <a:lnTo>
                        <a:pt x="636" y="1848"/>
                      </a:lnTo>
                      <a:lnTo>
                        <a:pt x="636" y="1855"/>
                      </a:lnTo>
                      <a:lnTo>
                        <a:pt x="636" y="1862"/>
                      </a:lnTo>
                      <a:lnTo>
                        <a:pt x="616" y="1855"/>
                      </a:lnTo>
                      <a:lnTo>
                        <a:pt x="609" y="1862"/>
                      </a:lnTo>
                      <a:lnTo>
                        <a:pt x="602" y="1848"/>
                      </a:lnTo>
                      <a:lnTo>
                        <a:pt x="595" y="1855"/>
                      </a:lnTo>
                      <a:lnTo>
                        <a:pt x="575" y="1855"/>
                      </a:lnTo>
                      <a:lnTo>
                        <a:pt x="555" y="1862"/>
                      </a:lnTo>
                      <a:lnTo>
                        <a:pt x="548" y="1868"/>
                      </a:lnTo>
                      <a:lnTo>
                        <a:pt x="541" y="1875"/>
                      </a:lnTo>
                      <a:lnTo>
                        <a:pt x="534" y="1889"/>
                      </a:lnTo>
                      <a:lnTo>
                        <a:pt x="534" y="1895"/>
                      </a:lnTo>
                      <a:lnTo>
                        <a:pt x="528" y="1895"/>
                      </a:lnTo>
                      <a:lnTo>
                        <a:pt x="521" y="1902"/>
                      </a:lnTo>
                      <a:lnTo>
                        <a:pt x="514" y="1909"/>
                      </a:lnTo>
                      <a:lnTo>
                        <a:pt x="507" y="1916"/>
                      </a:lnTo>
                      <a:lnTo>
                        <a:pt x="507" y="1923"/>
                      </a:lnTo>
                      <a:lnTo>
                        <a:pt x="507" y="1929"/>
                      </a:lnTo>
                      <a:lnTo>
                        <a:pt x="507" y="1936"/>
                      </a:lnTo>
                      <a:lnTo>
                        <a:pt x="507" y="1950"/>
                      </a:lnTo>
                      <a:lnTo>
                        <a:pt x="501" y="1950"/>
                      </a:lnTo>
                      <a:lnTo>
                        <a:pt x="507" y="1956"/>
                      </a:lnTo>
                      <a:lnTo>
                        <a:pt x="501" y="1970"/>
                      </a:lnTo>
                      <a:lnTo>
                        <a:pt x="501" y="1983"/>
                      </a:lnTo>
                      <a:lnTo>
                        <a:pt x="494" y="1990"/>
                      </a:lnTo>
                      <a:lnTo>
                        <a:pt x="487" y="1977"/>
                      </a:lnTo>
                      <a:lnTo>
                        <a:pt x="480" y="1977"/>
                      </a:lnTo>
                      <a:lnTo>
                        <a:pt x="467" y="1977"/>
                      </a:lnTo>
                      <a:lnTo>
                        <a:pt x="467" y="1963"/>
                      </a:lnTo>
                      <a:lnTo>
                        <a:pt x="467" y="1950"/>
                      </a:lnTo>
                      <a:lnTo>
                        <a:pt x="467" y="1943"/>
                      </a:lnTo>
                      <a:lnTo>
                        <a:pt x="467" y="1936"/>
                      </a:lnTo>
                      <a:lnTo>
                        <a:pt x="473" y="1923"/>
                      </a:lnTo>
                      <a:lnTo>
                        <a:pt x="467" y="1923"/>
                      </a:lnTo>
                      <a:lnTo>
                        <a:pt x="467" y="1916"/>
                      </a:lnTo>
                      <a:lnTo>
                        <a:pt x="467" y="1909"/>
                      </a:lnTo>
                      <a:lnTo>
                        <a:pt x="473" y="1889"/>
                      </a:lnTo>
                      <a:lnTo>
                        <a:pt x="460" y="1895"/>
                      </a:lnTo>
                      <a:lnTo>
                        <a:pt x="453" y="1895"/>
                      </a:lnTo>
                      <a:lnTo>
                        <a:pt x="440" y="1902"/>
                      </a:lnTo>
                      <a:lnTo>
                        <a:pt x="440" y="1909"/>
                      </a:lnTo>
                      <a:lnTo>
                        <a:pt x="440" y="1916"/>
                      </a:lnTo>
                      <a:lnTo>
                        <a:pt x="446" y="1923"/>
                      </a:lnTo>
                      <a:lnTo>
                        <a:pt x="440" y="1929"/>
                      </a:lnTo>
                      <a:lnTo>
                        <a:pt x="440" y="1936"/>
                      </a:lnTo>
                      <a:lnTo>
                        <a:pt x="446" y="1943"/>
                      </a:lnTo>
                      <a:lnTo>
                        <a:pt x="453" y="1950"/>
                      </a:lnTo>
                      <a:lnTo>
                        <a:pt x="446" y="1950"/>
                      </a:lnTo>
                      <a:lnTo>
                        <a:pt x="440" y="1950"/>
                      </a:lnTo>
                      <a:lnTo>
                        <a:pt x="426" y="1950"/>
                      </a:lnTo>
                      <a:lnTo>
                        <a:pt x="419" y="1956"/>
                      </a:lnTo>
                      <a:lnTo>
                        <a:pt x="413" y="1936"/>
                      </a:lnTo>
                      <a:lnTo>
                        <a:pt x="406" y="1929"/>
                      </a:lnTo>
                      <a:lnTo>
                        <a:pt x="399" y="1916"/>
                      </a:lnTo>
                      <a:lnTo>
                        <a:pt x="386" y="1902"/>
                      </a:lnTo>
                      <a:lnTo>
                        <a:pt x="386" y="1895"/>
                      </a:lnTo>
                      <a:lnTo>
                        <a:pt x="379" y="1895"/>
                      </a:lnTo>
                      <a:lnTo>
                        <a:pt x="372" y="1895"/>
                      </a:lnTo>
                      <a:lnTo>
                        <a:pt x="372" y="1889"/>
                      </a:lnTo>
                      <a:lnTo>
                        <a:pt x="365" y="1875"/>
                      </a:lnTo>
                      <a:lnTo>
                        <a:pt x="352" y="1868"/>
                      </a:lnTo>
                      <a:lnTo>
                        <a:pt x="345" y="1862"/>
                      </a:lnTo>
                      <a:lnTo>
                        <a:pt x="331" y="1855"/>
                      </a:lnTo>
                      <a:lnTo>
                        <a:pt x="325" y="1855"/>
                      </a:lnTo>
                      <a:lnTo>
                        <a:pt x="311" y="1848"/>
                      </a:lnTo>
                      <a:lnTo>
                        <a:pt x="304" y="1841"/>
                      </a:lnTo>
                      <a:lnTo>
                        <a:pt x="304" y="1835"/>
                      </a:lnTo>
                      <a:lnTo>
                        <a:pt x="298" y="1835"/>
                      </a:lnTo>
                      <a:lnTo>
                        <a:pt x="291" y="1835"/>
                      </a:lnTo>
                      <a:lnTo>
                        <a:pt x="284" y="1835"/>
                      </a:lnTo>
                      <a:lnTo>
                        <a:pt x="284" y="1828"/>
                      </a:lnTo>
                      <a:lnTo>
                        <a:pt x="284" y="1821"/>
                      </a:lnTo>
                      <a:lnTo>
                        <a:pt x="277" y="1814"/>
                      </a:lnTo>
                      <a:lnTo>
                        <a:pt x="277" y="1807"/>
                      </a:lnTo>
                      <a:lnTo>
                        <a:pt x="264" y="1807"/>
                      </a:lnTo>
                      <a:lnTo>
                        <a:pt x="264" y="1801"/>
                      </a:lnTo>
                      <a:lnTo>
                        <a:pt x="270" y="1801"/>
                      </a:lnTo>
                      <a:lnTo>
                        <a:pt x="270" y="1794"/>
                      </a:lnTo>
                      <a:lnTo>
                        <a:pt x="264" y="1801"/>
                      </a:lnTo>
                      <a:lnTo>
                        <a:pt x="257" y="1794"/>
                      </a:lnTo>
                      <a:lnTo>
                        <a:pt x="250" y="1801"/>
                      </a:lnTo>
                      <a:lnTo>
                        <a:pt x="243" y="1794"/>
                      </a:lnTo>
                      <a:lnTo>
                        <a:pt x="243" y="1787"/>
                      </a:lnTo>
                      <a:lnTo>
                        <a:pt x="250" y="1780"/>
                      </a:lnTo>
                      <a:lnTo>
                        <a:pt x="250" y="1767"/>
                      </a:lnTo>
                      <a:lnTo>
                        <a:pt x="250" y="1753"/>
                      </a:lnTo>
                      <a:lnTo>
                        <a:pt x="250" y="1747"/>
                      </a:lnTo>
                      <a:lnTo>
                        <a:pt x="250" y="1733"/>
                      </a:lnTo>
                      <a:lnTo>
                        <a:pt x="250" y="1713"/>
                      </a:lnTo>
                      <a:lnTo>
                        <a:pt x="243" y="1692"/>
                      </a:lnTo>
                      <a:lnTo>
                        <a:pt x="237" y="1692"/>
                      </a:lnTo>
                      <a:lnTo>
                        <a:pt x="230" y="1686"/>
                      </a:lnTo>
                      <a:lnTo>
                        <a:pt x="230" y="1679"/>
                      </a:lnTo>
                      <a:lnTo>
                        <a:pt x="223" y="1679"/>
                      </a:lnTo>
                      <a:lnTo>
                        <a:pt x="216" y="1672"/>
                      </a:lnTo>
                      <a:lnTo>
                        <a:pt x="210" y="1672"/>
                      </a:lnTo>
                      <a:lnTo>
                        <a:pt x="210" y="1659"/>
                      </a:lnTo>
                      <a:lnTo>
                        <a:pt x="216" y="1659"/>
                      </a:lnTo>
                      <a:lnTo>
                        <a:pt x="230" y="1659"/>
                      </a:lnTo>
                      <a:lnTo>
                        <a:pt x="230" y="1625"/>
                      </a:lnTo>
                      <a:lnTo>
                        <a:pt x="237" y="1625"/>
                      </a:lnTo>
                      <a:lnTo>
                        <a:pt x="243" y="1618"/>
                      </a:lnTo>
                      <a:lnTo>
                        <a:pt x="243" y="1598"/>
                      </a:lnTo>
                      <a:lnTo>
                        <a:pt x="237" y="1598"/>
                      </a:lnTo>
                      <a:lnTo>
                        <a:pt x="237" y="1584"/>
                      </a:lnTo>
                      <a:lnTo>
                        <a:pt x="223" y="1584"/>
                      </a:lnTo>
                      <a:lnTo>
                        <a:pt x="196" y="1550"/>
                      </a:lnTo>
                      <a:lnTo>
                        <a:pt x="196" y="1543"/>
                      </a:lnTo>
                      <a:lnTo>
                        <a:pt x="203" y="1537"/>
                      </a:lnTo>
                      <a:lnTo>
                        <a:pt x="210" y="1530"/>
                      </a:lnTo>
                      <a:lnTo>
                        <a:pt x="210" y="1516"/>
                      </a:lnTo>
                      <a:lnTo>
                        <a:pt x="203" y="1516"/>
                      </a:lnTo>
                      <a:lnTo>
                        <a:pt x="203" y="1510"/>
                      </a:lnTo>
                      <a:lnTo>
                        <a:pt x="210" y="1503"/>
                      </a:lnTo>
                      <a:lnTo>
                        <a:pt x="216" y="1503"/>
                      </a:lnTo>
                      <a:lnTo>
                        <a:pt x="223" y="1503"/>
                      </a:lnTo>
                      <a:lnTo>
                        <a:pt x="230" y="1503"/>
                      </a:lnTo>
                      <a:lnTo>
                        <a:pt x="237" y="1503"/>
                      </a:lnTo>
                      <a:lnTo>
                        <a:pt x="243" y="1503"/>
                      </a:lnTo>
                      <a:lnTo>
                        <a:pt x="257" y="1496"/>
                      </a:lnTo>
                      <a:lnTo>
                        <a:pt x="270" y="1489"/>
                      </a:lnTo>
                      <a:lnTo>
                        <a:pt x="277" y="1482"/>
                      </a:lnTo>
                      <a:lnTo>
                        <a:pt x="291" y="1476"/>
                      </a:lnTo>
                      <a:lnTo>
                        <a:pt x="291" y="1462"/>
                      </a:lnTo>
                      <a:lnTo>
                        <a:pt x="291" y="1442"/>
                      </a:lnTo>
                      <a:lnTo>
                        <a:pt x="318" y="1435"/>
                      </a:lnTo>
                      <a:lnTo>
                        <a:pt x="325" y="1428"/>
                      </a:lnTo>
                      <a:lnTo>
                        <a:pt x="325" y="1422"/>
                      </a:lnTo>
                      <a:lnTo>
                        <a:pt x="331" y="1408"/>
                      </a:lnTo>
                      <a:lnTo>
                        <a:pt x="345" y="1408"/>
                      </a:lnTo>
                      <a:lnTo>
                        <a:pt x="352" y="1408"/>
                      </a:lnTo>
                      <a:lnTo>
                        <a:pt x="352" y="1415"/>
                      </a:lnTo>
                      <a:lnTo>
                        <a:pt x="372" y="1408"/>
                      </a:lnTo>
                      <a:lnTo>
                        <a:pt x="365" y="1394"/>
                      </a:lnTo>
                      <a:lnTo>
                        <a:pt x="372" y="1374"/>
                      </a:lnTo>
                      <a:lnTo>
                        <a:pt x="372" y="1367"/>
                      </a:lnTo>
                      <a:lnTo>
                        <a:pt x="352" y="1367"/>
                      </a:lnTo>
                      <a:lnTo>
                        <a:pt x="352" y="1374"/>
                      </a:lnTo>
                      <a:lnTo>
                        <a:pt x="345" y="1374"/>
                      </a:lnTo>
                      <a:lnTo>
                        <a:pt x="318" y="1388"/>
                      </a:lnTo>
                      <a:lnTo>
                        <a:pt x="318" y="1381"/>
                      </a:lnTo>
                      <a:lnTo>
                        <a:pt x="297" y="1394"/>
                      </a:lnTo>
                      <a:lnTo>
                        <a:pt x="297" y="1401"/>
                      </a:lnTo>
                      <a:lnTo>
                        <a:pt x="291" y="1401"/>
                      </a:lnTo>
                      <a:lnTo>
                        <a:pt x="284" y="1408"/>
                      </a:lnTo>
                      <a:lnTo>
                        <a:pt x="264" y="1408"/>
                      </a:lnTo>
                      <a:lnTo>
                        <a:pt x="257" y="1415"/>
                      </a:lnTo>
                      <a:lnTo>
                        <a:pt x="250" y="1415"/>
                      </a:lnTo>
                      <a:lnTo>
                        <a:pt x="250" y="1394"/>
                      </a:lnTo>
                      <a:lnTo>
                        <a:pt x="257" y="1394"/>
                      </a:lnTo>
                      <a:lnTo>
                        <a:pt x="250" y="1388"/>
                      </a:lnTo>
                      <a:lnTo>
                        <a:pt x="257" y="1381"/>
                      </a:lnTo>
                      <a:lnTo>
                        <a:pt x="264" y="1361"/>
                      </a:lnTo>
                      <a:lnTo>
                        <a:pt x="284" y="1354"/>
                      </a:lnTo>
                      <a:lnTo>
                        <a:pt x="291" y="1333"/>
                      </a:lnTo>
                      <a:lnTo>
                        <a:pt x="297" y="1340"/>
                      </a:lnTo>
                      <a:lnTo>
                        <a:pt x="304" y="1327"/>
                      </a:lnTo>
                      <a:lnTo>
                        <a:pt x="297" y="1313"/>
                      </a:lnTo>
                      <a:lnTo>
                        <a:pt x="291" y="1300"/>
                      </a:lnTo>
                      <a:lnTo>
                        <a:pt x="291" y="1306"/>
                      </a:lnTo>
                      <a:lnTo>
                        <a:pt x="284" y="1313"/>
                      </a:lnTo>
                      <a:lnTo>
                        <a:pt x="277" y="1306"/>
                      </a:lnTo>
                      <a:lnTo>
                        <a:pt x="270" y="1300"/>
                      </a:lnTo>
                      <a:lnTo>
                        <a:pt x="250" y="1306"/>
                      </a:lnTo>
                      <a:lnTo>
                        <a:pt x="243" y="1300"/>
                      </a:lnTo>
                      <a:lnTo>
                        <a:pt x="237" y="1300"/>
                      </a:lnTo>
                      <a:lnTo>
                        <a:pt x="237" y="1306"/>
                      </a:lnTo>
                      <a:lnTo>
                        <a:pt x="237" y="1313"/>
                      </a:lnTo>
                      <a:lnTo>
                        <a:pt x="230" y="1313"/>
                      </a:lnTo>
                      <a:lnTo>
                        <a:pt x="223" y="1313"/>
                      </a:lnTo>
                      <a:lnTo>
                        <a:pt x="209" y="1320"/>
                      </a:lnTo>
                      <a:lnTo>
                        <a:pt x="209" y="1313"/>
                      </a:lnTo>
                      <a:lnTo>
                        <a:pt x="203" y="1306"/>
                      </a:lnTo>
                      <a:lnTo>
                        <a:pt x="196" y="1300"/>
                      </a:lnTo>
                      <a:lnTo>
                        <a:pt x="196" y="1293"/>
                      </a:lnTo>
                      <a:lnTo>
                        <a:pt x="189" y="1293"/>
                      </a:lnTo>
                      <a:lnTo>
                        <a:pt x="189" y="1259"/>
                      </a:lnTo>
                      <a:lnTo>
                        <a:pt x="196" y="1259"/>
                      </a:lnTo>
                      <a:lnTo>
                        <a:pt x="216" y="1266"/>
                      </a:lnTo>
                      <a:lnTo>
                        <a:pt x="223" y="1259"/>
                      </a:lnTo>
                      <a:lnTo>
                        <a:pt x="230" y="1259"/>
                      </a:lnTo>
                      <a:lnTo>
                        <a:pt x="230" y="1245"/>
                      </a:lnTo>
                      <a:lnTo>
                        <a:pt x="223" y="1245"/>
                      </a:lnTo>
                      <a:lnTo>
                        <a:pt x="216" y="1239"/>
                      </a:lnTo>
                      <a:lnTo>
                        <a:pt x="210" y="1245"/>
                      </a:lnTo>
                      <a:lnTo>
                        <a:pt x="203" y="1239"/>
                      </a:lnTo>
                      <a:lnTo>
                        <a:pt x="189" y="1232"/>
                      </a:lnTo>
                      <a:lnTo>
                        <a:pt x="189" y="1225"/>
                      </a:lnTo>
                      <a:lnTo>
                        <a:pt x="182" y="1218"/>
                      </a:lnTo>
                      <a:lnTo>
                        <a:pt x="176" y="1212"/>
                      </a:lnTo>
                      <a:lnTo>
                        <a:pt x="169" y="1218"/>
                      </a:lnTo>
                      <a:lnTo>
                        <a:pt x="162" y="1225"/>
                      </a:lnTo>
                      <a:lnTo>
                        <a:pt x="162" y="1218"/>
                      </a:lnTo>
                      <a:lnTo>
                        <a:pt x="155" y="1212"/>
                      </a:lnTo>
                      <a:lnTo>
                        <a:pt x="149" y="1212"/>
                      </a:lnTo>
                      <a:lnTo>
                        <a:pt x="135" y="1212"/>
                      </a:lnTo>
                      <a:lnTo>
                        <a:pt x="128" y="1218"/>
                      </a:lnTo>
                      <a:lnTo>
                        <a:pt x="128" y="1212"/>
                      </a:lnTo>
                      <a:lnTo>
                        <a:pt x="122" y="1212"/>
                      </a:lnTo>
                      <a:lnTo>
                        <a:pt x="108" y="1212"/>
                      </a:lnTo>
                      <a:lnTo>
                        <a:pt x="108" y="1205"/>
                      </a:lnTo>
                      <a:lnTo>
                        <a:pt x="108" y="1191"/>
                      </a:lnTo>
                      <a:lnTo>
                        <a:pt x="108" y="1184"/>
                      </a:lnTo>
                      <a:lnTo>
                        <a:pt x="115" y="1178"/>
                      </a:lnTo>
                      <a:lnTo>
                        <a:pt x="115" y="1171"/>
                      </a:lnTo>
                      <a:lnTo>
                        <a:pt x="122" y="1157"/>
                      </a:lnTo>
                      <a:lnTo>
                        <a:pt x="122" y="1151"/>
                      </a:lnTo>
                      <a:lnTo>
                        <a:pt x="108" y="1137"/>
                      </a:lnTo>
                      <a:lnTo>
                        <a:pt x="101" y="1130"/>
                      </a:lnTo>
                      <a:lnTo>
                        <a:pt x="101" y="1124"/>
                      </a:lnTo>
                      <a:lnTo>
                        <a:pt x="94" y="1124"/>
                      </a:lnTo>
                      <a:lnTo>
                        <a:pt x="88" y="1124"/>
                      </a:lnTo>
                      <a:lnTo>
                        <a:pt x="81" y="1110"/>
                      </a:lnTo>
                      <a:lnTo>
                        <a:pt x="88" y="1097"/>
                      </a:lnTo>
                      <a:lnTo>
                        <a:pt x="81" y="1090"/>
                      </a:lnTo>
                      <a:lnTo>
                        <a:pt x="88" y="1083"/>
                      </a:lnTo>
                      <a:lnTo>
                        <a:pt x="88" y="1076"/>
                      </a:lnTo>
                      <a:lnTo>
                        <a:pt x="88" y="1069"/>
                      </a:lnTo>
                      <a:lnTo>
                        <a:pt x="74" y="1063"/>
                      </a:lnTo>
                      <a:lnTo>
                        <a:pt x="74" y="1049"/>
                      </a:lnTo>
                      <a:lnTo>
                        <a:pt x="74" y="1042"/>
                      </a:lnTo>
                      <a:lnTo>
                        <a:pt x="67" y="1036"/>
                      </a:lnTo>
                      <a:lnTo>
                        <a:pt x="74" y="1036"/>
                      </a:lnTo>
                      <a:lnTo>
                        <a:pt x="67" y="1029"/>
                      </a:lnTo>
                      <a:lnTo>
                        <a:pt x="67" y="1022"/>
                      </a:lnTo>
                      <a:lnTo>
                        <a:pt x="67" y="1002"/>
                      </a:lnTo>
                      <a:lnTo>
                        <a:pt x="61" y="1008"/>
                      </a:lnTo>
                      <a:lnTo>
                        <a:pt x="61" y="1002"/>
                      </a:lnTo>
                      <a:lnTo>
                        <a:pt x="61" y="995"/>
                      </a:lnTo>
                      <a:lnTo>
                        <a:pt x="61" y="988"/>
                      </a:lnTo>
                      <a:lnTo>
                        <a:pt x="67" y="988"/>
                      </a:lnTo>
                      <a:lnTo>
                        <a:pt x="61" y="981"/>
                      </a:lnTo>
                      <a:lnTo>
                        <a:pt x="54" y="975"/>
                      </a:lnTo>
                      <a:lnTo>
                        <a:pt x="54" y="968"/>
                      </a:lnTo>
                      <a:lnTo>
                        <a:pt x="61" y="961"/>
                      </a:lnTo>
                      <a:lnTo>
                        <a:pt x="61" y="954"/>
                      </a:lnTo>
                      <a:lnTo>
                        <a:pt x="54" y="954"/>
                      </a:lnTo>
                      <a:lnTo>
                        <a:pt x="54" y="948"/>
                      </a:lnTo>
                      <a:lnTo>
                        <a:pt x="47" y="948"/>
                      </a:lnTo>
                      <a:lnTo>
                        <a:pt x="47" y="941"/>
                      </a:lnTo>
                      <a:lnTo>
                        <a:pt x="47" y="934"/>
                      </a:lnTo>
                      <a:lnTo>
                        <a:pt x="47" y="927"/>
                      </a:lnTo>
                      <a:lnTo>
                        <a:pt x="54" y="927"/>
                      </a:lnTo>
                      <a:lnTo>
                        <a:pt x="54" y="920"/>
                      </a:lnTo>
                      <a:lnTo>
                        <a:pt x="47" y="920"/>
                      </a:lnTo>
                      <a:lnTo>
                        <a:pt x="47" y="914"/>
                      </a:lnTo>
                      <a:lnTo>
                        <a:pt x="34" y="914"/>
                      </a:lnTo>
                      <a:lnTo>
                        <a:pt x="27" y="920"/>
                      </a:lnTo>
                      <a:lnTo>
                        <a:pt x="13" y="927"/>
                      </a:lnTo>
                      <a:lnTo>
                        <a:pt x="7" y="914"/>
                      </a:lnTo>
                      <a:lnTo>
                        <a:pt x="7" y="907"/>
                      </a:lnTo>
                      <a:lnTo>
                        <a:pt x="7" y="893"/>
                      </a:lnTo>
                      <a:lnTo>
                        <a:pt x="7" y="887"/>
                      </a:lnTo>
                      <a:lnTo>
                        <a:pt x="0" y="880"/>
                      </a:lnTo>
                      <a:lnTo>
                        <a:pt x="0" y="873"/>
                      </a:lnTo>
                      <a:lnTo>
                        <a:pt x="0" y="866"/>
                      </a:lnTo>
                      <a:lnTo>
                        <a:pt x="13" y="853"/>
                      </a:lnTo>
                      <a:lnTo>
                        <a:pt x="13" y="832"/>
                      </a:lnTo>
                      <a:lnTo>
                        <a:pt x="27" y="839"/>
                      </a:lnTo>
                      <a:lnTo>
                        <a:pt x="40" y="839"/>
                      </a:lnTo>
                      <a:lnTo>
                        <a:pt x="47" y="839"/>
                      </a:lnTo>
                      <a:lnTo>
                        <a:pt x="54" y="839"/>
                      </a:lnTo>
                      <a:lnTo>
                        <a:pt x="74" y="839"/>
                      </a:lnTo>
                      <a:lnTo>
                        <a:pt x="81" y="839"/>
                      </a:lnTo>
                      <a:lnTo>
                        <a:pt x="81" y="832"/>
                      </a:lnTo>
                      <a:lnTo>
                        <a:pt x="74" y="832"/>
                      </a:lnTo>
                      <a:lnTo>
                        <a:pt x="74" y="826"/>
                      </a:lnTo>
                      <a:lnTo>
                        <a:pt x="67" y="826"/>
                      </a:lnTo>
                      <a:lnTo>
                        <a:pt x="74" y="819"/>
                      </a:lnTo>
                      <a:lnTo>
                        <a:pt x="74" y="812"/>
                      </a:lnTo>
                      <a:lnTo>
                        <a:pt x="74" y="799"/>
                      </a:lnTo>
                      <a:lnTo>
                        <a:pt x="74" y="792"/>
                      </a:lnTo>
                      <a:lnTo>
                        <a:pt x="74" y="785"/>
                      </a:lnTo>
                      <a:lnTo>
                        <a:pt x="61" y="772"/>
                      </a:lnTo>
                      <a:lnTo>
                        <a:pt x="54" y="778"/>
                      </a:lnTo>
                      <a:lnTo>
                        <a:pt x="40" y="772"/>
                      </a:lnTo>
                      <a:lnTo>
                        <a:pt x="54" y="772"/>
                      </a:lnTo>
                      <a:lnTo>
                        <a:pt x="54" y="765"/>
                      </a:lnTo>
                      <a:lnTo>
                        <a:pt x="54" y="758"/>
                      </a:lnTo>
                      <a:lnTo>
                        <a:pt x="47" y="751"/>
                      </a:lnTo>
                      <a:lnTo>
                        <a:pt x="54" y="744"/>
                      </a:lnTo>
                      <a:lnTo>
                        <a:pt x="47" y="738"/>
                      </a:lnTo>
                      <a:lnTo>
                        <a:pt x="54" y="738"/>
                      </a:lnTo>
                      <a:lnTo>
                        <a:pt x="34" y="731"/>
                      </a:lnTo>
                      <a:lnTo>
                        <a:pt x="27" y="724"/>
                      </a:lnTo>
                      <a:lnTo>
                        <a:pt x="27" y="717"/>
                      </a:lnTo>
                      <a:lnTo>
                        <a:pt x="34" y="717"/>
                      </a:lnTo>
                      <a:lnTo>
                        <a:pt x="27" y="704"/>
                      </a:lnTo>
                      <a:lnTo>
                        <a:pt x="34" y="711"/>
                      </a:lnTo>
                      <a:lnTo>
                        <a:pt x="40" y="704"/>
                      </a:lnTo>
                      <a:lnTo>
                        <a:pt x="47" y="704"/>
                      </a:lnTo>
                      <a:lnTo>
                        <a:pt x="54" y="697"/>
                      </a:lnTo>
                      <a:lnTo>
                        <a:pt x="61" y="697"/>
                      </a:lnTo>
                      <a:lnTo>
                        <a:pt x="54" y="690"/>
                      </a:lnTo>
                      <a:lnTo>
                        <a:pt x="47" y="697"/>
                      </a:lnTo>
                      <a:lnTo>
                        <a:pt x="47" y="690"/>
                      </a:lnTo>
                      <a:lnTo>
                        <a:pt x="47" y="684"/>
                      </a:lnTo>
                      <a:lnTo>
                        <a:pt x="40" y="684"/>
                      </a:lnTo>
                      <a:lnTo>
                        <a:pt x="40" y="677"/>
                      </a:lnTo>
                      <a:lnTo>
                        <a:pt x="40" y="670"/>
                      </a:lnTo>
                      <a:lnTo>
                        <a:pt x="47" y="663"/>
                      </a:lnTo>
                      <a:lnTo>
                        <a:pt x="54" y="656"/>
                      </a:lnTo>
                      <a:lnTo>
                        <a:pt x="67" y="656"/>
                      </a:lnTo>
                      <a:lnTo>
                        <a:pt x="61" y="650"/>
                      </a:lnTo>
                      <a:lnTo>
                        <a:pt x="61" y="636"/>
                      </a:lnTo>
                      <a:lnTo>
                        <a:pt x="54" y="629"/>
                      </a:lnTo>
                      <a:lnTo>
                        <a:pt x="54" y="623"/>
                      </a:lnTo>
                      <a:lnTo>
                        <a:pt x="54" y="616"/>
                      </a:lnTo>
                      <a:lnTo>
                        <a:pt x="61" y="609"/>
                      </a:lnTo>
                      <a:lnTo>
                        <a:pt x="54" y="596"/>
                      </a:lnTo>
                      <a:lnTo>
                        <a:pt x="54" y="589"/>
                      </a:lnTo>
                      <a:lnTo>
                        <a:pt x="47" y="589"/>
                      </a:lnTo>
                      <a:lnTo>
                        <a:pt x="40" y="582"/>
                      </a:lnTo>
                      <a:lnTo>
                        <a:pt x="47" y="582"/>
                      </a:lnTo>
                      <a:lnTo>
                        <a:pt x="47" y="575"/>
                      </a:lnTo>
                      <a:lnTo>
                        <a:pt x="40" y="568"/>
                      </a:lnTo>
                      <a:lnTo>
                        <a:pt x="47" y="562"/>
                      </a:lnTo>
                      <a:lnTo>
                        <a:pt x="54" y="562"/>
                      </a:lnTo>
                      <a:lnTo>
                        <a:pt x="61" y="555"/>
                      </a:lnTo>
                      <a:lnTo>
                        <a:pt x="61" y="568"/>
                      </a:lnTo>
                      <a:lnTo>
                        <a:pt x="67" y="568"/>
                      </a:lnTo>
                      <a:lnTo>
                        <a:pt x="74" y="575"/>
                      </a:lnTo>
                      <a:lnTo>
                        <a:pt x="81" y="568"/>
                      </a:lnTo>
                      <a:lnTo>
                        <a:pt x="81" y="562"/>
                      </a:lnTo>
                      <a:lnTo>
                        <a:pt x="88" y="562"/>
                      </a:lnTo>
                      <a:lnTo>
                        <a:pt x="94" y="555"/>
                      </a:lnTo>
                      <a:lnTo>
                        <a:pt x="101" y="555"/>
                      </a:lnTo>
                      <a:lnTo>
                        <a:pt x="108" y="548"/>
                      </a:lnTo>
                      <a:lnTo>
                        <a:pt x="122" y="541"/>
                      </a:lnTo>
                      <a:lnTo>
                        <a:pt x="122" y="535"/>
                      </a:lnTo>
                      <a:lnTo>
                        <a:pt x="128" y="528"/>
                      </a:lnTo>
                      <a:lnTo>
                        <a:pt x="135" y="521"/>
                      </a:lnTo>
                      <a:lnTo>
                        <a:pt x="142" y="521"/>
                      </a:lnTo>
                      <a:lnTo>
                        <a:pt x="149" y="514"/>
                      </a:lnTo>
                      <a:lnTo>
                        <a:pt x="149" y="508"/>
                      </a:lnTo>
                      <a:lnTo>
                        <a:pt x="155" y="508"/>
                      </a:lnTo>
                      <a:lnTo>
                        <a:pt x="162" y="508"/>
                      </a:lnTo>
                      <a:lnTo>
                        <a:pt x="162" y="501"/>
                      </a:lnTo>
                      <a:lnTo>
                        <a:pt x="169" y="501"/>
                      </a:lnTo>
                      <a:lnTo>
                        <a:pt x="182" y="501"/>
                      </a:lnTo>
                      <a:lnTo>
                        <a:pt x="182" y="508"/>
                      </a:lnTo>
                      <a:lnTo>
                        <a:pt x="189" y="508"/>
                      </a:lnTo>
                      <a:lnTo>
                        <a:pt x="182" y="521"/>
                      </a:lnTo>
                      <a:lnTo>
                        <a:pt x="196" y="521"/>
                      </a:lnTo>
                      <a:lnTo>
                        <a:pt x="216" y="501"/>
                      </a:lnTo>
                      <a:lnTo>
                        <a:pt x="216" y="487"/>
                      </a:lnTo>
                      <a:lnTo>
                        <a:pt x="223" y="494"/>
                      </a:lnTo>
                      <a:lnTo>
                        <a:pt x="230" y="494"/>
                      </a:lnTo>
                      <a:lnTo>
                        <a:pt x="243" y="494"/>
                      </a:lnTo>
                      <a:lnTo>
                        <a:pt x="250" y="487"/>
                      </a:lnTo>
                      <a:lnTo>
                        <a:pt x="257" y="487"/>
                      </a:lnTo>
                      <a:lnTo>
                        <a:pt x="277" y="487"/>
                      </a:lnTo>
                      <a:lnTo>
                        <a:pt x="284" y="494"/>
                      </a:lnTo>
                      <a:lnTo>
                        <a:pt x="284" y="487"/>
                      </a:lnTo>
                      <a:lnTo>
                        <a:pt x="291" y="487"/>
                      </a:lnTo>
                      <a:lnTo>
                        <a:pt x="298" y="480"/>
                      </a:lnTo>
                      <a:lnTo>
                        <a:pt x="304" y="487"/>
                      </a:lnTo>
                      <a:lnTo>
                        <a:pt x="304" y="494"/>
                      </a:lnTo>
                      <a:lnTo>
                        <a:pt x="318" y="494"/>
                      </a:lnTo>
                      <a:lnTo>
                        <a:pt x="325" y="494"/>
                      </a:lnTo>
                      <a:lnTo>
                        <a:pt x="331" y="494"/>
                      </a:lnTo>
                      <a:lnTo>
                        <a:pt x="331" y="487"/>
                      </a:lnTo>
                      <a:lnTo>
                        <a:pt x="345" y="480"/>
                      </a:lnTo>
                      <a:lnTo>
                        <a:pt x="352" y="487"/>
                      </a:lnTo>
                      <a:lnTo>
                        <a:pt x="365" y="487"/>
                      </a:lnTo>
                      <a:lnTo>
                        <a:pt x="365" y="474"/>
                      </a:lnTo>
                      <a:lnTo>
                        <a:pt x="365" y="467"/>
                      </a:lnTo>
                      <a:lnTo>
                        <a:pt x="372" y="460"/>
                      </a:lnTo>
                      <a:lnTo>
                        <a:pt x="379" y="447"/>
                      </a:lnTo>
                      <a:lnTo>
                        <a:pt x="386" y="453"/>
                      </a:lnTo>
                      <a:lnTo>
                        <a:pt x="406" y="467"/>
                      </a:lnTo>
                      <a:lnTo>
                        <a:pt x="413" y="467"/>
                      </a:lnTo>
                      <a:lnTo>
                        <a:pt x="433" y="453"/>
                      </a:lnTo>
                      <a:lnTo>
                        <a:pt x="440" y="453"/>
                      </a:lnTo>
                      <a:lnTo>
                        <a:pt x="440" y="447"/>
                      </a:lnTo>
                      <a:lnTo>
                        <a:pt x="440" y="440"/>
                      </a:lnTo>
                      <a:lnTo>
                        <a:pt x="440" y="426"/>
                      </a:lnTo>
                      <a:lnTo>
                        <a:pt x="440" y="420"/>
                      </a:lnTo>
                      <a:lnTo>
                        <a:pt x="440" y="413"/>
                      </a:lnTo>
                      <a:lnTo>
                        <a:pt x="426" y="392"/>
                      </a:lnTo>
                      <a:lnTo>
                        <a:pt x="426" y="386"/>
                      </a:lnTo>
                      <a:lnTo>
                        <a:pt x="433" y="372"/>
                      </a:lnTo>
                      <a:lnTo>
                        <a:pt x="426" y="359"/>
                      </a:lnTo>
                      <a:lnTo>
                        <a:pt x="413" y="359"/>
                      </a:lnTo>
                      <a:lnTo>
                        <a:pt x="406" y="345"/>
                      </a:lnTo>
                      <a:lnTo>
                        <a:pt x="399" y="352"/>
                      </a:lnTo>
                      <a:lnTo>
                        <a:pt x="392" y="365"/>
                      </a:lnTo>
                      <a:lnTo>
                        <a:pt x="399" y="365"/>
                      </a:lnTo>
                      <a:lnTo>
                        <a:pt x="392" y="372"/>
                      </a:lnTo>
                      <a:lnTo>
                        <a:pt x="392" y="379"/>
                      </a:lnTo>
                      <a:lnTo>
                        <a:pt x="399" y="386"/>
                      </a:lnTo>
                      <a:lnTo>
                        <a:pt x="392" y="392"/>
                      </a:lnTo>
                      <a:lnTo>
                        <a:pt x="386" y="386"/>
                      </a:lnTo>
                      <a:lnTo>
                        <a:pt x="379" y="386"/>
                      </a:lnTo>
                      <a:lnTo>
                        <a:pt x="372" y="379"/>
                      </a:lnTo>
                      <a:lnTo>
                        <a:pt x="365" y="386"/>
                      </a:lnTo>
                      <a:lnTo>
                        <a:pt x="359" y="379"/>
                      </a:lnTo>
                      <a:lnTo>
                        <a:pt x="365" y="372"/>
                      </a:lnTo>
                      <a:lnTo>
                        <a:pt x="379" y="359"/>
                      </a:lnTo>
                      <a:lnTo>
                        <a:pt x="372" y="352"/>
                      </a:lnTo>
                      <a:lnTo>
                        <a:pt x="352" y="345"/>
                      </a:lnTo>
                      <a:lnTo>
                        <a:pt x="358" y="345"/>
                      </a:lnTo>
                      <a:lnTo>
                        <a:pt x="358" y="352"/>
                      </a:lnTo>
                      <a:lnTo>
                        <a:pt x="365" y="345"/>
                      </a:lnTo>
                      <a:lnTo>
                        <a:pt x="372" y="352"/>
                      </a:lnTo>
                      <a:lnTo>
                        <a:pt x="379" y="352"/>
                      </a:lnTo>
                      <a:lnTo>
                        <a:pt x="372" y="331"/>
                      </a:lnTo>
                      <a:lnTo>
                        <a:pt x="365" y="325"/>
                      </a:lnTo>
                      <a:lnTo>
                        <a:pt x="365" y="318"/>
                      </a:lnTo>
                      <a:lnTo>
                        <a:pt x="372" y="325"/>
                      </a:lnTo>
                      <a:lnTo>
                        <a:pt x="379" y="331"/>
                      </a:lnTo>
                      <a:lnTo>
                        <a:pt x="386" y="331"/>
                      </a:lnTo>
                      <a:lnTo>
                        <a:pt x="392" y="338"/>
                      </a:lnTo>
                      <a:lnTo>
                        <a:pt x="399" y="338"/>
                      </a:lnTo>
                      <a:lnTo>
                        <a:pt x="406" y="331"/>
                      </a:lnTo>
                      <a:lnTo>
                        <a:pt x="413" y="325"/>
                      </a:lnTo>
                      <a:lnTo>
                        <a:pt x="413" y="318"/>
                      </a:lnTo>
                      <a:lnTo>
                        <a:pt x="419" y="318"/>
                      </a:lnTo>
                      <a:lnTo>
                        <a:pt x="426" y="318"/>
                      </a:lnTo>
                      <a:lnTo>
                        <a:pt x="433" y="318"/>
                      </a:lnTo>
                      <a:lnTo>
                        <a:pt x="433" y="304"/>
                      </a:lnTo>
                      <a:lnTo>
                        <a:pt x="426" y="298"/>
                      </a:lnTo>
                      <a:lnTo>
                        <a:pt x="426" y="291"/>
                      </a:lnTo>
                      <a:lnTo>
                        <a:pt x="399" y="277"/>
                      </a:lnTo>
                      <a:lnTo>
                        <a:pt x="392" y="284"/>
                      </a:lnTo>
                      <a:lnTo>
                        <a:pt x="386" y="284"/>
                      </a:lnTo>
                      <a:lnTo>
                        <a:pt x="386" y="291"/>
                      </a:lnTo>
                      <a:lnTo>
                        <a:pt x="386" y="298"/>
                      </a:lnTo>
                      <a:lnTo>
                        <a:pt x="386" y="304"/>
                      </a:lnTo>
                      <a:lnTo>
                        <a:pt x="379" y="304"/>
                      </a:lnTo>
                      <a:lnTo>
                        <a:pt x="365" y="311"/>
                      </a:lnTo>
                      <a:lnTo>
                        <a:pt x="358" y="318"/>
                      </a:lnTo>
                      <a:lnTo>
                        <a:pt x="352" y="318"/>
                      </a:lnTo>
                      <a:lnTo>
                        <a:pt x="352" y="332"/>
                      </a:lnTo>
                      <a:lnTo>
                        <a:pt x="345" y="338"/>
                      </a:lnTo>
                      <a:lnTo>
                        <a:pt x="345" y="332"/>
                      </a:lnTo>
                      <a:lnTo>
                        <a:pt x="345" y="325"/>
                      </a:lnTo>
                      <a:lnTo>
                        <a:pt x="352" y="318"/>
                      </a:lnTo>
                      <a:lnTo>
                        <a:pt x="338" y="325"/>
                      </a:lnTo>
                      <a:lnTo>
                        <a:pt x="331" y="325"/>
                      </a:lnTo>
                      <a:lnTo>
                        <a:pt x="311" y="325"/>
                      </a:lnTo>
                      <a:lnTo>
                        <a:pt x="311" y="318"/>
                      </a:lnTo>
                      <a:lnTo>
                        <a:pt x="298" y="304"/>
                      </a:lnTo>
                      <a:lnTo>
                        <a:pt x="298" y="298"/>
                      </a:lnTo>
                      <a:lnTo>
                        <a:pt x="311" y="257"/>
                      </a:lnTo>
                      <a:lnTo>
                        <a:pt x="325" y="230"/>
                      </a:lnTo>
                      <a:lnTo>
                        <a:pt x="338" y="216"/>
                      </a:lnTo>
                      <a:lnTo>
                        <a:pt x="352" y="210"/>
                      </a:lnTo>
                      <a:lnTo>
                        <a:pt x="365" y="203"/>
                      </a:lnTo>
                      <a:lnTo>
                        <a:pt x="379" y="183"/>
                      </a:lnTo>
                      <a:lnTo>
                        <a:pt x="385" y="176"/>
                      </a:lnTo>
                      <a:lnTo>
                        <a:pt x="392" y="176"/>
                      </a:lnTo>
                      <a:lnTo>
                        <a:pt x="399" y="176"/>
                      </a:lnTo>
                      <a:lnTo>
                        <a:pt x="406" y="176"/>
                      </a:lnTo>
                      <a:lnTo>
                        <a:pt x="413" y="176"/>
                      </a:lnTo>
                      <a:lnTo>
                        <a:pt x="419" y="176"/>
                      </a:lnTo>
                      <a:lnTo>
                        <a:pt x="419" y="169"/>
                      </a:lnTo>
                      <a:lnTo>
                        <a:pt x="426" y="162"/>
                      </a:lnTo>
                      <a:lnTo>
                        <a:pt x="433" y="156"/>
                      </a:lnTo>
                      <a:lnTo>
                        <a:pt x="433" y="149"/>
                      </a:lnTo>
                      <a:lnTo>
                        <a:pt x="419" y="142"/>
                      </a:lnTo>
                      <a:lnTo>
                        <a:pt x="419" y="135"/>
                      </a:lnTo>
                      <a:lnTo>
                        <a:pt x="419" y="128"/>
                      </a:lnTo>
                      <a:lnTo>
                        <a:pt x="433" y="128"/>
                      </a:lnTo>
                      <a:lnTo>
                        <a:pt x="440" y="128"/>
                      </a:lnTo>
                      <a:lnTo>
                        <a:pt x="446" y="128"/>
                      </a:lnTo>
                      <a:lnTo>
                        <a:pt x="453" y="122"/>
                      </a:lnTo>
                      <a:lnTo>
                        <a:pt x="453" y="128"/>
                      </a:lnTo>
                      <a:lnTo>
                        <a:pt x="460" y="128"/>
                      </a:lnTo>
                      <a:lnTo>
                        <a:pt x="467" y="135"/>
                      </a:lnTo>
                      <a:lnTo>
                        <a:pt x="480" y="128"/>
                      </a:lnTo>
                      <a:lnTo>
                        <a:pt x="487" y="135"/>
                      </a:lnTo>
                      <a:lnTo>
                        <a:pt x="494" y="128"/>
                      </a:lnTo>
                      <a:lnTo>
                        <a:pt x="494" y="122"/>
                      </a:lnTo>
                      <a:lnTo>
                        <a:pt x="494" y="108"/>
                      </a:lnTo>
                      <a:lnTo>
                        <a:pt x="501" y="108"/>
                      </a:lnTo>
                      <a:lnTo>
                        <a:pt x="514" y="108"/>
                      </a:lnTo>
                      <a:lnTo>
                        <a:pt x="521" y="101"/>
                      </a:lnTo>
                      <a:lnTo>
                        <a:pt x="528" y="101"/>
                      </a:lnTo>
                      <a:lnTo>
                        <a:pt x="534" y="95"/>
                      </a:lnTo>
                      <a:lnTo>
                        <a:pt x="541" y="95"/>
                      </a:lnTo>
                      <a:lnTo>
                        <a:pt x="541" y="88"/>
                      </a:lnTo>
                      <a:lnTo>
                        <a:pt x="541" y="81"/>
                      </a:lnTo>
                      <a:lnTo>
                        <a:pt x="548" y="81"/>
                      </a:lnTo>
                      <a:lnTo>
                        <a:pt x="555" y="68"/>
                      </a:lnTo>
                      <a:lnTo>
                        <a:pt x="555" y="61"/>
                      </a:lnTo>
                      <a:lnTo>
                        <a:pt x="561" y="54"/>
                      </a:lnTo>
                      <a:lnTo>
                        <a:pt x="561" y="47"/>
                      </a:lnTo>
                      <a:lnTo>
                        <a:pt x="568" y="47"/>
                      </a:lnTo>
                      <a:lnTo>
                        <a:pt x="568" y="40"/>
                      </a:lnTo>
                      <a:lnTo>
                        <a:pt x="575" y="34"/>
                      </a:lnTo>
                      <a:lnTo>
                        <a:pt x="582" y="27"/>
                      </a:lnTo>
                      <a:lnTo>
                        <a:pt x="582" y="20"/>
                      </a:lnTo>
                      <a:lnTo>
                        <a:pt x="588" y="20"/>
                      </a:lnTo>
                      <a:lnTo>
                        <a:pt x="595" y="27"/>
                      </a:lnTo>
                      <a:lnTo>
                        <a:pt x="602" y="27"/>
                      </a:lnTo>
                      <a:lnTo>
                        <a:pt x="609" y="27"/>
                      </a:lnTo>
                      <a:lnTo>
                        <a:pt x="616" y="34"/>
                      </a:lnTo>
                      <a:lnTo>
                        <a:pt x="622" y="40"/>
                      </a:lnTo>
                      <a:lnTo>
                        <a:pt x="622" y="54"/>
                      </a:lnTo>
                      <a:lnTo>
                        <a:pt x="629" y="54"/>
                      </a:lnTo>
                      <a:lnTo>
                        <a:pt x="636" y="47"/>
                      </a:lnTo>
                      <a:lnTo>
                        <a:pt x="649" y="54"/>
                      </a:lnTo>
                      <a:lnTo>
                        <a:pt x="656" y="54"/>
                      </a:lnTo>
                      <a:lnTo>
                        <a:pt x="676" y="54"/>
                      </a:lnTo>
                      <a:lnTo>
                        <a:pt x="683" y="61"/>
                      </a:lnTo>
                      <a:lnTo>
                        <a:pt x="704" y="68"/>
                      </a:lnTo>
                      <a:lnTo>
                        <a:pt x="710" y="68"/>
                      </a:lnTo>
                      <a:lnTo>
                        <a:pt x="724" y="74"/>
                      </a:lnTo>
                      <a:lnTo>
                        <a:pt x="724" y="68"/>
                      </a:lnTo>
                      <a:lnTo>
                        <a:pt x="744" y="68"/>
                      </a:lnTo>
                      <a:lnTo>
                        <a:pt x="758" y="74"/>
                      </a:lnTo>
                      <a:lnTo>
                        <a:pt x="764" y="74"/>
                      </a:lnTo>
                      <a:lnTo>
                        <a:pt x="771" y="74"/>
                      </a:lnTo>
                      <a:lnTo>
                        <a:pt x="778" y="74"/>
                      </a:lnTo>
                      <a:lnTo>
                        <a:pt x="785" y="74"/>
                      </a:lnTo>
                      <a:lnTo>
                        <a:pt x="785" y="68"/>
                      </a:lnTo>
                      <a:lnTo>
                        <a:pt x="805" y="68"/>
                      </a:lnTo>
                      <a:lnTo>
                        <a:pt x="819" y="54"/>
                      </a:lnTo>
                      <a:lnTo>
                        <a:pt x="825" y="54"/>
                      </a:lnTo>
                      <a:lnTo>
                        <a:pt x="832" y="47"/>
                      </a:lnTo>
                      <a:lnTo>
                        <a:pt x="839" y="34"/>
                      </a:lnTo>
                      <a:lnTo>
                        <a:pt x="846" y="34"/>
                      </a:lnTo>
                      <a:lnTo>
                        <a:pt x="852" y="40"/>
                      </a:lnTo>
                      <a:lnTo>
                        <a:pt x="859" y="34"/>
                      </a:lnTo>
                      <a:lnTo>
                        <a:pt x="873" y="27"/>
                      </a:lnTo>
                      <a:lnTo>
                        <a:pt x="880" y="20"/>
                      </a:lnTo>
                      <a:lnTo>
                        <a:pt x="893" y="7"/>
                      </a:lnTo>
                      <a:lnTo>
                        <a:pt x="907" y="7"/>
                      </a:lnTo>
                      <a:lnTo>
                        <a:pt x="907" y="0"/>
                      </a:lnTo>
                      <a:lnTo>
                        <a:pt x="913" y="7"/>
                      </a:lnTo>
                      <a:lnTo>
                        <a:pt x="913" y="0"/>
                      </a:lnTo>
                      <a:lnTo>
                        <a:pt x="927" y="13"/>
                      </a:lnTo>
                      <a:lnTo>
                        <a:pt x="934" y="20"/>
                      </a:lnTo>
                      <a:lnTo>
                        <a:pt x="934" y="27"/>
                      </a:lnTo>
                      <a:lnTo>
                        <a:pt x="940" y="27"/>
                      </a:lnTo>
                      <a:lnTo>
                        <a:pt x="940" y="34"/>
                      </a:lnTo>
                      <a:lnTo>
                        <a:pt x="947" y="27"/>
                      </a:lnTo>
                      <a:lnTo>
                        <a:pt x="954" y="27"/>
                      </a:lnTo>
                      <a:lnTo>
                        <a:pt x="954" y="20"/>
                      </a:lnTo>
                      <a:lnTo>
                        <a:pt x="954" y="27"/>
                      </a:lnTo>
                      <a:lnTo>
                        <a:pt x="961" y="34"/>
                      </a:lnTo>
                      <a:lnTo>
                        <a:pt x="974" y="34"/>
                      </a:lnTo>
                      <a:lnTo>
                        <a:pt x="981" y="27"/>
                      </a:lnTo>
                      <a:lnTo>
                        <a:pt x="988" y="20"/>
                      </a:lnTo>
                      <a:lnTo>
                        <a:pt x="995" y="27"/>
                      </a:lnTo>
                      <a:lnTo>
                        <a:pt x="1001" y="27"/>
                      </a:lnTo>
                      <a:lnTo>
                        <a:pt x="1008" y="34"/>
                      </a:lnTo>
                      <a:lnTo>
                        <a:pt x="1008" y="40"/>
                      </a:lnTo>
                      <a:lnTo>
                        <a:pt x="1001" y="40"/>
                      </a:lnTo>
                      <a:lnTo>
                        <a:pt x="995" y="47"/>
                      </a:lnTo>
                      <a:lnTo>
                        <a:pt x="988" y="61"/>
                      </a:lnTo>
                      <a:lnTo>
                        <a:pt x="995" y="61"/>
                      </a:lnTo>
                      <a:lnTo>
                        <a:pt x="974" y="88"/>
                      </a:lnTo>
                      <a:lnTo>
                        <a:pt x="974" y="95"/>
                      </a:lnTo>
                      <a:lnTo>
                        <a:pt x="988" y="101"/>
                      </a:lnTo>
                      <a:lnTo>
                        <a:pt x="995" y="101"/>
                      </a:lnTo>
                      <a:lnTo>
                        <a:pt x="1001" y="108"/>
                      </a:lnTo>
                      <a:lnTo>
                        <a:pt x="1001" y="101"/>
                      </a:lnTo>
                      <a:lnTo>
                        <a:pt x="1008" y="101"/>
                      </a:lnTo>
                      <a:lnTo>
                        <a:pt x="1015" y="115"/>
                      </a:lnTo>
                      <a:lnTo>
                        <a:pt x="1001" y="128"/>
                      </a:lnTo>
                      <a:lnTo>
                        <a:pt x="1001" y="135"/>
                      </a:lnTo>
                      <a:lnTo>
                        <a:pt x="995" y="142"/>
                      </a:lnTo>
                      <a:lnTo>
                        <a:pt x="1001" y="149"/>
                      </a:lnTo>
                      <a:lnTo>
                        <a:pt x="1008" y="149"/>
                      </a:lnTo>
                      <a:lnTo>
                        <a:pt x="1008" y="156"/>
                      </a:lnTo>
                      <a:lnTo>
                        <a:pt x="1008" y="162"/>
                      </a:lnTo>
                      <a:lnTo>
                        <a:pt x="1008" y="169"/>
                      </a:lnTo>
                      <a:lnTo>
                        <a:pt x="1008" y="183"/>
                      </a:lnTo>
                      <a:lnTo>
                        <a:pt x="1001" y="189"/>
                      </a:lnTo>
                      <a:lnTo>
                        <a:pt x="1008" y="189"/>
                      </a:lnTo>
                      <a:lnTo>
                        <a:pt x="1008" y="196"/>
                      </a:lnTo>
                      <a:lnTo>
                        <a:pt x="1001" y="196"/>
                      </a:lnTo>
                      <a:lnTo>
                        <a:pt x="988" y="196"/>
                      </a:lnTo>
                      <a:lnTo>
                        <a:pt x="981" y="203"/>
                      </a:lnTo>
                      <a:lnTo>
                        <a:pt x="988" y="210"/>
                      </a:lnTo>
                      <a:lnTo>
                        <a:pt x="1008" y="216"/>
                      </a:lnTo>
                      <a:lnTo>
                        <a:pt x="1022" y="216"/>
                      </a:lnTo>
                      <a:lnTo>
                        <a:pt x="1028" y="216"/>
                      </a:lnTo>
                      <a:lnTo>
                        <a:pt x="1042" y="223"/>
                      </a:lnTo>
                      <a:lnTo>
                        <a:pt x="1055" y="223"/>
                      </a:lnTo>
                      <a:lnTo>
                        <a:pt x="1062" y="223"/>
                      </a:lnTo>
                      <a:lnTo>
                        <a:pt x="1062" y="216"/>
                      </a:lnTo>
                      <a:lnTo>
                        <a:pt x="1069" y="223"/>
                      </a:lnTo>
                      <a:lnTo>
                        <a:pt x="1076" y="223"/>
                      </a:lnTo>
                      <a:lnTo>
                        <a:pt x="1076" y="230"/>
                      </a:lnTo>
                      <a:lnTo>
                        <a:pt x="1083" y="230"/>
                      </a:lnTo>
                      <a:lnTo>
                        <a:pt x="1096" y="244"/>
                      </a:lnTo>
                      <a:close/>
                      <a:moveTo>
                        <a:pt x="209" y="1178"/>
                      </a:moveTo>
                      <a:lnTo>
                        <a:pt x="202" y="1178"/>
                      </a:lnTo>
                      <a:lnTo>
                        <a:pt x="182" y="1178"/>
                      </a:lnTo>
                      <a:lnTo>
                        <a:pt x="189" y="1199"/>
                      </a:lnTo>
                      <a:lnTo>
                        <a:pt x="189" y="1205"/>
                      </a:lnTo>
                      <a:lnTo>
                        <a:pt x="202" y="1199"/>
                      </a:lnTo>
                      <a:lnTo>
                        <a:pt x="209" y="1199"/>
                      </a:lnTo>
                      <a:lnTo>
                        <a:pt x="223" y="1205"/>
                      </a:lnTo>
                      <a:lnTo>
                        <a:pt x="223" y="1212"/>
                      </a:lnTo>
                      <a:lnTo>
                        <a:pt x="229" y="1212"/>
                      </a:lnTo>
                      <a:lnTo>
                        <a:pt x="229" y="1205"/>
                      </a:lnTo>
                      <a:lnTo>
                        <a:pt x="223" y="1205"/>
                      </a:lnTo>
                      <a:lnTo>
                        <a:pt x="223" y="1199"/>
                      </a:lnTo>
                      <a:lnTo>
                        <a:pt x="216" y="1185"/>
                      </a:lnTo>
                      <a:lnTo>
                        <a:pt x="223" y="1185"/>
                      </a:lnTo>
                      <a:lnTo>
                        <a:pt x="223" y="1178"/>
                      </a:lnTo>
                      <a:lnTo>
                        <a:pt x="223" y="1172"/>
                      </a:lnTo>
                      <a:lnTo>
                        <a:pt x="223" y="1178"/>
                      </a:lnTo>
                      <a:lnTo>
                        <a:pt x="216" y="1172"/>
                      </a:lnTo>
                      <a:lnTo>
                        <a:pt x="209" y="1178"/>
                      </a:lnTo>
                      <a:close/>
                      <a:moveTo>
                        <a:pt x="250" y="1246"/>
                      </a:moveTo>
                      <a:lnTo>
                        <a:pt x="250" y="1253"/>
                      </a:lnTo>
                      <a:lnTo>
                        <a:pt x="256" y="1253"/>
                      </a:lnTo>
                      <a:lnTo>
                        <a:pt x="256" y="1260"/>
                      </a:lnTo>
                      <a:lnTo>
                        <a:pt x="250" y="1273"/>
                      </a:lnTo>
                      <a:lnTo>
                        <a:pt x="256" y="1266"/>
                      </a:lnTo>
                      <a:lnTo>
                        <a:pt x="256" y="1260"/>
                      </a:lnTo>
                      <a:lnTo>
                        <a:pt x="256" y="1253"/>
                      </a:lnTo>
                      <a:lnTo>
                        <a:pt x="250" y="1239"/>
                      </a:lnTo>
                      <a:lnTo>
                        <a:pt x="250" y="1246"/>
                      </a:lnTo>
                      <a:close/>
                    </a:path>
                  </a:pathLst>
                </a:custGeom>
                <a:solidFill>
                  <a:srgbClr val="A6A6A6"/>
                </a:solidFill>
                <a:ln w="0">
                  <a:solidFill>
                    <a:srgbClr val="7F7F7F"/>
                  </a:solidFill>
                  <a:prstDash val="solid"/>
                  <a:round/>
                  <a:headEnd/>
                  <a:tailEnd/>
                </a:ln>
              </p:spPr>
              <p:txBody>
                <a:bodyPr lIns="100796" tIns="50398" rIns="100796" bIns="50398"/>
                <a:lstStyle/>
                <a:p>
                  <a:endParaRPr lang="es-ES" sz="2004" dirty="0"/>
                </a:p>
              </p:txBody>
            </p:sp>
            <p:sp>
              <p:nvSpPr>
                <p:cNvPr id="60" name="soria">
                  <a:extLst>
                    <a:ext uri="{FF2B5EF4-FFF2-40B4-BE49-F238E27FC236}">
                      <a16:creationId xmlns:a16="http://schemas.microsoft.com/office/drawing/2014/main" id="{F6EB92DD-7FD4-A1AB-D59A-FC33927673CE}"/>
                    </a:ext>
                  </a:extLst>
                </p:cNvPr>
                <p:cNvSpPr>
                  <a:spLocks/>
                </p:cNvSpPr>
                <p:nvPr/>
              </p:nvSpPr>
              <p:spPr bwMode="auto">
                <a:xfrm>
                  <a:off x="4777168" y="2111543"/>
                  <a:ext cx="712470" cy="602457"/>
                </a:xfrm>
                <a:custGeom>
                  <a:avLst/>
                  <a:gdLst>
                    <a:gd name="T0" fmla="*/ 2147483647 w 1517"/>
                    <a:gd name="T1" fmla="*/ 2147483647 h 1240"/>
                    <a:gd name="T2" fmla="*/ 2147483647 w 1517"/>
                    <a:gd name="T3" fmla="*/ 2147483647 h 1240"/>
                    <a:gd name="T4" fmla="*/ 2147483647 w 1517"/>
                    <a:gd name="T5" fmla="*/ 2147483647 h 1240"/>
                    <a:gd name="T6" fmla="*/ 2147483647 w 1517"/>
                    <a:gd name="T7" fmla="*/ 2147483647 h 1240"/>
                    <a:gd name="T8" fmla="*/ 2147483647 w 1517"/>
                    <a:gd name="T9" fmla="*/ 2147483647 h 1240"/>
                    <a:gd name="T10" fmla="*/ 2147483647 w 1517"/>
                    <a:gd name="T11" fmla="*/ 2147483647 h 1240"/>
                    <a:gd name="T12" fmla="*/ 2147483647 w 1517"/>
                    <a:gd name="T13" fmla="*/ 2147483647 h 1240"/>
                    <a:gd name="T14" fmla="*/ 2147483647 w 1517"/>
                    <a:gd name="T15" fmla="*/ 2147483647 h 1240"/>
                    <a:gd name="T16" fmla="*/ 2147483647 w 1517"/>
                    <a:gd name="T17" fmla="*/ 2147483647 h 1240"/>
                    <a:gd name="T18" fmla="*/ 2147483647 w 1517"/>
                    <a:gd name="T19" fmla="*/ 2147483647 h 1240"/>
                    <a:gd name="T20" fmla="*/ 2147483647 w 1517"/>
                    <a:gd name="T21" fmla="*/ 2147483647 h 1240"/>
                    <a:gd name="T22" fmla="*/ 2147483647 w 1517"/>
                    <a:gd name="T23" fmla="*/ 2147483647 h 1240"/>
                    <a:gd name="T24" fmla="*/ 2147483647 w 1517"/>
                    <a:gd name="T25" fmla="*/ 2147483647 h 1240"/>
                    <a:gd name="T26" fmla="*/ 2147483647 w 1517"/>
                    <a:gd name="T27" fmla="*/ 2147483647 h 1240"/>
                    <a:gd name="T28" fmla="*/ 2147483647 w 1517"/>
                    <a:gd name="T29" fmla="*/ 2147483647 h 1240"/>
                    <a:gd name="T30" fmla="*/ 2147483647 w 1517"/>
                    <a:gd name="T31" fmla="*/ 2147483647 h 1240"/>
                    <a:gd name="T32" fmla="*/ 2147483647 w 1517"/>
                    <a:gd name="T33" fmla="*/ 2147483647 h 1240"/>
                    <a:gd name="T34" fmla="*/ 2147483647 w 1517"/>
                    <a:gd name="T35" fmla="*/ 2147483647 h 1240"/>
                    <a:gd name="T36" fmla="*/ 2147483647 w 1517"/>
                    <a:gd name="T37" fmla="*/ 2147483647 h 1240"/>
                    <a:gd name="T38" fmla="*/ 2147483647 w 1517"/>
                    <a:gd name="T39" fmla="*/ 2147483647 h 1240"/>
                    <a:gd name="T40" fmla="*/ 2147483647 w 1517"/>
                    <a:gd name="T41" fmla="*/ 2147483647 h 1240"/>
                    <a:gd name="T42" fmla="*/ 2147483647 w 1517"/>
                    <a:gd name="T43" fmla="*/ 2147483647 h 1240"/>
                    <a:gd name="T44" fmla="*/ 2147483647 w 1517"/>
                    <a:gd name="T45" fmla="*/ 2147483647 h 1240"/>
                    <a:gd name="T46" fmla="*/ 2147483647 w 1517"/>
                    <a:gd name="T47" fmla="*/ 2147483647 h 1240"/>
                    <a:gd name="T48" fmla="*/ 2147483647 w 1517"/>
                    <a:gd name="T49" fmla="*/ 2147483647 h 1240"/>
                    <a:gd name="T50" fmla="*/ 2147483647 w 1517"/>
                    <a:gd name="T51" fmla="*/ 2147483647 h 1240"/>
                    <a:gd name="T52" fmla="*/ 2147483647 w 1517"/>
                    <a:gd name="T53" fmla="*/ 2147483647 h 1240"/>
                    <a:gd name="T54" fmla="*/ 2147483647 w 1517"/>
                    <a:gd name="T55" fmla="*/ 2147483647 h 1240"/>
                    <a:gd name="T56" fmla="*/ 2147483647 w 1517"/>
                    <a:gd name="T57" fmla="*/ 2147483647 h 1240"/>
                    <a:gd name="T58" fmla="*/ 2147483647 w 1517"/>
                    <a:gd name="T59" fmla="*/ 2147483647 h 1240"/>
                    <a:gd name="T60" fmla="*/ 1211077661 w 1517"/>
                    <a:gd name="T61" fmla="*/ 2147483647 h 1240"/>
                    <a:gd name="T62" fmla="*/ 847674326 w 1517"/>
                    <a:gd name="T63" fmla="*/ 2147483647 h 1240"/>
                    <a:gd name="T64" fmla="*/ 2147483647 w 1517"/>
                    <a:gd name="T65" fmla="*/ 2147483647 h 1240"/>
                    <a:gd name="T66" fmla="*/ 2147483647 w 1517"/>
                    <a:gd name="T67" fmla="*/ 2147483647 h 1240"/>
                    <a:gd name="T68" fmla="*/ 2147483647 w 1517"/>
                    <a:gd name="T69" fmla="*/ 2147483647 h 1240"/>
                    <a:gd name="T70" fmla="*/ 2147483647 w 1517"/>
                    <a:gd name="T71" fmla="*/ 2147483647 h 1240"/>
                    <a:gd name="T72" fmla="*/ 2147483647 w 1517"/>
                    <a:gd name="T73" fmla="*/ 2147483647 h 1240"/>
                    <a:gd name="T74" fmla="*/ 2147483647 w 1517"/>
                    <a:gd name="T75" fmla="*/ 2147483647 h 1240"/>
                    <a:gd name="T76" fmla="*/ 2147483647 w 1517"/>
                    <a:gd name="T77" fmla="*/ 2147483647 h 1240"/>
                    <a:gd name="T78" fmla="*/ 2147483647 w 1517"/>
                    <a:gd name="T79" fmla="*/ 2147483647 h 1240"/>
                    <a:gd name="T80" fmla="*/ 2147483647 w 1517"/>
                    <a:gd name="T81" fmla="*/ 2147483647 h 1240"/>
                    <a:gd name="T82" fmla="*/ 2147483647 w 1517"/>
                    <a:gd name="T83" fmla="*/ 2147483647 h 1240"/>
                    <a:gd name="T84" fmla="*/ 2147483647 w 1517"/>
                    <a:gd name="T85" fmla="*/ 2147483647 h 1240"/>
                    <a:gd name="T86" fmla="*/ 2147483647 w 1517"/>
                    <a:gd name="T87" fmla="*/ 2147483647 h 1240"/>
                    <a:gd name="T88" fmla="*/ 2147483647 w 1517"/>
                    <a:gd name="T89" fmla="*/ 2147483647 h 1240"/>
                    <a:gd name="T90" fmla="*/ 2147483647 w 1517"/>
                    <a:gd name="T91" fmla="*/ 2147483647 h 1240"/>
                    <a:gd name="T92" fmla="*/ 2147483647 w 1517"/>
                    <a:gd name="T93" fmla="*/ 2147483647 h 1240"/>
                    <a:gd name="T94" fmla="*/ 2147483647 w 1517"/>
                    <a:gd name="T95" fmla="*/ 1585792524 h 1240"/>
                    <a:gd name="T96" fmla="*/ 2147483647 w 1517"/>
                    <a:gd name="T97" fmla="*/ 2147483647 h 1240"/>
                    <a:gd name="T98" fmla="*/ 2147483647 w 1517"/>
                    <a:gd name="T99" fmla="*/ 2147483647 h 1240"/>
                    <a:gd name="T100" fmla="*/ 2147483647 w 1517"/>
                    <a:gd name="T101" fmla="*/ 2147483647 h 1240"/>
                    <a:gd name="T102" fmla="*/ 2147483647 w 1517"/>
                    <a:gd name="T103" fmla="*/ 2147483647 h 1240"/>
                    <a:gd name="T104" fmla="*/ 2147483647 w 1517"/>
                    <a:gd name="T105" fmla="*/ 1996790852 h 1240"/>
                    <a:gd name="T106" fmla="*/ 2147483647 w 1517"/>
                    <a:gd name="T107" fmla="*/ 822153201 h 1240"/>
                    <a:gd name="T108" fmla="*/ 2147483647 w 1517"/>
                    <a:gd name="T109" fmla="*/ 0 h 1240"/>
                    <a:gd name="T110" fmla="*/ 2147483647 w 1517"/>
                    <a:gd name="T111" fmla="*/ 2147483647 h 1240"/>
                    <a:gd name="T112" fmla="*/ 2147483647 w 1517"/>
                    <a:gd name="T113" fmla="*/ 2147483647 h 1240"/>
                    <a:gd name="T114" fmla="*/ 2147483647 w 1517"/>
                    <a:gd name="T115" fmla="*/ 2147483647 h 1240"/>
                    <a:gd name="T116" fmla="*/ 2147483647 w 1517"/>
                    <a:gd name="T117" fmla="*/ 2147483647 h 1240"/>
                    <a:gd name="T118" fmla="*/ 2147483647 w 1517"/>
                    <a:gd name="T119" fmla="*/ 2147483647 h 1240"/>
                    <a:gd name="T120" fmla="*/ 2147483647 w 1517"/>
                    <a:gd name="T121" fmla="*/ 2147483647 h 1240"/>
                    <a:gd name="T122" fmla="*/ 2147483647 w 1517"/>
                    <a:gd name="T123" fmla="*/ 2147483647 h 124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517"/>
                    <a:gd name="T187" fmla="*/ 0 h 1240"/>
                    <a:gd name="T188" fmla="*/ 1517 w 1517"/>
                    <a:gd name="T189" fmla="*/ 1240 h 124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517" h="1240">
                      <a:moveTo>
                        <a:pt x="1449" y="231"/>
                      </a:moveTo>
                      <a:lnTo>
                        <a:pt x="1443" y="237"/>
                      </a:lnTo>
                      <a:lnTo>
                        <a:pt x="1443" y="265"/>
                      </a:lnTo>
                      <a:lnTo>
                        <a:pt x="1463" y="285"/>
                      </a:lnTo>
                      <a:lnTo>
                        <a:pt x="1463" y="298"/>
                      </a:lnTo>
                      <a:lnTo>
                        <a:pt x="1463" y="305"/>
                      </a:lnTo>
                      <a:lnTo>
                        <a:pt x="1470" y="319"/>
                      </a:lnTo>
                      <a:lnTo>
                        <a:pt x="1477" y="312"/>
                      </a:lnTo>
                      <a:lnTo>
                        <a:pt x="1477" y="319"/>
                      </a:lnTo>
                      <a:lnTo>
                        <a:pt x="1477" y="326"/>
                      </a:lnTo>
                      <a:lnTo>
                        <a:pt x="1477" y="332"/>
                      </a:lnTo>
                      <a:lnTo>
                        <a:pt x="1477" y="339"/>
                      </a:lnTo>
                      <a:lnTo>
                        <a:pt x="1477" y="353"/>
                      </a:lnTo>
                      <a:lnTo>
                        <a:pt x="1477" y="366"/>
                      </a:lnTo>
                      <a:lnTo>
                        <a:pt x="1463" y="373"/>
                      </a:lnTo>
                      <a:lnTo>
                        <a:pt x="1456" y="380"/>
                      </a:lnTo>
                      <a:lnTo>
                        <a:pt x="1449" y="400"/>
                      </a:lnTo>
                      <a:lnTo>
                        <a:pt x="1463" y="407"/>
                      </a:lnTo>
                      <a:lnTo>
                        <a:pt x="1477" y="414"/>
                      </a:lnTo>
                      <a:lnTo>
                        <a:pt x="1477" y="420"/>
                      </a:lnTo>
                      <a:lnTo>
                        <a:pt x="1477" y="427"/>
                      </a:lnTo>
                      <a:lnTo>
                        <a:pt x="1497" y="447"/>
                      </a:lnTo>
                      <a:lnTo>
                        <a:pt x="1490" y="461"/>
                      </a:lnTo>
                      <a:lnTo>
                        <a:pt x="1497" y="468"/>
                      </a:lnTo>
                      <a:lnTo>
                        <a:pt x="1504" y="461"/>
                      </a:lnTo>
                      <a:lnTo>
                        <a:pt x="1510" y="468"/>
                      </a:lnTo>
                      <a:lnTo>
                        <a:pt x="1517" y="475"/>
                      </a:lnTo>
                      <a:lnTo>
                        <a:pt x="1510" y="481"/>
                      </a:lnTo>
                      <a:lnTo>
                        <a:pt x="1504" y="502"/>
                      </a:lnTo>
                      <a:lnTo>
                        <a:pt x="1510" y="502"/>
                      </a:lnTo>
                      <a:lnTo>
                        <a:pt x="1504" y="508"/>
                      </a:lnTo>
                      <a:lnTo>
                        <a:pt x="1504" y="502"/>
                      </a:lnTo>
                      <a:lnTo>
                        <a:pt x="1497" y="508"/>
                      </a:lnTo>
                      <a:lnTo>
                        <a:pt x="1490" y="522"/>
                      </a:lnTo>
                      <a:lnTo>
                        <a:pt x="1490" y="542"/>
                      </a:lnTo>
                      <a:lnTo>
                        <a:pt x="1483" y="549"/>
                      </a:lnTo>
                      <a:lnTo>
                        <a:pt x="1470" y="549"/>
                      </a:lnTo>
                      <a:lnTo>
                        <a:pt x="1449" y="549"/>
                      </a:lnTo>
                      <a:lnTo>
                        <a:pt x="1436" y="576"/>
                      </a:lnTo>
                      <a:lnTo>
                        <a:pt x="1429" y="569"/>
                      </a:lnTo>
                      <a:lnTo>
                        <a:pt x="1416" y="583"/>
                      </a:lnTo>
                      <a:lnTo>
                        <a:pt x="1416" y="590"/>
                      </a:lnTo>
                      <a:lnTo>
                        <a:pt x="1409" y="596"/>
                      </a:lnTo>
                      <a:lnTo>
                        <a:pt x="1402" y="603"/>
                      </a:lnTo>
                      <a:lnTo>
                        <a:pt x="1402" y="610"/>
                      </a:lnTo>
                      <a:lnTo>
                        <a:pt x="1395" y="610"/>
                      </a:lnTo>
                      <a:lnTo>
                        <a:pt x="1395" y="624"/>
                      </a:lnTo>
                      <a:lnTo>
                        <a:pt x="1361" y="617"/>
                      </a:lnTo>
                      <a:lnTo>
                        <a:pt x="1355" y="610"/>
                      </a:lnTo>
                      <a:lnTo>
                        <a:pt x="1348" y="617"/>
                      </a:lnTo>
                      <a:lnTo>
                        <a:pt x="1341" y="610"/>
                      </a:lnTo>
                      <a:lnTo>
                        <a:pt x="1334" y="617"/>
                      </a:lnTo>
                      <a:lnTo>
                        <a:pt x="1334" y="630"/>
                      </a:lnTo>
                      <a:lnTo>
                        <a:pt x="1334" y="637"/>
                      </a:lnTo>
                      <a:lnTo>
                        <a:pt x="1334" y="644"/>
                      </a:lnTo>
                      <a:lnTo>
                        <a:pt x="1341" y="657"/>
                      </a:lnTo>
                      <a:lnTo>
                        <a:pt x="1341" y="664"/>
                      </a:lnTo>
                      <a:lnTo>
                        <a:pt x="1348" y="671"/>
                      </a:lnTo>
                      <a:lnTo>
                        <a:pt x="1348" y="664"/>
                      </a:lnTo>
                      <a:lnTo>
                        <a:pt x="1355" y="678"/>
                      </a:lnTo>
                      <a:lnTo>
                        <a:pt x="1355" y="691"/>
                      </a:lnTo>
                      <a:lnTo>
                        <a:pt x="1355" y="698"/>
                      </a:lnTo>
                      <a:lnTo>
                        <a:pt x="1348" y="705"/>
                      </a:lnTo>
                      <a:lnTo>
                        <a:pt x="1348" y="712"/>
                      </a:lnTo>
                      <a:lnTo>
                        <a:pt x="1348" y="732"/>
                      </a:lnTo>
                      <a:lnTo>
                        <a:pt x="1348" y="739"/>
                      </a:lnTo>
                      <a:lnTo>
                        <a:pt x="1348" y="746"/>
                      </a:lnTo>
                      <a:lnTo>
                        <a:pt x="1355" y="752"/>
                      </a:lnTo>
                      <a:lnTo>
                        <a:pt x="1368" y="773"/>
                      </a:lnTo>
                      <a:lnTo>
                        <a:pt x="1368" y="786"/>
                      </a:lnTo>
                      <a:lnTo>
                        <a:pt x="1368" y="793"/>
                      </a:lnTo>
                      <a:lnTo>
                        <a:pt x="1375" y="806"/>
                      </a:lnTo>
                      <a:lnTo>
                        <a:pt x="1375" y="813"/>
                      </a:lnTo>
                      <a:lnTo>
                        <a:pt x="1368" y="820"/>
                      </a:lnTo>
                      <a:lnTo>
                        <a:pt x="1382" y="827"/>
                      </a:lnTo>
                      <a:lnTo>
                        <a:pt x="1382" y="834"/>
                      </a:lnTo>
                      <a:lnTo>
                        <a:pt x="1382" y="840"/>
                      </a:lnTo>
                      <a:lnTo>
                        <a:pt x="1368" y="840"/>
                      </a:lnTo>
                      <a:lnTo>
                        <a:pt x="1361" y="840"/>
                      </a:lnTo>
                      <a:lnTo>
                        <a:pt x="1355" y="847"/>
                      </a:lnTo>
                      <a:lnTo>
                        <a:pt x="1348" y="847"/>
                      </a:lnTo>
                      <a:lnTo>
                        <a:pt x="1341" y="854"/>
                      </a:lnTo>
                      <a:lnTo>
                        <a:pt x="1334" y="854"/>
                      </a:lnTo>
                      <a:lnTo>
                        <a:pt x="1328" y="854"/>
                      </a:lnTo>
                      <a:lnTo>
                        <a:pt x="1321" y="861"/>
                      </a:lnTo>
                      <a:lnTo>
                        <a:pt x="1314" y="867"/>
                      </a:lnTo>
                      <a:lnTo>
                        <a:pt x="1307" y="867"/>
                      </a:lnTo>
                      <a:lnTo>
                        <a:pt x="1300" y="861"/>
                      </a:lnTo>
                      <a:lnTo>
                        <a:pt x="1294" y="861"/>
                      </a:lnTo>
                      <a:lnTo>
                        <a:pt x="1294" y="854"/>
                      </a:lnTo>
                      <a:lnTo>
                        <a:pt x="1300" y="840"/>
                      </a:lnTo>
                      <a:lnTo>
                        <a:pt x="1300" y="820"/>
                      </a:lnTo>
                      <a:lnTo>
                        <a:pt x="1287" y="806"/>
                      </a:lnTo>
                      <a:lnTo>
                        <a:pt x="1239" y="793"/>
                      </a:lnTo>
                      <a:lnTo>
                        <a:pt x="1239" y="806"/>
                      </a:lnTo>
                      <a:lnTo>
                        <a:pt x="1233" y="806"/>
                      </a:lnTo>
                      <a:lnTo>
                        <a:pt x="1233" y="820"/>
                      </a:lnTo>
                      <a:lnTo>
                        <a:pt x="1233" y="840"/>
                      </a:lnTo>
                      <a:lnTo>
                        <a:pt x="1226" y="854"/>
                      </a:lnTo>
                      <a:lnTo>
                        <a:pt x="1226" y="861"/>
                      </a:lnTo>
                      <a:lnTo>
                        <a:pt x="1226" y="867"/>
                      </a:lnTo>
                      <a:lnTo>
                        <a:pt x="1233" y="867"/>
                      </a:lnTo>
                      <a:lnTo>
                        <a:pt x="1226" y="874"/>
                      </a:lnTo>
                      <a:lnTo>
                        <a:pt x="1219" y="881"/>
                      </a:lnTo>
                      <a:lnTo>
                        <a:pt x="1219" y="888"/>
                      </a:lnTo>
                      <a:lnTo>
                        <a:pt x="1199" y="901"/>
                      </a:lnTo>
                      <a:lnTo>
                        <a:pt x="1192" y="901"/>
                      </a:lnTo>
                      <a:lnTo>
                        <a:pt x="1192" y="908"/>
                      </a:lnTo>
                      <a:lnTo>
                        <a:pt x="1199" y="922"/>
                      </a:lnTo>
                      <a:lnTo>
                        <a:pt x="1192" y="928"/>
                      </a:lnTo>
                      <a:lnTo>
                        <a:pt x="1185" y="935"/>
                      </a:lnTo>
                      <a:lnTo>
                        <a:pt x="1185" y="942"/>
                      </a:lnTo>
                      <a:lnTo>
                        <a:pt x="1185" y="949"/>
                      </a:lnTo>
                      <a:lnTo>
                        <a:pt x="1185" y="962"/>
                      </a:lnTo>
                      <a:lnTo>
                        <a:pt x="1185" y="969"/>
                      </a:lnTo>
                      <a:lnTo>
                        <a:pt x="1185" y="976"/>
                      </a:lnTo>
                      <a:lnTo>
                        <a:pt x="1192" y="983"/>
                      </a:lnTo>
                      <a:lnTo>
                        <a:pt x="1192" y="1003"/>
                      </a:lnTo>
                      <a:lnTo>
                        <a:pt x="1199" y="1030"/>
                      </a:lnTo>
                      <a:lnTo>
                        <a:pt x="1206" y="1057"/>
                      </a:lnTo>
                      <a:lnTo>
                        <a:pt x="1206" y="1098"/>
                      </a:lnTo>
                      <a:lnTo>
                        <a:pt x="1239" y="1105"/>
                      </a:lnTo>
                      <a:lnTo>
                        <a:pt x="1267" y="1111"/>
                      </a:lnTo>
                      <a:lnTo>
                        <a:pt x="1267" y="1118"/>
                      </a:lnTo>
                      <a:lnTo>
                        <a:pt x="1287" y="1138"/>
                      </a:lnTo>
                      <a:lnTo>
                        <a:pt x="1287" y="1159"/>
                      </a:lnTo>
                      <a:lnTo>
                        <a:pt x="1280" y="1165"/>
                      </a:lnTo>
                      <a:lnTo>
                        <a:pt x="1280" y="1172"/>
                      </a:lnTo>
                      <a:lnTo>
                        <a:pt x="1280" y="1186"/>
                      </a:lnTo>
                      <a:lnTo>
                        <a:pt x="1280" y="1193"/>
                      </a:lnTo>
                      <a:lnTo>
                        <a:pt x="1287" y="1206"/>
                      </a:lnTo>
                      <a:lnTo>
                        <a:pt x="1294" y="1213"/>
                      </a:lnTo>
                      <a:lnTo>
                        <a:pt x="1287" y="1226"/>
                      </a:lnTo>
                      <a:lnTo>
                        <a:pt x="1280" y="1226"/>
                      </a:lnTo>
                      <a:lnTo>
                        <a:pt x="1273" y="1220"/>
                      </a:lnTo>
                      <a:lnTo>
                        <a:pt x="1267" y="1213"/>
                      </a:lnTo>
                      <a:lnTo>
                        <a:pt x="1267" y="1206"/>
                      </a:lnTo>
                      <a:lnTo>
                        <a:pt x="1260" y="1199"/>
                      </a:lnTo>
                      <a:lnTo>
                        <a:pt x="1253" y="1199"/>
                      </a:lnTo>
                      <a:lnTo>
                        <a:pt x="1239" y="1193"/>
                      </a:lnTo>
                      <a:lnTo>
                        <a:pt x="1233" y="1186"/>
                      </a:lnTo>
                      <a:lnTo>
                        <a:pt x="1219" y="1172"/>
                      </a:lnTo>
                      <a:lnTo>
                        <a:pt x="1212" y="1186"/>
                      </a:lnTo>
                      <a:lnTo>
                        <a:pt x="1192" y="1199"/>
                      </a:lnTo>
                      <a:lnTo>
                        <a:pt x="1185" y="1206"/>
                      </a:lnTo>
                      <a:lnTo>
                        <a:pt x="1185" y="1213"/>
                      </a:lnTo>
                      <a:lnTo>
                        <a:pt x="1145" y="1199"/>
                      </a:lnTo>
                      <a:lnTo>
                        <a:pt x="1131" y="1193"/>
                      </a:lnTo>
                      <a:lnTo>
                        <a:pt x="1104" y="1226"/>
                      </a:lnTo>
                      <a:lnTo>
                        <a:pt x="1090" y="1233"/>
                      </a:lnTo>
                      <a:lnTo>
                        <a:pt x="1084" y="1226"/>
                      </a:lnTo>
                      <a:lnTo>
                        <a:pt x="1070" y="1233"/>
                      </a:lnTo>
                      <a:lnTo>
                        <a:pt x="1063" y="1233"/>
                      </a:lnTo>
                      <a:lnTo>
                        <a:pt x="1057" y="1240"/>
                      </a:lnTo>
                      <a:lnTo>
                        <a:pt x="1050" y="1233"/>
                      </a:lnTo>
                      <a:lnTo>
                        <a:pt x="1043" y="1226"/>
                      </a:lnTo>
                      <a:lnTo>
                        <a:pt x="1036" y="1220"/>
                      </a:lnTo>
                      <a:lnTo>
                        <a:pt x="1030" y="1206"/>
                      </a:lnTo>
                      <a:lnTo>
                        <a:pt x="1016" y="1213"/>
                      </a:lnTo>
                      <a:lnTo>
                        <a:pt x="1002" y="1220"/>
                      </a:lnTo>
                      <a:lnTo>
                        <a:pt x="989" y="1233"/>
                      </a:lnTo>
                      <a:lnTo>
                        <a:pt x="975" y="1240"/>
                      </a:lnTo>
                      <a:lnTo>
                        <a:pt x="969" y="1240"/>
                      </a:lnTo>
                      <a:lnTo>
                        <a:pt x="962" y="1233"/>
                      </a:lnTo>
                      <a:lnTo>
                        <a:pt x="962" y="1226"/>
                      </a:lnTo>
                      <a:lnTo>
                        <a:pt x="955" y="1226"/>
                      </a:lnTo>
                      <a:lnTo>
                        <a:pt x="955" y="1220"/>
                      </a:lnTo>
                      <a:lnTo>
                        <a:pt x="948" y="1220"/>
                      </a:lnTo>
                      <a:lnTo>
                        <a:pt x="928" y="1220"/>
                      </a:lnTo>
                      <a:lnTo>
                        <a:pt x="928" y="1206"/>
                      </a:lnTo>
                      <a:lnTo>
                        <a:pt x="921" y="1179"/>
                      </a:lnTo>
                      <a:lnTo>
                        <a:pt x="914" y="1172"/>
                      </a:lnTo>
                      <a:lnTo>
                        <a:pt x="901" y="1172"/>
                      </a:lnTo>
                      <a:lnTo>
                        <a:pt x="894" y="1172"/>
                      </a:lnTo>
                      <a:lnTo>
                        <a:pt x="894" y="1159"/>
                      </a:lnTo>
                      <a:lnTo>
                        <a:pt x="887" y="1152"/>
                      </a:lnTo>
                      <a:lnTo>
                        <a:pt x="887" y="1138"/>
                      </a:lnTo>
                      <a:lnTo>
                        <a:pt x="874" y="1125"/>
                      </a:lnTo>
                      <a:lnTo>
                        <a:pt x="867" y="1138"/>
                      </a:lnTo>
                      <a:lnTo>
                        <a:pt x="853" y="1138"/>
                      </a:lnTo>
                      <a:lnTo>
                        <a:pt x="847" y="1145"/>
                      </a:lnTo>
                      <a:lnTo>
                        <a:pt x="840" y="1152"/>
                      </a:lnTo>
                      <a:lnTo>
                        <a:pt x="833" y="1145"/>
                      </a:lnTo>
                      <a:lnTo>
                        <a:pt x="820" y="1132"/>
                      </a:lnTo>
                      <a:lnTo>
                        <a:pt x="826" y="1125"/>
                      </a:lnTo>
                      <a:lnTo>
                        <a:pt x="833" y="1118"/>
                      </a:lnTo>
                      <a:lnTo>
                        <a:pt x="833" y="1105"/>
                      </a:lnTo>
                      <a:lnTo>
                        <a:pt x="813" y="1091"/>
                      </a:lnTo>
                      <a:lnTo>
                        <a:pt x="799" y="1098"/>
                      </a:lnTo>
                      <a:lnTo>
                        <a:pt x="799" y="1091"/>
                      </a:lnTo>
                      <a:lnTo>
                        <a:pt x="799" y="1084"/>
                      </a:lnTo>
                      <a:lnTo>
                        <a:pt x="813" y="1084"/>
                      </a:lnTo>
                      <a:lnTo>
                        <a:pt x="820" y="1077"/>
                      </a:lnTo>
                      <a:lnTo>
                        <a:pt x="826" y="1064"/>
                      </a:lnTo>
                      <a:lnTo>
                        <a:pt x="826" y="1050"/>
                      </a:lnTo>
                      <a:lnTo>
                        <a:pt x="799" y="1057"/>
                      </a:lnTo>
                      <a:lnTo>
                        <a:pt x="792" y="1050"/>
                      </a:lnTo>
                      <a:lnTo>
                        <a:pt x="792" y="1057"/>
                      </a:lnTo>
                      <a:lnTo>
                        <a:pt x="792" y="1064"/>
                      </a:lnTo>
                      <a:lnTo>
                        <a:pt x="786" y="1050"/>
                      </a:lnTo>
                      <a:lnTo>
                        <a:pt x="786" y="1044"/>
                      </a:lnTo>
                      <a:lnTo>
                        <a:pt x="779" y="1037"/>
                      </a:lnTo>
                      <a:lnTo>
                        <a:pt x="765" y="1037"/>
                      </a:lnTo>
                      <a:lnTo>
                        <a:pt x="759" y="1037"/>
                      </a:lnTo>
                      <a:lnTo>
                        <a:pt x="732" y="1030"/>
                      </a:lnTo>
                      <a:lnTo>
                        <a:pt x="725" y="1023"/>
                      </a:lnTo>
                      <a:lnTo>
                        <a:pt x="718" y="1010"/>
                      </a:lnTo>
                      <a:lnTo>
                        <a:pt x="718" y="996"/>
                      </a:lnTo>
                      <a:lnTo>
                        <a:pt x="704" y="996"/>
                      </a:lnTo>
                      <a:lnTo>
                        <a:pt x="677" y="996"/>
                      </a:lnTo>
                      <a:lnTo>
                        <a:pt x="671" y="1003"/>
                      </a:lnTo>
                      <a:lnTo>
                        <a:pt x="664" y="1016"/>
                      </a:lnTo>
                      <a:lnTo>
                        <a:pt x="664" y="1023"/>
                      </a:lnTo>
                      <a:lnTo>
                        <a:pt x="657" y="1016"/>
                      </a:lnTo>
                      <a:lnTo>
                        <a:pt x="650" y="1016"/>
                      </a:lnTo>
                      <a:lnTo>
                        <a:pt x="643" y="1016"/>
                      </a:lnTo>
                      <a:lnTo>
                        <a:pt x="623" y="1016"/>
                      </a:lnTo>
                      <a:lnTo>
                        <a:pt x="616" y="1010"/>
                      </a:lnTo>
                      <a:lnTo>
                        <a:pt x="589" y="996"/>
                      </a:lnTo>
                      <a:lnTo>
                        <a:pt x="589" y="989"/>
                      </a:lnTo>
                      <a:lnTo>
                        <a:pt x="589" y="983"/>
                      </a:lnTo>
                      <a:lnTo>
                        <a:pt x="589" y="976"/>
                      </a:lnTo>
                      <a:lnTo>
                        <a:pt x="582" y="969"/>
                      </a:lnTo>
                      <a:lnTo>
                        <a:pt x="589" y="949"/>
                      </a:lnTo>
                      <a:lnTo>
                        <a:pt x="582" y="949"/>
                      </a:lnTo>
                      <a:lnTo>
                        <a:pt x="576" y="942"/>
                      </a:lnTo>
                      <a:lnTo>
                        <a:pt x="569" y="935"/>
                      </a:lnTo>
                      <a:lnTo>
                        <a:pt x="562" y="935"/>
                      </a:lnTo>
                      <a:lnTo>
                        <a:pt x="549" y="935"/>
                      </a:lnTo>
                      <a:lnTo>
                        <a:pt x="549" y="942"/>
                      </a:lnTo>
                      <a:lnTo>
                        <a:pt x="535" y="942"/>
                      </a:lnTo>
                      <a:lnTo>
                        <a:pt x="528" y="949"/>
                      </a:lnTo>
                      <a:lnTo>
                        <a:pt x="522" y="949"/>
                      </a:lnTo>
                      <a:lnTo>
                        <a:pt x="522" y="962"/>
                      </a:lnTo>
                      <a:lnTo>
                        <a:pt x="522" y="969"/>
                      </a:lnTo>
                      <a:lnTo>
                        <a:pt x="515" y="976"/>
                      </a:lnTo>
                      <a:lnTo>
                        <a:pt x="501" y="976"/>
                      </a:lnTo>
                      <a:lnTo>
                        <a:pt x="488" y="976"/>
                      </a:lnTo>
                      <a:lnTo>
                        <a:pt x="467" y="983"/>
                      </a:lnTo>
                      <a:lnTo>
                        <a:pt x="461" y="983"/>
                      </a:lnTo>
                      <a:lnTo>
                        <a:pt x="454" y="976"/>
                      </a:lnTo>
                      <a:lnTo>
                        <a:pt x="440" y="989"/>
                      </a:lnTo>
                      <a:lnTo>
                        <a:pt x="427" y="996"/>
                      </a:lnTo>
                      <a:lnTo>
                        <a:pt x="420" y="996"/>
                      </a:lnTo>
                      <a:lnTo>
                        <a:pt x="406" y="989"/>
                      </a:lnTo>
                      <a:lnTo>
                        <a:pt x="400" y="989"/>
                      </a:lnTo>
                      <a:lnTo>
                        <a:pt x="393" y="983"/>
                      </a:lnTo>
                      <a:lnTo>
                        <a:pt x="386" y="989"/>
                      </a:lnTo>
                      <a:lnTo>
                        <a:pt x="379" y="983"/>
                      </a:lnTo>
                      <a:lnTo>
                        <a:pt x="366" y="976"/>
                      </a:lnTo>
                      <a:lnTo>
                        <a:pt x="359" y="983"/>
                      </a:lnTo>
                      <a:lnTo>
                        <a:pt x="352" y="976"/>
                      </a:lnTo>
                      <a:lnTo>
                        <a:pt x="345" y="976"/>
                      </a:lnTo>
                      <a:lnTo>
                        <a:pt x="332" y="969"/>
                      </a:lnTo>
                      <a:lnTo>
                        <a:pt x="325" y="969"/>
                      </a:lnTo>
                      <a:lnTo>
                        <a:pt x="318" y="969"/>
                      </a:lnTo>
                      <a:lnTo>
                        <a:pt x="312" y="962"/>
                      </a:lnTo>
                      <a:lnTo>
                        <a:pt x="305" y="962"/>
                      </a:lnTo>
                      <a:lnTo>
                        <a:pt x="298" y="962"/>
                      </a:lnTo>
                      <a:lnTo>
                        <a:pt x="291" y="962"/>
                      </a:lnTo>
                      <a:lnTo>
                        <a:pt x="291" y="955"/>
                      </a:lnTo>
                      <a:lnTo>
                        <a:pt x="284" y="955"/>
                      </a:lnTo>
                      <a:lnTo>
                        <a:pt x="271" y="942"/>
                      </a:lnTo>
                      <a:lnTo>
                        <a:pt x="271" y="928"/>
                      </a:lnTo>
                      <a:lnTo>
                        <a:pt x="257" y="935"/>
                      </a:lnTo>
                      <a:lnTo>
                        <a:pt x="237" y="922"/>
                      </a:lnTo>
                      <a:lnTo>
                        <a:pt x="237" y="908"/>
                      </a:lnTo>
                      <a:lnTo>
                        <a:pt x="230" y="908"/>
                      </a:lnTo>
                      <a:lnTo>
                        <a:pt x="224" y="895"/>
                      </a:lnTo>
                      <a:lnTo>
                        <a:pt x="210" y="895"/>
                      </a:lnTo>
                      <a:lnTo>
                        <a:pt x="210" y="888"/>
                      </a:lnTo>
                      <a:lnTo>
                        <a:pt x="190" y="881"/>
                      </a:lnTo>
                      <a:lnTo>
                        <a:pt x="176" y="861"/>
                      </a:lnTo>
                      <a:lnTo>
                        <a:pt x="169" y="861"/>
                      </a:lnTo>
                      <a:lnTo>
                        <a:pt x="176" y="854"/>
                      </a:lnTo>
                      <a:lnTo>
                        <a:pt x="176" y="847"/>
                      </a:lnTo>
                      <a:lnTo>
                        <a:pt x="169" y="840"/>
                      </a:lnTo>
                      <a:lnTo>
                        <a:pt x="176" y="834"/>
                      </a:lnTo>
                      <a:lnTo>
                        <a:pt x="176" y="827"/>
                      </a:lnTo>
                      <a:lnTo>
                        <a:pt x="176" y="820"/>
                      </a:lnTo>
                      <a:lnTo>
                        <a:pt x="183" y="800"/>
                      </a:lnTo>
                      <a:lnTo>
                        <a:pt x="183" y="793"/>
                      </a:lnTo>
                      <a:lnTo>
                        <a:pt x="190" y="779"/>
                      </a:lnTo>
                      <a:lnTo>
                        <a:pt x="183" y="779"/>
                      </a:lnTo>
                      <a:lnTo>
                        <a:pt x="183" y="786"/>
                      </a:lnTo>
                      <a:lnTo>
                        <a:pt x="176" y="786"/>
                      </a:lnTo>
                      <a:lnTo>
                        <a:pt x="169" y="779"/>
                      </a:lnTo>
                      <a:lnTo>
                        <a:pt x="163" y="779"/>
                      </a:lnTo>
                      <a:lnTo>
                        <a:pt x="156" y="773"/>
                      </a:lnTo>
                      <a:lnTo>
                        <a:pt x="156" y="779"/>
                      </a:lnTo>
                      <a:lnTo>
                        <a:pt x="149" y="779"/>
                      </a:lnTo>
                      <a:lnTo>
                        <a:pt x="142" y="779"/>
                      </a:lnTo>
                      <a:lnTo>
                        <a:pt x="135" y="773"/>
                      </a:lnTo>
                      <a:lnTo>
                        <a:pt x="129" y="766"/>
                      </a:lnTo>
                      <a:lnTo>
                        <a:pt x="115" y="766"/>
                      </a:lnTo>
                      <a:lnTo>
                        <a:pt x="108" y="759"/>
                      </a:lnTo>
                      <a:lnTo>
                        <a:pt x="108" y="739"/>
                      </a:lnTo>
                      <a:lnTo>
                        <a:pt x="108" y="732"/>
                      </a:lnTo>
                      <a:lnTo>
                        <a:pt x="108" y="725"/>
                      </a:lnTo>
                      <a:lnTo>
                        <a:pt x="108" y="718"/>
                      </a:lnTo>
                      <a:lnTo>
                        <a:pt x="102" y="718"/>
                      </a:lnTo>
                      <a:lnTo>
                        <a:pt x="95" y="712"/>
                      </a:lnTo>
                      <a:lnTo>
                        <a:pt x="88" y="698"/>
                      </a:lnTo>
                      <a:lnTo>
                        <a:pt x="81" y="698"/>
                      </a:lnTo>
                      <a:lnTo>
                        <a:pt x="74" y="705"/>
                      </a:lnTo>
                      <a:lnTo>
                        <a:pt x="61" y="712"/>
                      </a:lnTo>
                      <a:lnTo>
                        <a:pt x="54" y="712"/>
                      </a:lnTo>
                      <a:lnTo>
                        <a:pt x="41" y="705"/>
                      </a:lnTo>
                      <a:lnTo>
                        <a:pt x="27" y="691"/>
                      </a:lnTo>
                      <a:lnTo>
                        <a:pt x="20" y="685"/>
                      </a:lnTo>
                      <a:lnTo>
                        <a:pt x="14" y="685"/>
                      </a:lnTo>
                      <a:lnTo>
                        <a:pt x="14" y="678"/>
                      </a:lnTo>
                      <a:lnTo>
                        <a:pt x="14" y="671"/>
                      </a:lnTo>
                      <a:lnTo>
                        <a:pt x="7" y="657"/>
                      </a:lnTo>
                      <a:lnTo>
                        <a:pt x="7" y="651"/>
                      </a:lnTo>
                      <a:lnTo>
                        <a:pt x="14" y="637"/>
                      </a:lnTo>
                      <a:lnTo>
                        <a:pt x="0" y="624"/>
                      </a:lnTo>
                      <a:lnTo>
                        <a:pt x="7" y="624"/>
                      </a:lnTo>
                      <a:lnTo>
                        <a:pt x="7" y="617"/>
                      </a:lnTo>
                      <a:lnTo>
                        <a:pt x="14" y="610"/>
                      </a:lnTo>
                      <a:lnTo>
                        <a:pt x="20" y="610"/>
                      </a:lnTo>
                      <a:lnTo>
                        <a:pt x="27" y="610"/>
                      </a:lnTo>
                      <a:lnTo>
                        <a:pt x="27" y="617"/>
                      </a:lnTo>
                      <a:lnTo>
                        <a:pt x="34" y="624"/>
                      </a:lnTo>
                      <a:lnTo>
                        <a:pt x="41" y="624"/>
                      </a:lnTo>
                      <a:lnTo>
                        <a:pt x="47" y="624"/>
                      </a:lnTo>
                      <a:lnTo>
                        <a:pt x="61" y="624"/>
                      </a:lnTo>
                      <a:lnTo>
                        <a:pt x="61" y="630"/>
                      </a:lnTo>
                      <a:lnTo>
                        <a:pt x="68" y="624"/>
                      </a:lnTo>
                      <a:lnTo>
                        <a:pt x="68" y="630"/>
                      </a:lnTo>
                      <a:lnTo>
                        <a:pt x="68" y="637"/>
                      </a:lnTo>
                      <a:lnTo>
                        <a:pt x="74" y="637"/>
                      </a:lnTo>
                      <a:lnTo>
                        <a:pt x="81" y="637"/>
                      </a:lnTo>
                      <a:lnTo>
                        <a:pt x="88" y="617"/>
                      </a:lnTo>
                      <a:lnTo>
                        <a:pt x="95" y="610"/>
                      </a:lnTo>
                      <a:lnTo>
                        <a:pt x="95" y="603"/>
                      </a:lnTo>
                      <a:lnTo>
                        <a:pt x="102" y="596"/>
                      </a:lnTo>
                      <a:lnTo>
                        <a:pt x="95" y="596"/>
                      </a:lnTo>
                      <a:lnTo>
                        <a:pt x="95" y="590"/>
                      </a:lnTo>
                      <a:lnTo>
                        <a:pt x="102" y="583"/>
                      </a:lnTo>
                      <a:lnTo>
                        <a:pt x="102" y="576"/>
                      </a:lnTo>
                      <a:lnTo>
                        <a:pt x="102" y="569"/>
                      </a:lnTo>
                      <a:lnTo>
                        <a:pt x="108" y="569"/>
                      </a:lnTo>
                      <a:lnTo>
                        <a:pt x="115" y="576"/>
                      </a:lnTo>
                      <a:lnTo>
                        <a:pt x="115" y="569"/>
                      </a:lnTo>
                      <a:lnTo>
                        <a:pt x="115" y="563"/>
                      </a:lnTo>
                      <a:lnTo>
                        <a:pt x="115" y="549"/>
                      </a:lnTo>
                      <a:lnTo>
                        <a:pt x="122" y="542"/>
                      </a:lnTo>
                      <a:lnTo>
                        <a:pt x="122" y="536"/>
                      </a:lnTo>
                      <a:lnTo>
                        <a:pt x="135" y="529"/>
                      </a:lnTo>
                      <a:lnTo>
                        <a:pt x="135" y="522"/>
                      </a:lnTo>
                      <a:lnTo>
                        <a:pt x="142" y="515"/>
                      </a:lnTo>
                      <a:lnTo>
                        <a:pt x="156" y="522"/>
                      </a:lnTo>
                      <a:lnTo>
                        <a:pt x="163" y="515"/>
                      </a:lnTo>
                      <a:lnTo>
                        <a:pt x="163" y="508"/>
                      </a:lnTo>
                      <a:lnTo>
                        <a:pt x="163" y="495"/>
                      </a:lnTo>
                      <a:lnTo>
                        <a:pt x="163" y="488"/>
                      </a:lnTo>
                      <a:lnTo>
                        <a:pt x="169" y="475"/>
                      </a:lnTo>
                      <a:lnTo>
                        <a:pt x="169" y="468"/>
                      </a:lnTo>
                      <a:lnTo>
                        <a:pt x="176" y="468"/>
                      </a:lnTo>
                      <a:lnTo>
                        <a:pt x="183" y="461"/>
                      </a:lnTo>
                      <a:lnTo>
                        <a:pt x="190" y="468"/>
                      </a:lnTo>
                      <a:lnTo>
                        <a:pt x="190" y="461"/>
                      </a:lnTo>
                      <a:lnTo>
                        <a:pt x="196" y="461"/>
                      </a:lnTo>
                      <a:lnTo>
                        <a:pt x="196" y="454"/>
                      </a:lnTo>
                      <a:lnTo>
                        <a:pt x="210" y="454"/>
                      </a:lnTo>
                      <a:lnTo>
                        <a:pt x="210" y="441"/>
                      </a:lnTo>
                      <a:lnTo>
                        <a:pt x="217" y="441"/>
                      </a:lnTo>
                      <a:lnTo>
                        <a:pt x="224" y="441"/>
                      </a:lnTo>
                      <a:lnTo>
                        <a:pt x="230" y="441"/>
                      </a:lnTo>
                      <a:lnTo>
                        <a:pt x="237" y="434"/>
                      </a:lnTo>
                      <a:lnTo>
                        <a:pt x="230" y="420"/>
                      </a:lnTo>
                      <a:lnTo>
                        <a:pt x="230" y="407"/>
                      </a:lnTo>
                      <a:lnTo>
                        <a:pt x="237" y="400"/>
                      </a:lnTo>
                      <a:lnTo>
                        <a:pt x="237" y="393"/>
                      </a:lnTo>
                      <a:lnTo>
                        <a:pt x="237" y="387"/>
                      </a:lnTo>
                      <a:lnTo>
                        <a:pt x="237" y="380"/>
                      </a:lnTo>
                      <a:lnTo>
                        <a:pt x="230" y="380"/>
                      </a:lnTo>
                      <a:lnTo>
                        <a:pt x="230" y="387"/>
                      </a:lnTo>
                      <a:lnTo>
                        <a:pt x="230" y="393"/>
                      </a:lnTo>
                      <a:lnTo>
                        <a:pt x="230" y="387"/>
                      </a:lnTo>
                      <a:lnTo>
                        <a:pt x="230" y="380"/>
                      </a:lnTo>
                      <a:lnTo>
                        <a:pt x="230" y="373"/>
                      </a:lnTo>
                      <a:lnTo>
                        <a:pt x="230" y="366"/>
                      </a:lnTo>
                      <a:lnTo>
                        <a:pt x="224" y="366"/>
                      </a:lnTo>
                      <a:lnTo>
                        <a:pt x="224" y="346"/>
                      </a:lnTo>
                      <a:lnTo>
                        <a:pt x="230" y="346"/>
                      </a:lnTo>
                      <a:lnTo>
                        <a:pt x="230" y="339"/>
                      </a:lnTo>
                      <a:lnTo>
                        <a:pt x="237" y="319"/>
                      </a:lnTo>
                      <a:lnTo>
                        <a:pt x="230" y="319"/>
                      </a:lnTo>
                      <a:lnTo>
                        <a:pt x="224" y="312"/>
                      </a:lnTo>
                      <a:lnTo>
                        <a:pt x="230" y="298"/>
                      </a:lnTo>
                      <a:lnTo>
                        <a:pt x="237" y="305"/>
                      </a:lnTo>
                      <a:lnTo>
                        <a:pt x="244" y="305"/>
                      </a:lnTo>
                      <a:lnTo>
                        <a:pt x="244" y="319"/>
                      </a:lnTo>
                      <a:lnTo>
                        <a:pt x="251" y="319"/>
                      </a:lnTo>
                      <a:lnTo>
                        <a:pt x="264" y="319"/>
                      </a:lnTo>
                      <a:lnTo>
                        <a:pt x="264" y="326"/>
                      </a:lnTo>
                      <a:lnTo>
                        <a:pt x="264" y="332"/>
                      </a:lnTo>
                      <a:lnTo>
                        <a:pt x="264" y="339"/>
                      </a:lnTo>
                      <a:lnTo>
                        <a:pt x="271" y="353"/>
                      </a:lnTo>
                      <a:lnTo>
                        <a:pt x="278" y="353"/>
                      </a:lnTo>
                      <a:lnTo>
                        <a:pt x="298" y="359"/>
                      </a:lnTo>
                      <a:lnTo>
                        <a:pt x="305" y="366"/>
                      </a:lnTo>
                      <a:lnTo>
                        <a:pt x="305" y="380"/>
                      </a:lnTo>
                      <a:lnTo>
                        <a:pt x="312" y="393"/>
                      </a:lnTo>
                      <a:lnTo>
                        <a:pt x="318" y="400"/>
                      </a:lnTo>
                      <a:lnTo>
                        <a:pt x="325" y="400"/>
                      </a:lnTo>
                      <a:lnTo>
                        <a:pt x="325" y="407"/>
                      </a:lnTo>
                      <a:lnTo>
                        <a:pt x="339" y="400"/>
                      </a:lnTo>
                      <a:lnTo>
                        <a:pt x="352" y="380"/>
                      </a:lnTo>
                      <a:lnTo>
                        <a:pt x="359" y="380"/>
                      </a:lnTo>
                      <a:lnTo>
                        <a:pt x="352" y="373"/>
                      </a:lnTo>
                      <a:lnTo>
                        <a:pt x="373" y="346"/>
                      </a:lnTo>
                      <a:lnTo>
                        <a:pt x="373" y="339"/>
                      </a:lnTo>
                      <a:lnTo>
                        <a:pt x="379" y="332"/>
                      </a:lnTo>
                      <a:lnTo>
                        <a:pt x="386" y="332"/>
                      </a:lnTo>
                      <a:lnTo>
                        <a:pt x="386" y="326"/>
                      </a:lnTo>
                      <a:lnTo>
                        <a:pt x="386" y="319"/>
                      </a:lnTo>
                      <a:lnTo>
                        <a:pt x="386" y="312"/>
                      </a:lnTo>
                      <a:lnTo>
                        <a:pt x="386" y="305"/>
                      </a:lnTo>
                      <a:lnTo>
                        <a:pt x="393" y="305"/>
                      </a:lnTo>
                      <a:lnTo>
                        <a:pt x="393" y="312"/>
                      </a:lnTo>
                      <a:lnTo>
                        <a:pt x="400" y="312"/>
                      </a:lnTo>
                      <a:lnTo>
                        <a:pt x="400" y="305"/>
                      </a:lnTo>
                      <a:lnTo>
                        <a:pt x="406" y="305"/>
                      </a:lnTo>
                      <a:lnTo>
                        <a:pt x="406" y="298"/>
                      </a:lnTo>
                      <a:lnTo>
                        <a:pt x="420" y="298"/>
                      </a:lnTo>
                      <a:lnTo>
                        <a:pt x="420" y="292"/>
                      </a:lnTo>
                      <a:lnTo>
                        <a:pt x="433" y="292"/>
                      </a:lnTo>
                      <a:lnTo>
                        <a:pt x="433" y="298"/>
                      </a:lnTo>
                      <a:lnTo>
                        <a:pt x="440" y="298"/>
                      </a:lnTo>
                      <a:lnTo>
                        <a:pt x="440" y="292"/>
                      </a:lnTo>
                      <a:lnTo>
                        <a:pt x="461" y="298"/>
                      </a:lnTo>
                      <a:lnTo>
                        <a:pt x="461" y="285"/>
                      </a:lnTo>
                      <a:lnTo>
                        <a:pt x="467" y="271"/>
                      </a:lnTo>
                      <a:lnTo>
                        <a:pt x="461" y="265"/>
                      </a:lnTo>
                      <a:lnTo>
                        <a:pt x="467" y="258"/>
                      </a:lnTo>
                      <a:lnTo>
                        <a:pt x="474" y="244"/>
                      </a:lnTo>
                      <a:lnTo>
                        <a:pt x="481" y="244"/>
                      </a:lnTo>
                      <a:lnTo>
                        <a:pt x="488" y="251"/>
                      </a:lnTo>
                      <a:lnTo>
                        <a:pt x="494" y="251"/>
                      </a:lnTo>
                      <a:lnTo>
                        <a:pt x="501" y="237"/>
                      </a:lnTo>
                      <a:lnTo>
                        <a:pt x="508" y="224"/>
                      </a:lnTo>
                      <a:lnTo>
                        <a:pt x="501" y="217"/>
                      </a:lnTo>
                      <a:lnTo>
                        <a:pt x="501" y="210"/>
                      </a:lnTo>
                      <a:lnTo>
                        <a:pt x="515" y="183"/>
                      </a:lnTo>
                      <a:lnTo>
                        <a:pt x="515" y="177"/>
                      </a:lnTo>
                      <a:lnTo>
                        <a:pt x="522" y="156"/>
                      </a:lnTo>
                      <a:lnTo>
                        <a:pt x="528" y="149"/>
                      </a:lnTo>
                      <a:lnTo>
                        <a:pt x="542" y="143"/>
                      </a:lnTo>
                      <a:lnTo>
                        <a:pt x="562" y="149"/>
                      </a:lnTo>
                      <a:lnTo>
                        <a:pt x="569" y="156"/>
                      </a:lnTo>
                      <a:lnTo>
                        <a:pt x="576" y="156"/>
                      </a:lnTo>
                      <a:lnTo>
                        <a:pt x="582" y="149"/>
                      </a:lnTo>
                      <a:lnTo>
                        <a:pt x="589" y="149"/>
                      </a:lnTo>
                      <a:lnTo>
                        <a:pt x="589" y="143"/>
                      </a:lnTo>
                      <a:lnTo>
                        <a:pt x="596" y="136"/>
                      </a:lnTo>
                      <a:lnTo>
                        <a:pt x="603" y="129"/>
                      </a:lnTo>
                      <a:lnTo>
                        <a:pt x="610" y="129"/>
                      </a:lnTo>
                      <a:lnTo>
                        <a:pt x="616" y="122"/>
                      </a:lnTo>
                      <a:lnTo>
                        <a:pt x="623" y="122"/>
                      </a:lnTo>
                      <a:lnTo>
                        <a:pt x="630" y="129"/>
                      </a:lnTo>
                      <a:lnTo>
                        <a:pt x="637" y="116"/>
                      </a:lnTo>
                      <a:lnTo>
                        <a:pt x="643" y="116"/>
                      </a:lnTo>
                      <a:lnTo>
                        <a:pt x="643" y="102"/>
                      </a:lnTo>
                      <a:lnTo>
                        <a:pt x="643" y="95"/>
                      </a:lnTo>
                      <a:lnTo>
                        <a:pt x="643" y="88"/>
                      </a:lnTo>
                      <a:lnTo>
                        <a:pt x="643" y="82"/>
                      </a:lnTo>
                      <a:lnTo>
                        <a:pt x="637" y="82"/>
                      </a:lnTo>
                      <a:lnTo>
                        <a:pt x="637" y="75"/>
                      </a:lnTo>
                      <a:lnTo>
                        <a:pt x="650" y="61"/>
                      </a:lnTo>
                      <a:lnTo>
                        <a:pt x="650" y="55"/>
                      </a:lnTo>
                      <a:lnTo>
                        <a:pt x="650" y="41"/>
                      </a:lnTo>
                      <a:lnTo>
                        <a:pt x="657" y="41"/>
                      </a:lnTo>
                      <a:lnTo>
                        <a:pt x="664" y="27"/>
                      </a:lnTo>
                      <a:lnTo>
                        <a:pt x="671" y="27"/>
                      </a:lnTo>
                      <a:lnTo>
                        <a:pt x="684" y="34"/>
                      </a:lnTo>
                      <a:lnTo>
                        <a:pt x="684" y="27"/>
                      </a:lnTo>
                      <a:lnTo>
                        <a:pt x="691" y="27"/>
                      </a:lnTo>
                      <a:lnTo>
                        <a:pt x="704" y="27"/>
                      </a:lnTo>
                      <a:lnTo>
                        <a:pt x="704" y="34"/>
                      </a:lnTo>
                      <a:lnTo>
                        <a:pt x="718" y="48"/>
                      </a:lnTo>
                      <a:lnTo>
                        <a:pt x="718" y="55"/>
                      </a:lnTo>
                      <a:lnTo>
                        <a:pt x="718" y="61"/>
                      </a:lnTo>
                      <a:lnTo>
                        <a:pt x="718" y="68"/>
                      </a:lnTo>
                      <a:lnTo>
                        <a:pt x="704" y="88"/>
                      </a:lnTo>
                      <a:lnTo>
                        <a:pt x="704" y="95"/>
                      </a:lnTo>
                      <a:lnTo>
                        <a:pt x="698" y="102"/>
                      </a:lnTo>
                      <a:lnTo>
                        <a:pt x="691" y="109"/>
                      </a:lnTo>
                      <a:lnTo>
                        <a:pt x="677" y="129"/>
                      </a:lnTo>
                      <a:lnTo>
                        <a:pt x="677" y="136"/>
                      </a:lnTo>
                      <a:lnTo>
                        <a:pt x="677" y="143"/>
                      </a:lnTo>
                      <a:lnTo>
                        <a:pt x="684" y="149"/>
                      </a:lnTo>
                      <a:lnTo>
                        <a:pt x="684" y="156"/>
                      </a:lnTo>
                      <a:lnTo>
                        <a:pt x="691" y="156"/>
                      </a:lnTo>
                      <a:lnTo>
                        <a:pt x="704" y="149"/>
                      </a:lnTo>
                      <a:lnTo>
                        <a:pt x="711" y="149"/>
                      </a:lnTo>
                      <a:lnTo>
                        <a:pt x="718" y="149"/>
                      </a:lnTo>
                      <a:lnTo>
                        <a:pt x="725" y="149"/>
                      </a:lnTo>
                      <a:lnTo>
                        <a:pt x="732" y="156"/>
                      </a:lnTo>
                      <a:lnTo>
                        <a:pt x="738" y="163"/>
                      </a:lnTo>
                      <a:lnTo>
                        <a:pt x="752" y="170"/>
                      </a:lnTo>
                      <a:lnTo>
                        <a:pt x="759" y="163"/>
                      </a:lnTo>
                      <a:lnTo>
                        <a:pt x="772" y="163"/>
                      </a:lnTo>
                      <a:lnTo>
                        <a:pt x="792" y="163"/>
                      </a:lnTo>
                      <a:lnTo>
                        <a:pt x="799" y="163"/>
                      </a:lnTo>
                      <a:lnTo>
                        <a:pt x="806" y="163"/>
                      </a:lnTo>
                      <a:lnTo>
                        <a:pt x="813" y="163"/>
                      </a:lnTo>
                      <a:lnTo>
                        <a:pt x="826" y="170"/>
                      </a:lnTo>
                      <a:lnTo>
                        <a:pt x="833" y="163"/>
                      </a:lnTo>
                      <a:lnTo>
                        <a:pt x="840" y="149"/>
                      </a:lnTo>
                      <a:lnTo>
                        <a:pt x="847" y="129"/>
                      </a:lnTo>
                      <a:lnTo>
                        <a:pt x="853" y="122"/>
                      </a:lnTo>
                      <a:lnTo>
                        <a:pt x="853" y="116"/>
                      </a:lnTo>
                      <a:lnTo>
                        <a:pt x="853" y="109"/>
                      </a:lnTo>
                      <a:lnTo>
                        <a:pt x="860" y="102"/>
                      </a:lnTo>
                      <a:lnTo>
                        <a:pt x="867" y="109"/>
                      </a:lnTo>
                      <a:lnTo>
                        <a:pt x="867" y="102"/>
                      </a:lnTo>
                      <a:lnTo>
                        <a:pt x="881" y="88"/>
                      </a:lnTo>
                      <a:lnTo>
                        <a:pt x="881" y="82"/>
                      </a:lnTo>
                      <a:lnTo>
                        <a:pt x="881" y="75"/>
                      </a:lnTo>
                      <a:lnTo>
                        <a:pt x="874" y="75"/>
                      </a:lnTo>
                      <a:lnTo>
                        <a:pt x="881" y="68"/>
                      </a:lnTo>
                      <a:lnTo>
                        <a:pt x="881" y="61"/>
                      </a:lnTo>
                      <a:lnTo>
                        <a:pt x="881" y="55"/>
                      </a:lnTo>
                      <a:lnTo>
                        <a:pt x="881" y="48"/>
                      </a:lnTo>
                      <a:lnTo>
                        <a:pt x="881" y="41"/>
                      </a:lnTo>
                      <a:lnTo>
                        <a:pt x="881" y="34"/>
                      </a:lnTo>
                      <a:lnTo>
                        <a:pt x="887" y="34"/>
                      </a:lnTo>
                      <a:lnTo>
                        <a:pt x="894" y="41"/>
                      </a:lnTo>
                      <a:lnTo>
                        <a:pt x="901" y="41"/>
                      </a:lnTo>
                      <a:lnTo>
                        <a:pt x="908" y="41"/>
                      </a:lnTo>
                      <a:lnTo>
                        <a:pt x="908" y="48"/>
                      </a:lnTo>
                      <a:lnTo>
                        <a:pt x="921" y="41"/>
                      </a:lnTo>
                      <a:lnTo>
                        <a:pt x="921" y="34"/>
                      </a:lnTo>
                      <a:lnTo>
                        <a:pt x="928" y="34"/>
                      </a:lnTo>
                      <a:lnTo>
                        <a:pt x="935" y="27"/>
                      </a:lnTo>
                      <a:lnTo>
                        <a:pt x="941" y="27"/>
                      </a:lnTo>
                      <a:lnTo>
                        <a:pt x="941" y="14"/>
                      </a:lnTo>
                      <a:lnTo>
                        <a:pt x="948" y="14"/>
                      </a:lnTo>
                      <a:lnTo>
                        <a:pt x="948" y="7"/>
                      </a:lnTo>
                      <a:lnTo>
                        <a:pt x="955" y="14"/>
                      </a:lnTo>
                      <a:lnTo>
                        <a:pt x="969" y="7"/>
                      </a:lnTo>
                      <a:lnTo>
                        <a:pt x="982" y="7"/>
                      </a:lnTo>
                      <a:lnTo>
                        <a:pt x="989" y="7"/>
                      </a:lnTo>
                      <a:lnTo>
                        <a:pt x="1002" y="7"/>
                      </a:lnTo>
                      <a:lnTo>
                        <a:pt x="1002" y="0"/>
                      </a:lnTo>
                      <a:lnTo>
                        <a:pt x="1023" y="0"/>
                      </a:lnTo>
                      <a:lnTo>
                        <a:pt x="1030" y="0"/>
                      </a:lnTo>
                      <a:lnTo>
                        <a:pt x="1036" y="0"/>
                      </a:lnTo>
                      <a:lnTo>
                        <a:pt x="1043" y="0"/>
                      </a:lnTo>
                      <a:lnTo>
                        <a:pt x="1050" y="0"/>
                      </a:lnTo>
                      <a:lnTo>
                        <a:pt x="1057" y="7"/>
                      </a:lnTo>
                      <a:lnTo>
                        <a:pt x="1077" y="14"/>
                      </a:lnTo>
                      <a:lnTo>
                        <a:pt x="1084" y="14"/>
                      </a:lnTo>
                      <a:lnTo>
                        <a:pt x="1084" y="27"/>
                      </a:lnTo>
                      <a:lnTo>
                        <a:pt x="1084" y="34"/>
                      </a:lnTo>
                      <a:lnTo>
                        <a:pt x="1084" y="41"/>
                      </a:lnTo>
                      <a:lnTo>
                        <a:pt x="1090" y="68"/>
                      </a:lnTo>
                      <a:lnTo>
                        <a:pt x="1104" y="68"/>
                      </a:lnTo>
                      <a:lnTo>
                        <a:pt x="1118" y="48"/>
                      </a:lnTo>
                      <a:lnTo>
                        <a:pt x="1124" y="48"/>
                      </a:lnTo>
                      <a:lnTo>
                        <a:pt x="1131" y="55"/>
                      </a:lnTo>
                      <a:lnTo>
                        <a:pt x="1138" y="55"/>
                      </a:lnTo>
                      <a:lnTo>
                        <a:pt x="1145" y="48"/>
                      </a:lnTo>
                      <a:lnTo>
                        <a:pt x="1151" y="48"/>
                      </a:lnTo>
                      <a:lnTo>
                        <a:pt x="1172" y="48"/>
                      </a:lnTo>
                      <a:lnTo>
                        <a:pt x="1192" y="48"/>
                      </a:lnTo>
                      <a:lnTo>
                        <a:pt x="1206" y="48"/>
                      </a:lnTo>
                      <a:lnTo>
                        <a:pt x="1212" y="55"/>
                      </a:lnTo>
                      <a:lnTo>
                        <a:pt x="1212" y="61"/>
                      </a:lnTo>
                      <a:lnTo>
                        <a:pt x="1212" y="75"/>
                      </a:lnTo>
                      <a:lnTo>
                        <a:pt x="1206" y="82"/>
                      </a:lnTo>
                      <a:lnTo>
                        <a:pt x="1199" y="82"/>
                      </a:lnTo>
                      <a:lnTo>
                        <a:pt x="1192" y="88"/>
                      </a:lnTo>
                      <a:lnTo>
                        <a:pt x="1185" y="88"/>
                      </a:lnTo>
                      <a:lnTo>
                        <a:pt x="1185" y="95"/>
                      </a:lnTo>
                      <a:lnTo>
                        <a:pt x="1185" y="102"/>
                      </a:lnTo>
                      <a:lnTo>
                        <a:pt x="1192" y="109"/>
                      </a:lnTo>
                      <a:lnTo>
                        <a:pt x="1192" y="116"/>
                      </a:lnTo>
                      <a:lnTo>
                        <a:pt x="1199" y="116"/>
                      </a:lnTo>
                      <a:lnTo>
                        <a:pt x="1212" y="136"/>
                      </a:lnTo>
                      <a:lnTo>
                        <a:pt x="1219" y="143"/>
                      </a:lnTo>
                      <a:lnTo>
                        <a:pt x="1226" y="149"/>
                      </a:lnTo>
                      <a:lnTo>
                        <a:pt x="1233" y="163"/>
                      </a:lnTo>
                      <a:lnTo>
                        <a:pt x="1226" y="170"/>
                      </a:lnTo>
                      <a:lnTo>
                        <a:pt x="1219" y="170"/>
                      </a:lnTo>
                      <a:lnTo>
                        <a:pt x="1219" y="183"/>
                      </a:lnTo>
                      <a:lnTo>
                        <a:pt x="1219" y="190"/>
                      </a:lnTo>
                      <a:lnTo>
                        <a:pt x="1226" y="190"/>
                      </a:lnTo>
                      <a:lnTo>
                        <a:pt x="1226" y="204"/>
                      </a:lnTo>
                      <a:lnTo>
                        <a:pt x="1226" y="210"/>
                      </a:lnTo>
                      <a:lnTo>
                        <a:pt x="1239" y="217"/>
                      </a:lnTo>
                      <a:lnTo>
                        <a:pt x="1246" y="217"/>
                      </a:lnTo>
                      <a:lnTo>
                        <a:pt x="1253" y="217"/>
                      </a:lnTo>
                      <a:lnTo>
                        <a:pt x="1260" y="217"/>
                      </a:lnTo>
                      <a:lnTo>
                        <a:pt x="1267" y="217"/>
                      </a:lnTo>
                      <a:lnTo>
                        <a:pt x="1280" y="217"/>
                      </a:lnTo>
                      <a:lnTo>
                        <a:pt x="1287" y="224"/>
                      </a:lnTo>
                      <a:lnTo>
                        <a:pt x="1294" y="231"/>
                      </a:lnTo>
                      <a:lnTo>
                        <a:pt x="1294" y="224"/>
                      </a:lnTo>
                      <a:lnTo>
                        <a:pt x="1300" y="217"/>
                      </a:lnTo>
                      <a:lnTo>
                        <a:pt x="1307" y="224"/>
                      </a:lnTo>
                      <a:lnTo>
                        <a:pt x="1314" y="231"/>
                      </a:lnTo>
                      <a:lnTo>
                        <a:pt x="1321" y="231"/>
                      </a:lnTo>
                      <a:lnTo>
                        <a:pt x="1328" y="244"/>
                      </a:lnTo>
                      <a:lnTo>
                        <a:pt x="1341" y="258"/>
                      </a:lnTo>
                      <a:lnTo>
                        <a:pt x="1355" y="251"/>
                      </a:lnTo>
                      <a:lnTo>
                        <a:pt x="1361" y="244"/>
                      </a:lnTo>
                      <a:lnTo>
                        <a:pt x="1375" y="251"/>
                      </a:lnTo>
                      <a:lnTo>
                        <a:pt x="1375" y="244"/>
                      </a:lnTo>
                      <a:lnTo>
                        <a:pt x="1382" y="244"/>
                      </a:lnTo>
                      <a:lnTo>
                        <a:pt x="1389" y="237"/>
                      </a:lnTo>
                      <a:lnTo>
                        <a:pt x="1395" y="237"/>
                      </a:lnTo>
                      <a:lnTo>
                        <a:pt x="1395" y="231"/>
                      </a:lnTo>
                      <a:lnTo>
                        <a:pt x="1402" y="231"/>
                      </a:lnTo>
                      <a:lnTo>
                        <a:pt x="1402" y="224"/>
                      </a:lnTo>
                      <a:lnTo>
                        <a:pt x="1416" y="224"/>
                      </a:lnTo>
                      <a:lnTo>
                        <a:pt x="1429" y="217"/>
                      </a:lnTo>
                      <a:lnTo>
                        <a:pt x="1443" y="197"/>
                      </a:lnTo>
                      <a:lnTo>
                        <a:pt x="1449" y="210"/>
                      </a:lnTo>
                      <a:lnTo>
                        <a:pt x="1443" y="224"/>
                      </a:lnTo>
                      <a:lnTo>
                        <a:pt x="1449" y="231"/>
                      </a:lnTo>
                      <a:close/>
                    </a:path>
                  </a:pathLst>
                </a:custGeom>
                <a:solidFill>
                  <a:srgbClr val="A6A6A6"/>
                </a:solidFill>
                <a:ln w="0">
                  <a:solidFill>
                    <a:srgbClr val="7F7F7F"/>
                  </a:solidFill>
                  <a:prstDash val="solid"/>
                  <a:round/>
                  <a:headEnd/>
                  <a:tailEnd/>
                </a:ln>
              </p:spPr>
              <p:txBody>
                <a:bodyPr lIns="100796" tIns="50398" rIns="100796" bIns="50398"/>
                <a:lstStyle/>
                <a:p>
                  <a:endParaRPr lang="es-ES" sz="2004" dirty="0"/>
                </a:p>
              </p:txBody>
            </p:sp>
            <p:sp>
              <p:nvSpPr>
                <p:cNvPr id="61" name="zamora">
                  <a:extLst>
                    <a:ext uri="{FF2B5EF4-FFF2-40B4-BE49-F238E27FC236}">
                      <a16:creationId xmlns:a16="http://schemas.microsoft.com/office/drawing/2014/main" id="{182303E3-D936-EDD9-6C43-B8259D3AC98B}"/>
                    </a:ext>
                  </a:extLst>
                </p:cNvPr>
                <p:cNvSpPr>
                  <a:spLocks/>
                </p:cNvSpPr>
                <p:nvPr/>
              </p:nvSpPr>
              <p:spPr bwMode="auto">
                <a:xfrm>
                  <a:off x="3388899" y="2006769"/>
                  <a:ext cx="724694" cy="668814"/>
                </a:xfrm>
                <a:custGeom>
                  <a:avLst/>
                  <a:gdLst>
                    <a:gd name="T0" fmla="*/ 2147483647 w 1517"/>
                    <a:gd name="T1" fmla="*/ 2147483647 h 1341"/>
                    <a:gd name="T2" fmla="*/ 2147483647 w 1517"/>
                    <a:gd name="T3" fmla="*/ 2147483647 h 1341"/>
                    <a:gd name="T4" fmla="*/ 2147483647 w 1517"/>
                    <a:gd name="T5" fmla="*/ 2147483647 h 1341"/>
                    <a:gd name="T6" fmla="*/ 2147483647 w 1517"/>
                    <a:gd name="T7" fmla="*/ 2147483647 h 1341"/>
                    <a:gd name="T8" fmla="*/ 2147483647 w 1517"/>
                    <a:gd name="T9" fmla="*/ 2147483647 h 1341"/>
                    <a:gd name="T10" fmla="*/ 2147483647 w 1517"/>
                    <a:gd name="T11" fmla="*/ 2147483647 h 1341"/>
                    <a:gd name="T12" fmla="*/ 2147483647 w 1517"/>
                    <a:gd name="T13" fmla="*/ 2147483647 h 1341"/>
                    <a:gd name="T14" fmla="*/ 2147483647 w 1517"/>
                    <a:gd name="T15" fmla="*/ 2147483647 h 1341"/>
                    <a:gd name="T16" fmla="*/ 2147483647 w 1517"/>
                    <a:gd name="T17" fmla="*/ 2147483647 h 1341"/>
                    <a:gd name="T18" fmla="*/ 2147483647 w 1517"/>
                    <a:gd name="T19" fmla="*/ 2147483647 h 1341"/>
                    <a:gd name="T20" fmla="*/ 2147483647 w 1517"/>
                    <a:gd name="T21" fmla="*/ 2147483647 h 1341"/>
                    <a:gd name="T22" fmla="*/ 2147483647 w 1517"/>
                    <a:gd name="T23" fmla="*/ 2147483647 h 1341"/>
                    <a:gd name="T24" fmla="*/ 2147483647 w 1517"/>
                    <a:gd name="T25" fmla="*/ 2147483647 h 1341"/>
                    <a:gd name="T26" fmla="*/ 2147483647 w 1517"/>
                    <a:gd name="T27" fmla="*/ 2147483647 h 1341"/>
                    <a:gd name="T28" fmla="*/ 2147483647 w 1517"/>
                    <a:gd name="T29" fmla="*/ 2147483647 h 1341"/>
                    <a:gd name="T30" fmla="*/ 2147483647 w 1517"/>
                    <a:gd name="T31" fmla="*/ 2147483647 h 1341"/>
                    <a:gd name="T32" fmla="*/ 2147483647 w 1517"/>
                    <a:gd name="T33" fmla="*/ 2147483647 h 1341"/>
                    <a:gd name="T34" fmla="*/ 2147483647 w 1517"/>
                    <a:gd name="T35" fmla="*/ 2147483647 h 1341"/>
                    <a:gd name="T36" fmla="*/ 2147483647 w 1517"/>
                    <a:gd name="T37" fmla="*/ 2147483647 h 1341"/>
                    <a:gd name="T38" fmla="*/ 2147483647 w 1517"/>
                    <a:gd name="T39" fmla="*/ 2147483647 h 1341"/>
                    <a:gd name="T40" fmla="*/ 2147483647 w 1517"/>
                    <a:gd name="T41" fmla="*/ 2147483647 h 1341"/>
                    <a:gd name="T42" fmla="*/ 2147483647 w 1517"/>
                    <a:gd name="T43" fmla="*/ 2147483647 h 1341"/>
                    <a:gd name="T44" fmla="*/ 2147483647 w 1517"/>
                    <a:gd name="T45" fmla="*/ 2147483647 h 1341"/>
                    <a:gd name="T46" fmla="*/ 2147483647 w 1517"/>
                    <a:gd name="T47" fmla="*/ 2147483647 h 1341"/>
                    <a:gd name="T48" fmla="*/ 2147483647 w 1517"/>
                    <a:gd name="T49" fmla="*/ 2147483647 h 1341"/>
                    <a:gd name="T50" fmla="*/ 2147483647 w 1517"/>
                    <a:gd name="T51" fmla="*/ 2147483647 h 1341"/>
                    <a:gd name="T52" fmla="*/ 2147483647 w 1517"/>
                    <a:gd name="T53" fmla="*/ 2147483647 h 1341"/>
                    <a:gd name="T54" fmla="*/ 2147483647 w 1517"/>
                    <a:gd name="T55" fmla="*/ 2147483647 h 1341"/>
                    <a:gd name="T56" fmla="*/ 2147483647 w 1517"/>
                    <a:gd name="T57" fmla="*/ 2147483647 h 1341"/>
                    <a:gd name="T58" fmla="*/ 2147483647 w 1517"/>
                    <a:gd name="T59" fmla="*/ 2147483647 h 1341"/>
                    <a:gd name="T60" fmla="*/ 2147483647 w 1517"/>
                    <a:gd name="T61" fmla="*/ 2147483647 h 1341"/>
                    <a:gd name="T62" fmla="*/ 2147483647 w 1517"/>
                    <a:gd name="T63" fmla="*/ 2147483647 h 1341"/>
                    <a:gd name="T64" fmla="*/ 2147483647 w 1517"/>
                    <a:gd name="T65" fmla="*/ 2147483647 h 1341"/>
                    <a:gd name="T66" fmla="*/ 2147483647 w 1517"/>
                    <a:gd name="T67" fmla="*/ 2147483647 h 1341"/>
                    <a:gd name="T68" fmla="*/ 2147483647 w 1517"/>
                    <a:gd name="T69" fmla="*/ 2147483647 h 1341"/>
                    <a:gd name="T70" fmla="*/ 2147483647 w 1517"/>
                    <a:gd name="T71" fmla="*/ 2147483647 h 1341"/>
                    <a:gd name="T72" fmla="*/ 2147483647 w 1517"/>
                    <a:gd name="T73" fmla="*/ 2147483647 h 1341"/>
                    <a:gd name="T74" fmla="*/ 2147483647 w 1517"/>
                    <a:gd name="T75" fmla="*/ 2147483647 h 1341"/>
                    <a:gd name="T76" fmla="*/ 2147483647 w 1517"/>
                    <a:gd name="T77" fmla="*/ 2147483647 h 1341"/>
                    <a:gd name="T78" fmla="*/ 2147483647 w 1517"/>
                    <a:gd name="T79" fmla="*/ 2147483647 h 1341"/>
                    <a:gd name="T80" fmla="*/ 2147483647 w 1517"/>
                    <a:gd name="T81" fmla="*/ 2147483647 h 1341"/>
                    <a:gd name="T82" fmla="*/ 2147483647 w 1517"/>
                    <a:gd name="T83" fmla="*/ 2147483647 h 1341"/>
                    <a:gd name="T84" fmla="*/ 2147483647 w 1517"/>
                    <a:gd name="T85" fmla="*/ 2147483647 h 1341"/>
                    <a:gd name="T86" fmla="*/ 2147483647 w 1517"/>
                    <a:gd name="T87" fmla="*/ 2147483647 h 1341"/>
                    <a:gd name="T88" fmla="*/ 1717940237 w 1517"/>
                    <a:gd name="T89" fmla="*/ 2147483647 h 1341"/>
                    <a:gd name="T90" fmla="*/ 2147483647 w 1517"/>
                    <a:gd name="T91" fmla="*/ 2147483647 h 1341"/>
                    <a:gd name="T92" fmla="*/ 2147483647 w 1517"/>
                    <a:gd name="T93" fmla="*/ 2136911822 h 1341"/>
                    <a:gd name="T94" fmla="*/ 2147483647 w 1517"/>
                    <a:gd name="T95" fmla="*/ 879933485 h 1341"/>
                    <a:gd name="T96" fmla="*/ 2147483647 w 1517"/>
                    <a:gd name="T97" fmla="*/ 2147483647 h 1341"/>
                    <a:gd name="T98" fmla="*/ 2147483647 w 1517"/>
                    <a:gd name="T99" fmla="*/ 2147483647 h 1341"/>
                    <a:gd name="T100" fmla="*/ 2147483647 w 1517"/>
                    <a:gd name="T101" fmla="*/ 2147483647 h 1341"/>
                    <a:gd name="T102" fmla="*/ 2147483647 w 1517"/>
                    <a:gd name="T103" fmla="*/ 2147483647 h 1341"/>
                    <a:gd name="T104" fmla="*/ 2147483647 w 1517"/>
                    <a:gd name="T105" fmla="*/ 2147483647 h 1341"/>
                    <a:gd name="T106" fmla="*/ 2147483647 w 1517"/>
                    <a:gd name="T107" fmla="*/ 2147483647 h 1341"/>
                    <a:gd name="T108" fmla="*/ 2147483647 w 1517"/>
                    <a:gd name="T109" fmla="*/ 2147483647 h 1341"/>
                    <a:gd name="T110" fmla="*/ 2147483647 w 1517"/>
                    <a:gd name="T111" fmla="*/ 2147483647 h 1341"/>
                    <a:gd name="T112" fmla="*/ 2147483647 w 1517"/>
                    <a:gd name="T113" fmla="*/ 2147483647 h 1341"/>
                    <a:gd name="T114" fmla="*/ 2147483647 w 1517"/>
                    <a:gd name="T115" fmla="*/ 2147483647 h 1341"/>
                    <a:gd name="T116" fmla="*/ 2147483647 w 1517"/>
                    <a:gd name="T117" fmla="*/ 2147483647 h 1341"/>
                    <a:gd name="T118" fmla="*/ 2147483647 w 1517"/>
                    <a:gd name="T119" fmla="*/ 2147483647 h 1341"/>
                    <a:gd name="T120" fmla="*/ 2147483647 w 1517"/>
                    <a:gd name="T121" fmla="*/ 2147483647 h 134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7"/>
                    <a:gd name="T184" fmla="*/ 0 h 1341"/>
                    <a:gd name="T185" fmla="*/ 1517 w 1517"/>
                    <a:gd name="T186" fmla="*/ 1341 h 134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7" h="1341">
                      <a:moveTo>
                        <a:pt x="1293" y="244"/>
                      </a:moveTo>
                      <a:lnTo>
                        <a:pt x="1300" y="257"/>
                      </a:lnTo>
                      <a:lnTo>
                        <a:pt x="1300" y="264"/>
                      </a:lnTo>
                      <a:lnTo>
                        <a:pt x="1293" y="271"/>
                      </a:lnTo>
                      <a:lnTo>
                        <a:pt x="1300" y="278"/>
                      </a:lnTo>
                      <a:lnTo>
                        <a:pt x="1307" y="285"/>
                      </a:lnTo>
                      <a:lnTo>
                        <a:pt x="1314" y="291"/>
                      </a:lnTo>
                      <a:lnTo>
                        <a:pt x="1307" y="298"/>
                      </a:lnTo>
                      <a:lnTo>
                        <a:pt x="1307" y="305"/>
                      </a:lnTo>
                      <a:lnTo>
                        <a:pt x="1321" y="318"/>
                      </a:lnTo>
                      <a:lnTo>
                        <a:pt x="1321" y="325"/>
                      </a:lnTo>
                      <a:lnTo>
                        <a:pt x="1314" y="332"/>
                      </a:lnTo>
                      <a:lnTo>
                        <a:pt x="1314" y="339"/>
                      </a:lnTo>
                      <a:lnTo>
                        <a:pt x="1307" y="339"/>
                      </a:lnTo>
                      <a:lnTo>
                        <a:pt x="1314" y="352"/>
                      </a:lnTo>
                      <a:lnTo>
                        <a:pt x="1327" y="359"/>
                      </a:lnTo>
                      <a:lnTo>
                        <a:pt x="1334" y="366"/>
                      </a:lnTo>
                      <a:lnTo>
                        <a:pt x="1334" y="359"/>
                      </a:lnTo>
                      <a:lnTo>
                        <a:pt x="1348" y="366"/>
                      </a:lnTo>
                      <a:lnTo>
                        <a:pt x="1348" y="373"/>
                      </a:lnTo>
                      <a:lnTo>
                        <a:pt x="1354" y="352"/>
                      </a:lnTo>
                      <a:lnTo>
                        <a:pt x="1354" y="332"/>
                      </a:lnTo>
                      <a:lnTo>
                        <a:pt x="1354" y="325"/>
                      </a:lnTo>
                      <a:lnTo>
                        <a:pt x="1348" y="318"/>
                      </a:lnTo>
                      <a:lnTo>
                        <a:pt x="1341" y="325"/>
                      </a:lnTo>
                      <a:lnTo>
                        <a:pt x="1341" y="318"/>
                      </a:lnTo>
                      <a:lnTo>
                        <a:pt x="1368" y="298"/>
                      </a:lnTo>
                      <a:lnTo>
                        <a:pt x="1368" y="305"/>
                      </a:lnTo>
                      <a:lnTo>
                        <a:pt x="1375" y="298"/>
                      </a:lnTo>
                      <a:lnTo>
                        <a:pt x="1388" y="298"/>
                      </a:lnTo>
                      <a:lnTo>
                        <a:pt x="1395" y="291"/>
                      </a:lnTo>
                      <a:lnTo>
                        <a:pt x="1402" y="291"/>
                      </a:lnTo>
                      <a:lnTo>
                        <a:pt x="1409" y="298"/>
                      </a:lnTo>
                      <a:lnTo>
                        <a:pt x="1429" y="312"/>
                      </a:lnTo>
                      <a:lnTo>
                        <a:pt x="1449" y="312"/>
                      </a:lnTo>
                      <a:lnTo>
                        <a:pt x="1449" y="318"/>
                      </a:lnTo>
                      <a:lnTo>
                        <a:pt x="1456" y="332"/>
                      </a:lnTo>
                      <a:lnTo>
                        <a:pt x="1463" y="332"/>
                      </a:lnTo>
                      <a:lnTo>
                        <a:pt x="1470" y="345"/>
                      </a:lnTo>
                      <a:lnTo>
                        <a:pt x="1463" y="345"/>
                      </a:lnTo>
                      <a:lnTo>
                        <a:pt x="1483" y="366"/>
                      </a:lnTo>
                      <a:lnTo>
                        <a:pt x="1503" y="359"/>
                      </a:lnTo>
                      <a:lnTo>
                        <a:pt x="1497" y="359"/>
                      </a:lnTo>
                      <a:lnTo>
                        <a:pt x="1490" y="359"/>
                      </a:lnTo>
                      <a:lnTo>
                        <a:pt x="1483" y="366"/>
                      </a:lnTo>
                      <a:lnTo>
                        <a:pt x="1476" y="373"/>
                      </a:lnTo>
                      <a:lnTo>
                        <a:pt x="1470" y="379"/>
                      </a:lnTo>
                      <a:lnTo>
                        <a:pt x="1463" y="393"/>
                      </a:lnTo>
                      <a:lnTo>
                        <a:pt x="1442" y="400"/>
                      </a:lnTo>
                      <a:lnTo>
                        <a:pt x="1436" y="406"/>
                      </a:lnTo>
                      <a:lnTo>
                        <a:pt x="1449" y="406"/>
                      </a:lnTo>
                      <a:lnTo>
                        <a:pt x="1456" y="413"/>
                      </a:lnTo>
                      <a:lnTo>
                        <a:pt x="1470" y="427"/>
                      </a:lnTo>
                      <a:lnTo>
                        <a:pt x="1470" y="440"/>
                      </a:lnTo>
                      <a:lnTo>
                        <a:pt x="1463" y="447"/>
                      </a:lnTo>
                      <a:lnTo>
                        <a:pt x="1456" y="461"/>
                      </a:lnTo>
                      <a:lnTo>
                        <a:pt x="1456" y="474"/>
                      </a:lnTo>
                      <a:lnTo>
                        <a:pt x="1463" y="488"/>
                      </a:lnTo>
                      <a:lnTo>
                        <a:pt x="1456" y="495"/>
                      </a:lnTo>
                      <a:lnTo>
                        <a:pt x="1456" y="501"/>
                      </a:lnTo>
                      <a:lnTo>
                        <a:pt x="1442" y="522"/>
                      </a:lnTo>
                      <a:lnTo>
                        <a:pt x="1449" y="522"/>
                      </a:lnTo>
                      <a:lnTo>
                        <a:pt x="1442" y="528"/>
                      </a:lnTo>
                      <a:lnTo>
                        <a:pt x="1436" y="528"/>
                      </a:lnTo>
                      <a:lnTo>
                        <a:pt x="1442" y="535"/>
                      </a:lnTo>
                      <a:lnTo>
                        <a:pt x="1456" y="535"/>
                      </a:lnTo>
                      <a:lnTo>
                        <a:pt x="1463" y="535"/>
                      </a:lnTo>
                      <a:lnTo>
                        <a:pt x="1470" y="535"/>
                      </a:lnTo>
                      <a:lnTo>
                        <a:pt x="1476" y="535"/>
                      </a:lnTo>
                      <a:lnTo>
                        <a:pt x="1483" y="542"/>
                      </a:lnTo>
                      <a:lnTo>
                        <a:pt x="1483" y="549"/>
                      </a:lnTo>
                      <a:lnTo>
                        <a:pt x="1449" y="576"/>
                      </a:lnTo>
                      <a:lnTo>
                        <a:pt x="1442" y="576"/>
                      </a:lnTo>
                      <a:lnTo>
                        <a:pt x="1442" y="583"/>
                      </a:lnTo>
                      <a:lnTo>
                        <a:pt x="1442" y="576"/>
                      </a:lnTo>
                      <a:lnTo>
                        <a:pt x="1436" y="576"/>
                      </a:lnTo>
                      <a:lnTo>
                        <a:pt x="1429" y="576"/>
                      </a:lnTo>
                      <a:lnTo>
                        <a:pt x="1422" y="589"/>
                      </a:lnTo>
                      <a:lnTo>
                        <a:pt x="1402" y="589"/>
                      </a:lnTo>
                      <a:lnTo>
                        <a:pt x="1382" y="610"/>
                      </a:lnTo>
                      <a:lnTo>
                        <a:pt x="1382" y="616"/>
                      </a:lnTo>
                      <a:lnTo>
                        <a:pt x="1395" y="644"/>
                      </a:lnTo>
                      <a:lnTo>
                        <a:pt x="1395" y="657"/>
                      </a:lnTo>
                      <a:lnTo>
                        <a:pt x="1402" y="657"/>
                      </a:lnTo>
                      <a:lnTo>
                        <a:pt x="1402" y="650"/>
                      </a:lnTo>
                      <a:lnTo>
                        <a:pt x="1402" y="644"/>
                      </a:lnTo>
                      <a:lnTo>
                        <a:pt x="1409" y="644"/>
                      </a:lnTo>
                      <a:lnTo>
                        <a:pt x="1415" y="657"/>
                      </a:lnTo>
                      <a:lnTo>
                        <a:pt x="1409" y="677"/>
                      </a:lnTo>
                      <a:lnTo>
                        <a:pt x="1422" y="677"/>
                      </a:lnTo>
                      <a:lnTo>
                        <a:pt x="1429" y="698"/>
                      </a:lnTo>
                      <a:lnTo>
                        <a:pt x="1436" y="698"/>
                      </a:lnTo>
                      <a:lnTo>
                        <a:pt x="1436" y="711"/>
                      </a:lnTo>
                      <a:lnTo>
                        <a:pt x="1442" y="725"/>
                      </a:lnTo>
                      <a:lnTo>
                        <a:pt x="1436" y="738"/>
                      </a:lnTo>
                      <a:lnTo>
                        <a:pt x="1436" y="745"/>
                      </a:lnTo>
                      <a:lnTo>
                        <a:pt x="1442" y="752"/>
                      </a:lnTo>
                      <a:lnTo>
                        <a:pt x="1436" y="752"/>
                      </a:lnTo>
                      <a:lnTo>
                        <a:pt x="1436" y="759"/>
                      </a:lnTo>
                      <a:lnTo>
                        <a:pt x="1436" y="765"/>
                      </a:lnTo>
                      <a:lnTo>
                        <a:pt x="1429" y="772"/>
                      </a:lnTo>
                      <a:lnTo>
                        <a:pt x="1442" y="779"/>
                      </a:lnTo>
                      <a:lnTo>
                        <a:pt x="1449" y="779"/>
                      </a:lnTo>
                      <a:lnTo>
                        <a:pt x="1449" y="786"/>
                      </a:lnTo>
                      <a:lnTo>
                        <a:pt x="1463" y="786"/>
                      </a:lnTo>
                      <a:lnTo>
                        <a:pt x="1476" y="786"/>
                      </a:lnTo>
                      <a:lnTo>
                        <a:pt x="1483" y="793"/>
                      </a:lnTo>
                      <a:lnTo>
                        <a:pt x="1483" y="799"/>
                      </a:lnTo>
                      <a:lnTo>
                        <a:pt x="1483" y="806"/>
                      </a:lnTo>
                      <a:lnTo>
                        <a:pt x="1470" y="813"/>
                      </a:lnTo>
                      <a:lnTo>
                        <a:pt x="1463" y="826"/>
                      </a:lnTo>
                      <a:lnTo>
                        <a:pt x="1470" y="833"/>
                      </a:lnTo>
                      <a:lnTo>
                        <a:pt x="1476" y="833"/>
                      </a:lnTo>
                      <a:lnTo>
                        <a:pt x="1470" y="840"/>
                      </a:lnTo>
                      <a:lnTo>
                        <a:pt x="1476" y="840"/>
                      </a:lnTo>
                      <a:lnTo>
                        <a:pt x="1476" y="847"/>
                      </a:lnTo>
                      <a:lnTo>
                        <a:pt x="1476" y="854"/>
                      </a:lnTo>
                      <a:lnTo>
                        <a:pt x="1483" y="854"/>
                      </a:lnTo>
                      <a:lnTo>
                        <a:pt x="1490" y="854"/>
                      </a:lnTo>
                      <a:lnTo>
                        <a:pt x="1497" y="854"/>
                      </a:lnTo>
                      <a:lnTo>
                        <a:pt x="1497" y="860"/>
                      </a:lnTo>
                      <a:lnTo>
                        <a:pt x="1503" y="860"/>
                      </a:lnTo>
                      <a:lnTo>
                        <a:pt x="1510" y="867"/>
                      </a:lnTo>
                      <a:lnTo>
                        <a:pt x="1510" y="874"/>
                      </a:lnTo>
                      <a:lnTo>
                        <a:pt x="1517" y="881"/>
                      </a:lnTo>
                      <a:lnTo>
                        <a:pt x="1510" y="887"/>
                      </a:lnTo>
                      <a:lnTo>
                        <a:pt x="1503" y="887"/>
                      </a:lnTo>
                      <a:lnTo>
                        <a:pt x="1490" y="901"/>
                      </a:lnTo>
                      <a:lnTo>
                        <a:pt x="1483" y="908"/>
                      </a:lnTo>
                      <a:lnTo>
                        <a:pt x="1476" y="901"/>
                      </a:lnTo>
                      <a:lnTo>
                        <a:pt x="1463" y="908"/>
                      </a:lnTo>
                      <a:lnTo>
                        <a:pt x="1456" y="908"/>
                      </a:lnTo>
                      <a:lnTo>
                        <a:pt x="1442" y="921"/>
                      </a:lnTo>
                      <a:lnTo>
                        <a:pt x="1436" y="928"/>
                      </a:lnTo>
                      <a:lnTo>
                        <a:pt x="1422" y="935"/>
                      </a:lnTo>
                      <a:lnTo>
                        <a:pt x="1415" y="928"/>
                      </a:lnTo>
                      <a:lnTo>
                        <a:pt x="1422" y="948"/>
                      </a:lnTo>
                      <a:lnTo>
                        <a:pt x="1422" y="955"/>
                      </a:lnTo>
                      <a:lnTo>
                        <a:pt x="1429" y="955"/>
                      </a:lnTo>
                      <a:lnTo>
                        <a:pt x="1429" y="962"/>
                      </a:lnTo>
                      <a:lnTo>
                        <a:pt x="1422" y="962"/>
                      </a:lnTo>
                      <a:lnTo>
                        <a:pt x="1429" y="969"/>
                      </a:lnTo>
                      <a:lnTo>
                        <a:pt x="1422" y="969"/>
                      </a:lnTo>
                      <a:lnTo>
                        <a:pt x="1422" y="982"/>
                      </a:lnTo>
                      <a:lnTo>
                        <a:pt x="1415" y="989"/>
                      </a:lnTo>
                      <a:lnTo>
                        <a:pt x="1436" y="996"/>
                      </a:lnTo>
                      <a:lnTo>
                        <a:pt x="1442" y="1009"/>
                      </a:lnTo>
                      <a:lnTo>
                        <a:pt x="1436" y="1023"/>
                      </a:lnTo>
                      <a:lnTo>
                        <a:pt x="1429" y="1030"/>
                      </a:lnTo>
                      <a:lnTo>
                        <a:pt x="1422" y="1043"/>
                      </a:lnTo>
                      <a:lnTo>
                        <a:pt x="1422" y="1057"/>
                      </a:lnTo>
                      <a:lnTo>
                        <a:pt x="1422" y="1063"/>
                      </a:lnTo>
                      <a:lnTo>
                        <a:pt x="1422" y="1070"/>
                      </a:lnTo>
                      <a:lnTo>
                        <a:pt x="1429" y="1091"/>
                      </a:lnTo>
                      <a:lnTo>
                        <a:pt x="1429" y="1104"/>
                      </a:lnTo>
                      <a:lnTo>
                        <a:pt x="1436" y="1111"/>
                      </a:lnTo>
                      <a:lnTo>
                        <a:pt x="1442" y="1118"/>
                      </a:lnTo>
                      <a:lnTo>
                        <a:pt x="1442" y="1124"/>
                      </a:lnTo>
                      <a:lnTo>
                        <a:pt x="1442" y="1138"/>
                      </a:lnTo>
                      <a:lnTo>
                        <a:pt x="1449" y="1145"/>
                      </a:lnTo>
                      <a:lnTo>
                        <a:pt x="1449" y="1158"/>
                      </a:lnTo>
                      <a:lnTo>
                        <a:pt x="1449" y="1172"/>
                      </a:lnTo>
                      <a:lnTo>
                        <a:pt x="1456" y="1172"/>
                      </a:lnTo>
                      <a:lnTo>
                        <a:pt x="1442" y="1179"/>
                      </a:lnTo>
                      <a:lnTo>
                        <a:pt x="1442" y="1185"/>
                      </a:lnTo>
                      <a:lnTo>
                        <a:pt x="1449" y="1206"/>
                      </a:lnTo>
                      <a:lnTo>
                        <a:pt x="1449" y="1213"/>
                      </a:lnTo>
                      <a:lnTo>
                        <a:pt x="1449" y="1219"/>
                      </a:lnTo>
                      <a:lnTo>
                        <a:pt x="1442" y="1226"/>
                      </a:lnTo>
                      <a:lnTo>
                        <a:pt x="1442" y="1219"/>
                      </a:lnTo>
                      <a:lnTo>
                        <a:pt x="1436" y="1219"/>
                      </a:lnTo>
                      <a:lnTo>
                        <a:pt x="1436" y="1226"/>
                      </a:lnTo>
                      <a:lnTo>
                        <a:pt x="1436" y="1233"/>
                      </a:lnTo>
                      <a:lnTo>
                        <a:pt x="1429" y="1240"/>
                      </a:lnTo>
                      <a:lnTo>
                        <a:pt x="1422" y="1246"/>
                      </a:lnTo>
                      <a:lnTo>
                        <a:pt x="1409" y="1253"/>
                      </a:lnTo>
                      <a:lnTo>
                        <a:pt x="1415" y="1260"/>
                      </a:lnTo>
                      <a:lnTo>
                        <a:pt x="1409" y="1260"/>
                      </a:lnTo>
                      <a:lnTo>
                        <a:pt x="1415" y="1267"/>
                      </a:lnTo>
                      <a:lnTo>
                        <a:pt x="1422" y="1273"/>
                      </a:lnTo>
                      <a:lnTo>
                        <a:pt x="1415" y="1273"/>
                      </a:lnTo>
                      <a:lnTo>
                        <a:pt x="1422" y="1273"/>
                      </a:lnTo>
                      <a:lnTo>
                        <a:pt x="1436" y="1267"/>
                      </a:lnTo>
                      <a:lnTo>
                        <a:pt x="1442" y="1267"/>
                      </a:lnTo>
                      <a:lnTo>
                        <a:pt x="1449" y="1273"/>
                      </a:lnTo>
                      <a:lnTo>
                        <a:pt x="1456" y="1273"/>
                      </a:lnTo>
                      <a:lnTo>
                        <a:pt x="1449" y="1280"/>
                      </a:lnTo>
                      <a:lnTo>
                        <a:pt x="1449" y="1287"/>
                      </a:lnTo>
                      <a:lnTo>
                        <a:pt x="1442" y="1294"/>
                      </a:lnTo>
                      <a:lnTo>
                        <a:pt x="1449" y="1307"/>
                      </a:lnTo>
                      <a:lnTo>
                        <a:pt x="1449" y="1314"/>
                      </a:lnTo>
                      <a:lnTo>
                        <a:pt x="1449" y="1328"/>
                      </a:lnTo>
                      <a:lnTo>
                        <a:pt x="1442" y="1334"/>
                      </a:lnTo>
                      <a:lnTo>
                        <a:pt x="1429" y="1341"/>
                      </a:lnTo>
                      <a:lnTo>
                        <a:pt x="1415" y="1341"/>
                      </a:lnTo>
                      <a:lnTo>
                        <a:pt x="1415" y="1334"/>
                      </a:lnTo>
                      <a:lnTo>
                        <a:pt x="1409" y="1334"/>
                      </a:lnTo>
                      <a:lnTo>
                        <a:pt x="1402" y="1328"/>
                      </a:lnTo>
                      <a:lnTo>
                        <a:pt x="1395" y="1328"/>
                      </a:lnTo>
                      <a:lnTo>
                        <a:pt x="1395" y="1314"/>
                      </a:lnTo>
                      <a:lnTo>
                        <a:pt x="1368" y="1321"/>
                      </a:lnTo>
                      <a:lnTo>
                        <a:pt x="1361" y="1314"/>
                      </a:lnTo>
                      <a:lnTo>
                        <a:pt x="1354" y="1307"/>
                      </a:lnTo>
                      <a:lnTo>
                        <a:pt x="1354" y="1294"/>
                      </a:lnTo>
                      <a:lnTo>
                        <a:pt x="1361" y="1287"/>
                      </a:lnTo>
                      <a:lnTo>
                        <a:pt x="1354" y="1280"/>
                      </a:lnTo>
                      <a:lnTo>
                        <a:pt x="1354" y="1273"/>
                      </a:lnTo>
                      <a:lnTo>
                        <a:pt x="1354" y="1267"/>
                      </a:lnTo>
                      <a:lnTo>
                        <a:pt x="1341" y="1260"/>
                      </a:lnTo>
                      <a:lnTo>
                        <a:pt x="1334" y="1260"/>
                      </a:lnTo>
                      <a:lnTo>
                        <a:pt x="1293" y="1273"/>
                      </a:lnTo>
                      <a:lnTo>
                        <a:pt x="1293" y="1280"/>
                      </a:lnTo>
                      <a:lnTo>
                        <a:pt x="1293" y="1294"/>
                      </a:lnTo>
                      <a:lnTo>
                        <a:pt x="1293" y="1301"/>
                      </a:lnTo>
                      <a:lnTo>
                        <a:pt x="1287" y="1301"/>
                      </a:lnTo>
                      <a:lnTo>
                        <a:pt x="1287" y="1307"/>
                      </a:lnTo>
                      <a:lnTo>
                        <a:pt x="1280" y="1301"/>
                      </a:lnTo>
                      <a:lnTo>
                        <a:pt x="1280" y="1280"/>
                      </a:lnTo>
                      <a:lnTo>
                        <a:pt x="1287" y="1267"/>
                      </a:lnTo>
                      <a:lnTo>
                        <a:pt x="1273" y="1273"/>
                      </a:lnTo>
                      <a:lnTo>
                        <a:pt x="1266" y="1267"/>
                      </a:lnTo>
                      <a:lnTo>
                        <a:pt x="1260" y="1260"/>
                      </a:lnTo>
                      <a:lnTo>
                        <a:pt x="1260" y="1253"/>
                      </a:lnTo>
                      <a:lnTo>
                        <a:pt x="1253" y="1246"/>
                      </a:lnTo>
                      <a:lnTo>
                        <a:pt x="1232" y="1240"/>
                      </a:lnTo>
                      <a:lnTo>
                        <a:pt x="1226" y="1226"/>
                      </a:lnTo>
                      <a:lnTo>
                        <a:pt x="1219" y="1226"/>
                      </a:lnTo>
                      <a:lnTo>
                        <a:pt x="1212" y="1226"/>
                      </a:lnTo>
                      <a:lnTo>
                        <a:pt x="1199" y="1240"/>
                      </a:lnTo>
                      <a:lnTo>
                        <a:pt x="1185" y="1233"/>
                      </a:lnTo>
                      <a:lnTo>
                        <a:pt x="1178" y="1226"/>
                      </a:lnTo>
                      <a:lnTo>
                        <a:pt x="1172" y="1226"/>
                      </a:lnTo>
                      <a:lnTo>
                        <a:pt x="1165" y="1226"/>
                      </a:lnTo>
                      <a:lnTo>
                        <a:pt x="1158" y="1206"/>
                      </a:lnTo>
                      <a:lnTo>
                        <a:pt x="1138" y="1192"/>
                      </a:lnTo>
                      <a:lnTo>
                        <a:pt x="1131" y="1192"/>
                      </a:lnTo>
                      <a:lnTo>
                        <a:pt x="1117" y="1206"/>
                      </a:lnTo>
                      <a:lnTo>
                        <a:pt x="1097" y="1199"/>
                      </a:lnTo>
                      <a:lnTo>
                        <a:pt x="1070" y="1206"/>
                      </a:lnTo>
                      <a:lnTo>
                        <a:pt x="1056" y="1213"/>
                      </a:lnTo>
                      <a:lnTo>
                        <a:pt x="1050" y="1213"/>
                      </a:lnTo>
                      <a:lnTo>
                        <a:pt x="1043" y="1219"/>
                      </a:lnTo>
                      <a:lnTo>
                        <a:pt x="1023" y="1219"/>
                      </a:lnTo>
                      <a:lnTo>
                        <a:pt x="1016" y="1213"/>
                      </a:lnTo>
                      <a:lnTo>
                        <a:pt x="1009" y="1213"/>
                      </a:lnTo>
                      <a:lnTo>
                        <a:pt x="982" y="1213"/>
                      </a:lnTo>
                      <a:lnTo>
                        <a:pt x="975" y="1213"/>
                      </a:lnTo>
                      <a:lnTo>
                        <a:pt x="968" y="1206"/>
                      </a:lnTo>
                      <a:lnTo>
                        <a:pt x="962" y="1206"/>
                      </a:lnTo>
                      <a:lnTo>
                        <a:pt x="955" y="1199"/>
                      </a:lnTo>
                      <a:lnTo>
                        <a:pt x="948" y="1192"/>
                      </a:lnTo>
                      <a:lnTo>
                        <a:pt x="934" y="1192"/>
                      </a:lnTo>
                      <a:lnTo>
                        <a:pt x="921" y="1199"/>
                      </a:lnTo>
                      <a:lnTo>
                        <a:pt x="914" y="1199"/>
                      </a:lnTo>
                      <a:lnTo>
                        <a:pt x="914" y="1206"/>
                      </a:lnTo>
                      <a:lnTo>
                        <a:pt x="907" y="1213"/>
                      </a:lnTo>
                      <a:lnTo>
                        <a:pt x="914" y="1226"/>
                      </a:lnTo>
                      <a:lnTo>
                        <a:pt x="914" y="1246"/>
                      </a:lnTo>
                      <a:lnTo>
                        <a:pt x="914" y="1253"/>
                      </a:lnTo>
                      <a:lnTo>
                        <a:pt x="914" y="1260"/>
                      </a:lnTo>
                      <a:lnTo>
                        <a:pt x="914" y="1267"/>
                      </a:lnTo>
                      <a:lnTo>
                        <a:pt x="907" y="1260"/>
                      </a:lnTo>
                      <a:lnTo>
                        <a:pt x="901" y="1267"/>
                      </a:lnTo>
                      <a:lnTo>
                        <a:pt x="901" y="1273"/>
                      </a:lnTo>
                      <a:lnTo>
                        <a:pt x="901" y="1280"/>
                      </a:lnTo>
                      <a:lnTo>
                        <a:pt x="894" y="1280"/>
                      </a:lnTo>
                      <a:lnTo>
                        <a:pt x="894" y="1287"/>
                      </a:lnTo>
                      <a:lnTo>
                        <a:pt x="887" y="1287"/>
                      </a:lnTo>
                      <a:lnTo>
                        <a:pt x="887" y="1294"/>
                      </a:lnTo>
                      <a:lnTo>
                        <a:pt x="887" y="1301"/>
                      </a:lnTo>
                      <a:lnTo>
                        <a:pt x="880" y="1301"/>
                      </a:lnTo>
                      <a:lnTo>
                        <a:pt x="874" y="1294"/>
                      </a:lnTo>
                      <a:lnTo>
                        <a:pt x="867" y="1280"/>
                      </a:lnTo>
                      <a:lnTo>
                        <a:pt x="867" y="1273"/>
                      </a:lnTo>
                      <a:lnTo>
                        <a:pt x="867" y="1267"/>
                      </a:lnTo>
                      <a:lnTo>
                        <a:pt x="860" y="1267"/>
                      </a:lnTo>
                      <a:lnTo>
                        <a:pt x="860" y="1260"/>
                      </a:lnTo>
                      <a:lnTo>
                        <a:pt x="853" y="1260"/>
                      </a:lnTo>
                      <a:lnTo>
                        <a:pt x="840" y="1287"/>
                      </a:lnTo>
                      <a:lnTo>
                        <a:pt x="833" y="1287"/>
                      </a:lnTo>
                      <a:lnTo>
                        <a:pt x="819" y="1280"/>
                      </a:lnTo>
                      <a:lnTo>
                        <a:pt x="819" y="1267"/>
                      </a:lnTo>
                      <a:lnTo>
                        <a:pt x="819" y="1253"/>
                      </a:lnTo>
                      <a:lnTo>
                        <a:pt x="826" y="1240"/>
                      </a:lnTo>
                      <a:lnTo>
                        <a:pt x="833" y="1240"/>
                      </a:lnTo>
                      <a:lnTo>
                        <a:pt x="833" y="1233"/>
                      </a:lnTo>
                      <a:lnTo>
                        <a:pt x="819" y="1226"/>
                      </a:lnTo>
                      <a:lnTo>
                        <a:pt x="806" y="1219"/>
                      </a:lnTo>
                      <a:lnTo>
                        <a:pt x="799" y="1219"/>
                      </a:lnTo>
                      <a:lnTo>
                        <a:pt x="792" y="1213"/>
                      </a:lnTo>
                      <a:lnTo>
                        <a:pt x="792" y="1206"/>
                      </a:lnTo>
                      <a:lnTo>
                        <a:pt x="785" y="1213"/>
                      </a:lnTo>
                      <a:lnTo>
                        <a:pt x="779" y="1219"/>
                      </a:lnTo>
                      <a:lnTo>
                        <a:pt x="765" y="1213"/>
                      </a:lnTo>
                      <a:lnTo>
                        <a:pt x="758" y="1219"/>
                      </a:lnTo>
                      <a:lnTo>
                        <a:pt x="745" y="1213"/>
                      </a:lnTo>
                      <a:lnTo>
                        <a:pt x="738" y="1226"/>
                      </a:lnTo>
                      <a:lnTo>
                        <a:pt x="731" y="1233"/>
                      </a:lnTo>
                      <a:lnTo>
                        <a:pt x="725" y="1240"/>
                      </a:lnTo>
                      <a:lnTo>
                        <a:pt x="718" y="1233"/>
                      </a:lnTo>
                      <a:lnTo>
                        <a:pt x="697" y="1219"/>
                      </a:lnTo>
                      <a:lnTo>
                        <a:pt x="691" y="1219"/>
                      </a:lnTo>
                      <a:lnTo>
                        <a:pt x="677" y="1213"/>
                      </a:lnTo>
                      <a:lnTo>
                        <a:pt x="677" y="1206"/>
                      </a:lnTo>
                      <a:lnTo>
                        <a:pt x="670" y="1206"/>
                      </a:lnTo>
                      <a:lnTo>
                        <a:pt x="664" y="1206"/>
                      </a:lnTo>
                      <a:lnTo>
                        <a:pt x="650" y="1192"/>
                      </a:lnTo>
                      <a:lnTo>
                        <a:pt x="643" y="1185"/>
                      </a:lnTo>
                      <a:lnTo>
                        <a:pt x="643" y="1179"/>
                      </a:lnTo>
                      <a:lnTo>
                        <a:pt x="623" y="1179"/>
                      </a:lnTo>
                      <a:lnTo>
                        <a:pt x="616" y="1165"/>
                      </a:lnTo>
                      <a:lnTo>
                        <a:pt x="616" y="1158"/>
                      </a:lnTo>
                      <a:lnTo>
                        <a:pt x="609" y="1158"/>
                      </a:lnTo>
                      <a:lnTo>
                        <a:pt x="603" y="1158"/>
                      </a:lnTo>
                      <a:lnTo>
                        <a:pt x="596" y="1158"/>
                      </a:lnTo>
                      <a:lnTo>
                        <a:pt x="589" y="1158"/>
                      </a:lnTo>
                      <a:lnTo>
                        <a:pt x="582" y="1152"/>
                      </a:lnTo>
                      <a:lnTo>
                        <a:pt x="576" y="1152"/>
                      </a:lnTo>
                      <a:lnTo>
                        <a:pt x="569" y="1138"/>
                      </a:lnTo>
                      <a:lnTo>
                        <a:pt x="562" y="1145"/>
                      </a:lnTo>
                      <a:lnTo>
                        <a:pt x="555" y="1138"/>
                      </a:lnTo>
                      <a:lnTo>
                        <a:pt x="548" y="1138"/>
                      </a:lnTo>
                      <a:lnTo>
                        <a:pt x="542" y="1138"/>
                      </a:lnTo>
                      <a:lnTo>
                        <a:pt x="542" y="1131"/>
                      </a:lnTo>
                      <a:lnTo>
                        <a:pt x="535" y="1124"/>
                      </a:lnTo>
                      <a:lnTo>
                        <a:pt x="528" y="1124"/>
                      </a:lnTo>
                      <a:lnTo>
                        <a:pt x="515" y="1124"/>
                      </a:lnTo>
                      <a:lnTo>
                        <a:pt x="508" y="1131"/>
                      </a:lnTo>
                      <a:lnTo>
                        <a:pt x="501" y="1131"/>
                      </a:lnTo>
                      <a:lnTo>
                        <a:pt x="487" y="1131"/>
                      </a:lnTo>
                      <a:lnTo>
                        <a:pt x="487" y="1124"/>
                      </a:lnTo>
                      <a:lnTo>
                        <a:pt x="481" y="1124"/>
                      </a:lnTo>
                      <a:lnTo>
                        <a:pt x="467" y="1124"/>
                      </a:lnTo>
                      <a:lnTo>
                        <a:pt x="460" y="1124"/>
                      </a:lnTo>
                      <a:lnTo>
                        <a:pt x="454" y="1111"/>
                      </a:lnTo>
                      <a:lnTo>
                        <a:pt x="447" y="1118"/>
                      </a:lnTo>
                      <a:lnTo>
                        <a:pt x="433" y="1118"/>
                      </a:lnTo>
                      <a:lnTo>
                        <a:pt x="433" y="1111"/>
                      </a:lnTo>
                      <a:lnTo>
                        <a:pt x="440" y="1104"/>
                      </a:lnTo>
                      <a:lnTo>
                        <a:pt x="454" y="1104"/>
                      </a:lnTo>
                      <a:lnTo>
                        <a:pt x="460" y="1104"/>
                      </a:lnTo>
                      <a:lnTo>
                        <a:pt x="467" y="1097"/>
                      </a:lnTo>
                      <a:lnTo>
                        <a:pt x="467" y="1091"/>
                      </a:lnTo>
                      <a:lnTo>
                        <a:pt x="474" y="1084"/>
                      </a:lnTo>
                      <a:lnTo>
                        <a:pt x="474" y="1077"/>
                      </a:lnTo>
                      <a:lnTo>
                        <a:pt x="487" y="1077"/>
                      </a:lnTo>
                      <a:lnTo>
                        <a:pt x="481" y="1063"/>
                      </a:lnTo>
                      <a:lnTo>
                        <a:pt x="487" y="1050"/>
                      </a:lnTo>
                      <a:lnTo>
                        <a:pt x="494" y="1050"/>
                      </a:lnTo>
                      <a:lnTo>
                        <a:pt x="508" y="1050"/>
                      </a:lnTo>
                      <a:lnTo>
                        <a:pt x="515" y="1043"/>
                      </a:lnTo>
                      <a:lnTo>
                        <a:pt x="521" y="1043"/>
                      </a:lnTo>
                      <a:lnTo>
                        <a:pt x="521" y="1036"/>
                      </a:lnTo>
                      <a:lnTo>
                        <a:pt x="521" y="1030"/>
                      </a:lnTo>
                      <a:lnTo>
                        <a:pt x="515" y="1036"/>
                      </a:lnTo>
                      <a:lnTo>
                        <a:pt x="508" y="1023"/>
                      </a:lnTo>
                      <a:lnTo>
                        <a:pt x="508" y="1016"/>
                      </a:lnTo>
                      <a:lnTo>
                        <a:pt x="515" y="1009"/>
                      </a:lnTo>
                      <a:lnTo>
                        <a:pt x="521" y="1003"/>
                      </a:lnTo>
                      <a:lnTo>
                        <a:pt x="528" y="1009"/>
                      </a:lnTo>
                      <a:lnTo>
                        <a:pt x="528" y="1003"/>
                      </a:lnTo>
                      <a:lnTo>
                        <a:pt x="535" y="1003"/>
                      </a:lnTo>
                      <a:lnTo>
                        <a:pt x="542" y="1009"/>
                      </a:lnTo>
                      <a:lnTo>
                        <a:pt x="548" y="1016"/>
                      </a:lnTo>
                      <a:lnTo>
                        <a:pt x="555" y="1016"/>
                      </a:lnTo>
                      <a:lnTo>
                        <a:pt x="569" y="1009"/>
                      </a:lnTo>
                      <a:lnTo>
                        <a:pt x="576" y="1009"/>
                      </a:lnTo>
                      <a:lnTo>
                        <a:pt x="576" y="1003"/>
                      </a:lnTo>
                      <a:lnTo>
                        <a:pt x="576" y="996"/>
                      </a:lnTo>
                      <a:lnTo>
                        <a:pt x="562" y="989"/>
                      </a:lnTo>
                      <a:lnTo>
                        <a:pt x="562" y="982"/>
                      </a:lnTo>
                      <a:lnTo>
                        <a:pt x="569" y="975"/>
                      </a:lnTo>
                      <a:lnTo>
                        <a:pt x="582" y="975"/>
                      </a:lnTo>
                      <a:lnTo>
                        <a:pt x="582" y="969"/>
                      </a:lnTo>
                      <a:lnTo>
                        <a:pt x="596" y="962"/>
                      </a:lnTo>
                      <a:lnTo>
                        <a:pt x="596" y="955"/>
                      </a:lnTo>
                      <a:lnTo>
                        <a:pt x="589" y="942"/>
                      </a:lnTo>
                      <a:lnTo>
                        <a:pt x="589" y="935"/>
                      </a:lnTo>
                      <a:lnTo>
                        <a:pt x="596" y="928"/>
                      </a:lnTo>
                      <a:lnTo>
                        <a:pt x="603" y="921"/>
                      </a:lnTo>
                      <a:lnTo>
                        <a:pt x="609" y="914"/>
                      </a:lnTo>
                      <a:lnTo>
                        <a:pt x="609" y="908"/>
                      </a:lnTo>
                      <a:lnTo>
                        <a:pt x="609" y="901"/>
                      </a:lnTo>
                      <a:lnTo>
                        <a:pt x="616" y="901"/>
                      </a:lnTo>
                      <a:lnTo>
                        <a:pt x="623" y="894"/>
                      </a:lnTo>
                      <a:lnTo>
                        <a:pt x="630" y="894"/>
                      </a:lnTo>
                      <a:lnTo>
                        <a:pt x="623" y="887"/>
                      </a:lnTo>
                      <a:lnTo>
                        <a:pt x="630" y="881"/>
                      </a:lnTo>
                      <a:lnTo>
                        <a:pt x="630" y="887"/>
                      </a:lnTo>
                      <a:lnTo>
                        <a:pt x="636" y="887"/>
                      </a:lnTo>
                      <a:lnTo>
                        <a:pt x="636" y="881"/>
                      </a:lnTo>
                      <a:lnTo>
                        <a:pt x="636" y="867"/>
                      </a:lnTo>
                      <a:lnTo>
                        <a:pt x="643" y="860"/>
                      </a:lnTo>
                      <a:lnTo>
                        <a:pt x="650" y="860"/>
                      </a:lnTo>
                      <a:lnTo>
                        <a:pt x="657" y="847"/>
                      </a:lnTo>
                      <a:lnTo>
                        <a:pt x="670" y="833"/>
                      </a:lnTo>
                      <a:lnTo>
                        <a:pt x="670" y="826"/>
                      </a:lnTo>
                      <a:lnTo>
                        <a:pt x="677" y="813"/>
                      </a:lnTo>
                      <a:lnTo>
                        <a:pt x="684" y="806"/>
                      </a:lnTo>
                      <a:lnTo>
                        <a:pt x="697" y="799"/>
                      </a:lnTo>
                      <a:lnTo>
                        <a:pt x="684" y="779"/>
                      </a:lnTo>
                      <a:lnTo>
                        <a:pt x="677" y="772"/>
                      </a:lnTo>
                      <a:lnTo>
                        <a:pt x="670" y="772"/>
                      </a:lnTo>
                      <a:lnTo>
                        <a:pt x="664" y="765"/>
                      </a:lnTo>
                      <a:lnTo>
                        <a:pt x="657" y="759"/>
                      </a:lnTo>
                      <a:lnTo>
                        <a:pt x="643" y="732"/>
                      </a:lnTo>
                      <a:lnTo>
                        <a:pt x="616" y="704"/>
                      </a:lnTo>
                      <a:lnTo>
                        <a:pt x="603" y="698"/>
                      </a:lnTo>
                      <a:lnTo>
                        <a:pt x="582" y="691"/>
                      </a:lnTo>
                      <a:lnTo>
                        <a:pt x="555" y="677"/>
                      </a:lnTo>
                      <a:lnTo>
                        <a:pt x="548" y="677"/>
                      </a:lnTo>
                      <a:lnTo>
                        <a:pt x="542" y="677"/>
                      </a:lnTo>
                      <a:lnTo>
                        <a:pt x="521" y="677"/>
                      </a:lnTo>
                      <a:lnTo>
                        <a:pt x="515" y="671"/>
                      </a:lnTo>
                      <a:lnTo>
                        <a:pt x="508" y="671"/>
                      </a:lnTo>
                      <a:lnTo>
                        <a:pt x="501" y="671"/>
                      </a:lnTo>
                      <a:lnTo>
                        <a:pt x="494" y="671"/>
                      </a:lnTo>
                      <a:lnTo>
                        <a:pt x="487" y="671"/>
                      </a:lnTo>
                      <a:lnTo>
                        <a:pt x="487" y="664"/>
                      </a:lnTo>
                      <a:lnTo>
                        <a:pt x="481" y="664"/>
                      </a:lnTo>
                      <a:lnTo>
                        <a:pt x="474" y="671"/>
                      </a:lnTo>
                      <a:lnTo>
                        <a:pt x="474" y="677"/>
                      </a:lnTo>
                      <a:lnTo>
                        <a:pt x="467" y="684"/>
                      </a:lnTo>
                      <a:lnTo>
                        <a:pt x="460" y="684"/>
                      </a:lnTo>
                      <a:lnTo>
                        <a:pt x="440" y="698"/>
                      </a:lnTo>
                      <a:lnTo>
                        <a:pt x="433" y="698"/>
                      </a:lnTo>
                      <a:lnTo>
                        <a:pt x="420" y="691"/>
                      </a:lnTo>
                      <a:lnTo>
                        <a:pt x="406" y="671"/>
                      </a:lnTo>
                      <a:lnTo>
                        <a:pt x="399" y="664"/>
                      </a:lnTo>
                      <a:lnTo>
                        <a:pt x="393" y="657"/>
                      </a:lnTo>
                      <a:lnTo>
                        <a:pt x="386" y="650"/>
                      </a:lnTo>
                      <a:lnTo>
                        <a:pt x="386" y="644"/>
                      </a:lnTo>
                      <a:lnTo>
                        <a:pt x="393" y="644"/>
                      </a:lnTo>
                      <a:lnTo>
                        <a:pt x="399" y="644"/>
                      </a:lnTo>
                      <a:lnTo>
                        <a:pt x="399" y="637"/>
                      </a:lnTo>
                      <a:lnTo>
                        <a:pt x="393" y="637"/>
                      </a:lnTo>
                      <a:lnTo>
                        <a:pt x="393" y="630"/>
                      </a:lnTo>
                      <a:lnTo>
                        <a:pt x="386" y="623"/>
                      </a:lnTo>
                      <a:lnTo>
                        <a:pt x="393" y="623"/>
                      </a:lnTo>
                      <a:lnTo>
                        <a:pt x="386" y="623"/>
                      </a:lnTo>
                      <a:lnTo>
                        <a:pt x="393" y="616"/>
                      </a:lnTo>
                      <a:lnTo>
                        <a:pt x="386" y="616"/>
                      </a:lnTo>
                      <a:lnTo>
                        <a:pt x="386" y="603"/>
                      </a:lnTo>
                      <a:lnTo>
                        <a:pt x="386" y="596"/>
                      </a:lnTo>
                      <a:lnTo>
                        <a:pt x="379" y="596"/>
                      </a:lnTo>
                      <a:lnTo>
                        <a:pt x="379" y="583"/>
                      </a:lnTo>
                      <a:lnTo>
                        <a:pt x="386" y="583"/>
                      </a:lnTo>
                      <a:lnTo>
                        <a:pt x="393" y="576"/>
                      </a:lnTo>
                      <a:lnTo>
                        <a:pt x="393" y="569"/>
                      </a:lnTo>
                      <a:lnTo>
                        <a:pt x="393" y="562"/>
                      </a:lnTo>
                      <a:lnTo>
                        <a:pt x="393" y="555"/>
                      </a:lnTo>
                      <a:lnTo>
                        <a:pt x="399" y="555"/>
                      </a:lnTo>
                      <a:lnTo>
                        <a:pt x="399" y="542"/>
                      </a:lnTo>
                      <a:lnTo>
                        <a:pt x="399" y="535"/>
                      </a:lnTo>
                      <a:lnTo>
                        <a:pt x="399" y="528"/>
                      </a:lnTo>
                      <a:lnTo>
                        <a:pt x="406" y="528"/>
                      </a:lnTo>
                      <a:lnTo>
                        <a:pt x="399" y="522"/>
                      </a:lnTo>
                      <a:lnTo>
                        <a:pt x="406" y="522"/>
                      </a:lnTo>
                      <a:lnTo>
                        <a:pt x="406" y="515"/>
                      </a:lnTo>
                      <a:lnTo>
                        <a:pt x="413" y="515"/>
                      </a:lnTo>
                      <a:lnTo>
                        <a:pt x="413" y="508"/>
                      </a:lnTo>
                      <a:lnTo>
                        <a:pt x="413" y="501"/>
                      </a:lnTo>
                      <a:lnTo>
                        <a:pt x="413" y="488"/>
                      </a:lnTo>
                      <a:lnTo>
                        <a:pt x="420" y="481"/>
                      </a:lnTo>
                      <a:lnTo>
                        <a:pt x="420" y="474"/>
                      </a:lnTo>
                      <a:lnTo>
                        <a:pt x="420" y="467"/>
                      </a:lnTo>
                      <a:lnTo>
                        <a:pt x="420" y="461"/>
                      </a:lnTo>
                      <a:lnTo>
                        <a:pt x="426" y="454"/>
                      </a:lnTo>
                      <a:lnTo>
                        <a:pt x="426" y="447"/>
                      </a:lnTo>
                      <a:lnTo>
                        <a:pt x="413" y="440"/>
                      </a:lnTo>
                      <a:lnTo>
                        <a:pt x="379" y="434"/>
                      </a:lnTo>
                      <a:lnTo>
                        <a:pt x="386" y="420"/>
                      </a:lnTo>
                      <a:lnTo>
                        <a:pt x="393" y="420"/>
                      </a:lnTo>
                      <a:lnTo>
                        <a:pt x="393" y="406"/>
                      </a:lnTo>
                      <a:lnTo>
                        <a:pt x="406" y="386"/>
                      </a:lnTo>
                      <a:lnTo>
                        <a:pt x="399" y="386"/>
                      </a:lnTo>
                      <a:lnTo>
                        <a:pt x="406" y="386"/>
                      </a:lnTo>
                      <a:lnTo>
                        <a:pt x="399" y="379"/>
                      </a:lnTo>
                      <a:lnTo>
                        <a:pt x="406" y="379"/>
                      </a:lnTo>
                      <a:lnTo>
                        <a:pt x="406" y="373"/>
                      </a:lnTo>
                      <a:lnTo>
                        <a:pt x="406" y="366"/>
                      </a:lnTo>
                      <a:lnTo>
                        <a:pt x="386" y="345"/>
                      </a:lnTo>
                      <a:lnTo>
                        <a:pt x="379" y="345"/>
                      </a:lnTo>
                      <a:lnTo>
                        <a:pt x="372" y="339"/>
                      </a:lnTo>
                      <a:lnTo>
                        <a:pt x="372" y="345"/>
                      </a:lnTo>
                      <a:lnTo>
                        <a:pt x="359" y="359"/>
                      </a:lnTo>
                      <a:lnTo>
                        <a:pt x="352" y="359"/>
                      </a:lnTo>
                      <a:lnTo>
                        <a:pt x="345" y="366"/>
                      </a:lnTo>
                      <a:lnTo>
                        <a:pt x="338" y="366"/>
                      </a:lnTo>
                      <a:lnTo>
                        <a:pt x="332" y="366"/>
                      </a:lnTo>
                      <a:lnTo>
                        <a:pt x="277" y="373"/>
                      </a:lnTo>
                      <a:lnTo>
                        <a:pt x="264" y="366"/>
                      </a:lnTo>
                      <a:lnTo>
                        <a:pt x="250" y="366"/>
                      </a:lnTo>
                      <a:lnTo>
                        <a:pt x="230" y="359"/>
                      </a:lnTo>
                      <a:lnTo>
                        <a:pt x="217" y="325"/>
                      </a:lnTo>
                      <a:lnTo>
                        <a:pt x="217" y="312"/>
                      </a:lnTo>
                      <a:lnTo>
                        <a:pt x="210" y="305"/>
                      </a:lnTo>
                      <a:lnTo>
                        <a:pt x="203" y="305"/>
                      </a:lnTo>
                      <a:lnTo>
                        <a:pt x="196" y="305"/>
                      </a:lnTo>
                      <a:lnTo>
                        <a:pt x="189" y="305"/>
                      </a:lnTo>
                      <a:lnTo>
                        <a:pt x="183" y="298"/>
                      </a:lnTo>
                      <a:lnTo>
                        <a:pt x="183" y="325"/>
                      </a:lnTo>
                      <a:lnTo>
                        <a:pt x="169" y="352"/>
                      </a:lnTo>
                      <a:lnTo>
                        <a:pt x="162" y="352"/>
                      </a:lnTo>
                      <a:lnTo>
                        <a:pt x="156" y="359"/>
                      </a:lnTo>
                      <a:lnTo>
                        <a:pt x="128" y="352"/>
                      </a:lnTo>
                      <a:lnTo>
                        <a:pt x="115" y="359"/>
                      </a:lnTo>
                      <a:lnTo>
                        <a:pt x="108" y="359"/>
                      </a:lnTo>
                      <a:lnTo>
                        <a:pt x="95" y="352"/>
                      </a:lnTo>
                      <a:lnTo>
                        <a:pt x="81" y="352"/>
                      </a:lnTo>
                      <a:lnTo>
                        <a:pt x="74" y="345"/>
                      </a:lnTo>
                      <a:lnTo>
                        <a:pt x="68" y="352"/>
                      </a:lnTo>
                      <a:lnTo>
                        <a:pt x="61" y="339"/>
                      </a:lnTo>
                      <a:lnTo>
                        <a:pt x="54" y="318"/>
                      </a:lnTo>
                      <a:lnTo>
                        <a:pt x="40" y="318"/>
                      </a:lnTo>
                      <a:lnTo>
                        <a:pt x="34" y="318"/>
                      </a:lnTo>
                      <a:lnTo>
                        <a:pt x="27" y="305"/>
                      </a:lnTo>
                      <a:lnTo>
                        <a:pt x="27" y="298"/>
                      </a:lnTo>
                      <a:lnTo>
                        <a:pt x="34" y="298"/>
                      </a:lnTo>
                      <a:lnTo>
                        <a:pt x="34" y="291"/>
                      </a:lnTo>
                      <a:lnTo>
                        <a:pt x="40" y="285"/>
                      </a:lnTo>
                      <a:lnTo>
                        <a:pt x="40" y="278"/>
                      </a:lnTo>
                      <a:lnTo>
                        <a:pt x="47" y="271"/>
                      </a:lnTo>
                      <a:lnTo>
                        <a:pt x="54" y="257"/>
                      </a:lnTo>
                      <a:lnTo>
                        <a:pt x="61" y="257"/>
                      </a:lnTo>
                      <a:lnTo>
                        <a:pt x="54" y="251"/>
                      </a:lnTo>
                      <a:lnTo>
                        <a:pt x="47" y="244"/>
                      </a:lnTo>
                      <a:lnTo>
                        <a:pt x="47" y="224"/>
                      </a:lnTo>
                      <a:lnTo>
                        <a:pt x="27" y="224"/>
                      </a:lnTo>
                      <a:lnTo>
                        <a:pt x="13" y="224"/>
                      </a:lnTo>
                      <a:lnTo>
                        <a:pt x="7" y="217"/>
                      </a:lnTo>
                      <a:lnTo>
                        <a:pt x="0" y="210"/>
                      </a:lnTo>
                      <a:lnTo>
                        <a:pt x="0" y="203"/>
                      </a:lnTo>
                      <a:lnTo>
                        <a:pt x="0" y="196"/>
                      </a:lnTo>
                      <a:lnTo>
                        <a:pt x="13" y="190"/>
                      </a:lnTo>
                      <a:lnTo>
                        <a:pt x="20" y="190"/>
                      </a:lnTo>
                      <a:lnTo>
                        <a:pt x="27" y="190"/>
                      </a:lnTo>
                      <a:lnTo>
                        <a:pt x="27" y="183"/>
                      </a:lnTo>
                      <a:lnTo>
                        <a:pt x="27" y="176"/>
                      </a:lnTo>
                      <a:lnTo>
                        <a:pt x="27" y="169"/>
                      </a:lnTo>
                      <a:lnTo>
                        <a:pt x="34" y="169"/>
                      </a:lnTo>
                      <a:lnTo>
                        <a:pt x="34" y="163"/>
                      </a:lnTo>
                      <a:lnTo>
                        <a:pt x="40" y="163"/>
                      </a:lnTo>
                      <a:lnTo>
                        <a:pt x="40" y="156"/>
                      </a:lnTo>
                      <a:lnTo>
                        <a:pt x="34" y="156"/>
                      </a:lnTo>
                      <a:lnTo>
                        <a:pt x="40" y="156"/>
                      </a:lnTo>
                      <a:lnTo>
                        <a:pt x="40" y="149"/>
                      </a:lnTo>
                      <a:lnTo>
                        <a:pt x="40" y="142"/>
                      </a:lnTo>
                      <a:lnTo>
                        <a:pt x="47" y="142"/>
                      </a:lnTo>
                      <a:lnTo>
                        <a:pt x="54" y="142"/>
                      </a:lnTo>
                      <a:lnTo>
                        <a:pt x="61" y="142"/>
                      </a:lnTo>
                      <a:lnTo>
                        <a:pt x="68" y="142"/>
                      </a:lnTo>
                      <a:lnTo>
                        <a:pt x="74" y="129"/>
                      </a:lnTo>
                      <a:lnTo>
                        <a:pt x="74" y="122"/>
                      </a:lnTo>
                      <a:lnTo>
                        <a:pt x="81" y="95"/>
                      </a:lnTo>
                      <a:lnTo>
                        <a:pt x="81" y="88"/>
                      </a:lnTo>
                      <a:lnTo>
                        <a:pt x="88" y="88"/>
                      </a:lnTo>
                      <a:lnTo>
                        <a:pt x="108" y="75"/>
                      </a:lnTo>
                      <a:lnTo>
                        <a:pt x="115" y="75"/>
                      </a:lnTo>
                      <a:lnTo>
                        <a:pt x="128" y="61"/>
                      </a:lnTo>
                      <a:lnTo>
                        <a:pt x="122" y="54"/>
                      </a:lnTo>
                      <a:lnTo>
                        <a:pt x="128" y="47"/>
                      </a:lnTo>
                      <a:lnTo>
                        <a:pt x="142" y="34"/>
                      </a:lnTo>
                      <a:lnTo>
                        <a:pt x="149" y="34"/>
                      </a:lnTo>
                      <a:lnTo>
                        <a:pt x="156" y="34"/>
                      </a:lnTo>
                      <a:lnTo>
                        <a:pt x="169" y="34"/>
                      </a:lnTo>
                      <a:lnTo>
                        <a:pt x="176" y="34"/>
                      </a:lnTo>
                      <a:lnTo>
                        <a:pt x="189" y="41"/>
                      </a:lnTo>
                      <a:lnTo>
                        <a:pt x="203" y="41"/>
                      </a:lnTo>
                      <a:lnTo>
                        <a:pt x="210" y="54"/>
                      </a:lnTo>
                      <a:lnTo>
                        <a:pt x="217" y="47"/>
                      </a:lnTo>
                      <a:lnTo>
                        <a:pt x="210" y="47"/>
                      </a:lnTo>
                      <a:lnTo>
                        <a:pt x="210" y="34"/>
                      </a:lnTo>
                      <a:lnTo>
                        <a:pt x="203" y="27"/>
                      </a:lnTo>
                      <a:lnTo>
                        <a:pt x="203" y="20"/>
                      </a:lnTo>
                      <a:lnTo>
                        <a:pt x="210" y="14"/>
                      </a:lnTo>
                      <a:lnTo>
                        <a:pt x="210" y="7"/>
                      </a:lnTo>
                      <a:lnTo>
                        <a:pt x="217" y="0"/>
                      </a:lnTo>
                      <a:lnTo>
                        <a:pt x="217" y="7"/>
                      </a:lnTo>
                      <a:lnTo>
                        <a:pt x="237" y="14"/>
                      </a:lnTo>
                      <a:lnTo>
                        <a:pt x="237" y="20"/>
                      </a:lnTo>
                      <a:lnTo>
                        <a:pt x="250" y="20"/>
                      </a:lnTo>
                      <a:lnTo>
                        <a:pt x="257" y="27"/>
                      </a:lnTo>
                      <a:lnTo>
                        <a:pt x="264" y="34"/>
                      </a:lnTo>
                      <a:lnTo>
                        <a:pt x="257" y="34"/>
                      </a:lnTo>
                      <a:lnTo>
                        <a:pt x="264" y="41"/>
                      </a:lnTo>
                      <a:lnTo>
                        <a:pt x="271" y="41"/>
                      </a:lnTo>
                      <a:lnTo>
                        <a:pt x="271" y="47"/>
                      </a:lnTo>
                      <a:lnTo>
                        <a:pt x="271" y="54"/>
                      </a:lnTo>
                      <a:lnTo>
                        <a:pt x="277" y="54"/>
                      </a:lnTo>
                      <a:lnTo>
                        <a:pt x="284" y="54"/>
                      </a:lnTo>
                      <a:lnTo>
                        <a:pt x="291" y="54"/>
                      </a:lnTo>
                      <a:lnTo>
                        <a:pt x="298" y="54"/>
                      </a:lnTo>
                      <a:lnTo>
                        <a:pt x="311" y="54"/>
                      </a:lnTo>
                      <a:lnTo>
                        <a:pt x="325" y="54"/>
                      </a:lnTo>
                      <a:lnTo>
                        <a:pt x="332" y="54"/>
                      </a:lnTo>
                      <a:lnTo>
                        <a:pt x="338" y="54"/>
                      </a:lnTo>
                      <a:lnTo>
                        <a:pt x="345" y="54"/>
                      </a:lnTo>
                      <a:lnTo>
                        <a:pt x="352" y="54"/>
                      </a:lnTo>
                      <a:lnTo>
                        <a:pt x="359" y="61"/>
                      </a:lnTo>
                      <a:lnTo>
                        <a:pt x="359" y="68"/>
                      </a:lnTo>
                      <a:lnTo>
                        <a:pt x="366" y="68"/>
                      </a:lnTo>
                      <a:lnTo>
                        <a:pt x="372" y="68"/>
                      </a:lnTo>
                      <a:lnTo>
                        <a:pt x="379" y="68"/>
                      </a:lnTo>
                      <a:lnTo>
                        <a:pt x="386" y="61"/>
                      </a:lnTo>
                      <a:lnTo>
                        <a:pt x="393" y="68"/>
                      </a:lnTo>
                      <a:lnTo>
                        <a:pt x="406" y="68"/>
                      </a:lnTo>
                      <a:lnTo>
                        <a:pt x="413" y="68"/>
                      </a:lnTo>
                      <a:lnTo>
                        <a:pt x="433" y="75"/>
                      </a:lnTo>
                      <a:lnTo>
                        <a:pt x="433" y="68"/>
                      </a:lnTo>
                      <a:lnTo>
                        <a:pt x="440" y="75"/>
                      </a:lnTo>
                      <a:lnTo>
                        <a:pt x="447" y="81"/>
                      </a:lnTo>
                      <a:lnTo>
                        <a:pt x="454" y="81"/>
                      </a:lnTo>
                      <a:lnTo>
                        <a:pt x="454" y="88"/>
                      </a:lnTo>
                      <a:lnTo>
                        <a:pt x="447" y="95"/>
                      </a:lnTo>
                      <a:lnTo>
                        <a:pt x="454" y="95"/>
                      </a:lnTo>
                      <a:lnTo>
                        <a:pt x="460" y="95"/>
                      </a:lnTo>
                      <a:lnTo>
                        <a:pt x="467" y="95"/>
                      </a:lnTo>
                      <a:lnTo>
                        <a:pt x="474" y="95"/>
                      </a:lnTo>
                      <a:lnTo>
                        <a:pt x="481" y="81"/>
                      </a:lnTo>
                      <a:lnTo>
                        <a:pt x="487" y="81"/>
                      </a:lnTo>
                      <a:lnTo>
                        <a:pt x="494" y="81"/>
                      </a:lnTo>
                      <a:lnTo>
                        <a:pt x="508" y="88"/>
                      </a:lnTo>
                      <a:lnTo>
                        <a:pt x="508" y="81"/>
                      </a:lnTo>
                      <a:lnTo>
                        <a:pt x="521" y="75"/>
                      </a:lnTo>
                      <a:lnTo>
                        <a:pt x="521" y="81"/>
                      </a:lnTo>
                      <a:lnTo>
                        <a:pt x="535" y="81"/>
                      </a:lnTo>
                      <a:lnTo>
                        <a:pt x="542" y="81"/>
                      </a:lnTo>
                      <a:lnTo>
                        <a:pt x="555" y="75"/>
                      </a:lnTo>
                      <a:lnTo>
                        <a:pt x="562" y="81"/>
                      </a:lnTo>
                      <a:lnTo>
                        <a:pt x="589" y="81"/>
                      </a:lnTo>
                      <a:lnTo>
                        <a:pt x="589" y="75"/>
                      </a:lnTo>
                      <a:lnTo>
                        <a:pt x="603" y="81"/>
                      </a:lnTo>
                      <a:lnTo>
                        <a:pt x="609" y="75"/>
                      </a:lnTo>
                      <a:lnTo>
                        <a:pt x="609" y="81"/>
                      </a:lnTo>
                      <a:lnTo>
                        <a:pt x="616" y="75"/>
                      </a:lnTo>
                      <a:lnTo>
                        <a:pt x="623" y="81"/>
                      </a:lnTo>
                      <a:lnTo>
                        <a:pt x="623" y="88"/>
                      </a:lnTo>
                      <a:lnTo>
                        <a:pt x="630" y="102"/>
                      </a:lnTo>
                      <a:lnTo>
                        <a:pt x="630" y="108"/>
                      </a:lnTo>
                      <a:lnTo>
                        <a:pt x="643" y="108"/>
                      </a:lnTo>
                      <a:lnTo>
                        <a:pt x="664" y="115"/>
                      </a:lnTo>
                      <a:lnTo>
                        <a:pt x="664" y="122"/>
                      </a:lnTo>
                      <a:lnTo>
                        <a:pt x="677" y="122"/>
                      </a:lnTo>
                      <a:lnTo>
                        <a:pt x="691" y="129"/>
                      </a:lnTo>
                      <a:lnTo>
                        <a:pt x="691" y="142"/>
                      </a:lnTo>
                      <a:lnTo>
                        <a:pt x="697" y="142"/>
                      </a:lnTo>
                      <a:lnTo>
                        <a:pt x="738" y="135"/>
                      </a:lnTo>
                      <a:lnTo>
                        <a:pt x="745" y="129"/>
                      </a:lnTo>
                      <a:lnTo>
                        <a:pt x="752" y="129"/>
                      </a:lnTo>
                      <a:lnTo>
                        <a:pt x="758" y="135"/>
                      </a:lnTo>
                      <a:lnTo>
                        <a:pt x="765" y="129"/>
                      </a:lnTo>
                      <a:lnTo>
                        <a:pt x="772" y="135"/>
                      </a:lnTo>
                      <a:lnTo>
                        <a:pt x="792" y="129"/>
                      </a:lnTo>
                      <a:lnTo>
                        <a:pt x="799" y="135"/>
                      </a:lnTo>
                      <a:lnTo>
                        <a:pt x="806" y="135"/>
                      </a:lnTo>
                      <a:lnTo>
                        <a:pt x="813" y="135"/>
                      </a:lnTo>
                      <a:lnTo>
                        <a:pt x="819" y="135"/>
                      </a:lnTo>
                      <a:lnTo>
                        <a:pt x="853" y="142"/>
                      </a:lnTo>
                      <a:lnTo>
                        <a:pt x="867" y="142"/>
                      </a:lnTo>
                      <a:lnTo>
                        <a:pt x="874" y="149"/>
                      </a:lnTo>
                      <a:lnTo>
                        <a:pt x="887" y="156"/>
                      </a:lnTo>
                      <a:lnTo>
                        <a:pt x="901" y="169"/>
                      </a:lnTo>
                      <a:lnTo>
                        <a:pt x="914" y="176"/>
                      </a:lnTo>
                      <a:lnTo>
                        <a:pt x="914" y="183"/>
                      </a:lnTo>
                      <a:lnTo>
                        <a:pt x="921" y="183"/>
                      </a:lnTo>
                      <a:lnTo>
                        <a:pt x="921" y="169"/>
                      </a:lnTo>
                      <a:lnTo>
                        <a:pt x="921" y="163"/>
                      </a:lnTo>
                      <a:lnTo>
                        <a:pt x="934" y="163"/>
                      </a:lnTo>
                      <a:lnTo>
                        <a:pt x="941" y="163"/>
                      </a:lnTo>
                      <a:lnTo>
                        <a:pt x="955" y="163"/>
                      </a:lnTo>
                      <a:lnTo>
                        <a:pt x="962" y="156"/>
                      </a:lnTo>
                      <a:lnTo>
                        <a:pt x="968" y="142"/>
                      </a:lnTo>
                      <a:lnTo>
                        <a:pt x="975" y="149"/>
                      </a:lnTo>
                      <a:lnTo>
                        <a:pt x="982" y="156"/>
                      </a:lnTo>
                      <a:lnTo>
                        <a:pt x="975" y="163"/>
                      </a:lnTo>
                      <a:lnTo>
                        <a:pt x="989" y="190"/>
                      </a:lnTo>
                      <a:lnTo>
                        <a:pt x="995" y="190"/>
                      </a:lnTo>
                      <a:lnTo>
                        <a:pt x="1009" y="196"/>
                      </a:lnTo>
                      <a:lnTo>
                        <a:pt x="1016" y="196"/>
                      </a:lnTo>
                      <a:lnTo>
                        <a:pt x="1016" y="190"/>
                      </a:lnTo>
                      <a:lnTo>
                        <a:pt x="1023" y="190"/>
                      </a:lnTo>
                      <a:lnTo>
                        <a:pt x="1036" y="183"/>
                      </a:lnTo>
                      <a:lnTo>
                        <a:pt x="1043" y="176"/>
                      </a:lnTo>
                      <a:lnTo>
                        <a:pt x="1043" y="183"/>
                      </a:lnTo>
                      <a:lnTo>
                        <a:pt x="1050" y="183"/>
                      </a:lnTo>
                      <a:lnTo>
                        <a:pt x="1056" y="183"/>
                      </a:lnTo>
                      <a:lnTo>
                        <a:pt x="1056" y="176"/>
                      </a:lnTo>
                      <a:lnTo>
                        <a:pt x="1063" y="169"/>
                      </a:lnTo>
                      <a:lnTo>
                        <a:pt x="1077" y="169"/>
                      </a:lnTo>
                      <a:lnTo>
                        <a:pt x="1084" y="176"/>
                      </a:lnTo>
                      <a:lnTo>
                        <a:pt x="1084" y="169"/>
                      </a:lnTo>
                      <a:lnTo>
                        <a:pt x="1090" y="183"/>
                      </a:lnTo>
                      <a:lnTo>
                        <a:pt x="1090" y="190"/>
                      </a:lnTo>
                      <a:lnTo>
                        <a:pt x="1090" y="196"/>
                      </a:lnTo>
                      <a:lnTo>
                        <a:pt x="1097" y="196"/>
                      </a:lnTo>
                      <a:lnTo>
                        <a:pt x="1104" y="196"/>
                      </a:lnTo>
                      <a:lnTo>
                        <a:pt x="1117" y="196"/>
                      </a:lnTo>
                      <a:lnTo>
                        <a:pt x="1138" y="190"/>
                      </a:lnTo>
                      <a:lnTo>
                        <a:pt x="1151" y="190"/>
                      </a:lnTo>
                      <a:lnTo>
                        <a:pt x="1151" y="176"/>
                      </a:lnTo>
                      <a:lnTo>
                        <a:pt x="1144" y="176"/>
                      </a:lnTo>
                      <a:lnTo>
                        <a:pt x="1144" y="169"/>
                      </a:lnTo>
                      <a:lnTo>
                        <a:pt x="1151" y="169"/>
                      </a:lnTo>
                      <a:lnTo>
                        <a:pt x="1158" y="169"/>
                      </a:lnTo>
                      <a:lnTo>
                        <a:pt x="1165" y="169"/>
                      </a:lnTo>
                      <a:lnTo>
                        <a:pt x="1165" y="176"/>
                      </a:lnTo>
                      <a:lnTo>
                        <a:pt x="1178" y="176"/>
                      </a:lnTo>
                      <a:lnTo>
                        <a:pt x="1185" y="190"/>
                      </a:lnTo>
                      <a:lnTo>
                        <a:pt x="1199" y="203"/>
                      </a:lnTo>
                      <a:lnTo>
                        <a:pt x="1199" y="210"/>
                      </a:lnTo>
                      <a:lnTo>
                        <a:pt x="1199" y="224"/>
                      </a:lnTo>
                      <a:lnTo>
                        <a:pt x="1185" y="230"/>
                      </a:lnTo>
                      <a:lnTo>
                        <a:pt x="1185" y="237"/>
                      </a:lnTo>
                      <a:lnTo>
                        <a:pt x="1199" y="237"/>
                      </a:lnTo>
                      <a:lnTo>
                        <a:pt x="1212" y="237"/>
                      </a:lnTo>
                      <a:lnTo>
                        <a:pt x="1219" y="244"/>
                      </a:lnTo>
                      <a:lnTo>
                        <a:pt x="1226" y="244"/>
                      </a:lnTo>
                      <a:lnTo>
                        <a:pt x="1226" y="251"/>
                      </a:lnTo>
                      <a:lnTo>
                        <a:pt x="1232" y="257"/>
                      </a:lnTo>
                      <a:lnTo>
                        <a:pt x="1226" y="271"/>
                      </a:lnTo>
                      <a:lnTo>
                        <a:pt x="1232" y="264"/>
                      </a:lnTo>
                      <a:lnTo>
                        <a:pt x="1232" y="257"/>
                      </a:lnTo>
                      <a:lnTo>
                        <a:pt x="1239" y="257"/>
                      </a:lnTo>
                      <a:lnTo>
                        <a:pt x="1239" y="264"/>
                      </a:lnTo>
                      <a:lnTo>
                        <a:pt x="1246" y="264"/>
                      </a:lnTo>
                      <a:lnTo>
                        <a:pt x="1246" y="271"/>
                      </a:lnTo>
                      <a:lnTo>
                        <a:pt x="1253" y="264"/>
                      </a:lnTo>
                      <a:lnTo>
                        <a:pt x="1253" y="257"/>
                      </a:lnTo>
                      <a:lnTo>
                        <a:pt x="1260" y="251"/>
                      </a:lnTo>
                      <a:lnTo>
                        <a:pt x="1260" y="244"/>
                      </a:lnTo>
                      <a:lnTo>
                        <a:pt x="1266" y="237"/>
                      </a:lnTo>
                      <a:lnTo>
                        <a:pt x="1266" y="224"/>
                      </a:lnTo>
                      <a:lnTo>
                        <a:pt x="1266" y="217"/>
                      </a:lnTo>
                      <a:lnTo>
                        <a:pt x="1280" y="217"/>
                      </a:lnTo>
                      <a:lnTo>
                        <a:pt x="1287" y="224"/>
                      </a:lnTo>
                      <a:lnTo>
                        <a:pt x="1287" y="230"/>
                      </a:lnTo>
                      <a:lnTo>
                        <a:pt x="1287" y="237"/>
                      </a:lnTo>
                      <a:lnTo>
                        <a:pt x="1293" y="244"/>
                      </a:lnTo>
                      <a:close/>
                    </a:path>
                  </a:pathLst>
                </a:custGeom>
                <a:solidFill>
                  <a:srgbClr val="A6A6A6"/>
                </a:solidFill>
                <a:ln w="0">
                  <a:solidFill>
                    <a:srgbClr val="7F7F7F"/>
                  </a:solidFill>
                  <a:prstDash val="solid"/>
                  <a:round/>
                  <a:headEnd/>
                  <a:tailEnd/>
                </a:ln>
              </p:spPr>
              <p:txBody>
                <a:bodyPr lIns="100796" tIns="50398" rIns="100796" bIns="50398"/>
                <a:lstStyle/>
                <a:p>
                  <a:endParaRPr lang="es-ES" sz="2004" dirty="0"/>
                </a:p>
              </p:txBody>
            </p:sp>
            <p:grpSp>
              <p:nvGrpSpPr>
                <p:cNvPr id="62" name="leon">
                  <a:extLst>
                    <a:ext uri="{FF2B5EF4-FFF2-40B4-BE49-F238E27FC236}">
                      <a16:creationId xmlns:a16="http://schemas.microsoft.com/office/drawing/2014/main" id="{9CE5756E-735D-6635-C793-7664413ACAC2}"/>
                    </a:ext>
                  </a:extLst>
                </p:cNvPr>
                <p:cNvGrpSpPr>
                  <a:grpSpLocks/>
                </p:cNvGrpSpPr>
                <p:nvPr/>
              </p:nvGrpSpPr>
              <p:grpSpPr bwMode="auto">
                <a:xfrm>
                  <a:off x="3378421" y="1498611"/>
                  <a:ext cx="935990" cy="653098"/>
                  <a:chOff x="885825" y="692012"/>
                  <a:chExt cx="79" cy="53"/>
                </a:xfrm>
                <a:grpFill/>
              </p:grpSpPr>
              <p:sp>
                <p:nvSpPr>
                  <p:cNvPr id="8199" name="Freeform 101">
                    <a:extLst>
                      <a:ext uri="{FF2B5EF4-FFF2-40B4-BE49-F238E27FC236}">
                        <a16:creationId xmlns:a16="http://schemas.microsoft.com/office/drawing/2014/main" id="{CD05CB6B-5900-8249-754B-4766B8BE6007}"/>
                      </a:ext>
                    </a:extLst>
                  </p:cNvPr>
                  <p:cNvSpPr>
                    <a:spLocks noEditPoints="1"/>
                  </p:cNvSpPr>
                  <p:nvPr/>
                </p:nvSpPr>
                <p:spPr bwMode="auto">
                  <a:xfrm>
                    <a:off x="885834" y="692047"/>
                    <a:ext cx="64" cy="18"/>
                  </a:xfrm>
                  <a:custGeom>
                    <a:avLst/>
                    <a:gdLst>
                      <a:gd name="T0" fmla="*/ 0 w 1604"/>
                      <a:gd name="T1" fmla="*/ 0 h 451"/>
                      <a:gd name="T2" fmla="*/ 0 w 1604"/>
                      <a:gd name="T3" fmla="*/ 0 h 451"/>
                      <a:gd name="T4" fmla="*/ 0 w 1604"/>
                      <a:gd name="T5" fmla="*/ 0 h 451"/>
                      <a:gd name="T6" fmla="*/ 0 w 1604"/>
                      <a:gd name="T7" fmla="*/ 0 h 451"/>
                      <a:gd name="T8" fmla="*/ 0 w 1604"/>
                      <a:gd name="T9" fmla="*/ 0 h 451"/>
                      <a:gd name="T10" fmla="*/ 0 w 1604"/>
                      <a:gd name="T11" fmla="*/ 0 h 451"/>
                      <a:gd name="T12" fmla="*/ 0 w 1604"/>
                      <a:gd name="T13" fmla="*/ 0 h 451"/>
                      <a:gd name="T14" fmla="*/ 0 w 1604"/>
                      <a:gd name="T15" fmla="*/ 0 h 451"/>
                      <a:gd name="T16" fmla="*/ 0 w 1604"/>
                      <a:gd name="T17" fmla="*/ 0 h 451"/>
                      <a:gd name="T18" fmla="*/ 0 w 1604"/>
                      <a:gd name="T19" fmla="*/ 0 h 451"/>
                      <a:gd name="T20" fmla="*/ 0 w 1604"/>
                      <a:gd name="T21" fmla="*/ 0 h 451"/>
                      <a:gd name="T22" fmla="*/ 0 w 1604"/>
                      <a:gd name="T23" fmla="*/ 0 h 451"/>
                      <a:gd name="T24" fmla="*/ 0 w 1604"/>
                      <a:gd name="T25" fmla="*/ 0 h 451"/>
                      <a:gd name="T26" fmla="*/ 0 w 1604"/>
                      <a:gd name="T27" fmla="*/ 0 h 451"/>
                      <a:gd name="T28" fmla="*/ 0 w 1604"/>
                      <a:gd name="T29" fmla="*/ 0 h 451"/>
                      <a:gd name="T30" fmla="*/ 0 w 1604"/>
                      <a:gd name="T31" fmla="*/ 0 h 451"/>
                      <a:gd name="T32" fmla="*/ 0 w 1604"/>
                      <a:gd name="T33" fmla="*/ 0 h 451"/>
                      <a:gd name="T34" fmla="*/ 0 w 1604"/>
                      <a:gd name="T35" fmla="*/ 0 h 451"/>
                      <a:gd name="T36" fmla="*/ 0 w 1604"/>
                      <a:gd name="T37" fmla="*/ 0 h 451"/>
                      <a:gd name="T38" fmla="*/ 0 w 1604"/>
                      <a:gd name="T39" fmla="*/ 0 h 451"/>
                      <a:gd name="T40" fmla="*/ 0 w 1604"/>
                      <a:gd name="T41" fmla="*/ 0 h 451"/>
                      <a:gd name="T42" fmla="*/ 0 w 1604"/>
                      <a:gd name="T43" fmla="*/ 0 h 451"/>
                      <a:gd name="T44" fmla="*/ 0 w 1604"/>
                      <a:gd name="T45" fmla="*/ 0 h 451"/>
                      <a:gd name="T46" fmla="*/ 0 w 1604"/>
                      <a:gd name="T47" fmla="*/ 0 h 451"/>
                      <a:gd name="T48" fmla="*/ 0 w 1604"/>
                      <a:gd name="T49" fmla="*/ 0 h 451"/>
                      <a:gd name="T50" fmla="*/ 0 w 1604"/>
                      <a:gd name="T51" fmla="*/ 0 h 451"/>
                      <a:gd name="T52" fmla="*/ 0 w 1604"/>
                      <a:gd name="T53" fmla="*/ 0 h 451"/>
                      <a:gd name="T54" fmla="*/ 0 w 1604"/>
                      <a:gd name="T55" fmla="*/ 0 h 451"/>
                      <a:gd name="T56" fmla="*/ 0 w 1604"/>
                      <a:gd name="T57" fmla="*/ 0 h 451"/>
                      <a:gd name="T58" fmla="*/ 0 w 1604"/>
                      <a:gd name="T59" fmla="*/ 0 h 451"/>
                      <a:gd name="T60" fmla="*/ 0 w 1604"/>
                      <a:gd name="T61" fmla="*/ 0 h 451"/>
                      <a:gd name="T62" fmla="*/ 0 w 1604"/>
                      <a:gd name="T63" fmla="*/ 0 h 451"/>
                      <a:gd name="T64" fmla="*/ 0 w 1604"/>
                      <a:gd name="T65" fmla="*/ 0 h 451"/>
                      <a:gd name="T66" fmla="*/ 0 w 1604"/>
                      <a:gd name="T67" fmla="*/ 0 h 451"/>
                      <a:gd name="T68" fmla="*/ 0 w 1604"/>
                      <a:gd name="T69" fmla="*/ 0 h 451"/>
                      <a:gd name="T70" fmla="*/ 0 w 1604"/>
                      <a:gd name="T71" fmla="*/ 0 h 451"/>
                      <a:gd name="T72" fmla="*/ 0 w 1604"/>
                      <a:gd name="T73" fmla="*/ 0 h 451"/>
                      <a:gd name="T74" fmla="*/ 0 w 1604"/>
                      <a:gd name="T75" fmla="*/ 0 h 451"/>
                      <a:gd name="T76" fmla="*/ 0 w 1604"/>
                      <a:gd name="T77" fmla="*/ 0 h 451"/>
                      <a:gd name="T78" fmla="*/ 0 w 1604"/>
                      <a:gd name="T79" fmla="*/ 0 h 451"/>
                      <a:gd name="T80" fmla="*/ 0 w 1604"/>
                      <a:gd name="T81" fmla="*/ 0 h 451"/>
                      <a:gd name="T82" fmla="*/ 0 w 1604"/>
                      <a:gd name="T83" fmla="*/ 0 h 451"/>
                      <a:gd name="T84" fmla="*/ 0 w 1604"/>
                      <a:gd name="T85" fmla="*/ 0 h 451"/>
                      <a:gd name="T86" fmla="*/ 0 w 1604"/>
                      <a:gd name="T87" fmla="*/ 0 h 451"/>
                      <a:gd name="T88" fmla="*/ 0 w 1604"/>
                      <a:gd name="T89" fmla="*/ 0 h 451"/>
                      <a:gd name="T90" fmla="*/ 0 w 1604"/>
                      <a:gd name="T91" fmla="*/ 0 h 451"/>
                      <a:gd name="T92" fmla="*/ 0 w 1604"/>
                      <a:gd name="T93" fmla="*/ 0 h 451"/>
                      <a:gd name="T94" fmla="*/ 0 w 1604"/>
                      <a:gd name="T95" fmla="*/ 0 h 451"/>
                      <a:gd name="T96" fmla="*/ 0 w 1604"/>
                      <a:gd name="T97" fmla="*/ 0 h 451"/>
                      <a:gd name="T98" fmla="*/ 0 w 1604"/>
                      <a:gd name="T99" fmla="*/ 0 h 451"/>
                      <a:gd name="T100" fmla="*/ 0 w 1604"/>
                      <a:gd name="T101" fmla="*/ 0 h 451"/>
                      <a:gd name="T102" fmla="*/ 0 w 1604"/>
                      <a:gd name="T103" fmla="*/ 0 h 451"/>
                      <a:gd name="T104" fmla="*/ 0 w 1604"/>
                      <a:gd name="T105" fmla="*/ 0 h 451"/>
                      <a:gd name="T106" fmla="*/ 0 w 1604"/>
                      <a:gd name="T107" fmla="*/ 0 h 451"/>
                      <a:gd name="T108" fmla="*/ 0 w 1604"/>
                      <a:gd name="T109" fmla="*/ 0 h 451"/>
                      <a:gd name="T110" fmla="*/ 0 w 1604"/>
                      <a:gd name="T111" fmla="*/ 0 h 451"/>
                      <a:gd name="T112" fmla="*/ 0 w 1604"/>
                      <a:gd name="T113" fmla="*/ 0 h 4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604"/>
                      <a:gd name="T172" fmla="*/ 0 h 451"/>
                      <a:gd name="T173" fmla="*/ 1604 w 1604"/>
                      <a:gd name="T174" fmla="*/ 451 h 4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604" h="451">
                        <a:moveTo>
                          <a:pt x="1599" y="0"/>
                        </a:moveTo>
                        <a:lnTo>
                          <a:pt x="1604" y="4"/>
                        </a:lnTo>
                        <a:lnTo>
                          <a:pt x="1604" y="11"/>
                        </a:lnTo>
                        <a:lnTo>
                          <a:pt x="1597" y="18"/>
                        </a:lnTo>
                        <a:lnTo>
                          <a:pt x="1597" y="31"/>
                        </a:lnTo>
                        <a:lnTo>
                          <a:pt x="1597" y="38"/>
                        </a:lnTo>
                        <a:lnTo>
                          <a:pt x="1604" y="38"/>
                        </a:lnTo>
                        <a:lnTo>
                          <a:pt x="1597" y="45"/>
                        </a:lnTo>
                        <a:lnTo>
                          <a:pt x="1604" y="52"/>
                        </a:lnTo>
                        <a:lnTo>
                          <a:pt x="1597" y="58"/>
                        </a:lnTo>
                        <a:lnTo>
                          <a:pt x="1577" y="52"/>
                        </a:lnTo>
                        <a:lnTo>
                          <a:pt x="1577" y="58"/>
                        </a:lnTo>
                        <a:lnTo>
                          <a:pt x="1570" y="58"/>
                        </a:lnTo>
                        <a:lnTo>
                          <a:pt x="1570" y="65"/>
                        </a:lnTo>
                        <a:lnTo>
                          <a:pt x="1556" y="65"/>
                        </a:lnTo>
                        <a:lnTo>
                          <a:pt x="1550" y="58"/>
                        </a:lnTo>
                        <a:lnTo>
                          <a:pt x="1550" y="65"/>
                        </a:lnTo>
                        <a:lnTo>
                          <a:pt x="1543" y="65"/>
                        </a:lnTo>
                        <a:lnTo>
                          <a:pt x="1550" y="72"/>
                        </a:lnTo>
                        <a:lnTo>
                          <a:pt x="1543" y="85"/>
                        </a:lnTo>
                        <a:lnTo>
                          <a:pt x="1543" y="92"/>
                        </a:lnTo>
                        <a:lnTo>
                          <a:pt x="1536" y="99"/>
                        </a:lnTo>
                        <a:lnTo>
                          <a:pt x="1536" y="106"/>
                        </a:lnTo>
                        <a:lnTo>
                          <a:pt x="1563" y="99"/>
                        </a:lnTo>
                        <a:lnTo>
                          <a:pt x="1570" y="99"/>
                        </a:lnTo>
                        <a:lnTo>
                          <a:pt x="1570" y="112"/>
                        </a:lnTo>
                        <a:lnTo>
                          <a:pt x="1570" y="119"/>
                        </a:lnTo>
                        <a:lnTo>
                          <a:pt x="1563" y="126"/>
                        </a:lnTo>
                        <a:lnTo>
                          <a:pt x="1563" y="133"/>
                        </a:lnTo>
                        <a:lnTo>
                          <a:pt x="1563" y="140"/>
                        </a:lnTo>
                        <a:lnTo>
                          <a:pt x="1563" y="153"/>
                        </a:lnTo>
                        <a:lnTo>
                          <a:pt x="1543" y="160"/>
                        </a:lnTo>
                        <a:lnTo>
                          <a:pt x="1529" y="153"/>
                        </a:lnTo>
                        <a:lnTo>
                          <a:pt x="1529" y="160"/>
                        </a:lnTo>
                        <a:lnTo>
                          <a:pt x="1523" y="160"/>
                        </a:lnTo>
                        <a:lnTo>
                          <a:pt x="1516" y="160"/>
                        </a:lnTo>
                        <a:lnTo>
                          <a:pt x="1489" y="153"/>
                        </a:lnTo>
                        <a:lnTo>
                          <a:pt x="1489" y="160"/>
                        </a:lnTo>
                        <a:lnTo>
                          <a:pt x="1489" y="173"/>
                        </a:lnTo>
                        <a:lnTo>
                          <a:pt x="1482" y="180"/>
                        </a:lnTo>
                        <a:lnTo>
                          <a:pt x="1482" y="187"/>
                        </a:lnTo>
                        <a:lnTo>
                          <a:pt x="1482" y="194"/>
                        </a:lnTo>
                        <a:lnTo>
                          <a:pt x="1475" y="194"/>
                        </a:lnTo>
                        <a:lnTo>
                          <a:pt x="1462" y="194"/>
                        </a:lnTo>
                        <a:lnTo>
                          <a:pt x="1468" y="173"/>
                        </a:lnTo>
                        <a:lnTo>
                          <a:pt x="1462" y="173"/>
                        </a:lnTo>
                        <a:lnTo>
                          <a:pt x="1455" y="173"/>
                        </a:lnTo>
                        <a:lnTo>
                          <a:pt x="1455" y="167"/>
                        </a:lnTo>
                        <a:lnTo>
                          <a:pt x="1455" y="160"/>
                        </a:lnTo>
                        <a:lnTo>
                          <a:pt x="1448" y="153"/>
                        </a:lnTo>
                        <a:lnTo>
                          <a:pt x="1441" y="140"/>
                        </a:lnTo>
                        <a:lnTo>
                          <a:pt x="1428" y="133"/>
                        </a:lnTo>
                        <a:lnTo>
                          <a:pt x="1421" y="140"/>
                        </a:lnTo>
                        <a:lnTo>
                          <a:pt x="1414" y="146"/>
                        </a:lnTo>
                        <a:lnTo>
                          <a:pt x="1401" y="167"/>
                        </a:lnTo>
                        <a:lnTo>
                          <a:pt x="1387" y="173"/>
                        </a:lnTo>
                        <a:lnTo>
                          <a:pt x="1380" y="180"/>
                        </a:lnTo>
                        <a:lnTo>
                          <a:pt x="1367" y="180"/>
                        </a:lnTo>
                        <a:lnTo>
                          <a:pt x="1367" y="187"/>
                        </a:lnTo>
                        <a:lnTo>
                          <a:pt x="1353" y="187"/>
                        </a:lnTo>
                        <a:lnTo>
                          <a:pt x="1340" y="167"/>
                        </a:lnTo>
                        <a:lnTo>
                          <a:pt x="1333" y="167"/>
                        </a:lnTo>
                        <a:lnTo>
                          <a:pt x="1333" y="173"/>
                        </a:lnTo>
                        <a:lnTo>
                          <a:pt x="1326" y="187"/>
                        </a:lnTo>
                        <a:lnTo>
                          <a:pt x="1326" y="173"/>
                        </a:lnTo>
                        <a:lnTo>
                          <a:pt x="1320" y="173"/>
                        </a:lnTo>
                        <a:lnTo>
                          <a:pt x="1320" y="180"/>
                        </a:lnTo>
                        <a:lnTo>
                          <a:pt x="1313" y="187"/>
                        </a:lnTo>
                        <a:lnTo>
                          <a:pt x="1313" y="200"/>
                        </a:lnTo>
                        <a:lnTo>
                          <a:pt x="1306" y="207"/>
                        </a:lnTo>
                        <a:lnTo>
                          <a:pt x="1306" y="214"/>
                        </a:lnTo>
                        <a:lnTo>
                          <a:pt x="1313" y="221"/>
                        </a:lnTo>
                        <a:lnTo>
                          <a:pt x="1320" y="221"/>
                        </a:lnTo>
                        <a:lnTo>
                          <a:pt x="1326" y="221"/>
                        </a:lnTo>
                        <a:lnTo>
                          <a:pt x="1326" y="228"/>
                        </a:lnTo>
                        <a:lnTo>
                          <a:pt x="1320" y="234"/>
                        </a:lnTo>
                        <a:lnTo>
                          <a:pt x="1313" y="241"/>
                        </a:lnTo>
                        <a:lnTo>
                          <a:pt x="1299" y="248"/>
                        </a:lnTo>
                        <a:lnTo>
                          <a:pt x="1292" y="248"/>
                        </a:lnTo>
                        <a:lnTo>
                          <a:pt x="1286" y="241"/>
                        </a:lnTo>
                        <a:lnTo>
                          <a:pt x="1279" y="221"/>
                        </a:lnTo>
                        <a:lnTo>
                          <a:pt x="1265" y="234"/>
                        </a:lnTo>
                        <a:lnTo>
                          <a:pt x="1265" y="241"/>
                        </a:lnTo>
                        <a:lnTo>
                          <a:pt x="1259" y="248"/>
                        </a:lnTo>
                        <a:lnTo>
                          <a:pt x="1259" y="255"/>
                        </a:lnTo>
                        <a:lnTo>
                          <a:pt x="1252" y="255"/>
                        </a:lnTo>
                        <a:lnTo>
                          <a:pt x="1252" y="248"/>
                        </a:lnTo>
                        <a:lnTo>
                          <a:pt x="1245" y="248"/>
                        </a:lnTo>
                        <a:lnTo>
                          <a:pt x="1238" y="248"/>
                        </a:lnTo>
                        <a:lnTo>
                          <a:pt x="1232" y="241"/>
                        </a:lnTo>
                        <a:lnTo>
                          <a:pt x="1232" y="234"/>
                        </a:lnTo>
                        <a:lnTo>
                          <a:pt x="1225" y="234"/>
                        </a:lnTo>
                        <a:lnTo>
                          <a:pt x="1218" y="234"/>
                        </a:lnTo>
                        <a:lnTo>
                          <a:pt x="1211" y="228"/>
                        </a:lnTo>
                        <a:lnTo>
                          <a:pt x="1204" y="228"/>
                        </a:lnTo>
                        <a:lnTo>
                          <a:pt x="1198" y="228"/>
                        </a:lnTo>
                        <a:lnTo>
                          <a:pt x="1191" y="228"/>
                        </a:lnTo>
                        <a:lnTo>
                          <a:pt x="1191" y="234"/>
                        </a:lnTo>
                        <a:lnTo>
                          <a:pt x="1191" y="248"/>
                        </a:lnTo>
                        <a:lnTo>
                          <a:pt x="1198" y="255"/>
                        </a:lnTo>
                        <a:lnTo>
                          <a:pt x="1191" y="268"/>
                        </a:lnTo>
                        <a:lnTo>
                          <a:pt x="1191" y="282"/>
                        </a:lnTo>
                        <a:lnTo>
                          <a:pt x="1191" y="288"/>
                        </a:lnTo>
                        <a:lnTo>
                          <a:pt x="1198" y="295"/>
                        </a:lnTo>
                        <a:lnTo>
                          <a:pt x="1191" y="302"/>
                        </a:lnTo>
                        <a:lnTo>
                          <a:pt x="1191" y="309"/>
                        </a:lnTo>
                        <a:lnTo>
                          <a:pt x="1198" y="336"/>
                        </a:lnTo>
                        <a:lnTo>
                          <a:pt x="1198" y="343"/>
                        </a:lnTo>
                        <a:lnTo>
                          <a:pt x="1198" y="349"/>
                        </a:lnTo>
                        <a:lnTo>
                          <a:pt x="1198" y="356"/>
                        </a:lnTo>
                        <a:lnTo>
                          <a:pt x="1191" y="356"/>
                        </a:lnTo>
                        <a:lnTo>
                          <a:pt x="1191" y="363"/>
                        </a:lnTo>
                        <a:lnTo>
                          <a:pt x="1198" y="370"/>
                        </a:lnTo>
                        <a:lnTo>
                          <a:pt x="1191" y="370"/>
                        </a:lnTo>
                        <a:lnTo>
                          <a:pt x="1184" y="376"/>
                        </a:lnTo>
                        <a:lnTo>
                          <a:pt x="1184" y="383"/>
                        </a:lnTo>
                        <a:lnTo>
                          <a:pt x="1191" y="397"/>
                        </a:lnTo>
                        <a:lnTo>
                          <a:pt x="1198" y="404"/>
                        </a:lnTo>
                        <a:lnTo>
                          <a:pt x="1198" y="424"/>
                        </a:lnTo>
                        <a:lnTo>
                          <a:pt x="1198" y="431"/>
                        </a:lnTo>
                        <a:lnTo>
                          <a:pt x="1191" y="437"/>
                        </a:lnTo>
                        <a:lnTo>
                          <a:pt x="1184" y="437"/>
                        </a:lnTo>
                        <a:lnTo>
                          <a:pt x="1177" y="444"/>
                        </a:lnTo>
                        <a:lnTo>
                          <a:pt x="1164" y="444"/>
                        </a:lnTo>
                        <a:lnTo>
                          <a:pt x="1157" y="451"/>
                        </a:lnTo>
                        <a:lnTo>
                          <a:pt x="1157" y="444"/>
                        </a:lnTo>
                        <a:lnTo>
                          <a:pt x="1150" y="437"/>
                        </a:lnTo>
                        <a:lnTo>
                          <a:pt x="1150" y="444"/>
                        </a:lnTo>
                        <a:lnTo>
                          <a:pt x="1144" y="444"/>
                        </a:lnTo>
                        <a:lnTo>
                          <a:pt x="1130" y="437"/>
                        </a:lnTo>
                        <a:lnTo>
                          <a:pt x="1117" y="431"/>
                        </a:lnTo>
                        <a:lnTo>
                          <a:pt x="1103" y="417"/>
                        </a:lnTo>
                        <a:lnTo>
                          <a:pt x="1110" y="417"/>
                        </a:lnTo>
                        <a:lnTo>
                          <a:pt x="1103" y="410"/>
                        </a:lnTo>
                        <a:lnTo>
                          <a:pt x="1096" y="397"/>
                        </a:lnTo>
                        <a:lnTo>
                          <a:pt x="1089" y="383"/>
                        </a:lnTo>
                        <a:lnTo>
                          <a:pt x="1083" y="377"/>
                        </a:lnTo>
                        <a:lnTo>
                          <a:pt x="1076" y="370"/>
                        </a:lnTo>
                        <a:lnTo>
                          <a:pt x="1069" y="363"/>
                        </a:lnTo>
                        <a:lnTo>
                          <a:pt x="1056" y="363"/>
                        </a:lnTo>
                        <a:lnTo>
                          <a:pt x="1056" y="370"/>
                        </a:lnTo>
                        <a:lnTo>
                          <a:pt x="1056" y="383"/>
                        </a:lnTo>
                        <a:lnTo>
                          <a:pt x="1049" y="390"/>
                        </a:lnTo>
                        <a:lnTo>
                          <a:pt x="1049" y="397"/>
                        </a:lnTo>
                        <a:lnTo>
                          <a:pt x="1042" y="404"/>
                        </a:lnTo>
                        <a:lnTo>
                          <a:pt x="1042" y="410"/>
                        </a:lnTo>
                        <a:lnTo>
                          <a:pt x="1035" y="417"/>
                        </a:lnTo>
                        <a:lnTo>
                          <a:pt x="1035" y="410"/>
                        </a:lnTo>
                        <a:lnTo>
                          <a:pt x="1029" y="410"/>
                        </a:lnTo>
                        <a:lnTo>
                          <a:pt x="1029" y="404"/>
                        </a:lnTo>
                        <a:lnTo>
                          <a:pt x="1022" y="404"/>
                        </a:lnTo>
                        <a:lnTo>
                          <a:pt x="1022" y="410"/>
                        </a:lnTo>
                        <a:lnTo>
                          <a:pt x="1015" y="417"/>
                        </a:lnTo>
                        <a:lnTo>
                          <a:pt x="1022" y="404"/>
                        </a:lnTo>
                        <a:lnTo>
                          <a:pt x="1015" y="397"/>
                        </a:lnTo>
                        <a:lnTo>
                          <a:pt x="1015" y="390"/>
                        </a:lnTo>
                        <a:lnTo>
                          <a:pt x="1008" y="390"/>
                        </a:lnTo>
                        <a:lnTo>
                          <a:pt x="1001" y="383"/>
                        </a:lnTo>
                        <a:lnTo>
                          <a:pt x="988" y="383"/>
                        </a:lnTo>
                        <a:lnTo>
                          <a:pt x="974" y="383"/>
                        </a:lnTo>
                        <a:lnTo>
                          <a:pt x="974" y="377"/>
                        </a:lnTo>
                        <a:lnTo>
                          <a:pt x="988" y="370"/>
                        </a:lnTo>
                        <a:lnTo>
                          <a:pt x="988" y="356"/>
                        </a:lnTo>
                        <a:lnTo>
                          <a:pt x="988" y="349"/>
                        </a:lnTo>
                        <a:lnTo>
                          <a:pt x="974" y="336"/>
                        </a:lnTo>
                        <a:lnTo>
                          <a:pt x="968" y="322"/>
                        </a:lnTo>
                        <a:lnTo>
                          <a:pt x="954" y="322"/>
                        </a:lnTo>
                        <a:lnTo>
                          <a:pt x="954" y="316"/>
                        </a:lnTo>
                        <a:lnTo>
                          <a:pt x="947" y="316"/>
                        </a:lnTo>
                        <a:lnTo>
                          <a:pt x="941" y="316"/>
                        </a:lnTo>
                        <a:lnTo>
                          <a:pt x="934" y="316"/>
                        </a:lnTo>
                        <a:lnTo>
                          <a:pt x="934" y="322"/>
                        </a:lnTo>
                        <a:lnTo>
                          <a:pt x="941" y="322"/>
                        </a:lnTo>
                        <a:lnTo>
                          <a:pt x="941" y="336"/>
                        </a:lnTo>
                        <a:lnTo>
                          <a:pt x="927" y="336"/>
                        </a:lnTo>
                        <a:lnTo>
                          <a:pt x="907" y="343"/>
                        </a:lnTo>
                        <a:lnTo>
                          <a:pt x="893" y="343"/>
                        </a:lnTo>
                        <a:lnTo>
                          <a:pt x="886" y="343"/>
                        </a:lnTo>
                        <a:lnTo>
                          <a:pt x="880" y="343"/>
                        </a:lnTo>
                        <a:lnTo>
                          <a:pt x="880" y="336"/>
                        </a:lnTo>
                        <a:lnTo>
                          <a:pt x="880" y="329"/>
                        </a:lnTo>
                        <a:lnTo>
                          <a:pt x="873" y="316"/>
                        </a:lnTo>
                        <a:lnTo>
                          <a:pt x="873" y="322"/>
                        </a:lnTo>
                        <a:lnTo>
                          <a:pt x="866" y="316"/>
                        </a:lnTo>
                        <a:lnTo>
                          <a:pt x="853" y="316"/>
                        </a:lnTo>
                        <a:lnTo>
                          <a:pt x="846" y="322"/>
                        </a:lnTo>
                        <a:lnTo>
                          <a:pt x="846" y="329"/>
                        </a:lnTo>
                        <a:lnTo>
                          <a:pt x="839" y="329"/>
                        </a:lnTo>
                        <a:lnTo>
                          <a:pt x="832" y="329"/>
                        </a:lnTo>
                        <a:lnTo>
                          <a:pt x="832" y="322"/>
                        </a:lnTo>
                        <a:lnTo>
                          <a:pt x="826" y="329"/>
                        </a:lnTo>
                        <a:lnTo>
                          <a:pt x="812" y="336"/>
                        </a:lnTo>
                        <a:lnTo>
                          <a:pt x="805" y="336"/>
                        </a:lnTo>
                        <a:lnTo>
                          <a:pt x="805" y="343"/>
                        </a:lnTo>
                        <a:lnTo>
                          <a:pt x="798" y="343"/>
                        </a:lnTo>
                        <a:lnTo>
                          <a:pt x="785" y="336"/>
                        </a:lnTo>
                        <a:lnTo>
                          <a:pt x="778" y="336"/>
                        </a:lnTo>
                        <a:lnTo>
                          <a:pt x="765" y="309"/>
                        </a:lnTo>
                        <a:lnTo>
                          <a:pt x="771" y="302"/>
                        </a:lnTo>
                        <a:lnTo>
                          <a:pt x="765" y="295"/>
                        </a:lnTo>
                        <a:lnTo>
                          <a:pt x="758" y="288"/>
                        </a:lnTo>
                        <a:lnTo>
                          <a:pt x="751" y="302"/>
                        </a:lnTo>
                        <a:lnTo>
                          <a:pt x="744" y="309"/>
                        </a:lnTo>
                        <a:lnTo>
                          <a:pt x="731" y="309"/>
                        </a:lnTo>
                        <a:lnTo>
                          <a:pt x="724" y="309"/>
                        </a:lnTo>
                        <a:lnTo>
                          <a:pt x="711" y="309"/>
                        </a:lnTo>
                        <a:lnTo>
                          <a:pt x="711" y="316"/>
                        </a:lnTo>
                        <a:lnTo>
                          <a:pt x="711" y="329"/>
                        </a:lnTo>
                        <a:lnTo>
                          <a:pt x="704" y="329"/>
                        </a:lnTo>
                        <a:lnTo>
                          <a:pt x="704" y="322"/>
                        </a:lnTo>
                        <a:lnTo>
                          <a:pt x="690" y="316"/>
                        </a:lnTo>
                        <a:lnTo>
                          <a:pt x="677" y="302"/>
                        </a:lnTo>
                        <a:lnTo>
                          <a:pt x="663" y="295"/>
                        </a:lnTo>
                        <a:lnTo>
                          <a:pt x="656" y="288"/>
                        </a:lnTo>
                        <a:lnTo>
                          <a:pt x="643" y="288"/>
                        </a:lnTo>
                        <a:lnTo>
                          <a:pt x="609" y="282"/>
                        </a:lnTo>
                        <a:lnTo>
                          <a:pt x="602" y="282"/>
                        </a:lnTo>
                        <a:lnTo>
                          <a:pt x="595" y="282"/>
                        </a:lnTo>
                        <a:lnTo>
                          <a:pt x="589" y="282"/>
                        </a:lnTo>
                        <a:lnTo>
                          <a:pt x="582" y="275"/>
                        </a:lnTo>
                        <a:lnTo>
                          <a:pt x="562" y="282"/>
                        </a:lnTo>
                        <a:lnTo>
                          <a:pt x="555" y="275"/>
                        </a:lnTo>
                        <a:lnTo>
                          <a:pt x="548" y="282"/>
                        </a:lnTo>
                        <a:lnTo>
                          <a:pt x="541" y="275"/>
                        </a:lnTo>
                        <a:lnTo>
                          <a:pt x="535" y="275"/>
                        </a:lnTo>
                        <a:lnTo>
                          <a:pt x="528" y="282"/>
                        </a:lnTo>
                        <a:lnTo>
                          <a:pt x="487" y="288"/>
                        </a:lnTo>
                        <a:lnTo>
                          <a:pt x="480" y="288"/>
                        </a:lnTo>
                        <a:lnTo>
                          <a:pt x="480" y="275"/>
                        </a:lnTo>
                        <a:lnTo>
                          <a:pt x="467" y="268"/>
                        </a:lnTo>
                        <a:lnTo>
                          <a:pt x="453" y="268"/>
                        </a:lnTo>
                        <a:lnTo>
                          <a:pt x="453" y="261"/>
                        </a:lnTo>
                        <a:lnTo>
                          <a:pt x="433" y="255"/>
                        </a:lnTo>
                        <a:lnTo>
                          <a:pt x="419" y="255"/>
                        </a:lnTo>
                        <a:lnTo>
                          <a:pt x="419" y="248"/>
                        </a:lnTo>
                        <a:lnTo>
                          <a:pt x="413" y="234"/>
                        </a:lnTo>
                        <a:lnTo>
                          <a:pt x="413" y="228"/>
                        </a:lnTo>
                        <a:lnTo>
                          <a:pt x="406" y="221"/>
                        </a:lnTo>
                        <a:lnTo>
                          <a:pt x="399" y="228"/>
                        </a:lnTo>
                        <a:lnTo>
                          <a:pt x="399" y="221"/>
                        </a:lnTo>
                        <a:lnTo>
                          <a:pt x="392" y="228"/>
                        </a:lnTo>
                        <a:lnTo>
                          <a:pt x="379" y="221"/>
                        </a:lnTo>
                        <a:lnTo>
                          <a:pt x="379" y="228"/>
                        </a:lnTo>
                        <a:lnTo>
                          <a:pt x="352" y="228"/>
                        </a:lnTo>
                        <a:lnTo>
                          <a:pt x="345" y="221"/>
                        </a:lnTo>
                        <a:lnTo>
                          <a:pt x="331" y="228"/>
                        </a:lnTo>
                        <a:lnTo>
                          <a:pt x="325" y="228"/>
                        </a:lnTo>
                        <a:lnTo>
                          <a:pt x="311" y="228"/>
                        </a:lnTo>
                        <a:lnTo>
                          <a:pt x="311" y="221"/>
                        </a:lnTo>
                        <a:lnTo>
                          <a:pt x="298" y="228"/>
                        </a:lnTo>
                        <a:lnTo>
                          <a:pt x="298" y="234"/>
                        </a:lnTo>
                        <a:lnTo>
                          <a:pt x="284" y="228"/>
                        </a:lnTo>
                        <a:lnTo>
                          <a:pt x="277" y="228"/>
                        </a:lnTo>
                        <a:lnTo>
                          <a:pt x="271" y="228"/>
                        </a:lnTo>
                        <a:lnTo>
                          <a:pt x="264" y="241"/>
                        </a:lnTo>
                        <a:lnTo>
                          <a:pt x="257" y="241"/>
                        </a:lnTo>
                        <a:lnTo>
                          <a:pt x="250" y="241"/>
                        </a:lnTo>
                        <a:lnTo>
                          <a:pt x="243" y="241"/>
                        </a:lnTo>
                        <a:lnTo>
                          <a:pt x="237" y="241"/>
                        </a:lnTo>
                        <a:lnTo>
                          <a:pt x="243" y="234"/>
                        </a:lnTo>
                        <a:lnTo>
                          <a:pt x="243" y="228"/>
                        </a:lnTo>
                        <a:lnTo>
                          <a:pt x="237" y="228"/>
                        </a:lnTo>
                        <a:lnTo>
                          <a:pt x="230" y="221"/>
                        </a:lnTo>
                        <a:lnTo>
                          <a:pt x="223" y="214"/>
                        </a:lnTo>
                        <a:lnTo>
                          <a:pt x="223" y="221"/>
                        </a:lnTo>
                        <a:lnTo>
                          <a:pt x="203" y="214"/>
                        </a:lnTo>
                        <a:lnTo>
                          <a:pt x="196" y="214"/>
                        </a:lnTo>
                        <a:lnTo>
                          <a:pt x="183" y="214"/>
                        </a:lnTo>
                        <a:lnTo>
                          <a:pt x="176" y="207"/>
                        </a:lnTo>
                        <a:lnTo>
                          <a:pt x="169" y="214"/>
                        </a:lnTo>
                        <a:lnTo>
                          <a:pt x="162" y="214"/>
                        </a:lnTo>
                        <a:lnTo>
                          <a:pt x="155" y="214"/>
                        </a:lnTo>
                        <a:lnTo>
                          <a:pt x="149" y="214"/>
                        </a:lnTo>
                        <a:lnTo>
                          <a:pt x="149" y="207"/>
                        </a:lnTo>
                        <a:lnTo>
                          <a:pt x="142" y="200"/>
                        </a:lnTo>
                        <a:lnTo>
                          <a:pt x="135" y="200"/>
                        </a:lnTo>
                        <a:lnTo>
                          <a:pt x="128" y="200"/>
                        </a:lnTo>
                        <a:lnTo>
                          <a:pt x="122" y="200"/>
                        </a:lnTo>
                        <a:lnTo>
                          <a:pt x="115" y="200"/>
                        </a:lnTo>
                        <a:lnTo>
                          <a:pt x="101" y="200"/>
                        </a:lnTo>
                        <a:lnTo>
                          <a:pt x="88" y="200"/>
                        </a:lnTo>
                        <a:lnTo>
                          <a:pt x="81" y="200"/>
                        </a:lnTo>
                        <a:lnTo>
                          <a:pt x="74" y="200"/>
                        </a:lnTo>
                        <a:lnTo>
                          <a:pt x="68" y="200"/>
                        </a:lnTo>
                        <a:lnTo>
                          <a:pt x="61" y="200"/>
                        </a:lnTo>
                        <a:lnTo>
                          <a:pt x="61" y="194"/>
                        </a:lnTo>
                        <a:lnTo>
                          <a:pt x="61" y="187"/>
                        </a:lnTo>
                        <a:lnTo>
                          <a:pt x="54" y="187"/>
                        </a:lnTo>
                        <a:lnTo>
                          <a:pt x="47" y="180"/>
                        </a:lnTo>
                        <a:lnTo>
                          <a:pt x="54" y="180"/>
                        </a:lnTo>
                        <a:lnTo>
                          <a:pt x="47" y="173"/>
                        </a:lnTo>
                        <a:lnTo>
                          <a:pt x="40" y="167"/>
                        </a:lnTo>
                        <a:lnTo>
                          <a:pt x="27" y="167"/>
                        </a:lnTo>
                        <a:lnTo>
                          <a:pt x="27" y="160"/>
                        </a:lnTo>
                        <a:lnTo>
                          <a:pt x="7" y="153"/>
                        </a:lnTo>
                        <a:lnTo>
                          <a:pt x="13" y="146"/>
                        </a:lnTo>
                        <a:lnTo>
                          <a:pt x="20" y="153"/>
                        </a:lnTo>
                        <a:lnTo>
                          <a:pt x="20" y="146"/>
                        </a:lnTo>
                        <a:lnTo>
                          <a:pt x="27" y="146"/>
                        </a:lnTo>
                        <a:lnTo>
                          <a:pt x="27" y="133"/>
                        </a:lnTo>
                        <a:lnTo>
                          <a:pt x="34" y="119"/>
                        </a:lnTo>
                        <a:lnTo>
                          <a:pt x="40" y="112"/>
                        </a:lnTo>
                        <a:lnTo>
                          <a:pt x="47" y="99"/>
                        </a:lnTo>
                        <a:lnTo>
                          <a:pt x="47" y="92"/>
                        </a:lnTo>
                        <a:lnTo>
                          <a:pt x="54" y="85"/>
                        </a:lnTo>
                        <a:lnTo>
                          <a:pt x="54" y="79"/>
                        </a:lnTo>
                        <a:lnTo>
                          <a:pt x="47" y="72"/>
                        </a:lnTo>
                        <a:lnTo>
                          <a:pt x="54" y="79"/>
                        </a:lnTo>
                        <a:lnTo>
                          <a:pt x="54" y="72"/>
                        </a:lnTo>
                        <a:lnTo>
                          <a:pt x="47" y="65"/>
                        </a:lnTo>
                        <a:lnTo>
                          <a:pt x="54" y="52"/>
                        </a:lnTo>
                        <a:lnTo>
                          <a:pt x="54" y="45"/>
                        </a:lnTo>
                        <a:lnTo>
                          <a:pt x="54" y="31"/>
                        </a:lnTo>
                        <a:lnTo>
                          <a:pt x="47" y="25"/>
                        </a:lnTo>
                        <a:lnTo>
                          <a:pt x="40" y="25"/>
                        </a:lnTo>
                        <a:lnTo>
                          <a:pt x="27" y="25"/>
                        </a:lnTo>
                        <a:lnTo>
                          <a:pt x="27" y="18"/>
                        </a:lnTo>
                        <a:lnTo>
                          <a:pt x="27" y="11"/>
                        </a:lnTo>
                        <a:lnTo>
                          <a:pt x="13" y="4"/>
                        </a:lnTo>
                        <a:lnTo>
                          <a:pt x="7" y="4"/>
                        </a:lnTo>
                        <a:lnTo>
                          <a:pt x="0" y="4"/>
                        </a:lnTo>
                        <a:lnTo>
                          <a:pt x="0" y="0"/>
                        </a:lnTo>
                        <a:lnTo>
                          <a:pt x="1599" y="0"/>
                        </a:lnTo>
                        <a:close/>
                        <a:moveTo>
                          <a:pt x="1265" y="180"/>
                        </a:moveTo>
                        <a:lnTo>
                          <a:pt x="1258" y="174"/>
                        </a:lnTo>
                        <a:lnTo>
                          <a:pt x="1252" y="180"/>
                        </a:lnTo>
                        <a:lnTo>
                          <a:pt x="1245" y="174"/>
                        </a:lnTo>
                        <a:lnTo>
                          <a:pt x="1231" y="174"/>
                        </a:lnTo>
                        <a:lnTo>
                          <a:pt x="1224" y="180"/>
                        </a:lnTo>
                        <a:lnTo>
                          <a:pt x="1224" y="187"/>
                        </a:lnTo>
                        <a:lnTo>
                          <a:pt x="1224" y="201"/>
                        </a:lnTo>
                        <a:lnTo>
                          <a:pt x="1231" y="201"/>
                        </a:lnTo>
                        <a:lnTo>
                          <a:pt x="1231" y="221"/>
                        </a:lnTo>
                        <a:lnTo>
                          <a:pt x="1231" y="214"/>
                        </a:lnTo>
                        <a:lnTo>
                          <a:pt x="1238" y="214"/>
                        </a:lnTo>
                        <a:lnTo>
                          <a:pt x="1252" y="207"/>
                        </a:lnTo>
                        <a:lnTo>
                          <a:pt x="1252" y="201"/>
                        </a:lnTo>
                        <a:lnTo>
                          <a:pt x="1258" y="194"/>
                        </a:lnTo>
                        <a:lnTo>
                          <a:pt x="1258" y="201"/>
                        </a:lnTo>
                        <a:lnTo>
                          <a:pt x="1265" y="194"/>
                        </a:lnTo>
                        <a:lnTo>
                          <a:pt x="1265" y="180"/>
                        </a:lnTo>
                        <a:close/>
                      </a:path>
                    </a:pathLst>
                  </a:custGeom>
                  <a:solidFill>
                    <a:srgbClr val="A6A6A6"/>
                  </a:solidFill>
                  <a:ln w="0">
                    <a:solidFill>
                      <a:srgbClr val="7F7F7F"/>
                    </a:solidFill>
                    <a:prstDash val="solid"/>
                    <a:round/>
                    <a:headEnd/>
                    <a:tailEnd/>
                  </a:ln>
                </p:spPr>
                <p:txBody>
                  <a:bodyPr lIns="100796" tIns="50398" rIns="100796" bIns="50398"/>
                  <a:lstStyle/>
                  <a:p>
                    <a:endParaRPr lang="es-ES" sz="2004" dirty="0"/>
                  </a:p>
                </p:txBody>
              </p:sp>
              <p:sp>
                <p:nvSpPr>
                  <p:cNvPr id="8200" name="Freeform 102">
                    <a:extLst>
                      <a:ext uri="{FF2B5EF4-FFF2-40B4-BE49-F238E27FC236}">
                        <a16:creationId xmlns:a16="http://schemas.microsoft.com/office/drawing/2014/main" id="{16529788-8C21-BA22-1299-E47D466BDBFA}"/>
                      </a:ext>
                    </a:extLst>
                  </p:cNvPr>
                  <p:cNvSpPr>
                    <a:spLocks/>
                  </p:cNvSpPr>
                  <p:nvPr/>
                </p:nvSpPr>
                <p:spPr bwMode="auto">
                  <a:xfrm>
                    <a:off x="885825" y="692012"/>
                    <a:ext cx="79" cy="36"/>
                  </a:xfrm>
                  <a:custGeom>
                    <a:avLst/>
                    <a:gdLst>
                      <a:gd name="T0" fmla="*/ 8 w 10000"/>
                      <a:gd name="T1" fmla="*/ 35 h 10000"/>
                      <a:gd name="T2" fmla="*/ 9 w 10000"/>
                      <a:gd name="T3" fmla="*/ 33 h 10000"/>
                      <a:gd name="T4" fmla="*/ 7 w 10000"/>
                      <a:gd name="T5" fmla="*/ 31 h 10000"/>
                      <a:gd name="T6" fmla="*/ 3 w 10000"/>
                      <a:gd name="T7" fmla="*/ 31 h 10000"/>
                      <a:gd name="T8" fmla="*/ 1 w 10000"/>
                      <a:gd name="T9" fmla="*/ 30 h 10000"/>
                      <a:gd name="T10" fmla="*/ 0 w 10000"/>
                      <a:gd name="T11" fmla="*/ 28 h 10000"/>
                      <a:gd name="T12" fmla="*/ 1 w 10000"/>
                      <a:gd name="T13" fmla="*/ 26 h 10000"/>
                      <a:gd name="T14" fmla="*/ 2 w 10000"/>
                      <a:gd name="T15" fmla="*/ 24 h 10000"/>
                      <a:gd name="T16" fmla="*/ 2 w 10000"/>
                      <a:gd name="T17" fmla="*/ 23 h 10000"/>
                      <a:gd name="T18" fmla="*/ 3 w 10000"/>
                      <a:gd name="T19" fmla="*/ 20 h 10000"/>
                      <a:gd name="T20" fmla="*/ 5 w 10000"/>
                      <a:gd name="T21" fmla="*/ 19 h 10000"/>
                      <a:gd name="T22" fmla="*/ 8 w 10000"/>
                      <a:gd name="T23" fmla="*/ 18 h 10000"/>
                      <a:gd name="T24" fmla="*/ 8 w 10000"/>
                      <a:gd name="T25" fmla="*/ 16 h 10000"/>
                      <a:gd name="T26" fmla="*/ 9 w 10000"/>
                      <a:gd name="T27" fmla="*/ 14 h 10000"/>
                      <a:gd name="T28" fmla="*/ 11 w 10000"/>
                      <a:gd name="T29" fmla="*/ 13 h 10000"/>
                      <a:gd name="T30" fmla="*/ 13 w 10000"/>
                      <a:gd name="T31" fmla="*/ 12 h 10000"/>
                      <a:gd name="T32" fmla="*/ 16 w 10000"/>
                      <a:gd name="T33" fmla="*/ 12 h 10000"/>
                      <a:gd name="T34" fmla="*/ 19 w 10000"/>
                      <a:gd name="T35" fmla="*/ 13 h 10000"/>
                      <a:gd name="T36" fmla="*/ 22 w 10000"/>
                      <a:gd name="T37" fmla="*/ 12 h 10000"/>
                      <a:gd name="T38" fmla="*/ 21 w 10000"/>
                      <a:gd name="T39" fmla="*/ 10 h 10000"/>
                      <a:gd name="T40" fmla="*/ 23 w 10000"/>
                      <a:gd name="T41" fmla="*/ 9 h 10000"/>
                      <a:gd name="T42" fmla="*/ 24 w 10000"/>
                      <a:gd name="T43" fmla="*/ 7 h 10000"/>
                      <a:gd name="T44" fmla="*/ 25 w 10000"/>
                      <a:gd name="T45" fmla="*/ 7 h 10000"/>
                      <a:gd name="T46" fmla="*/ 27 w 10000"/>
                      <a:gd name="T47" fmla="*/ 8 h 10000"/>
                      <a:gd name="T48" fmla="*/ 29 w 10000"/>
                      <a:gd name="T49" fmla="*/ 9 h 10000"/>
                      <a:gd name="T50" fmla="*/ 32 w 10000"/>
                      <a:gd name="T51" fmla="*/ 8 h 10000"/>
                      <a:gd name="T52" fmla="*/ 34 w 10000"/>
                      <a:gd name="T53" fmla="*/ 7 h 10000"/>
                      <a:gd name="T54" fmla="*/ 36 w 10000"/>
                      <a:gd name="T55" fmla="*/ 7 h 10000"/>
                      <a:gd name="T56" fmla="*/ 38 w 10000"/>
                      <a:gd name="T57" fmla="*/ 7 h 10000"/>
                      <a:gd name="T58" fmla="*/ 40 w 10000"/>
                      <a:gd name="T59" fmla="*/ 10 h 10000"/>
                      <a:gd name="T60" fmla="*/ 41 w 10000"/>
                      <a:gd name="T61" fmla="*/ 11 h 10000"/>
                      <a:gd name="T62" fmla="*/ 45 w 10000"/>
                      <a:gd name="T63" fmla="*/ 11 h 10000"/>
                      <a:gd name="T64" fmla="*/ 46 w 10000"/>
                      <a:gd name="T65" fmla="*/ 8 h 10000"/>
                      <a:gd name="T66" fmla="*/ 48 w 10000"/>
                      <a:gd name="T67" fmla="*/ 8 h 10000"/>
                      <a:gd name="T68" fmla="*/ 50 w 10000"/>
                      <a:gd name="T69" fmla="*/ 9 h 10000"/>
                      <a:gd name="T70" fmla="*/ 54 w 10000"/>
                      <a:gd name="T71" fmla="*/ 9 h 10000"/>
                      <a:gd name="T72" fmla="*/ 56 w 10000"/>
                      <a:gd name="T73" fmla="*/ 8 h 10000"/>
                      <a:gd name="T74" fmla="*/ 59 w 10000"/>
                      <a:gd name="T75" fmla="*/ 7 h 10000"/>
                      <a:gd name="T76" fmla="*/ 62 w 10000"/>
                      <a:gd name="T77" fmla="*/ 6 h 10000"/>
                      <a:gd name="T78" fmla="*/ 64 w 10000"/>
                      <a:gd name="T79" fmla="*/ 6 h 10000"/>
                      <a:gd name="T80" fmla="*/ 66 w 10000"/>
                      <a:gd name="T81" fmla="*/ 6 h 10000"/>
                      <a:gd name="T82" fmla="*/ 67 w 10000"/>
                      <a:gd name="T83" fmla="*/ 3 h 10000"/>
                      <a:gd name="T84" fmla="*/ 70 w 10000"/>
                      <a:gd name="T85" fmla="*/ 2 h 10000"/>
                      <a:gd name="T86" fmla="*/ 72 w 10000"/>
                      <a:gd name="T87" fmla="*/ 1 h 10000"/>
                      <a:gd name="T88" fmla="*/ 75 w 10000"/>
                      <a:gd name="T89" fmla="*/ 1 h 10000"/>
                      <a:gd name="T90" fmla="*/ 76 w 10000"/>
                      <a:gd name="T91" fmla="*/ 3 h 10000"/>
                      <a:gd name="T92" fmla="*/ 75 w 10000"/>
                      <a:gd name="T93" fmla="*/ 5 h 10000"/>
                      <a:gd name="T94" fmla="*/ 77 w 10000"/>
                      <a:gd name="T95" fmla="*/ 7 h 10000"/>
                      <a:gd name="T96" fmla="*/ 79 w 10000"/>
                      <a:gd name="T97" fmla="*/ 9 h 10000"/>
                      <a:gd name="T98" fmla="*/ 76 w 10000"/>
                      <a:gd name="T99" fmla="*/ 12 h 10000"/>
                      <a:gd name="T100" fmla="*/ 76 w 10000"/>
                      <a:gd name="T101" fmla="*/ 15 h 10000"/>
                      <a:gd name="T102" fmla="*/ 74 w 10000"/>
                      <a:gd name="T103" fmla="*/ 17 h 10000"/>
                      <a:gd name="T104" fmla="*/ 73 w 10000"/>
                      <a:gd name="T105" fmla="*/ 19 h 10000"/>
                      <a:gd name="T106" fmla="*/ 72 w 10000"/>
                      <a:gd name="T107" fmla="*/ 21 h 10000"/>
                      <a:gd name="T108" fmla="*/ 74 w 10000"/>
                      <a:gd name="T109" fmla="*/ 23 h 10000"/>
                      <a:gd name="T110" fmla="*/ 73 w 10000"/>
                      <a:gd name="T111" fmla="*/ 27 h 10000"/>
                      <a:gd name="T112" fmla="*/ 73 w 10000"/>
                      <a:gd name="T113" fmla="*/ 32 h 10000"/>
                      <a:gd name="T114" fmla="*/ 72 w 10000"/>
                      <a:gd name="T115" fmla="*/ 36 h 100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000"/>
                      <a:gd name="T175" fmla="*/ 0 h 10000"/>
                      <a:gd name="T176" fmla="*/ 10000 w 10000"/>
                      <a:gd name="T177" fmla="*/ 10000 h 1000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000" h="10000">
                        <a:moveTo>
                          <a:pt x="1125" y="10000"/>
                        </a:moveTo>
                        <a:lnTo>
                          <a:pt x="1125" y="10000"/>
                        </a:lnTo>
                        <a:lnTo>
                          <a:pt x="1125" y="9967"/>
                        </a:lnTo>
                        <a:lnTo>
                          <a:pt x="1090" y="9967"/>
                        </a:lnTo>
                        <a:lnTo>
                          <a:pt x="1055" y="9967"/>
                        </a:lnTo>
                        <a:lnTo>
                          <a:pt x="1055" y="9902"/>
                        </a:lnTo>
                        <a:cubicBezTo>
                          <a:pt x="1031" y="9877"/>
                          <a:pt x="1008" y="9851"/>
                          <a:pt x="984" y="9826"/>
                        </a:cubicBezTo>
                        <a:cubicBezTo>
                          <a:pt x="974" y="9800"/>
                          <a:pt x="964" y="9775"/>
                          <a:pt x="954" y="9749"/>
                        </a:cubicBezTo>
                        <a:cubicBezTo>
                          <a:pt x="964" y="9724"/>
                          <a:pt x="974" y="9698"/>
                          <a:pt x="984" y="9673"/>
                        </a:cubicBezTo>
                        <a:lnTo>
                          <a:pt x="1020" y="9673"/>
                        </a:lnTo>
                        <a:lnTo>
                          <a:pt x="1020" y="9607"/>
                        </a:lnTo>
                        <a:cubicBezTo>
                          <a:pt x="1032" y="9582"/>
                          <a:pt x="1043" y="9556"/>
                          <a:pt x="1055" y="9531"/>
                        </a:cubicBezTo>
                        <a:lnTo>
                          <a:pt x="1055" y="9455"/>
                        </a:lnTo>
                        <a:lnTo>
                          <a:pt x="1090" y="9455"/>
                        </a:lnTo>
                        <a:cubicBezTo>
                          <a:pt x="1078" y="9429"/>
                          <a:pt x="1067" y="9404"/>
                          <a:pt x="1055" y="9378"/>
                        </a:cubicBezTo>
                        <a:lnTo>
                          <a:pt x="1055" y="9302"/>
                        </a:lnTo>
                        <a:lnTo>
                          <a:pt x="1055" y="9160"/>
                        </a:lnTo>
                        <a:lnTo>
                          <a:pt x="1125" y="9084"/>
                        </a:lnTo>
                        <a:lnTo>
                          <a:pt x="1125" y="8942"/>
                        </a:lnTo>
                        <a:cubicBezTo>
                          <a:pt x="1113" y="8917"/>
                          <a:pt x="1102" y="8891"/>
                          <a:pt x="1090" y="8866"/>
                        </a:cubicBezTo>
                        <a:lnTo>
                          <a:pt x="1090" y="8790"/>
                        </a:lnTo>
                        <a:cubicBezTo>
                          <a:pt x="1078" y="8764"/>
                          <a:pt x="1067" y="8739"/>
                          <a:pt x="1055" y="8713"/>
                        </a:cubicBezTo>
                        <a:lnTo>
                          <a:pt x="1055" y="8648"/>
                        </a:lnTo>
                        <a:lnTo>
                          <a:pt x="1020" y="8648"/>
                        </a:lnTo>
                        <a:cubicBezTo>
                          <a:pt x="1008" y="8670"/>
                          <a:pt x="996" y="8691"/>
                          <a:pt x="984" y="8713"/>
                        </a:cubicBezTo>
                        <a:lnTo>
                          <a:pt x="954" y="8713"/>
                        </a:lnTo>
                        <a:lnTo>
                          <a:pt x="919" y="8713"/>
                        </a:lnTo>
                        <a:cubicBezTo>
                          <a:pt x="896" y="8666"/>
                          <a:pt x="872" y="8618"/>
                          <a:pt x="849" y="8571"/>
                        </a:cubicBezTo>
                        <a:cubicBezTo>
                          <a:pt x="815" y="8546"/>
                          <a:pt x="782" y="8520"/>
                          <a:pt x="748" y="8495"/>
                        </a:cubicBezTo>
                        <a:cubicBezTo>
                          <a:pt x="736" y="8470"/>
                          <a:pt x="725" y="8444"/>
                          <a:pt x="713" y="8419"/>
                        </a:cubicBezTo>
                        <a:lnTo>
                          <a:pt x="678" y="8419"/>
                        </a:lnTo>
                        <a:cubicBezTo>
                          <a:pt x="668" y="8372"/>
                          <a:pt x="658" y="8324"/>
                          <a:pt x="648" y="8277"/>
                        </a:cubicBezTo>
                        <a:lnTo>
                          <a:pt x="613" y="8277"/>
                        </a:lnTo>
                        <a:lnTo>
                          <a:pt x="477" y="8277"/>
                        </a:lnTo>
                        <a:lnTo>
                          <a:pt x="477" y="8342"/>
                        </a:lnTo>
                        <a:cubicBezTo>
                          <a:pt x="465" y="8418"/>
                          <a:pt x="454" y="8495"/>
                          <a:pt x="442" y="8571"/>
                        </a:cubicBezTo>
                        <a:lnTo>
                          <a:pt x="407" y="8571"/>
                        </a:lnTo>
                        <a:cubicBezTo>
                          <a:pt x="385" y="8546"/>
                          <a:pt x="364" y="8520"/>
                          <a:pt x="342" y="8495"/>
                        </a:cubicBezTo>
                        <a:lnTo>
                          <a:pt x="306" y="8495"/>
                        </a:lnTo>
                        <a:lnTo>
                          <a:pt x="306" y="8419"/>
                        </a:lnTo>
                        <a:lnTo>
                          <a:pt x="236" y="8495"/>
                        </a:lnTo>
                        <a:lnTo>
                          <a:pt x="206" y="8495"/>
                        </a:lnTo>
                        <a:cubicBezTo>
                          <a:pt x="194" y="8470"/>
                          <a:pt x="183" y="8444"/>
                          <a:pt x="171" y="8419"/>
                        </a:cubicBezTo>
                        <a:cubicBezTo>
                          <a:pt x="159" y="8393"/>
                          <a:pt x="148" y="8368"/>
                          <a:pt x="136" y="8342"/>
                        </a:cubicBezTo>
                        <a:lnTo>
                          <a:pt x="100" y="8342"/>
                        </a:lnTo>
                        <a:lnTo>
                          <a:pt x="70" y="8342"/>
                        </a:lnTo>
                        <a:lnTo>
                          <a:pt x="0" y="8342"/>
                        </a:lnTo>
                        <a:cubicBezTo>
                          <a:pt x="12" y="8320"/>
                          <a:pt x="23" y="8299"/>
                          <a:pt x="35" y="8277"/>
                        </a:cubicBezTo>
                        <a:lnTo>
                          <a:pt x="35" y="8201"/>
                        </a:lnTo>
                        <a:cubicBezTo>
                          <a:pt x="47" y="8175"/>
                          <a:pt x="58" y="8150"/>
                          <a:pt x="70" y="8124"/>
                        </a:cubicBezTo>
                        <a:lnTo>
                          <a:pt x="70" y="7983"/>
                        </a:lnTo>
                        <a:lnTo>
                          <a:pt x="35" y="7983"/>
                        </a:lnTo>
                        <a:cubicBezTo>
                          <a:pt x="47" y="7932"/>
                          <a:pt x="58" y="7881"/>
                          <a:pt x="70" y="7830"/>
                        </a:cubicBezTo>
                        <a:cubicBezTo>
                          <a:pt x="58" y="7805"/>
                          <a:pt x="47" y="7779"/>
                          <a:pt x="35" y="7754"/>
                        </a:cubicBezTo>
                        <a:cubicBezTo>
                          <a:pt x="47" y="7779"/>
                          <a:pt x="58" y="7805"/>
                          <a:pt x="70" y="7830"/>
                        </a:cubicBezTo>
                        <a:lnTo>
                          <a:pt x="100" y="7677"/>
                        </a:lnTo>
                        <a:lnTo>
                          <a:pt x="100" y="7612"/>
                        </a:lnTo>
                        <a:cubicBezTo>
                          <a:pt x="112" y="7586"/>
                          <a:pt x="124" y="7561"/>
                          <a:pt x="136" y="7535"/>
                        </a:cubicBezTo>
                        <a:lnTo>
                          <a:pt x="206" y="7459"/>
                        </a:lnTo>
                        <a:lnTo>
                          <a:pt x="206" y="7383"/>
                        </a:lnTo>
                        <a:lnTo>
                          <a:pt x="171" y="7383"/>
                        </a:lnTo>
                        <a:cubicBezTo>
                          <a:pt x="159" y="7336"/>
                          <a:pt x="148" y="7288"/>
                          <a:pt x="136" y="7241"/>
                        </a:cubicBezTo>
                        <a:cubicBezTo>
                          <a:pt x="148" y="7216"/>
                          <a:pt x="159" y="7190"/>
                          <a:pt x="171" y="7165"/>
                        </a:cubicBezTo>
                        <a:cubicBezTo>
                          <a:pt x="159" y="7139"/>
                          <a:pt x="148" y="7114"/>
                          <a:pt x="136" y="7088"/>
                        </a:cubicBezTo>
                        <a:cubicBezTo>
                          <a:pt x="148" y="7041"/>
                          <a:pt x="159" y="6994"/>
                          <a:pt x="171" y="6947"/>
                        </a:cubicBezTo>
                        <a:cubicBezTo>
                          <a:pt x="159" y="6921"/>
                          <a:pt x="148" y="6896"/>
                          <a:pt x="136" y="6870"/>
                        </a:cubicBezTo>
                        <a:cubicBezTo>
                          <a:pt x="148" y="6845"/>
                          <a:pt x="159" y="6819"/>
                          <a:pt x="171" y="6794"/>
                        </a:cubicBezTo>
                        <a:lnTo>
                          <a:pt x="206" y="6794"/>
                        </a:lnTo>
                        <a:cubicBezTo>
                          <a:pt x="216" y="6769"/>
                          <a:pt x="226" y="6743"/>
                          <a:pt x="236" y="6718"/>
                        </a:cubicBezTo>
                        <a:lnTo>
                          <a:pt x="271" y="6718"/>
                        </a:lnTo>
                        <a:lnTo>
                          <a:pt x="271" y="6652"/>
                        </a:lnTo>
                        <a:cubicBezTo>
                          <a:pt x="283" y="6674"/>
                          <a:pt x="294" y="6696"/>
                          <a:pt x="306" y="6718"/>
                        </a:cubicBezTo>
                        <a:lnTo>
                          <a:pt x="342" y="6718"/>
                        </a:lnTo>
                        <a:lnTo>
                          <a:pt x="306" y="6652"/>
                        </a:lnTo>
                        <a:cubicBezTo>
                          <a:pt x="294" y="6627"/>
                          <a:pt x="283" y="6601"/>
                          <a:pt x="271" y="6576"/>
                        </a:cubicBezTo>
                        <a:cubicBezTo>
                          <a:pt x="283" y="6550"/>
                          <a:pt x="294" y="6525"/>
                          <a:pt x="306" y="6499"/>
                        </a:cubicBezTo>
                        <a:lnTo>
                          <a:pt x="271" y="6499"/>
                        </a:lnTo>
                        <a:cubicBezTo>
                          <a:pt x="283" y="6474"/>
                          <a:pt x="294" y="6448"/>
                          <a:pt x="306" y="6423"/>
                        </a:cubicBezTo>
                        <a:lnTo>
                          <a:pt x="271" y="6423"/>
                        </a:lnTo>
                        <a:lnTo>
                          <a:pt x="271" y="6358"/>
                        </a:lnTo>
                        <a:cubicBezTo>
                          <a:pt x="259" y="6332"/>
                          <a:pt x="248" y="6307"/>
                          <a:pt x="236" y="6281"/>
                        </a:cubicBezTo>
                        <a:lnTo>
                          <a:pt x="236" y="6205"/>
                        </a:lnTo>
                        <a:cubicBezTo>
                          <a:pt x="214" y="6154"/>
                          <a:pt x="193" y="6103"/>
                          <a:pt x="171" y="6052"/>
                        </a:cubicBezTo>
                        <a:cubicBezTo>
                          <a:pt x="183" y="6030"/>
                          <a:pt x="194" y="6009"/>
                          <a:pt x="206" y="5987"/>
                        </a:cubicBezTo>
                        <a:lnTo>
                          <a:pt x="236" y="5834"/>
                        </a:lnTo>
                        <a:lnTo>
                          <a:pt x="271" y="5834"/>
                        </a:lnTo>
                        <a:lnTo>
                          <a:pt x="306" y="5834"/>
                        </a:lnTo>
                        <a:lnTo>
                          <a:pt x="271" y="5834"/>
                        </a:lnTo>
                        <a:cubicBezTo>
                          <a:pt x="295" y="5787"/>
                          <a:pt x="318" y="5739"/>
                          <a:pt x="342" y="5692"/>
                        </a:cubicBezTo>
                        <a:lnTo>
                          <a:pt x="372" y="5692"/>
                        </a:lnTo>
                        <a:lnTo>
                          <a:pt x="407" y="5692"/>
                        </a:lnTo>
                        <a:cubicBezTo>
                          <a:pt x="419" y="5714"/>
                          <a:pt x="430" y="5736"/>
                          <a:pt x="442" y="5758"/>
                        </a:cubicBezTo>
                        <a:cubicBezTo>
                          <a:pt x="465" y="5736"/>
                          <a:pt x="489" y="5714"/>
                          <a:pt x="512" y="5692"/>
                        </a:cubicBezTo>
                        <a:lnTo>
                          <a:pt x="512" y="5616"/>
                        </a:lnTo>
                        <a:lnTo>
                          <a:pt x="512" y="5540"/>
                        </a:lnTo>
                        <a:cubicBezTo>
                          <a:pt x="522" y="5514"/>
                          <a:pt x="532" y="5489"/>
                          <a:pt x="542" y="5463"/>
                        </a:cubicBezTo>
                        <a:cubicBezTo>
                          <a:pt x="532" y="5438"/>
                          <a:pt x="522" y="5412"/>
                          <a:pt x="512" y="5387"/>
                        </a:cubicBezTo>
                        <a:cubicBezTo>
                          <a:pt x="522" y="5365"/>
                          <a:pt x="532" y="5344"/>
                          <a:pt x="542" y="5322"/>
                        </a:cubicBezTo>
                        <a:lnTo>
                          <a:pt x="578" y="5322"/>
                        </a:lnTo>
                        <a:cubicBezTo>
                          <a:pt x="590" y="5395"/>
                          <a:pt x="601" y="5467"/>
                          <a:pt x="613" y="5540"/>
                        </a:cubicBezTo>
                        <a:lnTo>
                          <a:pt x="648" y="5540"/>
                        </a:lnTo>
                        <a:cubicBezTo>
                          <a:pt x="693" y="5467"/>
                          <a:pt x="739" y="5395"/>
                          <a:pt x="784" y="5322"/>
                        </a:cubicBezTo>
                        <a:cubicBezTo>
                          <a:pt x="796" y="5296"/>
                          <a:pt x="807" y="5271"/>
                          <a:pt x="819" y="5245"/>
                        </a:cubicBezTo>
                        <a:lnTo>
                          <a:pt x="819" y="5169"/>
                        </a:lnTo>
                        <a:cubicBezTo>
                          <a:pt x="829" y="5144"/>
                          <a:pt x="839" y="5118"/>
                          <a:pt x="849" y="5093"/>
                        </a:cubicBezTo>
                        <a:lnTo>
                          <a:pt x="884" y="5093"/>
                        </a:lnTo>
                        <a:cubicBezTo>
                          <a:pt x="896" y="5071"/>
                          <a:pt x="907" y="5049"/>
                          <a:pt x="919" y="5027"/>
                        </a:cubicBezTo>
                        <a:cubicBezTo>
                          <a:pt x="931" y="5002"/>
                          <a:pt x="942" y="4976"/>
                          <a:pt x="954" y="4951"/>
                        </a:cubicBezTo>
                        <a:cubicBezTo>
                          <a:pt x="964" y="4926"/>
                          <a:pt x="974" y="4900"/>
                          <a:pt x="984" y="4875"/>
                        </a:cubicBezTo>
                        <a:cubicBezTo>
                          <a:pt x="974" y="4849"/>
                          <a:pt x="964" y="4824"/>
                          <a:pt x="954" y="4798"/>
                        </a:cubicBezTo>
                        <a:cubicBezTo>
                          <a:pt x="964" y="4776"/>
                          <a:pt x="974" y="4755"/>
                          <a:pt x="984" y="4733"/>
                        </a:cubicBezTo>
                        <a:cubicBezTo>
                          <a:pt x="996" y="4707"/>
                          <a:pt x="1008" y="4682"/>
                          <a:pt x="1020" y="4656"/>
                        </a:cubicBezTo>
                        <a:lnTo>
                          <a:pt x="1020" y="4580"/>
                        </a:lnTo>
                        <a:lnTo>
                          <a:pt x="1090" y="4504"/>
                        </a:lnTo>
                        <a:lnTo>
                          <a:pt x="1055" y="4504"/>
                        </a:lnTo>
                        <a:cubicBezTo>
                          <a:pt x="1067" y="4478"/>
                          <a:pt x="1078" y="4453"/>
                          <a:pt x="1090" y="4427"/>
                        </a:cubicBezTo>
                        <a:lnTo>
                          <a:pt x="1055" y="4427"/>
                        </a:lnTo>
                        <a:cubicBezTo>
                          <a:pt x="1043" y="4405"/>
                          <a:pt x="1032" y="4384"/>
                          <a:pt x="1020" y="4362"/>
                        </a:cubicBezTo>
                        <a:lnTo>
                          <a:pt x="1020" y="4209"/>
                        </a:lnTo>
                        <a:lnTo>
                          <a:pt x="954" y="3915"/>
                        </a:lnTo>
                        <a:lnTo>
                          <a:pt x="1125" y="3839"/>
                        </a:lnTo>
                        <a:lnTo>
                          <a:pt x="1090" y="3839"/>
                        </a:lnTo>
                        <a:lnTo>
                          <a:pt x="1125" y="3839"/>
                        </a:lnTo>
                        <a:lnTo>
                          <a:pt x="1125" y="3915"/>
                        </a:lnTo>
                        <a:cubicBezTo>
                          <a:pt x="1147" y="3940"/>
                          <a:pt x="1168" y="3966"/>
                          <a:pt x="1190" y="3991"/>
                        </a:cubicBezTo>
                        <a:cubicBezTo>
                          <a:pt x="1178" y="3940"/>
                          <a:pt x="1167" y="3890"/>
                          <a:pt x="1155" y="3839"/>
                        </a:cubicBezTo>
                        <a:lnTo>
                          <a:pt x="1155" y="3697"/>
                        </a:lnTo>
                        <a:cubicBezTo>
                          <a:pt x="1145" y="3672"/>
                          <a:pt x="1135" y="3646"/>
                          <a:pt x="1125" y="3621"/>
                        </a:cubicBezTo>
                        <a:cubicBezTo>
                          <a:pt x="1113" y="3570"/>
                          <a:pt x="1102" y="3519"/>
                          <a:pt x="1090" y="3468"/>
                        </a:cubicBezTo>
                        <a:cubicBezTo>
                          <a:pt x="1078" y="3446"/>
                          <a:pt x="1067" y="3424"/>
                          <a:pt x="1055" y="3402"/>
                        </a:cubicBezTo>
                        <a:lnTo>
                          <a:pt x="1155" y="3402"/>
                        </a:lnTo>
                        <a:cubicBezTo>
                          <a:pt x="1179" y="3424"/>
                          <a:pt x="1202" y="3446"/>
                          <a:pt x="1226" y="3468"/>
                        </a:cubicBezTo>
                        <a:lnTo>
                          <a:pt x="1261" y="3468"/>
                        </a:lnTo>
                        <a:cubicBezTo>
                          <a:pt x="1283" y="3493"/>
                          <a:pt x="1304" y="3519"/>
                          <a:pt x="1326" y="3544"/>
                        </a:cubicBezTo>
                        <a:cubicBezTo>
                          <a:pt x="1349" y="3570"/>
                          <a:pt x="1373" y="3595"/>
                          <a:pt x="1396" y="3621"/>
                        </a:cubicBezTo>
                        <a:lnTo>
                          <a:pt x="1396" y="3697"/>
                        </a:lnTo>
                        <a:lnTo>
                          <a:pt x="1396" y="3762"/>
                        </a:lnTo>
                        <a:cubicBezTo>
                          <a:pt x="1384" y="3788"/>
                          <a:pt x="1373" y="3813"/>
                          <a:pt x="1361" y="3839"/>
                        </a:cubicBezTo>
                        <a:lnTo>
                          <a:pt x="1426" y="3839"/>
                        </a:lnTo>
                        <a:lnTo>
                          <a:pt x="1462" y="3839"/>
                        </a:lnTo>
                        <a:cubicBezTo>
                          <a:pt x="1474" y="3792"/>
                          <a:pt x="1485" y="3744"/>
                          <a:pt x="1497" y="3697"/>
                        </a:cubicBezTo>
                        <a:cubicBezTo>
                          <a:pt x="1509" y="3672"/>
                          <a:pt x="1520" y="3646"/>
                          <a:pt x="1532" y="3621"/>
                        </a:cubicBezTo>
                        <a:lnTo>
                          <a:pt x="1532" y="3544"/>
                        </a:lnTo>
                        <a:cubicBezTo>
                          <a:pt x="1554" y="3497"/>
                          <a:pt x="1575" y="3449"/>
                          <a:pt x="1597" y="3402"/>
                        </a:cubicBezTo>
                        <a:cubicBezTo>
                          <a:pt x="1609" y="3424"/>
                          <a:pt x="1620" y="3446"/>
                          <a:pt x="1632" y="3468"/>
                        </a:cubicBezTo>
                        <a:cubicBezTo>
                          <a:pt x="1656" y="3446"/>
                          <a:pt x="1679" y="3424"/>
                          <a:pt x="1703" y="3402"/>
                        </a:cubicBezTo>
                        <a:lnTo>
                          <a:pt x="1733" y="3402"/>
                        </a:lnTo>
                        <a:lnTo>
                          <a:pt x="1838" y="3326"/>
                        </a:lnTo>
                        <a:cubicBezTo>
                          <a:pt x="1850" y="3351"/>
                          <a:pt x="1861" y="3377"/>
                          <a:pt x="1873" y="3402"/>
                        </a:cubicBezTo>
                        <a:lnTo>
                          <a:pt x="1873" y="3326"/>
                        </a:lnTo>
                        <a:cubicBezTo>
                          <a:pt x="1883" y="3351"/>
                          <a:pt x="1894" y="3377"/>
                          <a:pt x="1904" y="3402"/>
                        </a:cubicBezTo>
                        <a:cubicBezTo>
                          <a:pt x="1916" y="3377"/>
                          <a:pt x="1927" y="3351"/>
                          <a:pt x="1939" y="3326"/>
                        </a:cubicBezTo>
                        <a:cubicBezTo>
                          <a:pt x="1951" y="3351"/>
                          <a:pt x="1962" y="3377"/>
                          <a:pt x="1974" y="3402"/>
                        </a:cubicBezTo>
                        <a:lnTo>
                          <a:pt x="2009" y="3402"/>
                        </a:lnTo>
                        <a:lnTo>
                          <a:pt x="2074" y="3402"/>
                        </a:lnTo>
                        <a:lnTo>
                          <a:pt x="2074" y="3468"/>
                        </a:lnTo>
                        <a:lnTo>
                          <a:pt x="2109" y="3468"/>
                        </a:lnTo>
                        <a:lnTo>
                          <a:pt x="2145" y="3468"/>
                        </a:lnTo>
                        <a:lnTo>
                          <a:pt x="2175" y="3468"/>
                        </a:lnTo>
                        <a:lnTo>
                          <a:pt x="2210" y="3468"/>
                        </a:lnTo>
                        <a:lnTo>
                          <a:pt x="2245" y="3468"/>
                        </a:lnTo>
                        <a:cubicBezTo>
                          <a:pt x="2279" y="3493"/>
                          <a:pt x="2312" y="3519"/>
                          <a:pt x="2346" y="3544"/>
                        </a:cubicBezTo>
                        <a:cubicBezTo>
                          <a:pt x="2358" y="3519"/>
                          <a:pt x="2369" y="3493"/>
                          <a:pt x="2381" y="3468"/>
                        </a:cubicBezTo>
                        <a:lnTo>
                          <a:pt x="2381" y="3402"/>
                        </a:lnTo>
                        <a:lnTo>
                          <a:pt x="2451" y="3402"/>
                        </a:lnTo>
                        <a:cubicBezTo>
                          <a:pt x="2461" y="3377"/>
                          <a:pt x="2471" y="3351"/>
                          <a:pt x="2481" y="3326"/>
                        </a:cubicBezTo>
                        <a:cubicBezTo>
                          <a:pt x="2504" y="3373"/>
                          <a:pt x="2528" y="3421"/>
                          <a:pt x="2551" y="3468"/>
                        </a:cubicBezTo>
                        <a:lnTo>
                          <a:pt x="2587" y="3468"/>
                        </a:lnTo>
                        <a:lnTo>
                          <a:pt x="2587" y="3326"/>
                        </a:lnTo>
                        <a:lnTo>
                          <a:pt x="2652" y="3326"/>
                        </a:lnTo>
                        <a:lnTo>
                          <a:pt x="2757" y="3326"/>
                        </a:lnTo>
                        <a:cubicBezTo>
                          <a:pt x="2767" y="3301"/>
                          <a:pt x="2778" y="3275"/>
                          <a:pt x="2788" y="3250"/>
                        </a:cubicBezTo>
                        <a:lnTo>
                          <a:pt x="2823" y="3250"/>
                        </a:lnTo>
                        <a:cubicBezTo>
                          <a:pt x="2811" y="3224"/>
                          <a:pt x="2800" y="3199"/>
                          <a:pt x="2788" y="3173"/>
                        </a:cubicBezTo>
                        <a:cubicBezTo>
                          <a:pt x="2800" y="3100"/>
                          <a:pt x="2811" y="3028"/>
                          <a:pt x="2823" y="2955"/>
                        </a:cubicBezTo>
                        <a:cubicBezTo>
                          <a:pt x="2811" y="2930"/>
                          <a:pt x="2800" y="2904"/>
                          <a:pt x="2788" y="2879"/>
                        </a:cubicBezTo>
                        <a:lnTo>
                          <a:pt x="2757" y="2879"/>
                        </a:lnTo>
                        <a:lnTo>
                          <a:pt x="2722" y="2879"/>
                        </a:lnTo>
                        <a:lnTo>
                          <a:pt x="2687" y="2879"/>
                        </a:lnTo>
                        <a:lnTo>
                          <a:pt x="2652" y="2879"/>
                        </a:lnTo>
                        <a:lnTo>
                          <a:pt x="2652" y="2737"/>
                        </a:lnTo>
                        <a:lnTo>
                          <a:pt x="2652" y="2585"/>
                        </a:lnTo>
                        <a:lnTo>
                          <a:pt x="2687" y="2585"/>
                        </a:lnTo>
                        <a:lnTo>
                          <a:pt x="2687" y="2661"/>
                        </a:lnTo>
                        <a:lnTo>
                          <a:pt x="2722" y="2661"/>
                        </a:lnTo>
                        <a:cubicBezTo>
                          <a:pt x="2744" y="2686"/>
                          <a:pt x="2766" y="2712"/>
                          <a:pt x="2788" y="2737"/>
                        </a:cubicBezTo>
                        <a:cubicBezTo>
                          <a:pt x="2800" y="2686"/>
                          <a:pt x="2811" y="2636"/>
                          <a:pt x="2823" y="2585"/>
                        </a:cubicBezTo>
                        <a:cubicBezTo>
                          <a:pt x="2835" y="2610"/>
                          <a:pt x="2846" y="2636"/>
                          <a:pt x="2858" y="2661"/>
                        </a:cubicBezTo>
                        <a:cubicBezTo>
                          <a:pt x="2891" y="2610"/>
                          <a:pt x="2925" y="2559"/>
                          <a:pt x="2958" y="2508"/>
                        </a:cubicBezTo>
                        <a:lnTo>
                          <a:pt x="2923" y="2508"/>
                        </a:lnTo>
                        <a:lnTo>
                          <a:pt x="2923" y="2366"/>
                        </a:lnTo>
                        <a:lnTo>
                          <a:pt x="2923" y="2290"/>
                        </a:lnTo>
                        <a:lnTo>
                          <a:pt x="2958" y="2290"/>
                        </a:lnTo>
                        <a:lnTo>
                          <a:pt x="2993" y="2290"/>
                        </a:lnTo>
                        <a:cubicBezTo>
                          <a:pt x="3005" y="2265"/>
                          <a:pt x="3017" y="2239"/>
                          <a:pt x="3029" y="2214"/>
                        </a:cubicBezTo>
                        <a:lnTo>
                          <a:pt x="3029" y="2137"/>
                        </a:lnTo>
                        <a:cubicBezTo>
                          <a:pt x="3017" y="2115"/>
                          <a:pt x="3005" y="2094"/>
                          <a:pt x="2993" y="2072"/>
                        </a:cubicBezTo>
                        <a:cubicBezTo>
                          <a:pt x="3005" y="2047"/>
                          <a:pt x="3017" y="2021"/>
                          <a:pt x="3029" y="1996"/>
                        </a:cubicBezTo>
                        <a:lnTo>
                          <a:pt x="3094" y="1996"/>
                        </a:lnTo>
                        <a:lnTo>
                          <a:pt x="3094" y="1919"/>
                        </a:lnTo>
                        <a:lnTo>
                          <a:pt x="3129" y="1919"/>
                        </a:lnTo>
                        <a:cubicBezTo>
                          <a:pt x="3141" y="1894"/>
                          <a:pt x="3152" y="1868"/>
                          <a:pt x="3164" y="1843"/>
                        </a:cubicBezTo>
                        <a:lnTo>
                          <a:pt x="3129" y="1843"/>
                        </a:lnTo>
                        <a:cubicBezTo>
                          <a:pt x="3141" y="1821"/>
                          <a:pt x="3152" y="1800"/>
                          <a:pt x="3164" y="1778"/>
                        </a:cubicBezTo>
                        <a:lnTo>
                          <a:pt x="3164" y="1843"/>
                        </a:lnTo>
                        <a:lnTo>
                          <a:pt x="3199" y="1843"/>
                        </a:lnTo>
                        <a:lnTo>
                          <a:pt x="3199" y="1919"/>
                        </a:lnTo>
                        <a:lnTo>
                          <a:pt x="3230" y="1919"/>
                        </a:lnTo>
                        <a:lnTo>
                          <a:pt x="3230" y="1996"/>
                        </a:lnTo>
                        <a:cubicBezTo>
                          <a:pt x="3242" y="1970"/>
                          <a:pt x="3253" y="1945"/>
                          <a:pt x="3265" y="1919"/>
                        </a:cubicBezTo>
                        <a:lnTo>
                          <a:pt x="3265" y="1996"/>
                        </a:lnTo>
                        <a:cubicBezTo>
                          <a:pt x="3277" y="2043"/>
                          <a:pt x="3288" y="2090"/>
                          <a:pt x="3300" y="2137"/>
                        </a:cubicBezTo>
                        <a:lnTo>
                          <a:pt x="3335" y="2137"/>
                        </a:lnTo>
                        <a:cubicBezTo>
                          <a:pt x="3347" y="2163"/>
                          <a:pt x="3358" y="2188"/>
                          <a:pt x="3370" y="2214"/>
                        </a:cubicBezTo>
                        <a:lnTo>
                          <a:pt x="3435" y="2214"/>
                        </a:lnTo>
                        <a:lnTo>
                          <a:pt x="3435" y="2137"/>
                        </a:lnTo>
                        <a:cubicBezTo>
                          <a:pt x="3447" y="2115"/>
                          <a:pt x="3459" y="2094"/>
                          <a:pt x="3471" y="2072"/>
                        </a:cubicBezTo>
                        <a:cubicBezTo>
                          <a:pt x="3483" y="2119"/>
                          <a:pt x="3494" y="2167"/>
                          <a:pt x="3506" y="2214"/>
                        </a:cubicBezTo>
                        <a:lnTo>
                          <a:pt x="3536" y="2214"/>
                        </a:lnTo>
                        <a:lnTo>
                          <a:pt x="3536" y="2290"/>
                        </a:lnTo>
                        <a:lnTo>
                          <a:pt x="3536" y="2366"/>
                        </a:lnTo>
                        <a:lnTo>
                          <a:pt x="3571" y="2366"/>
                        </a:lnTo>
                        <a:lnTo>
                          <a:pt x="3641" y="2366"/>
                        </a:lnTo>
                        <a:lnTo>
                          <a:pt x="3672" y="2366"/>
                        </a:lnTo>
                        <a:cubicBezTo>
                          <a:pt x="3684" y="2392"/>
                          <a:pt x="3695" y="2417"/>
                          <a:pt x="3707" y="2443"/>
                        </a:cubicBezTo>
                        <a:cubicBezTo>
                          <a:pt x="3730" y="2294"/>
                          <a:pt x="3754" y="2145"/>
                          <a:pt x="3777" y="1996"/>
                        </a:cubicBezTo>
                        <a:cubicBezTo>
                          <a:pt x="3799" y="2021"/>
                          <a:pt x="3820" y="2047"/>
                          <a:pt x="3842" y="2072"/>
                        </a:cubicBezTo>
                        <a:cubicBezTo>
                          <a:pt x="3854" y="2047"/>
                          <a:pt x="3865" y="2021"/>
                          <a:pt x="3877" y="1996"/>
                        </a:cubicBezTo>
                        <a:lnTo>
                          <a:pt x="3913" y="1996"/>
                        </a:lnTo>
                        <a:cubicBezTo>
                          <a:pt x="3925" y="2021"/>
                          <a:pt x="3936" y="2047"/>
                          <a:pt x="3948" y="2072"/>
                        </a:cubicBezTo>
                        <a:lnTo>
                          <a:pt x="3978" y="2072"/>
                        </a:lnTo>
                        <a:lnTo>
                          <a:pt x="3978" y="2214"/>
                        </a:lnTo>
                        <a:lnTo>
                          <a:pt x="3978" y="2137"/>
                        </a:lnTo>
                        <a:cubicBezTo>
                          <a:pt x="4001" y="2163"/>
                          <a:pt x="4025" y="2188"/>
                          <a:pt x="4048" y="2214"/>
                        </a:cubicBezTo>
                        <a:cubicBezTo>
                          <a:pt x="4060" y="2265"/>
                          <a:pt x="4071" y="2315"/>
                          <a:pt x="4083" y="2366"/>
                        </a:cubicBezTo>
                        <a:cubicBezTo>
                          <a:pt x="4105" y="2341"/>
                          <a:pt x="4127" y="2315"/>
                          <a:pt x="4149" y="2290"/>
                        </a:cubicBezTo>
                        <a:cubicBezTo>
                          <a:pt x="4161" y="2265"/>
                          <a:pt x="4172" y="2239"/>
                          <a:pt x="4184" y="2214"/>
                        </a:cubicBezTo>
                        <a:lnTo>
                          <a:pt x="4219" y="2214"/>
                        </a:lnTo>
                        <a:lnTo>
                          <a:pt x="4254" y="2214"/>
                        </a:lnTo>
                        <a:cubicBezTo>
                          <a:pt x="4264" y="2188"/>
                          <a:pt x="4274" y="2163"/>
                          <a:pt x="4284" y="2137"/>
                        </a:cubicBezTo>
                        <a:lnTo>
                          <a:pt x="4284" y="2072"/>
                        </a:lnTo>
                        <a:lnTo>
                          <a:pt x="4284" y="1996"/>
                        </a:lnTo>
                        <a:lnTo>
                          <a:pt x="4284" y="1843"/>
                        </a:lnTo>
                        <a:lnTo>
                          <a:pt x="4284" y="1778"/>
                        </a:lnTo>
                        <a:lnTo>
                          <a:pt x="4319" y="1778"/>
                        </a:lnTo>
                        <a:lnTo>
                          <a:pt x="4319" y="1701"/>
                        </a:lnTo>
                        <a:lnTo>
                          <a:pt x="4390" y="1778"/>
                        </a:lnTo>
                        <a:cubicBezTo>
                          <a:pt x="4402" y="1800"/>
                          <a:pt x="4413" y="1821"/>
                          <a:pt x="4425" y="1843"/>
                        </a:cubicBezTo>
                        <a:cubicBezTo>
                          <a:pt x="4435" y="1821"/>
                          <a:pt x="4445" y="1800"/>
                          <a:pt x="4455" y="1778"/>
                        </a:cubicBezTo>
                        <a:lnTo>
                          <a:pt x="4455" y="1843"/>
                        </a:lnTo>
                        <a:lnTo>
                          <a:pt x="4525" y="1843"/>
                        </a:lnTo>
                        <a:cubicBezTo>
                          <a:pt x="4537" y="1868"/>
                          <a:pt x="4549" y="1894"/>
                          <a:pt x="4561" y="1919"/>
                        </a:cubicBezTo>
                        <a:cubicBezTo>
                          <a:pt x="4571" y="1945"/>
                          <a:pt x="4581" y="1970"/>
                          <a:pt x="4591" y="1996"/>
                        </a:cubicBezTo>
                        <a:cubicBezTo>
                          <a:pt x="4614" y="1970"/>
                          <a:pt x="4638" y="1945"/>
                          <a:pt x="4661" y="1919"/>
                        </a:cubicBezTo>
                        <a:lnTo>
                          <a:pt x="4696" y="1919"/>
                        </a:lnTo>
                        <a:lnTo>
                          <a:pt x="4726" y="1778"/>
                        </a:lnTo>
                        <a:cubicBezTo>
                          <a:pt x="4738" y="1800"/>
                          <a:pt x="4749" y="1821"/>
                          <a:pt x="4761" y="1843"/>
                        </a:cubicBezTo>
                        <a:lnTo>
                          <a:pt x="4797" y="1843"/>
                        </a:lnTo>
                        <a:lnTo>
                          <a:pt x="4797" y="1919"/>
                        </a:lnTo>
                        <a:lnTo>
                          <a:pt x="4797" y="1996"/>
                        </a:lnTo>
                        <a:lnTo>
                          <a:pt x="4797" y="2072"/>
                        </a:lnTo>
                        <a:lnTo>
                          <a:pt x="4797" y="2137"/>
                        </a:lnTo>
                        <a:cubicBezTo>
                          <a:pt x="4809" y="2188"/>
                          <a:pt x="4820" y="2239"/>
                          <a:pt x="4832" y="2290"/>
                        </a:cubicBezTo>
                        <a:lnTo>
                          <a:pt x="4832" y="2443"/>
                        </a:lnTo>
                        <a:lnTo>
                          <a:pt x="4897" y="2508"/>
                        </a:lnTo>
                        <a:lnTo>
                          <a:pt x="4932" y="2508"/>
                        </a:lnTo>
                        <a:lnTo>
                          <a:pt x="4932" y="2585"/>
                        </a:lnTo>
                        <a:lnTo>
                          <a:pt x="4967" y="2585"/>
                        </a:lnTo>
                        <a:lnTo>
                          <a:pt x="4967" y="2661"/>
                        </a:lnTo>
                        <a:lnTo>
                          <a:pt x="5003" y="2661"/>
                        </a:lnTo>
                        <a:cubicBezTo>
                          <a:pt x="5013" y="2686"/>
                          <a:pt x="5023" y="2712"/>
                          <a:pt x="5033" y="2737"/>
                        </a:cubicBezTo>
                        <a:lnTo>
                          <a:pt x="5003" y="2737"/>
                        </a:lnTo>
                        <a:lnTo>
                          <a:pt x="5033" y="2803"/>
                        </a:lnTo>
                        <a:lnTo>
                          <a:pt x="5138" y="2737"/>
                        </a:lnTo>
                        <a:cubicBezTo>
                          <a:pt x="5126" y="2759"/>
                          <a:pt x="5115" y="2781"/>
                          <a:pt x="5103" y="2803"/>
                        </a:cubicBezTo>
                        <a:lnTo>
                          <a:pt x="5103" y="2879"/>
                        </a:lnTo>
                        <a:cubicBezTo>
                          <a:pt x="5115" y="2904"/>
                          <a:pt x="5126" y="2930"/>
                          <a:pt x="5138" y="2955"/>
                        </a:cubicBezTo>
                        <a:lnTo>
                          <a:pt x="5168" y="2955"/>
                        </a:lnTo>
                        <a:lnTo>
                          <a:pt x="5239" y="2955"/>
                        </a:lnTo>
                        <a:cubicBezTo>
                          <a:pt x="5251" y="3002"/>
                          <a:pt x="5262" y="3050"/>
                          <a:pt x="5274" y="3097"/>
                        </a:cubicBezTo>
                        <a:cubicBezTo>
                          <a:pt x="5286" y="3122"/>
                          <a:pt x="5297" y="3148"/>
                          <a:pt x="5309" y="3173"/>
                        </a:cubicBezTo>
                        <a:cubicBezTo>
                          <a:pt x="5319" y="3148"/>
                          <a:pt x="5329" y="3122"/>
                          <a:pt x="5339" y="3097"/>
                        </a:cubicBezTo>
                        <a:lnTo>
                          <a:pt x="5374" y="3097"/>
                        </a:lnTo>
                        <a:cubicBezTo>
                          <a:pt x="5408" y="3122"/>
                          <a:pt x="5441" y="3148"/>
                          <a:pt x="5475" y="3173"/>
                        </a:cubicBezTo>
                        <a:cubicBezTo>
                          <a:pt x="5487" y="3148"/>
                          <a:pt x="5498" y="3122"/>
                          <a:pt x="5510" y="3097"/>
                        </a:cubicBezTo>
                        <a:lnTo>
                          <a:pt x="5545" y="3097"/>
                        </a:lnTo>
                        <a:lnTo>
                          <a:pt x="5580" y="3097"/>
                        </a:lnTo>
                        <a:lnTo>
                          <a:pt x="5645" y="3097"/>
                        </a:lnTo>
                        <a:lnTo>
                          <a:pt x="5645" y="3032"/>
                        </a:lnTo>
                        <a:lnTo>
                          <a:pt x="5645" y="2879"/>
                        </a:lnTo>
                        <a:cubicBezTo>
                          <a:pt x="5657" y="2854"/>
                          <a:pt x="5669" y="2828"/>
                          <a:pt x="5681" y="2803"/>
                        </a:cubicBezTo>
                        <a:lnTo>
                          <a:pt x="5681" y="2737"/>
                        </a:lnTo>
                        <a:cubicBezTo>
                          <a:pt x="5693" y="2712"/>
                          <a:pt x="5704" y="2686"/>
                          <a:pt x="5716" y="2661"/>
                        </a:cubicBezTo>
                        <a:lnTo>
                          <a:pt x="5716" y="2508"/>
                        </a:lnTo>
                        <a:cubicBezTo>
                          <a:pt x="5728" y="2486"/>
                          <a:pt x="5739" y="2465"/>
                          <a:pt x="5751" y="2443"/>
                        </a:cubicBezTo>
                        <a:lnTo>
                          <a:pt x="5781" y="2443"/>
                        </a:lnTo>
                        <a:lnTo>
                          <a:pt x="5781" y="2290"/>
                        </a:lnTo>
                        <a:lnTo>
                          <a:pt x="5816" y="2290"/>
                        </a:lnTo>
                        <a:lnTo>
                          <a:pt x="5816" y="2214"/>
                        </a:lnTo>
                        <a:lnTo>
                          <a:pt x="5851" y="2214"/>
                        </a:lnTo>
                        <a:lnTo>
                          <a:pt x="5851" y="2137"/>
                        </a:lnTo>
                        <a:lnTo>
                          <a:pt x="5922" y="2072"/>
                        </a:lnTo>
                        <a:lnTo>
                          <a:pt x="5952" y="2072"/>
                        </a:lnTo>
                        <a:lnTo>
                          <a:pt x="5987" y="2072"/>
                        </a:lnTo>
                        <a:lnTo>
                          <a:pt x="6057" y="2072"/>
                        </a:lnTo>
                        <a:cubicBezTo>
                          <a:pt x="6067" y="2094"/>
                          <a:pt x="6077" y="2115"/>
                          <a:pt x="6087" y="2137"/>
                        </a:cubicBezTo>
                        <a:lnTo>
                          <a:pt x="6087" y="2214"/>
                        </a:lnTo>
                        <a:lnTo>
                          <a:pt x="6123" y="2214"/>
                        </a:lnTo>
                        <a:cubicBezTo>
                          <a:pt x="6135" y="2239"/>
                          <a:pt x="6146" y="2265"/>
                          <a:pt x="6158" y="2290"/>
                        </a:cubicBezTo>
                        <a:lnTo>
                          <a:pt x="6193" y="2290"/>
                        </a:lnTo>
                        <a:cubicBezTo>
                          <a:pt x="6203" y="2315"/>
                          <a:pt x="6213" y="2341"/>
                          <a:pt x="6223" y="2366"/>
                        </a:cubicBezTo>
                        <a:lnTo>
                          <a:pt x="6293" y="2290"/>
                        </a:lnTo>
                        <a:lnTo>
                          <a:pt x="6293" y="2366"/>
                        </a:lnTo>
                        <a:cubicBezTo>
                          <a:pt x="6305" y="2341"/>
                          <a:pt x="6316" y="2315"/>
                          <a:pt x="6328" y="2290"/>
                        </a:cubicBezTo>
                        <a:cubicBezTo>
                          <a:pt x="6340" y="2315"/>
                          <a:pt x="6352" y="2341"/>
                          <a:pt x="6364" y="2366"/>
                        </a:cubicBezTo>
                        <a:lnTo>
                          <a:pt x="6464" y="2366"/>
                        </a:lnTo>
                        <a:lnTo>
                          <a:pt x="6464" y="2508"/>
                        </a:lnTo>
                        <a:lnTo>
                          <a:pt x="6529" y="2508"/>
                        </a:lnTo>
                        <a:lnTo>
                          <a:pt x="6600" y="2585"/>
                        </a:lnTo>
                        <a:cubicBezTo>
                          <a:pt x="6612" y="2559"/>
                          <a:pt x="6623" y="2534"/>
                          <a:pt x="6635" y="2508"/>
                        </a:cubicBezTo>
                        <a:lnTo>
                          <a:pt x="6635" y="2443"/>
                        </a:lnTo>
                        <a:lnTo>
                          <a:pt x="6670" y="2443"/>
                        </a:lnTo>
                        <a:lnTo>
                          <a:pt x="6735" y="2443"/>
                        </a:lnTo>
                        <a:lnTo>
                          <a:pt x="6806" y="2508"/>
                        </a:lnTo>
                        <a:lnTo>
                          <a:pt x="6806" y="2443"/>
                        </a:lnTo>
                        <a:lnTo>
                          <a:pt x="6836" y="2290"/>
                        </a:lnTo>
                        <a:lnTo>
                          <a:pt x="6836" y="2137"/>
                        </a:lnTo>
                        <a:lnTo>
                          <a:pt x="6871" y="2137"/>
                        </a:lnTo>
                        <a:lnTo>
                          <a:pt x="6906" y="2137"/>
                        </a:lnTo>
                        <a:lnTo>
                          <a:pt x="6971" y="2137"/>
                        </a:lnTo>
                        <a:lnTo>
                          <a:pt x="7042" y="2137"/>
                        </a:lnTo>
                        <a:lnTo>
                          <a:pt x="7112" y="2137"/>
                        </a:lnTo>
                        <a:cubicBezTo>
                          <a:pt x="7122" y="2163"/>
                          <a:pt x="7132" y="2188"/>
                          <a:pt x="7142" y="2214"/>
                        </a:cubicBezTo>
                        <a:lnTo>
                          <a:pt x="7177" y="2214"/>
                        </a:lnTo>
                        <a:lnTo>
                          <a:pt x="7212" y="2214"/>
                        </a:lnTo>
                        <a:cubicBezTo>
                          <a:pt x="7234" y="2069"/>
                          <a:pt x="7256" y="1923"/>
                          <a:pt x="7278" y="1778"/>
                        </a:cubicBezTo>
                        <a:lnTo>
                          <a:pt x="7278" y="1701"/>
                        </a:lnTo>
                        <a:cubicBezTo>
                          <a:pt x="7290" y="1676"/>
                          <a:pt x="7301" y="1650"/>
                          <a:pt x="7313" y="1625"/>
                        </a:cubicBezTo>
                        <a:lnTo>
                          <a:pt x="7418" y="1701"/>
                        </a:lnTo>
                        <a:lnTo>
                          <a:pt x="7449" y="1701"/>
                        </a:lnTo>
                        <a:lnTo>
                          <a:pt x="7449" y="1778"/>
                        </a:lnTo>
                        <a:lnTo>
                          <a:pt x="7449" y="1843"/>
                        </a:lnTo>
                        <a:lnTo>
                          <a:pt x="7519" y="1843"/>
                        </a:lnTo>
                        <a:lnTo>
                          <a:pt x="7554" y="1843"/>
                        </a:lnTo>
                        <a:lnTo>
                          <a:pt x="7554" y="1778"/>
                        </a:lnTo>
                        <a:lnTo>
                          <a:pt x="7619" y="1843"/>
                        </a:lnTo>
                        <a:cubicBezTo>
                          <a:pt x="7643" y="1868"/>
                          <a:pt x="7666" y="1894"/>
                          <a:pt x="7690" y="1919"/>
                        </a:cubicBezTo>
                        <a:cubicBezTo>
                          <a:pt x="7700" y="1894"/>
                          <a:pt x="7710" y="1868"/>
                          <a:pt x="7720" y="1843"/>
                        </a:cubicBezTo>
                        <a:cubicBezTo>
                          <a:pt x="7732" y="1821"/>
                          <a:pt x="7743" y="1800"/>
                          <a:pt x="7755" y="1778"/>
                        </a:cubicBezTo>
                        <a:lnTo>
                          <a:pt x="7860" y="1778"/>
                        </a:lnTo>
                        <a:lnTo>
                          <a:pt x="7891" y="1778"/>
                        </a:lnTo>
                        <a:cubicBezTo>
                          <a:pt x="7903" y="1800"/>
                          <a:pt x="7914" y="1821"/>
                          <a:pt x="7926" y="1843"/>
                        </a:cubicBezTo>
                        <a:lnTo>
                          <a:pt x="7926" y="1778"/>
                        </a:lnTo>
                        <a:cubicBezTo>
                          <a:pt x="7938" y="1800"/>
                          <a:pt x="7949" y="1821"/>
                          <a:pt x="7961" y="1843"/>
                        </a:cubicBezTo>
                        <a:cubicBezTo>
                          <a:pt x="7973" y="1821"/>
                          <a:pt x="7984" y="1800"/>
                          <a:pt x="7996" y="1778"/>
                        </a:cubicBezTo>
                        <a:lnTo>
                          <a:pt x="7996" y="1701"/>
                        </a:lnTo>
                        <a:cubicBezTo>
                          <a:pt x="8006" y="1727"/>
                          <a:pt x="8016" y="1752"/>
                          <a:pt x="8026" y="1778"/>
                        </a:cubicBezTo>
                        <a:lnTo>
                          <a:pt x="8026" y="1701"/>
                        </a:lnTo>
                        <a:lnTo>
                          <a:pt x="8061" y="1701"/>
                        </a:lnTo>
                        <a:cubicBezTo>
                          <a:pt x="8073" y="1676"/>
                          <a:pt x="8084" y="1650"/>
                          <a:pt x="8096" y="1625"/>
                        </a:cubicBezTo>
                        <a:lnTo>
                          <a:pt x="8132" y="1625"/>
                        </a:lnTo>
                        <a:lnTo>
                          <a:pt x="8167" y="1625"/>
                        </a:lnTo>
                        <a:cubicBezTo>
                          <a:pt x="8177" y="1600"/>
                          <a:pt x="8187" y="1574"/>
                          <a:pt x="8197" y="1549"/>
                        </a:cubicBezTo>
                        <a:lnTo>
                          <a:pt x="8197" y="1472"/>
                        </a:lnTo>
                        <a:cubicBezTo>
                          <a:pt x="8209" y="1498"/>
                          <a:pt x="8220" y="1523"/>
                          <a:pt x="8232" y="1549"/>
                        </a:cubicBezTo>
                        <a:lnTo>
                          <a:pt x="8232" y="1472"/>
                        </a:lnTo>
                        <a:lnTo>
                          <a:pt x="8267" y="1472"/>
                        </a:lnTo>
                        <a:cubicBezTo>
                          <a:pt x="8279" y="1523"/>
                          <a:pt x="8290" y="1574"/>
                          <a:pt x="8302" y="1625"/>
                        </a:cubicBezTo>
                        <a:lnTo>
                          <a:pt x="8368" y="1625"/>
                        </a:lnTo>
                        <a:lnTo>
                          <a:pt x="8438" y="1625"/>
                        </a:lnTo>
                        <a:cubicBezTo>
                          <a:pt x="8448" y="1600"/>
                          <a:pt x="8458" y="1574"/>
                          <a:pt x="8468" y="1549"/>
                        </a:cubicBezTo>
                        <a:lnTo>
                          <a:pt x="8468" y="1472"/>
                        </a:lnTo>
                        <a:cubicBezTo>
                          <a:pt x="8480" y="1399"/>
                          <a:pt x="8491" y="1327"/>
                          <a:pt x="8503" y="1254"/>
                        </a:cubicBezTo>
                        <a:cubicBezTo>
                          <a:pt x="8491" y="1207"/>
                          <a:pt x="8480" y="1159"/>
                          <a:pt x="8468" y="1112"/>
                        </a:cubicBezTo>
                        <a:lnTo>
                          <a:pt x="8538" y="1036"/>
                        </a:lnTo>
                        <a:cubicBezTo>
                          <a:pt x="8526" y="1011"/>
                          <a:pt x="8515" y="985"/>
                          <a:pt x="8503" y="960"/>
                        </a:cubicBezTo>
                        <a:lnTo>
                          <a:pt x="8538" y="960"/>
                        </a:lnTo>
                        <a:lnTo>
                          <a:pt x="8538" y="883"/>
                        </a:lnTo>
                        <a:lnTo>
                          <a:pt x="8574" y="742"/>
                        </a:lnTo>
                        <a:lnTo>
                          <a:pt x="8574" y="665"/>
                        </a:lnTo>
                        <a:lnTo>
                          <a:pt x="8609" y="665"/>
                        </a:lnTo>
                        <a:lnTo>
                          <a:pt x="8639" y="665"/>
                        </a:lnTo>
                        <a:lnTo>
                          <a:pt x="8674" y="665"/>
                        </a:lnTo>
                        <a:cubicBezTo>
                          <a:pt x="8686" y="640"/>
                          <a:pt x="8697" y="614"/>
                          <a:pt x="8709" y="589"/>
                        </a:cubicBezTo>
                        <a:cubicBezTo>
                          <a:pt x="8721" y="614"/>
                          <a:pt x="8732" y="640"/>
                          <a:pt x="8744" y="665"/>
                        </a:cubicBezTo>
                        <a:cubicBezTo>
                          <a:pt x="8766" y="640"/>
                          <a:pt x="8788" y="614"/>
                          <a:pt x="8810" y="589"/>
                        </a:cubicBezTo>
                        <a:lnTo>
                          <a:pt x="8810" y="665"/>
                        </a:lnTo>
                        <a:cubicBezTo>
                          <a:pt x="8833" y="691"/>
                          <a:pt x="8857" y="716"/>
                          <a:pt x="8880" y="742"/>
                        </a:cubicBezTo>
                        <a:lnTo>
                          <a:pt x="8915" y="742"/>
                        </a:lnTo>
                        <a:lnTo>
                          <a:pt x="8915" y="589"/>
                        </a:lnTo>
                        <a:cubicBezTo>
                          <a:pt x="8937" y="542"/>
                          <a:pt x="8958" y="494"/>
                          <a:pt x="8980" y="447"/>
                        </a:cubicBezTo>
                        <a:lnTo>
                          <a:pt x="9016" y="447"/>
                        </a:lnTo>
                        <a:lnTo>
                          <a:pt x="9016" y="371"/>
                        </a:lnTo>
                        <a:cubicBezTo>
                          <a:pt x="9028" y="345"/>
                          <a:pt x="9039" y="320"/>
                          <a:pt x="9051" y="294"/>
                        </a:cubicBezTo>
                        <a:lnTo>
                          <a:pt x="9081" y="294"/>
                        </a:lnTo>
                        <a:lnTo>
                          <a:pt x="9081" y="218"/>
                        </a:lnTo>
                        <a:cubicBezTo>
                          <a:pt x="9104" y="196"/>
                          <a:pt x="9128" y="175"/>
                          <a:pt x="9151" y="153"/>
                        </a:cubicBezTo>
                        <a:lnTo>
                          <a:pt x="9186" y="153"/>
                        </a:lnTo>
                        <a:cubicBezTo>
                          <a:pt x="9198" y="127"/>
                          <a:pt x="9209" y="102"/>
                          <a:pt x="9221" y="76"/>
                        </a:cubicBezTo>
                        <a:cubicBezTo>
                          <a:pt x="9231" y="51"/>
                          <a:pt x="9242" y="25"/>
                          <a:pt x="9252" y="0"/>
                        </a:cubicBezTo>
                        <a:lnTo>
                          <a:pt x="9287" y="0"/>
                        </a:lnTo>
                        <a:lnTo>
                          <a:pt x="9357" y="0"/>
                        </a:lnTo>
                        <a:cubicBezTo>
                          <a:pt x="9367" y="25"/>
                          <a:pt x="9377" y="51"/>
                          <a:pt x="9387" y="76"/>
                        </a:cubicBezTo>
                        <a:lnTo>
                          <a:pt x="9422" y="76"/>
                        </a:lnTo>
                        <a:cubicBezTo>
                          <a:pt x="9434" y="102"/>
                          <a:pt x="9446" y="127"/>
                          <a:pt x="9458" y="153"/>
                        </a:cubicBezTo>
                        <a:cubicBezTo>
                          <a:pt x="9470" y="175"/>
                          <a:pt x="9481" y="196"/>
                          <a:pt x="9493" y="218"/>
                        </a:cubicBezTo>
                        <a:lnTo>
                          <a:pt x="9493" y="294"/>
                        </a:lnTo>
                        <a:lnTo>
                          <a:pt x="9458" y="294"/>
                        </a:lnTo>
                        <a:cubicBezTo>
                          <a:pt x="9470" y="320"/>
                          <a:pt x="9481" y="345"/>
                          <a:pt x="9493" y="371"/>
                        </a:cubicBezTo>
                        <a:lnTo>
                          <a:pt x="9458" y="371"/>
                        </a:lnTo>
                        <a:cubicBezTo>
                          <a:pt x="9470" y="396"/>
                          <a:pt x="9481" y="422"/>
                          <a:pt x="9493" y="447"/>
                        </a:cubicBezTo>
                        <a:lnTo>
                          <a:pt x="9493" y="513"/>
                        </a:lnTo>
                        <a:cubicBezTo>
                          <a:pt x="9515" y="538"/>
                          <a:pt x="9536" y="564"/>
                          <a:pt x="9558" y="589"/>
                        </a:cubicBezTo>
                        <a:lnTo>
                          <a:pt x="9558" y="742"/>
                        </a:lnTo>
                        <a:lnTo>
                          <a:pt x="9523" y="742"/>
                        </a:lnTo>
                        <a:cubicBezTo>
                          <a:pt x="9513" y="764"/>
                          <a:pt x="9503" y="785"/>
                          <a:pt x="9493" y="807"/>
                        </a:cubicBezTo>
                        <a:cubicBezTo>
                          <a:pt x="9515" y="832"/>
                          <a:pt x="9536" y="858"/>
                          <a:pt x="9558" y="883"/>
                        </a:cubicBezTo>
                        <a:lnTo>
                          <a:pt x="9558" y="960"/>
                        </a:lnTo>
                        <a:lnTo>
                          <a:pt x="9593" y="960"/>
                        </a:lnTo>
                        <a:cubicBezTo>
                          <a:pt x="9581" y="985"/>
                          <a:pt x="9570" y="1011"/>
                          <a:pt x="9558" y="1036"/>
                        </a:cubicBezTo>
                        <a:lnTo>
                          <a:pt x="9558" y="1112"/>
                        </a:lnTo>
                        <a:lnTo>
                          <a:pt x="9523" y="1112"/>
                        </a:lnTo>
                        <a:lnTo>
                          <a:pt x="9523" y="1330"/>
                        </a:lnTo>
                        <a:cubicBezTo>
                          <a:pt x="9513" y="1356"/>
                          <a:pt x="9503" y="1381"/>
                          <a:pt x="9493" y="1407"/>
                        </a:cubicBezTo>
                        <a:lnTo>
                          <a:pt x="9523" y="1407"/>
                        </a:lnTo>
                        <a:lnTo>
                          <a:pt x="9523" y="1472"/>
                        </a:lnTo>
                        <a:lnTo>
                          <a:pt x="9558" y="1472"/>
                        </a:lnTo>
                        <a:lnTo>
                          <a:pt x="9558" y="1625"/>
                        </a:lnTo>
                        <a:cubicBezTo>
                          <a:pt x="9570" y="1650"/>
                          <a:pt x="9581" y="1676"/>
                          <a:pt x="9593" y="1701"/>
                        </a:cubicBezTo>
                        <a:lnTo>
                          <a:pt x="9628" y="1701"/>
                        </a:lnTo>
                        <a:lnTo>
                          <a:pt x="9628" y="1778"/>
                        </a:lnTo>
                        <a:cubicBezTo>
                          <a:pt x="9650" y="1800"/>
                          <a:pt x="9672" y="1821"/>
                          <a:pt x="9694" y="1843"/>
                        </a:cubicBezTo>
                        <a:lnTo>
                          <a:pt x="9729" y="1843"/>
                        </a:lnTo>
                        <a:cubicBezTo>
                          <a:pt x="9741" y="1868"/>
                          <a:pt x="9752" y="1894"/>
                          <a:pt x="9764" y="1919"/>
                        </a:cubicBezTo>
                        <a:lnTo>
                          <a:pt x="9829" y="1996"/>
                        </a:lnTo>
                        <a:cubicBezTo>
                          <a:pt x="9841" y="2021"/>
                          <a:pt x="9852" y="2047"/>
                          <a:pt x="9864" y="2072"/>
                        </a:cubicBezTo>
                        <a:lnTo>
                          <a:pt x="9864" y="2290"/>
                        </a:lnTo>
                        <a:lnTo>
                          <a:pt x="9900" y="2290"/>
                        </a:lnTo>
                        <a:lnTo>
                          <a:pt x="9935" y="2290"/>
                        </a:lnTo>
                        <a:cubicBezTo>
                          <a:pt x="9957" y="2315"/>
                          <a:pt x="9978" y="2341"/>
                          <a:pt x="10000" y="2366"/>
                        </a:cubicBezTo>
                        <a:cubicBezTo>
                          <a:pt x="9990" y="2392"/>
                          <a:pt x="9980" y="2417"/>
                          <a:pt x="9970" y="2443"/>
                        </a:cubicBezTo>
                        <a:cubicBezTo>
                          <a:pt x="9958" y="2516"/>
                          <a:pt x="9947" y="2588"/>
                          <a:pt x="9935" y="2661"/>
                        </a:cubicBezTo>
                        <a:cubicBezTo>
                          <a:pt x="9947" y="2686"/>
                          <a:pt x="9958" y="2712"/>
                          <a:pt x="9970" y="2737"/>
                        </a:cubicBezTo>
                        <a:cubicBezTo>
                          <a:pt x="9947" y="2759"/>
                          <a:pt x="9923" y="2781"/>
                          <a:pt x="9900" y="2803"/>
                        </a:cubicBezTo>
                        <a:cubicBezTo>
                          <a:pt x="9876" y="2854"/>
                          <a:pt x="9853" y="2904"/>
                          <a:pt x="9829" y="2955"/>
                        </a:cubicBezTo>
                        <a:lnTo>
                          <a:pt x="9799" y="2955"/>
                        </a:lnTo>
                        <a:cubicBezTo>
                          <a:pt x="9787" y="2981"/>
                          <a:pt x="9776" y="3006"/>
                          <a:pt x="9764" y="3032"/>
                        </a:cubicBezTo>
                        <a:cubicBezTo>
                          <a:pt x="9752" y="3054"/>
                          <a:pt x="9741" y="3075"/>
                          <a:pt x="9729" y="3097"/>
                        </a:cubicBezTo>
                        <a:lnTo>
                          <a:pt x="9729" y="3326"/>
                        </a:lnTo>
                        <a:cubicBezTo>
                          <a:pt x="9707" y="3351"/>
                          <a:pt x="9685" y="3377"/>
                          <a:pt x="9663" y="3402"/>
                        </a:cubicBezTo>
                        <a:lnTo>
                          <a:pt x="9663" y="3468"/>
                        </a:lnTo>
                        <a:cubicBezTo>
                          <a:pt x="9673" y="3519"/>
                          <a:pt x="9684" y="3570"/>
                          <a:pt x="9694" y="3621"/>
                        </a:cubicBezTo>
                        <a:cubicBezTo>
                          <a:pt x="9684" y="3646"/>
                          <a:pt x="9673" y="3672"/>
                          <a:pt x="9663" y="3697"/>
                        </a:cubicBezTo>
                        <a:lnTo>
                          <a:pt x="9663" y="3762"/>
                        </a:lnTo>
                        <a:lnTo>
                          <a:pt x="9663" y="3839"/>
                        </a:lnTo>
                        <a:lnTo>
                          <a:pt x="9628" y="3839"/>
                        </a:lnTo>
                        <a:lnTo>
                          <a:pt x="9628" y="3915"/>
                        </a:lnTo>
                        <a:lnTo>
                          <a:pt x="9558" y="3991"/>
                        </a:lnTo>
                        <a:lnTo>
                          <a:pt x="9558" y="4068"/>
                        </a:lnTo>
                        <a:cubicBezTo>
                          <a:pt x="9546" y="4090"/>
                          <a:pt x="9535" y="4111"/>
                          <a:pt x="9523" y="4133"/>
                        </a:cubicBezTo>
                        <a:lnTo>
                          <a:pt x="9523" y="4209"/>
                        </a:lnTo>
                        <a:lnTo>
                          <a:pt x="9523" y="4286"/>
                        </a:lnTo>
                        <a:cubicBezTo>
                          <a:pt x="9513" y="4260"/>
                          <a:pt x="9503" y="4235"/>
                          <a:pt x="9493" y="4209"/>
                        </a:cubicBezTo>
                        <a:cubicBezTo>
                          <a:pt x="9481" y="4235"/>
                          <a:pt x="9470" y="4260"/>
                          <a:pt x="9458" y="4286"/>
                        </a:cubicBezTo>
                        <a:lnTo>
                          <a:pt x="9422" y="4427"/>
                        </a:lnTo>
                        <a:lnTo>
                          <a:pt x="9458" y="4427"/>
                        </a:lnTo>
                        <a:lnTo>
                          <a:pt x="9422" y="4580"/>
                        </a:lnTo>
                        <a:lnTo>
                          <a:pt x="9422" y="4656"/>
                        </a:lnTo>
                        <a:lnTo>
                          <a:pt x="9387" y="4656"/>
                        </a:lnTo>
                        <a:cubicBezTo>
                          <a:pt x="9377" y="4631"/>
                          <a:pt x="9367" y="4605"/>
                          <a:pt x="9357" y="4580"/>
                        </a:cubicBezTo>
                        <a:lnTo>
                          <a:pt x="9287" y="4656"/>
                        </a:lnTo>
                        <a:cubicBezTo>
                          <a:pt x="9275" y="4682"/>
                          <a:pt x="9264" y="4707"/>
                          <a:pt x="9252" y="4733"/>
                        </a:cubicBezTo>
                        <a:lnTo>
                          <a:pt x="9252" y="4798"/>
                        </a:lnTo>
                        <a:cubicBezTo>
                          <a:pt x="9275" y="4849"/>
                          <a:pt x="9299" y="4900"/>
                          <a:pt x="9322" y="4951"/>
                        </a:cubicBezTo>
                        <a:cubicBezTo>
                          <a:pt x="9310" y="4976"/>
                          <a:pt x="9299" y="5002"/>
                          <a:pt x="9287" y="5027"/>
                        </a:cubicBezTo>
                        <a:lnTo>
                          <a:pt x="9287" y="5093"/>
                        </a:lnTo>
                        <a:lnTo>
                          <a:pt x="9287" y="5245"/>
                        </a:lnTo>
                        <a:cubicBezTo>
                          <a:pt x="9275" y="5271"/>
                          <a:pt x="9264" y="5296"/>
                          <a:pt x="9252" y="5322"/>
                        </a:cubicBezTo>
                        <a:lnTo>
                          <a:pt x="9252" y="5387"/>
                        </a:lnTo>
                        <a:cubicBezTo>
                          <a:pt x="9264" y="5412"/>
                          <a:pt x="9275" y="5438"/>
                          <a:pt x="9287" y="5463"/>
                        </a:cubicBezTo>
                        <a:lnTo>
                          <a:pt x="9287" y="5616"/>
                        </a:lnTo>
                        <a:lnTo>
                          <a:pt x="9252" y="5616"/>
                        </a:lnTo>
                        <a:cubicBezTo>
                          <a:pt x="9242" y="5641"/>
                          <a:pt x="9231" y="5667"/>
                          <a:pt x="9221" y="5692"/>
                        </a:cubicBezTo>
                        <a:lnTo>
                          <a:pt x="9221" y="5758"/>
                        </a:lnTo>
                        <a:cubicBezTo>
                          <a:pt x="9198" y="5834"/>
                          <a:pt x="9174" y="5911"/>
                          <a:pt x="9151" y="5987"/>
                        </a:cubicBezTo>
                        <a:lnTo>
                          <a:pt x="9151" y="5911"/>
                        </a:lnTo>
                        <a:cubicBezTo>
                          <a:pt x="9139" y="5936"/>
                          <a:pt x="9128" y="5962"/>
                          <a:pt x="9116" y="5987"/>
                        </a:cubicBezTo>
                        <a:cubicBezTo>
                          <a:pt x="9104" y="6034"/>
                          <a:pt x="9093" y="6082"/>
                          <a:pt x="9081" y="6129"/>
                        </a:cubicBezTo>
                        <a:cubicBezTo>
                          <a:pt x="9093" y="6154"/>
                          <a:pt x="9104" y="6180"/>
                          <a:pt x="9116" y="6205"/>
                        </a:cubicBezTo>
                        <a:lnTo>
                          <a:pt x="9186" y="6281"/>
                        </a:lnTo>
                        <a:lnTo>
                          <a:pt x="9186" y="6423"/>
                        </a:lnTo>
                        <a:cubicBezTo>
                          <a:pt x="9208" y="6401"/>
                          <a:pt x="9230" y="6380"/>
                          <a:pt x="9252" y="6358"/>
                        </a:cubicBezTo>
                        <a:lnTo>
                          <a:pt x="9287" y="6358"/>
                        </a:lnTo>
                        <a:cubicBezTo>
                          <a:pt x="9299" y="6380"/>
                          <a:pt x="9310" y="6401"/>
                          <a:pt x="9322" y="6423"/>
                        </a:cubicBezTo>
                        <a:lnTo>
                          <a:pt x="9322" y="6499"/>
                        </a:lnTo>
                        <a:cubicBezTo>
                          <a:pt x="9334" y="6525"/>
                          <a:pt x="9345" y="6550"/>
                          <a:pt x="9357" y="6576"/>
                        </a:cubicBezTo>
                        <a:cubicBezTo>
                          <a:pt x="9345" y="6601"/>
                          <a:pt x="9334" y="6627"/>
                          <a:pt x="9322" y="6652"/>
                        </a:cubicBezTo>
                        <a:cubicBezTo>
                          <a:pt x="9310" y="6674"/>
                          <a:pt x="9299" y="6696"/>
                          <a:pt x="9287" y="6718"/>
                        </a:cubicBezTo>
                        <a:lnTo>
                          <a:pt x="9287" y="6794"/>
                        </a:lnTo>
                        <a:cubicBezTo>
                          <a:pt x="9275" y="6892"/>
                          <a:pt x="9264" y="6990"/>
                          <a:pt x="9252" y="7088"/>
                        </a:cubicBezTo>
                        <a:lnTo>
                          <a:pt x="9252" y="7241"/>
                        </a:lnTo>
                        <a:lnTo>
                          <a:pt x="9252" y="7383"/>
                        </a:lnTo>
                        <a:lnTo>
                          <a:pt x="9252" y="7459"/>
                        </a:lnTo>
                        <a:lnTo>
                          <a:pt x="9252" y="7612"/>
                        </a:lnTo>
                        <a:cubicBezTo>
                          <a:pt x="9242" y="7710"/>
                          <a:pt x="9231" y="7808"/>
                          <a:pt x="9221" y="7906"/>
                        </a:cubicBezTo>
                        <a:lnTo>
                          <a:pt x="9221" y="7983"/>
                        </a:lnTo>
                        <a:lnTo>
                          <a:pt x="9221" y="8124"/>
                        </a:lnTo>
                        <a:lnTo>
                          <a:pt x="9221" y="8201"/>
                        </a:lnTo>
                        <a:cubicBezTo>
                          <a:pt x="9198" y="8274"/>
                          <a:pt x="9174" y="8346"/>
                          <a:pt x="9151" y="8419"/>
                        </a:cubicBezTo>
                        <a:lnTo>
                          <a:pt x="9151" y="8571"/>
                        </a:lnTo>
                        <a:cubicBezTo>
                          <a:pt x="9163" y="8597"/>
                          <a:pt x="9174" y="8622"/>
                          <a:pt x="9186" y="8648"/>
                        </a:cubicBezTo>
                        <a:lnTo>
                          <a:pt x="9287" y="8713"/>
                        </a:lnTo>
                        <a:cubicBezTo>
                          <a:pt x="9275" y="8789"/>
                          <a:pt x="9264" y="8866"/>
                          <a:pt x="9252" y="8942"/>
                        </a:cubicBezTo>
                        <a:lnTo>
                          <a:pt x="9252" y="9008"/>
                        </a:lnTo>
                        <a:cubicBezTo>
                          <a:pt x="9264" y="9033"/>
                          <a:pt x="9275" y="9059"/>
                          <a:pt x="9287" y="9084"/>
                        </a:cubicBezTo>
                        <a:cubicBezTo>
                          <a:pt x="9275" y="9157"/>
                          <a:pt x="9264" y="9229"/>
                          <a:pt x="9252" y="9302"/>
                        </a:cubicBezTo>
                        <a:cubicBezTo>
                          <a:pt x="9242" y="9451"/>
                          <a:pt x="9231" y="9600"/>
                          <a:pt x="9221" y="9749"/>
                        </a:cubicBezTo>
                        <a:cubicBezTo>
                          <a:pt x="9209" y="9775"/>
                          <a:pt x="9198" y="9800"/>
                          <a:pt x="9186" y="9826"/>
                        </a:cubicBezTo>
                        <a:cubicBezTo>
                          <a:pt x="9174" y="9851"/>
                          <a:pt x="9163" y="9877"/>
                          <a:pt x="9151" y="9902"/>
                        </a:cubicBezTo>
                        <a:lnTo>
                          <a:pt x="9116" y="9902"/>
                        </a:lnTo>
                        <a:lnTo>
                          <a:pt x="9116" y="9967"/>
                        </a:lnTo>
                        <a:lnTo>
                          <a:pt x="9151" y="9967"/>
                        </a:lnTo>
                      </a:path>
                    </a:pathLst>
                  </a:custGeom>
                  <a:solidFill>
                    <a:srgbClr val="A6A6A6"/>
                  </a:solidFill>
                  <a:ln w="0">
                    <a:solidFill>
                      <a:srgbClr val="7F7F7F"/>
                    </a:solidFill>
                    <a:prstDash val="solid"/>
                    <a:round/>
                    <a:headEnd/>
                    <a:tailEnd/>
                  </a:ln>
                </p:spPr>
                <p:txBody>
                  <a:bodyPr lIns="100796" tIns="50398" rIns="100796" bIns="50398"/>
                  <a:lstStyle/>
                  <a:p>
                    <a:endParaRPr lang="es-ES" sz="2004" dirty="0"/>
                  </a:p>
                </p:txBody>
              </p:sp>
            </p:grpSp>
            <p:sp>
              <p:nvSpPr>
                <p:cNvPr id="63" name="salamanca">
                  <a:extLst>
                    <a:ext uri="{FF2B5EF4-FFF2-40B4-BE49-F238E27FC236}">
                      <a16:creationId xmlns:a16="http://schemas.microsoft.com/office/drawing/2014/main" id="{8F4209DC-6B38-3A8F-9474-D2C810637252}"/>
                    </a:ext>
                  </a:extLst>
                </p:cNvPr>
                <p:cNvSpPr>
                  <a:spLocks/>
                </p:cNvSpPr>
                <p:nvPr/>
              </p:nvSpPr>
              <p:spPr bwMode="auto">
                <a:xfrm>
                  <a:off x="3413346" y="2556838"/>
                  <a:ext cx="747395" cy="576263"/>
                </a:xfrm>
                <a:custGeom>
                  <a:avLst/>
                  <a:gdLst>
                    <a:gd name="T0" fmla="*/ 2147483647 w 1592"/>
                    <a:gd name="T1" fmla="*/ 2147483647 h 1192"/>
                    <a:gd name="T2" fmla="*/ 2147483647 w 1592"/>
                    <a:gd name="T3" fmla="*/ 2147483647 h 1192"/>
                    <a:gd name="T4" fmla="*/ 2147483647 w 1592"/>
                    <a:gd name="T5" fmla="*/ 2147483647 h 1192"/>
                    <a:gd name="T6" fmla="*/ 2147483647 w 1592"/>
                    <a:gd name="T7" fmla="*/ 2147483647 h 1192"/>
                    <a:gd name="T8" fmla="*/ 2147483647 w 1592"/>
                    <a:gd name="T9" fmla="*/ 2147483647 h 1192"/>
                    <a:gd name="T10" fmla="*/ 2147483647 w 1592"/>
                    <a:gd name="T11" fmla="*/ 2147483647 h 1192"/>
                    <a:gd name="T12" fmla="*/ 2147483647 w 1592"/>
                    <a:gd name="T13" fmla="*/ 2147483647 h 1192"/>
                    <a:gd name="T14" fmla="*/ 2147483647 w 1592"/>
                    <a:gd name="T15" fmla="*/ 2147483647 h 1192"/>
                    <a:gd name="T16" fmla="*/ 2147483647 w 1592"/>
                    <a:gd name="T17" fmla="*/ 2147483647 h 1192"/>
                    <a:gd name="T18" fmla="*/ 2147483647 w 1592"/>
                    <a:gd name="T19" fmla="*/ 2147483647 h 1192"/>
                    <a:gd name="T20" fmla="*/ 2147483647 w 1592"/>
                    <a:gd name="T21" fmla="*/ 2147483647 h 1192"/>
                    <a:gd name="T22" fmla="*/ 2147483647 w 1592"/>
                    <a:gd name="T23" fmla="*/ 2147483647 h 1192"/>
                    <a:gd name="T24" fmla="*/ 2147483647 w 1592"/>
                    <a:gd name="T25" fmla="*/ 2147483647 h 1192"/>
                    <a:gd name="T26" fmla="*/ 2147483647 w 1592"/>
                    <a:gd name="T27" fmla="*/ 2147483647 h 1192"/>
                    <a:gd name="T28" fmla="*/ 2147483647 w 1592"/>
                    <a:gd name="T29" fmla="*/ 2147483647 h 1192"/>
                    <a:gd name="T30" fmla="*/ 2147483647 w 1592"/>
                    <a:gd name="T31" fmla="*/ 2147483647 h 1192"/>
                    <a:gd name="T32" fmla="*/ 2147483647 w 1592"/>
                    <a:gd name="T33" fmla="*/ 2147483647 h 1192"/>
                    <a:gd name="T34" fmla="*/ 2147483647 w 1592"/>
                    <a:gd name="T35" fmla="*/ 2147483647 h 1192"/>
                    <a:gd name="T36" fmla="*/ 2147483647 w 1592"/>
                    <a:gd name="T37" fmla="*/ 2147483647 h 1192"/>
                    <a:gd name="T38" fmla="*/ 2147483647 w 1592"/>
                    <a:gd name="T39" fmla="*/ 2147483647 h 1192"/>
                    <a:gd name="T40" fmla="*/ 2147483647 w 1592"/>
                    <a:gd name="T41" fmla="*/ 2147483647 h 1192"/>
                    <a:gd name="T42" fmla="*/ 2147483647 w 1592"/>
                    <a:gd name="T43" fmla="*/ 2147483647 h 1192"/>
                    <a:gd name="T44" fmla="*/ 2147483647 w 1592"/>
                    <a:gd name="T45" fmla="*/ 2147483647 h 1192"/>
                    <a:gd name="T46" fmla="*/ 2147483647 w 1592"/>
                    <a:gd name="T47" fmla="*/ 2147483647 h 1192"/>
                    <a:gd name="T48" fmla="*/ 2147483647 w 1592"/>
                    <a:gd name="T49" fmla="*/ 2147483647 h 1192"/>
                    <a:gd name="T50" fmla="*/ 2147483647 w 1592"/>
                    <a:gd name="T51" fmla="*/ 2147483647 h 1192"/>
                    <a:gd name="T52" fmla="*/ 2147483647 w 1592"/>
                    <a:gd name="T53" fmla="*/ 2147483647 h 1192"/>
                    <a:gd name="T54" fmla="*/ 2147483647 w 1592"/>
                    <a:gd name="T55" fmla="*/ 2147483647 h 1192"/>
                    <a:gd name="T56" fmla="*/ 2147483647 w 1592"/>
                    <a:gd name="T57" fmla="*/ 2147483647 h 1192"/>
                    <a:gd name="T58" fmla="*/ 2147483647 w 1592"/>
                    <a:gd name="T59" fmla="*/ 2147483647 h 1192"/>
                    <a:gd name="T60" fmla="*/ 2147483647 w 1592"/>
                    <a:gd name="T61" fmla="*/ 2147483647 h 1192"/>
                    <a:gd name="T62" fmla="*/ 2147483647 w 1592"/>
                    <a:gd name="T63" fmla="*/ 2147483647 h 1192"/>
                    <a:gd name="T64" fmla="*/ 2147483647 w 1592"/>
                    <a:gd name="T65" fmla="*/ 2147483647 h 1192"/>
                    <a:gd name="T66" fmla="*/ 2147483647 w 1592"/>
                    <a:gd name="T67" fmla="*/ 2147483647 h 1192"/>
                    <a:gd name="T68" fmla="*/ 2147483647 w 1592"/>
                    <a:gd name="T69" fmla="*/ 2147483647 h 1192"/>
                    <a:gd name="T70" fmla="*/ 2147483647 w 1592"/>
                    <a:gd name="T71" fmla="*/ 2147483647 h 1192"/>
                    <a:gd name="T72" fmla="*/ 2147483647 w 1592"/>
                    <a:gd name="T73" fmla="*/ 2147483647 h 1192"/>
                    <a:gd name="T74" fmla="*/ 2147483647 w 1592"/>
                    <a:gd name="T75" fmla="*/ 2147483647 h 1192"/>
                    <a:gd name="T76" fmla="*/ 2147483647 w 1592"/>
                    <a:gd name="T77" fmla="*/ 2147483647 h 1192"/>
                    <a:gd name="T78" fmla="*/ 2147483647 w 1592"/>
                    <a:gd name="T79" fmla="*/ 2147483647 h 1192"/>
                    <a:gd name="T80" fmla="*/ 424611308 w 1592"/>
                    <a:gd name="T81" fmla="*/ 2147483647 h 1192"/>
                    <a:gd name="T82" fmla="*/ 2147483647 w 1592"/>
                    <a:gd name="T83" fmla="*/ 2147483647 h 1192"/>
                    <a:gd name="T84" fmla="*/ 2147483647 w 1592"/>
                    <a:gd name="T85" fmla="*/ 2147483647 h 1192"/>
                    <a:gd name="T86" fmla="*/ 2147483647 w 1592"/>
                    <a:gd name="T87" fmla="*/ 2147483647 h 1192"/>
                    <a:gd name="T88" fmla="*/ 2147483647 w 1592"/>
                    <a:gd name="T89" fmla="*/ 2147483647 h 1192"/>
                    <a:gd name="T90" fmla="*/ 2147483647 w 1592"/>
                    <a:gd name="T91" fmla="*/ 1160829547 h 1192"/>
                    <a:gd name="T92" fmla="*/ 2147483647 w 1592"/>
                    <a:gd name="T93" fmla="*/ 754516150 h 1192"/>
                    <a:gd name="T94" fmla="*/ 2147483647 w 1592"/>
                    <a:gd name="T95" fmla="*/ 1567142724 h 1192"/>
                    <a:gd name="T96" fmla="*/ 2147483647 w 1592"/>
                    <a:gd name="T97" fmla="*/ 2147483647 h 1192"/>
                    <a:gd name="T98" fmla="*/ 2147483647 w 1592"/>
                    <a:gd name="T99" fmla="*/ 2147483647 h 1192"/>
                    <a:gd name="T100" fmla="*/ 2147483647 w 1592"/>
                    <a:gd name="T101" fmla="*/ 2147483647 h 1192"/>
                    <a:gd name="T102" fmla="*/ 2147483647 w 1592"/>
                    <a:gd name="T103" fmla="*/ 2147483647 h 1192"/>
                    <a:gd name="T104" fmla="*/ 2147483647 w 1592"/>
                    <a:gd name="T105" fmla="*/ 2147483647 h 1192"/>
                    <a:gd name="T106" fmla="*/ 2147483647 w 1592"/>
                    <a:gd name="T107" fmla="*/ 2147483647 h 1192"/>
                    <a:gd name="T108" fmla="*/ 2147483647 w 1592"/>
                    <a:gd name="T109" fmla="*/ 2147483647 h 1192"/>
                    <a:gd name="T110" fmla="*/ 2147483647 w 1592"/>
                    <a:gd name="T111" fmla="*/ 2147483647 h 1192"/>
                    <a:gd name="T112" fmla="*/ 2147483647 w 1592"/>
                    <a:gd name="T113" fmla="*/ 2147483647 h 1192"/>
                    <a:gd name="T114" fmla="*/ 2147483647 w 1592"/>
                    <a:gd name="T115" fmla="*/ 2147483647 h 1192"/>
                    <a:gd name="T116" fmla="*/ 2147483647 w 1592"/>
                    <a:gd name="T117" fmla="*/ 2147483647 h 119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92"/>
                    <a:gd name="T178" fmla="*/ 0 h 1192"/>
                    <a:gd name="T179" fmla="*/ 1592 w 1592"/>
                    <a:gd name="T180" fmla="*/ 1192 h 119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92" h="1192">
                      <a:moveTo>
                        <a:pt x="1443" y="142"/>
                      </a:moveTo>
                      <a:lnTo>
                        <a:pt x="1449" y="142"/>
                      </a:lnTo>
                      <a:lnTo>
                        <a:pt x="1456" y="142"/>
                      </a:lnTo>
                      <a:lnTo>
                        <a:pt x="1463" y="142"/>
                      </a:lnTo>
                      <a:lnTo>
                        <a:pt x="1470" y="142"/>
                      </a:lnTo>
                      <a:lnTo>
                        <a:pt x="1470" y="149"/>
                      </a:lnTo>
                      <a:lnTo>
                        <a:pt x="1477" y="156"/>
                      </a:lnTo>
                      <a:lnTo>
                        <a:pt x="1477" y="162"/>
                      </a:lnTo>
                      <a:lnTo>
                        <a:pt x="1483" y="162"/>
                      </a:lnTo>
                      <a:lnTo>
                        <a:pt x="1483" y="169"/>
                      </a:lnTo>
                      <a:lnTo>
                        <a:pt x="1483" y="176"/>
                      </a:lnTo>
                      <a:lnTo>
                        <a:pt x="1490" y="176"/>
                      </a:lnTo>
                      <a:lnTo>
                        <a:pt x="1483" y="183"/>
                      </a:lnTo>
                      <a:lnTo>
                        <a:pt x="1490" y="189"/>
                      </a:lnTo>
                      <a:lnTo>
                        <a:pt x="1497" y="176"/>
                      </a:lnTo>
                      <a:lnTo>
                        <a:pt x="1497" y="183"/>
                      </a:lnTo>
                      <a:lnTo>
                        <a:pt x="1504" y="183"/>
                      </a:lnTo>
                      <a:lnTo>
                        <a:pt x="1510" y="183"/>
                      </a:lnTo>
                      <a:lnTo>
                        <a:pt x="1517" y="183"/>
                      </a:lnTo>
                      <a:lnTo>
                        <a:pt x="1517" y="176"/>
                      </a:lnTo>
                      <a:lnTo>
                        <a:pt x="1524" y="183"/>
                      </a:lnTo>
                      <a:lnTo>
                        <a:pt x="1524" y="189"/>
                      </a:lnTo>
                      <a:lnTo>
                        <a:pt x="1531" y="189"/>
                      </a:lnTo>
                      <a:lnTo>
                        <a:pt x="1538" y="189"/>
                      </a:lnTo>
                      <a:lnTo>
                        <a:pt x="1544" y="196"/>
                      </a:lnTo>
                      <a:lnTo>
                        <a:pt x="1551" y="203"/>
                      </a:lnTo>
                      <a:lnTo>
                        <a:pt x="1558" y="210"/>
                      </a:lnTo>
                      <a:lnTo>
                        <a:pt x="1558" y="217"/>
                      </a:lnTo>
                      <a:lnTo>
                        <a:pt x="1565" y="217"/>
                      </a:lnTo>
                      <a:lnTo>
                        <a:pt x="1565" y="223"/>
                      </a:lnTo>
                      <a:lnTo>
                        <a:pt x="1565" y="250"/>
                      </a:lnTo>
                      <a:lnTo>
                        <a:pt x="1551" y="257"/>
                      </a:lnTo>
                      <a:lnTo>
                        <a:pt x="1544" y="264"/>
                      </a:lnTo>
                      <a:lnTo>
                        <a:pt x="1544" y="271"/>
                      </a:lnTo>
                      <a:lnTo>
                        <a:pt x="1544" y="278"/>
                      </a:lnTo>
                      <a:lnTo>
                        <a:pt x="1538" y="298"/>
                      </a:lnTo>
                      <a:lnTo>
                        <a:pt x="1544" y="305"/>
                      </a:lnTo>
                      <a:lnTo>
                        <a:pt x="1544" y="311"/>
                      </a:lnTo>
                      <a:lnTo>
                        <a:pt x="1544" y="318"/>
                      </a:lnTo>
                      <a:lnTo>
                        <a:pt x="1551" y="325"/>
                      </a:lnTo>
                      <a:lnTo>
                        <a:pt x="1558" y="332"/>
                      </a:lnTo>
                      <a:lnTo>
                        <a:pt x="1578" y="339"/>
                      </a:lnTo>
                      <a:lnTo>
                        <a:pt x="1585" y="339"/>
                      </a:lnTo>
                      <a:lnTo>
                        <a:pt x="1578" y="345"/>
                      </a:lnTo>
                      <a:lnTo>
                        <a:pt x="1585" y="345"/>
                      </a:lnTo>
                      <a:lnTo>
                        <a:pt x="1585" y="352"/>
                      </a:lnTo>
                      <a:lnTo>
                        <a:pt x="1592" y="366"/>
                      </a:lnTo>
                      <a:lnTo>
                        <a:pt x="1592" y="372"/>
                      </a:lnTo>
                      <a:lnTo>
                        <a:pt x="1585" y="386"/>
                      </a:lnTo>
                      <a:lnTo>
                        <a:pt x="1585" y="399"/>
                      </a:lnTo>
                      <a:lnTo>
                        <a:pt x="1578" y="413"/>
                      </a:lnTo>
                      <a:lnTo>
                        <a:pt x="1578" y="420"/>
                      </a:lnTo>
                      <a:lnTo>
                        <a:pt x="1571" y="427"/>
                      </a:lnTo>
                      <a:lnTo>
                        <a:pt x="1565" y="420"/>
                      </a:lnTo>
                      <a:lnTo>
                        <a:pt x="1558" y="427"/>
                      </a:lnTo>
                      <a:lnTo>
                        <a:pt x="1565" y="427"/>
                      </a:lnTo>
                      <a:lnTo>
                        <a:pt x="1565" y="433"/>
                      </a:lnTo>
                      <a:lnTo>
                        <a:pt x="1558" y="433"/>
                      </a:lnTo>
                      <a:lnTo>
                        <a:pt x="1565" y="447"/>
                      </a:lnTo>
                      <a:lnTo>
                        <a:pt x="1565" y="454"/>
                      </a:lnTo>
                      <a:lnTo>
                        <a:pt x="1571" y="447"/>
                      </a:lnTo>
                      <a:lnTo>
                        <a:pt x="1571" y="454"/>
                      </a:lnTo>
                      <a:lnTo>
                        <a:pt x="1565" y="454"/>
                      </a:lnTo>
                      <a:lnTo>
                        <a:pt x="1571" y="454"/>
                      </a:lnTo>
                      <a:lnTo>
                        <a:pt x="1565" y="460"/>
                      </a:lnTo>
                      <a:lnTo>
                        <a:pt x="1571" y="467"/>
                      </a:lnTo>
                      <a:lnTo>
                        <a:pt x="1571" y="474"/>
                      </a:lnTo>
                      <a:lnTo>
                        <a:pt x="1565" y="481"/>
                      </a:lnTo>
                      <a:lnTo>
                        <a:pt x="1571" y="481"/>
                      </a:lnTo>
                      <a:lnTo>
                        <a:pt x="1565" y="481"/>
                      </a:lnTo>
                      <a:lnTo>
                        <a:pt x="1558" y="488"/>
                      </a:lnTo>
                      <a:lnTo>
                        <a:pt x="1551" y="488"/>
                      </a:lnTo>
                      <a:lnTo>
                        <a:pt x="1551" y="494"/>
                      </a:lnTo>
                      <a:lnTo>
                        <a:pt x="1544" y="494"/>
                      </a:lnTo>
                      <a:lnTo>
                        <a:pt x="1551" y="494"/>
                      </a:lnTo>
                      <a:lnTo>
                        <a:pt x="1544" y="501"/>
                      </a:lnTo>
                      <a:lnTo>
                        <a:pt x="1538" y="508"/>
                      </a:lnTo>
                      <a:lnTo>
                        <a:pt x="1538" y="515"/>
                      </a:lnTo>
                      <a:lnTo>
                        <a:pt x="1531" y="521"/>
                      </a:lnTo>
                      <a:lnTo>
                        <a:pt x="1524" y="521"/>
                      </a:lnTo>
                      <a:lnTo>
                        <a:pt x="1524" y="528"/>
                      </a:lnTo>
                      <a:lnTo>
                        <a:pt x="1524" y="535"/>
                      </a:lnTo>
                      <a:lnTo>
                        <a:pt x="1524" y="548"/>
                      </a:lnTo>
                      <a:lnTo>
                        <a:pt x="1517" y="555"/>
                      </a:lnTo>
                      <a:lnTo>
                        <a:pt x="1524" y="555"/>
                      </a:lnTo>
                      <a:lnTo>
                        <a:pt x="1524" y="562"/>
                      </a:lnTo>
                      <a:lnTo>
                        <a:pt x="1524" y="569"/>
                      </a:lnTo>
                      <a:lnTo>
                        <a:pt x="1531" y="569"/>
                      </a:lnTo>
                      <a:lnTo>
                        <a:pt x="1531" y="576"/>
                      </a:lnTo>
                      <a:lnTo>
                        <a:pt x="1524" y="576"/>
                      </a:lnTo>
                      <a:lnTo>
                        <a:pt x="1524" y="582"/>
                      </a:lnTo>
                      <a:lnTo>
                        <a:pt x="1510" y="589"/>
                      </a:lnTo>
                      <a:lnTo>
                        <a:pt x="1510" y="603"/>
                      </a:lnTo>
                      <a:lnTo>
                        <a:pt x="1504" y="609"/>
                      </a:lnTo>
                      <a:lnTo>
                        <a:pt x="1483" y="623"/>
                      </a:lnTo>
                      <a:lnTo>
                        <a:pt x="1477" y="630"/>
                      </a:lnTo>
                      <a:lnTo>
                        <a:pt x="1477" y="643"/>
                      </a:lnTo>
                      <a:lnTo>
                        <a:pt x="1470" y="650"/>
                      </a:lnTo>
                      <a:lnTo>
                        <a:pt x="1463" y="657"/>
                      </a:lnTo>
                      <a:lnTo>
                        <a:pt x="1449" y="664"/>
                      </a:lnTo>
                      <a:lnTo>
                        <a:pt x="1443" y="664"/>
                      </a:lnTo>
                      <a:lnTo>
                        <a:pt x="1443" y="670"/>
                      </a:lnTo>
                      <a:lnTo>
                        <a:pt x="1436" y="670"/>
                      </a:lnTo>
                      <a:lnTo>
                        <a:pt x="1436" y="677"/>
                      </a:lnTo>
                      <a:lnTo>
                        <a:pt x="1422" y="684"/>
                      </a:lnTo>
                      <a:lnTo>
                        <a:pt x="1409" y="691"/>
                      </a:lnTo>
                      <a:lnTo>
                        <a:pt x="1409" y="697"/>
                      </a:lnTo>
                      <a:lnTo>
                        <a:pt x="1395" y="704"/>
                      </a:lnTo>
                      <a:lnTo>
                        <a:pt x="1389" y="704"/>
                      </a:lnTo>
                      <a:lnTo>
                        <a:pt x="1382" y="704"/>
                      </a:lnTo>
                      <a:lnTo>
                        <a:pt x="1375" y="704"/>
                      </a:lnTo>
                      <a:lnTo>
                        <a:pt x="1368" y="711"/>
                      </a:lnTo>
                      <a:lnTo>
                        <a:pt x="1375" y="711"/>
                      </a:lnTo>
                      <a:lnTo>
                        <a:pt x="1375" y="718"/>
                      </a:lnTo>
                      <a:lnTo>
                        <a:pt x="1368" y="718"/>
                      </a:lnTo>
                      <a:lnTo>
                        <a:pt x="1368" y="725"/>
                      </a:lnTo>
                      <a:lnTo>
                        <a:pt x="1361" y="725"/>
                      </a:lnTo>
                      <a:lnTo>
                        <a:pt x="1348" y="731"/>
                      </a:lnTo>
                      <a:lnTo>
                        <a:pt x="1341" y="731"/>
                      </a:lnTo>
                      <a:lnTo>
                        <a:pt x="1334" y="731"/>
                      </a:lnTo>
                      <a:lnTo>
                        <a:pt x="1334" y="738"/>
                      </a:lnTo>
                      <a:lnTo>
                        <a:pt x="1328" y="738"/>
                      </a:lnTo>
                      <a:lnTo>
                        <a:pt x="1328" y="745"/>
                      </a:lnTo>
                      <a:lnTo>
                        <a:pt x="1328" y="752"/>
                      </a:lnTo>
                      <a:lnTo>
                        <a:pt x="1341" y="765"/>
                      </a:lnTo>
                      <a:lnTo>
                        <a:pt x="1334" y="772"/>
                      </a:lnTo>
                      <a:lnTo>
                        <a:pt x="1334" y="779"/>
                      </a:lnTo>
                      <a:lnTo>
                        <a:pt x="1328" y="786"/>
                      </a:lnTo>
                      <a:lnTo>
                        <a:pt x="1334" y="792"/>
                      </a:lnTo>
                      <a:lnTo>
                        <a:pt x="1328" y="799"/>
                      </a:lnTo>
                      <a:lnTo>
                        <a:pt x="1321" y="799"/>
                      </a:lnTo>
                      <a:lnTo>
                        <a:pt x="1314" y="806"/>
                      </a:lnTo>
                      <a:lnTo>
                        <a:pt x="1314" y="813"/>
                      </a:lnTo>
                      <a:lnTo>
                        <a:pt x="1307" y="813"/>
                      </a:lnTo>
                      <a:lnTo>
                        <a:pt x="1300" y="806"/>
                      </a:lnTo>
                      <a:lnTo>
                        <a:pt x="1300" y="813"/>
                      </a:lnTo>
                      <a:lnTo>
                        <a:pt x="1294" y="813"/>
                      </a:lnTo>
                      <a:lnTo>
                        <a:pt x="1294" y="826"/>
                      </a:lnTo>
                      <a:lnTo>
                        <a:pt x="1287" y="826"/>
                      </a:lnTo>
                      <a:lnTo>
                        <a:pt x="1280" y="833"/>
                      </a:lnTo>
                      <a:lnTo>
                        <a:pt x="1273" y="833"/>
                      </a:lnTo>
                      <a:lnTo>
                        <a:pt x="1273" y="840"/>
                      </a:lnTo>
                      <a:lnTo>
                        <a:pt x="1253" y="847"/>
                      </a:lnTo>
                      <a:lnTo>
                        <a:pt x="1253" y="840"/>
                      </a:lnTo>
                      <a:lnTo>
                        <a:pt x="1239" y="840"/>
                      </a:lnTo>
                      <a:lnTo>
                        <a:pt x="1233" y="840"/>
                      </a:lnTo>
                      <a:lnTo>
                        <a:pt x="1226" y="840"/>
                      </a:lnTo>
                      <a:lnTo>
                        <a:pt x="1226" y="833"/>
                      </a:lnTo>
                      <a:lnTo>
                        <a:pt x="1226" y="819"/>
                      </a:lnTo>
                      <a:lnTo>
                        <a:pt x="1219" y="833"/>
                      </a:lnTo>
                      <a:lnTo>
                        <a:pt x="1219" y="826"/>
                      </a:lnTo>
                      <a:lnTo>
                        <a:pt x="1212" y="833"/>
                      </a:lnTo>
                      <a:lnTo>
                        <a:pt x="1212" y="847"/>
                      </a:lnTo>
                      <a:lnTo>
                        <a:pt x="1212" y="853"/>
                      </a:lnTo>
                      <a:lnTo>
                        <a:pt x="1206" y="860"/>
                      </a:lnTo>
                      <a:lnTo>
                        <a:pt x="1199" y="867"/>
                      </a:lnTo>
                      <a:lnTo>
                        <a:pt x="1199" y="874"/>
                      </a:lnTo>
                      <a:lnTo>
                        <a:pt x="1199" y="887"/>
                      </a:lnTo>
                      <a:lnTo>
                        <a:pt x="1206" y="887"/>
                      </a:lnTo>
                      <a:lnTo>
                        <a:pt x="1206" y="880"/>
                      </a:lnTo>
                      <a:lnTo>
                        <a:pt x="1219" y="874"/>
                      </a:lnTo>
                      <a:lnTo>
                        <a:pt x="1239" y="867"/>
                      </a:lnTo>
                      <a:lnTo>
                        <a:pt x="1253" y="867"/>
                      </a:lnTo>
                      <a:lnTo>
                        <a:pt x="1260" y="867"/>
                      </a:lnTo>
                      <a:lnTo>
                        <a:pt x="1267" y="867"/>
                      </a:lnTo>
                      <a:lnTo>
                        <a:pt x="1280" y="860"/>
                      </a:lnTo>
                      <a:lnTo>
                        <a:pt x="1287" y="860"/>
                      </a:lnTo>
                      <a:lnTo>
                        <a:pt x="1287" y="867"/>
                      </a:lnTo>
                      <a:lnTo>
                        <a:pt x="1287" y="874"/>
                      </a:lnTo>
                      <a:lnTo>
                        <a:pt x="1280" y="894"/>
                      </a:lnTo>
                      <a:lnTo>
                        <a:pt x="1280" y="901"/>
                      </a:lnTo>
                      <a:lnTo>
                        <a:pt x="1273" y="901"/>
                      </a:lnTo>
                      <a:lnTo>
                        <a:pt x="1267" y="914"/>
                      </a:lnTo>
                      <a:lnTo>
                        <a:pt x="1267" y="935"/>
                      </a:lnTo>
                      <a:lnTo>
                        <a:pt x="1267" y="941"/>
                      </a:lnTo>
                      <a:lnTo>
                        <a:pt x="1253" y="941"/>
                      </a:lnTo>
                      <a:lnTo>
                        <a:pt x="1253" y="948"/>
                      </a:lnTo>
                      <a:lnTo>
                        <a:pt x="1253" y="962"/>
                      </a:lnTo>
                      <a:lnTo>
                        <a:pt x="1246" y="968"/>
                      </a:lnTo>
                      <a:lnTo>
                        <a:pt x="1253" y="975"/>
                      </a:lnTo>
                      <a:lnTo>
                        <a:pt x="1246" y="975"/>
                      </a:lnTo>
                      <a:lnTo>
                        <a:pt x="1239" y="982"/>
                      </a:lnTo>
                      <a:lnTo>
                        <a:pt x="1233" y="982"/>
                      </a:lnTo>
                      <a:lnTo>
                        <a:pt x="1226" y="982"/>
                      </a:lnTo>
                      <a:lnTo>
                        <a:pt x="1219" y="982"/>
                      </a:lnTo>
                      <a:lnTo>
                        <a:pt x="1212" y="975"/>
                      </a:lnTo>
                      <a:lnTo>
                        <a:pt x="1212" y="982"/>
                      </a:lnTo>
                      <a:lnTo>
                        <a:pt x="1206" y="989"/>
                      </a:lnTo>
                      <a:lnTo>
                        <a:pt x="1206" y="996"/>
                      </a:lnTo>
                      <a:lnTo>
                        <a:pt x="1212" y="996"/>
                      </a:lnTo>
                      <a:lnTo>
                        <a:pt x="1212" y="1002"/>
                      </a:lnTo>
                      <a:lnTo>
                        <a:pt x="1212" y="1016"/>
                      </a:lnTo>
                      <a:lnTo>
                        <a:pt x="1206" y="1016"/>
                      </a:lnTo>
                      <a:lnTo>
                        <a:pt x="1199" y="1023"/>
                      </a:lnTo>
                      <a:lnTo>
                        <a:pt x="1185" y="1016"/>
                      </a:lnTo>
                      <a:lnTo>
                        <a:pt x="1179" y="1016"/>
                      </a:lnTo>
                      <a:lnTo>
                        <a:pt x="1172" y="1009"/>
                      </a:lnTo>
                      <a:lnTo>
                        <a:pt x="1165" y="996"/>
                      </a:lnTo>
                      <a:lnTo>
                        <a:pt x="1158" y="996"/>
                      </a:lnTo>
                      <a:lnTo>
                        <a:pt x="1158" y="989"/>
                      </a:lnTo>
                      <a:lnTo>
                        <a:pt x="1158" y="982"/>
                      </a:lnTo>
                      <a:lnTo>
                        <a:pt x="1165" y="982"/>
                      </a:lnTo>
                      <a:lnTo>
                        <a:pt x="1165" y="975"/>
                      </a:lnTo>
                      <a:lnTo>
                        <a:pt x="1172" y="968"/>
                      </a:lnTo>
                      <a:lnTo>
                        <a:pt x="1165" y="962"/>
                      </a:lnTo>
                      <a:lnTo>
                        <a:pt x="1172" y="955"/>
                      </a:lnTo>
                      <a:lnTo>
                        <a:pt x="1158" y="955"/>
                      </a:lnTo>
                      <a:lnTo>
                        <a:pt x="1145" y="968"/>
                      </a:lnTo>
                      <a:lnTo>
                        <a:pt x="1124" y="968"/>
                      </a:lnTo>
                      <a:lnTo>
                        <a:pt x="1118" y="968"/>
                      </a:lnTo>
                      <a:lnTo>
                        <a:pt x="1111" y="968"/>
                      </a:lnTo>
                      <a:lnTo>
                        <a:pt x="1104" y="975"/>
                      </a:lnTo>
                      <a:lnTo>
                        <a:pt x="1097" y="982"/>
                      </a:lnTo>
                      <a:lnTo>
                        <a:pt x="1097" y="989"/>
                      </a:lnTo>
                      <a:lnTo>
                        <a:pt x="1084" y="1002"/>
                      </a:lnTo>
                      <a:lnTo>
                        <a:pt x="1070" y="1009"/>
                      </a:lnTo>
                      <a:lnTo>
                        <a:pt x="1057" y="1016"/>
                      </a:lnTo>
                      <a:lnTo>
                        <a:pt x="1050" y="1023"/>
                      </a:lnTo>
                      <a:lnTo>
                        <a:pt x="1057" y="1023"/>
                      </a:lnTo>
                      <a:lnTo>
                        <a:pt x="1057" y="1050"/>
                      </a:lnTo>
                      <a:lnTo>
                        <a:pt x="1063" y="1057"/>
                      </a:lnTo>
                      <a:lnTo>
                        <a:pt x="1057" y="1070"/>
                      </a:lnTo>
                      <a:lnTo>
                        <a:pt x="1057" y="1084"/>
                      </a:lnTo>
                      <a:lnTo>
                        <a:pt x="1057" y="1090"/>
                      </a:lnTo>
                      <a:lnTo>
                        <a:pt x="1063" y="1104"/>
                      </a:lnTo>
                      <a:lnTo>
                        <a:pt x="1057" y="1104"/>
                      </a:lnTo>
                      <a:lnTo>
                        <a:pt x="1050" y="1111"/>
                      </a:lnTo>
                      <a:lnTo>
                        <a:pt x="1036" y="1117"/>
                      </a:lnTo>
                      <a:lnTo>
                        <a:pt x="1030" y="1124"/>
                      </a:lnTo>
                      <a:lnTo>
                        <a:pt x="1016" y="1145"/>
                      </a:lnTo>
                      <a:lnTo>
                        <a:pt x="1016" y="1151"/>
                      </a:lnTo>
                      <a:lnTo>
                        <a:pt x="1009" y="1158"/>
                      </a:lnTo>
                      <a:lnTo>
                        <a:pt x="1002" y="1165"/>
                      </a:lnTo>
                      <a:lnTo>
                        <a:pt x="989" y="1172"/>
                      </a:lnTo>
                      <a:lnTo>
                        <a:pt x="982" y="1178"/>
                      </a:lnTo>
                      <a:lnTo>
                        <a:pt x="962" y="1165"/>
                      </a:lnTo>
                      <a:lnTo>
                        <a:pt x="955" y="1158"/>
                      </a:lnTo>
                      <a:lnTo>
                        <a:pt x="962" y="1151"/>
                      </a:lnTo>
                      <a:lnTo>
                        <a:pt x="962" y="1145"/>
                      </a:lnTo>
                      <a:lnTo>
                        <a:pt x="969" y="1138"/>
                      </a:lnTo>
                      <a:lnTo>
                        <a:pt x="962" y="1097"/>
                      </a:lnTo>
                      <a:lnTo>
                        <a:pt x="955" y="1090"/>
                      </a:lnTo>
                      <a:lnTo>
                        <a:pt x="948" y="1097"/>
                      </a:lnTo>
                      <a:lnTo>
                        <a:pt x="941" y="1097"/>
                      </a:lnTo>
                      <a:lnTo>
                        <a:pt x="935" y="1097"/>
                      </a:lnTo>
                      <a:lnTo>
                        <a:pt x="935" y="1104"/>
                      </a:lnTo>
                      <a:lnTo>
                        <a:pt x="914" y="1117"/>
                      </a:lnTo>
                      <a:lnTo>
                        <a:pt x="908" y="1117"/>
                      </a:lnTo>
                      <a:lnTo>
                        <a:pt x="914" y="1111"/>
                      </a:lnTo>
                      <a:lnTo>
                        <a:pt x="908" y="1111"/>
                      </a:lnTo>
                      <a:lnTo>
                        <a:pt x="894" y="1117"/>
                      </a:lnTo>
                      <a:lnTo>
                        <a:pt x="887" y="1117"/>
                      </a:lnTo>
                      <a:lnTo>
                        <a:pt x="881" y="1117"/>
                      </a:lnTo>
                      <a:lnTo>
                        <a:pt x="874" y="1131"/>
                      </a:lnTo>
                      <a:lnTo>
                        <a:pt x="874" y="1138"/>
                      </a:lnTo>
                      <a:lnTo>
                        <a:pt x="874" y="1145"/>
                      </a:lnTo>
                      <a:lnTo>
                        <a:pt x="860" y="1158"/>
                      </a:lnTo>
                      <a:lnTo>
                        <a:pt x="853" y="1165"/>
                      </a:lnTo>
                      <a:lnTo>
                        <a:pt x="853" y="1172"/>
                      </a:lnTo>
                      <a:lnTo>
                        <a:pt x="847" y="1172"/>
                      </a:lnTo>
                      <a:lnTo>
                        <a:pt x="833" y="1172"/>
                      </a:lnTo>
                      <a:lnTo>
                        <a:pt x="833" y="1165"/>
                      </a:lnTo>
                      <a:lnTo>
                        <a:pt x="813" y="1158"/>
                      </a:lnTo>
                      <a:lnTo>
                        <a:pt x="806" y="1158"/>
                      </a:lnTo>
                      <a:lnTo>
                        <a:pt x="799" y="1158"/>
                      </a:lnTo>
                      <a:lnTo>
                        <a:pt x="799" y="1151"/>
                      </a:lnTo>
                      <a:lnTo>
                        <a:pt x="786" y="1151"/>
                      </a:lnTo>
                      <a:lnTo>
                        <a:pt x="772" y="1138"/>
                      </a:lnTo>
                      <a:lnTo>
                        <a:pt x="772" y="1131"/>
                      </a:lnTo>
                      <a:lnTo>
                        <a:pt x="765" y="1124"/>
                      </a:lnTo>
                      <a:lnTo>
                        <a:pt x="765" y="1117"/>
                      </a:lnTo>
                      <a:lnTo>
                        <a:pt x="765" y="1097"/>
                      </a:lnTo>
                      <a:lnTo>
                        <a:pt x="759" y="1104"/>
                      </a:lnTo>
                      <a:lnTo>
                        <a:pt x="752" y="1097"/>
                      </a:lnTo>
                      <a:lnTo>
                        <a:pt x="738" y="1097"/>
                      </a:lnTo>
                      <a:lnTo>
                        <a:pt x="725" y="1090"/>
                      </a:lnTo>
                      <a:lnTo>
                        <a:pt x="691" y="1077"/>
                      </a:lnTo>
                      <a:lnTo>
                        <a:pt x="698" y="1077"/>
                      </a:lnTo>
                      <a:lnTo>
                        <a:pt x="704" y="1077"/>
                      </a:lnTo>
                      <a:lnTo>
                        <a:pt x="711" y="1070"/>
                      </a:lnTo>
                      <a:lnTo>
                        <a:pt x="711" y="1063"/>
                      </a:lnTo>
                      <a:lnTo>
                        <a:pt x="704" y="1057"/>
                      </a:lnTo>
                      <a:lnTo>
                        <a:pt x="711" y="1057"/>
                      </a:lnTo>
                      <a:lnTo>
                        <a:pt x="718" y="1050"/>
                      </a:lnTo>
                      <a:lnTo>
                        <a:pt x="718" y="1043"/>
                      </a:lnTo>
                      <a:lnTo>
                        <a:pt x="711" y="1043"/>
                      </a:lnTo>
                      <a:lnTo>
                        <a:pt x="711" y="1036"/>
                      </a:lnTo>
                      <a:lnTo>
                        <a:pt x="718" y="1043"/>
                      </a:lnTo>
                      <a:lnTo>
                        <a:pt x="718" y="1036"/>
                      </a:lnTo>
                      <a:lnTo>
                        <a:pt x="725" y="1036"/>
                      </a:lnTo>
                      <a:lnTo>
                        <a:pt x="725" y="1029"/>
                      </a:lnTo>
                      <a:lnTo>
                        <a:pt x="718" y="1029"/>
                      </a:lnTo>
                      <a:lnTo>
                        <a:pt x="711" y="1029"/>
                      </a:lnTo>
                      <a:lnTo>
                        <a:pt x="711" y="1023"/>
                      </a:lnTo>
                      <a:lnTo>
                        <a:pt x="704" y="1023"/>
                      </a:lnTo>
                      <a:lnTo>
                        <a:pt x="704" y="1016"/>
                      </a:lnTo>
                      <a:lnTo>
                        <a:pt x="698" y="1016"/>
                      </a:lnTo>
                      <a:lnTo>
                        <a:pt x="691" y="1016"/>
                      </a:lnTo>
                      <a:lnTo>
                        <a:pt x="684" y="1009"/>
                      </a:lnTo>
                      <a:lnTo>
                        <a:pt x="671" y="1002"/>
                      </a:lnTo>
                      <a:lnTo>
                        <a:pt x="677" y="996"/>
                      </a:lnTo>
                      <a:lnTo>
                        <a:pt x="684" y="989"/>
                      </a:lnTo>
                      <a:lnTo>
                        <a:pt x="684" y="982"/>
                      </a:lnTo>
                      <a:lnTo>
                        <a:pt x="677" y="982"/>
                      </a:lnTo>
                      <a:lnTo>
                        <a:pt x="671" y="989"/>
                      </a:lnTo>
                      <a:lnTo>
                        <a:pt x="657" y="989"/>
                      </a:lnTo>
                      <a:lnTo>
                        <a:pt x="650" y="975"/>
                      </a:lnTo>
                      <a:lnTo>
                        <a:pt x="650" y="968"/>
                      </a:lnTo>
                      <a:lnTo>
                        <a:pt x="650" y="962"/>
                      </a:lnTo>
                      <a:lnTo>
                        <a:pt x="637" y="962"/>
                      </a:lnTo>
                      <a:lnTo>
                        <a:pt x="630" y="955"/>
                      </a:lnTo>
                      <a:lnTo>
                        <a:pt x="623" y="955"/>
                      </a:lnTo>
                      <a:lnTo>
                        <a:pt x="623" y="948"/>
                      </a:lnTo>
                      <a:lnTo>
                        <a:pt x="616" y="935"/>
                      </a:lnTo>
                      <a:lnTo>
                        <a:pt x="610" y="935"/>
                      </a:lnTo>
                      <a:lnTo>
                        <a:pt x="603" y="935"/>
                      </a:lnTo>
                      <a:lnTo>
                        <a:pt x="596" y="928"/>
                      </a:lnTo>
                      <a:lnTo>
                        <a:pt x="589" y="928"/>
                      </a:lnTo>
                      <a:lnTo>
                        <a:pt x="583" y="928"/>
                      </a:lnTo>
                      <a:lnTo>
                        <a:pt x="576" y="928"/>
                      </a:lnTo>
                      <a:lnTo>
                        <a:pt x="562" y="948"/>
                      </a:lnTo>
                      <a:lnTo>
                        <a:pt x="555" y="941"/>
                      </a:lnTo>
                      <a:lnTo>
                        <a:pt x="555" y="948"/>
                      </a:lnTo>
                      <a:lnTo>
                        <a:pt x="549" y="955"/>
                      </a:lnTo>
                      <a:lnTo>
                        <a:pt x="535" y="962"/>
                      </a:lnTo>
                      <a:lnTo>
                        <a:pt x="528" y="962"/>
                      </a:lnTo>
                      <a:lnTo>
                        <a:pt x="508" y="968"/>
                      </a:lnTo>
                      <a:lnTo>
                        <a:pt x="501" y="968"/>
                      </a:lnTo>
                      <a:lnTo>
                        <a:pt x="494" y="968"/>
                      </a:lnTo>
                      <a:lnTo>
                        <a:pt x="488" y="975"/>
                      </a:lnTo>
                      <a:lnTo>
                        <a:pt x="481" y="982"/>
                      </a:lnTo>
                      <a:lnTo>
                        <a:pt x="467" y="996"/>
                      </a:lnTo>
                      <a:lnTo>
                        <a:pt x="467" y="1002"/>
                      </a:lnTo>
                      <a:lnTo>
                        <a:pt x="467" y="1009"/>
                      </a:lnTo>
                      <a:lnTo>
                        <a:pt x="467" y="1016"/>
                      </a:lnTo>
                      <a:lnTo>
                        <a:pt x="454" y="1023"/>
                      </a:lnTo>
                      <a:lnTo>
                        <a:pt x="447" y="1023"/>
                      </a:lnTo>
                      <a:lnTo>
                        <a:pt x="440" y="1023"/>
                      </a:lnTo>
                      <a:lnTo>
                        <a:pt x="427" y="1016"/>
                      </a:lnTo>
                      <a:lnTo>
                        <a:pt x="420" y="1023"/>
                      </a:lnTo>
                      <a:lnTo>
                        <a:pt x="413" y="1029"/>
                      </a:lnTo>
                      <a:lnTo>
                        <a:pt x="400" y="1043"/>
                      </a:lnTo>
                      <a:lnTo>
                        <a:pt x="400" y="1050"/>
                      </a:lnTo>
                      <a:lnTo>
                        <a:pt x="393" y="1050"/>
                      </a:lnTo>
                      <a:lnTo>
                        <a:pt x="379" y="1050"/>
                      </a:lnTo>
                      <a:lnTo>
                        <a:pt x="366" y="1050"/>
                      </a:lnTo>
                      <a:lnTo>
                        <a:pt x="359" y="1057"/>
                      </a:lnTo>
                      <a:lnTo>
                        <a:pt x="352" y="1063"/>
                      </a:lnTo>
                      <a:lnTo>
                        <a:pt x="332" y="1070"/>
                      </a:lnTo>
                      <a:lnTo>
                        <a:pt x="312" y="1077"/>
                      </a:lnTo>
                      <a:lnTo>
                        <a:pt x="291" y="1097"/>
                      </a:lnTo>
                      <a:lnTo>
                        <a:pt x="284" y="1111"/>
                      </a:lnTo>
                      <a:lnTo>
                        <a:pt x="291" y="1124"/>
                      </a:lnTo>
                      <a:lnTo>
                        <a:pt x="291" y="1131"/>
                      </a:lnTo>
                      <a:lnTo>
                        <a:pt x="291" y="1138"/>
                      </a:lnTo>
                      <a:lnTo>
                        <a:pt x="284" y="1151"/>
                      </a:lnTo>
                      <a:lnTo>
                        <a:pt x="278" y="1151"/>
                      </a:lnTo>
                      <a:lnTo>
                        <a:pt x="271" y="1158"/>
                      </a:lnTo>
                      <a:lnTo>
                        <a:pt x="264" y="1158"/>
                      </a:lnTo>
                      <a:lnTo>
                        <a:pt x="257" y="1158"/>
                      </a:lnTo>
                      <a:lnTo>
                        <a:pt x="244" y="1165"/>
                      </a:lnTo>
                      <a:lnTo>
                        <a:pt x="230" y="1165"/>
                      </a:lnTo>
                      <a:lnTo>
                        <a:pt x="224" y="1165"/>
                      </a:lnTo>
                      <a:lnTo>
                        <a:pt x="217" y="1158"/>
                      </a:lnTo>
                      <a:lnTo>
                        <a:pt x="190" y="1165"/>
                      </a:lnTo>
                      <a:lnTo>
                        <a:pt x="183" y="1172"/>
                      </a:lnTo>
                      <a:lnTo>
                        <a:pt x="183" y="1178"/>
                      </a:lnTo>
                      <a:lnTo>
                        <a:pt x="176" y="1185"/>
                      </a:lnTo>
                      <a:lnTo>
                        <a:pt x="176" y="1192"/>
                      </a:lnTo>
                      <a:lnTo>
                        <a:pt x="163" y="1178"/>
                      </a:lnTo>
                      <a:lnTo>
                        <a:pt x="156" y="1172"/>
                      </a:lnTo>
                      <a:lnTo>
                        <a:pt x="156" y="1158"/>
                      </a:lnTo>
                      <a:lnTo>
                        <a:pt x="149" y="1158"/>
                      </a:lnTo>
                      <a:lnTo>
                        <a:pt x="142" y="1165"/>
                      </a:lnTo>
                      <a:lnTo>
                        <a:pt x="135" y="1172"/>
                      </a:lnTo>
                      <a:lnTo>
                        <a:pt x="129" y="1172"/>
                      </a:lnTo>
                      <a:lnTo>
                        <a:pt x="122" y="1178"/>
                      </a:lnTo>
                      <a:lnTo>
                        <a:pt x="115" y="1185"/>
                      </a:lnTo>
                      <a:lnTo>
                        <a:pt x="115" y="1192"/>
                      </a:lnTo>
                      <a:lnTo>
                        <a:pt x="95" y="1185"/>
                      </a:lnTo>
                      <a:lnTo>
                        <a:pt x="95" y="1178"/>
                      </a:lnTo>
                      <a:lnTo>
                        <a:pt x="75" y="1178"/>
                      </a:lnTo>
                      <a:lnTo>
                        <a:pt x="81" y="1185"/>
                      </a:lnTo>
                      <a:lnTo>
                        <a:pt x="75" y="1185"/>
                      </a:lnTo>
                      <a:lnTo>
                        <a:pt x="68" y="1185"/>
                      </a:lnTo>
                      <a:lnTo>
                        <a:pt x="61" y="1185"/>
                      </a:lnTo>
                      <a:lnTo>
                        <a:pt x="61" y="1178"/>
                      </a:lnTo>
                      <a:lnTo>
                        <a:pt x="47" y="1178"/>
                      </a:lnTo>
                      <a:lnTo>
                        <a:pt x="47" y="1172"/>
                      </a:lnTo>
                      <a:lnTo>
                        <a:pt x="41" y="1172"/>
                      </a:lnTo>
                      <a:lnTo>
                        <a:pt x="20" y="1151"/>
                      </a:lnTo>
                      <a:lnTo>
                        <a:pt x="27" y="1145"/>
                      </a:lnTo>
                      <a:lnTo>
                        <a:pt x="27" y="1124"/>
                      </a:lnTo>
                      <a:lnTo>
                        <a:pt x="27" y="1117"/>
                      </a:lnTo>
                      <a:lnTo>
                        <a:pt x="41" y="1111"/>
                      </a:lnTo>
                      <a:lnTo>
                        <a:pt x="47" y="1104"/>
                      </a:lnTo>
                      <a:lnTo>
                        <a:pt x="54" y="1097"/>
                      </a:lnTo>
                      <a:lnTo>
                        <a:pt x="61" y="1097"/>
                      </a:lnTo>
                      <a:lnTo>
                        <a:pt x="61" y="1090"/>
                      </a:lnTo>
                      <a:lnTo>
                        <a:pt x="68" y="1090"/>
                      </a:lnTo>
                      <a:lnTo>
                        <a:pt x="81" y="1090"/>
                      </a:lnTo>
                      <a:lnTo>
                        <a:pt x="88" y="1090"/>
                      </a:lnTo>
                      <a:lnTo>
                        <a:pt x="88" y="1084"/>
                      </a:lnTo>
                      <a:lnTo>
                        <a:pt x="88" y="1057"/>
                      </a:lnTo>
                      <a:lnTo>
                        <a:pt x="95" y="1050"/>
                      </a:lnTo>
                      <a:lnTo>
                        <a:pt x="102" y="1050"/>
                      </a:lnTo>
                      <a:lnTo>
                        <a:pt x="102" y="1043"/>
                      </a:lnTo>
                      <a:lnTo>
                        <a:pt x="88" y="1036"/>
                      </a:lnTo>
                      <a:lnTo>
                        <a:pt x="88" y="1029"/>
                      </a:lnTo>
                      <a:lnTo>
                        <a:pt x="75" y="1023"/>
                      </a:lnTo>
                      <a:lnTo>
                        <a:pt x="75" y="1016"/>
                      </a:lnTo>
                      <a:lnTo>
                        <a:pt x="68" y="1009"/>
                      </a:lnTo>
                      <a:lnTo>
                        <a:pt x="54" y="996"/>
                      </a:lnTo>
                      <a:lnTo>
                        <a:pt x="54" y="975"/>
                      </a:lnTo>
                      <a:lnTo>
                        <a:pt x="47" y="962"/>
                      </a:lnTo>
                      <a:lnTo>
                        <a:pt x="47" y="941"/>
                      </a:lnTo>
                      <a:lnTo>
                        <a:pt x="61" y="921"/>
                      </a:lnTo>
                      <a:lnTo>
                        <a:pt x="68" y="907"/>
                      </a:lnTo>
                      <a:lnTo>
                        <a:pt x="75" y="907"/>
                      </a:lnTo>
                      <a:lnTo>
                        <a:pt x="75" y="901"/>
                      </a:lnTo>
                      <a:lnTo>
                        <a:pt x="81" y="887"/>
                      </a:lnTo>
                      <a:lnTo>
                        <a:pt x="95" y="880"/>
                      </a:lnTo>
                      <a:lnTo>
                        <a:pt x="95" y="867"/>
                      </a:lnTo>
                      <a:lnTo>
                        <a:pt x="88" y="860"/>
                      </a:lnTo>
                      <a:lnTo>
                        <a:pt x="88" y="847"/>
                      </a:lnTo>
                      <a:lnTo>
                        <a:pt x="95" y="833"/>
                      </a:lnTo>
                      <a:lnTo>
                        <a:pt x="88" y="833"/>
                      </a:lnTo>
                      <a:lnTo>
                        <a:pt x="88" y="826"/>
                      </a:lnTo>
                      <a:lnTo>
                        <a:pt x="88" y="833"/>
                      </a:lnTo>
                      <a:lnTo>
                        <a:pt x="75" y="826"/>
                      </a:lnTo>
                      <a:lnTo>
                        <a:pt x="68" y="819"/>
                      </a:lnTo>
                      <a:lnTo>
                        <a:pt x="54" y="813"/>
                      </a:lnTo>
                      <a:lnTo>
                        <a:pt x="61" y="806"/>
                      </a:lnTo>
                      <a:lnTo>
                        <a:pt x="61" y="799"/>
                      </a:lnTo>
                      <a:lnTo>
                        <a:pt x="61" y="786"/>
                      </a:lnTo>
                      <a:lnTo>
                        <a:pt x="81" y="765"/>
                      </a:lnTo>
                      <a:lnTo>
                        <a:pt x="88" y="752"/>
                      </a:lnTo>
                      <a:lnTo>
                        <a:pt x="88" y="745"/>
                      </a:lnTo>
                      <a:lnTo>
                        <a:pt x="102" y="718"/>
                      </a:lnTo>
                      <a:lnTo>
                        <a:pt x="102" y="711"/>
                      </a:lnTo>
                      <a:lnTo>
                        <a:pt x="95" y="697"/>
                      </a:lnTo>
                      <a:lnTo>
                        <a:pt x="95" y="684"/>
                      </a:lnTo>
                      <a:lnTo>
                        <a:pt x="95" y="677"/>
                      </a:lnTo>
                      <a:lnTo>
                        <a:pt x="95" y="670"/>
                      </a:lnTo>
                      <a:lnTo>
                        <a:pt x="95" y="664"/>
                      </a:lnTo>
                      <a:lnTo>
                        <a:pt x="88" y="657"/>
                      </a:lnTo>
                      <a:lnTo>
                        <a:pt x="95" y="643"/>
                      </a:lnTo>
                      <a:lnTo>
                        <a:pt x="88" y="637"/>
                      </a:lnTo>
                      <a:lnTo>
                        <a:pt x="81" y="630"/>
                      </a:lnTo>
                      <a:lnTo>
                        <a:pt x="81" y="623"/>
                      </a:lnTo>
                      <a:lnTo>
                        <a:pt x="75" y="616"/>
                      </a:lnTo>
                      <a:lnTo>
                        <a:pt x="81" y="609"/>
                      </a:lnTo>
                      <a:lnTo>
                        <a:pt x="75" y="603"/>
                      </a:lnTo>
                      <a:lnTo>
                        <a:pt x="81" y="596"/>
                      </a:lnTo>
                      <a:lnTo>
                        <a:pt x="81" y="582"/>
                      </a:lnTo>
                      <a:lnTo>
                        <a:pt x="81" y="576"/>
                      </a:lnTo>
                      <a:lnTo>
                        <a:pt x="88" y="555"/>
                      </a:lnTo>
                      <a:lnTo>
                        <a:pt x="88" y="548"/>
                      </a:lnTo>
                      <a:lnTo>
                        <a:pt x="88" y="542"/>
                      </a:lnTo>
                      <a:lnTo>
                        <a:pt x="88" y="521"/>
                      </a:lnTo>
                      <a:lnTo>
                        <a:pt x="88" y="508"/>
                      </a:lnTo>
                      <a:lnTo>
                        <a:pt x="88" y="501"/>
                      </a:lnTo>
                      <a:lnTo>
                        <a:pt x="88" y="494"/>
                      </a:lnTo>
                      <a:lnTo>
                        <a:pt x="88" y="501"/>
                      </a:lnTo>
                      <a:lnTo>
                        <a:pt x="95" y="501"/>
                      </a:lnTo>
                      <a:lnTo>
                        <a:pt x="102" y="494"/>
                      </a:lnTo>
                      <a:lnTo>
                        <a:pt x="108" y="501"/>
                      </a:lnTo>
                      <a:lnTo>
                        <a:pt x="108" y="494"/>
                      </a:lnTo>
                      <a:lnTo>
                        <a:pt x="108" y="488"/>
                      </a:lnTo>
                      <a:lnTo>
                        <a:pt x="108" y="481"/>
                      </a:lnTo>
                      <a:lnTo>
                        <a:pt x="102" y="474"/>
                      </a:lnTo>
                      <a:lnTo>
                        <a:pt x="108" y="474"/>
                      </a:lnTo>
                      <a:lnTo>
                        <a:pt x="102" y="460"/>
                      </a:lnTo>
                      <a:lnTo>
                        <a:pt x="102" y="454"/>
                      </a:lnTo>
                      <a:lnTo>
                        <a:pt x="95" y="454"/>
                      </a:lnTo>
                      <a:lnTo>
                        <a:pt x="88" y="454"/>
                      </a:lnTo>
                      <a:lnTo>
                        <a:pt x="81" y="454"/>
                      </a:lnTo>
                      <a:lnTo>
                        <a:pt x="75" y="447"/>
                      </a:lnTo>
                      <a:lnTo>
                        <a:pt x="68" y="433"/>
                      </a:lnTo>
                      <a:lnTo>
                        <a:pt x="68" y="406"/>
                      </a:lnTo>
                      <a:lnTo>
                        <a:pt x="68" y="399"/>
                      </a:lnTo>
                      <a:lnTo>
                        <a:pt x="68" y="393"/>
                      </a:lnTo>
                      <a:lnTo>
                        <a:pt x="61" y="386"/>
                      </a:lnTo>
                      <a:lnTo>
                        <a:pt x="61" y="379"/>
                      </a:lnTo>
                      <a:lnTo>
                        <a:pt x="54" y="366"/>
                      </a:lnTo>
                      <a:lnTo>
                        <a:pt x="47" y="366"/>
                      </a:lnTo>
                      <a:lnTo>
                        <a:pt x="41" y="352"/>
                      </a:lnTo>
                      <a:lnTo>
                        <a:pt x="34" y="339"/>
                      </a:lnTo>
                      <a:lnTo>
                        <a:pt x="27" y="332"/>
                      </a:lnTo>
                      <a:lnTo>
                        <a:pt x="20" y="318"/>
                      </a:lnTo>
                      <a:lnTo>
                        <a:pt x="14" y="311"/>
                      </a:lnTo>
                      <a:lnTo>
                        <a:pt x="7" y="305"/>
                      </a:lnTo>
                      <a:lnTo>
                        <a:pt x="7" y="298"/>
                      </a:lnTo>
                      <a:lnTo>
                        <a:pt x="0" y="298"/>
                      </a:lnTo>
                      <a:lnTo>
                        <a:pt x="7" y="284"/>
                      </a:lnTo>
                      <a:lnTo>
                        <a:pt x="20" y="271"/>
                      </a:lnTo>
                      <a:lnTo>
                        <a:pt x="47" y="284"/>
                      </a:lnTo>
                      <a:lnTo>
                        <a:pt x="61" y="291"/>
                      </a:lnTo>
                      <a:lnTo>
                        <a:pt x="75" y="291"/>
                      </a:lnTo>
                      <a:lnTo>
                        <a:pt x="88" y="291"/>
                      </a:lnTo>
                      <a:lnTo>
                        <a:pt x="108" y="278"/>
                      </a:lnTo>
                      <a:lnTo>
                        <a:pt x="108" y="271"/>
                      </a:lnTo>
                      <a:lnTo>
                        <a:pt x="129" y="257"/>
                      </a:lnTo>
                      <a:lnTo>
                        <a:pt x="129" y="250"/>
                      </a:lnTo>
                      <a:lnTo>
                        <a:pt x="135" y="244"/>
                      </a:lnTo>
                      <a:lnTo>
                        <a:pt x="142" y="237"/>
                      </a:lnTo>
                      <a:lnTo>
                        <a:pt x="142" y="230"/>
                      </a:lnTo>
                      <a:lnTo>
                        <a:pt x="142" y="223"/>
                      </a:lnTo>
                      <a:lnTo>
                        <a:pt x="149" y="217"/>
                      </a:lnTo>
                      <a:lnTo>
                        <a:pt x="156" y="217"/>
                      </a:lnTo>
                      <a:lnTo>
                        <a:pt x="156" y="210"/>
                      </a:lnTo>
                      <a:lnTo>
                        <a:pt x="163" y="203"/>
                      </a:lnTo>
                      <a:lnTo>
                        <a:pt x="149" y="183"/>
                      </a:lnTo>
                      <a:lnTo>
                        <a:pt x="149" y="176"/>
                      </a:lnTo>
                      <a:lnTo>
                        <a:pt x="149" y="169"/>
                      </a:lnTo>
                      <a:lnTo>
                        <a:pt x="169" y="162"/>
                      </a:lnTo>
                      <a:lnTo>
                        <a:pt x="169" y="156"/>
                      </a:lnTo>
                      <a:lnTo>
                        <a:pt x="176" y="156"/>
                      </a:lnTo>
                      <a:lnTo>
                        <a:pt x="176" y="149"/>
                      </a:lnTo>
                      <a:lnTo>
                        <a:pt x="183" y="135"/>
                      </a:lnTo>
                      <a:lnTo>
                        <a:pt x="196" y="135"/>
                      </a:lnTo>
                      <a:lnTo>
                        <a:pt x="203" y="129"/>
                      </a:lnTo>
                      <a:lnTo>
                        <a:pt x="203" y="122"/>
                      </a:lnTo>
                      <a:lnTo>
                        <a:pt x="210" y="122"/>
                      </a:lnTo>
                      <a:lnTo>
                        <a:pt x="210" y="115"/>
                      </a:lnTo>
                      <a:lnTo>
                        <a:pt x="217" y="108"/>
                      </a:lnTo>
                      <a:lnTo>
                        <a:pt x="210" y="108"/>
                      </a:lnTo>
                      <a:lnTo>
                        <a:pt x="217" y="108"/>
                      </a:lnTo>
                      <a:lnTo>
                        <a:pt x="224" y="95"/>
                      </a:lnTo>
                      <a:lnTo>
                        <a:pt x="217" y="88"/>
                      </a:lnTo>
                      <a:lnTo>
                        <a:pt x="224" y="88"/>
                      </a:lnTo>
                      <a:lnTo>
                        <a:pt x="230" y="74"/>
                      </a:lnTo>
                      <a:lnTo>
                        <a:pt x="237" y="74"/>
                      </a:lnTo>
                      <a:lnTo>
                        <a:pt x="244" y="61"/>
                      </a:lnTo>
                      <a:lnTo>
                        <a:pt x="257" y="61"/>
                      </a:lnTo>
                      <a:lnTo>
                        <a:pt x="257" y="47"/>
                      </a:lnTo>
                      <a:lnTo>
                        <a:pt x="264" y="47"/>
                      </a:lnTo>
                      <a:lnTo>
                        <a:pt x="278" y="54"/>
                      </a:lnTo>
                      <a:lnTo>
                        <a:pt x="284" y="47"/>
                      </a:lnTo>
                      <a:lnTo>
                        <a:pt x="291" y="47"/>
                      </a:lnTo>
                      <a:lnTo>
                        <a:pt x="298" y="47"/>
                      </a:lnTo>
                      <a:lnTo>
                        <a:pt x="305" y="47"/>
                      </a:lnTo>
                      <a:lnTo>
                        <a:pt x="305" y="40"/>
                      </a:lnTo>
                      <a:lnTo>
                        <a:pt x="312" y="40"/>
                      </a:lnTo>
                      <a:lnTo>
                        <a:pt x="312" y="54"/>
                      </a:lnTo>
                      <a:lnTo>
                        <a:pt x="318" y="54"/>
                      </a:lnTo>
                      <a:lnTo>
                        <a:pt x="325" y="61"/>
                      </a:lnTo>
                      <a:lnTo>
                        <a:pt x="325" y="54"/>
                      </a:lnTo>
                      <a:lnTo>
                        <a:pt x="339" y="54"/>
                      </a:lnTo>
                      <a:lnTo>
                        <a:pt x="345" y="40"/>
                      </a:lnTo>
                      <a:lnTo>
                        <a:pt x="359" y="27"/>
                      </a:lnTo>
                      <a:lnTo>
                        <a:pt x="366" y="20"/>
                      </a:lnTo>
                      <a:lnTo>
                        <a:pt x="373" y="20"/>
                      </a:lnTo>
                      <a:lnTo>
                        <a:pt x="379" y="34"/>
                      </a:lnTo>
                      <a:lnTo>
                        <a:pt x="386" y="34"/>
                      </a:lnTo>
                      <a:lnTo>
                        <a:pt x="393" y="27"/>
                      </a:lnTo>
                      <a:lnTo>
                        <a:pt x="406" y="20"/>
                      </a:lnTo>
                      <a:lnTo>
                        <a:pt x="393" y="7"/>
                      </a:lnTo>
                      <a:lnTo>
                        <a:pt x="400" y="7"/>
                      </a:lnTo>
                      <a:lnTo>
                        <a:pt x="406" y="0"/>
                      </a:lnTo>
                      <a:lnTo>
                        <a:pt x="406" y="7"/>
                      </a:lnTo>
                      <a:lnTo>
                        <a:pt x="420" y="7"/>
                      </a:lnTo>
                      <a:lnTo>
                        <a:pt x="427" y="0"/>
                      </a:lnTo>
                      <a:lnTo>
                        <a:pt x="433" y="13"/>
                      </a:lnTo>
                      <a:lnTo>
                        <a:pt x="440" y="13"/>
                      </a:lnTo>
                      <a:lnTo>
                        <a:pt x="454" y="13"/>
                      </a:lnTo>
                      <a:lnTo>
                        <a:pt x="461" y="13"/>
                      </a:lnTo>
                      <a:lnTo>
                        <a:pt x="461" y="20"/>
                      </a:lnTo>
                      <a:lnTo>
                        <a:pt x="474" y="20"/>
                      </a:lnTo>
                      <a:lnTo>
                        <a:pt x="481" y="20"/>
                      </a:lnTo>
                      <a:lnTo>
                        <a:pt x="488" y="13"/>
                      </a:lnTo>
                      <a:lnTo>
                        <a:pt x="501" y="13"/>
                      </a:lnTo>
                      <a:lnTo>
                        <a:pt x="508" y="13"/>
                      </a:lnTo>
                      <a:lnTo>
                        <a:pt x="515" y="20"/>
                      </a:lnTo>
                      <a:lnTo>
                        <a:pt x="515" y="27"/>
                      </a:lnTo>
                      <a:lnTo>
                        <a:pt x="522" y="27"/>
                      </a:lnTo>
                      <a:lnTo>
                        <a:pt x="528" y="27"/>
                      </a:lnTo>
                      <a:lnTo>
                        <a:pt x="535" y="34"/>
                      </a:lnTo>
                      <a:lnTo>
                        <a:pt x="542" y="27"/>
                      </a:lnTo>
                      <a:lnTo>
                        <a:pt x="549" y="40"/>
                      </a:lnTo>
                      <a:lnTo>
                        <a:pt x="555" y="40"/>
                      </a:lnTo>
                      <a:lnTo>
                        <a:pt x="562" y="47"/>
                      </a:lnTo>
                      <a:lnTo>
                        <a:pt x="569" y="47"/>
                      </a:lnTo>
                      <a:lnTo>
                        <a:pt x="576" y="47"/>
                      </a:lnTo>
                      <a:lnTo>
                        <a:pt x="583" y="47"/>
                      </a:lnTo>
                      <a:lnTo>
                        <a:pt x="589" y="47"/>
                      </a:lnTo>
                      <a:lnTo>
                        <a:pt x="589" y="54"/>
                      </a:lnTo>
                      <a:lnTo>
                        <a:pt x="596" y="68"/>
                      </a:lnTo>
                      <a:lnTo>
                        <a:pt x="616" y="68"/>
                      </a:lnTo>
                      <a:lnTo>
                        <a:pt x="616" y="74"/>
                      </a:lnTo>
                      <a:lnTo>
                        <a:pt x="623" y="81"/>
                      </a:lnTo>
                      <a:lnTo>
                        <a:pt x="637" y="95"/>
                      </a:lnTo>
                      <a:lnTo>
                        <a:pt x="643" y="95"/>
                      </a:lnTo>
                      <a:lnTo>
                        <a:pt x="650" y="95"/>
                      </a:lnTo>
                      <a:lnTo>
                        <a:pt x="650" y="101"/>
                      </a:lnTo>
                      <a:lnTo>
                        <a:pt x="664" y="108"/>
                      </a:lnTo>
                      <a:lnTo>
                        <a:pt x="671" y="108"/>
                      </a:lnTo>
                      <a:lnTo>
                        <a:pt x="691" y="122"/>
                      </a:lnTo>
                      <a:lnTo>
                        <a:pt x="698" y="129"/>
                      </a:lnTo>
                      <a:lnTo>
                        <a:pt x="704" y="122"/>
                      </a:lnTo>
                      <a:lnTo>
                        <a:pt x="711" y="115"/>
                      </a:lnTo>
                      <a:lnTo>
                        <a:pt x="718" y="101"/>
                      </a:lnTo>
                      <a:lnTo>
                        <a:pt x="732" y="108"/>
                      </a:lnTo>
                      <a:lnTo>
                        <a:pt x="738" y="101"/>
                      </a:lnTo>
                      <a:lnTo>
                        <a:pt x="752" y="108"/>
                      </a:lnTo>
                      <a:lnTo>
                        <a:pt x="759" y="101"/>
                      </a:lnTo>
                      <a:lnTo>
                        <a:pt x="765" y="95"/>
                      </a:lnTo>
                      <a:lnTo>
                        <a:pt x="765" y="101"/>
                      </a:lnTo>
                      <a:lnTo>
                        <a:pt x="772" y="108"/>
                      </a:lnTo>
                      <a:lnTo>
                        <a:pt x="779" y="108"/>
                      </a:lnTo>
                      <a:lnTo>
                        <a:pt x="792" y="115"/>
                      </a:lnTo>
                      <a:lnTo>
                        <a:pt x="806" y="122"/>
                      </a:lnTo>
                      <a:lnTo>
                        <a:pt x="806" y="129"/>
                      </a:lnTo>
                      <a:lnTo>
                        <a:pt x="799" y="129"/>
                      </a:lnTo>
                      <a:lnTo>
                        <a:pt x="792" y="142"/>
                      </a:lnTo>
                      <a:lnTo>
                        <a:pt x="792" y="156"/>
                      </a:lnTo>
                      <a:lnTo>
                        <a:pt x="792" y="169"/>
                      </a:lnTo>
                      <a:lnTo>
                        <a:pt x="806" y="176"/>
                      </a:lnTo>
                      <a:lnTo>
                        <a:pt x="813" y="176"/>
                      </a:lnTo>
                      <a:lnTo>
                        <a:pt x="826" y="149"/>
                      </a:lnTo>
                      <a:lnTo>
                        <a:pt x="833" y="149"/>
                      </a:lnTo>
                      <a:lnTo>
                        <a:pt x="833" y="156"/>
                      </a:lnTo>
                      <a:lnTo>
                        <a:pt x="840" y="156"/>
                      </a:lnTo>
                      <a:lnTo>
                        <a:pt x="840" y="162"/>
                      </a:lnTo>
                      <a:lnTo>
                        <a:pt x="840" y="169"/>
                      </a:lnTo>
                      <a:lnTo>
                        <a:pt x="847" y="183"/>
                      </a:lnTo>
                      <a:lnTo>
                        <a:pt x="853" y="189"/>
                      </a:lnTo>
                      <a:lnTo>
                        <a:pt x="860" y="189"/>
                      </a:lnTo>
                      <a:lnTo>
                        <a:pt x="860" y="183"/>
                      </a:lnTo>
                      <a:lnTo>
                        <a:pt x="860" y="176"/>
                      </a:lnTo>
                      <a:lnTo>
                        <a:pt x="867" y="176"/>
                      </a:lnTo>
                      <a:lnTo>
                        <a:pt x="867" y="169"/>
                      </a:lnTo>
                      <a:lnTo>
                        <a:pt x="874" y="169"/>
                      </a:lnTo>
                      <a:lnTo>
                        <a:pt x="874" y="162"/>
                      </a:lnTo>
                      <a:lnTo>
                        <a:pt x="874" y="156"/>
                      </a:lnTo>
                      <a:lnTo>
                        <a:pt x="881" y="149"/>
                      </a:lnTo>
                      <a:lnTo>
                        <a:pt x="887" y="156"/>
                      </a:lnTo>
                      <a:lnTo>
                        <a:pt x="887" y="149"/>
                      </a:lnTo>
                      <a:lnTo>
                        <a:pt x="887" y="142"/>
                      </a:lnTo>
                      <a:lnTo>
                        <a:pt x="887" y="135"/>
                      </a:lnTo>
                      <a:lnTo>
                        <a:pt x="887" y="115"/>
                      </a:lnTo>
                      <a:lnTo>
                        <a:pt x="881" y="101"/>
                      </a:lnTo>
                      <a:lnTo>
                        <a:pt x="887" y="95"/>
                      </a:lnTo>
                      <a:lnTo>
                        <a:pt x="887" y="88"/>
                      </a:lnTo>
                      <a:lnTo>
                        <a:pt x="894" y="88"/>
                      </a:lnTo>
                      <a:lnTo>
                        <a:pt x="908" y="81"/>
                      </a:lnTo>
                      <a:lnTo>
                        <a:pt x="921" y="81"/>
                      </a:lnTo>
                      <a:lnTo>
                        <a:pt x="928" y="88"/>
                      </a:lnTo>
                      <a:lnTo>
                        <a:pt x="935" y="95"/>
                      </a:lnTo>
                      <a:lnTo>
                        <a:pt x="941" y="95"/>
                      </a:lnTo>
                      <a:lnTo>
                        <a:pt x="948" y="101"/>
                      </a:lnTo>
                      <a:lnTo>
                        <a:pt x="955" y="101"/>
                      </a:lnTo>
                      <a:lnTo>
                        <a:pt x="982" y="101"/>
                      </a:lnTo>
                      <a:lnTo>
                        <a:pt x="989" y="101"/>
                      </a:lnTo>
                      <a:lnTo>
                        <a:pt x="996" y="108"/>
                      </a:lnTo>
                      <a:lnTo>
                        <a:pt x="1016" y="108"/>
                      </a:lnTo>
                      <a:lnTo>
                        <a:pt x="1023" y="101"/>
                      </a:lnTo>
                      <a:lnTo>
                        <a:pt x="1030" y="101"/>
                      </a:lnTo>
                      <a:lnTo>
                        <a:pt x="1043" y="95"/>
                      </a:lnTo>
                      <a:lnTo>
                        <a:pt x="1070" y="88"/>
                      </a:lnTo>
                      <a:lnTo>
                        <a:pt x="1091" y="95"/>
                      </a:lnTo>
                      <a:lnTo>
                        <a:pt x="1104" y="81"/>
                      </a:lnTo>
                      <a:lnTo>
                        <a:pt x="1111" y="81"/>
                      </a:lnTo>
                      <a:lnTo>
                        <a:pt x="1131" y="95"/>
                      </a:lnTo>
                      <a:lnTo>
                        <a:pt x="1138" y="115"/>
                      </a:lnTo>
                      <a:lnTo>
                        <a:pt x="1145" y="115"/>
                      </a:lnTo>
                      <a:lnTo>
                        <a:pt x="1151" y="115"/>
                      </a:lnTo>
                      <a:lnTo>
                        <a:pt x="1158" y="122"/>
                      </a:lnTo>
                      <a:lnTo>
                        <a:pt x="1172" y="129"/>
                      </a:lnTo>
                      <a:lnTo>
                        <a:pt x="1185" y="115"/>
                      </a:lnTo>
                      <a:lnTo>
                        <a:pt x="1192" y="115"/>
                      </a:lnTo>
                      <a:lnTo>
                        <a:pt x="1199" y="115"/>
                      </a:lnTo>
                      <a:lnTo>
                        <a:pt x="1206" y="129"/>
                      </a:lnTo>
                      <a:lnTo>
                        <a:pt x="1226" y="135"/>
                      </a:lnTo>
                      <a:lnTo>
                        <a:pt x="1233" y="142"/>
                      </a:lnTo>
                      <a:lnTo>
                        <a:pt x="1233" y="149"/>
                      </a:lnTo>
                      <a:lnTo>
                        <a:pt x="1239" y="156"/>
                      </a:lnTo>
                      <a:lnTo>
                        <a:pt x="1246" y="162"/>
                      </a:lnTo>
                      <a:lnTo>
                        <a:pt x="1260" y="156"/>
                      </a:lnTo>
                      <a:lnTo>
                        <a:pt x="1253" y="169"/>
                      </a:lnTo>
                      <a:lnTo>
                        <a:pt x="1253" y="189"/>
                      </a:lnTo>
                      <a:lnTo>
                        <a:pt x="1260" y="196"/>
                      </a:lnTo>
                      <a:lnTo>
                        <a:pt x="1260" y="189"/>
                      </a:lnTo>
                      <a:lnTo>
                        <a:pt x="1267" y="189"/>
                      </a:lnTo>
                      <a:lnTo>
                        <a:pt x="1267" y="183"/>
                      </a:lnTo>
                      <a:lnTo>
                        <a:pt x="1267" y="169"/>
                      </a:lnTo>
                      <a:lnTo>
                        <a:pt x="1267" y="162"/>
                      </a:lnTo>
                      <a:lnTo>
                        <a:pt x="1307" y="149"/>
                      </a:lnTo>
                      <a:lnTo>
                        <a:pt x="1314" y="149"/>
                      </a:lnTo>
                      <a:lnTo>
                        <a:pt x="1328" y="156"/>
                      </a:lnTo>
                      <a:lnTo>
                        <a:pt x="1328" y="162"/>
                      </a:lnTo>
                      <a:lnTo>
                        <a:pt x="1328" y="169"/>
                      </a:lnTo>
                      <a:lnTo>
                        <a:pt x="1334" y="176"/>
                      </a:lnTo>
                      <a:lnTo>
                        <a:pt x="1328" y="183"/>
                      </a:lnTo>
                      <a:lnTo>
                        <a:pt x="1328" y="196"/>
                      </a:lnTo>
                      <a:lnTo>
                        <a:pt x="1334" y="203"/>
                      </a:lnTo>
                      <a:lnTo>
                        <a:pt x="1341" y="210"/>
                      </a:lnTo>
                      <a:lnTo>
                        <a:pt x="1368" y="203"/>
                      </a:lnTo>
                      <a:lnTo>
                        <a:pt x="1368" y="217"/>
                      </a:lnTo>
                      <a:lnTo>
                        <a:pt x="1375" y="217"/>
                      </a:lnTo>
                      <a:lnTo>
                        <a:pt x="1382" y="223"/>
                      </a:lnTo>
                      <a:lnTo>
                        <a:pt x="1389" y="223"/>
                      </a:lnTo>
                      <a:lnTo>
                        <a:pt x="1389" y="230"/>
                      </a:lnTo>
                      <a:lnTo>
                        <a:pt x="1402" y="230"/>
                      </a:lnTo>
                      <a:lnTo>
                        <a:pt x="1416" y="223"/>
                      </a:lnTo>
                      <a:lnTo>
                        <a:pt x="1422" y="217"/>
                      </a:lnTo>
                      <a:lnTo>
                        <a:pt x="1422" y="203"/>
                      </a:lnTo>
                      <a:lnTo>
                        <a:pt x="1422" y="196"/>
                      </a:lnTo>
                      <a:lnTo>
                        <a:pt x="1416" y="183"/>
                      </a:lnTo>
                      <a:lnTo>
                        <a:pt x="1422" y="176"/>
                      </a:lnTo>
                      <a:lnTo>
                        <a:pt x="1422" y="169"/>
                      </a:lnTo>
                      <a:lnTo>
                        <a:pt x="1429" y="162"/>
                      </a:lnTo>
                      <a:lnTo>
                        <a:pt x="1422" y="156"/>
                      </a:lnTo>
                      <a:lnTo>
                        <a:pt x="1429" y="142"/>
                      </a:lnTo>
                      <a:lnTo>
                        <a:pt x="1443" y="142"/>
                      </a:lnTo>
                      <a:close/>
                    </a:path>
                  </a:pathLst>
                </a:custGeom>
                <a:solidFill>
                  <a:srgbClr val="A6A6A6"/>
                </a:solidFill>
                <a:ln w="0">
                  <a:solidFill>
                    <a:srgbClr val="7F7F7F"/>
                  </a:solidFill>
                  <a:prstDash val="solid"/>
                  <a:round/>
                  <a:headEnd/>
                  <a:tailEnd/>
                </a:ln>
              </p:spPr>
              <p:txBody>
                <a:bodyPr lIns="100796" tIns="50398" rIns="100796" bIns="50398"/>
                <a:lstStyle/>
                <a:p>
                  <a:endParaRPr lang="es-ES" sz="2004" dirty="0"/>
                </a:p>
              </p:txBody>
            </p:sp>
            <p:sp>
              <p:nvSpPr>
                <p:cNvPr id="8192" name="valladolid">
                  <a:extLst>
                    <a:ext uri="{FF2B5EF4-FFF2-40B4-BE49-F238E27FC236}">
                      <a16:creationId xmlns:a16="http://schemas.microsoft.com/office/drawing/2014/main" id="{863CFA48-15BE-7CC6-1151-E7F7716FFDC4}"/>
                    </a:ext>
                  </a:extLst>
                </p:cNvPr>
                <p:cNvSpPr>
                  <a:spLocks/>
                </p:cNvSpPr>
                <p:nvPr/>
              </p:nvSpPr>
              <p:spPr bwMode="auto">
                <a:xfrm>
                  <a:off x="4029773" y="2006769"/>
                  <a:ext cx="569278" cy="681038"/>
                </a:xfrm>
                <a:custGeom>
                  <a:avLst/>
                  <a:gdLst>
                    <a:gd name="T0" fmla="*/ 1666000730 w 1206"/>
                    <a:gd name="T1" fmla="*/ 2147483647 h 1395"/>
                    <a:gd name="T2" fmla="*/ 1234038949 w 1206"/>
                    <a:gd name="T3" fmla="*/ 2147483647 h 1395"/>
                    <a:gd name="T4" fmla="*/ 2147483647 w 1206"/>
                    <a:gd name="T5" fmla="*/ 2147483647 h 1395"/>
                    <a:gd name="T6" fmla="*/ 2147483647 w 1206"/>
                    <a:gd name="T7" fmla="*/ 2147483647 h 1395"/>
                    <a:gd name="T8" fmla="*/ 2147483647 w 1206"/>
                    <a:gd name="T9" fmla="*/ 2147483647 h 1395"/>
                    <a:gd name="T10" fmla="*/ 2147483647 w 1206"/>
                    <a:gd name="T11" fmla="*/ 354607888 h 1395"/>
                    <a:gd name="T12" fmla="*/ 2147483647 w 1206"/>
                    <a:gd name="T13" fmla="*/ 2147483647 h 1395"/>
                    <a:gd name="T14" fmla="*/ 2147483647 w 1206"/>
                    <a:gd name="T15" fmla="*/ 2147483647 h 1395"/>
                    <a:gd name="T16" fmla="*/ 2147483647 w 1206"/>
                    <a:gd name="T17" fmla="*/ 2147483647 h 1395"/>
                    <a:gd name="T18" fmla="*/ 2147483647 w 1206"/>
                    <a:gd name="T19" fmla="*/ 2147483647 h 1395"/>
                    <a:gd name="T20" fmla="*/ 2147483647 w 1206"/>
                    <a:gd name="T21" fmla="*/ 2147483647 h 1395"/>
                    <a:gd name="T22" fmla="*/ 2147483647 w 1206"/>
                    <a:gd name="T23" fmla="*/ 2147483647 h 1395"/>
                    <a:gd name="T24" fmla="*/ 2147483647 w 1206"/>
                    <a:gd name="T25" fmla="*/ 2147483647 h 1395"/>
                    <a:gd name="T26" fmla="*/ 2147483647 w 1206"/>
                    <a:gd name="T27" fmla="*/ 2147483647 h 1395"/>
                    <a:gd name="T28" fmla="*/ 2147483647 w 1206"/>
                    <a:gd name="T29" fmla="*/ 2147483647 h 1395"/>
                    <a:gd name="T30" fmla="*/ 2147483647 w 1206"/>
                    <a:gd name="T31" fmla="*/ 2147483647 h 1395"/>
                    <a:gd name="T32" fmla="*/ 2147483647 w 1206"/>
                    <a:gd name="T33" fmla="*/ 2147483647 h 1395"/>
                    <a:gd name="T34" fmla="*/ 2147483647 w 1206"/>
                    <a:gd name="T35" fmla="*/ 2147483647 h 1395"/>
                    <a:gd name="T36" fmla="*/ 2147483647 w 1206"/>
                    <a:gd name="T37" fmla="*/ 2147483647 h 1395"/>
                    <a:gd name="T38" fmla="*/ 2147483647 w 1206"/>
                    <a:gd name="T39" fmla="*/ 2147483647 h 1395"/>
                    <a:gd name="T40" fmla="*/ 2147483647 w 1206"/>
                    <a:gd name="T41" fmla="*/ 2147483647 h 1395"/>
                    <a:gd name="T42" fmla="*/ 2147483647 w 1206"/>
                    <a:gd name="T43" fmla="*/ 2147483647 h 1395"/>
                    <a:gd name="T44" fmla="*/ 2147483647 w 1206"/>
                    <a:gd name="T45" fmla="*/ 2147483647 h 1395"/>
                    <a:gd name="T46" fmla="*/ 2147483647 w 1206"/>
                    <a:gd name="T47" fmla="*/ 2147483647 h 1395"/>
                    <a:gd name="T48" fmla="*/ 2147483647 w 1206"/>
                    <a:gd name="T49" fmla="*/ 2147483647 h 1395"/>
                    <a:gd name="T50" fmla="*/ 2147483647 w 1206"/>
                    <a:gd name="T51" fmla="*/ 2147483647 h 1395"/>
                    <a:gd name="T52" fmla="*/ 2147483647 w 1206"/>
                    <a:gd name="T53" fmla="*/ 2147483647 h 1395"/>
                    <a:gd name="T54" fmla="*/ 2147483647 w 1206"/>
                    <a:gd name="T55" fmla="*/ 2147483647 h 1395"/>
                    <a:gd name="T56" fmla="*/ 2147483647 w 1206"/>
                    <a:gd name="T57" fmla="*/ 2147483647 h 1395"/>
                    <a:gd name="T58" fmla="*/ 2147483647 w 1206"/>
                    <a:gd name="T59" fmla="*/ 2147483647 h 1395"/>
                    <a:gd name="T60" fmla="*/ 2147483647 w 1206"/>
                    <a:gd name="T61" fmla="*/ 2147483647 h 1395"/>
                    <a:gd name="T62" fmla="*/ 2147483647 w 1206"/>
                    <a:gd name="T63" fmla="*/ 2147483647 h 1395"/>
                    <a:gd name="T64" fmla="*/ 2147483647 w 1206"/>
                    <a:gd name="T65" fmla="*/ 2147483647 h 1395"/>
                    <a:gd name="T66" fmla="*/ 2147483647 w 1206"/>
                    <a:gd name="T67" fmla="*/ 2147483647 h 1395"/>
                    <a:gd name="T68" fmla="*/ 2147483647 w 1206"/>
                    <a:gd name="T69" fmla="*/ 2147483647 h 1395"/>
                    <a:gd name="T70" fmla="*/ 2147483647 w 1206"/>
                    <a:gd name="T71" fmla="*/ 2147483647 h 1395"/>
                    <a:gd name="T72" fmla="*/ 2147483647 w 1206"/>
                    <a:gd name="T73" fmla="*/ 2147483647 h 1395"/>
                    <a:gd name="T74" fmla="*/ 2147483647 w 1206"/>
                    <a:gd name="T75" fmla="*/ 2147483647 h 1395"/>
                    <a:gd name="T76" fmla="*/ 2147483647 w 1206"/>
                    <a:gd name="T77" fmla="*/ 2147483647 h 1395"/>
                    <a:gd name="T78" fmla="*/ 2147483647 w 1206"/>
                    <a:gd name="T79" fmla="*/ 2147483647 h 1395"/>
                    <a:gd name="T80" fmla="*/ 2147483647 w 1206"/>
                    <a:gd name="T81" fmla="*/ 2147483647 h 1395"/>
                    <a:gd name="T82" fmla="*/ 2147483647 w 1206"/>
                    <a:gd name="T83" fmla="*/ 2147483647 h 1395"/>
                    <a:gd name="T84" fmla="*/ 2147483647 w 1206"/>
                    <a:gd name="T85" fmla="*/ 2147483647 h 1395"/>
                    <a:gd name="T86" fmla="*/ 2147483647 w 1206"/>
                    <a:gd name="T87" fmla="*/ 2147483647 h 1395"/>
                    <a:gd name="T88" fmla="*/ 2147483647 w 1206"/>
                    <a:gd name="T89" fmla="*/ 2147483647 h 1395"/>
                    <a:gd name="T90" fmla="*/ 2147483647 w 1206"/>
                    <a:gd name="T91" fmla="*/ 2147483647 h 1395"/>
                    <a:gd name="T92" fmla="*/ 2097963799 w 1206"/>
                    <a:gd name="T93" fmla="*/ 2147483647 h 1395"/>
                    <a:gd name="T94" fmla="*/ 2147483647 w 1206"/>
                    <a:gd name="T95" fmla="*/ 2147483647 h 1395"/>
                    <a:gd name="T96" fmla="*/ 2147483647 w 1206"/>
                    <a:gd name="T97" fmla="*/ 2147483647 h 1395"/>
                    <a:gd name="T98" fmla="*/ 2147483647 w 1206"/>
                    <a:gd name="T99" fmla="*/ 2147483647 h 1395"/>
                    <a:gd name="T100" fmla="*/ 2147483647 w 1206"/>
                    <a:gd name="T101" fmla="*/ 2147483647 h 1395"/>
                    <a:gd name="T102" fmla="*/ 2147483647 w 1206"/>
                    <a:gd name="T103" fmla="*/ 2147483647 h 1395"/>
                    <a:gd name="T104" fmla="*/ 2147483647 w 1206"/>
                    <a:gd name="T105" fmla="*/ 2147483647 h 1395"/>
                    <a:gd name="T106" fmla="*/ 2147483647 w 1206"/>
                    <a:gd name="T107" fmla="*/ 2147483647 h 1395"/>
                    <a:gd name="T108" fmla="*/ 1666000730 w 1206"/>
                    <a:gd name="T109" fmla="*/ 2147483647 h 1395"/>
                    <a:gd name="T110" fmla="*/ 2147483647 w 1206"/>
                    <a:gd name="T111" fmla="*/ 2147483647 h 1395"/>
                    <a:gd name="T112" fmla="*/ 2147483647 w 1206"/>
                    <a:gd name="T113" fmla="*/ 2147483647 h 1395"/>
                    <a:gd name="T114" fmla="*/ 2147483647 w 1206"/>
                    <a:gd name="T115" fmla="*/ 2147483647 h 1395"/>
                    <a:gd name="T116" fmla="*/ 2147483647 w 1206"/>
                    <a:gd name="T117" fmla="*/ 2147483647 h 1395"/>
                    <a:gd name="T118" fmla="*/ 2147483647 w 1206"/>
                    <a:gd name="T119" fmla="*/ 2147483647 h 139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06"/>
                    <a:gd name="T181" fmla="*/ 0 h 1395"/>
                    <a:gd name="T182" fmla="*/ 1206 w 1206"/>
                    <a:gd name="T183" fmla="*/ 1395 h 139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06" h="1395">
                      <a:moveTo>
                        <a:pt x="27" y="271"/>
                      </a:moveTo>
                      <a:lnTo>
                        <a:pt x="20" y="264"/>
                      </a:lnTo>
                      <a:lnTo>
                        <a:pt x="14" y="250"/>
                      </a:lnTo>
                      <a:lnTo>
                        <a:pt x="14" y="243"/>
                      </a:lnTo>
                      <a:lnTo>
                        <a:pt x="20" y="237"/>
                      </a:lnTo>
                      <a:lnTo>
                        <a:pt x="27" y="237"/>
                      </a:lnTo>
                      <a:lnTo>
                        <a:pt x="20" y="230"/>
                      </a:lnTo>
                      <a:lnTo>
                        <a:pt x="20" y="223"/>
                      </a:lnTo>
                      <a:lnTo>
                        <a:pt x="27" y="223"/>
                      </a:lnTo>
                      <a:lnTo>
                        <a:pt x="27" y="216"/>
                      </a:lnTo>
                      <a:lnTo>
                        <a:pt x="27" y="210"/>
                      </a:lnTo>
                      <a:lnTo>
                        <a:pt x="27" y="203"/>
                      </a:lnTo>
                      <a:lnTo>
                        <a:pt x="20" y="176"/>
                      </a:lnTo>
                      <a:lnTo>
                        <a:pt x="20" y="169"/>
                      </a:lnTo>
                      <a:lnTo>
                        <a:pt x="27" y="162"/>
                      </a:lnTo>
                      <a:lnTo>
                        <a:pt x="20" y="155"/>
                      </a:lnTo>
                      <a:lnTo>
                        <a:pt x="20" y="149"/>
                      </a:lnTo>
                      <a:lnTo>
                        <a:pt x="20" y="135"/>
                      </a:lnTo>
                      <a:lnTo>
                        <a:pt x="27" y="122"/>
                      </a:lnTo>
                      <a:lnTo>
                        <a:pt x="20" y="115"/>
                      </a:lnTo>
                      <a:lnTo>
                        <a:pt x="20" y="101"/>
                      </a:lnTo>
                      <a:lnTo>
                        <a:pt x="20" y="94"/>
                      </a:lnTo>
                      <a:lnTo>
                        <a:pt x="27" y="94"/>
                      </a:lnTo>
                      <a:lnTo>
                        <a:pt x="34" y="94"/>
                      </a:lnTo>
                      <a:lnTo>
                        <a:pt x="41" y="94"/>
                      </a:lnTo>
                      <a:lnTo>
                        <a:pt x="47" y="101"/>
                      </a:lnTo>
                      <a:lnTo>
                        <a:pt x="54" y="101"/>
                      </a:lnTo>
                      <a:lnTo>
                        <a:pt x="61" y="101"/>
                      </a:lnTo>
                      <a:lnTo>
                        <a:pt x="61" y="108"/>
                      </a:lnTo>
                      <a:lnTo>
                        <a:pt x="68" y="115"/>
                      </a:lnTo>
                      <a:lnTo>
                        <a:pt x="75" y="115"/>
                      </a:lnTo>
                      <a:lnTo>
                        <a:pt x="81" y="115"/>
                      </a:lnTo>
                      <a:lnTo>
                        <a:pt x="81" y="122"/>
                      </a:lnTo>
                      <a:lnTo>
                        <a:pt x="88" y="122"/>
                      </a:lnTo>
                      <a:lnTo>
                        <a:pt x="88" y="115"/>
                      </a:lnTo>
                      <a:lnTo>
                        <a:pt x="95" y="108"/>
                      </a:lnTo>
                      <a:lnTo>
                        <a:pt x="95" y="101"/>
                      </a:lnTo>
                      <a:lnTo>
                        <a:pt x="108" y="88"/>
                      </a:lnTo>
                      <a:lnTo>
                        <a:pt x="115" y="108"/>
                      </a:lnTo>
                      <a:lnTo>
                        <a:pt x="122" y="115"/>
                      </a:lnTo>
                      <a:lnTo>
                        <a:pt x="129" y="115"/>
                      </a:lnTo>
                      <a:lnTo>
                        <a:pt x="142" y="108"/>
                      </a:lnTo>
                      <a:lnTo>
                        <a:pt x="149" y="101"/>
                      </a:lnTo>
                      <a:lnTo>
                        <a:pt x="156" y="94"/>
                      </a:lnTo>
                      <a:lnTo>
                        <a:pt x="156" y="88"/>
                      </a:lnTo>
                      <a:lnTo>
                        <a:pt x="149" y="88"/>
                      </a:lnTo>
                      <a:lnTo>
                        <a:pt x="142" y="88"/>
                      </a:lnTo>
                      <a:lnTo>
                        <a:pt x="135" y="81"/>
                      </a:lnTo>
                      <a:lnTo>
                        <a:pt x="135" y="74"/>
                      </a:lnTo>
                      <a:lnTo>
                        <a:pt x="142" y="67"/>
                      </a:lnTo>
                      <a:lnTo>
                        <a:pt x="142" y="54"/>
                      </a:lnTo>
                      <a:lnTo>
                        <a:pt x="149" y="47"/>
                      </a:lnTo>
                      <a:lnTo>
                        <a:pt x="149" y="40"/>
                      </a:lnTo>
                      <a:lnTo>
                        <a:pt x="156" y="40"/>
                      </a:lnTo>
                      <a:lnTo>
                        <a:pt x="156" y="54"/>
                      </a:lnTo>
                      <a:lnTo>
                        <a:pt x="163" y="40"/>
                      </a:lnTo>
                      <a:lnTo>
                        <a:pt x="163" y="33"/>
                      </a:lnTo>
                      <a:lnTo>
                        <a:pt x="169" y="33"/>
                      </a:lnTo>
                      <a:lnTo>
                        <a:pt x="183" y="54"/>
                      </a:lnTo>
                      <a:lnTo>
                        <a:pt x="196" y="54"/>
                      </a:lnTo>
                      <a:lnTo>
                        <a:pt x="196" y="47"/>
                      </a:lnTo>
                      <a:lnTo>
                        <a:pt x="210" y="47"/>
                      </a:lnTo>
                      <a:lnTo>
                        <a:pt x="217" y="40"/>
                      </a:lnTo>
                      <a:lnTo>
                        <a:pt x="230" y="33"/>
                      </a:lnTo>
                      <a:lnTo>
                        <a:pt x="244" y="13"/>
                      </a:lnTo>
                      <a:lnTo>
                        <a:pt x="251" y="6"/>
                      </a:lnTo>
                      <a:lnTo>
                        <a:pt x="257" y="0"/>
                      </a:lnTo>
                      <a:lnTo>
                        <a:pt x="271" y="6"/>
                      </a:lnTo>
                      <a:lnTo>
                        <a:pt x="278" y="20"/>
                      </a:lnTo>
                      <a:lnTo>
                        <a:pt x="284" y="27"/>
                      </a:lnTo>
                      <a:lnTo>
                        <a:pt x="284" y="33"/>
                      </a:lnTo>
                      <a:lnTo>
                        <a:pt x="284" y="40"/>
                      </a:lnTo>
                      <a:lnTo>
                        <a:pt x="291" y="40"/>
                      </a:lnTo>
                      <a:lnTo>
                        <a:pt x="298" y="40"/>
                      </a:lnTo>
                      <a:lnTo>
                        <a:pt x="291" y="61"/>
                      </a:lnTo>
                      <a:lnTo>
                        <a:pt x="305" y="61"/>
                      </a:lnTo>
                      <a:lnTo>
                        <a:pt x="312" y="61"/>
                      </a:lnTo>
                      <a:lnTo>
                        <a:pt x="312" y="54"/>
                      </a:lnTo>
                      <a:lnTo>
                        <a:pt x="312" y="47"/>
                      </a:lnTo>
                      <a:lnTo>
                        <a:pt x="318" y="40"/>
                      </a:lnTo>
                      <a:lnTo>
                        <a:pt x="318" y="27"/>
                      </a:lnTo>
                      <a:lnTo>
                        <a:pt x="318" y="20"/>
                      </a:lnTo>
                      <a:lnTo>
                        <a:pt x="345" y="27"/>
                      </a:lnTo>
                      <a:lnTo>
                        <a:pt x="339" y="54"/>
                      </a:lnTo>
                      <a:lnTo>
                        <a:pt x="339" y="61"/>
                      </a:lnTo>
                      <a:lnTo>
                        <a:pt x="332" y="61"/>
                      </a:lnTo>
                      <a:lnTo>
                        <a:pt x="332" y="67"/>
                      </a:lnTo>
                      <a:lnTo>
                        <a:pt x="339" y="81"/>
                      </a:lnTo>
                      <a:lnTo>
                        <a:pt x="339" y="94"/>
                      </a:lnTo>
                      <a:lnTo>
                        <a:pt x="325" y="108"/>
                      </a:lnTo>
                      <a:lnTo>
                        <a:pt x="332" y="122"/>
                      </a:lnTo>
                      <a:lnTo>
                        <a:pt x="339" y="135"/>
                      </a:lnTo>
                      <a:lnTo>
                        <a:pt x="332" y="135"/>
                      </a:lnTo>
                      <a:lnTo>
                        <a:pt x="339" y="142"/>
                      </a:lnTo>
                      <a:lnTo>
                        <a:pt x="332" y="155"/>
                      </a:lnTo>
                      <a:lnTo>
                        <a:pt x="318" y="162"/>
                      </a:lnTo>
                      <a:lnTo>
                        <a:pt x="325" y="169"/>
                      </a:lnTo>
                      <a:lnTo>
                        <a:pt x="325" y="182"/>
                      </a:lnTo>
                      <a:lnTo>
                        <a:pt x="332" y="176"/>
                      </a:lnTo>
                      <a:lnTo>
                        <a:pt x="332" y="182"/>
                      </a:lnTo>
                      <a:lnTo>
                        <a:pt x="339" y="189"/>
                      </a:lnTo>
                      <a:lnTo>
                        <a:pt x="345" y="189"/>
                      </a:lnTo>
                      <a:lnTo>
                        <a:pt x="352" y="189"/>
                      </a:lnTo>
                      <a:lnTo>
                        <a:pt x="359" y="196"/>
                      </a:lnTo>
                      <a:lnTo>
                        <a:pt x="359" y="189"/>
                      </a:lnTo>
                      <a:lnTo>
                        <a:pt x="366" y="189"/>
                      </a:lnTo>
                      <a:lnTo>
                        <a:pt x="373" y="182"/>
                      </a:lnTo>
                      <a:lnTo>
                        <a:pt x="379" y="189"/>
                      </a:lnTo>
                      <a:lnTo>
                        <a:pt x="379" y="182"/>
                      </a:lnTo>
                      <a:lnTo>
                        <a:pt x="393" y="182"/>
                      </a:lnTo>
                      <a:lnTo>
                        <a:pt x="406" y="189"/>
                      </a:lnTo>
                      <a:lnTo>
                        <a:pt x="406" y="196"/>
                      </a:lnTo>
                      <a:lnTo>
                        <a:pt x="406" y="210"/>
                      </a:lnTo>
                      <a:lnTo>
                        <a:pt x="406" y="223"/>
                      </a:lnTo>
                      <a:lnTo>
                        <a:pt x="406" y="230"/>
                      </a:lnTo>
                      <a:lnTo>
                        <a:pt x="413" y="250"/>
                      </a:lnTo>
                      <a:lnTo>
                        <a:pt x="420" y="257"/>
                      </a:lnTo>
                      <a:lnTo>
                        <a:pt x="413" y="257"/>
                      </a:lnTo>
                      <a:lnTo>
                        <a:pt x="427" y="271"/>
                      </a:lnTo>
                      <a:lnTo>
                        <a:pt x="413" y="271"/>
                      </a:lnTo>
                      <a:lnTo>
                        <a:pt x="406" y="277"/>
                      </a:lnTo>
                      <a:lnTo>
                        <a:pt x="386" y="298"/>
                      </a:lnTo>
                      <a:lnTo>
                        <a:pt x="393" y="338"/>
                      </a:lnTo>
                      <a:lnTo>
                        <a:pt x="400" y="338"/>
                      </a:lnTo>
                      <a:lnTo>
                        <a:pt x="386" y="345"/>
                      </a:lnTo>
                      <a:lnTo>
                        <a:pt x="373" y="352"/>
                      </a:lnTo>
                      <a:lnTo>
                        <a:pt x="366" y="359"/>
                      </a:lnTo>
                      <a:lnTo>
                        <a:pt x="366" y="365"/>
                      </a:lnTo>
                      <a:lnTo>
                        <a:pt x="366" y="372"/>
                      </a:lnTo>
                      <a:lnTo>
                        <a:pt x="366" y="386"/>
                      </a:lnTo>
                      <a:lnTo>
                        <a:pt x="359" y="386"/>
                      </a:lnTo>
                      <a:lnTo>
                        <a:pt x="359" y="392"/>
                      </a:lnTo>
                      <a:lnTo>
                        <a:pt x="359" y="399"/>
                      </a:lnTo>
                      <a:lnTo>
                        <a:pt x="345" y="399"/>
                      </a:lnTo>
                      <a:lnTo>
                        <a:pt x="345" y="406"/>
                      </a:lnTo>
                      <a:lnTo>
                        <a:pt x="339" y="420"/>
                      </a:lnTo>
                      <a:lnTo>
                        <a:pt x="339" y="426"/>
                      </a:lnTo>
                      <a:lnTo>
                        <a:pt x="345" y="440"/>
                      </a:lnTo>
                      <a:lnTo>
                        <a:pt x="352" y="447"/>
                      </a:lnTo>
                      <a:lnTo>
                        <a:pt x="352" y="453"/>
                      </a:lnTo>
                      <a:lnTo>
                        <a:pt x="352" y="460"/>
                      </a:lnTo>
                      <a:lnTo>
                        <a:pt x="359" y="453"/>
                      </a:lnTo>
                      <a:lnTo>
                        <a:pt x="366" y="447"/>
                      </a:lnTo>
                      <a:lnTo>
                        <a:pt x="366" y="453"/>
                      </a:lnTo>
                      <a:lnTo>
                        <a:pt x="366" y="447"/>
                      </a:lnTo>
                      <a:lnTo>
                        <a:pt x="379" y="440"/>
                      </a:lnTo>
                      <a:lnTo>
                        <a:pt x="386" y="433"/>
                      </a:lnTo>
                      <a:lnTo>
                        <a:pt x="400" y="440"/>
                      </a:lnTo>
                      <a:lnTo>
                        <a:pt x="400" y="453"/>
                      </a:lnTo>
                      <a:lnTo>
                        <a:pt x="413" y="453"/>
                      </a:lnTo>
                      <a:lnTo>
                        <a:pt x="427" y="440"/>
                      </a:lnTo>
                      <a:lnTo>
                        <a:pt x="433" y="440"/>
                      </a:lnTo>
                      <a:lnTo>
                        <a:pt x="447" y="440"/>
                      </a:lnTo>
                      <a:lnTo>
                        <a:pt x="454" y="440"/>
                      </a:lnTo>
                      <a:lnTo>
                        <a:pt x="454" y="453"/>
                      </a:lnTo>
                      <a:lnTo>
                        <a:pt x="461" y="460"/>
                      </a:lnTo>
                      <a:lnTo>
                        <a:pt x="461" y="453"/>
                      </a:lnTo>
                      <a:lnTo>
                        <a:pt x="461" y="460"/>
                      </a:lnTo>
                      <a:lnTo>
                        <a:pt x="474" y="474"/>
                      </a:lnTo>
                      <a:lnTo>
                        <a:pt x="481" y="487"/>
                      </a:lnTo>
                      <a:lnTo>
                        <a:pt x="481" y="494"/>
                      </a:lnTo>
                      <a:lnTo>
                        <a:pt x="488" y="501"/>
                      </a:lnTo>
                      <a:lnTo>
                        <a:pt x="488" y="514"/>
                      </a:lnTo>
                      <a:lnTo>
                        <a:pt x="494" y="514"/>
                      </a:lnTo>
                      <a:lnTo>
                        <a:pt x="508" y="548"/>
                      </a:lnTo>
                      <a:lnTo>
                        <a:pt x="515" y="555"/>
                      </a:lnTo>
                      <a:lnTo>
                        <a:pt x="515" y="562"/>
                      </a:lnTo>
                      <a:lnTo>
                        <a:pt x="515" y="569"/>
                      </a:lnTo>
                      <a:lnTo>
                        <a:pt x="535" y="562"/>
                      </a:lnTo>
                      <a:lnTo>
                        <a:pt x="542" y="562"/>
                      </a:lnTo>
                      <a:lnTo>
                        <a:pt x="549" y="555"/>
                      </a:lnTo>
                      <a:lnTo>
                        <a:pt x="555" y="542"/>
                      </a:lnTo>
                      <a:lnTo>
                        <a:pt x="569" y="528"/>
                      </a:lnTo>
                      <a:lnTo>
                        <a:pt x="569" y="521"/>
                      </a:lnTo>
                      <a:lnTo>
                        <a:pt x="569" y="514"/>
                      </a:lnTo>
                      <a:lnTo>
                        <a:pt x="576" y="508"/>
                      </a:lnTo>
                      <a:lnTo>
                        <a:pt x="596" y="494"/>
                      </a:lnTo>
                      <a:lnTo>
                        <a:pt x="610" y="487"/>
                      </a:lnTo>
                      <a:lnTo>
                        <a:pt x="616" y="481"/>
                      </a:lnTo>
                      <a:lnTo>
                        <a:pt x="623" y="481"/>
                      </a:lnTo>
                      <a:lnTo>
                        <a:pt x="630" y="481"/>
                      </a:lnTo>
                      <a:lnTo>
                        <a:pt x="630" y="487"/>
                      </a:lnTo>
                      <a:lnTo>
                        <a:pt x="637" y="487"/>
                      </a:lnTo>
                      <a:lnTo>
                        <a:pt x="643" y="487"/>
                      </a:lnTo>
                      <a:lnTo>
                        <a:pt x="650" y="494"/>
                      </a:lnTo>
                      <a:lnTo>
                        <a:pt x="650" y="501"/>
                      </a:lnTo>
                      <a:lnTo>
                        <a:pt x="650" y="508"/>
                      </a:lnTo>
                      <a:lnTo>
                        <a:pt x="650" y="514"/>
                      </a:lnTo>
                      <a:lnTo>
                        <a:pt x="657" y="514"/>
                      </a:lnTo>
                      <a:lnTo>
                        <a:pt x="650" y="521"/>
                      </a:lnTo>
                      <a:lnTo>
                        <a:pt x="657" y="528"/>
                      </a:lnTo>
                      <a:lnTo>
                        <a:pt x="664" y="535"/>
                      </a:lnTo>
                      <a:lnTo>
                        <a:pt x="677" y="548"/>
                      </a:lnTo>
                      <a:lnTo>
                        <a:pt x="684" y="548"/>
                      </a:lnTo>
                      <a:lnTo>
                        <a:pt x="691" y="569"/>
                      </a:lnTo>
                      <a:lnTo>
                        <a:pt x="704" y="582"/>
                      </a:lnTo>
                      <a:lnTo>
                        <a:pt x="704" y="575"/>
                      </a:lnTo>
                      <a:lnTo>
                        <a:pt x="711" y="575"/>
                      </a:lnTo>
                      <a:lnTo>
                        <a:pt x="718" y="575"/>
                      </a:lnTo>
                      <a:lnTo>
                        <a:pt x="725" y="575"/>
                      </a:lnTo>
                      <a:lnTo>
                        <a:pt x="725" y="562"/>
                      </a:lnTo>
                      <a:lnTo>
                        <a:pt x="718" y="562"/>
                      </a:lnTo>
                      <a:lnTo>
                        <a:pt x="725" y="555"/>
                      </a:lnTo>
                      <a:lnTo>
                        <a:pt x="738" y="562"/>
                      </a:lnTo>
                      <a:lnTo>
                        <a:pt x="745" y="569"/>
                      </a:lnTo>
                      <a:lnTo>
                        <a:pt x="752" y="569"/>
                      </a:lnTo>
                      <a:lnTo>
                        <a:pt x="759" y="562"/>
                      </a:lnTo>
                      <a:lnTo>
                        <a:pt x="759" y="555"/>
                      </a:lnTo>
                      <a:lnTo>
                        <a:pt x="765" y="555"/>
                      </a:lnTo>
                      <a:lnTo>
                        <a:pt x="772" y="548"/>
                      </a:lnTo>
                      <a:lnTo>
                        <a:pt x="779" y="548"/>
                      </a:lnTo>
                      <a:lnTo>
                        <a:pt x="786" y="548"/>
                      </a:lnTo>
                      <a:lnTo>
                        <a:pt x="786" y="555"/>
                      </a:lnTo>
                      <a:lnTo>
                        <a:pt x="786" y="562"/>
                      </a:lnTo>
                      <a:lnTo>
                        <a:pt x="799" y="569"/>
                      </a:lnTo>
                      <a:lnTo>
                        <a:pt x="792" y="575"/>
                      </a:lnTo>
                      <a:lnTo>
                        <a:pt x="792" y="569"/>
                      </a:lnTo>
                      <a:lnTo>
                        <a:pt x="779" y="575"/>
                      </a:lnTo>
                      <a:lnTo>
                        <a:pt x="779" y="569"/>
                      </a:lnTo>
                      <a:lnTo>
                        <a:pt x="772" y="569"/>
                      </a:lnTo>
                      <a:lnTo>
                        <a:pt x="765" y="616"/>
                      </a:lnTo>
                      <a:lnTo>
                        <a:pt x="772" y="616"/>
                      </a:lnTo>
                      <a:lnTo>
                        <a:pt x="759" y="630"/>
                      </a:lnTo>
                      <a:lnTo>
                        <a:pt x="779" y="630"/>
                      </a:lnTo>
                      <a:lnTo>
                        <a:pt x="799" y="643"/>
                      </a:lnTo>
                      <a:lnTo>
                        <a:pt x="806" y="643"/>
                      </a:lnTo>
                      <a:lnTo>
                        <a:pt x="813" y="643"/>
                      </a:lnTo>
                      <a:lnTo>
                        <a:pt x="833" y="630"/>
                      </a:lnTo>
                      <a:lnTo>
                        <a:pt x="847" y="616"/>
                      </a:lnTo>
                      <a:lnTo>
                        <a:pt x="853" y="616"/>
                      </a:lnTo>
                      <a:lnTo>
                        <a:pt x="853" y="609"/>
                      </a:lnTo>
                      <a:lnTo>
                        <a:pt x="867" y="609"/>
                      </a:lnTo>
                      <a:lnTo>
                        <a:pt x="860" y="616"/>
                      </a:lnTo>
                      <a:lnTo>
                        <a:pt x="867" y="616"/>
                      </a:lnTo>
                      <a:lnTo>
                        <a:pt x="887" y="630"/>
                      </a:lnTo>
                      <a:lnTo>
                        <a:pt x="901" y="630"/>
                      </a:lnTo>
                      <a:lnTo>
                        <a:pt x="908" y="630"/>
                      </a:lnTo>
                      <a:lnTo>
                        <a:pt x="921" y="636"/>
                      </a:lnTo>
                      <a:lnTo>
                        <a:pt x="921" y="630"/>
                      </a:lnTo>
                      <a:lnTo>
                        <a:pt x="928" y="623"/>
                      </a:lnTo>
                      <a:lnTo>
                        <a:pt x="948" y="623"/>
                      </a:lnTo>
                      <a:lnTo>
                        <a:pt x="955" y="609"/>
                      </a:lnTo>
                      <a:lnTo>
                        <a:pt x="962" y="609"/>
                      </a:lnTo>
                      <a:lnTo>
                        <a:pt x="969" y="589"/>
                      </a:lnTo>
                      <a:lnTo>
                        <a:pt x="982" y="596"/>
                      </a:lnTo>
                      <a:lnTo>
                        <a:pt x="989" y="582"/>
                      </a:lnTo>
                      <a:lnTo>
                        <a:pt x="989" y="589"/>
                      </a:lnTo>
                      <a:lnTo>
                        <a:pt x="1009" y="596"/>
                      </a:lnTo>
                      <a:lnTo>
                        <a:pt x="1023" y="596"/>
                      </a:lnTo>
                      <a:lnTo>
                        <a:pt x="1030" y="596"/>
                      </a:lnTo>
                      <a:lnTo>
                        <a:pt x="1043" y="596"/>
                      </a:lnTo>
                      <a:lnTo>
                        <a:pt x="1050" y="596"/>
                      </a:lnTo>
                      <a:lnTo>
                        <a:pt x="1057" y="602"/>
                      </a:lnTo>
                      <a:lnTo>
                        <a:pt x="1063" y="602"/>
                      </a:lnTo>
                      <a:lnTo>
                        <a:pt x="1077" y="596"/>
                      </a:lnTo>
                      <a:lnTo>
                        <a:pt x="1084" y="589"/>
                      </a:lnTo>
                      <a:lnTo>
                        <a:pt x="1091" y="602"/>
                      </a:lnTo>
                      <a:lnTo>
                        <a:pt x="1097" y="602"/>
                      </a:lnTo>
                      <a:lnTo>
                        <a:pt x="1097" y="616"/>
                      </a:lnTo>
                      <a:lnTo>
                        <a:pt x="1104" y="630"/>
                      </a:lnTo>
                      <a:lnTo>
                        <a:pt x="1111" y="623"/>
                      </a:lnTo>
                      <a:lnTo>
                        <a:pt x="1118" y="623"/>
                      </a:lnTo>
                      <a:lnTo>
                        <a:pt x="1131" y="636"/>
                      </a:lnTo>
                      <a:lnTo>
                        <a:pt x="1138" y="636"/>
                      </a:lnTo>
                      <a:lnTo>
                        <a:pt x="1138" y="630"/>
                      </a:lnTo>
                      <a:lnTo>
                        <a:pt x="1151" y="636"/>
                      </a:lnTo>
                      <a:lnTo>
                        <a:pt x="1145" y="636"/>
                      </a:lnTo>
                      <a:lnTo>
                        <a:pt x="1145" y="670"/>
                      </a:lnTo>
                      <a:lnTo>
                        <a:pt x="1131" y="670"/>
                      </a:lnTo>
                      <a:lnTo>
                        <a:pt x="1124" y="670"/>
                      </a:lnTo>
                      <a:lnTo>
                        <a:pt x="1124" y="684"/>
                      </a:lnTo>
                      <a:lnTo>
                        <a:pt x="1131" y="684"/>
                      </a:lnTo>
                      <a:lnTo>
                        <a:pt x="1138" y="691"/>
                      </a:lnTo>
                      <a:lnTo>
                        <a:pt x="1145" y="691"/>
                      </a:lnTo>
                      <a:lnTo>
                        <a:pt x="1145" y="697"/>
                      </a:lnTo>
                      <a:lnTo>
                        <a:pt x="1151" y="704"/>
                      </a:lnTo>
                      <a:lnTo>
                        <a:pt x="1158" y="704"/>
                      </a:lnTo>
                      <a:lnTo>
                        <a:pt x="1165" y="724"/>
                      </a:lnTo>
                      <a:lnTo>
                        <a:pt x="1165" y="745"/>
                      </a:lnTo>
                      <a:lnTo>
                        <a:pt x="1165" y="758"/>
                      </a:lnTo>
                      <a:lnTo>
                        <a:pt x="1165" y="765"/>
                      </a:lnTo>
                      <a:lnTo>
                        <a:pt x="1165" y="779"/>
                      </a:lnTo>
                      <a:lnTo>
                        <a:pt x="1165" y="792"/>
                      </a:lnTo>
                      <a:lnTo>
                        <a:pt x="1158" y="799"/>
                      </a:lnTo>
                      <a:lnTo>
                        <a:pt x="1158" y="806"/>
                      </a:lnTo>
                      <a:lnTo>
                        <a:pt x="1165" y="812"/>
                      </a:lnTo>
                      <a:lnTo>
                        <a:pt x="1172" y="806"/>
                      </a:lnTo>
                      <a:lnTo>
                        <a:pt x="1179" y="812"/>
                      </a:lnTo>
                      <a:lnTo>
                        <a:pt x="1185" y="806"/>
                      </a:lnTo>
                      <a:lnTo>
                        <a:pt x="1185" y="812"/>
                      </a:lnTo>
                      <a:lnTo>
                        <a:pt x="1179" y="812"/>
                      </a:lnTo>
                      <a:lnTo>
                        <a:pt x="1179" y="819"/>
                      </a:lnTo>
                      <a:lnTo>
                        <a:pt x="1192" y="819"/>
                      </a:lnTo>
                      <a:lnTo>
                        <a:pt x="1192" y="826"/>
                      </a:lnTo>
                      <a:lnTo>
                        <a:pt x="1199" y="833"/>
                      </a:lnTo>
                      <a:lnTo>
                        <a:pt x="1199" y="840"/>
                      </a:lnTo>
                      <a:lnTo>
                        <a:pt x="1199" y="846"/>
                      </a:lnTo>
                      <a:lnTo>
                        <a:pt x="1206" y="846"/>
                      </a:lnTo>
                      <a:lnTo>
                        <a:pt x="1206" y="860"/>
                      </a:lnTo>
                      <a:lnTo>
                        <a:pt x="1199" y="867"/>
                      </a:lnTo>
                      <a:lnTo>
                        <a:pt x="1192" y="880"/>
                      </a:lnTo>
                      <a:lnTo>
                        <a:pt x="1192" y="901"/>
                      </a:lnTo>
                      <a:lnTo>
                        <a:pt x="1192" y="907"/>
                      </a:lnTo>
                      <a:lnTo>
                        <a:pt x="1192" y="921"/>
                      </a:lnTo>
                      <a:lnTo>
                        <a:pt x="1185" y="928"/>
                      </a:lnTo>
                      <a:lnTo>
                        <a:pt x="1179" y="928"/>
                      </a:lnTo>
                      <a:lnTo>
                        <a:pt x="1179" y="921"/>
                      </a:lnTo>
                      <a:lnTo>
                        <a:pt x="1179" y="928"/>
                      </a:lnTo>
                      <a:lnTo>
                        <a:pt x="1179" y="921"/>
                      </a:lnTo>
                      <a:lnTo>
                        <a:pt x="1172" y="921"/>
                      </a:lnTo>
                      <a:lnTo>
                        <a:pt x="1165" y="921"/>
                      </a:lnTo>
                      <a:lnTo>
                        <a:pt x="1158" y="928"/>
                      </a:lnTo>
                      <a:lnTo>
                        <a:pt x="1145" y="934"/>
                      </a:lnTo>
                      <a:lnTo>
                        <a:pt x="1138" y="941"/>
                      </a:lnTo>
                      <a:lnTo>
                        <a:pt x="1138" y="948"/>
                      </a:lnTo>
                      <a:lnTo>
                        <a:pt x="1131" y="948"/>
                      </a:lnTo>
                      <a:lnTo>
                        <a:pt x="1124" y="948"/>
                      </a:lnTo>
                      <a:lnTo>
                        <a:pt x="1118" y="948"/>
                      </a:lnTo>
                      <a:lnTo>
                        <a:pt x="1097" y="955"/>
                      </a:lnTo>
                      <a:lnTo>
                        <a:pt x="1091" y="962"/>
                      </a:lnTo>
                      <a:lnTo>
                        <a:pt x="1084" y="962"/>
                      </a:lnTo>
                      <a:lnTo>
                        <a:pt x="1070" y="968"/>
                      </a:lnTo>
                      <a:lnTo>
                        <a:pt x="1063" y="975"/>
                      </a:lnTo>
                      <a:lnTo>
                        <a:pt x="1050" y="962"/>
                      </a:lnTo>
                      <a:lnTo>
                        <a:pt x="1043" y="968"/>
                      </a:lnTo>
                      <a:lnTo>
                        <a:pt x="1030" y="968"/>
                      </a:lnTo>
                      <a:lnTo>
                        <a:pt x="1016" y="975"/>
                      </a:lnTo>
                      <a:lnTo>
                        <a:pt x="989" y="989"/>
                      </a:lnTo>
                      <a:lnTo>
                        <a:pt x="982" y="989"/>
                      </a:lnTo>
                      <a:lnTo>
                        <a:pt x="975" y="982"/>
                      </a:lnTo>
                      <a:lnTo>
                        <a:pt x="962" y="989"/>
                      </a:lnTo>
                      <a:lnTo>
                        <a:pt x="962" y="995"/>
                      </a:lnTo>
                      <a:lnTo>
                        <a:pt x="962" y="989"/>
                      </a:lnTo>
                      <a:lnTo>
                        <a:pt x="955" y="982"/>
                      </a:lnTo>
                      <a:lnTo>
                        <a:pt x="948" y="989"/>
                      </a:lnTo>
                      <a:lnTo>
                        <a:pt x="941" y="989"/>
                      </a:lnTo>
                      <a:lnTo>
                        <a:pt x="935" y="989"/>
                      </a:lnTo>
                      <a:lnTo>
                        <a:pt x="928" y="989"/>
                      </a:lnTo>
                      <a:lnTo>
                        <a:pt x="914" y="995"/>
                      </a:lnTo>
                      <a:lnTo>
                        <a:pt x="908" y="995"/>
                      </a:lnTo>
                      <a:lnTo>
                        <a:pt x="901" y="1002"/>
                      </a:lnTo>
                      <a:lnTo>
                        <a:pt x="894" y="995"/>
                      </a:lnTo>
                      <a:lnTo>
                        <a:pt x="887" y="995"/>
                      </a:lnTo>
                      <a:lnTo>
                        <a:pt x="881" y="995"/>
                      </a:lnTo>
                      <a:lnTo>
                        <a:pt x="874" y="995"/>
                      </a:lnTo>
                      <a:lnTo>
                        <a:pt x="874" y="1002"/>
                      </a:lnTo>
                      <a:lnTo>
                        <a:pt x="874" y="1009"/>
                      </a:lnTo>
                      <a:lnTo>
                        <a:pt x="867" y="1009"/>
                      </a:lnTo>
                      <a:lnTo>
                        <a:pt x="860" y="1002"/>
                      </a:lnTo>
                      <a:lnTo>
                        <a:pt x="860" y="1009"/>
                      </a:lnTo>
                      <a:lnTo>
                        <a:pt x="853" y="1009"/>
                      </a:lnTo>
                      <a:lnTo>
                        <a:pt x="847" y="1009"/>
                      </a:lnTo>
                      <a:lnTo>
                        <a:pt x="833" y="1002"/>
                      </a:lnTo>
                      <a:lnTo>
                        <a:pt x="826" y="1009"/>
                      </a:lnTo>
                      <a:lnTo>
                        <a:pt x="820" y="1016"/>
                      </a:lnTo>
                      <a:lnTo>
                        <a:pt x="813" y="1016"/>
                      </a:lnTo>
                      <a:lnTo>
                        <a:pt x="813" y="1022"/>
                      </a:lnTo>
                      <a:lnTo>
                        <a:pt x="806" y="1022"/>
                      </a:lnTo>
                      <a:lnTo>
                        <a:pt x="799" y="1022"/>
                      </a:lnTo>
                      <a:lnTo>
                        <a:pt x="799" y="1029"/>
                      </a:lnTo>
                      <a:lnTo>
                        <a:pt x="792" y="1029"/>
                      </a:lnTo>
                      <a:lnTo>
                        <a:pt x="786" y="1029"/>
                      </a:lnTo>
                      <a:lnTo>
                        <a:pt x="786" y="1036"/>
                      </a:lnTo>
                      <a:lnTo>
                        <a:pt x="772" y="1036"/>
                      </a:lnTo>
                      <a:lnTo>
                        <a:pt x="772" y="1043"/>
                      </a:lnTo>
                      <a:lnTo>
                        <a:pt x="759" y="1036"/>
                      </a:lnTo>
                      <a:lnTo>
                        <a:pt x="752" y="1036"/>
                      </a:lnTo>
                      <a:lnTo>
                        <a:pt x="745" y="1036"/>
                      </a:lnTo>
                      <a:lnTo>
                        <a:pt x="738" y="1043"/>
                      </a:lnTo>
                      <a:lnTo>
                        <a:pt x="745" y="1043"/>
                      </a:lnTo>
                      <a:lnTo>
                        <a:pt x="745" y="1050"/>
                      </a:lnTo>
                      <a:lnTo>
                        <a:pt x="745" y="1056"/>
                      </a:lnTo>
                      <a:lnTo>
                        <a:pt x="765" y="1090"/>
                      </a:lnTo>
                      <a:lnTo>
                        <a:pt x="759" y="1090"/>
                      </a:lnTo>
                      <a:lnTo>
                        <a:pt x="752" y="1097"/>
                      </a:lnTo>
                      <a:lnTo>
                        <a:pt x="759" y="1111"/>
                      </a:lnTo>
                      <a:lnTo>
                        <a:pt x="752" y="1111"/>
                      </a:lnTo>
                      <a:lnTo>
                        <a:pt x="752" y="1117"/>
                      </a:lnTo>
                      <a:lnTo>
                        <a:pt x="759" y="1138"/>
                      </a:lnTo>
                      <a:lnTo>
                        <a:pt x="772" y="1138"/>
                      </a:lnTo>
                      <a:lnTo>
                        <a:pt x="779" y="1138"/>
                      </a:lnTo>
                      <a:lnTo>
                        <a:pt x="779" y="1144"/>
                      </a:lnTo>
                      <a:lnTo>
                        <a:pt x="779" y="1171"/>
                      </a:lnTo>
                      <a:lnTo>
                        <a:pt x="772" y="1171"/>
                      </a:lnTo>
                      <a:lnTo>
                        <a:pt x="765" y="1165"/>
                      </a:lnTo>
                      <a:lnTo>
                        <a:pt x="759" y="1165"/>
                      </a:lnTo>
                      <a:lnTo>
                        <a:pt x="752" y="1165"/>
                      </a:lnTo>
                      <a:lnTo>
                        <a:pt x="752" y="1151"/>
                      </a:lnTo>
                      <a:lnTo>
                        <a:pt x="732" y="1138"/>
                      </a:lnTo>
                      <a:lnTo>
                        <a:pt x="725" y="1144"/>
                      </a:lnTo>
                      <a:lnTo>
                        <a:pt x="718" y="1151"/>
                      </a:lnTo>
                      <a:lnTo>
                        <a:pt x="704" y="1158"/>
                      </a:lnTo>
                      <a:lnTo>
                        <a:pt x="698" y="1158"/>
                      </a:lnTo>
                      <a:lnTo>
                        <a:pt x="691" y="1158"/>
                      </a:lnTo>
                      <a:lnTo>
                        <a:pt x="677" y="1144"/>
                      </a:lnTo>
                      <a:lnTo>
                        <a:pt x="671" y="1138"/>
                      </a:lnTo>
                      <a:lnTo>
                        <a:pt x="664" y="1151"/>
                      </a:lnTo>
                      <a:lnTo>
                        <a:pt x="664" y="1158"/>
                      </a:lnTo>
                      <a:lnTo>
                        <a:pt x="671" y="1165"/>
                      </a:lnTo>
                      <a:lnTo>
                        <a:pt x="677" y="1171"/>
                      </a:lnTo>
                      <a:lnTo>
                        <a:pt x="684" y="1178"/>
                      </a:lnTo>
                      <a:lnTo>
                        <a:pt x="691" y="1185"/>
                      </a:lnTo>
                      <a:lnTo>
                        <a:pt x="684" y="1192"/>
                      </a:lnTo>
                      <a:lnTo>
                        <a:pt x="691" y="1192"/>
                      </a:lnTo>
                      <a:lnTo>
                        <a:pt x="677" y="1199"/>
                      </a:lnTo>
                      <a:lnTo>
                        <a:pt x="671" y="1205"/>
                      </a:lnTo>
                      <a:lnTo>
                        <a:pt x="664" y="1212"/>
                      </a:lnTo>
                      <a:lnTo>
                        <a:pt x="657" y="1226"/>
                      </a:lnTo>
                      <a:lnTo>
                        <a:pt x="650" y="1232"/>
                      </a:lnTo>
                      <a:lnTo>
                        <a:pt x="643" y="1239"/>
                      </a:lnTo>
                      <a:lnTo>
                        <a:pt x="637" y="1246"/>
                      </a:lnTo>
                      <a:lnTo>
                        <a:pt x="623" y="1246"/>
                      </a:lnTo>
                      <a:lnTo>
                        <a:pt x="623" y="1253"/>
                      </a:lnTo>
                      <a:lnTo>
                        <a:pt x="623" y="1266"/>
                      </a:lnTo>
                      <a:lnTo>
                        <a:pt x="623" y="1273"/>
                      </a:lnTo>
                      <a:lnTo>
                        <a:pt x="630" y="1287"/>
                      </a:lnTo>
                      <a:lnTo>
                        <a:pt x="637" y="1287"/>
                      </a:lnTo>
                      <a:lnTo>
                        <a:pt x="637" y="1293"/>
                      </a:lnTo>
                      <a:lnTo>
                        <a:pt x="643" y="1307"/>
                      </a:lnTo>
                      <a:lnTo>
                        <a:pt x="637" y="1314"/>
                      </a:lnTo>
                      <a:lnTo>
                        <a:pt x="630" y="1314"/>
                      </a:lnTo>
                      <a:lnTo>
                        <a:pt x="610" y="1300"/>
                      </a:lnTo>
                      <a:lnTo>
                        <a:pt x="596" y="1293"/>
                      </a:lnTo>
                      <a:lnTo>
                        <a:pt x="589" y="1300"/>
                      </a:lnTo>
                      <a:lnTo>
                        <a:pt x="576" y="1307"/>
                      </a:lnTo>
                      <a:lnTo>
                        <a:pt x="569" y="1314"/>
                      </a:lnTo>
                      <a:lnTo>
                        <a:pt x="562" y="1327"/>
                      </a:lnTo>
                      <a:lnTo>
                        <a:pt x="562" y="1334"/>
                      </a:lnTo>
                      <a:lnTo>
                        <a:pt x="555" y="1334"/>
                      </a:lnTo>
                      <a:lnTo>
                        <a:pt x="549" y="1334"/>
                      </a:lnTo>
                      <a:lnTo>
                        <a:pt x="542" y="1334"/>
                      </a:lnTo>
                      <a:lnTo>
                        <a:pt x="535" y="1334"/>
                      </a:lnTo>
                      <a:lnTo>
                        <a:pt x="522" y="1341"/>
                      </a:lnTo>
                      <a:lnTo>
                        <a:pt x="508" y="1334"/>
                      </a:lnTo>
                      <a:lnTo>
                        <a:pt x="501" y="1341"/>
                      </a:lnTo>
                      <a:lnTo>
                        <a:pt x="494" y="1348"/>
                      </a:lnTo>
                      <a:lnTo>
                        <a:pt x="488" y="1348"/>
                      </a:lnTo>
                      <a:lnTo>
                        <a:pt x="481" y="1354"/>
                      </a:lnTo>
                      <a:lnTo>
                        <a:pt x="474" y="1368"/>
                      </a:lnTo>
                      <a:lnTo>
                        <a:pt x="474" y="1381"/>
                      </a:lnTo>
                      <a:lnTo>
                        <a:pt x="481" y="1381"/>
                      </a:lnTo>
                      <a:lnTo>
                        <a:pt x="467" y="1388"/>
                      </a:lnTo>
                      <a:lnTo>
                        <a:pt x="440" y="1388"/>
                      </a:lnTo>
                      <a:lnTo>
                        <a:pt x="433" y="1395"/>
                      </a:lnTo>
                      <a:lnTo>
                        <a:pt x="427" y="1388"/>
                      </a:lnTo>
                      <a:lnTo>
                        <a:pt x="433" y="1388"/>
                      </a:lnTo>
                      <a:lnTo>
                        <a:pt x="427" y="1381"/>
                      </a:lnTo>
                      <a:lnTo>
                        <a:pt x="420" y="1381"/>
                      </a:lnTo>
                      <a:lnTo>
                        <a:pt x="413" y="1368"/>
                      </a:lnTo>
                      <a:lnTo>
                        <a:pt x="406" y="1368"/>
                      </a:lnTo>
                      <a:lnTo>
                        <a:pt x="400" y="1361"/>
                      </a:lnTo>
                      <a:lnTo>
                        <a:pt x="393" y="1361"/>
                      </a:lnTo>
                      <a:lnTo>
                        <a:pt x="386" y="1361"/>
                      </a:lnTo>
                      <a:lnTo>
                        <a:pt x="379" y="1354"/>
                      </a:lnTo>
                      <a:lnTo>
                        <a:pt x="373" y="1348"/>
                      </a:lnTo>
                      <a:lnTo>
                        <a:pt x="359" y="1341"/>
                      </a:lnTo>
                      <a:lnTo>
                        <a:pt x="352" y="1341"/>
                      </a:lnTo>
                      <a:lnTo>
                        <a:pt x="352" y="1327"/>
                      </a:lnTo>
                      <a:lnTo>
                        <a:pt x="345" y="1327"/>
                      </a:lnTo>
                      <a:lnTo>
                        <a:pt x="339" y="1327"/>
                      </a:lnTo>
                      <a:lnTo>
                        <a:pt x="332" y="1327"/>
                      </a:lnTo>
                      <a:lnTo>
                        <a:pt x="332" y="1321"/>
                      </a:lnTo>
                      <a:lnTo>
                        <a:pt x="332" y="1314"/>
                      </a:lnTo>
                      <a:lnTo>
                        <a:pt x="318" y="1314"/>
                      </a:lnTo>
                      <a:lnTo>
                        <a:pt x="312" y="1314"/>
                      </a:lnTo>
                      <a:lnTo>
                        <a:pt x="298" y="1321"/>
                      </a:lnTo>
                      <a:lnTo>
                        <a:pt x="278" y="1334"/>
                      </a:lnTo>
                      <a:lnTo>
                        <a:pt x="271" y="1341"/>
                      </a:lnTo>
                      <a:lnTo>
                        <a:pt x="264" y="1341"/>
                      </a:lnTo>
                      <a:lnTo>
                        <a:pt x="257" y="1334"/>
                      </a:lnTo>
                      <a:lnTo>
                        <a:pt x="251" y="1334"/>
                      </a:lnTo>
                      <a:lnTo>
                        <a:pt x="230" y="1327"/>
                      </a:lnTo>
                      <a:lnTo>
                        <a:pt x="230" y="1334"/>
                      </a:lnTo>
                      <a:lnTo>
                        <a:pt x="224" y="1341"/>
                      </a:lnTo>
                      <a:lnTo>
                        <a:pt x="210" y="1341"/>
                      </a:lnTo>
                      <a:lnTo>
                        <a:pt x="210" y="1348"/>
                      </a:lnTo>
                      <a:lnTo>
                        <a:pt x="210" y="1341"/>
                      </a:lnTo>
                      <a:lnTo>
                        <a:pt x="203" y="1341"/>
                      </a:lnTo>
                      <a:lnTo>
                        <a:pt x="203" y="1334"/>
                      </a:lnTo>
                      <a:lnTo>
                        <a:pt x="196" y="1327"/>
                      </a:lnTo>
                      <a:lnTo>
                        <a:pt x="190" y="1321"/>
                      </a:lnTo>
                      <a:lnTo>
                        <a:pt x="183" y="1314"/>
                      </a:lnTo>
                      <a:lnTo>
                        <a:pt x="176" y="1314"/>
                      </a:lnTo>
                      <a:lnTo>
                        <a:pt x="169" y="1314"/>
                      </a:lnTo>
                      <a:lnTo>
                        <a:pt x="169" y="1307"/>
                      </a:lnTo>
                      <a:lnTo>
                        <a:pt x="163" y="1300"/>
                      </a:lnTo>
                      <a:lnTo>
                        <a:pt x="163" y="1307"/>
                      </a:lnTo>
                      <a:lnTo>
                        <a:pt x="156" y="1307"/>
                      </a:lnTo>
                      <a:lnTo>
                        <a:pt x="149" y="1307"/>
                      </a:lnTo>
                      <a:lnTo>
                        <a:pt x="142" y="1307"/>
                      </a:lnTo>
                      <a:lnTo>
                        <a:pt x="142" y="1300"/>
                      </a:lnTo>
                      <a:lnTo>
                        <a:pt x="135" y="1314"/>
                      </a:lnTo>
                      <a:lnTo>
                        <a:pt x="129" y="1307"/>
                      </a:lnTo>
                      <a:lnTo>
                        <a:pt x="135" y="1300"/>
                      </a:lnTo>
                      <a:lnTo>
                        <a:pt x="129" y="1300"/>
                      </a:lnTo>
                      <a:lnTo>
                        <a:pt x="129" y="1293"/>
                      </a:lnTo>
                      <a:lnTo>
                        <a:pt x="129" y="1287"/>
                      </a:lnTo>
                      <a:lnTo>
                        <a:pt x="122" y="1287"/>
                      </a:lnTo>
                      <a:lnTo>
                        <a:pt x="122" y="1280"/>
                      </a:lnTo>
                      <a:lnTo>
                        <a:pt x="115" y="1273"/>
                      </a:lnTo>
                      <a:lnTo>
                        <a:pt x="115" y="1266"/>
                      </a:lnTo>
                      <a:lnTo>
                        <a:pt x="108" y="1266"/>
                      </a:lnTo>
                      <a:lnTo>
                        <a:pt x="102" y="1266"/>
                      </a:lnTo>
                      <a:lnTo>
                        <a:pt x="95" y="1266"/>
                      </a:lnTo>
                      <a:lnTo>
                        <a:pt x="88" y="1266"/>
                      </a:lnTo>
                      <a:lnTo>
                        <a:pt x="75" y="1266"/>
                      </a:lnTo>
                      <a:lnTo>
                        <a:pt x="68" y="1280"/>
                      </a:lnTo>
                      <a:lnTo>
                        <a:pt x="75" y="1287"/>
                      </a:lnTo>
                      <a:lnTo>
                        <a:pt x="68" y="1287"/>
                      </a:lnTo>
                      <a:lnTo>
                        <a:pt x="61" y="1280"/>
                      </a:lnTo>
                      <a:lnTo>
                        <a:pt x="54" y="1280"/>
                      </a:lnTo>
                      <a:lnTo>
                        <a:pt x="41" y="1287"/>
                      </a:lnTo>
                      <a:lnTo>
                        <a:pt x="34" y="1287"/>
                      </a:lnTo>
                      <a:lnTo>
                        <a:pt x="41" y="1287"/>
                      </a:lnTo>
                      <a:lnTo>
                        <a:pt x="34" y="1280"/>
                      </a:lnTo>
                      <a:lnTo>
                        <a:pt x="27" y="1273"/>
                      </a:lnTo>
                      <a:lnTo>
                        <a:pt x="34" y="1273"/>
                      </a:lnTo>
                      <a:lnTo>
                        <a:pt x="27" y="1266"/>
                      </a:lnTo>
                      <a:lnTo>
                        <a:pt x="41" y="1260"/>
                      </a:lnTo>
                      <a:lnTo>
                        <a:pt x="47" y="1253"/>
                      </a:lnTo>
                      <a:lnTo>
                        <a:pt x="54" y="1246"/>
                      </a:lnTo>
                      <a:lnTo>
                        <a:pt x="54" y="1239"/>
                      </a:lnTo>
                      <a:lnTo>
                        <a:pt x="54" y="1232"/>
                      </a:lnTo>
                      <a:lnTo>
                        <a:pt x="61" y="1232"/>
                      </a:lnTo>
                      <a:lnTo>
                        <a:pt x="61" y="1239"/>
                      </a:lnTo>
                      <a:lnTo>
                        <a:pt x="68" y="1232"/>
                      </a:lnTo>
                      <a:lnTo>
                        <a:pt x="68" y="1226"/>
                      </a:lnTo>
                      <a:lnTo>
                        <a:pt x="68" y="1219"/>
                      </a:lnTo>
                      <a:lnTo>
                        <a:pt x="61" y="1199"/>
                      </a:lnTo>
                      <a:lnTo>
                        <a:pt x="61" y="1192"/>
                      </a:lnTo>
                      <a:lnTo>
                        <a:pt x="75" y="1185"/>
                      </a:lnTo>
                      <a:lnTo>
                        <a:pt x="68" y="1185"/>
                      </a:lnTo>
                      <a:lnTo>
                        <a:pt x="68" y="1171"/>
                      </a:lnTo>
                      <a:lnTo>
                        <a:pt x="68" y="1158"/>
                      </a:lnTo>
                      <a:lnTo>
                        <a:pt x="61" y="1151"/>
                      </a:lnTo>
                      <a:lnTo>
                        <a:pt x="61" y="1138"/>
                      </a:lnTo>
                      <a:lnTo>
                        <a:pt x="61" y="1131"/>
                      </a:lnTo>
                      <a:lnTo>
                        <a:pt x="54" y="1124"/>
                      </a:lnTo>
                      <a:lnTo>
                        <a:pt x="47" y="1117"/>
                      </a:lnTo>
                      <a:lnTo>
                        <a:pt x="47" y="1104"/>
                      </a:lnTo>
                      <a:lnTo>
                        <a:pt x="41" y="1083"/>
                      </a:lnTo>
                      <a:lnTo>
                        <a:pt x="41" y="1077"/>
                      </a:lnTo>
                      <a:lnTo>
                        <a:pt x="41" y="1070"/>
                      </a:lnTo>
                      <a:lnTo>
                        <a:pt x="41" y="1056"/>
                      </a:lnTo>
                      <a:lnTo>
                        <a:pt x="47" y="1043"/>
                      </a:lnTo>
                      <a:lnTo>
                        <a:pt x="54" y="1036"/>
                      </a:lnTo>
                      <a:lnTo>
                        <a:pt x="61" y="1022"/>
                      </a:lnTo>
                      <a:lnTo>
                        <a:pt x="54" y="1009"/>
                      </a:lnTo>
                      <a:lnTo>
                        <a:pt x="34" y="1002"/>
                      </a:lnTo>
                      <a:lnTo>
                        <a:pt x="41" y="995"/>
                      </a:lnTo>
                      <a:lnTo>
                        <a:pt x="41" y="982"/>
                      </a:lnTo>
                      <a:lnTo>
                        <a:pt x="47" y="982"/>
                      </a:lnTo>
                      <a:lnTo>
                        <a:pt x="41" y="975"/>
                      </a:lnTo>
                      <a:lnTo>
                        <a:pt x="47" y="975"/>
                      </a:lnTo>
                      <a:lnTo>
                        <a:pt x="47" y="968"/>
                      </a:lnTo>
                      <a:lnTo>
                        <a:pt x="41" y="968"/>
                      </a:lnTo>
                      <a:lnTo>
                        <a:pt x="41" y="962"/>
                      </a:lnTo>
                      <a:lnTo>
                        <a:pt x="34" y="941"/>
                      </a:lnTo>
                      <a:lnTo>
                        <a:pt x="41" y="948"/>
                      </a:lnTo>
                      <a:lnTo>
                        <a:pt x="54" y="941"/>
                      </a:lnTo>
                      <a:lnTo>
                        <a:pt x="61" y="934"/>
                      </a:lnTo>
                      <a:lnTo>
                        <a:pt x="75" y="921"/>
                      </a:lnTo>
                      <a:lnTo>
                        <a:pt x="81" y="921"/>
                      </a:lnTo>
                      <a:lnTo>
                        <a:pt x="95" y="914"/>
                      </a:lnTo>
                      <a:lnTo>
                        <a:pt x="102" y="921"/>
                      </a:lnTo>
                      <a:lnTo>
                        <a:pt x="108" y="914"/>
                      </a:lnTo>
                      <a:lnTo>
                        <a:pt x="122" y="901"/>
                      </a:lnTo>
                      <a:lnTo>
                        <a:pt x="129" y="901"/>
                      </a:lnTo>
                      <a:lnTo>
                        <a:pt x="135" y="894"/>
                      </a:lnTo>
                      <a:lnTo>
                        <a:pt x="129" y="887"/>
                      </a:lnTo>
                      <a:lnTo>
                        <a:pt x="129" y="880"/>
                      </a:lnTo>
                      <a:lnTo>
                        <a:pt x="122" y="873"/>
                      </a:lnTo>
                      <a:lnTo>
                        <a:pt x="115" y="873"/>
                      </a:lnTo>
                      <a:lnTo>
                        <a:pt x="115" y="867"/>
                      </a:lnTo>
                      <a:lnTo>
                        <a:pt x="108" y="867"/>
                      </a:lnTo>
                      <a:lnTo>
                        <a:pt x="102" y="867"/>
                      </a:lnTo>
                      <a:lnTo>
                        <a:pt x="95" y="867"/>
                      </a:lnTo>
                      <a:lnTo>
                        <a:pt x="95" y="860"/>
                      </a:lnTo>
                      <a:lnTo>
                        <a:pt x="95" y="853"/>
                      </a:lnTo>
                      <a:lnTo>
                        <a:pt x="88" y="853"/>
                      </a:lnTo>
                      <a:lnTo>
                        <a:pt x="95" y="846"/>
                      </a:lnTo>
                      <a:lnTo>
                        <a:pt x="88" y="846"/>
                      </a:lnTo>
                      <a:lnTo>
                        <a:pt x="81" y="840"/>
                      </a:lnTo>
                      <a:lnTo>
                        <a:pt x="88" y="826"/>
                      </a:lnTo>
                      <a:lnTo>
                        <a:pt x="102" y="819"/>
                      </a:lnTo>
                      <a:lnTo>
                        <a:pt x="102" y="812"/>
                      </a:lnTo>
                      <a:lnTo>
                        <a:pt x="102" y="806"/>
                      </a:lnTo>
                      <a:lnTo>
                        <a:pt x="95" y="799"/>
                      </a:lnTo>
                      <a:lnTo>
                        <a:pt x="81" y="799"/>
                      </a:lnTo>
                      <a:lnTo>
                        <a:pt x="68" y="799"/>
                      </a:lnTo>
                      <a:lnTo>
                        <a:pt x="68" y="792"/>
                      </a:lnTo>
                      <a:lnTo>
                        <a:pt x="61" y="792"/>
                      </a:lnTo>
                      <a:lnTo>
                        <a:pt x="47" y="785"/>
                      </a:lnTo>
                      <a:lnTo>
                        <a:pt x="54" y="779"/>
                      </a:lnTo>
                      <a:lnTo>
                        <a:pt x="54" y="772"/>
                      </a:lnTo>
                      <a:lnTo>
                        <a:pt x="54" y="765"/>
                      </a:lnTo>
                      <a:lnTo>
                        <a:pt x="61" y="765"/>
                      </a:lnTo>
                      <a:lnTo>
                        <a:pt x="54" y="758"/>
                      </a:lnTo>
                      <a:lnTo>
                        <a:pt x="54" y="752"/>
                      </a:lnTo>
                      <a:lnTo>
                        <a:pt x="61" y="738"/>
                      </a:lnTo>
                      <a:lnTo>
                        <a:pt x="54" y="724"/>
                      </a:lnTo>
                      <a:lnTo>
                        <a:pt x="54" y="711"/>
                      </a:lnTo>
                      <a:lnTo>
                        <a:pt x="47" y="711"/>
                      </a:lnTo>
                      <a:lnTo>
                        <a:pt x="41" y="691"/>
                      </a:lnTo>
                      <a:lnTo>
                        <a:pt x="27" y="691"/>
                      </a:lnTo>
                      <a:lnTo>
                        <a:pt x="34" y="670"/>
                      </a:lnTo>
                      <a:lnTo>
                        <a:pt x="27" y="657"/>
                      </a:lnTo>
                      <a:lnTo>
                        <a:pt x="20" y="657"/>
                      </a:lnTo>
                      <a:lnTo>
                        <a:pt x="20" y="663"/>
                      </a:lnTo>
                      <a:lnTo>
                        <a:pt x="20" y="670"/>
                      </a:lnTo>
                      <a:lnTo>
                        <a:pt x="14" y="670"/>
                      </a:lnTo>
                      <a:lnTo>
                        <a:pt x="14" y="657"/>
                      </a:lnTo>
                      <a:lnTo>
                        <a:pt x="0" y="630"/>
                      </a:lnTo>
                      <a:lnTo>
                        <a:pt x="0" y="623"/>
                      </a:lnTo>
                      <a:lnTo>
                        <a:pt x="20" y="602"/>
                      </a:lnTo>
                      <a:lnTo>
                        <a:pt x="41" y="602"/>
                      </a:lnTo>
                      <a:lnTo>
                        <a:pt x="47" y="589"/>
                      </a:lnTo>
                      <a:lnTo>
                        <a:pt x="54" y="589"/>
                      </a:lnTo>
                      <a:lnTo>
                        <a:pt x="61" y="589"/>
                      </a:lnTo>
                      <a:lnTo>
                        <a:pt x="61" y="596"/>
                      </a:lnTo>
                      <a:lnTo>
                        <a:pt x="61" y="589"/>
                      </a:lnTo>
                      <a:lnTo>
                        <a:pt x="68" y="589"/>
                      </a:lnTo>
                      <a:lnTo>
                        <a:pt x="102" y="562"/>
                      </a:lnTo>
                      <a:lnTo>
                        <a:pt x="102" y="555"/>
                      </a:lnTo>
                      <a:lnTo>
                        <a:pt x="95" y="548"/>
                      </a:lnTo>
                      <a:lnTo>
                        <a:pt x="88" y="548"/>
                      </a:lnTo>
                      <a:lnTo>
                        <a:pt x="81" y="548"/>
                      </a:lnTo>
                      <a:lnTo>
                        <a:pt x="75" y="548"/>
                      </a:lnTo>
                      <a:lnTo>
                        <a:pt x="61" y="548"/>
                      </a:lnTo>
                      <a:lnTo>
                        <a:pt x="54" y="542"/>
                      </a:lnTo>
                      <a:lnTo>
                        <a:pt x="61" y="542"/>
                      </a:lnTo>
                      <a:lnTo>
                        <a:pt x="68" y="535"/>
                      </a:lnTo>
                      <a:lnTo>
                        <a:pt x="61" y="535"/>
                      </a:lnTo>
                      <a:lnTo>
                        <a:pt x="75" y="514"/>
                      </a:lnTo>
                      <a:lnTo>
                        <a:pt x="75" y="508"/>
                      </a:lnTo>
                      <a:lnTo>
                        <a:pt x="81" y="501"/>
                      </a:lnTo>
                      <a:lnTo>
                        <a:pt x="75" y="487"/>
                      </a:lnTo>
                      <a:lnTo>
                        <a:pt x="75" y="474"/>
                      </a:lnTo>
                      <a:lnTo>
                        <a:pt x="81" y="460"/>
                      </a:lnTo>
                      <a:lnTo>
                        <a:pt x="88" y="453"/>
                      </a:lnTo>
                      <a:lnTo>
                        <a:pt x="88" y="440"/>
                      </a:lnTo>
                      <a:lnTo>
                        <a:pt x="75" y="426"/>
                      </a:lnTo>
                      <a:lnTo>
                        <a:pt x="68" y="420"/>
                      </a:lnTo>
                      <a:lnTo>
                        <a:pt x="54" y="420"/>
                      </a:lnTo>
                      <a:lnTo>
                        <a:pt x="61" y="413"/>
                      </a:lnTo>
                      <a:lnTo>
                        <a:pt x="81" y="406"/>
                      </a:lnTo>
                      <a:lnTo>
                        <a:pt x="88" y="392"/>
                      </a:lnTo>
                      <a:lnTo>
                        <a:pt x="95" y="386"/>
                      </a:lnTo>
                      <a:lnTo>
                        <a:pt x="102" y="379"/>
                      </a:lnTo>
                      <a:lnTo>
                        <a:pt x="108" y="372"/>
                      </a:lnTo>
                      <a:lnTo>
                        <a:pt x="115" y="372"/>
                      </a:lnTo>
                      <a:lnTo>
                        <a:pt x="122" y="372"/>
                      </a:lnTo>
                      <a:lnTo>
                        <a:pt x="102" y="379"/>
                      </a:lnTo>
                      <a:lnTo>
                        <a:pt x="81" y="359"/>
                      </a:lnTo>
                      <a:lnTo>
                        <a:pt x="88" y="359"/>
                      </a:lnTo>
                      <a:lnTo>
                        <a:pt x="81" y="345"/>
                      </a:lnTo>
                      <a:lnTo>
                        <a:pt x="75" y="345"/>
                      </a:lnTo>
                      <a:lnTo>
                        <a:pt x="68" y="332"/>
                      </a:lnTo>
                      <a:lnTo>
                        <a:pt x="68" y="325"/>
                      </a:lnTo>
                      <a:lnTo>
                        <a:pt x="47" y="325"/>
                      </a:lnTo>
                      <a:lnTo>
                        <a:pt x="27" y="311"/>
                      </a:lnTo>
                      <a:lnTo>
                        <a:pt x="20" y="304"/>
                      </a:lnTo>
                      <a:lnTo>
                        <a:pt x="27" y="298"/>
                      </a:lnTo>
                      <a:lnTo>
                        <a:pt x="27" y="291"/>
                      </a:lnTo>
                      <a:lnTo>
                        <a:pt x="27" y="271"/>
                      </a:lnTo>
                      <a:close/>
                    </a:path>
                  </a:pathLst>
                </a:custGeom>
                <a:solidFill>
                  <a:srgbClr val="A6A6A6"/>
                </a:solidFill>
                <a:ln w="0">
                  <a:solidFill>
                    <a:srgbClr val="7F7F7F"/>
                  </a:solidFill>
                  <a:prstDash val="solid"/>
                  <a:round/>
                  <a:headEnd/>
                  <a:tailEnd/>
                </a:ln>
              </p:spPr>
              <p:txBody>
                <a:bodyPr lIns="100796" tIns="50398" rIns="100796" bIns="50398"/>
                <a:lstStyle/>
                <a:p>
                  <a:endParaRPr lang="es-ES" sz="2004" dirty="0"/>
                </a:p>
              </p:txBody>
            </p:sp>
            <p:sp>
              <p:nvSpPr>
                <p:cNvPr id="8197" name="segovia">
                  <a:extLst>
                    <a:ext uri="{FF2B5EF4-FFF2-40B4-BE49-F238E27FC236}">
                      <a16:creationId xmlns:a16="http://schemas.microsoft.com/office/drawing/2014/main" id="{B648D198-2833-A192-9B5C-4CA687DCE862}"/>
                    </a:ext>
                  </a:extLst>
                </p:cNvPr>
                <p:cNvSpPr>
                  <a:spLocks/>
                </p:cNvSpPr>
                <p:nvPr/>
              </p:nvSpPr>
              <p:spPr bwMode="auto">
                <a:xfrm>
                  <a:off x="4303934" y="2413645"/>
                  <a:ext cx="616427" cy="536098"/>
                </a:xfrm>
                <a:custGeom>
                  <a:avLst/>
                  <a:gdLst>
                    <a:gd name="T0" fmla="*/ 2147483647 w 1307"/>
                    <a:gd name="T1" fmla="*/ 2147483647 h 1077"/>
                    <a:gd name="T2" fmla="*/ 2147483647 w 1307"/>
                    <a:gd name="T3" fmla="*/ 2147483647 h 1077"/>
                    <a:gd name="T4" fmla="*/ 2147483647 w 1307"/>
                    <a:gd name="T5" fmla="*/ 2147483647 h 1077"/>
                    <a:gd name="T6" fmla="*/ 2147483647 w 1307"/>
                    <a:gd name="T7" fmla="*/ 2147483647 h 1077"/>
                    <a:gd name="T8" fmla="*/ 2147483647 w 1307"/>
                    <a:gd name="T9" fmla="*/ 2147483647 h 1077"/>
                    <a:gd name="T10" fmla="*/ 2147483647 w 1307"/>
                    <a:gd name="T11" fmla="*/ 2147483647 h 1077"/>
                    <a:gd name="T12" fmla="*/ 2147483647 w 1307"/>
                    <a:gd name="T13" fmla="*/ 2147483647 h 1077"/>
                    <a:gd name="T14" fmla="*/ 2147483647 w 1307"/>
                    <a:gd name="T15" fmla="*/ 2147483647 h 1077"/>
                    <a:gd name="T16" fmla="*/ 2147483647 w 1307"/>
                    <a:gd name="T17" fmla="*/ 2147483647 h 1077"/>
                    <a:gd name="T18" fmla="*/ 2147483647 w 1307"/>
                    <a:gd name="T19" fmla="*/ 2147483647 h 1077"/>
                    <a:gd name="T20" fmla="*/ 2147483647 w 1307"/>
                    <a:gd name="T21" fmla="*/ 2147483647 h 1077"/>
                    <a:gd name="T22" fmla="*/ 2147483647 w 1307"/>
                    <a:gd name="T23" fmla="*/ 2147483647 h 1077"/>
                    <a:gd name="T24" fmla="*/ 2147483647 w 1307"/>
                    <a:gd name="T25" fmla="*/ 2147483647 h 1077"/>
                    <a:gd name="T26" fmla="*/ 2147483647 w 1307"/>
                    <a:gd name="T27" fmla="*/ 2147483647 h 1077"/>
                    <a:gd name="T28" fmla="*/ 2147483647 w 1307"/>
                    <a:gd name="T29" fmla="*/ 2147483647 h 1077"/>
                    <a:gd name="T30" fmla="*/ 2147483647 w 1307"/>
                    <a:gd name="T31" fmla="*/ 2147483647 h 1077"/>
                    <a:gd name="T32" fmla="*/ 2147483647 w 1307"/>
                    <a:gd name="T33" fmla="*/ 2147483647 h 1077"/>
                    <a:gd name="T34" fmla="*/ 2147483647 w 1307"/>
                    <a:gd name="T35" fmla="*/ 2147483647 h 1077"/>
                    <a:gd name="T36" fmla="*/ 2147483647 w 1307"/>
                    <a:gd name="T37" fmla="*/ 2147483647 h 1077"/>
                    <a:gd name="T38" fmla="*/ 2147483647 w 1307"/>
                    <a:gd name="T39" fmla="*/ 2147483647 h 1077"/>
                    <a:gd name="T40" fmla="*/ 2147483647 w 1307"/>
                    <a:gd name="T41" fmla="*/ 2147483647 h 1077"/>
                    <a:gd name="T42" fmla="*/ 2147483647 w 1307"/>
                    <a:gd name="T43" fmla="*/ 2147483647 h 1077"/>
                    <a:gd name="T44" fmla="*/ 2147483647 w 1307"/>
                    <a:gd name="T45" fmla="*/ 2147483647 h 1077"/>
                    <a:gd name="T46" fmla="*/ 2147483647 w 1307"/>
                    <a:gd name="T47" fmla="*/ 2147483647 h 1077"/>
                    <a:gd name="T48" fmla="*/ 2147483647 w 1307"/>
                    <a:gd name="T49" fmla="*/ 2147483647 h 1077"/>
                    <a:gd name="T50" fmla="*/ 2147483647 w 1307"/>
                    <a:gd name="T51" fmla="*/ 2147483647 h 1077"/>
                    <a:gd name="T52" fmla="*/ 2147483647 w 1307"/>
                    <a:gd name="T53" fmla="*/ 2147483647 h 1077"/>
                    <a:gd name="T54" fmla="*/ 2147483647 w 1307"/>
                    <a:gd name="T55" fmla="*/ 2147483647 h 1077"/>
                    <a:gd name="T56" fmla="*/ 2147483647 w 1307"/>
                    <a:gd name="T57" fmla="*/ 2147483647 h 1077"/>
                    <a:gd name="T58" fmla="*/ 2147483647 w 1307"/>
                    <a:gd name="T59" fmla="*/ 2147483647 h 1077"/>
                    <a:gd name="T60" fmla="*/ 2147483647 w 1307"/>
                    <a:gd name="T61" fmla="*/ 2147483647 h 1077"/>
                    <a:gd name="T62" fmla="*/ 2147483647 w 1307"/>
                    <a:gd name="T63" fmla="*/ 2147483647 h 1077"/>
                    <a:gd name="T64" fmla="*/ 2147483647 w 1307"/>
                    <a:gd name="T65" fmla="*/ 2147483647 h 1077"/>
                    <a:gd name="T66" fmla="*/ 2147483647 w 1307"/>
                    <a:gd name="T67" fmla="*/ 2147483647 h 1077"/>
                    <a:gd name="T68" fmla="*/ 431469075 w 1307"/>
                    <a:gd name="T69" fmla="*/ 2147483647 h 1077"/>
                    <a:gd name="T70" fmla="*/ 431469075 w 1307"/>
                    <a:gd name="T71" fmla="*/ 2147483647 h 1077"/>
                    <a:gd name="T72" fmla="*/ 1232606072 w 1307"/>
                    <a:gd name="T73" fmla="*/ 2147483647 h 1077"/>
                    <a:gd name="T74" fmla="*/ 2147483647 w 1307"/>
                    <a:gd name="T75" fmla="*/ 2147483647 h 1077"/>
                    <a:gd name="T76" fmla="*/ 2147483647 w 1307"/>
                    <a:gd name="T77" fmla="*/ 2147483647 h 1077"/>
                    <a:gd name="T78" fmla="*/ 2147483647 w 1307"/>
                    <a:gd name="T79" fmla="*/ 2147483647 h 1077"/>
                    <a:gd name="T80" fmla="*/ 2147483647 w 1307"/>
                    <a:gd name="T81" fmla="*/ 2147483647 h 1077"/>
                    <a:gd name="T82" fmla="*/ 2147483647 w 1307"/>
                    <a:gd name="T83" fmla="*/ 2147483647 h 1077"/>
                    <a:gd name="T84" fmla="*/ 2147483647 w 1307"/>
                    <a:gd name="T85" fmla="*/ 2147483647 h 1077"/>
                    <a:gd name="T86" fmla="*/ 2147483647 w 1307"/>
                    <a:gd name="T87" fmla="*/ 2147483647 h 1077"/>
                    <a:gd name="T88" fmla="*/ 2147483647 w 1307"/>
                    <a:gd name="T89" fmla="*/ 2147483647 h 1077"/>
                    <a:gd name="T90" fmla="*/ 2147483647 w 1307"/>
                    <a:gd name="T91" fmla="*/ 2147483647 h 1077"/>
                    <a:gd name="T92" fmla="*/ 2147483647 w 1307"/>
                    <a:gd name="T93" fmla="*/ 2147483647 h 1077"/>
                    <a:gd name="T94" fmla="*/ 2147483647 w 1307"/>
                    <a:gd name="T95" fmla="*/ 2147483647 h 1077"/>
                    <a:gd name="T96" fmla="*/ 2147483647 w 1307"/>
                    <a:gd name="T97" fmla="*/ 2147483647 h 1077"/>
                    <a:gd name="T98" fmla="*/ 2147483647 w 1307"/>
                    <a:gd name="T99" fmla="*/ 2147483647 h 1077"/>
                    <a:gd name="T100" fmla="*/ 2147483647 w 1307"/>
                    <a:gd name="T101" fmla="*/ 2147483647 h 1077"/>
                    <a:gd name="T102" fmla="*/ 2147483647 w 1307"/>
                    <a:gd name="T103" fmla="*/ 2147483647 h 1077"/>
                    <a:gd name="T104" fmla="*/ 2147483647 w 1307"/>
                    <a:gd name="T105" fmla="*/ 0 h 1077"/>
                    <a:gd name="T106" fmla="*/ 2147483647 w 1307"/>
                    <a:gd name="T107" fmla="*/ 2147483647 h 1077"/>
                    <a:gd name="T108" fmla="*/ 2147483647 w 1307"/>
                    <a:gd name="T109" fmla="*/ 2147483647 h 1077"/>
                    <a:gd name="T110" fmla="*/ 2147483647 w 1307"/>
                    <a:gd name="T111" fmla="*/ 2147483647 h 1077"/>
                    <a:gd name="T112" fmla="*/ 2147483647 w 1307"/>
                    <a:gd name="T113" fmla="*/ 2147483647 h 1077"/>
                    <a:gd name="T114" fmla="*/ 2147483647 w 1307"/>
                    <a:gd name="T115" fmla="*/ 2147483647 h 1077"/>
                    <a:gd name="T116" fmla="*/ 2147483647 w 1307"/>
                    <a:gd name="T117" fmla="*/ 2147483647 h 1077"/>
                    <a:gd name="T118" fmla="*/ 2147483647 w 1307"/>
                    <a:gd name="T119" fmla="*/ 2147483647 h 1077"/>
                    <a:gd name="T120" fmla="*/ 2147483647 w 1307"/>
                    <a:gd name="T121" fmla="*/ 1683639294 h 1077"/>
                    <a:gd name="T122" fmla="*/ 2147483647 w 1307"/>
                    <a:gd name="T123" fmla="*/ 436486963 h 107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07"/>
                    <a:gd name="T187" fmla="*/ 0 h 1077"/>
                    <a:gd name="T188" fmla="*/ 1307 w 1307"/>
                    <a:gd name="T189" fmla="*/ 1077 h 107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07" h="1077">
                      <a:moveTo>
                        <a:pt x="1030" y="41"/>
                      </a:moveTo>
                      <a:lnTo>
                        <a:pt x="1030" y="47"/>
                      </a:lnTo>
                      <a:lnTo>
                        <a:pt x="1036" y="47"/>
                      </a:lnTo>
                      <a:lnTo>
                        <a:pt x="1043" y="54"/>
                      </a:lnTo>
                      <a:lnTo>
                        <a:pt x="1057" y="68"/>
                      </a:lnTo>
                      <a:lnTo>
                        <a:pt x="1070" y="74"/>
                      </a:lnTo>
                      <a:lnTo>
                        <a:pt x="1077" y="74"/>
                      </a:lnTo>
                      <a:lnTo>
                        <a:pt x="1090" y="68"/>
                      </a:lnTo>
                      <a:lnTo>
                        <a:pt x="1097" y="61"/>
                      </a:lnTo>
                      <a:lnTo>
                        <a:pt x="1104" y="61"/>
                      </a:lnTo>
                      <a:lnTo>
                        <a:pt x="1111" y="74"/>
                      </a:lnTo>
                      <a:lnTo>
                        <a:pt x="1118" y="81"/>
                      </a:lnTo>
                      <a:lnTo>
                        <a:pt x="1124" y="81"/>
                      </a:lnTo>
                      <a:lnTo>
                        <a:pt x="1124" y="88"/>
                      </a:lnTo>
                      <a:lnTo>
                        <a:pt x="1124" y="95"/>
                      </a:lnTo>
                      <a:lnTo>
                        <a:pt x="1124" y="102"/>
                      </a:lnTo>
                      <a:lnTo>
                        <a:pt x="1124" y="122"/>
                      </a:lnTo>
                      <a:lnTo>
                        <a:pt x="1131" y="129"/>
                      </a:lnTo>
                      <a:lnTo>
                        <a:pt x="1145" y="129"/>
                      </a:lnTo>
                      <a:lnTo>
                        <a:pt x="1151" y="135"/>
                      </a:lnTo>
                      <a:lnTo>
                        <a:pt x="1158" y="142"/>
                      </a:lnTo>
                      <a:lnTo>
                        <a:pt x="1165" y="142"/>
                      </a:lnTo>
                      <a:lnTo>
                        <a:pt x="1172" y="142"/>
                      </a:lnTo>
                      <a:lnTo>
                        <a:pt x="1172" y="135"/>
                      </a:lnTo>
                      <a:lnTo>
                        <a:pt x="1179" y="142"/>
                      </a:lnTo>
                      <a:lnTo>
                        <a:pt x="1185" y="142"/>
                      </a:lnTo>
                      <a:lnTo>
                        <a:pt x="1192" y="149"/>
                      </a:lnTo>
                      <a:lnTo>
                        <a:pt x="1199" y="149"/>
                      </a:lnTo>
                      <a:lnTo>
                        <a:pt x="1199" y="142"/>
                      </a:lnTo>
                      <a:lnTo>
                        <a:pt x="1206" y="142"/>
                      </a:lnTo>
                      <a:lnTo>
                        <a:pt x="1199" y="156"/>
                      </a:lnTo>
                      <a:lnTo>
                        <a:pt x="1199" y="163"/>
                      </a:lnTo>
                      <a:lnTo>
                        <a:pt x="1192" y="183"/>
                      </a:lnTo>
                      <a:lnTo>
                        <a:pt x="1192" y="190"/>
                      </a:lnTo>
                      <a:lnTo>
                        <a:pt x="1192" y="196"/>
                      </a:lnTo>
                      <a:lnTo>
                        <a:pt x="1185" y="203"/>
                      </a:lnTo>
                      <a:lnTo>
                        <a:pt x="1192" y="210"/>
                      </a:lnTo>
                      <a:lnTo>
                        <a:pt x="1192" y="217"/>
                      </a:lnTo>
                      <a:lnTo>
                        <a:pt x="1185" y="224"/>
                      </a:lnTo>
                      <a:lnTo>
                        <a:pt x="1192" y="224"/>
                      </a:lnTo>
                      <a:lnTo>
                        <a:pt x="1206" y="244"/>
                      </a:lnTo>
                      <a:lnTo>
                        <a:pt x="1226" y="251"/>
                      </a:lnTo>
                      <a:lnTo>
                        <a:pt x="1226" y="257"/>
                      </a:lnTo>
                      <a:lnTo>
                        <a:pt x="1239" y="257"/>
                      </a:lnTo>
                      <a:lnTo>
                        <a:pt x="1246" y="271"/>
                      </a:lnTo>
                      <a:lnTo>
                        <a:pt x="1253" y="271"/>
                      </a:lnTo>
                      <a:lnTo>
                        <a:pt x="1253" y="284"/>
                      </a:lnTo>
                      <a:lnTo>
                        <a:pt x="1273" y="298"/>
                      </a:lnTo>
                      <a:lnTo>
                        <a:pt x="1287" y="291"/>
                      </a:lnTo>
                      <a:lnTo>
                        <a:pt x="1287" y="305"/>
                      </a:lnTo>
                      <a:lnTo>
                        <a:pt x="1300" y="318"/>
                      </a:lnTo>
                      <a:lnTo>
                        <a:pt x="1307" y="318"/>
                      </a:lnTo>
                      <a:lnTo>
                        <a:pt x="1307" y="325"/>
                      </a:lnTo>
                      <a:lnTo>
                        <a:pt x="1300" y="332"/>
                      </a:lnTo>
                      <a:lnTo>
                        <a:pt x="1294" y="332"/>
                      </a:lnTo>
                      <a:lnTo>
                        <a:pt x="1280" y="345"/>
                      </a:lnTo>
                      <a:lnTo>
                        <a:pt x="1280" y="352"/>
                      </a:lnTo>
                      <a:lnTo>
                        <a:pt x="1267" y="379"/>
                      </a:lnTo>
                      <a:lnTo>
                        <a:pt x="1267" y="366"/>
                      </a:lnTo>
                      <a:lnTo>
                        <a:pt x="1260" y="359"/>
                      </a:lnTo>
                      <a:lnTo>
                        <a:pt x="1253" y="359"/>
                      </a:lnTo>
                      <a:lnTo>
                        <a:pt x="1239" y="366"/>
                      </a:lnTo>
                      <a:lnTo>
                        <a:pt x="1239" y="379"/>
                      </a:lnTo>
                      <a:lnTo>
                        <a:pt x="1233" y="379"/>
                      </a:lnTo>
                      <a:lnTo>
                        <a:pt x="1226" y="379"/>
                      </a:lnTo>
                      <a:lnTo>
                        <a:pt x="1226" y="373"/>
                      </a:lnTo>
                      <a:lnTo>
                        <a:pt x="1219" y="373"/>
                      </a:lnTo>
                      <a:lnTo>
                        <a:pt x="1212" y="373"/>
                      </a:lnTo>
                      <a:lnTo>
                        <a:pt x="1206" y="373"/>
                      </a:lnTo>
                      <a:lnTo>
                        <a:pt x="1206" y="379"/>
                      </a:lnTo>
                      <a:lnTo>
                        <a:pt x="1199" y="379"/>
                      </a:lnTo>
                      <a:lnTo>
                        <a:pt x="1192" y="379"/>
                      </a:lnTo>
                      <a:lnTo>
                        <a:pt x="1179" y="379"/>
                      </a:lnTo>
                      <a:lnTo>
                        <a:pt x="1172" y="373"/>
                      </a:lnTo>
                      <a:lnTo>
                        <a:pt x="1151" y="379"/>
                      </a:lnTo>
                      <a:lnTo>
                        <a:pt x="1138" y="373"/>
                      </a:lnTo>
                      <a:lnTo>
                        <a:pt x="1131" y="359"/>
                      </a:lnTo>
                      <a:lnTo>
                        <a:pt x="1131" y="366"/>
                      </a:lnTo>
                      <a:lnTo>
                        <a:pt x="1131" y="373"/>
                      </a:lnTo>
                      <a:lnTo>
                        <a:pt x="1138" y="373"/>
                      </a:lnTo>
                      <a:lnTo>
                        <a:pt x="1145" y="379"/>
                      </a:lnTo>
                      <a:lnTo>
                        <a:pt x="1145" y="386"/>
                      </a:lnTo>
                      <a:lnTo>
                        <a:pt x="1145" y="393"/>
                      </a:lnTo>
                      <a:lnTo>
                        <a:pt x="1138" y="406"/>
                      </a:lnTo>
                      <a:lnTo>
                        <a:pt x="1138" y="413"/>
                      </a:lnTo>
                      <a:lnTo>
                        <a:pt x="1138" y="420"/>
                      </a:lnTo>
                      <a:lnTo>
                        <a:pt x="1138" y="427"/>
                      </a:lnTo>
                      <a:lnTo>
                        <a:pt x="1124" y="427"/>
                      </a:lnTo>
                      <a:lnTo>
                        <a:pt x="1104" y="427"/>
                      </a:lnTo>
                      <a:lnTo>
                        <a:pt x="1104" y="433"/>
                      </a:lnTo>
                      <a:lnTo>
                        <a:pt x="1097" y="440"/>
                      </a:lnTo>
                      <a:lnTo>
                        <a:pt x="1090" y="454"/>
                      </a:lnTo>
                      <a:lnTo>
                        <a:pt x="1084" y="454"/>
                      </a:lnTo>
                      <a:lnTo>
                        <a:pt x="1084" y="461"/>
                      </a:lnTo>
                      <a:lnTo>
                        <a:pt x="1077" y="461"/>
                      </a:lnTo>
                      <a:lnTo>
                        <a:pt x="1070" y="467"/>
                      </a:lnTo>
                      <a:lnTo>
                        <a:pt x="1070" y="461"/>
                      </a:lnTo>
                      <a:lnTo>
                        <a:pt x="1063" y="467"/>
                      </a:lnTo>
                      <a:lnTo>
                        <a:pt x="1057" y="467"/>
                      </a:lnTo>
                      <a:lnTo>
                        <a:pt x="1050" y="481"/>
                      </a:lnTo>
                      <a:lnTo>
                        <a:pt x="1043" y="488"/>
                      </a:lnTo>
                      <a:lnTo>
                        <a:pt x="1036" y="481"/>
                      </a:lnTo>
                      <a:lnTo>
                        <a:pt x="1023" y="481"/>
                      </a:lnTo>
                      <a:lnTo>
                        <a:pt x="1009" y="481"/>
                      </a:lnTo>
                      <a:lnTo>
                        <a:pt x="996" y="488"/>
                      </a:lnTo>
                      <a:lnTo>
                        <a:pt x="982" y="488"/>
                      </a:lnTo>
                      <a:lnTo>
                        <a:pt x="975" y="494"/>
                      </a:lnTo>
                      <a:lnTo>
                        <a:pt x="969" y="494"/>
                      </a:lnTo>
                      <a:lnTo>
                        <a:pt x="962" y="501"/>
                      </a:lnTo>
                      <a:lnTo>
                        <a:pt x="955" y="508"/>
                      </a:lnTo>
                      <a:lnTo>
                        <a:pt x="941" y="515"/>
                      </a:lnTo>
                      <a:lnTo>
                        <a:pt x="941" y="528"/>
                      </a:lnTo>
                      <a:lnTo>
                        <a:pt x="935" y="535"/>
                      </a:lnTo>
                      <a:lnTo>
                        <a:pt x="928" y="549"/>
                      </a:lnTo>
                      <a:lnTo>
                        <a:pt x="908" y="562"/>
                      </a:lnTo>
                      <a:lnTo>
                        <a:pt x="901" y="569"/>
                      </a:lnTo>
                      <a:lnTo>
                        <a:pt x="901" y="576"/>
                      </a:lnTo>
                      <a:lnTo>
                        <a:pt x="894" y="569"/>
                      </a:lnTo>
                      <a:lnTo>
                        <a:pt x="887" y="576"/>
                      </a:lnTo>
                      <a:lnTo>
                        <a:pt x="881" y="583"/>
                      </a:lnTo>
                      <a:lnTo>
                        <a:pt x="867" y="589"/>
                      </a:lnTo>
                      <a:lnTo>
                        <a:pt x="867" y="596"/>
                      </a:lnTo>
                      <a:lnTo>
                        <a:pt x="860" y="596"/>
                      </a:lnTo>
                      <a:lnTo>
                        <a:pt x="847" y="610"/>
                      </a:lnTo>
                      <a:lnTo>
                        <a:pt x="840" y="630"/>
                      </a:lnTo>
                      <a:lnTo>
                        <a:pt x="833" y="637"/>
                      </a:lnTo>
                      <a:lnTo>
                        <a:pt x="826" y="643"/>
                      </a:lnTo>
                      <a:lnTo>
                        <a:pt x="826" y="650"/>
                      </a:lnTo>
                      <a:lnTo>
                        <a:pt x="820" y="657"/>
                      </a:lnTo>
                      <a:lnTo>
                        <a:pt x="813" y="671"/>
                      </a:lnTo>
                      <a:lnTo>
                        <a:pt x="792" y="677"/>
                      </a:lnTo>
                      <a:lnTo>
                        <a:pt x="786" y="684"/>
                      </a:lnTo>
                      <a:lnTo>
                        <a:pt x="779" y="684"/>
                      </a:lnTo>
                      <a:lnTo>
                        <a:pt x="772" y="684"/>
                      </a:lnTo>
                      <a:lnTo>
                        <a:pt x="759" y="684"/>
                      </a:lnTo>
                      <a:lnTo>
                        <a:pt x="752" y="691"/>
                      </a:lnTo>
                      <a:lnTo>
                        <a:pt x="745" y="691"/>
                      </a:lnTo>
                      <a:lnTo>
                        <a:pt x="738" y="698"/>
                      </a:lnTo>
                      <a:lnTo>
                        <a:pt x="731" y="698"/>
                      </a:lnTo>
                      <a:lnTo>
                        <a:pt x="725" y="698"/>
                      </a:lnTo>
                      <a:lnTo>
                        <a:pt x="718" y="704"/>
                      </a:lnTo>
                      <a:lnTo>
                        <a:pt x="711" y="704"/>
                      </a:lnTo>
                      <a:lnTo>
                        <a:pt x="711" y="711"/>
                      </a:lnTo>
                      <a:lnTo>
                        <a:pt x="704" y="718"/>
                      </a:lnTo>
                      <a:lnTo>
                        <a:pt x="698" y="725"/>
                      </a:lnTo>
                      <a:lnTo>
                        <a:pt x="698" y="732"/>
                      </a:lnTo>
                      <a:lnTo>
                        <a:pt x="691" y="738"/>
                      </a:lnTo>
                      <a:lnTo>
                        <a:pt x="691" y="745"/>
                      </a:lnTo>
                      <a:lnTo>
                        <a:pt x="684" y="752"/>
                      </a:lnTo>
                      <a:lnTo>
                        <a:pt x="677" y="752"/>
                      </a:lnTo>
                      <a:lnTo>
                        <a:pt x="677" y="765"/>
                      </a:lnTo>
                      <a:lnTo>
                        <a:pt x="671" y="765"/>
                      </a:lnTo>
                      <a:lnTo>
                        <a:pt x="671" y="779"/>
                      </a:lnTo>
                      <a:lnTo>
                        <a:pt x="664" y="786"/>
                      </a:lnTo>
                      <a:lnTo>
                        <a:pt x="671" y="792"/>
                      </a:lnTo>
                      <a:lnTo>
                        <a:pt x="671" y="806"/>
                      </a:lnTo>
                      <a:lnTo>
                        <a:pt x="671" y="813"/>
                      </a:lnTo>
                      <a:lnTo>
                        <a:pt x="671" y="820"/>
                      </a:lnTo>
                      <a:lnTo>
                        <a:pt x="657" y="840"/>
                      </a:lnTo>
                      <a:lnTo>
                        <a:pt x="657" y="847"/>
                      </a:lnTo>
                      <a:lnTo>
                        <a:pt x="650" y="853"/>
                      </a:lnTo>
                      <a:lnTo>
                        <a:pt x="657" y="867"/>
                      </a:lnTo>
                      <a:lnTo>
                        <a:pt x="650" y="881"/>
                      </a:lnTo>
                      <a:lnTo>
                        <a:pt x="643" y="887"/>
                      </a:lnTo>
                      <a:lnTo>
                        <a:pt x="637" y="894"/>
                      </a:lnTo>
                      <a:lnTo>
                        <a:pt x="643" y="908"/>
                      </a:lnTo>
                      <a:lnTo>
                        <a:pt x="637" y="914"/>
                      </a:lnTo>
                      <a:lnTo>
                        <a:pt x="637" y="908"/>
                      </a:lnTo>
                      <a:lnTo>
                        <a:pt x="630" y="908"/>
                      </a:lnTo>
                      <a:lnTo>
                        <a:pt x="616" y="908"/>
                      </a:lnTo>
                      <a:lnTo>
                        <a:pt x="610" y="914"/>
                      </a:lnTo>
                      <a:lnTo>
                        <a:pt x="603" y="914"/>
                      </a:lnTo>
                      <a:lnTo>
                        <a:pt x="582" y="914"/>
                      </a:lnTo>
                      <a:lnTo>
                        <a:pt x="582" y="908"/>
                      </a:lnTo>
                      <a:lnTo>
                        <a:pt x="562" y="901"/>
                      </a:lnTo>
                      <a:lnTo>
                        <a:pt x="555" y="908"/>
                      </a:lnTo>
                      <a:lnTo>
                        <a:pt x="555" y="914"/>
                      </a:lnTo>
                      <a:lnTo>
                        <a:pt x="549" y="921"/>
                      </a:lnTo>
                      <a:lnTo>
                        <a:pt x="535" y="935"/>
                      </a:lnTo>
                      <a:lnTo>
                        <a:pt x="542" y="942"/>
                      </a:lnTo>
                      <a:lnTo>
                        <a:pt x="535" y="955"/>
                      </a:lnTo>
                      <a:lnTo>
                        <a:pt x="528" y="955"/>
                      </a:lnTo>
                      <a:lnTo>
                        <a:pt x="522" y="962"/>
                      </a:lnTo>
                      <a:lnTo>
                        <a:pt x="515" y="975"/>
                      </a:lnTo>
                      <a:lnTo>
                        <a:pt x="508" y="982"/>
                      </a:lnTo>
                      <a:lnTo>
                        <a:pt x="501" y="982"/>
                      </a:lnTo>
                      <a:lnTo>
                        <a:pt x="501" y="996"/>
                      </a:lnTo>
                      <a:lnTo>
                        <a:pt x="494" y="1009"/>
                      </a:lnTo>
                      <a:lnTo>
                        <a:pt x="488" y="1016"/>
                      </a:lnTo>
                      <a:lnTo>
                        <a:pt x="481" y="1016"/>
                      </a:lnTo>
                      <a:lnTo>
                        <a:pt x="474" y="1016"/>
                      </a:lnTo>
                      <a:lnTo>
                        <a:pt x="467" y="1016"/>
                      </a:lnTo>
                      <a:lnTo>
                        <a:pt x="461" y="1009"/>
                      </a:lnTo>
                      <a:lnTo>
                        <a:pt x="433" y="1016"/>
                      </a:lnTo>
                      <a:lnTo>
                        <a:pt x="420" y="1016"/>
                      </a:lnTo>
                      <a:lnTo>
                        <a:pt x="406" y="1016"/>
                      </a:lnTo>
                      <a:lnTo>
                        <a:pt x="400" y="1016"/>
                      </a:lnTo>
                      <a:lnTo>
                        <a:pt x="393" y="1023"/>
                      </a:lnTo>
                      <a:lnTo>
                        <a:pt x="386" y="1030"/>
                      </a:lnTo>
                      <a:lnTo>
                        <a:pt x="379" y="1030"/>
                      </a:lnTo>
                      <a:lnTo>
                        <a:pt x="373" y="1030"/>
                      </a:lnTo>
                      <a:lnTo>
                        <a:pt x="366" y="1030"/>
                      </a:lnTo>
                      <a:lnTo>
                        <a:pt x="345" y="1043"/>
                      </a:lnTo>
                      <a:lnTo>
                        <a:pt x="345" y="1050"/>
                      </a:lnTo>
                      <a:lnTo>
                        <a:pt x="339" y="1050"/>
                      </a:lnTo>
                      <a:lnTo>
                        <a:pt x="339" y="1057"/>
                      </a:lnTo>
                      <a:lnTo>
                        <a:pt x="339" y="1063"/>
                      </a:lnTo>
                      <a:lnTo>
                        <a:pt x="332" y="1063"/>
                      </a:lnTo>
                      <a:lnTo>
                        <a:pt x="332" y="1070"/>
                      </a:lnTo>
                      <a:lnTo>
                        <a:pt x="332" y="1077"/>
                      </a:lnTo>
                      <a:lnTo>
                        <a:pt x="305" y="1077"/>
                      </a:lnTo>
                      <a:lnTo>
                        <a:pt x="284" y="1077"/>
                      </a:lnTo>
                      <a:lnTo>
                        <a:pt x="278" y="1077"/>
                      </a:lnTo>
                      <a:lnTo>
                        <a:pt x="264" y="1077"/>
                      </a:lnTo>
                      <a:lnTo>
                        <a:pt x="257" y="1077"/>
                      </a:lnTo>
                      <a:lnTo>
                        <a:pt x="257" y="1057"/>
                      </a:lnTo>
                      <a:lnTo>
                        <a:pt x="251" y="1030"/>
                      </a:lnTo>
                      <a:lnTo>
                        <a:pt x="244" y="996"/>
                      </a:lnTo>
                      <a:lnTo>
                        <a:pt x="244" y="982"/>
                      </a:lnTo>
                      <a:lnTo>
                        <a:pt x="251" y="969"/>
                      </a:lnTo>
                      <a:lnTo>
                        <a:pt x="251" y="962"/>
                      </a:lnTo>
                      <a:lnTo>
                        <a:pt x="244" y="955"/>
                      </a:lnTo>
                      <a:lnTo>
                        <a:pt x="244" y="948"/>
                      </a:lnTo>
                      <a:lnTo>
                        <a:pt x="230" y="942"/>
                      </a:lnTo>
                      <a:lnTo>
                        <a:pt x="224" y="935"/>
                      </a:lnTo>
                      <a:lnTo>
                        <a:pt x="217" y="921"/>
                      </a:lnTo>
                      <a:lnTo>
                        <a:pt x="210" y="914"/>
                      </a:lnTo>
                      <a:lnTo>
                        <a:pt x="210" y="908"/>
                      </a:lnTo>
                      <a:lnTo>
                        <a:pt x="203" y="901"/>
                      </a:lnTo>
                      <a:lnTo>
                        <a:pt x="203" y="894"/>
                      </a:lnTo>
                      <a:lnTo>
                        <a:pt x="210" y="887"/>
                      </a:lnTo>
                      <a:lnTo>
                        <a:pt x="210" y="881"/>
                      </a:lnTo>
                      <a:lnTo>
                        <a:pt x="203" y="874"/>
                      </a:lnTo>
                      <a:lnTo>
                        <a:pt x="203" y="867"/>
                      </a:lnTo>
                      <a:lnTo>
                        <a:pt x="196" y="847"/>
                      </a:lnTo>
                      <a:lnTo>
                        <a:pt x="190" y="847"/>
                      </a:lnTo>
                      <a:lnTo>
                        <a:pt x="190" y="853"/>
                      </a:lnTo>
                      <a:lnTo>
                        <a:pt x="183" y="853"/>
                      </a:lnTo>
                      <a:lnTo>
                        <a:pt x="169" y="860"/>
                      </a:lnTo>
                      <a:lnTo>
                        <a:pt x="163" y="853"/>
                      </a:lnTo>
                      <a:lnTo>
                        <a:pt x="149" y="860"/>
                      </a:lnTo>
                      <a:lnTo>
                        <a:pt x="149" y="853"/>
                      </a:lnTo>
                      <a:lnTo>
                        <a:pt x="135" y="840"/>
                      </a:lnTo>
                      <a:lnTo>
                        <a:pt x="149" y="826"/>
                      </a:lnTo>
                      <a:lnTo>
                        <a:pt x="156" y="826"/>
                      </a:lnTo>
                      <a:lnTo>
                        <a:pt x="163" y="820"/>
                      </a:lnTo>
                      <a:lnTo>
                        <a:pt x="163" y="813"/>
                      </a:lnTo>
                      <a:lnTo>
                        <a:pt x="156" y="813"/>
                      </a:lnTo>
                      <a:lnTo>
                        <a:pt x="163" y="806"/>
                      </a:lnTo>
                      <a:lnTo>
                        <a:pt x="156" y="799"/>
                      </a:lnTo>
                      <a:lnTo>
                        <a:pt x="149" y="799"/>
                      </a:lnTo>
                      <a:lnTo>
                        <a:pt x="142" y="792"/>
                      </a:lnTo>
                      <a:lnTo>
                        <a:pt x="135" y="792"/>
                      </a:lnTo>
                      <a:lnTo>
                        <a:pt x="142" y="779"/>
                      </a:lnTo>
                      <a:lnTo>
                        <a:pt x="142" y="772"/>
                      </a:lnTo>
                      <a:lnTo>
                        <a:pt x="142" y="765"/>
                      </a:lnTo>
                      <a:lnTo>
                        <a:pt x="142" y="759"/>
                      </a:lnTo>
                      <a:lnTo>
                        <a:pt x="142" y="752"/>
                      </a:lnTo>
                      <a:lnTo>
                        <a:pt x="142" y="725"/>
                      </a:lnTo>
                      <a:lnTo>
                        <a:pt x="135" y="725"/>
                      </a:lnTo>
                      <a:lnTo>
                        <a:pt x="135" y="718"/>
                      </a:lnTo>
                      <a:lnTo>
                        <a:pt x="135" y="711"/>
                      </a:lnTo>
                      <a:lnTo>
                        <a:pt x="129" y="711"/>
                      </a:lnTo>
                      <a:lnTo>
                        <a:pt x="129" y="704"/>
                      </a:lnTo>
                      <a:lnTo>
                        <a:pt x="108" y="698"/>
                      </a:lnTo>
                      <a:lnTo>
                        <a:pt x="102" y="691"/>
                      </a:lnTo>
                      <a:lnTo>
                        <a:pt x="95" y="671"/>
                      </a:lnTo>
                      <a:lnTo>
                        <a:pt x="88" y="664"/>
                      </a:lnTo>
                      <a:lnTo>
                        <a:pt x="88" y="657"/>
                      </a:lnTo>
                      <a:lnTo>
                        <a:pt x="88" y="650"/>
                      </a:lnTo>
                      <a:lnTo>
                        <a:pt x="74" y="623"/>
                      </a:lnTo>
                      <a:lnTo>
                        <a:pt x="68" y="623"/>
                      </a:lnTo>
                      <a:lnTo>
                        <a:pt x="61" y="616"/>
                      </a:lnTo>
                      <a:lnTo>
                        <a:pt x="54" y="610"/>
                      </a:lnTo>
                      <a:lnTo>
                        <a:pt x="47" y="603"/>
                      </a:lnTo>
                      <a:lnTo>
                        <a:pt x="34" y="596"/>
                      </a:lnTo>
                      <a:lnTo>
                        <a:pt x="20" y="596"/>
                      </a:lnTo>
                      <a:lnTo>
                        <a:pt x="14" y="596"/>
                      </a:lnTo>
                      <a:lnTo>
                        <a:pt x="7" y="583"/>
                      </a:lnTo>
                      <a:lnTo>
                        <a:pt x="7" y="576"/>
                      </a:lnTo>
                      <a:lnTo>
                        <a:pt x="7" y="562"/>
                      </a:lnTo>
                      <a:lnTo>
                        <a:pt x="14" y="562"/>
                      </a:lnTo>
                      <a:lnTo>
                        <a:pt x="14" y="555"/>
                      </a:lnTo>
                      <a:lnTo>
                        <a:pt x="7" y="555"/>
                      </a:lnTo>
                      <a:lnTo>
                        <a:pt x="14" y="542"/>
                      </a:lnTo>
                      <a:lnTo>
                        <a:pt x="7" y="535"/>
                      </a:lnTo>
                      <a:lnTo>
                        <a:pt x="7" y="528"/>
                      </a:lnTo>
                      <a:lnTo>
                        <a:pt x="7" y="522"/>
                      </a:lnTo>
                      <a:lnTo>
                        <a:pt x="0" y="515"/>
                      </a:lnTo>
                      <a:lnTo>
                        <a:pt x="0" y="508"/>
                      </a:lnTo>
                      <a:lnTo>
                        <a:pt x="7" y="508"/>
                      </a:lnTo>
                      <a:lnTo>
                        <a:pt x="7" y="501"/>
                      </a:lnTo>
                      <a:lnTo>
                        <a:pt x="7" y="488"/>
                      </a:lnTo>
                      <a:lnTo>
                        <a:pt x="7" y="481"/>
                      </a:lnTo>
                      <a:lnTo>
                        <a:pt x="14" y="467"/>
                      </a:lnTo>
                      <a:lnTo>
                        <a:pt x="20" y="461"/>
                      </a:lnTo>
                      <a:lnTo>
                        <a:pt x="34" y="454"/>
                      </a:lnTo>
                      <a:lnTo>
                        <a:pt x="41" y="447"/>
                      </a:lnTo>
                      <a:lnTo>
                        <a:pt x="54" y="454"/>
                      </a:lnTo>
                      <a:lnTo>
                        <a:pt x="74" y="467"/>
                      </a:lnTo>
                      <a:lnTo>
                        <a:pt x="81" y="467"/>
                      </a:lnTo>
                      <a:lnTo>
                        <a:pt x="88" y="461"/>
                      </a:lnTo>
                      <a:lnTo>
                        <a:pt x="81" y="447"/>
                      </a:lnTo>
                      <a:lnTo>
                        <a:pt x="81" y="440"/>
                      </a:lnTo>
                      <a:lnTo>
                        <a:pt x="74" y="440"/>
                      </a:lnTo>
                      <a:lnTo>
                        <a:pt x="68" y="427"/>
                      </a:lnTo>
                      <a:lnTo>
                        <a:pt x="68" y="420"/>
                      </a:lnTo>
                      <a:lnTo>
                        <a:pt x="68" y="406"/>
                      </a:lnTo>
                      <a:lnTo>
                        <a:pt x="68" y="400"/>
                      </a:lnTo>
                      <a:lnTo>
                        <a:pt x="81" y="400"/>
                      </a:lnTo>
                      <a:lnTo>
                        <a:pt x="88" y="393"/>
                      </a:lnTo>
                      <a:lnTo>
                        <a:pt x="95" y="386"/>
                      </a:lnTo>
                      <a:lnTo>
                        <a:pt x="102" y="379"/>
                      </a:lnTo>
                      <a:lnTo>
                        <a:pt x="108" y="366"/>
                      </a:lnTo>
                      <a:lnTo>
                        <a:pt x="115" y="359"/>
                      </a:lnTo>
                      <a:lnTo>
                        <a:pt x="122" y="352"/>
                      </a:lnTo>
                      <a:lnTo>
                        <a:pt x="135" y="345"/>
                      </a:lnTo>
                      <a:lnTo>
                        <a:pt x="129" y="345"/>
                      </a:lnTo>
                      <a:lnTo>
                        <a:pt x="135" y="339"/>
                      </a:lnTo>
                      <a:lnTo>
                        <a:pt x="129" y="332"/>
                      </a:lnTo>
                      <a:lnTo>
                        <a:pt x="122" y="325"/>
                      </a:lnTo>
                      <a:lnTo>
                        <a:pt x="115" y="318"/>
                      </a:lnTo>
                      <a:lnTo>
                        <a:pt x="108" y="312"/>
                      </a:lnTo>
                      <a:lnTo>
                        <a:pt x="108" y="305"/>
                      </a:lnTo>
                      <a:lnTo>
                        <a:pt x="115" y="291"/>
                      </a:lnTo>
                      <a:lnTo>
                        <a:pt x="122" y="298"/>
                      </a:lnTo>
                      <a:lnTo>
                        <a:pt x="135" y="312"/>
                      </a:lnTo>
                      <a:lnTo>
                        <a:pt x="142" y="312"/>
                      </a:lnTo>
                      <a:lnTo>
                        <a:pt x="149" y="312"/>
                      </a:lnTo>
                      <a:lnTo>
                        <a:pt x="163" y="305"/>
                      </a:lnTo>
                      <a:lnTo>
                        <a:pt x="169" y="298"/>
                      </a:lnTo>
                      <a:lnTo>
                        <a:pt x="176" y="291"/>
                      </a:lnTo>
                      <a:lnTo>
                        <a:pt x="196" y="305"/>
                      </a:lnTo>
                      <a:lnTo>
                        <a:pt x="196" y="318"/>
                      </a:lnTo>
                      <a:lnTo>
                        <a:pt x="203" y="318"/>
                      </a:lnTo>
                      <a:lnTo>
                        <a:pt x="210" y="318"/>
                      </a:lnTo>
                      <a:lnTo>
                        <a:pt x="217" y="325"/>
                      </a:lnTo>
                      <a:lnTo>
                        <a:pt x="224" y="325"/>
                      </a:lnTo>
                      <a:lnTo>
                        <a:pt x="224" y="298"/>
                      </a:lnTo>
                      <a:lnTo>
                        <a:pt x="224" y="291"/>
                      </a:lnTo>
                      <a:lnTo>
                        <a:pt x="217" y="291"/>
                      </a:lnTo>
                      <a:lnTo>
                        <a:pt x="203" y="291"/>
                      </a:lnTo>
                      <a:lnTo>
                        <a:pt x="196" y="271"/>
                      </a:lnTo>
                      <a:lnTo>
                        <a:pt x="196" y="264"/>
                      </a:lnTo>
                      <a:lnTo>
                        <a:pt x="203" y="264"/>
                      </a:lnTo>
                      <a:lnTo>
                        <a:pt x="196" y="251"/>
                      </a:lnTo>
                      <a:lnTo>
                        <a:pt x="203" y="244"/>
                      </a:lnTo>
                      <a:lnTo>
                        <a:pt x="210" y="244"/>
                      </a:lnTo>
                      <a:lnTo>
                        <a:pt x="190" y="210"/>
                      </a:lnTo>
                      <a:lnTo>
                        <a:pt x="190" y="203"/>
                      </a:lnTo>
                      <a:lnTo>
                        <a:pt x="190" y="196"/>
                      </a:lnTo>
                      <a:lnTo>
                        <a:pt x="183" y="196"/>
                      </a:lnTo>
                      <a:lnTo>
                        <a:pt x="190" y="190"/>
                      </a:lnTo>
                      <a:lnTo>
                        <a:pt x="196" y="190"/>
                      </a:lnTo>
                      <a:lnTo>
                        <a:pt x="203" y="190"/>
                      </a:lnTo>
                      <a:lnTo>
                        <a:pt x="217" y="196"/>
                      </a:lnTo>
                      <a:lnTo>
                        <a:pt x="217" y="190"/>
                      </a:lnTo>
                      <a:lnTo>
                        <a:pt x="230" y="190"/>
                      </a:lnTo>
                      <a:lnTo>
                        <a:pt x="230" y="183"/>
                      </a:lnTo>
                      <a:lnTo>
                        <a:pt x="237" y="183"/>
                      </a:lnTo>
                      <a:lnTo>
                        <a:pt x="244" y="183"/>
                      </a:lnTo>
                      <a:lnTo>
                        <a:pt x="244" y="176"/>
                      </a:lnTo>
                      <a:lnTo>
                        <a:pt x="251" y="176"/>
                      </a:lnTo>
                      <a:lnTo>
                        <a:pt x="257" y="176"/>
                      </a:lnTo>
                      <a:lnTo>
                        <a:pt x="257" y="169"/>
                      </a:lnTo>
                      <a:lnTo>
                        <a:pt x="264" y="169"/>
                      </a:lnTo>
                      <a:lnTo>
                        <a:pt x="271" y="163"/>
                      </a:lnTo>
                      <a:lnTo>
                        <a:pt x="278" y="156"/>
                      </a:lnTo>
                      <a:lnTo>
                        <a:pt x="291" y="163"/>
                      </a:lnTo>
                      <a:lnTo>
                        <a:pt x="298" y="163"/>
                      </a:lnTo>
                      <a:lnTo>
                        <a:pt x="305" y="163"/>
                      </a:lnTo>
                      <a:lnTo>
                        <a:pt x="305" y="156"/>
                      </a:lnTo>
                      <a:lnTo>
                        <a:pt x="312" y="163"/>
                      </a:lnTo>
                      <a:lnTo>
                        <a:pt x="318" y="163"/>
                      </a:lnTo>
                      <a:lnTo>
                        <a:pt x="318" y="156"/>
                      </a:lnTo>
                      <a:lnTo>
                        <a:pt x="318" y="149"/>
                      </a:lnTo>
                      <a:lnTo>
                        <a:pt x="325" y="149"/>
                      </a:lnTo>
                      <a:lnTo>
                        <a:pt x="332" y="149"/>
                      </a:lnTo>
                      <a:lnTo>
                        <a:pt x="339" y="149"/>
                      </a:lnTo>
                      <a:lnTo>
                        <a:pt x="345" y="156"/>
                      </a:lnTo>
                      <a:lnTo>
                        <a:pt x="352" y="149"/>
                      </a:lnTo>
                      <a:lnTo>
                        <a:pt x="359" y="149"/>
                      </a:lnTo>
                      <a:lnTo>
                        <a:pt x="373" y="142"/>
                      </a:lnTo>
                      <a:lnTo>
                        <a:pt x="379" y="142"/>
                      </a:lnTo>
                      <a:lnTo>
                        <a:pt x="386" y="142"/>
                      </a:lnTo>
                      <a:lnTo>
                        <a:pt x="393" y="142"/>
                      </a:lnTo>
                      <a:lnTo>
                        <a:pt x="400" y="135"/>
                      </a:lnTo>
                      <a:lnTo>
                        <a:pt x="406" y="142"/>
                      </a:lnTo>
                      <a:lnTo>
                        <a:pt x="406" y="149"/>
                      </a:lnTo>
                      <a:lnTo>
                        <a:pt x="406" y="142"/>
                      </a:lnTo>
                      <a:lnTo>
                        <a:pt x="420" y="135"/>
                      </a:lnTo>
                      <a:lnTo>
                        <a:pt x="427" y="142"/>
                      </a:lnTo>
                      <a:lnTo>
                        <a:pt x="433" y="142"/>
                      </a:lnTo>
                      <a:lnTo>
                        <a:pt x="461" y="129"/>
                      </a:lnTo>
                      <a:lnTo>
                        <a:pt x="474" y="122"/>
                      </a:lnTo>
                      <a:lnTo>
                        <a:pt x="488" y="122"/>
                      </a:lnTo>
                      <a:lnTo>
                        <a:pt x="494" y="115"/>
                      </a:lnTo>
                      <a:lnTo>
                        <a:pt x="508" y="129"/>
                      </a:lnTo>
                      <a:lnTo>
                        <a:pt x="515" y="122"/>
                      </a:lnTo>
                      <a:lnTo>
                        <a:pt x="528" y="115"/>
                      </a:lnTo>
                      <a:lnTo>
                        <a:pt x="535" y="115"/>
                      </a:lnTo>
                      <a:lnTo>
                        <a:pt x="542" y="108"/>
                      </a:lnTo>
                      <a:lnTo>
                        <a:pt x="562" y="102"/>
                      </a:lnTo>
                      <a:lnTo>
                        <a:pt x="569" y="102"/>
                      </a:lnTo>
                      <a:lnTo>
                        <a:pt x="576" y="102"/>
                      </a:lnTo>
                      <a:lnTo>
                        <a:pt x="582" y="102"/>
                      </a:lnTo>
                      <a:lnTo>
                        <a:pt x="582" y="95"/>
                      </a:lnTo>
                      <a:lnTo>
                        <a:pt x="589" y="88"/>
                      </a:lnTo>
                      <a:lnTo>
                        <a:pt x="603" y="81"/>
                      </a:lnTo>
                      <a:lnTo>
                        <a:pt x="610" y="74"/>
                      </a:lnTo>
                      <a:lnTo>
                        <a:pt x="616" y="74"/>
                      </a:lnTo>
                      <a:lnTo>
                        <a:pt x="623" y="74"/>
                      </a:lnTo>
                      <a:lnTo>
                        <a:pt x="623" y="81"/>
                      </a:lnTo>
                      <a:lnTo>
                        <a:pt x="623" y="74"/>
                      </a:lnTo>
                      <a:lnTo>
                        <a:pt x="623" y="81"/>
                      </a:lnTo>
                      <a:lnTo>
                        <a:pt x="630" y="81"/>
                      </a:lnTo>
                      <a:lnTo>
                        <a:pt x="637" y="74"/>
                      </a:lnTo>
                      <a:lnTo>
                        <a:pt x="637" y="61"/>
                      </a:lnTo>
                      <a:lnTo>
                        <a:pt x="637" y="54"/>
                      </a:lnTo>
                      <a:lnTo>
                        <a:pt x="637" y="34"/>
                      </a:lnTo>
                      <a:lnTo>
                        <a:pt x="643" y="20"/>
                      </a:lnTo>
                      <a:lnTo>
                        <a:pt x="650" y="14"/>
                      </a:lnTo>
                      <a:lnTo>
                        <a:pt x="650" y="0"/>
                      </a:lnTo>
                      <a:lnTo>
                        <a:pt x="657" y="0"/>
                      </a:lnTo>
                      <a:lnTo>
                        <a:pt x="664" y="0"/>
                      </a:lnTo>
                      <a:lnTo>
                        <a:pt x="664" y="7"/>
                      </a:lnTo>
                      <a:lnTo>
                        <a:pt x="671" y="14"/>
                      </a:lnTo>
                      <a:lnTo>
                        <a:pt x="684" y="20"/>
                      </a:lnTo>
                      <a:lnTo>
                        <a:pt x="691" y="20"/>
                      </a:lnTo>
                      <a:lnTo>
                        <a:pt x="704" y="27"/>
                      </a:lnTo>
                      <a:lnTo>
                        <a:pt x="711" y="34"/>
                      </a:lnTo>
                      <a:lnTo>
                        <a:pt x="725" y="41"/>
                      </a:lnTo>
                      <a:lnTo>
                        <a:pt x="731" y="54"/>
                      </a:lnTo>
                      <a:lnTo>
                        <a:pt x="731" y="61"/>
                      </a:lnTo>
                      <a:lnTo>
                        <a:pt x="738" y="61"/>
                      </a:lnTo>
                      <a:lnTo>
                        <a:pt x="745" y="61"/>
                      </a:lnTo>
                      <a:lnTo>
                        <a:pt x="745" y="68"/>
                      </a:lnTo>
                      <a:lnTo>
                        <a:pt x="759" y="81"/>
                      </a:lnTo>
                      <a:lnTo>
                        <a:pt x="765" y="95"/>
                      </a:lnTo>
                      <a:lnTo>
                        <a:pt x="772" y="102"/>
                      </a:lnTo>
                      <a:lnTo>
                        <a:pt x="779" y="122"/>
                      </a:lnTo>
                      <a:lnTo>
                        <a:pt x="786" y="115"/>
                      </a:lnTo>
                      <a:lnTo>
                        <a:pt x="799" y="115"/>
                      </a:lnTo>
                      <a:lnTo>
                        <a:pt x="806" y="115"/>
                      </a:lnTo>
                      <a:lnTo>
                        <a:pt x="813" y="115"/>
                      </a:lnTo>
                      <a:lnTo>
                        <a:pt x="806" y="108"/>
                      </a:lnTo>
                      <a:lnTo>
                        <a:pt x="799" y="102"/>
                      </a:lnTo>
                      <a:lnTo>
                        <a:pt x="799" y="95"/>
                      </a:lnTo>
                      <a:lnTo>
                        <a:pt x="806" y="88"/>
                      </a:lnTo>
                      <a:lnTo>
                        <a:pt x="799" y="81"/>
                      </a:lnTo>
                      <a:lnTo>
                        <a:pt x="799" y="74"/>
                      </a:lnTo>
                      <a:lnTo>
                        <a:pt x="799" y="68"/>
                      </a:lnTo>
                      <a:lnTo>
                        <a:pt x="813" y="61"/>
                      </a:lnTo>
                      <a:lnTo>
                        <a:pt x="820" y="61"/>
                      </a:lnTo>
                      <a:lnTo>
                        <a:pt x="833" y="54"/>
                      </a:lnTo>
                      <a:lnTo>
                        <a:pt x="826" y="74"/>
                      </a:lnTo>
                      <a:lnTo>
                        <a:pt x="826" y="81"/>
                      </a:lnTo>
                      <a:lnTo>
                        <a:pt x="826" y="88"/>
                      </a:lnTo>
                      <a:lnTo>
                        <a:pt x="833" y="88"/>
                      </a:lnTo>
                      <a:lnTo>
                        <a:pt x="826" y="102"/>
                      </a:lnTo>
                      <a:lnTo>
                        <a:pt x="826" y="108"/>
                      </a:lnTo>
                      <a:lnTo>
                        <a:pt x="826" y="115"/>
                      </a:lnTo>
                      <a:lnTo>
                        <a:pt x="826" y="129"/>
                      </a:lnTo>
                      <a:lnTo>
                        <a:pt x="826" y="142"/>
                      </a:lnTo>
                      <a:lnTo>
                        <a:pt x="840" y="142"/>
                      </a:lnTo>
                      <a:lnTo>
                        <a:pt x="847" y="142"/>
                      </a:lnTo>
                      <a:lnTo>
                        <a:pt x="853" y="156"/>
                      </a:lnTo>
                      <a:lnTo>
                        <a:pt x="860" y="149"/>
                      </a:lnTo>
                      <a:lnTo>
                        <a:pt x="860" y="135"/>
                      </a:lnTo>
                      <a:lnTo>
                        <a:pt x="867" y="122"/>
                      </a:lnTo>
                      <a:lnTo>
                        <a:pt x="860" y="115"/>
                      </a:lnTo>
                      <a:lnTo>
                        <a:pt x="867" y="115"/>
                      </a:lnTo>
                      <a:lnTo>
                        <a:pt x="867" y="102"/>
                      </a:lnTo>
                      <a:lnTo>
                        <a:pt x="867" y="95"/>
                      </a:lnTo>
                      <a:lnTo>
                        <a:pt x="867" y="88"/>
                      </a:lnTo>
                      <a:lnTo>
                        <a:pt x="867" y="81"/>
                      </a:lnTo>
                      <a:lnTo>
                        <a:pt x="874" y="74"/>
                      </a:lnTo>
                      <a:lnTo>
                        <a:pt x="881" y="68"/>
                      </a:lnTo>
                      <a:lnTo>
                        <a:pt x="887" y="61"/>
                      </a:lnTo>
                      <a:lnTo>
                        <a:pt x="894" y="61"/>
                      </a:lnTo>
                      <a:lnTo>
                        <a:pt x="894" y="54"/>
                      </a:lnTo>
                      <a:lnTo>
                        <a:pt x="901" y="41"/>
                      </a:lnTo>
                      <a:lnTo>
                        <a:pt x="908" y="34"/>
                      </a:lnTo>
                      <a:lnTo>
                        <a:pt x="914" y="27"/>
                      </a:lnTo>
                      <a:lnTo>
                        <a:pt x="935" y="20"/>
                      </a:lnTo>
                      <a:lnTo>
                        <a:pt x="955" y="20"/>
                      </a:lnTo>
                      <a:lnTo>
                        <a:pt x="962" y="14"/>
                      </a:lnTo>
                      <a:lnTo>
                        <a:pt x="969" y="27"/>
                      </a:lnTo>
                      <a:lnTo>
                        <a:pt x="975" y="20"/>
                      </a:lnTo>
                      <a:lnTo>
                        <a:pt x="996" y="27"/>
                      </a:lnTo>
                      <a:lnTo>
                        <a:pt x="996" y="20"/>
                      </a:lnTo>
                      <a:lnTo>
                        <a:pt x="996" y="14"/>
                      </a:lnTo>
                      <a:lnTo>
                        <a:pt x="1002" y="7"/>
                      </a:lnTo>
                      <a:lnTo>
                        <a:pt x="1002" y="14"/>
                      </a:lnTo>
                      <a:lnTo>
                        <a:pt x="1016" y="7"/>
                      </a:lnTo>
                      <a:lnTo>
                        <a:pt x="1023" y="7"/>
                      </a:lnTo>
                      <a:lnTo>
                        <a:pt x="1023" y="14"/>
                      </a:lnTo>
                      <a:lnTo>
                        <a:pt x="1023" y="20"/>
                      </a:lnTo>
                      <a:lnTo>
                        <a:pt x="1030" y="34"/>
                      </a:lnTo>
                      <a:lnTo>
                        <a:pt x="1030" y="41"/>
                      </a:lnTo>
                      <a:close/>
                    </a:path>
                  </a:pathLst>
                </a:custGeom>
                <a:solidFill>
                  <a:srgbClr val="A6A6A6"/>
                </a:solidFill>
                <a:ln w="0">
                  <a:solidFill>
                    <a:srgbClr val="7F7F7F"/>
                  </a:solidFill>
                  <a:prstDash val="solid"/>
                  <a:round/>
                  <a:headEnd/>
                  <a:tailEnd/>
                </a:ln>
              </p:spPr>
              <p:txBody>
                <a:bodyPr lIns="100796" tIns="50398" rIns="100796" bIns="50398"/>
                <a:lstStyle/>
                <a:p>
                  <a:endParaRPr lang="es-ES" sz="2004" dirty="0"/>
                </a:p>
              </p:txBody>
            </p:sp>
            <p:sp>
              <p:nvSpPr>
                <p:cNvPr id="8198" name="avila">
                  <a:extLst>
                    <a:ext uri="{FF2B5EF4-FFF2-40B4-BE49-F238E27FC236}">
                      <a16:creationId xmlns:a16="http://schemas.microsoft.com/office/drawing/2014/main" id="{E5E9E928-94A7-3586-821B-A59B5BF1A39C}"/>
                    </a:ext>
                  </a:extLst>
                </p:cNvPr>
                <p:cNvSpPr>
                  <a:spLocks/>
                </p:cNvSpPr>
                <p:nvPr/>
              </p:nvSpPr>
              <p:spPr bwMode="auto">
                <a:xfrm>
                  <a:off x="3876103" y="2649389"/>
                  <a:ext cx="653098" cy="612934"/>
                </a:xfrm>
                <a:custGeom>
                  <a:avLst/>
                  <a:gdLst>
                    <a:gd name="T0" fmla="*/ 2147483647 w 1382"/>
                    <a:gd name="T1" fmla="*/ 0 h 1226"/>
                    <a:gd name="T2" fmla="*/ 2147483647 w 1382"/>
                    <a:gd name="T3" fmla="*/ 2147483647 h 1226"/>
                    <a:gd name="T4" fmla="*/ 2147483647 w 1382"/>
                    <a:gd name="T5" fmla="*/ 2147483647 h 1226"/>
                    <a:gd name="T6" fmla="*/ 2147483647 w 1382"/>
                    <a:gd name="T7" fmla="*/ 1265037751 h 1226"/>
                    <a:gd name="T8" fmla="*/ 2147483647 w 1382"/>
                    <a:gd name="T9" fmla="*/ 2147483647 h 1226"/>
                    <a:gd name="T10" fmla="*/ 2147483647 w 1382"/>
                    <a:gd name="T11" fmla="*/ 2147483647 h 1226"/>
                    <a:gd name="T12" fmla="*/ 2147483647 w 1382"/>
                    <a:gd name="T13" fmla="*/ 2147483647 h 1226"/>
                    <a:gd name="T14" fmla="*/ 2147483647 w 1382"/>
                    <a:gd name="T15" fmla="*/ 2147483647 h 1226"/>
                    <a:gd name="T16" fmla="*/ 2147483647 w 1382"/>
                    <a:gd name="T17" fmla="*/ 2147483647 h 1226"/>
                    <a:gd name="T18" fmla="*/ 2147483647 w 1382"/>
                    <a:gd name="T19" fmla="*/ 2147483647 h 1226"/>
                    <a:gd name="T20" fmla="*/ 2147483647 w 1382"/>
                    <a:gd name="T21" fmla="*/ 2147483647 h 1226"/>
                    <a:gd name="T22" fmla="*/ 2147483647 w 1382"/>
                    <a:gd name="T23" fmla="*/ 2147483647 h 1226"/>
                    <a:gd name="T24" fmla="*/ 2147483647 w 1382"/>
                    <a:gd name="T25" fmla="*/ 2147483647 h 1226"/>
                    <a:gd name="T26" fmla="*/ 2147483647 w 1382"/>
                    <a:gd name="T27" fmla="*/ 2147483647 h 1226"/>
                    <a:gd name="T28" fmla="*/ 2147483647 w 1382"/>
                    <a:gd name="T29" fmla="*/ 2147483647 h 1226"/>
                    <a:gd name="T30" fmla="*/ 2147483647 w 1382"/>
                    <a:gd name="T31" fmla="*/ 2147483647 h 1226"/>
                    <a:gd name="T32" fmla="*/ 2147483647 w 1382"/>
                    <a:gd name="T33" fmla="*/ 2147483647 h 1226"/>
                    <a:gd name="T34" fmla="*/ 2147483647 w 1382"/>
                    <a:gd name="T35" fmla="*/ 2147483647 h 1226"/>
                    <a:gd name="T36" fmla="*/ 2147483647 w 1382"/>
                    <a:gd name="T37" fmla="*/ 2147483647 h 1226"/>
                    <a:gd name="T38" fmla="*/ 2147483647 w 1382"/>
                    <a:gd name="T39" fmla="*/ 2147483647 h 1226"/>
                    <a:gd name="T40" fmla="*/ 2147483647 w 1382"/>
                    <a:gd name="T41" fmla="*/ 2147483647 h 1226"/>
                    <a:gd name="T42" fmla="*/ 2147483647 w 1382"/>
                    <a:gd name="T43" fmla="*/ 2147483647 h 1226"/>
                    <a:gd name="T44" fmla="*/ 2147483647 w 1382"/>
                    <a:gd name="T45" fmla="*/ 2147483647 h 1226"/>
                    <a:gd name="T46" fmla="*/ 2147483647 w 1382"/>
                    <a:gd name="T47" fmla="*/ 2147483647 h 1226"/>
                    <a:gd name="T48" fmla="*/ 2147483647 w 1382"/>
                    <a:gd name="T49" fmla="*/ 2147483647 h 1226"/>
                    <a:gd name="T50" fmla="*/ 2147483647 w 1382"/>
                    <a:gd name="T51" fmla="*/ 2147483647 h 1226"/>
                    <a:gd name="T52" fmla="*/ 2147483647 w 1382"/>
                    <a:gd name="T53" fmla="*/ 2147483647 h 1226"/>
                    <a:gd name="T54" fmla="*/ 2147483647 w 1382"/>
                    <a:gd name="T55" fmla="*/ 2147483647 h 1226"/>
                    <a:gd name="T56" fmla="*/ 2147483647 w 1382"/>
                    <a:gd name="T57" fmla="*/ 2147483647 h 1226"/>
                    <a:gd name="T58" fmla="*/ 2147483647 w 1382"/>
                    <a:gd name="T59" fmla="*/ 2147483647 h 1226"/>
                    <a:gd name="T60" fmla="*/ 2147483647 w 1382"/>
                    <a:gd name="T61" fmla="*/ 2147483647 h 1226"/>
                    <a:gd name="T62" fmla="*/ 2147483647 w 1382"/>
                    <a:gd name="T63" fmla="*/ 2147483647 h 1226"/>
                    <a:gd name="T64" fmla="*/ 2147483647 w 1382"/>
                    <a:gd name="T65" fmla="*/ 2147483647 h 1226"/>
                    <a:gd name="T66" fmla="*/ 2147483647 w 1382"/>
                    <a:gd name="T67" fmla="*/ 2147483647 h 1226"/>
                    <a:gd name="T68" fmla="*/ 2147483647 w 1382"/>
                    <a:gd name="T69" fmla="*/ 2147483647 h 1226"/>
                    <a:gd name="T70" fmla="*/ 2147483647 w 1382"/>
                    <a:gd name="T71" fmla="*/ 2147483647 h 1226"/>
                    <a:gd name="T72" fmla="*/ 2147483647 w 1382"/>
                    <a:gd name="T73" fmla="*/ 2147483647 h 1226"/>
                    <a:gd name="T74" fmla="*/ 2147483647 w 1382"/>
                    <a:gd name="T75" fmla="*/ 2147483647 h 1226"/>
                    <a:gd name="T76" fmla="*/ 2147483647 w 1382"/>
                    <a:gd name="T77" fmla="*/ 2147483647 h 1226"/>
                    <a:gd name="T78" fmla="*/ 2147483647 w 1382"/>
                    <a:gd name="T79" fmla="*/ 2147483647 h 1226"/>
                    <a:gd name="T80" fmla="*/ 2147483647 w 1382"/>
                    <a:gd name="T81" fmla="*/ 2147483647 h 1226"/>
                    <a:gd name="T82" fmla="*/ 2147483647 w 1382"/>
                    <a:gd name="T83" fmla="*/ 2147483647 h 1226"/>
                    <a:gd name="T84" fmla="*/ 1233653606 w 1382"/>
                    <a:gd name="T85" fmla="*/ 2147483647 h 1226"/>
                    <a:gd name="T86" fmla="*/ 2147483647 w 1382"/>
                    <a:gd name="T87" fmla="*/ 2147483647 h 1226"/>
                    <a:gd name="T88" fmla="*/ 2147483647 w 1382"/>
                    <a:gd name="T89" fmla="*/ 2147483647 h 1226"/>
                    <a:gd name="T90" fmla="*/ 2147483647 w 1382"/>
                    <a:gd name="T91" fmla="*/ 2147483647 h 1226"/>
                    <a:gd name="T92" fmla="*/ 2147483647 w 1382"/>
                    <a:gd name="T93" fmla="*/ 2147483647 h 1226"/>
                    <a:gd name="T94" fmla="*/ 2147483647 w 1382"/>
                    <a:gd name="T95" fmla="*/ 2147483647 h 1226"/>
                    <a:gd name="T96" fmla="*/ 2147483647 w 1382"/>
                    <a:gd name="T97" fmla="*/ 2147483647 h 1226"/>
                    <a:gd name="T98" fmla="*/ 2147483647 w 1382"/>
                    <a:gd name="T99" fmla="*/ 2147483647 h 1226"/>
                    <a:gd name="T100" fmla="*/ 2147483647 w 1382"/>
                    <a:gd name="T101" fmla="*/ 2147483647 h 1226"/>
                    <a:gd name="T102" fmla="*/ 2147483647 w 1382"/>
                    <a:gd name="T103" fmla="*/ 2147483647 h 1226"/>
                    <a:gd name="T104" fmla="*/ 2147483647 w 1382"/>
                    <a:gd name="T105" fmla="*/ 2147483647 h 1226"/>
                    <a:gd name="T106" fmla="*/ 2147483647 w 1382"/>
                    <a:gd name="T107" fmla="*/ 2147483647 h 1226"/>
                    <a:gd name="T108" fmla="*/ 2147483647 w 1382"/>
                    <a:gd name="T109" fmla="*/ 2147483647 h 1226"/>
                    <a:gd name="T110" fmla="*/ 2147483647 w 1382"/>
                    <a:gd name="T111" fmla="*/ 2147483647 h 1226"/>
                    <a:gd name="T112" fmla="*/ 2147483647 w 1382"/>
                    <a:gd name="T113" fmla="*/ 2147483647 h 1226"/>
                    <a:gd name="T114" fmla="*/ 2147483647 w 1382"/>
                    <a:gd name="T115" fmla="*/ 2147483647 h 1226"/>
                    <a:gd name="T116" fmla="*/ 2147483647 w 1382"/>
                    <a:gd name="T117" fmla="*/ 2147483647 h 1226"/>
                    <a:gd name="T118" fmla="*/ 2147483647 w 1382"/>
                    <a:gd name="T119" fmla="*/ 2147483647 h 1226"/>
                    <a:gd name="T120" fmla="*/ 2147483647 w 1382"/>
                    <a:gd name="T121" fmla="*/ 2147483647 h 1226"/>
                    <a:gd name="T122" fmla="*/ 2147483647 w 1382"/>
                    <a:gd name="T123" fmla="*/ 2147483647 h 1226"/>
                    <a:gd name="T124" fmla="*/ 2147483647 w 1382"/>
                    <a:gd name="T125" fmla="*/ 2147483647 h 12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82"/>
                    <a:gd name="T190" fmla="*/ 0 h 1226"/>
                    <a:gd name="T191" fmla="*/ 1382 w 1382"/>
                    <a:gd name="T192" fmla="*/ 1226 h 122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82" h="1226">
                      <a:moveTo>
                        <a:pt x="576" y="20"/>
                      </a:moveTo>
                      <a:lnTo>
                        <a:pt x="576" y="13"/>
                      </a:lnTo>
                      <a:lnTo>
                        <a:pt x="596" y="20"/>
                      </a:lnTo>
                      <a:lnTo>
                        <a:pt x="603" y="20"/>
                      </a:lnTo>
                      <a:lnTo>
                        <a:pt x="610" y="27"/>
                      </a:lnTo>
                      <a:lnTo>
                        <a:pt x="616" y="27"/>
                      </a:lnTo>
                      <a:lnTo>
                        <a:pt x="623" y="20"/>
                      </a:lnTo>
                      <a:lnTo>
                        <a:pt x="643" y="7"/>
                      </a:lnTo>
                      <a:lnTo>
                        <a:pt x="657" y="0"/>
                      </a:lnTo>
                      <a:lnTo>
                        <a:pt x="664" y="0"/>
                      </a:lnTo>
                      <a:lnTo>
                        <a:pt x="677" y="0"/>
                      </a:lnTo>
                      <a:lnTo>
                        <a:pt x="677" y="7"/>
                      </a:lnTo>
                      <a:lnTo>
                        <a:pt x="677" y="13"/>
                      </a:lnTo>
                      <a:lnTo>
                        <a:pt x="684" y="13"/>
                      </a:lnTo>
                      <a:lnTo>
                        <a:pt x="691" y="13"/>
                      </a:lnTo>
                      <a:lnTo>
                        <a:pt x="698" y="13"/>
                      </a:lnTo>
                      <a:lnTo>
                        <a:pt x="698" y="27"/>
                      </a:lnTo>
                      <a:lnTo>
                        <a:pt x="704" y="27"/>
                      </a:lnTo>
                      <a:lnTo>
                        <a:pt x="718" y="34"/>
                      </a:lnTo>
                      <a:lnTo>
                        <a:pt x="725" y="41"/>
                      </a:lnTo>
                      <a:lnTo>
                        <a:pt x="731" y="47"/>
                      </a:lnTo>
                      <a:lnTo>
                        <a:pt x="738" y="47"/>
                      </a:lnTo>
                      <a:lnTo>
                        <a:pt x="745" y="47"/>
                      </a:lnTo>
                      <a:lnTo>
                        <a:pt x="752" y="54"/>
                      </a:lnTo>
                      <a:lnTo>
                        <a:pt x="759" y="54"/>
                      </a:lnTo>
                      <a:lnTo>
                        <a:pt x="765" y="68"/>
                      </a:lnTo>
                      <a:lnTo>
                        <a:pt x="772" y="68"/>
                      </a:lnTo>
                      <a:lnTo>
                        <a:pt x="779" y="74"/>
                      </a:lnTo>
                      <a:lnTo>
                        <a:pt x="772" y="74"/>
                      </a:lnTo>
                      <a:lnTo>
                        <a:pt x="779" y="81"/>
                      </a:lnTo>
                      <a:lnTo>
                        <a:pt x="786" y="74"/>
                      </a:lnTo>
                      <a:lnTo>
                        <a:pt x="813" y="74"/>
                      </a:lnTo>
                      <a:lnTo>
                        <a:pt x="826" y="68"/>
                      </a:lnTo>
                      <a:lnTo>
                        <a:pt x="820" y="68"/>
                      </a:lnTo>
                      <a:lnTo>
                        <a:pt x="820" y="54"/>
                      </a:lnTo>
                      <a:lnTo>
                        <a:pt x="826" y="41"/>
                      </a:lnTo>
                      <a:lnTo>
                        <a:pt x="833" y="34"/>
                      </a:lnTo>
                      <a:lnTo>
                        <a:pt x="840" y="34"/>
                      </a:lnTo>
                      <a:lnTo>
                        <a:pt x="847" y="27"/>
                      </a:lnTo>
                      <a:lnTo>
                        <a:pt x="853" y="20"/>
                      </a:lnTo>
                      <a:lnTo>
                        <a:pt x="867" y="27"/>
                      </a:lnTo>
                      <a:lnTo>
                        <a:pt x="881" y="20"/>
                      </a:lnTo>
                      <a:lnTo>
                        <a:pt x="887" y="20"/>
                      </a:lnTo>
                      <a:lnTo>
                        <a:pt x="894" y="20"/>
                      </a:lnTo>
                      <a:lnTo>
                        <a:pt x="901" y="20"/>
                      </a:lnTo>
                      <a:lnTo>
                        <a:pt x="908" y="20"/>
                      </a:lnTo>
                      <a:lnTo>
                        <a:pt x="908" y="34"/>
                      </a:lnTo>
                      <a:lnTo>
                        <a:pt x="908" y="41"/>
                      </a:lnTo>
                      <a:lnTo>
                        <a:pt x="901" y="41"/>
                      </a:lnTo>
                      <a:lnTo>
                        <a:pt x="901" y="47"/>
                      </a:lnTo>
                      <a:lnTo>
                        <a:pt x="908" y="54"/>
                      </a:lnTo>
                      <a:lnTo>
                        <a:pt x="908" y="61"/>
                      </a:lnTo>
                      <a:lnTo>
                        <a:pt x="908" y="68"/>
                      </a:lnTo>
                      <a:lnTo>
                        <a:pt x="914" y="74"/>
                      </a:lnTo>
                      <a:lnTo>
                        <a:pt x="908" y="88"/>
                      </a:lnTo>
                      <a:lnTo>
                        <a:pt x="914" y="88"/>
                      </a:lnTo>
                      <a:lnTo>
                        <a:pt x="914" y="95"/>
                      </a:lnTo>
                      <a:lnTo>
                        <a:pt x="908" y="95"/>
                      </a:lnTo>
                      <a:lnTo>
                        <a:pt x="908" y="108"/>
                      </a:lnTo>
                      <a:lnTo>
                        <a:pt x="908" y="115"/>
                      </a:lnTo>
                      <a:lnTo>
                        <a:pt x="914" y="129"/>
                      </a:lnTo>
                      <a:lnTo>
                        <a:pt x="921" y="129"/>
                      </a:lnTo>
                      <a:lnTo>
                        <a:pt x="935" y="129"/>
                      </a:lnTo>
                      <a:lnTo>
                        <a:pt x="948" y="135"/>
                      </a:lnTo>
                      <a:lnTo>
                        <a:pt x="955" y="142"/>
                      </a:lnTo>
                      <a:lnTo>
                        <a:pt x="962" y="149"/>
                      </a:lnTo>
                      <a:lnTo>
                        <a:pt x="969" y="156"/>
                      </a:lnTo>
                      <a:lnTo>
                        <a:pt x="975" y="156"/>
                      </a:lnTo>
                      <a:lnTo>
                        <a:pt x="989" y="183"/>
                      </a:lnTo>
                      <a:lnTo>
                        <a:pt x="989" y="190"/>
                      </a:lnTo>
                      <a:lnTo>
                        <a:pt x="989" y="196"/>
                      </a:lnTo>
                      <a:lnTo>
                        <a:pt x="996" y="203"/>
                      </a:lnTo>
                      <a:lnTo>
                        <a:pt x="1002" y="223"/>
                      </a:lnTo>
                      <a:lnTo>
                        <a:pt x="1009" y="230"/>
                      </a:lnTo>
                      <a:lnTo>
                        <a:pt x="1029" y="237"/>
                      </a:lnTo>
                      <a:lnTo>
                        <a:pt x="1029" y="244"/>
                      </a:lnTo>
                      <a:lnTo>
                        <a:pt x="1036" y="244"/>
                      </a:lnTo>
                      <a:lnTo>
                        <a:pt x="1036" y="251"/>
                      </a:lnTo>
                      <a:lnTo>
                        <a:pt x="1036" y="257"/>
                      </a:lnTo>
                      <a:lnTo>
                        <a:pt x="1043" y="257"/>
                      </a:lnTo>
                      <a:lnTo>
                        <a:pt x="1043" y="284"/>
                      </a:lnTo>
                      <a:lnTo>
                        <a:pt x="1043" y="291"/>
                      </a:lnTo>
                      <a:lnTo>
                        <a:pt x="1043" y="298"/>
                      </a:lnTo>
                      <a:lnTo>
                        <a:pt x="1043" y="305"/>
                      </a:lnTo>
                      <a:lnTo>
                        <a:pt x="1043" y="312"/>
                      </a:lnTo>
                      <a:lnTo>
                        <a:pt x="1036" y="325"/>
                      </a:lnTo>
                      <a:lnTo>
                        <a:pt x="1043" y="325"/>
                      </a:lnTo>
                      <a:lnTo>
                        <a:pt x="1050" y="332"/>
                      </a:lnTo>
                      <a:lnTo>
                        <a:pt x="1057" y="332"/>
                      </a:lnTo>
                      <a:lnTo>
                        <a:pt x="1063" y="339"/>
                      </a:lnTo>
                      <a:lnTo>
                        <a:pt x="1057" y="345"/>
                      </a:lnTo>
                      <a:lnTo>
                        <a:pt x="1063" y="345"/>
                      </a:lnTo>
                      <a:lnTo>
                        <a:pt x="1063" y="352"/>
                      </a:lnTo>
                      <a:lnTo>
                        <a:pt x="1057" y="359"/>
                      </a:lnTo>
                      <a:lnTo>
                        <a:pt x="1050" y="359"/>
                      </a:lnTo>
                      <a:lnTo>
                        <a:pt x="1036" y="373"/>
                      </a:lnTo>
                      <a:lnTo>
                        <a:pt x="1050" y="386"/>
                      </a:lnTo>
                      <a:lnTo>
                        <a:pt x="1050" y="393"/>
                      </a:lnTo>
                      <a:lnTo>
                        <a:pt x="1063" y="386"/>
                      </a:lnTo>
                      <a:lnTo>
                        <a:pt x="1070" y="393"/>
                      </a:lnTo>
                      <a:lnTo>
                        <a:pt x="1084" y="386"/>
                      </a:lnTo>
                      <a:lnTo>
                        <a:pt x="1090" y="386"/>
                      </a:lnTo>
                      <a:lnTo>
                        <a:pt x="1090" y="379"/>
                      </a:lnTo>
                      <a:lnTo>
                        <a:pt x="1097" y="379"/>
                      </a:lnTo>
                      <a:lnTo>
                        <a:pt x="1104" y="400"/>
                      </a:lnTo>
                      <a:lnTo>
                        <a:pt x="1104" y="406"/>
                      </a:lnTo>
                      <a:lnTo>
                        <a:pt x="1111" y="413"/>
                      </a:lnTo>
                      <a:lnTo>
                        <a:pt x="1111" y="420"/>
                      </a:lnTo>
                      <a:lnTo>
                        <a:pt x="1104" y="427"/>
                      </a:lnTo>
                      <a:lnTo>
                        <a:pt x="1104" y="433"/>
                      </a:lnTo>
                      <a:lnTo>
                        <a:pt x="1111" y="440"/>
                      </a:lnTo>
                      <a:lnTo>
                        <a:pt x="1111" y="447"/>
                      </a:lnTo>
                      <a:lnTo>
                        <a:pt x="1118" y="454"/>
                      </a:lnTo>
                      <a:lnTo>
                        <a:pt x="1124" y="467"/>
                      </a:lnTo>
                      <a:lnTo>
                        <a:pt x="1131" y="474"/>
                      </a:lnTo>
                      <a:lnTo>
                        <a:pt x="1145" y="481"/>
                      </a:lnTo>
                      <a:lnTo>
                        <a:pt x="1145" y="488"/>
                      </a:lnTo>
                      <a:lnTo>
                        <a:pt x="1151" y="494"/>
                      </a:lnTo>
                      <a:lnTo>
                        <a:pt x="1151" y="501"/>
                      </a:lnTo>
                      <a:lnTo>
                        <a:pt x="1145" y="515"/>
                      </a:lnTo>
                      <a:lnTo>
                        <a:pt x="1145" y="528"/>
                      </a:lnTo>
                      <a:lnTo>
                        <a:pt x="1151" y="562"/>
                      </a:lnTo>
                      <a:lnTo>
                        <a:pt x="1158" y="589"/>
                      </a:lnTo>
                      <a:lnTo>
                        <a:pt x="1158" y="610"/>
                      </a:lnTo>
                      <a:lnTo>
                        <a:pt x="1165" y="610"/>
                      </a:lnTo>
                      <a:lnTo>
                        <a:pt x="1179" y="610"/>
                      </a:lnTo>
                      <a:lnTo>
                        <a:pt x="1185" y="610"/>
                      </a:lnTo>
                      <a:lnTo>
                        <a:pt x="1206" y="610"/>
                      </a:lnTo>
                      <a:lnTo>
                        <a:pt x="1233" y="610"/>
                      </a:lnTo>
                      <a:lnTo>
                        <a:pt x="1233" y="603"/>
                      </a:lnTo>
                      <a:lnTo>
                        <a:pt x="1233" y="596"/>
                      </a:lnTo>
                      <a:lnTo>
                        <a:pt x="1239" y="596"/>
                      </a:lnTo>
                      <a:lnTo>
                        <a:pt x="1260" y="589"/>
                      </a:lnTo>
                      <a:lnTo>
                        <a:pt x="1287" y="589"/>
                      </a:lnTo>
                      <a:lnTo>
                        <a:pt x="1294" y="589"/>
                      </a:lnTo>
                      <a:lnTo>
                        <a:pt x="1300" y="582"/>
                      </a:lnTo>
                      <a:lnTo>
                        <a:pt x="1294" y="576"/>
                      </a:lnTo>
                      <a:lnTo>
                        <a:pt x="1287" y="569"/>
                      </a:lnTo>
                      <a:lnTo>
                        <a:pt x="1280" y="562"/>
                      </a:lnTo>
                      <a:lnTo>
                        <a:pt x="1287" y="562"/>
                      </a:lnTo>
                      <a:lnTo>
                        <a:pt x="1294" y="555"/>
                      </a:lnTo>
                      <a:lnTo>
                        <a:pt x="1300" y="549"/>
                      </a:lnTo>
                      <a:lnTo>
                        <a:pt x="1307" y="549"/>
                      </a:lnTo>
                      <a:lnTo>
                        <a:pt x="1321" y="549"/>
                      </a:lnTo>
                      <a:lnTo>
                        <a:pt x="1334" y="549"/>
                      </a:lnTo>
                      <a:lnTo>
                        <a:pt x="1361" y="542"/>
                      </a:lnTo>
                      <a:lnTo>
                        <a:pt x="1368" y="549"/>
                      </a:lnTo>
                      <a:lnTo>
                        <a:pt x="1375" y="549"/>
                      </a:lnTo>
                      <a:lnTo>
                        <a:pt x="1382" y="549"/>
                      </a:lnTo>
                      <a:lnTo>
                        <a:pt x="1368" y="562"/>
                      </a:lnTo>
                      <a:lnTo>
                        <a:pt x="1368" y="569"/>
                      </a:lnTo>
                      <a:lnTo>
                        <a:pt x="1368" y="576"/>
                      </a:lnTo>
                      <a:lnTo>
                        <a:pt x="1375" y="582"/>
                      </a:lnTo>
                      <a:lnTo>
                        <a:pt x="1375" y="596"/>
                      </a:lnTo>
                      <a:lnTo>
                        <a:pt x="1375" y="603"/>
                      </a:lnTo>
                      <a:lnTo>
                        <a:pt x="1368" y="610"/>
                      </a:lnTo>
                      <a:lnTo>
                        <a:pt x="1375" y="616"/>
                      </a:lnTo>
                      <a:lnTo>
                        <a:pt x="1368" y="616"/>
                      </a:lnTo>
                      <a:lnTo>
                        <a:pt x="1375" y="623"/>
                      </a:lnTo>
                      <a:lnTo>
                        <a:pt x="1382" y="623"/>
                      </a:lnTo>
                      <a:lnTo>
                        <a:pt x="1382" y="630"/>
                      </a:lnTo>
                      <a:lnTo>
                        <a:pt x="1368" y="637"/>
                      </a:lnTo>
                      <a:lnTo>
                        <a:pt x="1355" y="637"/>
                      </a:lnTo>
                      <a:lnTo>
                        <a:pt x="1334" y="650"/>
                      </a:lnTo>
                      <a:lnTo>
                        <a:pt x="1307" y="650"/>
                      </a:lnTo>
                      <a:lnTo>
                        <a:pt x="1300" y="650"/>
                      </a:lnTo>
                      <a:lnTo>
                        <a:pt x="1294" y="643"/>
                      </a:lnTo>
                      <a:lnTo>
                        <a:pt x="1287" y="623"/>
                      </a:lnTo>
                      <a:lnTo>
                        <a:pt x="1287" y="616"/>
                      </a:lnTo>
                      <a:lnTo>
                        <a:pt x="1280" y="616"/>
                      </a:lnTo>
                      <a:lnTo>
                        <a:pt x="1267" y="616"/>
                      </a:lnTo>
                      <a:lnTo>
                        <a:pt x="1267" y="623"/>
                      </a:lnTo>
                      <a:lnTo>
                        <a:pt x="1267" y="643"/>
                      </a:lnTo>
                      <a:lnTo>
                        <a:pt x="1280" y="650"/>
                      </a:lnTo>
                      <a:lnTo>
                        <a:pt x="1273" y="657"/>
                      </a:lnTo>
                      <a:lnTo>
                        <a:pt x="1273" y="664"/>
                      </a:lnTo>
                      <a:lnTo>
                        <a:pt x="1273" y="671"/>
                      </a:lnTo>
                      <a:lnTo>
                        <a:pt x="1267" y="691"/>
                      </a:lnTo>
                      <a:lnTo>
                        <a:pt x="1253" y="698"/>
                      </a:lnTo>
                      <a:lnTo>
                        <a:pt x="1239" y="704"/>
                      </a:lnTo>
                      <a:lnTo>
                        <a:pt x="1239" y="711"/>
                      </a:lnTo>
                      <a:lnTo>
                        <a:pt x="1239" y="718"/>
                      </a:lnTo>
                      <a:lnTo>
                        <a:pt x="1233" y="725"/>
                      </a:lnTo>
                      <a:lnTo>
                        <a:pt x="1239" y="731"/>
                      </a:lnTo>
                      <a:lnTo>
                        <a:pt x="1239" y="745"/>
                      </a:lnTo>
                      <a:lnTo>
                        <a:pt x="1233" y="759"/>
                      </a:lnTo>
                      <a:lnTo>
                        <a:pt x="1239" y="765"/>
                      </a:lnTo>
                      <a:lnTo>
                        <a:pt x="1239" y="792"/>
                      </a:lnTo>
                      <a:lnTo>
                        <a:pt x="1239" y="799"/>
                      </a:lnTo>
                      <a:lnTo>
                        <a:pt x="1239" y="806"/>
                      </a:lnTo>
                      <a:lnTo>
                        <a:pt x="1239" y="813"/>
                      </a:lnTo>
                      <a:lnTo>
                        <a:pt x="1233" y="813"/>
                      </a:lnTo>
                      <a:lnTo>
                        <a:pt x="1239" y="813"/>
                      </a:lnTo>
                      <a:lnTo>
                        <a:pt x="1239" y="820"/>
                      </a:lnTo>
                      <a:lnTo>
                        <a:pt x="1226" y="826"/>
                      </a:lnTo>
                      <a:lnTo>
                        <a:pt x="1233" y="826"/>
                      </a:lnTo>
                      <a:lnTo>
                        <a:pt x="1226" y="826"/>
                      </a:lnTo>
                      <a:lnTo>
                        <a:pt x="1226" y="833"/>
                      </a:lnTo>
                      <a:lnTo>
                        <a:pt x="1219" y="833"/>
                      </a:lnTo>
                      <a:lnTo>
                        <a:pt x="1219" y="840"/>
                      </a:lnTo>
                      <a:lnTo>
                        <a:pt x="1219" y="847"/>
                      </a:lnTo>
                      <a:lnTo>
                        <a:pt x="1226" y="847"/>
                      </a:lnTo>
                      <a:lnTo>
                        <a:pt x="1226" y="853"/>
                      </a:lnTo>
                      <a:lnTo>
                        <a:pt x="1233" y="853"/>
                      </a:lnTo>
                      <a:lnTo>
                        <a:pt x="1233" y="860"/>
                      </a:lnTo>
                      <a:lnTo>
                        <a:pt x="1233" y="867"/>
                      </a:lnTo>
                      <a:lnTo>
                        <a:pt x="1239" y="867"/>
                      </a:lnTo>
                      <a:lnTo>
                        <a:pt x="1233" y="867"/>
                      </a:lnTo>
                      <a:lnTo>
                        <a:pt x="1226" y="867"/>
                      </a:lnTo>
                      <a:lnTo>
                        <a:pt x="1212" y="860"/>
                      </a:lnTo>
                      <a:lnTo>
                        <a:pt x="1206" y="867"/>
                      </a:lnTo>
                      <a:lnTo>
                        <a:pt x="1199" y="867"/>
                      </a:lnTo>
                      <a:lnTo>
                        <a:pt x="1192" y="867"/>
                      </a:lnTo>
                      <a:lnTo>
                        <a:pt x="1165" y="867"/>
                      </a:lnTo>
                      <a:lnTo>
                        <a:pt x="1158" y="867"/>
                      </a:lnTo>
                      <a:lnTo>
                        <a:pt x="1151" y="874"/>
                      </a:lnTo>
                      <a:lnTo>
                        <a:pt x="1138" y="881"/>
                      </a:lnTo>
                      <a:lnTo>
                        <a:pt x="1138" y="887"/>
                      </a:lnTo>
                      <a:lnTo>
                        <a:pt x="1131" y="887"/>
                      </a:lnTo>
                      <a:lnTo>
                        <a:pt x="1131" y="894"/>
                      </a:lnTo>
                      <a:lnTo>
                        <a:pt x="1131" y="901"/>
                      </a:lnTo>
                      <a:lnTo>
                        <a:pt x="1131" y="921"/>
                      </a:lnTo>
                      <a:lnTo>
                        <a:pt x="1131" y="928"/>
                      </a:lnTo>
                      <a:lnTo>
                        <a:pt x="1131" y="935"/>
                      </a:lnTo>
                      <a:lnTo>
                        <a:pt x="1124" y="935"/>
                      </a:lnTo>
                      <a:lnTo>
                        <a:pt x="1124" y="941"/>
                      </a:lnTo>
                      <a:lnTo>
                        <a:pt x="1118" y="941"/>
                      </a:lnTo>
                      <a:lnTo>
                        <a:pt x="1118" y="948"/>
                      </a:lnTo>
                      <a:lnTo>
                        <a:pt x="1118" y="955"/>
                      </a:lnTo>
                      <a:lnTo>
                        <a:pt x="1118" y="969"/>
                      </a:lnTo>
                      <a:lnTo>
                        <a:pt x="1111" y="969"/>
                      </a:lnTo>
                      <a:lnTo>
                        <a:pt x="1104" y="969"/>
                      </a:lnTo>
                      <a:lnTo>
                        <a:pt x="1090" y="969"/>
                      </a:lnTo>
                      <a:lnTo>
                        <a:pt x="1084" y="969"/>
                      </a:lnTo>
                      <a:lnTo>
                        <a:pt x="1077" y="975"/>
                      </a:lnTo>
                      <a:lnTo>
                        <a:pt x="1070" y="969"/>
                      </a:lnTo>
                      <a:lnTo>
                        <a:pt x="1063" y="955"/>
                      </a:lnTo>
                      <a:lnTo>
                        <a:pt x="1063" y="948"/>
                      </a:lnTo>
                      <a:lnTo>
                        <a:pt x="1057" y="948"/>
                      </a:lnTo>
                      <a:lnTo>
                        <a:pt x="1057" y="941"/>
                      </a:lnTo>
                      <a:lnTo>
                        <a:pt x="1050" y="941"/>
                      </a:lnTo>
                      <a:lnTo>
                        <a:pt x="1043" y="941"/>
                      </a:lnTo>
                      <a:lnTo>
                        <a:pt x="1036" y="948"/>
                      </a:lnTo>
                      <a:lnTo>
                        <a:pt x="1043" y="955"/>
                      </a:lnTo>
                      <a:lnTo>
                        <a:pt x="1050" y="975"/>
                      </a:lnTo>
                      <a:lnTo>
                        <a:pt x="1057" y="996"/>
                      </a:lnTo>
                      <a:lnTo>
                        <a:pt x="1050" y="1002"/>
                      </a:lnTo>
                      <a:lnTo>
                        <a:pt x="1043" y="1002"/>
                      </a:lnTo>
                      <a:lnTo>
                        <a:pt x="1036" y="1016"/>
                      </a:lnTo>
                      <a:lnTo>
                        <a:pt x="1029" y="1016"/>
                      </a:lnTo>
                      <a:lnTo>
                        <a:pt x="1029" y="1030"/>
                      </a:lnTo>
                      <a:lnTo>
                        <a:pt x="1016" y="1036"/>
                      </a:lnTo>
                      <a:lnTo>
                        <a:pt x="1023" y="1057"/>
                      </a:lnTo>
                      <a:lnTo>
                        <a:pt x="1023" y="1063"/>
                      </a:lnTo>
                      <a:lnTo>
                        <a:pt x="1029" y="1063"/>
                      </a:lnTo>
                      <a:lnTo>
                        <a:pt x="1023" y="1077"/>
                      </a:lnTo>
                      <a:lnTo>
                        <a:pt x="1023" y="1084"/>
                      </a:lnTo>
                      <a:lnTo>
                        <a:pt x="1016" y="1084"/>
                      </a:lnTo>
                      <a:lnTo>
                        <a:pt x="1009" y="1084"/>
                      </a:lnTo>
                      <a:lnTo>
                        <a:pt x="1002" y="1084"/>
                      </a:lnTo>
                      <a:lnTo>
                        <a:pt x="996" y="1091"/>
                      </a:lnTo>
                      <a:lnTo>
                        <a:pt x="989" y="1091"/>
                      </a:lnTo>
                      <a:lnTo>
                        <a:pt x="982" y="1097"/>
                      </a:lnTo>
                      <a:lnTo>
                        <a:pt x="975" y="1104"/>
                      </a:lnTo>
                      <a:lnTo>
                        <a:pt x="962" y="1097"/>
                      </a:lnTo>
                      <a:lnTo>
                        <a:pt x="962" y="1104"/>
                      </a:lnTo>
                      <a:lnTo>
                        <a:pt x="955" y="1104"/>
                      </a:lnTo>
                      <a:lnTo>
                        <a:pt x="941" y="1104"/>
                      </a:lnTo>
                      <a:lnTo>
                        <a:pt x="935" y="1097"/>
                      </a:lnTo>
                      <a:lnTo>
                        <a:pt x="928" y="1091"/>
                      </a:lnTo>
                      <a:lnTo>
                        <a:pt x="921" y="1097"/>
                      </a:lnTo>
                      <a:lnTo>
                        <a:pt x="914" y="1091"/>
                      </a:lnTo>
                      <a:lnTo>
                        <a:pt x="914" y="1084"/>
                      </a:lnTo>
                      <a:lnTo>
                        <a:pt x="914" y="1070"/>
                      </a:lnTo>
                      <a:lnTo>
                        <a:pt x="914" y="1063"/>
                      </a:lnTo>
                      <a:lnTo>
                        <a:pt x="908" y="1057"/>
                      </a:lnTo>
                      <a:lnTo>
                        <a:pt x="914" y="1043"/>
                      </a:lnTo>
                      <a:lnTo>
                        <a:pt x="908" y="1043"/>
                      </a:lnTo>
                      <a:lnTo>
                        <a:pt x="901" y="1036"/>
                      </a:lnTo>
                      <a:lnTo>
                        <a:pt x="901" y="1030"/>
                      </a:lnTo>
                      <a:lnTo>
                        <a:pt x="908" y="1030"/>
                      </a:lnTo>
                      <a:lnTo>
                        <a:pt x="908" y="1023"/>
                      </a:lnTo>
                      <a:lnTo>
                        <a:pt x="908" y="1009"/>
                      </a:lnTo>
                      <a:lnTo>
                        <a:pt x="894" y="1009"/>
                      </a:lnTo>
                      <a:lnTo>
                        <a:pt x="894" y="1016"/>
                      </a:lnTo>
                      <a:lnTo>
                        <a:pt x="881" y="1016"/>
                      </a:lnTo>
                      <a:lnTo>
                        <a:pt x="881" y="1023"/>
                      </a:lnTo>
                      <a:lnTo>
                        <a:pt x="874" y="1023"/>
                      </a:lnTo>
                      <a:lnTo>
                        <a:pt x="867" y="1016"/>
                      </a:lnTo>
                      <a:lnTo>
                        <a:pt x="860" y="1030"/>
                      </a:lnTo>
                      <a:lnTo>
                        <a:pt x="853" y="1030"/>
                      </a:lnTo>
                      <a:lnTo>
                        <a:pt x="833" y="1023"/>
                      </a:lnTo>
                      <a:lnTo>
                        <a:pt x="826" y="1016"/>
                      </a:lnTo>
                      <a:lnTo>
                        <a:pt x="813" y="1016"/>
                      </a:lnTo>
                      <a:lnTo>
                        <a:pt x="813" y="1023"/>
                      </a:lnTo>
                      <a:lnTo>
                        <a:pt x="806" y="1030"/>
                      </a:lnTo>
                      <a:lnTo>
                        <a:pt x="799" y="1036"/>
                      </a:lnTo>
                      <a:lnTo>
                        <a:pt x="806" y="1043"/>
                      </a:lnTo>
                      <a:lnTo>
                        <a:pt x="806" y="1050"/>
                      </a:lnTo>
                      <a:lnTo>
                        <a:pt x="806" y="1057"/>
                      </a:lnTo>
                      <a:lnTo>
                        <a:pt x="806" y="1050"/>
                      </a:lnTo>
                      <a:lnTo>
                        <a:pt x="813" y="1057"/>
                      </a:lnTo>
                      <a:lnTo>
                        <a:pt x="799" y="1063"/>
                      </a:lnTo>
                      <a:lnTo>
                        <a:pt x="799" y="1070"/>
                      </a:lnTo>
                      <a:lnTo>
                        <a:pt x="786" y="1084"/>
                      </a:lnTo>
                      <a:lnTo>
                        <a:pt x="779" y="1091"/>
                      </a:lnTo>
                      <a:lnTo>
                        <a:pt x="772" y="1091"/>
                      </a:lnTo>
                      <a:lnTo>
                        <a:pt x="765" y="1097"/>
                      </a:lnTo>
                      <a:lnTo>
                        <a:pt x="759" y="1091"/>
                      </a:lnTo>
                      <a:lnTo>
                        <a:pt x="752" y="1104"/>
                      </a:lnTo>
                      <a:lnTo>
                        <a:pt x="745" y="1111"/>
                      </a:lnTo>
                      <a:lnTo>
                        <a:pt x="738" y="1111"/>
                      </a:lnTo>
                      <a:lnTo>
                        <a:pt x="731" y="1118"/>
                      </a:lnTo>
                      <a:lnTo>
                        <a:pt x="718" y="1124"/>
                      </a:lnTo>
                      <a:lnTo>
                        <a:pt x="704" y="1131"/>
                      </a:lnTo>
                      <a:lnTo>
                        <a:pt x="704" y="1138"/>
                      </a:lnTo>
                      <a:lnTo>
                        <a:pt x="711" y="1151"/>
                      </a:lnTo>
                      <a:lnTo>
                        <a:pt x="704" y="1165"/>
                      </a:lnTo>
                      <a:lnTo>
                        <a:pt x="704" y="1172"/>
                      </a:lnTo>
                      <a:lnTo>
                        <a:pt x="684" y="1172"/>
                      </a:lnTo>
                      <a:lnTo>
                        <a:pt x="677" y="1172"/>
                      </a:lnTo>
                      <a:lnTo>
                        <a:pt x="677" y="1179"/>
                      </a:lnTo>
                      <a:lnTo>
                        <a:pt x="677" y="1185"/>
                      </a:lnTo>
                      <a:lnTo>
                        <a:pt x="671" y="1185"/>
                      </a:lnTo>
                      <a:lnTo>
                        <a:pt x="664" y="1185"/>
                      </a:lnTo>
                      <a:lnTo>
                        <a:pt x="657" y="1192"/>
                      </a:lnTo>
                      <a:lnTo>
                        <a:pt x="650" y="1192"/>
                      </a:lnTo>
                      <a:lnTo>
                        <a:pt x="630" y="1199"/>
                      </a:lnTo>
                      <a:lnTo>
                        <a:pt x="630" y="1185"/>
                      </a:lnTo>
                      <a:lnTo>
                        <a:pt x="630" y="1172"/>
                      </a:lnTo>
                      <a:lnTo>
                        <a:pt x="630" y="1158"/>
                      </a:lnTo>
                      <a:lnTo>
                        <a:pt x="623" y="1158"/>
                      </a:lnTo>
                      <a:lnTo>
                        <a:pt x="623" y="1145"/>
                      </a:lnTo>
                      <a:lnTo>
                        <a:pt x="610" y="1145"/>
                      </a:lnTo>
                      <a:lnTo>
                        <a:pt x="603" y="1151"/>
                      </a:lnTo>
                      <a:lnTo>
                        <a:pt x="596" y="1151"/>
                      </a:lnTo>
                      <a:lnTo>
                        <a:pt x="589" y="1151"/>
                      </a:lnTo>
                      <a:lnTo>
                        <a:pt x="582" y="1151"/>
                      </a:lnTo>
                      <a:lnTo>
                        <a:pt x="576" y="1151"/>
                      </a:lnTo>
                      <a:lnTo>
                        <a:pt x="576" y="1158"/>
                      </a:lnTo>
                      <a:lnTo>
                        <a:pt x="569" y="1158"/>
                      </a:lnTo>
                      <a:lnTo>
                        <a:pt x="569" y="1165"/>
                      </a:lnTo>
                      <a:lnTo>
                        <a:pt x="562" y="1165"/>
                      </a:lnTo>
                      <a:lnTo>
                        <a:pt x="562" y="1179"/>
                      </a:lnTo>
                      <a:lnTo>
                        <a:pt x="555" y="1179"/>
                      </a:lnTo>
                      <a:lnTo>
                        <a:pt x="549" y="1179"/>
                      </a:lnTo>
                      <a:lnTo>
                        <a:pt x="549" y="1185"/>
                      </a:lnTo>
                      <a:lnTo>
                        <a:pt x="528" y="1206"/>
                      </a:lnTo>
                      <a:lnTo>
                        <a:pt x="515" y="1212"/>
                      </a:lnTo>
                      <a:lnTo>
                        <a:pt x="515" y="1219"/>
                      </a:lnTo>
                      <a:lnTo>
                        <a:pt x="508" y="1219"/>
                      </a:lnTo>
                      <a:lnTo>
                        <a:pt x="501" y="1212"/>
                      </a:lnTo>
                      <a:lnTo>
                        <a:pt x="494" y="1219"/>
                      </a:lnTo>
                      <a:lnTo>
                        <a:pt x="488" y="1226"/>
                      </a:lnTo>
                      <a:lnTo>
                        <a:pt x="481" y="1219"/>
                      </a:lnTo>
                      <a:lnTo>
                        <a:pt x="474" y="1219"/>
                      </a:lnTo>
                      <a:lnTo>
                        <a:pt x="467" y="1226"/>
                      </a:lnTo>
                      <a:lnTo>
                        <a:pt x="461" y="1226"/>
                      </a:lnTo>
                      <a:lnTo>
                        <a:pt x="454" y="1219"/>
                      </a:lnTo>
                      <a:lnTo>
                        <a:pt x="454" y="1212"/>
                      </a:lnTo>
                      <a:lnTo>
                        <a:pt x="454" y="1199"/>
                      </a:lnTo>
                      <a:lnTo>
                        <a:pt x="420" y="1192"/>
                      </a:lnTo>
                      <a:lnTo>
                        <a:pt x="413" y="1199"/>
                      </a:lnTo>
                      <a:lnTo>
                        <a:pt x="406" y="1192"/>
                      </a:lnTo>
                      <a:lnTo>
                        <a:pt x="400" y="1192"/>
                      </a:lnTo>
                      <a:lnTo>
                        <a:pt x="379" y="1192"/>
                      </a:lnTo>
                      <a:lnTo>
                        <a:pt x="373" y="1192"/>
                      </a:lnTo>
                      <a:lnTo>
                        <a:pt x="359" y="1192"/>
                      </a:lnTo>
                      <a:lnTo>
                        <a:pt x="345" y="1185"/>
                      </a:lnTo>
                      <a:lnTo>
                        <a:pt x="345" y="1179"/>
                      </a:lnTo>
                      <a:lnTo>
                        <a:pt x="339" y="1172"/>
                      </a:lnTo>
                      <a:lnTo>
                        <a:pt x="339" y="1165"/>
                      </a:lnTo>
                      <a:lnTo>
                        <a:pt x="325" y="1145"/>
                      </a:lnTo>
                      <a:lnTo>
                        <a:pt x="325" y="1138"/>
                      </a:lnTo>
                      <a:lnTo>
                        <a:pt x="318" y="1131"/>
                      </a:lnTo>
                      <a:lnTo>
                        <a:pt x="318" y="1118"/>
                      </a:lnTo>
                      <a:lnTo>
                        <a:pt x="318" y="1111"/>
                      </a:lnTo>
                      <a:lnTo>
                        <a:pt x="318" y="1104"/>
                      </a:lnTo>
                      <a:lnTo>
                        <a:pt x="318" y="1091"/>
                      </a:lnTo>
                      <a:lnTo>
                        <a:pt x="325" y="1084"/>
                      </a:lnTo>
                      <a:lnTo>
                        <a:pt x="318" y="1077"/>
                      </a:lnTo>
                      <a:lnTo>
                        <a:pt x="318" y="1070"/>
                      </a:lnTo>
                      <a:lnTo>
                        <a:pt x="325" y="1063"/>
                      </a:lnTo>
                      <a:lnTo>
                        <a:pt x="325" y="1057"/>
                      </a:lnTo>
                      <a:lnTo>
                        <a:pt x="325" y="1050"/>
                      </a:lnTo>
                      <a:lnTo>
                        <a:pt x="345" y="1016"/>
                      </a:lnTo>
                      <a:lnTo>
                        <a:pt x="339" y="1016"/>
                      </a:lnTo>
                      <a:lnTo>
                        <a:pt x="332" y="1016"/>
                      </a:lnTo>
                      <a:lnTo>
                        <a:pt x="325" y="1023"/>
                      </a:lnTo>
                      <a:lnTo>
                        <a:pt x="312" y="1023"/>
                      </a:lnTo>
                      <a:lnTo>
                        <a:pt x="298" y="1030"/>
                      </a:lnTo>
                      <a:lnTo>
                        <a:pt x="284" y="1023"/>
                      </a:lnTo>
                      <a:lnTo>
                        <a:pt x="264" y="1030"/>
                      </a:lnTo>
                      <a:lnTo>
                        <a:pt x="257" y="1050"/>
                      </a:lnTo>
                      <a:lnTo>
                        <a:pt x="244" y="1057"/>
                      </a:lnTo>
                      <a:lnTo>
                        <a:pt x="230" y="1057"/>
                      </a:lnTo>
                      <a:lnTo>
                        <a:pt x="230" y="1077"/>
                      </a:lnTo>
                      <a:lnTo>
                        <a:pt x="217" y="1077"/>
                      </a:lnTo>
                      <a:lnTo>
                        <a:pt x="203" y="1084"/>
                      </a:lnTo>
                      <a:lnTo>
                        <a:pt x="196" y="1084"/>
                      </a:lnTo>
                      <a:lnTo>
                        <a:pt x="190" y="1091"/>
                      </a:lnTo>
                      <a:lnTo>
                        <a:pt x="176" y="1091"/>
                      </a:lnTo>
                      <a:lnTo>
                        <a:pt x="169" y="1091"/>
                      </a:lnTo>
                      <a:lnTo>
                        <a:pt x="163" y="1084"/>
                      </a:lnTo>
                      <a:lnTo>
                        <a:pt x="156" y="1084"/>
                      </a:lnTo>
                      <a:lnTo>
                        <a:pt x="149" y="1084"/>
                      </a:lnTo>
                      <a:lnTo>
                        <a:pt x="142" y="1077"/>
                      </a:lnTo>
                      <a:lnTo>
                        <a:pt x="122" y="1063"/>
                      </a:lnTo>
                      <a:lnTo>
                        <a:pt x="115" y="1063"/>
                      </a:lnTo>
                      <a:lnTo>
                        <a:pt x="108" y="1063"/>
                      </a:lnTo>
                      <a:lnTo>
                        <a:pt x="102" y="1057"/>
                      </a:lnTo>
                      <a:lnTo>
                        <a:pt x="108" y="1043"/>
                      </a:lnTo>
                      <a:lnTo>
                        <a:pt x="102" y="1043"/>
                      </a:lnTo>
                      <a:lnTo>
                        <a:pt x="102" y="1036"/>
                      </a:lnTo>
                      <a:lnTo>
                        <a:pt x="102" y="1030"/>
                      </a:lnTo>
                      <a:lnTo>
                        <a:pt x="95" y="1030"/>
                      </a:lnTo>
                      <a:lnTo>
                        <a:pt x="74" y="1023"/>
                      </a:lnTo>
                      <a:lnTo>
                        <a:pt x="68" y="1016"/>
                      </a:lnTo>
                      <a:lnTo>
                        <a:pt x="68" y="1002"/>
                      </a:lnTo>
                      <a:lnTo>
                        <a:pt x="47" y="982"/>
                      </a:lnTo>
                      <a:lnTo>
                        <a:pt x="41" y="975"/>
                      </a:lnTo>
                      <a:lnTo>
                        <a:pt x="34" y="975"/>
                      </a:lnTo>
                      <a:lnTo>
                        <a:pt x="27" y="975"/>
                      </a:lnTo>
                      <a:lnTo>
                        <a:pt x="14" y="975"/>
                      </a:lnTo>
                      <a:lnTo>
                        <a:pt x="7" y="975"/>
                      </a:lnTo>
                      <a:lnTo>
                        <a:pt x="0" y="975"/>
                      </a:lnTo>
                      <a:lnTo>
                        <a:pt x="0" y="969"/>
                      </a:lnTo>
                      <a:lnTo>
                        <a:pt x="7" y="962"/>
                      </a:lnTo>
                      <a:lnTo>
                        <a:pt x="7" y="955"/>
                      </a:lnTo>
                      <a:lnTo>
                        <a:pt x="20" y="935"/>
                      </a:lnTo>
                      <a:lnTo>
                        <a:pt x="27" y="928"/>
                      </a:lnTo>
                      <a:lnTo>
                        <a:pt x="41" y="921"/>
                      </a:lnTo>
                      <a:lnTo>
                        <a:pt x="47" y="914"/>
                      </a:lnTo>
                      <a:lnTo>
                        <a:pt x="54" y="914"/>
                      </a:lnTo>
                      <a:lnTo>
                        <a:pt x="47" y="901"/>
                      </a:lnTo>
                      <a:lnTo>
                        <a:pt x="47" y="894"/>
                      </a:lnTo>
                      <a:lnTo>
                        <a:pt x="47" y="881"/>
                      </a:lnTo>
                      <a:lnTo>
                        <a:pt x="54" y="867"/>
                      </a:lnTo>
                      <a:lnTo>
                        <a:pt x="47" y="860"/>
                      </a:lnTo>
                      <a:lnTo>
                        <a:pt x="47" y="833"/>
                      </a:lnTo>
                      <a:lnTo>
                        <a:pt x="41" y="833"/>
                      </a:lnTo>
                      <a:lnTo>
                        <a:pt x="47" y="826"/>
                      </a:lnTo>
                      <a:lnTo>
                        <a:pt x="61" y="820"/>
                      </a:lnTo>
                      <a:lnTo>
                        <a:pt x="74" y="813"/>
                      </a:lnTo>
                      <a:lnTo>
                        <a:pt x="88" y="799"/>
                      </a:lnTo>
                      <a:lnTo>
                        <a:pt x="88" y="792"/>
                      </a:lnTo>
                      <a:lnTo>
                        <a:pt x="95" y="786"/>
                      </a:lnTo>
                      <a:lnTo>
                        <a:pt x="102" y="779"/>
                      </a:lnTo>
                      <a:lnTo>
                        <a:pt x="108" y="779"/>
                      </a:lnTo>
                      <a:lnTo>
                        <a:pt x="115" y="779"/>
                      </a:lnTo>
                      <a:lnTo>
                        <a:pt x="135" y="779"/>
                      </a:lnTo>
                      <a:lnTo>
                        <a:pt x="149" y="765"/>
                      </a:lnTo>
                      <a:lnTo>
                        <a:pt x="163" y="765"/>
                      </a:lnTo>
                      <a:lnTo>
                        <a:pt x="156" y="772"/>
                      </a:lnTo>
                      <a:lnTo>
                        <a:pt x="163" y="779"/>
                      </a:lnTo>
                      <a:lnTo>
                        <a:pt x="156" y="786"/>
                      </a:lnTo>
                      <a:lnTo>
                        <a:pt x="156" y="792"/>
                      </a:lnTo>
                      <a:lnTo>
                        <a:pt x="149" y="792"/>
                      </a:lnTo>
                      <a:lnTo>
                        <a:pt x="149" y="799"/>
                      </a:lnTo>
                      <a:lnTo>
                        <a:pt x="149" y="806"/>
                      </a:lnTo>
                      <a:lnTo>
                        <a:pt x="156" y="806"/>
                      </a:lnTo>
                      <a:lnTo>
                        <a:pt x="163" y="820"/>
                      </a:lnTo>
                      <a:lnTo>
                        <a:pt x="169" y="826"/>
                      </a:lnTo>
                      <a:lnTo>
                        <a:pt x="176" y="826"/>
                      </a:lnTo>
                      <a:lnTo>
                        <a:pt x="190" y="833"/>
                      </a:lnTo>
                      <a:lnTo>
                        <a:pt x="196" y="826"/>
                      </a:lnTo>
                      <a:lnTo>
                        <a:pt x="203" y="826"/>
                      </a:lnTo>
                      <a:lnTo>
                        <a:pt x="203" y="813"/>
                      </a:lnTo>
                      <a:lnTo>
                        <a:pt x="203" y="806"/>
                      </a:lnTo>
                      <a:lnTo>
                        <a:pt x="196" y="806"/>
                      </a:lnTo>
                      <a:lnTo>
                        <a:pt x="196" y="799"/>
                      </a:lnTo>
                      <a:lnTo>
                        <a:pt x="203" y="792"/>
                      </a:lnTo>
                      <a:lnTo>
                        <a:pt x="203" y="786"/>
                      </a:lnTo>
                      <a:lnTo>
                        <a:pt x="210" y="792"/>
                      </a:lnTo>
                      <a:lnTo>
                        <a:pt x="217" y="792"/>
                      </a:lnTo>
                      <a:lnTo>
                        <a:pt x="224" y="792"/>
                      </a:lnTo>
                      <a:lnTo>
                        <a:pt x="230" y="792"/>
                      </a:lnTo>
                      <a:lnTo>
                        <a:pt x="237" y="786"/>
                      </a:lnTo>
                      <a:lnTo>
                        <a:pt x="244" y="786"/>
                      </a:lnTo>
                      <a:lnTo>
                        <a:pt x="237" y="779"/>
                      </a:lnTo>
                      <a:lnTo>
                        <a:pt x="244" y="772"/>
                      </a:lnTo>
                      <a:lnTo>
                        <a:pt x="244" y="759"/>
                      </a:lnTo>
                      <a:lnTo>
                        <a:pt x="244" y="752"/>
                      </a:lnTo>
                      <a:lnTo>
                        <a:pt x="257" y="752"/>
                      </a:lnTo>
                      <a:lnTo>
                        <a:pt x="257" y="745"/>
                      </a:lnTo>
                      <a:lnTo>
                        <a:pt x="257" y="725"/>
                      </a:lnTo>
                      <a:lnTo>
                        <a:pt x="264" y="711"/>
                      </a:lnTo>
                      <a:lnTo>
                        <a:pt x="271" y="711"/>
                      </a:lnTo>
                      <a:lnTo>
                        <a:pt x="271" y="704"/>
                      </a:lnTo>
                      <a:lnTo>
                        <a:pt x="278" y="684"/>
                      </a:lnTo>
                      <a:lnTo>
                        <a:pt x="278" y="677"/>
                      </a:lnTo>
                      <a:lnTo>
                        <a:pt x="278" y="671"/>
                      </a:lnTo>
                      <a:lnTo>
                        <a:pt x="271" y="671"/>
                      </a:lnTo>
                      <a:lnTo>
                        <a:pt x="257" y="677"/>
                      </a:lnTo>
                      <a:lnTo>
                        <a:pt x="251" y="677"/>
                      </a:lnTo>
                      <a:lnTo>
                        <a:pt x="244" y="677"/>
                      </a:lnTo>
                      <a:lnTo>
                        <a:pt x="230" y="677"/>
                      </a:lnTo>
                      <a:lnTo>
                        <a:pt x="210" y="684"/>
                      </a:lnTo>
                      <a:lnTo>
                        <a:pt x="196" y="691"/>
                      </a:lnTo>
                      <a:lnTo>
                        <a:pt x="196" y="698"/>
                      </a:lnTo>
                      <a:lnTo>
                        <a:pt x="190" y="698"/>
                      </a:lnTo>
                      <a:lnTo>
                        <a:pt x="190" y="684"/>
                      </a:lnTo>
                      <a:lnTo>
                        <a:pt x="190" y="677"/>
                      </a:lnTo>
                      <a:lnTo>
                        <a:pt x="196" y="671"/>
                      </a:lnTo>
                      <a:lnTo>
                        <a:pt x="203" y="664"/>
                      </a:lnTo>
                      <a:lnTo>
                        <a:pt x="203" y="657"/>
                      </a:lnTo>
                      <a:lnTo>
                        <a:pt x="203" y="643"/>
                      </a:lnTo>
                      <a:lnTo>
                        <a:pt x="210" y="637"/>
                      </a:lnTo>
                      <a:lnTo>
                        <a:pt x="210" y="643"/>
                      </a:lnTo>
                      <a:lnTo>
                        <a:pt x="217" y="630"/>
                      </a:lnTo>
                      <a:lnTo>
                        <a:pt x="217" y="643"/>
                      </a:lnTo>
                      <a:lnTo>
                        <a:pt x="217" y="650"/>
                      </a:lnTo>
                      <a:lnTo>
                        <a:pt x="224" y="650"/>
                      </a:lnTo>
                      <a:lnTo>
                        <a:pt x="230" y="650"/>
                      </a:lnTo>
                      <a:lnTo>
                        <a:pt x="244" y="650"/>
                      </a:lnTo>
                      <a:lnTo>
                        <a:pt x="244" y="657"/>
                      </a:lnTo>
                      <a:lnTo>
                        <a:pt x="264" y="650"/>
                      </a:lnTo>
                      <a:lnTo>
                        <a:pt x="264" y="643"/>
                      </a:lnTo>
                      <a:lnTo>
                        <a:pt x="271" y="643"/>
                      </a:lnTo>
                      <a:lnTo>
                        <a:pt x="278" y="637"/>
                      </a:lnTo>
                      <a:lnTo>
                        <a:pt x="284" y="637"/>
                      </a:lnTo>
                      <a:lnTo>
                        <a:pt x="284" y="623"/>
                      </a:lnTo>
                      <a:lnTo>
                        <a:pt x="291" y="623"/>
                      </a:lnTo>
                      <a:lnTo>
                        <a:pt x="291" y="616"/>
                      </a:lnTo>
                      <a:lnTo>
                        <a:pt x="298" y="623"/>
                      </a:lnTo>
                      <a:lnTo>
                        <a:pt x="305" y="623"/>
                      </a:lnTo>
                      <a:lnTo>
                        <a:pt x="305" y="616"/>
                      </a:lnTo>
                      <a:lnTo>
                        <a:pt x="312" y="610"/>
                      </a:lnTo>
                      <a:lnTo>
                        <a:pt x="318" y="610"/>
                      </a:lnTo>
                      <a:lnTo>
                        <a:pt x="325" y="603"/>
                      </a:lnTo>
                      <a:lnTo>
                        <a:pt x="318" y="596"/>
                      </a:lnTo>
                      <a:lnTo>
                        <a:pt x="325" y="589"/>
                      </a:lnTo>
                      <a:lnTo>
                        <a:pt x="325" y="582"/>
                      </a:lnTo>
                      <a:lnTo>
                        <a:pt x="332" y="576"/>
                      </a:lnTo>
                      <a:lnTo>
                        <a:pt x="318" y="562"/>
                      </a:lnTo>
                      <a:lnTo>
                        <a:pt x="318" y="555"/>
                      </a:lnTo>
                      <a:lnTo>
                        <a:pt x="318" y="549"/>
                      </a:lnTo>
                      <a:lnTo>
                        <a:pt x="325" y="549"/>
                      </a:lnTo>
                      <a:lnTo>
                        <a:pt x="325" y="542"/>
                      </a:lnTo>
                      <a:lnTo>
                        <a:pt x="332" y="542"/>
                      </a:lnTo>
                      <a:lnTo>
                        <a:pt x="339" y="542"/>
                      </a:lnTo>
                      <a:lnTo>
                        <a:pt x="352" y="535"/>
                      </a:lnTo>
                      <a:lnTo>
                        <a:pt x="359" y="535"/>
                      </a:lnTo>
                      <a:lnTo>
                        <a:pt x="359" y="528"/>
                      </a:lnTo>
                      <a:lnTo>
                        <a:pt x="366" y="528"/>
                      </a:lnTo>
                      <a:lnTo>
                        <a:pt x="366" y="522"/>
                      </a:lnTo>
                      <a:lnTo>
                        <a:pt x="359" y="522"/>
                      </a:lnTo>
                      <a:lnTo>
                        <a:pt x="366" y="515"/>
                      </a:lnTo>
                      <a:lnTo>
                        <a:pt x="373" y="515"/>
                      </a:lnTo>
                      <a:lnTo>
                        <a:pt x="379" y="515"/>
                      </a:lnTo>
                      <a:lnTo>
                        <a:pt x="386" y="515"/>
                      </a:lnTo>
                      <a:lnTo>
                        <a:pt x="400" y="508"/>
                      </a:lnTo>
                      <a:lnTo>
                        <a:pt x="400" y="501"/>
                      </a:lnTo>
                      <a:lnTo>
                        <a:pt x="413" y="494"/>
                      </a:lnTo>
                      <a:lnTo>
                        <a:pt x="427" y="488"/>
                      </a:lnTo>
                      <a:lnTo>
                        <a:pt x="427" y="481"/>
                      </a:lnTo>
                      <a:lnTo>
                        <a:pt x="433" y="481"/>
                      </a:lnTo>
                      <a:lnTo>
                        <a:pt x="433" y="474"/>
                      </a:lnTo>
                      <a:lnTo>
                        <a:pt x="440" y="474"/>
                      </a:lnTo>
                      <a:lnTo>
                        <a:pt x="454" y="467"/>
                      </a:lnTo>
                      <a:lnTo>
                        <a:pt x="461" y="461"/>
                      </a:lnTo>
                      <a:lnTo>
                        <a:pt x="467" y="454"/>
                      </a:lnTo>
                      <a:lnTo>
                        <a:pt x="467" y="440"/>
                      </a:lnTo>
                      <a:lnTo>
                        <a:pt x="474" y="433"/>
                      </a:lnTo>
                      <a:lnTo>
                        <a:pt x="494" y="420"/>
                      </a:lnTo>
                      <a:lnTo>
                        <a:pt x="501" y="413"/>
                      </a:lnTo>
                      <a:lnTo>
                        <a:pt x="501" y="400"/>
                      </a:lnTo>
                      <a:lnTo>
                        <a:pt x="515" y="393"/>
                      </a:lnTo>
                      <a:lnTo>
                        <a:pt x="515" y="386"/>
                      </a:lnTo>
                      <a:lnTo>
                        <a:pt x="522" y="386"/>
                      </a:lnTo>
                      <a:lnTo>
                        <a:pt x="522" y="379"/>
                      </a:lnTo>
                      <a:lnTo>
                        <a:pt x="515" y="379"/>
                      </a:lnTo>
                      <a:lnTo>
                        <a:pt x="515" y="373"/>
                      </a:lnTo>
                      <a:lnTo>
                        <a:pt x="515" y="366"/>
                      </a:lnTo>
                      <a:lnTo>
                        <a:pt x="508" y="366"/>
                      </a:lnTo>
                      <a:lnTo>
                        <a:pt x="515" y="359"/>
                      </a:lnTo>
                      <a:lnTo>
                        <a:pt x="515" y="345"/>
                      </a:lnTo>
                      <a:lnTo>
                        <a:pt x="515" y="339"/>
                      </a:lnTo>
                      <a:lnTo>
                        <a:pt x="515" y="332"/>
                      </a:lnTo>
                      <a:lnTo>
                        <a:pt x="522" y="332"/>
                      </a:lnTo>
                      <a:lnTo>
                        <a:pt x="528" y="325"/>
                      </a:lnTo>
                      <a:lnTo>
                        <a:pt x="528" y="318"/>
                      </a:lnTo>
                      <a:lnTo>
                        <a:pt x="535" y="312"/>
                      </a:lnTo>
                      <a:lnTo>
                        <a:pt x="542" y="305"/>
                      </a:lnTo>
                      <a:lnTo>
                        <a:pt x="535" y="305"/>
                      </a:lnTo>
                      <a:lnTo>
                        <a:pt x="542" y="305"/>
                      </a:lnTo>
                      <a:lnTo>
                        <a:pt x="542" y="298"/>
                      </a:lnTo>
                      <a:lnTo>
                        <a:pt x="549" y="298"/>
                      </a:lnTo>
                      <a:lnTo>
                        <a:pt x="555" y="291"/>
                      </a:lnTo>
                      <a:lnTo>
                        <a:pt x="562" y="291"/>
                      </a:lnTo>
                      <a:lnTo>
                        <a:pt x="555" y="291"/>
                      </a:lnTo>
                      <a:lnTo>
                        <a:pt x="562" y="284"/>
                      </a:lnTo>
                      <a:lnTo>
                        <a:pt x="562" y="278"/>
                      </a:lnTo>
                      <a:lnTo>
                        <a:pt x="555" y="271"/>
                      </a:lnTo>
                      <a:lnTo>
                        <a:pt x="562" y="264"/>
                      </a:lnTo>
                      <a:lnTo>
                        <a:pt x="555" y="264"/>
                      </a:lnTo>
                      <a:lnTo>
                        <a:pt x="562" y="264"/>
                      </a:lnTo>
                      <a:lnTo>
                        <a:pt x="562" y="257"/>
                      </a:lnTo>
                      <a:lnTo>
                        <a:pt x="555" y="264"/>
                      </a:lnTo>
                      <a:lnTo>
                        <a:pt x="555" y="257"/>
                      </a:lnTo>
                      <a:lnTo>
                        <a:pt x="549" y="244"/>
                      </a:lnTo>
                      <a:lnTo>
                        <a:pt x="555" y="244"/>
                      </a:lnTo>
                      <a:lnTo>
                        <a:pt x="555" y="237"/>
                      </a:lnTo>
                      <a:lnTo>
                        <a:pt x="549" y="237"/>
                      </a:lnTo>
                      <a:lnTo>
                        <a:pt x="555" y="230"/>
                      </a:lnTo>
                      <a:lnTo>
                        <a:pt x="562" y="237"/>
                      </a:lnTo>
                      <a:lnTo>
                        <a:pt x="569" y="230"/>
                      </a:lnTo>
                      <a:lnTo>
                        <a:pt x="569" y="223"/>
                      </a:lnTo>
                      <a:lnTo>
                        <a:pt x="576" y="210"/>
                      </a:lnTo>
                      <a:lnTo>
                        <a:pt x="576" y="196"/>
                      </a:lnTo>
                      <a:lnTo>
                        <a:pt x="582" y="183"/>
                      </a:lnTo>
                      <a:lnTo>
                        <a:pt x="582" y="176"/>
                      </a:lnTo>
                      <a:lnTo>
                        <a:pt x="576" y="163"/>
                      </a:lnTo>
                      <a:lnTo>
                        <a:pt x="576" y="156"/>
                      </a:lnTo>
                      <a:lnTo>
                        <a:pt x="569" y="156"/>
                      </a:lnTo>
                      <a:lnTo>
                        <a:pt x="576" y="149"/>
                      </a:lnTo>
                      <a:lnTo>
                        <a:pt x="569" y="149"/>
                      </a:lnTo>
                      <a:lnTo>
                        <a:pt x="549" y="142"/>
                      </a:lnTo>
                      <a:lnTo>
                        <a:pt x="542" y="135"/>
                      </a:lnTo>
                      <a:lnTo>
                        <a:pt x="535" y="129"/>
                      </a:lnTo>
                      <a:lnTo>
                        <a:pt x="535" y="122"/>
                      </a:lnTo>
                      <a:lnTo>
                        <a:pt x="535" y="115"/>
                      </a:lnTo>
                      <a:lnTo>
                        <a:pt x="528" y="108"/>
                      </a:lnTo>
                      <a:lnTo>
                        <a:pt x="535" y="88"/>
                      </a:lnTo>
                      <a:lnTo>
                        <a:pt x="535" y="81"/>
                      </a:lnTo>
                      <a:lnTo>
                        <a:pt x="535" y="74"/>
                      </a:lnTo>
                      <a:lnTo>
                        <a:pt x="542" y="68"/>
                      </a:lnTo>
                      <a:lnTo>
                        <a:pt x="555" y="61"/>
                      </a:lnTo>
                      <a:lnTo>
                        <a:pt x="555" y="34"/>
                      </a:lnTo>
                      <a:lnTo>
                        <a:pt x="555" y="27"/>
                      </a:lnTo>
                      <a:lnTo>
                        <a:pt x="569" y="27"/>
                      </a:lnTo>
                      <a:lnTo>
                        <a:pt x="576" y="20"/>
                      </a:lnTo>
                      <a:close/>
                    </a:path>
                  </a:pathLst>
                </a:custGeom>
                <a:solidFill>
                  <a:srgbClr val="A6A6A6"/>
                </a:solidFill>
                <a:ln w="0">
                  <a:solidFill>
                    <a:srgbClr val="7F7F7F"/>
                  </a:solidFill>
                  <a:prstDash val="solid"/>
                  <a:round/>
                  <a:headEnd/>
                  <a:tailEnd/>
                </a:ln>
              </p:spPr>
              <p:txBody>
                <a:bodyPr lIns="100796" tIns="50398" rIns="100796" bIns="50398"/>
                <a:lstStyle/>
                <a:p>
                  <a:endParaRPr lang="es-ES" sz="2004" dirty="0"/>
                </a:p>
              </p:txBody>
            </p:sp>
          </p:grpSp>
        </p:grpSp>
        <p:sp>
          <p:nvSpPr>
            <p:cNvPr id="8201" name="madrid">
              <a:extLst>
                <a:ext uri="{FF2B5EF4-FFF2-40B4-BE49-F238E27FC236}">
                  <a16:creationId xmlns:a16="http://schemas.microsoft.com/office/drawing/2014/main" id="{3AD55DAD-E215-3E23-D26F-C58C179DB534}"/>
                </a:ext>
              </a:extLst>
            </p:cNvPr>
            <p:cNvSpPr>
              <a:spLocks noEditPoints="1"/>
            </p:cNvSpPr>
            <p:nvPr/>
          </p:nvSpPr>
          <p:spPr bwMode="auto">
            <a:xfrm>
              <a:off x="13842442" y="6629237"/>
              <a:ext cx="493537" cy="577849"/>
            </a:xfrm>
            <a:custGeom>
              <a:avLst/>
              <a:gdLst>
                <a:gd name="T0" fmla="*/ 2147483647 w 1333"/>
                <a:gd name="T1" fmla="*/ 2147483647 h 1456"/>
                <a:gd name="T2" fmla="*/ 2147483647 w 1333"/>
                <a:gd name="T3" fmla="*/ 2147483647 h 1456"/>
                <a:gd name="T4" fmla="*/ 2147483647 w 1333"/>
                <a:gd name="T5" fmla="*/ 2147483647 h 1456"/>
                <a:gd name="T6" fmla="*/ 2147483647 w 1333"/>
                <a:gd name="T7" fmla="*/ 2147483647 h 1456"/>
                <a:gd name="T8" fmla="*/ 2147483647 w 1333"/>
                <a:gd name="T9" fmla="*/ 2147483647 h 1456"/>
                <a:gd name="T10" fmla="*/ 2147483647 w 1333"/>
                <a:gd name="T11" fmla="*/ 2147483647 h 1456"/>
                <a:gd name="T12" fmla="*/ 2147483647 w 1333"/>
                <a:gd name="T13" fmla="*/ 2147483647 h 1456"/>
                <a:gd name="T14" fmla="*/ 2147483647 w 1333"/>
                <a:gd name="T15" fmla="*/ 2147483647 h 1456"/>
                <a:gd name="T16" fmla="*/ 2147483647 w 1333"/>
                <a:gd name="T17" fmla="*/ 2147483647 h 1456"/>
                <a:gd name="T18" fmla="*/ 2147483647 w 1333"/>
                <a:gd name="T19" fmla="*/ 2147483647 h 1456"/>
                <a:gd name="T20" fmla="*/ 2147483647 w 1333"/>
                <a:gd name="T21" fmla="*/ 2147483647 h 1456"/>
                <a:gd name="T22" fmla="*/ 2147483647 w 1333"/>
                <a:gd name="T23" fmla="*/ 2147483647 h 1456"/>
                <a:gd name="T24" fmla="*/ 2147483647 w 1333"/>
                <a:gd name="T25" fmla="*/ 2147483647 h 1456"/>
                <a:gd name="T26" fmla="*/ 2147483647 w 1333"/>
                <a:gd name="T27" fmla="*/ 2147483647 h 1456"/>
                <a:gd name="T28" fmla="*/ 2147483647 w 1333"/>
                <a:gd name="T29" fmla="*/ 2147483647 h 1456"/>
                <a:gd name="T30" fmla="*/ 2147483647 w 1333"/>
                <a:gd name="T31" fmla="*/ 2147483647 h 1456"/>
                <a:gd name="T32" fmla="*/ 2147483647 w 1333"/>
                <a:gd name="T33" fmla="*/ 2147483647 h 1456"/>
                <a:gd name="T34" fmla="*/ 2147483647 w 1333"/>
                <a:gd name="T35" fmla="*/ 2147483647 h 1456"/>
                <a:gd name="T36" fmla="*/ 2147483647 w 1333"/>
                <a:gd name="T37" fmla="*/ 2147483647 h 1456"/>
                <a:gd name="T38" fmla="*/ 2147483647 w 1333"/>
                <a:gd name="T39" fmla="*/ 2147483647 h 1456"/>
                <a:gd name="T40" fmla="*/ 2147483647 w 1333"/>
                <a:gd name="T41" fmla="*/ 2147483647 h 1456"/>
                <a:gd name="T42" fmla="*/ 2147483647 w 1333"/>
                <a:gd name="T43" fmla="*/ 2147483647 h 1456"/>
                <a:gd name="T44" fmla="*/ 2147483647 w 1333"/>
                <a:gd name="T45" fmla="*/ 2147483647 h 1456"/>
                <a:gd name="T46" fmla="*/ 2147483647 w 1333"/>
                <a:gd name="T47" fmla="*/ 2147483647 h 1456"/>
                <a:gd name="T48" fmla="*/ 2147483647 w 1333"/>
                <a:gd name="T49" fmla="*/ 2147483647 h 1456"/>
                <a:gd name="T50" fmla="*/ 2147483647 w 1333"/>
                <a:gd name="T51" fmla="*/ 2147483647 h 1456"/>
                <a:gd name="T52" fmla="*/ 2147483647 w 1333"/>
                <a:gd name="T53" fmla="*/ 2147483647 h 1456"/>
                <a:gd name="T54" fmla="*/ 2147483647 w 1333"/>
                <a:gd name="T55" fmla="*/ 2147483647 h 1456"/>
                <a:gd name="T56" fmla="*/ 2147483647 w 1333"/>
                <a:gd name="T57" fmla="*/ 2147483647 h 1456"/>
                <a:gd name="T58" fmla="*/ 2147483647 w 1333"/>
                <a:gd name="T59" fmla="*/ 2147483647 h 1456"/>
                <a:gd name="T60" fmla="*/ 2147483647 w 1333"/>
                <a:gd name="T61" fmla="*/ 2147483647 h 1456"/>
                <a:gd name="T62" fmla="*/ 2147483647 w 1333"/>
                <a:gd name="T63" fmla="*/ 2147483647 h 1456"/>
                <a:gd name="T64" fmla="*/ 2147483647 w 1333"/>
                <a:gd name="T65" fmla="*/ 2147483647 h 1456"/>
                <a:gd name="T66" fmla="*/ 2147483647 w 1333"/>
                <a:gd name="T67" fmla="*/ 2147483647 h 1456"/>
                <a:gd name="T68" fmla="*/ 2147483647 w 1333"/>
                <a:gd name="T69" fmla="*/ 2147483647 h 1456"/>
                <a:gd name="T70" fmla="*/ 2147483647 w 1333"/>
                <a:gd name="T71" fmla="*/ 2147483647 h 1456"/>
                <a:gd name="T72" fmla="*/ 2147483647 w 1333"/>
                <a:gd name="T73" fmla="*/ 2147483647 h 1456"/>
                <a:gd name="T74" fmla="*/ 2147483647 w 1333"/>
                <a:gd name="T75" fmla="*/ 2147483647 h 1456"/>
                <a:gd name="T76" fmla="*/ 2147483647 w 1333"/>
                <a:gd name="T77" fmla="*/ 2147483647 h 1456"/>
                <a:gd name="T78" fmla="*/ 2147483647 w 1333"/>
                <a:gd name="T79" fmla="*/ 2147483647 h 1456"/>
                <a:gd name="T80" fmla="*/ 2147483647 w 1333"/>
                <a:gd name="T81" fmla="*/ 2147483647 h 1456"/>
                <a:gd name="T82" fmla="*/ 2147483647 w 1333"/>
                <a:gd name="T83" fmla="*/ 2147483647 h 1456"/>
                <a:gd name="T84" fmla="*/ 2147483647 w 1333"/>
                <a:gd name="T85" fmla="*/ 2147483647 h 1456"/>
                <a:gd name="T86" fmla="*/ 2147483647 w 1333"/>
                <a:gd name="T87" fmla="*/ 2147483647 h 1456"/>
                <a:gd name="T88" fmla="*/ 2147483647 w 1333"/>
                <a:gd name="T89" fmla="*/ 2147483647 h 1456"/>
                <a:gd name="T90" fmla="*/ 430584404 w 1333"/>
                <a:gd name="T91" fmla="*/ 2147483647 h 1456"/>
                <a:gd name="T92" fmla="*/ 2091363610 w 1333"/>
                <a:gd name="T93" fmla="*/ 2147483647 h 1456"/>
                <a:gd name="T94" fmla="*/ 2147483647 w 1333"/>
                <a:gd name="T95" fmla="*/ 2147483647 h 1456"/>
                <a:gd name="T96" fmla="*/ 2147483647 w 1333"/>
                <a:gd name="T97" fmla="*/ 2147483647 h 1456"/>
                <a:gd name="T98" fmla="*/ 2147483647 w 1333"/>
                <a:gd name="T99" fmla="*/ 2147483647 h 1456"/>
                <a:gd name="T100" fmla="*/ 2147483647 w 1333"/>
                <a:gd name="T101" fmla="*/ 2147483647 h 1456"/>
                <a:gd name="T102" fmla="*/ 2147483647 w 1333"/>
                <a:gd name="T103" fmla="*/ 2147483647 h 1456"/>
                <a:gd name="T104" fmla="*/ 2147483647 w 1333"/>
                <a:gd name="T105" fmla="*/ 2147483647 h 1456"/>
                <a:gd name="T106" fmla="*/ 2147483647 w 1333"/>
                <a:gd name="T107" fmla="*/ 2147483647 h 1456"/>
                <a:gd name="T108" fmla="*/ 2147483647 w 1333"/>
                <a:gd name="T109" fmla="*/ 2147483647 h 1456"/>
                <a:gd name="T110" fmla="*/ 2147483647 w 1333"/>
                <a:gd name="T111" fmla="*/ 2147483647 h 1456"/>
                <a:gd name="T112" fmla="*/ 2147483647 w 1333"/>
                <a:gd name="T113" fmla="*/ 2147483647 h 1456"/>
                <a:gd name="T114" fmla="*/ 2147483647 w 1333"/>
                <a:gd name="T115" fmla="*/ 2147483647 h 1456"/>
                <a:gd name="T116" fmla="*/ 2147483647 w 1333"/>
                <a:gd name="T117" fmla="*/ 2147483647 h 1456"/>
                <a:gd name="T118" fmla="*/ 2147483647 w 1333"/>
                <a:gd name="T119" fmla="*/ 2147483647 h 1456"/>
                <a:gd name="T120" fmla="*/ 2147483647 w 1333"/>
                <a:gd name="T121" fmla="*/ 2147483647 h 1456"/>
                <a:gd name="T122" fmla="*/ 2147483647 w 1333"/>
                <a:gd name="T123" fmla="*/ 1287369178 h 1456"/>
                <a:gd name="T124" fmla="*/ 2147483647 w 1333"/>
                <a:gd name="T125" fmla="*/ 2147483647 h 145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33"/>
                <a:gd name="T190" fmla="*/ 0 h 1456"/>
                <a:gd name="T191" fmla="*/ 1333 w 1333"/>
                <a:gd name="T192" fmla="*/ 1456 h 145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33" h="1456">
                  <a:moveTo>
                    <a:pt x="914" y="1"/>
                  </a:moveTo>
                  <a:lnTo>
                    <a:pt x="914" y="7"/>
                  </a:lnTo>
                  <a:lnTo>
                    <a:pt x="914" y="21"/>
                  </a:lnTo>
                  <a:lnTo>
                    <a:pt x="921" y="21"/>
                  </a:lnTo>
                  <a:lnTo>
                    <a:pt x="921" y="28"/>
                  </a:lnTo>
                  <a:lnTo>
                    <a:pt x="941" y="34"/>
                  </a:lnTo>
                  <a:lnTo>
                    <a:pt x="948" y="48"/>
                  </a:lnTo>
                  <a:lnTo>
                    <a:pt x="954" y="61"/>
                  </a:lnTo>
                  <a:lnTo>
                    <a:pt x="954" y="68"/>
                  </a:lnTo>
                  <a:lnTo>
                    <a:pt x="954" y="75"/>
                  </a:lnTo>
                  <a:lnTo>
                    <a:pt x="954" y="82"/>
                  </a:lnTo>
                  <a:lnTo>
                    <a:pt x="961" y="82"/>
                  </a:lnTo>
                  <a:lnTo>
                    <a:pt x="968" y="82"/>
                  </a:lnTo>
                  <a:lnTo>
                    <a:pt x="981" y="89"/>
                  </a:lnTo>
                  <a:lnTo>
                    <a:pt x="988" y="95"/>
                  </a:lnTo>
                  <a:lnTo>
                    <a:pt x="995" y="95"/>
                  </a:lnTo>
                  <a:lnTo>
                    <a:pt x="1002" y="95"/>
                  </a:lnTo>
                  <a:lnTo>
                    <a:pt x="1009" y="95"/>
                  </a:lnTo>
                  <a:lnTo>
                    <a:pt x="1009" y="109"/>
                  </a:lnTo>
                  <a:lnTo>
                    <a:pt x="1009" y="116"/>
                  </a:lnTo>
                  <a:lnTo>
                    <a:pt x="1002" y="116"/>
                  </a:lnTo>
                  <a:lnTo>
                    <a:pt x="1009" y="122"/>
                  </a:lnTo>
                  <a:lnTo>
                    <a:pt x="1002" y="129"/>
                  </a:lnTo>
                  <a:lnTo>
                    <a:pt x="1002" y="136"/>
                  </a:lnTo>
                  <a:lnTo>
                    <a:pt x="1002" y="143"/>
                  </a:lnTo>
                  <a:lnTo>
                    <a:pt x="1009" y="143"/>
                  </a:lnTo>
                  <a:lnTo>
                    <a:pt x="1015" y="163"/>
                  </a:lnTo>
                  <a:lnTo>
                    <a:pt x="1029" y="170"/>
                  </a:lnTo>
                  <a:lnTo>
                    <a:pt x="1036" y="183"/>
                  </a:lnTo>
                  <a:lnTo>
                    <a:pt x="1036" y="190"/>
                  </a:lnTo>
                  <a:lnTo>
                    <a:pt x="1036" y="197"/>
                  </a:lnTo>
                  <a:lnTo>
                    <a:pt x="1015" y="204"/>
                  </a:lnTo>
                  <a:lnTo>
                    <a:pt x="1015" y="217"/>
                  </a:lnTo>
                  <a:lnTo>
                    <a:pt x="1015" y="224"/>
                  </a:lnTo>
                  <a:lnTo>
                    <a:pt x="1009" y="237"/>
                  </a:lnTo>
                  <a:lnTo>
                    <a:pt x="1009" y="251"/>
                  </a:lnTo>
                  <a:lnTo>
                    <a:pt x="1002" y="251"/>
                  </a:lnTo>
                  <a:lnTo>
                    <a:pt x="1002" y="258"/>
                  </a:lnTo>
                  <a:lnTo>
                    <a:pt x="1002" y="265"/>
                  </a:lnTo>
                  <a:lnTo>
                    <a:pt x="995" y="278"/>
                  </a:lnTo>
                  <a:lnTo>
                    <a:pt x="995" y="285"/>
                  </a:lnTo>
                  <a:lnTo>
                    <a:pt x="988" y="292"/>
                  </a:lnTo>
                  <a:lnTo>
                    <a:pt x="995" y="292"/>
                  </a:lnTo>
                  <a:lnTo>
                    <a:pt x="988" y="298"/>
                  </a:lnTo>
                  <a:lnTo>
                    <a:pt x="981" y="292"/>
                  </a:lnTo>
                  <a:lnTo>
                    <a:pt x="981" y="298"/>
                  </a:lnTo>
                  <a:lnTo>
                    <a:pt x="981" y="305"/>
                  </a:lnTo>
                  <a:lnTo>
                    <a:pt x="988" y="305"/>
                  </a:lnTo>
                  <a:lnTo>
                    <a:pt x="988" y="312"/>
                  </a:lnTo>
                  <a:lnTo>
                    <a:pt x="995" y="305"/>
                  </a:lnTo>
                  <a:lnTo>
                    <a:pt x="995" y="312"/>
                  </a:lnTo>
                  <a:lnTo>
                    <a:pt x="995" y="319"/>
                  </a:lnTo>
                  <a:lnTo>
                    <a:pt x="995" y="326"/>
                  </a:lnTo>
                  <a:lnTo>
                    <a:pt x="995" y="332"/>
                  </a:lnTo>
                  <a:lnTo>
                    <a:pt x="988" y="332"/>
                  </a:lnTo>
                  <a:lnTo>
                    <a:pt x="968" y="346"/>
                  </a:lnTo>
                  <a:lnTo>
                    <a:pt x="975" y="353"/>
                  </a:lnTo>
                  <a:lnTo>
                    <a:pt x="968" y="359"/>
                  </a:lnTo>
                  <a:lnTo>
                    <a:pt x="975" y="366"/>
                  </a:lnTo>
                  <a:lnTo>
                    <a:pt x="968" y="373"/>
                  </a:lnTo>
                  <a:lnTo>
                    <a:pt x="961" y="373"/>
                  </a:lnTo>
                  <a:lnTo>
                    <a:pt x="968" y="386"/>
                  </a:lnTo>
                  <a:lnTo>
                    <a:pt x="961" y="393"/>
                  </a:lnTo>
                  <a:lnTo>
                    <a:pt x="961" y="400"/>
                  </a:lnTo>
                  <a:lnTo>
                    <a:pt x="954" y="407"/>
                  </a:lnTo>
                  <a:lnTo>
                    <a:pt x="954" y="420"/>
                  </a:lnTo>
                  <a:lnTo>
                    <a:pt x="948" y="420"/>
                  </a:lnTo>
                  <a:lnTo>
                    <a:pt x="941" y="420"/>
                  </a:lnTo>
                  <a:lnTo>
                    <a:pt x="941" y="427"/>
                  </a:lnTo>
                  <a:lnTo>
                    <a:pt x="934" y="427"/>
                  </a:lnTo>
                  <a:lnTo>
                    <a:pt x="948" y="427"/>
                  </a:lnTo>
                  <a:lnTo>
                    <a:pt x="961" y="434"/>
                  </a:lnTo>
                  <a:lnTo>
                    <a:pt x="975" y="434"/>
                  </a:lnTo>
                  <a:lnTo>
                    <a:pt x="981" y="441"/>
                  </a:lnTo>
                  <a:lnTo>
                    <a:pt x="981" y="447"/>
                  </a:lnTo>
                  <a:lnTo>
                    <a:pt x="988" y="447"/>
                  </a:lnTo>
                  <a:lnTo>
                    <a:pt x="995" y="461"/>
                  </a:lnTo>
                  <a:lnTo>
                    <a:pt x="988" y="461"/>
                  </a:lnTo>
                  <a:lnTo>
                    <a:pt x="995" y="461"/>
                  </a:lnTo>
                  <a:lnTo>
                    <a:pt x="995" y="468"/>
                  </a:lnTo>
                  <a:lnTo>
                    <a:pt x="988" y="488"/>
                  </a:lnTo>
                  <a:lnTo>
                    <a:pt x="988" y="495"/>
                  </a:lnTo>
                  <a:lnTo>
                    <a:pt x="995" y="488"/>
                  </a:lnTo>
                  <a:lnTo>
                    <a:pt x="1002" y="495"/>
                  </a:lnTo>
                  <a:lnTo>
                    <a:pt x="1002" y="508"/>
                  </a:lnTo>
                  <a:lnTo>
                    <a:pt x="995" y="508"/>
                  </a:lnTo>
                  <a:lnTo>
                    <a:pt x="988" y="515"/>
                  </a:lnTo>
                  <a:lnTo>
                    <a:pt x="981" y="522"/>
                  </a:lnTo>
                  <a:lnTo>
                    <a:pt x="981" y="529"/>
                  </a:lnTo>
                  <a:lnTo>
                    <a:pt x="975" y="535"/>
                  </a:lnTo>
                  <a:lnTo>
                    <a:pt x="981" y="542"/>
                  </a:lnTo>
                  <a:lnTo>
                    <a:pt x="975" y="542"/>
                  </a:lnTo>
                  <a:lnTo>
                    <a:pt x="981" y="542"/>
                  </a:lnTo>
                  <a:lnTo>
                    <a:pt x="988" y="549"/>
                  </a:lnTo>
                  <a:lnTo>
                    <a:pt x="988" y="556"/>
                  </a:lnTo>
                  <a:lnTo>
                    <a:pt x="995" y="556"/>
                  </a:lnTo>
                  <a:lnTo>
                    <a:pt x="995" y="562"/>
                  </a:lnTo>
                  <a:lnTo>
                    <a:pt x="1002" y="562"/>
                  </a:lnTo>
                  <a:lnTo>
                    <a:pt x="1008" y="562"/>
                  </a:lnTo>
                  <a:lnTo>
                    <a:pt x="1008" y="549"/>
                  </a:lnTo>
                  <a:lnTo>
                    <a:pt x="1008" y="556"/>
                  </a:lnTo>
                  <a:lnTo>
                    <a:pt x="1015" y="556"/>
                  </a:lnTo>
                  <a:lnTo>
                    <a:pt x="1015" y="562"/>
                  </a:lnTo>
                  <a:lnTo>
                    <a:pt x="1022" y="562"/>
                  </a:lnTo>
                  <a:lnTo>
                    <a:pt x="1029" y="569"/>
                  </a:lnTo>
                  <a:lnTo>
                    <a:pt x="1029" y="556"/>
                  </a:lnTo>
                  <a:lnTo>
                    <a:pt x="1029" y="542"/>
                  </a:lnTo>
                  <a:lnTo>
                    <a:pt x="1036" y="542"/>
                  </a:lnTo>
                  <a:lnTo>
                    <a:pt x="1042" y="549"/>
                  </a:lnTo>
                  <a:lnTo>
                    <a:pt x="1049" y="549"/>
                  </a:lnTo>
                  <a:lnTo>
                    <a:pt x="1056" y="556"/>
                  </a:lnTo>
                  <a:lnTo>
                    <a:pt x="1056" y="569"/>
                  </a:lnTo>
                  <a:lnTo>
                    <a:pt x="1063" y="576"/>
                  </a:lnTo>
                  <a:lnTo>
                    <a:pt x="1063" y="583"/>
                  </a:lnTo>
                  <a:lnTo>
                    <a:pt x="1063" y="589"/>
                  </a:lnTo>
                  <a:lnTo>
                    <a:pt x="1076" y="596"/>
                  </a:lnTo>
                  <a:lnTo>
                    <a:pt x="1076" y="603"/>
                  </a:lnTo>
                  <a:lnTo>
                    <a:pt x="1083" y="603"/>
                  </a:lnTo>
                  <a:lnTo>
                    <a:pt x="1083" y="596"/>
                  </a:lnTo>
                  <a:lnTo>
                    <a:pt x="1090" y="603"/>
                  </a:lnTo>
                  <a:lnTo>
                    <a:pt x="1096" y="596"/>
                  </a:lnTo>
                  <a:lnTo>
                    <a:pt x="1103" y="589"/>
                  </a:lnTo>
                  <a:lnTo>
                    <a:pt x="1103" y="583"/>
                  </a:lnTo>
                  <a:lnTo>
                    <a:pt x="1103" y="589"/>
                  </a:lnTo>
                  <a:lnTo>
                    <a:pt x="1096" y="596"/>
                  </a:lnTo>
                  <a:lnTo>
                    <a:pt x="1096" y="610"/>
                  </a:lnTo>
                  <a:lnTo>
                    <a:pt x="1090" y="617"/>
                  </a:lnTo>
                  <a:lnTo>
                    <a:pt x="1083" y="617"/>
                  </a:lnTo>
                  <a:lnTo>
                    <a:pt x="1096" y="623"/>
                  </a:lnTo>
                  <a:lnTo>
                    <a:pt x="1096" y="630"/>
                  </a:lnTo>
                  <a:lnTo>
                    <a:pt x="1090" y="637"/>
                  </a:lnTo>
                  <a:lnTo>
                    <a:pt x="1090" y="644"/>
                  </a:lnTo>
                  <a:lnTo>
                    <a:pt x="1090" y="650"/>
                  </a:lnTo>
                  <a:lnTo>
                    <a:pt x="1110" y="671"/>
                  </a:lnTo>
                  <a:lnTo>
                    <a:pt x="1117" y="671"/>
                  </a:lnTo>
                  <a:lnTo>
                    <a:pt x="1124" y="678"/>
                  </a:lnTo>
                  <a:lnTo>
                    <a:pt x="1124" y="671"/>
                  </a:lnTo>
                  <a:lnTo>
                    <a:pt x="1124" y="678"/>
                  </a:lnTo>
                  <a:lnTo>
                    <a:pt x="1130" y="678"/>
                  </a:lnTo>
                  <a:lnTo>
                    <a:pt x="1130" y="684"/>
                  </a:lnTo>
                  <a:lnTo>
                    <a:pt x="1130" y="691"/>
                  </a:lnTo>
                  <a:lnTo>
                    <a:pt x="1130" y="698"/>
                  </a:lnTo>
                  <a:lnTo>
                    <a:pt x="1130" y="705"/>
                  </a:lnTo>
                  <a:lnTo>
                    <a:pt x="1124" y="718"/>
                  </a:lnTo>
                  <a:lnTo>
                    <a:pt x="1124" y="725"/>
                  </a:lnTo>
                  <a:lnTo>
                    <a:pt x="1130" y="718"/>
                  </a:lnTo>
                  <a:lnTo>
                    <a:pt x="1137" y="718"/>
                  </a:lnTo>
                  <a:lnTo>
                    <a:pt x="1144" y="718"/>
                  </a:lnTo>
                  <a:lnTo>
                    <a:pt x="1164" y="711"/>
                  </a:lnTo>
                  <a:lnTo>
                    <a:pt x="1164" y="718"/>
                  </a:lnTo>
                  <a:lnTo>
                    <a:pt x="1171" y="725"/>
                  </a:lnTo>
                  <a:lnTo>
                    <a:pt x="1178" y="725"/>
                  </a:lnTo>
                  <a:lnTo>
                    <a:pt x="1178" y="718"/>
                  </a:lnTo>
                  <a:lnTo>
                    <a:pt x="1184" y="732"/>
                  </a:lnTo>
                  <a:lnTo>
                    <a:pt x="1205" y="745"/>
                  </a:lnTo>
                  <a:lnTo>
                    <a:pt x="1205" y="759"/>
                  </a:lnTo>
                  <a:lnTo>
                    <a:pt x="1205" y="765"/>
                  </a:lnTo>
                  <a:lnTo>
                    <a:pt x="1212" y="786"/>
                  </a:lnTo>
                  <a:lnTo>
                    <a:pt x="1205" y="799"/>
                  </a:lnTo>
                  <a:lnTo>
                    <a:pt x="1205" y="806"/>
                  </a:lnTo>
                  <a:lnTo>
                    <a:pt x="1205" y="820"/>
                  </a:lnTo>
                  <a:lnTo>
                    <a:pt x="1205" y="826"/>
                  </a:lnTo>
                  <a:lnTo>
                    <a:pt x="1225" y="826"/>
                  </a:lnTo>
                  <a:lnTo>
                    <a:pt x="1225" y="833"/>
                  </a:lnTo>
                  <a:lnTo>
                    <a:pt x="1232" y="833"/>
                  </a:lnTo>
                  <a:lnTo>
                    <a:pt x="1245" y="826"/>
                  </a:lnTo>
                  <a:lnTo>
                    <a:pt x="1245" y="840"/>
                  </a:lnTo>
                  <a:lnTo>
                    <a:pt x="1245" y="847"/>
                  </a:lnTo>
                  <a:lnTo>
                    <a:pt x="1252" y="847"/>
                  </a:lnTo>
                  <a:lnTo>
                    <a:pt x="1252" y="854"/>
                  </a:lnTo>
                  <a:lnTo>
                    <a:pt x="1252" y="860"/>
                  </a:lnTo>
                  <a:lnTo>
                    <a:pt x="1266" y="867"/>
                  </a:lnTo>
                  <a:lnTo>
                    <a:pt x="1259" y="874"/>
                  </a:lnTo>
                  <a:lnTo>
                    <a:pt x="1259" y="887"/>
                  </a:lnTo>
                  <a:lnTo>
                    <a:pt x="1252" y="887"/>
                  </a:lnTo>
                  <a:lnTo>
                    <a:pt x="1259" y="901"/>
                  </a:lnTo>
                  <a:lnTo>
                    <a:pt x="1245" y="908"/>
                  </a:lnTo>
                  <a:lnTo>
                    <a:pt x="1245" y="914"/>
                  </a:lnTo>
                  <a:lnTo>
                    <a:pt x="1245" y="921"/>
                  </a:lnTo>
                  <a:lnTo>
                    <a:pt x="1252" y="921"/>
                  </a:lnTo>
                  <a:lnTo>
                    <a:pt x="1252" y="928"/>
                  </a:lnTo>
                  <a:lnTo>
                    <a:pt x="1252" y="935"/>
                  </a:lnTo>
                  <a:lnTo>
                    <a:pt x="1245" y="942"/>
                  </a:lnTo>
                  <a:lnTo>
                    <a:pt x="1245" y="955"/>
                  </a:lnTo>
                  <a:lnTo>
                    <a:pt x="1239" y="955"/>
                  </a:lnTo>
                  <a:lnTo>
                    <a:pt x="1239" y="962"/>
                  </a:lnTo>
                  <a:lnTo>
                    <a:pt x="1225" y="969"/>
                  </a:lnTo>
                  <a:lnTo>
                    <a:pt x="1218" y="982"/>
                  </a:lnTo>
                  <a:lnTo>
                    <a:pt x="1218" y="989"/>
                  </a:lnTo>
                  <a:lnTo>
                    <a:pt x="1218" y="996"/>
                  </a:lnTo>
                  <a:lnTo>
                    <a:pt x="1218" y="1009"/>
                  </a:lnTo>
                  <a:lnTo>
                    <a:pt x="1218" y="1023"/>
                  </a:lnTo>
                  <a:lnTo>
                    <a:pt x="1205" y="1036"/>
                  </a:lnTo>
                  <a:lnTo>
                    <a:pt x="1205" y="1050"/>
                  </a:lnTo>
                  <a:lnTo>
                    <a:pt x="1218" y="1050"/>
                  </a:lnTo>
                  <a:lnTo>
                    <a:pt x="1218" y="1057"/>
                  </a:lnTo>
                  <a:lnTo>
                    <a:pt x="1225" y="1063"/>
                  </a:lnTo>
                  <a:lnTo>
                    <a:pt x="1225" y="1057"/>
                  </a:lnTo>
                  <a:lnTo>
                    <a:pt x="1239" y="1036"/>
                  </a:lnTo>
                  <a:lnTo>
                    <a:pt x="1245" y="1030"/>
                  </a:lnTo>
                  <a:lnTo>
                    <a:pt x="1252" y="1030"/>
                  </a:lnTo>
                  <a:lnTo>
                    <a:pt x="1266" y="1016"/>
                  </a:lnTo>
                  <a:lnTo>
                    <a:pt x="1279" y="1002"/>
                  </a:lnTo>
                  <a:lnTo>
                    <a:pt x="1286" y="1002"/>
                  </a:lnTo>
                  <a:lnTo>
                    <a:pt x="1286" y="1009"/>
                  </a:lnTo>
                  <a:lnTo>
                    <a:pt x="1286" y="1016"/>
                  </a:lnTo>
                  <a:lnTo>
                    <a:pt x="1293" y="1016"/>
                  </a:lnTo>
                  <a:lnTo>
                    <a:pt x="1293" y="1023"/>
                  </a:lnTo>
                  <a:lnTo>
                    <a:pt x="1293" y="1036"/>
                  </a:lnTo>
                  <a:lnTo>
                    <a:pt x="1300" y="1050"/>
                  </a:lnTo>
                  <a:lnTo>
                    <a:pt x="1300" y="1057"/>
                  </a:lnTo>
                  <a:lnTo>
                    <a:pt x="1300" y="1063"/>
                  </a:lnTo>
                  <a:lnTo>
                    <a:pt x="1306" y="1070"/>
                  </a:lnTo>
                  <a:lnTo>
                    <a:pt x="1306" y="1077"/>
                  </a:lnTo>
                  <a:lnTo>
                    <a:pt x="1306" y="1084"/>
                  </a:lnTo>
                  <a:lnTo>
                    <a:pt x="1306" y="1090"/>
                  </a:lnTo>
                  <a:lnTo>
                    <a:pt x="1306" y="1097"/>
                  </a:lnTo>
                  <a:lnTo>
                    <a:pt x="1300" y="1104"/>
                  </a:lnTo>
                  <a:lnTo>
                    <a:pt x="1306" y="1104"/>
                  </a:lnTo>
                  <a:lnTo>
                    <a:pt x="1300" y="1111"/>
                  </a:lnTo>
                  <a:lnTo>
                    <a:pt x="1306" y="1118"/>
                  </a:lnTo>
                  <a:lnTo>
                    <a:pt x="1313" y="1131"/>
                  </a:lnTo>
                  <a:lnTo>
                    <a:pt x="1313" y="1145"/>
                  </a:lnTo>
                  <a:lnTo>
                    <a:pt x="1320" y="1145"/>
                  </a:lnTo>
                  <a:lnTo>
                    <a:pt x="1320" y="1151"/>
                  </a:lnTo>
                  <a:lnTo>
                    <a:pt x="1313" y="1151"/>
                  </a:lnTo>
                  <a:lnTo>
                    <a:pt x="1306" y="1151"/>
                  </a:lnTo>
                  <a:lnTo>
                    <a:pt x="1306" y="1145"/>
                  </a:lnTo>
                  <a:lnTo>
                    <a:pt x="1300" y="1145"/>
                  </a:lnTo>
                  <a:lnTo>
                    <a:pt x="1293" y="1158"/>
                  </a:lnTo>
                  <a:lnTo>
                    <a:pt x="1293" y="1165"/>
                  </a:lnTo>
                  <a:lnTo>
                    <a:pt x="1300" y="1172"/>
                  </a:lnTo>
                  <a:lnTo>
                    <a:pt x="1306" y="1172"/>
                  </a:lnTo>
                  <a:lnTo>
                    <a:pt x="1306" y="1178"/>
                  </a:lnTo>
                  <a:lnTo>
                    <a:pt x="1313" y="1178"/>
                  </a:lnTo>
                  <a:lnTo>
                    <a:pt x="1313" y="1185"/>
                  </a:lnTo>
                  <a:lnTo>
                    <a:pt x="1320" y="1192"/>
                  </a:lnTo>
                  <a:lnTo>
                    <a:pt x="1327" y="1199"/>
                  </a:lnTo>
                  <a:lnTo>
                    <a:pt x="1327" y="1205"/>
                  </a:lnTo>
                  <a:lnTo>
                    <a:pt x="1333" y="1205"/>
                  </a:lnTo>
                  <a:lnTo>
                    <a:pt x="1333" y="1212"/>
                  </a:lnTo>
                  <a:lnTo>
                    <a:pt x="1327" y="1212"/>
                  </a:lnTo>
                  <a:lnTo>
                    <a:pt x="1333" y="1219"/>
                  </a:lnTo>
                  <a:lnTo>
                    <a:pt x="1327" y="1226"/>
                  </a:lnTo>
                  <a:lnTo>
                    <a:pt x="1300" y="1253"/>
                  </a:lnTo>
                  <a:lnTo>
                    <a:pt x="1293" y="1253"/>
                  </a:lnTo>
                  <a:lnTo>
                    <a:pt x="1286" y="1253"/>
                  </a:lnTo>
                  <a:lnTo>
                    <a:pt x="1272" y="1260"/>
                  </a:lnTo>
                  <a:lnTo>
                    <a:pt x="1259" y="1260"/>
                  </a:lnTo>
                  <a:lnTo>
                    <a:pt x="1245" y="1253"/>
                  </a:lnTo>
                  <a:lnTo>
                    <a:pt x="1239" y="1253"/>
                  </a:lnTo>
                  <a:lnTo>
                    <a:pt x="1239" y="1246"/>
                  </a:lnTo>
                  <a:lnTo>
                    <a:pt x="1239" y="1233"/>
                  </a:lnTo>
                  <a:lnTo>
                    <a:pt x="1232" y="1233"/>
                  </a:lnTo>
                  <a:lnTo>
                    <a:pt x="1232" y="1226"/>
                  </a:lnTo>
                  <a:lnTo>
                    <a:pt x="1225" y="1226"/>
                  </a:lnTo>
                  <a:lnTo>
                    <a:pt x="1225" y="1233"/>
                  </a:lnTo>
                  <a:lnTo>
                    <a:pt x="1218" y="1233"/>
                  </a:lnTo>
                  <a:lnTo>
                    <a:pt x="1212" y="1233"/>
                  </a:lnTo>
                  <a:lnTo>
                    <a:pt x="1212" y="1239"/>
                  </a:lnTo>
                  <a:lnTo>
                    <a:pt x="1198" y="1260"/>
                  </a:lnTo>
                  <a:lnTo>
                    <a:pt x="1205" y="1260"/>
                  </a:lnTo>
                  <a:lnTo>
                    <a:pt x="1198" y="1260"/>
                  </a:lnTo>
                  <a:lnTo>
                    <a:pt x="1178" y="1266"/>
                  </a:lnTo>
                  <a:lnTo>
                    <a:pt x="1164" y="1266"/>
                  </a:lnTo>
                  <a:lnTo>
                    <a:pt x="1164" y="1260"/>
                  </a:lnTo>
                  <a:lnTo>
                    <a:pt x="1157" y="1266"/>
                  </a:lnTo>
                  <a:lnTo>
                    <a:pt x="1151" y="1273"/>
                  </a:lnTo>
                  <a:lnTo>
                    <a:pt x="1151" y="1266"/>
                  </a:lnTo>
                  <a:lnTo>
                    <a:pt x="1144" y="1266"/>
                  </a:lnTo>
                  <a:lnTo>
                    <a:pt x="1137" y="1266"/>
                  </a:lnTo>
                  <a:lnTo>
                    <a:pt x="1137" y="1273"/>
                  </a:lnTo>
                  <a:lnTo>
                    <a:pt x="1130" y="1273"/>
                  </a:lnTo>
                  <a:lnTo>
                    <a:pt x="1124" y="1273"/>
                  </a:lnTo>
                  <a:lnTo>
                    <a:pt x="1117" y="1273"/>
                  </a:lnTo>
                  <a:lnTo>
                    <a:pt x="1110" y="1266"/>
                  </a:lnTo>
                  <a:lnTo>
                    <a:pt x="1103" y="1253"/>
                  </a:lnTo>
                  <a:lnTo>
                    <a:pt x="1090" y="1239"/>
                  </a:lnTo>
                  <a:lnTo>
                    <a:pt x="1083" y="1239"/>
                  </a:lnTo>
                  <a:lnTo>
                    <a:pt x="1076" y="1239"/>
                  </a:lnTo>
                  <a:lnTo>
                    <a:pt x="1063" y="1239"/>
                  </a:lnTo>
                  <a:lnTo>
                    <a:pt x="1049" y="1246"/>
                  </a:lnTo>
                  <a:lnTo>
                    <a:pt x="1049" y="1253"/>
                  </a:lnTo>
                  <a:lnTo>
                    <a:pt x="1049" y="1260"/>
                  </a:lnTo>
                  <a:lnTo>
                    <a:pt x="1049" y="1273"/>
                  </a:lnTo>
                  <a:lnTo>
                    <a:pt x="1042" y="1273"/>
                  </a:lnTo>
                  <a:lnTo>
                    <a:pt x="1036" y="1280"/>
                  </a:lnTo>
                  <a:lnTo>
                    <a:pt x="1036" y="1287"/>
                  </a:lnTo>
                  <a:lnTo>
                    <a:pt x="1029" y="1294"/>
                  </a:lnTo>
                  <a:lnTo>
                    <a:pt x="1022" y="1287"/>
                  </a:lnTo>
                  <a:lnTo>
                    <a:pt x="1022" y="1280"/>
                  </a:lnTo>
                  <a:lnTo>
                    <a:pt x="1009" y="1273"/>
                  </a:lnTo>
                  <a:lnTo>
                    <a:pt x="1002" y="1287"/>
                  </a:lnTo>
                  <a:lnTo>
                    <a:pt x="995" y="1287"/>
                  </a:lnTo>
                  <a:lnTo>
                    <a:pt x="988" y="1287"/>
                  </a:lnTo>
                  <a:lnTo>
                    <a:pt x="988" y="1280"/>
                  </a:lnTo>
                  <a:lnTo>
                    <a:pt x="988" y="1273"/>
                  </a:lnTo>
                  <a:lnTo>
                    <a:pt x="981" y="1273"/>
                  </a:lnTo>
                  <a:lnTo>
                    <a:pt x="968" y="1280"/>
                  </a:lnTo>
                  <a:lnTo>
                    <a:pt x="961" y="1280"/>
                  </a:lnTo>
                  <a:lnTo>
                    <a:pt x="968" y="1273"/>
                  </a:lnTo>
                  <a:lnTo>
                    <a:pt x="961" y="1280"/>
                  </a:lnTo>
                  <a:lnTo>
                    <a:pt x="954" y="1273"/>
                  </a:lnTo>
                  <a:lnTo>
                    <a:pt x="954" y="1280"/>
                  </a:lnTo>
                  <a:lnTo>
                    <a:pt x="948" y="1273"/>
                  </a:lnTo>
                  <a:lnTo>
                    <a:pt x="941" y="1280"/>
                  </a:lnTo>
                  <a:lnTo>
                    <a:pt x="941" y="1273"/>
                  </a:lnTo>
                  <a:lnTo>
                    <a:pt x="934" y="1273"/>
                  </a:lnTo>
                  <a:lnTo>
                    <a:pt x="934" y="1280"/>
                  </a:lnTo>
                  <a:lnTo>
                    <a:pt x="934" y="1273"/>
                  </a:lnTo>
                  <a:lnTo>
                    <a:pt x="934" y="1280"/>
                  </a:lnTo>
                  <a:lnTo>
                    <a:pt x="927" y="1280"/>
                  </a:lnTo>
                  <a:lnTo>
                    <a:pt x="927" y="1287"/>
                  </a:lnTo>
                  <a:lnTo>
                    <a:pt x="921" y="1294"/>
                  </a:lnTo>
                  <a:lnTo>
                    <a:pt x="921" y="1300"/>
                  </a:lnTo>
                  <a:lnTo>
                    <a:pt x="921" y="1307"/>
                  </a:lnTo>
                  <a:lnTo>
                    <a:pt x="914" y="1307"/>
                  </a:lnTo>
                  <a:lnTo>
                    <a:pt x="894" y="1307"/>
                  </a:lnTo>
                  <a:lnTo>
                    <a:pt x="873" y="1307"/>
                  </a:lnTo>
                  <a:lnTo>
                    <a:pt x="873" y="1314"/>
                  </a:lnTo>
                  <a:lnTo>
                    <a:pt x="860" y="1314"/>
                  </a:lnTo>
                  <a:lnTo>
                    <a:pt x="860" y="1327"/>
                  </a:lnTo>
                  <a:lnTo>
                    <a:pt x="846" y="1327"/>
                  </a:lnTo>
                  <a:lnTo>
                    <a:pt x="839" y="1334"/>
                  </a:lnTo>
                  <a:lnTo>
                    <a:pt x="833" y="1341"/>
                  </a:lnTo>
                  <a:lnTo>
                    <a:pt x="826" y="1334"/>
                  </a:lnTo>
                  <a:lnTo>
                    <a:pt x="819" y="1341"/>
                  </a:lnTo>
                  <a:lnTo>
                    <a:pt x="826" y="1361"/>
                  </a:lnTo>
                  <a:lnTo>
                    <a:pt x="819" y="1361"/>
                  </a:lnTo>
                  <a:lnTo>
                    <a:pt x="819" y="1368"/>
                  </a:lnTo>
                  <a:lnTo>
                    <a:pt x="799" y="1368"/>
                  </a:lnTo>
                  <a:lnTo>
                    <a:pt x="792" y="1368"/>
                  </a:lnTo>
                  <a:lnTo>
                    <a:pt x="785" y="1375"/>
                  </a:lnTo>
                  <a:lnTo>
                    <a:pt x="765" y="1388"/>
                  </a:lnTo>
                  <a:lnTo>
                    <a:pt x="758" y="1382"/>
                  </a:lnTo>
                  <a:lnTo>
                    <a:pt x="738" y="1388"/>
                  </a:lnTo>
                  <a:lnTo>
                    <a:pt x="724" y="1395"/>
                  </a:lnTo>
                  <a:lnTo>
                    <a:pt x="724" y="1402"/>
                  </a:lnTo>
                  <a:lnTo>
                    <a:pt x="717" y="1415"/>
                  </a:lnTo>
                  <a:lnTo>
                    <a:pt x="697" y="1429"/>
                  </a:lnTo>
                  <a:lnTo>
                    <a:pt x="684" y="1442"/>
                  </a:lnTo>
                  <a:lnTo>
                    <a:pt x="670" y="1456"/>
                  </a:lnTo>
                  <a:lnTo>
                    <a:pt x="663" y="1456"/>
                  </a:lnTo>
                  <a:lnTo>
                    <a:pt x="650" y="1442"/>
                  </a:lnTo>
                  <a:lnTo>
                    <a:pt x="636" y="1436"/>
                  </a:lnTo>
                  <a:lnTo>
                    <a:pt x="616" y="1436"/>
                  </a:lnTo>
                  <a:lnTo>
                    <a:pt x="616" y="1429"/>
                  </a:lnTo>
                  <a:lnTo>
                    <a:pt x="609" y="1429"/>
                  </a:lnTo>
                  <a:lnTo>
                    <a:pt x="616" y="1429"/>
                  </a:lnTo>
                  <a:lnTo>
                    <a:pt x="609" y="1429"/>
                  </a:lnTo>
                  <a:lnTo>
                    <a:pt x="616" y="1422"/>
                  </a:lnTo>
                  <a:lnTo>
                    <a:pt x="609" y="1415"/>
                  </a:lnTo>
                  <a:lnTo>
                    <a:pt x="609" y="1409"/>
                  </a:lnTo>
                  <a:lnTo>
                    <a:pt x="616" y="1402"/>
                  </a:lnTo>
                  <a:lnTo>
                    <a:pt x="629" y="1395"/>
                  </a:lnTo>
                  <a:lnTo>
                    <a:pt x="643" y="1395"/>
                  </a:lnTo>
                  <a:lnTo>
                    <a:pt x="643" y="1409"/>
                  </a:lnTo>
                  <a:lnTo>
                    <a:pt x="650" y="1409"/>
                  </a:lnTo>
                  <a:lnTo>
                    <a:pt x="650" y="1402"/>
                  </a:lnTo>
                  <a:lnTo>
                    <a:pt x="650" y="1395"/>
                  </a:lnTo>
                  <a:lnTo>
                    <a:pt x="657" y="1388"/>
                  </a:lnTo>
                  <a:lnTo>
                    <a:pt x="663" y="1388"/>
                  </a:lnTo>
                  <a:lnTo>
                    <a:pt x="663" y="1381"/>
                  </a:lnTo>
                  <a:lnTo>
                    <a:pt x="670" y="1381"/>
                  </a:lnTo>
                  <a:lnTo>
                    <a:pt x="677" y="1381"/>
                  </a:lnTo>
                  <a:lnTo>
                    <a:pt x="677" y="1388"/>
                  </a:lnTo>
                  <a:lnTo>
                    <a:pt x="684" y="1388"/>
                  </a:lnTo>
                  <a:lnTo>
                    <a:pt x="690" y="1388"/>
                  </a:lnTo>
                  <a:lnTo>
                    <a:pt x="690" y="1381"/>
                  </a:lnTo>
                  <a:lnTo>
                    <a:pt x="697" y="1375"/>
                  </a:lnTo>
                  <a:lnTo>
                    <a:pt x="704" y="1375"/>
                  </a:lnTo>
                  <a:lnTo>
                    <a:pt x="704" y="1368"/>
                  </a:lnTo>
                  <a:lnTo>
                    <a:pt x="711" y="1368"/>
                  </a:lnTo>
                  <a:lnTo>
                    <a:pt x="711" y="1375"/>
                  </a:lnTo>
                  <a:lnTo>
                    <a:pt x="704" y="1381"/>
                  </a:lnTo>
                  <a:lnTo>
                    <a:pt x="704" y="1388"/>
                  </a:lnTo>
                  <a:lnTo>
                    <a:pt x="711" y="1388"/>
                  </a:lnTo>
                  <a:lnTo>
                    <a:pt x="717" y="1381"/>
                  </a:lnTo>
                  <a:lnTo>
                    <a:pt x="717" y="1375"/>
                  </a:lnTo>
                  <a:lnTo>
                    <a:pt x="711" y="1361"/>
                  </a:lnTo>
                  <a:lnTo>
                    <a:pt x="717" y="1361"/>
                  </a:lnTo>
                  <a:lnTo>
                    <a:pt x="724" y="1368"/>
                  </a:lnTo>
                  <a:lnTo>
                    <a:pt x="731" y="1368"/>
                  </a:lnTo>
                  <a:lnTo>
                    <a:pt x="744" y="1368"/>
                  </a:lnTo>
                  <a:lnTo>
                    <a:pt x="744" y="1361"/>
                  </a:lnTo>
                  <a:lnTo>
                    <a:pt x="738" y="1361"/>
                  </a:lnTo>
                  <a:lnTo>
                    <a:pt x="731" y="1361"/>
                  </a:lnTo>
                  <a:lnTo>
                    <a:pt x="724" y="1348"/>
                  </a:lnTo>
                  <a:lnTo>
                    <a:pt x="731" y="1348"/>
                  </a:lnTo>
                  <a:lnTo>
                    <a:pt x="738" y="1354"/>
                  </a:lnTo>
                  <a:lnTo>
                    <a:pt x="738" y="1348"/>
                  </a:lnTo>
                  <a:lnTo>
                    <a:pt x="738" y="1341"/>
                  </a:lnTo>
                  <a:lnTo>
                    <a:pt x="744" y="1341"/>
                  </a:lnTo>
                  <a:lnTo>
                    <a:pt x="744" y="1334"/>
                  </a:lnTo>
                  <a:lnTo>
                    <a:pt x="744" y="1327"/>
                  </a:lnTo>
                  <a:lnTo>
                    <a:pt x="751" y="1321"/>
                  </a:lnTo>
                  <a:lnTo>
                    <a:pt x="758" y="1314"/>
                  </a:lnTo>
                  <a:lnTo>
                    <a:pt x="765" y="1307"/>
                  </a:lnTo>
                  <a:lnTo>
                    <a:pt x="772" y="1307"/>
                  </a:lnTo>
                  <a:lnTo>
                    <a:pt x="778" y="1300"/>
                  </a:lnTo>
                  <a:lnTo>
                    <a:pt x="778" y="1307"/>
                  </a:lnTo>
                  <a:lnTo>
                    <a:pt x="785" y="1307"/>
                  </a:lnTo>
                  <a:lnTo>
                    <a:pt x="792" y="1293"/>
                  </a:lnTo>
                  <a:lnTo>
                    <a:pt x="805" y="1287"/>
                  </a:lnTo>
                  <a:lnTo>
                    <a:pt x="812" y="1287"/>
                  </a:lnTo>
                  <a:lnTo>
                    <a:pt x="812" y="1280"/>
                  </a:lnTo>
                  <a:lnTo>
                    <a:pt x="819" y="1280"/>
                  </a:lnTo>
                  <a:lnTo>
                    <a:pt x="819" y="1266"/>
                  </a:lnTo>
                  <a:lnTo>
                    <a:pt x="832" y="1266"/>
                  </a:lnTo>
                  <a:lnTo>
                    <a:pt x="832" y="1260"/>
                  </a:lnTo>
                  <a:lnTo>
                    <a:pt x="832" y="1253"/>
                  </a:lnTo>
                  <a:lnTo>
                    <a:pt x="839" y="1253"/>
                  </a:lnTo>
                  <a:lnTo>
                    <a:pt x="826" y="1239"/>
                  </a:lnTo>
                  <a:lnTo>
                    <a:pt x="832" y="1239"/>
                  </a:lnTo>
                  <a:lnTo>
                    <a:pt x="839" y="1239"/>
                  </a:lnTo>
                  <a:lnTo>
                    <a:pt x="846" y="1233"/>
                  </a:lnTo>
                  <a:lnTo>
                    <a:pt x="853" y="1219"/>
                  </a:lnTo>
                  <a:lnTo>
                    <a:pt x="846" y="1219"/>
                  </a:lnTo>
                  <a:lnTo>
                    <a:pt x="839" y="1212"/>
                  </a:lnTo>
                  <a:lnTo>
                    <a:pt x="846" y="1205"/>
                  </a:lnTo>
                  <a:lnTo>
                    <a:pt x="832" y="1199"/>
                  </a:lnTo>
                  <a:lnTo>
                    <a:pt x="826" y="1192"/>
                  </a:lnTo>
                  <a:lnTo>
                    <a:pt x="805" y="1185"/>
                  </a:lnTo>
                  <a:lnTo>
                    <a:pt x="799" y="1178"/>
                  </a:lnTo>
                  <a:lnTo>
                    <a:pt x="799" y="1172"/>
                  </a:lnTo>
                  <a:lnTo>
                    <a:pt x="799" y="1165"/>
                  </a:lnTo>
                  <a:lnTo>
                    <a:pt x="785" y="1172"/>
                  </a:lnTo>
                  <a:lnTo>
                    <a:pt x="778" y="1178"/>
                  </a:lnTo>
                  <a:lnTo>
                    <a:pt x="772" y="1178"/>
                  </a:lnTo>
                  <a:lnTo>
                    <a:pt x="758" y="1165"/>
                  </a:lnTo>
                  <a:lnTo>
                    <a:pt x="751" y="1158"/>
                  </a:lnTo>
                  <a:lnTo>
                    <a:pt x="744" y="1158"/>
                  </a:lnTo>
                  <a:lnTo>
                    <a:pt x="731" y="1172"/>
                  </a:lnTo>
                  <a:lnTo>
                    <a:pt x="724" y="1178"/>
                  </a:lnTo>
                  <a:lnTo>
                    <a:pt x="704" y="1165"/>
                  </a:lnTo>
                  <a:lnTo>
                    <a:pt x="697" y="1158"/>
                  </a:lnTo>
                  <a:lnTo>
                    <a:pt x="697" y="1151"/>
                  </a:lnTo>
                  <a:lnTo>
                    <a:pt x="690" y="1145"/>
                  </a:lnTo>
                  <a:lnTo>
                    <a:pt x="677" y="1124"/>
                  </a:lnTo>
                  <a:lnTo>
                    <a:pt x="670" y="1131"/>
                  </a:lnTo>
                  <a:lnTo>
                    <a:pt x="663" y="1131"/>
                  </a:lnTo>
                  <a:lnTo>
                    <a:pt x="650" y="1145"/>
                  </a:lnTo>
                  <a:lnTo>
                    <a:pt x="643" y="1145"/>
                  </a:lnTo>
                  <a:lnTo>
                    <a:pt x="636" y="1131"/>
                  </a:lnTo>
                  <a:lnTo>
                    <a:pt x="636" y="1124"/>
                  </a:lnTo>
                  <a:lnTo>
                    <a:pt x="629" y="1124"/>
                  </a:lnTo>
                  <a:lnTo>
                    <a:pt x="623" y="1111"/>
                  </a:lnTo>
                  <a:lnTo>
                    <a:pt x="616" y="1111"/>
                  </a:lnTo>
                  <a:lnTo>
                    <a:pt x="609" y="1111"/>
                  </a:lnTo>
                  <a:lnTo>
                    <a:pt x="596" y="1111"/>
                  </a:lnTo>
                  <a:lnTo>
                    <a:pt x="582" y="1111"/>
                  </a:lnTo>
                  <a:lnTo>
                    <a:pt x="575" y="1111"/>
                  </a:lnTo>
                  <a:lnTo>
                    <a:pt x="568" y="1097"/>
                  </a:lnTo>
                  <a:lnTo>
                    <a:pt x="568" y="1090"/>
                  </a:lnTo>
                  <a:lnTo>
                    <a:pt x="562" y="1097"/>
                  </a:lnTo>
                  <a:lnTo>
                    <a:pt x="555" y="1097"/>
                  </a:lnTo>
                  <a:lnTo>
                    <a:pt x="555" y="1104"/>
                  </a:lnTo>
                  <a:lnTo>
                    <a:pt x="548" y="1111"/>
                  </a:lnTo>
                  <a:lnTo>
                    <a:pt x="548" y="1104"/>
                  </a:lnTo>
                  <a:lnTo>
                    <a:pt x="541" y="1097"/>
                  </a:lnTo>
                  <a:lnTo>
                    <a:pt x="548" y="1084"/>
                  </a:lnTo>
                  <a:lnTo>
                    <a:pt x="528" y="1084"/>
                  </a:lnTo>
                  <a:lnTo>
                    <a:pt x="514" y="1084"/>
                  </a:lnTo>
                  <a:lnTo>
                    <a:pt x="508" y="1077"/>
                  </a:lnTo>
                  <a:lnTo>
                    <a:pt x="494" y="1077"/>
                  </a:lnTo>
                  <a:lnTo>
                    <a:pt x="487" y="1063"/>
                  </a:lnTo>
                  <a:lnTo>
                    <a:pt x="487" y="1057"/>
                  </a:lnTo>
                  <a:lnTo>
                    <a:pt x="481" y="1057"/>
                  </a:lnTo>
                  <a:lnTo>
                    <a:pt x="481" y="1043"/>
                  </a:lnTo>
                  <a:lnTo>
                    <a:pt x="487" y="1043"/>
                  </a:lnTo>
                  <a:lnTo>
                    <a:pt x="460" y="1036"/>
                  </a:lnTo>
                  <a:lnTo>
                    <a:pt x="453" y="1029"/>
                  </a:lnTo>
                  <a:lnTo>
                    <a:pt x="447" y="1029"/>
                  </a:lnTo>
                  <a:lnTo>
                    <a:pt x="447" y="1023"/>
                  </a:lnTo>
                  <a:lnTo>
                    <a:pt x="433" y="1023"/>
                  </a:lnTo>
                  <a:lnTo>
                    <a:pt x="426" y="1036"/>
                  </a:lnTo>
                  <a:lnTo>
                    <a:pt x="420" y="1043"/>
                  </a:lnTo>
                  <a:lnTo>
                    <a:pt x="413" y="1050"/>
                  </a:lnTo>
                  <a:lnTo>
                    <a:pt x="406" y="1043"/>
                  </a:lnTo>
                  <a:lnTo>
                    <a:pt x="399" y="1043"/>
                  </a:lnTo>
                  <a:lnTo>
                    <a:pt x="393" y="1043"/>
                  </a:lnTo>
                  <a:lnTo>
                    <a:pt x="379" y="1043"/>
                  </a:lnTo>
                  <a:lnTo>
                    <a:pt x="372" y="1036"/>
                  </a:lnTo>
                  <a:lnTo>
                    <a:pt x="379" y="1029"/>
                  </a:lnTo>
                  <a:lnTo>
                    <a:pt x="379" y="1023"/>
                  </a:lnTo>
                  <a:lnTo>
                    <a:pt x="365" y="1016"/>
                  </a:lnTo>
                  <a:lnTo>
                    <a:pt x="359" y="1009"/>
                  </a:lnTo>
                  <a:lnTo>
                    <a:pt x="352" y="1002"/>
                  </a:lnTo>
                  <a:lnTo>
                    <a:pt x="359" y="996"/>
                  </a:lnTo>
                  <a:lnTo>
                    <a:pt x="352" y="996"/>
                  </a:lnTo>
                  <a:lnTo>
                    <a:pt x="352" y="989"/>
                  </a:lnTo>
                  <a:lnTo>
                    <a:pt x="338" y="982"/>
                  </a:lnTo>
                  <a:lnTo>
                    <a:pt x="332" y="989"/>
                  </a:lnTo>
                  <a:lnTo>
                    <a:pt x="332" y="996"/>
                  </a:lnTo>
                  <a:lnTo>
                    <a:pt x="325" y="1002"/>
                  </a:lnTo>
                  <a:lnTo>
                    <a:pt x="332" y="1009"/>
                  </a:lnTo>
                  <a:lnTo>
                    <a:pt x="325" y="1016"/>
                  </a:lnTo>
                  <a:lnTo>
                    <a:pt x="318" y="1016"/>
                  </a:lnTo>
                  <a:lnTo>
                    <a:pt x="318" y="1009"/>
                  </a:lnTo>
                  <a:lnTo>
                    <a:pt x="311" y="1016"/>
                  </a:lnTo>
                  <a:lnTo>
                    <a:pt x="305" y="1009"/>
                  </a:lnTo>
                  <a:lnTo>
                    <a:pt x="291" y="1009"/>
                  </a:lnTo>
                  <a:lnTo>
                    <a:pt x="284" y="1029"/>
                  </a:lnTo>
                  <a:lnTo>
                    <a:pt x="277" y="1043"/>
                  </a:lnTo>
                  <a:lnTo>
                    <a:pt x="271" y="1043"/>
                  </a:lnTo>
                  <a:lnTo>
                    <a:pt x="271" y="1050"/>
                  </a:lnTo>
                  <a:lnTo>
                    <a:pt x="271" y="1057"/>
                  </a:lnTo>
                  <a:lnTo>
                    <a:pt x="257" y="1063"/>
                  </a:lnTo>
                  <a:lnTo>
                    <a:pt x="250" y="1070"/>
                  </a:lnTo>
                  <a:lnTo>
                    <a:pt x="244" y="1070"/>
                  </a:lnTo>
                  <a:lnTo>
                    <a:pt x="237" y="1070"/>
                  </a:lnTo>
                  <a:lnTo>
                    <a:pt x="237" y="1063"/>
                  </a:lnTo>
                  <a:lnTo>
                    <a:pt x="237" y="1057"/>
                  </a:lnTo>
                  <a:lnTo>
                    <a:pt x="223" y="1063"/>
                  </a:lnTo>
                  <a:lnTo>
                    <a:pt x="223" y="1057"/>
                  </a:lnTo>
                  <a:lnTo>
                    <a:pt x="210" y="1050"/>
                  </a:lnTo>
                  <a:lnTo>
                    <a:pt x="203" y="1050"/>
                  </a:lnTo>
                  <a:lnTo>
                    <a:pt x="203" y="1043"/>
                  </a:lnTo>
                  <a:lnTo>
                    <a:pt x="203" y="1029"/>
                  </a:lnTo>
                  <a:lnTo>
                    <a:pt x="196" y="1009"/>
                  </a:lnTo>
                  <a:lnTo>
                    <a:pt x="196" y="996"/>
                  </a:lnTo>
                  <a:lnTo>
                    <a:pt x="196" y="989"/>
                  </a:lnTo>
                  <a:lnTo>
                    <a:pt x="196" y="968"/>
                  </a:lnTo>
                  <a:lnTo>
                    <a:pt x="190" y="968"/>
                  </a:lnTo>
                  <a:lnTo>
                    <a:pt x="190" y="962"/>
                  </a:lnTo>
                  <a:lnTo>
                    <a:pt x="176" y="962"/>
                  </a:lnTo>
                  <a:lnTo>
                    <a:pt x="176" y="955"/>
                  </a:lnTo>
                  <a:lnTo>
                    <a:pt x="176" y="962"/>
                  </a:lnTo>
                  <a:lnTo>
                    <a:pt x="169" y="975"/>
                  </a:lnTo>
                  <a:lnTo>
                    <a:pt x="169" y="982"/>
                  </a:lnTo>
                  <a:lnTo>
                    <a:pt x="169" y="989"/>
                  </a:lnTo>
                  <a:lnTo>
                    <a:pt x="162" y="996"/>
                  </a:lnTo>
                  <a:lnTo>
                    <a:pt x="156" y="996"/>
                  </a:lnTo>
                  <a:lnTo>
                    <a:pt x="149" y="1009"/>
                  </a:lnTo>
                  <a:lnTo>
                    <a:pt x="142" y="1016"/>
                  </a:lnTo>
                  <a:lnTo>
                    <a:pt x="135" y="1023"/>
                  </a:lnTo>
                  <a:lnTo>
                    <a:pt x="135" y="1029"/>
                  </a:lnTo>
                  <a:lnTo>
                    <a:pt x="129" y="1023"/>
                  </a:lnTo>
                  <a:lnTo>
                    <a:pt x="129" y="1043"/>
                  </a:lnTo>
                  <a:lnTo>
                    <a:pt x="122" y="1050"/>
                  </a:lnTo>
                  <a:lnTo>
                    <a:pt x="115" y="1056"/>
                  </a:lnTo>
                  <a:lnTo>
                    <a:pt x="88" y="1056"/>
                  </a:lnTo>
                  <a:lnTo>
                    <a:pt x="74" y="1070"/>
                  </a:lnTo>
                  <a:lnTo>
                    <a:pt x="61" y="1070"/>
                  </a:lnTo>
                  <a:lnTo>
                    <a:pt x="54" y="1070"/>
                  </a:lnTo>
                  <a:lnTo>
                    <a:pt x="54" y="1077"/>
                  </a:lnTo>
                  <a:lnTo>
                    <a:pt x="54" y="1084"/>
                  </a:lnTo>
                  <a:lnTo>
                    <a:pt x="47" y="1090"/>
                  </a:lnTo>
                  <a:lnTo>
                    <a:pt x="34" y="1090"/>
                  </a:lnTo>
                  <a:lnTo>
                    <a:pt x="27" y="1090"/>
                  </a:lnTo>
                  <a:lnTo>
                    <a:pt x="0" y="1084"/>
                  </a:lnTo>
                  <a:lnTo>
                    <a:pt x="7" y="1077"/>
                  </a:lnTo>
                  <a:lnTo>
                    <a:pt x="0" y="1070"/>
                  </a:lnTo>
                  <a:lnTo>
                    <a:pt x="7" y="1070"/>
                  </a:lnTo>
                  <a:lnTo>
                    <a:pt x="14" y="1070"/>
                  </a:lnTo>
                  <a:lnTo>
                    <a:pt x="14" y="1063"/>
                  </a:lnTo>
                  <a:lnTo>
                    <a:pt x="20" y="1050"/>
                  </a:lnTo>
                  <a:lnTo>
                    <a:pt x="14" y="1050"/>
                  </a:lnTo>
                  <a:lnTo>
                    <a:pt x="14" y="1043"/>
                  </a:lnTo>
                  <a:lnTo>
                    <a:pt x="7" y="1023"/>
                  </a:lnTo>
                  <a:lnTo>
                    <a:pt x="20" y="1016"/>
                  </a:lnTo>
                  <a:lnTo>
                    <a:pt x="20" y="1002"/>
                  </a:lnTo>
                  <a:lnTo>
                    <a:pt x="27" y="1002"/>
                  </a:lnTo>
                  <a:lnTo>
                    <a:pt x="34" y="989"/>
                  </a:lnTo>
                  <a:lnTo>
                    <a:pt x="41" y="989"/>
                  </a:lnTo>
                  <a:lnTo>
                    <a:pt x="47" y="982"/>
                  </a:lnTo>
                  <a:lnTo>
                    <a:pt x="41" y="962"/>
                  </a:lnTo>
                  <a:lnTo>
                    <a:pt x="34" y="941"/>
                  </a:lnTo>
                  <a:lnTo>
                    <a:pt x="27" y="935"/>
                  </a:lnTo>
                  <a:lnTo>
                    <a:pt x="34" y="928"/>
                  </a:lnTo>
                  <a:lnTo>
                    <a:pt x="41" y="928"/>
                  </a:lnTo>
                  <a:lnTo>
                    <a:pt x="47" y="928"/>
                  </a:lnTo>
                  <a:lnTo>
                    <a:pt x="47" y="935"/>
                  </a:lnTo>
                  <a:lnTo>
                    <a:pt x="54" y="935"/>
                  </a:lnTo>
                  <a:lnTo>
                    <a:pt x="54" y="941"/>
                  </a:lnTo>
                  <a:lnTo>
                    <a:pt x="61" y="955"/>
                  </a:lnTo>
                  <a:lnTo>
                    <a:pt x="68" y="962"/>
                  </a:lnTo>
                  <a:lnTo>
                    <a:pt x="74" y="955"/>
                  </a:lnTo>
                  <a:lnTo>
                    <a:pt x="81" y="955"/>
                  </a:lnTo>
                  <a:lnTo>
                    <a:pt x="95" y="955"/>
                  </a:lnTo>
                  <a:lnTo>
                    <a:pt x="101" y="955"/>
                  </a:lnTo>
                  <a:lnTo>
                    <a:pt x="108" y="955"/>
                  </a:lnTo>
                  <a:lnTo>
                    <a:pt x="108" y="941"/>
                  </a:lnTo>
                  <a:lnTo>
                    <a:pt x="108" y="935"/>
                  </a:lnTo>
                  <a:lnTo>
                    <a:pt x="108" y="928"/>
                  </a:lnTo>
                  <a:lnTo>
                    <a:pt x="115" y="928"/>
                  </a:lnTo>
                  <a:lnTo>
                    <a:pt x="115" y="921"/>
                  </a:lnTo>
                  <a:lnTo>
                    <a:pt x="122" y="921"/>
                  </a:lnTo>
                  <a:lnTo>
                    <a:pt x="122" y="914"/>
                  </a:lnTo>
                  <a:lnTo>
                    <a:pt x="122" y="908"/>
                  </a:lnTo>
                  <a:lnTo>
                    <a:pt x="122" y="887"/>
                  </a:lnTo>
                  <a:lnTo>
                    <a:pt x="122" y="880"/>
                  </a:lnTo>
                  <a:lnTo>
                    <a:pt x="122" y="874"/>
                  </a:lnTo>
                  <a:lnTo>
                    <a:pt x="129" y="874"/>
                  </a:lnTo>
                  <a:lnTo>
                    <a:pt x="129" y="867"/>
                  </a:lnTo>
                  <a:lnTo>
                    <a:pt x="142" y="860"/>
                  </a:lnTo>
                  <a:lnTo>
                    <a:pt x="149" y="853"/>
                  </a:lnTo>
                  <a:lnTo>
                    <a:pt x="156" y="853"/>
                  </a:lnTo>
                  <a:lnTo>
                    <a:pt x="183" y="853"/>
                  </a:lnTo>
                  <a:lnTo>
                    <a:pt x="189" y="853"/>
                  </a:lnTo>
                  <a:lnTo>
                    <a:pt x="196" y="853"/>
                  </a:lnTo>
                  <a:lnTo>
                    <a:pt x="203" y="847"/>
                  </a:lnTo>
                  <a:lnTo>
                    <a:pt x="217" y="853"/>
                  </a:lnTo>
                  <a:lnTo>
                    <a:pt x="223" y="853"/>
                  </a:lnTo>
                  <a:lnTo>
                    <a:pt x="230" y="853"/>
                  </a:lnTo>
                  <a:lnTo>
                    <a:pt x="223" y="853"/>
                  </a:lnTo>
                  <a:lnTo>
                    <a:pt x="223" y="847"/>
                  </a:lnTo>
                  <a:lnTo>
                    <a:pt x="223" y="840"/>
                  </a:lnTo>
                  <a:lnTo>
                    <a:pt x="217" y="840"/>
                  </a:lnTo>
                  <a:lnTo>
                    <a:pt x="217" y="833"/>
                  </a:lnTo>
                  <a:lnTo>
                    <a:pt x="210" y="833"/>
                  </a:lnTo>
                  <a:lnTo>
                    <a:pt x="210" y="826"/>
                  </a:lnTo>
                  <a:lnTo>
                    <a:pt x="210" y="819"/>
                  </a:lnTo>
                  <a:lnTo>
                    <a:pt x="217" y="819"/>
                  </a:lnTo>
                  <a:lnTo>
                    <a:pt x="217" y="813"/>
                  </a:lnTo>
                  <a:lnTo>
                    <a:pt x="223" y="813"/>
                  </a:lnTo>
                  <a:lnTo>
                    <a:pt x="217" y="813"/>
                  </a:lnTo>
                  <a:lnTo>
                    <a:pt x="230" y="806"/>
                  </a:lnTo>
                  <a:lnTo>
                    <a:pt x="230" y="799"/>
                  </a:lnTo>
                  <a:lnTo>
                    <a:pt x="223" y="799"/>
                  </a:lnTo>
                  <a:lnTo>
                    <a:pt x="230" y="799"/>
                  </a:lnTo>
                  <a:lnTo>
                    <a:pt x="230" y="792"/>
                  </a:lnTo>
                  <a:lnTo>
                    <a:pt x="230" y="786"/>
                  </a:lnTo>
                  <a:lnTo>
                    <a:pt x="230" y="779"/>
                  </a:lnTo>
                  <a:lnTo>
                    <a:pt x="230" y="752"/>
                  </a:lnTo>
                  <a:lnTo>
                    <a:pt x="223" y="745"/>
                  </a:lnTo>
                  <a:lnTo>
                    <a:pt x="230" y="731"/>
                  </a:lnTo>
                  <a:lnTo>
                    <a:pt x="230" y="718"/>
                  </a:lnTo>
                  <a:lnTo>
                    <a:pt x="223" y="711"/>
                  </a:lnTo>
                  <a:lnTo>
                    <a:pt x="230" y="704"/>
                  </a:lnTo>
                  <a:lnTo>
                    <a:pt x="230" y="698"/>
                  </a:lnTo>
                  <a:lnTo>
                    <a:pt x="230" y="691"/>
                  </a:lnTo>
                  <a:lnTo>
                    <a:pt x="244" y="684"/>
                  </a:lnTo>
                  <a:lnTo>
                    <a:pt x="257" y="677"/>
                  </a:lnTo>
                  <a:lnTo>
                    <a:pt x="264" y="657"/>
                  </a:lnTo>
                  <a:lnTo>
                    <a:pt x="264" y="650"/>
                  </a:lnTo>
                  <a:lnTo>
                    <a:pt x="264" y="643"/>
                  </a:lnTo>
                  <a:lnTo>
                    <a:pt x="271" y="637"/>
                  </a:lnTo>
                  <a:lnTo>
                    <a:pt x="257" y="630"/>
                  </a:lnTo>
                  <a:lnTo>
                    <a:pt x="257" y="610"/>
                  </a:lnTo>
                  <a:lnTo>
                    <a:pt x="257" y="603"/>
                  </a:lnTo>
                  <a:lnTo>
                    <a:pt x="271" y="603"/>
                  </a:lnTo>
                  <a:lnTo>
                    <a:pt x="277" y="603"/>
                  </a:lnTo>
                  <a:lnTo>
                    <a:pt x="277" y="610"/>
                  </a:lnTo>
                  <a:lnTo>
                    <a:pt x="284" y="630"/>
                  </a:lnTo>
                  <a:lnTo>
                    <a:pt x="291" y="637"/>
                  </a:lnTo>
                  <a:lnTo>
                    <a:pt x="298" y="637"/>
                  </a:lnTo>
                  <a:lnTo>
                    <a:pt x="325" y="637"/>
                  </a:lnTo>
                  <a:lnTo>
                    <a:pt x="345" y="623"/>
                  </a:lnTo>
                  <a:lnTo>
                    <a:pt x="359" y="623"/>
                  </a:lnTo>
                  <a:lnTo>
                    <a:pt x="372" y="616"/>
                  </a:lnTo>
                  <a:lnTo>
                    <a:pt x="372" y="610"/>
                  </a:lnTo>
                  <a:lnTo>
                    <a:pt x="365" y="610"/>
                  </a:lnTo>
                  <a:lnTo>
                    <a:pt x="359" y="603"/>
                  </a:lnTo>
                  <a:lnTo>
                    <a:pt x="365" y="603"/>
                  </a:lnTo>
                  <a:lnTo>
                    <a:pt x="359" y="596"/>
                  </a:lnTo>
                  <a:lnTo>
                    <a:pt x="365" y="589"/>
                  </a:lnTo>
                  <a:lnTo>
                    <a:pt x="365" y="582"/>
                  </a:lnTo>
                  <a:lnTo>
                    <a:pt x="365" y="569"/>
                  </a:lnTo>
                  <a:lnTo>
                    <a:pt x="359" y="562"/>
                  </a:lnTo>
                  <a:lnTo>
                    <a:pt x="359" y="555"/>
                  </a:lnTo>
                  <a:lnTo>
                    <a:pt x="359" y="549"/>
                  </a:lnTo>
                  <a:lnTo>
                    <a:pt x="372" y="535"/>
                  </a:lnTo>
                  <a:lnTo>
                    <a:pt x="379" y="535"/>
                  </a:lnTo>
                  <a:lnTo>
                    <a:pt x="386" y="528"/>
                  </a:lnTo>
                  <a:lnTo>
                    <a:pt x="393" y="515"/>
                  </a:lnTo>
                  <a:lnTo>
                    <a:pt x="393" y="501"/>
                  </a:lnTo>
                  <a:lnTo>
                    <a:pt x="399" y="501"/>
                  </a:lnTo>
                  <a:lnTo>
                    <a:pt x="406" y="494"/>
                  </a:lnTo>
                  <a:lnTo>
                    <a:pt x="413" y="481"/>
                  </a:lnTo>
                  <a:lnTo>
                    <a:pt x="420" y="474"/>
                  </a:lnTo>
                  <a:lnTo>
                    <a:pt x="426" y="474"/>
                  </a:lnTo>
                  <a:lnTo>
                    <a:pt x="433" y="461"/>
                  </a:lnTo>
                  <a:lnTo>
                    <a:pt x="426" y="454"/>
                  </a:lnTo>
                  <a:lnTo>
                    <a:pt x="440" y="440"/>
                  </a:lnTo>
                  <a:lnTo>
                    <a:pt x="447" y="434"/>
                  </a:lnTo>
                  <a:lnTo>
                    <a:pt x="447" y="427"/>
                  </a:lnTo>
                  <a:lnTo>
                    <a:pt x="453" y="420"/>
                  </a:lnTo>
                  <a:lnTo>
                    <a:pt x="474" y="427"/>
                  </a:lnTo>
                  <a:lnTo>
                    <a:pt x="474" y="434"/>
                  </a:lnTo>
                  <a:lnTo>
                    <a:pt x="494" y="434"/>
                  </a:lnTo>
                  <a:lnTo>
                    <a:pt x="501" y="434"/>
                  </a:lnTo>
                  <a:lnTo>
                    <a:pt x="508" y="427"/>
                  </a:lnTo>
                  <a:lnTo>
                    <a:pt x="521" y="427"/>
                  </a:lnTo>
                  <a:lnTo>
                    <a:pt x="528" y="427"/>
                  </a:lnTo>
                  <a:lnTo>
                    <a:pt x="528" y="434"/>
                  </a:lnTo>
                  <a:lnTo>
                    <a:pt x="535" y="427"/>
                  </a:lnTo>
                  <a:lnTo>
                    <a:pt x="528" y="413"/>
                  </a:lnTo>
                  <a:lnTo>
                    <a:pt x="535" y="406"/>
                  </a:lnTo>
                  <a:lnTo>
                    <a:pt x="541" y="400"/>
                  </a:lnTo>
                  <a:lnTo>
                    <a:pt x="548" y="386"/>
                  </a:lnTo>
                  <a:lnTo>
                    <a:pt x="541" y="373"/>
                  </a:lnTo>
                  <a:lnTo>
                    <a:pt x="548" y="366"/>
                  </a:lnTo>
                  <a:lnTo>
                    <a:pt x="548" y="359"/>
                  </a:lnTo>
                  <a:lnTo>
                    <a:pt x="562" y="339"/>
                  </a:lnTo>
                  <a:lnTo>
                    <a:pt x="562" y="332"/>
                  </a:lnTo>
                  <a:lnTo>
                    <a:pt x="562" y="325"/>
                  </a:lnTo>
                  <a:lnTo>
                    <a:pt x="562" y="312"/>
                  </a:lnTo>
                  <a:lnTo>
                    <a:pt x="555" y="305"/>
                  </a:lnTo>
                  <a:lnTo>
                    <a:pt x="562" y="298"/>
                  </a:lnTo>
                  <a:lnTo>
                    <a:pt x="562" y="285"/>
                  </a:lnTo>
                  <a:lnTo>
                    <a:pt x="569" y="285"/>
                  </a:lnTo>
                  <a:lnTo>
                    <a:pt x="569" y="271"/>
                  </a:lnTo>
                  <a:lnTo>
                    <a:pt x="575" y="271"/>
                  </a:lnTo>
                  <a:lnTo>
                    <a:pt x="582" y="264"/>
                  </a:lnTo>
                  <a:lnTo>
                    <a:pt x="582" y="258"/>
                  </a:lnTo>
                  <a:lnTo>
                    <a:pt x="589" y="251"/>
                  </a:lnTo>
                  <a:lnTo>
                    <a:pt x="589" y="244"/>
                  </a:lnTo>
                  <a:lnTo>
                    <a:pt x="596" y="237"/>
                  </a:lnTo>
                  <a:lnTo>
                    <a:pt x="602" y="230"/>
                  </a:lnTo>
                  <a:lnTo>
                    <a:pt x="602" y="224"/>
                  </a:lnTo>
                  <a:lnTo>
                    <a:pt x="609" y="224"/>
                  </a:lnTo>
                  <a:lnTo>
                    <a:pt x="616" y="217"/>
                  </a:lnTo>
                  <a:lnTo>
                    <a:pt x="623" y="217"/>
                  </a:lnTo>
                  <a:lnTo>
                    <a:pt x="629" y="217"/>
                  </a:lnTo>
                  <a:lnTo>
                    <a:pt x="636" y="210"/>
                  </a:lnTo>
                  <a:lnTo>
                    <a:pt x="643" y="210"/>
                  </a:lnTo>
                  <a:lnTo>
                    <a:pt x="650" y="203"/>
                  </a:lnTo>
                  <a:lnTo>
                    <a:pt x="663" y="203"/>
                  </a:lnTo>
                  <a:lnTo>
                    <a:pt x="670" y="203"/>
                  </a:lnTo>
                  <a:lnTo>
                    <a:pt x="677" y="203"/>
                  </a:lnTo>
                  <a:lnTo>
                    <a:pt x="684" y="197"/>
                  </a:lnTo>
                  <a:lnTo>
                    <a:pt x="704" y="190"/>
                  </a:lnTo>
                  <a:lnTo>
                    <a:pt x="711" y="176"/>
                  </a:lnTo>
                  <a:lnTo>
                    <a:pt x="717" y="170"/>
                  </a:lnTo>
                  <a:lnTo>
                    <a:pt x="717" y="163"/>
                  </a:lnTo>
                  <a:lnTo>
                    <a:pt x="724" y="156"/>
                  </a:lnTo>
                  <a:lnTo>
                    <a:pt x="731" y="149"/>
                  </a:lnTo>
                  <a:lnTo>
                    <a:pt x="738" y="129"/>
                  </a:lnTo>
                  <a:lnTo>
                    <a:pt x="751" y="115"/>
                  </a:lnTo>
                  <a:lnTo>
                    <a:pt x="758" y="115"/>
                  </a:lnTo>
                  <a:lnTo>
                    <a:pt x="758" y="109"/>
                  </a:lnTo>
                  <a:lnTo>
                    <a:pt x="772" y="102"/>
                  </a:lnTo>
                  <a:lnTo>
                    <a:pt x="778" y="95"/>
                  </a:lnTo>
                  <a:lnTo>
                    <a:pt x="785" y="88"/>
                  </a:lnTo>
                  <a:lnTo>
                    <a:pt x="792" y="95"/>
                  </a:lnTo>
                  <a:lnTo>
                    <a:pt x="792" y="88"/>
                  </a:lnTo>
                  <a:lnTo>
                    <a:pt x="799" y="82"/>
                  </a:lnTo>
                  <a:lnTo>
                    <a:pt x="819" y="68"/>
                  </a:lnTo>
                  <a:lnTo>
                    <a:pt x="826" y="54"/>
                  </a:lnTo>
                  <a:lnTo>
                    <a:pt x="832" y="48"/>
                  </a:lnTo>
                  <a:lnTo>
                    <a:pt x="832" y="34"/>
                  </a:lnTo>
                  <a:lnTo>
                    <a:pt x="846" y="27"/>
                  </a:lnTo>
                  <a:lnTo>
                    <a:pt x="853" y="21"/>
                  </a:lnTo>
                  <a:lnTo>
                    <a:pt x="860" y="14"/>
                  </a:lnTo>
                  <a:lnTo>
                    <a:pt x="866" y="14"/>
                  </a:lnTo>
                  <a:lnTo>
                    <a:pt x="873" y="7"/>
                  </a:lnTo>
                  <a:lnTo>
                    <a:pt x="887" y="7"/>
                  </a:lnTo>
                  <a:lnTo>
                    <a:pt x="900" y="0"/>
                  </a:lnTo>
                  <a:lnTo>
                    <a:pt x="914" y="0"/>
                  </a:lnTo>
                  <a:lnTo>
                    <a:pt x="914" y="1"/>
                  </a:lnTo>
                  <a:close/>
                  <a:moveTo>
                    <a:pt x="1049" y="610"/>
                  </a:moveTo>
                  <a:lnTo>
                    <a:pt x="1056" y="617"/>
                  </a:lnTo>
                  <a:lnTo>
                    <a:pt x="1063" y="610"/>
                  </a:lnTo>
                  <a:lnTo>
                    <a:pt x="1056" y="610"/>
                  </a:lnTo>
                  <a:lnTo>
                    <a:pt x="1063" y="610"/>
                  </a:lnTo>
                  <a:lnTo>
                    <a:pt x="1063" y="603"/>
                  </a:lnTo>
                  <a:lnTo>
                    <a:pt x="1056" y="597"/>
                  </a:lnTo>
                  <a:lnTo>
                    <a:pt x="1056" y="603"/>
                  </a:lnTo>
                  <a:lnTo>
                    <a:pt x="1049" y="610"/>
                  </a:lnTo>
                  <a:close/>
                </a:path>
              </a:pathLst>
            </a:custGeom>
            <a:solidFill>
              <a:srgbClr val="001F5A"/>
            </a:solidFill>
            <a:ln w="0">
              <a:solidFill>
                <a:srgbClr val="7F7F7F"/>
              </a:solidFill>
              <a:prstDash val="solid"/>
              <a:round/>
              <a:headEnd/>
              <a:tailEnd/>
            </a:ln>
          </p:spPr>
          <p:txBody>
            <a:bodyPr lIns="100796" tIns="50398" rIns="100796" bIns="50398"/>
            <a:lstStyle/>
            <a:p>
              <a:endParaRPr lang="es-ES" sz="2004" dirty="0"/>
            </a:p>
          </p:txBody>
        </p:sp>
        <p:sp>
          <p:nvSpPr>
            <p:cNvPr id="8202" name="guadalajara">
              <a:extLst>
                <a:ext uri="{FF2B5EF4-FFF2-40B4-BE49-F238E27FC236}">
                  <a16:creationId xmlns:a16="http://schemas.microsoft.com/office/drawing/2014/main" id="{13BE4815-EF3E-206B-4C5C-3E41CAB801A6}"/>
                </a:ext>
              </a:extLst>
            </p:cNvPr>
            <p:cNvSpPr>
              <a:spLocks/>
            </p:cNvSpPr>
            <p:nvPr/>
          </p:nvSpPr>
          <p:spPr bwMode="auto">
            <a:xfrm>
              <a:off x="14168726" y="6554902"/>
              <a:ext cx="651194" cy="535773"/>
            </a:xfrm>
            <a:custGeom>
              <a:avLst/>
              <a:gdLst>
                <a:gd name="T0" fmla="*/ 2147483647 w 1734"/>
                <a:gd name="T1" fmla="*/ 2147483647 h 1341"/>
                <a:gd name="T2" fmla="*/ 2147483647 w 1734"/>
                <a:gd name="T3" fmla="*/ 879932035 h 1341"/>
                <a:gd name="T4" fmla="*/ 2147483647 w 1734"/>
                <a:gd name="T5" fmla="*/ 2147483647 h 1341"/>
                <a:gd name="T6" fmla="*/ 2147483647 w 1734"/>
                <a:gd name="T7" fmla="*/ 2147483647 h 1341"/>
                <a:gd name="T8" fmla="*/ 2147483647 w 1734"/>
                <a:gd name="T9" fmla="*/ 2147483647 h 1341"/>
                <a:gd name="T10" fmla="*/ 2147483647 w 1734"/>
                <a:gd name="T11" fmla="*/ 2147483647 h 1341"/>
                <a:gd name="T12" fmla="*/ 2147483647 w 1734"/>
                <a:gd name="T13" fmla="*/ 2147483647 h 1341"/>
                <a:gd name="T14" fmla="*/ 2147483647 w 1734"/>
                <a:gd name="T15" fmla="*/ 2147483647 h 1341"/>
                <a:gd name="T16" fmla="*/ 2147483647 w 1734"/>
                <a:gd name="T17" fmla="*/ 2147483647 h 1341"/>
                <a:gd name="T18" fmla="*/ 2147483647 w 1734"/>
                <a:gd name="T19" fmla="*/ 2147483647 h 1341"/>
                <a:gd name="T20" fmla="*/ 2147483647 w 1734"/>
                <a:gd name="T21" fmla="*/ 2147483647 h 1341"/>
                <a:gd name="T22" fmla="*/ 2147483647 w 1734"/>
                <a:gd name="T23" fmla="*/ 2147483647 h 1341"/>
                <a:gd name="T24" fmla="*/ 2147483647 w 1734"/>
                <a:gd name="T25" fmla="*/ 2147483647 h 1341"/>
                <a:gd name="T26" fmla="*/ 2147483647 w 1734"/>
                <a:gd name="T27" fmla="*/ 2147483647 h 1341"/>
                <a:gd name="T28" fmla="*/ 2147483647 w 1734"/>
                <a:gd name="T29" fmla="*/ 2147483647 h 1341"/>
                <a:gd name="T30" fmla="*/ 2147483647 w 1734"/>
                <a:gd name="T31" fmla="*/ 2147483647 h 1341"/>
                <a:gd name="T32" fmla="*/ 2147483647 w 1734"/>
                <a:gd name="T33" fmla="*/ 2147483647 h 1341"/>
                <a:gd name="T34" fmla="*/ 2147483647 w 1734"/>
                <a:gd name="T35" fmla="*/ 2147483647 h 1341"/>
                <a:gd name="T36" fmla="*/ 2147483647 w 1734"/>
                <a:gd name="T37" fmla="*/ 2147483647 h 1341"/>
                <a:gd name="T38" fmla="*/ 2147483647 w 1734"/>
                <a:gd name="T39" fmla="*/ 2147483647 h 1341"/>
                <a:gd name="T40" fmla="*/ 2147483647 w 1734"/>
                <a:gd name="T41" fmla="*/ 2147483647 h 1341"/>
                <a:gd name="T42" fmla="*/ 2147483647 w 1734"/>
                <a:gd name="T43" fmla="*/ 2147483647 h 1341"/>
                <a:gd name="T44" fmla="*/ 2147483647 w 1734"/>
                <a:gd name="T45" fmla="*/ 2147483647 h 1341"/>
                <a:gd name="T46" fmla="*/ 2147483647 w 1734"/>
                <a:gd name="T47" fmla="*/ 2147483647 h 1341"/>
                <a:gd name="T48" fmla="*/ 2147483647 w 1734"/>
                <a:gd name="T49" fmla="*/ 2147483647 h 1341"/>
                <a:gd name="T50" fmla="*/ 2147483647 w 1734"/>
                <a:gd name="T51" fmla="*/ 2147483647 h 1341"/>
                <a:gd name="T52" fmla="*/ 2147483647 w 1734"/>
                <a:gd name="T53" fmla="*/ 2147483647 h 1341"/>
                <a:gd name="T54" fmla="*/ 2147483647 w 1734"/>
                <a:gd name="T55" fmla="*/ 2147483647 h 1341"/>
                <a:gd name="T56" fmla="*/ 2147483647 w 1734"/>
                <a:gd name="T57" fmla="*/ 2147483647 h 1341"/>
                <a:gd name="T58" fmla="*/ 2147483647 w 1734"/>
                <a:gd name="T59" fmla="*/ 2147483647 h 1341"/>
                <a:gd name="T60" fmla="*/ 2147483647 w 1734"/>
                <a:gd name="T61" fmla="*/ 2147483647 h 1341"/>
                <a:gd name="T62" fmla="*/ 2147483647 w 1734"/>
                <a:gd name="T63" fmla="*/ 2147483647 h 1341"/>
                <a:gd name="T64" fmla="*/ 2147483647 w 1734"/>
                <a:gd name="T65" fmla="*/ 2147483647 h 1341"/>
                <a:gd name="T66" fmla="*/ 2147483647 w 1734"/>
                <a:gd name="T67" fmla="*/ 2147483647 h 1341"/>
                <a:gd name="T68" fmla="*/ 2147483647 w 1734"/>
                <a:gd name="T69" fmla="*/ 2147483647 h 1341"/>
                <a:gd name="T70" fmla="*/ 2147483647 w 1734"/>
                <a:gd name="T71" fmla="*/ 2147483647 h 1341"/>
                <a:gd name="T72" fmla="*/ 2147483647 w 1734"/>
                <a:gd name="T73" fmla="*/ 2147483647 h 1341"/>
                <a:gd name="T74" fmla="*/ 2147483647 w 1734"/>
                <a:gd name="T75" fmla="*/ 2147483647 h 1341"/>
                <a:gd name="T76" fmla="*/ 2147483647 w 1734"/>
                <a:gd name="T77" fmla="*/ 2147483647 h 1341"/>
                <a:gd name="T78" fmla="*/ 2147483647 w 1734"/>
                <a:gd name="T79" fmla="*/ 2147483647 h 1341"/>
                <a:gd name="T80" fmla="*/ 2147483647 w 1734"/>
                <a:gd name="T81" fmla="*/ 2147483647 h 1341"/>
                <a:gd name="T82" fmla="*/ 2147483647 w 1734"/>
                <a:gd name="T83" fmla="*/ 2147483647 h 1341"/>
                <a:gd name="T84" fmla="*/ 2147483647 w 1734"/>
                <a:gd name="T85" fmla="*/ 2147483647 h 1341"/>
                <a:gd name="T86" fmla="*/ 2147483647 w 1734"/>
                <a:gd name="T87" fmla="*/ 2147483647 h 1341"/>
                <a:gd name="T88" fmla="*/ 2147483647 w 1734"/>
                <a:gd name="T89" fmla="*/ 2147483647 h 1341"/>
                <a:gd name="T90" fmla="*/ 2147483647 w 1734"/>
                <a:gd name="T91" fmla="*/ 2147483647 h 1341"/>
                <a:gd name="T92" fmla="*/ 2147483647 w 1734"/>
                <a:gd name="T93" fmla="*/ 2147483647 h 1341"/>
                <a:gd name="T94" fmla="*/ 2147483647 w 1734"/>
                <a:gd name="T95" fmla="*/ 2147483647 h 1341"/>
                <a:gd name="T96" fmla="*/ 2147483647 w 1734"/>
                <a:gd name="T97" fmla="*/ 2147483647 h 1341"/>
                <a:gd name="T98" fmla="*/ 2147483647 w 1734"/>
                <a:gd name="T99" fmla="*/ 2147483647 h 1341"/>
                <a:gd name="T100" fmla="*/ 2147483647 w 1734"/>
                <a:gd name="T101" fmla="*/ 2147483647 h 1341"/>
                <a:gd name="T102" fmla="*/ 2147483647 w 1734"/>
                <a:gd name="T103" fmla="*/ 2147483647 h 1341"/>
                <a:gd name="T104" fmla="*/ 2147483647 w 1734"/>
                <a:gd name="T105" fmla="*/ 2147483647 h 1341"/>
                <a:gd name="T106" fmla="*/ 2147483647 w 1734"/>
                <a:gd name="T107" fmla="*/ 2147483647 h 1341"/>
                <a:gd name="T108" fmla="*/ 1738344584 w 1734"/>
                <a:gd name="T109" fmla="*/ 2147483647 h 1341"/>
                <a:gd name="T110" fmla="*/ 2147483647 w 1734"/>
                <a:gd name="T111" fmla="*/ 2147483647 h 1341"/>
                <a:gd name="T112" fmla="*/ 2147483647 w 1734"/>
                <a:gd name="T113" fmla="*/ 2147483647 h 1341"/>
                <a:gd name="T114" fmla="*/ 2147483647 w 1734"/>
                <a:gd name="T115" fmla="*/ 2147483647 h 1341"/>
                <a:gd name="T116" fmla="*/ 2147483647 w 1734"/>
                <a:gd name="T117" fmla="*/ 2147483647 h 134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34"/>
                <a:gd name="T178" fmla="*/ 0 h 1341"/>
                <a:gd name="T179" fmla="*/ 1734 w 1734"/>
                <a:gd name="T180" fmla="*/ 1341 h 134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34" h="1341">
                  <a:moveTo>
                    <a:pt x="305" y="27"/>
                  </a:moveTo>
                  <a:lnTo>
                    <a:pt x="311" y="34"/>
                  </a:lnTo>
                  <a:lnTo>
                    <a:pt x="318" y="34"/>
                  </a:lnTo>
                  <a:lnTo>
                    <a:pt x="325" y="34"/>
                  </a:lnTo>
                  <a:lnTo>
                    <a:pt x="338" y="41"/>
                  </a:lnTo>
                  <a:lnTo>
                    <a:pt x="345" y="41"/>
                  </a:lnTo>
                  <a:lnTo>
                    <a:pt x="352" y="47"/>
                  </a:lnTo>
                  <a:lnTo>
                    <a:pt x="359" y="41"/>
                  </a:lnTo>
                  <a:lnTo>
                    <a:pt x="372" y="47"/>
                  </a:lnTo>
                  <a:lnTo>
                    <a:pt x="379" y="54"/>
                  </a:lnTo>
                  <a:lnTo>
                    <a:pt x="386" y="47"/>
                  </a:lnTo>
                  <a:lnTo>
                    <a:pt x="393" y="54"/>
                  </a:lnTo>
                  <a:lnTo>
                    <a:pt x="399" y="54"/>
                  </a:lnTo>
                  <a:lnTo>
                    <a:pt x="413" y="61"/>
                  </a:lnTo>
                  <a:lnTo>
                    <a:pt x="420" y="61"/>
                  </a:lnTo>
                  <a:lnTo>
                    <a:pt x="433" y="54"/>
                  </a:lnTo>
                  <a:lnTo>
                    <a:pt x="447" y="41"/>
                  </a:lnTo>
                  <a:lnTo>
                    <a:pt x="454" y="47"/>
                  </a:lnTo>
                  <a:lnTo>
                    <a:pt x="460" y="47"/>
                  </a:lnTo>
                  <a:lnTo>
                    <a:pt x="481" y="41"/>
                  </a:lnTo>
                  <a:lnTo>
                    <a:pt x="494" y="41"/>
                  </a:lnTo>
                  <a:lnTo>
                    <a:pt x="508" y="41"/>
                  </a:lnTo>
                  <a:lnTo>
                    <a:pt x="515" y="34"/>
                  </a:lnTo>
                  <a:lnTo>
                    <a:pt x="515" y="27"/>
                  </a:lnTo>
                  <a:lnTo>
                    <a:pt x="515" y="14"/>
                  </a:lnTo>
                  <a:lnTo>
                    <a:pt x="521" y="14"/>
                  </a:lnTo>
                  <a:lnTo>
                    <a:pt x="528" y="7"/>
                  </a:lnTo>
                  <a:lnTo>
                    <a:pt x="542" y="7"/>
                  </a:lnTo>
                  <a:lnTo>
                    <a:pt x="542" y="0"/>
                  </a:lnTo>
                  <a:lnTo>
                    <a:pt x="555" y="0"/>
                  </a:lnTo>
                  <a:lnTo>
                    <a:pt x="562" y="0"/>
                  </a:lnTo>
                  <a:lnTo>
                    <a:pt x="569" y="7"/>
                  </a:lnTo>
                  <a:lnTo>
                    <a:pt x="575" y="14"/>
                  </a:lnTo>
                  <a:lnTo>
                    <a:pt x="582" y="14"/>
                  </a:lnTo>
                  <a:lnTo>
                    <a:pt x="575" y="34"/>
                  </a:lnTo>
                  <a:lnTo>
                    <a:pt x="582" y="41"/>
                  </a:lnTo>
                  <a:lnTo>
                    <a:pt x="582" y="47"/>
                  </a:lnTo>
                  <a:lnTo>
                    <a:pt x="582" y="54"/>
                  </a:lnTo>
                  <a:lnTo>
                    <a:pt x="582" y="61"/>
                  </a:lnTo>
                  <a:lnTo>
                    <a:pt x="609" y="75"/>
                  </a:lnTo>
                  <a:lnTo>
                    <a:pt x="616" y="81"/>
                  </a:lnTo>
                  <a:lnTo>
                    <a:pt x="636" y="81"/>
                  </a:lnTo>
                  <a:lnTo>
                    <a:pt x="643" y="81"/>
                  </a:lnTo>
                  <a:lnTo>
                    <a:pt x="650" y="81"/>
                  </a:lnTo>
                  <a:lnTo>
                    <a:pt x="657" y="88"/>
                  </a:lnTo>
                  <a:lnTo>
                    <a:pt x="657" y="81"/>
                  </a:lnTo>
                  <a:lnTo>
                    <a:pt x="664" y="68"/>
                  </a:lnTo>
                  <a:lnTo>
                    <a:pt x="670" y="61"/>
                  </a:lnTo>
                  <a:lnTo>
                    <a:pt x="697" y="61"/>
                  </a:lnTo>
                  <a:lnTo>
                    <a:pt x="711" y="61"/>
                  </a:lnTo>
                  <a:lnTo>
                    <a:pt x="711" y="75"/>
                  </a:lnTo>
                  <a:lnTo>
                    <a:pt x="718" y="88"/>
                  </a:lnTo>
                  <a:lnTo>
                    <a:pt x="725" y="95"/>
                  </a:lnTo>
                  <a:lnTo>
                    <a:pt x="752" y="102"/>
                  </a:lnTo>
                  <a:lnTo>
                    <a:pt x="758" y="102"/>
                  </a:lnTo>
                  <a:lnTo>
                    <a:pt x="772" y="102"/>
                  </a:lnTo>
                  <a:lnTo>
                    <a:pt x="779" y="108"/>
                  </a:lnTo>
                  <a:lnTo>
                    <a:pt x="779" y="115"/>
                  </a:lnTo>
                  <a:lnTo>
                    <a:pt x="785" y="129"/>
                  </a:lnTo>
                  <a:lnTo>
                    <a:pt x="785" y="122"/>
                  </a:lnTo>
                  <a:lnTo>
                    <a:pt x="785" y="115"/>
                  </a:lnTo>
                  <a:lnTo>
                    <a:pt x="792" y="122"/>
                  </a:lnTo>
                  <a:lnTo>
                    <a:pt x="819" y="115"/>
                  </a:lnTo>
                  <a:lnTo>
                    <a:pt x="819" y="129"/>
                  </a:lnTo>
                  <a:lnTo>
                    <a:pt x="813" y="142"/>
                  </a:lnTo>
                  <a:lnTo>
                    <a:pt x="806" y="149"/>
                  </a:lnTo>
                  <a:lnTo>
                    <a:pt x="792" y="149"/>
                  </a:lnTo>
                  <a:lnTo>
                    <a:pt x="792" y="156"/>
                  </a:lnTo>
                  <a:lnTo>
                    <a:pt x="792" y="163"/>
                  </a:lnTo>
                  <a:lnTo>
                    <a:pt x="806" y="156"/>
                  </a:lnTo>
                  <a:lnTo>
                    <a:pt x="826" y="169"/>
                  </a:lnTo>
                  <a:lnTo>
                    <a:pt x="826" y="183"/>
                  </a:lnTo>
                  <a:lnTo>
                    <a:pt x="819" y="190"/>
                  </a:lnTo>
                  <a:lnTo>
                    <a:pt x="813" y="196"/>
                  </a:lnTo>
                  <a:lnTo>
                    <a:pt x="826" y="210"/>
                  </a:lnTo>
                  <a:lnTo>
                    <a:pt x="833" y="217"/>
                  </a:lnTo>
                  <a:lnTo>
                    <a:pt x="840" y="210"/>
                  </a:lnTo>
                  <a:lnTo>
                    <a:pt x="846" y="203"/>
                  </a:lnTo>
                  <a:lnTo>
                    <a:pt x="860" y="203"/>
                  </a:lnTo>
                  <a:lnTo>
                    <a:pt x="867" y="190"/>
                  </a:lnTo>
                  <a:lnTo>
                    <a:pt x="880" y="203"/>
                  </a:lnTo>
                  <a:lnTo>
                    <a:pt x="880" y="217"/>
                  </a:lnTo>
                  <a:lnTo>
                    <a:pt x="887" y="224"/>
                  </a:lnTo>
                  <a:lnTo>
                    <a:pt x="887" y="237"/>
                  </a:lnTo>
                  <a:lnTo>
                    <a:pt x="894" y="237"/>
                  </a:lnTo>
                  <a:lnTo>
                    <a:pt x="907" y="237"/>
                  </a:lnTo>
                  <a:lnTo>
                    <a:pt x="914" y="244"/>
                  </a:lnTo>
                  <a:lnTo>
                    <a:pt x="921" y="271"/>
                  </a:lnTo>
                  <a:lnTo>
                    <a:pt x="921" y="285"/>
                  </a:lnTo>
                  <a:lnTo>
                    <a:pt x="941" y="285"/>
                  </a:lnTo>
                  <a:lnTo>
                    <a:pt x="948" y="285"/>
                  </a:lnTo>
                  <a:lnTo>
                    <a:pt x="948" y="291"/>
                  </a:lnTo>
                  <a:lnTo>
                    <a:pt x="955" y="291"/>
                  </a:lnTo>
                  <a:lnTo>
                    <a:pt x="955" y="298"/>
                  </a:lnTo>
                  <a:lnTo>
                    <a:pt x="962" y="305"/>
                  </a:lnTo>
                  <a:lnTo>
                    <a:pt x="968" y="305"/>
                  </a:lnTo>
                  <a:lnTo>
                    <a:pt x="982" y="298"/>
                  </a:lnTo>
                  <a:lnTo>
                    <a:pt x="995" y="285"/>
                  </a:lnTo>
                  <a:lnTo>
                    <a:pt x="1009" y="278"/>
                  </a:lnTo>
                  <a:lnTo>
                    <a:pt x="1023" y="271"/>
                  </a:lnTo>
                  <a:lnTo>
                    <a:pt x="1029" y="285"/>
                  </a:lnTo>
                  <a:lnTo>
                    <a:pt x="1036" y="291"/>
                  </a:lnTo>
                  <a:lnTo>
                    <a:pt x="1043" y="298"/>
                  </a:lnTo>
                  <a:lnTo>
                    <a:pt x="1050" y="305"/>
                  </a:lnTo>
                  <a:lnTo>
                    <a:pt x="1056" y="298"/>
                  </a:lnTo>
                  <a:lnTo>
                    <a:pt x="1063" y="298"/>
                  </a:lnTo>
                  <a:lnTo>
                    <a:pt x="1077" y="291"/>
                  </a:lnTo>
                  <a:lnTo>
                    <a:pt x="1083" y="298"/>
                  </a:lnTo>
                  <a:lnTo>
                    <a:pt x="1097" y="291"/>
                  </a:lnTo>
                  <a:lnTo>
                    <a:pt x="1124" y="257"/>
                  </a:lnTo>
                  <a:lnTo>
                    <a:pt x="1138" y="264"/>
                  </a:lnTo>
                  <a:lnTo>
                    <a:pt x="1178" y="278"/>
                  </a:lnTo>
                  <a:lnTo>
                    <a:pt x="1178" y="271"/>
                  </a:lnTo>
                  <a:lnTo>
                    <a:pt x="1185" y="264"/>
                  </a:lnTo>
                  <a:lnTo>
                    <a:pt x="1205" y="251"/>
                  </a:lnTo>
                  <a:lnTo>
                    <a:pt x="1212" y="237"/>
                  </a:lnTo>
                  <a:lnTo>
                    <a:pt x="1226" y="251"/>
                  </a:lnTo>
                  <a:lnTo>
                    <a:pt x="1232" y="257"/>
                  </a:lnTo>
                  <a:lnTo>
                    <a:pt x="1246" y="264"/>
                  </a:lnTo>
                  <a:lnTo>
                    <a:pt x="1253" y="264"/>
                  </a:lnTo>
                  <a:lnTo>
                    <a:pt x="1260" y="271"/>
                  </a:lnTo>
                  <a:lnTo>
                    <a:pt x="1260" y="278"/>
                  </a:lnTo>
                  <a:lnTo>
                    <a:pt x="1266" y="285"/>
                  </a:lnTo>
                  <a:lnTo>
                    <a:pt x="1273" y="291"/>
                  </a:lnTo>
                  <a:lnTo>
                    <a:pt x="1280" y="291"/>
                  </a:lnTo>
                  <a:lnTo>
                    <a:pt x="1287" y="278"/>
                  </a:lnTo>
                  <a:lnTo>
                    <a:pt x="1280" y="271"/>
                  </a:lnTo>
                  <a:lnTo>
                    <a:pt x="1273" y="257"/>
                  </a:lnTo>
                  <a:lnTo>
                    <a:pt x="1273" y="251"/>
                  </a:lnTo>
                  <a:lnTo>
                    <a:pt x="1273" y="237"/>
                  </a:lnTo>
                  <a:lnTo>
                    <a:pt x="1273" y="230"/>
                  </a:lnTo>
                  <a:lnTo>
                    <a:pt x="1280" y="224"/>
                  </a:lnTo>
                  <a:lnTo>
                    <a:pt x="1280" y="203"/>
                  </a:lnTo>
                  <a:lnTo>
                    <a:pt x="1287" y="196"/>
                  </a:lnTo>
                  <a:lnTo>
                    <a:pt x="1293" y="190"/>
                  </a:lnTo>
                  <a:lnTo>
                    <a:pt x="1321" y="190"/>
                  </a:lnTo>
                  <a:lnTo>
                    <a:pt x="1334" y="183"/>
                  </a:lnTo>
                  <a:lnTo>
                    <a:pt x="1341" y="183"/>
                  </a:lnTo>
                  <a:lnTo>
                    <a:pt x="1361" y="169"/>
                  </a:lnTo>
                  <a:lnTo>
                    <a:pt x="1368" y="176"/>
                  </a:lnTo>
                  <a:lnTo>
                    <a:pt x="1368" y="183"/>
                  </a:lnTo>
                  <a:lnTo>
                    <a:pt x="1382" y="196"/>
                  </a:lnTo>
                  <a:lnTo>
                    <a:pt x="1382" y="210"/>
                  </a:lnTo>
                  <a:lnTo>
                    <a:pt x="1395" y="217"/>
                  </a:lnTo>
                  <a:lnTo>
                    <a:pt x="1409" y="217"/>
                  </a:lnTo>
                  <a:lnTo>
                    <a:pt x="1409" y="210"/>
                  </a:lnTo>
                  <a:lnTo>
                    <a:pt x="1422" y="217"/>
                  </a:lnTo>
                  <a:lnTo>
                    <a:pt x="1429" y="224"/>
                  </a:lnTo>
                  <a:lnTo>
                    <a:pt x="1442" y="244"/>
                  </a:lnTo>
                  <a:lnTo>
                    <a:pt x="1449" y="251"/>
                  </a:lnTo>
                  <a:lnTo>
                    <a:pt x="1470" y="251"/>
                  </a:lnTo>
                  <a:lnTo>
                    <a:pt x="1476" y="257"/>
                  </a:lnTo>
                  <a:lnTo>
                    <a:pt x="1483" y="257"/>
                  </a:lnTo>
                  <a:lnTo>
                    <a:pt x="1490" y="257"/>
                  </a:lnTo>
                  <a:lnTo>
                    <a:pt x="1497" y="264"/>
                  </a:lnTo>
                  <a:lnTo>
                    <a:pt x="1503" y="278"/>
                  </a:lnTo>
                  <a:lnTo>
                    <a:pt x="1510" y="278"/>
                  </a:lnTo>
                  <a:lnTo>
                    <a:pt x="1524" y="291"/>
                  </a:lnTo>
                  <a:lnTo>
                    <a:pt x="1530" y="298"/>
                  </a:lnTo>
                  <a:lnTo>
                    <a:pt x="1537" y="305"/>
                  </a:lnTo>
                  <a:lnTo>
                    <a:pt x="1537" y="312"/>
                  </a:lnTo>
                  <a:lnTo>
                    <a:pt x="1544" y="318"/>
                  </a:lnTo>
                  <a:lnTo>
                    <a:pt x="1544" y="325"/>
                  </a:lnTo>
                  <a:lnTo>
                    <a:pt x="1558" y="332"/>
                  </a:lnTo>
                  <a:lnTo>
                    <a:pt x="1564" y="339"/>
                  </a:lnTo>
                  <a:lnTo>
                    <a:pt x="1571" y="352"/>
                  </a:lnTo>
                  <a:lnTo>
                    <a:pt x="1591" y="373"/>
                  </a:lnTo>
                  <a:lnTo>
                    <a:pt x="1605" y="379"/>
                  </a:lnTo>
                  <a:lnTo>
                    <a:pt x="1612" y="386"/>
                  </a:lnTo>
                  <a:lnTo>
                    <a:pt x="1619" y="386"/>
                  </a:lnTo>
                  <a:lnTo>
                    <a:pt x="1625" y="400"/>
                  </a:lnTo>
                  <a:lnTo>
                    <a:pt x="1646" y="420"/>
                  </a:lnTo>
                  <a:lnTo>
                    <a:pt x="1659" y="427"/>
                  </a:lnTo>
                  <a:lnTo>
                    <a:pt x="1666" y="434"/>
                  </a:lnTo>
                  <a:lnTo>
                    <a:pt x="1666" y="447"/>
                  </a:lnTo>
                  <a:lnTo>
                    <a:pt x="1666" y="461"/>
                  </a:lnTo>
                  <a:lnTo>
                    <a:pt x="1659" y="467"/>
                  </a:lnTo>
                  <a:lnTo>
                    <a:pt x="1652" y="481"/>
                  </a:lnTo>
                  <a:lnTo>
                    <a:pt x="1659" y="501"/>
                  </a:lnTo>
                  <a:lnTo>
                    <a:pt x="1673" y="522"/>
                  </a:lnTo>
                  <a:lnTo>
                    <a:pt x="1680" y="528"/>
                  </a:lnTo>
                  <a:lnTo>
                    <a:pt x="1686" y="535"/>
                  </a:lnTo>
                  <a:lnTo>
                    <a:pt x="1686" y="542"/>
                  </a:lnTo>
                  <a:lnTo>
                    <a:pt x="1700" y="555"/>
                  </a:lnTo>
                  <a:lnTo>
                    <a:pt x="1707" y="555"/>
                  </a:lnTo>
                  <a:lnTo>
                    <a:pt x="1713" y="555"/>
                  </a:lnTo>
                  <a:lnTo>
                    <a:pt x="1713" y="562"/>
                  </a:lnTo>
                  <a:lnTo>
                    <a:pt x="1720" y="562"/>
                  </a:lnTo>
                  <a:lnTo>
                    <a:pt x="1727" y="569"/>
                  </a:lnTo>
                  <a:lnTo>
                    <a:pt x="1727" y="576"/>
                  </a:lnTo>
                  <a:lnTo>
                    <a:pt x="1727" y="596"/>
                  </a:lnTo>
                  <a:lnTo>
                    <a:pt x="1727" y="610"/>
                  </a:lnTo>
                  <a:lnTo>
                    <a:pt x="1727" y="616"/>
                  </a:lnTo>
                  <a:lnTo>
                    <a:pt x="1727" y="630"/>
                  </a:lnTo>
                  <a:lnTo>
                    <a:pt x="1727" y="637"/>
                  </a:lnTo>
                  <a:lnTo>
                    <a:pt x="1720" y="650"/>
                  </a:lnTo>
                  <a:lnTo>
                    <a:pt x="1713" y="657"/>
                  </a:lnTo>
                  <a:lnTo>
                    <a:pt x="1713" y="684"/>
                  </a:lnTo>
                  <a:lnTo>
                    <a:pt x="1720" y="684"/>
                  </a:lnTo>
                  <a:lnTo>
                    <a:pt x="1720" y="698"/>
                  </a:lnTo>
                  <a:lnTo>
                    <a:pt x="1727" y="711"/>
                  </a:lnTo>
                  <a:lnTo>
                    <a:pt x="1734" y="718"/>
                  </a:lnTo>
                  <a:lnTo>
                    <a:pt x="1734" y="725"/>
                  </a:lnTo>
                  <a:lnTo>
                    <a:pt x="1734" y="752"/>
                  </a:lnTo>
                  <a:lnTo>
                    <a:pt x="1720" y="772"/>
                  </a:lnTo>
                  <a:lnTo>
                    <a:pt x="1720" y="786"/>
                  </a:lnTo>
                  <a:lnTo>
                    <a:pt x="1713" y="799"/>
                  </a:lnTo>
                  <a:lnTo>
                    <a:pt x="1720" y="813"/>
                  </a:lnTo>
                  <a:lnTo>
                    <a:pt x="1727" y="826"/>
                  </a:lnTo>
                  <a:lnTo>
                    <a:pt x="1720" y="833"/>
                  </a:lnTo>
                  <a:lnTo>
                    <a:pt x="1693" y="854"/>
                  </a:lnTo>
                  <a:lnTo>
                    <a:pt x="1680" y="860"/>
                  </a:lnTo>
                  <a:lnTo>
                    <a:pt x="1652" y="847"/>
                  </a:lnTo>
                  <a:lnTo>
                    <a:pt x="1652" y="840"/>
                  </a:lnTo>
                  <a:lnTo>
                    <a:pt x="1625" y="840"/>
                  </a:lnTo>
                  <a:lnTo>
                    <a:pt x="1619" y="826"/>
                  </a:lnTo>
                  <a:lnTo>
                    <a:pt x="1612" y="833"/>
                  </a:lnTo>
                  <a:lnTo>
                    <a:pt x="1605" y="847"/>
                  </a:lnTo>
                  <a:lnTo>
                    <a:pt x="1598" y="847"/>
                  </a:lnTo>
                  <a:lnTo>
                    <a:pt x="1605" y="860"/>
                  </a:lnTo>
                  <a:lnTo>
                    <a:pt x="1591" y="894"/>
                  </a:lnTo>
                  <a:lnTo>
                    <a:pt x="1598" y="921"/>
                  </a:lnTo>
                  <a:lnTo>
                    <a:pt x="1598" y="942"/>
                  </a:lnTo>
                  <a:lnTo>
                    <a:pt x="1605" y="948"/>
                  </a:lnTo>
                  <a:lnTo>
                    <a:pt x="1564" y="969"/>
                  </a:lnTo>
                  <a:lnTo>
                    <a:pt x="1551" y="975"/>
                  </a:lnTo>
                  <a:lnTo>
                    <a:pt x="1544" y="989"/>
                  </a:lnTo>
                  <a:lnTo>
                    <a:pt x="1537" y="1003"/>
                  </a:lnTo>
                  <a:lnTo>
                    <a:pt x="1537" y="1009"/>
                  </a:lnTo>
                  <a:lnTo>
                    <a:pt x="1530" y="1016"/>
                  </a:lnTo>
                  <a:lnTo>
                    <a:pt x="1524" y="1036"/>
                  </a:lnTo>
                  <a:lnTo>
                    <a:pt x="1517" y="1030"/>
                  </a:lnTo>
                  <a:lnTo>
                    <a:pt x="1510" y="1030"/>
                  </a:lnTo>
                  <a:lnTo>
                    <a:pt x="1510" y="1036"/>
                  </a:lnTo>
                  <a:lnTo>
                    <a:pt x="1503" y="1043"/>
                  </a:lnTo>
                  <a:lnTo>
                    <a:pt x="1510" y="1050"/>
                  </a:lnTo>
                  <a:lnTo>
                    <a:pt x="1503" y="1050"/>
                  </a:lnTo>
                  <a:lnTo>
                    <a:pt x="1497" y="1043"/>
                  </a:lnTo>
                  <a:lnTo>
                    <a:pt x="1490" y="1036"/>
                  </a:lnTo>
                  <a:lnTo>
                    <a:pt x="1483" y="1030"/>
                  </a:lnTo>
                  <a:lnTo>
                    <a:pt x="1476" y="1016"/>
                  </a:lnTo>
                  <a:lnTo>
                    <a:pt x="1476" y="1023"/>
                  </a:lnTo>
                  <a:lnTo>
                    <a:pt x="1470" y="1030"/>
                  </a:lnTo>
                  <a:lnTo>
                    <a:pt x="1463" y="1023"/>
                  </a:lnTo>
                  <a:lnTo>
                    <a:pt x="1463" y="1016"/>
                  </a:lnTo>
                  <a:lnTo>
                    <a:pt x="1463" y="1003"/>
                  </a:lnTo>
                  <a:lnTo>
                    <a:pt x="1456" y="1003"/>
                  </a:lnTo>
                  <a:lnTo>
                    <a:pt x="1456" y="996"/>
                  </a:lnTo>
                  <a:lnTo>
                    <a:pt x="1456" y="989"/>
                  </a:lnTo>
                  <a:lnTo>
                    <a:pt x="1456" y="982"/>
                  </a:lnTo>
                  <a:lnTo>
                    <a:pt x="1456" y="975"/>
                  </a:lnTo>
                  <a:lnTo>
                    <a:pt x="1442" y="969"/>
                  </a:lnTo>
                  <a:lnTo>
                    <a:pt x="1442" y="962"/>
                  </a:lnTo>
                  <a:lnTo>
                    <a:pt x="1449" y="962"/>
                  </a:lnTo>
                  <a:lnTo>
                    <a:pt x="1442" y="962"/>
                  </a:lnTo>
                  <a:lnTo>
                    <a:pt x="1442" y="948"/>
                  </a:lnTo>
                  <a:lnTo>
                    <a:pt x="1436" y="948"/>
                  </a:lnTo>
                  <a:lnTo>
                    <a:pt x="1442" y="948"/>
                  </a:lnTo>
                  <a:lnTo>
                    <a:pt x="1436" y="948"/>
                  </a:lnTo>
                  <a:lnTo>
                    <a:pt x="1442" y="942"/>
                  </a:lnTo>
                  <a:lnTo>
                    <a:pt x="1429" y="928"/>
                  </a:lnTo>
                  <a:lnTo>
                    <a:pt x="1436" y="928"/>
                  </a:lnTo>
                  <a:lnTo>
                    <a:pt x="1436" y="921"/>
                  </a:lnTo>
                  <a:lnTo>
                    <a:pt x="1436" y="915"/>
                  </a:lnTo>
                  <a:lnTo>
                    <a:pt x="1429" y="901"/>
                  </a:lnTo>
                  <a:lnTo>
                    <a:pt x="1422" y="901"/>
                  </a:lnTo>
                  <a:lnTo>
                    <a:pt x="1422" y="894"/>
                  </a:lnTo>
                  <a:lnTo>
                    <a:pt x="1415" y="887"/>
                  </a:lnTo>
                  <a:lnTo>
                    <a:pt x="1415" y="881"/>
                  </a:lnTo>
                  <a:lnTo>
                    <a:pt x="1415" y="874"/>
                  </a:lnTo>
                  <a:lnTo>
                    <a:pt x="1415" y="867"/>
                  </a:lnTo>
                  <a:lnTo>
                    <a:pt x="1409" y="860"/>
                  </a:lnTo>
                  <a:lnTo>
                    <a:pt x="1409" y="840"/>
                  </a:lnTo>
                  <a:lnTo>
                    <a:pt x="1402" y="840"/>
                  </a:lnTo>
                  <a:lnTo>
                    <a:pt x="1402" y="833"/>
                  </a:lnTo>
                  <a:lnTo>
                    <a:pt x="1395" y="833"/>
                  </a:lnTo>
                  <a:lnTo>
                    <a:pt x="1388" y="826"/>
                  </a:lnTo>
                  <a:lnTo>
                    <a:pt x="1382" y="826"/>
                  </a:lnTo>
                  <a:lnTo>
                    <a:pt x="1375" y="826"/>
                  </a:lnTo>
                  <a:lnTo>
                    <a:pt x="1368" y="813"/>
                  </a:lnTo>
                  <a:lnTo>
                    <a:pt x="1361" y="813"/>
                  </a:lnTo>
                  <a:lnTo>
                    <a:pt x="1368" y="826"/>
                  </a:lnTo>
                  <a:lnTo>
                    <a:pt x="1361" y="833"/>
                  </a:lnTo>
                  <a:lnTo>
                    <a:pt x="1354" y="833"/>
                  </a:lnTo>
                  <a:lnTo>
                    <a:pt x="1348" y="840"/>
                  </a:lnTo>
                  <a:lnTo>
                    <a:pt x="1341" y="833"/>
                  </a:lnTo>
                  <a:lnTo>
                    <a:pt x="1327" y="833"/>
                  </a:lnTo>
                  <a:lnTo>
                    <a:pt x="1314" y="826"/>
                  </a:lnTo>
                  <a:lnTo>
                    <a:pt x="1300" y="826"/>
                  </a:lnTo>
                  <a:lnTo>
                    <a:pt x="1293" y="813"/>
                  </a:lnTo>
                  <a:lnTo>
                    <a:pt x="1287" y="806"/>
                  </a:lnTo>
                  <a:lnTo>
                    <a:pt x="1280" y="799"/>
                  </a:lnTo>
                  <a:lnTo>
                    <a:pt x="1280" y="793"/>
                  </a:lnTo>
                  <a:lnTo>
                    <a:pt x="1273" y="793"/>
                  </a:lnTo>
                  <a:lnTo>
                    <a:pt x="1260" y="786"/>
                  </a:lnTo>
                  <a:lnTo>
                    <a:pt x="1253" y="779"/>
                  </a:lnTo>
                  <a:lnTo>
                    <a:pt x="1253" y="772"/>
                  </a:lnTo>
                  <a:lnTo>
                    <a:pt x="1246" y="772"/>
                  </a:lnTo>
                  <a:lnTo>
                    <a:pt x="1239" y="765"/>
                  </a:lnTo>
                  <a:lnTo>
                    <a:pt x="1226" y="765"/>
                  </a:lnTo>
                  <a:lnTo>
                    <a:pt x="1219" y="759"/>
                  </a:lnTo>
                  <a:lnTo>
                    <a:pt x="1199" y="759"/>
                  </a:lnTo>
                  <a:lnTo>
                    <a:pt x="1192" y="765"/>
                  </a:lnTo>
                  <a:lnTo>
                    <a:pt x="1185" y="786"/>
                  </a:lnTo>
                  <a:lnTo>
                    <a:pt x="1185" y="793"/>
                  </a:lnTo>
                  <a:lnTo>
                    <a:pt x="1172" y="793"/>
                  </a:lnTo>
                  <a:lnTo>
                    <a:pt x="1144" y="806"/>
                  </a:lnTo>
                  <a:lnTo>
                    <a:pt x="1138" y="806"/>
                  </a:lnTo>
                  <a:lnTo>
                    <a:pt x="1131" y="799"/>
                  </a:lnTo>
                  <a:lnTo>
                    <a:pt x="1131" y="793"/>
                  </a:lnTo>
                  <a:lnTo>
                    <a:pt x="1111" y="793"/>
                  </a:lnTo>
                  <a:lnTo>
                    <a:pt x="1097" y="779"/>
                  </a:lnTo>
                  <a:lnTo>
                    <a:pt x="1090" y="786"/>
                  </a:lnTo>
                  <a:lnTo>
                    <a:pt x="1083" y="793"/>
                  </a:lnTo>
                  <a:lnTo>
                    <a:pt x="1077" y="799"/>
                  </a:lnTo>
                  <a:lnTo>
                    <a:pt x="1077" y="813"/>
                  </a:lnTo>
                  <a:lnTo>
                    <a:pt x="1083" y="826"/>
                  </a:lnTo>
                  <a:lnTo>
                    <a:pt x="1083" y="833"/>
                  </a:lnTo>
                  <a:lnTo>
                    <a:pt x="1077" y="847"/>
                  </a:lnTo>
                  <a:lnTo>
                    <a:pt x="1077" y="860"/>
                  </a:lnTo>
                  <a:lnTo>
                    <a:pt x="1063" y="854"/>
                  </a:lnTo>
                  <a:lnTo>
                    <a:pt x="1056" y="860"/>
                  </a:lnTo>
                  <a:lnTo>
                    <a:pt x="1050" y="860"/>
                  </a:lnTo>
                  <a:lnTo>
                    <a:pt x="1043" y="867"/>
                  </a:lnTo>
                  <a:lnTo>
                    <a:pt x="1036" y="860"/>
                  </a:lnTo>
                  <a:lnTo>
                    <a:pt x="1029" y="854"/>
                  </a:lnTo>
                  <a:lnTo>
                    <a:pt x="1023" y="847"/>
                  </a:lnTo>
                  <a:lnTo>
                    <a:pt x="1029" y="840"/>
                  </a:lnTo>
                  <a:lnTo>
                    <a:pt x="1023" y="833"/>
                  </a:lnTo>
                  <a:lnTo>
                    <a:pt x="1016" y="826"/>
                  </a:lnTo>
                  <a:lnTo>
                    <a:pt x="1009" y="820"/>
                  </a:lnTo>
                  <a:lnTo>
                    <a:pt x="1002" y="820"/>
                  </a:lnTo>
                  <a:lnTo>
                    <a:pt x="989" y="813"/>
                  </a:lnTo>
                  <a:lnTo>
                    <a:pt x="975" y="826"/>
                  </a:lnTo>
                  <a:lnTo>
                    <a:pt x="975" y="840"/>
                  </a:lnTo>
                  <a:lnTo>
                    <a:pt x="975" y="847"/>
                  </a:lnTo>
                  <a:lnTo>
                    <a:pt x="982" y="860"/>
                  </a:lnTo>
                  <a:lnTo>
                    <a:pt x="989" y="867"/>
                  </a:lnTo>
                  <a:lnTo>
                    <a:pt x="995" y="881"/>
                  </a:lnTo>
                  <a:lnTo>
                    <a:pt x="1002" y="881"/>
                  </a:lnTo>
                  <a:lnTo>
                    <a:pt x="1002" y="887"/>
                  </a:lnTo>
                  <a:lnTo>
                    <a:pt x="1002" y="894"/>
                  </a:lnTo>
                  <a:lnTo>
                    <a:pt x="989" y="901"/>
                  </a:lnTo>
                  <a:lnTo>
                    <a:pt x="982" y="908"/>
                  </a:lnTo>
                  <a:lnTo>
                    <a:pt x="975" y="915"/>
                  </a:lnTo>
                  <a:lnTo>
                    <a:pt x="968" y="908"/>
                  </a:lnTo>
                  <a:lnTo>
                    <a:pt x="968" y="901"/>
                  </a:lnTo>
                  <a:lnTo>
                    <a:pt x="962" y="894"/>
                  </a:lnTo>
                  <a:lnTo>
                    <a:pt x="955" y="901"/>
                  </a:lnTo>
                  <a:lnTo>
                    <a:pt x="955" y="908"/>
                  </a:lnTo>
                  <a:lnTo>
                    <a:pt x="941" y="915"/>
                  </a:lnTo>
                  <a:lnTo>
                    <a:pt x="934" y="915"/>
                  </a:lnTo>
                  <a:lnTo>
                    <a:pt x="928" y="921"/>
                  </a:lnTo>
                  <a:lnTo>
                    <a:pt x="921" y="921"/>
                  </a:lnTo>
                  <a:lnTo>
                    <a:pt x="914" y="928"/>
                  </a:lnTo>
                  <a:lnTo>
                    <a:pt x="901" y="935"/>
                  </a:lnTo>
                  <a:lnTo>
                    <a:pt x="887" y="921"/>
                  </a:lnTo>
                  <a:lnTo>
                    <a:pt x="887" y="908"/>
                  </a:lnTo>
                  <a:lnTo>
                    <a:pt x="880" y="908"/>
                  </a:lnTo>
                  <a:lnTo>
                    <a:pt x="874" y="894"/>
                  </a:lnTo>
                  <a:lnTo>
                    <a:pt x="867" y="901"/>
                  </a:lnTo>
                  <a:lnTo>
                    <a:pt x="860" y="921"/>
                  </a:lnTo>
                  <a:lnTo>
                    <a:pt x="867" y="935"/>
                  </a:lnTo>
                  <a:lnTo>
                    <a:pt x="874" y="942"/>
                  </a:lnTo>
                  <a:lnTo>
                    <a:pt x="867" y="948"/>
                  </a:lnTo>
                  <a:lnTo>
                    <a:pt x="867" y="955"/>
                  </a:lnTo>
                  <a:lnTo>
                    <a:pt x="860" y="969"/>
                  </a:lnTo>
                  <a:lnTo>
                    <a:pt x="874" y="975"/>
                  </a:lnTo>
                  <a:lnTo>
                    <a:pt x="880" y="982"/>
                  </a:lnTo>
                  <a:lnTo>
                    <a:pt x="887" y="989"/>
                  </a:lnTo>
                  <a:lnTo>
                    <a:pt x="894" y="1003"/>
                  </a:lnTo>
                  <a:lnTo>
                    <a:pt x="894" y="1023"/>
                  </a:lnTo>
                  <a:lnTo>
                    <a:pt x="887" y="1030"/>
                  </a:lnTo>
                  <a:lnTo>
                    <a:pt x="880" y="1030"/>
                  </a:lnTo>
                  <a:lnTo>
                    <a:pt x="874" y="1023"/>
                  </a:lnTo>
                  <a:lnTo>
                    <a:pt x="867" y="1030"/>
                  </a:lnTo>
                  <a:lnTo>
                    <a:pt x="860" y="1023"/>
                  </a:lnTo>
                  <a:lnTo>
                    <a:pt x="860" y="1016"/>
                  </a:lnTo>
                  <a:lnTo>
                    <a:pt x="853" y="1016"/>
                  </a:lnTo>
                  <a:lnTo>
                    <a:pt x="846" y="1009"/>
                  </a:lnTo>
                  <a:lnTo>
                    <a:pt x="840" y="1016"/>
                  </a:lnTo>
                  <a:lnTo>
                    <a:pt x="840" y="1009"/>
                  </a:lnTo>
                  <a:lnTo>
                    <a:pt x="833" y="1003"/>
                  </a:lnTo>
                  <a:lnTo>
                    <a:pt x="826" y="1003"/>
                  </a:lnTo>
                  <a:lnTo>
                    <a:pt x="819" y="1003"/>
                  </a:lnTo>
                  <a:lnTo>
                    <a:pt x="813" y="1009"/>
                  </a:lnTo>
                  <a:lnTo>
                    <a:pt x="806" y="1003"/>
                  </a:lnTo>
                  <a:lnTo>
                    <a:pt x="799" y="1003"/>
                  </a:lnTo>
                  <a:lnTo>
                    <a:pt x="792" y="1003"/>
                  </a:lnTo>
                  <a:lnTo>
                    <a:pt x="785" y="1009"/>
                  </a:lnTo>
                  <a:lnTo>
                    <a:pt x="779" y="1003"/>
                  </a:lnTo>
                  <a:lnTo>
                    <a:pt x="765" y="1009"/>
                  </a:lnTo>
                  <a:lnTo>
                    <a:pt x="758" y="1009"/>
                  </a:lnTo>
                  <a:lnTo>
                    <a:pt x="758" y="1016"/>
                  </a:lnTo>
                  <a:lnTo>
                    <a:pt x="752" y="1016"/>
                  </a:lnTo>
                  <a:lnTo>
                    <a:pt x="752" y="1009"/>
                  </a:lnTo>
                  <a:lnTo>
                    <a:pt x="752" y="1003"/>
                  </a:lnTo>
                  <a:lnTo>
                    <a:pt x="745" y="1003"/>
                  </a:lnTo>
                  <a:lnTo>
                    <a:pt x="745" y="1009"/>
                  </a:lnTo>
                  <a:lnTo>
                    <a:pt x="738" y="1009"/>
                  </a:lnTo>
                  <a:lnTo>
                    <a:pt x="745" y="1016"/>
                  </a:lnTo>
                  <a:lnTo>
                    <a:pt x="738" y="1023"/>
                  </a:lnTo>
                  <a:lnTo>
                    <a:pt x="731" y="1023"/>
                  </a:lnTo>
                  <a:lnTo>
                    <a:pt x="725" y="1023"/>
                  </a:lnTo>
                  <a:lnTo>
                    <a:pt x="725" y="1030"/>
                  </a:lnTo>
                  <a:lnTo>
                    <a:pt x="745" y="1057"/>
                  </a:lnTo>
                  <a:lnTo>
                    <a:pt x="738" y="1057"/>
                  </a:lnTo>
                  <a:lnTo>
                    <a:pt x="731" y="1064"/>
                  </a:lnTo>
                  <a:lnTo>
                    <a:pt x="725" y="1036"/>
                  </a:lnTo>
                  <a:lnTo>
                    <a:pt x="711" y="1036"/>
                  </a:lnTo>
                  <a:lnTo>
                    <a:pt x="718" y="1043"/>
                  </a:lnTo>
                  <a:lnTo>
                    <a:pt x="711" y="1043"/>
                  </a:lnTo>
                  <a:lnTo>
                    <a:pt x="711" y="1050"/>
                  </a:lnTo>
                  <a:lnTo>
                    <a:pt x="704" y="1043"/>
                  </a:lnTo>
                  <a:lnTo>
                    <a:pt x="711" y="1057"/>
                  </a:lnTo>
                  <a:lnTo>
                    <a:pt x="704" y="1057"/>
                  </a:lnTo>
                  <a:lnTo>
                    <a:pt x="691" y="1057"/>
                  </a:lnTo>
                  <a:lnTo>
                    <a:pt x="684" y="1050"/>
                  </a:lnTo>
                  <a:lnTo>
                    <a:pt x="677" y="1043"/>
                  </a:lnTo>
                  <a:lnTo>
                    <a:pt x="664" y="1030"/>
                  </a:lnTo>
                  <a:lnTo>
                    <a:pt x="670" y="1016"/>
                  </a:lnTo>
                  <a:lnTo>
                    <a:pt x="677" y="1009"/>
                  </a:lnTo>
                  <a:lnTo>
                    <a:pt x="670" y="1009"/>
                  </a:lnTo>
                  <a:lnTo>
                    <a:pt x="664" y="1009"/>
                  </a:lnTo>
                  <a:lnTo>
                    <a:pt x="657" y="1003"/>
                  </a:lnTo>
                  <a:lnTo>
                    <a:pt x="657" y="1009"/>
                  </a:lnTo>
                  <a:lnTo>
                    <a:pt x="650" y="1016"/>
                  </a:lnTo>
                  <a:lnTo>
                    <a:pt x="650" y="1023"/>
                  </a:lnTo>
                  <a:lnTo>
                    <a:pt x="650" y="1030"/>
                  </a:lnTo>
                  <a:lnTo>
                    <a:pt x="636" y="1030"/>
                  </a:lnTo>
                  <a:lnTo>
                    <a:pt x="643" y="1036"/>
                  </a:lnTo>
                  <a:lnTo>
                    <a:pt x="636" y="1043"/>
                  </a:lnTo>
                  <a:lnTo>
                    <a:pt x="630" y="1050"/>
                  </a:lnTo>
                  <a:lnTo>
                    <a:pt x="636" y="1057"/>
                  </a:lnTo>
                  <a:lnTo>
                    <a:pt x="630" y="1064"/>
                  </a:lnTo>
                  <a:lnTo>
                    <a:pt x="636" y="1070"/>
                  </a:lnTo>
                  <a:lnTo>
                    <a:pt x="630" y="1070"/>
                  </a:lnTo>
                  <a:lnTo>
                    <a:pt x="630" y="1091"/>
                  </a:lnTo>
                  <a:lnTo>
                    <a:pt x="623" y="1097"/>
                  </a:lnTo>
                  <a:lnTo>
                    <a:pt x="623" y="1104"/>
                  </a:lnTo>
                  <a:lnTo>
                    <a:pt x="623" y="1118"/>
                  </a:lnTo>
                  <a:lnTo>
                    <a:pt x="623" y="1124"/>
                  </a:lnTo>
                  <a:lnTo>
                    <a:pt x="630" y="1118"/>
                  </a:lnTo>
                  <a:lnTo>
                    <a:pt x="630" y="1124"/>
                  </a:lnTo>
                  <a:lnTo>
                    <a:pt x="623" y="1131"/>
                  </a:lnTo>
                  <a:lnTo>
                    <a:pt x="623" y="1138"/>
                  </a:lnTo>
                  <a:lnTo>
                    <a:pt x="630" y="1138"/>
                  </a:lnTo>
                  <a:lnTo>
                    <a:pt x="630" y="1158"/>
                  </a:lnTo>
                  <a:lnTo>
                    <a:pt x="636" y="1185"/>
                  </a:lnTo>
                  <a:lnTo>
                    <a:pt x="636" y="1192"/>
                  </a:lnTo>
                  <a:lnTo>
                    <a:pt x="636" y="1206"/>
                  </a:lnTo>
                  <a:lnTo>
                    <a:pt x="636" y="1213"/>
                  </a:lnTo>
                  <a:lnTo>
                    <a:pt x="636" y="1226"/>
                  </a:lnTo>
                  <a:lnTo>
                    <a:pt x="630" y="1233"/>
                  </a:lnTo>
                  <a:lnTo>
                    <a:pt x="630" y="1240"/>
                  </a:lnTo>
                  <a:lnTo>
                    <a:pt x="630" y="1260"/>
                  </a:lnTo>
                  <a:lnTo>
                    <a:pt x="623" y="1260"/>
                  </a:lnTo>
                  <a:lnTo>
                    <a:pt x="623" y="1267"/>
                  </a:lnTo>
                  <a:lnTo>
                    <a:pt x="623" y="1273"/>
                  </a:lnTo>
                  <a:lnTo>
                    <a:pt x="623" y="1280"/>
                  </a:lnTo>
                  <a:lnTo>
                    <a:pt x="616" y="1280"/>
                  </a:lnTo>
                  <a:lnTo>
                    <a:pt x="609" y="1280"/>
                  </a:lnTo>
                  <a:lnTo>
                    <a:pt x="596" y="1280"/>
                  </a:lnTo>
                  <a:lnTo>
                    <a:pt x="582" y="1287"/>
                  </a:lnTo>
                  <a:lnTo>
                    <a:pt x="575" y="1314"/>
                  </a:lnTo>
                  <a:lnTo>
                    <a:pt x="569" y="1321"/>
                  </a:lnTo>
                  <a:lnTo>
                    <a:pt x="562" y="1328"/>
                  </a:lnTo>
                  <a:lnTo>
                    <a:pt x="548" y="1334"/>
                  </a:lnTo>
                  <a:lnTo>
                    <a:pt x="542" y="1334"/>
                  </a:lnTo>
                  <a:lnTo>
                    <a:pt x="535" y="1334"/>
                  </a:lnTo>
                  <a:lnTo>
                    <a:pt x="521" y="1328"/>
                  </a:lnTo>
                  <a:lnTo>
                    <a:pt x="508" y="1321"/>
                  </a:lnTo>
                  <a:lnTo>
                    <a:pt x="501" y="1307"/>
                  </a:lnTo>
                  <a:lnTo>
                    <a:pt x="494" y="1301"/>
                  </a:lnTo>
                  <a:lnTo>
                    <a:pt x="481" y="1294"/>
                  </a:lnTo>
                  <a:lnTo>
                    <a:pt x="474" y="1287"/>
                  </a:lnTo>
                  <a:lnTo>
                    <a:pt x="474" y="1280"/>
                  </a:lnTo>
                  <a:lnTo>
                    <a:pt x="467" y="1273"/>
                  </a:lnTo>
                  <a:lnTo>
                    <a:pt x="460" y="1273"/>
                  </a:lnTo>
                  <a:lnTo>
                    <a:pt x="460" y="1287"/>
                  </a:lnTo>
                  <a:lnTo>
                    <a:pt x="454" y="1287"/>
                  </a:lnTo>
                  <a:lnTo>
                    <a:pt x="454" y="1294"/>
                  </a:lnTo>
                  <a:lnTo>
                    <a:pt x="447" y="1294"/>
                  </a:lnTo>
                  <a:lnTo>
                    <a:pt x="447" y="1301"/>
                  </a:lnTo>
                  <a:lnTo>
                    <a:pt x="447" y="1314"/>
                  </a:lnTo>
                  <a:lnTo>
                    <a:pt x="454" y="1314"/>
                  </a:lnTo>
                  <a:lnTo>
                    <a:pt x="454" y="1321"/>
                  </a:lnTo>
                  <a:lnTo>
                    <a:pt x="454" y="1328"/>
                  </a:lnTo>
                  <a:lnTo>
                    <a:pt x="454" y="1334"/>
                  </a:lnTo>
                  <a:lnTo>
                    <a:pt x="454" y="1341"/>
                  </a:lnTo>
                  <a:lnTo>
                    <a:pt x="447" y="1334"/>
                  </a:lnTo>
                  <a:lnTo>
                    <a:pt x="440" y="1334"/>
                  </a:lnTo>
                  <a:lnTo>
                    <a:pt x="433" y="1328"/>
                  </a:lnTo>
                  <a:lnTo>
                    <a:pt x="406" y="1321"/>
                  </a:lnTo>
                  <a:lnTo>
                    <a:pt x="406" y="1328"/>
                  </a:lnTo>
                  <a:lnTo>
                    <a:pt x="406" y="1334"/>
                  </a:lnTo>
                  <a:lnTo>
                    <a:pt x="406" y="1328"/>
                  </a:lnTo>
                  <a:lnTo>
                    <a:pt x="399" y="1328"/>
                  </a:lnTo>
                  <a:lnTo>
                    <a:pt x="399" y="1314"/>
                  </a:lnTo>
                  <a:lnTo>
                    <a:pt x="393" y="1301"/>
                  </a:lnTo>
                  <a:lnTo>
                    <a:pt x="386" y="1294"/>
                  </a:lnTo>
                  <a:lnTo>
                    <a:pt x="393" y="1287"/>
                  </a:lnTo>
                  <a:lnTo>
                    <a:pt x="386" y="1287"/>
                  </a:lnTo>
                  <a:lnTo>
                    <a:pt x="393" y="1280"/>
                  </a:lnTo>
                  <a:lnTo>
                    <a:pt x="393" y="1273"/>
                  </a:lnTo>
                  <a:lnTo>
                    <a:pt x="393" y="1267"/>
                  </a:lnTo>
                  <a:lnTo>
                    <a:pt x="393" y="1260"/>
                  </a:lnTo>
                  <a:lnTo>
                    <a:pt x="393" y="1253"/>
                  </a:lnTo>
                  <a:lnTo>
                    <a:pt x="386" y="1246"/>
                  </a:lnTo>
                  <a:lnTo>
                    <a:pt x="386" y="1240"/>
                  </a:lnTo>
                  <a:lnTo>
                    <a:pt x="386" y="1233"/>
                  </a:lnTo>
                  <a:lnTo>
                    <a:pt x="379" y="1219"/>
                  </a:lnTo>
                  <a:lnTo>
                    <a:pt x="379" y="1206"/>
                  </a:lnTo>
                  <a:lnTo>
                    <a:pt x="379" y="1199"/>
                  </a:lnTo>
                  <a:lnTo>
                    <a:pt x="372" y="1199"/>
                  </a:lnTo>
                  <a:lnTo>
                    <a:pt x="372" y="1192"/>
                  </a:lnTo>
                  <a:lnTo>
                    <a:pt x="372" y="1185"/>
                  </a:lnTo>
                  <a:lnTo>
                    <a:pt x="366" y="1185"/>
                  </a:lnTo>
                  <a:lnTo>
                    <a:pt x="352" y="1199"/>
                  </a:lnTo>
                  <a:lnTo>
                    <a:pt x="338" y="1213"/>
                  </a:lnTo>
                  <a:lnTo>
                    <a:pt x="332" y="1213"/>
                  </a:lnTo>
                  <a:lnTo>
                    <a:pt x="325" y="1219"/>
                  </a:lnTo>
                  <a:lnTo>
                    <a:pt x="311" y="1240"/>
                  </a:lnTo>
                  <a:lnTo>
                    <a:pt x="311" y="1246"/>
                  </a:lnTo>
                  <a:lnTo>
                    <a:pt x="305" y="1240"/>
                  </a:lnTo>
                  <a:lnTo>
                    <a:pt x="305" y="1233"/>
                  </a:lnTo>
                  <a:lnTo>
                    <a:pt x="291" y="1233"/>
                  </a:lnTo>
                  <a:lnTo>
                    <a:pt x="291" y="1219"/>
                  </a:lnTo>
                  <a:lnTo>
                    <a:pt x="305" y="1206"/>
                  </a:lnTo>
                  <a:lnTo>
                    <a:pt x="305" y="1192"/>
                  </a:lnTo>
                  <a:lnTo>
                    <a:pt x="305" y="1179"/>
                  </a:lnTo>
                  <a:lnTo>
                    <a:pt x="305" y="1172"/>
                  </a:lnTo>
                  <a:lnTo>
                    <a:pt x="305" y="1165"/>
                  </a:lnTo>
                  <a:lnTo>
                    <a:pt x="311" y="1152"/>
                  </a:lnTo>
                  <a:lnTo>
                    <a:pt x="325" y="1145"/>
                  </a:lnTo>
                  <a:lnTo>
                    <a:pt x="325" y="1138"/>
                  </a:lnTo>
                  <a:lnTo>
                    <a:pt x="332" y="1138"/>
                  </a:lnTo>
                  <a:lnTo>
                    <a:pt x="332" y="1124"/>
                  </a:lnTo>
                  <a:lnTo>
                    <a:pt x="338" y="1118"/>
                  </a:lnTo>
                  <a:lnTo>
                    <a:pt x="338" y="1111"/>
                  </a:lnTo>
                  <a:lnTo>
                    <a:pt x="338" y="1104"/>
                  </a:lnTo>
                  <a:lnTo>
                    <a:pt x="332" y="1104"/>
                  </a:lnTo>
                  <a:lnTo>
                    <a:pt x="332" y="1097"/>
                  </a:lnTo>
                  <a:lnTo>
                    <a:pt x="332" y="1091"/>
                  </a:lnTo>
                  <a:lnTo>
                    <a:pt x="345" y="1084"/>
                  </a:lnTo>
                  <a:lnTo>
                    <a:pt x="338" y="1070"/>
                  </a:lnTo>
                  <a:lnTo>
                    <a:pt x="345" y="1070"/>
                  </a:lnTo>
                  <a:lnTo>
                    <a:pt x="345" y="1057"/>
                  </a:lnTo>
                  <a:lnTo>
                    <a:pt x="352" y="1050"/>
                  </a:lnTo>
                  <a:lnTo>
                    <a:pt x="338" y="1043"/>
                  </a:lnTo>
                  <a:lnTo>
                    <a:pt x="338" y="1036"/>
                  </a:lnTo>
                  <a:lnTo>
                    <a:pt x="338" y="1030"/>
                  </a:lnTo>
                  <a:lnTo>
                    <a:pt x="332" y="1030"/>
                  </a:lnTo>
                  <a:lnTo>
                    <a:pt x="332" y="1023"/>
                  </a:lnTo>
                  <a:lnTo>
                    <a:pt x="332" y="1009"/>
                  </a:lnTo>
                  <a:lnTo>
                    <a:pt x="318" y="1016"/>
                  </a:lnTo>
                  <a:lnTo>
                    <a:pt x="311" y="1016"/>
                  </a:lnTo>
                  <a:lnTo>
                    <a:pt x="311" y="1009"/>
                  </a:lnTo>
                  <a:lnTo>
                    <a:pt x="291" y="1009"/>
                  </a:lnTo>
                  <a:lnTo>
                    <a:pt x="291" y="1003"/>
                  </a:lnTo>
                  <a:lnTo>
                    <a:pt x="291" y="989"/>
                  </a:lnTo>
                  <a:lnTo>
                    <a:pt x="291" y="982"/>
                  </a:lnTo>
                  <a:lnTo>
                    <a:pt x="298" y="969"/>
                  </a:lnTo>
                  <a:lnTo>
                    <a:pt x="291" y="948"/>
                  </a:lnTo>
                  <a:lnTo>
                    <a:pt x="291" y="942"/>
                  </a:lnTo>
                  <a:lnTo>
                    <a:pt x="291" y="928"/>
                  </a:lnTo>
                  <a:lnTo>
                    <a:pt x="271" y="915"/>
                  </a:lnTo>
                  <a:lnTo>
                    <a:pt x="264" y="901"/>
                  </a:lnTo>
                  <a:lnTo>
                    <a:pt x="264" y="908"/>
                  </a:lnTo>
                  <a:lnTo>
                    <a:pt x="257" y="908"/>
                  </a:lnTo>
                  <a:lnTo>
                    <a:pt x="250" y="901"/>
                  </a:lnTo>
                  <a:lnTo>
                    <a:pt x="250" y="894"/>
                  </a:lnTo>
                  <a:lnTo>
                    <a:pt x="230" y="901"/>
                  </a:lnTo>
                  <a:lnTo>
                    <a:pt x="223" y="901"/>
                  </a:lnTo>
                  <a:lnTo>
                    <a:pt x="217" y="901"/>
                  </a:lnTo>
                  <a:lnTo>
                    <a:pt x="210" y="908"/>
                  </a:lnTo>
                  <a:lnTo>
                    <a:pt x="210" y="901"/>
                  </a:lnTo>
                  <a:lnTo>
                    <a:pt x="217" y="887"/>
                  </a:lnTo>
                  <a:lnTo>
                    <a:pt x="217" y="881"/>
                  </a:lnTo>
                  <a:lnTo>
                    <a:pt x="217" y="874"/>
                  </a:lnTo>
                  <a:lnTo>
                    <a:pt x="217" y="867"/>
                  </a:lnTo>
                  <a:lnTo>
                    <a:pt x="217" y="860"/>
                  </a:lnTo>
                  <a:lnTo>
                    <a:pt x="210" y="860"/>
                  </a:lnTo>
                  <a:lnTo>
                    <a:pt x="210" y="854"/>
                  </a:lnTo>
                  <a:lnTo>
                    <a:pt x="210" y="860"/>
                  </a:lnTo>
                  <a:lnTo>
                    <a:pt x="203" y="854"/>
                  </a:lnTo>
                  <a:lnTo>
                    <a:pt x="196" y="854"/>
                  </a:lnTo>
                  <a:lnTo>
                    <a:pt x="176" y="833"/>
                  </a:lnTo>
                  <a:lnTo>
                    <a:pt x="176" y="826"/>
                  </a:lnTo>
                  <a:lnTo>
                    <a:pt x="176" y="820"/>
                  </a:lnTo>
                  <a:lnTo>
                    <a:pt x="183" y="813"/>
                  </a:lnTo>
                  <a:lnTo>
                    <a:pt x="183" y="806"/>
                  </a:lnTo>
                  <a:lnTo>
                    <a:pt x="169" y="799"/>
                  </a:lnTo>
                  <a:lnTo>
                    <a:pt x="176" y="799"/>
                  </a:lnTo>
                  <a:lnTo>
                    <a:pt x="183" y="793"/>
                  </a:lnTo>
                  <a:lnTo>
                    <a:pt x="183" y="779"/>
                  </a:lnTo>
                  <a:lnTo>
                    <a:pt x="189" y="772"/>
                  </a:lnTo>
                  <a:lnTo>
                    <a:pt x="189" y="765"/>
                  </a:lnTo>
                  <a:lnTo>
                    <a:pt x="189" y="772"/>
                  </a:lnTo>
                  <a:lnTo>
                    <a:pt x="183" y="779"/>
                  </a:lnTo>
                  <a:lnTo>
                    <a:pt x="176" y="786"/>
                  </a:lnTo>
                  <a:lnTo>
                    <a:pt x="169" y="779"/>
                  </a:lnTo>
                  <a:lnTo>
                    <a:pt x="169" y="786"/>
                  </a:lnTo>
                  <a:lnTo>
                    <a:pt x="162" y="786"/>
                  </a:lnTo>
                  <a:lnTo>
                    <a:pt x="162" y="779"/>
                  </a:lnTo>
                  <a:lnTo>
                    <a:pt x="149" y="772"/>
                  </a:lnTo>
                  <a:lnTo>
                    <a:pt x="149" y="765"/>
                  </a:lnTo>
                  <a:lnTo>
                    <a:pt x="149" y="759"/>
                  </a:lnTo>
                  <a:lnTo>
                    <a:pt x="142" y="752"/>
                  </a:lnTo>
                  <a:lnTo>
                    <a:pt x="142" y="738"/>
                  </a:lnTo>
                  <a:lnTo>
                    <a:pt x="135" y="732"/>
                  </a:lnTo>
                  <a:lnTo>
                    <a:pt x="128" y="732"/>
                  </a:lnTo>
                  <a:lnTo>
                    <a:pt x="122" y="725"/>
                  </a:lnTo>
                  <a:lnTo>
                    <a:pt x="115" y="725"/>
                  </a:lnTo>
                  <a:lnTo>
                    <a:pt x="115" y="738"/>
                  </a:lnTo>
                  <a:lnTo>
                    <a:pt x="115" y="752"/>
                  </a:lnTo>
                  <a:lnTo>
                    <a:pt x="108" y="745"/>
                  </a:lnTo>
                  <a:lnTo>
                    <a:pt x="101" y="745"/>
                  </a:lnTo>
                  <a:lnTo>
                    <a:pt x="101" y="738"/>
                  </a:lnTo>
                  <a:lnTo>
                    <a:pt x="95" y="738"/>
                  </a:lnTo>
                  <a:lnTo>
                    <a:pt x="95" y="732"/>
                  </a:lnTo>
                  <a:lnTo>
                    <a:pt x="95" y="745"/>
                  </a:lnTo>
                  <a:lnTo>
                    <a:pt x="88" y="745"/>
                  </a:lnTo>
                  <a:lnTo>
                    <a:pt x="81" y="745"/>
                  </a:lnTo>
                  <a:lnTo>
                    <a:pt x="81" y="738"/>
                  </a:lnTo>
                  <a:lnTo>
                    <a:pt x="74" y="738"/>
                  </a:lnTo>
                  <a:lnTo>
                    <a:pt x="74" y="732"/>
                  </a:lnTo>
                  <a:lnTo>
                    <a:pt x="67" y="725"/>
                  </a:lnTo>
                  <a:lnTo>
                    <a:pt x="61" y="725"/>
                  </a:lnTo>
                  <a:lnTo>
                    <a:pt x="67" y="725"/>
                  </a:lnTo>
                  <a:lnTo>
                    <a:pt x="61" y="718"/>
                  </a:lnTo>
                  <a:lnTo>
                    <a:pt x="67" y="711"/>
                  </a:lnTo>
                  <a:lnTo>
                    <a:pt x="67" y="704"/>
                  </a:lnTo>
                  <a:lnTo>
                    <a:pt x="74" y="698"/>
                  </a:lnTo>
                  <a:lnTo>
                    <a:pt x="81" y="691"/>
                  </a:lnTo>
                  <a:lnTo>
                    <a:pt x="88" y="691"/>
                  </a:lnTo>
                  <a:lnTo>
                    <a:pt x="88" y="677"/>
                  </a:lnTo>
                  <a:lnTo>
                    <a:pt x="81" y="671"/>
                  </a:lnTo>
                  <a:lnTo>
                    <a:pt x="74" y="677"/>
                  </a:lnTo>
                  <a:lnTo>
                    <a:pt x="74" y="671"/>
                  </a:lnTo>
                  <a:lnTo>
                    <a:pt x="81" y="650"/>
                  </a:lnTo>
                  <a:lnTo>
                    <a:pt x="81" y="644"/>
                  </a:lnTo>
                  <a:lnTo>
                    <a:pt x="74" y="644"/>
                  </a:lnTo>
                  <a:lnTo>
                    <a:pt x="81" y="644"/>
                  </a:lnTo>
                  <a:lnTo>
                    <a:pt x="74" y="630"/>
                  </a:lnTo>
                  <a:lnTo>
                    <a:pt x="67" y="630"/>
                  </a:lnTo>
                  <a:lnTo>
                    <a:pt x="67" y="623"/>
                  </a:lnTo>
                  <a:lnTo>
                    <a:pt x="61" y="616"/>
                  </a:lnTo>
                  <a:lnTo>
                    <a:pt x="47" y="616"/>
                  </a:lnTo>
                  <a:lnTo>
                    <a:pt x="34" y="610"/>
                  </a:lnTo>
                  <a:lnTo>
                    <a:pt x="20" y="610"/>
                  </a:lnTo>
                  <a:lnTo>
                    <a:pt x="27" y="610"/>
                  </a:lnTo>
                  <a:lnTo>
                    <a:pt x="27" y="603"/>
                  </a:lnTo>
                  <a:lnTo>
                    <a:pt x="34" y="603"/>
                  </a:lnTo>
                  <a:lnTo>
                    <a:pt x="40" y="603"/>
                  </a:lnTo>
                  <a:lnTo>
                    <a:pt x="40" y="589"/>
                  </a:lnTo>
                  <a:lnTo>
                    <a:pt x="47" y="583"/>
                  </a:lnTo>
                  <a:lnTo>
                    <a:pt x="47" y="576"/>
                  </a:lnTo>
                  <a:lnTo>
                    <a:pt x="54" y="569"/>
                  </a:lnTo>
                  <a:lnTo>
                    <a:pt x="47" y="555"/>
                  </a:lnTo>
                  <a:lnTo>
                    <a:pt x="54" y="555"/>
                  </a:lnTo>
                  <a:lnTo>
                    <a:pt x="61" y="549"/>
                  </a:lnTo>
                  <a:lnTo>
                    <a:pt x="54" y="542"/>
                  </a:lnTo>
                  <a:lnTo>
                    <a:pt x="61" y="535"/>
                  </a:lnTo>
                  <a:lnTo>
                    <a:pt x="54" y="528"/>
                  </a:lnTo>
                  <a:lnTo>
                    <a:pt x="74" y="515"/>
                  </a:lnTo>
                  <a:lnTo>
                    <a:pt x="81" y="515"/>
                  </a:lnTo>
                  <a:lnTo>
                    <a:pt x="81" y="508"/>
                  </a:lnTo>
                  <a:lnTo>
                    <a:pt x="81" y="501"/>
                  </a:lnTo>
                  <a:lnTo>
                    <a:pt x="81" y="495"/>
                  </a:lnTo>
                  <a:lnTo>
                    <a:pt x="81" y="488"/>
                  </a:lnTo>
                  <a:lnTo>
                    <a:pt x="74" y="495"/>
                  </a:lnTo>
                  <a:lnTo>
                    <a:pt x="74" y="488"/>
                  </a:lnTo>
                  <a:lnTo>
                    <a:pt x="67" y="488"/>
                  </a:lnTo>
                  <a:lnTo>
                    <a:pt x="67" y="481"/>
                  </a:lnTo>
                  <a:lnTo>
                    <a:pt x="67" y="474"/>
                  </a:lnTo>
                  <a:lnTo>
                    <a:pt x="74" y="481"/>
                  </a:lnTo>
                  <a:lnTo>
                    <a:pt x="81" y="474"/>
                  </a:lnTo>
                  <a:lnTo>
                    <a:pt x="74" y="474"/>
                  </a:lnTo>
                  <a:lnTo>
                    <a:pt x="81" y="467"/>
                  </a:lnTo>
                  <a:lnTo>
                    <a:pt x="81" y="461"/>
                  </a:lnTo>
                  <a:lnTo>
                    <a:pt x="88" y="447"/>
                  </a:lnTo>
                  <a:lnTo>
                    <a:pt x="88" y="440"/>
                  </a:lnTo>
                  <a:lnTo>
                    <a:pt x="88" y="434"/>
                  </a:lnTo>
                  <a:lnTo>
                    <a:pt x="95" y="434"/>
                  </a:lnTo>
                  <a:lnTo>
                    <a:pt x="95" y="420"/>
                  </a:lnTo>
                  <a:lnTo>
                    <a:pt x="101" y="406"/>
                  </a:lnTo>
                  <a:lnTo>
                    <a:pt x="101" y="400"/>
                  </a:lnTo>
                  <a:lnTo>
                    <a:pt x="101" y="386"/>
                  </a:lnTo>
                  <a:lnTo>
                    <a:pt x="122" y="379"/>
                  </a:lnTo>
                  <a:lnTo>
                    <a:pt x="122" y="373"/>
                  </a:lnTo>
                  <a:lnTo>
                    <a:pt x="122" y="366"/>
                  </a:lnTo>
                  <a:lnTo>
                    <a:pt x="115" y="352"/>
                  </a:lnTo>
                  <a:lnTo>
                    <a:pt x="101" y="345"/>
                  </a:lnTo>
                  <a:lnTo>
                    <a:pt x="95" y="325"/>
                  </a:lnTo>
                  <a:lnTo>
                    <a:pt x="88" y="325"/>
                  </a:lnTo>
                  <a:lnTo>
                    <a:pt x="88" y="318"/>
                  </a:lnTo>
                  <a:lnTo>
                    <a:pt x="88" y="312"/>
                  </a:lnTo>
                  <a:lnTo>
                    <a:pt x="95" y="305"/>
                  </a:lnTo>
                  <a:lnTo>
                    <a:pt x="88" y="298"/>
                  </a:lnTo>
                  <a:lnTo>
                    <a:pt x="95" y="298"/>
                  </a:lnTo>
                  <a:lnTo>
                    <a:pt x="95" y="291"/>
                  </a:lnTo>
                  <a:lnTo>
                    <a:pt x="95" y="278"/>
                  </a:lnTo>
                  <a:lnTo>
                    <a:pt x="88" y="278"/>
                  </a:lnTo>
                  <a:lnTo>
                    <a:pt x="81" y="278"/>
                  </a:lnTo>
                  <a:lnTo>
                    <a:pt x="74" y="278"/>
                  </a:lnTo>
                  <a:lnTo>
                    <a:pt x="67" y="271"/>
                  </a:lnTo>
                  <a:lnTo>
                    <a:pt x="54" y="264"/>
                  </a:lnTo>
                  <a:lnTo>
                    <a:pt x="47" y="264"/>
                  </a:lnTo>
                  <a:lnTo>
                    <a:pt x="40" y="264"/>
                  </a:lnTo>
                  <a:lnTo>
                    <a:pt x="40" y="257"/>
                  </a:lnTo>
                  <a:lnTo>
                    <a:pt x="40" y="251"/>
                  </a:lnTo>
                  <a:lnTo>
                    <a:pt x="40" y="244"/>
                  </a:lnTo>
                  <a:lnTo>
                    <a:pt x="34" y="230"/>
                  </a:lnTo>
                  <a:lnTo>
                    <a:pt x="27" y="217"/>
                  </a:lnTo>
                  <a:lnTo>
                    <a:pt x="7" y="210"/>
                  </a:lnTo>
                  <a:lnTo>
                    <a:pt x="7" y="203"/>
                  </a:lnTo>
                  <a:lnTo>
                    <a:pt x="0" y="203"/>
                  </a:lnTo>
                  <a:lnTo>
                    <a:pt x="0" y="190"/>
                  </a:lnTo>
                  <a:lnTo>
                    <a:pt x="0" y="183"/>
                  </a:lnTo>
                  <a:lnTo>
                    <a:pt x="13" y="183"/>
                  </a:lnTo>
                  <a:lnTo>
                    <a:pt x="20" y="190"/>
                  </a:lnTo>
                  <a:lnTo>
                    <a:pt x="27" y="183"/>
                  </a:lnTo>
                  <a:lnTo>
                    <a:pt x="34" y="169"/>
                  </a:lnTo>
                  <a:lnTo>
                    <a:pt x="40" y="169"/>
                  </a:lnTo>
                  <a:lnTo>
                    <a:pt x="47" y="163"/>
                  </a:lnTo>
                  <a:lnTo>
                    <a:pt x="47" y="169"/>
                  </a:lnTo>
                  <a:lnTo>
                    <a:pt x="54" y="163"/>
                  </a:lnTo>
                  <a:lnTo>
                    <a:pt x="61" y="163"/>
                  </a:lnTo>
                  <a:lnTo>
                    <a:pt x="61" y="156"/>
                  </a:lnTo>
                  <a:lnTo>
                    <a:pt x="67" y="156"/>
                  </a:lnTo>
                  <a:lnTo>
                    <a:pt x="74" y="142"/>
                  </a:lnTo>
                  <a:lnTo>
                    <a:pt x="81" y="135"/>
                  </a:lnTo>
                  <a:lnTo>
                    <a:pt x="81" y="129"/>
                  </a:lnTo>
                  <a:lnTo>
                    <a:pt x="101" y="129"/>
                  </a:lnTo>
                  <a:lnTo>
                    <a:pt x="115" y="129"/>
                  </a:lnTo>
                  <a:lnTo>
                    <a:pt x="115" y="122"/>
                  </a:lnTo>
                  <a:lnTo>
                    <a:pt x="115" y="115"/>
                  </a:lnTo>
                  <a:lnTo>
                    <a:pt x="115" y="108"/>
                  </a:lnTo>
                  <a:lnTo>
                    <a:pt x="122" y="95"/>
                  </a:lnTo>
                  <a:lnTo>
                    <a:pt x="122" y="88"/>
                  </a:lnTo>
                  <a:lnTo>
                    <a:pt x="122" y="81"/>
                  </a:lnTo>
                  <a:lnTo>
                    <a:pt x="115" y="75"/>
                  </a:lnTo>
                  <a:lnTo>
                    <a:pt x="108" y="75"/>
                  </a:lnTo>
                  <a:lnTo>
                    <a:pt x="108" y="68"/>
                  </a:lnTo>
                  <a:lnTo>
                    <a:pt x="108" y="61"/>
                  </a:lnTo>
                  <a:lnTo>
                    <a:pt x="115" y="75"/>
                  </a:lnTo>
                  <a:lnTo>
                    <a:pt x="128" y="81"/>
                  </a:lnTo>
                  <a:lnTo>
                    <a:pt x="149" y="75"/>
                  </a:lnTo>
                  <a:lnTo>
                    <a:pt x="156" y="81"/>
                  </a:lnTo>
                  <a:lnTo>
                    <a:pt x="169" y="81"/>
                  </a:lnTo>
                  <a:lnTo>
                    <a:pt x="176" y="81"/>
                  </a:lnTo>
                  <a:lnTo>
                    <a:pt x="183" y="81"/>
                  </a:lnTo>
                  <a:lnTo>
                    <a:pt x="183" y="75"/>
                  </a:lnTo>
                  <a:lnTo>
                    <a:pt x="189" y="75"/>
                  </a:lnTo>
                  <a:lnTo>
                    <a:pt x="196" y="75"/>
                  </a:lnTo>
                  <a:lnTo>
                    <a:pt x="203" y="75"/>
                  </a:lnTo>
                  <a:lnTo>
                    <a:pt x="203" y="81"/>
                  </a:lnTo>
                  <a:lnTo>
                    <a:pt x="210" y="81"/>
                  </a:lnTo>
                  <a:lnTo>
                    <a:pt x="217" y="81"/>
                  </a:lnTo>
                  <a:lnTo>
                    <a:pt x="217" y="68"/>
                  </a:lnTo>
                  <a:lnTo>
                    <a:pt x="230" y="61"/>
                  </a:lnTo>
                  <a:lnTo>
                    <a:pt x="237" y="61"/>
                  </a:lnTo>
                  <a:lnTo>
                    <a:pt x="244" y="68"/>
                  </a:lnTo>
                  <a:lnTo>
                    <a:pt x="244" y="81"/>
                  </a:lnTo>
                  <a:lnTo>
                    <a:pt x="257" y="54"/>
                  </a:lnTo>
                  <a:lnTo>
                    <a:pt x="257" y="47"/>
                  </a:lnTo>
                  <a:lnTo>
                    <a:pt x="271" y="34"/>
                  </a:lnTo>
                  <a:lnTo>
                    <a:pt x="277" y="34"/>
                  </a:lnTo>
                  <a:lnTo>
                    <a:pt x="284" y="27"/>
                  </a:lnTo>
                  <a:lnTo>
                    <a:pt x="291" y="27"/>
                  </a:lnTo>
                  <a:lnTo>
                    <a:pt x="298" y="27"/>
                  </a:lnTo>
                  <a:lnTo>
                    <a:pt x="305" y="27"/>
                  </a:lnTo>
                  <a:close/>
                </a:path>
              </a:pathLst>
            </a:custGeom>
            <a:solidFill>
              <a:srgbClr val="A6A6A6"/>
            </a:solidFill>
            <a:ln w="1" cap="sq">
              <a:solidFill>
                <a:srgbClr val="7F7F7F"/>
              </a:solidFill>
              <a:prstDash val="solid"/>
              <a:miter lim="800000"/>
              <a:headEnd/>
              <a:tailEnd/>
            </a:ln>
          </p:spPr>
          <p:txBody>
            <a:bodyPr lIns="100796" tIns="50398" rIns="100796" bIns="50398"/>
            <a:lstStyle/>
            <a:p>
              <a:endParaRPr lang="es-ES" sz="2004" dirty="0"/>
            </a:p>
          </p:txBody>
        </p:sp>
        <p:sp>
          <p:nvSpPr>
            <p:cNvPr id="8203" name="cuenca">
              <a:extLst>
                <a:ext uri="{FF2B5EF4-FFF2-40B4-BE49-F238E27FC236}">
                  <a16:creationId xmlns:a16="http://schemas.microsoft.com/office/drawing/2014/main" id="{32B82AB7-AA62-E6F5-8A4A-C79F95366A1A}"/>
                </a:ext>
              </a:extLst>
            </p:cNvPr>
            <p:cNvSpPr>
              <a:spLocks/>
            </p:cNvSpPr>
            <p:nvPr/>
          </p:nvSpPr>
          <p:spPr bwMode="auto">
            <a:xfrm>
              <a:off x="14289367" y="6860657"/>
              <a:ext cx="660792" cy="650783"/>
            </a:xfrm>
            <a:custGeom>
              <a:avLst/>
              <a:gdLst>
                <a:gd name="T0" fmla="*/ 2147483647 w 1775"/>
                <a:gd name="T1" fmla="*/ 2147483647 h 1632"/>
                <a:gd name="T2" fmla="*/ 2147483647 w 1775"/>
                <a:gd name="T3" fmla="*/ 2147483647 h 1632"/>
                <a:gd name="T4" fmla="*/ 2147483647 w 1775"/>
                <a:gd name="T5" fmla="*/ 2147483647 h 1632"/>
                <a:gd name="T6" fmla="*/ 2147483647 w 1775"/>
                <a:gd name="T7" fmla="*/ 2147483647 h 1632"/>
                <a:gd name="T8" fmla="*/ 2147483647 w 1775"/>
                <a:gd name="T9" fmla="*/ 2147483647 h 1632"/>
                <a:gd name="T10" fmla="*/ 2147483647 w 1775"/>
                <a:gd name="T11" fmla="*/ 2147483647 h 1632"/>
                <a:gd name="T12" fmla="*/ 2147483647 w 1775"/>
                <a:gd name="T13" fmla="*/ 2147483647 h 1632"/>
                <a:gd name="T14" fmla="*/ 2147483647 w 1775"/>
                <a:gd name="T15" fmla="*/ 2147483647 h 1632"/>
                <a:gd name="T16" fmla="*/ 2147483647 w 1775"/>
                <a:gd name="T17" fmla="*/ 2147483647 h 1632"/>
                <a:gd name="T18" fmla="*/ 2147483647 w 1775"/>
                <a:gd name="T19" fmla="*/ 2147483647 h 1632"/>
                <a:gd name="T20" fmla="*/ 2147483647 w 1775"/>
                <a:gd name="T21" fmla="*/ 2147483647 h 1632"/>
                <a:gd name="T22" fmla="*/ 2147483647 w 1775"/>
                <a:gd name="T23" fmla="*/ 2147483647 h 1632"/>
                <a:gd name="T24" fmla="*/ 2147483647 w 1775"/>
                <a:gd name="T25" fmla="*/ 2147483647 h 1632"/>
                <a:gd name="T26" fmla="*/ 2147483647 w 1775"/>
                <a:gd name="T27" fmla="*/ 2147483647 h 1632"/>
                <a:gd name="T28" fmla="*/ 2147483647 w 1775"/>
                <a:gd name="T29" fmla="*/ 2147483647 h 1632"/>
                <a:gd name="T30" fmla="*/ 2147483647 w 1775"/>
                <a:gd name="T31" fmla="*/ 2147483647 h 1632"/>
                <a:gd name="T32" fmla="*/ 2147483647 w 1775"/>
                <a:gd name="T33" fmla="*/ 2147483647 h 1632"/>
                <a:gd name="T34" fmla="*/ 2147483647 w 1775"/>
                <a:gd name="T35" fmla="*/ 2147483647 h 1632"/>
                <a:gd name="T36" fmla="*/ 2147483647 w 1775"/>
                <a:gd name="T37" fmla="*/ 2147483647 h 1632"/>
                <a:gd name="T38" fmla="*/ 2147483647 w 1775"/>
                <a:gd name="T39" fmla="*/ 2147483647 h 1632"/>
                <a:gd name="T40" fmla="*/ 2147483647 w 1775"/>
                <a:gd name="T41" fmla="*/ 2147483647 h 1632"/>
                <a:gd name="T42" fmla="*/ 2147483647 w 1775"/>
                <a:gd name="T43" fmla="*/ 2147483647 h 1632"/>
                <a:gd name="T44" fmla="*/ 2147483647 w 1775"/>
                <a:gd name="T45" fmla="*/ 2147483647 h 1632"/>
                <a:gd name="T46" fmla="*/ 2147483647 w 1775"/>
                <a:gd name="T47" fmla="*/ 2147483647 h 1632"/>
                <a:gd name="T48" fmla="*/ 2147483647 w 1775"/>
                <a:gd name="T49" fmla="*/ 2147483647 h 1632"/>
                <a:gd name="T50" fmla="*/ 2147483647 w 1775"/>
                <a:gd name="T51" fmla="*/ 2147483647 h 1632"/>
                <a:gd name="T52" fmla="*/ 2147483647 w 1775"/>
                <a:gd name="T53" fmla="*/ 2147483647 h 1632"/>
                <a:gd name="T54" fmla="*/ 2147483647 w 1775"/>
                <a:gd name="T55" fmla="*/ 2147483647 h 1632"/>
                <a:gd name="T56" fmla="*/ 2147483647 w 1775"/>
                <a:gd name="T57" fmla="*/ 2147483647 h 1632"/>
                <a:gd name="T58" fmla="*/ 2147483647 w 1775"/>
                <a:gd name="T59" fmla="*/ 2147483647 h 1632"/>
                <a:gd name="T60" fmla="*/ 1691086257 w 1775"/>
                <a:gd name="T61" fmla="*/ 2147483647 h 1632"/>
                <a:gd name="T62" fmla="*/ 2147483647 w 1775"/>
                <a:gd name="T63" fmla="*/ 2147483647 h 1632"/>
                <a:gd name="T64" fmla="*/ 2147483647 w 1775"/>
                <a:gd name="T65" fmla="*/ 2147483647 h 1632"/>
                <a:gd name="T66" fmla="*/ 2147483647 w 1775"/>
                <a:gd name="T67" fmla="*/ 2147483647 h 1632"/>
                <a:gd name="T68" fmla="*/ 2147483647 w 1775"/>
                <a:gd name="T69" fmla="*/ 2147483647 h 1632"/>
                <a:gd name="T70" fmla="*/ 2147483647 w 1775"/>
                <a:gd name="T71" fmla="*/ 2147483647 h 1632"/>
                <a:gd name="T72" fmla="*/ 2147483647 w 1775"/>
                <a:gd name="T73" fmla="*/ 2147483647 h 1632"/>
                <a:gd name="T74" fmla="*/ 2147483647 w 1775"/>
                <a:gd name="T75" fmla="*/ 2147483647 h 1632"/>
                <a:gd name="T76" fmla="*/ 2147483647 w 1775"/>
                <a:gd name="T77" fmla="*/ 2147483647 h 1632"/>
                <a:gd name="T78" fmla="*/ 2147483647 w 1775"/>
                <a:gd name="T79" fmla="*/ 2147483647 h 1632"/>
                <a:gd name="T80" fmla="*/ 2147483647 w 1775"/>
                <a:gd name="T81" fmla="*/ 2147483647 h 1632"/>
                <a:gd name="T82" fmla="*/ 2147483647 w 1775"/>
                <a:gd name="T83" fmla="*/ 2147483647 h 1632"/>
                <a:gd name="T84" fmla="*/ 2147483647 w 1775"/>
                <a:gd name="T85" fmla="*/ 2147483647 h 1632"/>
                <a:gd name="T86" fmla="*/ 2147483647 w 1775"/>
                <a:gd name="T87" fmla="*/ 2147483647 h 1632"/>
                <a:gd name="T88" fmla="*/ 2147483647 w 1775"/>
                <a:gd name="T89" fmla="*/ 2147483647 h 1632"/>
                <a:gd name="T90" fmla="*/ 2147483647 w 1775"/>
                <a:gd name="T91" fmla="*/ 2147483647 h 1632"/>
                <a:gd name="T92" fmla="*/ 2147483647 w 1775"/>
                <a:gd name="T93" fmla="*/ 2147483647 h 1632"/>
                <a:gd name="T94" fmla="*/ 2147483647 w 1775"/>
                <a:gd name="T95" fmla="*/ 2147483647 h 1632"/>
                <a:gd name="T96" fmla="*/ 2147483647 w 1775"/>
                <a:gd name="T97" fmla="*/ 2147483647 h 1632"/>
                <a:gd name="T98" fmla="*/ 2147483647 w 1775"/>
                <a:gd name="T99" fmla="*/ 2044171133 h 1632"/>
                <a:gd name="T100" fmla="*/ 2147483647 w 1775"/>
                <a:gd name="T101" fmla="*/ 371638138 h 1632"/>
                <a:gd name="T102" fmla="*/ 2147483647 w 1775"/>
                <a:gd name="T103" fmla="*/ 2147483647 h 1632"/>
                <a:gd name="T104" fmla="*/ 2147483647 w 1775"/>
                <a:gd name="T105" fmla="*/ 2147483647 h 1632"/>
                <a:gd name="T106" fmla="*/ 2147483647 w 1775"/>
                <a:gd name="T107" fmla="*/ 2147483647 h 1632"/>
                <a:gd name="T108" fmla="*/ 2147483647 w 1775"/>
                <a:gd name="T109" fmla="*/ 2147483647 h 1632"/>
                <a:gd name="T110" fmla="*/ 2147483647 w 1775"/>
                <a:gd name="T111" fmla="*/ 2147483647 h 1632"/>
                <a:gd name="T112" fmla="*/ 2147483647 w 1775"/>
                <a:gd name="T113" fmla="*/ 2147483647 h 1632"/>
                <a:gd name="T114" fmla="*/ 2147483647 w 1775"/>
                <a:gd name="T115" fmla="*/ 2147483647 h 1632"/>
                <a:gd name="T116" fmla="*/ 2147483647 w 1775"/>
                <a:gd name="T117" fmla="*/ 2147483647 h 1632"/>
                <a:gd name="T118" fmla="*/ 2147483647 w 1775"/>
                <a:gd name="T119" fmla="*/ 2147483647 h 163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75"/>
                <a:gd name="T181" fmla="*/ 0 h 1632"/>
                <a:gd name="T182" fmla="*/ 1775 w 1775"/>
                <a:gd name="T183" fmla="*/ 1632 h 163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75" h="1632">
                  <a:moveTo>
                    <a:pt x="1510" y="514"/>
                  </a:moveTo>
                  <a:lnTo>
                    <a:pt x="1510" y="555"/>
                  </a:lnTo>
                  <a:lnTo>
                    <a:pt x="1510" y="562"/>
                  </a:lnTo>
                  <a:lnTo>
                    <a:pt x="1504" y="575"/>
                  </a:lnTo>
                  <a:lnTo>
                    <a:pt x="1497" y="589"/>
                  </a:lnTo>
                  <a:lnTo>
                    <a:pt x="1497" y="596"/>
                  </a:lnTo>
                  <a:lnTo>
                    <a:pt x="1510" y="609"/>
                  </a:lnTo>
                  <a:lnTo>
                    <a:pt x="1524" y="609"/>
                  </a:lnTo>
                  <a:lnTo>
                    <a:pt x="1538" y="623"/>
                  </a:lnTo>
                  <a:lnTo>
                    <a:pt x="1531" y="636"/>
                  </a:lnTo>
                  <a:lnTo>
                    <a:pt x="1538" y="643"/>
                  </a:lnTo>
                  <a:lnTo>
                    <a:pt x="1538" y="650"/>
                  </a:lnTo>
                  <a:lnTo>
                    <a:pt x="1544" y="663"/>
                  </a:lnTo>
                  <a:lnTo>
                    <a:pt x="1551" y="684"/>
                  </a:lnTo>
                  <a:lnTo>
                    <a:pt x="1565" y="697"/>
                  </a:lnTo>
                  <a:lnTo>
                    <a:pt x="1565" y="711"/>
                  </a:lnTo>
                  <a:lnTo>
                    <a:pt x="1571" y="724"/>
                  </a:lnTo>
                  <a:lnTo>
                    <a:pt x="1578" y="724"/>
                  </a:lnTo>
                  <a:lnTo>
                    <a:pt x="1585" y="724"/>
                  </a:lnTo>
                  <a:lnTo>
                    <a:pt x="1592" y="724"/>
                  </a:lnTo>
                  <a:lnTo>
                    <a:pt x="1605" y="724"/>
                  </a:lnTo>
                  <a:lnTo>
                    <a:pt x="1612" y="724"/>
                  </a:lnTo>
                  <a:lnTo>
                    <a:pt x="1632" y="731"/>
                  </a:lnTo>
                  <a:lnTo>
                    <a:pt x="1646" y="731"/>
                  </a:lnTo>
                  <a:lnTo>
                    <a:pt x="1659" y="738"/>
                  </a:lnTo>
                  <a:lnTo>
                    <a:pt x="1666" y="738"/>
                  </a:lnTo>
                  <a:lnTo>
                    <a:pt x="1680" y="745"/>
                  </a:lnTo>
                  <a:lnTo>
                    <a:pt x="1707" y="738"/>
                  </a:lnTo>
                  <a:lnTo>
                    <a:pt x="1720" y="738"/>
                  </a:lnTo>
                  <a:lnTo>
                    <a:pt x="1727" y="731"/>
                  </a:lnTo>
                  <a:lnTo>
                    <a:pt x="1734" y="738"/>
                  </a:lnTo>
                  <a:lnTo>
                    <a:pt x="1734" y="731"/>
                  </a:lnTo>
                  <a:lnTo>
                    <a:pt x="1741" y="731"/>
                  </a:lnTo>
                  <a:lnTo>
                    <a:pt x="1747" y="724"/>
                  </a:lnTo>
                  <a:lnTo>
                    <a:pt x="1754" y="724"/>
                  </a:lnTo>
                  <a:lnTo>
                    <a:pt x="1754" y="738"/>
                  </a:lnTo>
                  <a:lnTo>
                    <a:pt x="1768" y="751"/>
                  </a:lnTo>
                  <a:lnTo>
                    <a:pt x="1775" y="772"/>
                  </a:lnTo>
                  <a:lnTo>
                    <a:pt x="1768" y="779"/>
                  </a:lnTo>
                  <a:lnTo>
                    <a:pt x="1720" y="799"/>
                  </a:lnTo>
                  <a:lnTo>
                    <a:pt x="1720" y="806"/>
                  </a:lnTo>
                  <a:lnTo>
                    <a:pt x="1720" y="812"/>
                  </a:lnTo>
                  <a:lnTo>
                    <a:pt x="1720" y="819"/>
                  </a:lnTo>
                  <a:lnTo>
                    <a:pt x="1727" y="826"/>
                  </a:lnTo>
                  <a:lnTo>
                    <a:pt x="1727" y="833"/>
                  </a:lnTo>
                  <a:lnTo>
                    <a:pt x="1727" y="839"/>
                  </a:lnTo>
                  <a:lnTo>
                    <a:pt x="1727" y="867"/>
                  </a:lnTo>
                  <a:lnTo>
                    <a:pt x="1727" y="880"/>
                  </a:lnTo>
                  <a:lnTo>
                    <a:pt x="1727" y="887"/>
                  </a:lnTo>
                  <a:lnTo>
                    <a:pt x="1727" y="900"/>
                  </a:lnTo>
                  <a:lnTo>
                    <a:pt x="1720" y="914"/>
                  </a:lnTo>
                  <a:lnTo>
                    <a:pt x="1720" y="921"/>
                  </a:lnTo>
                  <a:lnTo>
                    <a:pt x="1720" y="928"/>
                  </a:lnTo>
                  <a:lnTo>
                    <a:pt x="1720" y="941"/>
                  </a:lnTo>
                  <a:lnTo>
                    <a:pt x="1714" y="948"/>
                  </a:lnTo>
                  <a:lnTo>
                    <a:pt x="1714" y="955"/>
                  </a:lnTo>
                  <a:lnTo>
                    <a:pt x="1707" y="961"/>
                  </a:lnTo>
                  <a:lnTo>
                    <a:pt x="1700" y="988"/>
                  </a:lnTo>
                  <a:lnTo>
                    <a:pt x="1687" y="995"/>
                  </a:lnTo>
                  <a:lnTo>
                    <a:pt x="1673" y="1016"/>
                  </a:lnTo>
                  <a:lnTo>
                    <a:pt x="1666" y="1036"/>
                  </a:lnTo>
                  <a:lnTo>
                    <a:pt x="1666" y="1043"/>
                  </a:lnTo>
                  <a:lnTo>
                    <a:pt x="1666" y="1063"/>
                  </a:lnTo>
                  <a:lnTo>
                    <a:pt x="1680" y="1083"/>
                  </a:lnTo>
                  <a:lnTo>
                    <a:pt x="1659" y="1104"/>
                  </a:lnTo>
                  <a:lnTo>
                    <a:pt x="1653" y="1110"/>
                  </a:lnTo>
                  <a:lnTo>
                    <a:pt x="1632" y="1117"/>
                  </a:lnTo>
                  <a:lnTo>
                    <a:pt x="1619" y="1110"/>
                  </a:lnTo>
                  <a:lnTo>
                    <a:pt x="1605" y="1104"/>
                  </a:lnTo>
                  <a:lnTo>
                    <a:pt x="1585" y="1097"/>
                  </a:lnTo>
                  <a:lnTo>
                    <a:pt x="1551" y="1124"/>
                  </a:lnTo>
                  <a:lnTo>
                    <a:pt x="1538" y="1138"/>
                  </a:lnTo>
                  <a:lnTo>
                    <a:pt x="1524" y="1165"/>
                  </a:lnTo>
                  <a:lnTo>
                    <a:pt x="1517" y="1185"/>
                  </a:lnTo>
                  <a:lnTo>
                    <a:pt x="1510" y="1212"/>
                  </a:lnTo>
                  <a:lnTo>
                    <a:pt x="1504" y="1226"/>
                  </a:lnTo>
                  <a:lnTo>
                    <a:pt x="1497" y="1232"/>
                  </a:lnTo>
                  <a:lnTo>
                    <a:pt x="1490" y="1232"/>
                  </a:lnTo>
                  <a:lnTo>
                    <a:pt x="1483" y="1232"/>
                  </a:lnTo>
                  <a:lnTo>
                    <a:pt x="1463" y="1239"/>
                  </a:lnTo>
                  <a:lnTo>
                    <a:pt x="1470" y="1246"/>
                  </a:lnTo>
                  <a:lnTo>
                    <a:pt x="1470" y="1253"/>
                  </a:lnTo>
                  <a:lnTo>
                    <a:pt x="1456" y="1253"/>
                  </a:lnTo>
                  <a:lnTo>
                    <a:pt x="1449" y="1259"/>
                  </a:lnTo>
                  <a:lnTo>
                    <a:pt x="1456" y="1259"/>
                  </a:lnTo>
                  <a:lnTo>
                    <a:pt x="1463" y="1259"/>
                  </a:lnTo>
                  <a:lnTo>
                    <a:pt x="1470" y="1259"/>
                  </a:lnTo>
                  <a:lnTo>
                    <a:pt x="1463" y="1266"/>
                  </a:lnTo>
                  <a:lnTo>
                    <a:pt x="1470" y="1273"/>
                  </a:lnTo>
                  <a:lnTo>
                    <a:pt x="1463" y="1280"/>
                  </a:lnTo>
                  <a:lnTo>
                    <a:pt x="1470" y="1287"/>
                  </a:lnTo>
                  <a:lnTo>
                    <a:pt x="1463" y="1287"/>
                  </a:lnTo>
                  <a:lnTo>
                    <a:pt x="1470" y="1293"/>
                  </a:lnTo>
                  <a:lnTo>
                    <a:pt x="1463" y="1300"/>
                  </a:lnTo>
                  <a:lnTo>
                    <a:pt x="1463" y="1307"/>
                  </a:lnTo>
                  <a:lnTo>
                    <a:pt x="1470" y="1314"/>
                  </a:lnTo>
                  <a:lnTo>
                    <a:pt x="1470" y="1320"/>
                  </a:lnTo>
                  <a:lnTo>
                    <a:pt x="1463" y="1320"/>
                  </a:lnTo>
                  <a:lnTo>
                    <a:pt x="1463" y="1327"/>
                  </a:lnTo>
                  <a:lnTo>
                    <a:pt x="1470" y="1327"/>
                  </a:lnTo>
                  <a:lnTo>
                    <a:pt x="1463" y="1334"/>
                  </a:lnTo>
                  <a:lnTo>
                    <a:pt x="1470" y="1334"/>
                  </a:lnTo>
                  <a:lnTo>
                    <a:pt x="1463" y="1341"/>
                  </a:lnTo>
                  <a:lnTo>
                    <a:pt x="1463" y="1347"/>
                  </a:lnTo>
                  <a:lnTo>
                    <a:pt x="1456" y="1361"/>
                  </a:lnTo>
                  <a:lnTo>
                    <a:pt x="1449" y="1361"/>
                  </a:lnTo>
                  <a:lnTo>
                    <a:pt x="1449" y="1368"/>
                  </a:lnTo>
                  <a:lnTo>
                    <a:pt x="1456" y="1375"/>
                  </a:lnTo>
                  <a:lnTo>
                    <a:pt x="1449" y="1381"/>
                  </a:lnTo>
                  <a:lnTo>
                    <a:pt x="1456" y="1381"/>
                  </a:lnTo>
                  <a:lnTo>
                    <a:pt x="1456" y="1388"/>
                  </a:lnTo>
                  <a:lnTo>
                    <a:pt x="1463" y="1395"/>
                  </a:lnTo>
                  <a:lnTo>
                    <a:pt x="1463" y="1388"/>
                  </a:lnTo>
                  <a:lnTo>
                    <a:pt x="1470" y="1395"/>
                  </a:lnTo>
                  <a:lnTo>
                    <a:pt x="1477" y="1395"/>
                  </a:lnTo>
                  <a:lnTo>
                    <a:pt x="1470" y="1395"/>
                  </a:lnTo>
                  <a:lnTo>
                    <a:pt x="1470" y="1408"/>
                  </a:lnTo>
                  <a:lnTo>
                    <a:pt x="1456" y="1408"/>
                  </a:lnTo>
                  <a:lnTo>
                    <a:pt x="1443" y="1422"/>
                  </a:lnTo>
                  <a:lnTo>
                    <a:pt x="1422" y="1429"/>
                  </a:lnTo>
                  <a:lnTo>
                    <a:pt x="1402" y="1442"/>
                  </a:lnTo>
                  <a:lnTo>
                    <a:pt x="1389" y="1456"/>
                  </a:lnTo>
                  <a:lnTo>
                    <a:pt x="1375" y="1463"/>
                  </a:lnTo>
                  <a:lnTo>
                    <a:pt x="1361" y="1476"/>
                  </a:lnTo>
                  <a:lnTo>
                    <a:pt x="1341" y="1483"/>
                  </a:lnTo>
                  <a:lnTo>
                    <a:pt x="1321" y="1490"/>
                  </a:lnTo>
                  <a:lnTo>
                    <a:pt x="1300" y="1503"/>
                  </a:lnTo>
                  <a:lnTo>
                    <a:pt x="1280" y="1517"/>
                  </a:lnTo>
                  <a:lnTo>
                    <a:pt x="1260" y="1517"/>
                  </a:lnTo>
                  <a:lnTo>
                    <a:pt x="1239" y="1544"/>
                  </a:lnTo>
                  <a:lnTo>
                    <a:pt x="1233" y="1564"/>
                  </a:lnTo>
                  <a:lnTo>
                    <a:pt x="1199" y="1557"/>
                  </a:lnTo>
                  <a:lnTo>
                    <a:pt x="1172" y="1564"/>
                  </a:lnTo>
                  <a:lnTo>
                    <a:pt x="1145" y="1551"/>
                  </a:lnTo>
                  <a:lnTo>
                    <a:pt x="1131" y="1537"/>
                  </a:lnTo>
                  <a:lnTo>
                    <a:pt x="1091" y="1544"/>
                  </a:lnTo>
                  <a:lnTo>
                    <a:pt x="1063" y="1544"/>
                  </a:lnTo>
                  <a:lnTo>
                    <a:pt x="1043" y="1551"/>
                  </a:lnTo>
                  <a:lnTo>
                    <a:pt x="1036" y="1537"/>
                  </a:lnTo>
                  <a:lnTo>
                    <a:pt x="1023" y="1530"/>
                  </a:lnTo>
                  <a:lnTo>
                    <a:pt x="1016" y="1517"/>
                  </a:lnTo>
                  <a:lnTo>
                    <a:pt x="1009" y="1503"/>
                  </a:lnTo>
                  <a:lnTo>
                    <a:pt x="1016" y="1490"/>
                  </a:lnTo>
                  <a:lnTo>
                    <a:pt x="989" y="1483"/>
                  </a:lnTo>
                  <a:lnTo>
                    <a:pt x="982" y="1483"/>
                  </a:lnTo>
                  <a:lnTo>
                    <a:pt x="975" y="1483"/>
                  </a:lnTo>
                  <a:lnTo>
                    <a:pt x="962" y="1483"/>
                  </a:lnTo>
                  <a:lnTo>
                    <a:pt x="948" y="1483"/>
                  </a:lnTo>
                  <a:lnTo>
                    <a:pt x="948" y="1490"/>
                  </a:lnTo>
                  <a:lnTo>
                    <a:pt x="955" y="1490"/>
                  </a:lnTo>
                  <a:lnTo>
                    <a:pt x="955" y="1497"/>
                  </a:lnTo>
                  <a:lnTo>
                    <a:pt x="955" y="1503"/>
                  </a:lnTo>
                  <a:lnTo>
                    <a:pt x="962" y="1510"/>
                  </a:lnTo>
                  <a:lnTo>
                    <a:pt x="962" y="1517"/>
                  </a:lnTo>
                  <a:lnTo>
                    <a:pt x="969" y="1524"/>
                  </a:lnTo>
                  <a:lnTo>
                    <a:pt x="969" y="1530"/>
                  </a:lnTo>
                  <a:lnTo>
                    <a:pt x="962" y="1530"/>
                  </a:lnTo>
                  <a:lnTo>
                    <a:pt x="962" y="1537"/>
                  </a:lnTo>
                  <a:lnTo>
                    <a:pt x="969" y="1544"/>
                  </a:lnTo>
                  <a:lnTo>
                    <a:pt x="969" y="1551"/>
                  </a:lnTo>
                  <a:lnTo>
                    <a:pt x="975" y="1551"/>
                  </a:lnTo>
                  <a:lnTo>
                    <a:pt x="975" y="1557"/>
                  </a:lnTo>
                  <a:lnTo>
                    <a:pt x="975" y="1564"/>
                  </a:lnTo>
                  <a:lnTo>
                    <a:pt x="982" y="1564"/>
                  </a:lnTo>
                  <a:lnTo>
                    <a:pt x="982" y="1571"/>
                  </a:lnTo>
                  <a:lnTo>
                    <a:pt x="982" y="1578"/>
                  </a:lnTo>
                  <a:lnTo>
                    <a:pt x="989" y="1585"/>
                  </a:lnTo>
                  <a:lnTo>
                    <a:pt x="969" y="1585"/>
                  </a:lnTo>
                  <a:lnTo>
                    <a:pt x="948" y="1585"/>
                  </a:lnTo>
                  <a:lnTo>
                    <a:pt x="928" y="1578"/>
                  </a:lnTo>
                  <a:lnTo>
                    <a:pt x="901" y="1578"/>
                  </a:lnTo>
                  <a:lnTo>
                    <a:pt x="881" y="1571"/>
                  </a:lnTo>
                  <a:lnTo>
                    <a:pt x="874" y="1571"/>
                  </a:lnTo>
                  <a:lnTo>
                    <a:pt x="874" y="1578"/>
                  </a:lnTo>
                  <a:lnTo>
                    <a:pt x="874" y="1585"/>
                  </a:lnTo>
                  <a:lnTo>
                    <a:pt x="847" y="1585"/>
                  </a:lnTo>
                  <a:lnTo>
                    <a:pt x="847" y="1591"/>
                  </a:lnTo>
                  <a:lnTo>
                    <a:pt x="840" y="1591"/>
                  </a:lnTo>
                  <a:lnTo>
                    <a:pt x="813" y="1612"/>
                  </a:lnTo>
                  <a:lnTo>
                    <a:pt x="779" y="1632"/>
                  </a:lnTo>
                  <a:lnTo>
                    <a:pt x="772" y="1625"/>
                  </a:lnTo>
                  <a:lnTo>
                    <a:pt x="772" y="1618"/>
                  </a:lnTo>
                  <a:lnTo>
                    <a:pt x="765" y="1605"/>
                  </a:lnTo>
                  <a:lnTo>
                    <a:pt x="765" y="1598"/>
                  </a:lnTo>
                  <a:lnTo>
                    <a:pt x="765" y="1591"/>
                  </a:lnTo>
                  <a:lnTo>
                    <a:pt x="752" y="1578"/>
                  </a:lnTo>
                  <a:lnTo>
                    <a:pt x="752" y="1571"/>
                  </a:lnTo>
                  <a:lnTo>
                    <a:pt x="745" y="1571"/>
                  </a:lnTo>
                  <a:lnTo>
                    <a:pt x="738" y="1564"/>
                  </a:lnTo>
                  <a:lnTo>
                    <a:pt x="725" y="1571"/>
                  </a:lnTo>
                  <a:lnTo>
                    <a:pt x="725" y="1578"/>
                  </a:lnTo>
                  <a:lnTo>
                    <a:pt x="711" y="1598"/>
                  </a:lnTo>
                  <a:lnTo>
                    <a:pt x="711" y="1605"/>
                  </a:lnTo>
                  <a:lnTo>
                    <a:pt x="711" y="1612"/>
                  </a:lnTo>
                  <a:lnTo>
                    <a:pt x="704" y="1618"/>
                  </a:lnTo>
                  <a:lnTo>
                    <a:pt x="704" y="1625"/>
                  </a:lnTo>
                  <a:lnTo>
                    <a:pt x="691" y="1612"/>
                  </a:lnTo>
                  <a:lnTo>
                    <a:pt x="664" y="1591"/>
                  </a:lnTo>
                  <a:lnTo>
                    <a:pt x="650" y="1578"/>
                  </a:lnTo>
                  <a:lnTo>
                    <a:pt x="643" y="1571"/>
                  </a:lnTo>
                  <a:lnTo>
                    <a:pt x="630" y="1557"/>
                  </a:lnTo>
                  <a:lnTo>
                    <a:pt x="616" y="1544"/>
                  </a:lnTo>
                  <a:lnTo>
                    <a:pt x="603" y="1530"/>
                  </a:lnTo>
                  <a:lnTo>
                    <a:pt x="583" y="1503"/>
                  </a:lnTo>
                  <a:lnTo>
                    <a:pt x="562" y="1517"/>
                  </a:lnTo>
                  <a:lnTo>
                    <a:pt x="542" y="1524"/>
                  </a:lnTo>
                  <a:lnTo>
                    <a:pt x="528" y="1517"/>
                  </a:lnTo>
                  <a:lnTo>
                    <a:pt x="515" y="1510"/>
                  </a:lnTo>
                  <a:lnTo>
                    <a:pt x="508" y="1503"/>
                  </a:lnTo>
                  <a:lnTo>
                    <a:pt x="481" y="1503"/>
                  </a:lnTo>
                  <a:lnTo>
                    <a:pt x="474" y="1510"/>
                  </a:lnTo>
                  <a:lnTo>
                    <a:pt x="467" y="1524"/>
                  </a:lnTo>
                  <a:lnTo>
                    <a:pt x="461" y="1524"/>
                  </a:lnTo>
                  <a:lnTo>
                    <a:pt x="454" y="1524"/>
                  </a:lnTo>
                  <a:lnTo>
                    <a:pt x="447" y="1524"/>
                  </a:lnTo>
                  <a:lnTo>
                    <a:pt x="440" y="1524"/>
                  </a:lnTo>
                  <a:lnTo>
                    <a:pt x="434" y="1530"/>
                  </a:lnTo>
                  <a:lnTo>
                    <a:pt x="427" y="1524"/>
                  </a:lnTo>
                  <a:lnTo>
                    <a:pt x="420" y="1530"/>
                  </a:lnTo>
                  <a:lnTo>
                    <a:pt x="413" y="1524"/>
                  </a:lnTo>
                  <a:lnTo>
                    <a:pt x="386" y="1530"/>
                  </a:lnTo>
                  <a:lnTo>
                    <a:pt x="373" y="1530"/>
                  </a:lnTo>
                  <a:lnTo>
                    <a:pt x="373" y="1524"/>
                  </a:lnTo>
                  <a:lnTo>
                    <a:pt x="359" y="1510"/>
                  </a:lnTo>
                  <a:lnTo>
                    <a:pt x="359" y="1483"/>
                  </a:lnTo>
                  <a:lnTo>
                    <a:pt x="345" y="1469"/>
                  </a:lnTo>
                  <a:lnTo>
                    <a:pt x="345" y="1456"/>
                  </a:lnTo>
                  <a:lnTo>
                    <a:pt x="345" y="1442"/>
                  </a:lnTo>
                  <a:lnTo>
                    <a:pt x="332" y="1442"/>
                  </a:lnTo>
                  <a:lnTo>
                    <a:pt x="325" y="1449"/>
                  </a:lnTo>
                  <a:lnTo>
                    <a:pt x="318" y="1449"/>
                  </a:lnTo>
                  <a:lnTo>
                    <a:pt x="312" y="1456"/>
                  </a:lnTo>
                  <a:lnTo>
                    <a:pt x="312" y="1463"/>
                  </a:lnTo>
                  <a:lnTo>
                    <a:pt x="312" y="1476"/>
                  </a:lnTo>
                  <a:lnTo>
                    <a:pt x="298" y="1490"/>
                  </a:lnTo>
                  <a:lnTo>
                    <a:pt x="284" y="1497"/>
                  </a:lnTo>
                  <a:lnTo>
                    <a:pt x="278" y="1497"/>
                  </a:lnTo>
                  <a:lnTo>
                    <a:pt x="271" y="1497"/>
                  </a:lnTo>
                  <a:lnTo>
                    <a:pt x="264" y="1490"/>
                  </a:lnTo>
                  <a:lnTo>
                    <a:pt x="251" y="1497"/>
                  </a:lnTo>
                  <a:lnTo>
                    <a:pt x="251" y="1490"/>
                  </a:lnTo>
                  <a:lnTo>
                    <a:pt x="244" y="1490"/>
                  </a:lnTo>
                  <a:lnTo>
                    <a:pt x="244" y="1483"/>
                  </a:lnTo>
                  <a:lnTo>
                    <a:pt x="237" y="1476"/>
                  </a:lnTo>
                  <a:lnTo>
                    <a:pt x="244" y="1463"/>
                  </a:lnTo>
                  <a:lnTo>
                    <a:pt x="244" y="1456"/>
                  </a:lnTo>
                  <a:lnTo>
                    <a:pt x="251" y="1456"/>
                  </a:lnTo>
                  <a:lnTo>
                    <a:pt x="257" y="1456"/>
                  </a:lnTo>
                  <a:lnTo>
                    <a:pt x="264" y="1456"/>
                  </a:lnTo>
                  <a:lnTo>
                    <a:pt x="264" y="1449"/>
                  </a:lnTo>
                  <a:lnTo>
                    <a:pt x="257" y="1442"/>
                  </a:lnTo>
                  <a:lnTo>
                    <a:pt x="251" y="1436"/>
                  </a:lnTo>
                  <a:lnTo>
                    <a:pt x="251" y="1429"/>
                  </a:lnTo>
                  <a:lnTo>
                    <a:pt x="244" y="1415"/>
                  </a:lnTo>
                  <a:lnTo>
                    <a:pt x="237" y="1408"/>
                  </a:lnTo>
                  <a:lnTo>
                    <a:pt x="237" y="1402"/>
                  </a:lnTo>
                  <a:lnTo>
                    <a:pt x="230" y="1402"/>
                  </a:lnTo>
                  <a:lnTo>
                    <a:pt x="230" y="1408"/>
                  </a:lnTo>
                  <a:lnTo>
                    <a:pt x="237" y="1408"/>
                  </a:lnTo>
                  <a:lnTo>
                    <a:pt x="230" y="1408"/>
                  </a:lnTo>
                  <a:lnTo>
                    <a:pt x="224" y="1395"/>
                  </a:lnTo>
                  <a:lnTo>
                    <a:pt x="224" y="1381"/>
                  </a:lnTo>
                  <a:lnTo>
                    <a:pt x="217" y="1381"/>
                  </a:lnTo>
                  <a:lnTo>
                    <a:pt x="210" y="1381"/>
                  </a:lnTo>
                  <a:lnTo>
                    <a:pt x="210" y="1375"/>
                  </a:lnTo>
                  <a:lnTo>
                    <a:pt x="203" y="1375"/>
                  </a:lnTo>
                  <a:lnTo>
                    <a:pt x="210" y="1375"/>
                  </a:lnTo>
                  <a:lnTo>
                    <a:pt x="210" y="1368"/>
                  </a:lnTo>
                  <a:lnTo>
                    <a:pt x="210" y="1354"/>
                  </a:lnTo>
                  <a:lnTo>
                    <a:pt x="210" y="1361"/>
                  </a:lnTo>
                  <a:lnTo>
                    <a:pt x="210" y="1354"/>
                  </a:lnTo>
                  <a:lnTo>
                    <a:pt x="203" y="1341"/>
                  </a:lnTo>
                  <a:lnTo>
                    <a:pt x="203" y="1320"/>
                  </a:lnTo>
                  <a:lnTo>
                    <a:pt x="203" y="1314"/>
                  </a:lnTo>
                  <a:lnTo>
                    <a:pt x="210" y="1300"/>
                  </a:lnTo>
                  <a:lnTo>
                    <a:pt x="203" y="1293"/>
                  </a:lnTo>
                  <a:lnTo>
                    <a:pt x="210" y="1287"/>
                  </a:lnTo>
                  <a:lnTo>
                    <a:pt x="210" y="1266"/>
                  </a:lnTo>
                  <a:lnTo>
                    <a:pt x="210" y="1259"/>
                  </a:lnTo>
                  <a:lnTo>
                    <a:pt x="217" y="1259"/>
                  </a:lnTo>
                  <a:lnTo>
                    <a:pt x="217" y="1246"/>
                  </a:lnTo>
                  <a:lnTo>
                    <a:pt x="217" y="1232"/>
                  </a:lnTo>
                  <a:lnTo>
                    <a:pt x="210" y="1205"/>
                  </a:lnTo>
                  <a:lnTo>
                    <a:pt x="217" y="1205"/>
                  </a:lnTo>
                  <a:lnTo>
                    <a:pt x="224" y="1192"/>
                  </a:lnTo>
                  <a:lnTo>
                    <a:pt x="217" y="1185"/>
                  </a:lnTo>
                  <a:lnTo>
                    <a:pt x="224" y="1178"/>
                  </a:lnTo>
                  <a:lnTo>
                    <a:pt x="224" y="1171"/>
                  </a:lnTo>
                  <a:lnTo>
                    <a:pt x="230" y="1165"/>
                  </a:lnTo>
                  <a:lnTo>
                    <a:pt x="217" y="1158"/>
                  </a:lnTo>
                  <a:lnTo>
                    <a:pt x="203" y="1131"/>
                  </a:lnTo>
                  <a:lnTo>
                    <a:pt x="190" y="1124"/>
                  </a:lnTo>
                  <a:lnTo>
                    <a:pt x="190" y="1110"/>
                  </a:lnTo>
                  <a:lnTo>
                    <a:pt x="176" y="1110"/>
                  </a:lnTo>
                  <a:lnTo>
                    <a:pt x="169" y="1104"/>
                  </a:lnTo>
                  <a:lnTo>
                    <a:pt x="169" y="1097"/>
                  </a:lnTo>
                  <a:lnTo>
                    <a:pt x="169" y="1090"/>
                  </a:lnTo>
                  <a:lnTo>
                    <a:pt x="149" y="1077"/>
                  </a:lnTo>
                  <a:lnTo>
                    <a:pt x="135" y="1022"/>
                  </a:lnTo>
                  <a:lnTo>
                    <a:pt x="129" y="1016"/>
                  </a:lnTo>
                  <a:lnTo>
                    <a:pt x="122" y="1009"/>
                  </a:lnTo>
                  <a:lnTo>
                    <a:pt x="108" y="995"/>
                  </a:lnTo>
                  <a:lnTo>
                    <a:pt x="115" y="995"/>
                  </a:lnTo>
                  <a:lnTo>
                    <a:pt x="102" y="968"/>
                  </a:lnTo>
                  <a:lnTo>
                    <a:pt x="95" y="955"/>
                  </a:lnTo>
                  <a:lnTo>
                    <a:pt x="95" y="948"/>
                  </a:lnTo>
                  <a:lnTo>
                    <a:pt x="95" y="941"/>
                  </a:lnTo>
                  <a:lnTo>
                    <a:pt x="81" y="921"/>
                  </a:lnTo>
                  <a:lnTo>
                    <a:pt x="75" y="914"/>
                  </a:lnTo>
                  <a:lnTo>
                    <a:pt x="61" y="900"/>
                  </a:lnTo>
                  <a:lnTo>
                    <a:pt x="54" y="900"/>
                  </a:lnTo>
                  <a:lnTo>
                    <a:pt x="47" y="894"/>
                  </a:lnTo>
                  <a:lnTo>
                    <a:pt x="41" y="894"/>
                  </a:lnTo>
                  <a:lnTo>
                    <a:pt x="34" y="894"/>
                  </a:lnTo>
                  <a:lnTo>
                    <a:pt x="41" y="887"/>
                  </a:lnTo>
                  <a:lnTo>
                    <a:pt x="47" y="873"/>
                  </a:lnTo>
                  <a:lnTo>
                    <a:pt x="47" y="867"/>
                  </a:lnTo>
                  <a:lnTo>
                    <a:pt x="54" y="867"/>
                  </a:lnTo>
                  <a:lnTo>
                    <a:pt x="54" y="853"/>
                  </a:lnTo>
                  <a:lnTo>
                    <a:pt x="54" y="846"/>
                  </a:lnTo>
                  <a:lnTo>
                    <a:pt x="61" y="846"/>
                  </a:lnTo>
                  <a:lnTo>
                    <a:pt x="61" y="833"/>
                  </a:lnTo>
                  <a:lnTo>
                    <a:pt x="61" y="819"/>
                  </a:lnTo>
                  <a:lnTo>
                    <a:pt x="61" y="812"/>
                  </a:lnTo>
                  <a:lnTo>
                    <a:pt x="61" y="806"/>
                  </a:lnTo>
                  <a:lnTo>
                    <a:pt x="61" y="799"/>
                  </a:lnTo>
                  <a:lnTo>
                    <a:pt x="61" y="792"/>
                  </a:lnTo>
                  <a:lnTo>
                    <a:pt x="61" y="785"/>
                  </a:lnTo>
                  <a:lnTo>
                    <a:pt x="61" y="772"/>
                  </a:lnTo>
                  <a:lnTo>
                    <a:pt x="47" y="765"/>
                  </a:lnTo>
                  <a:lnTo>
                    <a:pt x="34" y="772"/>
                  </a:lnTo>
                  <a:lnTo>
                    <a:pt x="20" y="772"/>
                  </a:lnTo>
                  <a:lnTo>
                    <a:pt x="14" y="745"/>
                  </a:lnTo>
                  <a:lnTo>
                    <a:pt x="7" y="724"/>
                  </a:lnTo>
                  <a:lnTo>
                    <a:pt x="0" y="724"/>
                  </a:lnTo>
                  <a:lnTo>
                    <a:pt x="0" y="711"/>
                  </a:lnTo>
                  <a:lnTo>
                    <a:pt x="0" y="697"/>
                  </a:lnTo>
                  <a:lnTo>
                    <a:pt x="7" y="684"/>
                  </a:lnTo>
                  <a:lnTo>
                    <a:pt x="7" y="677"/>
                  </a:lnTo>
                  <a:lnTo>
                    <a:pt x="14" y="677"/>
                  </a:lnTo>
                  <a:lnTo>
                    <a:pt x="27" y="684"/>
                  </a:lnTo>
                  <a:lnTo>
                    <a:pt x="41" y="684"/>
                  </a:lnTo>
                  <a:lnTo>
                    <a:pt x="54" y="677"/>
                  </a:lnTo>
                  <a:lnTo>
                    <a:pt x="61" y="677"/>
                  </a:lnTo>
                  <a:lnTo>
                    <a:pt x="68" y="677"/>
                  </a:lnTo>
                  <a:lnTo>
                    <a:pt x="95" y="650"/>
                  </a:lnTo>
                  <a:lnTo>
                    <a:pt x="102" y="643"/>
                  </a:lnTo>
                  <a:lnTo>
                    <a:pt x="95" y="636"/>
                  </a:lnTo>
                  <a:lnTo>
                    <a:pt x="102" y="636"/>
                  </a:lnTo>
                  <a:lnTo>
                    <a:pt x="102" y="629"/>
                  </a:lnTo>
                  <a:lnTo>
                    <a:pt x="95" y="629"/>
                  </a:lnTo>
                  <a:lnTo>
                    <a:pt x="95" y="623"/>
                  </a:lnTo>
                  <a:lnTo>
                    <a:pt x="88" y="616"/>
                  </a:lnTo>
                  <a:lnTo>
                    <a:pt x="81" y="609"/>
                  </a:lnTo>
                  <a:lnTo>
                    <a:pt x="81" y="602"/>
                  </a:lnTo>
                  <a:lnTo>
                    <a:pt x="75" y="602"/>
                  </a:lnTo>
                  <a:lnTo>
                    <a:pt x="75" y="596"/>
                  </a:lnTo>
                  <a:lnTo>
                    <a:pt x="68" y="596"/>
                  </a:lnTo>
                  <a:lnTo>
                    <a:pt x="61" y="589"/>
                  </a:lnTo>
                  <a:lnTo>
                    <a:pt x="61" y="582"/>
                  </a:lnTo>
                  <a:lnTo>
                    <a:pt x="68" y="569"/>
                  </a:lnTo>
                  <a:lnTo>
                    <a:pt x="75" y="569"/>
                  </a:lnTo>
                  <a:lnTo>
                    <a:pt x="75" y="575"/>
                  </a:lnTo>
                  <a:lnTo>
                    <a:pt x="81" y="575"/>
                  </a:lnTo>
                  <a:lnTo>
                    <a:pt x="88" y="575"/>
                  </a:lnTo>
                  <a:lnTo>
                    <a:pt x="88" y="569"/>
                  </a:lnTo>
                  <a:lnTo>
                    <a:pt x="88" y="562"/>
                  </a:lnTo>
                  <a:lnTo>
                    <a:pt x="115" y="569"/>
                  </a:lnTo>
                  <a:lnTo>
                    <a:pt x="122" y="575"/>
                  </a:lnTo>
                  <a:lnTo>
                    <a:pt x="129" y="575"/>
                  </a:lnTo>
                  <a:lnTo>
                    <a:pt x="135" y="582"/>
                  </a:lnTo>
                  <a:lnTo>
                    <a:pt x="135" y="575"/>
                  </a:lnTo>
                  <a:lnTo>
                    <a:pt x="135" y="569"/>
                  </a:lnTo>
                  <a:lnTo>
                    <a:pt x="135" y="562"/>
                  </a:lnTo>
                  <a:lnTo>
                    <a:pt x="135" y="555"/>
                  </a:lnTo>
                  <a:lnTo>
                    <a:pt x="129" y="555"/>
                  </a:lnTo>
                  <a:lnTo>
                    <a:pt x="129" y="541"/>
                  </a:lnTo>
                  <a:lnTo>
                    <a:pt x="129" y="535"/>
                  </a:lnTo>
                  <a:lnTo>
                    <a:pt x="135" y="535"/>
                  </a:lnTo>
                  <a:lnTo>
                    <a:pt x="135" y="528"/>
                  </a:lnTo>
                  <a:lnTo>
                    <a:pt x="142" y="528"/>
                  </a:lnTo>
                  <a:lnTo>
                    <a:pt x="142" y="514"/>
                  </a:lnTo>
                  <a:lnTo>
                    <a:pt x="149" y="514"/>
                  </a:lnTo>
                  <a:lnTo>
                    <a:pt x="156" y="521"/>
                  </a:lnTo>
                  <a:lnTo>
                    <a:pt x="156" y="528"/>
                  </a:lnTo>
                  <a:lnTo>
                    <a:pt x="163" y="535"/>
                  </a:lnTo>
                  <a:lnTo>
                    <a:pt x="176" y="541"/>
                  </a:lnTo>
                  <a:lnTo>
                    <a:pt x="183" y="548"/>
                  </a:lnTo>
                  <a:lnTo>
                    <a:pt x="190" y="562"/>
                  </a:lnTo>
                  <a:lnTo>
                    <a:pt x="203" y="569"/>
                  </a:lnTo>
                  <a:lnTo>
                    <a:pt x="217" y="575"/>
                  </a:lnTo>
                  <a:lnTo>
                    <a:pt x="224" y="575"/>
                  </a:lnTo>
                  <a:lnTo>
                    <a:pt x="230" y="575"/>
                  </a:lnTo>
                  <a:lnTo>
                    <a:pt x="244" y="569"/>
                  </a:lnTo>
                  <a:lnTo>
                    <a:pt x="251" y="562"/>
                  </a:lnTo>
                  <a:lnTo>
                    <a:pt x="257" y="555"/>
                  </a:lnTo>
                  <a:lnTo>
                    <a:pt x="264" y="528"/>
                  </a:lnTo>
                  <a:lnTo>
                    <a:pt x="278" y="521"/>
                  </a:lnTo>
                  <a:lnTo>
                    <a:pt x="291" y="521"/>
                  </a:lnTo>
                  <a:lnTo>
                    <a:pt x="298" y="521"/>
                  </a:lnTo>
                  <a:lnTo>
                    <a:pt x="305" y="521"/>
                  </a:lnTo>
                  <a:lnTo>
                    <a:pt x="305" y="514"/>
                  </a:lnTo>
                  <a:lnTo>
                    <a:pt x="305" y="508"/>
                  </a:lnTo>
                  <a:lnTo>
                    <a:pt x="305" y="501"/>
                  </a:lnTo>
                  <a:lnTo>
                    <a:pt x="312" y="501"/>
                  </a:lnTo>
                  <a:lnTo>
                    <a:pt x="312" y="480"/>
                  </a:lnTo>
                  <a:lnTo>
                    <a:pt x="312" y="474"/>
                  </a:lnTo>
                  <a:lnTo>
                    <a:pt x="318" y="467"/>
                  </a:lnTo>
                  <a:lnTo>
                    <a:pt x="318" y="453"/>
                  </a:lnTo>
                  <a:lnTo>
                    <a:pt x="318" y="447"/>
                  </a:lnTo>
                  <a:lnTo>
                    <a:pt x="318" y="433"/>
                  </a:lnTo>
                  <a:lnTo>
                    <a:pt x="318" y="426"/>
                  </a:lnTo>
                  <a:lnTo>
                    <a:pt x="312" y="399"/>
                  </a:lnTo>
                  <a:lnTo>
                    <a:pt x="312" y="379"/>
                  </a:lnTo>
                  <a:lnTo>
                    <a:pt x="305" y="379"/>
                  </a:lnTo>
                  <a:lnTo>
                    <a:pt x="305" y="372"/>
                  </a:lnTo>
                  <a:lnTo>
                    <a:pt x="312" y="365"/>
                  </a:lnTo>
                  <a:lnTo>
                    <a:pt x="312" y="359"/>
                  </a:lnTo>
                  <a:lnTo>
                    <a:pt x="305" y="365"/>
                  </a:lnTo>
                  <a:lnTo>
                    <a:pt x="305" y="359"/>
                  </a:lnTo>
                  <a:lnTo>
                    <a:pt x="305" y="345"/>
                  </a:lnTo>
                  <a:lnTo>
                    <a:pt x="305" y="338"/>
                  </a:lnTo>
                  <a:lnTo>
                    <a:pt x="312" y="331"/>
                  </a:lnTo>
                  <a:lnTo>
                    <a:pt x="312" y="311"/>
                  </a:lnTo>
                  <a:lnTo>
                    <a:pt x="318" y="311"/>
                  </a:lnTo>
                  <a:lnTo>
                    <a:pt x="312" y="304"/>
                  </a:lnTo>
                  <a:lnTo>
                    <a:pt x="318" y="298"/>
                  </a:lnTo>
                  <a:lnTo>
                    <a:pt x="312" y="291"/>
                  </a:lnTo>
                  <a:lnTo>
                    <a:pt x="318" y="284"/>
                  </a:lnTo>
                  <a:lnTo>
                    <a:pt x="325" y="277"/>
                  </a:lnTo>
                  <a:lnTo>
                    <a:pt x="318" y="270"/>
                  </a:lnTo>
                  <a:lnTo>
                    <a:pt x="332" y="270"/>
                  </a:lnTo>
                  <a:lnTo>
                    <a:pt x="332" y="264"/>
                  </a:lnTo>
                  <a:lnTo>
                    <a:pt x="332" y="257"/>
                  </a:lnTo>
                  <a:lnTo>
                    <a:pt x="339" y="250"/>
                  </a:lnTo>
                  <a:lnTo>
                    <a:pt x="339" y="243"/>
                  </a:lnTo>
                  <a:lnTo>
                    <a:pt x="345" y="250"/>
                  </a:lnTo>
                  <a:lnTo>
                    <a:pt x="352" y="250"/>
                  </a:lnTo>
                  <a:lnTo>
                    <a:pt x="359" y="250"/>
                  </a:lnTo>
                  <a:lnTo>
                    <a:pt x="352" y="257"/>
                  </a:lnTo>
                  <a:lnTo>
                    <a:pt x="345" y="270"/>
                  </a:lnTo>
                  <a:lnTo>
                    <a:pt x="359" y="284"/>
                  </a:lnTo>
                  <a:lnTo>
                    <a:pt x="366" y="291"/>
                  </a:lnTo>
                  <a:lnTo>
                    <a:pt x="373" y="298"/>
                  </a:lnTo>
                  <a:lnTo>
                    <a:pt x="386" y="298"/>
                  </a:lnTo>
                  <a:lnTo>
                    <a:pt x="393" y="298"/>
                  </a:lnTo>
                  <a:lnTo>
                    <a:pt x="386" y="284"/>
                  </a:lnTo>
                  <a:lnTo>
                    <a:pt x="393" y="291"/>
                  </a:lnTo>
                  <a:lnTo>
                    <a:pt x="393" y="284"/>
                  </a:lnTo>
                  <a:lnTo>
                    <a:pt x="400" y="284"/>
                  </a:lnTo>
                  <a:lnTo>
                    <a:pt x="393" y="277"/>
                  </a:lnTo>
                  <a:lnTo>
                    <a:pt x="406" y="277"/>
                  </a:lnTo>
                  <a:lnTo>
                    <a:pt x="413" y="304"/>
                  </a:lnTo>
                  <a:lnTo>
                    <a:pt x="420" y="298"/>
                  </a:lnTo>
                  <a:lnTo>
                    <a:pt x="427" y="298"/>
                  </a:lnTo>
                  <a:lnTo>
                    <a:pt x="406" y="270"/>
                  </a:lnTo>
                  <a:lnTo>
                    <a:pt x="406" y="264"/>
                  </a:lnTo>
                  <a:lnTo>
                    <a:pt x="413" y="264"/>
                  </a:lnTo>
                  <a:lnTo>
                    <a:pt x="420" y="264"/>
                  </a:lnTo>
                  <a:lnTo>
                    <a:pt x="427" y="257"/>
                  </a:lnTo>
                  <a:lnTo>
                    <a:pt x="420" y="250"/>
                  </a:lnTo>
                  <a:lnTo>
                    <a:pt x="427" y="250"/>
                  </a:lnTo>
                  <a:lnTo>
                    <a:pt x="427" y="243"/>
                  </a:lnTo>
                  <a:lnTo>
                    <a:pt x="434" y="243"/>
                  </a:lnTo>
                  <a:lnTo>
                    <a:pt x="434" y="250"/>
                  </a:lnTo>
                  <a:lnTo>
                    <a:pt x="434" y="257"/>
                  </a:lnTo>
                  <a:lnTo>
                    <a:pt x="440" y="257"/>
                  </a:lnTo>
                  <a:lnTo>
                    <a:pt x="440" y="250"/>
                  </a:lnTo>
                  <a:lnTo>
                    <a:pt x="447" y="250"/>
                  </a:lnTo>
                  <a:lnTo>
                    <a:pt x="461" y="243"/>
                  </a:lnTo>
                  <a:lnTo>
                    <a:pt x="467" y="250"/>
                  </a:lnTo>
                  <a:lnTo>
                    <a:pt x="474" y="243"/>
                  </a:lnTo>
                  <a:lnTo>
                    <a:pt x="481" y="243"/>
                  </a:lnTo>
                  <a:lnTo>
                    <a:pt x="488" y="243"/>
                  </a:lnTo>
                  <a:lnTo>
                    <a:pt x="494" y="250"/>
                  </a:lnTo>
                  <a:lnTo>
                    <a:pt x="501" y="243"/>
                  </a:lnTo>
                  <a:lnTo>
                    <a:pt x="508" y="243"/>
                  </a:lnTo>
                  <a:lnTo>
                    <a:pt x="515" y="243"/>
                  </a:lnTo>
                  <a:lnTo>
                    <a:pt x="522" y="250"/>
                  </a:lnTo>
                  <a:lnTo>
                    <a:pt x="522" y="257"/>
                  </a:lnTo>
                  <a:lnTo>
                    <a:pt x="528" y="250"/>
                  </a:lnTo>
                  <a:lnTo>
                    <a:pt x="535" y="257"/>
                  </a:lnTo>
                  <a:lnTo>
                    <a:pt x="542" y="257"/>
                  </a:lnTo>
                  <a:lnTo>
                    <a:pt x="542" y="264"/>
                  </a:lnTo>
                  <a:lnTo>
                    <a:pt x="549" y="270"/>
                  </a:lnTo>
                  <a:lnTo>
                    <a:pt x="555" y="264"/>
                  </a:lnTo>
                  <a:lnTo>
                    <a:pt x="562" y="270"/>
                  </a:lnTo>
                  <a:lnTo>
                    <a:pt x="569" y="270"/>
                  </a:lnTo>
                  <a:lnTo>
                    <a:pt x="576" y="264"/>
                  </a:lnTo>
                  <a:lnTo>
                    <a:pt x="576" y="243"/>
                  </a:lnTo>
                  <a:lnTo>
                    <a:pt x="569" y="230"/>
                  </a:lnTo>
                  <a:lnTo>
                    <a:pt x="562" y="223"/>
                  </a:lnTo>
                  <a:lnTo>
                    <a:pt x="555" y="216"/>
                  </a:lnTo>
                  <a:lnTo>
                    <a:pt x="542" y="210"/>
                  </a:lnTo>
                  <a:lnTo>
                    <a:pt x="549" y="196"/>
                  </a:lnTo>
                  <a:lnTo>
                    <a:pt x="549" y="189"/>
                  </a:lnTo>
                  <a:lnTo>
                    <a:pt x="555" y="182"/>
                  </a:lnTo>
                  <a:lnTo>
                    <a:pt x="549" y="176"/>
                  </a:lnTo>
                  <a:lnTo>
                    <a:pt x="542" y="162"/>
                  </a:lnTo>
                  <a:lnTo>
                    <a:pt x="549" y="142"/>
                  </a:lnTo>
                  <a:lnTo>
                    <a:pt x="555" y="135"/>
                  </a:lnTo>
                  <a:lnTo>
                    <a:pt x="562" y="149"/>
                  </a:lnTo>
                  <a:lnTo>
                    <a:pt x="569" y="149"/>
                  </a:lnTo>
                  <a:lnTo>
                    <a:pt x="569" y="162"/>
                  </a:lnTo>
                  <a:lnTo>
                    <a:pt x="583" y="176"/>
                  </a:lnTo>
                  <a:lnTo>
                    <a:pt x="596" y="169"/>
                  </a:lnTo>
                  <a:lnTo>
                    <a:pt x="603" y="162"/>
                  </a:lnTo>
                  <a:lnTo>
                    <a:pt x="610" y="162"/>
                  </a:lnTo>
                  <a:lnTo>
                    <a:pt x="616" y="155"/>
                  </a:lnTo>
                  <a:lnTo>
                    <a:pt x="623" y="155"/>
                  </a:lnTo>
                  <a:lnTo>
                    <a:pt x="637" y="149"/>
                  </a:lnTo>
                  <a:lnTo>
                    <a:pt x="637" y="142"/>
                  </a:lnTo>
                  <a:lnTo>
                    <a:pt x="643" y="135"/>
                  </a:lnTo>
                  <a:lnTo>
                    <a:pt x="650" y="142"/>
                  </a:lnTo>
                  <a:lnTo>
                    <a:pt x="650" y="149"/>
                  </a:lnTo>
                  <a:lnTo>
                    <a:pt x="657" y="155"/>
                  </a:lnTo>
                  <a:lnTo>
                    <a:pt x="664" y="149"/>
                  </a:lnTo>
                  <a:lnTo>
                    <a:pt x="671" y="142"/>
                  </a:lnTo>
                  <a:lnTo>
                    <a:pt x="684" y="135"/>
                  </a:lnTo>
                  <a:lnTo>
                    <a:pt x="684" y="128"/>
                  </a:lnTo>
                  <a:lnTo>
                    <a:pt x="684" y="121"/>
                  </a:lnTo>
                  <a:lnTo>
                    <a:pt x="677" y="121"/>
                  </a:lnTo>
                  <a:lnTo>
                    <a:pt x="671" y="108"/>
                  </a:lnTo>
                  <a:lnTo>
                    <a:pt x="664" y="101"/>
                  </a:lnTo>
                  <a:lnTo>
                    <a:pt x="657" y="88"/>
                  </a:lnTo>
                  <a:lnTo>
                    <a:pt x="657" y="81"/>
                  </a:lnTo>
                  <a:lnTo>
                    <a:pt x="657" y="67"/>
                  </a:lnTo>
                  <a:lnTo>
                    <a:pt x="671" y="54"/>
                  </a:lnTo>
                  <a:lnTo>
                    <a:pt x="684" y="60"/>
                  </a:lnTo>
                  <a:lnTo>
                    <a:pt x="691" y="60"/>
                  </a:lnTo>
                  <a:lnTo>
                    <a:pt x="698" y="67"/>
                  </a:lnTo>
                  <a:lnTo>
                    <a:pt x="704" y="74"/>
                  </a:lnTo>
                  <a:lnTo>
                    <a:pt x="711" y="81"/>
                  </a:lnTo>
                  <a:lnTo>
                    <a:pt x="704" y="88"/>
                  </a:lnTo>
                  <a:lnTo>
                    <a:pt x="711" y="94"/>
                  </a:lnTo>
                  <a:lnTo>
                    <a:pt x="718" y="101"/>
                  </a:lnTo>
                  <a:lnTo>
                    <a:pt x="725" y="108"/>
                  </a:lnTo>
                  <a:lnTo>
                    <a:pt x="732" y="101"/>
                  </a:lnTo>
                  <a:lnTo>
                    <a:pt x="738" y="101"/>
                  </a:lnTo>
                  <a:lnTo>
                    <a:pt x="745" y="94"/>
                  </a:lnTo>
                  <a:lnTo>
                    <a:pt x="759" y="101"/>
                  </a:lnTo>
                  <a:lnTo>
                    <a:pt x="759" y="88"/>
                  </a:lnTo>
                  <a:lnTo>
                    <a:pt x="765" y="74"/>
                  </a:lnTo>
                  <a:lnTo>
                    <a:pt x="765" y="67"/>
                  </a:lnTo>
                  <a:lnTo>
                    <a:pt x="759" y="54"/>
                  </a:lnTo>
                  <a:lnTo>
                    <a:pt x="759" y="40"/>
                  </a:lnTo>
                  <a:lnTo>
                    <a:pt x="765" y="33"/>
                  </a:lnTo>
                  <a:lnTo>
                    <a:pt x="772" y="27"/>
                  </a:lnTo>
                  <a:lnTo>
                    <a:pt x="779" y="20"/>
                  </a:lnTo>
                  <a:lnTo>
                    <a:pt x="792" y="33"/>
                  </a:lnTo>
                  <a:lnTo>
                    <a:pt x="813" y="33"/>
                  </a:lnTo>
                  <a:lnTo>
                    <a:pt x="813" y="40"/>
                  </a:lnTo>
                  <a:lnTo>
                    <a:pt x="820" y="47"/>
                  </a:lnTo>
                  <a:lnTo>
                    <a:pt x="826" y="47"/>
                  </a:lnTo>
                  <a:lnTo>
                    <a:pt x="853" y="33"/>
                  </a:lnTo>
                  <a:lnTo>
                    <a:pt x="867" y="33"/>
                  </a:lnTo>
                  <a:lnTo>
                    <a:pt x="867" y="27"/>
                  </a:lnTo>
                  <a:lnTo>
                    <a:pt x="874" y="6"/>
                  </a:lnTo>
                  <a:lnTo>
                    <a:pt x="881" y="0"/>
                  </a:lnTo>
                  <a:lnTo>
                    <a:pt x="901" y="0"/>
                  </a:lnTo>
                  <a:lnTo>
                    <a:pt x="908" y="6"/>
                  </a:lnTo>
                  <a:lnTo>
                    <a:pt x="921" y="6"/>
                  </a:lnTo>
                  <a:lnTo>
                    <a:pt x="928" y="13"/>
                  </a:lnTo>
                  <a:lnTo>
                    <a:pt x="935" y="13"/>
                  </a:lnTo>
                  <a:lnTo>
                    <a:pt x="935" y="20"/>
                  </a:lnTo>
                  <a:lnTo>
                    <a:pt x="941" y="27"/>
                  </a:lnTo>
                  <a:lnTo>
                    <a:pt x="955" y="33"/>
                  </a:lnTo>
                  <a:lnTo>
                    <a:pt x="962" y="33"/>
                  </a:lnTo>
                  <a:lnTo>
                    <a:pt x="962" y="40"/>
                  </a:lnTo>
                  <a:lnTo>
                    <a:pt x="969" y="47"/>
                  </a:lnTo>
                  <a:lnTo>
                    <a:pt x="975" y="54"/>
                  </a:lnTo>
                  <a:lnTo>
                    <a:pt x="982" y="67"/>
                  </a:lnTo>
                  <a:lnTo>
                    <a:pt x="996" y="67"/>
                  </a:lnTo>
                  <a:lnTo>
                    <a:pt x="1009" y="74"/>
                  </a:lnTo>
                  <a:lnTo>
                    <a:pt x="1023" y="74"/>
                  </a:lnTo>
                  <a:lnTo>
                    <a:pt x="1030" y="81"/>
                  </a:lnTo>
                  <a:lnTo>
                    <a:pt x="1036" y="74"/>
                  </a:lnTo>
                  <a:lnTo>
                    <a:pt x="1043" y="74"/>
                  </a:lnTo>
                  <a:lnTo>
                    <a:pt x="1050" y="67"/>
                  </a:lnTo>
                  <a:lnTo>
                    <a:pt x="1043" y="54"/>
                  </a:lnTo>
                  <a:lnTo>
                    <a:pt x="1050" y="54"/>
                  </a:lnTo>
                  <a:lnTo>
                    <a:pt x="1057" y="67"/>
                  </a:lnTo>
                  <a:lnTo>
                    <a:pt x="1063" y="67"/>
                  </a:lnTo>
                  <a:lnTo>
                    <a:pt x="1070" y="67"/>
                  </a:lnTo>
                  <a:lnTo>
                    <a:pt x="1077" y="74"/>
                  </a:lnTo>
                  <a:lnTo>
                    <a:pt x="1084" y="74"/>
                  </a:lnTo>
                  <a:lnTo>
                    <a:pt x="1084" y="81"/>
                  </a:lnTo>
                  <a:lnTo>
                    <a:pt x="1091" y="81"/>
                  </a:lnTo>
                  <a:lnTo>
                    <a:pt x="1091" y="101"/>
                  </a:lnTo>
                  <a:lnTo>
                    <a:pt x="1097" y="108"/>
                  </a:lnTo>
                  <a:lnTo>
                    <a:pt x="1097" y="115"/>
                  </a:lnTo>
                  <a:lnTo>
                    <a:pt x="1097" y="121"/>
                  </a:lnTo>
                  <a:lnTo>
                    <a:pt x="1097" y="128"/>
                  </a:lnTo>
                  <a:lnTo>
                    <a:pt x="1104" y="135"/>
                  </a:lnTo>
                  <a:lnTo>
                    <a:pt x="1104" y="142"/>
                  </a:lnTo>
                  <a:lnTo>
                    <a:pt x="1111" y="142"/>
                  </a:lnTo>
                  <a:lnTo>
                    <a:pt x="1118" y="155"/>
                  </a:lnTo>
                  <a:lnTo>
                    <a:pt x="1118" y="162"/>
                  </a:lnTo>
                  <a:lnTo>
                    <a:pt x="1118" y="169"/>
                  </a:lnTo>
                  <a:lnTo>
                    <a:pt x="1111" y="169"/>
                  </a:lnTo>
                  <a:lnTo>
                    <a:pt x="1124" y="182"/>
                  </a:lnTo>
                  <a:lnTo>
                    <a:pt x="1118" y="189"/>
                  </a:lnTo>
                  <a:lnTo>
                    <a:pt x="1124" y="189"/>
                  </a:lnTo>
                  <a:lnTo>
                    <a:pt x="1118" y="189"/>
                  </a:lnTo>
                  <a:lnTo>
                    <a:pt x="1124" y="189"/>
                  </a:lnTo>
                  <a:lnTo>
                    <a:pt x="1124" y="203"/>
                  </a:lnTo>
                  <a:lnTo>
                    <a:pt x="1131" y="203"/>
                  </a:lnTo>
                  <a:lnTo>
                    <a:pt x="1124" y="203"/>
                  </a:lnTo>
                  <a:lnTo>
                    <a:pt x="1124" y="210"/>
                  </a:lnTo>
                  <a:lnTo>
                    <a:pt x="1138" y="216"/>
                  </a:lnTo>
                  <a:lnTo>
                    <a:pt x="1138" y="223"/>
                  </a:lnTo>
                  <a:lnTo>
                    <a:pt x="1138" y="230"/>
                  </a:lnTo>
                  <a:lnTo>
                    <a:pt x="1138" y="237"/>
                  </a:lnTo>
                  <a:lnTo>
                    <a:pt x="1138" y="243"/>
                  </a:lnTo>
                  <a:lnTo>
                    <a:pt x="1145" y="243"/>
                  </a:lnTo>
                  <a:lnTo>
                    <a:pt x="1145" y="257"/>
                  </a:lnTo>
                  <a:lnTo>
                    <a:pt x="1145" y="264"/>
                  </a:lnTo>
                  <a:lnTo>
                    <a:pt x="1151" y="270"/>
                  </a:lnTo>
                  <a:lnTo>
                    <a:pt x="1158" y="264"/>
                  </a:lnTo>
                  <a:lnTo>
                    <a:pt x="1158" y="257"/>
                  </a:lnTo>
                  <a:lnTo>
                    <a:pt x="1165" y="270"/>
                  </a:lnTo>
                  <a:lnTo>
                    <a:pt x="1172" y="277"/>
                  </a:lnTo>
                  <a:lnTo>
                    <a:pt x="1179" y="284"/>
                  </a:lnTo>
                  <a:lnTo>
                    <a:pt x="1185" y="291"/>
                  </a:lnTo>
                  <a:lnTo>
                    <a:pt x="1199" y="291"/>
                  </a:lnTo>
                  <a:lnTo>
                    <a:pt x="1199" y="298"/>
                  </a:lnTo>
                  <a:lnTo>
                    <a:pt x="1212" y="298"/>
                  </a:lnTo>
                  <a:lnTo>
                    <a:pt x="1212" y="304"/>
                  </a:lnTo>
                  <a:lnTo>
                    <a:pt x="1219" y="311"/>
                  </a:lnTo>
                  <a:lnTo>
                    <a:pt x="1226" y="318"/>
                  </a:lnTo>
                  <a:lnTo>
                    <a:pt x="1226" y="325"/>
                  </a:lnTo>
                  <a:lnTo>
                    <a:pt x="1233" y="331"/>
                  </a:lnTo>
                  <a:lnTo>
                    <a:pt x="1233" y="338"/>
                  </a:lnTo>
                  <a:lnTo>
                    <a:pt x="1233" y="331"/>
                  </a:lnTo>
                  <a:lnTo>
                    <a:pt x="1246" y="345"/>
                  </a:lnTo>
                  <a:lnTo>
                    <a:pt x="1253" y="352"/>
                  </a:lnTo>
                  <a:lnTo>
                    <a:pt x="1260" y="359"/>
                  </a:lnTo>
                  <a:lnTo>
                    <a:pt x="1273" y="372"/>
                  </a:lnTo>
                  <a:lnTo>
                    <a:pt x="1280" y="379"/>
                  </a:lnTo>
                  <a:lnTo>
                    <a:pt x="1280" y="386"/>
                  </a:lnTo>
                  <a:lnTo>
                    <a:pt x="1273" y="386"/>
                  </a:lnTo>
                  <a:lnTo>
                    <a:pt x="1260" y="386"/>
                  </a:lnTo>
                  <a:lnTo>
                    <a:pt x="1260" y="392"/>
                  </a:lnTo>
                  <a:lnTo>
                    <a:pt x="1253" y="399"/>
                  </a:lnTo>
                  <a:lnTo>
                    <a:pt x="1260" y="419"/>
                  </a:lnTo>
                  <a:lnTo>
                    <a:pt x="1267" y="433"/>
                  </a:lnTo>
                  <a:lnTo>
                    <a:pt x="1273" y="426"/>
                  </a:lnTo>
                  <a:lnTo>
                    <a:pt x="1273" y="413"/>
                  </a:lnTo>
                  <a:lnTo>
                    <a:pt x="1280" y="392"/>
                  </a:lnTo>
                  <a:lnTo>
                    <a:pt x="1287" y="392"/>
                  </a:lnTo>
                  <a:lnTo>
                    <a:pt x="1300" y="399"/>
                  </a:lnTo>
                  <a:lnTo>
                    <a:pt x="1314" y="413"/>
                  </a:lnTo>
                  <a:lnTo>
                    <a:pt x="1314" y="426"/>
                  </a:lnTo>
                  <a:lnTo>
                    <a:pt x="1328" y="433"/>
                  </a:lnTo>
                  <a:lnTo>
                    <a:pt x="1334" y="440"/>
                  </a:lnTo>
                  <a:lnTo>
                    <a:pt x="1341" y="447"/>
                  </a:lnTo>
                  <a:lnTo>
                    <a:pt x="1355" y="460"/>
                  </a:lnTo>
                  <a:lnTo>
                    <a:pt x="1361" y="467"/>
                  </a:lnTo>
                  <a:lnTo>
                    <a:pt x="1368" y="467"/>
                  </a:lnTo>
                  <a:lnTo>
                    <a:pt x="1375" y="474"/>
                  </a:lnTo>
                  <a:lnTo>
                    <a:pt x="1395" y="501"/>
                  </a:lnTo>
                  <a:lnTo>
                    <a:pt x="1402" y="501"/>
                  </a:lnTo>
                  <a:lnTo>
                    <a:pt x="1422" y="528"/>
                  </a:lnTo>
                  <a:lnTo>
                    <a:pt x="1429" y="521"/>
                  </a:lnTo>
                  <a:lnTo>
                    <a:pt x="1436" y="514"/>
                  </a:lnTo>
                  <a:lnTo>
                    <a:pt x="1443" y="514"/>
                  </a:lnTo>
                  <a:lnTo>
                    <a:pt x="1449" y="508"/>
                  </a:lnTo>
                  <a:lnTo>
                    <a:pt x="1483" y="535"/>
                  </a:lnTo>
                  <a:lnTo>
                    <a:pt x="1510" y="514"/>
                  </a:lnTo>
                  <a:close/>
                </a:path>
              </a:pathLst>
            </a:custGeom>
            <a:solidFill>
              <a:srgbClr val="A6A6A6"/>
            </a:solidFill>
            <a:ln w="0">
              <a:solidFill>
                <a:srgbClr val="7F7F7F"/>
              </a:solidFill>
              <a:prstDash val="solid"/>
              <a:round/>
              <a:headEnd/>
              <a:tailEnd/>
            </a:ln>
          </p:spPr>
          <p:txBody>
            <a:bodyPr lIns="100796" tIns="50398" rIns="100796" bIns="50398"/>
            <a:lstStyle/>
            <a:p>
              <a:endParaRPr lang="es-ES" sz="2004" dirty="0"/>
            </a:p>
          </p:txBody>
        </p:sp>
        <p:sp>
          <p:nvSpPr>
            <p:cNvPr id="8204" name="albacete">
              <a:extLst>
                <a:ext uri="{FF2B5EF4-FFF2-40B4-BE49-F238E27FC236}">
                  <a16:creationId xmlns:a16="http://schemas.microsoft.com/office/drawing/2014/main" id="{94B81A6F-36A7-96E9-8FCB-BF0703A03CF9}"/>
                </a:ext>
              </a:extLst>
            </p:cNvPr>
            <p:cNvSpPr>
              <a:spLocks/>
            </p:cNvSpPr>
            <p:nvPr/>
          </p:nvSpPr>
          <p:spPr bwMode="auto">
            <a:xfrm>
              <a:off x="14382591" y="7406248"/>
              <a:ext cx="652566" cy="640964"/>
            </a:xfrm>
            <a:custGeom>
              <a:avLst/>
              <a:gdLst>
                <a:gd name="T0" fmla="*/ 2147483647 w 1754"/>
                <a:gd name="T1" fmla="*/ 2147483647 h 1605"/>
                <a:gd name="T2" fmla="*/ 2147483647 w 1754"/>
                <a:gd name="T3" fmla="*/ 2147483647 h 1605"/>
                <a:gd name="T4" fmla="*/ 2147483647 w 1754"/>
                <a:gd name="T5" fmla="*/ 2147483647 h 1605"/>
                <a:gd name="T6" fmla="*/ 2147483647 w 1754"/>
                <a:gd name="T7" fmla="*/ 2147483647 h 1605"/>
                <a:gd name="T8" fmla="*/ 2147483647 w 1754"/>
                <a:gd name="T9" fmla="*/ 2147483647 h 1605"/>
                <a:gd name="T10" fmla="*/ 2114904218 w 1754"/>
                <a:gd name="T11" fmla="*/ 2147483647 h 1605"/>
                <a:gd name="T12" fmla="*/ 2114904218 w 1754"/>
                <a:gd name="T13" fmla="*/ 2147483647 h 1605"/>
                <a:gd name="T14" fmla="*/ 2147483647 w 1754"/>
                <a:gd name="T15" fmla="*/ 2147483647 h 1605"/>
                <a:gd name="T16" fmla="*/ 2147483647 w 1754"/>
                <a:gd name="T17" fmla="*/ 2147483647 h 1605"/>
                <a:gd name="T18" fmla="*/ 2147483647 w 1754"/>
                <a:gd name="T19" fmla="*/ 2147483647 h 1605"/>
                <a:gd name="T20" fmla="*/ 2147483647 w 1754"/>
                <a:gd name="T21" fmla="*/ 2147483647 h 1605"/>
                <a:gd name="T22" fmla="*/ 2147483647 w 1754"/>
                <a:gd name="T23" fmla="*/ 2147483647 h 1605"/>
                <a:gd name="T24" fmla="*/ 2147483647 w 1754"/>
                <a:gd name="T25" fmla="*/ 2147483647 h 1605"/>
                <a:gd name="T26" fmla="*/ 2147483647 w 1754"/>
                <a:gd name="T27" fmla="*/ 2147483647 h 1605"/>
                <a:gd name="T28" fmla="*/ 2147483647 w 1754"/>
                <a:gd name="T29" fmla="*/ 2147483647 h 1605"/>
                <a:gd name="T30" fmla="*/ 2147483647 w 1754"/>
                <a:gd name="T31" fmla="*/ 2147483647 h 1605"/>
                <a:gd name="T32" fmla="*/ 2147483647 w 1754"/>
                <a:gd name="T33" fmla="*/ 2147483647 h 1605"/>
                <a:gd name="T34" fmla="*/ 2147483647 w 1754"/>
                <a:gd name="T35" fmla="*/ 2147483647 h 1605"/>
                <a:gd name="T36" fmla="*/ 2147483647 w 1754"/>
                <a:gd name="T37" fmla="*/ 2147483647 h 1605"/>
                <a:gd name="T38" fmla="*/ 2147483647 w 1754"/>
                <a:gd name="T39" fmla="*/ 2147483647 h 1605"/>
                <a:gd name="T40" fmla="*/ 2147483647 w 1754"/>
                <a:gd name="T41" fmla="*/ 807068313 h 1605"/>
                <a:gd name="T42" fmla="*/ 2147483647 w 1754"/>
                <a:gd name="T43" fmla="*/ 1241492452 h 1605"/>
                <a:gd name="T44" fmla="*/ 2147483647 w 1754"/>
                <a:gd name="T45" fmla="*/ 2147483647 h 1605"/>
                <a:gd name="T46" fmla="*/ 2147483647 w 1754"/>
                <a:gd name="T47" fmla="*/ 2147483647 h 1605"/>
                <a:gd name="T48" fmla="*/ 2147483647 w 1754"/>
                <a:gd name="T49" fmla="*/ 2147483647 h 1605"/>
                <a:gd name="T50" fmla="*/ 2147483647 w 1754"/>
                <a:gd name="T51" fmla="*/ 2147483647 h 1605"/>
                <a:gd name="T52" fmla="*/ 2147483647 w 1754"/>
                <a:gd name="T53" fmla="*/ 2147483647 h 1605"/>
                <a:gd name="T54" fmla="*/ 2147483647 w 1754"/>
                <a:gd name="T55" fmla="*/ 2147483647 h 1605"/>
                <a:gd name="T56" fmla="*/ 2147483647 w 1754"/>
                <a:gd name="T57" fmla="*/ 2147483647 h 1605"/>
                <a:gd name="T58" fmla="*/ 2147483647 w 1754"/>
                <a:gd name="T59" fmla="*/ 2147483647 h 1605"/>
                <a:gd name="T60" fmla="*/ 2147483647 w 1754"/>
                <a:gd name="T61" fmla="*/ 2147483647 h 1605"/>
                <a:gd name="T62" fmla="*/ 2147483647 w 1754"/>
                <a:gd name="T63" fmla="*/ 2147483647 h 1605"/>
                <a:gd name="T64" fmla="*/ 2147483647 w 1754"/>
                <a:gd name="T65" fmla="*/ 2147483647 h 1605"/>
                <a:gd name="T66" fmla="*/ 2147483647 w 1754"/>
                <a:gd name="T67" fmla="*/ 2147483647 h 1605"/>
                <a:gd name="T68" fmla="*/ 2147483647 w 1754"/>
                <a:gd name="T69" fmla="*/ 2147483647 h 1605"/>
                <a:gd name="T70" fmla="*/ 2147483647 w 1754"/>
                <a:gd name="T71" fmla="*/ 2147483647 h 1605"/>
                <a:gd name="T72" fmla="*/ 2147483647 w 1754"/>
                <a:gd name="T73" fmla="*/ 2147483647 h 1605"/>
                <a:gd name="T74" fmla="*/ 2147483647 w 1754"/>
                <a:gd name="T75" fmla="*/ 2147483647 h 1605"/>
                <a:gd name="T76" fmla="*/ 2147483647 w 1754"/>
                <a:gd name="T77" fmla="*/ 2147483647 h 1605"/>
                <a:gd name="T78" fmla="*/ 2147483647 w 1754"/>
                <a:gd name="T79" fmla="*/ 2147483647 h 1605"/>
                <a:gd name="T80" fmla="*/ 2147483647 w 1754"/>
                <a:gd name="T81" fmla="*/ 2147483647 h 1605"/>
                <a:gd name="T82" fmla="*/ 2147483647 w 1754"/>
                <a:gd name="T83" fmla="*/ 2147483647 h 1605"/>
                <a:gd name="T84" fmla="*/ 2147483647 w 1754"/>
                <a:gd name="T85" fmla="*/ 2147483647 h 1605"/>
                <a:gd name="T86" fmla="*/ 2147483647 w 1754"/>
                <a:gd name="T87" fmla="*/ 2147483647 h 1605"/>
                <a:gd name="T88" fmla="*/ 2147483647 w 1754"/>
                <a:gd name="T89" fmla="*/ 2147483647 h 1605"/>
                <a:gd name="T90" fmla="*/ 2147483647 w 1754"/>
                <a:gd name="T91" fmla="*/ 2147483647 h 1605"/>
                <a:gd name="T92" fmla="*/ 2147483647 w 1754"/>
                <a:gd name="T93" fmla="*/ 2147483647 h 1605"/>
                <a:gd name="T94" fmla="*/ 2147483647 w 1754"/>
                <a:gd name="T95" fmla="*/ 2147483647 h 1605"/>
                <a:gd name="T96" fmla="*/ 2147483647 w 1754"/>
                <a:gd name="T97" fmla="*/ 2147483647 h 1605"/>
                <a:gd name="T98" fmla="*/ 2147483647 w 1754"/>
                <a:gd name="T99" fmla="*/ 2147483647 h 1605"/>
                <a:gd name="T100" fmla="*/ 2147483647 w 1754"/>
                <a:gd name="T101" fmla="*/ 2147483647 h 1605"/>
                <a:gd name="T102" fmla="*/ 2147483647 w 1754"/>
                <a:gd name="T103" fmla="*/ 2147483647 h 1605"/>
                <a:gd name="T104" fmla="*/ 2147483647 w 1754"/>
                <a:gd name="T105" fmla="*/ 2147483647 h 1605"/>
                <a:gd name="T106" fmla="*/ 2147483647 w 1754"/>
                <a:gd name="T107" fmla="*/ 2147483647 h 1605"/>
                <a:gd name="T108" fmla="*/ 2147483647 w 1754"/>
                <a:gd name="T109" fmla="*/ 2147483647 h 1605"/>
                <a:gd name="T110" fmla="*/ 2147483647 w 1754"/>
                <a:gd name="T111" fmla="*/ 2147483647 h 1605"/>
                <a:gd name="T112" fmla="*/ 2147483647 w 1754"/>
                <a:gd name="T113" fmla="*/ 2147483647 h 1605"/>
                <a:gd name="T114" fmla="*/ 2147483647 w 1754"/>
                <a:gd name="T115" fmla="*/ 2147483647 h 1605"/>
                <a:gd name="T116" fmla="*/ 2147483647 w 1754"/>
                <a:gd name="T117" fmla="*/ 2147483647 h 1605"/>
                <a:gd name="T118" fmla="*/ 2147483647 w 1754"/>
                <a:gd name="T119" fmla="*/ 2147483647 h 160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54"/>
                <a:gd name="T181" fmla="*/ 0 h 1605"/>
                <a:gd name="T182" fmla="*/ 1754 w 1754"/>
                <a:gd name="T183" fmla="*/ 1605 h 160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54" h="1605">
                  <a:moveTo>
                    <a:pt x="115" y="1009"/>
                  </a:moveTo>
                  <a:lnTo>
                    <a:pt x="122" y="1009"/>
                  </a:lnTo>
                  <a:lnTo>
                    <a:pt x="115" y="1002"/>
                  </a:lnTo>
                  <a:lnTo>
                    <a:pt x="115" y="995"/>
                  </a:lnTo>
                  <a:lnTo>
                    <a:pt x="108" y="995"/>
                  </a:lnTo>
                  <a:lnTo>
                    <a:pt x="108" y="989"/>
                  </a:lnTo>
                  <a:lnTo>
                    <a:pt x="108" y="982"/>
                  </a:lnTo>
                  <a:lnTo>
                    <a:pt x="108" y="975"/>
                  </a:lnTo>
                  <a:lnTo>
                    <a:pt x="108" y="968"/>
                  </a:lnTo>
                  <a:lnTo>
                    <a:pt x="115" y="955"/>
                  </a:lnTo>
                  <a:lnTo>
                    <a:pt x="115" y="948"/>
                  </a:lnTo>
                  <a:lnTo>
                    <a:pt x="122" y="928"/>
                  </a:lnTo>
                  <a:lnTo>
                    <a:pt x="115" y="921"/>
                  </a:lnTo>
                  <a:lnTo>
                    <a:pt x="108" y="914"/>
                  </a:lnTo>
                  <a:lnTo>
                    <a:pt x="122" y="921"/>
                  </a:lnTo>
                  <a:lnTo>
                    <a:pt x="129" y="928"/>
                  </a:lnTo>
                  <a:lnTo>
                    <a:pt x="135" y="928"/>
                  </a:lnTo>
                  <a:lnTo>
                    <a:pt x="149" y="921"/>
                  </a:lnTo>
                  <a:lnTo>
                    <a:pt x="156" y="914"/>
                  </a:lnTo>
                  <a:lnTo>
                    <a:pt x="163" y="921"/>
                  </a:lnTo>
                  <a:lnTo>
                    <a:pt x="169" y="914"/>
                  </a:lnTo>
                  <a:lnTo>
                    <a:pt x="176" y="907"/>
                  </a:lnTo>
                  <a:lnTo>
                    <a:pt x="183" y="894"/>
                  </a:lnTo>
                  <a:lnTo>
                    <a:pt x="190" y="894"/>
                  </a:lnTo>
                  <a:lnTo>
                    <a:pt x="196" y="873"/>
                  </a:lnTo>
                  <a:lnTo>
                    <a:pt x="203" y="867"/>
                  </a:lnTo>
                  <a:lnTo>
                    <a:pt x="203" y="853"/>
                  </a:lnTo>
                  <a:lnTo>
                    <a:pt x="210" y="840"/>
                  </a:lnTo>
                  <a:lnTo>
                    <a:pt x="210" y="833"/>
                  </a:lnTo>
                  <a:lnTo>
                    <a:pt x="210" y="812"/>
                  </a:lnTo>
                  <a:lnTo>
                    <a:pt x="217" y="812"/>
                  </a:lnTo>
                  <a:lnTo>
                    <a:pt x="217" y="792"/>
                  </a:lnTo>
                  <a:lnTo>
                    <a:pt x="217" y="779"/>
                  </a:lnTo>
                  <a:lnTo>
                    <a:pt x="196" y="772"/>
                  </a:lnTo>
                  <a:lnTo>
                    <a:pt x="196" y="765"/>
                  </a:lnTo>
                  <a:lnTo>
                    <a:pt x="190" y="765"/>
                  </a:lnTo>
                  <a:lnTo>
                    <a:pt x="176" y="751"/>
                  </a:lnTo>
                  <a:lnTo>
                    <a:pt x="163" y="738"/>
                  </a:lnTo>
                  <a:lnTo>
                    <a:pt x="156" y="738"/>
                  </a:lnTo>
                  <a:lnTo>
                    <a:pt x="142" y="738"/>
                  </a:lnTo>
                  <a:lnTo>
                    <a:pt x="135" y="738"/>
                  </a:lnTo>
                  <a:lnTo>
                    <a:pt x="135" y="724"/>
                  </a:lnTo>
                  <a:lnTo>
                    <a:pt x="122" y="711"/>
                  </a:lnTo>
                  <a:lnTo>
                    <a:pt x="115" y="704"/>
                  </a:lnTo>
                  <a:lnTo>
                    <a:pt x="115" y="691"/>
                  </a:lnTo>
                  <a:lnTo>
                    <a:pt x="122" y="684"/>
                  </a:lnTo>
                  <a:lnTo>
                    <a:pt x="115" y="663"/>
                  </a:lnTo>
                  <a:lnTo>
                    <a:pt x="115" y="650"/>
                  </a:lnTo>
                  <a:lnTo>
                    <a:pt x="115" y="643"/>
                  </a:lnTo>
                  <a:lnTo>
                    <a:pt x="108" y="643"/>
                  </a:lnTo>
                  <a:lnTo>
                    <a:pt x="108" y="630"/>
                  </a:lnTo>
                  <a:lnTo>
                    <a:pt x="102" y="623"/>
                  </a:lnTo>
                  <a:lnTo>
                    <a:pt x="88" y="616"/>
                  </a:lnTo>
                  <a:lnTo>
                    <a:pt x="81" y="616"/>
                  </a:lnTo>
                  <a:lnTo>
                    <a:pt x="81" y="609"/>
                  </a:lnTo>
                  <a:lnTo>
                    <a:pt x="81" y="596"/>
                  </a:lnTo>
                  <a:lnTo>
                    <a:pt x="75" y="596"/>
                  </a:lnTo>
                  <a:lnTo>
                    <a:pt x="41" y="596"/>
                  </a:lnTo>
                  <a:lnTo>
                    <a:pt x="34" y="589"/>
                  </a:lnTo>
                  <a:lnTo>
                    <a:pt x="34" y="582"/>
                  </a:lnTo>
                  <a:lnTo>
                    <a:pt x="20" y="575"/>
                  </a:lnTo>
                  <a:lnTo>
                    <a:pt x="14" y="575"/>
                  </a:lnTo>
                  <a:lnTo>
                    <a:pt x="7" y="575"/>
                  </a:lnTo>
                  <a:lnTo>
                    <a:pt x="0" y="562"/>
                  </a:lnTo>
                  <a:lnTo>
                    <a:pt x="0" y="542"/>
                  </a:lnTo>
                  <a:lnTo>
                    <a:pt x="7" y="542"/>
                  </a:lnTo>
                  <a:lnTo>
                    <a:pt x="7" y="535"/>
                  </a:lnTo>
                  <a:lnTo>
                    <a:pt x="14" y="528"/>
                  </a:lnTo>
                  <a:lnTo>
                    <a:pt x="20" y="521"/>
                  </a:lnTo>
                  <a:lnTo>
                    <a:pt x="34" y="508"/>
                  </a:lnTo>
                  <a:lnTo>
                    <a:pt x="41" y="487"/>
                  </a:lnTo>
                  <a:lnTo>
                    <a:pt x="41" y="474"/>
                  </a:lnTo>
                  <a:lnTo>
                    <a:pt x="47" y="467"/>
                  </a:lnTo>
                  <a:lnTo>
                    <a:pt x="54" y="467"/>
                  </a:lnTo>
                  <a:lnTo>
                    <a:pt x="61" y="460"/>
                  </a:lnTo>
                  <a:lnTo>
                    <a:pt x="68" y="467"/>
                  </a:lnTo>
                  <a:lnTo>
                    <a:pt x="68" y="440"/>
                  </a:lnTo>
                  <a:lnTo>
                    <a:pt x="68" y="426"/>
                  </a:lnTo>
                  <a:lnTo>
                    <a:pt x="68" y="413"/>
                  </a:lnTo>
                  <a:lnTo>
                    <a:pt x="68" y="399"/>
                  </a:lnTo>
                  <a:lnTo>
                    <a:pt x="61" y="386"/>
                  </a:lnTo>
                  <a:lnTo>
                    <a:pt x="54" y="386"/>
                  </a:lnTo>
                  <a:lnTo>
                    <a:pt x="47" y="372"/>
                  </a:lnTo>
                  <a:lnTo>
                    <a:pt x="41" y="365"/>
                  </a:lnTo>
                  <a:lnTo>
                    <a:pt x="41" y="352"/>
                  </a:lnTo>
                  <a:lnTo>
                    <a:pt x="34" y="338"/>
                  </a:lnTo>
                  <a:lnTo>
                    <a:pt x="54" y="318"/>
                  </a:lnTo>
                  <a:lnTo>
                    <a:pt x="68" y="291"/>
                  </a:lnTo>
                  <a:lnTo>
                    <a:pt x="88" y="271"/>
                  </a:lnTo>
                  <a:lnTo>
                    <a:pt x="95" y="250"/>
                  </a:lnTo>
                  <a:lnTo>
                    <a:pt x="102" y="243"/>
                  </a:lnTo>
                  <a:lnTo>
                    <a:pt x="108" y="230"/>
                  </a:lnTo>
                  <a:lnTo>
                    <a:pt x="135" y="203"/>
                  </a:lnTo>
                  <a:lnTo>
                    <a:pt x="142" y="189"/>
                  </a:lnTo>
                  <a:lnTo>
                    <a:pt x="142" y="182"/>
                  </a:lnTo>
                  <a:lnTo>
                    <a:pt x="142" y="176"/>
                  </a:lnTo>
                  <a:lnTo>
                    <a:pt x="135" y="162"/>
                  </a:lnTo>
                  <a:lnTo>
                    <a:pt x="129" y="155"/>
                  </a:lnTo>
                  <a:lnTo>
                    <a:pt x="129" y="142"/>
                  </a:lnTo>
                  <a:lnTo>
                    <a:pt x="122" y="128"/>
                  </a:lnTo>
                  <a:lnTo>
                    <a:pt x="135" y="128"/>
                  </a:lnTo>
                  <a:lnTo>
                    <a:pt x="163" y="121"/>
                  </a:lnTo>
                  <a:lnTo>
                    <a:pt x="169" y="128"/>
                  </a:lnTo>
                  <a:lnTo>
                    <a:pt x="176" y="121"/>
                  </a:lnTo>
                  <a:lnTo>
                    <a:pt x="183" y="128"/>
                  </a:lnTo>
                  <a:lnTo>
                    <a:pt x="190" y="121"/>
                  </a:lnTo>
                  <a:lnTo>
                    <a:pt x="196" y="121"/>
                  </a:lnTo>
                  <a:lnTo>
                    <a:pt x="203" y="121"/>
                  </a:lnTo>
                  <a:lnTo>
                    <a:pt x="210" y="121"/>
                  </a:lnTo>
                  <a:lnTo>
                    <a:pt x="217" y="121"/>
                  </a:lnTo>
                  <a:lnTo>
                    <a:pt x="224" y="108"/>
                  </a:lnTo>
                  <a:lnTo>
                    <a:pt x="230" y="101"/>
                  </a:lnTo>
                  <a:lnTo>
                    <a:pt x="257" y="101"/>
                  </a:lnTo>
                  <a:lnTo>
                    <a:pt x="264" y="108"/>
                  </a:lnTo>
                  <a:lnTo>
                    <a:pt x="278" y="115"/>
                  </a:lnTo>
                  <a:lnTo>
                    <a:pt x="291" y="121"/>
                  </a:lnTo>
                  <a:lnTo>
                    <a:pt x="312" y="115"/>
                  </a:lnTo>
                  <a:lnTo>
                    <a:pt x="332" y="101"/>
                  </a:lnTo>
                  <a:lnTo>
                    <a:pt x="352" y="128"/>
                  </a:lnTo>
                  <a:lnTo>
                    <a:pt x="366" y="142"/>
                  </a:lnTo>
                  <a:lnTo>
                    <a:pt x="379" y="155"/>
                  </a:lnTo>
                  <a:lnTo>
                    <a:pt x="393" y="169"/>
                  </a:lnTo>
                  <a:lnTo>
                    <a:pt x="400" y="176"/>
                  </a:lnTo>
                  <a:lnTo>
                    <a:pt x="413" y="189"/>
                  </a:lnTo>
                  <a:lnTo>
                    <a:pt x="440" y="210"/>
                  </a:lnTo>
                  <a:lnTo>
                    <a:pt x="454" y="223"/>
                  </a:lnTo>
                  <a:lnTo>
                    <a:pt x="454" y="216"/>
                  </a:lnTo>
                  <a:lnTo>
                    <a:pt x="461" y="210"/>
                  </a:lnTo>
                  <a:lnTo>
                    <a:pt x="461" y="203"/>
                  </a:lnTo>
                  <a:lnTo>
                    <a:pt x="461" y="196"/>
                  </a:lnTo>
                  <a:lnTo>
                    <a:pt x="474" y="176"/>
                  </a:lnTo>
                  <a:lnTo>
                    <a:pt x="474" y="169"/>
                  </a:lnTo>
                  <a:lnTo>
                    <a:pt x="488" y="162"/>
                  </a:lnTo>
                  <a:lnTo>
                    <a:pt x="494" y="169"/>
                  </a:lnTo>
                  <a:lnTo>
                    <a:pt x="501" y="169"/>
                  </a:lnTo>
                  <a:lnTo>
                    <a:pt x="501" y="176"/>
                  </a:lnTo>
                  <a:lnTo>
                    <a:pt x="515" y="189"/>
                  </a:lnTo>
                  <a:lnTo>
                    <a:pt x="515" y="196"/>
                  </a:lnTo>
                  <a:lnTo>
                    <a:pt x="515" y="203"/>
                  </a:lnTo>
                  <a:lnTo>
                    <a:pt x="522" y="216"/>
                  </a:lnTo>
                  <a:lnTo>
                    <a:pt x="522" y="223"/>
                  </a:lnTo>
                  <a:lnTo>
                    <a:pt x="528" y="230"/>
                  </a:lnTo>
                  <a:lnTo>
                    <a:pt x="562" y="210"/>
                  </a:lnTo>
                  <a:lnTo>
                    <a:pt x="589" y="189"/>
                  </a:lnTo>
                  <a:lnTo>
                    <a:pt x="596" y="189"/>
                  </a:lnTo>
                  <a:lnTo>
                    <a:pt x="596" y="182"/>
                  </a:lnTo>
                  <a:lnTo>
                    <a:pt x="623" y="182"/>
                  </a:lnTo>
                  <a:lnTo>
                    <a:pt x="623" y="176"/>
                  </a:lnTo>
                  <a:lnTo>
                    <a:pt x="623" y="169"/>
                  </a:lnTo>
                  <a:lnTo>
                    <a:pt x="630" y="169"/>
                  </a:lnTo>
                  <a:lnTo>
                    <a:pt x="650" y="176"/>
                  </a:lnTo>
                  <a:lnTo>
                    <a:pt x="677" y="176"/>
                  </a:lnTo>
                  <a:lnTo>
                    <a:pt x="698" y="182"/>
                  </a:lnTo>
                  <a:lnTo>
                    <a:pt x="718" y="182"/>
                  </a:lnTo>
                  <a:lnTo>
                    <a:pt x="738" y="182"/>
                  </a:lnTo>
                  <a:lnTo>
                    <a:pt x="732" y="176"/>
                  </a:lnTo>
                  <a:lnTo>
                    <a:pt x="732" y="169"/>
                  </a:lnTo>
                  <a:lnTo>
                    <a:pt x="732" y="162"/>
                  </a:lnTo>
                  <a:lnTo>
                    <a:pt x="725" y="162"/>
                  </a:lnTo>
                  <a:lnTo>
                    <a:pt x="725" y="155"/>
                  </a:lnTo>
                  <a:lnTo>
                    <a:pt x="725" y="149"/>
                  </a:lnTo>
                  <a:lnTo>
                    <a:pt x="718" y="149"/>
                  </a:lnTo>
                  <a:lnTo>
                    <a:pt x="718" y="142"/>
                  </a:lnTo>
                  <a:lnTo>
                    <a:pt x="711" y="135"/>
                  </a:lnTo>
                  <a:lnTo>
                    <a:pt x="711" y="128"/>
                  </a:lnTo>
                  <a:lnTo>
                    <a:pt x="718" y="128"/>
                  </a:lnTo>
                  <a:lnTo>
                    <a:pt x="718" y="121"/>
                  </a:lnTo>
                  <a:lnTo>
                    <a:pt x="711" y="115"/>
                  </a:lnTo>
                  <a:lnTo>
                    <a:pt x="711" y="108"/>
                  </a:lnTo>
                  <a:lnTo>
                    <a:pt x="704" y="101"/>
                  </a:lnTo>
                  <a:lnTo>
                    <a:pt x="704" y="94"/>
                  </a:lnTo>
                  <a:lnTo>
                    <a:pt x="704" y="88"/>
                  </a:lnTo>
                  <a:lnTo>
                    <a:pt x="698" y="88"/>
                  </a:lnTo>
                  <a:lnTo>
                    <a:pt x="698" y="81"/>
                  </a:lnTo>
                  <a:lnTo>
                    <a:pt x="711" y="81"/>
                  </a:lnTo>
                  <a:lnTo>
                    <a:pt x="725" y="81"/>
                  </a:lnTo>
                  <a:lnTo>
                    <a:pt x="732" y="81"/>
                  </a:lnTo>
                  <a:lnTo>
                    <a:pt x="738" y="81"/>
                  </a:lnTo>
                  <a:lnTo>
                    <a:pt x="765" y="88"/>
                  </a:lnTo>
                  <a:lnTo>
                    <a:pt x="759" y="101"/>
                  </a:lnTo>
                  <a:lnTo>
                    <a:pt x="765" y="115"/>
                  </a:lnTo>
                  <a:lnTo>
                    <a:pt x="772" y="128"/>
                  </a:lnTo>
                  <a:lnTo>
                    <a:pt x="786" y="135"/>
                  </a:lnTo>
                  <a:lnTo>
                    <a:pt x="792" y="149"/>
                  </a:lnTo>
                  <a:lnTo>
                    <a:pt x="813" y="142"/>
                  </a:lnTo>
                  <a:lnTo>
                    <a:pt x="840" y="142"/>
                  </a:lnTo>
                  <a:lnTo>
                    <a:pt x="881" y="135"/>
                  </a:lnTo>
                  <a:lnTo>
                    <a:pt x="894" y="149"/>
                  </a:lnTo>
                  <a:lnTo>
                    <a:pt x="921" y="162"/>
                  </a:lnTo>
                  <a:lnTo>
                    <a:pt x="948" y="155"/>
                  </a:lnTo>
                  <a:lnTo>
                    <a:pt x="982" y="162"/>
                  </a:lnTo>
                  <a:lnTo>
                    <a:pt x="989" y="142"/>
                  </a:lnTo>
                  <a:lnTo>
                    <a:pt x="1009" y="115"/>
                  </a:lnTo>
                  <a:lnTo>
                    <a:pt x="1030" y="115"/>
                  </a:lnTo>
                  <a:lnTo>
                    <a:pt x="1050" y="101"/>
                  </a:lnTo>
                  <a:lnTo>
                    <a:pt x="1070" y="88"/>
                  </a:lnTo>
                  <a:lnTo>
                    <a:pt x="1091" y="81"/>
                  </a:lnTo>
                  <a:lnTo>
                    <a:pt x="1111" y="74"/>
                  </a:lnTo>
                  <a:lnTo>
                    <a:pt x="1124" y="61"/>
                  </a:lnTo>
                  <a:lnTo>
                    <a:pt x="1138" y="54"/>
                  </a:lnTo>
                  <a:lnTo>
                    <a:pt x="1151" y="40"/>
                  </a:lnTo>
                  <a:lnTo>
                    <a:pt x="1172" y="27"/>
                  </a:lnTo>
                  <a:lnTo>
                    <a:pt x="1192" y="20"/>
                  </a:lnTo>
                  <a:lnTo>
                    <a:pt x="1206" y="6"/>
                  </a:lnTo>
                  <a:lnTo>
                    <a:pt x="1219" y="6"/>
                  </a:lnTo>
                  <a:lnTo>
                    <a:pt x="1226" y="6"/>
                  </a:lnTo>
                  <a:lnTo>
                    <a:pt x="1233" y="0"/>
                  </a:lnTo>
                  <a:lnTo>
                    <a:pt x="1239" y="0"/>
                  </a:lnTo>
                  <a:lnTo>
                    <a:pt x="1233" y="6"/>
                  </a:lnTo>
                  <a:lnTo>
                    <a:pt x="1233" y="13"/>
                  </a:lnTo>
                  <a:lnTo>
                    <a:pt x="1233" y="20"/>
                  </a:lnTo>
                  <a:lnTo>
                    <a:pt x="1239" y="20"/>
                  </a:lnTo>
                  <a:lnTo>
                    <a:pt x="1246" y="13"/>
                  </a:lnTo>
                  <a:lnTo>
                    <a:pt x="1253" y="20"/>
                  </a:lnTo>
                  <a:lnTo>
                    <a:pt x="1246" y="27"/>
                  </a:lnTo>
                  <a:lnTo>
                    <a:pt x="1239" y="33"/>
                  </a:lnTo>
                  <a:lnTo>
                    <a:pt x="1246" y="33"/>
                  </a:lnTo>
                  <a:lnTo>
                    <a:pt x="1253" y="33"/>
                  </a:lnTo>
                  <a:lnTo>
                    <a:pt x="1253" y="27"/>
                  </a:lnTo>
                  <a:lnTo>
                    <a:pt x="1260" y="20"/>
                  </a:lnTo>
                  <a:lnTo>
                    <a:pt x="1267" y="27"/>
                  </a:lnTo>
                  <a:lnTo>
                    <a:pt x="1260" y="33"/>
                  </a:lnTo>
                  <a:lnTo>
                    <a:pt x="1267" y="33"/>
                  </a:lnTo>
                  <a:lnTo>
                    <a:pt x="1260" y="33"/>
                  </a:lnTo>
                  <a:lnTo>
                    <a:pt x="1260" y="40"/>
                  </a:lnTo>
                  <a:lnTo>
                    <a:pt x="1267" y="40"/>
                  </a:lnTo>
                  <a:lnTo>
                    <a:pt x="1260" y="40"/>
                  </a:lnTo>
                  <a:lnTo>
                    <a:pt x="1253" y="40"/>
                  </a:lnTo>
                  <a:lnTo>
                    <a:pt x="1253" y="47"/>
                  </a:lnTo>
                  <a:lnTo>
                    <a:pt x="1260" y="47"/>
                  </a:lnTo>
                  <a:lnTo>
                    <a:pt x="1267" y="47"/>
                  </a:lnTo>
                  <a:lnTo>
                    <a:pt x="1267" y="54"/>
                  </a:lnTo>
                  <a:lnTo>
                    <a:pt x="1267" y="61"/>
                  </a:lnTo>
                  <a:lnTo>
                    <a:pt x="1260" y="67"/>
                  </a:lnTo>
                  <a:lnTo>
                    <a:pt x="1273" y="67"/>
                  </a:lnTo>
                  <a:lnTo>
                    <a:pt x="1273" y="61"/>
                  </a:lnTo>
                  <a:lnTo>
                    <a:pt x="1280" y="54"/>
                  </a:lnTo>
                  <a:lnTo>
                    <a:pt x="1280" y="47"/>
                  </a:lnTo>
                  <a:lnTo>
                    <a:pt x="1287" y="54"/>
                  </a:lnTo>
                  <a:lnTo>
                    <a:pt x="1280" y="61"/>
                  </a:lnTo>
                  <a:lnTo>
                    <a:pt x="1287" y="67"/>
                  </a:lnTo>
                  <a:lnTo>
                    <a:pt x="1294" y="67"/>
                  </a:lnTo>
                  <a:lnTo>
                    <a:pt x="1294" y="61"/>
                  </a:lnTo>
                  <a:lnTo>
                    <a:pt x="1294" y="54"/>
                  </a:lnTo>
                  <a:lnTo>
                    <a:pt x="1287" y="47"/>
                  </a:lnTo>
                  <a:lnTo>
                    <a:pt x="1294" y="47"/>
                  </a:lnTo>
                  <a:lnTo>
                    <a:pt x="1300" y="47"/>
                  </a:lnTo>
                  <a:lnTo>
                    <a:pt x="1300" y="54"/>
                  </a:lnTo>
                  <a:lnTo>
                    <a:pt x="1307" y="54"/>
                  </a:lnTo>
                  <a:lnTo>
                    <a:pt x="1314" y="47"/>
                  </a:lnTo>
                  <a:lnTo>
                    <a:pt x="1314" y="54"/>
                  </a:lnTo>
                  <a:lnTo>
                    <a:pt x="1307" y="61"/>
                  </a:lnTo>
                  <a:lnTo>
                    <a:pt x="1300" y="61"/>
                  </a:lnTo>
                  <a:lnTo>
                    <a:pt x="1307" y="61"/>
                  </a:lnTo>
                  <a:lnTo>
                    <a:pt x="1307" y="67"/>
                  </a:lnTo>
                  <a:lnTo>
                    <a:pt x="1321" y="61"/>
                  </a:lnTo>
                  <a:lnTo>
                    <a:pt x="1328" y="61"/>
                  </a:lnTo>
                  <a:lnTo>
                    <a:pt x="1328" y="67"/>
                  </a:lnTo>
                  <a:lnTo>
                    <a:pt x="1328" y="74"/>
                  </a:lnTo>
                  <a:lnTo>
                    <a:pt x="1334" y="74"/>
                  </a:lnTo>
                  <a:lnTo>
                    <a:pt x="1341" y="74"/>
                  </a:lnTo>
                  <a:lnTo>
                    <a:pt x="1348" y="81"/>
                  </a:lnTo>
                  <a:lnTo>
                    <a:pt x="1348" y="88"/>
                  </a:lnTo>
                  <a:lnTo>
                    <a:pt x="1355" y="88"/>
                  </a:lnTo>
                  <a:lnTo>
                    <a:pt x="1361" y="88"/>
                  </a:lnTo>
                  <a:lnTo>
                    <a:pt x="1368" y="94"/>
                  </a:lnTo>
                  <a:lnTo>
                    <a:pt x="1375" y="94"/>
                  </a:lnTo>
                  <a:lnTo>
                    <a:pt x="1368" y="88"/>
                  </a:lnTo>
                  <a:lnTo>
                    <a:pt x="1375" y="88"/>
                  </a:lnTo>
                  <a:lnTo>
                    <a:pt x="1382" y="88"/>
                  </a:lnTo>
                  <a:lnTo>
                    <a:pt x="1389" y="88"/>
                  </a:lnTo>
                  <a:lnTo>
                    <a:pt x="1402" y="94"/>
                  </a:lnTo>
                  <a:lnTo>
                    <a:pt x="1402" y="101"/>
                  </a:lnTo>
                  <a:lnTo>
                    <a:pt x="1409" y="101"/>
                  </a:lnTo>
                  <a:lnTo>
                    <a:pt x="1409" y="94"/>
                  </a:lnTo>
                  <a:lnTo>
                    <a:pt x="1416" y="101"/>
                  </a:lnTo>
                  <a:lnTo>
                    <a:pt x="1422" y="94"/>
                  </a:lnTo>
                  <a:lnTo>
                    <a:pt x="1429" y="101"/>
                  </a:lnTo>
                  <a:lnTo>
                    <a:pt x="1436" y="101"/>
                  </a:lnTo>
                  <a:lnTo>
                    <a:pt x="1443" y="101"/>
                  </a:lnTo>
                  <a:lnTo>
                    <a:pt x="1443" y="108"/>
                  </a:lnTo>
                  <a:lnTo>
                    <a:pt x="1449" y="101"/>
                  </a:lnTo>
                  <a:lnTo>
                    <a:pt x="1449" y="108"/>
                  </a:lnTo>
                  <a:lnTo>
                    <a:pt x="1456" y="108"/>
                  </a:lnTo>
                  <a:lnTo>
                    <a:pt x="1463" y="115"/>
                  </a:lnTo>
                  <a:lnTo>
                    <a:pt x="1470" y="115"/>
                  </a:lnTo>
                  <a:lnTo>
                    <a:pt x="1477" y="115"/>
                  </a:lnTo>
                  <a:lnTo>
                    <a:pt x="1477" y="108"/>
                  </a:lnTo>
                  <a:lnTo>
                    <a:pt x="1483" y="101"/>
                  </a:lnTo>
                  <a:lnTo>
                    <a:pt x="1483" y="108"/>
                  </a:lnTo>
                  <a:lnTo>
                    <a:pt x="1483" y="115"/>
                  </a:lnTo>
                  <a:lnTo>
                    <a:pt x="1490" y="121"/>
                  </a:lnTo>
                  <a:lnTo>
                    <a:pt x="1497" y="115"/>
                  </a:lnTo>
                  <a:lnTo>
                    <a:pt x="1510" y="115"/>
                  </a:lnTo>
                  <a:lnTo>
                    <a:pt x="1517" y="121"/>
                  </a:lnTo>
                  <a:lnTo>
                    <a:pt x="1524" y="128"/>
                  </a:lnTo>
                  <a:lnTo>
                    <a:pt x="1517" y="142"/>
                  </a:lnTo>
                  <a:lnTo>
                    <a:pt x="1510" y="155"/>
                  </a:lnTo>
                  <a:lnTo>
                    <a:pt x="1510" y="176"/>
                  </a:lnTo>
                  <a:lnTo>
                    <a:pt x="1510" y="196"/>
                  </a:lnTo>
                  <a:lnTo>
                    <a:pt x="1510" y="210"/>
                  </a:lnTo>
                  <a:lnTo>
                    <a:pt x="1510" y="237"/>
                  </a:lnTo>
                  <a:lnTo>
                    <a:pt x="1504" y="250"/>
                  </a:lnTo>
                  <a:lnTo>
                    <a:pt x="1497" y="257"/>
                  </a:lnTo>
                  <a:lnTo>
                    <a:pt x="1497" y="271"/>
                  </a:lnTo>
                  <a:lnTo>
                    <a:pt x="1497" y="277"/>
                  </a:lnTo>
                  <a:lnTo>
                    <a:pt x="1483" y="291"/>
                  </a:lnTo>
                  <a:lnTo>
                    <a:pt x="1470" y="304"/>
                  </a:lnTo>
                  <a:lnTo>
                    <a:pt x="1463" y="325"/>
                  </a:lnTo>
                  <a:lnTo>
                    <a:pt x="1456" y="345"/>
                  </a:lnTo>
                  <a:lnTo>
                    <a:pt x="1443" y="359"/>
                  </a:lnTo>
                  <a:lnTo>
                    <a:pt x="1443" y="379"/>
                  </a:lnTo>
                  <a:lnTo>
                    <a:pt x="1436" y="392"/>
                  </a:lnTo>
                  <a:lnTo>
                    <a:pt x="1436" y="399"/>
                  </a:lnTo>
                  <a:lnTo>
                    <a:pt x="1436" y="420"/>
                  </a:lnTo>
                  <a:lnTo>
                    <a:pt x="1436" y="426"/>
                  </a:lnTo>
                  <a:lnTo>
                    <a:pt x="1443" y="426"/>
                  </a:lnTo>
                  <a:lnTo>
                    <a:pt x="1449" y="433"/>
                  </a:lnTo>
                  <a:lnTo>
                    <a:pt x="1463" y="440"/>
                  </a:lnTo>
                  <a:lnTo>
                    <a:pt x="1470" y="447"/>
                  </a:lnTo>
                  <a:lnTo>
                    <a:pt x="1490" y="467"/>
                  </a:lnTo>
                  <a:lnTo>
                    <a:pt x="1497" y="481"/>
                  </a:lnTo>
                  <a:lnTo>
                    <a:pt x="1504" y="487"/>
                  </a:lnTo>
                  <a:lnTo>
                    <a:pt x="1531" y="528"/>
                  </a:lnTo>
                  <a:lnTo>
                    <a:pt x="1538" y="542"/>
                  </a:lnTo>
                  <a:lnTo>
                    <a:pt x="1544" y="555"/>
                  </a:lnTo>
                  <a:lnTo>
                    <a:pt x="1551" y="555"/>
                  </a:lnTo>
                  <a:lnTo>
                    <a:pt x="1558" y="555"/>
                  </a:lnTo>
                  <a:lnTo>
                    <a:pt x="1585" y="555"/>
                  </a:lnTo>
                  <a:lnTo>
                    <a:pt x="1592" y="555"/>
                  </a:lnTo>
                  <a:lnTo>
                    <a:pt x="1626" y="548"/>
                  </a:lnTo>
                  <a:lnTo>
                    <a:pt x="1639" y="542"/>
                  </a:lnTo>
                  <a:lnTo>
                    <a:pt x="1646" y="548"/>
                  </a:lnTo>
                  <a:lnTo>
                    <a:pt x="1666" y="542"/>
                  </a:lnTo>
                  <a:lnTo>
                    <a:pt x="1666" y="535"/>
                  </a:lnTo>
                  <a:lnTo>
                    <a:pt x="1673" y="528"/>
                  </a:lnTo>
                  <a:lnTo>
                    <a:pt x="1680" y="535"/>
                  </a:lnTo>
                  <a:lnTo>
                    <a:pt x="1687" y="528"/>
                  </a:lnTo>
                  <a:lnTo>
                    <a:pt x="1693" y="535"/>
                  </a:lnTo>
                  <a:lnTo>
                    <a:pt x="1714" y="535"/>
                  </a:lnTo>
                  <a:lnTo>
                    <a:pt x="1714" y="548"/>
                  </a:lnTo>
                  <a:lnTo>
                    <a:pt x="1714" y="555"/>
                  </a:lnTo>
                  <a:lnTo>
                    <a:pt x="1714" y="562"/>
                  </a:lnTo>
                  <a:lnTo>
                    <a:pt x="1720" y="562"/>
                  </a:lnTo>
                  <a:lnTo>
                    <a:pt x="1720" y="569"/>
                  </a:lnTo>
                  <a:lnTo>
                    <a:pt x="1727" y="582"/>
                  </a:lnTo>
                  <a:lnTo>
                    <a:pt x="1747" y="596"/>
                  </a:lnTo>
                  <a:lnTo>
                    <a:pt x="1741" y="609"/>
                  </a:lnTo>
                  <a:lnTo>
                    <a:pt x="1741" y="623"/>
                  </a:lnTo>
                  <a:lnTo>
                    <a:pt x="1734" y="636"/>
                  </a:lnTo>
                  <a:lnTo>
                    <a:pt x="1741" y="663"/>
                  </a:lnTo>
                  <a:lnTo>
                    <a:pt x="1747" y="670"/>
                  </a:lnTo>
                  <a:lnTo>
                    <a:pt x="1741" y="684"/>
                  </a:lnTo>
                  <a:lnTo>
                    <a:pt x="1741" y="704"/>
                  </a:lnTo>
                  <a:lnTo>
                    <a:pt x="1741" y="711"/>
                  </a:lnTo>
                  <a:lnTo>
                    <a:pt x="1741" y="718"/>
                  </a:lnTo>
                  <a:lnTo>
                    <a:pt x="1727" y="724"/>
                  </a:lnTo>
                  <a:lnTo>
                    <a:pt x="1714" y="731"/>
                  </a:lnTo>
                  <a:lnTo>
                    <a:pt x="1727" y="772"/>
                  </a:lnTo>
                  <a:lnTo>
                    <a:pt x="1734" y="779"/>
                  </a:lnTo>
                  <a:lnTo>
                    <a:pt x="1734" y="785"/>
                  </a:lnTo>
                  <a:lnTo>
                    <a:pt x="1747" y="799"/>
                  </a:lnTo>
                  <a:lnTo>
                    <a:pt x="1747" y="806"/>
                  </a:lnTo>
                  <a:lnTo>
                    <a:pt x="1754" y="819"/>
                  </a:lnTo>
                  <a:lnTo>
                    <a:pt x="1741" y="840"/>
                  </a:lnTo>
                  <a:lnTo>
                    <a:pt x="1714" y="860"/>
                  </a:lnTo>
                  <a:lnTo>
                    <a:pt x="1693" y="867"/>
                  </a:lnTo>
                  <a:lnTo>
                    <a:pt x="1673" y="860"/>
                  </a:lnTo>
                  <a:lnTo>
                    <a:pt x="1673" y="867"/>
                  </a:lnTo>
                  <a:lnTo>
                    <a:pt x="1666" y="860"/>
                  </a:lnTo>
                  <a:lnTo>
                    <a:pt x="1659" y="867"/>
                  </a:lnTo>
                  <a:lnTo>
                    <a:pt x="1653" y="867"/>
                  </a:lnTo>
                  <a:lnTo>
                    <a:pt x="1639" y="860"/>
                  </a:lnTo>
                  <a:lnTo>
                    <a:pt x="1578" y="806"/>
                  </a:lnTo>
                  <a:lnTo>
                    <a:pt x="1571" y="772"/>
                  </a:lnTo>
                  <a:lnTo>
                    <a:pt x="1517" y="758"/>
                  </a:lnTo>
                  <a:lnTo>
                    <a:pt x="1497" y="765"/>
                  </a:lnTo>
                  <a:lnTo>
                    <a:pt x="1477" y="765"/>
                  </a:lnTo>
                  <a:lnTo>
                    <a:pt x="1463" y="772"/>
                  </a:lnTo>
                  <a:lnTo>
                    <a:pt x="1456" y="772"/>
                  </a:lnTo>
                  <a:lnTo>
                    <a:pt x="1443" y="785"/>
                  </a:lnTo>
                  <a:lnTo>
                    <a:pt x="1443" y="799"/>
                  </a:lnTo>
                  <a:lnTo>
                    <a:pt x="1422" y="812"/>
                  </a:lnTo>
                  <a:lnTo>
                    <a:pt x="1402" y="826"/>
                  </a:lnTo>
                  <a:lnTo>
                    <a:pt x="1389" y="840"/>
                  </a:lnTo>
                  <a:lnTo>
                    <a:pt x="1375" y="846"/>
                  </a:lnTo>
                  <a:lnTo>
                    <a:pt x="1355" y="812"/>
                  </a:lnTo>
                  <a:lnTo>
                    <a:pt x="1341" y="819"/>
                  </a:lnTo>
                  <a:lnTo>
                    <a:pt x="1321" y="833"/>
                  </a:lnTo>
                  <a:lnTo>
                    <a:pt x="1307" y="846"/>
                  </a:lnTo>
                  <a:lnTo>
                    <a:pt x="1280" y="880"/>
                  </a:lnTo>
                  <a:lnTo>
                    <a:pt x="1287" y="894"/>
                  </a:lnTo>
                  <a:lnTo>
                    <a:pt x="1280" y="921"/>
                  </a:lnTo>
                  <a:lnTo>
                    <a:pt x="1280" y="955"/>
                  </a:lnTo>
                  <a:lnTo>
                    <a:pt x="1267" y="961"/>
                  </a:lnTo>
                  <a:lnTo>
                    <a:pt x="1246" y="975"/>
                  </a:lnTo>
                  <a:lnTo>
                    <a:pt x="1246" y="989"/>
                  </a:lnTo>
                  <a:lnTo>
                    <a:pt x="1239" y="1016"/>
                  </a:lnTo>
                  <a:lnTo>
                    <a:pt x="1246" y="1029"/>
                  </a:lnTo>
                  <a:lnTo>
                    <a:pt x="1260" y="1070"/>
                  </a:lnTo>
                  <a:lnTo>
                    <a:pt x="1260" y="1090"/>
                  </a:lnTo>
                  <a:lnTo>
                    <a:pt x="1260" y="1097"/>
                  </a:lnTo>
                  <a:lnTo>
                    <a:pt x="1260" y="1138"/>
                  </a:lnTo>
                  <a:lnTo>
                    <a:pt x="1267" y="1151"/>
                  </a:lnTo>
                  <a:lnTo>
                    <a:pt x="1260" y="1192"/>
                  </a:lnTo>
                  <a:lnTo>
                    <a:pt x="1226" y="1212"/>
                  </a:lnTo>
                  <a:lnTo>
                    <a:pt x="1226" y="1219"/>
                  </a:lnTo>
                  <a:lnTo>
                    <a:pt x="1212" y="1226"/>
                  </a:lnTo>
                  <a:lnTo>
                    <a:pt x="1206" y="1226"/>
                  </a:lnTo>
                  <a:lnTo>
                    <a:pt x="1206" y="1232"/>
                  </a:lnTo>
                  <a:lnTo>
                    <a:pt x="1199" y="1239"/>
                  </a:lnTo>
                  <a:lnTo>
                    <a:pt x="1185" y="1253"/>
                  </a:lnTo>
                  <a:lnTo>
                    <a:pt x="1165" y="1266"/>
                  </a:lnTo>
                  <a:lnTo>
                    <a:pt x="1151" y="1260"/>
                  </a:lnTo>
                  <a:lnTo>
                    <a:pt x="1145" y="1266"/>
                  </a:lnTo>
                  <a:lnTo>
                    <a:pt x="1138" y="1266"/>
                  </a:lnTo>
                  <a:lnTo>
                    <a:pt x="1124" y="1266"/>
                  </a:lnTo>
                  <a:lnTo>
                    <a:pt x="1118" y="1266"/>
                  </a:lnTo>
                  <a:lnTo>
                    <a:pt x="1091" y="1266"/>
                  </a:lnTo>
                  <a:lnTo>
                    <a:pt x="1091" y="1260"/>
                  </a:lnTo>
                  <a:lnTo>
                    <a:pt x="1091" y="1253"/>
                  </a:lnTo>
                  <a:lnTo>
                    <a:pt x="1077" y="1253"/>
                  </a:lnTo>
                  <a:lnTo>
                    <a:pt x="1077" y="1246"/>
                  </a:lnTo>
                  <a:lnTo>
                    <a:pt x="1070" y="1239"/>
                  </a:lnTo>
                  <a:lnTo>
                    <a:pt x="1070" y="1226"/>
                  </a:lnTo>
                  <a:lnTo>
                    <a:pt x="1077" y="1226"/>
                  </a:lnTo>
                  <a:lnTo>
                    <a:pt x="1077" y="1219"/>
                  </a:lnTo>
                  <a:lnTo>
                    <a:pt x="1077" y="1212"/>
                  </a:lnTo>
                  <a:lnTo>
                    <a:pt x="1070" y="1205"/>
                  </a:lnTo>
                  <a:lnTo>
                    <a:pt x="1063" y="1205"/>
                  </a:lnTo>
                  <a:lnTo>
                    <a:pt x="1063" y="1199"/>
                  </a:lnTo>
                  <a:lnTo>
                    <a:pt x="1057" y="1199"/>
                  </a:lnTo>
                  <a:lnTo>
                    <a:pt x="1050" y="1199"/>
                  </a:lnTo>
                  <a:lnTo>
                    <a:pt x="1050" y="1212"/>
                  </a:lnTo>
                  <a:lnTo>
                    <a:pt x="1043" y="1205"/>
                  </a:lnTo>
                  <a:lnTo>
                    <a:pt x="1050" y="1205"/>
                  </a:lnTo>
                  <a:lnTo>
                    <a:pt x="1043" y="1205"/>
                  </a:lnTo>
                  <a:lnTo>
                    <a:pt x="1036" y="1199"/>
                  </a:lnTo>
                  <a:lnTo>
                    <a:pt x="1030" y="1199"/>
                  </a:lnTo>
                  <a:lnTo>
                    <a:pt x="1023" y="1192"/>
                  </a:lnTo>
                  <a:lnTo>
                    <a:pt x="1016" y="1192"/>
                  </a:lnTo>
                  <a:lnTo>
                    <a:pt x="1016" y="1199"/>
                  </a:lnTo>
                  <a:lnTo>
                    <a:pt x="1009" y="1192"/>
                  </a:lnTo>
                  <a:lnTo>
                    <a:pt x="1002" y="1192"/>
                  </a:lnTo>
                  <a:lnTo>
                    <a:pt x="996" y="1192"/>
                  </a:lnTo>
                  <a:lnTo>
                    <a:pt x="996" y="1205"/>
                  </a:lnTo>
                  <a:lnTo>
                    <a:pt x="989" y="1205"/>
                  </a:lnTo>
                  <a:lnTo>
                    <a:pt x="982" y="1205"/>
                  </a:lnTo>
                  <a:lnTo>
                    <a:pt x="975" y="1205"/>
                  </a:lnTo>
                  <a:lnTo>
                    <a:pt x="989" y="1219"/>
                  </a:lnTo>
                  <a:lnTo>
                    <a:pt x="982" y="1219"/>
                  </a:lnTo>
                  <a:lnTo>
                    <a:pt x="962" y="1226"/>
                  </a:lnTo>
                  <a:lnTo>
                    <a:pt x="955" y="1239"/>
                  </a:lnTo>
                  <a:lnTo>
                    <a:pt x="948" y="1246"/>
                  </a:lnTo>
                  <a:lnTo>
                    <a:pt x="935" y="1246"/>
                  </a:lnTo>
                  <a:lnTo>
                    <a:pt x="921" y="1246"/>
                  </a:lnTo>
                  <a:lnTo>
                    <a:pt x="914" y="1266"/>
                  </a:lnTo>
                  <a:lnTo>
                    <a:pt x="887" y="1280"/>
                  </a:lnTo>
                  <a:lnTo>
                    <a:pt x="874" y="1287"/>
                  </a:lnTo>
                  <a:lnTo>
                    <a:pt x="840" y="1293"/>
                  </a:lnTo>
                  <a:lnTo>
                    <a:pt x="826" y="1300"/>
                  </a:lnTo>
                  <a:lnTo>
                    <a:pt x="813" y="1307"/>
                  </a:lnTo>
                  <a:lnTo>
                    <a:pt x="806" y="1307"/>
                  </a:lnTo>
                  <a:lnTo>
                    <a:pt x="792" y="1300"/>
                  </a:lnTo>
                  <a:lnTo>
                    <a:pt x="772" y="1287"/>
                  </a:lnTo>
                  <a:lnTo>
                    <a:pt x="765" y="1287"/>
                  </a:lnTo>
                  <a:lnTo>
                    <a:pt x="752" y="1280"/>
                  </a:lnTo>
                  <a:lnTo>
                    <a:pt x="738" y="1287"/>
                  </a:lnTo>
                  <a:lnTo>
                    <a:pt x="725" y="1307"/>
                  </a:lnTo>
                  <a:lnTo>
                    <a:pt x="718" y="1327"/>
                  </a:lnTo>
                  <a:lnTo>
                    <a:pt x="691" y="1354"/>
                  </a:lnTo>
                  <a:lnTo>
                    <a:pt x="671" y="1361"/>
                  </a:lnTo>
                  <a:lnTo>
                    <a:pt x="643" y="1368"/>
                  </a:lnTo>
                  <a:lnTo>
                    <a:pt x="637" y="1375"/>
                  </a:lnTo>
                  <a:lnTo>
                    <a:pt x="630" y="1381"/>
                  </a:lnTo>
                  <a:lnTo>
                    <a:pt x="610" y="1395"/>
                  </a:lnTo>
                  <a:lnTo>
                    <a:pt x="603" y="1395"/>
                  </a:lnTo>
                  <a:lnTo>
                    <a:pt x="603" y="1409"/>
                  </a:lnTo>
                  <a:lnTo>
                    <a:pt x="596" y="1422"/>
                  </a:lnTo>
                  <a:lnTo>
                    <a:pt x="596" y="1429"/>
                  </a:lnTo>
                  <a:lnTo>
                    <a:pt x="583" y="1442"/>
                  </a:lnTo>
                  <a:lnTo>
                    <a:pt x="583" y="1449"/>
                  </a:lnTo>
                  <a:lnTo>
                    <a:pt x="576" y="1456"/>
                  </a:lnTo>
                  <a:lnTo>
                    <a:pt x="569" y="1470"/>
                  </a:lnTo>
                  <a:lnTo>
                    <a:pt x="569" y="1476"/>
                  </a:lnTo>
                  <a:lnTo>
                    <a:pt x="569" y="1483"/>
                  </a:lnTo>
                  <a:lnTo>
                    <a:pt x="562" y="1497"/>
                  </a:lnTo>
                  <a:lnTo>
                    <a:pt x="535" y="1530"/>
                  </a:lnTo>
                  <a:lnTo>
                    <a:pt x="515" y="1537"/>
                  </a:lnTo>
                  <a:lnTo>
                    <a:pt x="501" y="1558"/>
                  </a:lnTo>
                  <a:lnTo>
                    <a:pt x="494" y="1578"/>
                  </a:lnTo>
                  <a:lnTo>
                    <a:pt x="488" y="1591"/>
                  </a:lnTo>
                  <a:lnTo>
                    <a:pt x="488" y="1598"/>
                  </a:lnTo>
                  <a:lnTo>
                    <a:pt x="474" y="1605"/>
                  </a:lnTo>
                  <a:lnTo>
                    <a:pt x="461" y="1605"/>
                  </a:lnTo>
                  <a:lnTo>
                    <a:pt x="440" y="1591"/>
                  </a:lnTo>
                  <a:lnTo>
                    <a:pt x="433" y="1591"/>
                  </a:lnTo>
                  <a:lnTo>
                    <a:pt x="427" y="1591"/>
                  </a:lnTo>
                  <a:lnTo>
                    <a:pt x="413" y="1591"/>
                  </a:lnTo>
                  <a:lnTo>
                    <a:pt x="406" y="1578"/>
                  </a:lnTo>
                  <a:lnTo>
                    <a:pt x="393" y="1571"/>
                  </a:lnTo>
                  <a:lnTo>
                    <a:pt x="379" y="1571"/>
                  </a:lnTo>
                  <a:lnTo>
                    <a:pt x="373" y="1564"/>
                  </a:lnTo>
                  <a:lnTo>
                    <a:pt x="366" y="1571"/>
                  </a:lnTo>
                  <a:lnTo>
                    <a:pt x="366" y="1564"/>
                  </a:lnTo>
                  <a:lnTo>
                    <a:pt x="352" y="1558"/>
                  </a:lnTo>
                  <a:lnTo>
                    <a:pt x="345" y="1551"/>
                  </a:lnTo>
                  <a:lnTo>
                    <a:pt x="325" y="1551"/>
                  </a:lnTo>
                  <a:lnTo>
                    <a:pt x="318" y="1544"/>
                  </a:lnTo>
                  <a:lnTo>
                    <a:pt x="312" y="1544"/>
                  </a:lnTo>
                  <a:lnTo>
                    <a:pt x="305" y="1537"/>
                  </a:lnTo>
                  <a:lnTo>
                    <a:pt x="298" y="1537"/>
                  </a:lnTo>
                  <a:lnTo>
                    <a:pt x="305" y="1530"/>
                  </a:lnTo>
                  <a:lnTo>
                    <a:pt x="312" y="1524"/>
                  </a:lnTo>
                  <a:lnTo>
                    <a:pt x="312" y="1517"/>
                  </a:lnTo>
                  <a:lnTo>
                    <a:pt x="325" y="1510"/>
                  </a:lnTo>
                  <a:lnTo>
                    <a:pt x="332" y="1497"/>
                  </a:lnTo>
                  <a:lnTo>
                    <a:pt x="332" y="1490"/>
                  </a:lnTo>
                  <a:lnTo>
                    <a:pt x="332" y="1483"/>
                  </a:lnTo>
                  <a:lnTo>
                    <a:pt x="345" y="1476"/>
                  </a:lnTo>
                  <a:lnTo>
                    <a:pt x="359" y="1463"/>
                  </a:lnTo>
                  <a:lnTo>
                    <a:pt x="359" y="1456"/>
                  </a:lnTo>
                  <a:lnTo>
                    <a:pt x="366" y="1456"/>
                  </a:lnTo>
                  <a:lnTo>
                    <a:pt x="366" y="1449"/>
                  </a:lnTo>
                  <a:lnTo>
                    <a:pt x="373" y="1442"/>
                  </a:lnTo>
                  <a:lnTo>
                    <a:pt x="373" y="1436"/>
                  </a:lnTo>
                  <a:lnTo>
                    <a:pt x="379" y="1436"/>
                  </a:lnTo>
                  <a:lnTo>
                    <a:pt x="386" y="1429"/>
                  </a:lnTo>
                  <a:lnTo>
                    <a:pt x="386" y="1422"/>
                  </a:lnTo>
                  <a:lnTo>
                    <a:pt x="393" y="1422"/>
                  </a:lnTo>
                  <a:lnTo>
                    <a:pt x="393" y="1415"/>
                  </a:lnTo>
                  <a:lnTo>
                    <a:pt x="393" y="1395"/>
                  </a:lnTo>
                  <a:lnTo>
                    <a:pt x="386" y="1388"/>
                  </a:lnTo>
                  <a:lnTo>
                    <a:pt x="386" y="1381"/>
                  </a:lnTo>
                  <a:lnTo>
                    <a:pt x="393" y="1381"/>
                  </a:lnTo>
                  <a:lnTo>
                    <a:pt x="400" y="1368"/>
                  </a:lnTo>
                  <a:lnTo>
                    <a:pt x="400" y="1361"/>
                  </a:lnTo>
                  <a:lnTo>
                    <a:pt x="400" y="1354"/>
                  </a:lnTo>
                  <a:lnTo>
                    <a:pt x="393" y="1354"/>
                  </a:lnTo>
                  <a:lnTo>
                    <a:pt x="400" y="1348"/>
                  </a:lnTo>
                  <a:lnTo>
                    <a:pt x="393" y="1341"/>
                  </a:lnTo>
                  <a:lnTo>
                    <a:pt x="400" y="1334"/>
                  </a:lnTo>
                  <a:lnTo>
                    <a:pt x="400" y="1320"/>
                  </a:lnTo>
                  <a:lnTo>
                    <a:pt x="400" y="1307"/>
                  </a:lnTo>
                  <a:lnTo>
                    <a:pt x="393" y="1300"/>
                  </a:lnTo>
                  <a:lnTo>
                    <a:pt x="359" y="1293"/>
                  </a:lnTo>
                  <a:lnTo>
                    <a:pt x="359" y="1287"/>
                  </a:lnTo>
                  <a:lnTo>
                    <a:pt x="359" y="1273"/>
                  </a:lnTo>
                  <a:lnTo>
                    <a:pt x="359" y="1266"/>
                  </a:lnTo>
                  <a:lnTo>
                    <a:pt x="359" y="1260"/>
                  </a:lnTo>
                  <a:lnTo>
                    <a:pt x="366" y="1253"/>
                  </a:lnTo>
                  <a:lnTo>
                    <a:pt x="359" y="1253"/>
                  </a:lnTo>
                  <a:lnTo>
                    <a:pt x="366" y="1232"/>
                  </a:lnTo>
                  <a:lnTo>
                    <a:pt x="359" y="1226"/>
                  </a:lnTo>
                  <a:lnTo>
                    <a:pt x="352" y="1219"/>
                  </a:lnTo>
                  <a:lnTo>
                    <a:pt x="352" y="1212"/>
                  </a:lnTo>
                  <a:lnTo>
                    <a:pt x="352" y="1205"/>
                  </a:lnTo>
                  <a:lnTo>
                    <a:pt x="359" y="1185"/>
                  </a:lnTo>
                  <a:lnTo>
                    <a:pt x="359" y="1178"/>
                  </a:lnTo>
                  <a:lnTo>
                    <a:pt x="352" y="1178"/>
                  </a:lnTo>
                  <a:lnTo>
                    <a:pt x="332" y="1171"/>
                  </a:lnTo>
                  <a:lnTo>
                    <a:pt x="325" y="1171"/>
                  </a:lnTo>
                  <a:lnTo>
                    <a:pt x="312" y="1165"/>
                  </a:lnTo>
                  <a:lnTo>
                    <a:pt x="305" y="1165"/>
                  </a:lnTo>
                  <a:lnTo>
                    <a:pt x="298" y="1171"/>
                  </a:lnTo>
                  <a:lnTo>
                    <a:pt x="291" y="1165"/>
                  </a:lnTo>
                  <a:lnTo>
                    <a:pt x="278" y="1158"/>
                  </a:lnTo>
                  <a:lnTo>
                    <a:pt x="278" y="1144"/>
                  </a:lnTo>
                  <a:lnTo>
                    <a:pt x="278" y="1138"/>
                  </a:lnTo>
                  <a:lnTo>
                    <a:pt x="278" y="1131"/>
                  </a:lnTo>
                  <a:lnTo>
                    <a:pt x="284" y="1124"/>
                  </a:lnTo>
                  <a:lnTo>
                    <a:pt x="278" y="1124"/>
                  </a:lnTo>
                  <a:lnTo>
                    <a:pt x="284" y="1110"/>
                  </a:lnTo>
                  <a:lnTo>
                    <a:pt x="284" y="1104"/>
                  </a:lnTo>
                  <a:lnTo>
                    <a:pt x="278" y="1097"/>
                  </a:lnTo>
                  <a:lnTo>
                    <a:pt x="278" y="1090"/>
                  </a:lnTo>
                  <a:lnTo>
                    <a:pt x="278" y="1077"/>
                  </a:lnTo>
                  <a:lnTo>
                    <a:pt x="284" y="1070"/>
                  </a:lnTo>
                  <a:lnTo>
                    <a:pt x="271" y="1056"/>
                  </a:lnTo>
                  <a:lnTo>
                    <a:pt x="264" y="1056"/>
                  </a:lnTo>
                  <a:lnTo>
                    <a:pt x="264" y="1050"/>
                  </a:lnTo>
                  <a:lnTo>
                    <a:pt x="257" y="1050"/>
                  </a:lnTo>
                  <a:lnTo>
                    <a:pt x="257" y="1043"/>
                  </a:lnTo>
                  <a:lnTo>
                    <a:pt x="251" y="1043"/>
                  </a:lnTo>
                  <a:lnTo>
                    <a:pt x="237" y="1050"/>
                  </a:lnTo>
                  <a:lnTo>
                    <a:pt x="224" y="1050"/>
                  </a:lnTo>
                  <a:lnTo>
                    <a:pt x="217" y="1050"/>
                  </a:lnTo>
                  <a:lnTo>
                    <a:pt x="203" y="1056"/>
                  </a:lnTo>
                  <a:lnTo>
                    <a:pt x="196" y="1056"/>
                  </a:lnTo>
                  <a:lnTo>
                    <a:pt x="190" y="1063"/>
                  </a:lnTo>
                  <a:lnTo>
                    <a:pt x="169" y="1063"/>
                  </a:lnTo>
                  <a:lnTo>
                    <a:pt x="163" y="1056"/>
                  </a:lnTo>
                  <a:lnTo>
                    <a:pt x="156" y="1056"/>
                  </a:lnTo>
                  <a:lnTo>
                    <a:pt x="142" y="1050"/>
                  </a:lnTo>
                  <a:lnTo>
                    <a:pt x="135" y="1043"/>
                  </a:lnTo>
                  <a:lnTo>
                    <a:pt x="129" y="1036"/>
                  </a:lnTo>
                  <a:lnTo>
                    <a:pt x="122" y="1029"/>
                  </a:lnTo>
                  <a:lnTo>
                    <a:pt x="115" y="1029"/>
                  </a:lnTo>
                  <a:lnTo>
                    <a:pt x="108" y="1022"/>
                  </a:lnTo>
                  <a:lnTo>
                    <a:pt x="115" y="1022"/>
                  </a:lnTo>
                  <a:lnTo>
                    <a:pt x="115" y="1016"/>
                  </a:lnTo>
                  <a:lnTo>
                    <a:pt x="115" y="1009"/>
                  </a:lnTo>
                  <a:close/>
                </a:path>
              </a:pathLst>
            </a:custGeom>
            <a:solidFill>
              <a:srgbClr val="A6A6A6"/>
            </a:solidFill>
            <a:ln w="0">
              <a:solidFill>
                <a:srgbClr val="7F7F7F"/>
              </a:solidFill>
              <a:prstDash val="solid"/>
              <a:round/>
              <a:headEnd/>
              <a:tailEnd/>
            </a:ln>
          </p:spPr>
          <p:txBody>
            <a:bodyPr lIns="100796" tIns="50398" rIns="100796" bIns="50398"/>
            <a:lstStyle/>
            <a:p>
              <a:endParaRPr lang="es-ES" sz="2004" dirty="0"/>
            </a:p>
          </p:txBody>
        </p:sp>
        <p:sp>
          <p:nvSpPr>
            <p:cNvPr id="8205" name="alicante">
              <a:extLst>
                <a:ext uri="{FF2B5EF4-FFF2-40B4-BE49-F238E27FC236}">
                  <a16:creationId xmlns:a16="http://schemas.microsoft.com/office/drawing/2014/main" id="{3A4FC002-DA6F-0C8C-8280-0188F70B7832}"/>
                </a:ext>
              </a:extLst>
            </p:cNvPr>
            <p:cNvSpPr>
              <a:spLocks/>
            </p:cNvSpPr>
            <p:nvPr/>
          </p:nvSpPr>
          <p:spPr bwMode="auto">
            <a:xfrm>
              <a:off x="14978949" y="7647487"/>
              <a:ext cx="446926" cy="461438"/>
            </a:xfrm>
            <a:custGeom>
              <a:avLst/>
              <a:gdLst>
                <a:gd name="T0" fmla="*/ 2147483647 w 1178"/>
                <a:gd name="T1" fmla="*/ 2147483647 h 1212"/>
                <a:gd name="T2" fmla="*/ 2147483647 w 1178"/>
                <a:gd name="T3" fmla="*/ 2147483647 h 1212"/>
                <a:gd name="T4" fmla="*/ 2147483647 w 1178"/>
                <a:gd name="T5" fmla="*/ 2147483647 h 1212"/>
                <a:gd name="T6" fmla="*/ 2147483647 w 1178"/>
                <a:gd name="T7" fmla="*/ 2147483647 h 1212"/>
                <a:gd name="T8" fmla="*/ 2147483647 w 1178"/>
                <a:gd name="T9" fmla="*/ 2147483647 h 1212"/>
                <a:gd name="T10" fmla="*/ 2147483647 w 1178"/>
                <a:gd name="T11" fmla="*/ 2147483647 h 1212"/>
                <a:gd name="T12" fmla="*/ 2147483647 w 1178"/>
                <a:gd name="T13" fmla="*/ 2147483647 h 1212"/>
                <a:gd name="T14" fmla="*/ 2147483647 w 1178"/>
                <a:gd name="T15" fmla="*/ 2147483647 h 1212"/>
                <a:gd name="T16" fmla="*/ 2147483647 w 1178"/>
                <a:gd name="T17" fmla="*/ 2147483647 h 1212"/>
                <a:gd name="T18" fmla="*/ 2147483647 w 1178"/>
                <a:gd name="T19" fmla="*/ 2147483647 h 1212"/>
                <a:gd name="T20" fmla="*/ 2147483647 w 1178"/>
                <a:gd name="T21" fmla="*/ 2147483647 h 1212"/>
                <a:gd name="T22" fmla="*/ 2147483647 w 1178"/>
                <a:gd name="T23" fmla="*/ 2147483647 h 1212"/>
                <a:gd name="T24" fmla="*/ 2147483647 w 1178"/>
                <a:gd name="T25" fmla="*/ 2147483647 h 1212"/>
                <a:gd name="T26" fmla="*/ 2147483647 w 1178"/>
                <a:gd name="T27" fmla="*/ 2147483647 h 1212"/>
                <a:gd name="T28" fmla="*/ 2147483647 w 1178"/>
                <a:gd name="T29" fmla="*/ 2147483647 h 1212"/>
                <a:gd name="T30" fmla="*/ 2147483647 w 1178"/>
                <a:gd name="T31" fmla="*/ 2147483647 h 1212"/>
                <a:gd name="T32" fmla="*/ 2147483647 w 1178"/>
                <a:gd name="T33" fmla="*/ 2147483647 h 1212"/>
                <a:gd name="T34" fmla="*/ 2147483647 w 1178"/>
                <a:gd name="T35" fmla="*/ 2147483647 h 1212"/>
                <a:gd name="T36" fmla="*/ 2147483647 w 1178"/>
                <a:gd name="T37" fmla="*/ 2147483647 h 1212"/>
                <a:gd name="T38" fmla="*/ 2147483647 w 1178"/>
                <a:gd name="T39" fmla="*/ 2147483647 h 1212"/>
                <a:gd name="T40" fmla="*/ 2147483647 w 1178"/>
                <a:gd name="T41" fmla="*/ 2147483647 h 1212"/>
                <a:gd name="T42" fmla="*/ 2147483647 w 1178"/>
                <a:gd name="T43" fmla="*/ 2147483647 h 1212"/>
                <a:gd name="T44" fmla="*/ 2147483647 w 1178"/>
                <a:gd name="T45" fmla="*/ 2147483647 h 1212"/>
                <a:gd name="T46" fmla="*/ 2147483647 w 1178"/>
                <a:gd name="T47" fmla="*/ 2147483647 h 1212"/>
                <a:gd name="T48" fmla="*/ 2147483647 w 1178"/>
                <a:gd name="T49" fmla="*/ 2147483647 h 1212"/>
                <a:gd name="T50" fmla="*/ 2147483647 w 1178"/>
                <a:gd name="T51" fmla="*/ 2147483647 h 1212"/>
                <a:gd name="T52" fmla="*/ 2147483647 w 1178"/>
                <a:gd name="T53" fmla="*/ 2147483647 h 1212"/>
                <a:gd name="T54" fmla="*/ 2147483647 w 1178"/>
                <a:gd name="T55" fmla="*/ 2147483647 h 1212"/>
                <a:gd name="T56" fmla="*/ 2147483647 w 1178"/>
                <a:gd name="T57" fmla="*/ 2147483647 h 1212"/>
                <a:gd name="T58" fmla="*/ 2147483647 w 1178"/>
                <a:gd name="T59" fmla="*/ 2147483647 h 1212"/>
                <a:gd name="T60" fmla="*/ 2147483647 w 1178"/>
                <a:gd name="T61" fmla="*/ 2147483647 h 1212"/>
                <a:gd name="T62" fmla="*/ 2147483647 w 1178"/>
                <a:gd name="T63" fmla="*/ 2147483647 h 1212"/>
                <a:gd name="T64" fmla="*/ 2147483647 w 1178"/>
                <a:gd name="T65" fmla="*/ 2147483647 h 1212"/>
                <a:gd name="T66" fmla="*/ 2147483647 w 1178"/>
                <a:gd name="T67" fmla="*/ 2147483647 h 1212"/>
                <a:gd name="T68" fmla="*/ 2147483647 w 1178"/>
                <a:gd name="T69" fmla="*/ 2147483647 h 1212"/>
                <a:gd name="T70" fmla="*/ 0 w 1178"/>
                <a:gd name="T71" fmla="*/ 2147483647 h 1212"/>
                <a:gd name="T72" fmla="*/ 2147483647 w 1178"/>
                <a:gd name="T73" fmla="*/ 2147483647 h 1212"/>
                <a:gd name="T74" fmla="*/ 2147483647 w 1178"/>
                <a:gd name="T75" fmla="*/ 2147483647 h 1212"/>
                <a:gd name="T76" fmla="*/ 2147483647 w 1178"/>
                <a:gd name="T77" fmla="*/ 2147483647 h 1212"/>
                <a:gd name="T78" fmla="*/ 2147483647 w 1178"/>
                <a:gd name="T79" fmla="*/ 2147483647 h 1212"/>
                <a:gd name="T80" fmla="*/ 2147483647 w 1178"/>
                <a:gd name="T81" fmla="*/ 2147483647 h 1212"/>
                <a:gd name="T82" fmla="*/ 2147483647 w 1178"/>
                <a:gd name="T83" fmla="*/ 2147483647 h 1212"/>
                <a:gd name="T84" fmla="*/ 2147483647 w 1178"/>
                <a:gd name="T85" fmla="*/ 2147483647 h 1212"/>
                <a:gd name="T86" fmla="*/ 2147483647 w 1178"/>
                <a:gd name="T87" fmla="*/ 2147483647 h 1212"/>
                <a:gd name="T88" fmla="*/ 2147483647 w 1178"/>
                <a:gd name="T89" fmla="*/ 2147483647 h 1212"/>
                <a:gd name="T90" fmla="*/ 2147483647 w 1178"/>
                <a:gd name="T91" fmla="*/ 2147483647 h 1212"/>
                <a:gd name="T92" fmla="*/ 2147483647 w 1178"/>
                <a:gd name="T93" fmla="*/ 2147483647 h 1212"/>
                <a:gd name="T94" fmla="*/ 2147483647 w 1178"/>
                <a:gd name="T95" fmla="*/ 2147483647 h 1212"/>
                <a:gd name="T96" fmla="*/ 2147483647 w 1178"/>
                <a:gd name="T97" fmla="*/ 2147483647 h 1212"/>
                <a:gd name="T98" fmla="*/ 2147483647 w 1178"/>
                <a:gd name="T99" fmla="*/ 2147483647 h 1212"/>
                <a:gd name="T100" fmla="*/ 2147483647 w 1178"/>
                <a:gd name="T101" fmla="*/ 2147483647 h 1212"/>
                <a:gd name="T102" fmla="*/ 2147483647 w 1178"/>
                <a:gd name="T103" fmla="*/ 2147483647 h 1212"/>
                <a:gd name="T104" fmla="*/ 2147483647 w 1178"/>
                <a:gd name="T105" fmla="*/ 2147483647 h 1212"/>
                <a:gd name="T106" fmla="*/ 2147483647 w 1178"/>
                <a:gd name="T107" fmla="*/ 700548821 h 1212"/>
                <a:gd name="T108" fmla="*/ 2147483647 w 1178"/>
                <a:gd name="T109" fmla="*/ 2147483647 h 1212"/>
                <a:gd name="T110" fmla="*/ 2147483647 w 1178"/>
                <a:gd name="T111" fmla="*/ 1077652393 h 1212"/>
                <a:gd name="T112" fmla="*/ 2147483647 w 1178"/>
                <a:gd name="T113" fmla="*/ 323295783 h 1212"/>
                <a:gd name="T114" fmla="*/ 2147483647 w 1178"/>
                <a:gd name="T115" fmla="*/ 1832008681 h 1212"/>
                <a:gd name="T116" fmla="*/ 2147483647 w 1178"/>
                <a:gd name="T117" fmla="*/ 323295783 h 1212"/>
                <a:gd name="T118" fmla="*/ 2147483647 w 1178"/>
                <a:gd name="T119" fmla="*/ 1454905324 h 121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78"/>
                <a:gd name="T181" fmla="*/ 0 h 1212"/>
                <a:gd name="T182" fmla="*/ 1178 w 1178"/>
                <a:gd name="T183" fmla="*/ 1212 h 121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78" h="1212">
                  <a:moveTo>
                    <a:pt x="1009" y="27"/>
                  </a:moveTo>
                  <a:lnTo>
                    <a:pt x="1029" y="34"/>
                  </a:lnTo>
                  <a:lnTo>
                    <a:pt x="1050" y="34"/>
                  </a:lnTo>
                  <a:lnTo>
                    <a:pt x="1056" y="40"/>
                  </a:lnTo>
                  <a:lnTo>
                    <a:pt x="1063" y="40"/>
                  </a:lnTo>
                  <a:lnTo>
                    <a:pt x="1070" y="47"/>
                  </a:lnTo>
                  <a:lnTo>
                    <a:pt x="1063" y="40"/>
                  </a:lnTo>
                  <a:lnTo>
                    <a:pt x="1070" y="54"/>
                  </a:lnTo>
                  <a:lnTo>
                    <a:pt x="1070" y="47"/>
                  </a:lnTo>
                  <a:lnTo>
                    <a:pt x="1070" y="54"/>
                  </a:lnTo>
                  <a:lnTo>
                    <a:pt x="1077" y="61"/>
                  </a:lnTo>
                  <a:lnTo>
                    <a:pt x="1084" y="54"/>
                  </a:lnTo>
                  <a:lnTo>
                    <a:pt x="1097" y="61"/>
                  </a:lnTo>
                  <a:lnTo>
                    <a:pt x="1111" y="74"/>
                  </a:lnTo>
                  <a:lnTo>
                    <a:pt x="1117" y="81"/>
                  </a:lnTo>
                  <a:lnTo>
                    <a:pt x="1131" y="81"/>
                  </a:lnTo>
                  <a:lnTo>
                    <a:pt x="1138" y="88"/>
                  </a:lnTo>
                  <a:lnTo>
                    <a:pt x="1144" y="88"/>
                  </a:lnTo>
                  <a:lnTo>
                    <a:pt x="1144" y="95"/>
                  </a:lnTo>
                  <a:lnTo>
                    <a:pt x="1138" y="95"/>
                  </a:lnTo>
                  <a:lnTo>
                    <a:pt x="1131" y="101"/>
                  </a:lnTo>
                  <a:lnTo>
                    <a:pt x="1131" y="95"/>
                  </a:lnTo>
                  <a:lnTo>
                    <a:pt x="1131" y="101"/>
                  </a:lnTo>
                  <a:lnTo>
                    <a:pt x="1131" y="108"/>
                  </a:lnTo>
                  <a:lnTo>
                    <a:pt x="1138" y="122"/>
                  </a:lnTo>
                  <a:lnTo>
                    <a:pt x="1138" y="128"/>
                  </a:lnTo>
                  <a:lnTo>
                    <a:pt x="1138" y="122"/>
                  </a:lnTo>
                  <a:lnTo>
                    <a:pt x="1158" y="135"/>
                  </a:lnTo>
                  <a:lnTo>
                    <a:pt x="1165" y="135"/>
                  </a:lnTo>
                  <a:lnTo>
                    <a:pt x="1165" y="142"/>
                  </a:lnTo>
                  <a:lnTo>
                    <a:pt x="1172" y="142"/>
                  </a:lnTo>
                  <a:lnTo>
                    <a:pt x="1165" y="149"/>
                  </a:lnTo>
                  <a:lnTo>
                    <a:pt x="1172" y="156"/>
                  </a:lnTo>
                  <a:lnTo>
                    <a:pt x="1178" y="156"/>
                  </a:lnTo>
                  <a:lnTo>
                    <a:pt x="1172" y="162"/>
                  </a:lnTo>
                  <a:lnTo>
                    <a:pt x="1178" y="162"/>
                  </a:lnTo>
                  <a:lnTo>
                    <a:pt x="1172" y="162"/>
                  </a:lnTo>
                  <a:lnTo>
                    <a:pt x="1178" y="169"/>
                  </a:lnTo>
                  <a:lnTo>
                    <a:pt x="1172" y="169"/>
                  </a:lnTo>
                  <a:lnTo>
                    <a:pt x="1178" y="169"/>
                  </a:lnTo>
                  <a:lnTo>
                    <a:pt x="1172" y="169"/>
                  </a:lnTo>
                  <a:lnTo>
                    <a:pt x="1158" y="176"/>
                  </a:lnTo>
                  <a:lnTo>
                    <a:pt x="1158" y="169"/>
                  </a:lnTo>
                  <a:lnTo>
                    <a:pt x="1144" y="169"/>
                  </a:lnTo>
                  <a:lnTo>
                    <a:pt x="1144" y="176"/>
                  </a:lnTo>
                  <a:lnTo>
                    <a:pt x="1144" y="183"/>
                  </a:lnTo>
                  <a:lnTo>
                    <a:pt x="1138" y="183"/>
                  </a:lnTo>
                  <a:lnTo>
                    <a:pt x="1131" y="183"/>
                  </a:lnTo>
                  <a:lnTo>
                    <a:pt x="1131" y="189"/>
                  </a:lnTo>
                  <a:lnTo>
                    <a:pt x="1124" y="196"/>
                  </a:lnTo>
                  <a:lnTo>
                    <a:pt x="1117" y="196"/>
                  </a:lnTo>
                  <a:lnTo>
                    <a:pt x="1117" y="203"/>
                  </a:lnTo>
                  <a:lnTo>
                    <a:pt x="1111" y="210"/>
                  </a:lnTo>
                  <a:lnTo>
                    <a:pt x="1111" y="223"/>
                  </a:lnTo>
                  <a:lnTo>
                    <a:pt x="1104" y="230"/>
                  </a:lnTo>
                  <a:lnTo>
                    <a:pt x="1097" y="223"/>
                  </a:lnTo>
                  <a:lnTo>
                    <a:pt x="1084" y="223"/>
                  </a:lnTo>
                  <a:lnTo>
                    <a:pt x="1077" y="230"/>
                  </a:lnTo>
                  <a:lnTo>
                    <a:pt x="1070" y="237"/>
                  </a:lnTo>
                  <a:lnTo>
                    <a:pt x="1056" y="244"/>
                  </a:lnTo>
                  <a:lnTo>
                    <a:pt x="1050" y="250"/>
                  </a:lnTo>
                  <a:lnTo>
                    <a:pt x="1050" y="257"/>
                  </a:lnTo>
                  <a:lnTo>
                    <a:pt x="1043" y="264"/>
                  </a:lnTo>
                  <a:lnTo>
                    <a:pt x="1043" y="271"/>
                  </a:lnTo>
                  <a:lnTo>
                    <a:pt x="1036" y="271"/>
                  </a:lnTo>
                  <a:lnTo>
                    <a:pt x="1036" y="277"/>
                  </a:lnTo>
                  <a:lnTo>
                    <a:pt x="1043" y="284"/>
                  </a:lnTo>
                  <a:lnTo>
                    <a:pt x="1043" y="291"/>
                  </a:lnTo>
                  <a:lnTo>
                    <a:pt x="1036" y="284"/>
                  </a:lnTo>
                  <a:lnTo>
                    <a:pt x="1023" y="277"/>
                  </a:lnTo>
                  <a:lnTo>
                    <a:pt x="1016" y="277"/>
                  </a:lnTo>
                  <a:lnTo>
                    <a:pt x="1002" y="284"/>
                  </a:lnTo>
                  <a:lnTo>
                    <a:pt x="1002" y="291"/>
                  </a:lnTo>
                  <a:lnTo>
                    <a:pt x="1002" y="298"/>
                  </a:lnTo>
                  <a:lnTo>
                    <a:pt x="982" y="291"/>
                  </a:lnTo>
                  <a:lnTo>
                    <a:pt x="975" y="298"/>
                  </a:lnTo>
                  <a:lnTo>
                    <a:pt x="975" y="291"/>
                  </a:lnTo>
                  <a:lnTo>
                    <a:pt x="962" y="291"/>
                  </a:lnTo>
                  <a:lnTo>
                    <a:pt x="955" y="298"/>
                  </a:lnTo>
                  <a:lnTo>
                    <a:pt x="948" y="305"/>
                  </a:lnTo>
                  <a:lnTo>
                    <a:pt x="941" y="311"/>
                  </a:lnTo>
                  <a:lnTo>
                    <a:pt x="934" y="325"/>
                  </a:lnTo>
                  <a:lnTo>
                    <a:pt x="928" y="338"/>
                  </a:lnTo>
                  <a:lnTo>
                    <a:pt x="921" y="338"/>
                  </a:lnTo>
                  <a:lnTo>
                    <a:pt x="914" y="359"/>
                  </a:lnTo>
                  <a:lnTo>
                    <a:pt x="914" y="365"/>
                  </a:lnTo>
                  <a:lnTo>
                    <a:pt x="928" y="372"/>
                  </a:lnTo>
                  <a:lnTo>
                    <a:pt x="921" y="379"/>
                  </a:lnTo>
                  <a:lnTo>
                    <a:pt x="914" y="393"/>
                  </a:lnTo>
                  <a:lnTo>
                    <a:pt x="907" y="399"/>
                  </a:lnTo>
                  <a:lnTo>
                    <a:pt x="901" y="406"/>
                  </a:lnTo>
                  <a:lnTo>
                    <a:pt x="894" y="413"/>
                  </a:lnTo>
                  <a:lnTo>
                    <a:pt x="887" y="420"/>
                  </a:lnTo>
                  <a:lnTo>
                    <a:pt x="880" y="413"/>
                  </a:lnTo>
                  <a:lnTo>
                    <a:pt x="880" y="406"/>
                  </a:lnTo>
                  <a:lnTo>
                    <a:pt x="860" y="406"/>
                  </a:lnTo>
                  <a:lnTo>
                    <a:pt x="853" y="406"/>
                  </a:lnTo>
                  <a:lnTo>
                    <a:pt x="846" y="406"/>
                  </a:lnTo>
                  <a:lnTo>
                    <a:pt x="840" y="406"/>
                  </a:lnTo>
                  <a:lnTo>
                    <a:pt x="833" y="413"/>
                  </a:lnTo>
                  <a:lnTo>
                    <a:pt x="833" y="420"/>
                  </a:lnTo>
                  <a:lnTo>
                    <a:pt x="826" y="420"/>
                  </a:lnTo>
                  <a:lnTo>
                    <a:pt x="819" y="426"/>
                  </a:lnTo>
                  <a:lnTo>
                    <a:pt x="813" y="426"/>
                  </a:lnTo>
                  <a:lnTo>
                    <a:pt x="806" y="433"/>
                  </a:lnTo>
                  <a:lnTo>
                    <a:pt x="806" y="426"/>
                  </a:lnTo>
                  <a:lnTo>
                    <a:pt x="799" y="433"/>
                  </a:lnTo>
                  <a:lnTo>
                    <a:pt x="785" y="433"/>
                  </a:lnTo>
                  <a:lnTo>
                    <a:pt x="785" y="440"/>
                  </a:lnTo>
                  <a:lnTo>
                    <a:pt x="779" y="440"/>
                  </a:lnTo>
                  <a:lnTo>
                    <a:pt x="765" y="447"/>
                  </a:lnTo>
                  <a:lnTo>
                    <a:pt x="745" y="454"/>
                  </a:lnTo>
                  <a:lnTo>
                    <a:pt x="725" y="460"/>
                  </a:lnTo>
                  <a:lnTo>
                    <a:pt x="718" y="467"/>
                  </a:lnTo>
                  <a:lnTo>
                    <a:pt x="704" y="474"/>
                  </a:lnTo>
                  <a:lnTo>
                    <a:pt x="697" y="481"/>
                  </a:lnTo>
                  <a:lnTo>
                    <a:pt x="691" y="481"/>
                  </a:lnTo>
                  <a:lnTo>
                    <a:pt x="670" y="501"/>
                  </a:lnTo>
                  <a:lnTo>
                    <a:pt x="664" y="508"/>
                  </a:lnTo>
                  <a:lnTo>
                    <a:pt x="657" y="508"/>
                  </a:lnTo>
                  <a:lnTo>
                    <a:pt x="643" y="515"/>
                  </a:lnTo>
                  <a:lnTo>
                    <a:pt x="643" y="521"/>
                  </a:lnTo>
                  <a:lnTo>
                    <a:pt x="636" y="521"/>
                  </a:lnTo>
                  <a:lnTo>
                    <a:pt x="636" y="528"/>
                  </a:lnTo>
                  <a:lnTo>
                    <a:pt x="630" y="528"/>
                  </a:lnTo>
                  <a:lnTo>
                    <a:pt x="630" y="535"/>
                  </a:lnTo>
                  <a:lnTo>
                    <a:pt x="630" y="542"/>
                  </a:lnTo>
                  <a:lnTo>
                    <a:pt x="630" y="548"/>
                  </a:lnTo>
                  <a:lnTo>
                    <a:pt x="623" y="555"/>
                  </a:lnTo>
                  <a:lnTo>
                    <a:pt x="616" y="569"/>
                  </a:lnTo>
                  <a:lnTo>
                    <a:pt x="616" y="589"/>
                  </a:lnTo>
                  <a:lnTo>
                    <a:pt x="616" y="616"/>
                  </a:lnTo>
                  <a:lnTo>
                    <a:pt x="623" y="623"/>
                  </a:lnTo>
                  <a:lnTo>
                    <a:pt x="609" y="623"/>
                  </a:lnTo>
                  <a:lnTo>
                    <a:pt x="596" y="623"/>
                  </a:lnTo>
                  <a:lnTo>
                    <a:pt x="589" y="616"/>
                  </a:lnTo>
                  <a:lnTo>
                    <a:pt x="582" y="609"/>
                  </a:lnTo>
                  <a:lnTo>
                    <a:pt x="555" y="630"/>
                  </a:lnTo>
                  <a:lnTo>
                    <a:pt x="555" y="643"/>
                  </a:lnTo>
                  <a:lnTo>
                    <a:pt x="548" y="650"/>
                  </a:lnTo>
                  <a:lnTo>
                    <a:pt x="555" y="643"/>
                  </a:lnTo>
                  <a:lnTo>
                    <a:pt x="555" y="636"/>
                  </a:lnTo>
                  <a:lnTo>
                    <a:pt x="548" y="636"/>
                  </a:lnTo>
                  <a:lnTo>
                    <a:pt x="555" y="636"/>
                  </a:lnTo>
                  <a:lnTo>
                    <a:pt x="548" y="630"/>
                  </a:lnTo>
                  <a:lnTo>
                    <a:pt x="548" y="636"/>
                  </a:lnTo>
                  <a:lnTo>
                    <a:pt x="548" y="643"/>
                  </a:lnTo>
                  <a:lnTo>
                    <a:pt x="542" y="643"/>
                  </a:lnTo>
                  <a:lnTo>
                    <a:pt x="548" y="643"/>
                  </a:lnTo>
                  <a:lnTo>
                    <a:pt x="542" y="643"/>
                  </a:lnTo>
                  <a:lnTo>
                    <a:pt x="528" y="643"/>
                  </a:lnTo>
                  <a:lnTo>
                    <a:pt x="528" y="650"/>
                  </a:lnTo>
                  <a:lnTo>
                    <a:pt x="521" y="664"/>
                  </a:lnTo>
                  <a:lnTo>
                    <a:pt x="515" y="684"/>
                  </a:lnTo>
                  <a:lnTo>
                    <a:pt x="521" y="711"/>
                  </a:lnTo>
                  <a:lnTo>
                    <a:pt x="521" y="745"/>
                  </a:lnTo>
                  <a:lnTo>
                    <a:pt x="528" y="772"/>
                  </a:lnTo>
                  <a:lnTo>
                    <a:pt x="528" y="779"/>
                  </a:lnTo>
                  <a:lnTo>
                    <a:pt x="528" y="785"/>
                  </a:lnTo>
                  <a:lnTo>
                    <a:pt x="528" y="792"/>
                  </a:lnTo>
                  <a:lnTo>
                    <a:pt x="521" y="806"/>
                  </a:lnTo>
                  <a:lnTo>
                    <a:pt x="508" y="813"/>
                  </a:lnTo>
                  <a:lnTo>
                    <a:pt x="501" y="813"/>
                  </a:lnTo>
                  <a:lnTo>
                    <a:pt x="494" y="813"/>
                  </a:lnTo>
                  <a:lnTo>
                    <a:pt x="487" y="813"/>
                  </a:lnTo>
                  <a:lnTo>
                    <a:pt x="481" y="813"/>
                  </a:lnTo>
                  <a:lnTo>
                    <a:pt x="487" y="813"/>
                  </a:lnTo>
                  <a:lnTo>
                    <a:pt x="487" y="806"/>
                  </a:lnTo>
                  <a:lnTo>
                    <a:pt x="454" y="813"/>
                  </a:lnTo>
                  <a:lnTo>
                    <a:pt x="440" y="826"/>
                  </a:lnTo>
                  <a:lnTo>
                    <a:pt x="426" y="853"/>
                  </a:lnTo>
                  <a:lnTo>
                    <a:pt x="420" y="860"/>
                  </a:lnTo>
                  <a:lnTo>
                    <a:pt x="413" y="880"/>
                  </a:lnTo>
                  <a:lnTo>
                    <a:pt x="413" y="928"/>
                  </a:lnTo>
                  <a:lnTo>
                    <a:pt x="406" y="968"/>
                  </a:lnTo>
                  <a:lnTo>
                    <a:pt x="406" y="989"/>
                  </a:lnTo>
                  <a:lnTo>
                    <a:pt x="406" y="995"/>
                  </a:lnTo>
                  <a:lnTo>
                    <a:pt x="406" y="1002"/>
                  </a:lnTo>
                  <a:lnTo>
                    <a:pt x="406" y="1016"/>
                  </a:lnTo>
                  <a:lnTo>
                    <a:pt x="413" y="1023"/>
                  </a:lnTo>
                  <a:lnTo>
                    <a:pt x="413" y="1029"/>
                  </a:lnTo>
                  <a:lnTo>
                    <a:pt x="406" y="1029"/>
                  </a:lnTo>
                  <a:lnTo>
                    <a:pt x="406" y="1036"/>
                  </a:lnTo>
                  <a:lnTo>
                    <a:pt x="406" y="1043"/>
                  </a:lnTo>
                  <a:lnTo>
                    <a:pt x="406" y="1050"/>
                  </a:lnTo>
                  <a:lnTo>
                    <a:pt x="399" y="1050"/>
                  </a:lnTo>
                  <a:lnTo>
                    <a:pt x="393" y="1056"/>
                  </a:lnTo>
                  <a:lnTo>
                    <a:pt x="386" y="1056"/>
                  </a:lnTo>
                  <a:lnTo>
                    <a:pt x="386" y="1063"/>
                  </a:lnTo>
                  <a:lnTo>
                    <a:pt x="379" y="1070"/>
                  </a:lnTo>
                  <a:lnTo>
                    <a:pt x="386" y="1063"/>
                  </a:lnTo>
                  <a:lnTo>
                    <a:pt x="379" y="1056"/>
                  </a:lnTo>
                  <a:lnTo>
                    <a:pt x="372" y="1063"/>
                  </a:lnTo>
                  <a:lnTo>
                    <a:pt x="372" y="1070"/>
                  </a:lnTo>
                  <a:lnTo>
                    <a:pt x="372" y="1063"/>
                  </a:lnTo>
                  <a:lnTo>
                    <a:pt x="366" y="1063"/>
                  </a:lnTo>
                  <a:lnTo>
                    <a:pt x="366" y="1077"/>
                  </a:lnTo>
                  <a:lnTo>
                    <a:pt x="359" y="1097"/>
                  </a:lnTo>
                  <a:lnTo>
                    <a:pt x="352" y="1097"/>
                  </a:lnTo>
                  <a:lnTo>
                    <a:pt x="352" y="1104"/>
                  </a:lnTo>
                  <a:lnTo>
                    <a:pt x="345" y="1117"/>
                  </a:lnTo>
                  <a:lnTo>
                    <a:pt x="352" y="1131"/>
                  </a:lnTo>
                  <a:lnTo>
                    <a:pt x="345" y="1131"/>
                  </a:lnTo>
                  <a:lnTo>
                    <a:pt x="338" y="1131"/>
                  </a:lnTo>
                  <a:lnTo>
                    <a:pt x="332" y="1131"/>
                  </a:lnTo>
                  <a:lnTo>
                    <a:pt x="332" y="1138"/>
                  </a:lnTo>
                  <a:lnTo>
                    <a:pt x="325" y="1144"/>
                  </a:lnTo>
                  <a:lnTo>
                    <a:pt x="318" y="1144"/>
                  </a:lnTo>
                  <a:lnTo>
                    <a:pt x="318" y="1158"/>
                  </a:lnTo>
                  <a:lnTo>
                    <a:pt x="318" y="1185"/>
                  </a:lnTo>
                  <a:lnTo>
                    <a:pt x="311" y="1185"/>
                  </a:lnTo>
                  <a:lnTo>
                    <a:pt x="311" y="1205"/>
                  </a:lnTo>
                  <a:lnTo>
                    <a:pt x="305" y="1212"/>
                  </a:lnTo>
                  <a:lnTo>
                    <a:pt x="298" y="1205"/>
                  </a:lnTo>
                  <a:lnTo>
                    <a:pt x="284" y="1205"/>
                  </a:lnTo>
                  <a:lnTo>
                    <a:pt x="277" y="1192"/>
                  </a:lnTo>
                  <a:lnTo>
                    <a:pt x="250" y="1185"/>
                  </a:lnTo>
                  <a:lnTo>
                    <a:pt x="237" y="1178"/>
                  </a:lnTo>
                  <a:lnTo>
                    <a:pt x="230" y="1165"/>
                  </a:lnTo>
                  <a:lnTo>
                    <a:pt x="223" y="1165"/>
                  </a:lnTo>
                  <a:lnTo>
                    <a:pt x="183" y="1124"/>
                  </a:lnTo>
                  <a:lnTo>
                    <a:pt x="169" y="1097"/>
                  </a:lnTo>
                  <a:lnTo>
                    <a:pt x="156" y="1070"/>
                  </a:lnTo>
                  <a:lnTo>
                    <a:pt x="128" y="1036"/>
                  </a:lnTo>
                  <a:lnTo>
                    <a:pt x="122" y="1023"/>
                  </a:lnTo>
                  <a:lnTo>
                    <a:pt x="108" y="1002"/>
                  </a:lnTo>
                  <a:lnTo>
                    <a:pt x="95" y="975"/>
                  </a:lnTo>
                  <a:lnTo>
                    <a:pt x="88" y="975"/>
                  </a:lnTo>
                  <a:lnTo>
                    <a:pt x="81" y="968"/>
                  </a:lnTo>
                  <a:lnTo>
                    <a:pt x="74" y="948"/>
                  </a:lnTo>
                  <a:lnTo>
                    <a:pt x="61" y="928"/>
                  </a:lnTo>
                  <a:lnTo>
                    <a:pt x="61" y="907"/>
                  </a:lnTo>
                  <a:lnTo>
                    <a:pt x="54" y="880"/>
                  </a:lnTo>
                  <a:lnTo>
                    <a:pt x="81" y="846"/>
                  </a:lnTo>
                  <a:lnTo>
                    <a:pt x="88" y="840"/>
                  </a:lnTo>
                  <a:lnTo>
                    <a:pt x="88" y="826"/>
                  </a:lnTo>
                  <a:lnTo>
                    <a:pt x="101" y="806"/>
                  </a:lnTo>
                  <a:lnTo>
                    <a:pt x="108" y="758"/>
                  </a:lnTo>
                  <a:lnTo>
                    <a:pt x="115" y="745"/>
                  </a:lnTo>
                  <a:lnTo>
                    <a:pt x="115" y="725"/>
                  </a:lnTo>
                  <a:lnTo>
                    <a:pt x="115" y="704"/>
                  </a:lnTo>
                  <a:lnTo>
                    <a:pt x="101" y="684"/>
                  </a:lnTo>
                  <a:lnTo>
                    <a:pt x="95" y="670"/>
                  </a:lnTo>
                  <a:lnTo>
                    <a:pt x="61" y="650"/>
                  </a:lnTo>
                  <a:lnTo>
                    <a:pt x="34" y="643"/>
                  </a:lnTo>
                  <a:lnTo>
                    <a:pt x="7" y="643"/>
                  </a:lnTo>
                  <a:lnTo>
                    <a:pt x="7" y="616"/>
                  </a:lnTo>
                  <a:lnTo>
                    <a:pt x="7" y="582"/>
                  </a:lnTo>
                  <a:lnTo>
                    <a:pt x="7" y="576"/>
                  </a:lnTo>
                  <a:lnTo>
                    <a:pt x="7" y="548"/>
                  </a:lnTo>
                  <a:lnTo>
                    <a:pt x="13" y="548"/>
                  </a:lnTo>
                  <a:lnTo>
                    <a:pt x="0" y="535"/>
                  </a:lnTo>
                  <a:lnTo>
                    <a:pt x="7" y="535"/>
                  </a:lnTo>
                  <a:lnTo>
                    <a:pt x="20" y="521"/>
                  </a:lnTo>
                  <a:lnTo>
                    <a:pt x="47" y="501"/>
                  </a:lnTo>
                  <a:lnTo>
                    <a:pt x="68" y="467"/>
                  </a:lnTo>
                  <a:lnTo>
                    <a:pt x="54" y="440"/>
                  </a:lnTo>
                  <a:lnTo>
                    <a:pt x="68" y="426"/>
                  </a:lnTo>
                  <a:lnTo>
                    <a:pt x="74" y="399"/>
                  </a:lnTo>
                  <a:lnTo>
                    <a:pt x="81" y="386"/>
                  </a:lnTo>
                  <a:lnTo>
                    <a:pt x="68" y="345"/>
                  </a:lnTo>
                  <a:lnTo>
                    <a:pt x="61" y="311"/>
                  </a:lnTo>
                  <a:lnTo>
                    <a:pt x="54" y="305"/>
                  </a:lnTo>
                  <a:lnTo>
                    <a:pt x="54" y="291"/>
                  </a:lnTo>
                  <a:lnTo>
                    <a:pt x="61" y="284"/>
                  </a:lnTo>
                  <a:lnTo>
                    <a:pt x="68" y="291"/>
                  </a:lnTo>
                  <a:lnTo>
                    <a:pt x="68" y="284"/>
                  </a:lnTo>
                  <a:lnTo>
                    <a:pt x="88" y="291"/>
                  </a:lnTo>
                  <a:lnTo>
                    <a:pt x="108" y="284"/>
                  </a:lnTo>
                  <a:lnTo>
                    <a:pt x="135" y="264"/>
                  </a:lnTo>
                  <a:lnTo>
                    <a:pt x="149" y="244"/>
                  </a:lnTo>
                  <a:lnTo>
                    <a:pt x="142" y="230"/>
                  </a:lnTo>
                  <a:lnTo>
                    <a:pt x="142" y="223"/>
                  </a:lnTo>
                  <a:lnTo>
                    <a:pt x="128" y="210"/>
                  </a:lnTo>
                  <a:lnTo>
                    <a:pt x="128" y="203"/>
                  </a:lnTo>
                  <a:lnTo>
                    <a:pt x="122" y="196"/>
                  </a:lnTo>
                  <a:lnTo>
                    <a:pt x="108" y="156"/>
                  </a:lnTo>
                  <a:lnTo>
                    <a:pt x="122" y="149"/>
                  </a:lnTo>
                  <a:lnTo>
                    <a:pt x="135" y="142"/>
                  </a:lnTo>
                  <a:lnTo>
                    <a:pt x="149" y="142"/>
                  </a:lnTo>
                  <a:lnTo>
                    <a:pt x="149" y="149"/>
                  </a:lnTo>
                  <a:lnTo>
                    <a:pt x="149" y="156"/>
                  </a:lnTo>
                  <a:lnTo>
                    <a:pt x="162" y="162"/>
                  </a:lnTo>
                  <a:lnTo>
                    <a:pt x="176" y="156"/>
                  </a:lnTo>
                  <a:lnTo>
                    <a:pt x="183" y="156"/>
                  </a:lnTo>
                  <a:lnTo>
                    <a:pt x="196" y="156"/>
                  </a:lnTo>
                  <a:lnTo>
                    <a:pt x="223" y="189"/>
                  </a:lnTo>
                  <a:lnTo>
                    <a:pt x="223" y="196"/>
                  </a:lnTo>
                  <a:lnTo>
                    <a:pt x="230" y="196"/>
                  </a:lnTo>
                  <a:lnTo>
                    <a:pt x="237" y="189"/>
                  </a:lnTo>
                  <a:lnTo>
                    <a:pt x="244" y="189"/>
                  </a:lnTo>
                  <a:lnTo>
                    <a:pt x="250" y="196"/>
                  </a:lnTo>
                  <a:lnTo>
                    <a:pt x="250" y="189"/>
                  </a:lnTo>
                  <a:lnTo>
                    <a:pt x="257" y="189"/>
                  </a:lnTo>
                  <a:lnTo>
                    <a:pt x="264" y="183"/>
                  </a:lnTo>
                  <a:lnTo>
                    <a:pt x="271" y="176"/>
                  </a:lnTo>
                  <a:lnTo>
                    <a:pt x="271" y="183"/>
                  </a:lnTo>
                  <a:lnTo>
                    <a:pt x="277" y="176"/>
                  </a:lnTo>
                  <a:lnTo>
                    <a:pt x="284" y="176"/>
                  </a:lnTo>
                  <a:lnTo>
                    <a:pt x="291" y="176"/>
                  </a:lnTo>
                  <a:lnTo>
                    <a:pt x="298" y="169"/>
                  </a:lnTo>
                  <a:lnTo>
                    <a:pt x="305" y="169"/>
                  </a:lnTo>
                  <a:lnTo>
                    <a:pt x="305" y="162"/>
                  </a:lnTo>
                  <a:lnTo>
                    <a:pt x="311" y="169"/>
                  </a:lnTo>
                  <a:lnTo>
                    <a:pt x="311" y="162"/>
                  </a:lnTo>
                  <a:lnTo>
                    <a:pt x="311" y="169"/>
                  </a:lnTo>
                  <a:lnTo>
                    <a:pt x="311" y="176"/>
                  </a:lnTo>
                  <a:lnTo>
                    <a:pt x="325" y="169"/>
                  </a:lnTo>
                  <a:lnTo>
                    <a:pt x="325" y="176"/>
                  </a:lnTo>
                  <a:lnTo>
                    <a:pt x="338" y="189"/>
                  </a:lnTo>
                  <a:lnTo>
                    <a:pt x="338" y="196"/>
                  </a:lnTo>
                  <a:lnTo>
                    <a:pt x="352" y="183"/>
                  </a:lnTo>
                  <a:lnTo>
                    <a:pt x="366" y="196"/>
                  </a:lnTo>
                  <a:lnTo>
                    <a:pt x="372" y="196"/>
                  </a:lnTo>
                  <a:lnTo>
                    <a:pt x="386" y="196"/>
                  </a:lnTo>
                  <a:lnTo>
                    <a:pt x="393" y="196"/>
                  </a:lnTo>
                  <a:lnTo>
                    <a:pt x="393" y="210"/>
                  </a:lnTo>
                  <a:lnTo>
                    <a:pt x="399" y="223"/>
                  </a:lnTo>
                  <a:lnTo>
                    <a:pt x="393" y="223"/>
                  </a:lnTo>
                  <a:lnTo>
                    <a:pt x="399" y="230"/>
                  </a:lnTo>
                  <a:lnTo>
                    <a:pt x="406" y="244"/>
                  </a:lnTo>
                  <a:lnTo>
                    <a:pt x="420" y="244"/>
                  </a:lnTo>
                  <a:lnTo>
                    <a:pt x="426" y="237"/>
                  </a:lnTo>
                  <a:lnTo>
                    <a:pt x="440" y="230"/>
                  </a:lnTo>
                  <a:lnTo>
                    <a:pt x="447" y="216"/>
                  </a:lnTo>
                  <a:lnTo>
                    <a:pt x="474" y="210"/>
                  </a:lnTo>
                  <a:lnTo>
                    <a:pt x="487" y="189"/>
                  </a:lnTo>
                  <a:lnTo>
                    <a:pt x="501" y="189"/>
                  </a:lnTo>
                  <a:lnTo>
                    <a:pt x="501" y="183"/>
                  </a:lnTo>
                  <a:lnTo>
                    <a:pt x="508" y="183"/>
                  </a:lnTo>
                  <a:lnTo>
                    <a:pt x="508" y="176"/>
                  </a:lnTo>
                  <a:lnTo>
                    <a:pt x="515" y="176"/>
                  </a:lnTo>
                  <a:lnTo>
                    <a:pt x="515" y="162"/>
                  </a:lnTo>
                  <a:lnTo>
                    <a:pt x="501" y="162"/>
                  </a:lnTo>
                  <a:lnTo>
                    <a:pt x="501" y="156"/>
                  </a:lnTo>
                  <a:lnTo>
                    <a:pt x="494" y="149"/>
                  </a:lnTo>
                  <a:lnTo>
                    <a:pt x="481" y="156"/>
                  </a:lnTo>
                  <a:lnTo>
                    <a:pt x="474" y="162"/>
                  </a:lnTo>
                  <a:lnTo>
                    <a:pt x="467" y="162"/>
                  </a:lnTo>
                  <a:lnTo>
                    <a:pt x="467" y="169"/>
                  </a:lnTo>
                  <a:lnTo>
                    <a:pt x="460" y="162"/>
                  </a:lnTo>
                  <a:lnTo>
                    <a:pt x="454" y="156"/>
                  </a:lnTo>
                  <a:lnTo>
                    <a:pt x="447" y="149"/>
                  </a:lnTo>
                  <a:lnTo>
                    <a:pt x="440" y="142"/>
                  </a:lnTo>
                  <a:lnTo>
                    <a:pt x="440" y="135"/>
                  </a:lnTo>
                  <a:lnTo>
                    <a:pt x="433" y="128"/>
                  </a:lnTo>
                  <a:lnTo>
                    <a:pt x="433" y="122"/>
                  </a:lnTo>
                  <a:lnTo>
                    <a:pt x="447" y="115"/>
                  </a:lnTo>
                  <a:lnTo>
                    <a:pt x="460" y="115"/>
                  </a:lnTo>
                  <a:lnTo>
                    <a:pt x="467" y="108"/>
                  </a:lnTo>
                  <a:lnTo>
                    <a:pt x="474" y="108"/>
                  </a:lnTo>
                  <a:lnTo>
                    <a:pt x="487" y="101"/>
                  </a:lnTo>
                  <a:lnTo>
                    <a:pt x="494" y="101"/>
                  </a:lnTo>
                  <a:lnTo>
                    <a:pt x="508" y="108"/>
                  </a:lnTo>
                  <a:lnTo>
                    <a:pt x="535" y="108"/>
                  </a:lnTo>
                  <a:lnTo>
                    <a:pt x="542" y="108"/>
                  </a:lnTo>
                  <a:lnTo>
                    <a:pt x="555" y="101"/>
                  </a:lnTo>
                  <a:lnTo>
                    <a:pt x="555" y="95"/>
                  </a:lnTo>
                  <a:lnTo>
                    <a:pt x="562" y="95"/>
                  </a:lnTo>
                  <a:lnTo>
                    <a:pt x="562" y="88"/>
                  </a:lnTo>
                  <a:lnTo>
                    <a:pt x="569" y="88"/>
                  </a:lnTo>
                  <a:lnTo>
                    <a:pt x="576" y="88"/>
                  </a:lnTo>
                  <a:lnTo>
                    <a:pt x="576" y="81"/>
                  </a:lnTo>
                  <a:lnTo>
                    <a:pt x="582" y="81"/>
                  </a:lnTo>
                  <a:lnTo>
                    <a:pt x="603" y="74"/>
                  </a:lnTo>
                  <a:lnTo>
                    <a:pt x="603" y="67"/>
                  </a:lnTo>
                  <a:lnTo>
                    <a:pt x="609" y="67"/>
                  </a:lnTo>
                  <a:lnTo>
                    <a:pt x="623" y="74"/>
                  </a:lnTo>
                  <a:lnTo>
                    <a:pt x="636" y="61"/>
                  </a:lnTo>
                  <a:lnTo>
                    <a:pt x="650" y="54"/>
                  </a:lnTo>
                  <a:lnTo>
                    <a:pt x="650" y="47"/>
                  </a:lnTo>
                  <a:lnTo>
                    <a:pt x="650" y="40"/>
                  </a:lnTo>
                  <a:lnTo>
                    <a:pt x="657" y="40"/>
                  </a:lnTo>
                  <a:lnTo>
                    <a:pt x="664" y="34"/>
                  </a:lnTo>
                  <a:lnTo>
                    <a:pt x="677" y="34"/>
                  </a:lnTo>
                  <a:lnTo>
                    <a:pt x="684" y="27"/>
                  </a:lnTo>
                  <a:lnTo>
                    <a:pt x="684" y="20"/>
                  </a:lnTo>
                  <a:lnTo>
                    <a:pt x="684" y="13"/>
                  </a:lnTo>
                  <a:lnTo>
                    <a:pt x="697" y="13"/>
                  </a:lnTo>
                  <a:lnTo>
                    <a:pt x="704" y="27"/>
                  </a:lnTo>
                  <a:lnTo>
                    <a:pt x="718" y="34"/>
                  </a:lnTo>
                  <a:lnTo>
                    <a:pt x="731" y="40"/>
                  </a:lnTo>
                  <a:lnTo>
                    <a:pt x="745" y="40"/>
                  </a:lnTo>
                  <a:lnTo>
                    <a:pt x="752" y="40"/>
                  </a:lnTo>
                  <a:lnTo>
                    <a:pt x="758" y="47"/>
                  </a:lnTo>
                  <a:lnTo>
                    <a:pt x="785" y="40"/>
                  </a:lnTo>
                  <a:lnTo>
                    <a:pt x="785" y="27"/>
                  </a:lnTo>
                  <a:lnTo>
                    <a:pt x="799" y="13"/>
                  </a:lnTo>
                  <a:lnTo>
                    <a:pt x="813" y="13"/>
                  </a:lnTo>
                  <a:lnTo>
                    <a:pt x="819" y="13"/>
                  </a:lnTo>
                  <a:lnTo>
                    <a:pt x="819" y="6"/>
                  </a:lnTo>
                  <a:lnTo>
                    <a:pt x="826" y="20"/>
                  </a:lnTo>
                  <a:lnTo>
                    <a:pt x="826" y="34"/>
                  </a:lnTo>
                  <a:lnTo>
                    <a:pt x="833" y="40"/>
                  </a:lnTo>
                  <a:lnTo>
                    <a:pt x="874" y="20"/>
                  </a:lnTo>
                  <a:lnTo>
                    <a:pt x="880" y="20"/>
                  </a:lnTo>
                  <a:lnTo>
                    <a:pt x="880" y="13"/>
                  </a:lnTo>
                  <a:lnTo>
                    <a:pt x="887" y="13"/>
                  </a:lnTo>
                  <a:lnTo>
                    <a:pt x="894" y="6"/>
                  </a:lnTo>
                  <a:lnTo>
                    <a:pt x="894" y="13"/>
                  </a:lnTo>
                  <a:lnTo>
                    <a:pt x="894" y="6"/>
                  </a:lnTo>
                  <a:lnTo>
                    <a:pt x="901" y="6"/>
                  </a:lnTo>
                  <a:lnTo>
                    <a:pt x="907" y="20"/>
                  </a:lnTo>
                  <a:lnTo>
                    <a:pt x="914" y="20"/>
                  </a:lnTo>
                  <a:lnTo>
                    <a:pt x="921" y="27"/>
                  </a:lnTo>
                  <a:lnTo>
                    <a:pt x="928" y="34"/>
                  </a:lnTo>
                  <a:lnTo>
                    <a:pt x="934" y="34"/>
                  </a:lnTo>
                  <a:lnTo>
                    <a:pt x="941" y="27"/>
                  </a:lnTo>
                  <a:lnTo>
                    <a:pt x="934" y="27"/>
                  </a:lnTo>
                  <a:lnTo>
                    <a:pt x="941" y="20"/>
                  </a:lnTo>
                  <a:lnTo>
                    <a:pt x="941" y="13"/>
                  </a:lnTo>
                  <a:lnTo>
                    <a:pt x="934" y="13"/>
                  </a:lnTo>
                  <a:lnTo>
                    <a:pt x="928" y="6"/>
                  </a:lnTo>
                  <a:lnTo>
                    <a:pt x="928" y="0"/>
                  </a:lnTo>
                  <a:lnTo>
                    <a:pt x="955" y="20"/>
                  </a:lnTo>
                  <a:lnTo>
                    <a:pt x="975" y="27"/>
                  </a:lnTo>
                  <a:lnTo>
                    <a:pt x="982" y="27"/>
                  </a:lnTo>
                  <a:lnTo>
                    <a:pt x="995" y="34"/>
                  </a:lnTo>
                  <a:lnTo>
                    <a:pt x="1009" y="27"/>
                  </a:lnTo>
                  <a:close/>
                </a:path>
              </a:pathLst>
            </a:custGeom>
            <a:solidFill>
              <a:srgbClr val="04A2E0"/>
            </a:solidFill>
            <a:ln w="1" cap="sq">
              <a:solidFill>
                <a:srgbClr val="7F7F7F"/>
              </a:solidFill>
              <a:prstDash val="solid"/>
              <a:miter lim="800000"/>
              <a:headEnd/>
              <a:tailEnd/>
            </a:ln>
          </p:spPr>
          <p:txBody>
            <a:bodyPr lIns="100796" tIns="50398" rIns="100796" bIns="50398"/>
            <a:lstStyle/>
            <a:p>
              <a:endParaRPr lang="es-ES" sz="2004" dirty="0"/>
            </a:p>
          </p:txBody>
        </p:sp>
        <p:sp>
          <p:nvSpPr>
            <p:cNvPr id="8206" name="barcelona">
              <a:extLst>
                <a:ext uri="{FF2B5EF4-FFF2-40B4-BE49-F238E27FC236}">
                  <a16:creationId xmlns:a16="http://schemas.microsoft.com/office/drawing/2014/main" id="{44E11A30-517D-A46E-EB99-E8A54FF9DE7D}"/>
                </a:ext>
              </a:extLst>
            </p:cNvPr>
            <p:cNvSpPr>
              <a:spLocks noEditPoints="1"/>
            </p:cNvSpPr>
            <p:nvPr/>
          </p:nvSpPr>
          <p:spPr bwMode="auto">
            <a:xfrm>
              <a:off x="15732963" y="6051387"/>
              <a:ext cx="456523" cy="524554"/>
            </a:xfrm>
            <a:custGeom>
              <a:avLst/>
              <a:gdLst>
                <a:gd name="T0" fmla="*/ 2147483647 w 1211"/>
                <a:gd name="T1" fmla="*/ 453077311 h 1293"/>
                <a:gd name="T2" fmla="*/ 2147483647 w 1211"/>
                <a:gd name="T3" fmla="*/ 2147483647 h 1293"/>
                <a:gd name="T4" fmla="*/ 2147483647 w 1211"/>
                <a:gd name="T5" fmla="*/ 2147483647 h 1293"/>
                <a:gd name="T6" fmla="*/ 2147483647 w 1211"/>
                <a:gd name="T7" fmla="*/ 2147483647 h 1293"/>
                <a:gd name="T8" fmla="*/ 2147483647 w 1211"/>
                <a:gd name="T9" fmla="*/ 2147483647 h 1293"/>
                <a:gd name="T10" fmla="*/ 2147483647 w 1211"/>
                <a:gd name="T11" fmla="*/ 2147483647 h 1293"/>
                <a:gd name="T12" fmla="*/ 2147483647 w 1211"/>
                <a:gd name="T13" fmla="*/ 2147483647 h 1293"/>
                <a:gd name="T14" fmla="*/ 2147483647 w 1211"/>
                <a:gd name="T15" fmla="*/ 2147483647 h 1293"/>
                <a:gd name="T16" fmla="*/ 2147483647 w 1211"/>
                <a:gd name="T17" fmla="*/ 2147483647 h 1293"/>
                <a:gd name="T18" fmla="*/ 2147483647 w 1211"/>
                <a:gd name="T19" fmla="*/ 2147483647 h 1293"/>
                <a:gd name="T20" fmla="*/ 2147483647 w 1211"/>
                <a:gd name="T21" fmla="*/ 2147483647 h 1293"/>
                <a:gd name="T22" fmla="*/ 2147483647 w 1211"/>
                <a:gd name="T23" fmla="*/ 2147483647 h 1293"/>
                <a:gd name="T24" fmla="*/ 2147483647 w 1211"/>
                <a:gd name="T25" fmla="*/ 2147483647 h 1293"/>
                <a:gd name="T26" fmla="*/ 2147483647 w 1211"/>
                <a:gd name="T27" fmla="*/ 2147483647 h 1293"/>
                <a:gd name="T28" fmla="*/ 2147483647 w 1211"/>
                <a:gd name="T29" fmla="*/ 2147483647 h 1293"/>
                <a:gd name="T30" fmla="*/ 2147483647 w 1211"/>
                <a:gd name="T31" fmla="*/ 2147483647 h 1293"/>
                <a:gd name="T32" fmla="*/ 2147483647 w 1211"/>
                <a:gd name="T33" fmla="*/ 2147483647 h 1293"/>
                <a:gd name="T34" fmla="*/ 2147483647 w 1211"/>
                <a:gd name="T35" fmla="*/ 2147483647 h 1293"/>
                <a:gd name="T36" fmla="*/ 2147483647 w 1211"/>
                <a:gd name="T37" fmla="*/ 2147483647 h 1293"/>
                <a:gd name="T38" fmla="*/ 2147483647 w 1211"/>
                <a:gd name="T39" fmla="*/ 2147483647 h 1293"/>
                <a:gd name="T40" fmla="*/ 2147483647 w 1211"/>
                <a:gd name="T41" fmla="*/ 2147483647 h 1293"/>
                <a:gd name="T42" fmla="*/ 2147483647 w 1211"/>
                <a:gd name="T43" fmla="*/ 2147483647 h 1293"/>
                <a:gd name="T44" fmla="*/ 2147483647 w 1211"/>
                <a:gd name="T45" fmla="*/ 2147483647 h 1293"/>
                <a:gd name="T46" fmla="*/ 2147483647 w 1211"/>
                <a:gd name="T47" fmla="*/ 2147483647 h 1293"/>
                <a:gd name="T48" fmla="*/ 2147483647 w 1211"/>
                <a:gd name="T49" fmla="*/ 2147483647 h 1293"/>
                <a:gd name="T50" fmla="*/ 2147483647 w 1211"/>
                <a:gd name="T51" fmla="*/ 2147483647 h 1293"/>
                <a:gd name="T52" fmla="*/ 2147483647 w 1211"/>
                <a:gd name="T53" fmla="*/ 2147483647 h 1293"/>
                <a:gd name="T54" fmla="*/ 2147483647 w 1211"/>
                <a:gd name="T55" fmla="*/ 2147483647 h 1293"/>
                <a:gd name="T56" fmla="*/ 2147483647 w 1211"/>
                <a:gd name="T57" fmla="*/ 2147483647 h 1293"/>
                <a:gd name="T58" fmla="*/ 2147483647 w 1211"/>
                <a:gd name="T59" fmla="*/ 2147483647 h 1293"/>
                <a:gd name="T60" fmla="*/ 2147483647 w 1211"/>
                <a:gd name="T61" fmla="*/ 2147483647 h 1293"/>
                <a:gd name="T62" fmla="*/ 2147483647 w 1211"/>
                <a:gd name="T63" fmla="*/ 2147483647 h 1293"/>
                <a:gd name="T64" fmla="*/ 2147483647 w 1211"/>
                <a:gd name="T65" fmla="*/ 2147483647 h 1293"/>
                <a:gd name="T66" fmla="*/ 2147483647 w 1211"/>
                <a:gd name="T67" fmla="*/ 2147483647 h 1293"/>
                <a:gd name="T68" fmla="*/ 2147483647 w 1211"/>
                <a:gd name="T69" fmla="*/ 2147483647 h 1293"/>
                <a:gd name="T70" fmla="*/ 2147483647 w 1211"/>
                <a:gd name="T71" fmla="*/ 2147483647 h 1293"/>
                <a:gd name="T72" fmla="*/ 2147483647 w 1211"/>
                <a:gd name="T73" fmla="*/ 2147483647 h 1293"/>
                <a:gd name="T74" fmla="*/ 2147483647 w 1211"/>
                <a:gd name="T75" fmla="*/ 2147483647 h 1293"/>
                <a:gd name="T76" fmla="*/ 2147483647 w 1211"/>
                <a:gd name="T77" fmla="*/ 2147483647 h 1293"/>
                <a:gd name="T78" fmla="*/ 2147483647 w 1211"/>
                <a:gd name="T79" fmla="*/ 2147483647 h 1293"/>
                <a:gd name="T80" fmla="*/ 0 w 1211"/>
                <a:gd name="T81" fmla="*/ 2147483647 h 1293"/>
                <a:gd name="T82" fmla="*/ 2147483647 w 1211"/>
                <a:gd name="T83" fmla="*/ 2147483647 h 1293"/>
                <a:gd name="T84" fmla="*/ 2147483647 w 1211"/>
                <a:gd name="T85" fmla="*/ 2147483647 h 1293"/>
                <a:gd name="T86" fmla="*/ 2147483647 w 1211"/>
                <a:gd name="T87" fmla="*/ 2147483647 h 1293"/>
                <a:gd name="T88" fmla="*/ 2147483647 w 1211"/>
                <a:gd name="T89" fmla="*/ 2147483647 h 1293"/>
                <a:gd name="T90" fmla="*/ 2147483647 w 1211"/>
                <a:gd name="T91" fmla="*/ 2147483647 h 1293"/>
                <a:gd name="T92" fmla="*/ 2147483647 w 1211"/>
                <a:gd name="T93" fmla="*/ 2147483647 h 1293"/>
                <a:gd name="T94" fmla="*/ 2147483647 w 1211"/>
                <a:gd name="T95" fmla="*/ 2147483647 h 1293"/>
                <a:gd name="T96" fmla="*/ 2147483647 w 1211"/>
                <a:gd name="T97" fmla="*/ 2147483647 h 1293"/>
                <a:gd name="T98" fmla="*/ 2147483647 w 1211"/>
                <a:gd name="T99" fmla="*/ 2147483647 h 1293"/>
                <a:gd name="T100" fmla="*/ 2147483647 w 1211"/>
                <a:gd name="T101" fmla="*/ 2147483647 h 1293"/>
                <a:gd name="T102" fmla="*/ 2147483647 w 1211"/>
                <a:gd name="T103" fmla="*/ 2147483647 h 1293"/>
                <a:gd name="T104" fmla="*/ 2147483647 w 1211"/>
                <a:gd name="T105" fmla="*/ 2147483647 h 1293"/>
                <a:gd name="T106" fmla="*/ 2147483647 w 1211"/>
                <a:gd name="T107" fmla="*/ 2147483647 h 1293"/>
                <a:gd name="T108" fmla="*/ 2147483647 w 1211"/>
                <a:gd name="T109" fmla="*/ 2147483647 h 1293"/>
                <a:gd name="T110" fmla="*/ 2147483647 w 1211"/>
                <a:gd name="T111" fmla="*/ 2147483647 h 1293"/>
                <a:gd name="T112" fmla="*/ 2147483647 w 1211"/>
                <a:gd name="T113" fmla="*/ 2147483647 h 1293"/>
                <a:gd name="T114" fmla="*/ 2147483647 w 1211"/>
                <a:gd name="T115" fmla="*/ 2147483647 h 1293"/>
                <a:gd name="T116" fmla="*/ 2147483647 w 1211"/>
                <a:gd name="T117" fmla="*/ 1359401350 h 1293"/>
                <a:gd name="T118" fmla="*/ 2147483647 w 1211"/>
                <a:gd name="T119" fmla="*/ 2147483647 h 1293"/>
                <a:gd name="T120" fmla="*/ 2147483647 w 1211"/>
                <a:gd name="T121" fmla="*/ 2147483647 h 129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11"/>
                <a:gd name="T184" fmla="*/ 0 h 1293"/>
                <a:gd name="T185" fmla="*/ 1211 w 1211"/>
                <a:gd name="T186" fmla="*/ 1293 h 129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11" h="1293">
                  <a:moveTo>
                    <a:pt x="372" y="21"/>
                  </a:moveTo>
                  <a:lnTo>
                    <a:pt x="379" y="14"/>
                  </a:lnTo>
                  <a:lnTo>
                    <a:pt x="386" y="14"/>
                  </a:lnTo>
                  <a:lnTo>
                    <a:pt x="399" y="14"/>
                  </a:lnTo>
                  <a:lnTo>
                    <a:pt x="406" y="7"/>
                  </a:lnTo>
                  <a:lnTo>
                    <a:pt x="413" y="7"/>
                  </a:lnTo>
                  <a:lnTo>
                    <a:pt x="413" y="0"/>
                  </a:lnTo>
                  <a:lnTo>
                    <a:pt x="420" y="0"/>
                  </a:lnTo>
                  <a:lnTo>
                    <a:pt x="433" y="7"/>
                  </a:lnTo>
                  <a:lnTo>
                    <a:pt x="447" y="0"/>
                  </a:lnTo>
                  <a:lnTo>
                    <a:pt x="453" y="7"/>
                  </a:lnTo>
                  <a:lnTo>
                    <a:pt x="453" y="14"/>
                  </a:lnTo>
                  <a:lnTo>
                    <a:pt x="460" y="7"/>
                  </a:lnTo>
                  <a:lnTo>
                    <a:pt x="467" y="7"/>
                  </a:lnTo>
                  <a:lnTo>
                    <a:pt x="480" y="21"/>
                  </a:lnTo>
                  <a:lnTo>
                    <a:pt x="487" y="21"/>
                  </a:lnTo>
                  <a:lnTo>
                    <a:pt x="494" y="21"/>
                  </a:lnTo>
                  <a:lnTo>
                    <a:pt x="501" y="21"/>
                  </a:lnTo>
                  <a:lnTo>
                    <a:pt x="508" y="14"/>
                  </a:lnTo>
                  <a:lnTo>
                    <a:pt x="514" y="14"/>
                  </a:lnTo>
                  <a:lnTo>
                    <a:pt x="521" y="7"/>
                  </a:lnTo>
                  <a:lnTo>
                    <a:pt x="528" y="14"/>
                  </a:lnTo>
                  <a:lnTo>
                    <a:pt x="535" y="14"/>
                  </a:lnTo>
                  <a:lnTo>
                    <a:pt x="541" y="21"/>
                  </a:lnTo>
                  <a:lnTo>
                    <a:pt x="555" y="21"/>
                  </a:lnTo>
                  <a:lnTo>
                    <a:pt x="562" y="27"/>
                  </a:lnTo>
                  <a:lnTo>
                    <a:pt x="562" y="34"/>
                  </a:lnTo>
                  <a:lnTo>
                    <a:pt x="555" y="34"/>
                  </a:lnTo>
                  <a:lnTo>
                    <a:pt x="548" y="41"/>
                  </a:lnTo>
                  <a:lnTo>
                    <a:pt x="548" y="48"/>
                  </a:lnTo>
                  <a:lnTo>
                    <a:pt x="541" y="54"/>
                  </a:lnTo>
                  <a:lnTo>
                    <a:pt x="541" y="61"/>
                  </a:lnTo>
                  <a:lnTo>
                    <a:pt x="535" y="68"/>
                  </a:lnTo>
                  <a:lnTo>
                    <a:pt x="528" y="75"/>
                  </a:lnTo>
                  <a:lnTo>
                    <a:pt x="535" y="75"/>
                  </a:lnTo>
                  <a:lnTo>
                    <a:pt x="528" y="75"/>
                  </a:lnTo>
                  <a:lnTo>
                    <a:pt x="535" y="75"/>
                  </a:lnTo>
                  <a:lnTo>
                    <a:pt x="528" y="75"/>
                  </a:lnTo>
                  <a:lnTo>
                    <a:pt x="535" y="81"/>
                  </a:lnTo>
                  <a:lnTo>
                    <a:pt x="528" y="81"/>
                  </a:lnTo>
                  <a:lnTo>
                    <a:pt x="535" y="88"/>
                  </a:lnTo>
                  <a:lnTo>
                    <a:pt x="528" y="88"/>
                  </a:lnTo>
                  <a:lnTo>
                    <a:pt x="528" y="95"/>
                  </a:lnTo>
                  <a:lnTo>
                    <a:pt x="521" y="95"/>
                  </a:lnTo>
                  <a:lnTo>
                    <a:pt x="528" y="102"/>
                  </a:lnTo>
                  <a:lnTo>
                    <a:pt x="535" y="115"/>
                  </a:lnTo>
                  <a:lnTo>
                    <a:pt x="541" y="109"/>
                  </a:lnTo>
                  <a:lnTo>
                    <a:pt x="548" y="109"/>
                  </a:lnTo>
                  <a:lnTo>
                    <a:pt x="555" y="109"/>
                  </a:lnTo>
                  <a:lnTo>
                    <a:pt x="555" y="115"/>
                  </a:lnTo>
                  <a:lnTo>
                    <a:pt x="555" y="122"/>
                  </a:lnTo>
                  <a:lnTo>
                    <a:pt x="555" y="129"/>
                  </a:lnTo>
                  <a:lnTo>
                    <a:pt x="555" y="136"/>
                  </a:lnTo>
                  <a:lnTo>
                    <a:pt x="562" y="136"/>
                  </a:lnTo>
                  <a:lnTo>
                    <a:pt x="568" y="142"/>
                  </a:lnTo>
                  <a:lnTo>
                    <a:pt x="562" y="142"/>
                  </a:lnTo>
                  <a:lnTo>
                    <a:pt x="562" y="156"/>
                  </a:lnTo>
                  <a:lnTo>
                    <a:pt x="548" y="156"/>
                  </a:lnTo>
                  <a:lnTo>
                    <a:pt x="541" y="156"/>
                  </a:lnTo>
                  <a:lnTo>
                    <a:pt x="541" y="163"/>
                  </a:lnTo>
                  <a:lnTo>
                    <a:pt x="535" y="170"/>
                  </a:lnTo>
                  <a:lnTo>
                    <a:pt x="535" y="176"/>
                  </a:lnTo>
                  <a:lnTo>
                    <a:pt x="521" y="176"/>
                  </a:lnTo>
                  <a:lnTo>
                    <a:pt x="514" y="176"/>
                  </a:lnTo>
                  <a:lnTo>
                    <a:pt x="514" y="170"/>
                  </a:lnTo>
                  <a:lnTo>
                    <a:pt x="508" y="163"/>
                  </a:lnTo>
                  <a:lnTo>
                    <a:pt x="514" y="163"/>
                  </a:lnTo>
                  <a:lnTo>
                    <a:pt x="514" y="149"/>
                  </a:lnTo>
                  <a:lnTo>
                    <a:pt x="508" y="149"/>
                  </a:lnTo>
                  <a:lnTo>
                    <a:pt x="508" y="142"/>
                  </a:lnTo>
                  <a:lnTo>
                    <a:pt x="514" y="142"/>
                  </a:lnTo>
                  <a:lnTo>
                    <a:pt x="501" y="142"/>
                  </a:lnTo>
                  <a:lnTo>
                    <a:pt x="494" y="136"/>
                  </a:lnTo>
                  <a:lnTo>
                    <a:pt x="487" y="136"/>
                  </a:lnTo>
                  <a:lnTo>
                    <a:pt x="480" y="136"/>
                  </a:lnTo>
                  <a:lnTo>
                    <a:pt x="480" y="163"/>
                  </a:lnTo>
                  <a:lnTo>
                    <a:pt x="487" y="163"/>
                  </a:lnTo>
                  <a:lnTo>
                    <a:pt x="487" y="156"/>
                  </a:lnTo>
                  <a:lnTo>
                    <a:pt x="494" y="156"/>
                  </a:lnTo>
                  <a:lnTo>
                    <a:pt x="501" y="156"/>
                  </a:lnTo>
                  <a:lnTo>
                    <a:pt x="508" y="156"/>
                  </a:lnTo>
                  <a:lnTo>
                    <a:pt x="501" y="163"/>
                  </a:lnTo>
                  <a:lnTo>
                    <a:pt x="508" y="163"/>
                  </a:lnTo>
                  <a:lnTo>
                    <a:pt x="508" y="170"/>
                  </a:lnTo>
                  <a:lnTo>
                    <a:pt x="508" y="176"/>
                  </a:lnTo>
                  <a:lnTo>
                    <a:pt x="521" y="183"/>
                  </a:lnTo>
                  <a:lnTo>
                    <a:pt x="514" y="190"/>
                  </a:lnTo>
                  <a:lnTo>
                    <a:pt x="521" y="190"/>
                  </a:lnTo>
                  <a:lnTo>
                    <a:pt x="514" y="190"/>
                  </a:lnTo>
                  <a:lnTo>
                    <a:pt x="528" y="190"/>
                  </a:lnTo>
                  <a:lnTo>
                    <a:pt x="535" y="190"/>
                  </a:lnTo>
                  <a:lnTo>
                    <a:pt x="541" y="190"/>
                  </a:lnTo>
                  <a:lnTo>
                    <a:pt x="548" y="197"/>
                  </a:lnTo>
                  <a:lnTo>
                    <a:pt x="555" y="197"/>
                  </a:lnTo>
                  <a:lnTo>
                    <a:pt x="562" y="197"/>
                  </a:lnTo>
                  <a:lnTo>
                    <a:pt x="562" y="203"/>
                  </a:lnTo>
                  <a:lnTo>
                    <a:pt x="568" y="203"/>
                  </a:lnTo>
                  <a:lnTo>
                    <a:pt x="575" y="203"/>
                  </a:lnTo>
                  <a:lnTo>
                    <a:pt x="575" y="197"/>
                  </a:lnTo>
                  <a:lnTo>
                    <a:pt x="589" y="197"/>
                  </a:lnTo>
                  <a:lnTo>
                    <a:pt x="595" y="190"/>
                  </a:lnTo>
                  <a:lnTo>
                    <a:pt x="595" y="197"/>
                  </a:lnTo>
                  <a:lnTo>
                    <a:pt x="602" y="197"/>
                  </a:lnTo>
                  <a:lnTo>
                    <a:pt x="595" y="210"/>
                  </a:lnTo>
                  <a:lnTo>
                    <a:pt x="602" y="210"/>
                  </a:lnTo>
                  <a:lnTo>
                    <a:pt x="602" y="217"/>
                  </a:lnTo>
                  <a:lnTo>
                    <a:pt x="616" y="224"/>
                  </a:lnTo>
                  <a:lnTo>
                    <a:pt x="623" y="224"/>
                  </a:lnTo>
                  <a:lnTo>
                    <a:pt x="636" y="217"/>
                  </a:lnTo>
                  <a:lnTo>
                    <a:pt x="636" y="210"/>
                  </a:lnTo>
                  <a:lnTo>
                    <a:pt x="636" y="203"/>
                  </a:lnTo>
                  <a:lnTo>
                    <a:pt x="656" y="197"/>
                  </a:lnTo>
                  <a:lnTo>
                    <a:pt x="670" y="197"/>
                  </a:lnTo>
                  <a:lnTo>
                    <a:pt x="677" y="197"/>
                  </a:lnTo>
                  <a:lnTo>
                    <a:pt x="677" y="203"/>
                  </a:lnTo>
                  <a:lnTo>
                    <a:pt x="677" y="210"/>
                  </a:lnTo>
                  <a:lnTo>
                    <a:pt x="683" y="210"/>
                  </a:lnTo>
                  <a:lnTo>
                    <a:pt x="690" y="210"/>
                  </a:lnTo>
                  <a:lnTo>
                    <a:pt x="690" y="203"/>
                  </a:lnTo>
                  <a:lnTo>
                    <a:pt x="697" y="203"/>
                  </a:lnTo>
                  <a:lnTo>
                    <a:pt x="690" y="197"/>
                  </a:lnTo>
                  <a:lnTo>
                    <a:pt x="697" y="197"/>
                  </a:lnTo>
                  <a:lnTo>
                    <a:pt x="690" y="190"/>
                  </a:lnTo>
                  <a:lnTo>
                    <a:pt x="697" y="190"/>
                  </a:lnTo>
                  <a:lnTo>
                    <a:pt x="717" y="183"/>
                  </a:lnTo>
                  <a:lnTo>
                    <a:pt x="717" y="190"/>
                  </a:lnTo>
                  <a:lnTo>
                    <a:pt x="724" y="190"/>
                  </a:lnTo>
                  <a:lnTo>
                    <a:pt x="731" y="190"/>
                  </a:lnTo>
                  <a:lnTo>
                    <a:pt x="738" y="190"/>
                  </a:lnTo>
                  <a:lnTo>
                    <a:pt x="744" y="183"/>
                  </a:lnTo>
                  <a:lnTo>
                    <a:pt x="744" y="190"/>
                  </a:lnTo>
                  <a:lnTo>
                    <a:pt x="751" y="190"/>
                  </a:lnTo>
                  <a:lnTo>
                    <a:pt x="751" y="197"/>
                  </a:lnTo>
                  <a:lnTo>
                    <a:pt x="758" y="197"/>
                  </a:lnTo>
                  <a:lnTo>
                    <a:pt x="765" y="197"/>
                  </a:lnTo>
                  <a:lnTo>
                    <a:pt x="771" y="197"/>
                  </a:lnTo>
                  <a:lnTo>
                    <a:pt x="771" y="203"/>
                  </a:lnTo>
                  <a:lnTo>
                    <a:pt x="771" y="210"/>
                  </a:lnTo>
                  <a:lnTo>
                    <a:pt x="771" y="217"/>
                  </a:lnTo>
                  <a:lnTo>
                    <a:pt x="765" y="224"/>
                  </a:lnTo>
                  <a:lnTo>
                    <a:pt x="765" y="230"/>
                  </a:lnTo>
                  <a:lnTo>
                    <a:pt x="778" y="224"/>
                  </a:lnTo>
                  <a:lnTo>
                    <a:pt x="785" y="217"/>
                  </a:lnTo>
                  <a:lnTo>
                    <a:pt x="785" y="210"/>
                  </a:lnTo>
                  <a:lnTo>
                    <a:pt x="805" y="210"/>
                  </a:lnTo>
                  <a:lnTo>
                    <a:pt x="812" y="203"/>
                  </a:lnTo>
                  <a:lnTo>
                    <a:pt x="819" y="210"/>
                  </a:lnTo>
                  <a:lnTo>
                    <a:pt x="826" y="203"/>
                  </a:lnTo>
                  <a:lnTo>
                    <a:pt x="832" y="210"/>
                  </a:lnTo>
                  <a:lnTo>
                    <a:pt x="839" y="224"/>
                  </a:lnTo>
                  <a:lnTo>
                    <a:pt x="853" y="224"/>
                  </a:lnTo>
                  <a:lnTo>
                    <a:pt x="859" y="224"/>
                  </a:lnTo>
                  <a:lnTo>
                    <a:pt x="853" y="230"/>
                  </a:lnTo>
                  <a:lnTo>
                    <a:pt x="853" y="237"/>
                  </a:lnTo>
                  <a:lnTo>
                    <a:pt x="853" y="244"/>
                  </a:lnTo>
                  <a:lnTo>
                    <a:pt x="866" y="251"/>
                  </a:lnTo>
                  <a:lnTo>
                    <a:pt x="866" y="264"/>
                  </a:lnTo>
                  <a:lnTo>
                    <a:pt x="873" y="264"/>
                  </a:lnTo>
                  <a:lnTo>
                    <a:pt x="880" y="264"/>
                  </a:lnTo>
                  <a:lnTo>
                    <a:pt x="880" y="271"/>
                  </a:lnTo>
                  <a:lnTo>
                    <a:pt x="887" y="264"/>
                  </a:lnTo>
                  <a:lnTo>
                    <a:pt x="893" y="257"/>
                  </a:lnTo>
                  <a:lnTo>
                    <a:pt x="900" y="257"/>
                  </a:lnTo>
                  <a:lnTo>
                    <a:pt x="900" y="251"/>
                  </a:lnTo>
                  <a:lnTo>
                    <a:pt x="907" y="251"/>
                  </a:lnTo>
                  <a:lnTo>
                    <a:pt x="914" y="251"/>
                  </a:lnTo>
                  <a:lnTo>
                    <a:pt x="920" y="264"/>
                  </a:lnTo>
                  <a:lnTo>
                    <a:pt x="927" y="257"/>
                  </a:lnTo>
                  <a:lnTo>
                    <a:pt x="934" y="257"/>
                  </a:lnTo>
                  <a:lnTo>
                    <a:pt x="941" y="264"/>
                  </a:lnTo>
                  <a:lnTo>
                    <a:pt x="941" y="271"/>
                  </a:lnTo>
                  <a:lnTo>
                    <a:pt x="927" y="278"/>
                  </a:lnTo>
                  <a:lnTo>
                    <a:pt x="934" y="285"/>
                  </a:lnTo>
                  <a:lnTo>
                    <a:pt x="941" y="291"/>
                  </a:lnTo>
                  <a:lnTo>
                    <a:pt x="947" y="298"/>
                  </a:lnTo>
                  <a:lnTo>
                    <a:pt x="954" y="298"/>
                  </a:lnTo>
                  <a:lnTo>
                    <a:pt x="947" y="305"/>
                  </a:lnTo>
                  <a:lnTo>
                    <a:pt x="947" y="312"/>
                  </a:lnTo>
                  <a:lnTo>
                    <a:pt x="941" y="312"/>
                  </a:lnTo>
                  <a:lnTo>
                    <a:pt x="947" y="318"/>
                  </a:lnTo>
                  <a:lnTo>
                    <a:pt x="947" y="325"/>
                  </a:lnTo>
                  <a:lnTo>
                    <a:pt x="954" y="325"/>
                  </a:lnTo>
                  <a:lnTo>
                    <a:pt x="947" y="325"/>
                  </a:lnTo>
                  <a:lnTo>
                    <a:pt x="947" y="332"/>
                  </a:lnTo>
                  <a:lnTo>
                    <a:pt x="941" y="332"/>
                  </a:lnTo>
                  <a:lnTo>
                    <a:pt x="941" y="339"/>
                  </a:lnTo>
                  <a:lnTo>
                    <a:pt x="934" y="339"/>
                  </a:lnTo>
                  <a:lnTo>
                    <a:pt x="927" y="339"/>
                  </a:lnTo>
                  <a:lnTo>
                    <a:pt x="920" y="346"/>
                  </a:lnTo>
                  <a:lnTo>
                    <a:pt x="941" y="352"/>
                  </a:lnTo>
                  <a:lnTo>
                    <a:pt x="934" y="359"/>
                  </a:lnTo>
                  <a:lnTo>
                    <a:pt x="927" y="366"/>
                  </a:lnTo>
                  <a:lnTo>
                    <a:pt x="927" y="373"/>
                  </a:lnTo>
                  <a:lnTo>
                    <a:pt x="920" y="373"/>
                  </a:lnTo>
                  <a:lnTo>
                    <a:pt x="914" y="379"/>
                  </a:lnTo>
                  <a:lnTo>
                    <a:pt x="914" y="373"/>
                  </a:lnTo>
                  <a:lnTo>
                    <a:pt x="914" y="379"/>
                  </a:lnTo>
                  <a:lnTo>
                    <a:pt x="907" y="373"/>
                  </a:lnTo>
                  <a:lnTo>
                    <a:pt x="900" y="373"/>
                  </a:lnTo>
                  <a:lnTo>
                    <a:pt x="893" y="373"/>
                  </a:lnTo>
                  <a:lnTo>
                    <a:pt x="893" y="379"/>
                  </a:lnTo>
                  <a:lnTo>
                    <a:pt x="900" y="379"/>
                  </a:lnTo>
                  <a:lnTo>
                    <a:pt x="900" y="386"/>
                  </a:lnTo>
                  <a:lnTo>
                    <a:pt x="900" y="393"/>
                  </a:lnTo>
                  <a:lnTo>
                    <a:pt x="900" y="400"/>
                  </a:lnTo>
                  <a:lnTo>
                    <a:pt x="900" y="406"/>
                  </a:lnTo>
                  <a:lnTo>
                    <a:pt x="907" y="406"/>
                  </a:lnTo>
                  <a:lnTo>
                    <a:pt x="907" y="400"/>
                  </a:lnTo>
                  <a:lnTo>
                    <a:pt x="914" y="400"/>
                  </a:lnTo>
                  <a:lnTo>
                    <a:pt x="914" y="406"/>
                  </a:lnTo>
                  <a:lnTo>
                    <a:pt x="920" y="400"/>
                  </a:lnTo>
                  <a:lnTo>
                    <a:pt x="920" y="406"/>
                  </a:lnTo>
                  <a:lnTo>
                    <a:pt x="927" y="406"/>
                  </a:lnTo>
                  <a:lnTo>
                    <a:pt x="941" y="420"/>
                  </a:lnTo>
                  <a:lnTo>
                    <a:pt x="934" y="427"/>
                  </a:lnTo>
                  <a:lnTo>
                    <a:pt x="941" y="434"/>
                  </a:lnTo>
                  <a:lnTo>
                    <a:pt x="934" y="434"/>
                  </a:lnTo>
                  <a:lnTo>
                    <a:pt x="934" y="440"/>
                  </a:lnTo>
                  <a:lnTo>
                    <a:pt x="927" y="447"/>
                  </a:lnTo>
                  <a:lnTo>
                    <a:pt x="920" y="447"/>
                  </a:lnTo>
                  <a:lnTo>
                    <a:pt x="920" y="454"/>
                  </a:lnTo>
                  <a:lnTo>
                    <a:pt x="914" y="461"/>
                  </a:lnTo>
                  <a:lnTo>
                    <a:pt x="914" y="467"/>
                  </a:lnTo>
                  <a:lnTo>
                    <a:pt x="907" y="467"/>
                  </a:lnTo>
                  <a:lnTo>
                    <a:pt x="900" y="467"/>
                  </a:lnTo>
                  <a:lnTo>
                    <a:pt x="900" y="461"/>
                  </a:lnTo>
                  <a:lnTo>
                    <a:pt x="893" y="461"/>
                  </a:lnTo>
                  <a:lnTo>
                    <a:pt x="887" y="461"/>
                  </a:lnTo>
                  <a:lnTo>
                    <a:pt x="880" y="461"/>
                  </a:lnTo>
                  <a:lnTo>
                    <a:pt x="873" y="467"/>
                  </a:lnTo>
                  <a:lnTo>
                    <a:pt x="866" y="474"/>
                  </a:lnTo>
                  <a:lnTo>
                    <a:pt x="866" y="481"/>
                  </a:lnTo>
                  <a:lnTo>
                    <a:pt x="860" y="481"/>
                  </a:lnTo>
                  <a:lnTo>
                    <a:pt x="860" y="488"/>
                  </a:lnTo>
                  <a:lnTo>
                    <a:pt x="853" y="488"/>
                  </a:lnTo>
                  <a:lnTo>
                    <a:pt x="846" y="481"/>
                  </a:lnTo>
                  <a:lnTo>
                    <a:pt x="846" y="474"/>
                  </a:lnTo>
                  <a:lnTo>
                    <a:pt x="846" y="481"/>
                  </a:lnTo>
                  <a:lnTo>
                    <a:pt x="839" y="474"/>
                  </a:lnTo>
                  <a:lnTo>
                    <a:pt x="832" y="481"/>
                  </a:lnTo>
                  <a:lnTo>
                    <a:pt x="832" y="474"/>
                  </a:lnTo>
                  <a:lnTo>
                    <a:pt x="826" y="474"/>
                  </a:lnTo>
                  <a:lnTo>
                    <a:pt x="819" y="474"/>
                  </a:lnTo>
                  <a:lnTo>
                    <a:pt x="812" y="481"/>
                  </a:lnTo>
                  <a:lnTo>
                    <a:pt x="805" y="488"/>
                  </a:lnTo>
                  <a:lnTo>
                    <a:pt x="812" y="494"/>
                  </a:lnTo>
                  <a:lnTo>
                    <a:pt x="819" y="501"/>
                  </a:lnTo>
                  <a:lnTo>
                    <a:pt x="812" y="508"/>
                  </a:lnTo>
                  <a:lnTo>
                    <a:pt x="819" y="521"/>
                  </a:lnTo>
                  <a:lnTo>
                    <a:pt x="826" y="528"/>
                  </a:lnTo>
                  <a:lnTo>
                    <a:pt x="832" y="535"/>
                  </a:lnTo>
                  <a:lnTo>
                    <a:pt x="832" y="542"/>
                  </a:lnTo>
                  <a:lnTo>
                    <a:pt x="832" y="549"/>
                  </a:lnTo>
                  <a:lnTo>
                    <a:pt x="832" y="555"/>
                  </a:lnTo>
                  <a:lnTo>
                    <a:pt x="839" y="562"/>
                  </a:lnTo>
                  <a:lnTo>
                    <a:pt x="846" y="562"/>
                  </a:lnTo>
                  <a:lnTo>
                    <a:pt x="853" y="569"/>
                  </a:lnTo>
                  <a:lnTo>
                    <a:pt x="860" y="562"/>
                  </a:lnTo>
                  <a:lnTo>
                    <a:pt x="866" y="562"/>
                  </a:lnTo>
                  <a:lnTo>
                    <a:pt x="873" y="562"/>
                  </a:lnTo>
                  <a:lnTo>
                    <a:pt x="880" y="569"/>
                  </a:lnTo>
                  <a:lnTo>
                    <a:pt x="887" y="569"/>
                  </a:lnTo>
                  <a:lnTo>
                    <a:pt x="887" y="562"/>
                  </a:lnTo>
                  <a:lnTo>
                    <a:pt x="893" y="562"/>
                  </a:lnTo>
                  <a:lnTo>
                    <a:pt x="900" y="562"/>
                  </a:lnTo>
                  <a:lnTo>
                    <a:pt x="907" y="562"/>
                  </a:lnTo>
                  <a:lnTo>
                    <a:pt x="914" y="569"/>
                  </a:lnTo>
                  <a:lnTo>
                    <a:pt x="914" y="582"/>
                  </a:lnTo>
                  <a:lnTo>
                    <a:pt x="927" y="582"/>
                  </a:lnTo>
                  <a:lnTo>
                    <a:pt x="941" y="576"/>
                  </a:lnTo>
                  <a:lnTo>
                    <a:pt x="941" y="589"/>
                  </a:lnTo>
                  <a:lnTo>
                    <a:pt x="947" y="596"/>
                  </a:lnTo>
                  <a:lnTo>
                    <a:pt x="961" y="603"/>
                  </a:lnTo>
                  <a:lnTo>
                    <a:pt x="981" y="609"/>
                  </a:lnTo>
                  <a:lnTo>
                    <a:pt x="981" y="616"/>
                  </a:lnTo>
                  <a:lnTo>
                    <a:pt x="981" y="623"/>
                  </a:lnTo>
                  <a:lnTo>
                    <a:pt x="988" y="630"/>
                  </a:lnTo>
                  <a:lnTo>
                    <a:pt x="995" y="630"/>
                  </a:lnTo>
                  <a:lnTo>
                    <a:pt x="995" y="637"/>
                  </a:lnTo>
                  <a:lnTo>
                    <a:pt x="995" y="643"/>
                  </a:lnTo>
                  <a:lnTo>
                    <a:pt x="1002" y="650"/>
                  </a:lnTo>
                  <a:lnTo>
                    <a:pt x="1008" y="657"/>
                  </a:lnTo>
                  <a:lnTo>
                    <a:pt x="1029" y="643"/>
                  </a:lnTo>
                  <a:lnTo>
                    <a:pt x="1035" y="643"/>
                  </a:lnTo>
                  <a:lnTo>
                    <a:pt x="1049" y="643"/>
                  </a:lnTo>
                  <a:lnTo>
                    <a:pt x="1056" y="643"/>
                  </a:lnTo>
                  <a:lnTo>
                    <a:pt x="1063" y="637"/>
                  </a:lnTo>
                  <a:lnTo>
                    <a:pt x="1069" y="637"/>
                  </a:lnTo>
                  <a:lnTo>
                    <a:pt x="1076" y="637"/>
                  </a:lnTo>
                  <a:lnTo>
                    <a:pt x="1083" y="630"/>
                  </a:lnTo>
                  <a:lnTo>
                    <a:pt x="1090" y="623"/>
                  </a:lnTo>
                  <a:lnTo>
                    <a:pt x="1096" y="616"/>
                  </a:lnTo>
                  <a:lnTo>
                    <a:pt x="1103" y="623"/>
                  </a:lnTo>
                  <a:lnTo>
                    <a:pt x="1103" y="616"/>
                  </a:lnTo>
                  <a:lnTo>
                    <a:pt x="1110" y="616"/>
                  </a:lnTo>
                  <a:lnTo>
                    <a:pt x="1123" y="623"/>
                  </a:lnTo>
                  <a:lnTo>
                    <a:pt x="1130" y="623"/>
                  </a:lnTo>
                  <a:lnTo>
                    <a:pt x="1123" y="616"/>
                  </a:lnTo>
                  <a:lnTo>
                    <a:pt x="1123" y="609"/>
                  </a:lnTo>
                  <a:lnTo>
                    <a:pt x="1130" y="616"/>
                  </a:lnTo>
                  <a:lnTo>
                    <a:pt x="1130" y="623"/>
                  </a:lnTo>
                  <a:lnTo>
                    <a:pt x="1137" y="616"/>
                  </a:lnTo>
                  <a:lnTo>
                    <a:pt x="1144" y="616"/>
                  </a:lnTo>
                  <a:lnTo>
                    <a:pt x="1157" y="616"/>
                  </a:lnTo>
                  <a:lnTo>
                    <a:pt x="1178" y="623"/>
                  </a:lnTo>
                  <a:lnTo>
                    <a:pt x="1205" y="623"/>
                  </a:lnTo>
                  <a:lnTo>
                    <a:pt x="1205" y="630"/>
                  </a:lnTo>
                  <a:lnTo>
                    <a:pt x="1198" y="637"/>
                  </a:lnTo>
                  <a:lnTo>
                    <a:pt x="1205" y="664"/>
                  </a:lnTo>
                  <a:lnTo>
                    <a:pt x="1205" y="677"/>
                  </a:lnTo>
                  <a:lnTo>
                    <a:pt x="1191" y="684"/>
                  </a:lnTo>
                  <a:lnTo>
                    <a:pt x="1198" y="697"/>
                  </a:lnTo>
                  <a:lnTo>
                    <a:pt x="1198" y="704"/>
                  </a:lnTo>
                  <a:lnTo>
                    <a:pt x="1211" y="718"/>
                  </a:lnTo>
                  <a:lnTo>
                    <a:pt x="1184" y="731"/>
                  </a:lnTo>
                  <a:lnTo>
                    <a:pt x="1171" y="738"/>
                  </a:lnTo>
                  <a:lnTo>
                    <a:pt x="1164" y="745"/>
                  </a:lnTo>
                  <a:lnTo>
                    <a:pt x="1151" y="752"/>
                  </a:lnTo>
                  <a:lnTo>
                    <a:pt x="1123" y="765"/>
                  </a:lnTo>
                  <a:lnTo>
                    <a:pt x="1110" y="772"/>
                  </a:lnTo>
                  <a:lnTo>
                    <a:pt x="1096" y="779"/>
                  </a:lnTo>
                  <a:lnTo>
                    <a:pt x="1090" y="779"/>
                  </a:lnTo>
                  <a:lnTo>
                    <a:pt x="1083" y="785"/>
                  </a:lnTo>
                  <a:lnTo>
                    <a:pt x="1063" y="799"/>
                  </a:lnTo>
                  <a:lnTo>
                    <a:pt x="1049" y="806"/>
                  </a:lnTo>
                  <a:lnTo>
                    <a:pt x="1042" y="806"/>
                  </a:lnTo>
                  <a:lnTo>
                    <a:pt x="1035" y="813"/>
                  </a:lnTo>
                  <a:lnTo>
                    <a:pt x="1035" y="819"/>
                  </a:lnTo>
                  <a:lnTo>
                    <a:pt x="1029" y="819"/>
                  </a:lnTo>
                  <a:lnTo>
                    <a:pt x="1035" y="819"/>
                  </a:lnTo>
                  <a:lnTo>
                    <a:pt x="1035" y="813"/>
                  </a:lnTo>
                  <a:lnTo>
                    <a:pt x="1029" y="813"/>
                  </a:lnTo>
                  <a:lnTo>
                    <a:pt x="1015" y="819"/>
                  </a:lnTo>
                  <a:lnTo>
                    <a:pt x="1008" y="826"/>
                  </a:lnTo>
                  <a:lnTo>
                    <a:pt x="1002" y="826"/>
                  </a:lnTo>
                  <a:lnTo>
                    <a:pt x="995" y="833"/>
                  </a:lnTo>
                  <a:lnTo>
                    <a:pt x="988" y="840"/>
                  </a:lnTo>
                  <a:lnTo>
                    <a:pt x="975" y="846"/>
                  </a:lnTo>
                  <a:lnTo>
                    <a:pt x="954" y="853"/>
                  </a:lnTo>
                  <a:lnTo>
                    <a:pt x="947" y="860"/>
                  </a:lnTo>
                  <a:lnTo>
                    <a:pt x="947" y="867"/>
                  </a:lnTo>
                  <a:lnTo>
                    <a:pt x="941" y="867"/>
                  </a:lnTo>
                  <a:lnTo>
                    <a:pt x="920" y="887"/>
                  </a:lnTo>
                  <a:lnTo>
                    <a:pt x="900" y="907"/>
                  </a:lnTo>
                  <a:lnTo>
                    <a:pt x="893" y="914"/>
                  </a:lnTo>
                  <a:lnTo>
                    <a:pt x="880" y="921"/>
                  </a:lnTo>
                  <a:lnTo>
                    <a:pt x="873" y="921"/>
                  </a:lnTo>
                  <a:lnTo>
                    <a:pt x="873" y="928"/>
                  </a:lnTo>
                  <a:lnTo>
                    <a:pt x="873" y="921"/>
                  </a:lnTo>
                  <a:lnTo>
                    <a:pt x="859" y="934"/>
                  </a:lnTo>
                  <a:lnTo>
                    <a:pt x="853" y="934"/>
                  </a:lnTo>
                  <a:lnTo>
                    <a:pt x="832" y="941"/>
                  </a:lnTo>
                  <a:lnTo>
                    <a:pt x="826" y="941"/>
                  </a:lnTo>
                  <a:lnTo>
                    <a:pt x="832" y="941"/>
                  </a:lnTo>
                  <a:lnTo>
                    <a:pt x="812" y="948"/>
                  </a:lnTo>
                  <a:lnTo>
                    <a:pt x="792" y="962"/>
                  </a:lnTo>
                  <a:lnTo>
                    <a:pt x="778" y="975"/>
                  </a:lnTo>
                  <a:lnTo>
                    <a:pt x="771" y="989"/>
                  </a:lnTo>
                  <a:lnTo>
                    <a:pt x="765" y="1002"/>
                  </a:lnTo>
                  <a:lnTo>
                    <a:pt x="758" y="1022"/>
                  </a:lnTo>
                  <a:lnTo>
                    <a:pt x="751" y="1022"/>
                  </a:lnTo>
                  <a:lnTo>
                    <a:pt x="758" y="1022"/>
                  </a:lnTo>
                  <a:lnTo>
                    <a:pt x="751" y="1029"/>
                  </a:lnTo>
                  <a:lnTo>
                    <a:pt x="744" y="1036"/>
                  </a:lnTo>
                  <a:lnTo>
                    <a:pt x="738" y="1043"/>
                  </a:lnTo>
                  <a:lnTo>
                    <a:pt x="731" y="1049"/>
                  </a:lnTo>
                  <a:lnTo>
                    <a:pt x="724" y="1077"/>
                  </a:lnTo>
                  <a:lnTo>
                    <a:pt x="717" y="1090"/>
                  </a:lnTo>
                  <a:lnTo>
                    <a:pt x="717" y="1104"/>
                  </a:lnTo>
                  <a:lnTo>
                    <a:pt x="717" y="1090"/>
                  </a:lnTo>
                  <a:lnTo>
                    <a:pt x="724" y="1077"/>
                  </a:lnTo>
                  <a:lnTo>
                    <a:pt x="724" y="1070"/>
                  </a:lnTo>
                  <a:lnTo>
                    <a:pt x="724" y="1077"/>
                  </a:lnTo>
                  <a:lnTo>
                    <a:pt x="724" y="1070"/>
                  </a:lnTo>
                  <a:lnTo>
                    <a:pt x="724" y="1063"/>
                  </a:lnTo>
                  <a:lnTo>
                    <a:pt x="724" y="1056"/>
                  </a:lnTo>
                  <a:lnTo>
                    <a:pt x="724" y="1063"/>
                  </a:lnTo>
                  <a:lnTo>
                    <a:pt x="717" y="1070"/>
                  </a:lnTo>
                  <a:lnTo>
                    <a:pt x="724" y="1070"/>
                  </a:lnTo>
                  <a:lnTo>
                    <a:pt x="717" y="1070"/>
                  </a:lnTo>
                  <a:lnTo>
                    <a:pt x="717" y="1077"/>
                  </a:lnTo>
                  <a:lnTo>
                    <a:pt x="724" y="1077"/>
                  </a:lnTo>
                  <a:lnTo>
                    <a:pt x="717" y="1077"/>
                  </a:lnTo>
                  <a:lnTo>
                    <a:pt x="717" y="1083"/>
                  </a:lnTo>
                  <a:lnTo>
                    <a:pt x="710" y="1083"/>
                  </a:lnTo>
                  <a:lnTo>
                    <a:pt x="717" y="1083"/>
                  </a:lnTo>
                  <a:lnTo>
                    <a:pt x="710" y="1083"/>
                  </a:lnTo>
                  <a:lnTo>
                    <a:pt x="710" y="1090"/>
                  </a:lnTo>
                  <a:lnTo>
                    <a:pt x="710" y="1083"/>
                  </a:lnTo>
                  <a:lnTo>
                    <a:pt x="710" y="1090"/>
                  </a:lnTo>
                  <a:lnTo>
                    <a:pt x="704" y="1097"/>
                  </a:lnTo>
                  <a:lnTo>
                    <a:pt x="697" y="1104"/>
                  </a:lnTo>
                  <a:lnTo>
                    <a:pt x="697" y="1097"/>
                  </a:lnTo>
                  <a:lnTo>
                    <a:pt x="697" y="1117"/>
                  </a:lnTo>
                  <a:lnTo>
                    <a:pt x="704" y="1104"/>
                  </a:lnTo>
                  <a:lnTo>
                    <a:pt x="710" y="1104"/>
                  </a:lnTo>
                  <a:lnTo>
                    <a:pt x="704" y="1104"/>
                  </a:lnTo>
                  <a:lnTo>
                    <a:pt x="697" y="1131"/>
                  </a:lnTo>
                  <a:lnTo>
                    <a:pt x="690" y="1144"/>
                  </a:lnTo>
                  <a:lnTo>
                    <a:pt x="677" y="1165"/>
                  </a:lnTo>
                  <a:lnTo>
                    <a:pt x="663" y="1171"/>
                  </a:lnTo>
                  <a:lnTo>
                    <a:pt x="636" y="1185"/>
                  </a:lnTo>
                  <a:lnTo>
                    <a:pt x="609" y="1192"/>
                  </a:lnTo>
                  <a:lnTo>
                    <a:pt x="595" y="1198"/>
                  </a:lnTo>
                  <a:lnTo>
                    <a:pt x="575" y="1198"/>
                  </a:lnTo>
                  <a:lnTo>
                    <a:pt x="528" y="1205"/>
                  </a:lnTo>
                  <a:lnTo>
                    <a:pt x="507" y="1212"/>
                  </a:lnTo>
                  <a:lnTo>
                    <a:pt x="494" y="1219"/>
                  </a:lnTo>
                  <a:lnTo>
                    <a:pt x="487" y="1219"/>
                  </a:lnTo>
                  <a:lnTo>
                    <a:pt x="460" y="1232"/>
                  </a:lnTo>
                  <a:lnTo>
                    <a:pt x="460" y="1239"/>
                  </a:lnTo>
                  <a:lnTo>
                    <a:pt x="460" y="1232"/>
                  </a:lnTo>
                  <a:lnTo>
                    <a:pt x="460" y="1239"/>
                  </a:lnTo>
                  <a:lnTo>
                    <a:pt x="460" y="1232"/>
                  </a:lnTo>
                  <a:lnTo>
                    <a:pt x="453" y="1239"/>
                  </a:lnTo>
                  <a:lnTo>
                    <a:pt x="446" y="1239"/>
                  </a:lnTo>
                  <a:lnTo>
                    <a:pt x="426" y="1239"/>
                  </a:lnTo>
                  <a:lnTo>
                    <a:pt x="413" y="1239"/>
                  </a:lnTo>
                  <a:lnTo>
                    <a:pt x="413" y="1246"/>
                  </a:lnTo>
                  <a:lnTo>
                    <a:pt x="406" y="1246"/>
                  </a:lnTo>
                  <a:lnTo>
                    <a:pt x="399" y="1253"/>
                  </a:lnTo>
                  <a:lnTo>
                    <a:pt x="392" y="1253"/>
                  </a:lnTo>
                  <a:lnTo>
                    <a:pt x="392" y="1259"/>
                  </a:lnTo>
                  <a:lnTo>
                    <a:pt x="385" y="1259"/>
                  </a:lnTo>
                  <a:lnTo>
                    <a:pt x="372" y="1266"/>
                  </a:lnTo>
                  <a:lnTo>
                    <a:pt x="365" y="1266"/>
                  </a:lnTo>
                  <a:lnTo>
                    <a:pt x="352" y="1266"/>
                  </a:lnTo>
                  <a:lnTo>
                    <a:pt x="352" y="1273"/>
                  </a:lnTo>
                  <a:lnTo>
                    <a:pt x="345" y="1273"/>
                  </a:lnTo>
                  <a:lnTo>
                    <a:pt x="345" y="1280"/>
                  </a:lnTo>
                  <a:lnTo>
                    <a:pt x="345" y="1273"/>
                  </a:lnTo>
                  <a:lnTo>
                    <a:pt x="352" y="1273"/>
                  </a:lnTo>
                  <a:lnTo>
                    <a:pt x="345" y="1273"/>
                  </a:lnTo>
                  <a:lnTo>
                    <a:pt x="352" y="1273"/>
                  </a:lnTo>
                  <a:lnTo>
                    <a:pt x="352" y="1266"/>
                  </a:lnTo>
                  <a:lnTo>
                    <a:pt x="345" y="1266"/>
                  </a:lnTo>
                  <a:lnTo>
                    <a:pt x="345" y="1273"/>
                  </a:lnTo>
                  <a:lnTo>
                    <a:pt x="345" y="1266"/>
                  </a:lnTo>
                  <a:lnTo>
                    <a:pt x="345" y="1273"/>
                  </a:lnTo>
                  <a:lnTo>
                    <a:pt x="331" y="1273"/>
                  </a:lnTo>
                  <a:lnTo>
                    <a:pt x="325" y="1280"/>
                  </a:lnTo>
                  <a:lnTo>
                    <a:pt x="318" y="1280"/>
                  </a:lnTo>
                  <a:lnTo>
                    <a:pt x="304" y="1286"/>
                  </a:lnTo>
                  <a:lnTo>
                    <a:pt x="298" y="1293"/>
                  </a:lnTo>
                  <a:lnTo>
                    <a:pt x="270" y="1293"/>
                  </a:lnTo>
                  <a:lnTo>
                    <a:pt x="270" y="1286"/>
                  </a:lnTo>
                  <a:lnTo>
                    <a:pt x="270" y="1280"/>
                  </a:lnTo>
                  <a:lnTo>
                    <a:pt x="277" y="1280"/>
                  </a:lnTo>
                  <a:lnTo>
                    <a:pt x="270" y="1280"/>
                  </a:lnTo>
                  <a:lnTo>
                    <a:pt x="270" y="1273"/>
                  </a:lnTo>
                  <a:lnTo>
                    <a:pt x="270" y="1266"/>
                  </a:lnTo>
                  <a:lnTo>
                    <a:pt x="270" y="1259"/>
                  </a:lnTo>
                  <a:lnTo>
                    <a:pt x="264" y="1253"/>
                  </a:lnTo>
                  <a:lnTo>
                    <a:pt x="257" y="1259"/>
                  </a:lnTo>
                  <a:lnTo>
                    <a:pt x="257" y="1266"/>
                  </a:lnTo>
                  <a:lnTo>
                    <a:pt x="250" y="1266"/>
                  </a:lnTo>
                  <a:lnTo>
                    <a:pt x="243" y="1266"/>
                  </a:lnTo>
                  <a:lnTo>
                    <a:pt x="243" y="1259"/>
                  </a:lnTo>
                  <a:lnTo>
                    <a:pt x="230" y="1253"/>
                  </a:lnTo>
                  <a:lnTo>
                    <a:pt x="223" y="1253"/>
                  </a:lnTo>
                  <a:lnTo>
                    <a:pt x="216" y="1253"/>
                  </a:lnTo>
                  <a:lnTo>
                    <a:pt x="210" y="1239"/>
                  </a:lnTo>
                  <a:lnTo>
                    <a:pt x="210" y="1232"/>
                  </a:lnTo>
                  <a:lnTo>
                    <a:pt x="203" y="1226"/>
                  </a:lnTo>
                  <a:lnTo>
                    <a:pt x="216" y="1226"/>
                  </a:lnTo>
                  <a:lnTo>
                    <a:pt x="223" y="1226"/>
                  </a:lnTo>
                  <a:lnTo>
                    <a:pt x="223" y="1232"/>
                  </a:lnTo>
                  <a:lnTo>
                    <a:pt x="230" y="1226"/>
                  </a:lnTo>
                  <a:lnTo>
                    <a:pt x="230" y="1232"/>
                  </a:lnTo>
                  <a:lnTo>
                    <a:pt x="237" y="1232"/>
                  </a:lnTo>
                  <a:lnTo>
                    <a:pt x="243" y="1232"/>
                  </a:lnTo>
                  <a:lnTo>
                    <a:pt x="250" y="1232"/>
                  </a:lnTo>
                  <a:lnTo>
                    <a:pt x="250" y="1226"/>
                  </a:lnTo>
                  <a:lnTo>
                    <a:pt x="250" y="1219"/>
                  </a:lnTo>
                  <a:lnTo>
                    <a:pt x="250" y="1212"/>
                  </a:lnTo>
                  <a:lnTo>
                    <a:pt x="250" y="1205"/>
                  </a:lnTo>
                  <a:lnTo>
                    <a:pt x="243" y="1205"/>
                  </a:lnTo>
                  <a:lnTo>
                    <a:pt x="250" y="1198"/>
                  </a:lnTo>
                  <a:lnTo>
                    <a:pt x="250" y="1185"/>
                  </a:lnTo>
                  <a:lnTo>
                    <a:pt x="257" y="1185"/>
                  </a:lnTo>
                  <a:lnTo>
                    <a:pt x="250" y="1178"/>
                  </a:lnTo>
                  <a:lnTo>
                    <a:pt x="250" y="1185"/>
                  </a:lnTo>
                  <a:lnTo>
                    <a:pt x="243" y="1185"/>
                  </a:lnTo>
                  <a:lnTo>
                    <a:pt x="237" y="1198"/>
                  </a:lnTo>
                  <a:lnTo>
                    <a:pt x="237" y="1192"/>
                  </a:lnTo>
                  <a:lnTo>
                    <a:pt x="230" y="1192"/>
                  </a:lnTo>
                  <a:lnTo>
                    <a:pt x="223" y="1192"/>
                  </a:lnTo>
                  <a:lnTo>
                    <a:pt x="223" y="1185"/>
                  </a:lnTo>
                  <a:lnTo>
                    <a:pt x="216" y="1185"/>
                  </a:lnTo>
                  <a:lnTo>
                    <a:pt x="223" y="1171"/>
                  </a:lnTo>
                  <a:lnTo>
                    <a:pt x="216" y="1165"/>
                  </a:lnTo>
                  <a:lnTo>
                    <a:pt x="210" y="1165"/>
                  </a:lnTo>
                  <a:lnTo>
                    <a:pt x="203" y="1165"/>
                  </a:lnTo>
                  <a:lnTo>
                    <a:pt x="203" y="1151"/>
                  </a:lnTo>
                  <a:lnTo>
                    <a:pt x="196" y="1144"/>
                  </a:lnTo>
                  <a:lnTo>
                    <a:pt x="196" y="1138"/>
                  </a:lnTo>
                  <a:lnTo>
                    <a:pt x="189" y="1131"/>
                  </a:lnTo>
                  <a:lnTo>
                    <a:pt x="203" y="1117"/>
                  </a:lnTo>
                  <a:lnTo>
                    <a:pt x="203" y="1110"/>
                  </a:lnTo>
                  <a:lnTo>
                    <a:pt x="196" y="1110"/>
                  </a:lnTo>
                  <a:lnTo>
                    <a:pt x="196" y="1104"/>
                  </a:lnTo>
                  <a:lnTo>
                    <a:pt x="189" y="1104"/>
                  </a:lnTo>
                  <a:lnTo>
                    <a:pt x="182" y="1104"/>
                  </a:lnTo>
                  <a:lnTo>
                    <a:pt x="176" y="1097"/>
                  </a:lnTo>
                  <a:lnTo>
                    <a:pt x="176" y="1090"/>
                  </a:lnTo>
                  <a:lnTo>
                    <a:pt x="169" y="1083"/>
                  </a:lnTo>
                  <a:lnTo>
                    <a:pt x="162" y="1083"/>
                  </a:lnTo>
                  <a:lnTo>
                    <a:pt x="149" y="1083"/>
                  </a:lnTo>
                  <a:lnTo>
                    <a:pt x="149" y="1077"/>
                  </a:lnTo>
                  <a:lnTo>
                    <a:pt x="142" y="1077"/>
                  </a:lnTo>
                  <a:lnTo>
                    <a:pt x="128" y="1083"/>
                  </a:lnTo>
                  <a:lnTo>
                    <a:pt x="122" y="1090"/>
                  </a:lnTo>
                  <a:lnTo>
                    <a:pt x="115" y="1090"/>
                  </a:lnTo>
                  <a:lnTo>
                    <a:pt x="122" y="1083"/>
                  </a:lnTo>
                  <a:lnTo>
                    <a:pt x="122" y="1070"/>
                  </a:lnTo>
                  <a:lnTo>
                    <a:pt x="128" y="1070"/>
                  </a:lnTo>
                  <a:lnTo>
                    <a:pt x="122" y="1056"/>
                  </a:lnTo>
                  <a:lnTo>
                    <a:pt x="115" y="1050"/>
                  </a:lnTo>
                  <a:lnTo>
                    <a:pt x="122" y="1043"/>
                  </a:lnTo>
                  <a:lnTo>
                    <a:pt x="115" y="1043"/>
                  </a:lnTo>
                  <a:lnTo>
                    <a:pt x="115" y="1036"/>
                  </a:lnTo>
                  <a:lnTo>
                    <a:pt x="122" y="1036"/>
                  </a:lnTo>
                  <a:lnTo>
                    <a:pt x="128" y="1029"/>
                  </a:lnTo>
                  <a:lnTo>
                    <a:pt x="115" y="1029"/>
                  </a:lnTo>
                  <a:lnTo>
                    <a:pt x="108" y="1022"/>
                  </a:lnTo>
                  <a:lnTo>
                    <a:pt x="115" y="1002"/>
                  </a:lnTo>
                  <a:lnTo>
                    <a:pt x="122" y="995"/>
                  </a:lnTo>
                  <a:lnTo>
                    <a:pt x="122" y="989"/>
                  </a:lnTo>
                  <a:lnTo>
                    <a:pt x="115" y="982"/>
                  </a:lnTo>
                  <a:lnTo>
                    <a:pt x="108" y="982"/>
                  </a:lnTo>
                  <a:lnTo>
                    <a:pt x="108" y="975"/>
                  </a:lnTo>
                  <a:lnTo>
                    <a:pt x="101" y="975"/>
                  </a:lnTo>
                  <a:lnTo>
                    <a:pt x="94" y="968"/>
                  </a:lnTo>
                  <a:lnTo>
                    <a:pt x="88" y="968"/>
                  </a:lnTo>
                  <a:lnTo>
                    <a:pt x="88" y="975"/>
                  </a:lnTo>
                  <a:lnTo>
                    <a:pt x="88" y="968"/>
                  </a:lnTo>
                  <a:lnTo>
                    <a:pt x="81" y="962"/>
                  </a:lnTo>
                  <a:lnTo>
                    <a:pt x="74" y="962"/>
                  </a:lnTo>
                  <a:lnTo>
                    <a:pt x="61" y="962"/>
                  </a:lnTo>
                  <a:lnTo>
                    <a:pt x="61" y="955"/>
                  </a:lnTo>
                  <a:lnTo>
                    <a:pt x="54" y="955"/>
                  </a:lnTo>
                  <a:lnTo>
                    <a:pt x="47" y="955"/>
                  </a:lnTo>
                  <a:lnTo>
                    <a:pt x="40" y="948"/>
                  </a:lnTo>
                  <a:lnTo>
                    <a:pt x="40" y="941"/>
                  </a:lnTo>
                  <a:lnTo>
                    <a:pt x="40" y="934"/>
                  </a:lnTo>
                  <a:lnTo>
                    <a:pt x="40" y="928"/>
                  </a:lnTo>
                  <a:lnTo>
                    <a:pt x="47" y="928"/>
                  </a:lnTo>
                  <a:lnTo>
                    <a:pt x="47" y="921"/>
                  </a:lnTo>
                  <a:lnTo>
                    <a:pt x="61" y="921"/>
                  </a:lnTo>
                  <a:lnTo>
                    <a:pt x="74" y="914"/>
                  </a:lnTo>
                  <a:lnTo>
                    <a:pt x="81" y="914"/>
                  </a:lnTo>
                  <a:lnTo>
                    <a:pt x="81" y="907"/>
                  </a:lnTo>
                  <a:lnTo>
                    <a:pt x="81" y="901"/>
                  </a:lnTo>
                  <a:lnTo>
                    <a:pt x="74" y="901"/>
                  </a:lnTo>
                  <a:lnTo>
                    <a:pt x="67" y="901"/>
                  </a:lnTo>
                  <a:lnTo>
                    <a:pt x="67" y="894"/>
                  </a:lnTo>
                  <a:lnTo>
                    <a:pt x="74" y="887"/>
                  </a:lnTo>
                  <a:lnTo>
                    <a:pt x="88" y="880"/>
                  </a:lnTo>
                  <a:lnTo>
                    <a:pt x="81" y="874"/>
                  </a:lnTo>
                  <a:lnTo>
                    <a:pt x="67" y="874"/>
                  </a:lnTo>
                  <a:lnTo>
                    <a:pt x="67" y="867"/>
                  </a:lnTo>
                  <a:lnTo>
                    <a:pt x="54" y="867"/>
                  </a:lnTo>
                  <a:lnTo>
                    <a:pt x="47" y="867"/>
                  </a:lnTo>
                  <a:lnTo>
                    <a:pt x="47" y="874"/>
                  </a:lnTo>
                  <a:lnTo>
                    <a:pt x="34" y="874"/>
                  </a:lnTo>
                  <a:lnTo>
                    <a:pt x="34" y="867"/>
                  </a:lnTo>
                  <a:lnTo>
                    <a:pt x="40" y="860"/>
                  </a:lnTo>
                  <a:lnTo>
                    <a:pt x="47" y="853"/>
                  </a:lnTo>
                  <a:lnTo>
                    <a:pt x="40" y="846"/>
                  </a:lnTo>
                  <a:lnTo>
                    <a:pt x="34" y="846"/>
                  </a:lnTo>
                  <a:lnTo>
                    <a:pt x="27" y="846"/>
                  </a:lnTo>
                  <a:lnTo>
                    <a:pt x="13" y="840"/>
                  </a:lnTo>
                  <a:lnTo>
                    <a:pt x="13" y="833"/>
                  </a:lnTo>
                  <a:lnTo>
                    <a:pt x="0" y="833"/>
                  </a:lnTo>
                  <a:lnTo>
                    <a:pt x="7" y="826"/>
                  </a:lnTo>
                  <a:lnTo>
                    <a:pt x="27" y="819"/>
                  </a:lnTo>
                  <a:lnTo>
                    <a:pt x="27" y="813"/>
                  </a:lnTo>
                  <a:lnTo>
                    <a:pt x="27" y="806"/>
                  </a:lnTo>
                  <a:lnTo>
                    <a:pt x="47" y="806"/>
                  </a:lnTo>
                  <a:lnTo>
                    <a:pt x="54" y="806"/>
                  </a:lnTo>
                  <a:lnTo>
                    <a:pt x="61" y="813"/>
                  </a:lnTo>
                  <a:lnTo>
                    <a:pt x="61" y="806"/>
                  </a:lnTo>
                  <a:lnTo>
                    <a:pt x="67" y="806"/>
                  </a:lnTo>
                  <a:lnTo>
                    <a:pt x="74" y="806"/>
                  </a:lnTo>
                  <a:lnTo>
                    <a:pt x="74" y="792"/>
                  </a:lnTo>
                  <a:lnTo>
                    <a:pt x="67" y="792"/>
                  </a:lnTo>
                  <a:lnTo>
                    <a:pt x="61" y="786"/>
                  </a:lnTo>
                  <a:lnTo>
                    <a:pt x="61" y="779"/>
                  </a:lnTo>
                  <a:lnTo>
                    <a:pt x="54" y="779"/>
                  </a:lnTo>
                  <a:lnTo>
                    <a:pt x="54" y="765"/>
                  </a:lnTo>
                  <a:lnTo>
                    <a:pt x="47" y="759"/>
                  </a:lnTo>
                  <a:lnTo>
                    <a:pt x="54" y="752"/>
                  </a:lnTo>
                  <a:lnTo>
                    <a:pt x="47" y="745"/>
                  </a:lnTo>
                  <a:lnTo>
                    <a:pt x="47" y="752"/>
                  </a:lnTo>
                  <a:lnTo>
                    <a:pt x="34" y="745"/>
                  </a:lnTo>
                  <a:lnTo>
                    <a:pt x="34" y="738"/>
                  </a:lnTo>
                  <a:lnTo>
                    <a:pt x="27" y="738"/>
                  </a:lnTo>
                  <a:lnTo>
                    <a:pt x="34" y="725"/>
                  </a:lnTo>
                  <a:lnTo>
                    <a:pt x="27" y="725"/>
                  </a:lnTo>
                  <a:lnTo>
                    <a:pt x="13" y="725"/>
                  </a:lnTo>
                  <a:lnTo>
                    <a:pt x="34" y="711"/>
                  </a:lnTo>
                  <a:lnTo>
                    <a:pt x="40" y="698"/>
                  </a:lnTo>
                  <a:lnTo>
                    <a:pt x="47" y="691"/>
                  </a:lnTo>
                  <a:lnTo>
                    <a:pt x="54" y="691"/>
                  </a:lnTo>
                  <a:lnTo>
                    <a:pt x="47" y="691"/>
                  </a:lnTo>
                  <a:lnTo>
                    <a:pt x="40" y="684"/>
                  </a:lnTo>
                  <a:lnTo>
                    <a:pt x="34" y="677"/>
                  </a:lnTo>
                  <a:lnTo>
                    <a:pt x="34" y="671"/>
                  </a:lnTo>
                  <a:lnTo>
                    <a:pt x="40" y="657"/>
                  </a:lnTo>
                  <a:lnTo>
                    <a:pt x="34" y="643"/>
                  </a:lnTo>
                  <a:lnTo>
                    <a:pt x="40" y="643"/>
                  </a:lnTo>
                  <a:lnTo>
                    <a:pt x="40" y="630"/>
                  </a:lnTo>
                  <a:lnTo>
                    <a:pt x="47" y="623"/>
                  </a:lnTo>
                  <a:lnTo>
                    <a:pt x="40" y="623"/>
                  </a:lnTo>
                  <a:lnTo>
                    <a:pt x="47" y="616"/>
                  </a:lnTo>
                  <a:lnTo>
                    <a:pt x="61" y="616"/>
                  </a:lnTo>
                  <a:lnTo>
                    <a:pt x="68" y="616"/>
                  </a:lnTo>
                  <a:lnTo>
                    <a:pt x="81" y="616"/>
                  </a:lnTo>
                  <a:lnTo>
                    <a:pt x="88" y="616"/>
                  </a:lnTo>
                  <a:lnTo>
                    <a:pt x="88" y="623"/>
                  </a:lnTo>
                  <a:lnTo>
                    <a:pt x="88" y="630"/>
                  </a:lnTo>
                  <a:lnTo>
                    <a:pt x="88" y="637"/>
                  </a:lnTo>
                  <a:lnTo>
                    <a:pt x="81" y="643"/>
                  </a:lnTo>
                  <a:lnTo>
                    <a:pt x="88" y="643"/>
                  </a:lnTo>
                  <a:lnTo>
                    <a:pt x="88" y="650"/>
                  </a:lnTo>
                  <a:lnTo>
                    <a:pt x="95" y="643"/>
                  </a:lnTo>
                  <a:lnTo>
                    <a:pt x="101" y="643"/>
                  </a:lnTo>
                  <a:lnTo>
                    <a:pt x="95" y="643"/>
                  </a:lnTo>
                  <a:lnTo>
                    <a:pt x="101" y="643"/>
                  </a:lnTo>
                  <a:lnTo>
                    <a:pt x="95" y="623"/>
                  </a:lnTo>
                  <a:lnTo>
                    <a:pt x="101" y="630"/>
                  </a:lnTo>
                  <a:lnTo>
                    <a:pt x="108" y="623"/>
                  </a:lnTo>
                  <a:lnTo>
                    <a:pt x="115" y="630"/>
                  </a:lnTo>
                  <a:lnTo>
                    <a:pt x="122" y="643"/>
                  </a:lnTo>
                  <a:lnTo>
                    <a:pt x="128" y="643"/>
                  </a:lnTo>
                  <a:lnTo>
                    <a:pt x="135" y="650"/>
                  </a:lnTo>
                  <a:lnTo>
                    <a:pt x="142" y="657"/>
                  </a:lnTo>
                  <a:lnTo>
                    <a:pt x="135" y="657"/>
                  </a:lnTo>
                  <a:lnTo>
                    <a:pt x="142" y="664"/>
                  </a:lnTo>
                  <a:lnTo>
                    <a:pt x="149" y="657"/>
                  </a:lnTo>
                  <a:lnTo>
                    <a:pt x="155" y="643"/>
                  </a:lnTo>
                  <a:lnTo>
                    <a:pt x="162" y="643"/>
                  </a:lnTo>
                  <a:lnTo>
                    <a:pt x="162" y="637"/>
                  </a:lnTo>
                  <a:lnTo>
                    <a:pt x="169" y="637"/>
                  </a:lnTo>
                  <a:lnTo>
                    <a:pt x="176" y="630"/>
                  </a:lnTo>
                  <a:lnTo>
                    <a:pt x="183" y="637"/>
                  </a:lnTo>
                  <a:lnTo>
                    <a:pt x="189" y="637"/>
                  </a:lnTo>
                  <a:lnTo>
                    <a:pt x="189" y="630"/>
                  </a:lnTo>
                  <a:lnTo>
                    <a:pt x="196" y="623"/>
                  </a:lnTo>
                  <a:lnTo>
                    <a:pt x="196" y="616"/>
                  </a:lnTo>
                  <a:lnTo>
                    <a:pt x="189" y="616"/>
                  </a:lnTo>
                  <a:lnTo>
                    <a:pt x="189" y="610"/>
                  </a:lnTo>
                  <a:lnTo>
                    <a:pt x="189" y="603"/>
                  </a:lnTo>
                  <a:lnTo>
                    <a:pt x="189" y="596"/>
                  </a:lnTo>
                  <a:lnTo>
                    <a:pt x="196" y="596"/>
                  </a:lnTo>
                  <a:lnTo>
                    <a:pt x="203" y="589"/>
                  </a:lnTo>
                  <a:lnTo>
                    <a:pt x="210" y="576"/>
                  </a:lnTo>
                  <a:lnTo>
                    <a:pt x="203" y="569"/>
                  </a:lnTo>
                  <a:lnTo>
                    <a:pt x="203" y="562"/>
                  </a:lnTo>
                  <a:lnTo>
                    <a:pt x="210" y="562"/>
                  </a:lnTo>
                  <a:lnTo>
                    <a:pt x="216" y="562"/>
                  </a:lnTo>
                  <a:lnTo>
                    <a:pt x="223" y="555"/>
                  </a:lnTo>
                  <a:lnTo>
                    <a:pt x="216" y="555"/>
                  </a:lnTo>
                  <a:lnTo>
                    <a:pt x="216" y="542"/>
                  </a:lnTo>
                  <a:lnTo>
                    <a:pt x="216" y="528"/>
                  </a:lnTo>
                  <a:lnTo>
                    <a:pt x="210" y="528"/>
                  </a:lnTo>
                  <a:lnTo>
                    <a:pt x="210" y="522"/>
                  </a:lnTo>
                  <a:lnTo>
                    <a:pt x="210" y="515"/>
                  </a:lnTo>
                  <a:lnTo>
                    <a:pt x="203" y="515"/>
                  </a:lnTo>
                  <a:lnTo>
                    <a:pt x="196" y="515"/>
                  </a:lnTo>
                  <a:lnTo>
                    <a:pt x="189" y="515"/>
                  </a:lnTo>
                  <a:lnTo>
                    <a:pt x="176" y="528"/>
                  </a:lnTo>
                  <a:lnTo>
                    <a:pt x="162" y="522"/>
                  </a:lnTo>
                  <a:lnTo>
                    <a:pt x="169" y="508"/>
                  </a:lnTo>
                  <a:lnTo>
                    <a:pt x="176" y="501"/>
                  </a:lnTo>
                  <a:lnTo>
                    <a:pt x="176" y="508"/>
                  </a:lnTo>
                  <a:lnTo>
                    <a:pt x="183" y="508"/>
                  </a:lnTo>
                  <a:lnTo>
                    <a:pt x="189" y="501"/>
                  </a:lnTo>
                  <a:lnTo>
                    <a:pt x="189" y="488"/>
                  </a:lnTo>
                  <a:lnTo>
                    <a:pt x="196" y="495"/>
                  </a:lnTo>
                  <a:lnTo>
                    <a:pt x="203" y="488"/>
                  </a:lnTo>
                  <a:lnTo>
                    <a:pt x="203" y="481"/>
                  </a:lnTo>
                  <a:lnTo>
                    <a:pt x="210" y="481"/>
                  </a:lnTo>
                  <a:lnTo>
                    <a:pt x="210" y="474"/>
                  </a:lnTo>
                  <a:lnTo>
                    <a:pt x="216" y="467"/>
                  </a:lnTo>
                  <a:lnTo>
                    <a:pt x="223" y="461"/>
                  </a:lnTo>
                  <a:lnTo>
                    <a:pt x="230" y="461"/>
                  </a:lnTo>
                  <a:lnTo>
                    <a:pt x="237" y="461"/>
                  </a:lnTo>
                  <a:lnTo>
                    <a:pt x="223" y="447"/>
                  </a:lnTo>
                  <a:lnTo>
                    <a:pt x="223" y="440"/>
                  </a:lnTo>
                  <a:lnTo>
                    <a:pt x="230" y="440"/>
                  </a:lnTo>
                  <a:lnTo>
                    <a:pt x="230" y="434"/>
                  </a:lnTo>
                  <a:lnTo>
                    <a:pt x="230" y="427"/>
                  </a:lnTo>
                  <a:lnTo>
                    <a:pt x="223" y="427"/>
                  </a:lnTo>
                  <a:lnTo>
                    <a:pt x="223" y="413"/>
                  </a:lnTo>
                  <a:lnTo>
                    <a:pt x="230" y="407"/>
                  </a:lnTo>
                  <a:lnTo>
                    <a:pt x="230" y="400"/>
                  </a:lnTo>
                  <a:lnTo>
                    <a:pt x="237" y="407"/>
                  </a:lnTo>
                  <a:lnTo>
                    <a:pt x="237" y="400"/>
                  </a:lnTo>
                  <a:lnTo>
                    <a:pt x="243" y="393"/>
                  </a:lnTo>
                  <a:lnTo>
                    <a:pt x="250" y="400"/>
                  </a:lnTo>
                  <a:lnTo>
                    <a:pt x="243" y="407"/>
                  </a:lnTo>
                  <a:lnTo>
                    <a:pt x="243" y="413"/>
                  </a:lnTo>
                  <a:lnTo>
                    <a:pt x="250" y="413"/>
                  </a:lnTo>
                  <a:lnTo>
                    <a:pt x="257" y="413"/>
                  </a:lnTo>
                  <a:lnTo>
                    <a:pt x="271" y="407"/>
                  </a:lnTo>
                  <a:lnTo>
                    <a:pt x="284" y="400"/>
                  </a:lnTo>
                  <a:lnTo>
                    <a:pt x="284" y="393"/>
                  </a:lnTo>
                  <a:lnTo>
                    <a:pt x="277" y="386"/>
                  </a:lnTo>
                  <a:lnTo>
                    <a:pt x="284" y="386"/>
                  </a:lnTo>
                  <a:lnTo>
                    <a:pt x="284" y="379"/>
                  </a:lnTo>
                  <a:lnTo>
                    <a:pt x="277" y="373"/>
                  </a:lnTo>
                  <a:lnTo>
                    <a:pt x="277" y="366"/>
                  </a:lnTo>
                  <a:lnTo>
                    <a:pt x="264" y="359"/>
                  </a:lnTo>
                  <a:lnTo>
                    <a:pt x="264" y="373"/>
                  </a:lnTo>
                  <a:lnTo>
                    <a:pt x="271" y="386"/>
                  </a:lnTo>
                  <a:lnTo>
                    <a:pt x="264" y="386"/>
                  </a:lnTo>
                  <a:lnTo>
                    <a:pt x="271" y="393"/>
                  </a:lnTo>
                  <a:lnTo>
                    <a:pt x="264" y="393"/>
                  </a:lnTo>
                  <a:lnTo>
                    <a:pt x="264" y="386"/>
                  </a:lnTo>
                  <a:lnTo>
                    <a:pt x="257" y="386"/>
                  </a:lnTo>
                  <a:lnTo>
                    <a:pt x="250" y="386"/>
                  </a:lnTo>
                  <a:lnTo>
                    <a:pt x="243" y="386"/>
                  </a:lnTo>
                  <a:lnTo>
                    <a:pt x="237" y="386"/>
                  </a:lnTo>
                  <a:lnTo>
                    <a:pt x="237" y="373"/>
                  </a:lnTo>
                  <a:lnTo>
                    <a:pt x="230" y="373"/>
                  </a:lnTo>
                  <a:lnTo>
                    <a:pt x="230" y="379"/>
                  </a:lnTo>
                  <a:lnTo>
                    <a:pt x="230" y="386"/>
                  </a:lnTo>
                  <a:lnTo>
                    <a:pt x="230" y="379"/>
                  </a:lnTo>
                  <a:lnTo>
                    <a:pt x="223" y="379"/>
                  </a:lnTo>
                  <a:lnTo>
                    <a:pt x="223" y="373"/>
                  </a:lnTo>
                  <a:lnTo>
                    <a:pt x="230" y="373"/>
                  </a:lnTo>
                  <a:lnTo>
                    <a:pt x="230" y="366"/>
                  </a:lnTo>
                  <a:lnTo>
                    <a:pt x="230" y="359"/>
                  </a:lnTo>
                  <a:lnTo>
                    <a:pt x="230" y="352"/>
                  </a:lnTo>
                  <a:lnTo>
                    <a:pt x="237" y="352"/>
                  </a:lnTo>
                  <a:lnTo>
                    <a:pt x="237" y="359"/>
                  </a:lnTo>
                  <a:lnTo>
                    <a:pt x="237" y="366"/>
                  </a:lnTo>
                  <a:lnTo>
                    <a:pt x="237" y="373"/>
                  </a:lnTo>
                  <a:lnTo>
                    <a:pt x="243" y="373"/>
                  </a:lnTo>
                  <a:lnTo>
                    <a:pt x="243" y="359"/>
                  </a:lnTo>
                  <a:lnTo>
                    <a:pt x="243" y="352"/>
                  </a:lnTo>
                  <a:lnTo>
                    <a:pt x="250" y="359"/>
                  </a:lnTo>
                  <a:lnTo>
                    <a:pt x="257" y="346"/>
                  </a:lnTo>
                  <a:lnTo>
                    <a:pt x="264" y="346"/>
                  </a:lnTo>
                  <a:lnTo>
                    <a:pt x="264" y="339"/>
                  </a:lnTo>
                  <a:lnTo>
                    <a:pt x="264" y="332"/>
                  </a:lnTo>
                  <a:lnTo>
                    <a:pt x="257" y="325"/>
                  </a:lnTo>
                  <a:lnTo>
                    <a:pt x="250" y="325"/>
                  </a:lnTo>
                  <a:lnTo>
                    <a:pt x="250" y="319"/>
                  </a:lnTo>
                  <a:lnTo>
                    <a:pt x="250" y="325"/>
                  </a:lnTo>
                  <a:lnTo>
                    <a:pt x="250" y="332"/>
                  </a:lnTo>
                  <a:lnTo>
                    <a:pt x="243" y="332"/>
                  </a:lnTo>
                  <a:lnTo>
                    <a:pt x="243" y="325"/>
                  </a:lnTo>
                  <a:lnTo>
                    <a:pt x="243" y="319"/>
                  </a:lnTo>
                  <a:lnTo>
                    <a:pt x="243" y="312"/>
                  </a:lnTo>
                  <a:lnTo>
                    <a:pt x="250" y="298"/>
                  </a:lnTo>
                  <a:lnTo>
                    <a:pt x="257" y="291"/>
                  </a:lnTo>
                  <a:lnTo>
                    <a:pt x="257" y="285"/>
                  </a:lnTo>
                  <a:lnTo>
                    <a:pt x="257" y="278"/>
                  </a:lnTo>
                  <a:lnTo>
                    <a:pt x="271" y="285"/>
                  </a:lnTo>
                  <a:lnTo>
                    <a:pt x="277" y="278"/>
                  </a:lnTo>
                  <a:lnTo>
                    <a:pt x="284" y="271"/>
                  </a:lnTo>
                  <a:lnTo>
                    <a:pt x="284" y="264"/>
                  </a:lnTo>
                  <a:lnTo>
                    <a:pt x="277" y="258"/>
                  </a:lnTo>
                  <a:lnTo>
                    <a:pt x="271" y="258"/>
                  </a:lnTo>
                  <a:lnTo>
                    <a:pt x="264" y="258"/>
                  </a:lnTo>
                  <a:lnTo>
                    <a:pt x="271" y="251"/>
                  </a:lnTo>
                  <a:lnTo>
                    <a:pt x="271" y="244"/>
                  </a:lnTo>
                  <a:lnTo>
                    <a:pt x="271" y="237"/>
                  </a:lnTo>
                  <a:lnTo>
                    <a:pt x="257" y="231"/>
                  </a:lnTo>
                  <a:lnTo>
                    <a:pt x="257" y="224"/>
                  </a:lnTo>
                  <a:lnTo>
                    <a:pt x="264" y="217"/>
                  </a:lnTo>
                  <a:lnTo>
                    <a:pt x="264" y="210"/>
                  </a:lnTo>
                  <a:lnTo>
                    <a:pt x="264" y="203"/>
                  </a:lnTo>
                  <a:lnTo>
                    <a:pt x="271" y="203"/>
                  </a:lnTo>
                  <a:lnTo>
                    <a:pt x="277" y="203"/>
                  </a:lnTo>
                  <a:lnTo>
                    <a:pt x="291" y="197"/>
                  </a:lnTo>
                  <a:lnTo>
                    <a:pt x="291" y="190"/>
                  </a:lnTo>
                  <a:lnTo>
                    <a:pt x="291" y="183"/>
                  </a:lnTo>
                  <a:lnTo>
                    <a:pt x="291" y="176"/>
                  </a:lnTo>
                  <a:lnTo>
                    <a:pt x="291" y="163"/>
                  </a:lnTo>
                  <a:lnTo>
                    <a:pt x="291" y="156"/>
                  </a:lnTo>
                  <a:lnTo>
                    <a:pt x="277" y="149"/>
                  </a:lnTo>
                  <a:lnTo>
                    <a:pt x="271" y="156"/>
                  </a:lnTo>
                  <a:lnTo>
                    <a:pt x="264" y="163"/>
                  </a:lnTo>
                  <a:lnTo>
                    <a:pt x="250" y="149"/>
                  </a:lnTo>
                  <a:lnTo>
                    <a:pt x="243" y="143"/>
                  </a:lnTo>
                  <a:lnTo>
                    <a:pt x="237" y="143"/>
                  </a:lnTo>
                  <a:lnTo>
                    <a:pt x="243" y="129"/>
                  </a:lnTo>
                  <a:lnTo>
                    <a:pt x="237" y="122"/>
                  </a:lnTo>
                  <a:lnTo>
                    <a:pt x="257" y="115"/>
                  </a:lnTo>
                  <a:lnTo>
                    <a:pt x="257" y="109"/>
                  </a:lnTo>
                  <a:lnTo>
                    <a:pt x="257" y="102"/>
                  </a:lnTo>
                  <a:lnTo>
                    <a:pt x="250" y="102"/>
                  </a:lnTo>
                  <a:lnTo>
                    <a:pt x="250" y="95"/>
                  </a:lnTo>
                  <a:lnTo>
                    <a:pt x="243" y="95"/>
                  </a:lnTo>
                  <a:lnTo>
                    <a:pt x="243" y="88"/>
                  </a:lnTo>
                  <a:lnTo>
                    <a:pt x="237" y="88"/>
                  </a:lnTo>
                  <a:lnTo>
                    <a:pt x="243" y="82"/>
                  </a:lnTo>
                  <a:lnTo>
                    <a:pt x="250" y="75"/>
                  </a:lnTo>
                  <a:lnTo>
                    <a:pt x="243" y="61"/>
                  </a:lnTo>
                  <a:lnTo>
                    <a:pt x="237" y="61"/>
                  </a:lnTo>
                  <a:lnTo>
                    <a:pt x="223" y="55"/>
                  </a:lnTo>
                  <a:lnTo>
                    <a:pt x="230" y="55"/>
                  </a:lnTo>
                  <a:lnTo>
                    <a:pt x="237" y="55"/>
                  </a:lnTo>
                  <a:lnTo>
                    <a:pt x="243" y="48"/>
                  </a:lnTo>
                  <a:lnTo>
                    <a:pt x="243" y="55"/>
                  </a:lnTo>
                  <a:lnTo>
                    <a:pt x="250" y="48"/>
                  </a:lnTo>
                  <a:lnTo>
                    <a:pt x="250" y="55"/>
                  </a:lnTo>
                  <a:lnTo>
                    <a:pt x="264" y="48"/>
                  </a:lnTo>
                  <a:lnTo>
                    <a:pt x="271" y="55"/>
                  </a:lnTo>
                  <a:lnTo>
                    <a:pt x="277" y="55"/>
                  </a:lnTo>
                  <a:lnTo>
                    <a:pt x="284" y="41"/>
                  </a:lnTo>
                  <a:lnTo>
                    <a:pt x="304" y="41"/>
                  </a:lnTo>
                  <a:lnTo>
                    <a:pt x="318" y="41"/>
                  </a:lnTo>
                  <a:lnTo>
                    <a:pt x="325" y="34"/>
                  </a:lnTo>
                  <a:lnTo>
                    <a:pt x="331" y="34"/>
                  </a:lnTo>
                  <a:lnTo>
                    <a:pt x="338" y="28"/>
                  </a:lnTo>
                  <a:lnTo>
                    <a:pt x="345" y="28"/>
                  </a:lnTo>
                  <a:lnTo>
                    <a:pt x="352" y="28"/>
                  </a:lnTo>
                  <a:lnTo>
                    <a:pt x="359" y="28"/>
                  </a:lnTo>
                  <a:lnTo>
                    <a:pt x="365" y="28"/>
                  </a:lnTo>
                  <a:lnTo>
                    <a:pt x="365" y="21"/>
                  </a:lnTo>
                  <a:lnTo>
                    <a:pt x="372" y="21"/>
                  </a:lnTo>
                  <a:close/>
                  <a:moveTo>
                    <a:pt x="284" y="502"/>
                  </a:moveTo>
                  <a:lnTo>
                    <a:pt x="291" y="508"/>
                  </a:lnTo>
                  <a:lnTo>
                    <a:pt x="298" y="495"/>
                  </a:lnTo>
                  <a:lnTo>
                    <a:pt x="291" y="495"/>
                  </a:lnTo>
                  <a:lnTo>
                    <a:pt x="291" y="502"/>
                  </a:lnTo>
                  <a:lnTo>
                    <a:pt x="284" y="495"/>
                  </a:lnTo>
                  <a:lnTo>
                    <a:pt x="284" y="502"/>
                  </a:lnTo>
                  <a:close/>
                  <a:moveTo>
                    <a:pt x="528" y="237"/>
                  </a:moveTo>
                  <a:lnTo>
                    <a:pt x="535" y="237"/>
                  </a:lnTo>
                  <a:lnTo>
                    <a:pt x="535" y="231"/>
                  </a:lnTo>
                  <a:lnTo>
                    <a:pt x="535" y="224"/>
                  </a:lnTo>
                  <a:lnTo>
                    <a:pt x="541" y="224"/>
                  </a:lnTo>
                  <a:lnTo>
                    <a:pt x="541" y="217"/>
                  </a:lnTo>
                  <a:lnTo>
                    <a:pt x="535" y="210"/>
                  </a:lnTo>
                  <a:lnTo>
                    <a:pt x="535" y="217"/>
                  </a:lnTo>
                  <a:lnTo>
                    <a:pt x="528" y="217"/>
                  </a:lnTo>
                  <a:lnTo>
                    <a:pt x="521" y="217"/>
                  </a:lnTo>
                  <a:lnTo>
                    <a:pt x="521" y="224"/>
                  </a:lnTo>
                  <a:lnTo>
                    <a:pt x="514" y="224"/>
                  </a:lnTo>
                  <a:lnTo>
                    <a:pt x="521" y="231"/>
                  </a:lnTo>
                  <a:lnTo>
                    <a:pt x="521" y="237"/>
                  </a:lnTo>
                  <a:lnTo>
                    <a:pt x="528" y="237"/>
                  </a:lnTo>
                  <a:close/>
                  <a:moveTo>
                    <a:pt x="257" y="1165"/>
                  </a:moveTo>
                  <a:lnTo>
                    <a:pt x="250" y="1165"/>
                  </a:lnTo>
                  <a:lnTo>
                    <a:pt x="257" y="1165"/>
                  </a:lnTo>
                  <a:lnTo>
                    <a:pt x="264" y="1165"/>
                  </a:lnTo>
                  <a:lnTo>
                    <a:pt x="257" y="1165"/>
                  </a:lnTo>
                  <a:close/>
                </a:path>
              </a:pathLst>
            </a:custGeom>
            <a:solidFill>
              <a:srgbClr val="A6A6A6"/>
            </a:solidFill>
            <a:ln w="1" cap="sq">
              <a:solidFill>
                <a:srgbClr val="7F7F7F"/>
              </a:solidFill>
              <a:prstDash val="solid"/>
              <a:miter lim="800000"/>
              <a:headEnd/>
              <a:tailEnd/>
            </a:ln>
          </p:spPr>
          <p:txBody>
            <a:bodyPr lIns="100796" tIns="50398" rIns="100796" bIns="50398"/>
            <a:lstStyle/>
            <a:p>
              <a:endParaRPr lang="es-ES" sz="2004" dirty="0"/>
            </a:p>
          </p:txBody>
        </p:sp>
        <p:sp>
          <p:nvSpPr>
            <p:cNvPr id="8207" name="gerona">
              <a:extLst>
                <a:ext uri="{FF2B5EF4-FFF2-40B4-BE49-F238E27FC236}">
                  <a16:creationId xmlns:a16="http://schemas.microsoft.com/office/drawing/2014/main" id="{BA9311BF-CBCD-D3C0-5F8E-E848BFF9B76B}"/>
                </a:ext>
              </a:extLst>
            </p:cNvPr>
            <p:cNvSpPr>
              <a:spLocks/>
            </p:cNvSpPr>
            <p:nvPr/>
          </p:nvSpPr>
          <p:spPr bwMode="auto">
            <a:xfrm>
              <a:off x="15826187" y="5956015"/>
              <a:ext cx="522327" cy="388505"/>
            </a:xfrm>
            <a:custGeom>
              <a:avLst/>
              <a:gdLst>
                <a:gd name="T0" fmla="*/ 2147483647 w 1368"/>
                <a:gd name="T1" fmla="*/ 2147483647 h 955"/>
                <a:gd name="T2" fmla="*/ 2147483647 w 1368"/>
                <a:gd name="T3" fmla="*/ 2147483647 h 955"/>
                <a:gd name="T4" fmla="*/ 2147483647 w 1368"/>
                <a:gd name="T5" fmla="*/ 2147483647 h 955"/>
                <a:gd name="T6" fmla="*/ 2147483647 w 1368"/>
                <a:gd name="T7" fmla="*/ 2147483647 h 955"/>
                <a:gd name="T8" fmla="*/ 2147483647 w 1368"/>
                <a:gd name="T9" fmla="*/ 2147483647 h 955"/>
                <a:gd name="T10" fmla="*/ 2147483647 w 1368"/>
                <a:gd name="T11" fmla="*/ 2147483647 h 955"/>
                <a:gd name="T12" fmla="*/ 2147483647 w 1368"/>
                <a:gd name="T13" fmla="*/ 2147483647 h 955"/>
                <a:gd name="T14" fmla="*/ 2147483647 w 1368"/>
                <a:gd name="T15" fmla="*/ 2147483647 h 955"/>
                <a:gd name="T16" fmla="*/ 2147483647 w 1368"/>
                <a:gd name="T17" fmla="*/ 2147483647 h 955"/>
                <a:gd name="T18" fmla="*/ 2147483647 w 1368"/>
                <a:gd name="T19" fmla="*/ 2147483647 h 955"/>
                <a:gd name="T20" fmla="*/ 2147483647 w 1368"/>
                <a:gd name="T21" fmla="*/ 2147483647 h 955"/>
                <a:gd name="T22" fmla="*/ 2147483647 w 1368"/>
                <a:gd name="T23" fmla="*/ 0 h 955"/>
                <a:gd name="T24" fmla="*/ 2147483647 w 1368"/>
                <a:gd name="T25" fmla="*/ 2147483647 h 955"/>
                <a:gd name="T26" fmla="*/ 2147483647 w 1368"/>
                <a:gd name="T27" fmla="*/ 2147483647 h 955"/>
                <a:gd name="T28" fmla="*/ 2147483647 w 1368"/>
                <a:gd name="T29" fmla="*/ 2147483647 h 955"/>
                <a:gd name="T30" fmla="*/ 2147483647 w 1368"/>
                <a:gd name="T31" fmla="*/ 2147483647 h 955"/>
                <a:gd name="T32" fmla="*/ 2147483647 w 1368"/>
                <a:gd name="T33" fmla="*/ 2147483647 h 955"/>
                <a:gd name="T34" fmla="*/ 2147483647 w 1368"/>
                <a:gd name="T35" fmla="*/ 2147483647 h 955"/>
                <a:gd name="T36" fmla="*/ 2147483647 w 1368"/>
                <a:gd name="T37" fmla="*/ 2147483647 h 955"/>
                <a:gd name="T38" fmla="*/ 2147483647 w 1368"/>
                <a:gd name="T39" fmla="*/ 2147483647 h 955"/>
                <a:gd name="T40" fmla="*/ 2147483647 w 1368"/>
                <a:gd name="T41" fmla="*/ 2147483647 h 955"/>
                <a:gd name="T42" fmla="*/ 2147483647 w 1368"/>
                <a:gd name="T43" fmla="*/ 2147483647 h 955"/>
                <a:gd name="T44" fmla="*/ 2147483647 w 1368"/>
                <a:gd name="T45" fmla="*/ 2147483647 h 955"/>
                <a:gd name="T46" fmla="*/ 2147483647 w 1368"/>
                <a:gd name="T47" fmla="*/ 2147483647 h 955"/>
                <a:gd name="T48" fmla="*/ 2147483647 w 1368"/>
                <a:gd name="T49" fmla="*/ 2147483647 h 955"/>
                <a:gd name="T50" fmla="*/ 2147483647 w 1368"/>
                <a:gd name="T51" fmla="*/ 2147483647 h 955"/>
                <a:gd name="T52" fmla="*/ 2147483647 w 1368"/>
                <a:gd name="T53" fmla="*/ 2147483647 h 955"/>
                <a:gd name="T54" fmla="*/ 2147483647 w 1368"/>
                <a:gd name="T55" fmla="*/ 2147483647 h 955"/>
                <a:gd name="T56" fmla="*/ 2147483647 w 1368"/>
                <a:gd name="T57" fmla="*/ 2147483647 h 955"/>
                <a:gd name="T58" fmla="*/ 2147483647 w 1368"/>
                <a:gd name="T59" fmla="*/ 2147483647 h 955"/>
                <a:gd name="T60" fmla="*/ 2147483647 w 1368"/>
                <a:gd name="T61" fmla="*/ 2147483647 h 955"/>
                <a:gd name="T62" fmla="*/ 2147483647 w 1368"/>
                <a:gd name="T63" fmla="*/ 2147483647 h 955"/>
                <a:gd name="T64" fmla="*/ 2147483647 w 1368"/>
                <a:gd name="T65" fmla="*/ 2147483647 h 955"/>
                <a:gd name="T66" fmla="*/ 2147483647 w 1368"/>
                <a:gd name="T67" fmla="*/ 2147483647 h 955"/>
                <a:gd name="T68" fmla="*/ 2147483647 w 1368"/>
                <a:gd name="T69" fmla="*/ 2147483647 h 955"/>
                <a:gd name="T70" fmla="*/ 2147483647 w 1368"/>
                <a:gd name="T71" fmla="*/ 2147483647 h 955"/>
                <a:gd name="T72" fmla="*/ 2147483647 w 1368"/>
                <a:gd name="T73" fmla="*/ 2147483647 h 955"/>
                <a:gd name="T74" fmla="*/ 2147483647 w 1368"/>
                <a:gd name="T75" fmla="*/ 2147483647 h 955"/>
                <a:gd name="T76" fmla="*/ 2147483647 w 1368"/>
                <a:gd name="T77" fmla="*/ 2147483647 h 955"/>
                <a:gd name="T78" fmla="*/ 2147483647 w 1368"/>
                <a:gd name="T79" fmla="*/ 2147483647 h 955"/>
                <a:gd name="T80" fmla="*/ 2147483647 w 1368"/>
                <a:gd name="T81" fmla="*/ 2147483647 h 955"/>
                <a:gd name="T82" fmla="*/ 2147483647 w 1368"/>
                <a:gd name="T83" fmla="*/ 2147483647 h 955"/>
                <a:gd name="T84" fmla="*/ 2147483647 w 1368"/>
                <a:gd name="T85" fmla="*/ 2147483647 h 955"/>
                <a:gd name="T86" fmla="*/ 2147483647 w 1368"/>
                <a:gd name="T87" fmla="*/ 2147483647 h 955"/>
                <a:gd name="T88" fmla="*/ 2147483647 w 1368"/>
                <a:gd name="T89" fmla="*/ 2147483647 h 955"/>
                <a:gd name="T90" fmla="*/ 2147483647 w 1368"/>
                <a:gd name="T91" fmla="*/ 2147483647 h 955"/>
                <a:gd name="T92" fmla="*/ 2147483647 w 1368"/>
                <a:gd name="T93" fmla="*/ 2147483647 h 955"/>
                <a:gd name="T94" fmla="*/ 2147483647 w 1368"/>
                <a:gd name="T95" fmla="*/ 2147483647 h 955"/>
                <a:gd name="T96" fmla="*/ 2147483647 w 1368"/>
                <a:gd name="T97" fmla="*/ 2147483647 h 955"/>
                <a:gd name="T98" fmla="*/ 2147483647 w 1368"/>
                <a:gd name="T99" fmla="*/ 2147483647 h 955"/>
                <a:gd name="T100" fmla="*/ 2147483647 w 1368"/>
                <a:gd name="T101" fmla="*/ 2147483647 h 955"/>
                <a:gd name="T102" fmla="*/ 2147483647 w 1368"/>
                <a:gd name="T103" fmla="*/ 2147483647 h 955"/>
                <a:gd name="T104" fmla="*/ 2147483647 w 1368"/>
                <a:gd name="T105" fmla="*/ 2147483647 h 955"/>
                <a:gd name="T106" fmla="*/ 2147483647 w 1368"/>
                <a:gd name="T107" fmla="*/ 2147483647 h 955"/>
                <a:gd name="T108" fmla="*/ 2147483647 w 1368"/>
                <a:gd name="T109" fmla="*/ 2147483647 h 955"/>
                <a:gd name="T110" fmla="*/ 2147483647 w 1368"/>
                <a:gd name="T111" fmla="*/ 2147483647 h 955"/>
                <a:gd name="T112" fmla="*/ 2147483647 w 1368"/>
                <a:gd name="T113" fmla="*/ 2147483647 h 955"/>
                <a:gd name="T114" fmla="*/ 2147483647 w 1368"/>
                <a:gd name="T115" fmla="*/ 2147483647 h 955"/>
                <a:gd name="T116" fmla="*/ 2147483647 w 1368"/>
                <a:gd name="T117" fmla="*/ 2147483647 h 955"/>
                <a:gd name="T118" fmla="*/ 872736348 w 1368"/>
                <a:gd name="T119" fmla="*/ 2147483647 h 95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368"/>
                <a:gd name="T181" fmla="*/ 0 h 955"/>
                <a:gd name="T182" fmla="*/ 1368 w 1368"/>
                <a:gd name="T183" fmla="*/ 955 h 95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368" h="955">
                  <a:moveTo>
                    <a:pt x="40" y="54"/>
                  </a:moveTo>
                  <a:lnTo>
                    <a:pt x="61" y="54"/>
                  </a:lnTo>
                  <a:lnTo>
                    <a:pt x="68" y="48"/>
                  </a:lnTo>
                  <a:lnTo>
                    <a:pt x="81" y="54"/>
                  </a:lnTo>
                  <a:lnTo>
                    <a:pt x="88" y="54"/>
                  </a:lnTo>
                  <a:lnTo>
                    <a:pt x="101" y="61"/>
                  </a:lnTo>
                  <a:lnTo>
                    <a:pt x="108" y="68"/>
                  </a:lnTo>
                  <a:lnTo>
                    <a:pt x="101" y="68"/>
                  </a:lnTo>
                  <a:lnTo>
                    <a:pt x="108" y="68"/>
                  </a:lnTo>
                  <a:lnTo>
                    <a:pt x="108" y="75"/>
                  </a:lnTo>
                  <a:lnTo>
                    <a:pt x="115" y="81"/>
                  </a:lnTo>
                  <a:lnTo>
                    <a:pt x="122" y="75"/>
                  </a:lnTo>
                  <a:lnTo>
                    <a:pt x="135" y="81"/>
                  </a:lnTo>
                  <a:lnTo>
                    <a:pt x="142" y="95"/>
                  </a:lnTo>
                  <a:lnTo>
                    <a:pt x="142" y="88"/>
                  </a:lnTo>
                  <a:lnTo>
                    <a:pt x="142" y="95"/>
                  </a:lnTo>
                  <a:lnTo>
                    <a:pt x="149" y="95"/>
                  </a:lnTo>
                  <a:lnTo>
                    <a:pt x="149" y="88"/>
                  </a:lnTo>
                  <a:lnTo>
                    <a:pt x="162" y="95"/>
                  </a:lnTo>
                  <a:lnTo>
                    <a:pt x="169" y="95"/>
                  </a:lnTo>
                  <a:lnTo>
                    <a:pt x="183" y="81"/>
                  </a:lnTo>
                  <a:lnTo>
                    <a:pt x="189" y="95"/>
                  </a:lnTo>
                  <a:lnTo>
                    <a:pt x="189" y="109"/>
                  </a:lnTo>
                  <a:lnTo>
                    <a:pt x="203" y="115"/>
                  </a:lnTo>
                  <a:lnTo>
                    <a:pt x="203" y="129"/>
                  </a:lnTo>
                  <a:lnTo>
                    <a:pt x="210" y="142"/>
                  </a:lnTo>
                  <a:lnTo>
                    <a:pt x="210" y="149"/>
                  </a:lnTo>
                  <a:lnTo>
                    <a:pt x="210" y="156"/>
                  </a:lnTo>
                  <a:lnTo>
                    <a:pt x="210" y="163"/>
                  </a:lnTo>
                  <a:lnTo>
                    <a:pt x="217" y="176"/>
                  </a:lnTo>
                  <a:lnTo>
                    <a:pt x="223" y="176"/>
                  </a:lnTo>
                  <a:lnTo>
                    <a:pt x="230" y="190"/>
                  </a:lnTo>
                  <a:lnTo>
                    <a:pt x="237" y="190"/>
                  </a:lnTo>
                  <a:lnTo>
                    <a:pt x="244" y="190"/>
                  </a:lnTo>
                  <a:lnTo>
                    <a:pt x="250" y="197"/>
                  </a:lnTo>
                  <a:lnTo>
                    <a:pt x="257" y="203"/>
                  </a:lnTo>
                  <a:lnTo>
                    <a:pt x="264" y="190"/>
                  </a:lnTo>
                  <a:lnTo>
                    <a:pt x="271" y="190"/>
                  </a:lnTo>
                  <a:lnTo>
                    <a:pt x="284" y="190"/>
                  </a:lnTo>
                  <a:lnTo>
                    <a:pt x="291" y="190"/>
                  </a:lnTo>
                  <a:lnTo>
                    <a:pt x="298" y="183"/>
                  </a:lnTo>
                  <a:lnTo>
                    <a:pt x="305" y="176"/>
                  </a:lnTo>
                  <a:lnTo>
                    <a:pt x="311" y="183"/>
                  </a:lnTo>
                  <a:lnTo>
                    <a:pt x="318" y="176"/>
                  </a:lnTo>
                  <a:lnTo>
                    <a:pt x="318" y="169"/>
                  </a:lnTo>
                  <a:lnTo>
                    <a:pt x="338" y="156"/>
                  </a:lnTo>
                  <a:lnTo>
                    <a:pt x="338" y="142"/>
                  </a:lnTo>
                  <a:lnTo>
                    <a:pt x="345" y="142"/>
                  </a:lnTo>
                  <a:lnTo>
                    <a:pt x="345" y="129"/>
                  </a:lnTo>
                  <a:lnTo>
                    <a:pt x="345" y="122"/>
                  </a:lnTo>
                  <a:lnTo>
                    <a:pt x="359" y="115"/>
                  </a:lnTo>
                  <a:lnTo>
                    <a:pt x="372" y="109"/>
                  </a:lnTo>
                  <a:lnTo>
                    <a:pt x="379" y="109"/>
                  </a:lnTo>
                  <a:lnTo>
                    <a:pt x="393" y="115"/>
                  </a:lnTo>
                  <a:lnTo>
                    <a:pt x="393" y="109"/>
                  </a:lnTo>
                  <a:lnTo>
                    <a:pt x="399" y="115"/>
                  </a:lnTo>
                  <a:lnTo>
                    <a:pt x="399" y="109"/>
                  </a:lnTo>
                  <a:lnTo>
                    <a:pt x="413" y="115"/>
                  </a:lnTo>
                  <a:lnTo>
                    <a:pt x="413" y="109"/>
                  </a:lnTo>
                  <a:lnTo>
                    <a:pt x="420" y="109"/>
                  </a:lnTo>
                  <a:lnTo>
                    <a:pt x="420" y="102"/>
                  </a:lnTo>
                  <a:lnTo>
                    <a:pt x="426" y="109"/>
                  </a:lnTo>
                  <a:lnTo>
                    <a:pt x="426" y="102"/>
                  </a:lnTo>
                  <a:lnTo>
                    <a:pt x="433" y="102"/>
                  </a:lnTo>
                  <a:lnTo>
                    <a:pt x="440" y="95"/>
                  </a:lnTo>
                  <a:lnTo>
                    <a:pt x="447" y="95"/>
                  </a:lnTo>
                  <a:lnTo>
                    <a:pt x="454" y="88"/>
                  </a:lnTo>
                  <a:lnTo>
                    <a:pt x="460" y="88"/>
                  </a:lnTo>
                  <a:lnTo>
                    <a:pt x="467" y="88"/>
                  </a:lnTo>
                  <a:lnTo>
                    <a:pt x="474" y="95"/>
                  </a:lnTo>
                  <a:lnTo>
                    <a:pt x="481" y="95"/>
                  </a:lnTo>
                  <a:lnTo>
                    <a:pt x="487" y="102"/>
                  </a:lnTo>
                  <a:lnTo>
                    <a:pt x="494" y="102"/>
                  </a:lnTo>
                  <a:lnTo>
                    <a:pt x="494" y="95"/>
                  </a:lnTo>
                  <a:lnTo>
                    <a:pt x="501" y="95"/>
                  </a:lnTo>
                  <a:lnTo>
                    <a:pt x="508" y="95"/>
                  </a:lnTo>
                  <a:lnTo>
                    <a:pt x="508" y="102"/>
                  </a:lnTo>
                  <a:lnTo>
                    <a:pt x="515" y="109"/>
                  </a:lnTo>
                  <a:lnTo>
                    <a:pt x="521" y="109"/>
                  </a:lnTo>
                  <a:lnTo>
                    <a:pt x="528" y="109"/>
                  </a:lnTo>
                  <a:lnTo>
                    <a:pt x="535" y="115"/>
                  </a:lnTo>
                  <a:lnTo>
                    <a:pt x="548" y="122"/>
                  </a:lnTo>
                  <a:lnTo>
                    <a:pt x="555" y="122"/>
                  </a:lnTo>
                  <a:lnTo>
                    <a:pt x="562" y="122"/>
                  </a:lnTo>
                  <a:lnTo>
                    <a:pt x="569" y="122"/>
                  </a:lnTo>
                  <a:lnTo>
                    <a:pt x="576" y="129"/>
                  </a:lnTo>
                  <a:lnTo>
                    <a:pt x="582" y="129"/>
                  </a:lnTo>
                  <a:lnTo>
                    <a:pt x="589" y="129"/>
                  </a:lnTo>
                  <a:lnTo>
                    <a:pt x="603" y="129"/>
                  </a:lnTo>
                  <a:lnTo>
                    <a:pt x="609" y="129"/>
                  </a:lnTo>
                  <a:lnTo>
                    <a:pt x="609" y="136"/>
                  </a:lnTo>
                  <a:lnTo>
                    <a:pt x="609" y="142"/>
                  </a:lnTo>
                  <a:lnTo>
                    <a:pt x="609" y="149"/>
                  </a:lnTo>
                  <a:lnTo>
                    <a:pt x="616" y="156"/>
                  </a:lnTo>
                  <a:lnTo>
                    <a:pt x="623" y="156"/>
                  </a:lnTo>
                  <a:lnTo>
                    <a:pt x="630" y="156"/>
                  </a:lnTo>
                  <a:lnTo>
                    <a:pt x="630" y="163"/>
                  </a:lnTo>
                  <a:lnTo>
                    <a:pt x="636" y="163"/>
                  </a:lnTo>
                  <a:lnTo>
                    <a:pt x="643" y="176"/>
                  </a:lnTo>
                  <a:lnTo>
                    <a:pt x="650" y="183"/>
                  </a:lnTo>
                  <a:lnTo>
                    <a:pt x="670" y="183"/>
                  </a:lnTo>
                  <a:lnTo>
                    <a:pt x="677" y="183"/>
                  </a:lnTo>
                  <a:lnTo>
                    <a:pt x="677" y="190"/>
                  </a:lnTo>
                  <a:lnTo>
                    <a:pt x="691" y="190"/>
                  </a:lnTo>
                  <a:lnTo>
                    <a:pt x="704" y="190"/>
                  </a:lnTo>
                  <a:lnTo>
                    <a:pt x="704" y="183"/>
                  </a:lnTo>
                  <a:lnTo>
                    <a:pt x="711" y="183"/>
                  </a:lnTo>
                  <a:lnTo>
                    <a:pt x="711" y="176"/>
                  </a:lnTo>
                  <a:lnTo>
                    <a:pt x="711" y="169"/>
                  </a:lnTo>
                  <a:lnTo>
                    <a:pt x="711" y="163"/>
                  </a:lnTo>
                  <a:lnTo>
                    <a:pt x="711" y="169"/>
                  </a:lnTo>
                  <a:lnTo>
                    <a:pt x="725" y="163"/>
                  </a:lnTo>
                  <a:lnTo>
                    <a:pt x="731" y="163"/>
                  </a:lnTo>
                  <a:lnTo>
                    <a:pt x="752" y="163"/>
                  </a:lnTo>
                  <a:lnTo>
                    <a:pt x="752" y="169"/>
                  </a:lnTo>
                  <a:lnTo>
                    <a:pt x="758" y="169"/>
                  </a:lnTo>
                  <a:lnTo>
                    <a:pt x="779" y="169"/>
                  </a:lnTo>
                  <a:lnTo>
                    <a:pt x="785" y="176"/>
                  </a:lnTo>
                  <a:lnTo>
                    <a:pt x="792" y="169"/>
                  </a:lnTo>
                  <a:lnTo>
                    <a:pt x="806" y="176"/>
                  </a:lnTo>
                  <a:lnTo>
                    <a:pt x="813" y="176"/>
                  </a:lnTo>
                  <a:lnTo>
                    <a:pt x="813" y="169"/>
                  </a:lnTo>
                  <a:lnTo>
                    <a:pt x="813" y="156"/>
                  </a:lnTo>
                  <a:lnTo>
                    <a:pt x="813" y="149"/>
                  </a:lnTo>
                  <a:lnTo>
                    <a:pt x="806" y="149"/>
                  </a:lnTo>
                  <a:lnTo>
                    <a:pt x="799" y="142"/>
                  </a:lnTo>
                  <a:lnTo>
                    <a:pt x="806" y="142"/>
                  </a:lnTo>
                  <a:lnTo>
                    <a:pt x="799" y="136"/>
                  </a:lnTo>
                  <a:lnTo>
                    <a:pt x="799" y="129"/>
                  </a:lnTo>
                  <a:lnTo>
                    <a:pt x="792" y="129"/>
                  </a:lnTo>
                  <a:lnTo>
                    <a:pt x="792" y="122"/>
                  </a:lnTo>
                  <a:lnTo>
                    <a:pt x="806" y="122"/>
                  </a:lnTo>
                  <a:lnTo>
                    <a:pt x="813" y="109"/>
                  </a:lnTo>
                  <a:lnTo>
                    <a:pt x="806" y="102"/>
                  </a:lnTo>
                  <a:lnTo>
                    <a:pt x="813" y="102"/>
                  </a:lnTo>
                  <a:lnTo>
                    <a:pt x="826" y="102"/>
                  </a:lnTo>
                  <a:lnTo>
                    <a:pt x="826" y="95"/>
                  </a:lnTo>
                  <a:lnTo>
                    <a:pt x="833" y="95"/>
                  </a:lnTo>
                  <a:lnTo>
                    <a:pt x="846" y="81"/>
                  </a:lnTo>
                  <a:lnTo>
                    <a:pt x="853" y="81"/>
                  </a:lnTo>
                  <a:lnTo>
                    <a:pt x="860" y="75"/>
                  </a:lnTo>
                  <a:lnTo>
                    <a:pt x="874" y="75"/>
                  </a:lnTo>
                  <a:lnTo>
                    <a:pt x="880" y="75"/>
                  </a:lnTo>
                  <a:lnTo>
                    <a:pt x="880" y="81"/>
                  </a:lnTo>
                  <a:lnTo>
                    <a:pt x="894" y="88"/>
                  </a:lnTo>
                  <a:lnTo>
                    <a:pt x="901" y="81"/>
                  </a:lnTo>
                  <a:lnTo>
                    <a:pt x="907" y="81"/>
                  </a:lnTo>
                  <a:lnTo>
                    <a:pt x="914" y="81"/>
                  </a:lnTo>
                  <a:lnTo>
                    <a:pt x="914" y="68"/>
                  </a:lnTo>
                  <a:lnTo>
                    <a:pt x="921" y="61"/>
                  </a:lnTo>
                  <a:lnTo>
                    <a:pt x="928" y="54"/>
                  </a:lnTo>
                  <a:lnTo>
                    <a:pt x="934" y="54"/>
                  </a:lnTo>
                  <a:lnTo>
                    <a:pt x="941" y="41"/>
                  </a:lnTo>
                  <a:lnTo>
                    <a:pt x="941" y="34"/>
                  </a:lnTo>
                  <a:lnTo>
                    <a:pt x="948" y="27"/>
                  </a:lnTo>
                  <a:lnTo>
                    <a:pt x="955" y="34"/>
                  </a:lnTo>
                  <a:lnTo>
                    <a:pt x="962" y="34"/>
                  </a:lnTo>
                  <a:lnTo>
                    <a:pt x="968" y="27"/>
                  </a:lnTo>
                  <a:lnTo>
                    <a:pt x="968" y="20"/>
                  </a:lnTo>
                  <a:lnTo>
                    <a:pt x="975" y="20"/>
                  </a:lnTo>
                  <a:lnTo>
                    <a:pt x="982" y="27"/>
                  </a:lnTo>
                  <a:lnTo>
                    <a:pt x="989" y="27"/>
                  </a:lnTo>
                  <a:lnTo>
                    <a:pt x="1002" y="27"/>
                  </a:lnTo>
                  <a:lnTo>
                    <a:pt x="1009" y="27"/>
                  </a:lnTo>
                  <a:lnTo>
                    <a:pt x="1016" y="27"/>
                  </a:lnTo>
                  <a:lnTo>
                    <a:pt x="1016" y="20"/>
                  </a:lnTo>
                  <a:lnTo>
                    <a:pt x="1023" y="7"/>
                  </a:lnTo>
                  <a:lnTo>
                    <a:pt x="1036" y="0"/>
                  </a:lnTo>
                  <a:lnTo>
                    <a:pt x="1050" y="7"/>
                  </a:lnTo>
                  <a:lnTo>
                    <a:pt x="1050" y="14"/>
                  </a:lnTo>
                  <a:lnTo>
                    <a:pt x="1063" y="14"/>
                  </a:lnTo>
                  <a:lnTo>
                    <a:pt x="1070" y="7"/>
                  </a:lnTo>
                  <a:lnTo>
                    <a:pt x="1083" y="7"/>
                  </a:lnTo>
                  <a:lnTo>
                    <a:pt x="1090" y="14"/>
                  </a:lnTo>
                  <a:lnTo>
                    <a:pt x="1097" y="7"/>
                  </a:lnTo>
                  <a:lnTo>
                    <a:pt x="1111" y="0"/>
                  </a:lnTo>
                  <a:lnTo>
                    <a:pt x="1117" y="0"/>
                  </a:lnTo>
                  <a:lnTo>
                    <a:pt x="1117" y="14"/>
                  </a:lnTo>
                  <a:lnTo>
                    <a:pt x="1124" y="20"/>
                  </a:lnTo>
                  <a:lnTo>
                    <a:pt x="1131" y="34"/>
                  </a:lnTo>
                  <a:lnTo>
                    <a:pt x="1138" y="34"/>
                  </a:lnTo>
                  <a:lnTo>
                    <a:pt x="1144" y="41"/>
                  </a:lnTo>
                  <a:lnTo>
                    <a:pt x="1151" y="48"/>
                  </a:lnTo>
                  <a:lnTo>
                    <a:pt x="1158" y="54"/>
                  </a:lnTo>
                  <a:lnTo>
                    <a:pt x="1165" y="54"/>
                  </a:lnTo>
                  <a:lnTo>
                    <a:pt x="1172" y="54"/>
                  </a:lnTo>
                  <a:lnTo>
                    <a:pt x="1172" y="41"/>
                  </a:lnTo>
                  <a:lnTo>
                    <a:pt x="1185" y="34"/>
                  </a:lnTo>
                  <a:lnTo>
                    <a:pt x="1185" y="41"/>
                  </a:lnTo>
                  <a:lnTo>
                    <a:pt x="1199" y="41"/>
                  </a:lnTo>
                  <a:lnTo>
                    <a:pt x="1205" y="41"/>
                  </a:lnTo>
                  <a:lnTo>
                    <a:pt x="1212" y="41"/>
                  </a:lnTo>
                  <a:lnTo>
                    <a:pt x="1219" y="34"/>
                  </a:lnTo>
                  <a:lnTo>
                    <a:pt x="1233" y="34"/>
                  </a:lnTo>
                  <a:lnTo>
                    <a:pt x="1233" y="41"/>
                  </a:lnTo>
                  <a:lnTo>
                    <a:pt x="1226" y="41"/>
                  </a:lnTo>
                  <a:lnTo>
                    <a:pt x="1219" y="41"/>
                  </a:lnTo>
                  <a:lnTo>
                    <a:pt x="1219" y="48"/>
                  </a:lnTo>
                  <a:lnTo>
                    <a:pt x="1226" y="48"/>
                  </a:lnTo>
                  <a:lnTo>
                    <a:pt x="1226" y="54"/>
                  </a:lnTo>
                  <a:lnTo>
                    <a:pt x="1226" y="61"/>
                  </a:lnTo>
                  <a:lnTo>
                    <a:pt x="1226" y="68"/>
                  </a:lnTo>
                  <a:lnTo>
                    <a:pt x="1219" y="68"/>
                  </a:lnTo>
                  <a:lnTo>
                    <a:pt x="1219" y="75"/>
                  </a:lnTo>
                  <a:lnTo>
                    <a:pt x="1226" y="75"/>
                  </a:lnTo>
                  <a:lnTo>
                    <a:pt x="1212" y="88"/>
                  </a:lnTo>
                  <a:lnTo>
                    <a:pt x="1219" y="88"/>
                  </a:lnTo>
                  <a:lnTo>
                    <a:pt x="1226" y="88"/>
                  </a:lnTo>
                  <a:lnTo>
                    <a:pt x="1226" y="95"/>
                  </a:lnTo>
                  <a:lnTo>
                    <a:pt x="1219" y="95"/>
                  </a:lnTo>
                  <a:lnTo>
                    <a:pt x="1219" y="102"/>
                  </a:lnTo>
                  <a:lnTo>
                    <a:pt x="1219" y="109"/>
                  </a:lnTo>
                  <a:lnTo>
                    <a:pt x="1226" y="109"/>
                  </a:lnTo>
                  <a:lnTo>
                    <a:pt x="1233" y="115"/>
                  </a:lnTo>
                  <a:lnTo>
                    <a:pt x="1226" y="115"/>
                  </a:lnTo>
                  <a:lnTo>
                    <a:pt x="1226" y="122"/>
                  </a:lnTo>
                  <a:lnTo>
                    <a:pt x="1233" y="122"/>
                  </a:lnTo>
                  <a:lnTo>
                    <a:pt x="1239" y="129"/>
                  </a:lnTo>
                  <a:lnTo>
                    <a:pt x="1246" y="129"/>
                  </a:lnTo>
                  <a:lnTo>
                    <a:pt x="1246" y="136"/>
                  </a:lnTo>
                  <a:lnTo>
                    <a:pt x="1246" y="129"/>
                  </a:lnTo>
                  <a:lnTo>
                    <a:pt x="1246" y="136"/>
                  </a:lnTo>
                  <a:lnTo>
                    <a:pt x="1246" y="142"/>
                  </a:lnTo>
                  <a:lnTo>
                    <a:pt x="1253" y="142"/>
                  </a:lnTo>
                  <a:lnTo>
                    <a:pt x="1253" y="149"/>
                  </a:lnTo>
                  <a:lnTo>
                    <a:pt x="1260" y="149"/>
                  </a:lnTo>
                  <a:lnTo>
                    <a:pt x="1260" y="142"/>
                  </a:lnTo>
                  <a:lnTo>
                    <a:pt x="1260" y="136"/>
                  </a:lnTo>
                  <a:lnTo>
                    <a:pt x="1266" y="142"/>
                  </a:lnTo>
                  <a:lnTo>
                    <a:pt x="1266" y="136"/>
                  </a:lnTo>
                  <a:lnTo>
                    <a:pt x="1273" y="136"/>
                  </a:lnTo>
                  <a:lnTo>
                    <a:pt x="1273" y="129"/>
                  </a:lnTo>
                  <a:lnTo>
                    <a:pt x="1280" y="136"/>
                  </a:lnTo>
                  <a:lnTo>
                    <a:pt x="1280" y="129"/>
                  </a:lnTo>
                  <a:lnTo>
                    <a:pt x="1293" y="129"/>
                  </a:lnTo>
                  <a:lnTo>
                    <a:pt x="1293" y="136"/>
                  </a:lnTo>
                  <a:lnTo>
                    <a:pt x="1293" y="142"/>
                  </a:lnTo>
                  <a:lnTo>
                    <a:pt x="1293" y="149"/>
                  </a:lnTo>
                  <a:lnTo>
                    <a:pt x="1300" y="142"/>
                  </a:lnTo>
                  <a:lnTo>
                    <a:pt x="1300" y="149"/>
                  </a:lnTo>
                  <a:lnTo>
                    <a:pt x="1300" y="156"/>
                  </a:lnTo>
                  <a:lnTo>
                    <a:pt x="1307" y="149"/>
                  </a:lnTo>
                  <a:lnTo>
                    <a:pt x="1300" y="149"/>
                  </a:lnTo>
                  <a:lnTo>
                    <a:pt x="1307" y="149"/>
                  </a:lnTo>
                  <a:lnTo>
                    <a:pt x="1314" y="149"/>
                  </a:lnTo>
                  <a:lnTo>
                    <a:pt x="1314" y="142"/>
                  </a:lnTo>
                  <a:lnTo>
                    <a:pt x="1327" y="142"/>
                  </a:lnTo>
                  <a:lnTo>
                    <a:pt x="1327" y="149"/>
                  </a:lnTo>
                  <a:lnTo>
                    <a:pt x="1334" y="149"/>
                  </a:lnTo>
                  <a:lnTo>
                    <a:pt x="1334" y="156"/>
                  </a:lnTo>
                  <a:lnTo>
                    <a:pt x="1334" y="149"/>
                  </a:lnTo>
                  <a:lnTo>
                    <a:pt x="1341" y="156"/>
                  </a:lnTo>
                  <a:lnTo>
                    <a:pt x="1341" y="149"/>
                  </a:lnTo>
                  <a:lnTo>
                    <a:pt x="1348" y="156"/>
                  </a:lnTo>
                  <a:lnTo>
                    <a:pt x="1354" y="156"/>
                  </a:lnTo>
                  <a:lnTo>
                    <a:pt x="1354" y="163"/>
                  </a:lnTo>
                  <a:lnTo>
                    <a:pt x="1354" y="156"/>
                  </a:lnTo>
                  <a:lnTo>
                    <a:pt x="1368" y="163"/>
                  </a:lnTo>
                  <a:lnTo>
                    <a:pt x="1361" y="163"/>
                  </a:lnTo>
                  <a:lnTo>
                    <a:pt x="1361" y="169"/>
                  </a:lnTo>
                  <a:lnTo>
                    <a:pt x="1354" y="163"/>
                  </a:lnTo>
                  <a:lnTo>
                    <a:pt x="1354" y="169"/>
                  </a:lnTo>
                  <a:lnTo>
                    <a:pt x="1348" y="169"/>
                  </a:lnTo>
                  <a:lnTo>
                    <a:pt x="1348" y="176"/>
                  </a:lnTo>
                  <a:lnTo>
                    <a:pt x="1341" y="176"/>
                  </a:lnTo>
                  <a:lnTo>
                    <a:pt x="1334" y="183"/>
                  </a:lnTo>
                  <a:lnTo>
                    <a:pt x="1341" y="183"/>
                  </a:lnTo>
                  <a:lnTo>
                    <a:pt x="1341" y="190"/>
                  </a:lnTo>
                  <a:lnTo>
                    <a:pt x="1334" y="190"/>
                  </a:lnTo>
                  <a:lnTo>
                    <a:pt x="1341" y="197"/>
                  </a:lnTo>
                  <a:lnTo>
                    <a:pt x="1348" y="197"/>
                  </a:lnTo>
                  <a:lnTo>
                    <a:pt x="1348" y="203"/>
                  </a:lnTo>
                  <a:lnTo>
                    <a:pt x="1341" y="203"/>
                  </a:lnTo>
                  <a:lnTo>
                    <a:pt x="1334" y="203"/>
                  </a:lnTo>
                  <a:lnTo>
                    <a:pt x="1334" y="197"/>
                  </a:lnTo>
                  <a:lnTo>
                    <a:pt x="1327" y="197"/>
                  </a:lnTo>
                  <a:lnTo>
                    <a:pt x="1327" y="203"/>
                  </a:lnTo>
                  <a:lnTo>
                    <a:pt x="1334" y="210"/>
                  </a:lnTo>
                  <a:lnTo>
                    <a:pt x="1327" y="203"/>
                  </a:lnTo>
                  <a:lnTo>
                    <a:pt x="1327" y="210"/>
                  </a:lnTo>
                  <a:lnTo>
                    <a:pt x="1334" y="217"/>
                  </a:lnTo>
                  <a:lnTo>
                    <a:pt x="1341" y="217"/>
                  </a:lnTo>
                  <a:lnTo>
                    <a:pt x="1341" y="224"/>
                  </a:lnTo>
                  <a:lnTo>
                    <a:pt x="1334" y="237"/>
                  </a:lnTo>
                  <a:lnTo>
                    <a:pt x="1327" y="237"/>
                  </a:lnTo>
                  <a:lnTo>
                    <a:pt x="1321" y="237"/>
                  </a:lnTo>
                  <a:lnTo>
                    <a:pt x="1321" y="244"/>
                  </a:lnTo>
                  <a:lnTo>
                    <a:pt x="1314" y="237"/>
                  </a:lnTo>
                  <a:lnTo>
                    <a:pt x="1314" y="244"/>
                  </a:lnTo>
                  <a:lnTo>
                    <a:pt x="1314" y="251"/>
                  </a:lnTo>
                  <a:lnTo>
                    <a:pt x="1321" y="251"/>
                  </a:lnTo>
                  <a:lnTo>
                    <a:pt x="1327" y="251"/>
                  </a:lnTo>
                  <a:lnTo>
                    <a:pt x="1321" y="258"/>
                  </a:lnTo>
                  <a:lnTo>
                    <a:pt x="1314" y="258"/>
                  </a:lnTo>
                  <a:lnTo>
                    <a:pt x="1307" y="244"/>
                  </a:lnTo>
                  <a:lnTo>
                    <a:pt x="1300" y="244"/>
                  </a:lnTo>
                  <a:lnTo>
                    <a:pt x="1300" y="251"/>
                  </a:lnTo>
                  <a:lnTo>
                    <a:pt x="1293" y="244"/>
                  </a:lnTo>
                  <a:lnTo>
                    <a:pt x="1293" y="251"/>
                  </a:lnTo>
                  <a:lnTo>
                    <a:pt x="1293" y="258"/>
                  </a:lnTo>
                  <a:lnTo>
                    <a:pt x="1287" y="258"/>
                  </a:lnTo>
                  <a:lnTo>
                    <a:pt x="1293" y="258"/>
                  </a:lnTo>
                  <a:lnTo>
                    <a:pt x="1287" y="264"/>
                  </a:lnTo>
                  <a:lnTo>
                    <a:pt x="1280" y="264"/>
                  </a:lnTo>
                  <a:lnTo>
                    <a:pt x="1273" y="264"/>
                  </a:lnTo>
                  <a:lnTo>
                    <a:pt x="1273" y="258"/>
                  </a:lnTo>
                  <a:lnTo>
                    <a:pt x="1266" y="258"/>
                  </a:lnTo>
                  <a:lnTo>
                    <a:pt x="1266" y="251"/>
                  </a:lnTo>
                  <a:lnTo>
                    <a:pt x="1260" y="251"/>
                  </a:lnTo>
                  <a:lnTo>
                    <a:pt x="1253" y="251"/>
                  </a:lnTo>
                  <a:lnTo>
                    <a:pt x="1246" y="244"/>
                  </a:lnTo>
                  <a:lnTo>
                    <a:pt x="1253" y="244"/>
                  </a:lnTo>
                  <a:lnTo>
                    <a:pt x="1246" y="244"/>
                  </a:lnTo>
                  <a:lnTo>
                    <a:pt x="1253" y="244"/>
                  </a:lnTo>
                  <a:lnTo>
                    <a:pt x="1253" y="237"/>
                  </a:lnTo>
                  <a:lnTo>
                    <a:pt x="1239" y="230"/>
                  </a:lnTo>
                  <a:lnTo>
                    <a:pt x="1233" y="237"/>
                  </a:lnTo>
                  <a:lnTo>
                    <a:pt x="1226" y="237"/>
                  </a:lnTo>
                  <a:lnTo>
                    <a:pt x="1226" y="244"/>
                  </a:lnTo>
                  <a:lnTo>
                    <a:pt x="1226" y="237"/>
                  </a:lnTo>
                  <a:lnTo>
                    <a:pt x="1219" y="244"/>
                  </a:lnTo>
                  <a:lnTo>
                    <a:pt x="1212" y="251"/>
                  </a:lnTo>
                  <a:lnTo>
                    <a:pt x="1212" y="258"/>
                  </a:lnTo>
                  <a:lnTo>
                    <a:pt x="1205" y="264"/>
                  </a:lnTo>
                  <a:lnTo>
                    <a:pt x="1199" y="285"/>
                  </a:lnTo>
                  <a:lnTo>
                    <a:pt x="1199" y="305"/>
                  </a:lnTo>
                  <a:lnTo>
                    <a:pt x="1199" y="332"/>
                  </a:lnTo>
                  <a:lnTo>
                    <a:pt x="1205" y="373"/>
                  </a:lnTo>
                  <a:lnTo>
                    <a:pt x="1212" y="379"/>
                  </a:lnTo>
                  <a:lnTo>
                    <a:pt x="1212" y="386"/>
                  </a:lnTo>
                  <a:lnTo>
                    <a:pt x="1212" y="393"/>
                  </a:lnTo>
                  <a:lnTo>
                    <a:pt x="1219" y="393"/>
                  </a:lnTo>
                  <a:lnTo>
                    <a:pt x="1226" y="393"/>
                  </a:lnTo>
                  <a:lnTo>
                    <a:pt x="1226" y="400"/>
                  </a:lnTo>
                  <a:lnTo>
                    <a:pt x="1226" y="407"/>
                  </a:lnTo>
                  <a:lnTo>
                    <a:pt x="1233" y="407"/>
                  </a:lnTo>
                  <a:lnTo>
                    <a:pt x="1233" y="400"/>
                  </a:lnTo>
                  <a:lnTo>
                    <a:pt x="1239" y="400"/>
                  </a:lnTo>
                  <a:lnTo>
                    <a:pt x="1246" y="400"/>
                  </a:lnTo>
                  <a:lnTo>
                    <a:pt x="1246" y="407"/>
                  </a:lnTo>
                  <a:lnTo>
                    <a:pt x="1253" y="400"/>
                  </a:lnTo>
                  <a:lnTo>
                    <a:pt x="1253" y="407"/>
                  </a:lnTo>
                  <a:lnTo>
                    <a:pt x="1260" y="407"/>
                  </a:lnTo>
                  <a:lnTo>
                    <a:pt x="1260" y="413"/>
                  </a:lnTo>
                  <a:lnTo>
                    <a:pt x="1253" y="413"/>
                  </a:lnTo>
                  <a:lnTo>
                    <a:pt x="1260" y="413"/>
                  </a:lnTo>
                  <a:lnTo>
                    <a:pt x="1266" y="413"/>
                  </a:lnTo>
                  <a:lnTo>
                    <a:pt x="1266" y="420"/>
                  </a:lnTo>
                  <a:lnTo>
                    <a:pt x="1273" y="420"/>
                  </a:lnTo>
                  <a:lnTo>
                    <a:pt x="1280" y="434"/>
                  </a:lnTo>
                  <a:lnTo>
                    <a:pt x="1280" y="440"/>
                  </a:lnTo>
                  <a:lnTo>
                    <a:pt x="1280" y="434"/>
                  </a:lnTo>
                  <a:lnTo>
                    <a:pt x="1280" y="440"/>
                  </a:lnTo>
                  <a:lnTo>
                    <a:pt x="1287" y="440"/>
                  </a:lnTo>
                  <a:lnTo>
                    <a:pt x="1280" y="440"/>
                  </a:lnTo>
                  <a:lnTo>
                    <a:pt x="1287" y="447"/>
                  </a:lnTo>
                  <a:lnTo>
                    <a:pt x="1287" y="454"/>
                  </a:lnTo>
                  <a:lnTo>
                    <a:pt x="1293" y="454"/>
                  </a:lnTo>
                  <a:lnTo>
                    <a:pt x="1287" y="454"/>
                  </a:lnTo>
                  <a:lnTo>
                    <a:pt x="1293" y="461"/>
                  </a:lnTo>
                  <a:lnTo>
                    <a:pt x="1293" y="467"/>
                  </a:lnTo>
                  <a:lnTo>
                    <a:pt x="1287" y="474"/>
                  </a:lnTo>
                  <a:lnTo>
                    <a:pt x="1287" y="467"/>
                  </a:lnTo>
                  <a:lnTo>
                    <a:pt x="1280" y="474"/>
                  </a:lnTo>
                  <a:lnTo>
                    <a:pt x="1280" y="495"/>
                  </a:lnTo>
                  <a:lnTo>
                    <a:pt x="1287" y="522"/>
                  </a:lnTo>
                  <a:lnTo>
                    <a:pt x="1287" y="528"/>
                  </a:lnTo>
                  <a:lnTo>
                    <a:pt x="1293" y="556"/>
                  </a:lnTo>
                  <a:lnTo>
                    <a:pt x="1300" y="556"/>
                  </a:lnTo>
                  <a:lnTo>
                    <a:pt x="1300" y="562"/>
                  </a:lnTo>
                  <a:lnTo>
                    <a:pt x="1307" y="562"/>
                  </a:lnTo>
                  <a:lnTo>
                    <a:pt x="1314" y="562"/>
                  </a:lnTo>
                  <a:lnTo>
                    <a:pt x="1321" y="562"/>
                  </a:lnTo>
                  <a:lnTo>
                    <a:pt x="1321" y="569"/>
                  </a:lnTo>
                  <a:lnTo>
                    <a:pt x="1314" y="569"/>
                  </a:lnTo>
                  <a:lnTo>
                    <a:pt x="1321" y="576"/>
                  </a:lnTo>
                  <a:lnTo>
                    <a:pt x="1314" y="576"/>
                  </a:lnTo>
                  <a:lnTo>
                    <a:pt x="1321" y="576"/>
                  </a:lnTo>
                  <a:lnTo>
                    <a:pt x="1314" y="583"/>
                  </a:lnTo>
                  <a:lnTo>
                    <a:pt x="1321" y="589"/>
                  </a:lnTo>
                  <a:lnTo>
                    <a:pt x="1314" y="589"/>
                  </a:lnTo>
                  <a:lnTo>
                    <a:pt x="1314" y="596"/>
                  </a:lnTo>
                  <a:lnTo>
                    <a:pt x="1307" y="596"/>
                  </a:lnTo>
                  <a:lnTo>
                    <a:pt x="1307" y="603"/>
                  </a:lnTo>
                  <a:lnTo>
                    <a:pt x="1314" y="603"/>
                  </a:lnTo>
                  <a:lnTo>
                    <a:pt x="1307" y="610"/>
                  </a:lnTo>
                  <a:lnTo>
                    <a:pt x="1314" y="610"/>
                  </a:lnTo>
                  <a:lnTo>
                    <a:pt x="1307" y="610"/>
                  </a:lnTo>
                  <a:lnTo>
                    <a:pt x="1307" y="617"/>
                  </a:lnTo>
                  <a:lnTo>
                    <a:pt x="1314" y="617"/>
                  </a:lnTo>
                  <a:lnTo>
                    <a:pt x="1307" y="617"/>
                  </a:lnTo>
                  <a:lnTo>
                    <a:pt x="1314" y="617"/>
                  </a:lnTo>
                  <a:lnTo>
                    <a:pt x="1314" y="623"/>
                  </a:lnTo>
                  <a:lnTo>
                    <a:pt x="1307" y="623"/>
                  </a:lnTo>
                  <a:lnTo>
                    <a:pt x="1300" y="623"/>
                  </a:lnTo>
                  <a:lnTo>
                    <a:pt x="1300" y="630"/>
                  </a:lnTo>
                  <a:lnTo>
                    <a:pt x="1307" y="637"/>
                  </a:lnTo>
                  <a:lnTo>
                    <a:pt x="1300" y="637"/>
                  </a:lnTo>
                  <a:lnTo>
                    <a:pt x="1307" y="644"/>
                  </a:lnTo>
                  <a:lnTo>
                    <a:pt x="1300" y="644"/>
                  </a:lnTo>
                  <a:lnTo>
                    <a:pt x="1300" y="657"/>
                  </a:lnTo>
                  <a:lnTo>
                    <a:pt x="1293" y="657"/>
                  </a:lnTo>
                  <a:lnTo>
                    <a:pt x="1293" y="650"/>
                  </a:lnTo>
                  <a:lnTo>
                    <a:pt x="1293" y="657"/>
                  </a:lnTo>
                  <a:lnTo>
                    <a:pt x="1287" y="657"/>
                  </a:lnTo>
                  <a:lnTo>
                    <a:pt x="1287" y="664"/>
                  </a:lnTo>
                  <a:lnTo>
                    <a:pt x="1280" y="664"/>
                  </a:lnTo>
                  <a:lnTo>
                    <a:pt x="1287" y="671"/>
                  </a:lnTo>
                  <a:lnTo>
                    <a:pt x="1280" y="671"/>
                  </a:lnTo>
                  <a:lnTo>
                    <a:pt x="1280" y="677"/>
                  </a:lnTo>
                  <a:lnTo>
                    <a:pt x="1280" y="684"/>
                  </a:lnTo>
                  <a:lnTo>
                    <a:pt x="1273" y="691"/>
                  </a:lnTo>
                  <a:lnTo>
                    <a:pt x="1266" y="691"/>
                  </a:lnTo>
                  <a:lnTo>
                    <a:pt x="1266" y="698"/>
                  </a:lnTo>
                  <a:lnTo>
                    <a:pt x="1260" y="691"/>
                  </a:lnTo>
                  <a:lnTo>
                    <a:pt x="1260" y="698"/>
                  </a:lnTo>
                  <a:lnTo>
                    <a:pt x="1253" y="698"/>
                  </a:lnTo>
                  <a:lnTo>
                    <a:pt x="1253" y="705"/>
                  </a:lnTo>
                  <a:lnTo>
                    <a:pt x="1246" y="711"/>
                  </a:lnTo>
                  <a:lnTo>
                    <a:pt x="1246" y="718"/>
                  </a:lnTo>
                  <a:lnTo>
                    <a:pt x="1233" y="718"/>
                  </a:lnTo>
                  <a:lnTo>
                    <a:pt x="1239" y="718"/>
                  </a:lnTo>
                  <a:lnTo>
                    <a:pt x="1239" y="711"/>
                  </a:lnTo>
                  <a:lnTo>
                    <a:pt x="1233" y="711"/>
                  </a:lnTo>
                  <a:lnTo>
                    <a:pt x="1226" y="711"/>
                  </a:lnTo>
                  <a:lnTo>
                    <a:pt x="1212" y="718"/>
                  </a:lnTo>
                  <a:lnTo>
                    <a:pt x="1212" y="725"/>
                  </a:lnTo>
                  <a:lnTo>
                    <a:pt x="1212" y="732"/>
                  </a:lnTo>
                  <a:lnTo>
                    <a:pt x="1205" y="732"/>
                  </a:lnTo>
                  <a:lnTo>
                    <a:pt x="1205" y="738"/>
                  </a:lnTo>
                  <a:lnTo>
                    <a:pt x="1199" y="738"/>
                  </a:lnTo>
                  <a:lnTo>
                    <a:pt x="1199" y="745"/>
                  </a:lnTo>
                  <a:lnTo>
                    <a:pt x="1192" y="752"/>
                  </a:lnTo>
                  <a:lnTo>
                    <a:pt x="1192" y="766"/>
                  </a:lnTo>
                  <a:lnTo>
                    <a:pt x="1185" y="772"/>
                  </a:lnTo>
                  <a:lnTo>
                    <a:pt x="1185" y="786"/>
                  </a:lnTo>
                  <a:lnTo>
                    <a:pt x="1178" y="786"/>
                  </a:lnTo>
                  <a:lnTo>
                    <a:pt x="1178" y="779"/>
                  </a:lnTo>
                  <a:lnTo>
                    <a:pt x="1172" y="786"/>
                  </a:lnTo>
                  <a:lnTo>
                    <a:pt x="1178" y="786"/>
                  </a:lnTo>
                  <a:lnTo>
                    <a:pt x="1172" y="793"/>
                  </a:lnTo>
                  <a:lnTo>
                    <a:pt x="1165" y="799"/>
                  </a:lnTo>
                  <a:lnTo>
                    <a:pt x="1165" y="793"/>
                  </a:lnTo>
                  <a:lnTo>
                    <a:pt x="1158" y="793"/>
                  </a:lnTo>
                  <a:lnTo>
                    <a:pt x="1165" y="799"/>
                  </a:lnTo>
                  <a:lnTo>
                    <a:pt x="1165" y="806"/>
                  </a:lnTo>
                  <a:lnTo>
                    <a:pt x="1158" y="806"/>
                  </a:lnTo>
                  <a:lnTo>
                    <a:pt x="1158" y="799"/>
                  </a:lnTo>
                  <a:lnTo>
                    <a:pt x="1144" y="806"/>
                  </a:lnTo>
                  <a:lnTo>
                    <a:pt x="1138" y="813"/>
                  </a:lnTo>
                  <a:lnTo>
                    <a:pt x="1124" y="820"/>
                  </a:lnTo>
                  <a:lnTo>
                    <a:pt x="1117" y="820"/>
                  </a:lnTo>
                  <a:lnTo>
                    <a:pt x="1117" y="827"/>
                  </a:lnTo>
                  <a:lnTo>
                    <a:pt x="1111" y="827"/>
                  </a:lnTo>
                  <a:lnTo>
                    <a:pt x="1111" y="840"/>
                  </a:lnTo>
                  <a:lnTo>
                    <a:pt x="1104" y="840"/>
                  </a:lnTo>
                  <a:lnTo>
                    <a:pt x="1104" y="847"/>
                  </a:lnTo>
                  <a:lnTo>
                    <a:pt x="1097" y="847"/>
                  </a:lnTo>
                  <a:lnTo>
                    <a:pt x="1097" y="854"/>
                  </a:lnTo>
                  <a:lnTo>
                    <a:pt x="1097" y="860"/>
                  </a:lnTo>
                  <a:lnTo>
                    <a:pt x="1090" y="860"/>
                  </a:lnTo>
                  <a:lnTo>
                    <a:pt x="1090" y="867"/>
                  </a:lnTo>
                  <a:lnTo>
                    <a:pt x="1083" y="867"/>
                  </a:lnTo>
                  <a:lnTo>
                    <a:pt x="1083" y="874"/>
                  </a:lnTo>
                  <a:lnTo>
                    <a:pt x="1077" y="874"/>
                  </a:lnTo>
                  <a:lnTo>
                    <a:pt x="1070" y="874"/>
                  </a:lnTo>
                  <a:lnTo>
                    <a:pt x="1070" y="881"/>
                  </a:lnTo>
                  <a:lnTo>
                    <a:pt x="1063" y="881"/>
                  </a:lnTo>
                  <a:lnTo>
                    <a:pt x="1056" y="887"/>
                  </a:lnTo>
                  <a:lnTo>
                    <a:pt x="1043" y="894"/>
                  </a:lnTo>
                  <a:lnTo>
                    <a:pt x="1043" y="887"/>
                  </a:lnTo>
                  <a:lnTo>
                    <a:pt x="1036" y="894"/>
                  </a:lnTo>
                  <a:lnTo>
                    <a:pt x="1029" y="894"/>
                  </a:lnTo>
                  <a:lnTo>
                    <a:pt x="1016" y="894"/>
                  </a:lnTo>
                  <a:lnTo>
                    <a:pt x="1009" y="901"/>
                  </a:lnTo>
                  <a:lnTo>
                    <a:pt x="1002" y="908"/>
                  </a:lnTo>
                  <a:lnTo>
                    <a:pt x="1002" y="901"/>
                  </a:lnTo>
                  <a:lnTo>
                    <a:pt x="995" y="908"/>
                  </a:lnTo>
                  <a:lnTo>
                    <a:pt x="989" y="915"/>
                  </a:lnTo>
                  <a:lnTo>
                    <a:pt x="982" y="921"/>
                  </a:lnTo>
                  <a:lnTo>
                    <a:pt x="975" y="928"/>
                  </a:lnTo>
                  <a:lnTo>
                    <a:pt x="968" y="928"/>
                  </a:lnTo>
                  <a:lnTo>
                    <a:pt x="975" y="928"/>
                  </a:lnTo>
                  <a:lnTo>
                    <a:pt x="968" y="928"/>
                  </a:lnTo>
                  <a:lnTo>
                    <a:pt x="968" y="935"/>
                  </a:lnTo>
                  <a:lnTo>
                    <a:pt x="962" y="935"/>
                  </a:lnTo>
                  <a:lnTo>
                    <a:pt x="955" y="955"/>
                  </a:lnTo>
                  <a:lnTo>
                    <a:pt x="941" y="942"/>
                  </a:lnTo>
                  <a:lnTo>
                    <a:pt x="941" y="935"/>
                  </a:lnTo>
                  <a:lnTo>
                    <a:pt x="934" y="921"/>
                  </a:lnTo>
                  <a:lnTo>
                    <a:pt x="948" y="915"/>
                  </a:lnTo>
                  <a:lnTo>
                    <a:pt x="948" y="901"/>
                  </a:lnTo>
                  <a:lnTo>
                    <a:pt x="941" y="874"/>
                  </a:lnTo>
                  <a:lnTo>
                    <a:pt x="948" y="867"/>
                  </a:lnTo>
                  <a:lnTo>
                    <a:pt x="948" y="860"/>
                  </a:lnTo>
                  <a:lnTo>
                    <a:pt x="921" y="860"/>
                  </a:lnTo>
                  <a:lnTo>
                    <a:pt x="901" y="854"/>
                  </a:lnTo>
                  <a:lnTo>
                    <a:pt x="887" y="854"/>
                  </a:lnTo>
                  <a:lnTo>
                    <a:pt x="880" y="854"/>
                  </a:lnTo>
                  <a:lnTo>
                    <a:pt x="874" y="860"/>
                  </a:lnTo>
                  <a:lnTo>
                    <a:pt x="874" y="854"/>
                  </a:lnTo>
                  <a:lnTo>
                    <a:pt x="867" y="847"/>
                  </a:lnTo>
                  <a:lnTo>
                    <a:pt x="867" y="854"/>
                  </a:lnTo>
                  <a:lnTo>
                    <a:pt x="874" y="860"/>
                  </a:lnTo>
                  <a:lnTo>
                    <a:pt x="867" y="860"/>
                  </a:lnTo>
                  <a:lnTo>
                    <a:pt x="853" y="854"/>
                  </a:lnTo>
                  <a:lnTo>
                    <a:pt x="846" y="854"/>
                  </a:lnTo>
                  <a:lnTo>
                    <a:pt x="846" y="860"/>
                  </a:lnTo>
                  <a:lnTo>
                    <a:pt x="840" y="854"/>
                  </a:lnTo>
                  <a:lnTo>
                    <a:pt x="833" y="860"/>
                  </a:lnTo>
                  <a:lnTo>
                    <a:pt x="826" y="867"/>
                  </a:lnTo>
                  <a:lnTo>
                    <a:pt x="819" y="874"/>
                  </a:lnTo>
                  <a:lnTo>
                    <a:pt x="813" y="874"/>
                  </a:lnTo>
                  <a:lnTo>
                    <a:pt x="806" y="874"/>
                  </a:lnTo>
                  <a:lnTo>
                    <a:pt x="799" y="881"/>
                  </a:lnTo>
                  <a:lnTo>
                    <a:pt x="792" y="881"/>
                  </a:lnTo>
                  <a:lnTo>
                    <a:pt x="779" y="881"/>
                  </a:lnTo>
                  <a:lnTo>
                    <a:pt x="772" y="881"/>
                  </a:lnTo>
                  <a:lnTo>
                    <a:pt x="752" y="894"/>
                  </a:lnTo>
                  <a:lnTo>
                    <a:pt x="745" y="887"/>
                  </a:lnTo>
                  <a:lnTo>
                    <a:pt x="738" y="881"/>
                  </a:lnTo>
                  <a:lnTo>
                    <a:pt x="738" y="874"/>
                  </a:lnTo>
                  <a:lnTo>
                    <a:pt x="738" y="867"/>
                  </a:lnTo>
                  <a:lnTo>
                    <a:pt x="731" y="867"/>
                  </a:lnTo>
                  <a:lnTo>
                    <a:pt x="725" y="860"/>
                  </a:lnTo>
                  <a:lnTo>
                    <a:pt x="725" y="854"/>
                  </a:lnTo>
                  <a:lnTo>
                    <a:pt x="725" y="847"/>
                  </a:lnTo>
                  <a:lnTo>
                    <a:pt x="704" y="840"/>
                  </a:lnTo>
                  <a:lnTo>
                    <a:pt x="691" y="833"/>
                  </a:lnTo>
                  <a:lnTo>
                    <a:pt x="684" y="827"/>
                  </a:lnTo>
                  <a:lnTo>
                    <a:pt x="684" y="813"/>
                  </a:lnTo>
                  <a:lnTo>
                    <a:pt x="670" y="820"/>
                  </a:lnTo>
                  <a:lnTo>
                    <a:pt x="657" y="820"/>
                  </a:lnTo>
                  <a:lnTo>
                    <a:pt x="657" y="806"/>
                  </a:lnTo>
                  <a:lnTo>
                    <a:pt x="650" y="799"/>
                  </a:lnTo>
                  <a:lnTo>
                    <a:pt x="643" y="799"/>
                  </a:lnTo>
                  <a:lnTo>
                    <a:pt x="636" y="799"/>
                  </a:lnTo>
                  <a:lnTo>
                    <a:pt x="630" y="799"/>
                  </a:lnTo>
                  <a:lnTo>
                    <a:pt x="630" y="806"/>
                  </a:lnTo>
                  <a:lnTo>
                    <a:pt x="623" y="806"/>
                  </a:lnTo>
                  <a:lnTo>
                    <a:pt x="616" y="799"/>
                  </a:lnTo>
                  <a:lnTo>
                    <a:pt x="609" y="799"/>
                  </a:lnTo>
                  <a:lnTo>
                    <a:pt x="603" y="799"/>
                  </a:lnTo>
                  <a:lnTo>
                    <a:pt x="596" y="806"/>
                  </a:lnTo>
                  <a:lnTo>
                    <a:pt x="589" y="799"/>
                  </a:lnTo>
                  <a:lnTo>
                    <a:pt x="582" y="799"/>
                  </a:lnTo>
                  <a:lnTo>
                    <a:pt x="576" y="793"/>
                  </a:lnTo>
                  <a:lnTo>
                    <a:pt x="576" y="786"/>
                  </a:lnTo>
                  <a:lnTo>
                    <a:pt x="576" y="779"/>
                  </a:lnTo>
                  <a:lnTo>
                    <a:pt x="576" y="772"/>
                  </a:lnTo>
                  <a:lnTo>
                    <a:pt x="569" y="766"/>
                  </a:lnTo>
                  <a:lnTo>
                    <a:pt x="562" y="759"/>
                  </a:lnTo>
                  <a:lnTo>
                    <a:pt x="555" y="745"/>
                  </a:lnTo>
                  <a:lnTo>
                    <a:pt x="562" y="738"/>
                  </a:lnTo>
                  <a:lnTo>
                    <a:pt x="555" y="732"/>
                  </a:lnTo>
                  <a:lnTo>
                    <a:pt x="548" y="725"/>
                  </a:lnTo>
                  <a:lnTo>
                    <a:pt x="555" y="718"/>
                  </a:lnTo>
                  <a:lnTo>
                    <a:pt x="562" y="711"/>
                  </a:lnTo>
                  <a:lnTo>
                    <a:pt x="569" y="711"/>
                  </a:lnTo>
                  <a:lnTo>
                    <a:pt x="576" y="711"/>
                  </a:lnTo>
                  <a:lnTo>
                    <a:pt x="576" y="718"/>
                  </a:lnTo>
                  <a:lnTo>
                    <a:pt x="582" y="711"/>
                  </a:lnTo>
                  <a:lnTo>
                    <a:pt x="589" y="718"/>
                  </a:lnTo>
                  <a:lnTo>
                    <a:pt x="589" y="711"/>
                  </a:lnTo>
                  <a:lnTo>
                    <a:pt x="589" y="718"/>
                  </a:lnTo>
                  <a:lnTo>
                    <a:pt x="596" y="725"/>
                  </a:lnTo>
                  <a:lnTo>
                    <a:pt x="603" y="725"/>
                  </a:lnTo>
                  <a:lnTo>
                    <a:pt x="603" y="718"/>
                  </a:lnTo>
                  <a:lnTo>
                    <a:pt x="609" y="718"/>
                  </a:lnTo>
                  <a:lnTo>
                    <a:pt x="609" y="711"/>
                  </a:lnTo>
                  <a:lnTo>
                    <a:pt x="616" y="705"/>
                  </a:lnTo>
                  <a:lnTo>
                    <a:pt x="623" y="698"/>
                  </a:lnTo>
                  <a:lnTo>
                    <a:pt x="630" y="698"/>
                  </a:lnTo>
                  <a:lnTo>
                    <a:pt x="636" y="698"/>
                  </a:lnTo>
                  <a:lnTo>
                    <a:pt x="643" y="698"/>
                  </a:lnTo>
                  <a:lnTo>
                    <a:pt x="643" y="705"/>
                  </a:lnTo>
                  <a:lnTo>
                    <a:pt x="650" y="705"/>
                  </a:lnTo>
                  <a:lnTo>
                    <a:pt x="657" y="705"/>
                  </a:lnTo>
                  <a:lnTo>
                    <a:pt x="657" y="698"/>
                  </a:lnTo>
                  <a:lnTo>
                    <a:pt x="664" y="691"/>
                  </a:lnTo>
                  <a:lnTo>
                    <a:pt x="664" y="684"/>
                  </a:lnTo>
                  <a:lnTo>
                    <a:pt x="670" y="684"/>
                  </a:lnTo>
                  <a:lnTo>
                    <a:pt x="677" y="677"/>
                  </a:lnTo>
                  <a:lnTo>
                    <a:pt x="677" y="671"/>
                  </a:lnTo>
                  <a:lnTo>
                    <a:pt x="684" y="671"/>
                  </a:lnTo>
                  <a:lnTo>
                    <a:pt x="677" y="664"/>
                  </a:lnTo>
                  <a:lnTo>
                    <a:pt x="684" y="657"/>
                  </a:lnTo>
                  <a:lnTo>
                    <a:pt x="670" y="644"/>
                  </a:lnTo>
                  <a:lnTo>
                    <a:pt x="664" y="644"/>
                  </a:lnTo>
                  <a:lnTo>
                    <a:pt x="664" y="637"/>
                  </a:lnTo>
                  <a:lnTo>
                    <a:pt x="657" y="644"/>
                  </a:lnTo>
                  <a:lnTo>
                    <a:pt x="657" y="637"/>
                  </a:lnTo>
                  <a:lnTo>
                    <a:pt x="650" y="637"/>
                  </a:lnTo>
                  <a:lnTo>
                    <a:pt x="650" y="644"/>
                  </a:lnTo>
                  <a:lnTo>
                    <a:pt x="643" y="644"/>
                  </a:lnTo>
                  <a:lnTo>
                    <a:pt x="643" y="637"/>
                  </a:lnTo>
                  <a:lnTo>
                    <a:pt x="643" y="630"/>
                  </a:lnTo>
                  <a:lnTo>
                    <a:pt x="643" y="623"/>
                  </a:lnTo>
                  <a:lnTo>
                    <a:pt x="643" y="617"/>
                  </a:lnTo>
                  <a:lnTo>
                    <a:pt x="636" y="617"/>
                  </a:lnTo>
                  <a:lnTo>
                    <a:pt x="636" y="610"/>
                  </a:lnTo>
                  <a:lnTo>
                    <a:pt x="643" y="610"/>
                  </a:lnTo>
                  <a:lnTo>
                    <a:pt x="650" y="610"/>
                  </a:lnTo>
                  <a:lnTo>
                    <a:pt x="657" y="617"/>
                  </a:lnTo>
                  <a:lnTo>
                    <a:pt x="657" y="610"/>
                  </a:lnTo>
                  <a:lnTo>
                    <a:pt x="657" y="617"/>
                  </a:lnTo>
                  <a:lnTo>
                    <a:pt x="664" y="610"/>
                  </a:lnTo>
                  <a:lnTo>
                    <a:pt x="670" y="610"/>
                  </a:lnTo>
                  <a:lnTo>
                    <a:pt x="670" y="603"/>
                  </a:lnTo>
                  <a:lnTo>
                    <a:pt x="677" y="596"/>
                  </a:lnTo>
                  <a:lnTo>
                    <a:pt x="684" y="589"/>
                  </a:lnTo>
                  <a:lnTo>
                    <a:pt x="664" y="583"/>
                  </a:lnTo>
                  <a:lnTo>
                    <a:pt x="670" y="576"/>
                  </a:lnTo>
                  <a:lnTo>
                    <a:pt x="677" y="576"/>
                  </a:lnTo>
                  <a:lnTo>
                    <a:pt x="684" y="576"/>
                  </a:lnTo>
                  <a:lnTo>
                    <a:pt x="684" y="569"/>
                  </a:lnTo>
                  <a:lnTo>
                    <a:pt x="691" y="569"/>
                  </a:lnTo>
                  <a:lnTo>
                    <a:pt x="691" y="562"/>
                  </a:lnTo>
                  <a:lnTo>
                    <a:pt x="697" y="562"/>
                  </a:lnTo>
                  <a:lnTo>
                    <a:pt x="691" y="562"/>
                  </a:lnTo>
                  <a:lnTo>
                    <a:pt x="691" y="556"/>
                  </a:lnTo>
                  <a:lnTo>
                    <a:pt x="684" y="549"/>
                  </a:lnTo>
                  <a:lnTo>
                    <a:pt x="691" y="549"/>
                  </a:lnTo>
                  <a:lnTo>
                    <a:pt x="691" y="542"/>
                  </a:lnTo>
                  <a:lnTo>
                    <a:pt x="697" y="535"/>
                  </a:lnTo>
                  <a:lnTo>
                    <a:pt x="691" y="535"/>
                  </a:lnTo>
                  <a:lnTo>
                    <a:pt x="684" y="528"/>
                  </a:lnTo>
                  <a:lnTo>
                    <a:pt x="677" y="522"/>
                  </a:lnTo>
                  <a:lnTo>
                    <a:pt x="670" y="515"/>
                  </a:lnTo>
                  <a:lnTo>
                    <a:pt x="684" y="508"/>
                  </a:lnTo>
                  <a:lnTo>
                    <a:pt x="684" y="501"/>
                  </a:lnTo>
                  <a:lnTo>
                    <a:pt x="677" y="495"/>
                  </a:lnTo>
                  <a:lnTo>
                    <a:pt x="670" y="495"/>
                  </a:lnTo>
                  <a:lnTo>
                    <a:pt x="664" y="501"/>
                  </a:lnTo>
                  <a:lnTo>
                    <a:pt x="657" y="488"/>
                  </a:lnTo>
                  <a:lnTo>
                    <a:pt x="650" y="488"/>
                  </a:lnTo>
                  <a:lnTo>
                    <a:pt x="643" y="488"/>
                  </a:lnTo>
                  <a:lnTo>
                    <a:pt x="643" y="495"/>
                  </a:lnTo>
                  <a:lnTo>
                    <a:pt x="636" y="495"/>
                  </a:lnTo>
                  <a:lnTo>
                    <a:pt x="630" y="501"/>
                  </a:lnTo>
                  <a:lnTo>
                    <a:pt x="623" y="508"/>
                  </a:lnTo>
                  <a:lnTo>
                    <a:pt x="623" y="501"/>
                  </a:lnTo>
                  <a:lnTo>
                    <a:pt x="616" y="501"/>
                  </a:lnTo>
                  <a:lnTo>
                    <a:pt x="609" y="501"/>
                  </a:lnTo>
                  <a:lnTo>
                    <a:pt x="609" y="488"/>
                  </a:lnTo>
                  <a:lnTo>
                    <a:pt x="596" y="481"/>
                  </a:lnTo>
                  <a:lnTo>
                    <a:pt x="596" y="474"/>
                  </a:lnTo>
                  <a:lnTo>
                    <a:pt x="596" y="467"/>
                  </a:lnTo>
                  <a:lnTo>
                    <a:pt x="603" y="461"/>
                  </a:lnTo>
                  <a:lnTo>
                    <a:pt x="596" y="461"/>
                  </a:lnTo>
                  <a:lnTo>
                    <a:pt x="582" y="461"/>
                  </a:lnTo>
                  <a:lnTo>
                    <a:pt x="576" y="447"/>
                  </a:lnTo>
                  <a:lnTo>
                    <a:pt x="569" y="440"/>
                  </a:lnTo>
                  <a:lnTo>
                    <a:pt x="562" y="447"/>
                  </a:lnTo>
                  <a:lnTo>
                    <a:pt x="555" y="440"/>
                  </a:lnTo>
                  <a:lnTo>
                    <a:pt x="548" y="447"/>
                  </a:lnTo>
                  <a:lnTo>
                    <a:pt x="528" y="447"/>
                  </a:lnTo>
                  <a:lnTo>
                    <a:pt x="528" y="454"/>
                  </a:lnTo>
                  <a:lnTo>
                    <a:pt x="521" y="461"/>
                  </a:lnTo>
                  <a:lnTo>
                    <a:pt x="508" y="467"/>
                  </a:lnTo>
                  <a:lnTo>
                    <a:pt x="508" y="461"/>
                  </a:lnTo>
                  <a:lnTo>
                    <a:pt x="515" y="454"/>
                  </a:lnTo>
                  <a:lnTo>
                    <a:pt x="515" y="447"/>
                  </a:lnTo>
                  <a:lnTo>
                    <a:pt x="515" y="440"/>
                  </a:lnTo>
                  <a:lnTo>
                    <a:pt x="515" y="434"/>
                  </a:lnTo>
                  <a:lnTo>
                    <a:pt x="508" y="434"/>
                  </a:lnTo>
                  <a:lnTo>
                    <a:pt x="501" y="434"/>
                  </a:lnTo>
                  <a:lnTo>
                    <a:pt x="494" y="434"/>
                  </a:lnTo>
                  <a:lnTo>
                    <a:pt x="494" y="427"/>
                  </a:lnTo>
                  <a:lnTo>
                    <a:pt x="487" y="427"/>
                  </a:lnTo>
                  <a:lnTo>
                    <a:pt x="487" y="420"/>
                  </a:lnTo>
                  <a:lnTo>
                    <a:pt x="481" y="427"/>
                  </a:lnTo>
                  <a:lnTo>
                    <a:pt x="474" y="427"/>
                  </a:lnTo>
                  <a:lnTo>
                    <a:pt x="467" y="427"/>
                  </a:lnTo>
                  <a:lnTo>
                    <a:pt x="460" y="427"/>
                  </a:lnTo>
                  <a:lnTo>
                    <a:pt x="460" y="420"/>
                  </a:lnTo>
                  <a:lnTo>
                    <a:pt x="440" y="427"/>
                  </a:lnTo>
                  <a:lnTo>
                    <a:pt x="433" y="427"/>
                  </a:lnTo>
                  <a:lnTo>
                    <a:pt x="440" y="434"/>
                  </a:lnTo>
                  <a:lnTo>
                    <a:pt x="433" y="434"/>
                  </a:lnTo>
                  <a:lnTo>
                    <a:pt x="440" y="440"/>
                  </a:lnTo>
                  <a:lnTo>
                    <a:pt x="433" y="440"/>
                  </a:lnTo>
                  <a:lnTo>
                    <a:pt x="433" y="447"/>
                  </a:lnTo>
                  <a:lnTo>
                    <a:pt x="426" y="447"/>
                  </a:lnTo>
                  <a:lnTo>
                    <a:pt x="420" y="447"/>
                  </a:lnTo>
                  <a:lnTo>
                    <a:pt x="420" y="440"/>
                  </a:lnTo>
                  <a:lnTo>
                    <a:pt x="420" y="434"/>
                  </a:lnTo>
                  <a:lnTo>
                    <a:pt x="413" y="434"/>
                  </a:lnTo>
                  <a:lnTo>
                    <a:pt x="399" y="434"/>
                  </a:lnTo>
                  <a:lnTo>
                    <a:pt x="379" y="440"/>
                  </a:lnTo>
                  <a:lnTo>
                    <a:pt x="379" y="447"/>
                  </a:lnTo>
                  <a:lnTo>
                    <a:pt x="379" y="454"/>
                  </a:lnTo>
                  <a:lnTo>
                    <a:pt x="366" y="461"/>
                  </a:lnTo>
                  <a:lnTo>
                    <a:pt x="359" y="461"/>
                  </a:lnTo>
                  <a:lnTo>
                    <a:pt x="345" y="454"/>
                  </a:lnTo>
                  <a:lnTo>
                    <a:pt x="345" y="447"/>
                  </a:lnTo>
                  <a:lnTo>
                    <a:pt x="338" y="447"/>
                  </a:lnTo>
                  <a:lnTo>
                    <a:pt x="345" y="434"/>
                  </a:lnTo>
                  <a:lnTo>
                    <a:pt x="338" y="434"/>
                  </a:lnTo>
                  <a:lnTo>
                    <a:pt x="338" y="427"/>
                  </a:lnTo>
                  <a:lnTo>
                    <a:pt x="332" y="434"/>
                  </a:lnTo>
                  <a:lnTo>
                    <a:pt x="318" y="434"/>
                  </a:lnTo>
                  <a:lnTo>
                    <a:pt x="318" y="440"/>
                  </a:lnTo>
                  <a:lnTo>
                    <a:pt x="311" y="440"/>
                  </a:lnTo>
                  <a:lnTo>
                    <a:pt x="305" y="440"/>
                  </a:lnTo>
                  <a:lnTo>
                    <a:pt x="305" y="434"/>
                  </a:lnTo>
                  <a:lnTo>
                    <a:pt x="298" y="434"/>
                  </a:lnTo>
                  <a:lnTo>
                    <a:pt x="291" y="434"/>
                  </a:lnTo>
                  <a:lnTo>
                    <a:pt x="284" y="427"/>
                  </a:lnTo>
                  <a:lnTo>
                    <a:pt x="277" y="427"/>
                  </a:lnTo>
                  <a:lnTo>
                    <a:pt x="271" y="427"/>
                  </a:lnTo>
                  <a:lnTo>
                    <a:pt x="257" y="427"/>
                  </a:lnTo>
                  <a:lnTo>
                    <a:pt x="264" y="427"/>
                  </a:lnTo>
                  <a:lnTo>
                    <a:pt x="257" y="427"/>
                  </a:lnTo>
                  <a:lnTo>
                    <a:pt x="264" y="420"/>
                  </a:lnTo>
                  <a:lnTo>
                    <a:pt x="250" y="413"/>
                  </a:lnTo>
                  <a:lnTo>
                    <a:pt x="250" y="407"/>
                  </a:lnTo>
                  <a:lnTo>
                    <a:pt x="250" y="400"/>
                  </a:lnTo>
                  <a:lnTo>
                    <a:pt x="244" y="400"/>
                  </a:lnTo>
                  <a:lnTo>
                    <a:pt x="250" y="393"/>
                  </a:lnTo>
                  <a:lnTo>
                    <a:pt x="244" y="393"/>
                  </a:lnTo>
                  <a:lnTo>
                    <a:pt x="237" y="393"/>
                  </a:lnTo>
                  <a:lnTo>
                    <a:pt x="230" y="393"/>
                  </a:lnTo>
                  <a:lnTo>
                    <a:pt x="230" y="400"/>
                  </a:lnTo>
                  <a:lnTo>
                    <a:pt x="223" y="400"/>
                  </a:lnTo>
                  <a:lnTo>
                    <a:pt x="223" y="373"/>
                  </a:lnTo>
                  <a:lnTo>
                    <a:pt x="230" y="373"/>
                  </a:lnTo>
                  <a:lnTo>
                    <a:pt x="237" y="373"/>
                  </a:lnTo>
                  <a:lnTo>
                    <a:pt x="244" y="379"/>
                  </a:lnTo>
                  <a:lnTo>
                    <a:pt x="257" y="379"/>
                  </a:lnTo>
                  <a:lnTo>
                    <a:pt x="250" y="379"/>
                  </a:lnTo>
                  <a:lnTo>
                    <a:pt x="250" y="386"/>
                  </a:lnTo>
                  <a:lnTo>
                    <a:pt x="257" y="386"/>
                  </a:lnTo>
                  <a:lnTo>
                    <a:pt x="257" y="400"/>
                  </a:lnTo>
                  <a:lnTo>
                    <a:pt x="250" y="400"/>
                  </a:lnTo>
                  <a:lnTo>
                    <a:pt x="257" y="407"/>
                  </a:lnTo>
                  <a:lnTo>
                    <a:pt x="257" y="413"/>
                  </a:lnTo>
                  <a:lnTo>
                    <a:pt x="264" y="413"/>
                  </a:lnTo>
                  <a:lnTo>
                    <a:pt x="277" y="413"/>
                  </a:lnTo>
                  <a:lnTo>
                    <a:pt x="277" y="407"/>
                  </a:lnTo>
                  <a:lnTo>
                    <a:pt x="284" y="400"/>
                  </a:lnTo>
                  <a:lnTo>
                    <a:pt x="284" y="393"/>
                  </a:lnTo>
                  <a:lnTo>
                    <a:pt x="291" y="393"/>
                  </a:lnTo>
                  <a:lnTo>
                    <a:pt x="305" y="393"/>
                  </a:lnTo>
                  <a:lnTo>
                    <a:pt x="305" y="379"/>
                  </a:lnTo>
                  <a:lnTo>
                    <a:pt x="311" y="379"/>
                  </a:lnTo>
                  <a:lnTo>
                    <a:pt x="305" y="373"/>
                  </a:lnTo>
                  <a:lnTo>
                    <a:pt x="298" y="373"/>
                  </a:lnTo>
                  <a:lnTo>
                    <a:pt x="298" y="366"/>
                  </a:lnTo>
                  <a:lnTo>
                    <a:pt x="298" y="359"/>
                  </a:lnTo>
                  <a:lnTo>
                    <a:pt x="298" y="352"/>
                  </a:lnTo>
                  <a:lnTo>
                    <a:pt x="298" y="346"/>
                  </a:lnTo>
                  <a:lnTo>
                    <a:pt x="291" y="346"/>
                  </a:lnTo>
                  <a:lnTo>
                    <a:pt x="284" y="346"/>
                  </a:lnTo>
                  <a:lnTo>
                    <a:pt x="277" y="352"/>
                  </a:lnTo>
                  <a:lnTo>
                    <a:pt x="271" y="339"/>
                  </a:lnTo>
                  <a:lnTo>
                    <a:pt x="264" y="332"/>
                  </a:lnTo>
                  <a:lnTo>
                    <a:pt x="271" y="332"/>
                  </a:lnTo>
                  <a:lnTo>
                    <a:pt x="271" y="325"/>
                  </a:lnTo>
                  <a:lnTo>
                    <a:pt x="277" y="325"/>
                  </a:lnTo>
                  <a:lnTo>
                    <a:pt x="271" y="318"/>
                  </a:lnTo>
                  <a:lnTo>
                    <a:pt x="277" y="318"/>
                  </a:lnTo>
                  <a:lnTo>
                    <a:pt x="271" y="312"/>
                  </a:lnTo>
                  <a:lnTo>
                    <a:pt x="277" y="312"/>
                  </a:lnTo>
                  <a:lnTo>
                    <a:pt x="271" y="312"/>
                  </a:lnTo>
                  <a:lnTo>
                    <a:pt x="277" y="312"/>
                  </a:lnTo>
                  <a:lnTo>
                    <a:pt x="271" y="312"/>
                  </a:lnTo>
                  <a:lnTo>
                    <a:pt x="277" y="305"/>
                  </a:lnTo>
                  <a:lnTo>
                    <a:pt x="284" y="298"/>
                  </a:lnTo>
                  <a:lnTo>
                    <a:pt x="284" y="291"/>
                  </a:lnTo>
                  <a:lnTo>
                    <a:pt x="291" y="285"/>
                  </a:lnTo>
                  <a:lnTo>
                    <a:pt x="291" y="278"/>
                  </a:lnTo>
                  <a:lnTo>
                    <a:pt x="298" y="271"/>
                  </a:lnTo>
                  <a:lnTo>
                    <a:pt x="305" y="271"/>
                  </a:lnTo>
                  <a:lnTo>
                    <a:pt x="305" y="264"/>
                  </a:lnTo>
                  <a:lnTo>
                    <a:pt x="298" y="258"/>
                  </a:lnTo>
                  <a:lnTo>
                    <a:pt x="284" y="258"/>
                  </a:lnTo>
                  <a:lnTo>
                    <a:pt x="277" y="251"/>
                  </a:lnTo>
                  <a:lnTo>
                    <a:pt x="271" y="251"/>
                  </a:lnTo>
                  <a:lnTo>
                    <a:pt x="264" y="244"/>
                  </a:lnTo>
                  <a:lnTo>
                    <a:pt x="257" y="251"/>
                  </a:lnTo>
                  <a:lnTo>
                    <a:pt x="250" y="251"/>
                  </a:lnTo>
                  <a:lnTo>
                    <a:pt x="244" y="258"/>
                  </a:lnTo>
                  <a:lnTo>
                    <a:pt x="237" y="258"/>
                  </a:lnTo>
                  <a:lnTo>
                    <a:pt x="230" y="258"/>
                  </a:lnTo>
                  <a:lnTo>
                    <a:pt x="223" y="258"/>
                  </a:lnTo>
                  <a:lnTo>
                    <a:pt x="210" y="244"/>
                  </a:lnTo>
                  <a:lnTo>
                    <a:pt x="203" y="244"/>
                  </a:lnTo>
                  <a:lnTo>
                    <a:pt x="196" y="251"/>
                  </a:lnTo>
                  <a:lnTo>
                    <a:pt x="196" y="244"/>
                  </a:lnTo>
                  <a:lnTo>
                    <a:pt x="189" y="237"/>
                  </a:lnTo>
                  <a:lnTo>
                    <a:pt x="176" y="244"/>
                  </a:lnTo>
                  <a:lnTo>
                    <a:pt x="162" y="237"/>
                  </a:lnTo>
                  <a:lnTo>
                    <a:pt x="156" y="237"/>
                  </a:lnTo>
                  <a:lnTo>
                    <a:pt x="156" y="244"/>
                  </a:lnTo>
                  <a:lnTo>
                    <a:pt x="149" y="244"/>
                  </a:lnTo>
                  <a:lnTo>
                    <a:pt x="142" y="251"/>
                  </a:lnTo>
                  <a:lnTo>
                    <a:pt x="128" y="251"/>
                  </a:lnTo>
                  <a:lnTo>
                    <a:pt x="122" y="251"/>
                  </a:lnTo>
                  <a:lnTo>
                    <a:pt x="115" y="258"/>
                  </a:lnTo>
                  <a:lnTo>
                    <a:pt x="108" y="244"/>
                  </a:lnTo>
                  <a:lnTo>
                    <a:pt x="108" y="237"/>
                  </a:lnTo>
                  <a:lnTo>
                    <a:pt x="101" y="237"/>
                  </a:lnTo>
                  <a:lnTo>
                    <a:pt x="108" y="230"/>
                  </a:lnTo>
                  <a:lnTo>
                    <a:pt x="108" y="217"/>
                  </a:lnTo>
                  <a:lnTo>
                    <a:pt x="108" y="210"/>
                  </a:lnTo>
                  <a:lnTo>
                    <a:pt x="101" y="203"/>
                  </a:lnTo>
                  <a:lnTo>
                    <a:pt x="115" y="203"/>
                  </a:lnTo>
                  <a:lnTo>
                    <a:pt x="115" y="197"/>
                  </a:lnTo>
                  <a:lnTo>
                    <a:pt x="115" y="190"/>
                  </a:lnTo>
                  <a:lnTo>
                    <a:pt x="122" y="183"/>
                  </a:lnTo>
                  <a:lnTo>
                    <a:pt x="115" y="183"/>
                  </a:lnTo>
                  <a:lnTo>
                    <a:pt x="108" y="176"/>
                  </a:lnTo>
                  <a:lnTo>
                    <a:pt x="108" y="183"/>
                  </a:lnTo>
                  <a:lnTo>
                    <a:pt x="101" y="176"/>
                  </a:lnTo>
                  <a:lnTo>
                    <a:pt x="95" y="169"/>
                  </a:lnTo>
                  <a:lnTo>
                    <a:pt x="88" y="183"/>
                  </a:lnTo>
                  <a:lnTo>
                    <a:pt x="81" y="190"/>
                  </a:lnTo>
                  <a:lnTo>
                    <a:pt x="74" y="183"/>
                  </a:lnTo>
                  <a:lnTo>
                    <a:pt x="74" y="176"/>
                  </a:lnTo>
                  <a:lnTo>
                    <a:pt x="81" y="163"/>
                  </a:lnTo>
                  <a:lnTo>
                    <a:pt x="74" y="142"/>
                  </a:lnTo>
                  <a:lnTo>
                    <a:pt x="81" y="142"/>
                  </a:lnTo>
                  <a:lnTo>
                    <a:pt x="74" y="129"/>
                  </a:lnTo>
                  <a:lnTo>
                    <a:pt x="68" y="122"/>
                  </a:lnTo>
                  <a:lnTo>
                    <a:pt x="68" y="115"/>
                  </a:lnTo>
                  <a:lnTo>
                    <a:pt x="47" y="115"/>
                  </a:lnTo>
                  <a:lnTo>
                    <a:pt x="40" y="122"/>
                  </a:lnTo>
                  <a:lnTo>
                    <a:pt x="34" y="115"/>
                  </a:lnTo>
                  <a:lnTo>
                    <a:pt x="20" y="115"/>
                  </a:lnTo>
                  <a:lnTo>
                    <a:pt x="13" y="109"/>
                  </a:lnTo>
                  <a:lnTo>
                    <a:pt x="13" y="102"/>
                  </a:lnTo>
                  <a:lnTo>
                    <a:pt x="7" y="102"/>
                  </a:lnTo>
                  <a:lnTo>
                    <a:pt x="7" y="95"/>
                  </a:lnTo>
                  <a:lnTo>
                    <a:pt x="7" y="88"/>
                  </a:lnTo>
                  <a:lnTo>
                    <a:pt x="13" y="75"/>
                  </a:lnTo>
                  <a:lnTo>
                    <a:pt x="7" y="68"/>
                  </a:lnTo>
                  <a:lnTo>
                    <a:pt x="0" y="54"/>
                  </a:lnTo>
                  <a:lnTo>
                    <a:pt x="7" y="48"/>
                  </a:lnTo>
                  <a:lnTo>
                    <a:pt x="13" y="48"/>
                  </a:lnTo>
                  <a:lnTo>
                    <a:pt x="20" y="48"/>
                  </a:lnTo>
                  <a:lnTo>
                    <a:pt x="34" y="54"/>
                  </a:lnTo>
                  <a:lnTo>
                    <a:pt x="40" y="54"/>
                  </a:lnTo>
                  <a:close/>
                </a:path>
              </a:pathLst>
            </a:custGeom>
            <a:solidFill>
              <a:srgbClr val="A6A6A6"/>
            </a:solidFill>
            <a:ln w="1" cap="sq">
              <a:solidFill>
                <a:srgbClr val="7F7F7F"/>
              </a:solidFill>
              <a:prstDash val="solid"/>
              <a:miter lim="800000"/>
              <a:headEnd/>
              <a:tailEnd/>
            </a:ln>
          </p:spPr>
          <p:txBody>
            <a:bodyPr lIns="100796" tIns="50398" rIns="100796" bIns="50398"/>
            <a:lstStyle/>
            <a:p>
              <a:endParaRPr lang="es-ES" sz="2004" dirty="0"/>
            </a:p>
          </p:txBody>
        </p:sp>
        <p:sp>
          <p:nvSpPr>
            <p:cNvPr id="8208" name="murcia">
              <a:extLst>
                <a:ext uri="{FF2B5EF4-FFF2-40B4-BE49-F238E27FC236}">
                  <a16:creationId xmlns:a16="http://schemas.microsoft.com/office/drawing/2014/main" id="{19903243-4BC1-54D0-4A06-D5A363D86DCE}"/>
                </a:ext>
              </a:extLst>
            </p:cNvPr>
            <p:cNvSpPr>
              <a:spLocks/>
            </p:cNvSpPr>
            <p:nvPr/>
          </p:nvSpPr>
          <p:spPr bwMode="auto">
            <a:xfrm>
              <a:off x="14569039" y="7710601"/>
              <a:ext cx="557971" cy="629744"/>
            </a:xfrm>
            <a:custGeom>
              <a:avLst/>
              <a:gdLst>
                <a:gd name="T0" fmla="*/ 2147483647 w 1504"/>
                <a:gd name="T1" fmla="*/ 2147483647 h 1578"/>
                <a:gd name="T2" fmla="*/ 2147483647 w 1504"/>
                <a:gd name="T3" fmla="*/ 2147483647 h 1578"/>
                <a:gd name="T4" fmla="*/ 2147483647 w 1504"/>
                <a:gd name="T5" fmla="*/ 2147483647 h 1578"/>
                <a:gd name="T6" fmla="*/ 2147483647 w 1504"/>
                <a:gd name="T7" fmla="*/ 2147483647 h 1578"/>
                <a:gd name="T8" fmla="*/ 2147483647 w 1504"/>
                <a:gd name="T9" fmla="*/ 2147483647 h 1578"/>
                <a:gd name="T10" fmla="*/ 2147483647 w 1504"/>
                <a:gd name="T11" fmla="*/ 2147483647 h 1578"/>
                <a:gd name="T12" fmla="*/ 2147483647 w 1504"/>
                <a:gd name="T13" fmla="*/ 2147483647 h 1578"/>
                <a:gd name="T14" fmla="*/ 2147483647 w 1504"/>
                <a:gd name="T15" fmla="*/ 2147483647 h 1578"/>
                <a:gd name="T16" fmla="*/ 2147483647 w 1504"/>
                <a:gd name="T17" fmla="*/ 2147483647 h 1578"/>
                <a:gd name="T18" fmla="*/ 2147483647 w 1504"/>
                <a:gd name="T19" fmla="*/ 2147483647 h 1578"/>
                <a:gd name="T20" fmla="*/ 2147483647 w 1504"/>
                <a:gd name="T21" fmla="*/ 2147483647 h 1578"/>
                <a:gd name="T22" fmla="*/ 2147483647 w 1504"/>
                <a:gd name="T23" fmla="*/ 2147483647 h 1578"/>
                <a:gd name="T24" fmla="*/ 2147483647 w 1504"/>
                <a:gd name="T25" fmla="*/ 2147483647 h 1578"/>
                <a:gd name="T26" fmla="*/ 2147483647 w 1504"/>
                <a:gd name="T27" fmla="*/ 2147483647 h 1578"/>
                <a:gd name="T28" fmla="*/ 2147483647 w 1504"/>
                <a:gd name="T29" fmla="*/ 2147483647 h 1578"/>
                <a:gd name="T30" fmla="*/ 2147483647 w 1504"/>
                <a:gd name="T31" fmla="*/ 2147483647 h 1578"/>
                <a:gd name="T32" fmla="*/ 2147483647 w 1504"/>
                <a:gd name="T33" fmla="*/ 2147483647 h 1578"/>
                <a:gd name="T34" fmla="*/ 2147483647 w 1504"/>
                <a:gd name="T35" fmla="*/ 2147483647 h 1578"/>
                <a:gd name="T36" fmla="*/ 2147483647 w 1504"/>
                <a:gd name="T37" fmla="*/ 2147483647 h 1578"/>
                <a:gd name="T38" fmla="*/ 2147483647 w 1504"/>
                <a:gd name="T39" fmla="*/ 2147483647 h 1578"/>
                <a:gd name="T40" fmla="*/ 2147483647 w 1504"/>
                <a:gd name="T41" fmla="*/ 2147483647 h 1578"/>
                <a:gd name="T42" fmla="*/ 2147483647 w 1504"/>
                <a:gd name="T43" fmla="*/ 2147483647 h 1578"/>
                <a:gd name="T44" fmla="*/ 2147483647 w 1504"/>
                <a:gd name="T45" fmla="*/ 2147483647 h 1578"/>
                <a:gd name="T46" fmla="*/ 2147483647 w 1504"/>
                <a:gd name="T47" fmla="*/ 2147483647 h 1578"/>
                <a:gd name="T48" fmla="*/ 2147483647 w 1504"/>
                <a:gd name="T49" fmla="*/ 2147483647 h 1578"/>
                <a:gd name="T50" fmla="*/ 2147483647 w 1504"/>
                <a:gd name="T51" fmla="*/ 2147483647 h 1578"/>
                <a:gd name="T52" fmla="*/ 2147483647 w 1504"/>
                <a:gd name="T53" fmla="*/ 2147483647 h 1578"/>
                <a:gd name="T54" fmla="*/ 2147483647 w 1504"/>
                <a:gd name="T55" fmla="*/ 2147483647 h 1578"/>
                <a:gd name="T56" fmla="*/ 2147483647 w 1504"/>
                <a:gd name="T57" fmla="*/ 2147483647 h 1578"/>
                <a:gd name="T58" fmla="*/ 2147483647 w 1504"/>
                <a:gd name="T59" fmla="*/ 2147483647 h 1578"/>
                <a:gd name="T60" fmla="*/ 2147483647 w 1504"/>
                <a:gd name="T61" fmla="*/ 2147483647 h 1578"/>
                <a:gd name="T62" fmla="*/ 2147483647 w 1504"/>
                <a:gd name="T63" fmla="*/ 2147483647 h 1578"/>
                <a:gd name="T64" fmla="*/ 2147483647 w 1504"/>
                <a:gd name="T65" fmla="*/ 2147483647 h 1578"/>
                <a:gd name="T66" fmla="*/ 2147483647 w 1504"/>
                <a:gd name="T67" fmla="*/ 2147483647 h 1578"/>
                <a:gd name="T68" fmla="*/ 2147483647 w 1504"/>
                <a:gd name="T69" fmla="*/ 2147483647 h 1578"/>
                <a:gd name="T70" fmla="*/ 2147483647 w 1504"/>
                <a:gd name="T71" fmla="*/ 2147483647 h 1578"/>
                <a:gd name="T72" fmla="*/ 2147483647 w 1504"/>
                <a:gd name="T73" fmla="*/ 2147483647 h 1578"/>
                <a:gd name="T74" fmla="*/ 2147483647 w 1504"/>
                <a:gd name="T75" fmla="*/ 2147483647 h 1578"/>
                <a:gd name="T76" fmla="*/ 2147483647 w 1504"/>
                <a:gd name="T77" fmla="*/ 2147483647 h 1578"/>
                <a:gd name="T78" fmla="*/ 2147483647 w 1504"/>
                <a:gd name="T79" fmla="*/ 2147483647 h 1578"/>
                <a:gd name="T80" fmla="*/ 2147483647 w 1504"/>
                <a:gd name="T81" fmla="*/ 2147483647 h 1578"/>
                <a:gd name="T82" fmla="*/ 2147483647 w 1504"/>
                <a:gd name="T83" fmla="*/ 2147483647 h 1578"/>
                <a:gd name="T84" fmla="*/ 2147483647 w 1504"/>
                <a:gd name="T85" fmla="*/ 2147483647 h 1578"/>
                <a:gd name="T86" fmla="*/ 2147483647 w 1504"/>
                <a:gd name="T87" fmla="*/ 2147483647 h 1578"/>
                <a:gd name="T88" fmla="*/ 2147483647 w 1504"/>
                <a:gd name="T89" fmla="*/ 2147483647 h 1578"/>
                <a:gd name="T90" fmla="*/ 2147483647 w 1504"/>
                <a:gd name="T91" fmla="*/ 2147483647 h 1578"/>
                <a:gd name="T92" fmla="*/ 2112647167 w 1504"/>
                <a:gd name="T93" fmla="*/ 2147483647 h 1578"/>
                <a:gd name="T94" fmla="*/ 2147483647 w 1504"/>
                <a:gd name="T95" fmla="*/ 2147483647 h 1578"/>
                <a:gd name="T96" fmla="*/ 2147483647 w 1504"/>
                <a:gd name="T97" fmla="*/ 2147483647 h 1578"/>
                <a:gd name="T98" fmla="*/ 2147483647 w 1504"/>
                <a:gd name="T99" fmla="*/ 2147483647 h 1578"/>
                <a:gd name="T100" fmla="*/ 2147483647 w 1504"/>
                <a:gd name="T101" fmla="*/ 2147483647 h 1578"/>
                <a:gd name="T102" fmla="*/ 2147483647 w 1504"/>
                <a:gd name="T103" fmla="*/ 2147483647 h 1578"/>
                <a:gd name="T104" fmla="*/ 2147483647 w 1504"/>
                <a:gd name="T105" fmla="*/ 2147483647 h 1578"/>
                <a:gd name="T106" fmla="*/ 2147483647 w 1504"/>
                <a:gd name="T107" fmla="*/ 2147483647 h 1578"/>
                <a:gd name="T108" fmla="*/ 2147483647 w 1504"/>
                <a:gd name="T109" fmla="*/ 2147483647 h 1578"/>
                <a:gd name="T110" fmla="*/ 2147483647 w 1504"/>
                <a:gd name="T111" fmla="*/ 2147483647 h 1578"/>
                <a:gd name="T112" fmla="*/ 2147483647 w 1504"/>
                <a:gd name="T113" fmla="*/ 2147483647 h 1578"/>
                <a:gd name="T114" fmla="*/ 2147483647 w 1504"/>
                <a:gd name="T115" fmla="*/ 2147483647 h 1578"/>
                <a:gd name="T116" fmla="*/ 2147483647 w 1504"/>
                <a:gd name="T117" fmla="*/ 2147483647 h 1578"/>
                <a:gd name="T118" fmla="*/ 2147483647 w 1504"/>
                <a:gd name="T119" fmla="*/ 373336896 h 1578"/>
                <a:gd name="T120" fmla="*/ 2147483647 w 1504"/>
                <a:gd name="T121" fmla="*/ 2147483647 h 157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04"/>
                <a:gd name="T184" fmla="*/ 0 h 1578"/>
                <a:gd name="T185" fmla="*/ 1504 w 1504"/>
                <a:gd name="T186" fmla="*/ 1578 h 157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04" h="1578">
                  <a:moveTo>
                    <a:pt x="1185" y="162"/>
                  </a:moveTo>
                  <a:lnTo>
                    <a:pt x="1199" y="203"/>
                  </a:lnTo>
                  <a:lnTo>
                    <a:pt x="1192" y="216"/>
                  </a:lnTo>
                  <a:lnTo>
                    <a:pt x="1185" y="244"/>
                  </a:lnTo>
                  <a:lnTo>
                    <a:pt x="1172" y="257"/>
                  </a:lnTo>
                  <a:lnTo>
                    <a:pt x="1185" y="284"/>
                  </a:lnTo>
                  <a:lnTo>
                    <a:pt x="1165" y="318"/>
                  </a:lnTo>
                  <a:lnTo>
                    <a:pt x="1138" y="338"/>
                  </a:lnTo>
                  <a:lnTo>
                    <a:pt x="1124" y="352"/>
                  </a:lnTo>
                  <a:lnTo>
                    <a:pt x="1118" y="352"/>
                  </a:lnTo>
                  <a:lnTo>
                    <a:pt x="1131" y="365"/>
                  </a:lnTo>
                  <a:lnTo>
                    <a:pt x="1124" y="365"/>
                  </a:lnTo>
                  <a:lnTo>
                    <a:pt x="1124" y="393"/>
                  </a:lnTo>
                  <a:lnTo>
                    <a:pt x="1124" y="399"/>
                  </a:lnTo>
                  <a:lnTo>
                    <a:pt x="1124" y="433"/>
                  </a:lnTo>
                  <a:lnTo>
                    <a:pt x="1124" y="460"/>
                  </a:lnTo>
                  <a:lnTo>
                    <a:pt x="1151" y="460"/>
                  </a:lnTo>
                  <a:lnTo>
                    <a:pt x="1179" y="467"/>
                  </a:lnTo>
                  <a:lnTo>
                    <a:pt x="1212" y="487"/>
                  </a:lnTo>
                  <a:lnTo>
                    <a:pt x="1219" y="501"/>
                  </a:lnTo>
                  <a:lnTo>
                    <a:pt x="1233" y="521"/>
                  </a:lnTo>
                  <a:lnTo>
                    <a:pt x="1233" y="542"/>
                  </a:lnTo>
                  <a:lnTo>
                    <a:pt x="1233" y="562"/>
                  </a:lnTo>
                  <a:lnTo>
                    <a:pt x="1226" y="575"/>
                  </a:lnTo>
                  <a:lnTo>
                    <a:pt x="1219" y="623"/>
                  </a:lnTo>
                  <a:lnTo>
                    <a:pt x="1206" y="643"/>
                  </a:lnTo>
                  <a:lnTo>
                    <a:pt x="1206" y="657"/>
                  </a:lnTo>
                  <a:lnTo>
                    <a:pt x="1199" y="664"/>
                  </a:lnTo>
                  <a:lnTo>
                    <a:pt x="1172" y="697"/>
                  </a:lnTo>
                  <a:lnTo>
                    <a:pt x="1179" y="725"/>
                  </a:lnTo>
                  <a:lnTo>
                    <a:pt x="1179" y="745"/>
                  </a:lnTo>
                  <a:lnTo>
                    <a:pt x="1192" y="765"/>
                  </a:lnTo>
                  <a:lnTo>
                    <a:pt x="1199" y="785"/>
                  </a:lnTo>
                  <a:lnTo>
                    <a:pt x="1206" y="792"/>
                  </a:lnTo>
                  <a:lnTo>
                    <a:pt x="1212" y="792"/>
                  </a:lnTo>
                  <a:lnTo>
                    <a:pt x="1226" y="819"/>
                  </a:lnTo>
                  <a:lnTo>
                    <a:pt x="1239" y="840"/>
                  </a:lnTo>
                  <a:lnTo>
                    <a:pt x="1246" y="853"/>
                  </a:lnTo>
                  <a:lnTo>
                    <a:pt x="1273" y="887"/>
                  </a:lnTo>
                  <a:lnTo>
                    <a:pt x="1287" y="914"/>
                  </a:lnTo>
                  <a:lnTo>
                    <a:pt x="1300" y="941"/>
                  </a:lnTo>
                  <a:lnTo>
                    <a:pt x="1341" y="982"/>
                  </a:lnTo>
                  <a:lnTo>
                    <a:pt x="1348" y="982"/>
                  </a:lnTo>
                  <a:lnTo>
                    <a:pt x="1355" y="995"/>
                  </a:lnTo>
                  <a:lnTo>
                    <a:pt x="1368" y="1002"/>
                  </a:lnTo>
                  <a:lnTo>
                    <a:pt x="1395" y="1009"/>
                  </a:lnTo>
                  <a:lnTo>
                    <a:pt x="1402" y="1023"/>
                  </a:lnTo>
                  <a:lnTo>
                    <a:pt x="1416" y="1023"/>
                  </a:lnTo>
                  <a:lnTo>
                    <a:pt x="1422" y="1029"/>
                  </a:lnTo>
                  <a:lnTo>
                    <a:pt x="1429" y="1023"/>
                  </a:lnTo>
                  <a:lnTo>
                    <a:pt x="1436" y="1050"/>
                  </a:lnTo>
                  <a:lnTo>
                    <a:pt x="1443" y="1050"/>
                  </a:lnTo>
                  <a:lnTo>
                    <a:pt x="1436" y="1050"/>
                  </a:lnTo>
                  <a:lnTo>
                    <a:pt x="1436" y="1056"/>
                  </a:lnTo>
                  <a:lnTo>
                    <a:pt x="1443" y="1084"/>
                  </a:lnTo>
                  <a:lnTo>
                    <a:pt x="1443" y="1090"/>
                  </a:lnTo>
                  <a:lnTo>
                    <a:pt x="1443" y="1084"/>
                  </a:lnTo>
                  <a:lnTo>
                    <a:pt x="1436" y="1090"/>
                  </a:lnTo>
                  <a:lnTo>
                    <a:pt x="1443" y="1084"/>
                  </a:lnTo>
                  <a:lnTo>
                    <a:pt x="1436" y="1084"/>
                  </a:lnTo>
                  <a:lnTo>
                    <a:pt x="1429" y="1084"/>
                  </a:lnTo>
                  <a:lnTo>
                    <a:pt x="1429" y="1077"/>
                  </a:lnTo>
                  <a:lnTo>
                    <a:pt x="1416" y="1056"/>
                  </a:lnTo>
                  <a:lnTo>
                    <a:pt x="1409" y="1056"/>
                  </a:lnTo>
                  <a:lnTo>
                    <a:pt x="1409" y="1063"/>
                  </a:lnTo>
                  <a:lnTo>
                    <a:pt x="1402" y="1063"/>
                  </a:lnTo>
                  <a:lnTo>
                    <a:pt x="1395" y="1084"/>
                  </a:lnTo>
                  <a:lnTo>
                    <a:pt x="1395" y="1090"/>
                  </a:lnTo>
                  <a:lnTo>
                    <a:pt x="1395" y="1097"/>
                  </a:lnTo>
                  <a:lnTo>
                    <a:pt x="1402" y="1097"/>
                  </a:lnTo>
                  <a:lnTo>
                    <a:pt x="1388" y="1104"/>
                  </a:lnTo>
                  <a:lnTo>
                    <a:pt x="1388" y="1111"/>
                  </a:lnTo>
                  <a:lnTo>
                    <a:pt x="1382" y="1117"/>
                  </a:lnTo>
                  <a:lnTo>
                    <a:pt x="1375" y="1131"/>
                  </a:lnTo>
                  <a:lnTo>
                    <a:pt x="1361" y="1131"/>
                  </a:lnTo>
                  <a:lnTo>
                    <a:pt x="1355" y="1138"/>
                  </a:lnTo>
                  <a:lnTo>
                    <a:pt x="1355" y="1144"/>
                  </a:lnTo>
                  <a:lnTo>
                    <a:pt x="1355" y="1151"/>
                  </a:lnTo>
                  <a:lnTo>
                    <a:pt x="1355" y="1158"/>
                  </a:lnTo>
                  <a:lnTo>
                    <a:pt x="1348" y="1165"/>
                  </a:lnTo>
                  <a:lnTo>
                    <a:pt x="1348" y="1178"/>
                  </a:lnTo>
                  <a:lnTo>
                    <a:pt x="1361" y="1192"/>
                  </a:lnTo>
                  <a:lnTo>
                    <a:pt x="1368" y="1205"/>
                  </a:lnTo>
                  <a:lnTo>
                    <a:pt x="1375" y="1212"/>
                  </a:lnTo>
                  <a:lnTo>
                    <a:pt x="1375" y="1219"/>
                  </a:lnTo>
                  <a:lnTo>
                    <a:pt x="1395" y="1239"/>
                  </a:lnTo>
                  <a:lnTo>
                    <a:pt x="1409" y="1246"/>
                  </a:lnTo>
                  <a:lnTo>
                    <a:pt x="1422" y="1246"/>
                  </a:lnTo>
                  <a:lnTo>
                    <a:pt x="1436" y="1253"/>
                  </a:lnTo>
                  <a:lnTo>
                    <a:pt x="1443" y="1253"/>
                  </a:lnTo>
                  <a:lnTo>
                    <a:pt x="1449" y="1260"/>
                  </a:lnTo>
                  <a:lnTo>
                    <a:pt x="1449" y="1266"/>
                  </a:lnTo>
                  <a:lnTo>
                    <a:pt x="1456" y="1266"/>
                  </a:lnTo>
                  <a:lnTo>
                    <a:pt x="1463" y="1266"/>
                  </a:lnTo>
                  <a:lnTo>
                    <a:pt x="1470" y="1266"/>
                  </a:lnTo>
                  <a:lnTo>
                    <a:pt x="1470" y="1260"/>
                  </a:lnTo>
                  <a:lnTo>
                    <a:pt x="1470" y="1253"/>
                  </a:lnTo>
                  <a:lnTo>
                    <a:pt x="1470" y="1246"/>
                  </a:lnTo>
                  <a:lnTo>
                    <a:pt x="1477" y="1246"/>
                  </a:lnTo>
                  <a:lnTo>
                    <a:pt x="1470" y="1239"/>
                  </a:lnTo>
                  <a:lnTo>
                    <a:pt x="1470" y="1233"/>
                  </a:lnTo>
                  <a:lnTo>
                    <a:pt x="1456" y="1233"/>
                  </a:lnTo>
                  <a:lnTo>
                    <a:pt x="1456" y="1239"/>
                  </a:lnTo>
                  <a:lnTo>
                    <a:pt x="1456" y="1233"/>
                  </a:lnTo>
                  <a:lnTo>
                    <a:pt x="1463" y="1233"/>
                  </a:lnTo>
                  <a:lnTo>
                    <a:pt x="1463" y="1226"/>
                  </a:lnTo>
                  <a:lnTo>
                    <a:pt x="1456" y="1212"/>
                  </a:lnTo>
                  <a:lnTo>
                    <a:pt x="1456" y="1199"/>
                  </a:lnTo>
                  <a:lnTo>
                    <a:pt x="1449" y="1199"/>
                  </a:lnTo>
                  <a:lnTo>
                    <a:pt x="1456" y="1199"/>
                  </a:lnTo>
                  <a:lnTo>
                    <a:pt x="1449" y="1185"/>
                  </a:lnTo>
                  <a:lnTo>
                    <a:pt x="1456" y="1158"/>
                  </a:lnTo>
                  <a:lnTo>
                    <a:pt x="1456" y="1151"/>
                  </a:lnTo>
                  <a:lnTo>
                    <a:pt x="1449" y="1144"/>
                  </a:lnTo>
                  <a:lnTo>
                    <a:pt x="1449" y="1138"/>
                  </a:lnTo>
                  <a:lnTo>
                    <a:pt x="1456" y="1138"/>
                  </a:lnTo>
                  <a:lnTo>
                    <a:pt x="1449" y="1138"/>
                  </a:lnTo>
                  <a:lnTo>
                    <a:pt x="1456" y="1138"/>
                  </a:lnTo>
                  <a:lnTo>
                    <a:pt x="1449" y="1138"/>
                  </a:lnTo>
                  <a:lnTo>
                    <a:pt x="1449" y="1131"/>
                  </a:lnTo>
                  <a:lnTo>
                    <a:pt x="1443" y="1124"/>
                  </a:lnTo>
                  <a:lnTo>
                    <a:pt x="1443" y="1111"/>
                  </a:lnTo>
                  <a:lnTo>
                    <a:pt x="1443" y="1104"/>
                  </a:lnTo>
                  <a:lnTo>
                    <a:pt x="1436" y="1097"/>
                  </a:lnTo>
                  <a:lnTo>
                    <a:pt x="1443" y="1097"/>
                  </a:lnTo>
                  <a:lnTo>
                    <a:pt x="1449" y="1097"/>
                  </a:lnTo>
                  <a:lnTo>
                    <a:pt x="1443" y="1097"/>
                  </a:lnTo>
                  <a:lnTo>
                    <a:pt x="1449" y="1104"/>
                  </a:lnTo>
                  <a:lnTo>
                    <a:pt x="1449" y="1111"/>
                  </a:lnTo>
                  <a:lnTo>
                    <a:pt x="1449" y="1117"/>
                  </a:lnTo>
                  <a:lnTo>
                    <a:pt x="1449" y="1124"/>
                  </a:lnTo>
                  <a:lnTo>
                    <a:pt x="1456" y="1131"/>
                  </a:lnTo>
                  <a:lnTo>
                    <a:pt x="1463" y="1131"/>
                  </a:lnTo>
                  <a:lnTo>
                    <a:pt x="1470" y="1144"/>
                  </a:lnTo>
                  <a:lnTo>
                    <a:pt x="1463" y="1138"/>
                  </a:lnTo>
                  <a:lnTo>
                    <a:pt x="1456" y="1138"/>
                  </a:lnTo>
                  <a:lnTo>
                    <a:pt x="1463" y="1138"/>
                  </a:lnTo>
                  <a:lnTo>
                    <a:pt x="1456" y="1138"/>
                  </a:lnTo>
                  <a:lnTo>
                    <a:pt x="1456" y="1144"/>
                  </a:lnTo>
                  <a:lnTo>
                    <a:pt x="1463" y="1144"/>
                  </a:lnTo>
                  <a:lnTo>
                    <a:pt x="1456" y="1144"/>
                  </a:lnTo>
                  <a:lnTo>
                    <a:pt x="1456" y="1172"/>
                  </a:lnTo>
                  <a:lnTo>
                    <a:pt x="1456" y="1178"/>
                  </a:lnTo>
                  <a:lnTo>
                    <a:pt x="1456" y="1192"/>
                  </a:lnTo>
                  <a:lnTo>
                    <a:pt x="1470" y="1226"/>
                  </a:lnTo>
                  <a:lnTo>
                    <a:pt x="1477" y="1233"/>
                  </a:lnTo>
                  <a:lnTo>
                    <a:pt x="1470" y="1233"/>
                  </a:lnTo>
                  <a:lnTo>
                    <a:pt x="1477" y="1239"/>
                  </a:lnTo>
                  <a:lnTo>
                    <a:pt x="1483" y="1253"/>
                  </a:lnTo>
                  <a:lnTo>
                    <a:pt x="1490" y="1260"/>
                  </a:lnTo>
                  <a:lnTo>
                    <a:pt x="1497" y="1266"/>
                  </a:lnTo>
                  <a:lnTo>
                    <a:pt x="1504" y="1260"/>
                  </a:lnTo>
                  <a:lnTo>
                    <a:pt x="1504" y="1266"/>
                  </a:lnTo>
                  <a:lnTo>
                    <a:pt x="1497" y="1266"/>
                  </a:lnTo>
                  <a:lnTo>
                    <a:pt x="1490" y="1266"/>
                  </a:lnTo>
                  <a:lnTo>
                    <a:pt x="1490" y="1273"/>
                  </a:lnTo>
                  <a:lnTo>
                    <a:pt x="1483" y="1280"/>
                  </a:lnTo>
                  <a:lnTo>
                    <a:pt x="1477" y="1280"/>
                  </a:lnTo>
                  <a:lnTo>
                    <a:pt x="1477" y="1287"/>
                  </a:lnTo>
                  <a:lnTo>
                    <a:pt x="1477" y="1293"/>
                  </a:lnTo>
                  <a:lnTo>
                    <a:pt x="1470" y="1300"/>
                  </a:lnTo>
                  <a:lnTo>
                    <a:pt x="1463" y="1300"/>
                  </a:lnTo>
                  <a:lnTo>
                    <a:pt x="1449" y="1307"/>
                  </a:lnTo>
                  <a:lnTo>
                    <a:pt x="1436" y="1307"/>
                  </a:lnTo>
                  <a:lnTo>
                    <a:pt x="1429" y="1307"/>
                  </a:lnTo>
                  <a:lnTo>
                    <a:pt x="1422" y="1314"/>
                  </a:lnTo>
                  <a:lnTo>
                    <a:pt x="1422" y="1307"/>
                  </a:lnTo>
                  <a:lnTo>
                    <a:pt x="1416" y="1314"/>
                  </a:lnTo>
                  <a:lnTo>
                    <a:pt x="1416" y="1321"/>
                  </a:lnTo>
                  <a:lnTo>
                    <a:pt x="1395" y="1321"/>
                  </a:lnTo>
                  <a:lnTo>
                    <a:pt x="1388" y="1334"/>
                  </a:lnTo>
                  <a:lnTo>
                    <a:pt x="1375" y="1327"/>
                  </a:lnTo>
                  <a:lnTo>
                    <a:pt x="1368" y="1334"/>
                  </a:lnTo>
                  <a:lnTo>
                    <a:pt x="1368" y="1327"/>
                  </a:lnTo>
                  <a:lnTo>
                    <a:pt x="1368" y="1321"/>
                  </a:lnTo>
                  <a:lnTo>
                    <a:pt x="1361" y="1321"/>
                  </a:lnTo>
                  <a:lnTo>
                    <a:pt x="1355" y="1321"/>
                  </a:lnTo>
                  <a:lnTo>
                    <a:pt x="1355" y="1327"/>
                  </a:lnTo>
                  <a:lnTo>
                    <a:pt x="1348" y="1327"/>
                  </a:lnTo>
                  <a:lnTo>
                    <a:pt x="1341" y="1327"/>
                  </a:lnTo>
                  <a:lnTo>
                    <a:pt x="1341" y="1334"/>
                  </a:lnTo>
                  <a:lnTo>
                    <a:pt x="1334" y="1334"/>
                  </a:lnTo>
                  <a:lnTo>
                    <a:pt x="1328" y="1334"/>
                  </a:lnTo>
                  <a:lnTo>
                    <a:pt x="1334" y="1341"/>
                  </a:lnTo>
                  <a:lnTo>
                    <a:pt x="1328" y="1341"/>
                  </a:lnTo>
                  <a:lnTo>
                    <a:pt x="1321" y="1341"/>
                  </a:lnTo>
                  <a:lnTo>
                    <a:pt x="1314" y="1341"/>
                  </a:lnTo>
                  <a:lnTo>
                    <a:pt x="1314" y="1348"/>
                  </a:lnTo>
                  <a:lnTo>
                    <a:pt x="1307" y="1348"/>
                  </a:lnTo>
                  <a:lnTo>
                    <a:pt x="1300" y="1354"/>
                  </a:lnTo>
                  <a:lnTo>
                    <a:pt x="1294" y="1361"/>
                  </a:lnTo>
                  <a:lnTo>
                    <a:pt x="1287" y="1354"/>
                  </a:lnTo>
                  <a:lnTo>
                    <a:pt x="1280" y="1354"/>
                  </a:lnTo>
                  <a:lnTo>
                    <a:pt x="1267" y="1354"/>
                  </a:lnTo>
                  <a:lnTo>
                    <a:pt x="1260" y="1354"/>
                  </a:lnTo>
                  <a:lnTo>
                    <a:pt x="1253" y="1354"/>
                  </a:lnTo>
                  <a:lnTo>
                    <a:pt x="1260" y="1348"/>
                  </a:lnTo>
                  <a:lnTo>
                    <a:pt x="1267" y="1341"/>
                  </a:lnTo>
                  <a:lnTo>
                    <a:pt x="1273" y="1341"/>
                  </a:lnTo>
                  <a:lnTo>
                    <a:pt x="1267" y="1341"/>
                  </a:lnTo>
                  <a:lnTo>
                    <a:pt x="1260" y="1334"/>
                  </a:lnTo>
                  <a:lnTo>
                    <a:pt x="1260" y="1341"/>
                  </a:lnTo>
                  <a:lnTo>
                    <a:pt x="1260" y="1334"/>
                  </a:lnTo>
                  <a:lnTo>
                    <a:pt x="1253" y="1334"/>
                  </a:lnTo>
                  <a:lnTo>
                    <a:pt x="1253" y="1341"/>
                  </a:lnTo>
                  <a:lnTo>
                    <a:pt x="1246" y="1341"/>
                  </a:lnTo>
                  <a:lnTo>
                    <a:pt x="1246" y="1334"/>
                  </a:lnTo>
                  <a:lnTo>
                    <a:pt x="1246" y="1327"/>
                  </a:lnTo>
                  <a:lnTo>
                    <a:pt x="1239" y="1327"/>
                  </a:lnTo>
                  <a:lnTo>
                    <a:pt x="1246" y="1321"/>
                  </a:lnTo>
                  <a:lnTo>
                    <a:pt x="1239" y="1321"/>
                  </a:lnTo>
                  <a:lnTo>
                    <a:pt x="1246" y="1321"/>
                  </a:lnTo>
                  <a:lnTo>
                    <a:pt x="1246" y="1314"/>
                  </a:lnTo>
                  <a:lnTo>
                    <a:pt x="1246" y="1307"/>
                  </a:lnTo>
                  <a:lnTo>
                    <a:pt x="1239" y="1314"/>
                  </a:lnTo>
                  <a:lnTo>
                    <a:pt x="1233" y="1314"/>
                  </a:lnTo>
                  <a:lnTo>
                    <a:pt x="1226" y="1307"/>
                  </a:lnTo>
                  <a:lnTo>
                    <a:pt x="1226" y="1314"/>
                  </a:lnTo>
                  <a:lnTo>
                    <a:pt x="1233" y="1314"/>
                  </a:lnTo>
                  <a:lnTo>
                    <a:pt x="1233" y="1321"/>
                  </a:lnTo>
                  <a:lnTo>
                    <a:pt x="1239" y="1327"/>
                  </a:lnTo>
                  <a:lnTo>
                    <a:pt x="1233" y="1327"/>
                  </a:lnTo>
                  <a:lnTo>
                    <a:pt x="1226" y="1327"/>
                  </a:lnTo>
                  <a:lnTo>
                    <a:pt x="1226" y="1321"/>
                  </a:lnTo>
                  <a:lnTo>
                    <a:pt x="1226" y="1327"/>
                  </a:lnTo>
                  <a:lnTo>
                    <a:pt x="1212" y="1327"/>
                  </a:lnTo>
                  <a:lnTo>
                    <a:pt x="1212" y="1334"/>
                  </a:lnTo>
                  <a:lnTo>
                    <a:pt x="1212" y="1341"/>
                  </a:lnTo>
                  <a:lnTo>
                    <a:pt x="1206" y="1341"/>
                  </a:lnTo>
                  <a:lnTo>
                    <a:pt x="1199" y="1341"/>
                  </a:lnTo>
                  <a:lnTo>
                    <a:pt x="1192" y="1334"/>
                  </a:lnTo>
                  <a:lnTo>
                    <a:pt x="1185" y="1334"/>
                  </a:lnTo>
                  <a:lnTo>
                    <a:pt x="1179" y="1334"/>
                  </a:lnTo>
                  <a:lnTo>
                    <a:pt x="1172" y="1327"/>
                  </a:lnTo>
                  <a:lnTo>
                    <a:pt x="1165" y="1334"/>
                  </a:lnTo>
                  <a:lnTo>
                    <a:pt x="1158" y="1334"/>
                  </a:lnTo>
                  <a:lnTo>
                    <a:pt x="1158" y="1327"/>
                  </a:lnTo>
                  <a:lnTo>
                    <a:pt x="1151" y="1327"/>
                  </a:lnTo>
                  <a:lnTo>
                    <a:pt x="1151" y="1334"/>
                  </a:lnTo>
                  <a:lnTo>
                    <a:pt x="1138" y="1341"/>
                  </a:lnTo>
                  <a:lnTo>
                    <a:pt x="1131" y="1348"/>
                  </a:lnTo>
                  <a:lnTo>
                    <a:pt x="1124" y="1348"/>
                  </a:lnTo>
                  <a:lnTo>
                    <a:pt x="1118" y="1348"/>
                  </a:lnTo>
                  <a:lnTo>
                    <a:pt x="1111" y="1354"/>
                  </a:lnTo>
                  <a:lnTo>
                    <a:pt x="1111" y="1361"/>
                  </a:lnTo>
                  <a:lnTo>
                    <a:pt x="1104" y="1368"/>
                  </a:lnTo>
                  <a:lnTo>
                    <a:pt x="1111" y="1368"/>
                  </a:lnTo>
                  <a:lnTo>
                    <a:pt x="1118" y="1375"/>
                  </a:lnTo>
                  <a:lnTo>
                    <a:pt x="1124" y="1382"/>
                  </a:lnTo>
                  <a:lnTo>
                    <a:pt x="1124" y="1388"/>
                  </a:lnTo>
                  <a:lnTo>
                    <a:pt x="1111" y="1388"/>
                  </a:lnTo>
                  <a:lnTo>
                    <a:pt x="1111" y="1382"/>
                  </a:lnTo>
                  <a:lnTo>
                    <a:pt x="1090" y="1382"/>
                  </a:lnTo>
                  <a:lnTo>
                    <a:pt x="1090" y="1375"/>
                  </a:lnTo>
                  <a:lnTo>
                    <a:pt x="1084" y="1382"/>
                  </a:lnTo>
                  <a:lnTo>
                    <a:pt x="1084" y="1375"/>
                  </a:lnTo>
                  <a:lnTo>
                    <a:pt x="1084" y="1382"/>
                  </a:lnTo>
                  <a:lnTo>
                    <a:pt x="1070" y="1382"/>
                  </a:lnTo>
                  <a:lnTo>
                    <a:pt x="1063" y="1375"/>
                  </a:lnTo>
                  <a:lnTo>
                    <a:pt x="1063" y="1368"/>
                  </a:lnTo>
                  <a:lnTo>
                    <a:pt x="1070" y="1368"/>
                  </a:lnTo>
                  <a:lnTo>
                    <a:pt x="1070" y="1361"/>
                  </a:lnTo>
                  <a:lnTo>
                    <a:pt x="1063" y="1354"/>
                  </a:lnTo>
                  <a:lnTo>
                    <a:pt x="1057" y="1348"/>
                  </a:lnTo>
                  <a:lnTo>
                    <a:pt x="1050" y="1348"/>
                  </a:lnTo>
                  <a:lnTo>
                    <a:pt x="1043" y="1341"/>
                  </a:lnTo>
                  <a:lnTo>
                    <a:pt x="1036" y="1341"/>
                  </a:lnTo>
                  <a:lnTo>
                    <a:pt x="1023" y="1341"/>
                  </a:lnTo>
                  <a:lnTo>
                    <a:pt x="1016" y="1341"/>
                  </a:lnTo>
                  <a:lnTo>
                    <a:pt x="1009" y="1341"/>
                  </a:lnTo>
                  <a:lnTo>
                    <a:pt x="1002" y="1341"/>
                  </a:lnTo>
                  <a:lnTo>
                    <a:pt x="996" y="1341"/>
                  </a:lnTo>
                  <a:lnTo>
                    <a:pt x="989" y="1348"/>
                  </a:lnTo>
                  <a:lnTo>
                    <a:pt x="989" y="1354"/>
                  </a:lnTo>
                  <a:lnTo>
                    <a:pt x="989" y="1361"/>
                  </a:lnTo>
                  <a:lnTo>
                    <a:pt x="982" y="1361"/>
                  </a:lnTo>
                  <a:lnTo>
                    <a:pt x="975" y="1361"/>
                  </a:lnTo>
                  <a:lnTo>
                    <a:pt x="969" y="1361"/>
                  </a:lnTo>
                  <a:lnTo>
                    <a:pt x="962" y="1361"/>
                  </a:lnTo>
                  <a:lnTo>
                    <a:pt x="948" y="1361"/>
                  </a:lnTo>
                  <a:lnTo>
                    <a:pt x="935" y="1354"/>
                  </a:lnTo>
                  <a:lnTo>
                    <a:pt x="935" y="1361"/>
                  </a:lnTo>
                  <a:lnTo>
                    <a:pt x="935" y="1354"/>
                  </a:lnTo>
                  <a:lnTo>
                    <a:pt x="928" y="1354"/>
                  </a:lnTo>
                  <a:lnTo>
                    <a:pt x="921" y="1361"/>
                  </a:lnTo>
                  <a:lnTo>
                    <a:pt x="914" y="1361"/>
                  </a:lnTo>
                  <a:lnTo>
                    <a:pt x="901" y="1375"/>
                  </a:lnTo>
                  <a:lnTo>
                    <a:pt x="881" y="1395"/>
                  </a:lnTo>
                  <a:lnTo>
                    <a:pt x="874" y="1402"/>
                  </a:lnTo>
                  <a:lnTo>
                    <a:pt x="867" y="1402"/>
                  </a:lnTo>
                  <a:lnTo>
                    <a:pt x="860" y="1409"/>
                  </a:lnTo>
                  <a:lnTo>
                    <a:pt x="860" y="1415"/>
                  </a:lnTo>
                  <a:lnTo>
                    <a:pt x="860" y="1422"/>
                  </a:lnTo>
                  <a:lnTo>
                    <a:pt x="847" y="1422"/>
                  </a:lnTo>
                  <a:lnTo>
                    <a:pt x="840" y="1429"/>
                  </a:lnTo>
                  <a:lnTo>
                    <a:pt x="833" y="1429"/>
                  </a:lnTo>
                  <a:lnTo>
                    <a:pt x="826" y="1429"/>
                  </a:lnTo>
                  <a:lnTo>
                    <a:pt x="820" y="1436"/>
                  </a:lnTo>
                  <a:lnTo>
                    <a:pt x="813" y="1443"/>
                  </a:lnTo>
                  <a:lnTo>
                    <a:pt x="806" y="1449"/>
                  </a:lnTo>
                  <a:lnTo>
                    <a:pt x="799" y="1449"/>
                  </a:lnTo>
                  <a:lnTo>
                    <a:pt x="799" y="1463"/>
                  </a:lnTo>
                  <a:lnTo>
                    <a:pt x="799" y="1470"/>
                  </a:lnTo>
                  <a:lnTo>
                    <a:pt x="792" y="1470"/>
                  </a:lnTo>
                  <a:lnTo>
                    <a:pt x="792" y="1476"/>
                  </a:lnTo>
                  <a:lnTo>
                    <a:pt x="792" y="1483"/>
                  </a:lnTo>
                  <a:lnTo>
                    <a:pt x="786" y="1483"/>
                  </a:lnTo>
                  <a:lnTo>
                    <a:pt x="786" y="1490"/>
                  </a:lnTo>
                  <a:lnTo>
                    <a:pt x="786" y="1503"/>
                  </a:lnTo>
                  <a:lnTo>
                    <a:pt x="792" y="1503"/>
                  </a:lnTo>
                  <a:lnTo>
                    <a:pt x="792" y="1510"/>
                  </a:lnTo>
                  <a:lnTo>
                    <a:pt x="786" y="1510"/>
                  </a:lnTo>
                  <a:lnTo>
                    <a:pt x="786" y="1517"/>
                  </a:lnTo>
                  <a:lnTo>
                    <a:pt x="779" y="1517"/>
                  </a:lnTo>
                  <a:lnTo>
                    <a:pt x="772" y="1517"/>
                  </a:lnTo>
                  <a:lnTo>
                    <a:pt x="772" y="1510"/>
                  </a:lnTo>
                  <a:lnTo>
                    <a:pt x="752" y="1510"/>
                  </a:lnTo>
                  <a:lnTo>
                    <a:pt x="745" y="1524"/>
                  </a:lnTo>
                  <a:lnTo>
                    <a:pt x="738" y="1524"/>
                  </a:lnTo>
                  <a:lnTo>
                    <a:pt x="731" y="1524"/>
                  </a:lnTo>
                  <a:lnTo>
                    <a:pt x="731" y="1531"/>
                  </a:lnTo>
                  <a:lnTo>
                    <a:pt x="725" y="1531"/>
                  </a:lnTo>
                  <a:lnTo>
                    <a:pt x="718" y="1531"/>
                  </a:lnTo>
                  <a:lnTo>
                    <a:pt x="718" y="1537"/>
                  </a:lnTo>
                  <a:lnTo>
                    <a:pt x="711" y="1544"/>
                  </a:lnTo>
                  <a:lnTo>
                    <a:pt x="711" y="1537"/>
                  </a:lnTo>
                  <a:lnTo>
                    <a:pt x="704" y="1537"/>
                  </a:lnTo>
                  <a:lnTo>
                    <a:pt x="698" y="1544"/>
                  </a:lnTo>
                  <a:lnTo>
                    <a:pt x="704" y="1544"/>
                  </a:lnTo>
                  <a:lnTo>
                    <a:pt x="698" y="1544"/>
                  </a:lnTo>
                  <a:lnTo>
                    <a:pt x="691" y="1544"/>
                  </a:lnTo>
                  <a:lnTo>
                    <a:pt x="677" y="1551"/>
                  </a:lnTo>
                  <a:lnTo>
                    <a:pt x="671" y="1558"/>
                  </a:lnTo>
                  <a:lnTo>
                    <a:pt x="671" y="1564"/>
                  </a:lnTo>
                  <a:lnTo>
                    <a:pt x="664" y="1564"/>
                  </a:lnTo>
                  <a:lnTo>
                    <a:pt x="664" y="1571"/>
                  </a:lnTo>
                  <a:lnTo>
                    <a:pt x="657" y="1571"/>
                  </a:lnTo>
                  <a:lnTo>
                    <a:pt x="657" y="1578"/>
                  </a:lnTo>
                  <a:lnTo>
                    <a:pt x="623" y="1544"/>
                  </a:lnTo>
                  <a:lnTo>
                    <a:pt x="582" y="1524"/>
                  </a:lnTo>
                  <a:lnTo>
                    <a:pt x="555" y="1497"/>
                  </a:lnTo>
                  <a:lnTo>
                    <a:pt x="515" y="1497"/>
                  </a:lnTo>
                  <a:lnTo>
                    <a:pt x="501" y="1490"/>
                  </a:lnTo>
                  <a:lnTo>
                    <a:pt x="488" y="1490"/>
                  </a:lnTo>
                  <a:lnTo>
                    <a:pt x="488" y="1510"/>
                  </a:lnTo>
                  <a:lnTo>
                    <a:pt x="454" y="1490"/>
                  </a:lnTo>
                  <a:lnTo>
                    <a:pt x="454" y="1483"/>
                  </a:lnTo>
                  <a:lnTo>
                    <a:pt x="447" y="1463"/>
                  </a:lnTo>
                  <a:lnTo>
                    <a:pt x="440" y="1449"/>
                  </a:lnTo>
                  <a:lnTo>
                    <a:pt x="433" y="1449"/>
                  </a:lnTo>
                  <a:lnTo>
                    <a:pt x="393" y="1395"/>
                  </a:lnTo>
                  <a:lnTo>
                    <a:pt x="393" y="1388"/>
                  </a:lnTo>
                  <a:lnTo>
                    <a:pt x="359" y="1334"/>
                  </a:lnTo>
                  <a:lnTo>
                    <a:pt x="352" y="1334"/>
                  </a:lnTo>
                  <a:lnTo>
                    <a:pt x="359" y="1327"/>
                  </a:lnTo>
                  <a:lnTo>
                    <a:pt x="352" y="1321"/>
                  </a:lnTo>
                  <a:lnTo>
                    <a:pt x="345" y="1314"/>
                  </a:lnTo>
                  <a:lnTo>
                    <a:pt x="339" y="1307"/>
                  </a:lnTo>
                  <a:lnTo>
                    <a:pt x="339" y="1300"/>
                  </a:lnTo>
                  <a:lnTo>
                    <a:pt x="332" y="1293"/>
                  </a:lnTo>
                  <a:lnTo>
                    <a:pt x="332" y="1280"/>
                  </a:lnTo>
                  <a:lnTo>
                    <a:pt x="325" y="1273"/>
                  </a:lnTo>
                  <a:lnTo>
                    <a:pt x="318" y="1273"/>
                  </a:lnTo>
                  <a:lnTo>
                    <a:pt x="318" y="1266"/>
                  </a:lnTo>
                  <a:lnTo>
                    <a:pt x="312" y="1260"/>
                  </a:lnTo>
                  <a:lnTo>
                    <a:pt x="305" y="1246"/>
                  </a:lnTo>
                  <a:lnTo>
                    <a:pt x="305" y="1239"/>
                  </a:lnTo>
                  <a:lnTo>
                    <a:pt x="305" y="1226"/>
                  </a:lnTo>
                  <a:lnTo>
                    <a:pt x="305" y="1219"/>
                  </a:lnTo>
                  <a:lnTo>
                    <a:pt x="305" y="1212"/>
                  </a:lnTo>
                  <a:lnTo>
                    <a:pt x="305" y="1205"/>
                  </a:lnTo>
                  <a:lnTo>
                    <a:pt x="305" y="1199"/>
                  </a:lnTo>
                  <a:lnTo>
                    <a:pt x="305" y="1185"/>
                  </a:lnTo>
                  <a:lnTo>
                    <a:pt x="312" y="1185"/>
                  </a:lnTo>
                  <a:lnTo>
                    <a:pt x="318" y="1178"/>
                  </a:lnTo>
                  <a:lnTo>
                    <a:pt x="312" y="1158"/>
                  </a:lnTo>
                  <a:lnTo>
                    <a:pt x="312" y="1131"/>
                  </a:lnTo>
                  <a:lnTo>
                    <a:pt x="305" y="1124"/>
                  </a:lnTo>
                  <a:lnTo>
                    <a:pt x="312" y="1090"/>
                  </a:lnTo>
                  <a:lnTo>
                    <a:pt x="318" y="1077"/>
                  </a:lnTo>
                  <a:lnTo>
                    <a:pt x="312" y="1070"/>
                  </a:lnTo>
                  <a:lnTo>
                    <a:pt x="318" y="1050"/>
                  </a:lnTo>
                  <a:lnTo>
                    <a:pt x="325" y="1036"/>
                  </a:lnTo>
                  <a:lnTo>
                    <a:pt x="332" y="1029"/>
                  </a:lnTo>
                  <a:lnTo>
                    <a:pt x="332" y="1016"/>
                  </a:lnTo>
                  <a:lnTo>
                    <a:pt x="325" y="1009"/>
                  </a:lnTo>
                  <a:lnTo>
                    <a:pt x="318" y="1002"/>
                  </a:lnTo>
                  <a:lnTo>
                    <a:pt x="312" y="1009"/>
                  </a:lnTo>
                  <a:lnTo>
                    <a:pt x="305" y="1002"/>
                  </a:lnTo>
                  <a:lnTo>
                    <a:pt x="291" y="1016"/>
                  </a:lnTo>
                  <a:lnTo>
                    <a:pt x="278" y="1009"/>
                  </a:lnTo>
                  <a:lnTo>
                    <a:pt x="271" y="1009"/>
                  </a:lnTo>
                  <a:lnTo>
                    <a:pt x="264" y="1002"/>
                  </a:lnTo>
                  <a:lnTo>
                    <a:pt x="257" y="1002"/>
                  </a:lnTo>
                  <a:lnTo>
                    <a:pt x="251" y="1002"/>
                  </a:lnTo>
                  <a:lnTo>
                    <a:pt x="244" y="1002"/>
                  </a:lnTo>
                  <a:lnTo>
                    <a:pt x="244" y="1009"/>
                  </a:lnTo>
                  <a:lnTo>
                    <a:pt x="237" y="1016"/>
                  </a:lnTo>
                  <a:lnTo>
                    <a:pt x="237" y="1009"/>
                  </a:lnTo>
                  <a:lnTo>
                    <a:pt x="223" y="1009"/>
                  </a:lnTo>
                  <a:lnTo>
                    <a:pt x="217" y="1002"/>
                  </a:lnTo>
                  <a:lnTo>
                    <a:pt x="217" y="995"/>
                  </a:lnTo>
                  <a:lnTo>
                    <a:pt x="210" y="995"/>
                  </a:lnTo>
                  <a:lnTo>
                    <a:pt x="203" y="989"/>
                  </a:lnTo>
                  <a:lnTo>
                    <a:pt x="203" y="982"/>
                  </a:lnTo>
                  <a:lnTo>
                    <a:pt x="196" y="982"/>
                  </a:lnTo>
                  <a:lnTo>
                    <a:pt x="190" y="989"/>
                  </a:lnTo>
                  <a:lnTo>
                    <a:pt x="176" y="989"/>
                  </a:lnTo>
                  <a:lnTo>
                    <a:pt x="169" y="995"/>
                  </a:lnTo>
                  <a:lnTo>
                    <a:pt x="163" y="989"/>
                  </a:lnTo>
                  <a:lnTo>
                    <a:pt x="156" y="995"/>
                  </a:lnTo>
                  <a:lnTo>
                    <a:pt x="142" y="982"/>
                  </a:lnTo>
                  <a:lnTo>
                    <a:pt x="122" y="962"/>
                  </a:lnTo>
                  <a:lnTo>
                    <a:pt x="108" y="955"/>
                  </a:lnTo>
                  <a:lnTo>
                    <a:pt x="102" y="955"/>
                  </a:lnTo>
                  <a:lnTo>
                    <a:pt x="95" y="948"/>
                  </a:lnTo>
                  <a:lnTo>
                    <a:pt x="81" y="941"/>
                  </a:lnTo>
                  <a:lnTo>
                    <a:pt x="74" y="928"/>
                  </a:lnTo>
                  <a:lnTo>
                    <a:pt x="68" y="921"/>
                  </a:lnTo>
                  <a:lnTo>
                    <a:pt x="61" y="914"/>
                  </a:lnTo>
                  <a:lnTo>
                    <a:pt x="41" y="880"/>
                  </a:lnTo>
                  <a:lnTo>
                    <a:pt x="41" y="867"/>
                  </a:lnTo>
                  <a:lnTo>
                    <a:pt x="34" y="860"/>
                  </a:lnTo>
                  <a:lnTo>
                    <a:pt x="20" y="853"/>
                  </a:lnTo>
                  <a:lnTo>
                    <a:pt x="0" y="840"/>
                  </a:lnTo>
                  <a:lnTo>
                    <a:pt x="0" y="833"/>
                  </a:lnTo>
                  <a:lnTo>
                    <a:pt x="7" y="819"/>
                  </a:lnTo>
                  <a:lnTo>
                    <a:pt x="14" y="799"/>
                  </a:lnTo>
                  <a:lnTo>
                    <a:pt x="27" y="779"/>
                  </a:lnTo>
                  <a:lnTo>
                    <a:pt x="47" y="772"/>
                  </a:lnTo>
                  <a:lnTo>
                    <a:pt x="74" y="738"/>
                  </a:lnTo>
                  <a:lnTo>
                    <a:pt x="81" y="725"/>
                  </a:lnTo>
                  <a:lnTo>
                    <a:pt x="81" y="718"/>
                  </a:lnTo>
                  <a:lnTo>
                    <a:pt x="81" y="711"/>
                  </a:lnTo>
                  <a:lnTo>
                    <a:pt x="88" y="697"/>
                  </a:lnTo>
                  <a:lnTo>
                    <a:pt x="95" y="691"/>
                  </a:lnTo>
                  <a:lnTo>
                    <a:pt x="95" y="684"/>
                  </a:lnTo>
                  <a:lnTo>
                    <a:pt x="108" y="670"/>
                  </a:lnTo>
                  <a:lnTo>
                    <a:pt x="108" y="664"/>
                  </a:lnTo>
                  <a:lnTo>
                    <a:pt x="115" y="650"/>
                  </a:lnTo>
                  <a:lnTo>
                    <a:pt x="115" y="636"/>
                  </a:lnTo>
                  <a:lnTo>
                    <a:pt x="122" y="636"/>
                  </a:lnTo>
                  <a:lnTo>
                    <a:pt x="142" y="623"/>
                  </a:lnTo>
                  <a:lnTo>
                    <a:pt x="149" y="616"/>
                  </a:lnTo>
                  <a:lnTo>
                    <a:pt x="156" y="609"/>
                  </a:lnTo>
                  <a:lnTo>
                    <a:pt x="183" y="603"/>
                  </a:lnTo>
                  <a:lnTo>
                    <a:pt x="203" y="596"/>
                  </a:lnTo>
                  <a:lnTo>
                    <a:pt x="230" y="569"/>
                  </a:lnTo>
                  <a:lnTo>
                    <a:pt x="237" y="548"/>
                  </a:lnTo>
                  <a:lnTo>
                    <a:pt x="251" y="528"/>
                  </a:lnTo>
                  <a:lnTo>
                    <a:pt x="264" y="521"/>
                  </a:lnTo>
                  <a:lnTo>
                    <a:pt x="278" y="528"/>
                  </a:lnTo>
                  <a:lnTo>
                    <a:pt x="284" y="528"/>
                  </a:lnTo>
                  <a:lnTo>
                    <a:pt x="305" y="542"/>
                  </a:lnTo>
                  <a:lnTo>
                    <a:pt x="318" y="548"/>
                  </a:lnTo>
                  <a:lnTo>
                    <a:pt x="325" y="548"/>
                  </a:lnTo>
                  <a:lnTo>
                    <a:pt x="339" y="542"/>
                  </a:lnTo>
                  <a:lnTo>
                    <a:pt x="352" y="535"/>
                  </a:lnTo>
                  <a:lnTo>
                    <a:pt x="386" y="528"/>
                  </a:lnTo>
                  <a:lnTo>
                    <a:pt x="400" y="521"/>
                  </a:lnTo>
                  <a:lnTo>
                    <a:pt x="427" y="508"/>
                  </a:lnTo>
                  <a:lnTo>
                    <a:pt x="433" y="487"/>
                  </a:lnTo>
                  <a:lnTo>
                    <a:pt x="447" y="487"/>
                  </a:lnTo>
                  <a:lnTo>
                    <a:pt x="461" y="487"/>
                  </a:lnTo>
                  <a:lnTo>
                    <a:pt x="467" y="481"/>
                  </a:lnTo>
                  <a:lnTo>
                    <a:pt x="474" y="467"/>
                  </a:lnTo>
                  <a:lnTo>
                    <a:pt x="494" y="460"/>
                  </a:lnTo>
                  <a:lnTo>
                    <a:pt x="501" y="460"/>
                  </a:lnTo>
                  <a:lnTo>
                    <a:pt x="488" y="447"/>
                  </a:lnTo>
                  <a:lnTo>
                    <a:pt x="494" y="447"/>
                  </a:lnTo>
                  <a:lnTo>
                    <a:pt x="501" y="447"/>
                  </a:lnTo>
                  <a:lnTo>
                    <a:pt x="508" y="447"/>
                  </a:lnTo>
                  <a:lnTo>
                    <a:pt x="508" y="433"/>
                  </a:lnTo>
                  <a:lnTo>
                    <a:pt x="515" y="433"/>
                  </a:lnTo>
                  <a:lnTo>
                    <a:pt x="522" y="433"/>
                  </a:lnTo>
                  <a:lnTo>
                    <a:pt x="528" y="440"/>
                  </a:lnTo>
                  <a:lnTo>
                    <a:pt x="528" y="433"/>
                  </a:lnTo>
                  <a:lnTo>
                    <a:pt x="535" y="433"/>
                  </a:lnTo>
                  <a:lnTo>
                    <a:pt x="542" y="440"/>
                  </a:lnTo>
                  <a:lnTo>
                    <a:pt x="549" y="440"/>
                  </a:lnTo>
                  <a:lnTo>
                    <a:pt x="555" y="447"/>
                  </a:lnTo>
                  <a:lnTo>
                    <a:pt x="562" y="447"/>
                  </a:lnTo>
                  <a:lnTo>
                    <a:pt x="555" y="447"/>
                  </a:lnTo>
                  <a:lnTo>
                    <a:pt x="562" y="454"/>
                  </a:lnTo>
                  <a:lnTo>
                    <a:pt x="562" y="440"/>
                  </a:lnTo>
                  <a:lnTo>
                    <a:pt x="569" y="440"/>
                  </a:lnTo>
                  <a:lnTo>
                    <a:pt x="576" y="440"/>
                  </a:lnTo>
                  <a:lnTo>
                    <a:pt x="576" y="447"/>
                  </a:lnTo>
                  <a:lnTo>
                    <a:pt x="582" y="447"/>
                  </a:lnTo>
                  <a:lnTo>
                    <a:pt x="589" y="454"/>
                  </a:lnTo>
                  <a:lnTo>
                    <a:pt x="589" y="460"/>
                  </a:lnTo>
                  <a:lnTo>
                    <a:pt x="589" y="467"/>
                  </a:lnTo>
                  <a:lnTo>
                    <a:pt x="582" y="467"/>
                  </a:lnTo>
                  <a:lnTo>
                    <a:pt x="582" y="481"/>
                  </a:lnTo>
                  <a:lnTo>
                    <a:pt x="589" y="487"/>
                  </a:lnTo>
                  <a:lnTo>
                    <a:pt x="589" y="494"/>
                  </a:lnTo>
                  <a:lnTo>
                    <a:pt x="603" y="494"/>
                  </a:lnTo>
                  <a:lnTo>
                    <a:pt x="603" y="501"/>
                  </a:lnTo>
                  <a:lnTo>
                    <a:pt x="603" y="508"/>
                  </a:lnTo>
                  <a:lnTo>
                    <a:pt x="630" y="508"/>
                  </a:lnTo>
                  <a:lnTo>
                    <a:pt x="637" y="508"/>
                  </a:lnTo>
                  <a:lnTo>
                    <a:pt x="650" y="508"/>
                  </a:lnTo>
                  <a:lnTo>
                    <a:pt x="657" y="508"/>
                  </a:lnTo>
                  <a:lnTo>
                    <a:pt x="664" y="501"/>
                  </a:lnTo>
                  <a:lnTo>
                    <a:pt x="677" y="508"/>
                  </a:lnTo>
                  <a:lnTo>
                    <a:pt x="698" y="494"/>
                  </a:lnTo>
                  <a:lnTo>
                    <a:pt x="711" y="481"/>
                  </a:lnTo>
                  <a:lnTo>
                    <a:pt x="718" y="474"/>
                  </a:lnTo>
                  <a:lnTo>
                    <a:pt x="718" y="467"/>
                  </a:lnTo>
                  <a:lnTo>
                    <a:pt x="725" y="467"/>
                  </a:lnTo>
                  <a:lnTo>
                    <a:pt x="738" y="460"/>
                  </a:lnTo>
                  <a:lnTo>
                    <a:pt x="738" y="454"/>
                  </a:lnTo>
                  <a:lnTo>
                    <a:pt x="772" y="433"/>
                  </a:lnTo>
                  <a:lnTo>
                    <a:pt x="779" y="393"/>
                  </a:lnTo>
                  <a:lnTo>
                    <a:pt x="772" y="379"/>
                  </a:lnTo>
                  <a:lnTo>
                    <a:pt x="772" y="338"/>
                  </a:lnTo>
                  <a:lnTo>
                    <a:pt x="772" y="332"/>
                  </a:lnTo>
                  <a:lnTo>
                    <a:pt x="772" y="311"/>
                  </a:lnTo>
                  <a:lnTo>
                    <a:pt x="759" y="271"/>
                  </a:lnTo>
                  <a:lnTo>
                    <a:pt x="752" y="257"/>
                  </a:lnTo>
                  <a:lnTo>
                    <a:pt x="759" y="230"/>
                  </a:lnTo>
                  <a:lnTo>
                    <a:pt x="759" y="216"/>
                  </a:lnTo>
                  <a:lnTo>
                    <a:pt x="779" y="203"/>
                  </a:lnTo>
                  <a:lnTo>
                    <a:pt x="792" y="196"/>
                  </a:lnTo>
                  <a:lnTo>
                    <a:pt x="792" y="162"/>
                  </a:lnTo>
                  <a:lnTo>
                    <a:pt x="799" y="135"/>
                  </a:lnTo>
                  <a:lnTo>
                    <a:pt x="792" y="122"/>
                  </a:lnTo>
                  <a:lnTo>
                    <a:pt x="820" y="88"/>
                  </a:lnTo>
                  <a:lnTo>
                    <a:pt x="833" y="74"/>
                  </a:lnTo>
                  <a:lnTo>
                    <a:pt x="853" y="61"/>
                  </a:lnTo>
                  <a:lnTo>
                    <a:pt x="867" y="54"/>
                  </a:lnTo>
                  <a:lnTo>
                    <a:pt x="887" y="88"/>
                  </a:lnTo>
                  <a:lnTo>
                    <a:pt x="901" y="81"/>
                  </a:lnTo>
                  <a:lnTo>
                    <a:pt x="914" y="67"/>
                  </a:lnTo>
                  <a:lnTo>
                    <a:pt x="935" y="54"/>
                  </a:lnTo>
                  <a:lnTo>
                    <a:pt x="955" y="40"/>
                  </a:lnTo>
                  <a:lnTo>
                    <a:pt x="955" y="27"/>
                  </a:lnTo>
                  <a:lnTo>
                    <a:pt x="969" y="13"/>
                  </a:lnTo>
                  <a:lnTo>
                    <a:pt x="975" y="13"/>
                  </a:lnTo>
                  <a:lnTo>
                    <a:pt x="989" y="6"/>
                  </a:lnTo>
                  <a:lnTo>
                    <a:pt x="1009" y="6"/>
                  </a:lnTo>
                  <a:lnTo>
                    <a:pt x="1029" y="0"/>
                  </a:lnTo>
                  <a:lnTo>
                    <a:pt x="1084" y="13"/>
                  </a:lnTo>
                  <a:lnTo>
                    <a:pt x="1090" y="47"/>
                  </a:lnTo>
                  <a:lnTo>
                    <a:pt x="1151" y="101"/>
                  </a:lnTo>
                  <a:lnTo>
                    <a:pt x="1165" y="108"/>
                  </a:lnTo>
                  <a:lnTo>
                    <a:pt x="1172" y="108"/>
                  </a:lnTo>
                  <a:lnTo>
                    <a:pt x="1172" y="122"/>
                  </a:lnTo>
                  <a:lnTo>
                    <a:pt x="1179" y="128"/>
                  </a:lnTo>
                  <a:lnTo>
                    <a:pt x="1185" y="162"/>
                  </a:lnTo>
                  <a:close/>
                </a:path>
              </a:pathLst>
            </a:custGeom>
            <a:solidFill>
              <a:srgbClr val="001F5A"/>
            </a:solidFill>
            <a:ln w="0">
              <a:solidFill>
                <a:srgbClr val="7F7F7F"/>
              </a:solidFill>
              <a:prstDash val="solid"/>
              <a:round/>
              <a:headEnd/>
              <a:tailEnd/>
            </a:ln>
          </p:spPr>
          <p:txBody>
            <a:bodyPr lIns="100796" tIns="50398" rIns="100796" bIns="50398"/>
            <a:lstStyle/>
            <a:p>
              <a:endParaRPr lang="es-ES" sz="2004" dirty="0"/>
            </a:p>
          </p:txBody>
        </p:sp>
        <p:sp>
          <p:nvSpPr>
            <p:cNvPr id="8209" name="almeria">
              <a:extLst>
                <a:ext uri="{FF2B5EF4-FFF2-40B4-BE49-F238E27FC236}">
                  <a16:creationId xmlns:a16="http://schemas.microsoft.com/office/drawing/2014/main" id="{3C0031D7-9988-0BF5-F43A-460B0C7821B8}"/>
                </a:ext>
              </a:extLst>
            </p:cNvPr>
            <p:cNvSpPr>
              <a:spLocks/>
            </p:cNvSpPr>
            <p:nvPr/>
          </p:nvSpPr>
          <p:spPr bwMode="auto">
            <a:xfrm>
              <a:off x="14289367" y="8078069"/>
              <a:ext cx="520956" cy="566629"/>
            </a:xfrm>
            <a:custGeom>
              <a:avLst/>
              <a:gdLst>
                <a:gd name="T0" fmla="*/ 2147483647 w 1375"/>
                <a:gd name="T1" fmla="*/ 2147483647 h 1415"/>
                <a:gd name="T2" fmla="*/ 2147483647 w 1375"/>
                <a:gd name="T3" fmla="*/ 2147483647 h 1415"/>
                <a:gd name="T4" fmla="*/ 2147483647 w 1375"/>
                <a:gd name="T5" fmla="*/ 2147483647 h 1415"/>
                <a:gd name="T6" fmla="*/ 2147483647 w 1375"/>
                <a:gd name="T7" fmla="*/ 2147483647 h 1415"/>
                <a:gd name="T8" fmla="*/ 2147483647 w 1375"/>
                <a:gd name="T9" fmla="*/ 2147483647 h 1415"/>
                <a:gd name="T10" fmla="*/ 2147483647 w 1375"/>
                <a:gd name="T11" fmla="*/ 2147483647 h 1415"/>
                <a:gd name="T12" fmla="*/ 2147483647 w 1375"/>
                <a:gd name="T13" fmla="*/ 2147483647 h 1415"/>
                <a:gd name="T14" fmla="*/ 2147483647 w 1375"/>
                <a:gd name="T15" fmla="*/ 2147483647 h 1415"/>
                <a:gd name="T16" fmla="*/ 2147483647 w 1375"/>
                <a:gd name="T17" fmla="*/ 2147483647 h 1415"/>
                <a:gd name="T18" fmla="*/ 2147483647 w 1375"/>
                <a:gd name="T19" fmla="*/ 2147483647 h 1415"/>
                <a:gd name="T20" fmla="*/ 2147483647 w 1375"/>
                <a:gd name="T21" fmla="*/ 2147483647 h 1415"/>
                <a:gd name="T22" fmla="*/ 2147483647 w 1375"/>
                <a:gd name="T23" fmla="*/ 2147483647 h 1415"/>
                <a:gd name="T24" fmla="*/ 2147483647 w 1375"/>
                <a:gd name="T25" fmla="*/ 2147483647 h 1415"/>
                <a:gd name="T26" fmla="*/ 2147483647 w 1375"/>
                <a:gd name="T27" fmla="*/ 2147483647 h 1415"/>
                <a:gd name="T28" fmla="*/ 2147483647 w 1375"/>
                <a:gd name="T29" fmla="*/ 2147483647 h 1415"/>
                <a:gd name="T30" fmla="*/ 2147483647 w 1375"/>
                <a:gd name="T31" fmla="*/ 2147483647 h 1415"/>
                <a:gd name="T32" fmla="*/ 2147483647 w 1375"/>
                <a:gd name="T33" fmla="*/ 2147483647 h 1415"/>
                <a:gd name="T34" fmla="*/ 2147483647 w 1375"/>
                <a:gd name="T35" fmla="*/ 2147483647 h 1415"/>
                <a:gd name="T36" fmla="*/ 2147483647 w 1375"/>
                <a:gd name="T37" fmla="*/ 2147483647 h 1415"/>
                <a:gd name="T38" fmla="*/ 2147483647 w 1375"/>
                <a:gd name="T39" fmla="*/ 2147483647 h 1415"/>
                <a:gd name="T40" fmla="*/ 2147483647 w 1375"/>
                <a:gd name="T41" fmla="*/ 2147483647 h 1415"/>
                <a:gd name="T42" fmla="*/ 2147483647 w 1375"/>
                <a:gd name="T43" fmla="*/ 2147483647 h 1415"/>
                <a:gd name="T44" fmla="*/ 2147483647 w 1375"/>
                <a:gd name="T45" fmla="*/ 2147483647 h 1415"/>
                <a:gd name="T46" fmla="*/ 2147483647 w 1375"/>
                <a:gd name="T47" fmla="*/ 2147483647 h 1415"/>
                <a:gd name="T48" fmla="*/ 462698154 w 1375"/>
                <a:gd name="T49" fmla="*/ 2147483647 h 1415"/>
                <a:gd name="T50" fmla="*/ 2147483647 w 1375"/>
                <a:gd name="T51" fmla="*/ 2147483647 h 1415"/>
                <a:gd name="T52" fmla="*/ 2147483647 w 1375"/>
                <a:gd name="T53" fmla="*/ 2147483647 h 1415"/>
                <a:gd name="T54" fmla="*/ 2147483647 w 1375"/>
                <a:gd name="T55" fmla="*/ 2147483647 h 1415"/>
                <a:gd name="T56" fmla="*/ 2147483647 w 1375"/>
                <a:gd name="T57" fmla="*/ 2147483647 h 1415"/>
                <a:gd name="T58" fmla="*/ 2147483647 w 1375"/>
                <a:gd name="T59" fmla="*/ 2147483647 h 1415"/>
                <a:gd name="T60" fmla="*/ 2147483647 w 1375"/>
                <a:gd name="T61" fmla="*/ 2147483647 h 1415"/>
                <a:gd name="T62" fmla="*/ 2147483647 w 1375"/>
                <a:gd name="T63" fmla="*/ 2147483647 h 1415"/>
                <a:gd name="T64" fmla="*/ 2147483647 w 1375"/>
                <a:gd name="T65" fmla="*/ 2147483647 h 1415"/>
                <a:gd name="T66" fmla="*/ 2147483647 w 1375"/>
                <a:gd name="T67" fmla="*/ 2147483647 h 1415"/>
                <a:gd name="T68" fmla="*/ 2147483647 w 1375"/>
                <a:gd name="T69" fmla="*/ 2147483647 h 1415"/>
                <a:gd name="T70" fmla="*/ 2147483647 w 1375"/>
                <a:gd name="T71" fmla="*/ 2147483647 h 1415"/>
                <a:gd name="T72" fmla="*/ 2147483647 w 1375"/>
                <a:gd name="T73" fmla="*/ 2147483647 h 1415"/>
                <a:gd name="T74" fmla="*/ 2147483647 w 1375"/>
                <a:gd name="T75" fmla="*/ 2147483647 h 1415"/>
                <a:gd name="T76" fmla="*/ 2147483647 w 1375"/>
                <a:gd name="T77" fmla="*/ 2147483647 h 1415"/>
                <a:gd name="T78" fmla="*/ 2147483647 w 1375"/>
                <a:gd name="T79" fmla="*/ 2147483647 h 1415"/>
                <a:gd name="T80" fmla="*/ 2147483647 w 1375"/>
                <a:gd name="T81" fmla="*/ 2147483647 h 1415"/>
                <a:gd name="T82" fmla="*/ 2147483647 w 1375"/>
                <a:gd name="T83" fmla="*/ 2147483647 h 1415"/>
                <a:gd name="T84" fmla="*/ 2147483647 w 1375"/>
                <a:gd name="T85" fmla="*/ 2147483647 h 1415"/>
                <a:gd name="T86" fmla="*/ 2147483647 w 1375"/>
                <a:gd name="T87" fmla="*/ 2147483647 h 1415"/>
                <a:gd name="T88" fmla="*/ 2147483647 w 1375"/>
                <a:gd name="T89" fmla="*/ 2147483647 h 1415"/>
                <a:gd name="T90" fmla="*/ 2147483647 w 1375"/>
                <a:gd name="T91" fmla="*/ 2147483647 h 1415"/>
                <a:gd name="T92" fmla="*/ 2147483647 w 1375"/>
                <a:gd name="T93" fmla="*/ 2147483647 h 1415"/>
                <a:gd name="T94" fmla="*/ 2147483647 w 1375"/>
                <a:gd name="T95" fmla="*/ 2147483647 h 1415"/>
                <a:gd name="T96" fmla="*/ 2147483647 w 1375"/>
                <a:gd name="T97" fmla="*/ 2147483647 h 1415"/>
                <a:gd name="T98" fmla="*/ 2147483647 w 1375"/>
                <a:gd name="T99" fmla="*/ 2147483647 h 1415"/>
                <a:gd name="T100" fmla="*/ 2147483647 w 1375"/>
                <a:gd name="T101" fmla="*/ 2147483647 h 1415"/>
                <a:gd name="T102" fmla="*/ 2147483647 w 1375"/>
                <a:gd name="T103" fmla="*/ 2147483647 h 1415"/>
                <a:gd name="T104" fmla="*/ 2147483647 w 1375"/>
                <a:gd name="T105" fmla="*/ 2147483647 h 1415"/>
                <a:gd name="T106" fmla="*/ 2147483647 w 1375"/>
                <a:gd name="T107" fmla="*/ 0 h 1415"/>
                <a:gd name="T108" fmla="*/ 2147483647 w 1375"/>
                <a:gd name="T109" fmla="*/ 1265623407 h 1415"/>
                <a:gd name="T110" fmla="*/ 2147483647 w 1375"/>
                <a:gd name="T111" fmla="*/ 2147483647 h 1415"/>
                <a:gd name="T112" fmla="*/ 2147483647 w 1375"/>
                <a:gd name="T113" fmla="*/ 2147483647 h 1415"/>
                <a:gd name="T114" fmla="*/ 2147483647 w 1375"/>
                <a:gd name="T115" fmla="*/ 2147483647 h 1415"/>
                <a:gd name="T116" fmla="*/ 2147483647 w 1375"/>
                <a:gd name="T117" fmla="*/ 2147483647 h 1415"/>
                <a:gd name="T118" fmla="*/ 2147483647 w 1375"/>
                <a:gd name="T119" fmla="*/ 2147483647 h 1415"/>
                <a:gd name="T120" fmla="*/ 2147483647 w 1375"/>
                <a:gd name="T121" fmla="*/ 2147483647 h 1415"/>
                <a:gd name="T122" fmla="*/ 2147483647 w 1375"/>
                <a:gd name="T123" fmla="*/ 2147483647 h 1415"/>
                <a:gd name="T124" fmla="*/ 2147483647 w 1375"/>
                <a:gd name="T125" fmla="*/ 2147483647 h 141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75"/>
                <a:gd name="T190" fmla="*/ 0 h 1415"/>
                <a:gd name="T191" fmla="*/ 1375 w 1375"/>
                <a:gd name="T192" fmla="*/ 1415 h 141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75" h="1415">
                  <a:moveTo>
                    <a:pt x="1354" y="636"/>
                  </a:moveTo>
                  <a:lnTo>
                    <a:pt x="1348" y="636"/>
                  </a:lnTo>
                  <a:lnTo>
                    <a:pt x="1341" y="636"/>
                  </a:lnTo>
                  <a:lnTo>
                    <a:pt x="1334" y="636"/>
                  </a:lnTo>
                  <a:lnTo>
                    <a:pt x="1314" y="657"/>
                  </a:lnTo>
                  <a:lnTo>
                    <a:pt x="1300" y="697"/>
                  </a:lnTo>
                  <a:lnTo>
                    <a:pt x="1287" y="704"/>
                  </a:lnTo>
                  <a:lnTo>
                    <a:pt x="1287" y="711"/>
                  </a:lnTo>
                  <a:lnTo>
                    <a:pt x="1280" y="718"/>
                  </a:lnTo>
                  <a:lnTo>
                    <a:pt x="1273" y="724"/>
                  </a:lnTo>
                  <a:lnTo>
                    <a:pt x="1266" y="731"/>
                  </a:lnTo>
                  <a:lnTo>
                    <a:pt x="1266" y="738"/>
                  </a:lnTo>
                  <a:lnTo>
                    <a:pt x="1253" y="745"/>
                  </a:lnTo>
                  <a:lnTo>
                    <a:pt x="1253" y="751"/>
                  </a:lnTo>
                  <a:lnTo>
                    <a:pt x="1246" y="758"/>
                  </a:lnTo>
                  <a:lnTo>
                    <a:pt x="1246" y="765"/>
                  </a:lnTo>
                  <a:lnTo>
                    <a:pt x="1246" y="772"/>
                  </a:lnTo>
                  <a:lnTo>
                    <a:pt x="1232" y="778"/>
                  </a:lnTo>
                  <a:lnTo>
                    <a:pt x="1226" y="778"/>
                  </a:lnTo>
                  <a:lnTo>
                    <a:pt x="1219" y="792"/>
                  </a:lnTo>
                  <a:lnTo>
                    <a:pt x="1205" y="833"/>
                  </a:lnTo>
                  <a:lnTo>
                    <a:pt x="1205" y="839"/>
                  </a:lnTo>
                  <a:lnTo>
                    <a:pt x="1205" y="833"/>
                  </a:lnTo>
                  <a:lnTo>
                    <a:pt x="1199" y="833"/>
                  </a:lnTo>
                  <a:lnTo>
                    <a:pt x="1199" y="846"/>
                  </a:lnTo>
                  <a:lnTo>
                    <a:pt x="1199" y="853"/>
                  </a:lnTo>
                  <a:lnTo>
                    <a:pt x="1199" y="873"/>
                  </a:lnTo>
                  <a:lnTo>
                    <a:pt x="1192" y="900"/>
                  </a:lnTo>
                  <a:lnTo>
                    <a:pt x="1192" y="907"/>
                  </a:lnTo>
                  <a:lnTo>
                    <a:pt x="1185" y="914"/>
                  </a:lnTo>
                  <a:lnTo>
                    <a:pt x="1178" y="921"/>
                  </a:lnTo>
                  <a:lnTo>
                    <a:pt x="1178" y="941"/>
                  </a:lnTo>
                  <a:lnTo>
                    <a:pt x="1178" y="968"/>
                  </a:lnTo>
                  <a:lnTo>
                    <a:pt x="1172" y="968"/>
                  </a:lnTo>
                  <a:lnTo>
                    <a:pt x="1172" y="975"/>
                  </a:lnTo>
                  <a:lnTo>
                    <a:pt x="1165" y="982"/>
                  </a:lnTo>
                  <a:lnTo>
                    <a:pt x="1165" y="988"/>
                  </a:lnTo>
                  <a:lnTo>
                    <a:pt x="1158" y="995"/>
                  </a:lnTo>
                  <a:lnTo>
                    <a:pt x="1151" y="1002"/>
                  </a:lnTo>
                  <a:lnTo>
                    <a:pt x="1151" y="1016"/>
                  </a:lnTo>
                  <a:lnTo>
                    <a:pt x="1144" y="1016"/>
                  </a:lnTo>
                  <a:lnTo>
                    <a:pt x="1151" y="1016"/>
                  </a:lnTo>
                  <a:lnTo>
                    <a:pt x="1151" y="1029"/>
                  </a:lnTo>
                  <a:lnTo>
                    <a:pt x="1144" y="1036"/>
                  </a:lnTo>
                  <a:lnTo>
                    <a:pt x="1138" y="1049"/>
                  </a:lnTo>
                  <a:lnTo>
                    <a:pt x="1131" y="1056"/>
                  </a:lnTo>
                  <a:lnTo>
                    <a:pt x="1131" y="1070"/>
                  </a:lnTo>
                  <a:lnTo>
                    <a:pt x="1138" y="1070"/>
                  </a:lnTo>
                  <a:lnTo>
                    <a:pt x="1138" y="1077"/>
                  </a:lnTo>
                  <a:lnTo>
                    <a:pt x="1131" y="1070"/>
                  </a:lnTo>
                  <a:lnTo>
                    <a:pt x="1131" y="1083"/>
                  </a:lnTo>
                  <a:lnTo>
                    <a:pt x="1131" y="1077"/>
                  </a:lnTo>
                  <a:lnTo>
                    <a:pt x="1131" y="1083"/>
                  </a:lnTo>
                  <a:lnTo>
                    <a:pt x="1138" y="1083"/>
                  </a:lnTo>
                  <a:lnTo>
                    <a:pt x="1131" y="1083"/>
                  </a:lnTo>
                  <a:lnTo>
                    <a:pt x="1131" y="1097"/>
                  </a:lnTo>
                  <a:lnTo>
                    <a:pt x="1138" y="1104"/>
                  </a:lnTo>
                  <a:lnTo>
                    <a:pt x="1131" y="1110"/>
                  </a:lnTo>
                  <a:lnTo>
                    <a:pt x="1131" y="1117"/>
                  </a:lnTo>
                  <a:lnTo>
                    <a:pt x="1117" y="1117"/>
                  </a:lnTo>
                  <a:lnTo>
                    <a:pt x="1111" y="1117"/>
                  </a:lnTo>
                  <a:lnTo>
                    <a:pt x="1097" y="1117"/>
                  </a:lnTo>
                  <a:lnTo>
                    <a:pt x="1090" y="1124"/>
                  </a:lnTo>
                  <a:lnTo>
                    <a:pt x="1083" y="1131"/>
                  </a:lnTo>
                  <a:lnTo>
                    <a:pt x="1083" y="1137"/>
                  </a:lnTo>
                  <a:lnTo>
                    <a:pt x="1077" y="1144"/>
                  </a:lnTo>
                  <a:lnTo>
                    <a:pt x="1077" y="1151"/>
                  </a:lnTo>
                  <a:lnTo>
                    <a:pt x="1070" y="1151"/>
                  </a:lnTo>
                  <a:lnTo>
                    <a:pt x="1070" y="1158"/>
                  </a:lnTo>
                  <a:lnTo>
                    <a:pt x="1063" y="1158"/>
                  </a:lnTo>
                  <a:lnTo>
                    <a:pt x="1056" y="1158"/>
                  </a:lnTo>
                  <a:lnTo>
                    <a:pt x="1050" y="1165"/>
                  </a:lnTo>
                  <a:lnTo>
                    <a:pt x="1050" y="1171"/>
                  </a:lnTo>
                  <a:lnTo>
                    <a:pt x="1043" y="1178"/>
                  </a:lnTo>
                  <a:lnTo>
                    <a:pt x="1036" y="1178"/>
                  </a:lnTo>
                  <a:lnTo>
                    <a:pt x="1036" y="1185"/>
                  </a:lnTo>
                  <a:lnTo>
                    <a:pt x="1036" y="1192"/>
                  </a:lnTo>
                  <a:lnTo>
                    <a:pt x="1043" y="1192"/>
                  </a:lnTo>
                  <a:lnTo>
                    <a:pt x="1036" y="1198"/>
                  </a:lnTo>
                  <a:lnTo>
                    <a:pt x="1036" y="1205"/>
                  </a:lnTo>
                  <a:lnTo>
                    <a:pt x="1043" y="1205"/>
                  </a:lnTo>
                  <a:lnTo>
                    <a:pt x="1043" y="1212"/>
                  </a:lnTo>
                  <a:lnTo>
                    <a:pt x="1043" y="1219"/>
                  </a:lnTo>
                  <a:lnTo>
                    <a:pt x="1043" y="1226"/>
                  </a:lnTo>
                  <a:lnTo>
                    <a:pt x="1036" y="1232"/>
                  </a:lnTo>
                  <a:lnTo>
                    <a:pt x="1029" y="1232"/>
                  </a:lnTo>
                  <a:lnTo>
                    <a:pt x="1016" y="1232"/>
                  </a:lnTo>
                  <a:lnTo>
                    <a:pt x="1016" y="1239"/>
                  </a:lnTo>
                  <a:lnTo>
                    <a:pt x="1009" y="1239"/>
                  </a:lnTo>
                  <a:lnTo>
                    <a:pt x="1002" y="1246"/>
                  </a:lnTo>
                  <a:lnTo>
                    <a:pt x="1002" y="1253"/>
                  </a:lnTo>
                  <a:lnTo>
                    <a:pt x="995" y="1253"/>
                  </a:lnTo>
                  <a:lnTo>
                    <a:pt x="995" y="1259"/>
                  </a:lnTo>
                  <a:lnTo>
                    <a:pt x="989" y="1259"/>
                  </a:lnTo>
                  <a:lnTo>
                    <a:pt x="982" y="1266"/>
                  </a:lnTo>
                  <a:lnTo>
                    <a:pt x="982" y="1273"/>
                  </a:lnTo>
                  <a:lnTo>
                    <a:pt x="989" y="1280"/>
                  </a:lnTo>
                  <a:lnTo>
                    <a:pt x="982" y="1280"/>
                  </a:lnTo>
                  <a:lnTo>
                    <a:pt x="989" y="1287"/>
                  </a:lnTo>
                  <a:lnTo>
                    <a:pt x="982" y="1287"/>
                  </a:lnTo>
                  <a:lnTo>
                    <a:pt x="989" y="1287"/>
                  </a:lnTo>
                  <a:lnTo>
                    <a:pt x="982" y="1293"/>
                  </a:lnTo>
                  <a:lnTo>
                    <a:pt x="989" y="1300"/>
                  </a:lnTo>
                  <a:lnTo>
                    <a:pt x="982" y="1300"/>
                  </a:lnTo>
                  <a:lnTo>
                    <a:pt x="975" y="1300"/>
                  </a:lnTo>
                  <a:lnTo>
                    <a:pt x="975" y="1307"/>
                  </a:lnTo>
                  <a:lnTo>
                    <a:pt x="968" y="1307"/>
                  </a:lnTo>
                  <a:lnTo>
                    <a:pt x="968" y="1314"/>
                  </a:lnTo>
                  <a:lnTo>
                    <a:pt x="962" y="1314"/>
                  </a:lnTo>
                  <a:lnTo>
                    <a:pt x="955" y="1314"/>
                  </a:lnTo>
                  <a:lnTo>
                    <a:pt x="948" y="1314"/>
                  </a:lnTo>
                  <a:lnTo>
                    <a:pt x="941" y="1320"/>
                  </a:lnTo>
                  <a:lnTo>
                    <a:pt x="941" y="1327"/>
                  </a:lnTo>
                  <a:lnTo>
                    <a:pt x="948" y="1327"/>
                  </a:lnTo>
                  <a:lnTo>
                    <a:pt x="934" y="1334"/>
                  </a:lnTo>
                  <a:lnTo>
                    <a:pt x="934" y="1341"/>
                  </a:lnTo>
                  <a:lnTo>
                    <a:pt x="928" y="1354"/>
                  </a:lnTo>
                  <a:lnTo>
                    <a:pt x="928" y="1347"/>
                  </a:lnTo>
                  <a:lnTo>
                    <a:pt x="921" y="1354"/>
                  </a:lnTo>
                  <a:lnTo>
                    <a:pt x="914" y="1354"/>
                  </a:lnTo>
                  <a:lnTo>
                    <a:pt x="907" y="1354"/>
                  </a:lnTo>
                  <a:lnTo>
                    <a:pt x="894" y="1361"/>
                  </a:lnTo>
                  <a:lnTo>
                    <a:pt x="887" y="1361"/>
                  </a:lnTo>
                  <a:lnTo>
                    <a:pt x="880" y="1361"/>
                  </a:lnTo>
                  <a:lnTo>
                    <a:pt x="874" y="1368"/>
                  </a:lnTo>
                  <a:lnTo>
                    <a:pt x="874" y="1361"/>
                  </a:lnTo>
                  <a:lnTo>
                    <a:pt x="867" y="1361"/>
                  </a:lnTo>
                  <a:lnTo>
                    <a:pt x="860" y="1361"/>
                  </a:lnTo>
                  <a:lnTo>
                    <a:pt x="860" y="1354"/>
                  </a:lnTo>
                  <a:lnTo>
                    <a:pt x="826" y="1314"/>
                  </a:lnTo>
                  <a:lnTo>
                    <a:pt x="806" y="1287"/>
                  </a:lnTo>
                  <a:lnTo>
                    <a:pt x="772" y="1253"/>
                  </a:lnTo>
                  <a:lnTo>
                    <a:pt x="752" y="1239"/>
                  </a:lnTo>
                  <a:lnTo>
                    <a:pt x="718" y="1232"/>
                  </a:lnTo>
                  <a:lnTo>
                    <a:pt x="704" y="1226"/>
                  </a:lnTo>
                  <a:lnTo>
                    <a:pt x="670" y="1246"/>
                  </a:lnTo>
                  <a:lnTo>
                    <a:pt x="664" y="1253"/>
                  </a:lnTo>
                  <a:lnTo>
                    <a:pt x="657" y="1259"/>
                  </a:lnTo>
                  <a:lnTo>
                    <a:pt x="650" y="1266"/>
                  </a:lnTo>
                  <a:lnTo>
                    <a:pt x="636" y="1253"/>
                  </a:lnTo>
                  <a:lnTo>
                    <a:pt x="623" y="1239"/>
                  </a:lnTo>
                  <a:lnTo>
                    <a:pt x="616" y="1239"/>
                  </a:lnTo>
                  <a:lnTo>
                    <a:pt x="609" y="1232"/>
                  </a:lnTo>
                  <a:lnTo>
                    <a:pt x="603" y="1232"/>
                  </a:lnTo>
                  <a:lnTo>
                    <a:pt x="616" y="1246"/>
                  </a:lnTo>
                  <a:lnTo>
                    <a:pt x="603" y="1239"/>
                  </a:lnTo>
                  <a:lnTo>
                    <a:pt x="596" y="1239"/>
                  </a:lnTo>
                  <a:lnTo>
                    <a:pt x="603" y="1239"/>
                  </a:lnTo>
                  <a:lnTo>
                    <a:pt x="603" y="1232"/>
                  </a:lnTo>
                  <a:lnTo>
                    <a:pt x="596" y="1239"/>
                  </a:lnTo>
                  <a:lnTo>
                    <a:pt x="589" y="1246"/>
                  </a:lnTo>
                  <a:lnTo>
                    <a:pt x="582" y="1246"/>
                  </a:lnTo>
                  <a:lnTo>
                    <a:pt x="562" y="1246"/>
                  </a:lnTo>
                  <a:lnTo>
                    <a:pt x="555" y="1253"/>
                  </a:lnTo>
                  <a:lnTo>
                    <a:pt x="535" y="1259"/>
                  </a:lnTo>
                  <a:lnTo>
                    <a:pt x="528" y="1259"/>
                  </a:lnTo>
                  <a:lnTo>
                    <a:pt x="521" y="1266"/>
                  </a:lnTo>
                  <a:lnTo>
                    <a:pt x="494" y="1307"/>
                  </a:lnTo>
                  <a:lnTo>
                    <a:pt x="487" y="1327"/>
                  </a:lnTo>
                  <a:lnTo>
                    <a:pt x="481" y="1354"/>
                  </a:lnTo>
                  <a:lnTo>
                    <a:pt x="474" y="1361"/>
                  </a:lnTo>
                  <a:lnTo>
                    <a:pt x="447" y="1388"/>
                  </a:lnTo>
                  <a:lnTo>
                    <a:pt x="440" y="1395"/>
                  </a:lnTo>
                  <a:lnTo>
                    <a:pt x="433" y="1395"/>
                  </a:lnTo>
                  <a:lnTo>
                    <a:pt x="420" y="1402"/>
                  </a:lnTo>
                  <a:lnTo>
                    <a:pt x="413" y="1402"/>
                  </a:lnTo>
                  <a:lnTo>
                    <a:pt x="399" y="1408"/>
                  </a:lnTo>
                  <a:lnTo>
                    <a:pt x="379" y="1408"/>
                  </a:lnTo>
                  <a:lnTo>
                    <a:pt x="366" y="1408"/>
                  </a:lnTo>
                  <a:lnTo>
                    <a:pt x="345" y="1415"/>
                  </a:lnTo>
                  <a:lnTo>
                    <a:pt x="338" y="1408"/>
                  </a:lnTo>
                  <a:lnTo>
                    <a:pt x="338" y="1415"/>
                  </a:lnTo>
                  <a:lnTo>
                    <a:pt x="318" y="1395"/>
                  </a:lnTo>
                  <a:lnTo>
                    <a:pt x="318" y="1402"/>
                  </a:lnTo>
                  <a:lnTo>
                    <a:pt x="311" y="1395"/>
                  </a:lnTo>
                  <a:lnTo>
                    <a:pt x="318" y="1395"/>
                  </a:lnTo>
                  <a:lnTo>
                    <a:pt x="311" y="1395"/>
                  </a:lnTo>
                  <a:lnTo>
                    <a:pt x="311" y="1388"/>
                  </a:lnTo>
                  <a:lnTo>
                    <a:pt x="298" y="1381"/>
                  </a:lnTo>
                  <a:lnTo>
                    <a:pt x="277" y="1388"/>
                  </a:lnTo>
                  <a:lnTo>
                    <a:pt x="264" y="1395"/>
                  </a:lnTo>
                  <a:lnTo>
                    <a:pt x="257" y="1395"/>
                  </a:lnTo>
                  <a:lnTo>
                    <a:pt x="230" y="1361"/>
                  </a:lnTo>
                  <a:lnTo>
                    <a:pt x="217" y="1347"/>
                  </a:lnTo>
                  <a:lnTo>
                    <a:pt x="210" y="1341"/>
                  </a:lnTo>
                  <a:lnTo>
                    <a:pt x="196" y="1334"/>
                  </a:lnTo>
                  <a:lnTo>
                    <a:pt x="189" y="1334"/>
                  </a:lnTo>
                  <a:lnTo>
                    <a:pt x="176" y="1334"/>
                  </a:lnTo>
                  <a:lnTo>
                    <a:pt x="156" y="1347"/>
                  </a:lnTo>
                  <a:lnTo>
                    <a:pt x="149" y="1347"/>
                  </a:lnTo>
                  <a:lnTo>
                    <a:pt x="135" y="1341"/>
                  </a:lnTo>
                  <a:lnTo>
                    <a:pt x="122" y="1341"/>
                  </a:lnTo>
                  <a:lnTo>
                    <a:pt x="108" y="1341"/>
                  </a:lnTo>
                  <a:lnTo>
                    <a:pt x="108" y="1347"/>
                  </a:lnTo>
                  <a:lnTo>
                    <a:pt x="101" y="1341"/>
                  </a:lnTo>
                  <a:lnTo>
                    <a:pt x="95" y="1341"/>
                  </a:lnTo>
                  <a:lnTo>
                    <a:pt x="67" y="1341"/>
                  </a:lnTo>
                  <a:lnTo>
                    <a:pt x="61" y="1341"/>
                  </a:lnTo>
                  <a:lnTo>
                    <a:pt x="27" y="1334"/>
                  </a:lnTo>
                  <a:lnTo>
                    <a:pt x="7" y="1334"/>
                  </a:lnTo>
                  <a:lnTo>
                    <a:pt x="7" y="1327"/>
                  </a:lnTo>
                  <a:lnTo>
                    <a:pt x="0" y="1314"/>
                  </a:lnTo>
                  <a:lnTo>
                    <a:pt x="0" y="1300"/>
                  </a:lnTo>
                  <a:lnTo>
                    <a:pt x="0" y="1293"/>
                  </a:lnTo>
                  <a:lnTo>
                    <a:pt x="40" y="1266"/>
                  </a:lnTo>
                  <a:lnTo>
                    <a:pt x="54" y="1253"/>
                  </a:lnTo>
                  <a:lnTo>
                    <a:pt x="61" y="1246"/>
                  </a:lnTo>
                  <a:lnTo>
                    <a:pt x="88" y="1239"/>
                  </a:lnTo>
                  <a:lnTo>
                    <a:pt x="95" y="1239"/>
                  </a:lnTo>
                  <a:lnTo>
                    <a:pt x="101" y="1226"/>
                  </a:lnTo>
                  <a:lnTo>
                    <a:pt x="95" y="1205"/>
                  </a:lnTo>
                  <a:lnTo>
                    <a:pt x="88" y="1192"/>
                  </a:lnTo>
                  <a:lnTo>
                    <a:pt x="88" y="1185"/>
                  </a:lnTo>
                  <a:lnTo>
                    <a:pt x="81" y="1185"/>
                  </a:lnTo>
                  <a:lnTo>
                    <a:pt x="74" y="1178"/>
                  </a:lnTo>
                  <a:lnTo>
                    <a:pt x="67" y="1171"/>
                  </a:lnTo>
                  <a:lnTo>
                    <a:pt x="67" y="1165"/>
                  </a:lnTo>
                  <a:lnTo>
                    <a:pt x="61" y="1165"/>
                  </a:lnTo>
                  <a:lnTo>
                    <a:pt x="61" y="1158"/>
                  </a:lnTo>
                  <a:lnTo>
                    <a:pt x="61" y="1144"/>
                  </a:lnTo>
                  <a:lnTo>
                    <a:pt x="67" y="1151"/>
                  </a:lnTo>
                  <a:lnTo>
                    <a:pt x="74" y="1151"/>
                  </a:lnTo>
                  <a:lnTo>
                    <a:pt x="81" y="1144"/>
                  </a:lnTo>
                  <a:lnTo>
                    <a:pt x="88" y="1137"/>
                  </a:lnTo>
                  <a:lnTo>
                    <a:pt x="95" y="1137"/>
                  </a:lnTo>
                  <a:lnTo>
                    <a:pt x="95" y="1131"/>
                  </a:lnTo>
                  <a:lnTo>
                    <a:pt x="101" y="1131"/>
                  </a:lnTo>
                  <a:lnTo>
                    <a:pt x="95" y="1131"/>
                  </a:lnTo>
                  <a:lnTo>
                    <a:pt x="95" y="1124"/>
                  </a:lnTo>
                  <a:lnTo>
                    <a:pt x="101" y="1124"/>
                  </a:lnTo>
                  <a:lnTo>
                    <a:pt x="95" y="1110"/>
                  </a:lnTo>
                  <a:lnTo>
                    <a:pt x="108" y="1104"/>
                  </a:lnTo>
                  <a:lnTo>
                    <a:pt x="115" y="1097"/>
                  </a:lnTo>
                  <a:lnTo>
                    <a:pt x="128" y="1097"/>
                  </a:lnTo>
                  <a:lnTo>
                    <a:pt x="135" y="1097"/>
                  </a:lnTo>
                  <a:lnTo>
                    <a:pt x="142" y="1090"/>
                  </a:lnTo>
                  <a:lnTo>
                    <a:pt x="142" y="1083"/>
                  </a:lnTo>
                  <a:lnTo>
                    <a:pt x="149" y="1077"/>
                  </a:lnTo>
                  <a:lnTo>
                    <a:pt x="149" y="1070"/>
                  </a:lnTo>
                  <a:lnTo>
                    <a:pt x="149" y="1063"/>
                  </a:lnTo>
                  <a:lnTo>
                    <a:pt x="149" y="1056"/>
                  </a:lnTo>
                  <a:lnTo>
                    <a:pt x="142" y="1043"/>
                  </a:lnTo>
                  <a:lnTo>
                    <a:pt x="135" y="1043"/>
                  </a:lnTo>
                  <a:lnTo>
                    <a:pt x="135" y="1036"/>
                  </a:lnTo>
                  <a:lnTo>
                    <a:pt x="128" y="1036"/>
                  </a:lnTo>
                  <a:lnTo>
                    <a:pt x="128" y="1022"/>
                  </a:lnTo>
                  <a:lnTo>
                    <a:pt x="122" y="1022"/>
                  </a:lnTo>
                  <a:lnTo>
                    <a:pt x="122" y="1009"/>
                  </a:lnTo>
                  <a:lnTo>
                    <a:pt x="108" y="988"/>
                  </a:lnTo>
                  <a:lnTo>
                    <a:pt x="108" y="968"/>
                  </a:lnTo>
                  <a:lnTo>
                    <a:pt x="101" y="955"/>
                  </a:lnTo>
                  <a:lnTo>
                    <a:pt x="101" y="948"/>
                  </a:lnTo>
                  <a:lnTo>
                    <a:pt x="108" y="948"/>
                  </a:lnTo>
                  <a:lnTo>
                    <a:pt x="108" y="934"/>
                  </a:lnTo>
                  <a:lnTo>
                    <a:pt x="101" y="934"/>
                  </a:lnTo>
                  <a:lnTo>
                    <a:pt x="101" y="921"/>
                  </a:lnTo>
                  <a:lnTo>
                    <a:pt x="101" y="914"/>
                  </a:lnTo>
                  <a:lnTo>
                    <a:pt x="108" y="921"/>
                  </a:lnTo>
                  <a:lnTo>
                    <a:pt x="115" y="921"/>
                  </a:lnTo>
                  <a:lnTo>
                    <a:pt x="122" y="941"/>
                  </a:lnTo>
                  <a:lnTo>
                    <a:pt x="128" y="941"/>
                  </a:lnTo>
                  <a:lnTo>
                    <a:pt x="142" y="941"/>
                  </a:lnTo>
                  <a:lnTo>
                    <a:pt x="156" y="941"/>
                  </a:lnTo>
                  <a:lnTo>
                    <a:pt x="176" y="941"/>
                  </a:lnTo>
                  <a:lnTo>
                    <a:pt x="169" y="934"/>
                  </a:lnTo>
                  <a:lnTo>
                    <a:pt x="176" y="928"/>
                  </a:lnTo>
                  <a:lnTo>
                    <a:pt x="176" y="921"/>
                  </a:lnTo>
                  <a:lnTo>
                    <a:pt x="176" y="914"/>
                  </a:lnTo>
                  <a:lnTo>
                    <a:pt x="176" y="907"/>
                  </a:lnTo>
                  <a:lnTo>
                    <a:pt x="183" y="900"/>
                  </a:lnTo>
                  <a:lnTo>
                    <a:pt x="183" y="894"/>
                  </a:lnTo>
                  <a:lnTo>
                    <a:pt x="189" y="894"/>
                  </a:lnTo>
                  <a:lnTo>
                    <a:pt x="189" y="887"/>
                  </a:lnTo>
                  <a:lnTo>
                    <a:pt x="189" y="873"/>
                  </a:lnTo>
                  <a:lnTo>
                    <a:pt x="203" y="867"/>
                  </a:lnTo>
                  <a:lnTo>
                    <a:pt x="210" y="867"/>
                  </a:lnTo>
                  <a:lnTo>
                    <a:pt x="223" y="860"/>
                  </a:lnTo>
                  <a:lnTo>
                    <a:pt x="223" y="846"/>
                  </a:lnTo>
                  <a:lnTo>
                    <a:pt x="230" y="839"/>
                  </a:lnTo>
                  <a:lnTo>
                    <a:pt x="230" y="833"/>
                  </a:lnTo>
                  <a:lnTo>
                    <a:pt x="237" y="839"/>
                  </a:lnTo>
                  <a:lnTo>
                    <a:pt x="237" y="833"/>
                  </a:lnTo>
                  <a:lnTo>
                    <a:pt x="237" y="819"/>
                  </a:lnTo>
                  <a:lnTo>
                    <a:pt x="244" y="799"/>
                  </a:lnTo>
                  <a:lnTo>
                    <a:pt x="237" y="792"/>
                  </a:lnTo>
                  <a:lnTo>
                    <a:pt x="237" y="785"/>
                  </a:lnTo>
                  <a:lnTo>
                    <a:pt x="250" y="772"/>
                  </a:lnTo>
                  <a:lnTo>
                    <a:pt x="244" y="772"/>
                  </a:lnTo>
                  <a:lnTo>
                    <a:pt x="250" y="765"/>
                  </a:lnTo>
                  <a:lnTo>
                    <a:pt x="257" y="765"/>
                  </a:lnTo>
                  <a:lnTo>
                    <a:pt x="250" y="758"/>
                  </a:lnTo>
                  <a:lnTo>
                    <a:pt x="257" y="751"/>
                  </a:lnTo>
                  <a:lnTo>
                    <a:pt x="257" y="745"/>
                  </a:lnTo>
                  <a:lnTo>
                    <a:pt x="264" y="738"/>
                  </a:lnTo>
                  <a:lnTo>
                    <a:pt x="264" y="731"/>
                  </a:lnTo>
                  <a:lnTo>
                    <a:pt x="271" y="731"/>
                  </a:lnTo>
                  <a:lnTo>
                    <a:pt x="277" y="731"/>
                  </a:lnTo>
                  <a:lnTo>
                    <a:pt x="284" y="731"/>
                  </a:lnTo>
                  <a:lnTo>
                    <a:pt x="291" y="731"/>
                  </a:lnTo>
                  <a:lnTo>
                    <a:pt x="298" y="738"/>
                  </a:lnTo>
                  <a:lnTo>
                    <a:pt x="305" y="745"/>
                  </a:lnTo>
                  <a:lnTo>
                    <a:pt x="311" y="751"/>
                  </a:lnTo>
                  <a:lnTo>
                    <a:pt x="325" y="751"/>
                  </a:lnTo>
                  <a:lnTo>
                    <a:pt x="332" y="751"/>
                  </a:lnTo>
                  <a:lnTo>
                    <a:pt x="325" y="758"/>
                  </a:lnTo>
                  <a:lnTo>
                    <a:pt x="332" y="758"/>
                  </a:lnTo>
                  <a:lnTo>
                    <a:pt x="325" y="765"/>
                  </a:lnTo>
                  <a:lnTo>
                    <a:pt x="332" y="772"/>
                  </a:lnTo>
                  <a:lnTo>
                    <a:pt x="332" y="778"/>
                  </a:lnTo>
                  <a:lnTo>
                    <a:pt x="338" y="778"/>
                  </a:lnTo>
                  <a:lnTo>
                    <a:pt x="345" y="785"/>
                  </a:lnTo>
                  <a:lnTo>
                    <a:pt x="338" y="785"/>
                  </a:lnTo>
                  <a:lnTo>
                    <a:pt x="345" y="792"/>
                  </a:lnTo>
                  <a:lnTo>
                    <a:pt x="366" y="785"/>
                  </a:lnTo>
                  <a:lnTo>
                    <a:pt x="372" y="778"/>
                  </a:lnTo>
                  <a:lnTo>
                    <a:pt x="372" y="785"/>
                  </a:lnTo>
                  <a:lnTo>
                    <a:pt x="379" y="785"/>
                  </a:lnTo>
                  <a:lnTo>
                    <a:pt x="393" y="785"/>
                  </a:lnTo>
                  <a:lnTo>
                    <a:pt x="393" y="792"/>
                  </a:lnTo>
                  <a:lnTo>
                    <a:pt x="399" y="792"/>
                  </a:lnTo>
                  <a:lnTo>
                    <a:pt x="406" y="799"/>
                  </a:lnTo>
                  <a:lnTo>
                    <a:pt x="413" y="799"/>
                  </a:lnTo>
                  <a:lnTo>
                    <a:pt x="420" y="806"/>
                  </a:lnTo>
                  <a:lnTo>
                    <a:pt x="426" y="799"/>
                  </a:lnTo>
                  <a:lnTo>
                    <a:pt x="433" y="806"/>
                  </a:lnTo>
                  <a:lnTo>
                    <a:pt x="440" y="785"/>
                  </a:lnTo>
                  <a:lnTo>
                    <a:pt x="433" y="785"/>
                  </a:lnTo>
                  <a:lnTo>
                    <a:pt x="433" y="778"/>
                  </a:lnTo>
                  <a:lnTo>
                    <a:pt x="426" y="765"/>
                  </a:lnTo>
                  <a:lnTo>
                    <a:pt x="433" y="745"/>
                  </a:lnTo>
                  <a:lnTo>
                    <a:pt x="433" y="738"/>
                  </a:lnTo>
                  <a:lnTo>
                    <a:pt x="433" y="731"/>
                  </a:lnTo>
                  <a:lnTo>
                    <a:pt x="433" y="724"/>
                  </a:lnTo>
                  <a:lnTo>
                    <a:pt x="433" y="718"/>
                  </a:lnTo>
                  <a:lnTo>
                    <a:pt x="433" y="711"/>
                  </a:lnTo>
                  <a:lnTo>
                    <a:pt x="433" y="704"/>
                  </a:lnTo>
                  <a:lnTo>
                    <a:pt x="440" y="704"/>
                  </a:lnTo>
                  <a:lnTo>
                    <a:pt x="440" y="697"/>
                  </a:lnTo>
                  <a:lnTo>
                    <a:pt x="447" y="690"/>
                  </a:lnTo>
                  <a:lnTo>
                    <a:pt x="440" y="690"/>
                  </a:lnTo>
                  <a:lnTo>
                    <a:pt x="440" y="684"/>
                  </a:lnTo>
                  <a:lnTo>
                    <a:pt x="447" y="677"/>
                  </a:lnTo>
                  <a:lnTo>
                    <a:pt x="440" y="670"/>
                  </a:lnTo>
                  <a:lnTo>
                    <a:pt x="440" y="663"/>
                  </a:lnTo>
                  <a:lnTo>
                    <a:pt x="447" y="657"/>
                  </a:lnTo>
                  <a:lnTo>
                    <a:pt x="454" y="657"/>
                  </a:lnTo>
                  <a:lnTo>
                    <a:pt x="460" y="629"/>
                  </a:lnTo>
                  <a:lnTo>
                    <a:pt x="454" y="623"/>
                  </a:lnTo>
                  <a:lnTo>
                    <a:pt x="454" y="616"/>
                  </a:lnTo>
                  <a:lnTo>
                    <a:pt x="454" y="609"/>
                  </a:lnTo>
                  <a:lnTo>
                    <a:pt x="460" y="602"/>
                  </a:lnTo>
                  <a:lnTo>
                    <a:pt x="481" y="582"/>
                  </a:lnTo>
                  <a:lnTo>
                    <a:pt x="487" y="575"/>
                  </a:lnTo>
                  <a:lnTo>
                    <a:pt x="494" y="569"/>
                  </a:lnTo>
                  <a:lnTo>
                    <a:pt x="508" y="562"/>
                  </a:lnTo>
                  <a:lnTo>
                    <a:pt x="515" y="548"/>
                  </a:lnTo>
                  <a:lnTo>
                    <a:pt x="515" y="541"/>
                  </a:lnTo>
                  <a:lnTo>
                    <a:pt x="528" y="535"/>
                  </a:lnTo>
                  <a:lnTo>
                    <a:pt x="535" y="528"/>
                  </a:lnTo>
                  <a:lnTo>
                    <a:pt x="548" y="521"/>
                  </a:lnTo>
                  <a:lnTo>
                    <a:pt x="555" y="521"/>
                  </a:lnTo>
                  <a:lnTo>
                    <a:pt x="569" y="501"/>
                  </a:lnTo>
                  <a:lnTo>
                    <a:pt x="575" y="501"/>
                  </a:lnTo>
                  <a:lnTo>
                    <a:pt x="603" y="501"/>
                  </a:lnTo>
                  <a:lnTo>
                    <a:pt x="616" y="487"/>
                  </a:lnTo>
                  <a:lnTo>
                    <a:pt x="616" y="480"/>
                  </a:lnTo>
                  <a:lnTo>
                    <a:pt x="616" y="474"/>
                  </a:lnTo>
                  <a:lnTo>
                    <a:pt x="616" y="467"/>
                  </a:lnTo>
                  <a:lnTo>
                    <a:pt x="630" y="467"/>
                  </a:lnTo>
                  <a:lnTo>
                    <a:pt x="636" y="467"/>
                  </a:lnTo>
                  <a:lnTo>
                    <a:pt x="643" y="467"/>
                  </a:lnTo>
                  <a:lnTo>
                    <a:pt x="657" y="460"/>
                  </a:lnTo>
                  <a:lnTo>
                    <a:pt x="657" y="453"/>
                  </a:lnTo>
                  <a:lnTo>
                    <a:pt x="657" y="447"/>
                  </a:lnTo>
                  <a:lnTo>
                    <a:pt x="664" y="453"/>
                  </a:lnTo>
                  <a:lnTo>
                    <a:pt x="670" y="460"/>
                  </a:lnTo>
                  <a:lnTo>
                    <a:pt x="677" y="460"/>
                  </a:lnTo>
                  <a:lnTo>
                    <a:pt x="691" y="453"/>
                  </a:lnTo>
                  <a:lnTo>
                    <a:pt x="704" y="453"/>
                  </a:lnTo>
                  <a:lnTo>
                    <a:pt x="711" y="453"/>
                  </a:lnTo>
                  <a:lnTo>
                    <a:pt x="704" y="440"/>
                  </a:lnTo>
                  <a:lnTo>
                    <a:pt x="711" y="440"/>
                  </a:lnTo>
                  <a:lnTo>
                    <a:pt x="704" y="433"/>
                  </a:lnTo>
                  <a:lnTo>
                    <a:pt x="711" y="426"/>
                  </a:lnTo>
                  <a:lnTo>
                    <a:pt x="691" y="413"/>
                  </a:lnTo>
                  <a:lnTo>
                    <a:pt x="697" y="406"/>
                  </a:lnTo>
                  <a:lnTo>
                    <a:pt x="697" y="392"/>
                  </a:lnTo>
                  <a:lnTo>
                    <a:pt x="691" y="392"/>
                  </a:lnTo>
                  <a:lnTo>
                    <a:pt x="691" y="386"/>
                  </a:lnTo>
                  <a:lnTo>
                    <a:pt x="697" y="386"/>
                  </a:lnTo>
                  <a:lnTo>
                    <a:pt x="697" y="372"/>
                  </a:lnTo>
                  <a:lnTo>
                    <a:pt x="691" y="352"/>
                  </a:lnTo>
                  <a:lnTo>
                    <a:pt x="677" y="345"/>
                  </a:lnTo>
                  <a:lnTo>
                    <a:pt x="677" y="325"/>
                  </a:lnTo>
                  <a:lnTo>
                    <a:pt x="691" y="331"/>
                  </a:lnTo>
                  <a:lnTo>
                    <a:pt x="704" y="338"/>
                  </a:lnTo>
                  <a:lnTo>
                    <a:pt x="711" y="338"/>
                  </a:lnTo>
                  <a:lnTo>
                    <a:pt x="718" y="331"/>
                  </a:lnTo>
                  <a:lnTo>
                    <a:pt x="724" y="338"/>
                  </a:lnTo>
                  <a:lnTo>
                    <a:pt x="745" y="338"/>
                  </a:lnTo>
                  <a:lnTo>
                    <a:pt x="752" y="325"/>
                  </a:lnTo>
                  <a:lnTo>
                    <a:pt x="745" y="318"/>
                  </a:lnTo>
                  <a:lnTo>
                    <a:pt x="745" y="311"/>
                  </a:lnTo>
                  <a:lnTo>
                    <a:pt x="745" y="298"/>
                  </a:lnTo>
                  <a:lnTo>
                    <a:pt x="738" y="298"/>
                  </a:lnTo>
                  <a:lnTo>
                    <a:pt x="738" y="291"/>
                  </a:lnTo>
                  <a:lnTo>
                    <a:pt x="738" y="284"/>
                  </a:lnTo>
                  <a:lnTo>
                    <a:pt x="738" y="257"/>
                  </a:lnTo>
                  <a:lnTo>
                    <a:pt x="745" y="237"/>
                  </a:lnTo>
                  <a:lnTo>
                    <a:pt x="752" y="237"/>
                  </a:lnTo>
                  <a:lnTo>
                    <a:pt x="752" y="230"/>
                  </a:lnTo>
                  <a:lnTo>
                    <a:pt x="752" y="223"/>
                  </a:lnTo>
                  <a:lnTo>
                    <a:pt x="765" y="203"/>
                  </a:lnTo>
                  <a:lnTo>
                    <a:pt x="765" y="196"/>
                  </a:lnTo>
                  <a:lnTo>
                    <a:pt x="772" y="189"/>
                  </a:lnTo>
                  <a:lnTo>
                    <a:pt x="779" y="162"/>
                  </a:lnTo>
                  <a:lnTo>
                    <a:pt x="765" y="149"/>
                  </a:lnTo>
                  <a:lnTo>
                    <a:pt x="758" y="149"/>
                  </a:lnTo>
                  <a:lnTo>
                    <a:pt x="765" y="142"/>
                  </a:lnTo>
                  <a:lnTo>
                    <a:pt x="758" y="135"/>
                  </a:lnTo>
                  <a:lnTo>
                    <a:pt x="758" y="121"/>
                  </a:lnTo>
                  <a:lnTo>
                    <a:pt x="765" y="101"/>
                  </a:lnTo>
                  <a:lnTo>
                    <a:pt x="765" y="94"/>
                  </a:lnTo>
                  <a:lnTo>
                    <a:pt x="765" y="88"/>
                  </a:lnTo>
                  <a:lnTo>
                    <a:pt x="758" y="67"/>
                  </a:lnTo>
                  <a:lnTo>
                    <a:pt x="765" y="47"/>
                  </a:lnTo>
                  <a:lnTo>
                    <a:pt x="765" y="40"/>
                  </a:lnTo>
                  <a:lnTo>
                    <a:pt x="779" y="40"/>
                  </a:lnTo>
                  <a:lnTo>
                    <a:pt x="792" y="40"/>
                  </a:lnTo>
                  <a:lnTo>
                    <a:pt x="799" y="33"/>
                  </a:lnTo>
                  <a:lnTo>
                    <a:pt x="806" y="27"/>
                  </a:lnTo>
                  <a:lnTo>
                    <a:pt x="840" y="0"/>
                  </a:lnTo>
                  <a:lnTo>
                    <a:pt x="860" y="20"/>
                  </a:lnTo>
                  <a:lnTo>
                    <a:pt x="874" y="33"/>
                  </a:lnTo>
                  <a:lnTo>
                    <a:pt x="880" y="27"/>
                  </a:lnTo>
                  <a:lnTo>
                    <a:pt x="887" y="33"/>
                  </a:lnTo>
                  <a:lnTo>
                    <a:pt x="894" y="27"/>
                  </a:lnTo>
                  <a:lnTo>
                    <a:pt x="907" y="27"/>
                  </a:lnTo>
                  <a:lnTo>
                    <a:pt x="914" y="20"/>
                  </a:lnTo>
                  <a:lnTo>
                    <a:pt x="921" y="20"/>
                  </a:lnTo>
                  <a:lnTo>
                    <a:pt x="921" y="27"/>
                  </a:lnTo>
                  <a:lnTo>
                    <a:pt x="928" y="33"/>
                  </a:lnTo>
                  <a:lnTo>
                    <a:pt x="934" y="33"/>
                  </a:lnTo>
                  <a:lnTo>
                    <a:pt x="934" y="40"/>
                  </a:lnTo>
                  <a:lnTo>
                    <a:pt x="941" y="47"/>
                  </a:lnTo>
                  <a:lnTo>
                    <a:pt x="955" y="47"/>
                  </a:lnTo>
                  <a:lnTo>
                    <a:pt x="955" y="54"/>
                  </a:lnTo>
                  <a:lnTo>
                    <a:pt x="962" y="47"/>
                  </a:lnTo>
                  <a:lnTo>
                    <a:pt x="962" y="40"/>
                  </a:lnTo>
                  <a:lnTo>
                    <a:pt x="968" y="40"/>
                  </a:lnTo>
                  <a:lnTo>
                    <a:pt x="975" y="40"/>
                  </a:lnTo>
                  <a:lnTo>
                    <a:pt x="982" y="40"/>
                  </a:lnTo>
                  <a:lnTo>
                    <a:pt x="989" y="47"/>
                  </a:lnTo>
                  <a:lnTo>
                    <a:pt x="995" y="47"/>
                  </a:lnTo>
                  <a:lnTo>
                    <a:pt x="1009" y="54"/>
                  </a:lnTo>
                  <a:lnTo>
                    <a:pt x="1022" y="40"/>
                  </a:lnTo>
                  <a:lnTo>
                    <a:pt x="1029" y="47"/>
                  </a:lnTo>
                  <a:lnTo>
                    <a:pt x="1036" y="40"/>
                  </a:lnTo>
                  <a:lnTo>
                    <a:pt x="1043" y="47"/>
                  </a:lnTo>
                  <a:lnTo>
                    <a:pt x="1050" y="54"/>
                  </a:lnTo>
                  <a:lnTo>
                    <a:pt x="1050" y="67"/>
                  </a:lnTo>
                  <a:lnTo>
                    <a:pt x="1043" y="74"/>
                  </a:lnTo>
                  <a:lnTo>
                    <a:pt x="1036" y="88"/>
                  </a:lnTo>
                  <a:lnTo>
                    <a:pt x="1029" y="108"/>
                  </a:lnTo>
                  <a:lnTo>
                    <a:pt x="1036" y="115"/>
                  </a:lnTo>
                  <a:lnTo>
                    <a:pt x="1029" y="128"/>
                  </a:lnTo>
                  <a:lnTo>
                    <a:pt x="1022" y="162"/>
                  </a:lnTo>
                  <a:lnTo>
                    <a:pt x="1029" y="169"/>
                  </a:lnTo>
                  <a:lnTo>
                    <a:pt x="1029" y="196"/>
                  </a:lnTo>
                  <a:lnTo>
                    <a:pt x="1036" y="216"/>
                  </a:lnTo>
                  <a:lnTo>
                    <a:pt x="1029" y="223"/>
                  </a:lnTo>
                  <a:lnTo>
                    <a:pt x="1022" y="223"/>
                  </a:lnTo>
                  <a:lnTo>
                    <a:pt x="1022" y="237"/>
                  </a:lnTo>
                  <a:lnTo>
                    <a:pt x="1022" y="243"/>
                  </a:lnTo>
                  <a:lnTo>
                    <a:pt x="1022" y="250"/>
                  </a:lnTo>
                  <a:lnTo>
                    <a:pt x="1022" y="257"/>
                  </a:lnTo>
                  <a:lnTo>
                    <a:pt x="1022" y="264"/>
                  </a:lnTo>
                  <a:lnTo>
                    <a:pt x="1022" y="277"/>
                  </a:lnTo>
                  <a:lnTo>
                    <a:pt x="1022" y="284"/>
                  </a:lnTo>
                  <a:lnTo>
                    <a:pt x="1029" y="298"/>
                  </a:lnTo>
                  <a:lnTo>
                    <a:pt x="1036" y="304"/>
                  </a:lnTo>
                  <a:lnTo>
                    <a:pt x="1036" y="311"/>
                  </a:lnTo>
                  <a:lnTo>
                    <a:pt x="1043" y="311"/>
                  </a:lnTo>
                  <a:lnTo>
                    <a:pt x="1050" y="318"/>
                  </a:lnTo>
                  <a:lnTo>
                    <a:pt x="1050" y="331"/>
                  </a:lnTo>
                  <a:lnTo>
                    <a:pt x="1056" y="338"/>
                  </a:lnTo>
                  <a:lnTo>
                    <a:pt x="1056" y="345"/>
                  </a:lnTo>
                  <a:lnTo>
                    <a:pt x="1063" y="352"/>
                  </a:lnTo>
                  <a:lnTo>
                    <a:pt x="1070" y="359"/>
                  </a:lnTo>
                  <a:lnTo>
                    <a:pt x="1077" y="365"/>
                  </a:lnTo>
                  <a:lnTo>
                    <a:pt x="1070" y="372"/>
                  </a:lnTo>
                  <a:lnTo>
                    <a:pt x="1077" y="372"/>
                  </a:lnTo>
                  <a:lnTo>
                    <a:pt x="1111" y="426"/>
                  </a:lnTo>
                  <a:lnTo>
                    <a:pt x="1111" y="433"/>
                  </a:lnTo>
                  <a:lnTo>
                    <a:pt x="1151" y="487"/>
                  </a:lnTo>
                  <a:lnTo>
                    <a:pt x="1158" y="487"/>
                  </a:lnTo>
                  <a:lnTo>
                    <a:pt x="1165" y="501"/>
                  </a:lnTo>
                  <a:lnTo>
                    <a:pt x="1172" y="521"/>
                  </a:lnTo>
                  <a:lnTo>
                    <a:pt x="1172" y="528"/>
                  </a:lnTo>
                  <a:lnTo>
                    <a:pt x="1205" y="548"/>
                  </a:lnTo>
                  <a:lnTo>
                    <a:pt x="1205" y="528"/>
                  </a:lnTo>
                  <a:lnTo>
                    <a:pt x="1219" y="528"/>
                  </a:lnTo>
                  <a:lnTo>
                    <a:pt x="1232" y="535"/>
                  </a:lnTo>
                  <a:lnTo>
                    <a:pt x="1273" y="535"/>
                  </a:lnTo>
                  <a:lnTo>
                    <a:pt x="1300" y="562"/>
                  </a:lnTo>
                  <a:lnTo>
                    <a:pt x="1341" y="582"/>
                  </a:lnTo>
                  <a:lnTo>
                    <a:pt x="1375" y="616"/>
                  </a:lnTo>
                  <a:lnTo>
                    <a:pt x="1368" y="616"/>
                  </a:lnTo>
                  <a:lnTo>
                    <a:pt x="1361" y="616"/>
                  </a:lnTo>
                  <a:lnTo>
                    <a:pt x="1354" y="636"/>
                  </a:lnTo>
                  <a:close/>
                </a:path>
              </a:pathLst>
            </a:custGeom>
            <a:solidFill>
              <a:srgbClr val="001F5A"/>
            </a:solidFill>
            <a:ln w="1" cap="sq">
              <a:solidFill>
                <a:srgbClr val="7F7F7F"/>
              </a:solidFill>
              <a:prstDash val="solid"/>
              <a:miter lim="800000"/>
              <a:headEnd/>
              <a:tailEnd/>
            </a:ln>
          </p:spPr>
          <p:txBody>
            <a:bodyPr lIns="100796" tIns="50398" rIns="100796" bIns="50398"/>
            <a:lstStyle/>
            <a:p>
              <a:endParaRPr lang="es-ES" sz="2004" dirty="0"/>
            </a:p>
          </p:txBody>
        </p:sp>
        <p:sp>
          <p:nvSpPr>
            <p:cNvPr id="8210" name="granda">
              <a:extLst>
                <a:ext uri="{FF2B5EF4-FFF2-40B4-BE49-F238E27FC236}">
                  <a16:creationId xmlns:a16="http://schemas.microsoft.com/office/drawing/2014/main" id="{A938CC97-DCE6-2172-980D-4E0DE98A77B4}"/>
                </a:ext>
              </a:extLst>
            </p:cNvPr>
            <p:cNvSpPr>
              <a:spLocks/>
            </p:cNvSpPr>
            <p:nvPr/>
          </p:nvSpPr>
          <p:spPr bwMode="auto">
            <a:xfrm>
              <a:off x="13889054" y="8014954"/>
              <a:ext cx="716999" cy="640964"/>
            </a:xfrm>
            <a:custGeom>
              <a:avLst/>
              <a:gdLst>
                <a:gd name="T0" fmla="*/ 2147483647 w 1924"/>
                <a:gd name="T1" fmla="*/ 2147483647 h 1578"/>
                <a:gd name="T2" fmla="*/ 2147483647 w 1924"/>
                <a:gd name="T3" fmla="*/ 2147483647 h 1578"/>
                <a:gd name="T4" fmla="*/ 2147483647 w 1924"/>
                <a:gd name="T5" fmla="*/ 2147483647 h 1578"/>
                <a:gd name="T6" fmla="*/ 2147483647 w 1924"/>
                <a:gd name="T7" fmla="*/ 2147483647 h 1578"/>
                <a:gd name="T8" fmla="*/ 2147483647 w 1924"/>
                <a:gd name="T9" fmla="*/ 2147483647 h 1578"/>
                <a:gd name="T10" fmla="*/ 2147483647 w 1924"/>
                <a:gd name="T11" fmla="*/ 2147483647 h 1578"/>
                <a:gd name="T12" fmla="*/ 2147483647 w 1924"/>
                <a:gd name="T13" fmla="*/ 2147483647 h 1578"/>
                <a:gd name="T14" fmla="*/ 2147483647 w 1924"/>
                <a:gd name="T15" fmla="*/ 2147483647 h 1578"/>
                <a:gd name="T16" fmla="*/ 2147483647 w 1924"/>
                <a:gd name="T17" fmla="*/ 2147483647 h 1578"/>
                <a:gd name="T18" fmla="*/ 2147483647 w 1924"/>
                <a:gd name="T19" fmla="*/ 2147483647 h 1578"/>
                <a:gd name="T20" fmla="*/ 2147483647 w 1924"/>
                <a:gd name="T21" fmla="*/ 2147483647 h 1578"/>
                <a:gd name="T22" fmla="*/ 2147483647 w 1924"/>
                <a:gd name="T23" fmla="*/ 2147483647 h 1578"/>
                <a:gd name="T24" fmla="*/ 2147483647 w 1924"/>
                <a:gd name="T25" fmla="*/ 2147483647 h 1578"/>
                <a:gd name="T26" fmla="*/ 2147483647 w 1924"/>
                <a:gd name="T27" fmla="*/ 2147483647 h 1578"/>
                <a:gd name="T28" fmla="*/ 2147483647 w 1924"/>
                <a:gd name="T29" fmla="*/ 2147483647 h 1578"/>
                <a:gd name="T30" fmla="*/ 2147483647 w 1924"/>
                <a:gd name="T31" fmla="*/ 2147483647 h 1578"/>
                <a:gd name="T32" fmla="*/ 2147483647 w 1924"/>
                <a:gd name="T33" fmla="*/ 2147483647 h 1578"/>
                <a:gd name="T34" fmla="*/ 2147483647 w 1924"/>
                <a:gd name="T35" fmla="*/ 2147483647 h 1578"/>
                <a:gd name="T36" fmla="*/ 2147483647 w 1924"/>
                <a:gd name="T37" fmla="*/ 2147483647 h 1578"/>
                <a:gd name="T38" fmla="*/ 2147483647 w 1924"/>
                <a:gd name="T39" fmla="*/ 2147483647 h 1578"/>
                <a:gd name="T40" fmla="*/ 2147483647 w 1924"/>
                <a:gd name="T41" fmla="*/ 2147483647 h 1578"/>
                <a:gd name="T42" fmla="*/ 2147483647 w 1924"/>
                <a:gd name="T43" fmla="*/ 2147483647 h 1578"/>
                <a:gd name="T44" fmla="*/ 2147483647 w 1924"/>
                <a:gd name="T45" fmla="*/ 2147483647 h 1578"/>
                <a:gd name="T46" fmla="*/ 2147483647 w 1924"/>
                <a:gd name="T47" fmla="*/ 2147483647 h 1578"/>
                <a:gd name="T48" fmla="*/ 2147483647 w 1924"/>
                <a:gd name="T49" fmla="*/ 2147483647 h 1578"/>
                <a:gd name="T50" fmla="*/ 2147483647 w 1924"/>
                <a:gd name="T51" fmla="*/ 2147483647 h 1578"/>
                <a:gd name="T52" fmla="*/ 2147483647 w 1924"/>
                <a:gd name="T53" fmla="*/ 2147483647 h 1578"/>
                <a:gd name="T54" fmla="*/ 2147483647 w 1924"/>
                <a:gd name="T55" fmla="*/ 2147483647 h 1578"/>
                <a:gd name="T56" fmla="*/ 2147483647 w 1924"/>
                <a:gd name="T57" fmla="*/ 2147483647 h 1578"/>
                <a:gd name="T58" fmla="*/ 2147483647 w 1924"/>
                <a:gd name="T59" fmla="*/ 2147483647 h 1578"/>
                <a:gd name="T60" fmla="*/ 2147483647 w 1924"/>
                <a:gd name="T61" fmla="*/ 2147483647 h 1578"/>
                <a:gd name="T62" fmla="*/ 2147483647 w 1924"/>
                <a:gd name="T63" fmla="*/ 2147483647 h 1578"/>
                <a:gd name="T64" fmla="*/ 2147483647 w 1924"/>
                <a:gd name="T65" fmla="*/ 2147483647 h 1578"/>
                <a:gd name="T66" fmla="*/ 2147483647 w 1924"/>
                <a:gd name="T67" fmla="*/ 2147483647 h 1578"/>
                <a:gd name="T68" fmla="*/ 2147483647 w 1924"/>
                <a:gd name="T69" fmla="*/ 2147483647 h 1578"/>
                <a:gd name="T70" fmla="*/ 2132883936 w 1924"/>
                <a:gd name="T71" fmla="*/ 2147483647 h 1578"/>
                <a:gd name="T72" fmla="*/ 2132883936 w 1924"/>
                <a:gd name="T73" fmla="*/ 2147483647 h 1578"/>
                <a:gd name="T74" fmla="*/ 2147483647 w 1924"/>
                <a:gd name="T75" fmla="*/ 2147483647 h 1578"/>
                <a:gd name="T76" fmla="*/ 2147483647 w 1924"/>
                <a:gd name="T77" fmla="*/ 2147483647 h 1578"/>
                <a:gd name="T78" fmla="*/ 2147483647 w 1924"/>
                <a:gd name="T79" fmla="*/ 2147483647 h 1578"/>
                <a:gd name="T80" fmla="*/ 2147483647 w 1924"/>
                <a:gd name="T81" fmla="*/ 2147483647 h 1578"/>
                <a:gd name="T82" fmla="*/ 2147483647 w 1924"/>
                <a:gd name="T83" fmla="*/ 2147483647 h 1578"/>
                <a:gd name="T84" fmla="*/ 2147483647 w 1924"/>
                <a:gd name="T85" fmla="*/ 2147483647 h 1578"/>
                <a:gd name="T86" fmla="*/ 2147483647 w 1924"/>
                <a:gd name="T87" fmla="*/ 2147483647 h 1578"/>
                <a:gd name="T88" fmla="*/ 2147483647 w 1924"/>
                <a:gd name="T89" fmla="*/ 2147483647 h 1578"/>
                <a:gd name="T90" fmla="*/ 2147483647 w 1924"/>
                <a:gd name="T91" fmla="*/ 2147483647 h 1578"/>
                <a:gd name="T92" fmla="*/ 2147483647 w 1924"/>
                <a:gd name="T93" fmla="*/ 2147483647 h 1578"/>
                <a:gd name="T94" fmla="*/ 2147483647 w 1924"/>
                <a:gd name="T95" fmla="*/ 2147483647 h 1578"/>
                <a:gd name="T96" fmla="*/ 2147483647 w 1924"/>
                <a:gd name="T97" fmla="*/ 2147483647 h 1578"/>
                <a:gd name="T98" fmla="*/ 2147483647 w 1924"/>
                <a:gd name="T99" fmla="*/ 2147483647 h 1578"/>
                <a:gd name="T100" fmla="*/ 2147483647 w 1924"/>
                <a:gd name="T101" fmla="*/ 2147483647 h 1578"/>
                <a:gd name="T102" fmla="*/ 2147483647 w 1924"/>
                <a:gd name="T103" fmla="*/ 2147483647 h 1578"/>
                <a:gd name="T104" fmla="*/ 2147483647 w 1924"/>
                <a:gd name="T105" fmla="*/ 2147483647 h 1578"/>
                <a:gd name="T106" fmla="*/ 2147483647 w 1924"/>
                <a:gd name="T107" fmla="*/ 2147483647 h 1578"/>
                <a:gd name="T108" fmla="*/ 2147483647 w 1924"/>
                <a:gd name="T109" fmla="*/ 2147483647 h 1578"/>
                <a:gd name="T110" fmla="*/ 2147483647 w 1924"/>
                <a:gd name="T111" fmla="*/ 2147483647 h 1578"/>
                <a:gd name="T112" fmla="*/ 2147483647 w 1924"/>
                <a:gd name="T113" fmla="*/ 2147483647 h 1578"/>
                <a:gd name="T114" fmla="*/ 2147483647 w 1924"/>
                <a:gd name="T115" fmla="*/ 2147483647 h 1578"/>
                <a:gd name="T116" fmla="*/ 2147483647 w 1924"/>
                <a:gd name="T117" fmla="*/ 0 h 1578"/>
                <a:gd name="T118" fmla="*/ 2147483647 w 1924"/>
                <a:gd name="T119" fmla="*/ 2147483647 h 1578"/>
                <a:gd name="T120" fmla="*/ 2147483647 w 1924"/>
                <a:gd name="T121" fmla="*/ 2147483647 h 157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924"/>
                <a:gd name="T184" fmla="*/ 0 h 1578"/>
                <a:gd name="T185" fmla="*/ 1924 w 1924"/>
                <a:gd name="T186" fmla="*/ 1578 h 157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924" h="1578">
                  <a:moveTo>
                    <a:pt x="1842" y="88"/>
                  </a:moveTo>
                  <a:lnTo>
                    <a:pt x="1842" y="101"/>
                  </a:lnTo>
                  <a:lnTo>
                    <a:pt x="1863" y="135"/>
                  </a:lnTo>
                  <a:lnTo>
                    <a:pt x="1869" y="142"/>
                  </a:lnTo>
                  <a:lnTo>
                    <a:pt x="1876" y="149"/>
                  </a:lnTo>
                  <a:lnTo>
                    <a:pt x="1883" y="162"/>
                  </a:lnTo>
                  <a:lnTo>
                    <a:pt x="1896" y="169"/>
                  </a:lnTo>
                  <a:lnTo>
                    <a:pt x="1903" y="176"/>
                  </a:lnTo>
                  <a:lnTo>
                    <a:pt x="1910" y="176"/>
                  </a:lnTo>
                  <a:lnTo>
                    <a:pt x="1924" y="183"/>
                  </a:lnTo>
                  <a:lnTo>
                    <a:pt x="1890" y="210"/>
                  </a:lnTo>
                  <a:lnTo>
                    <a:pt x="1883" y="216"/>
                  </a:lnTo>
                  <a:lnTo>
                    <a:pt x="1876" y="223"/>
                  </a:lnTo>
                  <a:lnTo>
                    <a:pt x="1863" y="223"/>
                  </a:lnTo>
                  <a:lnTo>
                    <a:pt x="1849" y="223"/>
                  </a:lnTo>
                  <a:lnTo>
                    <a:pt x="1849" y="230"/>
                  </a:lnTo>
                  <a:lnTo>
                    <a:pt x="1842" y="250"/>
                  </a:lnTo>
                  <a:lnTo>
                    <a:pt x="1849" y="271"/>
                  </a:lnTo>
                  <a:lnTo>
                    <a:pt x="1849" y="277"/>
                  </a:lnTo>
                  <a:lnTo>
                    <a:pt x="1849" y="284"/>
                  </a:lnTo>
                  <a:lnTo>
                    <a:pt x="1842" y="305"/>
                  </a:lnTo>
                  <a:lnTo>
                    <a:pt x="1842" y="318"/>
                  </a:lnTo>
                  <a:lnTo>
                    <a:pt x="1849" y="325"/>
                  </a:lnTo>
                  <a:lnTo>
                    <a:pt x="1842" y="332"/>
                  </a:lnTo>
                  <a:lnTo>
                    <a:pt x="1849" y="332"/>
                  </a:lnTo>
                  <a:lnTo>
                    <a:pt x="1863" y="345"/>
                  </a:lnTo>
                  <a:lnTo>
                    <a:pt x="1856" y="372"/>
                  </a:lnTo>
                  <a:lnTo>
                    <a:pt x="1849" y="379"/>
                  </a:lnTo>
                  <a:lnTo>
                    <a:pt x="1849" y="386"/>
                  </a:lnTo>
                  <a:lnTo>
                    <a:pt x="1836" y="406"/>
                  </a:lnTo>
                  <a:lnTo>
                    <a:pt x="1836" y="413"/>
                  </a:lnTo>
                  <a:lnTo>
                    <a:pt x="1836" y="420"/>
                  </a:lnTo>
                  <a:lnTo>
                    <a:pt x="1829" y="420"/>
                  </a:lnTo>
                  <a:lnTo>
                    <a:pt x="1822" y="440"/>
                  </a:lnTo>
                  <a:lnTo>
                    <a:pt x="1822" y="467"/>
                  </a:lnTo>
                  <a:lnTo>
                    <a:pt x="1822" y="474"/>
                  </a:lnTo>
                  <a:lnTo>
                    <a:pt x="1822" y="481"/>
                  </a:lnTo>
                  <a:lnTo>
                    <a:pt x="1829" y="481"/>
                  </a:lnTo>
                  <a:lnTo>
                    <a:pt x="1829" y="494"/>
                  </a:lnTo>
                  <a:lnTo>
                    <a:pt x="1829" y="501"/>
                  </a:lnTo>
                  <a:lnTo>
                    <a:pt x="1836" y="508"/>
                  </a:lnTo>
                  <a:lnTo>
                    <a:pt x="1829" y="521"/>
                  </a:lnTo>
                  <a:lnTo>
                    <a:pt x="1808" y="521"/>
                  </a:lnTo>
                  <a:lnTo>
                    <a:pt x="1802" y="515"/>
                  </a:lnTo>
                  <a:lnTo>
                    <a:pt x="1795" y="521"/>
                  </a:lnTo>
                  <a:lnTo>
                    <a:pt x="1788" y="521"/>
                  </a:lnTo>
                  <a:lnTo>
                    <a:pt x="1775" y="515"/>
                  </a:lnTo>
                  <a:lnTo>
                    <a:pt x="1761" y="508"/>
                  </a:lnTo>
                  <a:lnTo>
                    <a:pt x="1761" y="528"/>
                  </a:lnTo>
                  <a:lnTo>
                    <a:pt x="1775" y="535"/>
                  </a:lnTo>
                  <a:lnTo>
                    <a:pt x="1781" y="555"/>
                  </a:lnTo>
                  <a:lnTo>
                    <a:pt x="1781" y="569"/>
                  </a:lnTo>
                  <a:lnTo>
                    <a:pt x="1775" y="569"/>
                  </a:lnTo>
                  <a:lnTo>
                    <a:pt x="1775" y="575"/>
                  </a:lnTo>
                  <a:lnTo>
                    <a:pt x="1781" y="575"/>
                  </a:lnTo>
                  <a:lnTo>
                    <a:pt x="1781" y="589"/>
                  </a:lnTo>
                  <a:lnTo>
                    <a:pt x="1775" y="596"/>
                  </a:lnTo>
                  <a:lnTo>
                    <a:pt x="1795" y="609"/>
                  </a:lnTo>
                  <a:lnTo>
                    <a:pt x="1788" y="616"/>
                  </a:lnTo>
                  <a:lnTo>
                    <a:pt x="1795" y="623"/>
                  </a:lnTo>
                  <a:lnTo>
                    <a:pt x="1788" y="623"/>
                  </a:lnTo>
                  <a:lnTo>
                    <a:pt x="1795" y="636"/>
                  </a:lnTo>
                  <a:lnTo>
                    <a:pt x="1788" y="636"/>
                  </a:lnTo>
                  <a:lnTo>
                    <a:pt x="1775" y="636"/>
                  </a:lnTo>
                  <a:lnTo>
                    <a:pt x="1761" y="643"/>
                  </a:lnTo>
                  <a:lnTo>
                    <a:pt x="1754" y="643"/>
                  </a:lnTo>
                  <a:lnTo>
                    <a:pt x="1747" y="636"/>
                  </a:lnTo>
                  <a:lnTo>
                    <a:pt x="1741" y="630"/>
                  </a:lnTo>
                  <a:lnTo>
                    <a:pt x="1741" y="636"/>
                  </a:lnTo>
                  <a:lnTo>
                    <a:pt x="1741" y="643"/>
                  </a:lnTo>
                  <a:lnTo>
                    <a:pt x="1727" y="650"/>
                  </a:lnTo>
                  <a:lnTo>
                    <a:pt x="1720" y="650"/>
                  </a:lnTo>
                  <a:lnTo>
                    <a:pt x="1714" y="650"/>
                  </a:lnTo>
                  <a:lnTo>
                    <a:pt x="1700" y="650"/>
                  </a:lnTo>
                  <a:lnTo>
                    <a:pt x="1700" y="657"/>
                  </a:lnTo>
                  <a:lnTo>
                    <a:pt x="1700" y="664"/>
                  </a:lnTo>
                  <a:lnTo>
                    <a:pt x="1700" y="670"/>
                  </a:lnTo>
                  <a:lnTo>
                    <a:pt x="1687" y="684"/>
                  </a:lnTo>
                  <a:lnTo>
                    <a:pt x="1659" y="684"/>
                  </a:lnTo>
                  <a:lnTo>
                    <a:pt x="1653" y="684"/>
                  </a:lnTo>
                  <a:lnTo>
                    <a:pt x="1639" y="704"/>
                  </a:lnTo>
                  <a:lnTo>
                    <a:pt x="1632" y="704"/>
                  </a:lnTo>
                  <a:lnTo>
                    <a:pt x="1619" y="711"/>
                  </a:lnTo>
                  <a:lnTo>
                    <a:pt x="1612" y="718"/>
                  </a:lnTo>
                  <a:lnTo>
                    <a:pt x="1598" y="725"/>
                  </a:lnTo>
                  <a:lnTo>
                    <a:pt x="1598" y="731"/>
                  </a:lnTo>
                  <a:lnTo>
                    <a:pt x="1592" y="745"/>
                  </a:lnTo>
                  <a:lnTo>
                    <a:pt x="1578" y="752"/>
                  </a:lnTo>
                  <a:lnTo>
                    <a:pt x="1571" y="758"/>
                  </a:lnTo>
                  <a:lnTo>
                    <a:pt x="1565" y="765"/>
                  </a:lnTo>
                  <a:lnTo>
                    <a:pt x="1544" y="785"/>
                  </a:lnTo>
                  <a:lnTo>
                    <a:pt x="1537" y="792"/>
                  </a:lnTo>
                  <a:lnTo>
                    <a:pt x="1537" y="799"/>
                  </a:lnTo>
                  <a:lnTo>
                    <a:pt x="1537" y="806"/>
                  </a:lnTo>
                  <a:lnTo>
                    <a:pt x="1544" y="813"/>
                  </a:lnTo>
                  <a:lnTo>
                    <a:pt x="1537" y="840"/>
                  </a:lnTo>
                  <a:lnTo>
                    <a:pt x="1531" y="840"/>
                  </a:lnTo>
                  <a:lnTo>
                    <a:pt x="1524" y="846"/>
                  </a:lnTo>
                  <a:lnTo>
                    <a:pt x="1524" y="853"/>
                  </a:lnTo>
                  <a:lnTo>
                    <a:pt x="1531" y="860"/>
                  </a:lnTo>
                  <a:lnTo>
                    <a:pt x="1524" y="867"/>
                  </a:lnTo>
                  <a:lnTo>
                    <a:pt x="1524" y="874"/>
                  </a:lnTo>
                  <a:lnTo>
                    <a:pt x="1531" y="874"/>
                  </a:lnTo>
                  <a:lnTo>
                    <a:pt x="1524" y="880"/>
                  </a:lnTo>
                  <a:lnTo>
                    <a:pt x="1524" y="887"/>
                  </a:lnTo>
                  <a:lnTo>
                    <a:pt x="1517" y="887"/>
                  </a:lnTo>
                  <a:lnTo>
                    <a:pt x="1517" y="894"/>
                  </a:lnTo>
                  <a:lnTo>
                    <a:pt x="1517" y="901"/>
                  </a:lnTo>
                  <a:lnTo>
                    <a:pt x="1517" y="907"/>
                  </a:lnTo>
                  <a:lnTo>
                    <a:pt x="1517" y="914"/>
                  </a:lnTo>
                  <a:lnTo>
                    <a:pt x="1517" y="921"/>
                  </a:lnTo>
                  <a:lnTo>
                    <a:pt x="1517" y="928"/>
                  </a:lnTo>
                  <a:lnTo>
                    <a:pt x="1510" y="948"/>
                  </a:lnTo>
                  <a:lnTo>
                    <a:pt x="1517" y="962"/>
                  </a:lnTo>
                  <a:lnTo>
                    <a:pt x="1517" y="968"/>
                  </a:lnTo>
                  <a:lnTo>
                    <a:pt x="1524" y="968"/>
                  </a:lnTo>
                  <a:lnTo>
                    <a:pt x="1517" y="989"/>
                  </a:lnTo>
                  <a:lnTo>
                    <a:pt x="1510" y="982"/>
                  </a:lnTo>
                  <a:lnTo>
                    <a:pt x="1504" y="989"/>
                  </a:lnTo>
                  <a:lnTo>
                    <a:pt x="1497" y="982"/>
                  </a:lnTo>
                  <a:lnTo>
                    <a:pt x="1490" y="982"/>
                  </a:lnTo>
                  <a:lnTo>
                    <a:pt x="1483" y="975"/>
                  </a:lnTo>
                  <a:lnTo>
                    <a:pt x="1477" y="975"/>
                  </a:lnTo>
                  <a:lnTo>
                    <a:pt x="1477" y="968"/>
                  </a:lnTo>
                  <a:lnTo>
                    <a:pt x="1463" y="968"/>
                  </a:lnTo>
                  <a:lnTo>
                    <a:pt x="1456" y="968"/>
                  </a:lnTo>
                  <a:lnTo>
                    <a:pt x="1456" y="962"/>
                  </a:lnTo>
                  <a:lnTo>
                    <a:pt x="1449" y="968"/>
                  </a:lnTo>
                  <a:lnTo>
                    <a:pt x="1429" y="975"/>
                  </a:lnTo>
                  <a:lnTo>
                    <a:pt x="1422" y="968"/>
                  </a:lnTo>
                  <a:lnTo>
                    <a:pt x="1429" y="968"/>
                  </a:lnTo>
                  <a:lnTo>
                    <a:pt x="1422" y="962"/>
                  </a:lnTo>
                  <a:lnTo>
                    <a:pt x="1416" y="962"/>
                  </a:lnTo>
                  <a:lnTo>
                    <a:pt x="1416" y="955"/>
                  </a:lnTo>
                  <a:lnTo>
                    <a:pt x="1409" y="948"/>
                  </a:lnTo>
                  <a:lnTo>
                    <a:pt x="1416" y="941"/>
                  </a:lnTo>
                  <a:lnTo>
                    <a:pt x="1409" y="941"/>
                  </a:lnTo>
                  <a:lnTo>
                    <a:pt x="1416" y="934"/>
                  </a:lnTo>
                  <a:lnTo>
                    <a:pt x="1409" y="934"/>
                  </a:lnTo>
                  <a:lnTo>
                    <a:pt x="1395" y="934"/>
                  </a:lnTo>
                  <a:lnTo>
                    <a:pt x="1388" y="928"/>
                  </a:lnTo>
                  <a:lnTo>
                    <a:pt x="1382" y="921"/>
                  </a:lnTo>
                  <a:lnTo>
                    <a:pt x="1375" y="914"/>
                  </a:lnTo>
                  <a:lnTo>
                    <a:pt x="1368" y="914"/>
                  </a:lnTo>
                  <a:lnTo>
                    <a:pt x="1361" y="914"/>
                  </a:lnTo>
                  <a:lnTo>
                    <a:pt x="1355" y="914"/>
                  </a:lnTo>
                  <a:lnTo>
                    <a:pt x="1348" y="914"/>
                  </a:lnTo>
                  <a:lnTo>
                    <a:pt x="1348" y="921"/>
                  </a:lnTo>
                  <a:lnTo>
                    <a:pt x="1341" y="928"/>
                  </a:lnTo>
                  <a:lnTo>
                    <a:pt x="1341" y="934"/>
                  </a:lnTo>
                  <a:lnTo>
                    <a:pt x="1334" y="941"/>
                  </a:lnTo>
                  <a:lnTo>
                    <a:pt x="1341" y="948"/>
                  </a:lnTo>
                  <a:lnTo>
                    <a:pt x="1334" y="948"/>
                  </a:lnTo>
                  <a:lnTo>
                    <a:pt x="1328" y="955"/>
                  </a:lnTo>
                  <a:lnTo>
                    <a:pt x="1334" y="955"/>
                  </a:lnTo>
                  <a:lnTo>
                    <a:pt x="1321" y="968"/>
                  </a:lnTo>
                  <a:lnTo>
                    <a:pt x="1321" y="975"/>
                  </a:lnTo>
                  <a:lnTo>
                    <a:pt x="1328" y="982"/>
                  </a:lnTo>
                  <a:lnTo>
                    <a:pt x="1321" y="1002"/>
                  </a:lnTo>
                  <a:lnTo>
                    <a:pt x="1321" y="1016"/>
                  </a:lnTo>
                  <a:lnTo>
                    <a:pt x="1321" y="1023"/>
                  </a:lnTo>
                  <a:lnTo>
                    <a:pt x="1314" y="1016"/>
                  </a:lnTo>
                  <a:lnTo>
                    <a:pt x="1314" y="1023"/>
                  </a:lnTo>
                  <a:lnTo>
                    <a:pt x="1307" y="1029"/>
                  </a:lnTo>
                  <a:lnTo>
                    <a:pt x="1307" y="1043"/>
                  </a:lnTo>
                  <a:lnTo>
                    <a:pt x="1294" y="1050"/>
                  </a:lnTo>
                  <a:lnTo>
                    <a:pt x="1287" y="1050"/>
                  </a:lnTo>
                  <a:lnTo>
                    <a:pt x="1273" y="1056"/>
                  </a:lnTo>
                  <a:lnTo>
                    <a:pt x="1273" y="1070"/>
                  </a:lnTo>
                  <a:lnTo>
                    <a:pt x="1273" y="1077"/>
                  </a:lnTo>
                  <a:lnTo>
                    <a:pt x="1267" y="1077"/>
                  </a:lnTo>
                  <a:lnTo>
                    <a:pt x="1267" y="1084"/>
                  </a:lnTo>
                  <a:lnTo>
                    <a:pt x="1260" y="1090"/>
                  </a:lnTo>
                  <a:lnTo>
                    <a:pt x="1260" y="1097"/>
                  </a:lnTo>
                  <a:lnTo>
                    <a:pt x="1260" y="1104"/>
                  </a:lnTo>
                  <a:lnTo>
                    <a:pt x="1260" y="1111"/>
                  </a:lnTo>
                  <a:lnTo>
                    <a:pt x="1253" y="1117"/>
                  </a:lnTo>
                  <a:lnTo>
                    <a:pt x="1260" y="1124"/>
                  </a:lnTo>
                  <a:lnTo>
                    <a:pt x="1239" y="1124"/>
                  </a:lnTo>
                  <a:lnTo>
                    <a:pt x="1226" y="1124"/>
                  </a:lnTo>
                  <a:lnTo>
                    <a:pt x="1212" y="1124"/>
                  </a:lnTo>
                  <a:lnTo>
                    <a:pt x="1206" y="1124"/>
                  </a:lnTo>
                  <a:lnTo>
                    <a:pt x="1199" y="1104"/>
                  </a:lnTo>
                  <a:lnTo>
                    <a:pt x="1192" y="1104"/>
                  </a:lnTo>
                  <a:lnTo>
                    <a:pt x="1185" y="1097"/>
                  </a:lnTo>
                  <a:lnTo>
                    <a:pt x="1185" y="1104"/>
                  </a:lnTo>
                  <a:lnTo>
                    <a:pt x="1185" y="1117"/>
                  </a:lnTo>
                  <a:lnTo>
                    <a:pt x="1192" y="1117"/>
                  </a:lnTo>
                  <a:lnTo>
                    <a:pt x="1192" y="1131"/>
                  </a:lnTo>
                  <a:lnTo>
                    <a:pt x="1185" y="1131"/>
                  </a:lnTo>
                  <a:lnTo>
                    <a:pt x="1185" y="1138"/>
                  </a:lnTo>
                  <a:lnTo>
                    <a:pt x="1192" y="1151"/>
                  </a:lnTo>
                  <a:lnTo>
                    <a:pt x="1192" y="1172"/>
                  </a:lnTo>
                  <a:lnTo>
                    <a:pt x="1206" y="1192"/>
                  </a:lnTo>
                  <a:lnTo>
                    <a:pt x="1206" y="1205"/>
                  </a:lnTo>
                  <a:lnTo>
                    <a:pt x="1212" y="1205"/>
                  </a:lnTo>
                  <a:lnTo>
                    <a:pt x="1212" y="1219"/>
                  </a:lnTo>
                  <a:lnTo>
                    <a:pt x="1219" y="1219"/>
                  </a:lnTo>
                  <a:lnTo>
                    <a:pt x="1219" y="1226"/>
                  </a:lnTo>
                  <a:lnTo>
                    <a:pt x="1226" y="1226"/>
                  </a:lnTo>
                  <a:lnTo>
                    <a:pt x="1233" y="1239"/>
                  </a:lnTo>
                  <a:lnTo>
                    <a:pt x="1233" y="1246"/>
                  </a:lnTo>
                  <a:lnTo>
                    <a:pt x="1233" y="1253"/>
                  </a:lnTo>
                  <a:lnTo>
                    <a:pt x="1233" y="1260"/>
                  </a:lnTo>
                  <a:lnTo>
                    <a:pt x="1226" y="1266"/>
                  </a:lnTo>
                  <a:lnTo>
                    <a:pt x="1226" y="1273"/>
                  </a:lnTo>
                  <a:lnTo>
                    <a:pt x="1219" y="1280"/>
                  </a:lnTo>
                  <a:lnTo>
                    <a:pt x="1212" y="1280"/>
                  </a:lnTo>
                  <a:lnTo>
                    <a:pt x="1199" y="1280"/>
                  </a:lnTo>
                  <a:lnTo>
                    <a:pt x="1192" y="1287"/>
                  </a:lnTo>
                  <a:lnTo>
                    <a:pt x="1179" y="1293"/>
                  </a:lnTo>
                  <a:lnTo>
                    <a:pt x="1185" y="1307"/>
                  </a:lnTo>
                  <a:lnTo>
                    <a:pt x="1179" y="1307"/>
                  </a:lnTo>
                  <a:lnTo>
                    <a:pt x="1179" y="1314"/>
                  </a:lnTo>
                  <a:lnTo>
                    <a:pt x="1185" y="1314"/>
                  </a:lnTo>
                  <a:lnTo>
                    <a:pt x="1179" y="1314"/>
                  </a:lnTo>
                  <a:lnTo>
                    <a:pt x="1179" y="1321"/>
                  </a:lnTo>
                  <a:lnTo>
                    <a:pt x="1172" y="1321"/>
                  </a:lnTo>
                  <a:lnTo>
                    <a:pt x="1165" y="1327"/>
                  </a:lnTo>
                  <a:lnTo>
                    <a:pt x="1158" y="1334"/>
                  </a:lnTo>
                  <a:lnTo>
                    <a:pt x="1151" y="1334"/>
                  </a:lnTo>
                  <a:lnTo>
                    <a:pt x="1145" y="1327"/>
                  </a:lnTo>
                  <a:lnTo>
                    <a:pt x="1145" y="1341"/>
                  </a:lnTo>
                  <a:lnTo>
                    <a:pt x="1145" y="1348"/>
                  </a:lnTo>
                  <a:lnTo>
                    <a:pt x="1151" y="1348"/>
                  </a:lnTo>
                  <a:lnTo>
                    <a:pt x="1151" y="1354"/>
                  </a:lnTo>
                  <a:lnTo>
                    <a:pt x="1158" y="1361"/>
                  </a:lnTo>
                  <a:lnTo>
                    <a:pt x="1165" y="1368"/>
                  </a:lnTo>
                  <a:lnTo>
                    <a:pt x="1172" y="1368"/>
                  </a:lnTo>
                  <a:lnTo>
                    <a:pt x="1172" y="1375"/>
                  </a:lnTo>
                  <a:lnTo>
                    <a:pt x="1179" y="1388"/>
                  </a:lnTo>
                  <a:lnTo>
                    <a:pt x="1185" y="1409"/>
                  </a:lnTo>
                  <a:lnTo>
                    <a:pt x="1179" y="1422"/>
                  </a:lnTo>
                  <a:lnTo>
                    <a:pt x="1172" y="1422"/>
                  </a:lnTo>
                  <a:lnTo>
                    <a:pt x="1145" y="1429"/>
                  </a:lnTo>
                  <a:lnTo>
                    <a:pt x="1138" y="1436"/>
                  </a:lnTo>
                  <a:lnTo>
                    <a:pt x="1124" y="1449"/>
                  </a:lnTo>
                  <a:lnTo>
                    <a:pt x="1084" y="1476"/>
                  </a:lnTo>
                  <a:lnTo>
                    <a:pt x="1084" y="1483"/>
                  </a:lnTo>
                  <a:lnTo>
                    <a:pt x="1084" y="1497"/>
                  </a:lnTo>
                  <a:lnTo>
                    <a:pt x="1090" y="1510"/>
                  </a:lnTo>
                  <a:lnTo>
                    <a:pt x="1090" y="1517"/>
                  </a:lnTo>
                  <a:lnTo>
                    <a:pt x="1084" y="1517"/>
                  </a:lnTo>
                  <a:lnTo>
                    <a:pt x="1077" y="1524"/>
                  </a:lnTo>
                  <a:lnTo>
                    <a:pt x="1063" y="1517"/>
                  </a:lnTo>
                  <a:lnTo>
                    <a:pt x="1057" y="1524"/>
                  </a:lnTo>
                  <a:lnTo>
                    <a:pt x="1050" y="1517"/>
                  </a:lnTo>
                  <a:lnTo>
                    <a:pt x="1043" y="1517"/>
                  </a:lnTo>
                  <a:lnTo>
                    <a:pt x="1036" y="1517"/>
                  </a:lnTo>
                  <a:lnTo>
                    <a:pt x="1023" y="1517"/>
                  </a:lnTo>
                  <a:lnTo>
                    <a:pt x="1016" y="1524"/>
                  </a:lnTo>
                  <a:lnTo>
                    <a:pt x="1002" y="1517"/>
                  </a:lnTo>
                  <a:lnTo>
                    <a:pt x="996" y="1517"/>
                  </a:lnTo>
                  <a:lnTo>
                    <a:pt x="982" y="1510"/>
                  </a:lnTo>
                  <a:lnTo>
                    <a:pt x="969" y="1517"/>
                  </a:lnTo>
                  <a:lnTo>
                    <a:pt x="962" y="1517"/>
                  </a:lnTo>
                  <a:lnTo>
                    <a:pt x="948" y="1524"/>
                  </a:lnTo>
                  <a:lnTo>
                    <a:pt x="928" y="1531"/>
                  </a:lnTo>
                  <a:lnTo>
                    <a:pt x="921" y="1524"/>
                  </a:lnTo>
                  <a:lnTo>
                    <a:pt x="908" y="1531"/>
                  </a:lnTo>
                  <a:lnTo>
                    <a:pt x="901" y="1531"/>
                  </a:lnTo>
                  <a:lnTo>
                    <a:pt x="894" y="1537"/>
                  </a:lnTo>
                  <a:lnTo>
                    <a:pt x="887" y="1537"/>
                  </a:lnTo>
                  <a:lnTo>
                    <a:pt x="881" y="1551"/>
                  </a:lnTo>
                  <a:lnTo>
                    <a:pt x="881" y="1558"/>
                  </a:lnTo>
                  <a:lnTo>
                    <a:pt x="874" y="1558"/>
                  </a:lnTo>
                  <a:lnTo>
                    <a:pt x="867" y="1558"/>
                  </a:lnTo>
                  <a:lnTo>
                    <a:pt x="860" y="1558"/>
                  </a:lnTo>
                  <a:lnTo>
                    <a:pt x="853" y="1558"/>
                  </a:lnTo>
                  <a:lnTo>
                    <a:pt x="853" y="1564"/>
                  </a:lnTo>
                  <a:lnTo>
                    <a:pt x="847" y="1564"/>
                  </a:lnTo>
                  <a:lnTo>
                    <a:pt x="840" y="1564"/>
                  </a:lnTo>
                  <a:lnTo>
                    <a:pt x="833" y="1571"/>
                  </a:lnTo>
                  <a:lnTo>
                    <a:pt x="826" y="1578"/>
                  </a:lnTo>
                  <a:lnTo>
                    <a:pt x="820" y="1578"/>
                  </a:lnTo>
                  <a:lnTo>
                    <a:pt x="792" y="1578"/>
                  </a:lnTo>
                  <a:lnTo>
                    <a:pt x="786" y="1578"/>
                  </a:lnTo>
                  <a:lnTo>
                    <a:pt x="779" y="1578"/>
                  </a:lnTo>
                  <a:lnTo>
                    <a:pt x="765" y="1578"/>
                  </a:lnTo>
                  <a:lnTo>
                    <a:pt x="738" y="1551"/>
                  </a:lnTo>
                  <a:lnTo>
                    <a:pt x="731" y="1551"/>
                  </a:lnTo>
                  <a:lnTo>
                    <a:pt x="731" y="1544"/>
                  </a:lnTo>
                  <a:lnTo>
                    <a:pt x="725" y="1544"/>
                  </a:lnTo>
                  <a:lnTo>
                    <a:pt x="725" y="1551"/>
                  </a:lnTo>
                  <a:lnTo>
                    <a:pt x="731" y="1551"/>
                  </a:lnTo>
                  <a:lnTo>
                    <a:pt x="718" y="1544"/>
                  </a:lnTo>
                  <a:lnTo>
                    <a:pt x="704" y="1558"/>
                  </a:lnTo>
                  <a:lnTo>
                    <a:pt x="691" y="1551"/>
                  </a:lnTo>
                  <a:lnTo>
                    <a:pt x="677" y="1544"/>
                  </a:lnTo>
                  <a:lnTo>
                    <a:pt x="657" y="1524"/>
                  </a:lnTo>
                  <a:lnTo>
                    <a:pt x="643" y="1524"/>
                  </a:lnTo>
                  <a:lnTo>
                    <a:pt x="623" y="1524"/>
                  </a:lnTo>
                  <a:lnTo>
                    <a:pt x="616" y="1524"/>
                  </a:lnTo>
                  <a:lnTo>
                    <a:pt x="610" y="1517"/>
                  </a:lnTo>
                  <a:lnTo>
                    <a:pt x="603" y="1524"/>
                  </a:lnTo>
                  <a:lnTo>
                    <a:pt x="596" y="1531"/>
                  </a:lnTo>
                  <a:lnTo>
                    <a:pt x="589" y="1537"/>
                  </a:lnTo>
                  <a:lnTo>
                    <a:pt x="576" y="1537"/>
                  </a:lnTo>
                  <a:lnTo>
                    <a:pt x="562" y="1531"/>
                  </a:lnTo>
                  <a:lnTo>
                    <a:pt x="562" y="1537"/>
                  </a:lnTo>
                  <a:lnTo>
                    <a:pt x="555" y="1537"/>
                  </a:lnTo>
                  <a:lnTo>
                    <a:pt x="549" y="1537"/>
                  </a:lnTo>
                  <a:lnTo>
                    <a:pt x="542" y="1537"/>
                  </a:lnTo>
                  <a:lnTo>
                    <a:pt x="542" y="1544"/>
                  </a:lnTo>
                  <a:lnTo>
                    <a:pt x="542" y="1551"/>
                  </a:lnTo>
                  <a:lnTo>
                    <a:pt x="535" y="1551"/>
                  </a:lnTo>
                  <a:lnTo>
                    <a:pt x="535" y="1544"/>
                  </a:lnTo>
                  <a:lnTo>
                    <a:pt x="535" y="1537"/>
                  </a:lnTo>
                  <a:lnTo>
                    <a:pt x="522" y="1531"/>
                  </a:lnTo>
                  <a:lnTo>
                    <a:pt x="508" y="1531"/>
                  </a:lnTo>
                  <a:lnTo>
                    <a:pt x="508" y="1537"/>
                  </a:lnTo>
                  <a:lnTo>
                    <a:pt x="501" y="1537"/>
                  </a:lnTo>
                  <a:lnTo>
                    <a:pt x="501" y="1531"/>
                  </a:lnTo>
                  <a:lnTo>
                    <a:pt x="494" y="1531"/>
                  </a:lnTo>
                  <a:lnTo>
                    <a:pt x="494" y="1517"/>
                  </a:lnTo>
                  <a:lnTo>
                    <a:pt x="494" y="1510"/>
                  </a:lnTo>
                  <a:lnTo>
                    <a:pt x="494" y="1503"/>
                  </a:lnTo>
                  <a:lnTo>
                    <a:pt x="494" y="1497"/>
                  </a:lnTo>
                  <a:lnTo>
                    <a:pt x="494" y="1483"/>
                  </a:lnTo>
                  <a:lnTo>
                    <a:pt x="501" y="1483"/>
                  </a:lnTo>
                  <a:lnTo>
                    <a:pt x="501" y="1476"/>
                  </a:lnTo>
                  <a:lnTo>
                    <a:pt x="508" y="1476"/>
                  </a:lnTo>
                  <a:lnTo>
                    <a:pt x="508" y="1470"/>
                  </a:lnTo>
                  <a:lnTo>
                    <a:pt x="501" y="1463"/>
                  </a:lnTo>
                  <a:lnTo>
                    <a:pt x="508" y="1456"/>
                  </a:lnTo>
                  <a:lnTo>
                    <a:pt x="488" y="1443"/>
                  </a:lnTo>
                  <a:lnTo>
                    <a:pt x="488" y="1436"/>
                  </a:lnTo>
                  <a:lnTo>
                    <a:pt x="481" y="1436"/>
                  </a:lnTo>
                  <a:lnTo>
                    <a:pt x="481" y="1429"/>
                  </a:lnTo>
                  <a:lnTo>
                    <a:pt x="481" y="1422"/>
                  </a:lnTo>
                  <a:lnTo>
                    <a:pt x="461" y="1409"/>
                  </a:lnTo>
                  <a:lnTo>
                    <a:pt x="461" y="1402"/>
                  </a:lnTo>
                  <a:lnTo>
                    <a:pt x="454" y="1395"/>
                  </a:lnTo>
                  <a:lnTo>
                    <a:pt x="440" y="1395"/>
                  </a:lnTo>
                  <a:lnTo>
                    <a:pt x="440" y="1388"/>
                  </a:lnTo>
                  <a:lnTo>
                    <a:pt x="427" y="1395"/>
                  </a:lnTo>
                  <a:lnTo>
                    <a:pt x="420" y="1402"/>
                  </a:lnTo>
                  <a:lnTo>
                    <a:pt x="420" y="1395"/>
                  </a:lnTo>
                  <a:lnTo>
                    <a:pt x="413" y="1402"/>
                  </a:lnTo>
                  <a:lnTo>
                    <a:pt x="406" y="1395"/>
                  </a:lnTo>
                  <a:lnTo>
                    <a:pt x="400" y="1388"/>
                  </a:lnTo>
                  <a:lnTo>
                    <a:pt x="406" y="1388"/>
                  </a:lnTo>
                  <a:lnTo>
                    <a:pt x="400" y="1388"/>
                  </a:lnTo>
                  <a:lnTo>
                    <a:pt x="393" y="1382"/>
                  </a:lnTo>
                  <a:lnTo>
                    <a:pt x="386" y="1382"/>
                  </a:lnTo>
                  <a:lnTo>
                    <a:pt x="379" y="1382"/>
                  </a:lnTo>
                  <a:lnTo>
                    <a:pt x="373" y="1375"/>
                  </a:lnTo>
                  <a:lnTo>
                    <a:pt x="373" y="1382"/>
                  </a:lnTo>
                  <a:lnTo>
                    <a:pt x="366" y="1375"/>
                  </a:lnTo>
                  <a:lnTo>
                    <a:pt x="366" y="1368"/>
                  </a:lnTo>
                  <a:lnTo>
                    <a:pt x="359" y="1361"/>
                  </a:lnTo>
                  <a:lnTo>
                    <a:pt x="352" y="1361"/>
                  </a:lnTo>
                  <a:lnTo>
                    <a:pt x="345" y="1354"/>
                  </a:lnTo>
                  <a:lnTo>
                    <a:pt x="345" y="1361"/>
                  </a:lnTo>
                  <a:lnTo>
                    <a:pt x="339" y="1354"/>
                  </a:lnTo>
                  <a:lnTo>
                    <a:pt x="332" y="1354"/>
                  </a:lnTo>
                  <a:lnTo>
                    <a:pt x="325" y="1354"/>
                  </a:lnTo>
                  <a:lnTo>
                    <a:pt x="312" y="1348"/>
                  </a:lnTo>
                  <a:lnTo>
                    <a:pt x="305" y="1354"/>
                  </a:lnTo>
                  <a:lnTo>
                    <a:pt x="298" y="1354"/>
                  </a:lnTo>
                  <a:lnTo>
                    <a:pt x="284" y="1348"/>
                  </a:lnTo>
                  <a:lnTo>
                    <a:pt x="284" y="1341"/>
                  </a:lnTo>
                  <a:lnTo>
                    <a:pt x="264" y="1334"/>
                  </a:lnTo>
                  <a:lnTo>
                    <a:pt x="257" y="1341"/>
                  </a:lnTo>
                  <a:lnTo>
                    <a:pt x="251" y="1334"/>
                  </a:lnTo>
                  <a:lnTo>
                    <a:pt x="244" y="1327"/>
                  </a:lnTo>
                  <a:lnTo>
                    <a:pt x="237" y="1314"/>
                  </a:lnTo>
                  <a:lnTo>
                    <a:pt x="230" y="1314"/>
                  </a:lnTo>
                  <a:lnTo>
                    <a:pt x="224" y="1307"/>
                  </a:lnTo>
                  <a:lnTo>
                    <a:pt x="217" y="1307"/>
                  </a:lnTo>
                  <a:lnTo>
                    <a:pt x="210" y="1300"/>
                  </a:lnTo>
                  <a:lnTo>
                    <a:pt x="203" y="1293"/>
                  </a:lnTo>
                  <a:lnTo>
                    <a:pt x="203" y="1280"/>
                  </a:lnTo>
                  <a:lnTo>
                    <a:pt x="196" y="1287"/>
                  </a:lnTo>
                  <a:lnTo>
                    <a:pt x="169" y="1280"/>
                  </a:lnTo>
                  <a:lnTo>
                    <a:pt x="142" y="1273"/>
                  </a:lnTo>
                  <a:lnTo>
                    <a:pt x="142" y="1266"/>
                  </a:lnTo>
                  <a:lnTo>
                    <a:pt x="135" y="1266"/>
                  </a:lnTo>
                  <a:lnTo>
                    <a:pt x="122" y="1246"/>
                  </a:lnTo>
                  <a:lnTo>
                    <a:pt x="108" y="1239"/>
                  </a:lnTo>
                  <a:lnTo>
                    <a:pt x="102" y="1233"/>
                  </a:lnTo>
                  <a:lnTo>
                    <a:pt x="95" y="1219"/>
                  </a:lnTo>
                  <a:lnTo>
                    <a:pt x="95" y="1212"/>
                  </a:lnTo>
                  <a:lnTo>
                    <a:pt x="88" y="1205"/>
                  </a:lnTo>
                  <a:lnTo>
                    <a:pt x="68" y="1199"/>
                  </a:lnTo>
                  <a:lnTo>
                    <a:pt x="61" y="1199"/>
                  </a:lnTo>
                  <a:lnTo>
                    <a:pt x="61" y="1205"/>
                  </a:lnTo>
                  <a:lnTo>
                    <a:pt x="47" y="1205"/>
                  </a:lnTo>
                  <a:lnTo>
                    <a:pt x="47" y="1192"/>
                  </a:lnTo>
                  <a:lnTo>
                    <a:pt x="47" y="1178"/>
                  </a:lnTo>
                  <a:lnTo>
                    <a:pt x="41" y="1165"/>
                  </a:lnTo>
                  <a:lnTo>
                    <a:pt x="41" y="1144"/>
                  </a:lnTo>
                  <a:lnTo>
                    <a:pt x="41" y="1124"/>
                  </a:lnTo>
                  <a:lnTo>
                    <a:pt x="41" y="1117"/>
                  </a:lnTo>
                  <a:lnTo>
                    <a:pt x="34" y="1111"/>
                  </a:lnTo>
                  <a:lnTo>
                    <a:pt x="34" y="1104"/>
                  </a:lnTo>
                  <a:lnTo>
                    <a:pt x="34" y="1097"/>
                  </a:lnTo>
                  <a:lnTo>
                    <a:pt x="34" y="1090"/>
                  </a:lnTo>
                  <a:lnTo>
                    <a:pt x="34" y="1077"/>
                  </a:lnTo>
                  <a:lnTo>
                    <a:pt x="27" y="1070"/>
                  </a:lnTo>
                  <a:lnTo>
                    <a:pt x="20" y="1056"/>
                  </a:lnTo>
                  <a:lnTo>
                    <a:pt x="14" y="1050"/>
                  </a:lnTo>
                  <a:lnTo>
                    <a:pt x="7" y="1016"/>
                  </a:lnTo>
                  <a:lnTo>
                    <a:pt x="0" y="1016"/>
                  </a:lnTo>
                  <a:lnTo>
                    <a:pt x="7" y="1009"/>
                  </a:lnTo>
                  <a:lnTo>
                    <a:pt x="27" y="995"/>
                  </a:lnTo>
                  <a:lnTo>
                    <a:pt x="34" y="995"/>
                  </a:lnTo>
                  <a:lnTo>
                    <a:pt x="41" y="989"/>
                  </a:lnTo>
                  <a:lnTo>
                    <a:pt x="61" y="968"/>
                  </a:lnTo>
                  <a:lnTo>
                    <a:pt x="68" y="962"/>
                  </a:lnTo>
                  <a:lnTo>
                    <a:pt x="68" y="941"/>
                  </a:lnTo>
                  <a:lnTo>
                    <a:pt x="61" y="934"/>
                  </a:lnTo>
                  <a:lnTo>
                    <a:pt x="61" y="928"/>
                  </a:lnTo>
                  <a:lnTo>
                    <a:pt x="74" y="921"/>
                  </a:lnTo>
                  <a:lnTo>
                    <a:pt x="81" y="894"/>
                  </a:lnTo>
                  <a:lnTo>
                    <a:pt x="88" y="887"/>
                  </a:lnTo>
                  <a:lnTo>
                    <a:pt x="88" y="867"/>
                  </a:lnTo>
                  <a:lnTo>
                    <a:pt x="81" y="853"/>
                  </a:lnTo>
                  <a:lnTo>
                    <a:pt x="88" y="840"/>
                  </a:lnTo>
                  <a:lnTo>
                    <a:pt x="95" y="840"/>
                  </a:lnTo>
                  <a:lnTo>
                    <a:pt x="95" y="833"/>
                  </a:lnTo>
                  <a:lnTo>
                    <a:pt x="108" y="826"/>
                  </a:lnTo>
                  <a:lnTo>
                    <a:pt x="115" y="826"/>
                  </a:lnTo>
                  <a:lnTo>
                    <a:pt x="122" y="826"/>
                  </a:lnTo>
                  <a:lnTo>
                    <a:pt x="129" y="826"/>
                  </a:lnTo>
                  <a:lnTo>
                    <a:pt x="142" y="826"/>
                  </a:lnTo>
                  <a:lnTo>
                    <a:pt x="156" y="840"/>
                  </a:lnTo>
                  <a:lnTo>
                    <a:pt x="163" y="833"/>
                  </a:lnTo>
                  <a:lnTo>
                    <a:pt x="169" y="813"/>
                  </a:lnTo>
                  <a:lnTo>
                    <a:pt x="183" y="799"/>
                  </a:lnTo>
                  <a:lnTo>
                    <a:pt x="190" y="792"/>
                  </a:lnTo>
                  <a:lnTo>
                    <a:pt x="203" y="785"/>
                  </a:lnTo>
                  <a:lnTo>
                    <a:pt x="210" y="785"/>
                  </a:lnTo>
                  <a:lnTo>
                    <a:pt x="210" y="779"/>
                  </a:lnTo>
                  <a:lnTo>
                    <a:pt x="210" y="772"/>
                  </a:lnTo>
                  <a:lnTo>
                    <a:pt x="224" y="765"/>
                  </a:lnTo>
                  <a:lnTo>
                    <a:pt x="237" y="772"/>
                  </a:lnTo>
                  <a:lnTo>
                    <a:pt x="237" y="765"/>
                  </a:lnTo>
                  <a:lnTo>
                    <a:pt x="251" y="772"/>
                  </a:lnTo>
                  <a:lnTo>
                    <a:pt x="271" y="765"/>
                  </a:lnTo>
                  <a:lnTo>
                    <a:pt x="278" y="765"/>
                  </a:lnTo>
                  <a:lnTo>
                    <a:pt x="284" y="772"/>
                  </a:lnTo>
                  <a:lnTo>
                    <a:pt x="298" y="772"/>
                  </a:lnTo>
                  <a:lnTo>
                    <a:pt x="318" y="785"/>
                  </a:lnTo>
                  <a:lnTo>
                    <a:pt x="325" y="785"/>
                  </a:lnTo>
                  <a:lnTo>
                    <a:pt x="332" y="792"/>
                  </a:lnTo>
                  <a:lnTo>
                    <a:pt x="345" y="799"/>
                  </a:lnTo>
                  <a:lnTo>
                    <a:pt x="359" y="799"/>
                  </a:lnTo>
                  <a:lnTo>
                    <a:pt x="373" y="799"/>
                  </a:lnTo>
                  <a:lnTo>
                    <a:pt x="379" y="799"/>
                  </a:lnTo>
                  <a:lnTo>
                    <a:pt x="386" y="792"/>
                  </a:lnTo>
                  <a:lnTo>
                    <a:pt x="393" y="792"/>
                  </a:lnTo>
                  <a:lnTo>
                    <a:pt x="406" y="785"/>
                  </a:lnTo>
                  <a:lnTo>
                    <a:pt x="433" y="785"/>
                  </a:lnTo>
                  <a:lnTo>
                    <a:pt x="440" y="792"/>
                  </a:lnTo>
                  <a:lnTo>
                    <a:pt x="447" y="792"/>
                  </a:lnTo>
                  <a:lnTo>
                    <a:pt x="447" y="779"/>
                  </a:lnTo>
                  <a:lnTo>
                    <a:pt x="454" y="772"/>
                  </a:lnTo>
                  <a:lnTo>
                    <a:pt x="461" y="772"/>
                  </a:lnTo>
                  <a:lnTo>
                    <a:pt x="461" y="765"/>
                  </a:lnTo>
                  <a:lnTo>
                    <a:pt x="461" y="758"/>
                  </a:lnTo>
                  <a:lnTo>
                    <a:pt x="467" y="752"/>
                  </a:lnTo>
                  <a:lnTo>
                    <a:pt x="467" y="738"/>
                  </a:lnTo>
                  <a:lnTo>
                    <a:pt x="474" y="738"/>
                  </a:lnTo>
                  <a:lnTo>
                    <a:pt x="474" y="731"/>
                  </a:lnTo>
                  <a:lnTo>
                    <a:pt x="481" y="711"/>
                  </a:lnTo>
                  <a:lnTo>
                    <a:pt x="474" y="711"/>
                  </a:lnTo>
                  <a:lnTo>
                    <a:pt x="474" y="704"/>
                  </a:lnTo>
                  <a:lnTo>
                    <a:pt x="481" y="704"/>
                  </a:lnTo>
                  <a:lnTo>
                    <a:pt x="494" y="697"/>
                  </a:lnTo>
                  <a:lnTo>
                    <a:pt x="494" y="691"/>
                  </a:lnTo>
                  <a:lnTo>
                    <a:pt x="494" y="684"/>
                  </a:lnTo>
                  <a:lnTo>
                    <a:pt x="488" y="677"/>
                  </a:lnTo>
                  <a:lnTo>
                    <a:pt x="494" y="670"/>
                  </a:lnTo>
                  <a:lnTo>
                    <a:pt x="501" y="670"/>
                  </a:lnTo>
                  <a:lnTo>
                    <a:pt x="508" y="677"/>
                  </a:lnTo>
                  <a:lnTo>
                    <a:pt x="508" y="684"/>
                  </a:lnTo>
                  <a:lnTo>
                    <a:pt x="535" y="677"/>
                  </a:lnTo>
                  <a:lnTo>
                    <a:pt x="549" y="670"/>
                  </a:lnTo>
                  <a:lnTo>
                    <a:pt x="549" y="677"/>
                  </a:lnTo>
                  <a:lnTo>
                    <a:pt x="562" y="664"/>
                  </a:lnTo>
                  <a:lnTo>
                    <a:pt x="562" y="657"/>
                  </a:lnTo>
                  <a:lnTo>
                    <a:pt x="576" y="650"/>
                  </a:lnTo>
                  <a:lnTo>
                    <a:pt x="582" y="643"/>
                  </a:lnTo>
                  <a:lnTo>
                    <a:pt x="589" y="643"/>
                  </a:lnTo>
                  <a:lnTo>
                    <a:pt x="603" y="643"/>
                  </a:lnTo>
                  <a:lnTo>
                    <a:pt x="610" y="636"/>
                  </a:lnTo>
                  <a:lnTo>
                    <a:pt x="623" y="630"/>
                  </a:lnTo>
                  <a:lnTo>
                    <a:pt x="637" y="630"/>
                  </a:lnTo>
                  <a:lnTo>
                    <a:pt x="643" y="630"/>
                  </a:lnTo>
                  <a:lnTo>
                    <a:pt x="664" y="609"/>
                  </a:lnTo>
                  <a:lnTo>
                    <a:pt x="677" y="609"/>
                  </a:lnTo>
                  <a:lnTo>
                    <a:pt x="671" y="603"/>
                  </a:lnTo>
                  <a:lnTo>
                    <a:pt x="684" y="603"/>
                  </a:lnTo>
                  <a:lnTo>
                    <a:pt x="691" y="589"/>
                  </a:lnTo>
                  <a:lnTo>
                    <a:pt x="704" y="589"/>
                  </a:lnTo>
                  <a:lnTo>
                    <a:pt x="704" y="582"/>
                  </a:lnTo>
                  <a:lnTo>
                    <a:pt x="704" y="575"/>
                  </a:lnTo>
                  <a:lnTo>
                    <a:pt x="725" y="569"/>
                  </a:lnTo>
                  <a:lnTo>
                    <a:pt x="725" y="562"/>
                  </a:lnTo>
                  <a:lnTo>
                    <a:pt x="725" y="555"/>
                  </a:lnTo>
                  <a:lnTo>
                    <a:pt x="725" y="548"/>
                  </a:lnTo>
                  <a:lnTo>
                    <a:pt x="752" y="528"/>
                  </a:lnTo>
                  <a:lnTo>
                    <a:pt x="772" y="548"/>
                  </a:lnTo>
                  <a:lnTo>
                    <a:pt x="792" y="548"/>
                  </a:lnTo>
                  <a:lnTo>
                    <a:pt x="799" y="555"/>
                  </a:lnTo>
                  <a:lnTo>
                    <a:pt x="799" y="562"/>
                  </a:lnTo>
                  <a:lnTo>
                    <a:pt x="806" y="569"/>
                  </a:lnTo>
                  <a:lnTo>
                    <a:pt x="813" y="575"/>
                  </a:lnTo>
                  <a:lnTo>
                    <a:pt x="820" y="575"/>
                  </a:lnTo>
                  <a:lnTo>
                    <a:pt x="826" y="582"/>
                  </a:lnTo>
                  <a:lnTo>
                    <a:pt x="840" y="582"/>
                  </a:lnTo>
                  <a:lnTo>
                    <a:pt x="847" y="589"/>
                  </a:lnTo>
                  <a:lnTo>
                    <a:pt x="860" y="589"/>
                  </a:lnTo>
                  <a:lnTo>
                    <a:pt x="867" y="589"/>
                  </a:lnTo>
                  <a:lnTo>
                    <a:pt x="874" y="582"/>
                  </a:lnTo>
                  <a:lnTo>
                    <a:pt x="881" y="582"/>
                  </a:lnTo>
                  <a:lnTo>
                    <a:pt x="887" y="575"/>
                  </a:lnTo>
                  <a:lnTo>
                    <a:pt x="894" y="575"/>
                  </a:lnTo>
                  <a:lnTo>
                    <a:pt x="908" y="569"/>
                  </a:lnTo>
                  <a:lnTo>
                    <a:pt x="914" y="569"/>
                  </a:lnTo>
                  <a:lnTo>
                    <a:pt x="921" y="569"/>
                  </a:lnTo>
                  <a:lnTo>
                    <a:pt x="935" y="562"/>
                  </a:lnTo>
                  <a:lnTo>
                    <a:pt x="941" y="562"/>
                  </a:lnTo>
                  <a:lnTo>
                    <a:pt x="948" y="555"/>
                  </a:lnTo>
                  <a:lnTo>
                    <a:pt x="948" y="542"/>
                  </a:lnTo>
                  <a:lnTo>
                    <a:pt x="955" y="535"/>
                  </a:lnTo>
                  <a:lnTo>
                    <a:pt x="962" y="528"/>
                  </a:lnTo>
                  <a:lnTo>
                    <a:pt x="969" y="515"/>
                  </a:lnTo>
                  <a:lnTo>
                    <a:pt x="975" y="508"/>
                  </a:lnTo>
                  <a:lnTo>
                    <a:pt x="969" y="508"/>
                  </a:lnTo>
                  <a:lnTo>
                    <a:pt x="975" y="501"/>
                  </a:lnTo>
                  <a:lnTo>
                    <a:pt x="996" y="508"/>
                  </a:lnTo>
                  <a:lnTo>
                    <a:pt x="1002" y="508"/>
                  </a:lnTo>
                  <a:lnTo>
                    <a:pt x="1016" y="501"/>
                  </a:lnTo>
                  <a:lnTo>
                    <a:pt x="1043" y="501"/>
                  </a:lnTo>
                  <a:lnTo>
                    <a:pt x="1057" y="501"/>
                  </a:lnTo>
                  <a:lnTo>
                    <a:pt x="1077" y="521"/>
                  </a:lnTo>
                  <a:lnTo>
                    <a:pt x="1084" y="521"/>
                  </a:lnTo>
                  <a:lnTo>
                    <a:pt x="1084" y="528"/>
                  </a:lnTo>
                  <a:lnTo>
                    <a:pt x="1097" y="535"/>
                  </a:lnTo>
                  <a:lnTo>
                    <a:pt x="1104" y="542"/>
                  </a:lnTo>
                  <a:lnTo>
                    <a:pt x="1118" y="542"/>
                  </a:lnTo>
                  <a:lnTo>
                    <a:pt x="1118" y="548"/>
                  </a:lnTo>
                  <a:lnTo>
                    <a:pt x="1124" y="555"/>
                  </a:lnTo>
                  <a:lnTo>
                    <a:pt x="1131" y="555"/>
                  </a:lnTo>
                  <a:lnTo>
                    <a:pt x="1131" y="548"/>
                  </a:lnTo>
                  <a:lnTo>
                    <a:pt x="1138" y="548"/>
                  </a:lnTo>
                  <a:lnTo>
                    <a:pt x="1145" y="548"/>
                  </a:lnTo>
                  <a:lnTo>
                    <a:pt x="1145" y="542"/>
                  </a:lnTo>
                  <a:lnTo>
                    <a:pt x="1151" y="542"/>
                  </a:lnTo>
                  <a:lnTo>
                    <a:pt x="1158" y="542"/>
                  </a:lnTo>
                  <a:lnTo>
                    <a:pt x="1158" y="535"/>
                  </a:lnTo>
                  <a:lnTo>
                    <a:pt x="1165" y="535"/>
                  </a:lnTo>
                  <a:lnTo>
                    <a:pt x="1165" y="528"/>
                  </a:lnTo>
                  <a:lnTo>
                    <a:pt x="1172" y="528"/>
                  </a:lnTo>
                  <a:lnTo>
                    <a:pt x="1179" y="528"/>
                  </a:lnTo>
                  <a:lnTo>
                    <a:pt x="1179" y="535"/>
                  </a:lnTo>
                  <a:lnTo>
                    <a:pt x="1185" y="528"/>
                  </a:lnTo>
                  <a:lnTo>
                    <a:pt x="1185" y="535"/>
                  </a:lnTo>
                  <a:lnTo>
                    <a:pt x="1185" y="528"/>
                  </a:lnTo>
                  <a:lnTo>
                    <a:pt x="1185" y="535"/>
                  </a:lnTo>
                  <a:lnTo>
                    <a:pt x="1192" y="535"/>
                  </a:lnTo>
                  <a:lnTo>
                    <a:pt x="1206" y="542"/>
                  </a:lnTo>
                  <a:lnTo>
                    <a:pt x="1212" y="548"/>
                  </a:lnTo>
                  <a:lnTo>
                    <a:pt x="1219" y="542"/>
                  </a:lnTo>
                  <a:lnTo>
                    <a:pt x="1226" y="548"/>
                  </a:lnTo>
                  <a:lnTo>
                    <a:pt x="1233" y="548"/>
                  </a:lnTo>
                  <a:lnTo>
                    <a:pt x="1233" y="542"/>
                  </a:lnTo>
                  <a:lnTo>
                    <a:pt x="1226" y="535"/>
                  </a:lnTo>
                  <a:lnTo>
                    <a:pt x="1233" y="528"/>
                  </a:lnTo>
                  <a:lnTo>
                    <a:pt x="1233" y="521"/>
                  </a:lnTo>
                  <a:lnTo>
                    <a:pt x="1233" y="508"/>
                  </a:lnTo>
                  <a:lnTo>
                    <a:pt x="1267" y="494"/>
                  </a:lnTo>
                  <a:lnTo>
                    <a:pt x="1280" y="481"/>
                  </a:lnTo>
                  <a:lnTo>
                    <a:pt x="1300" y="474"/>
                  </a:lnTo>
                  <a:lnTo>
                    <a:pt x="1307" y="467"/>
                  </a:lnTo>
                  <a:lnTo>
                    <a:pt x="1314" y="460"/>
                  </a:lnTo>
                  <a:lnTo>
                    <a:pt x="1314" y="454"/>
                  </a:lnTo>
                  <a:lnTo>
                    <a:pt x="1300" y="454"/>
                  </a:lnTo>
                  <a:lnTo>
                    <a:pt x="1300" y="447"/>
                  </a:lnTo>
                  <a:lnTo>
                    <a:pt x="1294" y="426"/>
                  </a:lnTo>
                  <a:lnTo>
                    <a:pt x="1300" y="406"/>
                  </a:lnTo>
                  <a:lnTo>
                    <a:pt x="1294" y="406"/>
                  </a:lnTo>
                  <a:lnTo>
                    <a:pt x="1294" y="399"/>
                  </a:lnTo>
                  <a:lnTo>
                    <a:pt x="1300" y="393"/>
                  </a:lnTo>
                  <a:lnTo>
                    <a:pt x="1294" y="379"/>
                  </a:lnTo>
                  <a:lnTo>
                    <a:pt x="1300" y="372"/>
                  </a:lnTo>
                  <a:lnTo>
                    <a:pt x="1307" y="365"/>
                  </a:lnTo>
                  <a:lnTo>
                    <a:pt x="1321" y="365"/>
                  </a:lnTo>
                  <a:lnTo>
                    <a:pt x="1321" y="345"/>
                  </a:lnTo>
                  <a:lnTo>
                    <a:pt x="1321" y="338"/>
                  </a:lnTo>
                  <a:lnTo>
                    <a:pt x="1328" y="332"/>
                  </a:lnTo>
                  <a:lnTo>
                    <a:pt x="1334" y="318"/>
                  </a:lnTo>
                  <a:lnTo>
                    <a:pt x="1341" y="311"/>
                  </a:lnTo>
                  <a:lnTo>
                    <a:pt x="1348" y="305"/>
                  </a:lnTo>
                  <a:lnTo>
                    <a:pt x="1355" y="298"/>
                  </a:lnTo>
                  <a:lnTo>
                    <a:pt x="1355" y="291"/>
                  </a:lnTo>
                  <a:lnTo>
                    <a:pt x="1361" y="284"/>
                  </a:lnTo>
                  <a:lnTo>
                    <a:pt x="1361" y="277"/>
                  </a:lnTo>
                  <a:lnTo>
                    <a:pt x="1368" y="271"/>
                  </a:lnTo>
                  <a:lnTo>
                    <a:pt x="1375" y="264"/>
                  </a:lnTo>
                  <a:lnTo>
                    <a:pt x="1375" y="257"/>
                  </a:lnTo>
                  <a:lnTo>
                    <a:pt x="1368" y="257"/>
                  </a:lnTo>
                  <a:lnTo>
                    <a:pt x="1375" y="237"/>
                  </a:lnTo>
                  <a:lnTo>
                    <a:pt x="1382" y="230"/>
                  </a:lnTo>
                  <a:lnTo>
                    <a:pt x="1388" y="216"/>
                  </a:lnTo>
                  <a:lnTo>
                    <a:pt x="1395" y="210"/>
                  </a:lnTo>
                  <a:lnTo>
                    <a:pt x="1402" y="196"/>
                  </a:lnTo>
                  <a:lnTo>
                    <a:pt x="1402" y="189"/>
                  </a:lnTo>
                  <a:lnTo>
                    <a:pt x="1416" y="176"/>
                  </a:lnTo>
                  <a:lnTo>
                    <a:pt x="1416" y="183"/>
                  </a:lnTo>
                  <a:lnTo>
                    <a:pt x="1422" y="183"/>
                  </a:lnTo>
                  <a:lnTo>
                    <a:pt x="1429" y="176"/>
                  </a:lnTo>
                  <a:lnTo>
                    <a:pt x="1436" y="169"/>
                  </a:lnTo>
                  <a:lnTo>
                    <a:pt x="1443" y="169"/>
                  </a:lnTo>
                  <a:lnTo>
                    <a:pt x="1449" y="156"/>
                  </a:lnTo>
                  <a:lnTo>
                    <a:pt x="1449" y="149"/>
                  </a:lnTo>
                  <a:lnTo>
                    <a:pt x="1456" y="142"/>
                  </a:lnTo>
                  <a:lnTo>
                    <a:pt x="1463" y="135"/>
                  </a:lnTo>
                  <a:lnTo>
                    <a:pt x="1470" y="135"/>
                  </a:lnTo>
                  <a:lnTo>
                    <a:pt x="1470" y="128"/>
                  </a:lnTo>
                  <a:lnTo>
                    <a:pt x="1477" y="128"/>
                  </a:lnTo>
                  <a:lnTo>
                    <a:pt x="1483" y="122"/>
                  </a:lnTo>
                  <a:lnTo>
                    <a:pt x="1490" y="122"/>
                  </a:lnTo>
                  <a:lnTo>
                    <a:pt x="1497" y="128"/>
                  </a:lnTo>
                  <a:lnTo>
                    <a:pt x="1497" y="135"/>
                  </a:lnTo>
                  <a:lnTo>
                    <a:pt x="1504" y="135"/>
                  </a:lnTo>
                  <a:lnTo>
                    <a:pt x="1510" y="135"/>
                  </a:lnTo>
                  <a:lnTo>
                    <a:pt x="1517" y="128"/>
                  </a:lnTo>
                  <a:lnTo>
                    <a:pt x="1524" y="128"/>
                  </a:lnTo>
                  <a:lnTo>
                    <a:pt x="1531" y="115"/>
                  </a:lnTo>
                  <a:lnTo>
                    <a:pt x="1551" y="108"/>
                  </a:lnTo>
                  <a:lnTo>
                    <a:pt x="1565" y="95"/>
                  </a:lnTo>
                  <a:lnTo>
                    <a:pt x="1565" y="88"/>
                  </a:lnTo>
                  <a:lnTo>
                    <a:pt x="1571" y="88"/>
                  </a:lnTo>
                  <a:lnTo>
                    <a:pt x="1571" y="40"/>
                  </a:lnTo>
                  <a:lnTo>
                    <a:pt x="1571" y="34"/>
                  </a:lnTo>
                  <a:lnTo>
                    <a:pt x="1571" y="27"/>
                  </a:lnTo>
                  <a:lnTo>
                    <a:pt x="1565" y="27"/>
                  </a:lnTo>
                  <a:lnTo>
                    <a:pt x="1565" y="20"/>
                  </a:lnTo>
                  <a:lnTo>
                    <a:pt x="1578" y="20"/>
                  </a:lnTo>
                  <a:lnTo>
                    <a:pt x="1578" y="13"/>
                  </a:lnTo>
                  <a:lnTo>
                    <a:pt x="1585" y="13"/>
                  </a:lnTo>
                  <a:lnTo>
                    <a:pt x="1585" y="7"/>
                  </a:lnTo>
                  <a:lnTo>
                    <a:pt x="1592" y="7"/>
                  </a:lnTo>
                  <a:lnTo>
                    <a:pt x="1598" y="7"/>
                  </a:lnTo>
                  <a:lnTo>
                    <a:pt x="1592" y="7"/>
                  </a:lnTo>
                  <a:lnTo>
                    <a:pt x="1598" y="0"/>
                  </a:lnTo>
                  <a:lnTo>
                    <a:pt x="1612" y="0"/>
                  </a:lnTo>
                  <a:lnTo>
                    <a:pt x="1619" y="0"/>
                  </a:lnTo>
                  <a:lnTo>
                    <a:pt x="1626" y="7"/>
                  </a:lnTo>
                  <a:lnTo>
                    <a:pt x="1632" y="7"/>
                  </a:lnTo>
                  <a:lnTo>
                    <a:pt x="1639" y="13"/>
                  </a:lnTo>
                  <a:lnTo>
                    <a:pt x="1659" y="13"/>
                  </a:lnTo>
                  <a:lnTo>
                    <a:pt x="1666" y="20"/>
                  </a:lnTo>
                  <a:lnTo>
                    <a:pt x="1680" y="27"/>
                  </a:lnTo>
                  <a:lnTo>
                    <a:pt x="1680" y="34"/>
                  </a:lnTo>
                  <a:lnTo>
                    <a:pt x="1687" y="27"/>
                  </a:lnTo>
                  <a:lnTo>
                    <a:pt x="1693" y="34"/>
                  </a:lnTo>
                  <a:lnTo>
                    <a:pt x="1707" y="34"/>
                  </a:lnTo>
                  <a:lnTo>
                    <a:pt x="1720" y="40"/>
                  </a:lnTo>
                  <a:lnTo>
                    <a:pt x="1727" y="54"/>
                  </a:lnTo>
                  <a:lnTo>
                    <a:pt x="1741" y="54"/>
                  </a:lnTo>
                  <a:lnTo>
                    <a:pt x="1747" y="54"/>
                  </a:lnTo>
                  <a:lnTo>
                    <a:pt x="1754" y="54"/>
                  </a:lnTo>
                  <a:lnTo>
                    <a:pt x="1775" y="67"/>
                  </a:lnTo>
                  <a:lnTo>
                    <a:pt x="1788" y="67"/>
                  </a:lnTo>
                  <a:lnTo>
                    <a:pt x="1802" y="61"/>
                  </a:lnTo>
                  <a:lnTo>
                    <a:pt x="1822" y="74"/>
                  </a:lnTo>
                  <a:lnTo>
                    <a:pt x="1836" y="81"/>
                  </a:lnTo>
                  <a:lnTo>
                    <a:pt x="1842" y="88"/>
                  </a:lnTo>
                  <a:close/>
                </a:path>
              </a:pathLst>
            </a:custGeom>
            <a:solidFill>
              <a:srgbClr val="001F5A"/>
            </a:solidFill>
            <a:ln w="0">
              <a:solidFill>
                <a:srgbClr val="7F7F7F"/>
              </a:solidFill>
              <a:prstDash val="solid"/>
              <a:round/>
              <a:headEnd/>
              <a:tailEnd/>
            </a:ln>
          </p:spPr>
          <p:txBody>
            <a:bodyPr lIns="100796" tIns="50398" rIns="100796" bIns="50398"/>
            <a:lstStyle/>
            <a:p>
              <a:endParaRPr lang="es-ES" sz="2004" dirty="0"/>
            </a:p>
          </p:txBody>
        </p:sp>
        <p:sp>
          <p:nvSpPr>
            <p:cNvPr id="8211" name="jaen">
              <a:extLst>
                <a:ext uri="{FF2B5EF4-FFF2-40B4-BE49-F238E27FC236}">
                  <a16:creationId xmlns:a16="http://schemas.microsoft.com/office/drawing/2014/main" id="{A3A3725A-1D25-4E4D-3072-894C44F403CF}"/>
                </a:ext>
              </a:extLst>
            </p:cNvPr>
            <p:cNvSpPr>
              <a:spLocks/>
            </p:cNvSpPr>
            <p:nvPr/>
          </p:nvSpPr>
          <p:spPr bwMode="auto">
            <a:xfrm>
              <a:off x="13906875" y="7815793"/>
              <a:ext cx="625148" cy="534370"/>
            </a:xfrm>
            <a:custGeom>
              <a:avLst/>
              <a:gdLst>
                <a:gd name="T0" fmla="*/ 2147483647 w 1666"/>
                <a:gd name="T1" fmla="*/ 1765805238 h 1314"/>
                <a:gd name="T2" fmla="*/ 2147483647 w 1666"/>
                <a:gd name="T3" fmla="*/ 2147483647 h 1314"/>
                <a:gd name="T4" fmla="*/ 2147483647 w 1666"/>
                <a:gd name="T5" fmla="*/ 2147483647 h 1314"/>
                <a:gd name="T6" fmla="*/ 2147483647 w 1666"/>
                <a:gd name="T7" fmla="*/ 2147483647 h 1314"/>
                <a:gd name="T8" fmla="*/ 2147483647 w 1666"/>
                <a:gd name="T9" fmla="*/ 2147483647 h 1314"/>
                <a:gd name="T10" fmla="*/ 2147483647 w 1666"/>
                <a:gd name="T11" fmla="*/ 2147483647 h 1314"/>
                <a:gd name="T12" fmla="*/ 2147483647 w 1666"/>
                <a:gd name="T13" fmla="*/ 2147483647 h 1314"/>
                <a:gd name="T14" fmla="*/ 2147483647 w 1666"/>
                <a:gd name="T15" fmla="*/ 2147483647 h 1314"/>
                <a:gd name="T16" fmla="*/ 2147483647 w 1666"/>
                <a:gd name="T17" fmla="*/ 2147483647 h 1314"/>
                <a:gd name="T18" fmla="*/ 2147483647 w 1666"/>
                <a:gd name="T19" fmla="*/ 2147483647 h 1314"/>
                <a:gd name="T20" fmla="*/ 2147483647 w 1666"/>
                <a:gd name="T21" fmla="*/ 2147483647 h 1314"/>
                <a:gd name="T22" fmla="*/ 2147483647 w 1666"/>
                <a:gd name="T23" fmla="*/ 2147483647 h 1314"/>
                <a:gd name="T24" fmla="*/ 2147483647 w 1666"/>
                <a:gd name="T25" fmla="*/ 2147483647 h 1314"/>
                <a:gd name="T26" fmla="*/ 2147483647 w 1666"/>
                <a:gd name="T27" fmla="*/ 2147483647 h 1314"/>
                <a:gd name="T28" fmla="*/ 2147483647 w 1666"/>
                <a:gd name="T29" fmla="*/ 2147483647 h 1314"/>
                <a:gd name="T30" fmla="*/ 2147483647 w 1666"/>
                <a:gd name="T31" fmla="*/ 2147483647 h 1314"/>
                <a:gd name="T32" fmla="*/ 2147483647 w 1666"/>
                <a:gd name="T33" fmla="*/ 2147483647 h 1314"/>
                <a:gd name="T34" fmla="*/ 2147483647 w 1666"/>
                <a:gd name="T35" fmla="*/ 2147483647 h 1314"/>
                <a:gd name="T36" fmla="*/ 2147483647 w 1666"/>
                <a:gd name="T37" fmla="*/ 2147483647 h 1314"/>
                <a:gd name="T38" fmla="*/ 2147483647 w 1666"/>
                <a:gd name="T39" fmla="*/ 2147483647 h 1314"/>
                <a:gd name="T40" fmla="*/ 2147483647 w 1666"/>
                <a:gd name="T41" fmla="*/ 2147483647 h 1314"/>
                <a:gd name="T42" fmla="*/ 2147483647 w 1666"/>
                <a:gd name="T43" fmla="*/ 2147483647 h 1314"/>
                <a:gd name="T44" fmla="*/ 2147483647 w 1666"/>
                <a:gd name="T45" fmla="*/ 2147483647 h 1314"/>
                <a:gd name="T46" fmla="*/ 2147483647 w 1666"/>
                <a:gd name="T47" fmla="*/ 2147483647 h 1314"/>
                <a:gd name="T48" fmla="*/ 2147483647 w 1666"/>
                <a:gd name="T49" fmla="*/ 2147483647 h 1314"/>
                <a:gd name="T50" fmla="*/ 2147483647 w 1666"/>
                <a:gd name="T51" fmla="*/ 2147483647 h 1314"/>
                <a:gd name="T52" fmla="*/ 2147483647 w 1666"/>
                <a:gd name="T53" fmla="*/ 2147483647 h 1314"/>
                <a:gd name="T54" fmla="*/ 2147483647 w 1666"/>
                <a:gd name="T55" fmla="*/ 2147483647 h 1314"/>
                <a:gd name="T56" fmla="*/ 2147483647 w 1666"/>
                <a:gd name="T57" fmla="*/ 2147483647 h 1314"/>
                <a:gd name="T58" fmla="*/ 2147483647 w 1666"/>
                <a:gd name="T59" fmla="*/ 2147483647 h 1314"/>
                <a:gd name="T60" fmla="*/ 2147483647 w 1666"/>
                <a:gd name="T61" fmla="*/ 2147483647 h 1314"/>
                <a:gd name="T62" fmla="*/ 2147483647 w 1666"/>
                <a:gd name="T63" fmla="*/ 2147483647 h 1314"/>
                <a:gd name="T64" fmla="*/ 2147483647 w 1666"/>
                <a:gd name="T65" fmla="*/ 2147483647 h 1314"/>
                <a:gd name="T66" fmla="*/ 445506057 w 1666"/>
                <a:gd name="T67" fmla="*/ 2147483647 h 1314"/>
                <a:gd name="T68" fmla="*/ 1273040409 w 1666"/>
                <a:gd name="T69" fmla="*/ 2147483647 h 1314"/>
                <a:gd name="T70" fmla="*/ 1273040409 w 1666"/>
                <a:gd name="T71" fmla="*/ 2147483647 h 1314"/>
                <a:gd name="T72" fmla="*/ 2147483647 w 1666"/>
                <a:gd name="T73" fmla="*/ 2147483647 h 1314"/>
                <a:gd name="T74" fmla="*/ 2147483647 w 1666"/>
                <a:gd name="T75" fmla="*/ 2147483647 h 1314"/>
                <a:gd name="T76" fmla="*/ 2147483647 w 1666"/>
                <a:gd name="T77" fmla="*/ 2147483647 h 1314"/>
                <a:gd name="T78" fmla="*/ 2147483647 w 1666"/>
                <a:gd name="T79" fmla="*/ 2147483647 h 1314"/>
                <a:gd name="T80" fmla="*/ 2147483647 w 1666"/>
                <a:gd name="T81" fmla="*/ 2147483647 h 1314"/>
                <a:gd name="T82" fmla="*/ 2147483647 w 1666"/>
                <a:gd name="T83" fmla="*/ 2147483647 h 1314"/>
                <a:gd name="T84" fmla="*/ 1718713372 w 1666"/>
                <a:gd name="T85" fmla="*/ 2147483647 h 1314"/>
                <a:gd name="T86" fmla="*/ 2147483647 w 1666"/>
                <a:gd name="T87" fmla="*/ 2147483647 h 1314"/>
                <a:gd name="T88" fmla="*/ 2147483647 w 1666"/>
                <a:gd name="T89" fmla="*/ 2147483647 h 1314"/>
                <a:gd name="T90" fmla="*/ 2147483647 w 1666"/>
                <a:gd name="T91" fmla="*/ 2147483647 h 1314"/>
                <a:gd name="T92" fmla="*/ 2147483647 w 1666"/>
                <a:gd name="T93" fmla="*/ 2147483647 h 1314"/>
                <a:gd name="T94" fmla="*/ 2147483647 w 1666"/>
                <a:gd name="T95" fmla="*/ 2147483647 h 1314"/>
                <a:gd name="T96" fmla="*/ 2147483647 w 1666"/>
                <a:gd name="T97" fmla="*/ 2147483647 h 1314"/>
                <a:gd name="T98" fmla="*/ 2147483647 w 1666"/>
                <a:gd name="T99" fmla="*/ 2147483647 h 1314"/>
                <a:gd name="T100" fmla="*/ 2147483647 w 1666"/>
                <a:gd name="T101" fmla="*/ 2147483647 h 1314"/>
                <a:gd name="T102" fmla="*/ 2147483647 w 1666"/>
                <a:gd name="T103" fmla="*/ 2147483647 h 1314"/>
                <a:gd name="T104" fmla="*/ 2147483647 w 1666"/>
                <a:gd name="T105" fmla="*/ 2147483647 h 1314"/>
                <a:gd name="T106" fmla="*/ 2147483647 w 1666"/>
                <a:gd name="T107" fmla="*/ 2147483647 h 1314"/>
                <a:gd name="T108" fmla="*/ 2147483647 w 1666"/>
                <a:gd name="T109" fmla="*/ 2147483647 h 1314"/>
                <a:gd name="T110" fmla="*/ 2147483647 w 1666"/>
                <a:gd name="T111" fmla="*/ 2147483647 h 1314"/>
                <a:gd name="T112" fmla="*/ 2147483647 w 1666"/>
                <a:gd name="T113" fmla="*/ 2147483647 h 1314"/>
                <a:gd name="T114" fmla="*/ 2147483647 w 1666"/>
                <a:gd name="T115" fmla="*/ 1308053969 h 1314"/>
                <a:gd name="T116" fmla="*/ 2147483647 w 1666"/>
                <a:gd name="T117" fmla="*/ 850133478 h 13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666"/>
                <a:gd name="T178" fmla="*/ 0 h 1314"/>
                <a:gd name="T179" fmla="*/ 1666 w 1666"/>
                <a:gd name="T180" fmla="*/ 1314 h 131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666" h="1314">
                  <a:moveTo>
                    <a:pt x="1395" y="13"/>
                  </a:moveTo>
                  <a:lnTo>
                    <a:pt x="1402" y="20"/>
                  </a:lnTo>
                  <a:lnTo>
                    <a:pt x="1409" y="27"/>
                  </a:lnTo>
                  <a:lnTo>
                    <a:pt x="1422" y="34"/>
                  </a:lnTo>
                  <a:lnTo>
                    <a:pt x="1429" y="34"/>
                  </a:lnTo>
                  <a:lnTo>
                    <a:pt x="1436" y="41"/>
                  </a:lnTo>
                  <a:lnTo>
                    <a:pt x="1456" y="41"/>
                  </a:lnTo>
                  <a:lnTo>
                    <a:pt x="1463" y="34"/>
                  </a:lnTo>
                  <a:lnTo>
                    <a:pt x="1470" y="34"/>
                  </a:lnTo>
                  <a:lnTo>
                    <a:pt x="1483" y="27"/>
                  </a:lnTo>
                  <a:lnTo>
                    <a:pt x="1490" y="27"/>
                  </a:lnTo>
                  <a:lnTo>
                    <a:pt x="1504" y="27"/>
                  </a:lnTo>
                  <a:lnTo>
                    <a:pt x="1517" y="20"/>
                  </a:lnTo>
                  <a:lnTo>
                    <a:pt x="1524" y="20"/>
                  </a:lnTo>
                  <a:lnTo>
                    <a:pt x="1524" y="27"/>
                  </a:lnTo>
                  <a:lnTo>
                    <a:pt x="1531" y="27"/>
                  </a:lnTo>
                  <a:lnTo>
                    <a:pt x="1531" y="34"/>
                  </a:lnTo>
                  <a:lnTo>
                    <a:pt x="1538" y="34"/>
                  </a:lnTo>
                  <a:lnTo>
                    <a:pt x="1551" y="47"/>
                  </a:lnTo>
                  <a:lnTo>
                    <a:pt x="1544" y="54"/>
                  </a:lnTo>
                  <a:lnTo>
                    <a:pt x="1544" y="68"/>
                  </a:lnTo>
                  <a:lnTo>
                    <a:pt x="1544" y="74"/>
                  </a:lnTo>
                  <a:lnTo>
                    <a:pt x="1551" y="81"/>
                  </a:lnTo>
                  <a:lnTo>
                    <a:pt x="1551" y="88"/>
                  </a:lnTo>
                  <a:lnTo>
                    <a:pt x="1544" y="101"/>
                  </a:lnTo>
                  <a:lnTo>
                    <a:pt x="1551" y="101"/>
                  </a:lnTo>
                  <a:lnTo>
                    <a:pt x="1544" y="108"/>
                  </a:lnTo>
                  <a:lnTo>
                    <a:pt x="1544" y="115"/>
                  </a:lnTo>
                  <a:lnTo>
                    <a:pt x="1544" y="122"/>
                  </a:lnTo>
                  <a:lnTo>
                    <a:pt x="1544" y="135"/>
                  </a:lnTo>
                  <a:lnTo>
                    <a:pt x="1558" y="142"/>
                  </a:lnTo>
                  <a:lnTo>
                    <a:pt x="1565" y="149"/>
                  </a:lnTo>
                  <a:lnTo>
                    <a:pt x="1571" y="142"/>
                  </a:lnTo>
                  <a:lnTo>
                    <a:pt x="1578" y="142"/>
                  </a:lnTo>
                  <a:lnTo>
                    <a:pt x="1592" y="149"/>
                  </a:lnTo>
                  <a:lnTo>
                    <a:pt x="1598" y="149"/>
                  </a:lnTo>
                  <a:lnTo>
                    <a:pt x="1619" y="156"/>
                  </a:lnTo>
                  <a:lnTo>
                    <a:pt x="1626" y="156"/>
                  </a:lnTo>
                  <a:lnTo>
                    <a:pt x="1626" y="162"/>
                  </a:lnTo>
                  <a:lnTo>
                    <a:pt x="1619" y="183"/>
                  </a:lnTo>
                  <a:lnTo>
                    <a:pt x="1619" y="190"/>
                  </a:lnTo>
                  <a:lnTo>
                    <a:pt x="1619" y="196"/>
                  </a:lnTo>
                  <a:lnTo>
                    <a:pt x="1626" y="203"/>
                  </a:lnTo>
                  <a:lnTo>
                    <a:pt x="1632" y="210"/>
                  </a:lnTo>
                  <a:lnTo>
                    <a:pt x="1626" y="230"/>
                  </a:lnTo>
                  <a:lnTo>
                    <a:pt x="1632" y="230"/>
                  </a:lnTo>
                  <a:lnTo>
                    <a:pt x="1626" y="237"/>
                  </a:lnTo>
                  <a:lnTo>
                    <a:pt x="1626" y="244"/>
                  </a:lnTo>
                  <a:lnTo>
                    <a:pt x="1626" y="251"/>
                  </a:lnTo>
                  <a:lnTo>
                    <a:pt x="1626" y="264"/>
                  </a:lnTo>
                  <a:lnTo>
                    <a:pt x="1626" y="271"/>
                  </a:lnTo>
                  <a:lnTo>
                    <a:pt x="1659" y="278"/>
                  </a:lnTo>
                  <a:lnTo>
                    <a:pt x="1666" y="284"/>
                  </a:lnTo>
                  <a:lnTo>
                    <a:pt x="1666" y="298"/>
                  </a:lnTo>
                  <a:lnTo>
                    <a:pt x="1666" y="311"/>
                  </a:lnTo>
                  <a:lnTo>
                    <a:pt x="1659" y="318"/>
                  </a:lnTo>
                  <a:lnTo>
                    <a:pt x="1666" y="325"/>
                  </a:lnTo>
                  <a:lnTo>
                    <a:pt x="1659" y="332"/>
                  </a:lnTo>
                  <a:lnTo>
                    <a:pt x="1666" y="332"/>
                  </a:lnTo>
                  <a:lnTo>
                    <a:pt x="1666" y="339"/>
                  </a:lnTo>
                  <a:lnTo>
                    <a:pt x="1666" y="345"/>
                  </a:lnTo>
                  <a:lnTo>
                    <a:pt x="1659" y="359"/>
                  </a:lnTo>
                  <a:lnTo>
                    <a:pt x="1653" y="359"/>
                  </a:lnTo>
                  <a:lnTo>
                    <a:pt x="1653" y="366"/>
                  </a:lnTo>
                  <a:lnTo>
                    <a:pt x="1659" y="372"/>
                  </a:lnTo>
                  <a:lnTo>
                    <a:pt x="1659" y="393"/>
                  </a:lnTo>
                  <a:lnTo>
                    <a:pt x="1659" y="400"/>
                  </a:lnTo>
                  <a:lnTo>
                    <a:pt x="1653" y="400"/>
                  </a:lnTo>
                  <a:lnTo>
                    <a:pt x="1653" y="406"/>
                  </a:lnTo>
                  <a:lnTo>
                    <a:pt x="1646" y="413"/>
                  </a:lnTo>
                  <a:lnTo>
                    <a:pt x="1639" y="413"/>
                  </a:lnTo>
                  <a:lnTo>
                    <a:pt x="1639" y="420"/>
                  </a:lnTo>
                  <a:lnTo>
                    <a:pt x="1632" y="427"/>
                  </a:lnTo>
                  <a:lnTo>
                    <a:pt x="1632" y="433"/>
                  </a:lnTo>
                  <a:lnTo>
                    <a:pt x="1626" y="433"/>
                  </a:lnTo>
                  <a:lnTo>
                    <a:pt x="1626" y="440"/>
                  </a:lnTo>
                  <a:lnTo>
                    <a:pt x="1612" y="454"/>
                  </a:lnTo>
                  <a:lnTo>
                    <a:pt x="1598" y="461"/>
                  </a:lnTo>
                  <a:lnTo>
                    <a:pt x="1598" y="467"/>
                  </a:lnTo>
                  <a:lnTo>
                    <a:pt x="1598" y="474"/>
                  </a:lnTo>
                  <a:lnTo>
                    <a:pt x="1592" y="488"/>
                  </a:lnTo>
                  <a:lnTo>
                    <a:pt x="1578" y="494"/>
                  </a:lnTo>
                  <a:lnTo>
                    <a:pt x="1578" y="501"/>
                  </a:lnTo>
                  <a:lnTo>
                    <a:pt x="1571" y="508"/>
                  </a:lnTo>
                  <a:lnTo>
                    <a:pt x="1565" y="515"/>
                  </a:lnTo>
                  <a:lnTo>
                    <a:pt x="1551" y="515"/>
                  </a:lnTo>
                  <a:lnTo>
                    <a:pt x="1544" y="521"/>
                  </a:lnTo>
                  <a:lnTo>
                    <a:pt x="1551" y="521"/>
                  </a:lnTo>
                  <a:lnTo>
                    <a:pt x="1544" y="521"/>
                  </a:lnTo>
                  <a:lnTo>
                    <a:pt x="1538" y="521"/>
                  </a:lnTo>
                  <a:lnTo>
                    <a:pt x="1538" y="528"/>
                  </a:lnTo>
                  <a:lnTo>
                    <a:pt x="1531" y="528"/>
                  </a:lnTo>
                  <a:lnTo>
                    <a:pt x="1531" y="535"/>
                  </a:lnTo>
                  <a:lnTo>
                    <a:pt x="1517" y="535"/>
                  </a:lnTo>
                  <a:lnTo>
                    <a:pt x="1517" y="542"/>
                  </a:lnTo>
                  <a:lnTo>
                    <a:pt x="1524" y="542"/>
                  </a:lnTo>
                  <a:lnTo>
                    <a:pt x="1524" y="549"/>
                  </a:lnTo>
                  <a:lnTo>
                    <a:pt x="1524" y="555"/>
                  </a:lnTo>
                  <a:lnTo>
                    <a:pt x="1524" y="603"/>
                  </a:lnTo>
                  <a:lnTo>
                    <a:pt x="1517" y="603"/>
                  </a:lnTo>
                  <a:lnTo>
                    <a:pt x="1517" y="610"/>
                  </a:lnTo>
                  <a:lnTo>
                    <a:pt x="1504" y="623"/>
                  </a:lnTo>
                  <a:lnTo>
                    <a:pt x="1483" y="630"/>
                  </a:lnTo>
                  <a:lnTo>
                    <a:pt x="1477" y="643"/>
                  </a:lnTo>
                  <a:lnTo>
                    <a:pt x="1470" y="643"/>
                  </a:lnTo>
                  <a:lnTo>
                    <a:pt x="1463" y="650"/>
                  </a:lnTo>
                  <a:lnTo>
                    <a:pt x="1456" y="650"/>
                  </a:lnTo>
                  <a:lnTo>
                    <a:pt x="1449" y="650"/>
                  </a:lnTo>
                  <a:lnTo>
                    <a:pt x="1449" y="643"/>
                  </a:lnTo>
                  <a:lnTo>
                    <a:pt x="1443" y="637"/>
                  </a:lnTo>
                  <a:lnTo>
                    <a:pt x="1436" y="637"/>
                  </a:lnTo>
                  <a:lnTo>
                    <a:pt x="1429" y="643"/>
                  </a:lnTo>
                  <a:lnTo>
                    <a:pt x="1422" y="643"/>
                  </a:lnTo>
                  <a:lnTo>
                    <a:pt x="1422" y="650"/>
                  </a:lnTo>
                  <a:lnTo>
                    <a:pt x="1416" y="650"/>
                  </a:lnTo>
                  <a:lnTo>
                    <a:pt x="1409" y="657"/>
                  </a:lnTo>
                  <a:lnTo>
                    <a:pt x="1402" y="664"/>
                  </a:lnTo>
                  <a:lnTo>
                    <a:pt x="1402" y="671"/>
                  </a:lnTo>
                  <a:lnTo>
                    <a:pt x="1395" y="684"/>
                  </a:lnTo>
                  <a:lnTo>
                    <a:pt x="1389" y="684"/>
                  </a:lnTo>
                  <a:lnTo>
                    <a:pt x="1382" y="691"/>
                  </a:lnTo>
                  <a:lnTo>
                    <a:pt x="1375" y="698"/>
                  </a:lnTo>
                  <a:lnTo>
                    <a:pt x="1368" y="698"/>
                  </a:lnTo>
                  <a:lnTo>
                    <a:pt x="1368" y="691"/>
                  </a:lnTo>
                  <a:lnTo>
                    <a:pt x="1355" y="704"/>
                  </a:lnTo>
                  <a:lnTo>
                    <a:pt x="1355" y="711"/>
                  </a:lnTo>
                  <a:lnTo>
                    <a:pt x="1348" y="725"/>
                  </a:lnTo>
                  <a:lnTo>
                    <a:pt x="1341" y="731"/>
                  </a:lnTo>
                  <a:lnTo>
                    <a:pt x="1334" y="745"/>
                  </a:lnTo>
                  <a:lnTo>
                    <a:pt x="1328" y="752"/>
                  </a:lnTo>
                  <a:lnTo>
                    <a:pt x="1321" y="772"/>
                  </a:lnTo>
                  <a:lnTo>
                    <a:pt x="1328" y="772"/>
                  </a:lnTo>
                  <a:lnTo>
                    <a:pt x="1328" y="779"/>
                  </a:lnTo>
                  <a:lnTo>
                    <a:pt x="1321" y="786"/>
                  </a:lnTo>
                  <a:lnTo>
                    <a:pt x="1314" y="792"/>
                  </a:lnTo>
                  <a:lnTo>
                    <a:pt x="1314" y="799"/>
                  </a:lnTo>
                  <a:lnTo>
                    <a:pt x="1307" y="806"/>
                  </a:lnTo>
                  <a:lnTo>
                    <a:pt x="1307" y="813"/>
                  </a:lnTo>
                  <a:lnTo>
                    <a:pt x="1300" y="820"/>
                  </a:lnTo>
                  <a:lnTo>
                    <a:pt x="1294" y="826"/>
                  </a:lnTo>
                  <a:lnTo>
                    <a:pt x="1287" y="833"/>
                  </a:lnTo>
                  <a:lnTo>
                    <a:pt x="1280" y="847"/>
                  </a:lnTo>
                  <a:lnTo>
                    <a:pt x="1273" y="853"/>
                  </a:lnTo>
                  <a:lnTo>
                    <a:pt x="1273" y="860"/>
                  </a:lnTo>
                  <a:lnTo>
                    <a:pt x="1273" y="880"/>
                  </a:lnTo>
                  <a:lnTo>
                    <a:pt x="1260" y="880"/>
                  </a:lnTo>
                  <a:lnTo>
                    <a:pt x="1253" y="887"/>
                  </a:lnTo>
                  <a:lnTo>
                    <a:pt x="1246" y="894"/>
                  </a:lnTo>
                  <a:lnTo>
                    <a:pt x="1253" y="908"/>
                  </a:lnTo>
                  <a:lnTo>
                    <a:pt x="1246" y="914"/>
                  </a:lnTo>
                  <a:lnTo>
                    <a:pt x="1246" y="921"/>
                  </a:lnTo>
                  <a:lnTo>
                    <a:pt x="1253" y="921"/>
                  </a:lnTo>
                  <a:lnTo>
                    <a:pt x="1246" y="941"/>
                  </a:lnTo>
                  <a:lnTo>
                    <a:pt x="1253" y="962"/>
                  </a:lnTo>
                  <a:lnTo>
                    <a:pt x="1253" y="969"/>
                  </a:lnTo>
                  <a:lnTo>
                    <a:pt x="1267" y="969"/>
                  </a:lnTo>
                  <a:lnTo>
                    <a:pt x="1267" y="975"/>
                  </a:lnTo>
                  <a:lnTo>
                    <a:pt x="1260" y="982"/>
                  </a:lnTo>
                  <a:lnTo>
                    <a:pt x="1253" y="989"/>
                  </a:lnTo>
                  <a:lnTo>
                    <a:pt x="1233" y="996"/>
                  </a:lnTo>
                  <a:lnTo>
                    <a:pt x="1219" y="1009"/>
                  </a:lnTo>
                  <a:lnTo>
                    <a:pt x="1185" y="1023"/>
                  </a:lnTo>
                  <a:lnTo>
                    <a:pt x="1185" y="1036"/>
                  </a:lnTo>
                  <a:lnTo>
                    <a:pt x="1185" y="1043"/>
                  </a:lnTo>
                  <a:lnTo>
                    <a:pt x="1179" y="1050"/>
                  </a:lnTo>
                  <a:lnTo>
                    <a:pt x="1185" y="1057"/>
                  </a:lnTo>
                  <a:lnTo>
                    <a:pt x="1185" y="1063"/>
                  </a:lnTo>
                  <a:lnTo>
                    <a:pt x="1179" y="1063"/>
                  </a:lnTo>
                  <a:lnTo>
                    <a:pt x="1172" y="1057"/>
                  </a:lnTo>
                  <a:lnTo>
                    <a:pt x="1165" y="1063"/>
                  </a:lnTo>
                  <a:lnTo>
                    <a:pt x="1158" y="1057"/>
                  </a:lnTo>
                  <a:lnTo>
                    <a:pt x="1145" y="1050"/>
                  </a:lnTo>
                  <a:lnTo>
                    <a:pt x="1138" y="1050"/>
                  </a:lnTo>
                  <a:lnTo>
                    <a:pt x="1138" y="1043"/>
                  </a:lnTo>
                  <a:lnTo>
                    <a:pt x="1138" y="1050"/>
                  </a:lnTo>
                  <a:lnTo>
                    <a:pt x="1138" y="1043"/>
                  </a:lnTo>
                  <a:lnTo>
                    <a:pt x="1131" y="1050"/>
                  </a:lnTo>
                  <a:lnTo>
                    <a:pt x="1131" y="1043"/>
                  </a:lnTo>
                  <a:lnTo>
                    <a:pt x="1124" y="1043"/>
                  </a:lnTo>
                  <a:lnTo>
                    <a:pt x="1118" y="1043"/>
                  </a:lnTo>
                  <a:lnTo>
                    <a:pt x="1118" y="1050"/>
                  </a:lnTo>
                  <a:lnTo>
                    <a:pt x="1111" y="1050"/>
                  </a:lnTo>
                  <a:lnTo>
                    <a:pt x="1111" y="1057"/>
                  </a:lnTo>
                  <a:lnTo>
                    <a:pt x="1104" y="1057"/>
                  </a:lnTo>
                  <a:lnTo>
                    <a:pt x="1097" y="1057"/>
                  </a:lnTo>
                  <a:lnTo>
                    <a:pt x="1097" y="1063"/>
                  </a:lnTo>
                  <a:lnTo>
                    <a:pt x="1091" y="1063"/>
                  </a:lnTo>
                  <a:lnTo>
                    <a:pt x="1084" y="1063"/>
                  </a:lnTo>
                  <a:lnTo>
                    <a:pt x="1084" y="1070"/>
                  </a:lnTo>
                  <a:lnTo>
                    <a:pt x="1077" y="1070"/>
                  </a:lnTo>
                  <a:lnTo>
                    <a:pt x="1070" y="1063"/>
                  </a:lnTo>
                  <a:lnTo>
                    <a:pt x="1070" y="1057"/>
                  </a:lnTo>
                  <a:lnTo>
                    <a:pt x="1057" y="1057"/>
                  </a:lnTo>
                  <a:lnTo>
                    <a:pt x="1050" y="1050"/>
                  </a:lnTo>
                  <a:lnTo>
                    <a:pt x="1036" y="1043"/>
                  </a:lnTo>
                  <a:lnTo>
                    <a:pt x="1036" y="1036"/>
                  </a:lnTo>
                  <a:lnTo>
                    <a:pt x="1030" y="1036"/>
                  </a:lnTo>
                  <a:lnTo>
                    <a:pt x="1009" y="1016"/>
                  </a:lnTo>
                  <a:lnTo>
                    <a:pt x="996" y="1016"/>
                  </a:lnTo>
                  <a:lnTo>
                    <a:pt x="969" y="1016"/>
                  </a:lnTo>
                  <a:lnTo>
                    <a:pt x="955" y="1023"/>
                  </a:lnTo>
                  <a:lnTo>
                    <a:pt x="948" y="1023"/>
                  </a:lnTo>
                  <a:lnTo>
                    <a:pt x="928" y="1016"/>
                  </a:lnTo>
                  <a:lnTo>
                    <a:pt x="921" y="1023"/>
                  </a:lnTo>
                  <a:lnTo>
                    <a:pt x="928" y="1023"/>
                  </a:lnTo>
                  <a:lnTo>
                    <a:pt x="921" y="1029"/>
                  </a:lnTo>
                  <a:lnTo>
                    <a:pt x="914" y="1043"/>
                  </a:lnTo>
                  <a:lnTo>
                    <a:pt x="908" y="1050"/>
                  </a:lnTo>
                  <a:lnTo>
                    <a:pt x="901" y="1057"/>
                  </a:lnTo>
                  <a:lnTo>
                    <a:pt x="901" y="1070"/>
                  </a:lnTo>
                  <a:lnTo>
                    <a:pt x="894" y="1077"/>
                  </a:lnTo>
                  <a:lnTo>
                    <a:pt x="887" y="1077"/>
                  </a:lnTo>
                  <a:lnTo>
                    <a:pt x="874" y="1084"/>
                  </a:lnTo>
                  <a:lnTo>
                    <a:pt x="867" y="1084"/>
                  </a:lnTo>
                  <a:lnTo>
                    <a:pt x="860" y="1084"/>
                  </a:lnTo>
                  <a:lnTo>
                    <a:pt x="847" y="1090"/>
                  </a:lnTo>
                  <a:lnTo>
                    <a:pt x="840" y="1090"/>
                  </a:lnTo>
                  <a:lnTo>
                    <a:pt x="833" y="1097"/>
                  </a:lnTo>
                  <a:lnTo>
                    <a:pt x="826" y="1097"/>
                  </a:lnTo>
                  <a:lnTo>
                    <a:pt x="820" y="1104"/>
                  </a:lnTo>
                  <a:lnTo>
                    <a:pt x="813" y="1104"/>
                  </a:lnTo>
                  <a:lnTo>
                    <a:pt x="799" y="1104"/>
                  </a:lnTo>
                  <a:lnTo>
                    <a:pt x="792" y="1097"/>
                  </a:lnTo>
                  <a:lnTo>
                    <a:pt x="779" y="1097"/>
                  </a:lnTo>
                  <a:lnTo>
                    <a:pt x="772" y="1090"/>
                  </a:lnTo>
                  <a:lnTo>
                    <a:pt x="765" y="1090"/>
                  </a:lnTo>
                  <a:lnTo>
                    <a:pt x="759" y="1084"/>
                  </a:lnTo>
                  <a:lnTo>
                    <a:pt x="752" y="1077"/>
                  </a:lnTo>
                  <a:lnTo>
                    <a:pt x="752" y="1070"/>
                  </a:lnTo>
                  <a:lnTo>
                    <a:pt x="745" y="1063"/>
                  </a:lnTo>
                  <a:lnTo>
                    <a:pt x="725" y="1063"/>
                  </a:lnTo>
                  <a:lnTo>
                    <a:pt x="704" y="1043"/>
                  </a:lnTo>
                  <a:lnTo>
                    <a:pt x="677" y="1063"/>
                  </a:lnTo>
                  <a:lnTo>
                    <a:pt x="677" y="1070"/>
                  </a:lnTo>
                  <a:lnTo>
                    <a:pt x="677" y="1077"/>
                  </a:lnTo>
                  <a:lnTo>
                    <a:pt x="677" y="1084"/>
                  </a:lnTo>
                  <a:lnTo>
                    <a:pt x="657" y="1090"/>
                  </a:lnTo>
                  <a:lnTo>
                    <a:pt x="657" y="1097"/>
                  </a:lnTo>
                  <a:lnTo>
                    <a:pt x="657" y="1104"/>
                  </a:lnTo>
                  <a:lnTo>
                    <a:pt x="643" y="1104"/>
                  </a:lnTo>
                  <a:lnTo>
                    <a:pt x="637" y="1118"/>
                  </a:lnTo>
                  <a:lnTo>
                    <a:pt x="623" y="1118"/>
                  </a:lnTo>
                  <a:lnTo>
                    <a:pt x="630" y="1124"/>
                  </a:lnTo>
                  <a:lnTo>
                    <a:pt x="616" y="1124"/>
                  </a:lnTo>
                  <a:lnTo>
                    <a:pt x="596" y="1145"/>
                  </a:lnTo>
                  <a:lnTo>
                    <a:pt x="589" y="1145"/>
                  </a:lnTo>
                  <a:lnTo>
                    <a:pt x="576" y="1145"/>
                  </a:lnTo>
                  <a:lnTo>
                    <a:pt x="562" y="1151"/>
                  </a:lnTo>
                  <a:lnTo>
                    <a:pt x="555" y="1158"/>
                  </a:lnTo>
                  <a:lnTo>
                    <a:pt x="542" y="1158"/>
                  </a:lnTo>
                  <a:lnTo>
                    <a:pt x="535" y="1158"/>
                  </a:lnTo>
                  <a:lnTo>
                    <a:pt x="528" y="1165"/>
                  </a:lnTo>
                  <a:lnTo>
                    <a:pt x="515" y="1172"/>
                  </a:lnTo>
                  <a:lnTo>
                    <a:pt x="515" y="1179"/>
                  </a:lnTo>
                  <a:lnTo>
                    <a:pt x="501" y="1192"/>
                  </a:lnTo>
                  <a:lnTo>
                    <a:pt x="501" y="1185"/>
                  </a:lnTo>
                  <a:lnTo>
                    <a:pt x="488" y="1192"/>
                  </a:lnTo>
                  <a:lnTo>
                    <a:pt x="461" y="1199"/>
                  </a:lnTo>
                  <a:lnTo>
                    <a:pt x="461" y="1192"/>
                  </a:lnTo>
                  <a:lnTo>
                    <a:pt x="454" y="1185"/>
                  </a:lnTo>
                  <a:lnTo>
                    <a:pt x="447" y="1185"/>
                  </a:lnTo>
                  <a:lnTo>
                    <a:pt x="440" y="1192"/>
                  </a:lnTo>
                  <a:lnTo>
                    <a:pt x="447" y="1199"/>
                  </a:lnTo>
                  <a:lnTo>
                    <a:pt x="447" y="1206"/>
                  </a:lnTo>
                  <a:lnTo>
                    <a:pt x="447" y="1212"/>
                  </a:lnTo>
                  <a:lnTo>
                    <a:pt x="433" y="1219"/>
                  </a:lnTo>
                  <a:lnTo>
                    <a:pt x="427" y="1219"/>
                  </a:lnTo>
                  <a:lnTo>
                    <a:pt x="427" y="1226"/>
                  </a:lnTo>
                  <a:lnTo>
                    <a:pt x="433" y="1226"/>
                  </a:lnTo>
                  <a:lnTo>
                    <a:pt x="427" y="1246"/>
                  </a:lnTo>
                  <a:lnTo>
                    <a:pt x="427" y="1253"/>
                  </a:lnTo>
                  <a:lnTo>
                    <a:pt x="420" y="1253"/>
                  </a:lnTo>
                  <a:lnTo>
                    <a:pt x="420" y="1267"/>
                  </a:lnTo>
                  <a:lnTo>
                    <a:pt x="413" y="1273"/>
                  </a:lnTo>
                  <a:lnTo>
                    <a:pt x="413" y="1280"/>
                  </a:lnTo>
                  <a:lnTo>
                    <a:pt x="413" y="1287"/>
                  </a:lnTo>
                  <a:lnTo>
                    <a:pt x="406" y="1287"/>
                  </a:lnTo>
                  <a:lnTo>
                    <a:pt x="400" y="1294"/>
                  </a:lnTo>
                  <a:lnTo>
                    <a:pt x="400" y="1307"/>
                  </a:lnTo>
                  <a:lnTo>
                    <a:pt x="393" y="1307"/>
                  </a:lnTo>
                  <a:lnTo>
                    <a:pt x="386" y="1300"/>
                  </a:lnTo>
                  <a:lnTo>
                    <a:pt x="359" y="1300"/>
                  </a:lnTo>
                  <a:lnTo>
                    <a:pt x="345" y="1307"/>
                  </a:lnTo>
                  <a:lnTo>
                    <a:pt x="339" y="1307"/>
                  </a:lnTo>
                  <a:lnTo>
                    <a:pt x="332" y="1314"/>
                  </a:lnTo>
                  <a:lnTo>
                    <a:pt x="325" y="1314"/>
                  </a:lnTo>
                  <a:lnTo>
                    <a:pt x="312" y="1314"/>
                  </a:lnTo>
                  <a:lnTo>
                    <a:pt x="298" y="1314"/>
                  </a:lnTo>
                  <a:lnTo>
                    <a:pt x="284" y="1307"/>
                  </a:lnTo>
                  <a:lnTo>
                    <a:pt x="278" y="1300"/>
                  </a:lnTo>
                  <a:lnTo>
                    <a:pt x="271" y="1300"/>
                  </a:lnTo>
                  <a:lnTo>
                    <a:pt x="251" y="1287"/>
                  </a:lnTo>
                  <a:lnTo>
                    <a:pt x="244" y="1267"/>
                  </a:lnTo>
                  <a:lnTo>
                    <a:pt x="237" y="1267"/>
                  </a:lnTo>
                  <a:lnTo>
                    <a:pt x="237" y="1253"/>
                  </a:lnTo>
                  <a:lnTo>
                    <a:pt x="230" y="1246"/>
                  </a:lnTo>
                  <a:lnTo>
                    <a:pt x="230" y="1239"/>
                  </a:lnTo>
                  <a:lnTo>
                    <a:pt x="224" y="1239"/>
                  </a:lnTo>
                  <a:lnTo>
                    <a:pt x="217" y="1219"/>
                  </a:lnTo>
                  <a:lnTo>
                    <a:pt x="210" y="1212"/>
                  </a:lnTo>
                  <a:lnTo>
                    <a:pt x="203" y="1206"/>
                  </a:lnTo>
                  <a:lnTo>
                    <a:pt x="196" y="1206"/>
                  </a:lnTo>
                  <a:lnTo>
                    <a:pt x="190" y="1206"/>
                  </a:lnTo>
                  <a:lnTo>
                    <a:pt x="183" y="1192"/>
                  </a:lnTo>
                  <a:lnTo>
                    <a:pt x="176" y="1185"/>
                  </a:lnTo>
                  <a:lnTo>
                    <a:pt x="190" y="1179"/>
                  </a:lnTo>
                  <a:lnTo>
                    <a:pt x="203" y="1165"/>
                  </a:lnTo>
                  <a:lnTo>
                    <a:pt x="196" y="1165"/>
                  </a:lnTo>
                  <a:lnTo>
                    <a:pt x="190" y="1165"/>
                  </a:lnTo>
                  <a:lnTo>
                    <a:pt x="183" y="1158"/>
                  </a:lnTo>
                  <a:lnTo>
                    <a:pt x="183" y="1165"/>
                  </a:lnTo>
                  <a:lnTo>
                    <a:pt x="176" y="1158"/>
                  </a:lnTo>
                  <a:lnTo>
                    <a:pt x="169" y="1158"/>
                  </a:lnTo>
                  <a:lnTo>
                    <a:pt x="163" y="1158"/>
                  </a:lnTo>
                  <a:lnTo>
                    <a:pt x="169" y="1151"/>
                  </a:lnTo>
                  <a:lnTo>
                    <a:pt x="163" y="1145"/>
                  </a:lnTo>
                  <a:lnTo>
                    <a:pt x="169" y="1138"/>
                  </a:lnTo>
                  <a:lnTo>
                    <a:pt x="163" y="1138"/>
                  </a:lnTo>
                  <a:lnTo>
                    <a:pt x="163" y="1131"/>
                  </a:lnTo>
                  <a:lnTo>
                    <a:pt x="156" y="1138"/>
                  </a:lnTo>
                  <a:lnTo>
                    <a:pt x="156" y="1131"/>
                  </a:lnTo>
                  <a:lnTo>
                    <a:pt x="156" y="1124"/>
                  </a:lnTo>
                  <a:lnTo>
                    <a:pt x="149" y="1118"/>
                  </a:lnTo>
                  <a:lnTo>
                    <a:pt x="142" y="1118"/>
                  </a:lnTo>
                  <a:lnTo>
                    <a:pt x="142" y="1111"/>
                  </a:lnTo>
                  <a:lnTo>
                    <a:pt x="149" y="1111"/>
                  </a:lnTo>
                  <a:lnTo>
                    <a:pt x="142" y="1111"/>
                  </a:lnTo>
                  <a:lnTo>
                    <a:pt x="135" y="1104"/>
                  </a:lnTo>
                  <a:lnTo>
                    <a:pt x="129" y="1104"/>
                  </a:lnTo>
                  <a:lnTo>
                    <a:pt x="122" y="1097"/>
                  </a:lnTo>
                  <a:lnTo>
                    <a:pt x="122" y="1090"/>
                  </a:lnTo>
                  <a:lnTo>
                    <a:pt x="122" y="1097"/>
                  </a:lnTo>
                  <a:lnTo>
                    <a:pt x="122" y="1084"/>
                  </a:lnTo>
                  <a:lnTo>
                    <a:pt x="108" y="1084"/>
                  </a:lnTo>
                  <a:lnTo>
                    <a:pt x="115" y="1084"/>
                  </a:lnTo>
                  <a:lnTo>
                    <a:pt x="108" y="1077"/>
                  </a:lnTo>
                  <a:lnTo>
                    <a:pt x="108" y="1070"/>
                  </a:lnTo>
                  <a:lnTo>
                    <a:pt x="102" y="1070"/>
                  </a:lnTo>
                  <a:lnTo>
                    <a:pt x="108" y="1063"/>
                  </a:lnTo>
                  <a:lnTo>
                    <a:pt x="108" y="1057"/>
                  </a:lnTo>
                  <a:lnTo>
                    <a:pt x="102" y="1043"/>
                  </a:lnTo>
                  <a:lnTo>
                    <a:pt x="95" y="1043"/>
                  </a:lnTo>
                  <a:lnTo>
                    <a:pt x="88" y="1036"/>
                  </a:lnTo>
                  <a:lnTo>
                    <a:pt x="81" y="1036"/>
                  </a:lnTo>
                  <a:lnTo>
                    <a:pt x="81" y="1043"/>
                  </a:lnTo>
                  <a:lnTo>
                    <a:pt x="75" y="1043"/>
                  </a:lnTo>
                  <a:lnTo>
                    <a:pt x="75" y="1036"/>
                  </a:lnTo>
                  <a:lnTo>
                    <a:pt x="68" y="1043"/>
                  </a:lnTo>
                  <a:lnTo>
                    <a:pt x="68" y="1036"/>
                  </a:lnTo>
                  <a:lnTo>
                    <a:pt x="54" y="1036"/>
                  </a:lnTo>
                  <a:lnTo>
                    <a:pt x="54" y="1029"/>
                  </a:lnTo>
                  <a:lnTo>
                    <a:pt x="61" y="1029"/>
                  </a:lnTo>
                  <a:lnTo>
                    <a:pt x="54" y="1023"/>
                  </a:lnTo>
                  <a:lnTo>
                    <a:pt x="54" y="1016"/>
                  </a:lnTo>
                  <a:lnTo>
                    <a:pt x="47" y="1009"/>
                  </a:lnTo>
                  <a:lnTo>
                    <a:pt x="61" y="1002"/>
                  </a:lnTo>
                  <a:lnTo>
                    <a:pt x="88" y="975"/>
                  </a:lnTo>
                  <a:lnTo>
                    <a:pt x="102" y="969"/>
                  </a:lnTo>
                  <a:lnTo>
                    <a:pt x="108" y="962"/>
                  </a:lnTo>
                  <a:lnTo>
                    <a:pt x="95" y="948"/>
                  </a:lnTo>
                  <a:lnTo>
                    <a:pt x="88" y="935"/>
                  </a:lnTo>
                  <a:lnTo>
                    <a:pt x="81" y="935"/>
                  </a:lnTo>
                  <a:lnTo>
                    <a:pt x="47" y="921"/>
                  </a:lnTo>
                  <a:lnTo>
                    <a:pt x="41" y="921"/>
                  </a:lnTo>
                  <a:lnTo>
                    <a:pt x="41" y="914"/>
                  </a:lnTo>
                  <a:lnTo>
                    <a:pt x="47" y="901"/>
                  </a:lnTo>
                  <a:lnTo>
                    <a:pt x="54" y="874"/>
                  </a:lnTo>
                  <a:lnTo>
                    <a:pt x="61" y="867"/>
                  </a:lnTo>
                  <a:lnTo>
                    <a:pt x="68" y="867"/>
                  </a:lnTo>
                  <a:lnTo>
                    <a:pt x="75" y="853"/>
                  </a:lnTo>
                  <a:lnTo>
                    <a:pt x="68" y="847"/>
                  </a:lnTo>
                  <a:lnTo>
                    <a:pt x="41" y="840"/>
                  </a:lnTo>
                  <a:lnTo>
                    <a:pt x="27" y="840"/>
                  </a:lnTo>
                  <a:lnTo>
                    <a:pt x="7" y="833"/>
                  </a:lnTo>
                  <a:lnTo>
                    <a:pt x="0" y="833"/>
                  </a:lnTo>
                  <a:lnTo>
                    <a:pt x="0" y="826"/>
                  </a:lnTo>
                  <a:lnTo>
                    <a:pt x="0" y="813"/>
                  </a:lnTo>
                  <a:lnTo>
                    <a:pt x="0" y="806"/>
                  </a:lnTo>
                  <a:lnTo>
                    <a:pt x="7" y="792"/>
                  </a:lnTo>
                  <a:lnTo>
                    <a:pt x="7" y="765"/>
                  </a:lnTo>
                  <a:lnTo>
                    <a:pt x="7" y="745"/>
                  </a:lnTo>
                  <a:lnTo>
                    <a:pt x="14" y="718"/>
                  </a:lnTo>
                  <a:lnTo>
                    <a:pt x="14" y="711"/>
                  </a:lnTo>
                  <a:lnTo>
                    <a:pt x="14" y="704"/>
                  </a:lnTo>
                  <a:lnTo>
                    <a:pt x="20" y="704"/>
                  </a:lnTo>
                  <a:lnTo>
                    <a:pt x="20" y="698"/>
                  </a:lnTo>
                  <a:lnTo>
                    <a:pt x="27" y="677"/>
                  </a:lnTo>
                  <a:lnTo>
                    <a:pt x="27" y="650"/>
                  </a:lnTo>
                  <a:lnTo>
                    <a:pt x="20" y="630"/>
                  </a:lnTo>
                  <a:lnTo>
                    <a:pt x="14" y="603"/>
                  </a:lnTo>
                  <a:lnTo>
                    <a:pt x="7" y="596"/>
                  </a:lnTo>
                  <a:lnTo>
                    <a:pt x="7" y="576"/>
                  </a:lnTo>
                  <a:lnTo>
                    <a:pt x="14" y="576"/>
                  </a:lnTo>
                  <a:lnTo>
                    <a:pt x="27" y="576"/>
                  </a:lnTo>
                  <a:lnTo>
                    <a:pt x="27" y="569"/>
                  </a:lnTo>
                  <a:lnTo>
                    <a:pt x="20" y="555"/>
                  </a:lnTo>
                  <a:lnTo>
                    <a:pt x="27" y="555"/>
                  </a:lnTo>
                  <a:lnTo>
                    <a:pt x="34" y="555"/>
                  </a:lnTo>
                  <a:lnTo>
                    <a:pt x="47" y="549"/>
                  </a:lnTo>
                  <a:lnTo>
                    <a:pt x="47" y="542"/>
                  </a:lnTo>
                  <a:lnTo>
                    <a:pt x="41" y="542"/>
                  </a:lnTo>
                  <a:lnTo>
                    <a:pt x="34" y="549"/>
                  </a:lnTo>
                  <a:lnTo>
                    <a:pt x="34" y="528"/>
                  </a:lnTo>
                  <a:lnTo>
                    <a:pt x="34" y="521"/>
                  </a:lnTo>
                  <a:lnTo>
                    <a:pt x="41" y="521"/>
                  </a:lnTo>
                  <a:lnTo>
                    <a:pt x="47" y="521"/>
                  </a:lnTo>
                  <a:lnTo>
                    <a:pt x="47" y="528"/>
                  </a:lnTo>
                  <a:lnTo>
                    <a:pt x="47" y="521"/>
                  </a:lnTo>
                  <a:lnTo>
                    <a:pt x="54" y="515"/>
                  </a:lnTo>
                  <a:lnTo>
                    <a:pt x="61" y="508"/>
                  </a:lnTo>
                  <a:lnTo>
                    <a:pt x="54" y="508"/>
                  </a:lnTo>
                  <a:lnTo>
                    <a:pt x="54" y="501"/>
                  </a:lnTo>
                  <a:lnTo>
                    <a:pt x="61" y="508"/>
                  </a:lnTo>
                  <a:lnTo>
                    <a:pt x="54" y="501"/>
                  </a:lnTo>
                  <a:lnTo>
                    <a:pt x="54" y="494"/>
                  </a:lnTo>
                  <a:lnTo>
                    <a:pt x="61" y="494"/>
                  </a:lnTo>
                  <a:lnTo>
                    <a:pt x="68" y="501"/>
                  </a:lnTo>
                  <a:lnTo>
                    <a:pt x="68" y="494"/>
                  </a:lnTo>
                  <a:lnTo>
                    <a:pt x="61" y="481"/>
                  </a:lnTo>
                  <a:lnTo>
                    <a:pt x="68" y="474"/>
                  </a:lnTo>
                  <a:lnTo>
                    <a:pt x="81" y="481"/>
                  </a:lnTo>
                  <a:lnTo>
                    <a:pt x="81" y="474"/>
                  </a:lnTo>
                  <a:lnTo>
                    <a:pt x="81" y="467"/>
                  </a:lnTo>
                  <a:lnTo>
                    <a:pt x="81" y="461"/>
                  </a:lnTo>
                  <a:lnTo>
                    <a:pt x="88" y="454"/>
                  </a:lnTo>
                  <a:lnTo>
                    <a:pt x="95" y="454"/>
                  </a:lnTo>
                  <a:lnTo>
                    <a:pt x="108" y="454"/>
                  </a:lnTo>
                  <a:lnTo>
                    <a:pt x="108" y="447"/>
                  </a:lnTo>
                  <a:lnTo>
                    <a:pt x="115" y="440"/>
                  </a:lnTo>
                  <a:lnTo>
                    <a:pt x="115" y="433"/>
                  </a:lnTo>
                  <a:lnTo>
                    <a:pt x="115" y="420"/>
                  </a:lnTo>
                  <a:lnTo>
                    <a:pt x="108" y="413"/>
                  </a:lnTo>
                  <a:lnTo>
                    <a:pt x="115" y="406"/>
                  </a:lnTo>
                  <a:lnTo>
                    <a:pt x="108" y="393"/>
                  </a:lnTo>
                  <a:lnTo>
                    <a:pt x="102" y="386"/>
                  </a:lnTo>
                  <a:lnTo>
                    <a:pt x="102" y="379"/>
                  </a:lnTo>
                  <a:lnTo>
                    <a:pt x="95" y="379"/>
                  </a:lnTo>
                  <a:lnTo>
                    <a:pt x="95" y="372"/>
                  </a:lnTo>
                  <a:lnTo>
                    <a:pt x="95" y="366"/>
                  </a:lnTo>
                  <a:lnTo>
                    <a:pt x="88" y="359"/>
                  </a:lnTo>
                  <a:lnTo>
                    <a:pt x="81" y="359"/>
                  </a:lnTo>
                  <a:lnTo>
                    <a:pt x="81" y="352"/>
                  </a:lnTo>
                  <a:lnTo>
                    <a:pt x="88" y="345"/>
                  </a:lnTo>
                  <a:lnTo>
                    <a:pt x="88" y="339"/>
                  </a:lnTo>
                  <a:lnTo>
                    <a:pt x="88" y="332"/>
                  </a:lnTo>
                  <a:lnTo>
                    <a:pt x="81" y="318"/>
                  </a:lnTo>
                  <a:lnTo>
                    <a:pt x="75" y="325"/>
                  </a:lnTo>
                  <a:lnTo>
                    <a:pt x="68" y="318"/>
                  </a:lnTo>
                  <a:lnTo>
                    <a:pt x="68" y="311"/>
                  </a:lnTo>
                  <a:lnTo>
                    <a:pt x="75" y="298"/>
                  </a:lnTo>
                  <a:lnTo>
                    <a:pt x="75" y="291"/>
                  </a:lnTo>
                  <a:lnTo>
                    <a:pt x="75" y="284"/>
                  </a:lnTo>
                  <a:lnTo>
                    <a:pt x="75" y="278"/>
                  </a:lnTo>
                  <a:lnTo>
                    <a:pt x="75" y="257"/>
                  </a:lnTo>
                  <a:lnTo>
                    <a:pt x="68" y="257"/>
                  </a:lnTo>
                  <a:lnTo>
                    <a:pt x="68" y="264"/>
                  </a:lnTo>
                  <a:lnTo>
                    <a:pt x="61" y="257"/>
                  </a:lnTo>
                  <a:lnTo>
                    <a:pt x="61" y="251"/>
                  </a:lnTo>
                  <a:lnTo>
                    <a:pt x="54" y="244"/>
                  </a:lnTo>
                  <a:lnTo>
                    <a:pt x="47" y="244"/>
                  </a:lnTo>
                  <a:lnTo>
                    <a:pt x="54" y="237"/>
                  </a:lnTo>
                  <a:lnTo>
                    <a:pt x="47" y="237"/>
                  </a:lnTo>
                  <a:lnTo>
                    <a:pt x="54" y="230"/>
                  </a:lnTo>
                  <a:lnTo>
                    <a:pt x="54" y="223"/>
                  </a:lnTo>
                  <a:lnTo>
                    <a:pt x="54" y="230"/>
                  </a:lnTo>
                  <a:lnTo>
                    <a:pt x="47" y="223"/>
                  </a:lnTo>
                  <a:lnTo>
                    <a:pt x="54" y="217"/>
                  </a:lnTo>
                  <a:lnTo>
                    <a:pt x="54" y="210"/>
                  </a:lnTo>
                  <a:lnTo>
                    <a:pt x="47" y="217"/>
                  </a:lnTo>
                  <a:lnTo>
                    <a:pt x="47" y="210"/>
                  </a:lnTo>
                  <a:lnTo>
                    <a:pt x="41" y="210"/>
                  </a:lnTo>
                  <a:lnTo>
                    <a:pt x="34" y="210"/>
                  </a:lnTo>
                  <a:lnTo>
                    <a:pt x="27" y="210"/>
                  </a:lnTo>
                  <a:lnTo>
                    <a:pt x="27" y="203"/>
                  </a:lnTo>
                  <a:lnTo>
                    <a:pt x="20" y="196"/>
                  </a:lnTo>
                  <a:lnTo>
                    <a:pt x="20" y="190"/>
                  </a:lnTo>
                  <a:lnTo>
                    <a:pt x="20" y="183"/>
                  </a:lnTo>
                  <a:lnTo>
                    <a:pt x="20" y="176"/>
                  </a:lnTo>
                  <a:lnTo>
                    <a:pt x="14" y="169"/>
                  </a:lnTo>
                  <a:lnTo>
                    <a:pt x="20" y="162"/>
                  </a:lnTo>
                  <a:lnTo>
                    <a:pt x="20" y="156"/>
                  </a:lnTo>
                  <a:lnTo>
                    <a:pt x="27" y="149"/>
                  </a:lnTo>
                  <a:lnTo>
                    <a:pt x="34" y="142"/>
                  </a:lnTo>
                  <a:lnTo>
                    <a:pt x="47" y="149"/>
                  </a:lnTo>
                  <a:lnTo>
                    <a:pt x="68" y="149"/>
                  </a:lnTo>
                  <a:lnTo>
                    <a:pt x="95" y="156"/>
                  </a:lnTo>
                  <a:lnTo>
                    <a:pt x="108" y="162"/>
                  </a:lnTo>
                  <a:lnTo>
                    <a:pt x="129" y="169"/>
                  </a:lnTo>
                  <a:lnTo>
                    <a:pt x="135" y="162"/>
                  </a:lnTo>
                  <a:lnTo>
                    <a:pt x="149" y="162"/>
                  </a:lnTo>
                  <a:lnTo>
                    <a:pt x="149" y="169"/>
                  </a:lnTo>
                  <a:lnTo>
                    <a:pt x="163" y="169"/>
                  </a:lnTo>
                  <a:lnTo>
                    <a:pt x="183" y="169"/>
                  </a:lnTo>
                  <a:lnTo>
                    <a:pt x="190" y="176"/>
                  </a:lnTo>
                  <a:lnTo>
                    <a:pt x="196" y="176"/>
                  </a:lnTo>
                  <a:lnTo>
                    <a:pt x="203" y="169"/>
                  </a:lnTo>
                  <a:lnTo>
                    <a:pt x="217" y="169"/>
                  </a:lnTo>
                  <a:lnTo>
                    <a:pt x="217" y="176"/>
                  </a:lnTo>
                  <a:lnTo>
                    <a:pt x="224" y="176"/>
                  </a:lnTo>
                  <a:lnTo>
                    <a:pt x="237" y="176"/>
                  </a:lnTo>
                  <a:lnTo>
                    <a:pt x="251" y="183"/>
                  </a:lnTo>
                  <a:lnTo>
                    <a:pt x="257" y="183"/>
                  </a:lnTo>
                  <a:lnTo>
                    <a:pt x="264" y="183"/>
                  </a:lnTo>
                  <a:lnTo>
                    <a:pt x="271" y="183"/>
                  </a:lnTo>
                  <a:lnTo>
                    <a:pt x="278" y="183"/>
                  </a:lnTo>
                  <a:lnTo>
                    <a:pt x="284" y="183"/>
                  </a:lnTo>
                  <a:lnTo>
                    <a:pt x="298" y="190"/>
                  </a:lnTo>
                  <a:lnTo>
                    <a:pt x="312" y="183"/>
                  </a:lnTo>
                  <a:lnTo>
                    <a:pt x="318" y="183"/>
                  </a:lnTo>
                  <a:lnTo>
                    <a:pt x="325" y="183"/>
                  </a:lnTo>
                  <a:lnTo>
                    <a:pt x="345" y="183"/>
                  </a:lnTo>
                  <a:lnTo>
                    <a:pt x="352" y="183"/>
                  </a:lnTo>
                  <a:lnTo>
                    <a:pt x="359" y="183"/>
                  </a:lnTo>
                  <a:lnTo>
                    <a:pt x="379" y="176"/>
                  </a:lnTo>
                  <a:lnTo>
                    <a:pt x="386" y="176"/>
                  </a:lnTo>
                  <a:lnTo>
                    <a:pt x="393" y="176"/>
                  </a:lnTo>
                  <a:lnTo>
                    <a:pt x="393" y="183"/>
                  </a:lnTo>
                  <a:lnTo>
                    <a:pt x="400" y="176"/>
                  </a:lnTo>
                  <a:lnTo>
                    <a:pt x="413" y="162"/>
                  </a:lnTo>
                  <a:lnTo>
                    <a:pt x="420" y="156"/>
                  </a:lnTo>
                  <a:lnTo>
                    <a:pt x="413" y="149"/>
                  </a:lnTo>
                  <a:lnTo>
                    <a:pt x="420" y="135"/>
                  </a:lnTo>
                  <a:lnTo>
                    <a:pt x="427" y="129"/>
                  </a:lnTo>
                  <a:lnTo>
                    <a:pt x="433" y="129"/>
                  </a:lnTo>
                  <a:lnTo>
                    <a:pt x="440" y="122"/>
                  </a:lnTo>
                  <a:lnTo>
                    <a:pt x="447" y="129"/>
                  </a:lnTo>
                  <a:lnTo>
                    <a:pt x="461" y="122"/>
                  </a:lnTo>
                  <a:lnTo>
                    <a:pt x="474" y="122"/>
                  </a:lnTo>
                  <a:lnTo>
                    <a:pt x="501" y="135"/>
                  </a:lnTo>
                  <a:lnTo>
                    <a:pt x="508" y="122"/>
                  </a:lnTo>
                  <a:lnTo>
                    <a:pt x="535" y="135"/>
                  </a:lnTo>
                  <a:lnTo>
                    <a:pt x="576" y="142"/>
                  </a:lnTo>
                  <a:lnTo>
                    <a:pt x="610" y="156"/>
                  </a:lnTo>
                  <a:lnTo>
                    <a:pt x="623" y="149"/>
                  </a:lnTo>
                  <a:lnTo>
                    <a:pt x="623" y="156"/>
                  </a:lnTo>
                  <a:lnTo>
                    <a:pt x="637" y="142"/>
                  </a:lnTo>
                  <a:lnTo>
                    <a:pt x="637" y="115"/>
                  </a:lnTo>
                  <a:lnTo>
                    <a:pt x="643" y="95"/>
                  </a:lnTo>
                  <a:lnTo>
                    <a:pt x="657" y="95"/>
                  </a:lnTo>
                  <a:lnTo>
                    <a:pt x="671" y="101"/>
                  </a:lnTo>
                  <a:lnTo>
                    <a:pt x="677" y="101"/>
                  </a:lnTo>
                  <a:lnTo>
                    <a:pt x="684" y="108"/>
                  </a:lnTo>
                  <a:lnTo>
                    <a:pt x="684" y="115"/>
                  </a:lnTo>
                  <a:lnTo>
                    <a:pt x="684" y="122"/>
                  </a:lnTo>
                  <a:lnTo>
                    <a:pt x="684" y="135"/>
                  </a:lnTo>
                  <a:lnTo>
                    <a:pt x="691" y="135"/>
                  </a:lnTo>
                  <a:lnTo>
                    <a:pt x="691" y="142"/>
                  </a:lnTo>
                  <a:lnTo>
                    <a:pt x="711" y="142"/>
                  </a:lnTo>
                  <a:lnTo>
                    <a:pt x="718" y="149"/>
                  </a:lnTo>
                  <a:lnTo>
                    <a:pt x="725" y="149"/>
                  </a:lnTo>
                  <a:lnTo>
                    <a:pt x="732" y="149"/>
                  </a:lnTo>
                  <a:lnTo>
                    <a:pt x="738" y="156"/>
                  </a:lnTo>
                  <a:lnTo>
                    <a:pt x="759" y="149"/>
                  </a:lnTo>
                  <a:lnTo>
                    <a:pt x="765" y="149"/>
                  </a:lnTo>
                  <a:lnTo>
                    <a:pt x="772" y="149"/>
                  </a:lnTo>
                  <a:lnTo>
                    <a:pt x="772" y="142"/>
                  </a:lnTo>
                  <a:lnTo>
                    <a:pt x="779" y="142"/>
                  </a:lnTo>
                  <a:lnTo>
                    <a:pt x="786" y="142"/>
                  </a:lnTo>
                  <a:lnTo>
                    <a:pt x="792" y="122"/>
                  </a:lnTo>
                  <a:lnTo>
                    <a:pt x="799" y="122"/>
                  </a:lnTo>
                  <a:lnTo>
                    <a:pt x="813" y="115"/>
                  </a:lnTo>
                  <a:lnTo>
                    <a:pt x="826" y="108"/>
                  </a:lnTo>
                  <a:lnTo>
                    <a:pt x="826" y="101"/>
                  </a:lnTo>
                  <a:lnTo>
                    <a:pt x="820" y="101"/>
                  </a:lnTo>
                  <a:lnTo>
                    <a:pt x="820" y="95"/>
                  </a:lnTo>
                  <a:lnTo>
                    <a:pt x="826" y="81"/>
                  </a:lnTo>
                  <a:lnTo>
                    <a:pt x="826" y="74"/>
                  </a:lnTo>
                  <a:lnTo>
                    <a:pt x="826" y="68"/>
                  </a:lnTo>
                  <a:lnTo>
                    <a:pt x="860" y="61"/>
                  </a:lnTo>
                  <a:lnTo>
                    <a:pt x="867" y="61"/>
                  </a:lnTo>
                  <a:lnTo>
                    <a:pt x="874" y="61"/>
                  </a:lnTo>
                  <a:lnTo>
                    <a:pt x="887" y="61"/>
                  </a:lnTo>
                  <a:lnTo>
                    <a:pt x="894" y="74"/>
                  </a:lnTo>
                  <a:lnTo>
                    <a:pt x="901" y="74"/>
                  </a:lnTo>
                  <a:lnTo>
                    <a:pt x="908" y="81"/>
                  </a:lnTo>
                  <a:lnTo>
                    <a:pt x="914" y="81"/>
                  </a:lnTo>
                  <a:lnTo>
                    <a:pt x="928" y="88"/>
                  </a:lnTo>
                  <a:lnTo>
                    <a:pt x="935" y="88"/>
                  </a:lnTo>
                  <a:lnTo>
                    <a:pt x="941" y="88"/>
                  </a:lnTo>
                  <a:lnTo>
                    <a:pt x="955" y="88"/>
                  </a:lnTo>
                  <a:lnTo>
                    <a:pt x="969" y="95"/>
                  </a:lnTo>
                  <a:lnTo>
                    <a:pt x="1002" y="95"/>
                  </a:lnTo>
                  <a:lnTo>
                    <a:pt x="1030" y="108"/>
                  </a:lnTo>
                  <a:lnTo>
                    <a:pt x="1043" y="108"/>
                  </a:lnTo>
                  <a:lnTo>
                    <a:pt x="1057" y="95"/>
                  </a:lnTo>
                  <a:lnTo>
                    <a:pt x="1104" y="61"/>
                  </a:lnTo>
                  <a:lnTo>
                    <a:pt x="1158" y="135"/>
                  </a:lnTo>
                  <a:lnTo>
                    <a:pt x="1158" y="142"/>
                  </a:lnTo>
                  <a:lnTo>
                    <a:pt x="1165" y="142"/>
                  </a:lnTo>
                  <a:lnTo>
                    <a:pt x="1158" y="135"/>
                  </a:lnTo>
                  <a:lnTo>
                    <a:pt x="1165" y="135"/>
                  </a:lnTo>
                  <a:lnTo>
                    <a:pt x="1165" y="129"/>
                  </a:lnTo>
                  <a:lnTo>
                    <a:pt x="1172" y="122"/>
                  </a:lnTo>
                  <a:lnTo>
                    <a:pt x="1165" y="115"/>
                  </a:lnTo>
                  <a:lnTo>
                    <a:pt x="1172" y="108"/>
                  </a:lnTo>
                  <a:lnTo>
                    <a:pt x="1165" y="101"/>
                  </a:lnTo>
                  <a:lnTo>
                    <a:pt x="1172" y="95"/>
                  </a:lnTo>
                  <a:lnTo>
                    <a:pt x="1185" y="88"/>
                  </a:lnTo>
                  <a:lnTo>
                    <a:pt x="1192" y="81"/>
                  </a:lnTo>
                  <a:lnTo>
                    <a:pt x="1192" y="74"/>
                  </a:lnTo>
                  <a:lnTo>
                    <a:pt x="1199" y="74"/>
                  </a:lnTo>
                  <a:lnTo>
                    <a:pt x="1212" y="74"/>
                  </a:lnTo>
                  <a:lnTo>
                    <a:pt x="1219" y="68"/>
                  </a:lnTo>
                  <a:lnTo>
                    <a:pt x="1226" y="74"/>
                  </a:lnTo>
                  <a:lnTo>
                    <a:pt x="1239" y="74"/>
                  </a:lnTo>
                  <a:lnTo>
                    <a:pt x="1246" y="74"/>
                  </a:lnTo>
                  <a:lnTo>
                    <a:pt x="1253" y="81"/>
                  </a:lnTo>
                  <a:lnTo>
                    <a:pt x="1260" y="88"/>
                  </a:lnTo>
                  <a:lnTo>
                    <a:pt x="1267" y="95"/>
                  </a:lnTo>
                  <a:lnTo>
                    <a:pt x="1267" y="88"/>
                  </a:lnTo>
                  <a:lnTo>
                    <a:pt x="1273" y="88"/>
                  </a:lnTo>
                  <a:lnTo>
                    <a:pt x="1267" y="81"/>
                  </a:lnTo>
                  <a:lnTo>
                    <a:pt x="1273" y="81"/>
                  </a:lnTo>
                  <a:lnTo>
                    <a:pt x="1280" y="74"/>
                  </a:lnTo>
                  <a:lnTo>
                    <a:pt x="1287" y="68"/>
                  </a:lnTo>
                  <a:lnTo>
                    <a:pt x="1287" y="74"/>
                  </a:lnTo>
                  <a:lnTo>
                    <a:pt x="1287" y="68"/>
                  </a:lnTo>
                  <a:lnTo>
                    <a:pt x="1294" y="68"/>
                  </a:lnTo>
                  <a:lnTo>
                    <a:pt x="1294" y="61"/>
                  </a:lnTo>
                  <a:lnTo>
                    <a:pt x="1300" y="61"/>
                  </a:lnTo>
                  <a:lnTo>
                    <a:pt x="1307" y="68"/>
                  </a:lnTo>
                  <a:lnTo>
                    <a:pt x="1307" y="61"/>
                  </a:lnTo>
                  <a:lnTo>
                    <a:pt x="1307" y="54"/>
                  </a:lnTo>
                  <a:lnTo>
                    <a:pt x="1314" y="68"/>
                  </a:lnTo>
                  <a:lnTo>
                    <a:pt x="1314" y="61"/>
                  </a:lnTo>
                  <a:lnTo>
                    <a:pt x="1314" y="54"/>
                  </a:lnTo>
                  <a:lnTo>
                    <a:pt x="1321" y="54"/>
                  </a:lnTo>
                  <a:lnTo>
                    <a:pt x="1328" y="47"/>
                  </a:lnTo>
                  <a:lnTo>
                    <a:pt x="1328" y="41"/>
                  </a:lnTo>
                  <a:lnTo>
                    <a:pt x="1334" y="47"/>
                  </a:lnTo>
                  <a:lnTo>
                    <a:pt x="1334" y="41"/>
                  </a:lnTo>
                  <a:lnTo>
                    <a:pt x="1334" y="34"/>
                  </a:lnTo>
                  <a:lnTo>
                    <a:pt x="1341" y="41"/>
                  </a:lnTo>
                  <a:lnTo>
                    <a:pt x="1341" y="34"/>
                  </a:lnTo>
                  <a:lnTo>
                    <a:pt x="1348" y="34"/>
                  </a:lnTo>
                  <a:lnTo>
                    <a:pt x="1348" y="27"/>
                  </a:lnTo>
                  <a:lnTo>
                    <a:pt x="1355" y="27"/>
                  </a:lnTo>
                  <a:lnTo>
                    <a:pt x="1355" y="20"/>
                  </a:lnTo>
                  <a:lnTo>
                    <a:pt x="1361" y="27"/>
                  </a:lnTo>
                  <a:lnTo>
                    <a:pt x="1361" y="20"/>
                  </a:lnTo>
                  <a:lnTo>
                    <a:pt x="1361" y="13"/>
                  </a:lnTo>
                  <a:lnTo>
                    <a:pt x="1368" y="13"/>
                  </a:lnTo>
                  <a:lnTo>
                    <a:pt x="1368" y="7"/>
                  </a:lnTo>
                  <a:lnTo>
                    <a:pt x="1368" y="0"/>
                  </a:lnTo>
                  <a:lnTo>
                    <a:pt x="1375" y="0"/>
                  </a:lnTo>
                  <a:lnTo>
                    <a:pt x="1382" y="7"/>
                  </a:lnTo>
                  <a:lnTo>
                    <a:pt x="1389" y="7"/>
                  </a:lnTo>
                  <a:lnTo>
                    <a:pt x="1395" y="13"/>
                  </a:lnTo>
                  <a:close/>
                </a:path>
              </a:pathLst>
            </a:custGeom>
            <a:solidFill>
              <a:srgbClr val="001F5A"/>
            </a:solidFill>
            <a:ln w="0">
              <a:solidFill>
                <a:srgbClr val="7F7F7F"/>
              </a:solidFill>
              <a:prstDash val="solid"/>
              <a:round/>
              <a:headEnd/>
              <a:tailEnd/>
            </a:ln>
          </p:spPr>
          <p:txBody>
            <a:bodyPr lIns="100796" tIns="50398" rIns="100796" bIns="50398"/>
            <a:lstStyle/>
            <a:p>
              <a:endParaRPr lang="es-ES" sz="2004" dirty="0"/>
            </a:p>
          </p:txBody>
        </p:sp>
        <p:sp>
          <p:nvSpPr>
            <p:cNvPr id="8212" name="c_real">
              <a:extLst>
                <a:ext uri="{FF2B5EF4-FFF2-40B4-BE49-F238E27FC236}">
                  <a16:creationId xmlns:a16="http://schemas.microsoft.com/office/drawing/2014/main" id="{4B582CDC-F8D4-8036-CBDC-6FD62AB650F4}"/>
                </a:ext>
              </a:extLst>
            </p:cNvPr>
            <p:cNvSpPr>
              <a:spLocks/>
            </p:cNvSpPr>
            <p:nvPr/>
          </p:nvSpPr>
          <p:spPr bwMode="auto">
            <a:xfrm>
              <a:off x="13655994" y="7352952"/>
              <a:ext cx="810223" cy="546994"/>
            </a:xfrm>
            <a:custGeom>
              <a:avLst/>
              <a:gdLst>
                <a:gd name="T0" fmla="*/ 2147483647 w 2147"/>
                <a:gd name="T1" fmla="*/ 2147483647 h 1402"/>
                <a:gd name="T2" fmla="*/ 2147483647 w 2147"/>
                <a:gd name="T3" fmla="*/ 2147483647 h 1402"/>
                <a:gd name="T4" fmla="*/ 2147483647 w 2147"/>
                <a:gd name="T5" fmla="*/ 2147483647 h 1402"/>
                <a:gd name="T6" fmla="*/ 2147483647 w 2147"/>
                <a:gd name="T7" fmla="*/ 2147483647 h 1402"/>
                <a:gd name="T8" fmla="*/ 2147483647 w 2147"/>
                <a:gd name="T9" fmla="*/ 2147483647 h 1402"/>
                <a:gd name="T10" fmla="*/ 2147483647 w 2147"/>
                <a:gd name="T11" fmla="*/ 2147483647 h 1402"/>
                <a:gd name="T12" fmla="*/ 2147483647 w 2147"/>
                <a:gd name="T13" fmla="*/ 2147483647 h 1402"/>
                <a:gd name="T14" fmla="*/ 2147483647 w 2147"/>
                <a:gd name="T15" fmla="*/ 2147483647 h 1402"/>
                <a:gd name="T16" fmla="*/ 2147483647 w 2147"/>
                <a:gd name="T17" fmla="*/ 2147483647 h 1402"/>
                <a:gd name="T18" fmla="*/ 2147483647 w 2147"/>
                <a:gd name="T19" fmla="*/ 2147483647 h 1402"/>
                <a:gd name="T20" fmla="*/ 2147483647 w 2147"/>
                <a:gd name="T21" fmla="*/ 2147483647 h 1402"/>
                <a:gd name="T22" fmla="*/ 2147483647 w 2147"/>
                <a:gd name="T23" fmla="*/ 2147483647 h 1402"/>
                <a:gd name="T24" fmla="*/ 2147483647 w 2147"/>
                <a:gd name="T25" fmla="*/ 2147483647 h 1402"/>
                <a:gd name="T26" fmla="*/ 2147483647 w 2147"/>
                <a:gd name="T27" fmla="*/ 2147483647 h 1402"/>
                <a:gd name="T28" fmla="*/ 2147483647 w 2147"/>
                <a:gd name="T29" fmla="*/ 2147483647 h 1402"/>
                <a:gd name="T30" fmla="*/ 2147483647 w 2147"/>
                <a:gd name="T31" fmla="*/ 2147483647 h 1402"/>
                <a:gd name="T32" fmla="*/ 2147483647 w 2147"/>
                <a:gd name="T33" fmla="*/ 2147483647 h 1402"/>
                <a:gd name="T34" fmla="*/ 2147483647 w 2147"/>
                <a:gd name="T35" fmla="*/ 2147483647 h 1402"/>
                <a:gd name="T36" fmla="*/ 2147483647 w 2147"/>
                <a:gd name="T37" fmla="*/ 2147483647 h 1402"/>
                <a:gd name="T38" fmla="*/ 2147483647 w 2147"/>
                <a:gd name="T39" fmla="*/ 2147483647 h 1402"/>
                <a:gd name="T40" fmla="*/ 2147483647 w 2147"/>
                <a:gd name="T41" fmla="*/ 2147483647 h 1402"/>
                <a:gd name="T42" fmla="*/ 2147483647 w 2147"/>
                <a:gd name="T43" fmla="*/ 2147483647 h 1402"/>
                <a:gd name="T44" fmla="*/ 2147483647 w 2147"/>
                <a:gd name="T45" fmla="*/ 2147483647 h 1402"/>
                <a:gd name="T46" fmla="*/ 2147483647 w 2147"/>
                <a:gd name="T47" fmla="*/ 2147483647 h 1402"/>
                <a:gd name="T48" fmla="*/ 2147483647 w 2147"/>
                <a:gd name="T49" fmla="*/ 2147483647 h 1402"/>
                <a:gd name="T50" fmla="*/ 2147483647 w 2147"/>
                <a:gd name="T51" fmla="*/ 2147483647 h 1402"/>
                <a:gd name="T52" fmla="*/ 2147483647 w 2147"/>
                <a:gd name="T53" fmla="*/ 2147483647 h 1402"/>
                <a:gd name="T54" fmla="*/ 2147483647 w 2147"/>
                <a:gd name="T55" fmla="*/ 2147483647 h 1402"/>
                <a:gd name="T56" fmla="*/ 2147483647 w 2147"/>
                <a:gd name="T57" fmla="*/ 2147483647 h 1402"/>
                <a:gd name="T58" fmla="*/ 2147483647 w 2147"/>
                <a:gd name="T59" fmla="*/ 2147483647 h 1402"/>
                <a:gd name="T60" fmla="*/ 2147483647 w 2147"/>
                <a:gd name="T61" fmla="*/ 2147483647 h 1402"/>
                <a:gd name="T62" fmla="*/ 2147483647 w 2147"/>
                <a:gd name="T63" fmla="*/ 2147483647 h 1402"/>
                <a:gd name="T64" fmla="*/ 2147483647 w 2147"/>
                <a:gd name="T65" fmla="*/ 2147483647 h 1402"/>
                <a:gd name="T66" fmla="*/ 2147483647 w 2147"/>
                <a:gd name="T67" fmla="*/ 2147483647 h 1402"/>
                <a:gd name="T68" fmla="*/ 2147483647 w 2147"/>
                <a:gd name="T69" fmla="*/ 2147483647 h 1402"/>
                <a:gd name="T70" fmla="*/ 2147483647 w 2147"/>
                <a:gd name="T71" fmla="*/ 2147483647 h 1402"/>
                <a:gd name="T72" fmla="*/ 2147483647 w 2147"/>
                <a:gd name="T73" fmla="*/ 2147483647 h 1402"/>
                <a:gd name="T74" fmla="*/ 2147483647 w 2147"/>
                <a:gd name="T75" fmla="*/ 2147483647 h 1402"/>
                <a:gd name="T76" fmla="*/ 2147483647 w 2147"/>
                <a:gd name="T77" fmla="*/ 2147483647 h 1402"/>
                <a:gd name="T78" fmla="*/ 2147483647 w 2147"/>
                <a:gd name="T79" fmla="*/ 2147483647 h 1402"/>
                <a:gd name="T80" fmla="*/ 2147483647 w 2147"/>
                <a:gd name="T81" fmla="*/ 2147483647 h 1402"/>
                <a:gd name="T82" fmla="*/ 2147483647 w 2147"/>
                <a:gd name="T83" fmla="*/ 2147483647 h 1402"/>
                <a:gd name="T84" fmla="*/ 2147483647 w 2147"/>
                <a:gd name="T85" fmla="*/ 1572124843 h 1402"/>
                <a:gd name="T86" fmla="*/ 2147483647 w 2147"/>
                <a:gd name="T87" fmla="*/ 2147483647 h 1402"/>
                <a:gd name="T88" fmla="*/ 2147483647 w 2147"/>
                <a:gd name="T89" fmla="*/ 2147483647 h 1402"/>
                <a:gd name="T90" fmla="*/ 2147483647 w 2147"/>
                <a:gd name="T91" fmla="*/ 2147483647 h 1402"/>
                <a:gd name="T92" fmla="*/ 2147483647 w 2147"/>
                <a:gd name="T93" fmla="*/ 757000907 h 1402"/>
                <a:gd name="T94" fmla="*/ 2147483647 w 2147"/>
                <a:gd name="T95" fmla="*/ 2147483647 h 1402"/>
                <a:gd name="T96" fmla="*/ 2147483647 w 2147"/>
                <a:gd name="T97" fmla="*/ 2147483647 h 1402"/>
                <a:gd name="T98" fmla="*/ 2147483647 w 2147"/>
                <a:gd name="T99" fmla="*/ 2147483647 h 1402"/>
                <a:gd name="T100" fmla="*/ 2147483647 w 2147"/>
                <a:gd name="T101" fmla="*/ 2147483647 h 1402"/>
                <a:gd name="T102" fmla="*/ 2147483647 w 2147"/>
                <a:gd name="T103" fmla="*/ 2147483647 h 1402"/>
                <a:gd name="T104" fmla="*/ 2147483647 w 2147"/>
                <a:gd name="T105" fmla="*/ 2147483647 h 1402"/>
                <a:gd name="T106" fmla="*/ 2147483647 w 2147"/>
                <a:gd name="T107" fmla="*/ 2147483647 h 1402"/>
                <a:gd name="T108" fmla="*/ 2147483647 w 2147"/>
                <a:gd name="T109" fmla="*/ 2147483647 h 1402"/>
                <a:gd name="T110" fmla="*/ 2147483647 w 2147"/>
                <a:gd name="T111" fmla="*/ 2147483647 h 1402"/>
                <a:gd name="T112" fmla="*/ 2147483647 w 2147"/>
                <a:gd name="T113" fmla="*/ 2147483647 h 1402"/>
                <a:gd name="T114" fmla="*/ 2147483647 w 2147"/>
                <a:gd name="T115" fmla="*/ 2147483647 h 1402"/>
                <a:gd name="T116" fmla="*/ 2147483647 w 2147"/>
                <a:gd name="T117" fmla="*/ 2147483647 h 1402"/>
                <a:gd name="T118" fmla="*/ 2147483647 w 2147"/>
                <a:gd name="T119" fmla="*/ 2147483647 h 1402"/>
                <a:gd name="T120" fmla="*/ 2147483647 w 2147"/>
                <a:gd name="T121" fmla="*/ 2147483647 h 1402"/>
                <a:gd name="T122" fmla="*/ 2147483647 w 2147"/>
                <a:gd name="T123" fmla="*/ 2147483647 h 1402"/>
                <a:gd name="T124" fmla="*/ 2147483647 w 2147"/>
                <a:gd name="T125" fmla="*/ 2147483647 h 140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147"/>
                <a:gd name="T190" fmla="*/ 0 h 1402"/>
                <a:gd name="T191" fmla="*/ 2147 w 2147"/>
                <a:gd name="T192" fmla="*/ 1402 h 140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147" h="1402">
                  <a:moveTo>
                    <a:pt x="2025" y="237"/>
                  </a:moveTo>
                  <a:lnTo>
                    <a:pt x="2039" y="250"/>
                  </a:lnTo>
                  <a:lnTo>
                    <a:pt x="2039" y="278"/>
                  </a:lnTo>
                  <a:lnTo>
                    <a:pt x="2052" y="291"/>
                  </a:lnTo>
                  <a:lnTo>
                    <a:pt x="2052" y="298"/>
                  </a:lnTo>
                  <a:lnTo>
                    <a:pt x="2059" y="311"/>
                  </a:lnTo>
                  <a:lnTo>
                    <a:pt x="2059" y="325"/>
                  </a:lnTo>
                  <a:lnTo>
                    <a:pt x="2066" y="332"/>
                  </a:lnTo>
                  <a:lnTo>
                    <a:pt x="2073" y="345"/>
                  </a:lnTo>
                  <a:lnTo>
                    <a:pt x="2073" y="352"/>
                  </a:lnTo>
                  <a:lnTo>
                    <a:pt x="2073" y="359"/>
                  </a:lnTo>
                  <a:lnTo>
                    <a:pt x="2066" y="372"/>
                  </a:lnTo>
                  <a:lnTo>
                    <a:pt x="2039" y="399"/>
                  </a:lnTo>
                  <a:lnTo>
                    <a:pt x="2032" y="413"/>
                  </a:lnTo>
                  <a:lnTo>
                    <a:pt x="2025" y="420"/>
                  </a:lnTo>
                  <a:lnTo>
                    <a:pt x="2018" y="440"/>
                  </a:lnTo>
                  <a:lnTo>
                    <a:pt x="1998" y="460"/>
                  </a:lnTo>
                  <a:lnTo>
                    <a:pt x="1985" y="488"/>
                  </a:lnTo>
                  <a:lnTo>
                    <a:pt x="1964" y="508"/>
                  </a:lnTo>
                  <a:lnTo>
                    <a:pt x="1971" y="521"/>
                  </a:lnTo>
                  <a:lnTo>
                    <a:pt x="1971" y="535"/>
                  </a:lnTo>
                  <a:lnTo>
                    <a:pt x="1978" y="542"/>
                  </a:lnTo>
                  <a:lnTo>
                    <a:pt x="1985" y="555"/>
                  </a:lnTo>
                  <a:lnTo>
                    <a:pt x="1991" y="555"/>
                  </a:lnTo>
                  <a:lnTo>
                    <a:pt x="1998" y="569"/>
                  </a:lnTo>
                  <a:lnTo>
                    <a:pt x="1998" y="582"/>
                  </a:lnTo>
                  <a:lnTo>
                    <a:pt x="1998" y="596"/>
                  </a:lnTo>
                  <a:lnTo>
                    <a:pt x="1998" y="609"/>
                  </a:lnTo>
                  <a:lnTo>
                    <a:pt x="1998" y="637"/>
                  </a:lnTo>
                  <a:lnTo>
                    <a:pt x="1991" y="630"/>
                  </a:lnTo>
                  <a:lnTo>
                    <a:pt x="1985" y="637"/>
                  </a:lnTo>
                  <a:lnTo>
                    <a:pt x="1978" y="637"/>
                  </a:lnTo>
                  <a:lnTo>
                    <a:pt x="1971" y="643"/>
                  </a:lnTo>
                  <a:lnTo>
                    <a:pt x="1971" y="657"/>
                  </a:lnTo>
                  <a:lnTo>
                    <a:pt x="1964" y="677"/>
                  </a:lnTo>
                  <a:lnTo>
                    <a:pt x="1951" y="691"/>
                  </a:lnTo>
                  <a:lnTo>
                    <a:pt x="1944" y="698"/>
                  </a:lnTo>
                  <a:lnTo>
                    <a:pt x="1937" y="704"/>
                  </a:lnTo>
                  <a:lnTo>
                    <a:pt x="1937" y="711"/>
                  </a:lnTo>
                  <a:lnTo>
                    <a:pt x="1930" y="711"/>
                  </a:lnTo>
                  <a:lnTo>
                    <a:pt x="1930" y="731"/>
                  </a:lnTo>
                  <a:lnTo>
                    <a:pt x="1937" y="745"/>
                  </a:lnTo>
                  <a:lnTo>
                    <a:pt x="1944" y="745"/>
                  </a:lnTo>
                  <a:lnTo>
                    <a:pt x="1951" y="745"/>
                  </a:lnTo>
                  <a:lnTo>
                    <a:pt x="1964" y="752"/>
                  </a:lnTo>
                  <a:lnTo>
                    <a:pt x="1964" y="759"/>
                  </a:lnTo>
                  <a:lnTo>
                    <a:pt x="1971" y="765"/>
                  </a:lnTo>
                  <a:lnTo>
                    <a:pt x="2005" y="765"/>
                  </a:lnTo>
                  <a:lnTo>
                    <a:pt x="2012" y="765"/>
                  </a:lnTo>
                  <a:lnTo>
                    <a:pt x="2012" y="779"/>
                  </a:lnTo>
                  <a:lnTo>
                    <a:pt x="2012" y="786"/>
                  </a:lnTo>
                  <a:lnTo>
                    <a:pt x="2018" y="786"/>
                  </a:lnTo>
                  <a:lnTo>
                    <a:pt x="2032" y="792"/>
                  </a:lnTo>
                  <a:lnTo>
                    <a:pt x="2039" y="799"/>
                  </a:lnTo>
                  <a:lnTo>
                    <a:pt x="2039" y="813"/>
                  </a:lnTo>
                  <a:lnTo>
                    <a:pt x="2045" y="813"/>
                  </a:lnTo>
                  <a:lnTo>
                    <a:pt x="2045" y="819"/>
                  </a:lnTo>
                  <a:lnTo>
                    <a:pt x="2045" y="833"/>
                  </a:lnTo>
                  <a:lnTo>
                    <a:pt x="2052" y="853"/>
                  </a:lnTo>
                  <a:lnTo>
                    <a:pt x="2045" y="860"/>
                  </a:lnTo>
                  <a:lnTo>
                    <a:pt x="2045" y="874"/>
                  </a:lnTo>
                  <a:lnTo>
                    <a:pt x="2052" y="880"/>
                  </a:lnTo>
                  <a:lnTo>
                    <a:pt x="2066" y="894"/>
                  </a:lnTo>
                  <a:lnTo>
                    <a:pt x="2066" y="908"/>
                  </a:lnTo>
                  <a:lnTo>
                    <a:pt x="2073" y="908"/>
                  </a:lnTo>
                  <a:lnTo>
                    <a:pt x="2086" y="908"/>
                  </a:lnTo>
                  <a:lnTo>
                    <a:pt x="2093" y="908"/>
                  </a:lnTo>
                  <a:lnTo>
                    <a:pt x="2106" y="921"/>
                  </a:lnTo>
                  <a:lnTo>
                    <a:pt x="2120" y="935"/>
                  </a:lnTo>
                  <a:lnTo>
                    <a:pt x="2127" y="935"/>
                  </a:lnTo>
                  <a:lnTo>
                    <a:pt x="2127" y="941"/>
                  </a:lnTo>
                  <a:lnTo>
                    <a:pt x="2147" y="948"/>
                  </a:lnTo>
                  <a:lnTo>
                    <a:pt x="2147" y="962"/>
                  </a:lnTo>
                  <a:lnTo>
                    <a:pt x="2147" y="982"/>
                  </a:lnTo>
                  <a:lnTo>
                    <a:pt x="2140" y="982"/>
                  </a:lnTo>
                  <a:lnTo>
                    <a:pt x="2140" y="1002"/>
                  </a:lnTo>
                  <a:lnTo>
                    <a:pt x="2140" y="1009"/>
                  </a:lnTo>
                  <a:lnTo>
                    <a:pt x="2134" y="1023"/>
                  </a:lnTo>
                  <a:lnTo>
                    <a:pt x="2134" y="1036"/>
                  </a:lnTo>
                  <a:lnTo>
                    <a:pt x="2127" y="1043"/>
                  </a:lnTo>
                  <a:lnTo>
                    <a:pt x="2120" y="1063"/>
                  </a:lnTo>
                  <a:lnTo>
                    <a:pt x="2113" y="1063"/>
                  </a:lnTo>
                  <a:lnTo>
                    <a:pt x="2106" y="1077"/>
                  </a:lnTo>
                  <a:lnTo>
                    <a:pt x="2100" y="1084"/>
                  </a:lnTo>
                  <a:lnTo>
                    <a:pt x="2093" y="1090"/>
                  </a:lnTo>
                  <a:lnTo>
                    <a:pt x="2086" y="1084"/>
                  </a:lnTo>
                  <a:lnTo>
                    <a:pt x="2079" y="1090"/>
                  </a:lnTo>
                  <a:lnTo>
                    <a:pt x="2066" y="1097"/>
                  </a:lnTo>
                  <a:lnTo>
                    <a:pt x="2059" y="1097"/>
                  </a:lnTo>
                  <a:lnTo>
                    <a:pt x="2052" y="1090"/>
                  </a:lnTo>
                  <a:lnTo>
                    <a:pt x="2039" y="1084"/>
                  </a:lnTo>
                  <a:lnTo>
                    <a:pt x="2045" y="1090"/>
                  </a:lnTo>
                  <a:lnTo>
                    <a:pt x="2052" y="1097"/>
                  </a:lnTo>
                  <a:lnTo>
                    <a:pt x="2045" y="1117"/>
                  </a:lnTo>
                  <a:lnTo>
                    <a:pt x="2045" y="1124"/>
                  </a:lnTo>
                  <a:lnTo>
                    <a:pt x="2039" y="1138"/>
                  </a:lnTo>
                  <a:lnTo>
                    <a:pt x="2039" y="1145"/>
                  </a:lnTo>
                  <a:lnTo>
                    <a:pt x="2039" y="1151"/>
                  </a:lnTo>
                  <a:lnTo>
                    <a:pt x="2039" y="1158"/>
                  </a:lnTo>
                  <a:lnTo>
                    <a:pt x="2039" y="1165"/>
                  </a:lnTo>
                  <a:lnTo>
                    <a:pt x="2045" y="1165"/>
                  </a:lnTo>
                  <a:lnTo>
                    <a:pt x="2045" y="1172"/>
                  </a:lnTo>
                  <a:lnTo>
                    <a:pt x="2052" y="1178"/>
                  </a:lnTo>
                  <a:lnTo>
                    <a:pt x="2045" y="1178"/>
                  </a:lnTo>
                  <a:lnTo>
                    <a:pt x="2045" y="1185"/>
                  </a:lnTo>
                  <a:lnTo>
                    <a:pt x="2045" y="1192"/>
                  </a:lnTo>
                  <a:lnTo>
                    <a:pt x="2039" y="1192"/>
                  </a:lnTo>
                  <a:lnTo>
                    <a:pt x="2032" y="1192"/>
                  </a:lnTo>
                  <a:lnTo>
                    <a:pt x="2032" y="1199"/>
                  </a:lnTo>
                  <a:lnTo>
                    <a:pt x="2032" y="1206"/>
                  </a:lnTo>
                  <a:lnTo>
                    <a:pt x="2025" y="1206"/>
                  </a:lnTo>
                  <a:lnTo>
                    <a:pt x="2025" y="1212"/>
                  </a:lnTo>
                  <a:lnTo>
                    <a:pt x="2025" y="1219"/>
                  </a:lnTo>
                  <a:lnTo>
                    <a:pt x="2018" y="1212"/>
                  </a:lnTo>
                  <a:lnTo>
                    <a:pt x="2018" y="1219"/>
                  </a:lnTo>
                  <a:lnTo>
                    <a:pt x="2012" y="1219"/>
                  </a:lnTo>
                  <a:lnTo>
                    <a:pt x="2012" y="1226"/>
                  </a:lnTo>
                  <a:lnTo>
                    <a:pt x="2005" y="1226"/>
                  </a:lnTo>
                  <a:lnTo>
                    <a:pt x="2005" y="1233"/>
                  </a:lnTo>
                  <a:lnTo>
                    <a:pt x="1998" y="1226"/>
                  </a:lnTo>
                  <a:lnTo>
                    <a:pt x="1998" y="1233"/>
                  </a:lnTo>
                  <a:lnTo>
                    <a:pt x="1998" y="1239"/>
                  </a:lnTo>
                  <a:lnTo>
                    <a:pt x="1991" y="1233"/>
                  </a:lnTo>
                  <a:lnTo>
                    <a:pt x="1991" y="1239"/>
                  </a:lnTo>
                  <a:lnTo>
                    <a:pt x="1985" y="1246"/>
                  </a:lnTo>
                  <a:lnTo>
                    <a:pt x="1978" y="1246"/>
                  </a:lnTo>
                  <a:lnTo>
                    <a:pt x="1978" y="1253"/>
                  </a:lnTo>
                  <a:lnTo>
                    <a:pt x="1978" y="1260"/>
                  </a:lnTo>
                  <a:lnTo>
                    <a:pt x="1971" y="1246"/>
                  </a:lnTo>
                  <a:lnTo>
                    <a:pt x="1971" y="1253"/>
                  </a:lnTo>
                  <a:lnTo>
                    <a:pt x="1971" y="1260"/>
                  </a:lnTo>
                  <a:lnTo>
                    <a:pt x="1964" y="1253"/>
                  </a:lnTo>
                  <a:lnTo>
                    <a:pt x="1957" y="1253"/>
                  </a:lnTo>
                  <a:lnTo>
                    <a:pt x="1957" y="1260"/>
                  </a:lnTo>
                  <a:lnTo>
                    <a:pt x="1951" y="1260"/>
                  </a:lnTo>
                  <a:lnTo>
                    <a:pt x="1951" y="1267"/>
                  </a:lnTo>
                  <a:lnTo>
                    <a:pt x="1951" y="1260"/>
                  </a:lnTo>
                  <a:lnTo>
                    <a:pt x="1944" y="1267"/>
                  </a:lnTo>
                  <a:lnTo>
                    <a:pt x="1937" y="1273"/>
                  </a:lnTo>
                  <a:lnTo>
                    <a:pt x="1930" y="1273"/>
                  </a:lnTo>
                  <a:lnTo>
                    <a:pt x="1937" y="1280"/>
                  </a:lnTo>
                  <a:lnTo>
                    <a:pt x="1930" y="1280"/>
                  </a:lnTo>
                  <a:lnTo>
                    <a:pt x="1930" y="1287"/>
                  </a:lnTo>
                  <a:lnTo>
                    <a:pt x="1924" y="1280"/>
                  </a:lnTo>
                  <a:lnTo>
                    <a:pt x="1917" y="1273"/>
                  </a:lnTo>
                  <a:lnTo>
                    <a:pt x="1910" y="1267"/>
                  </a:lnTo>
                  <a:lnTo>
                    <a:pt x="1903" y="1267"/>
                  </a:lnTo>
                  <a:lnTo>
                    <a:pt x="1890" y="1267"/>
                  </a:lnTo>
                  <a:lnTo>
                    <a:pt x="1883" y="1260"/>
                  </a:lnTo>
                  <a:lnTo>
                    <a:pt x="1876" y="1267"/>
                  </a:lnTo>
                  <a:lnTo>
                    <a:pt x="1863" y="1267"/>
                  </a:lnTo>
                  <a:lnTo>
                    <a:pt x="1856" y="1267"/>
                  </a:lnTo>
                  <a:lnTo>
                    <a:pt x="1856" y="1273"/>
                  </a:lnTo>
                  <a:lnTo>
                    <a:pt x="1849" y="1280"/>
                  </a:lnTo>
                  <a:lnTo>
                    <a:pt x="1836" y="1287"/>
                  </a:lnTo>
                  <a:lnTo>
                    <a:pt x="1829" y="1294"/>
                  </a:lnTo>
                  <a:lnTo>
                    <a:pt x="1836" y="1300"/>
                  </a:lnTo>
                  <a:lnTo>
                    <a:pt x="1829" y="1307"/>
                  </a:lnTo>
                  <a:lnTo>
                    <a:pt x="1836" y="1314"/>
                  </a:lnTo>
                  <a:lnTo>
                    <a:pt x="1829" y="1321"/>
                  </a:lnTo>
                  <a:lnTo>
                    <a:pt x="1829" y="1327"/>
                  </a:lnTo>
                  <a:lnTo>
                    <a:pt x="1822" y="1327"/>
                  </a:lnTo>
                  <a:lnTo>
                    <a:pt x="1829" y="1334"/>
                  </a:lnTo>
                  <a:lnTo>
                    <a:pt x="1822" y="1334"/>
                  </a:lnTo>
                  <a:lnTo>
                    <a:pt x="1822" y="1327"/>
                  </a:lnTo>
                  <a:lnTo>
                    <a:pt x="1768" y="1253"/>
                  </a:lnTo>
                  <a:lnTo>
                    <a:pt x="1720" y="1287"/>
                  </a:lnTo>
                  <a:lnTo>
                    <a:pt x="1707" y="1300"/>
                  </a:lnTo>
                  <a:lnTo>
                    <a:pt x="1693" y="1300"/>
                  </a:lnTo>
                  <a:lnTo>
                    <a:pt x="1666" y="1287"/>
                  </a:lnTo>
                  <a:lnTo>
                    <a:pt x="1632" y="1287"/>
                  </a:lnTo>
                  <a:lnTo>
                    <a:pt x="1619" y="1280"/>
                  </a:lnTo>
                  <a:lnTo>
                    <a:pt x="1605" y="1280"/>
                  </a:lnTo>
                  <a:lnTo>
                    <a:pt x="1598" y="1280"/>
                  </a:lnTo>
                  <a:lnTo>
                    <a:pt x="1592" y="1280"/>
                  </a:lnTo>
                  <a:lnTo>
                    <a:pt x="1578" y="1273"/>
                  </a:lnTo>
                  <a:lnTo>
                    <a:pt x="1571" y="1273"/>
                  </a:lnTo>
                  <a:lnTo>
                    <a:pt x="1565" y="1267"/>
                  </a:lnTo>
                  <a:lnTo>
                    <a:pt x="1558" y="1267"/>
                  </a:lnTo>
                  <a:lnTo>
                    <a:pt x="1551" y="1253"/>
                  </a:lnTo>
                  <a:lnTo>
                    <a:pt x="1537" y="1253"/>
                  </a:lnTo>
                  <a:lnTo>
                    <a:pt x="1531" y="1253"/>
                  </a:lnTo>
                  <a:lnTo>
                    <a:pt x="1524" y="1253"/>
                  </a:lnTo>
                  <a:lnTo>
                    <a:pt x="1490" y="1260"/>
                  </a:lnTo>
                  <a:lnTo>
                    <a:pt x="1490" y="1267"/>
                  </a:lnTo>
                  <a:lnTo>
                    <a:pt x="1490" y="1273"/>
                  </a:lnTo>
                  <a:lnTo>
                    <a:pt x="1483" y="1287"/>
                  </a:lnTo>
                  <a:lnTo>
                    <a:pt x="1483" y="1294"/>
                  </a:lnTo>
                  <a:lnTo>
                    <a:pt x="1490" y="1294"/>
                  </a:lnTo>
                  <a:lnTo>
                    <a:pt x="1490" y="1300"/>
                  </a:lnTo>
                  <a:lnTo>
                    <a:pt x="1477" y="1307"/>
                  </a:lnTo>
                  <a:lnTo>
                    <a:pt x="1463" y="1314"/>
                  </a:lnTo>
                  <a:lnTo>
                    <a:pt x="1456" y="1314"/>
                  </a:lnTo>
                  <a:lnTo>
                    <a:pt x="1449" y="1334"/>
                  </a:lnTo>
                  <a:lnTo>
                    <a:pt x="1443" y="1334"/>
                  </a:lnTo>
                  <a:lnTo>
                    <a:pt x="1436" y="1334"/>
                  </a:lnTo>
                  <a:lnTo>
                    <a:pt x="1436" y="1341"/>
                  </a:lnTo>
                  <a:lnTo>
                    <a:pt x="1429" y="1341"/>
                  </a:lnTo>
                  <a:lnTo>
                    <a:pt x="1422" y="1341"/>
                  </a:lnTo>
                  <a:lnTo>
                    <a:pt x="1402" y="1348"/>
                  </a:lnTo>
                  <a:lnTo>
                    <a:pt x="1395" y="1341"/>
                  </a:lnTo>
                  <a:lnTo>
                    <a:pt x="1389" y="1341"/>
                  </a:lnTo>
                  <a:lnTo>
                    <a:pt x="1382" y="1341"/>
                  </a:lnTo>
                  <a:lnTo>
                    <a:pt x="1375" y="1334"/>
                  </a:lnTo>
                  <a:lnTo>
                    <a:pt x="1355" y="1334"/>
                  </a:lnTo>
                  <a:lnTo>
                    <a:pt x="1355" y="1327"/>
                  </a:lnTo>
                  <a:lnTo>
                    <a:pt x="1348" y="1327"/>
                  </a:lnTo>
                  <a:lnTo>
                    <a:pt x="1348" y="1314"/>
                  </a:lnTo>
                  <a:lnTo>
                    <a:pt x="1348" y="1307"/>
                  </a:lnTo>
                  <a:lnTo>
                    <a:pt x="1348" y="1300"/>
                  </a:lnTo>
                  <a:lnTo>
                    <a:pt x="1341" y="1294"/>
                  </a:lnTo>
                  <a:lnTo>
                    <a:pt x="1334" y="1294"/>
                  </a:lnTo>
                  <a:lnTo>
                    <a:pt x="1321" y="1287"/>
                  </a:lnTo>
                  <a:lnTo>
                    <a:pt x="1307" y="1287"/>
                  </a:lnTo>
                  <a:lnTo>
                    <a:pt x="1300" y="1307"/>
                  </a:lnTo>
                  <a:lnTo>
                    <a:pt x="1300" y="1334"/>
                  </a:lnTo>
                  <a:lnTo>
                    <a:pt x="1287" y="1348"/>
                  </a:lnTo>
                  <a:lnTo>
                    <a:pt x="1287" y="1341"/>
                  </a:lnTo>
                  <a:lnTo>
                    <a:pt x="1273" y="1348"/>
                  </a:lnTo>
                  <a:lnTo>
                    <a:pt x="1239" y="1334"/>
                  </a:lnTo>
                  <a:lnTo>
                    <a:pt x="1199" y="1327"/>
                  </a:lnTo>
                  <a:lnTo>
                    <a:pt x="1172" y="1314"/>
                  </a:lnTo>
                  <a:lnTo>
                    <a:pt x="1165" y="1327"/>
                  </a:lnTo>
                  <a:lnTo>
                    <a:pt x="1138" y="1314"/>
                  </a:lnTo>
                  <a:lnTo>
                    <a:pt x="1124" y="1314"/>
                  </a:lnTo>
                  <a:lnTo>
                    <a:pt x="1111" y="1321"/>
                  </a:lnTo>
                  <a:lnTo>
                    <a:pt x="1104" y="1314"/>
                  </a:lnTo>
                  <a:lnTo>
                    <a:pt x="1097" y="1321"/>
                  </a:lnTo>
                  <a:lnTo>
                    <a:pt x="1090" y="1321"/>
                  </a:lnTo>
                  <a:lnTo>
                    <a:pt x="1084" y="1327"/>
                  </a:lnTo>
                  <a:lnTo>
                    <a:pt x="1077" y="1341"/>
                  </a:lnTo>
                  <a:lnTo>
                    <a:pt x="1084" y="1348"/>
                  </a:lnTo>
                  <a:lnTo>
                    <a:pt x="1077" y="1355"/>
                  </a:lnTo>
                  <a:lnTo>
                    <a:pt x="1063" y="1368"/>
                  </a:lnTo>
                  <a:lnTo>
                    <a:pt x="1057" y="1375"/>
                  </a:lnTo>
                  <a:lnTo>
                    <a:pt x="1057" y="1368"/>
                  </a:lnTo>
                  <a:lnTo>
                    <a:pt x="1050" y="1368"/>
                  </a:lnTo>
                  <a:lnTo>
                    <a:pt x="1043" y="1368"/>
                  </a:lnTo>
                  <a:lnTo>
                    <a:pt x="1023" y="1375"/>
                  </a:lnTo>
                  <a:lnTo>
                    <a:pt x="1016" y="1375"/>
                  </a:lnTo>
                  <a:lnTo>
                    <a:pt x="1009" y="1375"/>
                  </a:lnTo>
                  <a:lnTo>
                    <a:pt x="989" y="1375"/>
                  </a:lnTo>
                  <a:lnTo>
                    <a:pt x="982" y="1375"/>
                  </a:lnTo>
                  <a:lnTo>
                    <a:pt x="975" y="1375"/>
                  </a:lnTo>
                  <a:lnTo>
                    <a:pt x="962" y="1382"/>
                  </a:lnTo>
                  <a:lnTo>
                    <a:pt x="948" y="1375"/>
                  </a:lnTo>
                  <a:lnTo>
                    <a:pt x="941" y="1375"/>
                  </a:lnTo>
                  <a:lnTo>
                    <a:pt x="935" y="1375"/>
                  </a:lnTo>
                  <a:lnTo>
                    <a:pt x="928" y="1375"/>
                  </a:lnTo>
                  <a:lnTo>
                    <a:pt x="921" y="1375"/>
                  </a:lnTo>
                  <a:lnTo>
                    <a:pt x="914" y="1375"/>
                  </a:lnTo>
                  <a:lnTo>
                    <a:pt x="901" y="1368"/>
                  </a:lnTo>
                  <a:lnTo>
                    <a:pt x="887" y="1368"/>
                  </a:lnTo>
                  <a:lnTo>
                    <a:pt x="881" y="1368"/>
                  </a:lnTo>
                  <a:lnTo>
                    <a:pt x="881" y="1361"/>
                  </a:lnTo>
                  <a:lnTo>
                    <a:pt x="867" y="1361"/>
                  </a:lnTo>
                  <a:lnTo>
                    <a:pt x="860" y="1368"/>
                  </a:lnTo>
                  <a:lnTo>
                    <a:pt x="853" y="1368"/>
                  </a:lnTo>
                  <a:lnTo>
                    <a:pt x="847" y="1361"/>
                  </a:lnTo>
                  <a:lnTo>
                    <a:pt x="826" y="1361"/>
                  </a:lnTo>
                  <a:lnTo>
                    <a:pt x="813" y="1361"/>
                  </a:lnTo>
                  <a:lnTo>
                    <a:pt x="813" y="1355"/>
                  </a:lnTo>
                  <a:lnTo>
                    <a:pt x="799" y="1355"/>
                  </a:lnTo>
                  <a:lnTo>
                    <a:pt x="792" y="1361"/>
                  </a:lnTo>
                  <a:lnTo>
                    <a:pt x="772" y="1355"/>
                  </a:lnTo>
                  <a:lnTo>
                    <a:pt x="759" y="1348"/>
                  </a:lnTo>
                  <a:lnTo>
                    <a:pt x="732" y="1341"/>
                  </a:lnTo>
                  <a:lnTo>
                    <a:pt x="711" y="1341"/>
                  </a:lnTo>
                  <a:lnTo>
                    <a:pt x="698" y="1334"/>
                  </a:lnTo>
                  <a:lnTo>
                    <a:pt x="691" y="1341"/>
                  </a:lnTo>
                  <a:lnTo>
                    <a:pt x="684" y="1348"/>
                  </a:lnTo>
                  <a:lnTo>
                    <a:pt x="684" y="1355"/>
                  </a:lnTo>
                  <a:lnTo>
                    <a:pt x="677" y="1361"/>
                  </a:lnTo>
                  <a:lnTo>
                    <a:pt x="684" y="1368"/>
                  </a:lnTo>
                  <a:lnTo>
                    <a:pt x="684" y="1375"/>
                  </a:lnTo>
                  <a:lnTo>
                    <a:pt x="684" y="1382"/>
                  </a:lnTo>
                  <a:lnTo>
                    <a:pt x="684" y="1388"/>
                  </a:lnTo>
                  <a:lnTo>
                    <a:pt x="691" y="1395"/>
                  </a:lnTo>
                  <a:lnTo>
                    <a:pt x="684" y="1395"/>
                  </a:lnTo>
                  <a:lnTo>
                    <a:pt x="677" y="1395"/>
                  </a:lnTo>
                  <a:lnTo>
                    <a:pt x="671" y="1402"/>
                  </a:lnTo>
                  <a:lnTo>
                    <a:pt x="671" y="1395"/>
                  </a:lnTo>
                  <a:lnTo>
                    <a:pt x="664" y="1395"/>
                  </a:lnTo>
                  <a:lnTo>
                    <a:pt x="657" y="1395"/>
                  </a:lnTo>
                  <a:lnTo>
                    <a:pt x="650" y="1388"/>
                  </a:lnTo>
                  <a:lnTo>
                    <a:pt x="650" y="1382"/>
                  </a:lnTo>
                  <a:lnTo>
                    <a:pt x="643" y="1388"/>
                  </a:lnTo>
                  <a:lnTo>
                    <a:pt x="643" y="1382"/>
                  </a:lnTo>
                  <a:lnTo>
                    <a:pt x="637" y="1382"/>
                  </a:lnTo>
                  <a:lnTo>
                    <a:pt x="637" y="1375"/>
                  </a:lnTo>
                  <a:lnTo>
                    <a:pt x="630" y="1382"/>
                  </a:lnTo>
                  <a:lnTo>
                    <a:pt x="630" y="1375"/>
                  </a:lnTo>
                  <a:lnTo>
                    <a:pt x="582" y="1355"/>
                  </a:lnTo>
                  <a:lnTo>
                    <a:pt x="576" y="1348"/>
                  </a:lnTo>
                  <a:lnTo>
                    <a:pt x="562" y="1355"/>
                  </a:lnTo>
                  <a:lnTo>
                    <a:pt x="555" y="1341"/>
                  </a:lnTo>
                  <a:lnTo>
                    <a:pt x="542" y="1341"/>
                  </a:lnTo>
                  <a:lnTo>
                    <a:pt x="542" y="1334"/>
                  </a:lnTo>
                  <a:lnTo>
                    <a:pt x="528" y="1334"/>
                  </a:lnTo>
                  <a:lnTo>
                    <a:pt x="522" y="1334"/>
                  </a:lnTo>
                  <a:lnTo>
                    <a:pt x="522" y="1327"/>
                  </a:lnTo>
                  <a:lnTo>
                    <a:pt x="515" y="1321"/>
                  </a:lnTo>
                  <a:lnTo>
                    <a:pt x="515" y="1314"/>
                  </a:lnTo>
                  <a:lnTo>
                    <a:pt x="508" y="1307"/>
                  </a:lnTo>
                  <a:lnTo>
                    <a:pt x="494" y="1294"/>
                  </a:lnTo>
                  <a:lnTo>
                    <a:pt x="494" y="1287"/>
                  </a:lnTo>
                  <a:lnTo>
                    <a:pt x="488" y="1287"/>
                  </a:lnTo>
                  <a:lnTo>
                    <a:pt x="481" y="1280"/>
                  </a:lnTo>
                  <a:lnTo>
                    <a:pt x="481" y="1273"/>
                  </a:lnTo>
                  <a:lnTo>
                    <a:pt x="474" y="1267"/>
                  </a:lnTo>
                  <a:lnTo>
                    <a:pt x="467" y="1260"/>
                  </a:lnTo>
                  <a:lnTo>
                    <a:pt x="461" y="1260"/>
                  </a:lnTo>
                  <a:lnTo>
                    <a:pt x="454" y="1253"/>
                  </a:lnTo>
                  <a:lnTo>
                    <a:pt x="447" y="1239"/>
                  </a:lnTo>
                  <a:lnTo>
                    <a:pt x="440" y="1246"/>
                  </a:lnTo>
                  <a:lnTo>
                    <a:pt x="433" y="1246"/>
                  </a:lnTo>
                  <a:lnTo>
                    <a:pt x="427" y="1239"/>
                  </a:lnTo>
                  <a:lnTo>
                    <a:pt x="427" y="1233"/>
                  </a:lnTo>
                  <a:lnTo>
                    <a:pt x="420" y="1233"/>
                  </a:lnTo>
                  <a:lnTo>
                    <a:pt x="413" y="1226"/>
                  </a:lnTo>
                  <a:lnTo>
                    <a:pt x="406" y="1226"/>
                  </a:lnTo>
                  <a:lnTo>
                    <a:pt x="406" y="1233"/>
                  </a:lnTo>
                  <a:lnTo>
                    <a:pt x="400" y="1233"/>
                  </a:lnTo>
                  <a:lnTo>
                    <a:pt x="386" y="1226"/>
                  </a:lnTo>
                  <a:lnTo>
                    <a:pt x="386" y="1219"/>
                  </a:lnTo>
                  <a:lnTo>
                    <a:pt x="379" y="1206"/>
                  </a:lnTo>
                  <a:lnTo>
                    <a:pt x="373" y="1199"/>
                  </a:lnTo>
                  <a:lnTo>
                    <a:pt x="373" y="1192"/>
                  </a:lnTo>
                  <a:lnTo>
                    <a:pt x="366" y="1192"/>
                  </a:lnTo>
                  <a:lnTo>
                    <a:pt x="359" y="1178"/>
                  </a:lnTo>
                  <a:lnTo>
                    <a:pt x="352" y="1178"/>
                  </a:lnTo>
                  <a:lnTo>
                    <a:pt x="332" y="1165"/>
                  </a:lnTo>
                  <a:lnTo>
                    <a:pt x="325" y="1165"/>
                  </a:lnTo>
                  <a:lnTo>
                    <a:pt x="312" y="1158"/>
                  </a:lnTo>
                  <a:lnTo>
                    <a:pt x="305" y="1158"/>
                  </a:lnTo>
                  <a:lnTo>
                    <a:pt x="298" y="1151"/>
                  </a:lnTo>
                  <a:lnTo>
                    <a:pt x="305" y="1151"/>
                  </a:lnTo>
                  <a:lnTo>
                    <a:pt x="305" y="1145"/>
                  </a:lnTo>
                  <a:lnTo>
                    <a:pt x="298" y="1145"/>
                  </a:lnTo>
                  <a:lnTo>
                    <a:pt x="298" y="1138"/>
                  </a:lnTo>
                  <a:lnTo>
                    <a:pt x="291" y="1138"/>
                  </a:lnTo>
                  <a:lnTo>
                    <a:pt x="278" y="1131"/>
                  </a:lnTo>
                  <a:lnTo>
                    <a:pt x="271" y="1124"/>
                  </a:lnTo>
                  <a:lnTo>
                    <a:pt x="264" y="1124"/>
                  </a:lnTo>
                  <a:lnTo>
                    <a:pt x="257" y="1117"/>
                  </a:lnTo>
                  <a:lnTo>
                    <a:pt x="244" y="1117"/>
                  </a:lnTo>
                  <a:lnTo>
                    <a:pt x="230" y="1104"/>
                  </a:lnTo>
                  <a:lnTo>
                    <a:pt x="217" y="1104"/>
                  </a:lnTo>
                  <a:lnTo>
                    <a:pt x="203" y="1104"/>
                  </a:lnTo>
                  <a:lnTo>
                    <a:pt x="196" y="1104"/>
                  </a:lnTo>
                  <a:lnTo>
                    <a:pt x="183" y="1090"/>
                  </a:lnTo>
                  <a:lnTo>
                    <a:pt x="169" y="1084"/>
                  </a:lnTo>
                  <a:lnTo>
                    <a:pt x="163" y="1084"/>
                  </a:lnTo>
                  <a:lnTo>
                    <a:pt x="163" y="1077"/>
                  </a:lnTo>
                  <a:lnTo>
                    <a:pt x="156" y="1063"/>
                  </a:lnTo>
                  <a:lnTo>
                    <a:pt x="163" y="1057"/>
                  </a:lnTo>
                  <a:lnTo>
                    <a:pt x="156" y="1043"/>
                  </a:lnTo>
                  <a:lnTo>
                    <a:pt x="156" y="1029"/>
                  </a:lnTo>
                  <a:lnTo>
                    <a:pt x="156" y="1016"/>
                  </a:lnTo>
                  <a:lnTo>
                    <a:pt x="156" y="1009"/>
                  </a:lnTo>
                  <a:lnTo>
                    <a:pt x="149" y="1002"/>
                  </a:lnTo>
                  <a:lnTo>
                    <a:pt x="142" y="1002"/>
                  </a:lnTo>
                  <a:lnTo>
                    <a:pt x="135" y="1002"/>
                  </a:lnTo>
                  <a:lnTo>
                    <a:pt x="129" y="1002"/>
                  </a:lnTo>
                  <a:lnTo>
                    <a:pt x="115" y="1002"/>
                  </a:lnTo>
                  <a:lnTo>
                    <a:pt x="108" y="1002"/>
                  </a:lnTo>
                  <a:lnTo>
                    <a:pt x="95" y="1009"/>
                  </a:lnTo>
                  <a:lnTo>
                    <a:pt x="74" y="1002"/>
                  </a:lnTo>
                  <a:lnTo>
                    <a:pt x="34" y="989"/>
                  </a:lnTo>
                  <a:lnTo>
                    <a:pt x="41" y="989"/>
                  </a:lnTo>
                  <a:lnTo>
                    <a:pt x="41" y="982"/>
                  </a:lnTo>
                  <a:lnTo>
                    <a:pt x="41" y="975"/>
                  </a:lnTo>
                  <a:lnTo>
                    <a:pt x="34" y="968"/>
                  </a:lnTo>
                  <a:lnTo>
                    <a:pt x="27" y="962"/>
                  </a:lnTo>
                  <a:lnTo>
                    <a:pt x="20" y="955"/>
                  </a:lnTo>
                  <a:lnTo>
                    <a:pt x="14" y="955"/>
                  </a:lnTo>
                  <a:lnTo>
                    <a:pt x="0" y="948"/>
                  </a:lnTo>
                  <a:lnTo>
                    <a:pt x="7" y="941"/>
                  </a:lnTo>
                  <a:lnTo>
                    <a:pt x="27" y="941"/>
                  </a:lnTo>
                  <a:lnTo>
                    <a:pt x="34" y="941"/>
                  </a:lnTo>
                  <a:lnTo>
                    <a:pt x="41" y="948"/>
                  </a:lnTo>
                  <a:lnTo>
                    <a:pt x="47" y="941"/>
                  </a:lnTo>
                  <a:lnTo>
                    <a:pt x="54" y="928"/>
                  </a:lnTo>
                  <a:lnTo>
                    <a:pt x="68" y="914"/>
                  </a:lnTo>
                  <a:lnTo>
                    <a:pt x="68" y="901"/>
                  </a:lnTo>
                  <a:lnTo>
                    <a:pt x="74" y="880"/>
                  </a:lnTo>
                  <a:lnTo>
                    <a:pt x="74" y="874"/>
                  </a:lnTo>
                  <a:lnTo>
                    <a:pt x="81" y="867"/>
                  </a:lnTo>
                  <a:lnTo>
                    <a:pt x="81" y="860"/>
                  </a:lnTo>
                  <a:lnTo>
                    <a:pt x="88" y="833"/>
                  </a:lnTo>
                  <a:lnTo>
                    <a:pt x="95" y="819"/>
                  </a:lnTo>
                  <a:lnTo>
                    <a:pt x="95" y="806"/>
                  </a:lnTo>
                  <a:lnTo>
                    <a:pt x="102" y="799"/>
                  </a:lnTo>
                  <a:lnTo>
                    <a:pt x="108" y="792"/>
                  </a:lnTo>
                  <a:lnTo>
                    <a:pt x="115" y="786"/>
                  </a:lnTo>
                  <a:lnTo>
                    <a:pt x="115" y="779"/>
                  </a:lnTo>
                  <a:lnTo>
                    <a:pt x="122" y="772"/>
                  </a:lnTo>
                  <a:lnTo>
                    <a:pt x="135" y="772"/>
                  </a:lnTo>
                  <a:lnTo>
                    <a:pt x="142" y="772"/>
                  </a:lnTo>
                  <a:lnTo>
                    <a:pt x="149" y="772"/>
                  </a:lnTo>
                  <a:lnTo>
                    <a:pt x="156" y="772"/>
                  </a:lnTo>
                  <a:lnTo>
                    <a:pt x="163" y="772"/>
                  </a:lnTo>
                  <a:lnTo>
                    <a:pt x="176" y="779"/>
                  </a:lnTo>
                  <a:lnTo>
                    <a:pt x="183" y="779"/>
                  </a:lnTo>
                  <a:lnTo>
                    <a:pt x="183" y="765"/>
                  </a:lnTo>
                  <a:lnTo>
                    <a:pt x="183" y="759"/>
                  </a:lnTo>
                  <a:lnTo>
                    <a:pt x="190" y="738"/>
                  </a:lnTo>
                  <a:lnTo>
                    <a:pt x="190" y="725"/>
                  </a:lnTo>
                  <a:lnTo>
                    <a:pt x="196" y="718"/>
                  </a:lnTo>
                  <a:lnTo>
                    <a:pt x="196" y="711"/>
                  </a:lnTo>
                  <a:lnTo>
                    <a:pt x="183" y="711"/>
                  </a:lnTo>
                  <a:lnTo>
                    <a:pt x="190" y="704"/>
                  </a:lnTo>
                  <a:lnTo>
                    <a:pt x="176" y="704"/>
                  </a:lnTo>
                  <a:lnTo>
                    <a:pt x="163" y="704"/>
                  </a:lnTo>
                  <a:lnTo>
                    <a:pt x="156" y="704"/>
                  </a:lnTo>
                  <a:lnTo>
                    <a:pt x="149" y="704"/>
                  </a:lnTo>
                  <a:lnTo>
                    <a:pt x="142" y="698"/>
                  </a:lnTo>
                  <a:lnTo>
                    <a:pt x="142" y="691"/>
                  </a:lnTo>
                  <a:lnTo>
                    <a:pt x="129" y="684"/>
                  </a:lnTo>
                  <a:lnTo>
                    <a:pt x="122" y="691"/>
                  </a:lnTo>
                  <a:lnTo>
                    <a:pt x="108" y="670"/>
                  </a:lnTo>
                  <a:lnTo>
                    <a:pt x="102" y="657"/>
                  </a:lnTo>
                  <a:lnTo>
                    <a:pt x="102" y="643"/>
                  </a:lnTo>
                  <a:lnTo>
                    <a:pt x="95" y="630"/>
                  </a:lnTo>
                  <a:lnTo>
                    <a:pt x="95" y="609"/>
                  </a:lnTo>
                  <a:lnTo>
                    <a:pt x="81" y="582"/>
                  </a:lnTo>
                  <a:lnTo>
                    <a:pt x="81" y="576"/>
                  </a:lnTo>
                  <a:lnTo>
                    <a:pt x="95" y="576"/>
                  </a:lnTo>
                  <a:lnTo>
                    <a:pt x="102" y="576"/>
                  </a:lnTo>
                  <a:lnTo>
                    <a:pt x="108" y="576"/>
                  </a:lnTo>
                  <a:lnTo>
                    <a:pt x="122" y="589"/>
                  </a:lnTo>
                  <a:lnTo>
                    <a:pt x="135" y="596"/>
                  </a:lnTo>
                  <a:lnTo>
                    <a:pt x="156" y="609"/>
                  </a:lnTo>
                  <a:lnTo>
                    <a:pt x="163" y="609"/>
                  </a:lnTo>
                  <a:lnTo>
                    <a:pt x="163" y="603"/>
                  </a:lnTo>
                  <a:lnTo>
                    <a:pt x="169" y="609"/>
                  </a:lnTo>
                  <a:lnTo>
                    <a:pt x="183" y="603"/>
                  </a:lnTo>
                  <a:lnTo>
                    <a:pt x="183" y="589"/>
                  </a:lnTo>
                  <a:lnTo>
                    <a:pt x="190" y="589"/>
                  </a:lnTo>
                  <a:lnTo>
                    <a:pt x="190" y="596"/>
                  </a:lnTo>
                  <a:lnTo>
                    <a:pt x="196" y="589"/>
                  </a:lnTo>
                  <a:lnTo>
                    <a:pt x="203" y="576"/>
                  </a:lnTo>
                  <a:lnTo>
                    <a:pt x="196" y="562"/>
                  </a:lnTo>
                  <a:lnTo>
                    <a:pt x="176" y="555"/>
                  </a:lnTo>
                  <a:lnTo>
                    <a:pt x="163" y="528"/>
                  </a:lnTo>
                  <a:lnTo>
                    <a:pt x="169" y="515"/>
                  </a:lnTo>
                  <a:lnTo>
                    <a:pt x="176" y="501"/>
                  </a:lnTo>
                  <a:lnTo>
                    <a:pt x="176" y="494"/>
                  </a:lnTo>
                  <a:lnTo>
                    <a:pt x="176" y="488"/>
                  </a:lnTo>
                  <a:lnTo>
                    <a:pt x="183" y="481"/>
                  </a:lnTo>
                  <a:lnTo>
                    <a:pt x="183" y="474"/>
                  </a:lnTo>
                  <a:lnTo>
                    <a:pt x="190" y="460"/>
                  </a:lnTo>
                  <a:lnTo>
                    <a:pt x="196" y="460"/>
                  </a:lnTo>
                  <a:lnTo>
                    <a:pt x="203" y="460"/>
                  </a:lnTo>
                  <a:lnTo>
                    <a:pt x="203" y="447"/>
                  </a:lnTo>
                  <a:lnTo>
                    <a:pt x="210" y="440"/>
                  </a:lnTo>
                  <a:lnTo>
                    <a:pt x="217" y="427"/>
                  </a:lnTo>
                  <a:lnTo>
                    <a:pt x="224" y="420"/>
                  </a:lnTo>
                  <a:lnTo>
                    <a:pt x="251" y="427"/>
                  </a:lnTo>
                  <a:lnTo>
                    <a:pt x="284" y="427"/>
                  </a:lnTo>
                  <a:lnTo>
                    <a:pt x="305" y="433"/>
                  </a:lnTo>
                  <a:lnTo>
                    <a:pt x="339" y="454"/>
                  </a:lnTo>
                  <a:lnTo>
                    <a:pt x="352" y="460"/>
                  </a:lnTo>
                  <a:lnTo>
                    <a:pt x="366" y="460"/>
                  </a:lnTo>
                  <a:lnTo>
                    <a:pt x="366" y="454"/>
                  </a:lnTo>
                  <a:lnTo>
                    <a:pt x="352" y="440"/>
                  </a:lnTo>
                  <a:lnTo>
                    <a:pt x="352" y="433"/>
                  </a:lnTo>
                  <a:lnTo>
                    <a:pt x="345" y="433"/>
                  </a:lnTo>
                  <a:lnTo>
                    <a:pt x="339" y="427"/>
                  </a:lnTo>
                  <a:lnTo>
                    <a:pt x="332" y="427"/>
                  </a:lnTo>
                  <a:lnTo>
                    <a:pt x="332" y="420"/>
                  </a:lnTo>
                  <a:lnTo>
                    <a:pt x="325" y="413"/>
                  </a:lnTo>
                  <a:lnTo>
                    <a:pt x="312" y="406"/>
                  </a:lnTo>
                  <a:lnTo>
                    <a:pt x="312" y="386"/>
                  </a:lnTo>
                  <a:lnTo>
                    <a:pt x="305" y="372"/>
                  </a:lnTo>
                  <a:lnTo>
                    <a:pt x="305" y="366"/>
                  </a:lnTo>
                  <a:lnTo>
                    <a:pt x="291" y="359"/>
                  </a:lnTo>
                  <a:lnTo>
                    <a:pt x="271" y="291"/>
                  </a:lnTo>
                  <a:lnTo>
                    <a:pt x="271" y="278"/>
                  </a:lnTo>
                  <a:lnTo>
                    <a:pt x="291" y="271"/>
                  </a:lnTo>
                  <a:lnTo>
                    <a:pt x="312" y="271"/>
                  </a:lnTo>
                  <a:lnTo>
                    <a:pt x="318" y="271"/>
                  </a:lnTo>
                  <a:lnTo>
                    <a:pt x="312" y="250"/>
                  </a:lnTo>
                  <a:lnTo>
                    <a:pt x="318" y="230"/>
                  </a:lnTo>
                  <a:lnTo>
                    <a:pt x="325" y="223"/>
                  </a:lnTo>
                  <a:lnTo>
                    <a:pt x="325" y="217"/>
                  </a:lnTo>
                  <a:lnTo>
                    <a:pt x="332" y="210"/>
                  </a:lnTo>
                  <a:lnTo>
                    <a:pt x="332" y="196"/>
                  </a:lnTo>
                  <a:lnTo>
                    <a:pt x="339" y="190"/>
                  </a:lnTo>
                  <a:lnTo>
                    <a:pt x="345" y="176"/>
                  </a:lnTo>
                  <a:lnTo>
                    <a:pt x="352" y="162"/>
                  </a:lnTo>
                  <a:lnTo>
                    <a:pt x="345" y="162"/>
                  </a:lnTo>
                  <a:lnTo>
                    <a:pt x="345" y="149"/>
                  </a:lnTo>
                  <a:lnTo>
                    <a:pt x="339" y="149"/>
                  </a:lnTo>
                  <a:lnTo>
                    <a:pt x="339" y="142"/>
                  </a:lnTo>
                  <a:lnTo>
                    <a:pt x="339" y="135"/>
                  </a:lnTo>
                  <a:lnTo>
                    <a:pt x="359" y="129"/>
                  </a:lnTo>
                  <a:lnTo>
                    <a:pt x="379" y="135"/>
                  </a:lnTo>
                  <a:lnTo>
                    <a:pt x="400" y="129"/>
                  </a:lnTo>
                  <a:lnTo>
                    <a:pt x="400" y="122"/>
                  </a:lnTo>
                  <a:lnTo>
                    <a:pt x="400" y="115"/>
                  </a:lnTo>
                  <a:lnTo>
                    <a:pt x="400" y="95"/>
                  </a:lnTo>
                  <a:lnTo>
                    <a:pt x="420" y="81"/>
                  </a:lnTo>
                  <a:lnTo>
                    <a:pt x="427" y="81"/>
                  </a:lnTo>
                  <a:lnTo>
                    <a:pt x="440" y="81"/>
                  </a:lnTo>
                  <a:lnTo>
                    <a:pt x="440" y="74"/>
                  </a:lnTo>
                  <a:lnTo>
                    <a:pt x="454" y="74"/>
                  </a:lnTo>
                  <a:lnTo>
                    <a:pt x="454" y="68"/>
                  </a:lnTo>
                  <a:lnTo>
                    <a:pt x="447" y="61"/>
                  </a:lnTo>
                  <a:lnTo>
                    <a:pt x="447" y="47"/>
                  </a:lnTo>
                  <a:lnTo>
                    <a:pt x="447" y="40"/>
                  </a:lnTo>
                  <a:lnTo>
                    <a:pt x="467" y="27"/>
                  </a:lnTo>
                  <a:lnTo>
                    <a:pt x="467" y="34"/>
                  </a:lnTo>
                  <a:lnTo>
                    <a:pt x="474" y="40"/>
                  </a:lnTo>
                  <a:lnTo>
                    <a:pt x="474" y="34"/>
                  </a:lnTo>
                  <a:lnTo>
                    <a:pt x="481" y="27"/>
                  </a:lnTo>
                  <a:lnTo>
                    <a:pt x="474" y="13"/>
                  </a:lnTo>
                  <a:lnTo>
                    <a:pt x="481" y="13"/>
                  </a:lnTo>
                  <a:lnTo>
                    <a:pt x="481" y="7"/>
                  </a:lnTo>
                  <a:lnTo>
                    <a:pt x="481" y="13"/>
                  </a:lnTo>
                  <a:lnTo>
                    <a:pt x="501" y="27"/>
                  </a:lnTo>
                  <a:lnTo>
                    <a:pt x="508" y="27"/>
                  </a:lnTo>
                  <a:lnTo>
                    <a:pt x="522" y="34"/>
                  </a:lnTo>
                  <a:lnTo>
                    <a:pt x="515" y="40"/>
                  </a:lnTo>
                  <a:lnTo>
                    <a:pt x="508" y="34"/>
                  </a:lnTo>
                  <a:lnTo>
                    <a:pt x="501" y="40"/>
                  </a:lnTo>
                  <a:lnTo>
                    <a:pt x="501" y="47"/>
                  </a:lnTo>
                  <a:lnTo>
                    <a:pt x="494" y="54"/>
                  </a:lnTo>
                  <a:lnTo>
                    <a:pt x="501" y="61"/>
                  </a:lnTo>
                  <a:lnTo>
                    <a:pt x="508" y="74"/>
                  </a:lnTo>
                  <a:lnTo>
                    <a:pt x="515" y="81"/>
                  </a:lnTo>
                  <a:lnTo>
                    <a:pt x="515" y="88"/>
                  </a:lnTo>
                  <a:lnTo>
                    <a:pt x="515" y="95"/>
                  </a:lnTo>
                  <a:lnTo>
                    <a:pt x="522" y="95"/>
                  </a:lnTo>
                  <a:lnTo>
                    <a:pt x="535" y="108"/>
                  </a:lnTo>
                  <a:lnTo>
                    <a:pt x="535" y="95"/>
                  </a:lnTo>
                  <a:lnTo>
                    <a:pt x="535" y="88"/>
                  </a:lnTo>
                  <a:lnTo>
                    <a:pt x="542" y="61"/>
                  </a:lnTo>
                  <a:lnTo>
                    <a:pt x="549" y="61"/>
                  </a:lnTo>
                  <a:lnTo>
                    <a:pt x="555" y="54"/>
                  </a:lnTo>
                  <a:lnTo>
                    <a:pt x="562" y="61"/>
                  </a:lnTo>
                  <a:lnTo>
                    <a:pt x="569" y="68"/>
                  </a:lnTo>
                  <a:lnTo>
                    <a:pt x="569" y="74"/>
                  </a:lnTo>
                  <a:lnTo>
                    <a:pt x="582" y="74"/>
                  </a:lnTo>
                  <a:lnTo>
                    <a:pt x="589" y="74"/>
                  </a:lnTo>
                  <a:lnTo>
                    <a:pt x="596" y="81"/>
                  </a:lnTo>
                  <a:lnTo>
                    <a:pt x="610" y="88"/>
                  </a:lnTo>
                  <a:lnTo>
                    <a:pt x="623" y="88"/>
                  </a:lnTo>
                  <a:lnTo>
                    <a:pt x="637" y="95"/>
                  </a:lnTo>
                  <a:lnTo>
                    <a:pt x="657" y="95"/>
                  </a:lnTo>
                  <a:lnTo>
                    <a:pt x="657" y="101"/>
                  </a:lnTo>
                  <a:lnTo>
                    <a:pt x="677" y="101"/>
                  </a:lnTo>
                  <a:lnTo>
                    <a:pt x="704" y="108"/>
                  </a:lnTo>
                  <a:lnTo>
                    <a:pt x="718" y="108"/>
                  </a:lnTo>
                  <a:lnTo>
                    <a:pt x="725" y="108"/>
                  </a:lnTo>
                  <a:lnTo>
                    <a:pt x="732" y="108"/>
                  </a:lnTo>
                  <a:lnTo>
                    <a:pt x="765" y="95"/>
                  </a:lnTo>
                  <a:lnTo>
                    <a:pt x="772" y="95"/>
                  </a:lnTo>
                  <a:lnTo>
                    <a:pt x="772" y="88"/>
                  </a:lnTo>
                  <a:lnTo>
                    <a:pt x="799" y="7"/>
                  </a:lnTo>
                  <a:lnTo>
                    <a:pt x="806" y="0"/>
                  </a:lnTo>
                  <a:lnTo>
                    <a:pt x="813" y="0"/>
                  </a:lnTo>
                  <a:lnTo>
                    <a:pt x="820" y="7"/>
                  </a:lnTo>
                  <a:lnTo>
                    <a:pt x="826" y="13"/>
                  </a:lnTo>
                  <a:lnTo>
                    <a:pt x="833" y="13"/>
                  </a:lnTo>
                  <a:lnTo>
                    <a:pt x="853" y="13"/>
                  </a:lnTo>
                  <a:lnTo>
                    <a:pt x="867" y="7"/>
                  </a:lnTo>
                  <a:lnTo>
                    <a:pt x="874" y="7"/>
                  </a:lnTo>
                  <a:lnTo>
                    <a:pt x="881" y="7"/>
                  </a:lnTo>
                  <a:lnTo>
                    <a:pt x="908" y="0"/>
                  </a:lnTo>
                  <a:lnTo>
                    <a:pt x="908" y="7"/>
                  </a:lnTo>
                  <a:lnTo>
                    <a:pt x="908" y="13"/>
                  </a:lnTo>
                  <a:lnTo>
                    <a:pt x="908" y="20"/>
                  </a:lnTo>
                  <a:lnTo>
                    <a:pt x="914" y="61"/>
                  </a:lnTo>
                  <a:lnTo>
                    <a:pt x="908" y="61"/>
                  </a:lnTo>
                  <a:lnTo>
                    <a:pt x="901" y="61"/>
                  </a:lnTo>
                  <a:lnTo>
                    <a:pt x="894" y="61"/>
                  </a:lnTo>
                  <a:lnTo>
                    <a:pt x="881" y="81"/>
                  </a:lnTo>
                  <a:lnTo>
                    <a:pt x="887" y="95"/>
                  </a:lnTo>
                  <a:lnTo>
                    <a:pt x="881" y="101"/>
                  </a:lnTo>
                  <a:lnTo>
                    <a:pt x="887" y="108"/>
                  </a:lnTo>
                  <a:lnTo>
                    <a:pt x="887" y="115"/>
                  </a:lnTo>
                  <a:lnTo>
                    <a:pt x="894" y="115"/>
                  </a:lnTo>
                  <a:lnTo>
                    <a:pt x="887" y="122"/>
                  </a:lnTo>
                  <a:lnTo>
                    <a:pt x="887" y="129"/>
                  </a:lnTo>
                  <a:lnTo>
                    <a:pt x="881" y="135"/>
                  </a:lnTo>
                  <a:lnTo>
                    <a:pt x="874" y="142"/>
                  </a:lnTo>
                  <a:lnTo>
                    <a:pt x="853" y="135"/>
                  </a:lnTo>
                  <a:lnTo>
                    <a:pt x="853" y="129"/>
                  </a:lnTo>
                  <a:lnTo>
                    <a:pt x="847" y="129"/>
                  </a:lnTo>
                  <a:lnTo>
                    <a:pt x="840" y="135"/>
                  </a:lnTo>
                  <a:lnTo>
                    <a:pt x="840" y="142"/>
                  </a:lnTo>
                  <a:lnTo>
                    <a:pt x="833" y="149"/>
                  </a:lnTo>
                  <a:lnTo>
                    <a:pt x="833" y="156"/>
                  </a:lnTo>
                  <a:lnTo>
                    <a:pt x="826" y="183"/>
                  </a:lnTo>
                  <a:lnTo>
                    <a:pt x="826" y="190"/>
                  </a:lnTo>
                  <a:lnTo>
                    <a:pt x="820" y="196"/>
                  </a:lnTo>
                  <a:lnTo>
                    <a:pt x="826" y="203"/>
                  </a:lnTo>
                  <a:lnTo>
                    <a:pt x="813" y="223"/>
                  </a:lnTo>
                  <a:lnTo>
                    <a:pt x="813" y="230"/>
                  </a:lnTo>
                  <a:lnTo>
                    <a:pt x="813" y="237"/>
                  </a:lnTo>
                  <a:lnTo>
                    <a:pt x="813" y="244"/>
                  </a:lnTo>
                  <a:lnTo>
                    <a:pt x="820" y="237"/>
                  </a:lnTo>
                  <a:lnTo>
                    <a:pt x="820" y="244"/>
                  </a:lnTo>
                  <a:lnTo>
                    <a:pt x="826" y="237"/>
                  </a:lnTo>
                  <a:lnTo>
                    <a:pt x="833" y="244"/>
                  </a:lnTo>
                  <a:lnTo>
                    <a:pt x="840" y="250"/>
                  </a:lnTo>
                  <a:lnTo>
                    <a:pt x="840" y="257"/>
                  </a:lnTo>
                  <a:lnTo>
                    <a:pt x="847" y="257"/>
                  </a:lnTo>
                  <a:lnTo>
                    <a:pt x="847" y="264"/>
                  </a:lnTo>
                  <a:lnTo>
                    <a:pt x="853" y="264"/>
                  </a:lnTo>
                  <a:lnTo>
                    <a:pt x="867" y="257"/>
                  </a:lnTo>
                  <a:lnTo>
                    <a:pt x="874" y="244"/>
                  </a:lnTo>
                  <a:lnTo>
                    <a:pt x="874" y="237"/>
                  </a:lnTo>
                  <a:lnTo>
                    <a:pt x="901" y="244"/>
                  </a:lnTo>
                  <a:lnTo>
                    <a:pt x="908" y="250"/>
                  </a:lnTo>
                  <a:lnTo>
                    <a:pt x="921" y="250"/>
                  </a:lnTo>
                  <a:lnTo>
                    <a:pt x="941" y="257"/>
                  </a:lnTo>
                  <a:lnTo>
                    <a:pt x="969" y="257"/>
                  </a:lnTo>
                  <a:lnTo>
                    <a:pt x="969" y="264"/>
                  </a:lnTo>
                  <a:lnTo>
                    <a:pt x="969" y="278"/>
                  </a:lnTo>
                  <a:lnTo>
                    <a:pt x="975" y="278"/>
                  </a:lnTo>
                  <a:lnTo>
                    <a:pt x="969" y="291"/>
                  </a:lnTo>
                  <a:lnTo>
                    <a:pt x="969" y="298"/>
                  </a:lnTo>
                  <a:lnTo>
                    <a:pt x="975" y="305"/>
                  </a:lnTo>
                  <a:lnTo>
                    <a:pt x="969" y="311"/>
                  </a:lnTo>
                  <a:lnTo>
                    <a:pt x="969" y="318"/>
                  </a:lnTo>
                  <a:lnTo>
                    <a:pt x="1002" y="332"/>
                  </a:lnTo>
                  <a:lnTo>
                    <a:pt x="1016" y="332"/>
                  </a:lnTo>
                  <a:lnTo>
                    <a:pt x="1030" y="339"/>
                  </a:lnTo>
                  <a:lnTo>
                    <a:pt x="1050" y="359"/>
                  </a:lnTo>
                  <a:lnTo>
                    <a:pt x="1070" y="366"/>
                  </a:lnTo>
                  <a:lnTo>
                    <a:pt x="1084" y="359"/>
                  </a:lnTo>
                  <a:lnTo>
                    <a:pt x="1084" y="352"/>
                  </a:lnTo>
                  <a:lnTo>
                    <a:pt x="1090" y="352"/>
                  </a:lnTo>
                  <a:lnTo>
                    <a:pt x="1104" y="339"/>
                  </a:lnTo>
                  <a:lnTo>
                    <a:pt x="1104" y="332"/>
                  </a:lnTo>
                  <a:lnTo>
                    <a:pt x="1111" y="332"/>
                  </a:lnTo>
                  <a:lnTo>
                    <a:pt x="1124" y="325"/>
                  </a:lnTo>
                  <a:lnTo>
                    <a:pt x="1151" y="325"/>
                  </a:lnTo>
                  <a:lnTo>
                    <a:pt x="1158" y="325"/>
                  </a:lnTo>
                  <a:lnTo>
                    <a:pt x="1165" y="339"/>
                  </a:lnTo>
                  <a:lnTo>
                    <a:pt x="1172" y="345"/>
                  </a:lnTo>
                  <a:lnTo>
                    <a:pt x="1179" y="345"/>
                  </a:lnTo>
                  <a:lnTo>
                    <a:pt x="1185" y="352"/>
                  </a:lnTo>
                  <a:lnTo>
                    <a:pt x="1206" y="345"/>
                  </a:lnTo>
                  <a:lnTo>
                    <a:pt x="1219" y="332"/>
                  </a:lnTo>
                  <a:lnTo>
                    <a:pt x="1219" y="325"/>
                  </a:lnTo>
                  <a:lnTo>
                    <a:pt x="1226" y="325"/>
                  </a:lnTo>
                  <a:lnTo>
                    <a:pt x="1226" y="318"/>
                  </a:lnTo>
                  <a:lnTo>
                    <a:pt x="1246" y="318"/>
                  </a:lnTo>
                  <a:lnTo>
                    <a:pt x="1260" y="318"/>
                  </a:lnTo>
                  <a:lnTo>
                    <a:pt x="1273" y="311"/>
                  </a:lnTo>
                  <a:lnTo>
                    <a:pt x="1273" y="318"/>
                  </a:lnTo>
                  <a:lnTo>
                    <a:pt x="1287" y="311"/>
                  </a:lnTo>
                  <a:lnTo>
                    <a:pt x="1287" y="318"/>
                  </a:lnTo>
                  <a:lnTo>
                    <a:pt x="1307" y="311"/>
                  </a:lnTo>
                  <a:lnTo>
                    <a:pt x="1314" y="311"/>
                  </a:lnTo>
                  <a:lnTo>
                    <a:pt x="1321" y="318"/>
                  </a:lnTo>
                  <a:lnTo>
                    <a:pt x="1328" y="318"/>
                  </a:lnTo>
                  <a:lnTo>
                    <a:pt x="1334" y="318"/>
                  </a:lnTo>
                  <a:lnTo>
                    <a:pt x="1341" y="318"/>
                  </a:lnTo>
                  <a:lnTo>
                    <a:pt x="1355" y="311"/>
                  </a:lnTo>
                  <a:lnTo>
                    <a:pt x="1355" y="305"/>
                  </a:lnTo>
                  <a:lnTo>
                    <a:pt x="1361" y="298"/>
                  </a:lnTo>
                  <a:lnTo>
                    <a:pt x="1389" y="278"/>
                  </a:lnTo>
                  <a:lnTo>
                    <a:pt x="1395" y="271"/>
                  </a:lnTo>
                  <a:lnTo>
                    <a:pt x="1402" y="271"/>
                  </a:lnTo>
                  <a:lnTo>
                    <a:pt x="1409" y="237"/>
                  </a:lnTo>
                  <a:lnTo>
                    <a:pt x="1429" y="217"/>
                  </a:lnTo>
                  <a:lnTo>
                    <a:pt x="1449" y="210"/>
                  </a:lnTo>
                  <a:lnTo>
                    <a:pt x="1456" y="203"/>
                  </a:lnTo>
                  <a:lnTo>
                    <a:pt x="1463" y="203"/>
                  </a:lnTo>
                  <a:lnTo>
                    <a:pt x="1463" y="196"/>
                  </a:lnTo>
                  <a:lnTo>
                    <a:pt x="1517" y="196"/>
                  </a:lnTo>
                  <a:lnTo>
                    <a:pt x="1531" y="196"/>
                  </a:lnTo>
                  <a:lnTo>
                    <a:pt x="1551" y="203"/>
                  </a:lnTo>
                  <a:lnTo>
                    <a:pt x="1551" y="196"/>
                  </a:lnTo>
                  <a:lnTo>
                    <a:pt x="1551" y="183"/>
                  </a:lnTo>
                  <a:lnTo>
                    <a:pt x="1544" y="176"/>
                  </a:lnTo>
                  <a:lnTo>
                    <a:pt x="1544" y="169"/>
                  </a:lnTo>
                  <a:lnTo>
                    <a:pt x="1551" y="169"/>
                  </a:lnTo>
                  <a:lnTo>
                    <a:pt x="1544" y="169"/>
                  </a:lnTo>
                  <a:lnTo>
                    <a:pt x="1551" y="162"/>
                  </a:lnTo>
                  <a:lnTo>
                    <a:pt x="1558" y="149"/>
                  </a:lnTo>
                  <a:lnTo>
                    <a:pt x="1558" y="142"/>
                  </a:lnTo>
                  <a:lnTo>
                    <a:pt x="1565" y="135"/>
                  </a:lnTo>
                  <a:lnTo>
                    <a:pt x="1565" y="122"/>
                  </a:lnTo>
                  <a:lnTo>
                    <a:pt x="1598" y="122"/>
                  </a:lnTo>
                  <a:lnTo>
                    <a:pt x="1639" y="115"/>
                  </a:lnTo>
                  <a:lnTo>
                    <a:pt x="1659" y="122"/>
                  </a:lnTo>
                  <a:lnTo>
                    <a:pt x="1666" y="108"/>
                  </a:lnTo>
                  <a:lnTo>
                    <a:pt x="1687" y="95"/>
                  </a:lnTo>
                  <a:lnTo>
                    <a:pt x="1700" y="95"/>
                  </a:lnTo>
                  <a:lnTo>
                    <a:pt x="1727" y="122"/>
                  </a:lnTo>
                  <a:lnTo>
                    <a:pt x="1741" y="122"/>
                  </a:lnTo>
                  <a:lnTo>
                    <a:pt x="1761" y="142"/>
                  </a:lnTo>
                  <a:lnTo>
                    <a:pt x="1768" y="149"/>
                  </a:lnTo>
                  <a:lnTo>
                    <a:pt x="1775" y="149"/>
                  </a:lnTo>
                  <a:lnTo>
                    <a:pt x="1781" y="149"/>
                  </a:lnTo>
                  <a:lnTo>
                    <a:pt x="1808" y="142"/>
                  </a:lnTo>
                  <a:lnTo>
                    <a:pt x="1815" y="156"/>
                  </a:lnTo>
                  <a:lnTo>
                    <a:pt x="1829" y="156"/>
                  </a:lnTo>
                  <a:lnTo>
                    <a:pt x="1829" y="149"/>
                  </a:lnTo>
                  <a:lnTo>
                    <a:pt x="1849" y="156"/>
                  </a:lnTo>
                  <a:lnTo>
                    <a:pt x="1856" y="149"/>
                  </a:lnTo>
                  <a:lnTo>
                    <a:pt x="1863" y="149"/>
                  </a:lnTo>
                  <a:lnTo>
                    <a:pt x="1863" y="142"/>
                  </a:lnTo>
                  <a:lnTo>
                    <a:pt x="1890" y="122"/>
                  </a:lnTo>
                  <a:lnTo>
                    <a:pt x="1890" y="129"/>
                  </a:lnTo>
                  <a:lnTo>
                    <a:pt x="1890" y="122"/>
                  </a:lnTo>
                  <a:lnTo>
                    <a:pt x="1890" y="135"/>
                  </a:lnTo>
                  <a:lnTo>
                    <a:pt x="1890" y="142"/>
                  </a:lnTo>
                  <a:lnTo>
                    <a:pt x="1883" y="142"/>
                  </a:lnTo>
                  <a:lnTo>
                    <a:pt x="1890" y="142"/>
                  </a:lnTo>
                  <a:lnTo>
                    <a:pt x="1890" y="149"/>
                  </a:lnTo>
                  <a:lnTo>
                    <a:pt x="1896" y="149"/>
                  </a:lnTo>
                  <a:lnTo>
                    <a:pt x="1903" y="149"/>
                  </a:lnTo>
                  <a:lnTo>
                    <a:pt x="1903" y="162"/>
                  </a:lnTo>
                  <a:lnTo>
                    <a:pt x="1910" y="176"/>
                  </a:lnTo>
                  <a:lnTo>
                    <a:pt x="1917" y="176"/>
                  </a:lnTo>
                  <a:lnTo>
                    <a:pt x="1910" y="176"/>
                  </a:lnTo>
                  <a:lnTo>
                    <a:pt x="1910" y="169"/>
                  </a:lnTo>
                  <a:lnTo>
                    <a:pt x="1917" y="169"/>
                  </a:lnTo>
                  <a:lnTo>
                    <a:pt x="1917" y="176"/>
                  </a:lnTo>
                  <a:lnTo>
                    <a:pt x="1924" y="183"/>
                  </a:lnTo>
                  <a:lnTo>
                    <a:pt x="1930" y="196"/>
                  </a:lnTo>
                  <a:lnTo>
                    <a:pt x="1930" y="203"/>
                  </a:lnTo>
                  <a:lnTo>
                    <a:pt x="1937" y="210"/>
                  </a:lnTo>
                  <a:lnTo>
                    <a:pt x="1944" y="217"/>
                  </a:lnTo>
                  <a:lnTo>
                    <a:pt x="1944" y="223"/>
                  </a:lnTo>
                  <a:lnTo>
                    <a:pt x="1937" y="223"/>
                  </a:lnTo>
                  <a:lnTo>
                    <a:pt x="1930" y="223"/>
                  </a:lnTo>
                  <a:lnTo>
                    <a:pt x="1924" y="223"/>
                  </a:lnTo>
                  <a:lnTo>
                    <a:pt x="1924" y="230"/>
                  </a:lnTo>
                  <a:lnTo>
                    <a:pt x="1917" y="244"/>
                  </a:lnTo>
                  <a:lnTo>
                    <a:pt x="1924" y="250"/>
                  </a:lnTo>
                  <a:lnTo>
                    <a:pt x="1924" y="257"/>
                  </a:lnTo>
                  <a:lnTo>
                    <a:pt x="1930" y="257"/>
                  </a:lnTo>
                  <a:lnTo>
                    <a:pt x="1930" y="264"/>
                  </a:lnTo>
                  <a:lnTo>
                    <a:pt x="1944" y="257"/>
                  </a:lnTo>
                  <a:lnTo>
                    <a:pt x="1951" y="264"/>
                  </a:lnTo>
                  <a:lnTo>
                    <a:pt x="1957" y="264"/>
                  </a:lnTo>
                  <a:lnTo>
                    <a:pt x="1964" y="264"/>
                  </a:lnTo>
                  <a:lnTo>
                    <a:pt x="1978" y="257"/>
                  </a:lnTo>
                  <a:lnTo>
                    <a:pt x="1991" y="244"/>
                  </a:lnTo>
                  <a:lnTo>
                    <a:pt x="1991" y="230"/>
                  </a:lnTo>
                  <a:lnTo>
                    <a:pt x="1998" y="230"/>
                  </a:lnTo>
                  <a:lnTo>
                    <a:pt x="1998" y="223"/>
                  </a:lnTo>
                  <a:lnTo>
                    <a:pt x="2005" y="217"/>
                  </a:lnTo>
                  <a:lnTo>
                    <a:pt x="2012" y="217"/>
                  </a:lnTo>
                  <a:lnTo>
                    <a:pt x="2012" y="210"/>
                  </a:lnTo>
                  <a:lnTo>
                    <a:pt x="2025" y="210"/>
                  </a:lnTo>
                  <a:lnTo>
                    <a:pt x="2025" y="223"/>
                  </a:lnTo>
                  <a:lnTo>
                    <a:pt x="2025" y="237"/>
                  </a:lnTo>
                  <a:close/>
                </a:path>
              </a:pathLst>
            </a:custGeom>
            <a:solidFill>
              <a:srgbClr val="A6A6A6"/>
            </a:solidFill>
            <a:ln w="0">
              <a:solidFill>
                <a:srgbClr val="7F7F7F"/>
              </a:solidFill>
              <a:prstDash val="solid"/>
              <a:round/>
              <a:headEnd/>
              <a:tailEnd/>
            </a:ln>
          </p:spPr>
          <p:txBody>
            <a:bodyPr lIns="100796" tIns="50398" rIns="100796" bIns="50398"/>
            <a:lstStyle/>
            <a:p>
              <a:endParaRPr lang="es-ES" sz="2004" dirty="0"/>
            </a:p>
          </p:txBody>
        </p:sp>
        <p:sp>
          <p:nvSpPr>
            <p:cNvPr id="8213" name="toledo">
              <a:extLst>
                <a:ext uri="{FF2B5EF4-FFF2-40B4-BE49-F238E27FC236}">
                  <a16:creationId xmlns:a16="http://schemas.microsoft.com/office/drawing/2014/main" id="{9F0A20A8-13C8-0DDC-44D0-C69CBF5C3987}"/>
                </a:ext>
              </a:extLst>
            </p:cNvPr>
            <p:cNvSpPr>
              <a:spLocks/>
            </p:cNvSpPr>
            <p:nvPr/>
          </p:nvSpPr>
          <p:spPr bwMode="auto">
            <a:xfrm>
              <a:off x="13562771" y="7007925"/>
              <a:ext cx="810223" cy="482476"/>
            </a:xfrm>
            <a:custGeom>
              <a:avLst/>
              <a:gdLst>
                <a:gd name="T0" fmla="*/ 2147483647 w 2194"/>
                <a:gd name="T1" fmla="*/ 2147483647 h 1219"/>
                <a:gd name="T2" fmla="*/ 2147483647 w 2194"/>
                <a:gd name="T3" fmla="*/ 2147483647 h 1219"/>
                <a:gd name="T4" fmla="*/ 2147483647 w 2194"/>
                <a:gd name="T5" fmla="*/ 2147483647 h 1219"/>
                <a:gd name="T6" fmla="*/ 2147483647 w 2194"/>
                <a:gd name="T7" fmla="*/ 2147483647 h 1219"/>
                <a:gd name="T8" fmla="*/ 2147483647 w 2194"/>
                <a:gd name="T9" fmla="*/ 2147483647 h 1219"/>
                <a:gd name="T10" fmla="*/ 2147483647 w 2194"/>
                <a:gd name="T11" fmla="*/ 2147483647 h 1219"/>
                <a:gd name="T12" fmla="*/ 2147483647 w 2194"/>
                <a:gd name="T13" fmla="*/ 2147483647 h 1219"/>
                <a:gd name="T14" fmla="*/ 2147483647 w 2194"/>
                <a:gd name="T15" fmla="*/ 2147483647 h 1219"/>
                <a:gd name="T16" fmla="*/ 2147483647 w 2194"/>
                <a:gd name="T17" fmla="*/ 2147483647 h 1219"/>
                <a:gd name="T18" fmla="*/ 2147483647 w 2194"/>
                <a:gd name="T19" fmla="*/ 2147483647 h 1219"/>
                <a:gd name="T20" fmla="*/ 2147483647 w 2194"/>
                <a:gd name="T21" fmla="*/ 2147483647 h 1219"/>
                <a:gd name="T22" fmla="*/ 2147483647 w 2194"/>
                <a:gd name="T23" fmla="*/ 2053126070 h 1219"/>
                <a:gd name="T24" fmla="*/ 2147483647 w 2194"/>
                <a:gd name="T25" fmla="*/ 2147483647 h 1219"/>
                <a:gd name="T26" fmla="*/ 2147483647 w 2194"/>
                <a:gd name="T27" fmla="*/ 2147483647 h 1219"/>
                <a:gd name="T28" fmla="*/ 2147483647 w 2194"/>
                <a:gd name="T29" fmla="*/ 2147483647 h 1219"/>
                <a:gd name="T30" fmla="*/ 2147483647 w 2194"/>
                <a:gd name="T31" fmla="*/ 2147483647 h 1219"/>
                <a:gd name="T32" fmla="*/ 2147483647 w 2194"/>
                <a:gd name="T33" fmla="*/ 2147483647 h 1219"/>
                <a:gd name="T34" fmla="*/ 2147483647 w 2194"/>
                <a:gd name="T35" fmla="*/ 2147483647 h 1219"/>
                <a:gd name="T36" fmla="*/ 2147483647 w 2194"/>
                <a:gd name="T37" fmla="*/ 2147483647 h 1219"/>
                <a:gd name="T38" fmla="*/ 2147483647 w 2194"/>
                <a:gd name="T39" fmla="*/ 2147483647 h 1219"/>
                <a:gd name="T40" fmla="*/ 2147483647 w 2194"/>
                <a:gd name="T41" fmla="*/ 2147483647 h 1219"/>
                <a:gd name="T42" fmla="*/ 2147483647 w 2194"/>
                <a:gd name="T43" fmla="*/ 2147483647 h 1219"/>
                <a:gd name="T44" fmla="*/ 2147483647 w 2194"/>
                <a:gd name="T45" fmla="*/ 2147483647 h 1219"/>
                <a:gd name="T46" fmla="*/ 2147483647 w 2194"/>
                <a:gd name="T47" fmla="*/ 2147483647 h 1219"/>
                <a:gd name="T48" fmla="*/ 2147483647 w 2194"/>
                <a:gd name="T49" fmla="*/ 2147483647 h 1219"/>
                <a:gd name="T50" fmla="*/ 2147483647 w 2194"/>
                <a:gd name="T51" fmla="*/ 2147483647 h 1219"/>
                <a:gd name="T52" fmla="*/ 2147483647 w 2194"/>
                <a:gd name="T53" fmla="*/ 2147483647 h 1219"/>
                <a:gd name="T54" fmla="*/ 2147483647 w 2194"/>
                <a:gd name="T55" fmla="*/ 2147483647 h 1219"/>
                <a:gd name="T56" fmla="*/ 2147483647 w 2194"/>
                <a:gd name="T57" fmla="*/ 2147483647 h 1219"/>
                <a:gd name="T58" fmla="*/ 2147483647 w 2194"/>
                <a:gd name="T59" fmla="*/ 2147483647 h 1219"/>
                <a:gd name="T60" fmla="*/ 2147483647 w 2194"/>
                <a:gd name="T61" fmla="*/ 2147483647 h 1219"/>
                <a:gd name="T62" fmla="*/ 2147483647 w 2194"/>
                <a:gd name="T63" fmla="*/ 2147483647 h 1219"/>
                <a:gd name="T64" fmla="*/ 2147483647 w 2194"/>
                <a:gd name="T65" fmla="*/ 2147483647 h 1219"/>
                <a:gd name="T66" fmla="*/ 2147483647 w 2194"/>
                <a:gd name="T67" fmla="*/ 2147483647 h 1219"/>
                <a:gd name="T68" fmla="*/ 2147483647 w 2194"/>
                <a:gd name="T69" fmla="*/ 2147483647 h 1219"/>
                <a:gd name="T70" fmla="*/ 2147483647 w 2194"/>
                <a:gd name="T71" fmla="*/ 2147483647 h 1219"/>
                <a:gd name="T72" fmla="*/ 2147483647 w 2194"/>
                <a:gd name="T73" fmla="*/ 2147483647 h 1219"/>
                <a:gd name="T74" fmla="*/ 2147483647 w 2194"/>
                <a:gd name="T75" fmla="*/ 2147483647 h 1219"/>
                <a:gd name="T76" fmla="*/ 2147483647 w 2194"/>
                <a:gd name="T77" fmla="*/ 2147483647 h 1219"/>
                <a:gd name="T78" fmla="*/ 2147483647 w 2194"/>
                <a:gd name="T79" fmla="*/ 2147483647 h 1219"/>
                <a:gd name="T80" fmla="*/ 2147483647 w 2194"/>
                <a:gd name="T81" fmla="*/ 2147483647 h 1219"/>
                <a:gd name="T82" fmla="*/ 2147483647 w 2194"/>
                <a:gd name="T83" fmla="*/ 2147483647 h 1219"/>
                <a:gd name="T84" fmla="*/ 2147483647 w 2194"/>
                <a:gd name="T85" fmla="*/ 2147483647 h 1219"/>
                <a:gd name="T86" fmla="*/ 2147483647 w 2194"/>
                <a:gd name="T87" fmla="*/ 2147483647 h 1219"/>
                <a:gd name="T88" fmla="*/ 2147483647 w 2194"/>
                <a:gd name="T89" fmla="*/ 2147483647 h 1219"/>
                <a:gd name="T90" fmla="*/ 2147483647 w 2194"/>
                <a:gd name="T91" fmla="*/ 2147483647 h 1219"/>
                <a:gd name="T92" fmla="*/ 2147483647 w 2194"/>
                <a:gd name="T93" fmla="*/ 2147483647 h 1219"/>
                <a:gd name="T94" fmla="*/ 2147483647 w 2194"/>
                <a:gd name="T95" fmla="*/ 2147483647 h 1219"/>
                <a:gd name="T96" fmla="*/ 2147483647 w 2194"/>
                <a:gd name="T97" fmla="*/ 2147483647 h 1219"/>
                <a:gd name="T98" fmla="*/ 2147483647 w 2194"/>
                <a:gd name="T99" fmla="*/ 2147483647 h 1219"/>
                <a:gd name="T100" fmla="*/ 2147483647 w 2194"/>
                <a:gd name="T101" fmla="*/ 2147483647 h 1219"/>
                <a:gd name="T102" fmla="*/ 2147483647 w 2194"/>
                <a:gd name="T103" fmla="*/ 2147483647 h 1219"/>
                <a:gd name="T104" fmla="*/ 2147483647 w 2194"/>
                <a:gd name="T105" fmla="*/ 2147483647 h 1219"/>
                <a:gd name="T106" fmla="*/ 2147483647 w 2194"/>
                <a:gd name="T107" fmla="*/ 2147483647 h 1219"/>
                <a:gd name="T108" fmla="*/ 2147483647 w 2194"/>
                <a:gd name="T109" fmla="*/ 2147483647 h 1219"/>
                <a:gd name="T110" fmla="*/ 2147483647 w 2194"/>
                <a:gd name="T111" fmla="*/ 2147483647 h 1219"/>
                <a:gd name="T112" fmla="*/ 2147483647 w 2194"/>
                <a:gd name="T113" fmla="*/ 2147483647 h 1219"/>
                <a:gd name="T114" fmla="*/ 2147483647 w 2194"/>
                <a:gd name="T115" fmla="*/ 2147483647 h 1219"/>
                <a:gd name="T116" fmla="*/ 2147483647 w 2194"/>
                <a:gd name="T117" fmla="*/ 2147483647 h 1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194"/>
                <a:gd name="T178" fmla="*/ 0 h 1219"/>
                <a:gd name="T179" fmla="*/ 2194 w 2194"/>
                <a:gd name="T180" fmla="*/ 1219 h 1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194" h="1219">
                  <a:moveTo>
                    <a:pt x="101" y="223"/>
                  </a:moveTo>
                  <a:lnTo>
                    <a:pt x="122" y="223"/>
                  </a:lnTo>
                  <a:lnTo>
                    <a:pt x="128" y="223"/>
                  </a:lnTo>
                  <a:lnTo>
                    <a:pt x="135" y="230"/>
                  </a:lnTo>
                  <a:lnTo>
                    <a:pt x="142" y="223"/>
                  </a:lnTo>
                  <a:lnTo>
                    <a:pt x="176" y="230"/>
                  </a:lnTo>
                  <a:lnTo>
                    <a:pt x="176" y="244"/>
                  </a:lnTo>
                  <a:lnTo>
                    <a:pt x="176" y="251"/>
                  </a:lnTo>
                  <a:lnTo>
                    <a:pt x="183" y="257"/>
                  </a:lnTo>
                  <a:lnTo>
                    <a:pt x="189" y="257"/>
                  </a:lnTo>
                  <a:lnTo>
                    <a:pt x="196" y="251"/>
                  </a:lnTo>
                  <a:lnTo>
                    <a:pt x="203" y="251"/>
                  </a:lnTo>
                  <a:lnTo>
                    <a:pt x="210" y="257"/>
                  </a:lnTo>
                  <a:lnTo>
                    <a:pt x="216" y="251"/>
                  </a:lnTo>
                  <a:lnTo>
                    <a:pt x="223" y="244"/>
                  </a:lnTo>
                  <a:lnTo>
                    <a:pt x="230" y="251"/>
                  </a:lnTo>
                  <a:lnTo>
                    <a:pt x="237" y="251"/>
                  </a:lnTo>
                  <a:lnTo>
                    <a:pt x="237" y="244"/>
                  </a:lnTo>
                  <a:lnTo>
                    <a:pt x="250" y="237"/>
                  </a:lnTo>
                  <a:lnTo>
                    <a:pt x="271" y="217"/>
                  </a:lnTo>
                  <a:lnTo>
                    <a:pt x="271" y="210"/>
                  </a:lnTo>
                  <a:lnTo>
                    <a:pt x="277" y="210"/>
                  </a:lnTo>
                  <a:lnTo>
                    <a:pt x="284" y="210"/>
                  </a:lnTo>
                  <a:lnTo>
                    <a:pt x="284" y="196"/>
                  </a:lnTo>
                  <a:lnTo>
                    <a:pt x="291" y="196"/>
                  </a:lnTo>
                  <a:lnTo>
                    <a:pt x="291" y="190"/>
                  </a:lnTo>
                  <a:lnTo>
                    <a:pt x="298" y="190"/>
                  </a:lnTo>
                  <a:lnTo>
                    <a:pt x="298" y="183"/>
                  </a:lnTo>
                  <a:lnTo>
                    <a:pt x="305" y="183"/>
                  </a:lnTo>
                  <a:lnTo>
                    <a:pt x="311" y="183"/>
                  </a:lnTo>
                  <a:lnTo>
                    <a:pt x="318" y="183"/>
                  </a:lnTo>
                  <a:lnTo>
                    <a:pt x="325" y="183"/>
                  </a:lnTo>
                  <a:lnTo>
                    <a:pt x="332" y="176"/>
                  </a:lnTo>
                  <a:lnTo>
                    <a:pt x="345" y="176"/>
                  </a:lnTo>
                  <a:lnTo>
                    <a:pt x="345" y="190"/>
                  </a:lnTo>
                  <a:lnTo>
                    <a:pt x="352" y="190"/>
                  </a:lnTo>
                  <a:lnTo>
                    <a:pt x="352" y="203"/>
                  </a:lnTo>
                  <a:lnTo>
                    <a:pt x="352" y="217"/>
                  </a:lnTo>
                  <a:lnTo>
                    <a:pt x="352" y="230"/>
                  </a:lnTo>
                  <a:lnTo>
                    <a:pt x="372" y="223"/>
                  </a:lnTo>
                  <a:lnTo>
                    <a:pt x="379" y="223"/>
                  </a:lnTo>
                  <a:lnTo>
                    <a:pt x="386" y="217"/>
                  </a:lnTo>
                  <a:lnTo>
                    <a:pt x="393" y="217"/>
                  </a:lnTo>
                  <a:lnTo>
                    <a:pt x="399" y="217"/>
                  </a:lnTo>
                  <a:lnTo>
                    <a:pt x="399" y="210"/>
                  </a:lnTo>
                  <a:lnTo>
                    <a:pt x="399" y="203"/>
                  </a:lnTo>
                  <a:lnTo>
                    <a:pt x="406" y="203"/>
                  </a:lnTo>
                  <a:lnTo>
                    <a:pt x="426" y="203"/>
                  </a:lnTo>
                  <a:lnTo>
                    <a:pt x="426" y="196"/>
                  </a:lnTo>
                  <a:lnTo>
                    <a:pt x="433" y="183"/>
                  </a:lnTo>
                  <a:lnTo>
                    <a:pt x="426" y="169"/>
                  </a:lnTo>
                  <a:lnTo>
                    <a:pt x="426" y="163"/>
                  </a:lnTo>
                  <a:lnTo>
                    <a:pt x="440" y="156"/>
                  </a:lnTo>
                  <a:lnTo>
                    <a:pt x="454" y="149"/>
                  </a:lnTo>
                  <a:lnTo>
                    <a:pt x="460" y="142"/>
                  </a:lnTo>
                  <a:lnTo>
                    <a:pt x="467" y="142"/>
                  </a:lnTo>
                  <a:lnTo>
                    <a:pt x="474" y="135"/>
                  </a:lnTo>
                  <a:lnTo>
                    <a:pt x="481" y="122"/>
                  </a:lnTo>
                  <a:lnTo>
                    <a:pt x="487" y="129"/>
                  </a:lnTo>
                  <a:lnTo>
                    <a:pt x="494" y="122"/>
                  </a:lnTo>
                  <a:lnTo>
                    <a:pt x="501" y="122"/>
                  </a:lnTo>
                  <a:lnTo>
                    <a:pt x="508" y="115"/>
                  </a:lnTo>
                  <a:lnTo>
                    <a:pt x="521" y="102"/>
                  </a:lnTo>
                  <a:lnTo>
                    <a:pt x="521" y="95"/>
                  </a:lnTo>
                  <a:lnTo>
                    <a:pt x="535" y="88"/>
                  </a:lnTo>
                  <a:lnTo>
                    <a:pt x="528" y="81"/>
                  </a:lnTo>
                  <a:lnTo>
                    <a:pt x="528" y="88"/>
                  </a:lnTo>
                  <a:lnTo>
                    <a:pt x="528" y="81"/>
                  </a:lnTo>
                  <a:lnTo>
                    <a:pt x="528" y="74"/>
                  </a:lnTo>
                  <a:lnTo>
                    <a:pt x="521" y="68"/>
                  </a:lnTo>
                  <a:lnTo>
                    <a:pt x="528" y="61"/>
                  </a:lnTo>
                  <a:lnTo>
                    <a:pt x="535" y="54"/>
                  </a:lnTo>
                  <a:lnTo>
                    <a:pt x="535" y="47"/>
                  </a:lnTo>
                  <a:lnTo>
                    <a:pt x="548" y="47"/>
                  </a:lnTo>
                  <a:lnTo>
                    <a:pt x="555" y="54"/>
                  </a:lnTo>
                  <a:lnTo>
                    <a:pt x="575" y="61"/>
                  </a:lnTo>
                  <a:lnTo>
                    <a:pt x="582" y="61"/>
                  </a:lnTo>
                  <a:lnTo>
                    <a:pt x="589" y="47"/>
                  </a:lnTo>
                  <a:lnTo>
                    <a:pt x="596" y="54"/>
                  </a:lnTo>
                  <a:lnTo>
                    <a:pt x="603" y="54"/>
                  </a:lnTo>
                  <a:lnTo>
                    <a:pt x="603" y="47"/>
                  </a:lnTo>
                  <a:lnTo>
                    <a:pt x="616" y="47"/>
                  </a:lnTo>
                  <a:lnTo>
                    <a:pt x="616" y="41"/>
                  </a:lnTo>
                  <a:lnTo>
                    <a:pt x="630" y="41"/>
                  </a:lnTo>
                  <a:lnTo>
                    <a:pt x="630" y="54"/>
                  </a:lnTo>
                  <a:lnTo>
                    <a:pt x="630" y="61"/>
                  </a:lnTo>
                  <a:lnTo>
                    <a:pt x="623" y="61"/>
                  </a:lnTo>
                  <a:lnTo>
                    <a:pt x="623" y="68"/>
                  </a:lnTo>
                  <a:lnTo>
                    <a:pt x="630" y="74"/>
                  </a:lnTo>
                  <a:lnTo>
                    <a:pt x="636" y="74"/>
                  </a:lnTo>
                  <a:lnTo>
                    <a:pt x="630" y="88"/>
                  </a:lnTo>
                  <a:lnTo>
                    <a:pt x="636" y="95"/>
                  </a:lnTo>
                  <a:lnTo>
                    <a:pt x="636" y="102"/>
                  </a:lnTo>
                  <a:lnTo>
                    <a:pt x="636" y="115"/>
                  </a:lnTo>
                  <a:lnTo>
                    <a:pt x="636" y="122"/>
                  </a:lnTo>
                  <a:lnTo>
                    <a:pt x="643" y="129"/>
                  </a:lnTo>
                  <a:lnTo>
                    <a:pt x="650" y="122"/>
                  </a:lnTo>
                  <a:lnTo>
                    <a:pt x="657" y="129"/>
                  </a:lnTo>
                  <a:lnTo>
                    <a:pt x="664" y="135"/>
                  </a:lnTo>
                  <a:lnTo>
                    <a:pt x="677" y="135"/>
                  </a:lnTo>
                  <a:lnTo>
                    <a:pt x="684" y="135"/>
                  </a:lnTo>
                  <a:lnTo>
                    <a:pt x="684" y="129"/>
                  </a:lnTo>
                  <a:lnTo>
                    <a:pt x="697" y="135"/>
                  </a:lnTo>
                  <a:lnTo>
                    <a:pt x="704" y="129"/>
                  </a:lnTo>
                  <a:lnTo>
                    <a:pt x="711" y="122"/>
                  </a:lnTo>
                  <a:lnTo>
                    <a:pt x="718" y="122"/>
                  </a:lnTo>
                  <a:lnTo>
                    <a:pt x="724" y="115"/>
                  </a:lnTo>
                  <a:lnTo>
                    <a:pt x="731" y="115"/>
                  </a:lnTo>
                  <a:lnTo>
                    <a:pt x="738" y="122"/>
                  </a:lnTo>
                  <a:lnTo>
                    <a:pt x="731" y="129"/>
                  </a:lnTo>
                  <a:lnTo>
                    <a:pt x="758" y="135"/>
                  </a:lnTo>
                  <a:lnTo>
                    <a:pt x="765" y="135"/>
                  </a:lnTo>
                  <a:lnTo>
                    <a:pt x="779" y="135"/>
                  </a:lnTo>
                  <a:lnTo>
                    <a:pt x="785" y="129"/>
                  </a:lnTo>
                  <a:lnTo>
                    <a:pt x="785" y="122"/>
                  </a:lnTo>
                  <a:lnTo>
                    <a:pt x="785" y="115"/>
                  </a:lnTo>
                  <a:lnTo>
                    <a:pt x="792" y="115"/>
                  </a:lnTo>
                  <a:lnTo>
                    <a:pt x="806" y="115"/>
                  </a:lnTo>
                  <a:lnTo>
                    <a:pt x="819" y="102"/>
                  </a:lnTo>
                  <a:lnTo>
                    <a:pt x="846" y="102"/>
                  </a:lnTo>
                  <a:lnTo>
                    <a:pt x="853" y="95"/>
                  </a:lnTo>
                  <a:lnTo>
                    <a:pt x="860" y="88"/>
                  </a:lnTo>
                  <a:lnTo>
                    <a:pt x="860" y="68"/>
                  </a:lnTo>
                  <a:lnTo>
                    <a:pt x="867" y="74"/>
                  </a:lnTo>
                  <a:lnTo>
                    <a:pt x="867" y="68"/>
                  </a:lnTo>
                  <a:lnTo>
                    <a:pt x="874" y="61"/>
                  </a:lnTo>
                  <a:lnTo>
                    <a:pt x="880" y="54"/>
                  </a:lnTo>
                  <a:lnTo>
                    <a:pt x="887" y="41"/>
                  </a:lnTo>
                  <a:lnTo>
                    <a:pt x="894" y="41"/>
                  </a:lnTo>
                  <a:lnTo>
                    <a:pt x="901" y="34"/>
                  </a:lnTo>
                  <a:lnTo>
                    <a:pt x="901" y="27"/>
                  </a:lnTo>
                  <a:lnTo>
                    <a:pt x="901" y="20"/>
                  </a:lnTo>
                  <a:lnTo>
                    <a:pt x="907" y="7"/>
                  </a:lnTo>
                  <a:lnTo>
                    <a:pt x="907" y="0"/>
                  </a:lnTo>
                  <a:lnTo>
                    <a:pt x="907" y="7"/>
                  </a:lnTo>
                  <a:lnTo>
                    <a:pt x="921" y="7"/>
                  </a:lnTo>
                  <a:lnTo>
                    <a:pt x="921" y="13"/>
                  </a:lnTo>
                  <a:lnTo>
                    <a:pt x="928" y="13"/>
                  </a:lnTo>
                  <a:lnTo>
                    <a:pt x="928" y="34"/>
                  </a:lnTo>
                  <a:lnTo>
                    <a:pt x="928" y="41"/>
                  </a:lnTo>
                  <a:lnTo>
                    <a:pt x="928" y="54"/>
                  </a:lnTo>
                  <a:lnTo>
                    <a:pt x="934" y="74"/>
                  </a:lnTo>
                  <a:lnTo>
                    <a:pt x="934" y="88"/>
                  </a:lnTo>
                  <a:lnTo>
                    <a:pt x="934" y="95"/>
                  </a:lnTo>
                  <a:lnTo>
                    <a:pt x="941" y="95"/>
                  </a:lnTo>
                  <a:lnTo>
                    <a:pt x="955" y="102"/>
                  </a:lnTo>
                  <a:lnTo>
                    <a:pt x="955" y="108"/>
                  </a:lnTo>
                  <a:lnTo>
                    <a:pt x="968" y="102"/>
                  </a:lnTo>
                  <a:lnTo>
                    <a:pt x="968" y="108"/>
                  </a:lnTo>
                  <a:lnTo>
                    <a:pt x="968" y="115"/>
                  </a:lnTo>
                  <a:lnTo>
                    <a:pt x="975" y="115"/>
                  </a:lnTo>
                  <a:lnTo>
                    <a:pt x="982" y="115"/>
                  </a:lnTo>
                  <a:lnTo>
                    <a:pt x="989" y="108"/>
                  </a:lnTo>
                  <a:lnTo>
                    <a:pt x="1002" y="102"/>
                  </a:lnTo>
                  <a:lnTo>
                    <a:pt x="1002" y="95"/>
                  </a:lnTo>
                  <a:lnTo>
                    <a:pt x="1002" y="88"/>
                  </a:lnTo>
                  <a:lnTo>
                    <a:pt x="1009" y="88"/>
                  </a:lnTo>
                  <a:lnTo>
                    <a:pt x="1016" y="74"/>
                  </a:lnTo>
                  <a:lnTo>
                    <a:pt x="1022" y="54"/>
                  </a:lnTo>
                  <a:lnTo>
                    <a:pt x="1036" y="54"/>
                  </a:lnTo>
                  <a:lnTo>
                    <a:pt x="1043" y="61"/>
                  </a:lnTo>
                  <a:lnTo>
                    <a:pt x="1050" y="54"/>
                  </a:lnTo>
                  <a:lnTo>
                    <a:pt x="1050" y="61"/>
                  </a:lnTo>
                  <a:lnTo>
                    <a:pt x="1056" y="61"/>
                  </a:lnTo>
                  <a:lnTo>
                    <a:pt x="1063" y="54"/>
                  </a:lnTo>
                  <a:lnTo>
                    <a:pt x="1056" y="47"/>
                  </a:lnTo>
                  <a:lnTo>
                    <a:pt x="1063" y="41"/>
                  </a:lnTo>
                  <a:lnTo>
                    <a:pt x="1063" y="34"/>
                  </a:lnTo>
                  <a:lnTo>
                    <a:pt x="1070" y="27"/>
                  </a:lnTo>
                  <a:lnTo>
                    <a:pt x="1083" y="34"/>
                  </a:lnTo>
                  <a:lnTo>
                    <a:pt x="1083" y="41"/>
                  </a:lnTo>
                  <a:lnTo>
                    <a:pt x="1090" y="41"/>
                  </a:lnTo>
                  <a:lnTo>
                    <a:pt x="1083" y="47"/>
                  </a:lnTo>
                  <a:lnTo>
                    <a:pt x="1090" y="54"/>
                  </a:lnTo>
                  <a:lnTo>
                    <a:pt x="1097" y="61"/>
                  </a:lnTo>
                  <a:lnTo>
                    <a:pt x="1111" y="68"/>
                  </a:lnTo>
                  <a:lnTo>
                    <a:pt x="1111" y="74"/>
                  </a:lnTo>
                  <a:lnTo>
                    <a:pt x="1104" y="81"/>
                  </a:lnTo>
                  <a:lnTo>
                    <a:pt x="1111" y="88"/>
                  </a:lnTo>
                  <a:lnTo>
                    <a:pt x="1124" y="88"/>
                  </a:lnTo>
                  <a:lnTo>
                    <a:pt x="1131" y="88"/>
                  </a:lnTo>
                  <a:lnTo>
                    <a:pt x="1138" y="88"/>
                  </a:lnTo>
                  <a:lnTo>
                    <a:pt x="1144" y="95"/>
                  </a:lnTo>
                  <a:lnTo>
                    <a:pt x="1151" y="88"/>
                  </a:lnTo>
                  <a:lnTo>
                    <a:pt x="1158" y="81"/>
                  </a:lnTo>
                  <a:lnTo>
                    <a:pt x="1165" y="68"/>
                  </a:lnTo>
                  <a:lnTo>
                    <a:pt x="1178" y="68"/>
                  </a:lnTo>
                  <a:lnTo>
                    <a:pt x="1178" y="74"/>
                  </a:lnTo>
                  <a:lnTo>
                    <a:pt x="1185" y="74"/>
                  </a:lnTo>
                  <a:lnTo>
                    <a:pt x="1192" y="81"/>
                  </a:lnTo>
                  <a:lnTo>
                    <a:pt x="1219" y="88"/>
                  </a:lnTo>
                  <a:lnTo>
                    <a:pt x="1212" y="88"/>
                  </a:lnTo>
                  <a:lnTo>
                    <a:pt x="1212" y="102"/>
                  </a:lnTo>
                  <a:lnTo>
                    <a:pt x="1219" y="102"/>
                  </a:lnTo>
                  <a:lnTo>
                    <a:pt x="1219" y="108"/>
                  </a:lnTo>
                  <a:lnTo>
                    <a:pt x="1226" y="122"/>
                  </a:lnTo>
                  <a:lnTo>
                    <a:pt x="1239" y="122"/>
                  </a:lnTo>
                  <a:lnTo>
                    <a:pt x="1246" y="129"/>
                  </a:lnTo>
                  <a:lnTo>
                    <a:pt x="1260" y="129"/>
                  </a:lnTo>
                  <a:lnTo>
                    <a:pt x="1280" y="129"/>
                  </a:lnTo>
                  <a:lnTo>
                    <a:pt x="1273" y="142"/>
                  </a:lnTo>
                  <a:lnTo>
                    <a:pt x="1280" y="149"/>
                  </a:lnTo>
                  <a:lnTo>
                    <a:pt x="1280" y="156"/>
                  </a:lnTo>
                  <a:lnTo>
                    <a:pt x="1287" y="149"/>
                  </a:lnTo>
                  <a:lnTo>
                    <a:pt x="1287" y="142"/>
                  </a:lnTo>
                  <a:lnTo>
                    <a:pt x="1293" y="142"/>
                  </a:lnTo>
                  <a:lnTo>
                    <a:pt x="1300" y="135"/>
                  </a:lnTo>
                  <a:lnTo>
                    <a:pt x="1300" y="142"/>
                  </a:lnTo>
                  <a:lnTo>
                    <a:pt x="1307" y="156"/>
                  </a:lnTo>
                  <a:lnTo>
                    <a:pt x="1314" y="156"/>
                  </a:lnTo>
                  <a:lnTo>
                    <a:pt x="1327" y="156"/>
                  </a:lnTo>
                  <a:lnTo>
                    <a:pt x="1341" y="156"/>
                  </a:lnTo>
                  <a:lnTo>
                    <a:pt x="1348" y="156"/>
                  </a:lnTo>
                  <a:lnTo>
                    <a:pt x="1354" y="156"/>
                  </a:lnTo>
                  <a:lnTo>
                    <a:pt x="1361" y="169"/>
                  </a:lnTo>
                  <a:lnTo>
                    <a:pt x="1368" y="169"/>
                  </a:lnTo>
                  <a:lnTo>
                    <a:pt x="1368" y="176"/>
                  </a:lnTo>
                  <a:lnTo>
                    <a:pt x="1375" y="190"/>
                  </a:lnTo>
                  <a:lnTo>
                    <a:pt x="1381" y="190"/>
                  </a:lnTo>
                  <a:lnTo>
                    <a:pt x="1395" y="176"/>
                  </a:lnTo>
                  <a:lnTo>
                    <a:pt x="1402" y="176"/>
                  </a:lnTo>
                  <a:lnTo>
                    <a:pt x="1409" y="169"/>
                  </a:lnTo>
                  <a:lnTo>
                    <a:pt x="1422" y="190"/>
                  </a:lnTo>
                  <a:lnTo>
                    <a:pt x="1429" y="196"/>
                  </a:lnTo>
                  <a:lnTo>
                    <a:pt x="1429" y="203"/>
                  </a:lnTo>
                  <a:lnTo>
                    <a:pt x="1436" y="210"/>
                  </a:lnTo>
                  <a:lnTo>
                    <a:pt x="1456" y="223"/>
                  </a:lnTo>
                  <a:lnTo>
                    <a:pt x="1463" y="217"/>
                  </a:lnTo>
                  <a:lnTo>
                    <a:pt x="1476" y="203"/>
                  </a:lnTo>
                  <a:lnTo>
                    <a:pt x="1483" y="203"/>
                  </a:lnTo>
                  <a:lnTo>
                    <a:pt x="1490" y="210"/>
                  </a:lnTo>
                  <a:lnTo>
                    <a:pt x="1503" y="223"/>
                  </a:lnTo>
                  <a:lnTo>
                    <a:pt x="1510" y="223"/>
                  </a:lnTo>
                  <a:lnTo>
                    <a:pt x="1517" y="217"/>
                  </a:lnTo>
                  <a:lnTo>
                    <a:pt x="1530" y="210"/>
                  </a:lnTo>
                  <a:lnTo>
                    <a:pt x="1530" y="217"/>
                  </a:lnTo>
                  <a:lnTo>
                    <a:pt x="1530" y="223"/>
                  </a:lnTo>
                  <a:lnTo>
                    <a:pt x="1537" y="230"/>
                  </a:lnTo>
                  <a:lnTo>
                    <a:pt x="1558" y="237"/>
                  </a:lnTo>
                  <a:lnTo>
                    <a:pt x="1564" y="244"/>
                  </a:lnTo>
                  <a:lnTo>
                    <a:pt x="1578" y="251"/>
                  </a:lnTo>
                  <a:lnTo>
                    <a:pt x="1571" y="257"/>
                  </a:lnTo>
                  <a:lnTo>
                    <a:pt x="1578" y="264"/>
                  </a:lnTo>
                  <a:lnTo>
                    <a:pt x="1585" y="264"/>
                  </a:lnTo>
                  <a:lnTo>
                    <a:pt x="1578" y="278"/>
                  </a:lnTo>
                  <a:lnTo>
                    <a:pt x="1571" y="284"/>
                  </a:lnTo>
                  <a:lnTo>
                    <a:pt x="1564" y="284"/>
                  </a:lnTo>
                  <a:lnTo>
                    <a:pt x="1558" y="284"/>
                  </a:lnTo>
                  <a:lnTo>
                    <a:pt x="1571" y="298"/>
                  </a:lnTo>
                  <a:lnTo>
                    <a:pt x="1564" y="298"/>
                  </a:lnTo>
                  <a:lnTo>
                    <a:pt x="1564" y="305"/>
                  </a:lnTo>
                  <a:lnTo>
                    <a:pt x="1564" y="312"/>
                  </a:lnTo>
                  <a:lnTo>
                    <a:pt x="1551" y="312"/>
                  </a:lnTo>
                  <a:lnTo>
                    <a:pt x="1551" y="325"/>
                  </a:lnTo>
                  <a:lnTo>
                    <a:pt x="1544" y="325"/>
                  </a:lnTo>
                  <a:lnTo>
                    <a:pt x="1544" y="332"/>
                  </a:lnTo>
                  <a:lnTo>
                    <a:pt x="1537" y="332"/>
                  </a:lnTo>
                  <a:lnTo>
                    <a:pt x="1524" y="339"/>
                  </a:lnTo>
                  <a:lnTo>
                    <a:pt x="1517" y="352"/>
                  </a:lnTo>
                  <a:lnTo>
                    <a:pt x="1510" y="352"/>
                  </a:lnTo>
                  <a:lnTo>
                    <a:pt x="1510" y="345"/>
                  </a:lnTo>
                  <a:lnTo>
                    <a:pt x="1503" y="352"/>
                  </a:lnTo>
                  <a:lnTo>
                    <a:pt x="1497" y="352"/>
                  </a:lnTo>
                  <a:lnTo>
                    <a:pt x="1490" y="359"/>
                  </a:lnTo>
                  <a:lnTo>
                    <a:pt x="1483" y="366"/>
                  </a:lnTo>
                  <a:lnTo>
                    <a:pt x="1476" y="373"/>
                  </a:lnTo>
                  <a:lnTo>
                    <a:pt x="1476" y="379"/>
                  </a:lnTo>
                  <a:lnTo>
                    <a:pt x="1476" y="386"/>
                  </a:lnTo>
                  <a:lnTo>
                    <a:pt x="1470" y="386"/>
                  </a:lnTo>
                  <a:lnTo>
                    <a:pt x="1470" y="393"/>
                  </a:lnTo>
                  <a:lnTo>
                    <a:pt x="1470" y="400"/>
                  </a:lnTo>
                  <a:lnTo>
                    <a:pt x="1463" y="393"/>
                  </a:lnTo>
                  <a:lnTo>
                    <a:pt x="1456" y="393"/>
                  </a:lnTo>
                  <a:lnTo>
                    <a:pt x="1463" y="406"/>
                  </a:lnTo>
                  <a:lnTo>
                    <a:pt x="1470" y="406"/>
                  </a:lnTo>
                  <a:lnTo>
                    <a:pt x="1476" y="406"/>
                  </a:lnTo>
                  <a:lnTo>
                    <a:pt x="1476" y="413"/>
                  </a:lnTo>
                  <a:lnTo>
                    <a:pt x="1463" y="413"/>
                  </a:lnTo>
                  <a:lnTo>
                    <a:pt x="1456" y="413"/>
                  </a:lnTo>
                  <a:lnTo>
                    <a:pt x="1449" y="406"/>
                  </a:lnTo>
                  <a:lnTo>
                    <a:pt x="1442" y="406"/>
                  </a:lnTo>
                  <a:lnTo>
                    <a:pt x="1449" y="420"/>
                  </a:lnTo>
                  <a:lnTo>
                    <a:pt x="1449" y="427"/>
                  </a:lnTo>
                  <a:lnTo>
                    <a:pt x="1442" y="433"/>
                  </a:lnTo>
                  <a:lnTo>
                    <a:pt x="1436" y="433"/>
                  </a:lnTo>
                  <a:lnTo>
                    <a:pt x="1436" y="427"/>
                  </a:lnTo>
                  <a:lnTo>
                    <a:pt x="1442" y="420"/>
                  </a:lnTo>
                  <a:lnTo>
                    <a:pt x="1442" y="413"/>
                  </a:lnTo>
                  <a:lnTo>
                    <a:pt x="1436" y="413"/>
                  </a:lnTo>
                  <a:lnTo>
                    <a:pt x="1436" y="420"/>
                  </a:lnTo>
                  <a:lnTo>
                    <a:pt x="1429" y="420"/>
                  </a:lnTo>
                  <a:lnTo>
                    <a:pt x="1422" y="427"/>
                  </a:lnTo>
                  <a:lnTo>
                    <a:pt x="1422" y="433"/>
                  </a:lnTo>
                  <a:lnTo>
                    <a:pt x="1415" y="433"/>
                  </a:lnTo>
                  <a:lnTo>
                    <a:pt x="1409" y="433"/>
                  </a:lnTo>
                  <a:lnTo>
                    <a:pt x="1409" y="427"/>
                  </a:lnTo>
                  <a:lnTo>
                    <a:pt x="1402" y="427"/>
                  </a:lnTo>
                  <a:lnTo>
                    <a:pt x="1395" y="427"/>
                  </a:lnTo>
                  <a:lnTo>
                    <a:pt x="1395" y="433"/>
                  </a:lnTo>
                  <a:lnTo>
                    <a:pt x="1388" y="433"/>
                  </a:lnTo>
                  <a:lnTo>
                    <a:pt x="1381" y="440"/>
                  </a:lnTo>
                  <a:lnTo>
                    <a:pt x="1381" y="447"/>
                  </a:lnTo>
                  <a:lnTo>
                    <a:pt x="1381" y="454"/>
                  </a:lnTo>
                  <a:lnTo>
                    <a:pt x="1375" y="454"/>
                  </a:lnTo>
                  <a:lnTo>
                    <a:pt x="1375" y="440"/>
                  </a:lnTo>
                  <a:lnTo>
                    <a:pt x="1361" y="440"/>
                  </a:lnTo>
                  <a:lnTo>
                    <a:pt x="1348" y="447"/>
                  </a:lnTo>
                  <a:lnTo>
                    <a:pt x="1341" y="454"/>
                  </a:lnTo>
                  <a:lnTo>
                    <a:pt x="1341" y="461"/>
                  </a:lnTo>
                  <a:lnTo>
                    <a:pt x="1348" y="467"/>
                  </a:lnTo>
                  <a:lnTo>
                    <a:pt x="1341" y="474"/>
                  </a:lnTo>
                  <a:lnTo>
                    <a:pt x="1348" y="474"/>
                  </a:lnTo>
                  <a:lnTo>
                    <a:pt x="1341" y="474"/>
                  </a:lnTo>
                  <a:lnTo>
                    <a:pt x="1348" y="474"/>
                  </a:lnTo>
                  <a:lnTo>
                    <a:pt x="1348" y="481"/>
                  </a:lnTo>
                  <a:lnTo>
                    <a:pt x="1368" y="481"/>
                  </a:lnTo>
                  <a:lnTo>
                    <a:pt x="1381" y="488"/>
                  </a:lnTo>
                  <a:lnTo>
                    <a:pt x="1395" y="501"/>
                  </a:lnTo>
                  <a:lnTo>
                    <a:pt x="1402" y="501"/>
                  </a:lnTo>
                  <a:lnTo>
                    <a:pt x="1415" y="488"/>
                  </a:lnTo>
                  <a:lnTo>
                    <a:pt x="1429" y="474"/>
                  </a:lnTo>
                  <a:lnTo>
                    <a:pt x="1449" y="461"/>
                  </a:lnTo>
                  <a:lnTo>
                    <a:pt x="1456" y="447"/>
                  </a:lnTo>
                  <a:lnTo>
                    <a:pt x="1456" y="440"/>
                  </a:lnTo>
                  <a:lnTo>
                    <a:pt x="1470" y="433"/>
                  </a:lnTo>
                  <a:lnTo>
                    <a:pt x="1490" y="427"/>
                  </a:lnTo>
                  <a:lnTo>
                    <a:pt x="1497" y="433"/>
                  </a:lnTo>
                  <a:lnTo>
                    <a:pt x="1517" y="420"/>
                  </a:lnTo>
                  <a:lnTo>
                    <a:pt x="1524" y="413"/>
                  </a:lnTo>
                  <a:lnTo>
                    <a:pt x="1530" y="413"/>
                  </a:lnTo>
                  <a:lnTo>
                    <a:pt x="1551" y="413"/>
                  </a:lnTo>
                  <a:lnTo>
                    <a:pt x="1551" y="406"/>
                  </a:lnTo>
                  <a:lnTo>
                    <a:pt x="1558" y="406"/>
                  </a:lnTo>
                  <a:lnTo>
                    <a:pt x="1551" y="386"/>
                  </a:lnTo>
                  <a:lnTo>
                    <a:pt x="1558" y="379"/>
                  </a:lnTo>
                  <a:lnTo>
                    <a:pt x="1564" y="386"/>
                  </a:lnTo>
                  <a:lnTo>
                    <a:pt x="1571" y="379"/>
                  </a:lnTo>
                  <a:lnTo>
                    <a:pt x="1578" y="373"/>
                  </a:lnTo>
                  <a:lnTo>
                    <a:pt x="1591" y="373"/>
                  </a:lnTo>
                  <a:lnTo>
                    <a:pt x="1591" y="359"/>
                  </a:lnTo>
                  <a:lnTo>
                    <a:pt x="1605" y="359"/>
                  </a:lnTo>
                  <a:lnTo>
                    <a:pt x="1605" y="352"/>
                  </a:lnTo>
                  <a:lnTo>
                    <a:pt x="1625" y="352"/>
                  </a:lnTo>
                  <a:lnTo>
                    <a:pt x="1646" y="352"/>
                  </a:lnTo>
                  <a:lnTo>
                    <a:pt x="1652" y="352"/>
                  </a:lnTo>
                  <a:lnTo>
                    <a:pt x="1652" y="345"/>
                  </a:lnTo>
                  <a:lnTo>
                    <a:pt x="1652" y="339"/>
                  </a:lnTo>
                  <a:lnTo>
                    <a:pt x="1659" y="332"/>
                  </a:lnTo>
                  <a:lnTo>
                    <a:pt x="1659" y="325"/>
                  </a:lnTo>
                  <a:lnTo>
                    <a:pt x="1666" y="325"/>
                  </a:lnTo>
                  <a:lnTo>
                    <a:pt x="1666" y="318"/>
                  </a:lnTo>
                  <a:lnTo>
                    <a:pt x="1666" y="325"/>
                  </a:lnTo>
                  <a:lnTo>
                    <a:pt x="1666" y="318"/>
                  </a:lnTo>
                  <a:lnTo>
                    <a:pt x="1673" y="318"/>
                  </a:lnTo>
                  <a:lnTo>
                    <a:pt x="1673" y="325"/>
                  </a:lnTo>
                  <a:lnTo>
                    <a:pt x="1680" y="318"/>
                  </a:lnTo>
                  <a:lnTo>
                    <a:pt x="1686" y="325"/>
                  </a:lnTo>
                  <a:lnTo>
                    <a:pt x="1686" y="318"/>
                  </a:lnTo>
                  <a:lnTo>
                    <a:pt x="1693" y="325"/>
                  </a:lnTo>
                  <a:lnTo>
                    <a:pt x="1700" y="318"/>
                  </a:lnTo>
                  <a:lnTo>
                    <a:pt x="1693" y="325"/>
                  </a:lnTo>
                  <a:lnTo>
                    <a:pt x="1700" y="325"/>
                  </a:lnTo>
                  <a:lnTo>
                    <a:pt x="1713" y="318"/>
                  </a:lnTo>
                  <a:lnTo>
                    <a:pt x="1720" y="318"/>
                  </a:lnTo>
                  <a:lnTo>
                    <a:pt x="1720" y="325"/>
                  </a:lnTo>
                  <a:lnTo>
                    <a:pt x="1720" y="332"/>
                  </a:lnTo>
                  <a:lnTo>
                    <a:pt x="1727" y="332"/>
                  </a:lnTo>
                  <a:lnTo>
                    <a:pt x="1734" y="332"/>
                  </a:lnTo>
                  <a:lnTo>
                    <a:pt x="1740" y="318"/>
                  </a:lnTo>
                  <a:lnTo>
                    <a:pt x="1754" y="325"/>
                  </a:lnTo>
                  <a:lnTo>
                    <a:pt x="1754" y="332"/>
                  </a:lnTo>
                  <a:lnTo>
                    <a:pt x="1761" y="339"/>
                  </a:lnTo>
                  <a:lnTo>
                    <a:pt x="1768" y="332"/>
                  </a:lnTo>
                  <a:lnTo>
                    <a:pt x="1768" y="325"/>
                  </a:lnTo>
                  <a:lnTo>
                    <a:pt x="1774" y="318"/>
                  </a:lnTo>
                  <a:lnTo>
                    <a:pt x="1781" y="318"/>
                  </a:lnTo>
                  <a:lnTo>
                    <a:pt x="1781" y="305"/>
                  </a:lnTo>
                  <a:lnTo>
                    <a:pt x="1781" y="298"/>
                  </a:lnTo>
                  <a:lnTo>
                    <a:pt x="1781" y="291"/>
                  </a:lnTo>
                  <a:lnTo>
                    <a:pt x="1795" y="284"/>
                  </a:lnTo>
                  <a:lnTo>
                    <a:pt x="1808" y="284"/>
                  </a:lnTo>
                  <a:lnTo>
                    <a:pt x="1815" y="284"/>
                  </a:lnTo>
                  <a:lnTo>
                    <a:pt x="1822" y="284"/>
                  </a:lnTo>
                  <a:lnTo>
                    <a:pt x="1835" y="298"/>
                  </a:lnTo>
                  <a:lnTo>
                    <a:pt x="1842" y="312"/>
                  </a:lnTo>
                  <a:lnTo>
                    <a:pt x="1849" y="318"/>
                  </a:lnTo>
                  <a:lnTo>
                    <a:pt x="1856" y="318"/>
                  </a:lnTo>
                  <a:lnTo>
                    <a:pt x="1862" y="318"/>
                  </a:lnTo>
                  <a:lnTo>
                    <a:pt x="1869" y="318"/>
                  </a:lnTo>
                  <a:lnTo>
                    <a:pt x="1869" y="312"/>
                  </a:lnTo>
                  <a:lnTo>
                    <a:pt x="1876" y="312"/>
                  </a:lnTo>
                  <a:lnTo>
                    <a:pt x="1883" y="312"/>
                  </a:lnTo>
                  <a:lnTo>
                    <a:pt x="1883" y="318"/>
                  </a:lnTo>
                  <a:lnTo>
                    <a:pt x="1889" y="312"/>
                  </a:lnTo>
                  <a:lnTo>
                    <a:pt x="1896" y="305"/>
                  </a:lnTo>
                  <a:lnTo>
                    <a:pt x="1896" y="312"/>
                  </a:lnTo>
                  <a:lnTo>
                    <a:pt x="1910" y="312"/>
                  </a:lnTo>
                  <a:lnTo>
                    <a:pt x="1930" y="305"/>
                  </a:lnTo>
                  <a:lnTo>
                    <a:pt x="1937" y="305"/>
                  </a:lnTo>
                  <a:lnTo>
                    <a:pt x="1930" y="305"/>
                  </a:lnTo>
                  <a:lnTo>
                    <a:pt x="1944" y="284"/>
                  </a:lnTo>
                  <a:lnTo>
                    <a:pt x="1944" y="278"/>
                  </a:lnTo>
                  <a:lnTo>
                    <a:pt x="1950" y="278"/>
                  </a:lnTo>
                  <a:lnTo>
                    <a:pt x="1957" y="278"/>
                  </a:lnTo>
                  <a:lnTo>
                    <a:pt x="1957" y="271"/>
                  </a:lnTo>
                  <a:lnTo>
                    <a:pt x="1964" y="271"/>
                  </a:lnTo>
                  <a:lnTo>
                    <a:pt x="1964" y="278"/>
                  </a:lnTo>
                  <a:lnTo>
                    <a:pt x="1971" y="278"/>
                  </a:lnTo>
                  <a:lnTo>
                    <a:pt x="1971" y="291"/>
                  </a:lnTo>
                  <a:lnTo>
                    <a:pt x="1971" y="298"/>
                  </a:lnTo>
                  <a:lnTo>
                    <a:pt x="1971" y="305"/>
                  </a:lnTo>
                  <a:lnTo>
                    <a:pt x="1964" y="318"/>
                  </a:lnTo>
                  <a:lnTo>
                    <a:pt x="1964" y="332"/>
                  </a:lnTo>
                  <a:lnTo>
                    <a:pt x="1964" y="345"/>
                  </a:lnTo>
                  <a:lnTo>
                    <a:pt x="1971" y="345"/>
                  </a:lnTo>
                  <a:lnTo>
                    <a:pt x="1978" y="366"/>
                  </a:lnTo>
                  <a:lnTo>
                    <a:pt x="1984" y="393"/>
                  </a:lnTo>
                  <a:lnTo>
                    <a:pt x="1998" y="393"/>
                  </a:lnTo>
                  <a:lnTo>
                    <a:pt x="2011" y="386"/>
                  </a:lnTo>
                  <a:lnTo>
                    <a:pt x="2025" y="393"/>
                  </a:lnTo>
                  <a:lnTo>
                    <a:pt x="2025" y="406"/>
                  </a:lnTo>
                  <a:lnTo>
                    <a:pt x="2025" y="413"/>
                  </a:lnTo>
                  <a:lnTo>
                    <a:pt x="2025" y="420"/>
                  </a:lnTo>
                  <a:lnTo>
                    <a:pt x="2025" y="427"/>
                  </a:lnTo>
                  <a:lnTo>
                    <a:pt x="2025" y="433"/>
                  </a:lnTo>
                  <a:lnTo>
                    <a:pt x="2025" y="440"/>
                  </a:lnTo>
                  <a:lnTo>
                    <a:pt x="2025" y="454"/>
                  </a:lnTo>
                  <a:lnTo>
                    <a:pt x="2025" y="467"/>
                  </a:lnTo>
                  <a:lnTo>
                    <a:pt x="2018" y="467"/>
                  </a:lnTo>
                  <a:lnTo>
                    <a:pt x="2018" y="474"/>
                  </a:lnTo>
                  <a:lnTo>
                    <a:pt x="2018" y="488"/>
                  </a:lnTo>
                  <a:lnTo>
                    <a:pt x="2011" y="488"/>
                  </a:lnTo>
                  <a:lnTo>
                    <a:pt x="2011" y="494"/>
                  </a:lnTo>
                  <a:lnTo>
                    <a:pt x="2005" y="508"/>
                  </a:lnTo>
                  <a:lnTo>
                    <a:pt x="1998" y="515"/>
                  </a:lnTo>
                  <a:lnTo>
                    <a:pt x="2005" y="515"/>
                  </a:lnTo>
                  <a:lnTo>
                    <a:pt x="2011" y="515"/>
                  </a:lnTo>
                  <a:lnTo>
                    <a:pt x="2018" y="522"/>
                  </a:lnTo>
                  <a:lnTo>
                    <a:pt x="2025" y="522"/>
                  </a:lnTo>
                  <a:lnTo>
                    <a:pt x="2038" y="535"/>
                  </a:lnTo>
                  <a:lnTo>
                    <a:pt x="2045" y="542"/>
                  </a:lnTo>
                  <a:lnTo>
                    <a:pt x="2059" y="562"/>
                  </a:lnTo>
                  <a:lnTo>
                    <a:pt x="2059" y="569"/>
                  </a:lnTo>
                  <a:lnTo>
                    <a:pt x="2059" y="576"/>
                  </a:lnTo>
                  <a:lnTo>
                    <a:pt x="2066" y="589"/>
                  </a:lnTo>
                  <a:lnTo>
                    <a:pt x="2079" y="616"/>
                  </a:lnTo>
                  <a:lnTo>
                    <a:pt x="2072" y="616"/>
                  </a:lnTo>
                  <a:lnTo>
                    <a:pt x="2086" y="630"/>
                  </a:lnTo>
                  <a:lnTo>
                    <a:pt x="2093" y="637"/>
                  </a:lnTo>
                  <a:lnTo>
                    <a:pt x="2099" y="643"/>
                  </a:lnTo>
                  <a:lnTo>
                    <a:pt x="2113" y="698"/>
                  </a:lnTo>
                  <a:lnTo>
                    <a:pt x="2133" y="711"/>
                  </a:lnTo>
                  <a:lnTo>
                    <a:pt x="2133" y="718"/>
                  </a:lnTo>
                  <a:lnTo>
                    <a:pt x="2133" y="725"/>
                  </a:lnTo>
                  <a:lnTo>
                    <a:pt x="2140" y="732"/>
                  </a:lnTo>
                  <a:lnTo>
                    <a:pt x="2154" y="732"/>
                  </a:lnTo>
                  <a:lnTo>
                    <a:pt x="2154" y="745"/>
                  </a:lnTo>
                  <a:lnTo>
                    <a:pt x="2167" y="752"/>
                  </a:lnTo>
                  <a:lnTo>
                    <a:pt x="2181" y="779"/>
                  </a:lnTo>
                  <a:lnTo>
                    <a:pt x="2194" y="786"/>
                  </a:lnTo>
                  <a:lnTo>
                    <a:pt x="2187" y="792"/>
                  </a:lnTo>
                  <a:lnTo>
                    <a:pt x="2187" y="799"/>
                  </a:lnTo>
                  <a:lnTo>
                    <a:pt x="2181" y="806"/>
                  </a:lnTo>
                  <a:lnTo>
                    <a:pt x="2187" y="813"/>
                  </a:lnTo>
                  <a:lnTo>
                    <a:pt x="2181" y="826"/>
                  </a:lnTo>
                  <a:lnTo>
                    <a:pt x="2174" y="826"/>
                  </a:lnTo>
                  <a:lnTo>
                    <a:pt x="2181" y="853"/>
                  </a:lnTo>
                  <a:lnTo>
                    <a:pt x="2181" y="867"/>
                  </a:lnTo>
                  <a:lnTo>
                    <a:pt x="2181" y="881"/>
                  </a:lnTo>
                  <a:lnTo>
                    <a:pt x="2174" y="881"/>
                  </a:lnTo>
                  <a:lnTo>
                    <a:pt x="2174" y="887"/>
                  </a:lnTo>
                  <a:lnTo>
                    <a:pt x="2174" y="908"/>
                  </a:lnTo>
                  <a:lnTo>
                    <a:pt x="2167" y="914"/>
                  </a:lnTo>
                  <a:lnTo>
                    <a:pt x="2174" y="921"/>
                  </a:lnTo>
                  <a:lnTo>
                    <a:pt x="2167" y="935"/>
                  </a:lnTo>
                  <a:lnTo>
                    <a:pt x="2167" y="941"/>
                  </a:lnTo>
                  <a:lnTo>
                    <a:pt x="2167" y="962"/>
                  </a:lnTo>
                  <a:lnTo>
                    <a:pt x="2174" y="975"/>
                  </a:lnTo>
                  <a:lnTo>
                    <a:pt x="2147" y="996"/>
                  </a:lnTo>
                  <a:lnTo>
                    <a:pt x="2147" y="1002"/>
                  </a:lnTo>
                  <a:lnTo>
                    <a:pt x="2140" y="1002"/>
                  </a:lnTo>
                  <a:lnTo>
                    <a:pt x="2133" y="1009"/>
                  </a:lnTo>
                  <a:lnTo>
                    <a:pt x="2113" y="1002"/>
                  </a:lnTo>
                  <a:lnTo>
                    <a:pt x="2113" y="1009"/>
                  </a:lnTo>
                  <a:lnTo>
                    <a:pt x="2099" y="1009"/>
                  </a:lnTo>
                  <a:lnTo>
                    <a:pt x="2093" y="996"/>
                  </a:lnTo>
                  <a:lnTo>
                    <a:pt x="2066" y="1002"/>
                  </a:lnTo>
                  <a:lnTo>
                    <a:pt x="2059" y="1002"/>
                  </a:lnTo>
                  <a:lnTo>
                    <a:pt x="2052" y="1002"/>
                  </a:lnTo>
                  <a:lnTo>
                    <a:pt x="2045" y="996"/>
                  </a:lnTo>
                  <a:lnTo>
                    <a:pt x="2025" y="975"/>
                  </a:lnTo>
                  <a:lnTo>
                    <a:pt x="2011" y="975"/>
                  </a:lnTo>
                  <a:lnTo>
                    <a:pt x="1984" y="948"/>
                  </a:lnTo>
                  <a:lnTo>
                    <a:pt x="1971" y="948"/>
                  </a:lnTo>
                  <a:lnTo>
                    <a:pt x="1950" y="962"/>
                  </a:lnTo>
                  <a:lnTo>
                    <a:pt x="1944" y="975"/>
                  </a:lnTo>
                  <a:lnTo>
                    <a:pt x="1923" y="969"/>
                  </a:lnTo>
                  <a:lnTo>
                    <a:pt x="1883" y="975"/>
                  </a:lnTo>
                  <a:lnTo>
                    <a:pt x="1849" y="975"/>
                  </a:lnTo>
                  <a:lnTo>
                    <a:pt x="1849" y="989"/>
                  </a:lnTo>
                  <a:lnTo>
                    <a:pt x="1842" y="996"/>
                  </a:lnTo>
                  <a:lnTo>
                    <a:pt x="1842" y="1002"/>
                  </a:lnTo>
                  <a:lnTo>
                    <a:pt x="1835" y="1016"/>
                  </a:lnTo>
                  <a:lnTo>
                    <a:pt x="1829" y="1023"/>
                  </a:lnTo>
                  <a:lnTo>
                    <a:pt x="1835" y="1023"/>
                  </a:lnTo>
                  <a:lnTo>
                    <a:pt x="1829" y="1023"/>
                  </a:lnTo>
                  <a:lnTo>
                    <a:pt x="1829" y="1030"/>
                  </a:lnTo>
                  <a:lnTo>
                    <a:pt x="1835" y="1036"/>
                  </a:lnTo>
                  <a:lnTo>
                    <a:pt x="1835" y="1050"/>
                  </a:lnTo>
                  <a:lnTo>
                    <a:pt x="1835" y="1057"/>
                  </a:lnTo>
                  <a:lnTo>
                    <a:pt x="1815" y="1050"/>
                  </a:lnTo>
                  <a:lnTo>
                    <a:pt x="1801" y="1050"/>
                  </a:lnTo>
                  <a:lnTo>
                    <a:pt x="1747" y="1050"/>
                  </a:lnTo>
                  <a:lnTo>
                    <a:pt x="1747" y="1057"/>
                  </a:lnTo>
                  <a:lnTo>
                    <a:pt x="1740" y="1057"/>
                  </a:lnTo>
                  <a:lnTo>
                    <a:pt x="1734" y="1063"/>
                  </a:lnTo>
                  <a:lnTo>
                    <a:pt x="1713" y="1070"/>
                  </a:lnTo>
                  <a:lnTo>
                    <a:pt x="1693" y="1091"/>
                  </a:lnTo>
                  <a:lnTo>
                    <a:pt x="1686" y="1124"/>
                  </a:lnTo>
                  <a:lnTo>
                    <a:pt x="1680" y="1124"/>
                  </a:lnTo>
                  <a:lnTo>
                    <a:pt x="1673" y="1131"/>
                  </a:lnTo>
                  <a:lnTo>
                    <a:pt x="1646" y="1151"/>
                  </a:lnTo>
                  <a:lnTo>
                    <a:pt x="1639" y="1158"/>
                  </a:lnTo>
                  <a:lnTo>
                    <a:pt x="1639" y="1165"/>
                  </a:lnTo>
                  <a:lnTo>
                    <a:pt x="1625" y="1172"/>
                  </a:lnTo>
                  <a:lnTo>
                    <a:pt x="1619" y="1172"/>
                  </a:lnTo>
                  <a:lnTo>
                    <a:pt x="1612" y="1172"/>
                  </a:lnTo>
                  <a:lnTo>
                    <a:pt x="1605" y="1172"/>
                  </a:lnTo>
                  <a:lnTo>
                    <a:pt x="1598" y="1165"/>
                  </a:lnTo>
                  <a:lnTo>
                    <a:pt x="1591" y="1165"/>
                  </a:lnTo>
                  <a:lnTo>
                    <a:pt x="1571" y="1172"/>
                  </a:lnTo>
                  <a:lnTo>
                    <a:pt x="1571" y="1165"/>
                  </a:lnTo>
                  <a:lnTo>
                    <a:pt x="1558" y="1172"/>
                  </a:lnTo>
                  <a:lnTo>
                    <a:pt x="1558" y="1165"/>
                  </a:lnTo>
                  <a:lnTo>
                    <a:pt x="1544" y="1172"/>
                  </a:lnTo>
                  <a:lnTo>
                    <a:pt x="1530" y="1172"/>
                  </a:lnTo>
                  <a:lnTo>
                    <a:pt x="1510" y="1172"/>
                  </a:lnTo>
                  <a:lnTo>
                    <a:pt x="1510" y="1179"/>
                  </a:lnTo>
                  <a:lnTo>
                    <a:pt x="1503" y="1179"/>
                  </a:lnTo>
                  <a:lnTo>
                    <a:pt x="1503" y="1185"/>
                  </a:lnTo>
                  <a:lnTo>
                    <a:pt x="1490" y="1199"/>
                  </a:lnTo>
                  <a:lnTo>
                    <a:pt x="1470" y="1206"/>
                  </a:lnTo>
                  <a:lnTo>
                    <a:pt x="1463" y="1199"/>
                  </a:lnTo>
                  <a:lnTo>
                    <a:pt x="1456" y="1199"/>
                  </a:lnTo>
                  <a:lnTo>
                    <a:pt x="1449" y="1192"/>
                  </a:lnTo>
                  <a:lnTo>
                    <a:pt x="1442" y="1179"/>
                  </a:lnTo>
                  <a:lnTo>
                    <a:pt x="1436" y="1179"/>
                  </a:lnTo>
                  <a:lnTo>
                    <a:pt x="1409" y="1179"/>
                  </a:lnTo>
                  <a:lnTo>
                    <a:pt x="1395" y="1185"/>
                  </a:lnTo>
                  <a:lnTo>
                    <a:pt x="1388" y="1185"/>
                  </a:lnTo>
                  <a:lnTo>
                    <a:pt x="1388" y="1192"/>
                  </a:lnTo>
                  <a:lnTo>
                    <a:pt x="1375" y="1206"/>
                  </a:lnTo>
                  <a:lnTo>
                    <a:pt x="1368" y="1206"/>
                  </a:lnTo>
                  <a:lnTo>
                    <a:pt x="1368" y="1212"/>
                  </a:lnTo>
                  <a:lnTo>
                    <a:pt x="1354" y="1219"/>
                  </a:lnTo>
                  <a:lnTo>
                    <a:pt x="1334" y="1212"/>
                  </a:lnTo>
                  <a:lnTo>
                    <a:pt x="1314" y="1192"/>
                  </a:lnTo>
                  <a:lnTo>
                    <a:pt x="1300" y="1185"/>
                  </a:lnTo>
                  <a:lnTo>
                    <a:pt x="1287" y="1185"/>
                  </a:lnTo>
                  <a:lnTo>
                    <a:pt x="1253" y="1172"/>
                  </a:lnTo>
                  <a:lnTo>
                    <a:pt x="1253" y="1165"/>
                  </a:lnTo>
                  <a:lnTo>
                    <a:pt x="1260" y="1158"/>
                  </a:lnTo>
                  <a:lnTo>
                    <a:pt x="1253" y="1151"/>
                  </a:lnTo>
                  <a:lnTo>
                    <a:pt x="1253" y="1145"/>
                  </a:lnTo>
                  <a:lnTo>
                    <a:pt x="1260" y="1131"/>
                  </a:lnTo>
                  <a:lnTo>
                    <a:pt x="1253" y="1131"/>
                  </a:lnTo>
                  <a:lnTo>
                    <a:pt x="1253" y="1118"/>
                  </a:lnTo>
                  <a:lnTo>
                    <a:pt x="1253" y="1111"/>
                  </a:lnTo>
                  <a:lnTo>
                    <a:pt x="1226" y="1111"/>
                  </a:lnTo>
                  <a:lnTo>
                    <a:pt x="1205" y="1104"/>
                  </a:lnTo>
                  <a:lnTo>
                    <a:pt x="1192" y="1104"/>
                  </a:lnTo>
                  <a:lnTo>
                    <a:pt x="1185" y="1097"/>
                  </a:lnTo>
                  <a:lnTo>
                    <a:pt x="1158" y="1091"/>
                  </a:lnTo>
                  <a:lnTo>
                    <a:pt x="1158" y="1097"/>
                  </a:lnTo>
                  <a:lnTo>
                    <a:pt x="1151" y="1111"/>
                  </a:lnTo>
                  <a:lnTo>
                    <a:pt x="1138" y="1118"/>
                  </a:lnTo>
                  <a:lnTo>
                    <a:pt x="1131" y="1118"/>
                  </a:lnTo>
                  <a:lnTo>
                    <a:pt x="1131" y="1111"/>
                  </a:lnTo>
                  <a:lnTo>
                    <a:pt x="1124" y="1111"/>
                  </a:lnTo>
                  <a:lnTo>
                    <a:pt x="1124" y="1104"/>
                  </a:lnTo>
                  <a:lnTo>
                    <a:pt x="1117" y="1097"/>
                  </a:lnTo>
                  <a:lnTo>
                    <a:pt x="1111" y="1091"/>
                  </a:lnTo>
                  <a:lnTo>
                    <a:pt x="1104" y="1097"/>
                  </a:lnTo>
                  <a:lnTo>
                    <a:pt x="1104" y="1091"/>
                  </a:lnTo>
                  <a:lnTo>
                    <a:pt x="1097" y="1097"/>
                  </a:lnTo>
                  <a:lnTo>
                    <a:pt x="1097" y="1091"/>
                  </a:lnTo>
                  <a:lnTo>
                    <a:pt x="1097" y="1084"/>
                  </a:lnTo>
                  <a:lnTo>
                    <a:pt x="1097" y="1077"/>
                  </a:lnTo>
                  <a:lnTo>
                    <a:pt x="1111" y="1057"/>
                  </a:lnTo>
                  <a:lnTo>
                    <a:pt x="1104" y="1050"/>
                  </a:lnTo>
                  <a:lnTo>
                    <a:pt x="1111" y="1043"/>
                  </a:lnTo>
                  <a:lnTo>
                    <a:pt x="1111" y="1036"/>
                  </a:lnTo>
                  <a:lnTo>
                    <a:pt x="1117" y="1009"/>
                  </a:lnTo>
                  <a:lnTo>
                    <a:pt x="1117" y="1002"/>
                  </a:lnTo>
                  <a:lnTo>
                    <a:pt x="1124" y="996"/>
                  </a:lnTo>
                  <a:lnTo>
                    <a:pt x="1124" y="989"/>
                  </a:lnTo>
                  <a:lnTo>
                    <a:pt x="1131" y="982"/>
                  </a:lnTo>
                  <a:lnTo>
                    <a:pt x="1138" y="982"/>
                  </a:lnTo>
                  <a:lnTo>
                    <a:pt x="1138" y="989"/>
                  </a:lnTo>
                  <a:lnTo>
                    <a:pt x="1158" y="996"/>
                  </a:lnTo>
                  <a:lnTo>
                    <a:pt x="1165" y="989"/>
                  </a:lnTo>
                  <a:lnTo>
                    <a:pt x="1172" y="982"/>
                  </a:lnTo>
                  <a:lnTo>
                    <a:pt x="1172" y="975"/>
                  </a:lnTo>
                  <a:lnTo>
                    <a:pt x="1178" y="969"/>
                  </a:lnTo>
                  <a:lnTo>
                    <a:pt x="1172" y="969"/>
                  </a:lnTo>
                  <a:lnTo>
                    <a:pt x="1172" y="962"/>
                  </a:lnTo>
                  <a:lnTo>
                    <a:pt x="1165" y="955"/>
                  </a:lnTo>
                  <a:lnTo>
                    <a:pt x="1172" y="948"/>
                  </a:lnTo>
                  <a:lnTo>
                    <a:pt x="1165" y="935"/>
                  </a:lnTo>
                  <a:lnTo>
                    <a:pt x="1178" y="914"/>
                  </a:lnTo>
                  <a:lnTo>
                    <a:pt x="1185" y="914"/>
                  </a:lnTo>
                  <a:lnTo>
                    <a:pt x="1192" y="914"/>
                  </a:lnTo>
                  <a:lnTo>
                    <a:pt x="1199" y="914"/>
                  </a:lnTo>
                  <a:lnTo>
                    <a:pt x="1192" y="874"/>
                  </a:lnTo>
                  <a:lnTo>
                    <a:pt x="1192" y="867"/>
                  </a:lnTo>
                  <a:lnTo>
                    <a:pt x="1192" y="860"/>
                  </a:lnTo>
                  <a:lnTo>
                    <a:pt x="1192" y="853"/>
                  </a:lnTo>
                  <a:lnTo>
                    <a:pt x="1165" y="860"/>
                  </a:lnTo>
                  <a:lnTo>
                    <a:pt x="1158" y="860"/>
                  </a:lnTo>
                  <a:lnTo>
                    <a:pt x="1151" y="860"/>
                  </a:lnTo>
                  <a:lnTo>
                    <a:pt x="1138" y="867"/>
                  </a:lnTo>
                  <a:lnTo>
                    <a:pt x="1117" y="867"/>
                  </a:lnTo>
                  <a:lnTo>
                    <a:pt x="1111" y="867"/>
                  </a:lnTo>
                  <a:lnTo>
                    <a:pt x="1104" y="860"/>
                  </a:lnTo>
                  <a:lnTo>
                    <a:pt x="1097" y="853"/>
                  </a:lnTo>
                  <a:lnTo>
                    <a:pt x="1090" y="853"/>
                  </a:lnTo>
                  <a:lnTo>
                    <a:pt x="1083" y="860"/>
                  </a:lnTo>
                  <a:lnTo>
                    <a:pt x="1056" y="941"/>
                  </a:lnTo>
                  <a:lnTo>
                    <a:pt x="1056" y="948"/>
                  </a:lnTo>
                  <a:lnTo>
                    <a:pt x="1050" y="948"/>
                  </a:lnTo>
                  <a:lnTo>
                    <a:pt x="1016" y="962"/>
                  </a:lnTo>
                  <a:lnTo>
                    <a:pt x="1009" y="962"/>
                  </a:lnTo>
                  <a:lnTo>
                    <a:pt x="1002" y="962"/>
                  </a:lnTo>
                  <a:lnTo>
                    <a:pt x="989" y="962"/>
                  </a:lnTo>
                  <a:lnTo>
                    <a:pt x="962" y="955"/>
                  </a:lnTo>
                  <a:lnTo>
                    <a:pt x="941" y="955"/>
                  </a:lnTo>
                  <a:lnTo>
                    <a:pt x="941" y="948"/>
                  </a:lnTo>
                  <a:lnTo>
                    <a:pt x="921" y="948"/>
                  </a:lnTo>
                  <a:lnTo>
                    <a:pt x="907" y="941"/>
                  </a:lnTo>
                  <a:lnTo>
                    <a:pt x="894" y="941"/>
                  </a:lnTo>
                  <a:lnTo>
                    <a:pt x="880" y="935"/>
                  </a:lnTo>
                  <a:lnTo>
                    <a:pt x="874" y="928"/>
                  </a:lnTo>
                  <a:lnTo>
                    <a:pt x="867" y="928"/>
                  </a:lnTo>
                  <a:lnTo>
                    <a:pt x="853" y="928"/>
                  </a:lnTo>
                  <a:lnTo>
                    <a:pt x="853" y="921"/>
                  </a:lnTo>
                  <a:lnTo>
                    <a:pt x="846" y="914"/>
                  </a:lnTo>
                  <a:lnTo>
                    <a:pt x="840" y="908"/>
                  </a:lnTo>
                  <a:lnTo>
                    <a:pt x="833" y="914"/>
                  </a:lnTo>
                  <a:lnTo>
                    <a:pt x="826" y="914"/>
                  </a:lnTo>
                  <a:lnTo>
                    <a:pt x="819" y="941"/>
                  </a:lnTo>
                  <a:lnTo>
                    <a:pt x="819" y="948"/>
                  </a:lnTo>
                  <a:lnTo>
                    <a:pt x="819" y="962"/>
                  </a:lnTo>
                  <a:lnTo>
                    <a:pt x="806" y="948"/>
                  </a:lnTo>
                  <a:lnTo>
                    <a:pt x="799" y="948"/>
                  </a:lnTo>
                  <a:lnTo>
                    <a:pt x="799" y="941"/>
                  </a:lnTo>
                  <a:lnTo>
                    <a:pt x="799" y="935"/>
                  </a:lnTo>
                  <a:lnTo>
                    <a:pt x="792" y="928"/>
                  </a:lnTo>
                  <a:lnTo>
                    <a:pt x="785" y="914"/>
                  </a:lnTo>
                  <a:lnTo>
                    <a:pt x="779" y="908"/>
                  </a:lnTo>
                  <a:lnTo>
                    <a:pt x="785" y="901"/>
                  </a:lnTo>
                  <a:lnTo>
                    <a:pt x="785" y="894"/>
                  </a:lnTo>
                  <a:lnTo>
                    <a:pt x="792" y="887"/>
                  </a:lnTo>
                  <a:lnTo>
                    <a:pt x="799" y="894"/>
                  </a:lnTo>
                  <a:lnTo>
                    <a:pt x="806" y="887"/>
                  </a:lnTo>
                  <a:lnTo>
                    <a:pt x="792" y="881"/>
                  </a:lnTo>
                  <a:lnTo>
                    <a:pt x="785" y="881"/>
                  </a:lnTo>
                  <a:lnTo>
                    <a:pt x="765" y="867"/>
                  </a:lnTo>
                  <a:lnTo>
                    <a:pt x="765" y="860"/>
                  </a:lnTo>
                  <a:lnTo>
                    <a:pt x="765" y="867"/>
                  </a:lnTo>
                  <a:lnTo>
                    <a:pt x="758" y="867"/>
                  </a:lnTo>
                  <a:lnTo>
                    <a:pt x="765" y="881"/>
                  </a:lnTo>
                  <a:lnTo>
                    <a:pt x="758" y="887"/>
                  </a:lnTo>
                  <a:lnTo>
                    <a:pt x="758" y="894"/>
                  </a:lnTo>
                  <a:lnTo>
                    <a:pt x="752" y="887"/>
                  </a:lnTo>
                  <a:lnTo>
                    <a:pt x="752" y="881"/>
                  </a:lnTo>
                  <a:lnTo>
                    <a:pt x="731" y="894"/>
                  </a:lnTo>
                  <a:lnTo>
                    <a:pt x="731" y="901"/>
                  </a:lnTo>
                  <a:lnTo>
                    <a:pt x="731" y="914"/>
                  </a:lnTo>
                  <a:lnTo>
                    <a:pt x="738" y="921"/>
                  </a:lnTo>
                  <a:lnTo>
                    <a:pt x="738" y="928"/>
                  </a:lnTo>
                  <a:lnTo>
                    <a:pt x="724" y="928"/>
                  </a:lnTo>
                  <a:lnTo>
                    <a:pt x="724" y="935"/>
                  </a:lnTo>
                  <a:lnTo>
                    <a:pt x="711" y="935"/>
                  </a:lnTo>
                  <a:lnTo>
                    <a:pt x="704" y="935"/>
                  </a:lnTo>
                  <a:lnTo>
                    <a:pt x="684" y="948"/>
                  </a:lnTo>
                  <a:lnTo>
                    <a:pt x="684" y="969"/>
                  </a:lnTo>
                  <a:lnTo>
                    <a:pt x="684" y="975"/>
                  </a:lnTo>
                  <a:lnTo>
                    <a:pt x="684" y="982"/>
                  </a:lnTo>
                  <a:lnTo>
                    <a:pt x="664" y="989"/>
                  </a:lnTo>
                  <a:lnTo>
                    <a:pt x="643" y="982"/>
                  </a:lnTo>
                  <a:lnTo>
                    <a:pt x="623" y="989"/>
                  </a:lnTo>
                  <a:lnTo>
                    <a:pt x="616" y="989"/>
                  </a:lnTo>
                  <a:lnTo>
                    <a:pt x="596" y="1002"/>
                  </a:lnTo>
                  <a:lnTo>
                    <a:pt x="575" y="1016"/>
                  </a:lnTo>
                  <a:lnTo>
                    <a:pt x="569" y="1016"/>
                  </a:lnTo>
                  <a:lnTo>
                    <a:pt x="562" y="1023"/>
                  </a:lnTo>
                  <a:lnTo>
                    <a:pt x="555" y="1023"/>
                  </a:lnTo>
                  <a:lnTo>
                    <a:pt x="562" y="1016"/>
                  </a:lnTo>
                  <a:lnTo>
                    <a:pt x="548" y="1016"/>
                  </a:lnTo>
                  <a:lnTo>
                    <a:pt x="548" y="1009"/>
                  </a:lnTo>
                  <a:lnTo>
                    <a:pt x="562" y="989"/>
                  </a:lnTo>
                  <a:lnTo>
                    <a:pt x="569" y="982"/>
                  </a:lnTo>
                  <a:lnTo>
                    <a:pt x="575" y="982"/>
                  </a:lnTo>
                  <a:lnTo>
                    <a:pt x="562" y="969"/>
                  </a:lnTo>
                  <a:lnTo>
                    <a:pt x="569" y="962"/>
                  </a:lnTo>
                  <a:lnTo>
                    <a:pt x="569" y="955"/>
                  </a:lnTo>
                  <a:lnTo>
                    <a:pt x="569" y="941"/>
                  </a:lnTo>
                  <a:lnTo>
                    <a:pt x="562" y="928"/>
                  </a:lnTo>
                  <a:lnTo>
                    <a:pt x="555" y="914"/>
                  </a:lnTo>
                  <a:lnTo>
                    <a:pt x="548" y="914"/>
                  </a:lnTo>
                  <a:lnTo>
                    <a:pt x="548" y="908"/>
                  </a:lnTo>
                  <a:lnTo>
                    <a:pt x="542" y="908"/>
                  </a:lnTo>
                  <a:lnTo>
                    <a:pt x="535" y="901"/>
                  </a:lnTo>
                  <a:lnTo>
                    <a:pt x="515" y="894"/>
                  </a:lnTo>
                  <a:lnTo>
                    <a:pt x="481" y="867"/>
                  </a:lnTo>
                  <a:lnTo>
                    <a:pt x="467" y="867"/>
                  </a:lnTo>
                  <a:lnTo>
                    <a:pt x="460" y="881"/>
                  </a:lnTo>
                  <a:lnTo>
                    <a:pt x="454" y="881"/>
                  </a:lnTo>
                  <a:lnTo>
                    <a:pt x="447" y="894"/>
                  </a:lnTo>
                  <a:lnTo>
                    <a:pt x="440" y="908"/>
                  </a:lnTo>
                  <a:lnTo>
                    <a:pt x="433" y="914"/>
                  </a:lnTo>
                  <a:lnTo>
                    <a:pt x="433" y="921"/>
                  </a:lnTo>
                  <a:lnTo>
                    <a:pt x="426" y="935"/>
                  </a:lnTo>
                  <a:lnTo>
                    <a:pt x="426" y="941"/>
                  </a:lnTo>
                  <a:lnTo>
                    <a:pt x="420" y="948"/>
                  </a:lnTo>
                  <a:lnTo>
                    <a:pt x="406" y="1002"/>
                  </a:lnTo>
                  <a:lnTo>
                    <a:pt x="393" y="1036"/>
                  </a:lnTo>
                  <a:lnTo>
                    <a:pt x="393" y="1043"/>
                  </a:lnTo>
                  <a:lnTo>
                    <a:pt x="393" y="1050"/>
                  </a:lnTo>
                  <a:lnTo>
                    <a:pt x="386" y="1050"/>
                  </a:lnTo>
                  <a:lnTo>
                    <a:pt x="386" y="1043"/>
                  </a:lnTo>
                  <a:lnTo>
                    <a:pt x="372" y="1036"/>
                  </a:lnTo>
                  <a:lnTo>
                    <a:pt x="366" y="1030"/>
                  </a:lnTo>
                  <a:lnTo>
                    <a:pt x="359" y="1016"/>
                  </a:lnTo>
                  <a:lnTo>
                    <a:pt x="345" y="1009"/>
                  </a:lnTo>
                  <a:lnTo>
                    <a:pt x="345" y="1002"/>
                  </a:lnTo>
                  <a:lnTo>
                    <a:pt x="338" y="1002"/>
                  </a:lnTo>
                  <a:lnTo>
                    <a:pt x="318" y="982"/>
                  </a:lnTo>
                  <a:lnTo>
                    <a:pt x="311" y="955"/>
                  </a:lnTo>
                  <a:lnTo>
                    <a:pt x="305" y="948"/>
                  </a:lnTo>
                  <a:lnTo>
                    <a:pt x="291" y="935"/>
                  </a:lnTo>
                  <a:lnTo>
                    <a:pt x="284" y="935"/>
                  </a:lnTo>
                  <a:lnTo>
                    <a:pt x="284" y="941"/>
                  </a:lnTo>
                  <a:lnTo>
                    <a:pt x="277" y="941"/>
                  </a:lnTo>
                  <a:lnTo>
                    <a:pt x="271" y="935"/>
                  </a:lnTo>
                  <a:lnTo>
                    <a:pt x="250" y="914"/>
                  </a:lnTo>
                  <a:lnTo>
                    <a:pt x="237" y="901"/>
                  </a:lnTo>
                  <a:lnTo>
                    <a:pt x="223" y="881"/>
                  </a:lnTo>
                  <a:lnTo>
                    <a:pt x="216" y="867"/>
                  </a:lnTo>
                  <a:lnTo>
                    <a:pt x="210" y="860"/>
                  </a:lnTo>
                  <a:lnTo>
                    <a:pt x="203" y="853"/>
                  </a:lnTo>
                  <a:lnTo>
                    <a:pt x="189" y="840"/>
                  </a:lnTo>
                  <a:lnTo>
                    <a:pt x="183" y="826"/>
                  </a:lnTo>
                  <a:lnTo>
                    <a:pt x="169" y="820"/>
                  </a:lnTo>
                  <a:lnTo>
                    <a:pt x="162" y="813"/>
                  </a:lnTo>
                  <a:lnTo>
                    <a:pt x="169" y="806"/>
                  </a:lnTo>
                  <a:lnTo>
                    <a:pt x="176" y="799"/>
                  </a:lnTo>
                  <a:lnTo>
                    <a:pt x="183" y="786"/>
                  </a:lnTo>
                  <a:lnTo>
                    <a:pt x="189" y="786"/>
                  </a:lnTo>
                  <a:lnTo>
                    <a:pt x="189" y="779"/>
                  </a:lnTo>
                  <a:lnTo>
                    <a:pt x="196" y="765"/>
                  </a:lnTo>
                  <a:lnTo>
                    <a:pt x="203" y="759"/>
                  </a:lnTo>
                  <a:lnTo>
                    <a:pt x="203" y="752"/>
                  </a:lnTo>
                  <a:lnTo>
                    <a:pt x="203" y="745"/>
                  </a:lnTo>
                  <a:lnTo>
                    <a:pt x="210" y="745"/>
                  </a:lnTo>
                  <a:lnTo>
                    <a:pt x="216" y="738"/>
                  </a:lnTo>
                  <a:lnTo>
                    <a:pt x="216" y="732"/>
                  </a:lnTo>
                  <a:lnTo>
                    <a:pt x="210" y="725"/>
                  </a:lnTo>
                  <a:lnTo>
                    <a:pt x="216" y="698"/>
                  </a:lnTo>
                  <a:lnTo>
                    <a:pt x="223" y="684"/>
                  </a:lnTo>
                  <a:lnTo>
                    <a:pt x="230" y="677"/>
                  </a:lnTo>
                  <a:lnTo>
                    <a:pt x="223" y="664"/>
                  </a:lnTo>
                  <a:lnTo>
                    <a:pt x="216" y="650"/>
                  </a:lnTo>
                  <a:lnTo>
                    <a:pt x="210" y="650"/>
                  </a:lnTo>
                  <a:lnTo>
                    <a:pt x="196" y="637"/>
                  </a:lnTo>
                  <a:lnTo>
                    <a:pt x="196" y="630"/>
                  </a:lnTo>
                  <a:lnTo>
                    <a:pt x="210" y="630"/>
                  </a:lnTo>
                  <a:lnTo>
                    <a:pt x="210" y="623"/>
                  </a:lnTo>
                  <a:lnTo>
                    <a:pt x="210" y="610"/>
                  </a:lnTo>
                  <a:lnTo>
                    <a:pt x="210" y="603"/>
                  </a:lnTo>
                  <a:lnTo>
                    <a:pt x="203" y="589"/>
                  </a:lnTo>
                  <a:lnTo>
                    <a:pt x="203" y="582"/>
                  </a:lnTo>
                  <a:lnTo>
                    <a:pt x="196" y="582"/>
                  </a:lnTo>
                  <a:lnTo>
                    <a:pt x="169" y="582"/>
                  </a:lnTo>
                  <a:lnTo>
                    <a:pt x="169" y="589"/>
                  </a:lnTo>
                  <a:lnTo>
                    <a:pt x="162" y="589"/>
                  </a:lnTo>
                  <a:lnTo>
                    <a:pt x="149" y="610"/>
                  </a:lnTo>
                  <a:lnTo>
                    <a:pt x="135" y="616"/>
                  </a:lnTo>
                  <a:lnTo>
                    <a:pt x="135" y="623"/>
                  </a:lnTo>
                  <a:lnTo>
                    <a:pt x="128" y="630"/>
                  </a:lnTo>
                  <a:lnTo>
                    <a:pt x="115" y="630"/>
                  </a:lnTo>
                  <a:lnTo>
                    <a:pt x="108" y="630"/>
                  </a:lnTo>
                  <a:lnTo>
                    <a:pt x="95" y="623"/>
                  </a:lnTo>
                  <a:lnTo>
                    <a:pt x="81" y="623"/>
                  </a:lnTo>
                  <a:lnTo>
                    <a:pt x="74" y="616"/>
                  </a:lnTo>
                  <a:lnTo>
                    <a:pt x="74" y="610"/>
                  </a:lnTo>
                  <a:lnTo>
                    <a:pt x="81" y="589"/>
                  </a:lnTo>
                  <a:lnTo>
                    <a:pt x="74" y="589"/>
                  </a:lnTo>
                  <a:lnTo>
                    <a:pt x="74" y="582"/>
                  </a:lnTo>
                  <a:lnTo>
                    <a:pt x="74" y="569"/>
                  </a:lnTo>
                  <a:lnTo>
                    <a:pt x="81" y="549"/>
                  </a:lnTo>
                  <a:lnTo>
                    <a:pt x="81" y="542"/>
                  </a:lnTo>
                  <a:lnTo>
                    <a:pt x="81" y="535"/>
                  </a:lnTo>
                  <a:lnTo>
                    <a:pt x="95" y="528"/>
                  </a:lnTo>
                  <a:lnTo>
                    <a:pt x="101" y="515"/>
                  </a:lnTo>
                  <a:lnTo>
                    <a:pt x="108" y="515"/>
                  </a:lnTo>
                  <a:lnTo>
                    <a:pt x="101" y="501"/>
                  </a:lnTo>
                  <a:lnTo>
                    <a:pt x="95" y="501"/>
                  </a:lnTo>
                  <a:lnTo>
                    <a:pt x="95" y="494"/>
                  </a:lnTo>
                  <a:lnTo>
                    <a:pt x="81" y="488"/>
                  </a:lnTo>
                  <a:lnTo>
                    <a:pt x="81" y="481"/>
                  </a:lnTo>
                  <a:lnTo>
                    <a:pt x="74" y="474"/>
                  </a:lnTo>
                  <a:lnTo>
                    <a:pt x="67" y="474"/>
                  </a:lnTo>
                  <a:lnTo>
                    <a:pt x="54" y="474"/>
                  </a:lnTo>
                  <a:lnTo>
                    <a:pt x="34" y="474"/>
                  </a:lnTo>
                  <a:lnTo>
                    <a:pt x="7" y="488"/>
                  </a:lnTo>
                  <a:lnTo>
                    <a:pt x="0" y="488"/>
                  </a:lnTo>
                  <a:lnTo>
                    <a:pt x="0" y="481"/>
                  </a:lnTo>
                  <a:lnTo>
                    <a:pt x="0" y="474"/>
                  </a:lnTo>
                  <a:lnTo>
                    <a:pt x="7" y="440"/>
                  </a:lnTo>
                  <a:lnTo>
                    <a:pt x="20" y="413"/>
                  </a:lnTo>
                  <a:lnTo>
                    <a:pt x="27" y="379"/>
                  </a:lnTo>
                  <a:lnTo>
                    <a:pt x="40" y="366"/>
                  </a:lnTo>
                  <a:lnTo>
                    <a:pt x="34" y="359"/>
                  </a:lnTo>
                  <a:lnTo>
                    <a:pt x="40" y="332"/>
                  </a:lnTo>
                  <a:lnTo>
                    <a:pt x="40" y="318"/>
                  </a:lnTo>
                  <a:lnTo>
                    <a:pt x="40" y="305"/>
                  </a:lnTo>
                  <a:lnTo>
                    <a:pt x="34" y="278"/>
                  </a:lnTo>
                  <a:lnTo>
                    <a:pt x="40" y="257"/>
                  </a:lnTo>
                  <a:lnTo>
                    <a:pt x="40" y="251"/>
                  </a:lnTo>
                  <a:lnTo>
                    <a:pt x="40" y="230"/>
                  </a:lnTo>
                  <a:lnTo>
                    <a:pt x="47" y="223"/>
                  </a:lnTo>
                  <a:lnTo>
                    <a:pt x="54" y="223"/>
                  </a:lnTo>
                  <a:lnTo>
                    <a:pt x="67" y="217"/>
                  </a:lnTo>
                  <a:lnTo>
                    <a:pt x="81" y="223"/>
                  </a:lnTo>
                  <a:lnTo>
                    <a:pt x="95" y="223"/>
                  </a:lnTo>
                  <a:lnTo>
                    <a:pt x="101" y="223"/>
                  </a:lnTo>
                  <a:close/>
                </a:path>
              </a:pathLst>
            </a:custGeom>
            <a:solidFill>
              <a:srgbClr val="A6A6A6"/>
            </a:solidFill>
            <a:ln w="0">
              <a:solidFill>
                <a:srgbClr val="7F7F7F"/>
              </a:solidFill>
              <a:prstDash val="solid"/>
              <a:round/>
              <a:headEnd/>
              <a:tailEnd/>
            </a:ln>
          </p:spPr>
          <p:txBody>
            <a:bodyPr lIns="100796" tIns="50398" rIns="100796" bIns="50398"/>
            <a:lstStyle/>
            <a:p>
              <a:endParaRPr lang="es-ES" sz="2004" dirty="0"/>
            </a:p>
          </p:txBody>
        </p:sp>
        <p:sp>
          <p:nvSpPr>
            <p:cNvPr id="8214" name="Freeform 123">
              <a:extLst>
                <a:ext uri="{FF2B5EF4-FFF2-40B4-BE49-F238E27FC236}">
                  <a16:creationId xmlns:a16="http://schemas.microsoft.com/office/drawing/2014/main" id="{8190F052-D41C-787F-F55C-5A706CFED899}"/>
                </a:ext>
              </a:extLst>
            </p:cNvPr>
            <p:cNvSpPr>
              <a:spLocks/>
            </p:cNvSpPr>
            <p:nvPr/>
          </p:nvSpPr>
          <p:spPr bwMode="auto">
            <a:xfrm>
              <a:off x="12212398" y="6124321"/>
              <a:ext cx="1144733" cy="2352071"/>
            </a:xfrm>
            <a:custGeom>
              <a:avLst/>
              <a:gdLst>
                <a:gd name="T0" fmla="*/ 2147483647 w 3042"/>
                <a:gd name="T1" fmla="*/ 2147483647 h 5873"/>
                <a:gd name="T2" fmla="*/ 2147483647 w 3042"/>
                <a:gd name="T3" fmla="*/ 2147483647 h 5873"/>
                <a:gd name="T4" fmla="*/ 2147483647 w 3042"/>
                <a:gd name="T5" fmla="*/ 2147483647 h 5873"/>
                <a:gd name="T6" fmla="*/ 2147483647 w 3042"/>
                <a:gd name="T7" fmla="*/ 2147483647 h 5873"/>
                <a:gd name="T8" fmla="*/ 2147483647 w 3042"/>
                <a:gd name="T9" fmla="*/ 2147483647 h 5873"/>
                <a:gd name="T10" fmla="*/ 2147483647 w 3042"/>
                <a:gd name="T11" fmla="*/ 2147483647 h 5873"/>
                <a:gd name="T12" fmla="*/ 2147483647 w 3042"/>
                <a:gd name="T13" fmla="*/ 2147483647 h 5873"/>
                <a:gd name="T14" fmla="*/ 2147483647 w 3042"/>
                <a:gd name="T15" fmla="*/ 2147483647 h 5873"/>
                <a:gd name="T16" fmla="*/ 2147483647 w 3042"/>
                <a:gd name="T17" fmla="*/ 2147483647 h 5873"/>
                <a:gd name="T18" fmla="*/ 2147483647 w 3042"/>
                <a:gd name="T19" fmla="*/ 2147483647 h 5873"/>
                <a:gd name="T20" fmla="*/ 2147483647 w 3042"/>
                <a:gd name="T21" fmla="*/ 2147483647 h 5873"/>
                <a:gd name="T22" fmla="*/ 2147483647 w 3042"/>
                <a:gd name="T23" fmla="*/ 2147483647 h 5873"/>
                <a:gd name="T24" fmla="*/ 2147483647 w 3042"/>
                <a:gd name="T25" fmla="*/ 2147483647 h 5873"/>
                <a:gd name="T26" fmla="*/ 2147483647 w 3042"/>
                <a:gd name="T27" fmla="*/ 2147483647 h 5873"/>
                <a:gd name="T28" fmla="*/ 2147483647 w 3042"/>
                <a:gd name="T29" fmla="*/ 2147483647 h 5873"/>
                <a:gd name="T30" fmla="*/ 2147483647 w 3042"/>
                <a:gd name="T31" fmla="*/ 2147483647 h 5873"/>
                <a:gd name="T32" fmla="*/ 2147483647 w 3042"/>
                <a:gd name="T33" fmla="*/ 2147483647 h 5873"/>
                <a:gd name="T34" fmla="*/ 2147483647 w 3042"/>
                <a:gd name="T35" fmla="*/ 2147483647 h 5873"/>
                <a:gd name="T36" fmla="*/ 2147483647 w 3042"/>
                <a:gd name="T37" fmla="*/ 2147483647 h 5873"/>
                <a:gd name="T38" fmla="*/ 2147483647 w 3042"/>
                <a:gd name="T39" fmla="*/ 2147483647 h 5873"/>
                <a:gd name="T40" fmla="*/ 2147483647 w 3042"/>
                <a:gd name="T41" fmla="*/ 2147483647 h 5873"/>
                <a:gd name="T42" fmla="*/ 2147483647 w 3042"/>
                <a:gd name="T43" fmla="*/ 2147483647 h 5873"/>
                <a:gd name="T44" fmla="*/ 2147483647 w 3042"/>
                <a:gd name="T45" fmla="*/ 2147483647 h 5873"/>
                <a:gd name="T46" fmla="*/ 2147483647 w 3042"/>
                <a:gd name="T47" fmla="*/ 2147483647 h 5873"/>
                <a:gd name="T48" fmla="*/ 2147483647 w 3042"/>
                <a:gd name="T49" fmla="*/ 2147483647 h 5873"/>
                <a:gd name="T50" fmla="*/ 2147483647 w 3042"/>
                <a:gd name="T51" fmla="*/ 2147483647 h 5873"/>
                <a:gd name="T52" fmla="*/ 2147483647 w 3042"/>
                <a:gd name="T53" fmla="*/ 2147483647 h 5873"/>
                <a:gd name="T54" fmla="*/ 2147483647 w 3042"/>
                <a:gd name="T55" fmla="*/ 2147483647 h 5873"/>
                <a:gd name="T56" fmla="*/ 2147483647 w 3042"/>
                <a:gd name="T57" fmla="*/ 2147483647 h 5873"/>
                <a:gd name="T58" fmla="*/ 2147483647 w 3042"/>
                <a:gd name="T59" fmla="*/ 2147483647 h 5873"/>
                <a:gd name="T60" fmla="*/ 2147483647 w 3042"/>
                <a:gd name="T61" fmla="*/ 2147483647 h 5873"/>
                <a:gd name="T62" fmla="*/ 2147483647 w 3042"/>
                <a:gd name="T63" fmla="*/ 2147483647 h 5873"/>
                <a:gd name="T64" fmla="*/ 2147483647 w 3042"/>
                <a:gd name="T65" fmla="*/ 2147483647 h 5873"/>
                <a:gd name="T66" fmla="*/ 2147483647 w 3042"/>
                <a:gd name="T67" fmla="*/ 2147483647 h 5873"/>
                <a:gd name="T68" fmla="*/ 2147483647 w 3042"/>
                <a:gd name="T69" fmla="*/ 2147483647 h 5873"/>
                <a:gd name="T70" fmla="*/ 2147483647 w 3042"/>
                <a:gd name="T71" fmla="*/ 2147483647 h 5873"/>
                <a:gd name="T72" fmla="*/ 2147483647 w 3042"/>
                <a:gd name="T73" fmla="*/ 2147483647 h 5873"/>
                <a:gd name="T74" fmla="*/ 2147483647 w 3042"/>
                <a:gd name="T75" fmla="*/ 2147483647 h 5873"/>
                <a:gd name="T76" fmla="*/ 2147483647 w 3042"/>
                <a:gd name="T77" fmla="*/ 2147483647 h 5873"/>
                <a:gd name="T78" fmla="*/ 2147483647 w 3042"/>
                <a:gd name="T79" fmla="*/ 2147483647 h 5873"/>
                <a:gd name="T80" fmla="*/ 2147483647 w 3042"/>
                <a:gd name="T81" fmla="*/ 2147483647 h 5873"/>
                <a:gd name="T82" fmla="*/ 2147483647 w 3042"/>
                <a:gd name="T83" fmla="*/ 2147483647 h 5873"/>
                <a:gd name="T84" fmla="*/ 2147483647 w 3042"/>
                <a:gd name="T85" fmla="*/ 2147483647 h 5873"/>
                <a:gd name="T86" fmla="*/ 2147483647 w 3042"/>
                <a:gd name="T87" fmla="*/ 2147483647 h 5873"/>
                <a:gd name="T88" fmla="*/ 2147483647 w 3042"/>
                <a:gd name="T89" fmla="*/ 2147483647 h 5873"/>
                <a:gd name="T90" fmla="*/ 2147483647 w 3042"/>
                <a:gd name="T91" fmla="*/ 2147483647 h 5873"/>
                <a:gd name="T92" fmla="*/ 2147483647 w 3042"/>
                <a:gd name="T93" fmla="*/ 2147483647 h 5873"/>
                <a:gd name="T94" fmla="*/ 2147483647 w 3042"/>
                <a:gd name="T95" fmla="*/ 2147483647 h 5873"/>
                <a:gd name="T96" fmla="*/ 2147483647 w 3042"/>
                <a:gd name="T97" fmla="*/ 2147483647 h 5873"/>
                <a:gd name="T98" fmla="*/ 2147483647 w 3042"/>
                <a:gd name="T99" fmla="*/ 2147483647 h 5873"/>
                <a:gd name="T100" fmla="*/ 2147483647 w 3042"/>
                <a:gd name="T101" fmla="*/ 2147483647 h 5873"/>
                <a:gd name="T102" fmla="*/ 2147483647 w 3042"/>
                <a:gd name="T103" fmla="*/ 2147483647 h 5873"/>
                <a:gd name="T104" fmla="*/ 2147483647 w 3042"/>
                <a:gd name="T105" fmla="*/ 2147483647 h 5873"/>
                <a:gd name="T106" fmla="*/ 2147483647 w 3042"/>
                <a:gd name="T107" fmla="*/ 441210369 h 5873"/>
                <a:gd name="T108" fmla="*/ 2147483647 w 3042"/>
                <a:gd name="T109" fmla="*/ 2147483647 h 5873"/>
                <a:gd name="T110" fmla="*/ 2147483647 w 3042"/>
                <a:gd name="T111" fmla="*/ 2147483647 h 5873"/>
                <a:gd name="T112" fmla="*/ 2147483647 w 3042"/>
                <a:gd name="T113" fmla="*/ 2147483647 h 5873"/>
                <a:gd name="T114" fmla="*/ 2147483647 w 3042"/>
                <a:gd name="T115" fmla="*/ 2147483647 h 5873"/>
                <a:gd name="T116" fmla="*/ 2147483647 w 3042"/>
                <a:gd name="T117" fmla="*/ 2147483647 h 5873"/>
                <a:gd name="T118" fmla="*/ 2147483647 w 3042"/>
                <a:gd name="T119" fmla="*/ 2147483647 h 5873"/>
                <a:gd name="T120" fmla="*/ 2147483647 w 3042"/>
                <a:gd name="T121" fmla="*/ 2147483647 h 5873"/>
                <a:gd name="T122" fmla="*/ 2147483647 w 3042"/>
                <a:gd name="T123" fmla="*/ 2147483647 h 587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042"/>
                <a:gd name="T187" fmla="*/ 0 h 5873"/>
                <a:gd name="T188" fmla="*/ 3042 w 3042"/>
                <a:gd name="T189" fmla="*/ 5873 h 587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042" h="5873">
                  <a:moveTo>
                    <a:pt x="1763" y="5708"/>
                  </a:moveTo>
                  <a:lnTo>
                    <a:pt x="1756" y="5708"/>
                  </a:lnTo>
                  <a:lnTo>
                    <a:pt x="1749" y="5695"/>
                  </a:lnTo>
                  <a:lnTo>
                    <a:pt x="1749" y="5661"/>
                  </a:lnTo>
                  <a:lnTo>
                    <a:pt x="1749" y="5647"/>
                  </a:lnTo>
                  <a:lnTo>
                    <a:pt x="1743" y="5634"/>
                  </a:lnTo>
                  <a:lnTo>
                    <a:pt x="1736" y="5627"/>
                  </a:lnTo>
                  <a:lnTo>
                    <a:pt x="1729" y="5620"/>
                  </a:lnTo>
                  <a:lnTo>
                    <a:pt x="1736" y="5607"/>
                  </a:lnTo>
                  <a:lnTo>
                    <a:pt x="1743" y="5593"/>
                  </a:lnTo>
                  <a:lnTo>
                    <a:pt x="1736" y="5573"/>
                  </a:lnTo>
                  <a:lnTo>
                    <a:pt x="1729" y="5559"/>
                  </a:lnTo>
                  <a:lnTo>
                    <a:pt x="1729" y="5553"/>
                  </a:lnTo>
                  <a:lnTo>
                    <a:pt x="1729" y="5546"/>
                  </a:lnTo>
                  <a:lnTo>
                    <a:pt x="1729" y="5532"/>
                  </a:lnTo>
                  <a:lnTo>
                    <a:pt x="1729" y="5512"/>
                  </a:lnTo>
                  <a:lnTo>
                    <a:pt x="1736" y="5498"/>
                  </a:lnTo>
                  <a:lnTo>
                    <a:pt x="1736" y="5471"/>
                  </a:lnTo>
                  <a:lnTo>
                    <a:pt x="1736" y="5465"/>
                  </a:lnTo>
                  <a:lnTo>
                    <a:pt x="1729" y="5458"/>
                  </a:lnTo>
                  <a:lnTo>
                    <a:pt x="1722" y="5444"/>
                  </a:lnTo>
                  <a:lnTo>
                    <a:pt x="1716" y="5444"/>
                  </a:lnTo>
                  <a:lnTo>
                    <a:pt x="1716" y="5438"/>
                  </a:lnTo>
                  <a:lnTo>
                    <a:pt x="1716" y="5431"/>
                  </a:lnTo>
                  <a:lnTo>
                    <a:pt x="1722" y="5431"/>
                  </a:lnTo>
                  <a:lnTo>
                    <a:pt x="1729" y="5431"/>
                  </a:lnTo>
                  <a:lnTo>
                    <a:pt x="1729" y="5424"/>
                  </a:lnTo>
                  <a:lnTo>
                    <a:pt x="1722" y="5417"/>
                  </a:lnTo>
                  <a:lnTo>
                    <a:pt x="1716" y="5410"/>
                  </a:lnTo>
                  <a:lnTo>
                    <a:pt x="1716" y="5404"/>
                  </a:lnTo>
                  <a:lnTo>
                    <a:pt x="1722" y="5390"/>
                  </a:lnTo>
                  <a:lnTo>
                    <a:pt x="1716" y="5370"/>
                  </a:lnTo>
                  <a:lnTo>
                    <a:pt x="1709" y="5363"/>
                  </a:lnTo>
                  <a:lnTo>
                    <a:pt x="1716" y="5356"/>
                  </a:lnTo>
                  <a:lnTo>
                    <a:pt x="1716" y="5349"/>
                  </a:lnTo>
                  <a:lnTo>
                    <a:pt x="1716" y="5343"/>
                  </a:lnTo>
                  <a:lnTo>
                    <a:pt x="1702" y="5336"/>
                  </a:lnTo>
                  <a:lnTo>
                    <a:pt x="1695" y="5322"/>
                  </a:lnTo>
                  <a:lnTo>
                    <a:pt x="1695" y="5309"/>
                  </a:lnTo>
                  <a:lnTo>
                    <a:pt x="1689" y="5309"/>
                  </a:lnTo>
                  <a:lnTo>
                    <a:pt x="1682" y="5309"/>
                  </a:lnTo>
                  <a:lnTo>
                    <a:pt x="1675" y="5302"/>
                  </a:lnTo>
                  <a:lnTo>
                    <a:pt x="1675" y="5289"/>
                  </a:lnTo>
                  <a:lnTo>
                    <a:pt x="1668" y="5275"/>
                  </a:lnTo>
                  <a:lnTo>
                    <a:pt x="1668" y="5268"/>
                  </a:lnTo>
                  <a:lnTo>
                    <a:pt x="1668" y="5262"/>
                  </a:lnTo>
                  <a:lnTo>
                    <a:pt x="1675" y="5262"/>
                  </a:lnTo>
                  <a:lnTo>
                    <a:pt x="1682" y="5268"/>
                  </a:lnTo>
                  <a:lnTo>
                    <a:pt x="1682" y="5255"/>
                  </a:lnTo>
                  <a:lnTo>
                    <a:pt x="1675" y="5255"/>
                  </a:lnTo>
                  <a:lnTo>
                    <a:pt x="1675" y="5248"/>
                  </a:lnTo>
                  <a:lnTo>
                    <a:pt x="1689" y="5241"/>
                  </a:lnTo>
                  <a:lnTo>
                    <a:pt x="1689" y="5234"/>
                  </a:lnTo>
                  <a:lnTo>
                    <a:pt x="1695" y="5228"/>
                  </a:lnTo>
                  <a:lnTo>
                    <a:pt x="1689" y="5221"/>
                  </a:lnTo>
                  <a:lnTo>
                    <a:pt x="1689" y="5214"/>
                  </a:lnTo>
                  <a:lnTo>
                    <a:pt x="1695" y="5214"/>
                  </a:lnTo>
                  <a:lnTo>
                    <a:pt x="1702" y="5214"/>
                  </a:lnTo>
                  <a:lnTo>
                    <a:pt x="1702" y="5207"/>
                  </a:lnTo>
                  <a:lnTo>
                    <a:pt x="1709" y="5201"/>
                  </a:lnTo>
                  <a:lnTo>
                    <a:pt x="1709" y="5194"/>
                  </a:lnTo>
                  <a:lnTo>
                    <a:pt x="1716" y="5194"/>
                  </a:lnTo>
                  <a:lnTo>
                    <a:pt x="1722" y="5180"/>
                  </a:lnTo>
                  <a:lnTo>
                    <a:pt x="1729" y="5173"/>
                  </a:lnTo>
                  <a:lnTo>
                    <a:pt x="1722" y="5167"/>
                  </a:lnTo>
                  <a:lnTo>
                    <a:pt x="1736" y="5167"/>
                  </a:lnTo>
                  <a:lnTo>
                    <a:pt x="1736" y="5160"/>
                  </a:lnTo>
                  <a:lnTo>
                    <a:pt x="1736" y="5153"/>
                  </a:lnTo>
                  <a:lnTo>
                    <a:pt x="1736" y="5146"/>
                  </a:lnTo>
                  <a:lnTo>
                    <a:pt x="1743" y="5146"/>
                  </a:lnTo>
                  <a:lnTo>
                    <a:pt x="1743" y="5133"/>
                  </a:lnTo>
                  <a:lnTo>
                    <a:pt x="1736" y="5133"/>
                  </a:lnTo>
                  <a:lnTo>
                    <a:pt x="1743" y="5126"/>
                  </a:lnTo>
                  <a:lnTo>
                    <a:pt x="1749" y="5119"/>
                  </a:lnTo>
                  <a:lnTo>
                    <a:pt x="1743" y="5113"/>
                  </a:lnTo>
                  <a:lnTo>
                    <a:pt x="1749" y="5106"/>
                  </a:lnTo>
                  <a:lnTo>
                    <a:pt x="1749" y="5099"/>
                  </a:lnTo>
                  <a:lnTo>
                    <a:pt x="1756" y="5086"/>
                  </a:lnTo>
                  <a:lnTo>
                    <a:pt x="1763" y="5072"/>
                  </a:lnTo>
                  <a:lnTo>
                    <a:pt x="1763" y="5065"/>
                  </a:lnTo>
                  <a:lnTo>
                    <a:pt x="1763" y="5058"/>
                  </a:lnTo>
                  <a:lnTo>
                    <a:pt x="1770" y="5058"/>
                  </a:lnTo>
                  <a:lnTo>
                    <a:pt x="1770" y="5045"/>
                  </a:lnTo>
                  <a:lnTo>
                    <a:pt x="1770" y="5038"/>
                  </a:lnTo>
                  <a:lnTo>
                    <a:pt x="1777" y="5038"/>
                  </a:lnTo>
                  <a:lnTo>
                    <a:pt x="1783" y="5038"/>
                  </a:lnTo>
                  <a:lnTo>
                    <a:pt x="1783" y="5031"/>
                  </a:lnTo>
                  <a:lnTo>
                    <a:pt x="1790" y="5031"/>
                  </a:lnTo>
                  <a:lnTo>
                    <a:pt x="1790" y="5038"/>
                  </a:lnTo>
                  <a:lnTo>
                    <a:pt x="1797" y="5038"/>
                  </a:lnTo>
                  <a:lnTo>
                    <a:pt x="1797" y="5031"/>
                  </a:lnTo>
                  <a:lnTo>
                    <a:pt x="1804" y="5025"/>
                  </a:lnTo>
                  <a:lnTo>
                    <a:pt x="1810" y="5018"/>
                  </a:lnTo>
                  <a:lnTo>
                    <a:pt x="1817" y="5011"/>
                  </a:lnTo>
                  <a:lnTo>
                    <a:pt x="1824" y="5004"/>
                  </a:lnTo>
                  <a:lnTo>
                    <a:pt x="1831" y="5004"/>
                  </a:lnTo>
                  <a:lnTo>
                    <a:pt x="1831" y="4997"/>
                  </a:lnTo>
                  <a:lnTo>
                    <a:pt x="1838" y="4997"/>
                  </a:lnTo>
                  <a:lnTo>
                    <a:pt x="1838" y="4991"/>
                  </a:lnTo>
                  <a:lnTo>
                    <a:pt x="1844" y="4991"/>
                  </a:lnTo>
                  <a:lnTo>
                    <a:pt x="1851" y="4984"/>
                  </a:lnTo>
                  <a:lnTo>
                    <a:pt x="1865" y="4977"/>
                  </a:lnTo>
                  <a:lnTo>
                    <a:pt x="1865" y="4970"/>
                  </a:lnTo>
                  <a:lnTo>
                    <a:pt x="1871" y="4964"/>
                  </a:lnTo>
                  <a:lnTo>
                    <a:pt x="1878" y="4957"/>
                  </a:lnTo>
                  <a:lnTo>
                    <a:pt x="1885" y="4957"/>
                  </a:lnTo>
                  <a:lnTo>
                    <a:pt x="1885" y="4950"/>
                  </a:lnTo>
                  <a:lnTo>
                    <a:pt x="1885" y="4937"/>
                  </a:lnTo>
                  <a:lnTo>
                    <a:pt x="1892" y="4930"/>
                  </a:lnTo>
                  <a:lnTo>
                    <a:pt x="1898" y="4923"/>
                  </a:lnTo>
                  <a:lnTo>
                    <a:pt x="1905" y="4909"/>
                  </a:lnTo>
                  <a:lnTo>
                    <a:pt x="1905" y="4903"/>
                  </a:lnTo>
                  <a:lnTo>
                    <a:pt x="1905" y="4889"/>
                  </a:lnTo>
                  <a:lnTo>
                    <a:pt x="1912" y="4889"/>
                  </a:lnTo>
                  <a:lnTo>
                    <a:pt x="1912" y="4882"/>
                  </a:lnTo>
                  <a:lnTo>
                    <a:pt x="1919" y="4882"/>
                  </a:lnTo>
                  <a:lnTo>
                    <a:pt x="1919" y="4876"/>
                  </a:lnTo>
                  <a:lnTo>
                    <a:pt x="1926" y="4869"/>
                  </a:lnTo>
                  <a:lnTo>
                    <a:pt x="1926" y="4862"/>
                  </a:lnTo>
                  <a:lnTo>
                    <a:pt x="1926" y="4849"/>
                  </a:lnTo>
                  <a:lnTo>
                    <a:pt x="1932" y="4842"/>
                  </a:lnTo>
                  <a:lnTo>
                    <a:pt x="1932" y="4835"/>
                  </a:lnTo>
                  <a:lnTo>
                    <a:pt x="1939" y="4822"/>
                  </a:lnTo>
                  <a:lnTo>
                    <a:pt x="1932" y="4822"/>
                  </a:lnTo>
                  <a:lnTo>
                    <a:pt x="1939" y="4808"/>
                  </a:lnTo>
                  <a:lnTo>
                    <a:pt x="1926" y="4801"/>
                  </a:lnTo>
                  <a:lnTo>
                    <a:pt x="1926" y="4794"/>
                  </a:lnTo>
                  <a:lnTo>
                    <a:pt x="1932" y="4794"/>
                  </a:lnTo>
                  <a:lnTo>
                    <a:pt x="1932" y="4788"/>
                  </a:lnTo>
                  <a:lnTo>
                    <a:pt x="1939" y="4788"/>
                  </a:lnTo>
                  <a:lnTo>
                    <a:pt x="1946" y="4781"/>
                  </a:lnTo>
                  <a:lnTo>
                    <a:pt x="1953" y="4788"/>
                  </a:lnTo>
                  <a:lnTo>
                    <a:pt x="1953" y="4781"/>
                  </a:lnTo>
                  <a:lnTo>
                    <a:pt x="1959" y="4788"/>
                  </a:lnTo>
                  <a:lnTo>
                    <a:pt x="1966" y="4781"/>
                  </a:lnTo>
                  <a:lnTo>
                    <a:pt x="1980" y="4781"/>
                  </a:lnTo>
                  <a:lnTo>
                    <a:pt x="1980" y="4774"/>
                  </a:lnTo>
                  <a:lnTo>
                    <a:pt x="1993" y="4774"/>
                  </a:lnTo>
                  <a:lnTo>
                    <a:pt x="2000" y="4781"/>
                  </a:lnTo>
                  <a:lnTo>
                    <a:pt x="2007" y="4788"/>
                  </a:lnTo>
                  <a:lnTo>
                    <a:pt x="2014" y="4781"/>
                  </a:lnTo>
                  <a:lnTo>
                    <a:pt x="2020" y="4781"/>
                  </a:lnTo>
                  <a:lnTo>
                    <a:pt x="2020" y="4788"/>
                  </a:lnTo>
                  <a:lnTo>
                    <a:pt x="2027" y="4781"/>
                  </a:lnTo>
                  <a:lnTo>
                    <a:pt x="2027" y="4774"/>
                  </a:lnTo>
                  <a:lnTo>
                    <a:pt x="2034" y="4774"/>
                  </a:lnTo>
                  <a:lnTo>
                    <a:pt x="2041" y="4781"/>
                  </a:lnTo>
                  <a:lnTo>
                    <a:pt x="2054" y="4774"/>
                  </a:lnTo>
                  <a:lnTo>
                    <a:pt x="2047" y="4767"/>
                  </a:lnTo>
                  <a:lnTo>
                    <a:pt x="2047" y="4754"/>
                  </a:lnTo>
                  <a:lnTo>
                    <a:pt x="2054" y="4754"/>
                  </a:lnTo>
                  <a:lnTo>
                    <a:pt x="2054" y="4747"/>
                  </a:lnTo>
                  <a:lnTo>
                    <a:pt x="2047" y="4747"/>
                  </a:lnTo>
                  <a:lnTo>
                    <a:pt x="2054" y="4740"/>
                  </a:lnTo>
                  <a:lnTo>
                    <a:pt x="2054" y="4747"/>
                  </a:lnTo>
                  <a:lnTo>
                    <a:pt x="2061" y="4740"/>
                  </a:lnTo>
                  <a:lnTo>
                    <a:pt x="2061" y="4733"/>
                  </a:lnTo>
                  <a:lnTo>
                    <a:pt x="2068" y="4733"/>
                  </a:lnTo>
                  <a:lnTo>
                    <a:pt x="2068" y="4740"/>
                  </a:lnTo>
                  <a:lnTo>
                    <a:pt x="2068" y="4733"/>
                  </a:lnTo>
                  <a:lnTo>
                    <a:pt x="2074" y="4733"/>
                  </a:lnTo>
                  <a:lnTo>
                    <a:pt x="2074" y="4727"/>
                  </a:lnTo>
                  <a:lnTo>
                    <a:pt x="2081" y="4733"/>
                  </a:lnTo>
                  <a:lnTo>
                    <a:pt x="2088" y="4740"/>
                  </a:lnTo>
                  <a:lnTo>
                    <a:pt x="2095" y="4740"/>
                  </a:lnTo>
                  <a:lnTo>
                    <a:pt x="2101" y="4747"/>
                  </a:lnTo>
                  <a:lnTo>
                    <a:pt x="2101" y="4740"/>
                  </a:lnTo>
                  <a:lnTo>
                    <a:pt x="2101" y="4747"/>
                  </a:lnTo>
                  <a:lnTo>
                    <a:pt x="2108" y="4747"/>
                  </a:lnTo>
                  <a:lnTo>
                    <a:pt x="2108" y="4761"/>
                  </a:lnTo>
                  <a:lnTo>
                    <a:pt x="2115" y="4761"/>
                  </a:lnTo>
                  <a:lnTo>
                    <a:pt x="2122" y="4761"/>
                  </a:lnTo>
                  <a:lnTo>
                    <a:pt x="2122" y="4767"/>
                  </a:lnTo>
                  <a:lnTo>
                    <a:pt x="2129" y="4761"/>
                  </a:lnTo>
                  <a:lnTo>
                    <a:pt x="2135" y="4754"/>
                  </a:lnTo>
                  <a:lnTo>
                    <a:pt x="2142" y="4754"/>
                  </a:lnTo>
                  <a:lnTo>
                    <a:pt x="2149" y="4761"/>
                  </a:lnTo>
                  <a:lnTo>
                    <a:pt x="2156" y="4761"/>
                  </a:lnTo>
                  <a:lnTo>
                    <a:pt x="2162" y="4754"/>
                  </a:lnTo>
                  <a:lnTo>
                    <a:pt x="2162" y="4761"/>
                  </a:lnTo>
                  <a:lnTo>
                    <a:pt x="2162" y="4747"/>
                  </a:lnTo>
                  <a:lnTo>
                    <a:pt x="2169" y="4740"/>
                  </a:lnTo>
                  <a:lnTo>
                    <a:pt x="2162" y="4733"/>
                  </a:lnTo>
                  <a:lnTo>
                    <a:pt x="2162" y="4727"/>
                  </a:lnTo>
                  <a:lnTo>
                    <a:pt x="2176" y="4720"/>
                  </a:lnTo>
                  <a:lnTo>
                    <a:pt x="2176" y="4706"/>
                  </a:lnTo>
                  <a:lnTo>
                    <a:pt x="2176" y="4700"/>
                  </a:lnTo>
                  <a:lnTo>
                    <a:pt x="2176" y="4679"/>
                  </a:lnTo>
                  <a:lnTo>
                    <a:pt x="2183" y="4666"/>
                  </a:lnTo>
                  <a:lnTo>
                    <a:pt x="2189" y="4666"/>
                  </a:lnTo>
                  <a:lnTo>
                    <a:pt x="2189" y="4659"/>
                  </a:lnTo>
                  <a:lnTo>
                    <a:pt x="2196" y="4659"/>
                  </a:lnTo>
                  <a:lnTo>
                    <a:pt x="2196" y="4652"/>
                  </a:lnTo>
                  <a:lnTo>
                    <a:pt x="2203" y="4639"/>
                  </a:lnTo>
                  <a:lnTo>
                    <a:pt x="2196" y="4639"/>
                  </a:lnTo>
                  <a:lnTo>
                    <a:pt x="2203" y="4639"/>
                  </a:lnTo>
                  <a:lnTo>
                    <a:pt x="2203" y="4631"/>
                  </a:lnTo>
                  <a:lnTo>
                    <a:pt x="2210" y="4631"/>
                  </a:lnTo>
                  <a:lnTo>
                    <a:pt x="2210" y="4624"/>
                  </a:lnTo>
                  <a:lnTo>
                    <a:pt x="2203" y="4624"/>
                  </a:lnTo>
                  <a:lnTo>
                    <a:pt x="2210" y="4618"/>
                  </a:lnTo>
                  <a:lnTo>
                    <a:pt x="2210" y="4611"/>
                  </a:lnTo>
                  <a:lnTo>
                    <a:pt x="2217" y="4611"/>
                  </a:lnTo>
                  <a:lnTo>
                    <a:pt x="2210" y="4604"/>
                  </a:lnTo>
                  <a:lnTo>
                    <a:pt x="2203" y="4611"/>
                  </a:lnTo>
                  <a:lnTo>
                    <a:pt x="2196" y="4604"/>
                  </a:lnTo>
                  <a:lnTo>
                    <a:pt x="2196" y="4597"/>
                  </a:lnTo>
                  <a:lnTo>
                    <a:pt x="2203" y="4591"/>
                  </a:lnTo>
                  <a:lnTo>
                    <a:pt x="2210" y="4577"/>
                  </a:lnTo>
                  <a:lnTo>
                    <a:pt x="2230" y="4557"/>
                  </a:lnTo>
                  <a:lnTo>
                    <a:pt x="2230" y="4536"/>
                  </a:lnTo>
                  <a:lnTo>
                    <a:pt x="2223" y="4536"/>
                  </a:lnTo>
                  <a:lnTo>
                    <a:pt x="2223" y="4543"/>
                  </a:lnTo>
                  <a:lnTo>
                    <a:pt x="2217" y="4543"/>
                  </a:lnTo>
                  <a:lnTo>
                    <a:pt x="2223" y="4536"/>
                  </a:lnTo>
                  <a:lnTo>
                    <a:pt x="2210" y="4536"/>
                  </a:lnTo>
                  <a:lnTo>
                    <a:pt x="2196" y="4550"/>
                  </a:lnTo>
                  <a:lnTo>
                    <a:pt x="2189" y="4543"/>
                  </a:lnTo>
                  <a:lnTo>
                    <a:pt x="2176" y="4550"/>
                  </a:lnTo>
                  <a:lnTo>
                    <a:pt x="2162" y="4550"/>
                  </a:lnTo>
                  <a:lnTo>
                    <a:pt x="2162" y="4557"/>
                  </a:lnTo>
                  <a:lnTo>
                    <a:pt x="2156" y="4557"/>
                  </a:lnTo>
                  <a:lnTo>
                    <a:pt x="2156" y="4563"/>
                  </a:lnTo>
                  <a:lnTo>
                    <a:pt x="2156" y="4570"/>
                  </a:lnTo>
                  <a:lnTo>
                    <a:pt x="2149" y="4570"/>
                  </a:lnTo>
                  <a:lnTo>
                    <a:pt x="2142" y="4570"/>
                  </a:lnTo>
                  <a:lnTo>
                    <a:pt x="2135" y="4570"/>
                  </a:lnTo>
                  <a:lnTo>
                    <a:pt x="2129" y="4570"/>
                  </a:lnTo>
                  <a:lnTo>
                    <a:pt x="2129" y="4577"/>
                  </a:lnTo>
                  <a:lnTo>
                    <a:pt x="2122" y="4577"/>
                  </a:lnTo>
                  <a:lnTo>
                    <a:pt x="2115" y="4577"/>
                  </a:lnTo>
                  <a:lnTo>
                    <a:pt x="2122" y="4570"/>
                  </a:lnTo>
                  <a:lnTo>
                    <a:pt x="2115" y="4570"/>
                  </a:lnTo>
                  <a:lnTo>
                    <a:pt x="2115" y="4577"/>
                  </a:lnTo>
                  <a:lnTo>
                    <a:pt x="2102" y="4577"/>
                  </a:lnTo>
                  <a:lnTo>
                    <a:pt x="2095" y="4584"/>
                  </a:lnTo>
                  <a:lnTo>
                    <a:pt x="2095" y="4577"/>
                  </a:lnTo>
                  <a:lnTo>
                    <a:pt x="2081" y="4577"/>
                  </a:lnTo>
                  <a:lnTo>
                    <a:pt x="2081" y="4563"/>
                  </a:lnTo>
                  <a:lnTo>
                    <a:pt x="2074" y="4563"/>
                  </a:lnTo>
                  <a:lnTo>
                    <a:pt x="2074" y="4557"/>
                  </a:lnTo>
                  <a:lnTo>
                    <a:pt x="2074" y="4543"/>
                  </a:lnTo>
                  <a:lnTo>
                    <a:pt x="2068" y="4543"/>
                  </a:lnTo>
                  <a:lnTo>
                    <a:pt x="2068" y="4536"/>
                  </a:lnTo>
                  <a:lnTo>
                    <a:pt x="2061" y="4516"/>
                  </a:lnTo>
                  <a:lnTo>
                    <a:pt x="2047" y="4509"/>
                  </a:lnTo>
                  <a:lnTo>
                    <a:pt x="2047" y="4503"/>
                  </a:lnTo>
                  <a:lnTo>
                    <a:pt x="2047" y="4489"/>
                  </a:lnTo>
                  <a:lnTo>
                    <a:pt x="2047" y="4482"/>
                  </a:lnTo>
                  <a:lnTo>
                    <a:pt x="2047" y="4475"/>
                  </a:lnTo>
                  <a:lnTo>
                    <a:pt x="2041" y="4469"/>
                  </a:lnTo>
                  <a:lnTo>
                    <a:pt x="2047" y="4469"/>
                  </a:lnTo>
                  <a:lnTo>
                    <a:pt x="2041" y="4469"/>
                  </a:lnTo>
                  <a:lnTo>
                    <a:pt x="2041" y="4462"/>
                  </a:lnTo>
                  <a:lnTo>
                    <a:pt x="2034" y="4455"/>
                  </a:lnTo>
                  <a:lnTo>
                    <a:pt x="2027" y="4455"/>
                  </a:lnTo>
                  <a:lnTo>
                    <a:pt x="2020" y="4448"/>
                  </a:lnTo>
                  <a:lnTo>
                    <a:pt x="2014" y="4442"/>
                  </a:lnTo>
                  <a:lnTo>
                    <a:pt x="2007" y="4421"/>
                  </a:lnTo>
                  <a:lnTo>
                    <a:pt x="2000" y="4401"/>
                  </a:lnTo>
                  <a:lnTo>
                    <a:pt x="1986" y="4387"/>
                  </a:lnTo>
                  <a:lnTo>
                    <a:pt x="1986" y="4381"/>
                  </a:lnTo>
                  <a:lnTo>
                    <a:pt x="1973" y="4367"/>
                  </a:lnTo>
                  <a:lnTo>
                    <a:pt x="1959" y="4354"/>
                  </a:lnTo>
                  <a:lnTo>
                    <a:pt x="1946" y="4326"/>
                  </a:lnTo>
                  <a:lnTo>
                    <a:pt x="1939" y="4320"/>
                  </a:lnTo>
                  <a:lnTo>
                    <a:pt x="1932" y="4299"/>
                  </a:lnTo>
                  <a:lnTo>
                    <a:pt x="1932" y="4293"/>
                  </a:lnTo>
                  <a:lnTo>
                    <a:pt x="1926" y="4286"/>
                  </a:lnTo>
                  <a:lnTo>
                    <a:pt x="1919" y="4286"/>
                  </a:lnTo>
                  <a:lnTo>
                    <a:pt x="1926" y="4286"/>
                  </a:lnTo>
                  <a:lnTo>
                    <a:pt x="1919" y="4286"/>
                  </a:lnTo>
                  <a:lnTo>
                    <a:pt x="1912" y="4279"/>
                  </a:lnTo>
                  <a:lnTo>
                    <a:pt x="1905" y="4272"/>
                  </a:lnTo>
                  <a:lnTo>
                    <a:pt x="1899" y="4266"/>
                  </a:lnTo>
                  <a:lnTo>
                    <a:pt x="1892" y="4272"/>
                  </a:lnTo>
                  <a:lnTo>
                    <a:pt x="1885" y="4272"/>
                  </a:lnTo>
                  <a:lnTo>
                    <a:pt x="1892" y="4266"/>
                  </a:lnTo>
                  <a:lnTo>
                    <a:pt x="1905" y="4259"/>
                  </a:lnTo>
                  <a:lnTo>
                    <a:pt x="1905" y="4252"/>
                  </a:lnTo>
                  <a:lnTo>
                    <a:pt x="1905" y="4245"/>
                  </a:lnTo>
                  <a:lnTo>
                    <a:pt x="1912" y="4245"/>
                  </a:lnTo>
                  <a:lnTo>
                    <a:pt x="1919" y="4238"/>
                  </a:lnTo>
                  <a:lnTo>
                    <a:pt x="1919" y="4232"/>
                  </a:lnTo>
                  <a:lnTo>
                    <a:pt x="1926" y="4225"/>
                  </a:lnTo>
                  <a:lnTo>
                    <a:pt x="1919" y="4218"/>
                  </a:lnTo>
                  <a:lnTo>
                    <a:pt x="1912" y="4218"/>
                  </a:lnTo>
                  <a:lnTo>
                    <a:pt x="1905" y="4232"/>
                  </a:lnTo>
                  <a:lnTo>
                    <a:pt x="1899" y="4225"/>
                  </a:lnTo>
                  <a:lnTo>
                    <a:pt x="1899" y="4211"/>
                  </a:lnTo>
                  <a:lnTo>
                    <a:pt x="1905" y="4205"/>
                  </a:lnTo>
                  <a:lnTo>
                    <a:pt x="1905" y="4184"/>
                  </a:lnTo>
                  <a:lnTo>
                    <a:pt x="1912" y="4184"/>
                  </a:lnTo>
                  <a:lnTo>
                    <a:pt x="1919" y="4177"/>
                  </a:lnTo>
                  <a:lnTo>
                    <a:pt x="1919" y="4171"/>
                  </a:lnTo>
                  <a:lnTo>
                    <a:pt x="1919" y="4150"/>
                  </a:lnTo>
                  <a:lnTo>
                    <a:pt x="1932" y="4137"/>
                  </a:lnTo>
                  <a:lnTo>
                    <a:pt x="1932" y="4130"/>
                  </a:lnTo>
                  <a:lnTo>
                    <a:pt x="1932" y="4117"/>
                  </a:lnTo>
                  <a:lnTo>
                    <a:pt x="1939" y="4117"/>
                  </a:lnTo>
                  <a:lnTo>
                    <a:pt x="1946" y="4117"/>
                  </a:lnTo>
                  <a:lnTo>
                    <a:pt x="1953" y="4103"/>
                  </a:lnTo>
                  <a:lnTo>
                    <a:pt x="1959" y="4103"/>
                  </a:lnTo>
                  <a:lnTo>
                    <a:pt x="1959" y="4096"/>
                  </a:lnTo>
                  <a:lnTo>
                    <a:pt x="1959" y="4083"/>
                  </a:lnTo>
                  <a:lnTo>
                    <a:pt x="1966" y="4069"/>
                  </a:lnTo>
                  <a:lnTo>
                    <a:pt x="1973" y="4062"/>
                  </a:lnTo>
                  <a:lnTo>
                    <a:pt x="1973" y="4056"/>
                  </a:lnTo>
                  <a:lnTo>
                    <a:pt x="1959" y="4056"/>
                  </a:lnTo>
                  <a:lnTo>
                    <a:pt x="1953" y="4049"/>
                  </a:lnTo>
                  <a:lnTo>
                    <a:pt x="1959" y="4022"/>
                  </a:lnTo>
                  <a:lnTo>
                    <a:pt x="1959" y="4008"/>
                  </a:lnTo>
                  <a:lnTo>
                    <a:pt x="1959" y="3995"/>
                  </a:lnTo>
                  <a:lnTo>
                    <a:pt x="1959" y="3988"/>
                  </a:lnTo>
                  <a:lnTo>
                    <a:pt x="1959" y="3968"/>
                  </a:lnTo>
                  <a:lnTo>
                    <a:pt x="1973" y="3954"/>
                  </a:lnTo>
                  <a:lnTo>
                    <a:pt x="1973" y="3947"/>
                  </a:lnTo>
                  <a:lnTo>
                    <a:pt x="1986" y="3934"/>
                  </a:lnTo>
                  <a:lnTo>
                    <a:pt x="1993" y="3934"/>
                  </a:lnTo>
                  <a:lnTo>
                    <a:pt x="2014" y="3927"/>
                  </a:lnTo>
                  <a:lnTo>
                    <a:pt x="2020" y="3920"/>
                  </a:lnTo>
                  <a:lnTo>
                    <a:pt x="2034" y="3900"/>
                  </a:lnTo>
                  <a:lnTo>
                    <a:pt x="2054" y="3886"/>
                  </a:lnTo>
                  <a:lnTo>
                    <a:pt x="2061" y="3880"/>
                  </a:lnTo>
                  <a:lnTo>
                    <a:pt x="2068" y="3873"/>
                  </a:lnTo>
                  <a:lnTo>
                    <a:pt x="2088" y="3853"/>
                  </a:lnTo>
                  <a:lnTo>
                    <a:pt x="2102" y="3846"/>
                  </a:lnTo>
                  <a:lnTo>
                    <a:pt x="2115" y="3846"/>
                  </a:lnTo>
                  <a:lnTo>
                    <a:pt x="2122" y="3853"/>
                  </a:lnTo>
                  <a:lnTo>
                    <a:pt x="2122" y="3846"/>
                  </a:lnTo>
                  <a:lnTo>
                    <a:pt x="2135" y="3812"/>
                  </a:lnTo>
                  <a:lnTo>
                    <a:pt x="2142" y="3805"/>
                  </a:lnTo>
                  <a:lnTo>
                    <a:pt x="2149" y="3805"/>
                  </a:lnTo>
                  <a:lnTo>
                    <a:pt x="2156" y="3805"/>
                  </a:lnTo>
                  <a:lnTo>
                    <a:pt x="2162" y="3798"/>
                  </a:lnTo>
                  <a:lnTo>
                    <a:pt x="2169" y="3798"/>
                  </a:lnTo>
                  <a:lnTo>
                    <a:pt x="2169" y="3792"/>
                  </a:lnTo>
                  <a:lnTo>
                    <a:pt x="2176" y="3778"/>
                  </a:lnTo>
                  <a:lnTo>
                    <a:pt x="2176" y="3771"/>
                  </a:lnTo>
                  <a:lnTo>
                    <a:pt x="2169" y="3771"/>
                  </a:lnTo>
                  <a:lnTo>
                    <a:pt x="2176" y="3765"/>
                  </a:lnTo>
                  <a:lnTo>
                    <a:pt x="2169" y="3758"/>
                  </a:lnTo>
                  <a:lnTo>
                    <a:pt x="2162" y="3744"/>
                  </a:lnTo>
                  <a:lnTo>
                    <a:pt x="2183" y="3731"/>
                  </a:lnTo>
                  <a:lnTo>
                    <a:pt x="2190" y="3710"/>
                  </a:lnTo>
                  <a:lnTo>
                    <a:pt x="2230" y="3663"/>
                  </a:lnTo>
                  <a:lnTo>
                    <a:pt x="2244" y="3629"/>
                  </a:lnTo>
                  <a:lnTo>
                    <a:pt x="2257" y="3616"/>
                  </a:lnTo>
                  <a:lnTo>
                    <a:pt x="2244" y="3602"/>
                  </a:lnTo>
                  <a:lnTo>
                    <a:pt x="2244" y="3595"/>
                  </a:lnTo>
                  <a:lnTo>
                    <a:pt x="2251" y="3582"/>
                  </a:lnTo>
                  <a:lnTo>
                    <a:pt x="2237" y="3541"/>
                  </a:lnTo>
                  <a:lnTo>
                    <a:pt x="2223" y="3528"/>
                  </a:lnTo>
                  <a:lnTo>
                    <a:pt x="2217" y="3528"/>
                  </a:lnTo>
                  <a:lnTo>
                    <a:pt x="2203" y="3521"/>
                  </a:lnTo>
                  <a:lnTo>
                    <a:pt x="2190" y="3507"/>
                  </a:lnTo>
                  <a:lnTo>
                    <a:pt x="2169" y="3507"/>
                  </a:lnTo>
                  <a:lnTo>
                    <a:pt x="2163" y="3514"/>
                  </a:lnTo>
                  <a:lnTo>
                    <a:pt x="2156" y="3514"/>
                  </a:lnTo>
                  <a:lnTo>
                    <a:pt x="2149" y="3514"/>
                  </a:lnTo>
                  <a:lnTo>
                    <a:pt x="2129" y="3521"/>
                  </a:lnTo>
                  <a:lnTo>
                    <a:pt x="2122" y="3528"/>
                  </a:lnTo>
                  <a:lnTo>
                    <a:pt x="2088" y="3514"/>
                  </a:lnTo>
                  <a:lnTo>
                    <a:pt x="2088" y="3507"/>
                  </a:lnTo>
                  <a:lnTo>
                    <a:pt x="2088" y="3500"/>
                  </a:lnTo>
                  <a:lnTo>
                    <a:pt x="2095" y="3494"/>
                  </a:lnTo>
                  <a:lnTo>
                    <a:pt x="2095" y="3480"/>
                  </a:lnTo>
                  <a:lnTo>
                    <a:pt x="2102" y="3473"/>
                  </a:lnTo>
                  <a:lnTo>
                    <a:pt x="2095" y="3467"/>
                  </a:lnTo>
                  <a:lnTo>
                    <a:pt x="2102" y="3453"/>
                  </a:lnTo>
                  <a:lnTo>
                    <a:pt x="2102" y="3446"/>
                  </a:lnTo>
                  <a:lnTo>
                    <a:pt x="2095" y="3440"/>
                  </a:lnTo>
                  <a:lnTo>
                    <a:pt x="2088" y="3440"/>
                  </a:lnTo>
                  <a:lnTo>
                    <a:pt x="2081" y="3440"/>
                  </a:lnTo>
                  <a:lnTo>
                    <a:pt x="2075" y="3433"/>
                  </a:lnTo>
                  <a:lnTo>
                    <a:pt x="2068" y="3433"/>
                  </a:lnTo>
                  <a:lnTo>
                    <a:pt x="2054" y="3426"/>
                  </a:lnTo>
                  <a:lnTo>
                    <a:pt x="2047" y="3419"/>
                  </a:lnTo>
                  <a:lnTo>
                    <a:pt x="2047" y="3426"/>
                  </a:lnTo>
                  <a:lnTo>
                    <a:pt x="2041" y="3419"/>
                  </a:lnTo>
                  <a:lnTo>
                    <a:pt x="2034" y="3419"/>
                  </a:lnTo>
                  <a:lnTo>
                    <a:pt x="2027" y="3412"/>
                  </a:lnTo>
                  <a:lnTo>
                    <a:pt x="2020" y="3399"/>
                  </a:lnTo>
                  <a:lnTo>
                    <a:pt x="2007" y="3399"/>
                  </a:lnTo>
                  <a:lnTo>
                    <a:pt x="2014" y="3385"/>
                  </a:lnTo>
                  <a:lnTo>
                    <a:pt x="2007" y="3379"/>
                  </a:lnTo>
                  <a:lnTo>
                    <a:pt x="2007" y="3372"/>
                  </a:lnTo>
                  <a:lnTo>
                    <a:pt x="2014" y="3365"/>
                  </a:lnTo>
                  <a:lnTo>
                    <a:pt x="2014" y="3358"/>
                  </a:lnTo>
                  <a:lnTo>
                    <a:pt x="2007" y="3352"/>
                  </a:lnTo>
                  <a:lnTo>
                    <a:pt x="2020" y="3319"/>
                  </a:lnTo>
                  <a:lnTo>
                    <a:pt x="1993" y="3291"/>
                  </a:lnTo>
                  <a:lnTo>
                    <a:pt x="1987" y="3284"/>
                  </a:lnTo>
                  <a:lnTo>
                    <a:pt x="1993" y="3277"/>
                  </a:lnTo>
                  <a:lnTo>
                    <a:pt x="1980" y="3264"/>
                  </a:lnTo>
                  <a:lnTo>
                    <a:pt x="1973" y="3264"/>
                  </a:lnTo>
                  <a:lnTo>
                    <a:pt x="1973" y="3257"/>
                  </a:lnTo>
                  <a:lnTo>
                    <a:pt x="1966" y="3257"/>
                  </a:lnTo>
                  <a:lnTo>
                    <a:pt x="1959" y="3250"/>
                  </a:lnTo>
                  <a:lnTo>
                    <a:pt x="1953" y="3243"/>
                  </a:lnTo>
                  <a:lnTo>
                    <a:pt x="1959" y="3230"/>
                  </a:lnTo>
                  <a:lnTo>
                    <a:pt x="1959" y="3223"/>
                  </a:lnTo>
                  <a:lnTo>
                    <a:pt x="1959" y="3216"/>
                  </a:lnTo>
                  <a:lnTo>
                    <a:pt x="1953" y="3209"/>
                  </a:lnTo>
                  <a:lnTo>
                    <a:pt x="1953" y="3203"/>
                  </a:lnTo>
                  <a:lnTo>
                    <a:pt x="1946" y="3196"/>
                  </a:lnTo>
                  <a:lnTo>
                    <a:pt x="1946" y="3189"/>
                  </a:lnTo>
                  <a:lnTo>
                    <a:pt x="1953" y="3182"/>
                  </a:lnTo>
                  <a:lnTo>
                    <a:pt x="1959" y="3176"/>
                  </a:lnTo>
                  <a:lnTo>
                    <a:pt x="1959" y="3169"/>
                  </a:lnTo>
                  <a:lnTo>
                    <a:pt x="1966" y="3162"/>
                  </a:lnTo>
                  <a:lnTo>
                    <a:pt x="1966" y="3155"/>
                  </a:lnTo>
                  <a:lnTo>
                    <a:pt x="1966" y="3148"/>
                  </a:lnTo>
                  <a:lnTo>
                    <a:pt x="1959" y="3142"/>
                  </a:lnTo>
                  <a:lnTo>
                    <a:pt x="1966" y="3135"/>
                  </a:lnTo>
                  <a:lnTo>
                    <a:pt x="1966" y="3121"/>
                  </a:lnTo>
                  <a:lnTo>
                    <a:pt x="1973" y="3115"/>
                  </a:lnTo>
                  <a:lnTo>
                    <a:pt x="1973" y="3108"/>
                  </a:lnTo>
                  <a:lnTo>
                    <a:pt x="1973" y="3101"/>
                  </a:lnTo>
                  <a:lnTo>
                    <a:pt x="1966" y="3101"/>
                  </a:lnTo>
                  <a:lnTo>
                    <a:pt x="1959" y="3101"/>
                  </a:lnTo>
                  <a:lnTo>
                    <a:pt x="1953" y="3094"/>
                  </a:lnTo>
                  <a:lnTo>
                    <a:pt x="1953" y="3088"/>
                  </a:lnTo>
                  <a:lnTo>
                    <a:pt x="1946" y="3088"/>
                  </a:lnTo>
                  <a:lnTo>
                    <a:pt x="1939" y="3081"/>
                  </a:lnTo>
                  <a:lnTo>
                    <a:pt x="1932" y="3081"/>
                  </a:lnTo>
                  <a:lnTo>
                    <a:pt x="1932" y="3074"/>
                  </a:lnTo>
                  <a:lnTo>
                    <a:pt x="1919" y="3081"/>
                  </a:lnTo>
                  <a:lnTo>
                    <a:pt x="1919" y="3074"/>
                  </a:lnTo>
                  <a:lnTo>
                    <a:pt x="1905" y="3067"/>
                  </a:lnTo>
                  <a:lnTo>
                    <a:pt x="1899" y="3067"/>
                  </a:lnTo>
                  <a:lnTo>
                    <a:pt x="1905" y="3067"/>
                  </a:lnTo>
                  <a:lnTo>
                    <a:pt x="1905" y="3060"/>
                  </a:lnTo>
                  <a:lnTo>
                    <a:pt x="1899" y="3060"/>
                  </a:lnTo>
                  <a:lnTo>
                    <a:pt x="1899" y="3054"/>
                  </a:lnTo>
                  <a:lnTo>
                    <a:pt x="1892" y="3054"/>
                  </a:lnTo>
                  <a:lnTo>
                    <a:pt x="1899" y="3033"/>
                  </a:lnTo>
                  <a:lnTo>
                    <a:pt x="1899" y="3027"/>
                  </a:lnTo>
                  <a:lnTo>
                    <a:pt x="1892" y="3027"/>
                  </a:lnTo>
                  <a:lnTo>
                    <a:pt x="1885" y="3020"/>
                  </a:lnTo>
                  <a:lnTo>
                    <a:pt x="1878" y="3020"/>
                  </a:lnTo>
                  <a:lnTo>
                    <a:pt x="1871" y="3020"/>
                  </a:lnTo>
                  <a:lnTo>
                    <a:pt x="1865" y="3020"/>
                  </a:lnTo>
                  <a:lnTo>
                    <a:pt x="1858" y="3020"/>
                  </a:lnTo>
                  <a:lnTo>
                    <a:pt x="1844" y="3000"/>
                  </a:lnTo>
                  <a:lnTo>
                    <a:pt x="1851" y="3000"/>
                  </a:lnTo>
                  <a:lnTo>
                    <a:pt x="1844" y="2993"/>
                  </a:lnTo>
                  <a:lnTo>
                    <a:pt x="1844" y="2986"/>
                  </a:lnTo>
                  <a:lnTo>
                    <a:pt x="1838" y="2979"/>
                  </a:lnTo>
                  <a:lnTo>
                    <a:pt x="1838" y="2972"/>
                  </a:lnTo>
                  <a:lnTo>
                    <a:pt x="1831" y="2966"/>
                  </a:lnTo>
                  <a:lnTo>
                    <a:pt x="1824" y="2966"/>
                  </a:lnTo>
                  <a:lnTo>
                    <a:pt x="1811" y="2952"/>
                  </a:lnTo>
                  <a:lnTo>
                    <a:pt x="1804" y="2952"/>
                  </a:lnTo>
                  <a:lnTo>
                    <a:pt x="1804" y="2939"/>
                  </a:lnTo>
                  <a:lnTo>
                    <a:pt x="1797" y="2939"/>
                  </a:lnTo>
                  <a:lnTo>
                    <a:pt x="1797" y="2932"/>
                  </a:lnTo>
                  <a:lnTo>
                    <a:pt x="1797" y="2918"/>
                  </a:lnTo>
                  <a:lnTo>
                    <a:pt x="1783" y="2912"/>
                  </a:lnTo>
                  <a:lnTo>
                    <a:pt x="1783" y="2898"/>
                  </a:lnTo>
                  <a:lnTo>
                    <a:pt x="1783" y="2891"/>
                  </a:lnTo>
                  <a:lnTo>
                    <a:pt x="1777" y="2884"/>
                  </a:lnTo>
                  <a:lnTo>
                    <a:pt x="1783" y="2878"/>
                  </a:lnTo>
                  <a:lnTo>
                    <a:pt x="1777" y="2871"/>
                  </a:lnTo>
                  <a:lnTo>
                    <a:pt x="1777" y="2864"/>
                  </a:lnTo>
                  <a:lnTo>
                    <a:pt x="1770" y="2864"/>
                  </a:lnTo>
                  <a:lnTo>
                    <a:pt x="1777" y="2857"/>
                  </a:lnTo>
                  <a:lnTo>
                    <a:pt x="1817" y="2864"/>
                  </a:lnTo>
                  <a:lnTo>
                    <a:pt x="1824" y="2864"/>
                  </a:lnTo>
                  <a:lnTo>
                    <a:pt x="1851" y="2871"/>
                  </a:lnTo>
                  <a:lnTo>
                    <a:pt x="1865" y="2878"/>
                  </a:lnTo>
                  <a:lnTo>
                    <a:pt x="1871" y="2884"/>
                  </a:lnTo>
                  <a:lnTo>
                    <a:pt x="1892" y="2891"/>
                  </a:lnTo>
                  <a:lnTo>
                    <a:pt x="1905" y="2884"/>
                  </a:lnTo>
                  <a:lnTo>
                    <a:pt x="1919" y="2884"/>
                  </a:lnTo>
                  <a:lnTo>
                    <a:pt x="1953" y="2898"/>
                  </a:lnTo>
                  <a:lnTo>
                    <a:pt x="1959" y="2898"/>
                  </a:lnTo>
                  <a:lnTo>
                    <a:pt x="1966" y="2891"/>
                  </a:lnTo>
                  <a:lnTo>
                    <a:pt x="1987" y="2884"/>
                  </a:lnTo>
                  <a:lnTo>
                    <a:pt x="1993" y="2878"/>
                  </a:lnTo>
                  <a:lnTo>
                    <a:pt x="2014" y="2871"/>
                  </a:lnTo>
                  <a:lnTo>
                    <a:pt x="2034" y="2871"/>
                  </a:lnTo>
                  <a:lnTo>
                    <a:pt x="2054" y="2884"/>
                  </a:lnTo>
                  <a:lnTo>
                    <a:pt x="2068" y="2878"/>
                  </a:lnTo>
                  <a:lnTo>
                    <a:pt x="2075" y="2884"/>
                  </a:lnTo>
                  <a:lnTo>
                    <a:pt x="2115" y="2891"/>
                  </a:lnTo>
                  <a:lnTo>
                    <a:pt x="2136" y="2884"/>
                  </a:lnTo>
                  <a:lnTo>
                    <a:pt x="2163" y="2884"/>
                  </a:lnTo>
                  <a:lnTo>
                    <a:pt x="2183" y="2891"/>
                  </a:lnTo>
                  <a:lnTo>
                    <a:pt x="2190" y="2891"/>
                  </a:lnTo>
                  <a:lnTo>
                    <a:pt x="2230" y="2878"/>
                  </a:lnTo>
                  <a:lnTo>
                    <a:pt x="2237" y="2871"/>
                  </a:lnTo>
                  <a:lnTo>
                    <a:pt x="2244" y="2864"/>
                  </a:lnTo>
                  <a:lnTo>
                    <a:pt x="2244" y="2851"/>
                  </a:lnTo>
                  <a:lnTo>
                    <a:pt x="2244" y="2844"/>
                  </a:lnTo>
                  <a:lnTo>
                    <a:pt x="2251" y="2837"/>
                  </a:lnTo>
                  <a:lnTo>
                    <a:pt x="2251" y="2830"/>
                  </a:lnTo>
                  <a:lnTo>
                    <a:pt x="2251" y="2824"/>
                  </a:lnTo>
                  <a:lnTo>
                    <a:pt x="2257" y="2824"/>
                  </a:lnTo>
                  <a:lnTo>
                    <a:pt x="2264" y="2817"/>
                  </a:lnTo>
                  <a:lnTo>
                    <a:pt x="2257" y="2810"/>
                  </a:lnTo>
                  <a:lnTo>
                    <a:pt x="2257" y="2803"/>
                  </a:lnTo>
                  <a:lnTo>
                    <a:pt x="2257" y="2790"/>
                  </a:lnTo>
                  <a:lnTo>
                    <a:pt x="2264" y="2783"/>
                  </a:lnTo>
                  <a:lnTo>
                    <a:pt x="2264" y="2776"/>
                  </a:lnTo>
                  <a:lnTo>
                    <a:pt x="2264" y="2769"/>
                  </a:lnTo>
                  <a:lnTo>
                    <a:pt x="2271" y="2763"/>
                  </a:lnTo>
                  <a:lnTo>
                    <a:pt x="2271" y="2756"/>
                  </a:lnTo>
                  <a:lnTo>
                    <a:pt x="2264" y="2742"/>
                  </a:lnTo>
                  <a:lnTo>
                    <a:pt x="2264" y="2736"/>
                  </a:lnTo>
                  <a:lnTo>
                    <a:pt x="2264" y="2729"/>
                  </a:lnTo>
                  <a:lnTo>
                    <a:pt x="2264" y="2722"/>
                  </a:lnTo>
                  <a:lnTo>
                    <a:pt x="2271" y="2722"/>
                  </a:lnTo>
                  <a:lnTo>
                    <a:pt x="2271" y="2708"/>
                  </a:lnTo>
                  <a:lnTo>
                    <a:pt x="2278" y="2708"/>
                  </a:lnTo>
                  <a:lnTo>
                    <a:pt x="2278" y="2702"/>
                  </a:lnTo>
                  <a:lnTo>
                    <a:pt x="2285" y="2702"/>
                  </a:lnTo>
                  <a:lnTo>
                    <a:pt x="2291" y="2708"/>
                  </a:lnTo>
                  <a:lnTo>
                    <a:pt x="2298" y="2702"/>
                  </a:lnTo>
                  <a:lnTo>
                    <a:pt x="2305" y="2695"/>
                  </a:lnTo>
                  <a:lnTo>
                    <a:pt x="2312" y="2688"/>
                  </a:lnTo>
                  <a:lnTo>
                    <a:pt x="2312" y="2681"/>
                  </a:lnTo>
                  <a:lnTo>
                    <a:pt x="2318" y="2675"/>
                  </a:lnTo>
                  <a:lnTo>
                    <a:pt x="2325" y="2668"/>
                  </a:lnTo>
                  <a:lnTo>
                    <a:pt x="2332" y="2668"/>
                  </a:lnTo>
                  <a:lnTo>
                    <a:pt x="2339" y="2661"/>
                  </a:lnTo>
                  <a:lnTo>
                    <a:pt x="2339" y="2654"/>
                  </a:lnTo>
                  <a:lnTo>
                    <a:pt x="2345" y="2654"/>
                  </a:lnTo>
                  <a:lnTo>
                    <a:pt x="2339" y="2647"/>
                  </a:lnTo>
                  <a:lnTo>
                    <a:pt x="2345" y="2634"/>
                  </a:lnTo>
                  <a:lnTo>
                    <a:pt x="2339" y="2634"/>
                  </a:lnTo>
                  <a:lnTo>
                    <a:pt x="2339" y="2627"/>
                  </a:lnTo>
                  <a:lnTo>
                    <a:pt x="2345" y="2620"/>
                  </a:lnTo>
                  <a:lnTo>
                    <a:pt x="2345" y="2614"/>
                  </a:lnTo>
                  <a:lnTo>
                    <a:pt x="2345" y="2607"/>
                  </a:lnTo>
                  <a:lnTo>
                    <a:pt x="2339" y="2600"/>
                  </a:lnTo>
                  <a:lnTo>
                    <a:pt x="2345" y="2600"/>
                  </a:lnTo>
                  <a:lnTo>
                    <a:pt x="2339" y="2593"/>
                  </a:lnTo>
                  <a:lnTo>
                    <a:pt x="2345" y="2587"/>
                  </a:lnTo>
                  <a:lnTo>
                    <a:pt x="2352" y="2587"/>
                  </a:lnTo>
                  <a:lnTo>
                    <a:pt x="2359" y="2580"/>
                  </a:lnTo>
                  <a:lnTo>
                    <a:pt x="2359" y="2573"/>
                  </a:lnTo>
                  <a:lnTo>
                    <a:pt x="2359" y="2559"/>
                  </a:lnTo>
                  <a:lnTo>
                    <a:pt x="2359" y="2553"/>
                  </a:lnTo>
                  <a:lnTo>
                    <a:pt x="2366" y="2539"/>
                  </a:lnTo>
                  <a:lnTo>
                    <a:pt x="2366" y="2532"/>
                  </a:lnTo>
                  <a:lnTo>
                    <a:pt x="2372" y="2512"/>
                  </a:lnTo>
                  <a:lnTo>
                    <a:pt x="2372" y="2499"/>
                  </a:lnTo>
                  <a:lnTo>
                    <a:pt x="2379" y="2499"/>
                  </a:lnTo>
                  <a:lnTo>
                    <a:pt x="2386" y="2499"/>
                  </a:lnTo>
                  <a:lnTo>
                    <a:pt x="2386" y="2492"/>
                  </a:lnTo>
                  <a:lnTo>
                    <a:pt x="2372" y="2492"/>
                  </a:lnTo>
                  <a:lnTo>
                    <a:pt x="2372" y="2485"/>
                  </a:lnTo>
                  <a:lnTo>
                    <a:pt x="2372" y="2478"/>
                  </a:lnTo>
                  <a:lnTo>
                    <a:pt x="2366" y="2471"/>
                  </a:lnTo>
                  <a:lnTo>
                    <a:pt x="2372" y="2465"/>
                  </a:lnTo>
                  <a:lnTo>
                    <a:pt x="2366" y="2451"/>
                  </a:lnTo>
                  <a:lnTo>
                    <a:pt x="2359" y="2451"/>
                  </a:lnTo>
                  <a:lnTo>
                    <a:pt x="2359" y="2438"/>
                  </a:lnTo>
                  <a:lnTo>
                    <a:pt x="2352" y="2438"/>
                  </a:lnTo>
                  <a:lnTo>
                    <a:pt x="2345" y="2438"/>
                  </a:lnTo>
                  <a:lnTo>
                    <a:pt x="2345" y="2431"/>
                  </a:lnTo>
                  <a:lnTo>
                    <a:pt x="2339" y="2431"/>
                  </a:lnTo>
                  <a:lnTo>
                    <a:pt x="2339" y="2411"/>
                  </a:lnTo>
                  <a:lnTo>
                    <a:pt x="2332" y="2404"/>
                  </a:lnTo>
                  <a:lnTo>
                    <a:pt x="2325" y="2397"/>
                  </a:lnTo>
                  <a:lnTo>
                    <a:pt x="2325" y="2390"/>
                  </a:lnTo>
                  <a:lnTo>
                    <a:pt x="2318" y="2383"/>
                  </a:lnTo>
                  <a:lnTo>
                    <a:pt x="2318" y="2377"/>
                  </a:lnTo>
                  <a:lnTo>
                    <a:pt x="2312" y="2377"/>
                  </a:lnTo>
                  <a:lnTo>
                    <a:pt x="2305" y="2383"/>
                  </a:lnTo>
                  <a:lnTo>
                    <a:pt x="2305" y="2377"/>
                  </a:lnTo>
                  <a:lnTo>
                    <a:pt x="2298" y="2377"/>
                  </a:lnTo>
                  <a:lnTo>
                    <a:pt x="2298" y="2370"/>
                  </a:lnTo>
                  <a:lnTo>
                    <a:pt x="2291" y="2370"/>
                  </a:lnTo>
                  <a:lnTo>
                    <a:pt x="2285" y="2370"/>
                  </a:lnTo>
                  <a:lnTo>
                    <a:pt x="2278" y="2370"/>
                  </a:lnTo>
                  <a:lnTo>
                    <a:pt x="2278" y="2377"/>
                  </a:lnTo>
                  <a:lnTo>
                    <a:pt x="2278" y="2370"/>
                  </a:lnTo>
                  <a:lnTo>
                    <a:pt x="2271" y="2370"/>
                  </a:lnTo>
                  <a:lnTo>
                    <a:pt x="2271" y="2363"/>
                  </a:lnTo>
                  <a:lnTo>
                    <a:pt x="2264" y="2363"/>
                  </a:lnTo>
                  <a:lnTo>
                    <a:pt x="2257" y="2356"/>
                  </a:lnTo>
                  <a:lnTo>
                    <a:pt x="2264" y="2356"/>
                  </a:lnTo>
                  <a:lnTo>
                    <a:pt x="2257" y="2350"/>
                  </a:lnTo>
                  <a:lnTo>
                    <a:pt x="2264" y="2350"/>
                  </a:lnTo>
                  <a:lnTo>
                    <a:pt x="2257" y="2343"/>
                  </a:lnTo>
                  <a:lnTo>
                    <a:pt x="2257" y="2336"/>
                  </a:lnTo>
                  <a:lnTo>
                    <a:pt x="2257" y="2329"/>
                  </a:lnTo>
                  <a:lnTo>
                    <a:pt x="2257" y="2323"/>
                  </a:lnTo>
                  <a:lnTo>
                    <a:pt x="2257" y="2309"/>
                  </a:lnTo>
                  <a:lnTo>
                    <a:pt x="2257" y="2302"/>
                  </a:lnTo>
                  <a:lnTo>
                    <a:pt x="2251" y="2289"/>
                  </a:lnTo>
                  <a:lnTo>
                    <a:pt x="2251" y="2282"/>
                  </a:lnTo>
                  <a:lnTo>
                    <a:pt x="2257" y="2275"/>
                  </a:lnTo>
                  <a:lnTo>
                    <a:pt x="2257" y="2268"/>
                  </a:lnTo>
                  <a:lnTo>
                    <a:pt x="2264" y="2248"/>
                  </a:lnTo>
                  <a:lnTo>
                    <a:pt x="2278" y="2235"/>
                  </a:lnTo>
                  <a:lnTo>
                    <a:pt x="2285" y="2235"/>
                  </a:lnTo>
                  <a:lnTo>
                    <a:pt x="2298" y="2228"/>
                  </a:lnTo>
                  <a:lnTo>
                    <a:pt x="2298" y="2235"/>
                  </a:lnTo>
                  <a:lnTo>
                    <a:pt x="2305" y="2235"/>
                  </a:lnTo>
                  <a:lnTo>
                    <a:pt x="2312" y="2235"/>
                  </a:lnTo>
                  <a:lnTo>
                    <a:pt x="2312" y="2228"/>
                  </a:lnTo>
                  <a:lnTo>
                    <a:pt x="2318" y="2221"/>
                  </a:lnTo>
                  <a:lnTo>
                    <a:pt x="2318" y="2214"/>
                  </a:lnTo>
                  <a:lnTo>
                    <a:pt x="2325" y="2214"/>
                  </a:lnTo>
                  <a:lnTo>
                    <a:pt x="2332" y="2214"/>
                  </a:lnTo>
                  <a:lnTo>
                    <a:pt x="2345" y="2214"/>
                  </a:lnTo>
                  <a:lnTo>
                    <a:pt x="2359" y="2214"/>
                  </a:lnTo>
                  <a:lnTo>
                    <a:pt x="2372" y="2214"/>
                  </a:lnTo>
                  <a:lnTo>
                    <a:pt x="2379" y="2214"/>
                  </a:lnTo>
                  <a:lnTo>
                    <a:pt x="2386" y="2207"/>
                  </a:lnTo>
                  <a:lnTo>
                    <a:pt x="2393" y="2207"/>
                  </a:lnTo>
                  <a:lnTo>
                    <a:pt x="2393" y="2201"/>
                  </a:lnTo>
                  <a:lnTo>
                    <a:pt x="2400" y="2194"/>
                  </a:lnTo>
                  <a:lnTo>
                    <a:pt x="2400" y="2174"/>
                  </a:lnTo>
                  <a:lnTo>
                    <a:pt x="2400" y="2167"/>
                  </a:lnTo>
                  <a:lnTo>
                    <a:pt x="2413" y="2160"/>
                  </a:lnTo>
                  <a:lnTo>
                    <a:pt x="2420" y="2153"/>
                  </a:lnTo>
                  <a:lnTo>
                    <a:pt x="2427" y="2147"/>
                  </a:lnTo>
                  <a:lnTo>
                    <a:pt x="2433" y="2147"/>
                  </a:lnTo>
                  <a:lnTo>
                    <a:pt x="2433" y="2140"/>
                  </a:lnTo>
                  <a:lnTo>
                    <a:pt x="2440" y="2140"/>
                  </a:lnTo>
                  <a:lnTo>
                    <a:pt x="2454" y="2140"/>
                  </a:lnTo>
                  <a:lnTo>
                    <a:pt x="2460" y="2140"/>
                  </a:lnTo>
                  <a:lnTo>
                    <a:pt x="2460" y="2133"/>
                  </a:lnTo>
                  <a:lnTo>
                    <a:pt x="2460" y="2106"/>
                  </a:lnTo>
                  <a:lnTo>
                    <a:pt x="2467" y="2099"/>
                  </a:lnTo>
                  <a:lnTo>
                    <a:pt x="2474" y="2099"/>
                  </a:lnTo>
                  <a:lnTo>
                    <a:pt x="2474" y="2092"/>
                  </a:lnTo>
                  <a:lnTo>
                    <a:pt x="2460" y="2086"/>
                  </a:lnTo>
                  <a:lnTo>
                    <a:pt x="2460" y="2079"/>
                  </a:lnTo>
                  <a:lnTo>
                    <a:pt x="2447" y="2072"/>
                  </a:lnTo>
                  <a:lnTo>
                    <a:pt x="2447" y="2065"/>
                  </a:lnTo>
                  <a:lnTo>
                    <a:pt x="2440" y="2059"/>
                  </a:lnTo>
                  <a:lnTo>
                    <a:pt x="2427" y="2045"/>
                  </a:lnTo>
                  <a:lnTo>
                    <a:pt x="2427" y="2025"/>
                  </a:lnTo>
                  <a:lnTo>
                    <a:pt x="2420" y="2011"/>
                  </a:lnTo>
                  <a:lnTo>
                    <a:pt x="2420" y="1991"/>
                  </a:lnTo>
                  <a:lnTo>
                    <a:pt x="2433" y="1970"/>
                  </a:lnTo>
                  <a:lnTo>
                    <a:pt x="2440" y="1957"/>
                  </a:lnTo>
                  <a:lnTo>
                    <a:pt x="2447" y="1957"/>
                  </a:lnTo>
                  <a:lnTo>
                    <a:pt x="2447" y="1950"/>
                  </a:lnTo>
                  <a:lnTo>
                    <a:pt x="2454" y="1937"/>
                  </a:lnTo>
                  <a:lnTo>
                    <a:pt x="2467" y="1930"/>
                  </a:lnTo>
                  <a:lnTo>
                    <a:pt x="2467" y="1916"/>
                  </a:lnTo>
                  <a:lnTo>
                    <a:pt x="2460" y="1910"/>
                  </a:lnTo>
                  <a:lnTo>
                    <a:pt x="2460" y="1896"/>
                  </a:lnTo>
                  <a:lnTo>
                    <a:pt x="2467" y="1882"/>
                  </a:lnTo>
                  <a:lnTo>
                    <a:pt x="2460" y="1882"/>
                  </a:lnTo>
                  <a:lnTo>
                    <a:pt x="2460" y="1876"/>
                  </a:lnTo>
                  <a:lnTo>
                    <a:pt x="2460" y="1882"/>
                  </a:lnTo>
                  <a:lnTo>
                    <a:pt x="2447" y="1876"/>
                  </a:lnTo>
                  <a:lnTo>
                    <a:pt x="2440" y="1869"/>
                  </a:lnTo>
                  <a:lnTo>
                    <a:pt x="2427" y="1862"/>
                  </a:lnTo>
                  <a:lnTo>
                    <a:pt x="2433" y="1855"/>
                  </a:lnTo>
                  <a:lnTo>
                    <a:pt x="2433" y="1849"/>
                  </a:lnTo>
                  <a:lnTo>
                    <a:pt x="2433" y="1835"/>
                  </a:lnTo>
                  <a:lnTo>
                    <a:pt x="2454" y="1815"/>
                  </a:lnTo>
                  <a:lnTo>
                    <a:pt x="2460" y="1801"/>
                  </a:lnTo>
                  <a:lnTo>
                    <a:pt x="2460" y="1794"/>
                  </a:lnTo>
                  <a:lnTo>
                    <a:pt x="2474" y="1767"/>
                  </a:lnTo>
                  <a:lnTo>
                    <a:pt x="2474" y="1761"/>
                  </a:lnTo>
                  <a:lnTo>
                    <a:pt x="2467" y="1747"/>
                  </a:lnTo>
                  <a:lnTo>
                    <a:pt x="2467" y="1734"/>
                  </a:lnTo>
                  <a:lnTo>
                    <a:pt x="2467" y="1727"/>
                  </a:lnTo>
                  <a:lnTo>
                    <a:pt x="2467" y="1720"/>
                  </a:lnTo>
                  <a:lnTo>
                    <a:pt x="2467" y="1713"/>
                  </a:lnTo>
                  <a:lnTo>
                    <a:pt x="2460" y="1706"/>
                  </a:lnTo>
                  <a:lnTo>
                    <a:pt x="2467" y="1693"/>
                  </a:lnTo>
                  <a:lnTo>
                    <a:pt x="2460" y="1686"/>
                  </a:lnTo>
                  <a:lnTo>
                    <a:pt x="2454" y="1679"/>
                  </a:lnTo>
                  <a:lnTo>
                    <a:pt x="2454" y="1673"/>
                  </a:lnTo>
                  <a:lnTo>
                    <a:pt x="2447" y="1666"/>
                  </a:lnTo>
                  <a:lnTo>
                    <a:pt x="2454" y="1659"/>
                  </a:lnTo>
                  <a:lnTo>
                    <a:pt x="2447" y="1652"/>
                  </a:lnTo>
                  <a:lnTo>
                    <a:pt x="2454" y="1646"/>
                  </a:lnTo>
                  <a:lnTo>
                    <a:pt x="2454" y="1632"/>
                  </a:lnTo>
                  <a:lnTo>
                    <a:pt x="2454" y="1625"/>
                  </a:lnTo>
                  <a:lnTo>
                    <a:pt x="2460" y="1605"/>
                  </a:lnTo>
                  <a:lnTo>
                    <a:pt x="2460" y="1598"/>
                  </a:lnTo>
                  <a:lnTo>
                    <a:pt x="2460" y="1591"/>
                  </a:lnTo>
                  <a:lnTo>
                    <a:pt x="2460" y="1571"/>
                  </a:lnTo>
                  <a:lnTo>
                    <a:pt x="2460" y="1557"/>
                  </a:lnTo>
                  <a:lnTo>
                    <a:pt x="2460" y="1551"/>
                  </a:lnTo>
                  <a:lnTo>
                    <a:pt x="2460" y="1544"/>
                  </a:lnTo>
                  <a:lnTo>
                    <a:pt x="2460" y="1551"/>
                  </a:lnTo>
                  <a:lnTo>
                    <a:pt x="2467" y="1551"/>
                  </a:lnTo>
                  <a:lnTo>
                    <a:pt x="2474" y="1544"/>
                  </a:lnTo>
                  <a:lnTo>
                    <a:pt x="2481" y="1551"/>
                  </a:lnTo>
                  <a:lnTo>
                    <a:pt x="2481" y="1544"/>
                  </a:lnTo>
                  <a:lnTo>
                    <a:pt x="2481" y="1537"/>
                  </a:lnTo>
                  <a:lnTo>
                    <a:pt x="2481" y="1530"/>
                  </a:lnTo>
                  <a:lnTo>
                    <a:pt x="2474" y="1524"/>
                  </a:lnTo>
                  <a:lnTo>
                    <a:pt x="2481" y="1524"/>
                  </a:lnTo>
                  <a:lnTo>
                    <a:pt x="2474" y="1510"/>
                  </a:lnTo>
                  <a:lnTo>
                    <a:pt x="2474" y="1503"/>
                  </a:lnTo>
                  <a:lnTo>
                    <a:pt x="2467" y="1503"/>
                  </a:lnTo>
                  <a:lnTo>
                    <a:pt x="2460" y="1503"/>
                  </a:lnTo>
                  <a:lnTo>
                    <a:pt x="2454" y="1503"/>
                  </a:lnTo>
                  <a:lnTo>
                    <a:pt x="2447" y="1497"/>
                  </a:lnTo>
                  <a:lnTo>
                    <a:pt x="2440" y="1483"/>
                  </a:lnTo>
                  <a:lnTo>
                    <a:pt x="2440" y="1456"/>
                  </a:lnTo>
                  <a:lnTo>
                    <a:pt x="2440" y="1449"/>
                  </a:lnTo>
                  <a:lnTo>
                    <a:pt x="2440" y="1442"/>
                  </a:lnTo>
                  <a:lnTo>
                    <a:pt x="2433" y="1436"/>
                  </a:lnTo>
                  <a:lnTo>
                    <a:pt x="2433" y="1429"/>
                  </a:lnTo>
                  <a:lnTo>
                    <a:pt x="2427" y="1415"/>
                  </a:lnTo>
                  <a:lnTo>
                    <a:pt x="2420" y="1415"/>
                  </a:lnTo>
                  <a:lnTo>
                    <a:pt x="2413" y="1402"/>
                  </a:lnTo>
                  <a:lnTo>
                    <a:pt x="2406" y="1388"/>
                  </a:lnTo>
                  <a:lnTo>
                    <a:pt x="2400" y="1381"/>
                  </a:lnTo>
                  <a:lnTo>
                    <a:pt x="2393" y="1368"/>
                  </a:lnTo>
                  <a:lnTo>
                    <a:pt x="2386" y="1361"/>
                  </a:lnTo>
                  <a:lnTo>
                    <a:pt x="2379" y="1354"/>
                  </a:lnTo>
                  <a:lnTo>
                    <a:pt x="2379" y="1348"/>
                  </a:lnTo>
                  <a:lnTo>
                    <a:pt x="2373" y="1348"/>
                  </a:lnTo>
                  <a:lnTo>
                    <a:pt x="2379" y="1334"/>
                  </a:lnTo>
                  <a:lnTo>
                    <a:pt x="2393" y="1321"/>
                  </a:lnTo>
                  <a:lnTo>
                    <a:pt x="2420" y="1334"/>
                  </a:lnTo>
                  <a:lnTo>
                    <a:pt x="2433" y="1341"/>
                  </a:lnTo>
                  <a:lnTo>
                    <a:pt x="2447" y="1341"/>
                  </a:lnTo>
                  <a:lnTo>
                    <a:pt x="2460" y="1341"/>
                  </a:lnTo>
                  <a:lnTo>
                    <a:pt x="2481" y="1327"/>
                  </a:lnTo>
                  <a:lnTo>
                    <a:pt x="2481" y="1321"/>
                  </a:lnTo>
                  <a:lnTo>
                    <a:pt x="2501" y="1307"/>
                  </a:lnTo>
                  <a:lnTo>
                    <a:pt x="2501" y="1300"/>
                  </a:lnTo>
                  <a:lnTo>
                    <a:pt x="2508" y="1293"/>
                  </a:lnTo>
                  <a:lnTo>
                    <a:pt x="2515" y="1287"/>
                  </a:lnTo>
                  <a:lnTo>
                    <a:pt x="2515" y="1280"/>
                  </a:lnTo>
                  <a:lnTo>
                    <a:pt x="2515" y="1273"/>
                  </a:lnTo>
                  <a:lnTo>
                    <a:pt x="2521" y="1266"/>
                  </a:lnTo>
                  <a:lnTo>
                    <a:pt x="2528" y="1266"/>
                  </a:lnTo>
                  <a:lnTo>
                    <a:pt x="2528" y="1260"/>
                  </a:lnTo>
                  <a:lnTo>
                    <a:pt x="2535" y="1253"/>
                  </a:lnTo>
                  <a:lnTo>
                    <a:pt x="2521" y="1233"/>
                  </a:lnTo>
                  <a:lnTo>
                    <a:pt x="2521" y="1226"/>
                  </a:lnTo>
                  <a:lnTo>
                    <a:pt x="2521" y="1219"/>
                  </a:lnTo>
                  <a:lnTo>
                    <a:pt x="2542" y="1212"/>
                  </a:lnTo>
                  <a:lnTo>
                    <a:pt x="2542" y="1205"/>
                  </a:lnTo>
                  <a:lnTo>
                    <a:pt x="2549" y="1205"/>
                  </a:lnTo>
                  <a:lnTo>
                    <a:pt x="2549" y="1199"/>
                  </a:lnTo>
                  <a:lnTo>
                    <a:pt x="2555" y="1185"/>
                  </a:lnTo>
                  <a:lnTo>
                    <a:pt x="2569" y="1185"/>
                  </a:lnTo>
                  <a:lnTo>
                    <a:pt x="2576" y="1178"/>
                  </a:lnTo>
                  <a:lnTo>
                    <a:pt x="2576" y="1172"/>
                  </a:lnTo>
                  <a:lnTo>
                    <a:pt x="2582" y="1172"/>
                  </a:lnTo>
                  <a:lnTo>
                    <a:pt x="2582" y="1165"/>
                  </a:lnTo>
                  <a:lnTo>
                    <a:pt x="2589" y="1158"/>
                  </a:lnTo>
                  <a:lnTo>
                    <a:pt x="2582" y="1158"/>
                  </a:lnTo>
                  <a:lnTo>
                    <a:pt x="2589" y="1158"/>
                  </a:lnTo>
                  <a:lnTo>
                    <a:pt x="2596" y="1145"/>
                  </a:lnTo>
                  <a:lnTo>
                    <a:pt x="2589" y="1138"/>
                  </a:lnTo>
                  <a:lnTo>
                    <a:pt x="2596" y="1138"/>
                  </a:lnTo>
                  <a:lnTo>
                    <a:pt x="2603" y="1124"/>
                  </a:lnTo>
                  <a:lnTo>
                    <a:pt x="2609" y="1124"/>
                  </a:lnTo>
                  <a:lnTo>
                    <a:pt x="2616" y="1111"/>
                  </a:lnTo>
                  <a:lnTo>
                    <a:pt x="2630" y="1111"/>
                  </a:lnTo>
                  <a:lnTo>
                    <a:pt x="2630" y="1097"/>
                  </a:lnTo>
                  <a:lnTo>
                    <a:pt x="2637" y="1097"/>
                  </a:lnTo>
                  <a:lnTo>
                    <a:pt x="2650" y="1104"/>
                  </a:lnTo>
                  <a:lnTo>
                    <a:pt x="2657" y="1097"/>
                  </a:lnTo>
                  <a:lnTo>
                    <a:pt x="2664" y="1097"/>
                  </a:lnTo>
                  <a:lnTo>
                    <a:pt x="2670" y="1097"/>
                  </a:lnTo>
                  <a:lnTo>
                    <a:pt x="2677" y="1097"/>
                  </a:lnTo>
                  <a:lnTo>
                    <a:pt x="2677" y="1090"/>
                  </a:lnTo>
                  <a:lnTo>
                    <a:pt x="2684" y="1090"/>
                  </a:lnTo>
                  <a:lnTo>
                    <a:pt x="2684" y="1104"/>
                  </a:lnTo>
                  <a:lnTo>
                    <a:pt x="2691" y="1104"/>
                  </a:lnTo>
                  <a:lnTo>
                    <a:pt x="2697" y="1111"/>
                  </a:lnTo>
                  <a:lnTo>
                    <a:pt x="2697" y="1104"/>
                  </a:lnTo>
                  <a:lnTo>
                    <a:pt x="2711" y="1104"/>
                  </a:lnTo>
                  <a:lnTo>
                    <a:pt x="2718" y="1090"/>
                  </a:lnTo>
                  <a:lnTo>
                    <a:pt x="2731" y="1077"/>
                  </a:lnTo>
                  <a:lnTo>
                    <a:pt x="2738" y="1070"/>
                  </a:lnTo>
                  <a:lnTo>
                    <a:pt x="2745" y="1070"/>
                  </a:lnTo>
                  <a:lnTo>
                    <a:pt x="2752" y="1084"/>
                  </a:lnTo>
                  <a:lnTo>
                    <a:pt x="2758" y="1084"/>
                  </a:lnTo>
                  <a:lnTo>
                    <a:pt x="2765" y="1077"/>
                  </a:lnTo>
                  <a:lnTo>
                    <a:pt x="2779" y="1070"/>
                  </a:lnTo>
                  <a:lnTo>
                    <a:pt x="2765" y="1057"/>
                  </a:lnTo>
                  <a:lnTo>
                    <a:pt x="2772" y="1057"/>
                  </a:lnTo>
                  <a:lnTo>
                    <a:pt x="2779" y="1050"/>
                  </a:lnTo>
                  <a:lnTo>
                    <a:pt x="2779" y="1057"/>
                  </a:lnTo>
                  <a:lnTo>
                    <a:pt x="2792" y="1057"/>
                  </a:lnTo>
                  <a:lnTo>
                    <a:pt x="2799" y="1050"/>
                  </a:lnTo>
                  <a:lnTo>
                    <a:pt x="2799" y="1043"/>
                  </a:lnTo>
                  <a:lnTo>
                    <a:pt x="2806" y="1043"/>
                  </a:lnTo>
                  <a:lnTo>
                    <a:pt x="2812" y="1036"/>
                  </a:lnTo>
                  <a:lnTo>
                    <a:pt x="2812" y="1030"/>
                  </a:lnTo>
                  <a:lnTo>
                    <a:pt x="2819" y="1023"/>
                  </a:lnTo>
                  <a:lnTo>
                    <a:pt x="2819" y="1016"/>
                  </a:lnTo>
                  <a:lnTo>
                    <a:pt x="2833" y="1016"/>
                  </a:lnTo>
                  <a:lnTo>
                    <a:pt x="2826" y="1002"/>
                  </a:lnTo>
                  <a:lnTo>
                    <a:pt x="2833" y="989"/>
                  </a:lnTo>
                  <a:lnTo>
                    <a:pt x="2839" y="989"/>
                  </a:lnTo>
                  <a:lnTo>
                    <a:pt x="2853" y="989"/>
                  </a:lnTo>
                  <a:lnTo>
                    <a:pt x="2860" y="982"/>
                  </a:lnTo>
                  <a:lnTo>
                    <a:pt x="2867" y="982"/>
                  </a:lnTo>
                  <a:lnTo>
                    <a:pt x="2867" y="975"/>
                  </a:lnTo>
                  <a:lnTo>
                    <a:pt x="2867" y="969"/>
                  </a:lnTo>
                  <a:lnTo>
                    <a:pt x="2860" y="975"/>
                  </a:lnTo>
                  <a:lnTo>
                    <a:pt x="2853" y="962"/>
                  </a:lnTo>
                  <a:lnTo>
                    <a:pt x="2853" y="955"/>
                  </a:lnTo>
                  <a:lnTo>
                    <a:pt x="2860" y="948"/>
                  </a:lnTo>
                  <a:lnTo>
                    <a:pt x="2867" y="941"/>
                  </a:lnTo>
                  <a:lnTo>
                    <a:pt x="2873" y="948"/>
                  </a:lnTo>
                  <a:lnTo>
                    <a:pt x="2873" y="941"/>
                  </a:lnTo>
                  <a:lnTo>
                    <a:pt x="2880" y="941"/>
                  </a:lnTo>
                  <a:lnTo>
                    <a:pt x="2887" y="948"/>
                  </a:lnTo>
                  <a:lnTo>
                    <a:pt x="2894" y="955"/>
                  </a:lnTo>
                  <a:lnTo>
                    <a:pt x="2900" y="955"/>
                  </a:lnTo>
                  <a:lnTo>
                    <a:pt x="2914" y="948"/>
                  </a:lnTo>
                  <a:lnTo>
                    <a:pt x="2921" y="948"/>
                  </a:lnTo>
                  <a:lnTo>
                    <a:pt x="2921" y="941"/>
                  </a:lnTo>
                  <a:lnTo>
                    <a:pt x="2921" y="935"/>
                  </a:lnTo>
                  <a:lnTo>
                    <a:pt x="2907" y="928"/>
                  </a:lnTo>
                  <a:lnTo>
                    <a:pt x="2907" y="921"/>
                  </a:lnTo>
                  <a:lnTo>
                    <a:pt x="2914" y="914"/>
                  </a:lnTo>
                  <a:lnTo>
                    <a:pt x="2927" y="914"/>
                  </a:lnTo>
                  <a:lnTo>
                    <a:pt x="2927" y="908"/>
                  </a:lnTo>
                  <a:lnTo>
                    <a:pt x="2941" y="901"/>
                  </a:lnTo>
                  <a:lnTo>
                    <a:pt x="2941" y="894"/>
                  </a:lnTo>
                  <a:lnTo>
                    <a:pt x="2934" y="881"/>
                  </a:lnTo>
                  <a:lnTo>
                    <a:pt x="2934" y="874"/>
                  </a:lnTo>
                  <a:lnTo>
                    <a:pt x="2941" y="867"/>
                  </a:lnTo>
                  <a:lnTo>
                    <a:pt x="2948" y="860"/>
                  </a:lnTo>
                  <a:lnTo>
                    <a:pt x="2955" y="853"/>
                  </a:lnTo>
                  <a:lnTo>
                    <a:pt x="2955" y="847"/>
                  </a:lnTo>
                  <a:lnTo>
                    <a:pt x="2955" y="840"/>
                  </a:lnTo>
                  <a:lnTo>
                    <a:pt x="2961" y="840"/>
                  </a:lnTo>
                  <a:lnTo>
                    <a:pt x="2968" y="833"/>
                  </a:lnTo>
                  <a:lnTo>
                    <a:pt x="2975" y="833"/>
                  </a:lnTo>
                  <a:lnTo>
                    <a:pt x="2968" y="826"/>
                  </a:lnTo>
                  <a:lnTo>
                    <a:pt x="2975" y="820"/>
                  </a:lnTo>
                  <a:lnTo>
                    <a:pt x="2975" y="826"/>
                  </a:lnTo>
                  <a:lnTo>
                    <a:pt x="2982" y="826"/>
                  </a:lnTo>
                  <a:lnTo>
                    <a:pt x="2982" y="820"/>
                  </a:lnTo>
                  <a:lnTo>
                    <a:pt x="2982" y="806"/>
                  </a:lnTo>
                  <a:lnTo>
                    <a:pt x="2988" y="799"/>
                  </a:lnTo>
                  <a:lnTo>
                    <a:pt x="2995" y="799"/>
                  </a:lnTo>
                  <a:lnTo>
                    <a:pt x="3002" y="786"/>
                  </a:lnTo>
                  <a:lnTo>
                    <a:pt x="3015" y="772"/>
                  </a:lnTo>
                  <a:lnTo>
                    <a:pt x="3015" y="766"/>
                  </a:lnTo>
                  <a:lnTo>
                    <a:pt x="3022" y="752"/>
                  </a:lnTo>
                  <a:lnTo>
                    <a:pt x="3029" y="745"/>
                  </a:lnTo>
                  <a:lnTo>
                    <a:pt x="3042" y="738"/>
                  </a:lnTo>
                  <a:lnTo>
                    <a:pt x="3029" y="718"/>
                  </a:lnTo>
                  <a:lnTo>
                    <a:pt x="3022" y="711"/>
                  </a:lnTo>
                  <a:lnTo>
                    <a:pt x="3015" y="711"/>
                  </a:lnTo>
                  <a:lnTo>
                    <a:pt x="3009" y="705"/>
                  </a:lnTo>
                  <a:lnTo>
                    <a:pt x="3002" y="698"/>
                  </a:lnTo>
                  <a:lnTo>
                    <a:pt x="2988" y="671"/>
                  </a:lnTo>
                  <a:lnTo>
                    <a:pt x="2961" y="644"/>
                  </a:lnTo>
                  <a:lnTo>
                    <a:pt x="2948" y="637"/>
                  </a:lnTo>
                  <a:lnTo>
                    <a:pt x="2927" y="630"/>
                  </a:lnTo>
                  <a:lnTo>
                    <a:pt x="2900" y="617"/>
                  </a:lnTo>
                  <a:lnTo>
                    <a:pt x="2894" y="617"/>
                  </a:lnTo>
                  <a:lnTo>
                    <a:pt x="2887" y="617"/>
                  </a:lnTo>
                  <a:lnTo>
                    <a:pt x="2866" y="617"/>
                  </a:lnTo>
                  <a:lnTo>
                    <a:pt x="2860" y="610"/>
                  </a:lnTo>
                  <a:lnTo>
                    <a:pt x="2853" y="610"/>
                  </a:lnTo>
                  <a:lnTo>
                    <a:pt x="2846" y="610"/>
                  </a:lnTo>
                  <a:lnTo>
                    <a:pt x="2839" y="610"/>
                  </a:lnTo>
                  <a:lnTo>
                    <a:pt x="2833" y="610"/>
                  </a:lnTo>
                  <a:lnTo>
                    <a:pt x="2833" y="603"/>
                  </a:lnTo>
                  <a:lnTo>
                    <a:pt x="2826" y="603"/>
                  </a:lnTo>
                  <a:lnTo>
                    <a:pt x="2819" y="610"/>
                  </a:lnTo>
                  <a:lnTo>
                    <a:pt x="2819" y="617"/>
                  </a:lnTo>
                  <a:lnTo>
                    <a:pt x="2812" y="623"/>
                  </a:lnTo>
                  <a:lnTo>
                    <a:pt x="2806" y="623"/>
                  </a:lnTo>
                  <a:lnTo>
                    <a:pt x="2785" y="637"/>
                  </a:lnTo>
                  <a:lnTo>
                    <a:pt x="2778" y="637"/>
                  </a:lnTo>
                  <a:lnTo>
                    <a:pt x="2765" y="630"/>
                  </a:lnTo>
                  <a:lnTo>
                    <a:pt x="2751" y="610"/>
                  </a:lnTo>
                  <a:lnTo>
                    <a:pt x="2745" y="603"/>
                  </a:lnTo>
                  <a:lnTo>
                    <a:pt x="2738" y="596"/>
                  </a:lnTo>
                  <a:lnTo>
                    <a:pt x="2731" y="589"/>
                  </a:lnTo>
                  <a:lnTo>
                    <a:pt x="2731" y="583"/>
                  </a:lnTo>
                  <a:lnTo>
                    <a:pt x="2738" y="583"/>
                  </a:lnTo>
                  <a:lnTo>
                    <a:pt x="2745" y="583"/>
                  </a:lnTo>
                  <a:lnTo>
                    <a:pt x="2745" y="576"/>
                  </a:lnTo>
                  <a:lnTo>
                    <a:pt x="2738" y="576"/>
                  </a:lnTo>
                  <a:lnTo>
                    <a:pt x="2738" y="569"/>
                  </a:lnTo>
                  <a:lnTo>
                    <a:pt x="2731" y="562"/>
                  </a:lnTo>
                  <a:lnTo>
                    <a:pt x="2738" y="562"/>
                  </a:lnTo>
                  <a:lnTo>
                    <a:pt x="2731" y="562"/>
                  </a:lnTo>
                  <a:lnTo>
                    <a:pt x="2738" y="556"/>
                  </a:lnTo>
                  <a:lnTo>
                    <a:pt x="2731" y="556"/>
                  </a:lnTo>
                  <a:lnTo>
                    <a:pt x="2731" y="542"/>
                  </a:lnTo>
                  <a:lnTo>
                    <a:pt x="2731" y="535"/>
                  </a:lnTo>
                  <a:lnTo>
                    <a:pt x="2724" y="535"/>
                  </a:lnTo>
                  <a:lnTo>
                    <a:pt x="2724" y="522"/>
                  </a:lnTo>
                  <a:lnTo>
                    <a:pt x="2731" y="522"/>
                  </a:lnTo>
                  <a:lnTo>
                    <a:pt x="2738" y="515"/>
                  </a:lnTo>
                  <a:lnTo>
                    <a:pt x="2738" y="508"/>
                  </a:lnTo>
                  <a:lnTo>
                    <a:pt x="2738" y="501"/>
                  </a:lnTo>
                  <a:lnTo>
                    <a:pt x="2738" y="495"/>
                  </a:lnTo>
                  <a:lnTo>
                    <a:pt x="2745" y="495"/>
                  </a:lnTo>
                  <a:lnTo>
                    <a:pt x="2745" y="481"/>
                  </a:lnTo>
                  <a:lnTo>
                    <a:pt x="2745" y="474"/>
                  </a:lnTo>
                  <a:lnTo>
                    <a:pt x="2745" y="468"/>
                  </a:lnTo>
                  <a:lnTo>
                    <a:pt x="2751" y="468"/>
                  </a:lnTo>
                  <a:lnTo>
                    <a:pt x="2745" y="461"/>
                  </a:lnTo>
                  <a:lnTo>
                    <a:pt x="2751" y="461"/>
                  </a:lnTo>
                  <a:lnTo>
                    <a:pt x="2751" y="454"/>
                  </a:lnTo>
                  <a:lnTo>
                    <a:pt x="2758" y="454"/>
                  </a:lnTo>
                  <a:lnTo>
                    <a:pt x="2758" y="447"/>
                  </a:lnTo>
                  <a:lnTo>
                    <a:pt x="2758" y="441"/>
                  </a:lnTo>
                  <a:lnTo>
                    <a:pt x="2758" y="427"/>
                  </a:lnTo>
                  <a:lnTo>
                    <a:pt x="2765" y="420"/>
                  </a:lnTo>
                  <a:lnTo>
                    <a:pt x="2765" y="413"/>
                  </a:lnTo>
                  <a:lnTo>
                    <a:pt x="2765" y="407"/>
                  </a:lnTo>
                  <a:lnTo>
                    <a:pt x="2765" y="400"/>
                  </a:lnTo>
                  <a:lnTo>
                    <a:pt x="2772" y="393"/>
                  </a:lnTo>
                  <a:lnTo>
                    <a:pt x="2772" y="386"/>
                  </a:lnTo>
                  <a:lnTo>
                    <a:pt x="2758" y="380"/>
                  </a:lnTo>
                  <a:lnTo>
                    <a:pt x="2724" y="373"/>
                  </a:lnTo>
                  <a:lnTo>
                    <a:pt x="2731" y="359"/>
                  </a:lnTo>
                  <a:lnTo>
                    <a:pt x="2738" y="359"/>
                  </a:lnTo>
                  <a:lnTo>
                    <a:pt x="2738" y="346"/>
                  </a:lnTo>
                  <a:lnTo>
                    <a:pt x="2751" y="325"/>
                  </a:lnTo>
                  <a:lnTo>
                    <a:pt x="2745" y="325"/>
                  </a:lnTo>
                  <a:lnTo>
                    <a:pt x="2751" y="325"/>
                  </a:lnTo>
                  <a:lnTo>
                    <a:pt x="2745" y="319"/>
                  </a:lnTo>
                  <a:lnTo>
                    <a:pt x="2751" y="319"/>
                  </a:lnTo>
                  <a:lnTo>
                    <a:pt x="2751" y="312"/>
                  </a:lnTo>
                  <a:lnTo>
                    <a:pt x="2751" y="305"/>
                  </a:lnTo>
                  <a:lnTo>
                    <a:pt x="2731" y="285"/>
                  </a:lnTo>
                  <a:lnTo>
                    <a:pt x="2724" y="285"/>
                  </a:lnTo>
                  <a:lnTo>
                    <a:pt x="2718" y="278"/>
                  </a:lnTo>
                  <a:lnTo>
                    <a:pt x="2718" y="285"/>
                  </a:lnTo>
                  <a:lnTo>
                    <a:pt x="2704" y="298"/>
                  </a:lnTo>
                  <a:lnTo>
                    <a:pt x="2697" y="298"/>
                  </a:lnTo>
                  <a:lnTo>
                    <a:pt x="2690" y="305"/>
                  </a:lnTo>
                  <a:lnTo>
                    <a:pt x="2684" y="305"/>
                  </a:lnTo>
                  <a:lnTo>
                    <a:pt x="2677" y="305"/>
                  </a:lnTo>
                  <a:lnTo>
                    <a:pt x="2623" y="312"/>
                  </a:lnTo>
                  <a:lnTo>
                    <a:pt x="2609" y="305"/>
                  </a:lnTo>
                  <a:lnTo>
                    <a:pt x="2596" y="305"/>
                  </a:lnTo>
                  <a:lnTo>
                    <a:pt x="2575" y="298"/>
                  </a:lnTo>
                  <a:lnTo>
                    <a:pt x="2562" y="264"/>
                  </a:lnTo>
                  <a:lnTo>
                    <a:pt x="2562" y="251"/>
                  </a:lnTo>
                  <a:lnTo>
                    <a:pt x="2555" y="244"/>
                  </a:lnTo>
                  <a:lnTo>
                    <a:pt x="2548" y="244"/>
                  </a:lnTo>
                  <a:lnTo>
                    <a:pt x="2541" y="244"/>
                  </a:lnTo>
                  <a:lnTo>
                    <a:pt x="2535" y="244"/>
                  </a:lnTo>
                  <a:lnTo>
                    <a:pt x="2528" y="237"/>
                  </a:lnTo>
                  <a:lnTo>
                    <a:pt x="2528" y="265"/>
                  </a:lnTo>
                  <a:lnTo>
                    <a:pt x="2514" y="292"/>
                  </a:lnTo>
                  <a:lnTo>
                    <a:pt x="2508" y="292"/>
                  </a:lnTo>
                  <a:lnTo>
                    <a:pt x="2501" y="298"/>
                  </a:lnTo>
                  <a:lnTo>
                    <a:pt x="2474" y="292"/>
                  </a:lnTo>
                  <a:lnTo>
                    <a:pt x="2460" y="298"/>
                  </a:lnTo>
                  <a:lnTo>
                    <a:pt x="2453" y="298"/>
                  </a:lnTo>
                  <a:lnTo>
                    <a:pt x="2440" y="292"/>
                  </a:lnTo>
                  <a:lnTo>
                    <a:pt x="2426" y="292"/>
                  </a:lnTo>
                  <a:lnTo>
                    <a:pt x="2420" y="285"/>
                  </a:lnTo>
                  <a:lnTo>
                    <a:pt x="2413" y="292"/>
                  </a:lnTo>
                  <a:lnTo>
                    <a:pt x="2406" y="278"/>
                  </a:lnTo>
                  <a:lnTo>
                    <a:pt x="2399" y="258"/>
                  </a:lnTo>
                  <a:lnTo>
                    <a:pt x="2386" y="258"/>
                  </a:lnTo>
                  <a:lnTo>
                    <a:pt x="2379" y="258"/>
                  </a:lnTo>
                  <a:lnTo>
                    <a:pt x="2372" y="265"/>
                  </a:lnTo>
                  <a:lnTo>
                    <a:pt x="2366" y="265"/>
                  </a:lnTo>
                  <a:lnTo>
                    <a:pt x="2359" y="278"/>
                  </a:lnTo>
                  <a:lnTo>
                    <a:pt x="2352" y="278"/>
                  </a:lnTo>
                  <a:lnTo>
                    <a:pt x="2332" y="278"/>
                  </a:lnTo>
                  <a:lnTo>
                    <a:pt x="2332" y="271"/>
                  </a:lnTo>
                  <a:lnTo>
                    <a:pt x="2325" y="271"/>
                  </a:lnTo>
                  <a:lnTo>
                    <a:pt x="2325" y="278"/>
                  </a:lnTo>
                  <a:lnTo>
                    <a:pt x="2318" y="278"/>
                  </a:lnTo>
                  <a:lnTo>
                    <a:pt x="2311" y="278"/>
                  </a:lnTo>
                  <a:lnTo>
                    <a:pt x="2298" y="278"/>
                  </a:lnTo>
                  <a:lnTo>
                    <a:pt x="2298" y="265"/>
                  </a:lnTo>
                  <a:lnTo>
                    <a:pt x="2291" y="251"/>
                  </a:lnTo>
                  <a:lnTo>
                    <a:pt x="2271" y="237"/>
                  </a:lnTo>
                  <a:lnTo>
                    <a:pt x="2264" y="237"/>
                  </a:lnTo>
                  <a:lnTo>
                    <a:pt x="2257" y="231"/>
                  </a:lnTo>
                  <a:lnTo>
                    <a:pt x="2250" y="231"/>
                  </a:lnTo>
                  <a:lnTo>
                    <a:pt x="2237" y="231"/>
                  </a:lnTo>
                  <a:lnTo>
                    <a:pt x="2237" y="244"/>
                  </a:lnTo>
                  <a:lnTo>
                    <a:pt x="2230" y="244"/>
                  </a:lnTo>
                  <a:lnTo>
                    <a:pt x="2217" y="237"/>
                  </a:lnTo>
                  <a:lnTo>
                    <a:pt x="2210" y="251"/>
                  </a:lnTo>
                  <a:lnTo>
                    <a:pt x="2210" y="258"/>
                  </a:lnTo>
                  <a:lnTo>
                    <a:pt x="2210" y="265"/>
                  </a:lnTo>
                  <a:lnTo>
                    <a:pt x="2210" y="271"/>
                  </a:lnTo>
                  <a:lnTo>
                    <a:pt x="2203" y="278"/>
                  </a:lnTo>
                  <a:lnTo>
                    <a:pt x="2210" y="278"/>
                  </a:lnTo>
                  <a:lnTo>
                    <a:pt x="2203" y="285"/>
                  </a:lnTo>
                  <a:lnTo>
                    <a:pt x="2210" y="285"/>
                  </a:lnTo>
                  <a:lnTo>
                    <a:pt x="2210" y="292"/>
                  </a:lnTo>
                  <a:lnTo>
                    <a:pt x="2217" y="305"/>
                  </a:lnTo>
                  <a:lnTo>
                    <a:pt x="2210" y="305"/>
                  </a:lnTo>
                  <a:lnTo>
                    <a:pt x="2217" y="312"/>
                  </a:lnTo>
                  <a:lnTo>
                    <a:pt x="2210" y="319"/>
                  </a:lnTo>
                  <a:lnTo>
                    <a:pt x="2210" y="325"/>
                  </a:lnTo>
                  <a:lnTo>
                    <a:pt x="2203" y="325"/>
                  </a:lnTo>
                  <a:lnTo>
                    <a:pt x="2203" y="332"/>
                  </a:lnTo>
                  <a:lnTo>
                    <a:pt x="2196" y="353"/>
                  </a:lnTo>
                  <a:lnTo>
                    <a:pt x="2190" y="353"/>
                  </a:lnTo>
                  <a:lnTo>
                    <a:pt x="2183" y="353"/>
                  </a:lnTo>
                  <a:lnTo>
                    <a:pt x="2176" y="359"/>
                  </a:lnTo>
                  <a:lnTo>
                    <a:pt x="2162" y="366"/>
                  </a:lnTo>
                  <a:lnTo>
                    <a:pt x="2156" y="366"/>
                  </a:lnTo>
                  <a:lnTo>
                    <a:pt x="2142" y="366"/>
                  </a:lnTo>
                  <a:lnTo>
                    <a:pt x="2129" y="373"/>
                  </a:lnTo>
                  <a:lnTo>
                    <a:pt x="2122" y="380"/>
                  </a:lnTo>
                  <a:lnTo>
                    <a:pt x="2102" y="380"/>
                  </a:lnTo>
                  <a:lnTo>
                    <a:pt x="2095" y="386"/>
                  </a:lnTo>
                  <a:lnTo>
                    <a:pt x="2088" y="393"/>
                  </a:lnTo>
                  <a:lnTo>
                    <a:pt x="2088" y="386"/>
                  </a:lnTo>
                  <a:lnTo>
                    <a:pt x="2075" y="386"/>
                  </a:lnTo>
                  <a:lnTo>
                    <a:pt x="2068" y="386"/>
                  </a:lnTo>
                  <a:lnTo>
                    <a:pt x="2054" y="393"/>
                  </a:lnTo>
                  <a:lnTo>
                    <a:pt x="2047" y="380"/>
                  </a:lnTo>
                  <a:lnTo>
                    <a:pt x="2027" y="386"/>
                  </a:lnTo>
                  <a:lnTo>
                    <a:pt x="2027" y="393"/>
                  </a:lnTo>
                  <a:lnTo>
                    <a:pt x="2020" y="400"/>
                  </a:lnTo>
                  <a:lnTo>
                    <a:pt x="2020" y="407"/>
                  </a:lnTo>
                  <a:lnTo>
                    <a:pt x="2014" y="407"/>
                  </a:lnTo>
                  <a:lnTo>
                    <a:pt x="2014" y="413"/>
                  </a:lnTo>
                  <a:lnTo>
                    <a:pt x="2007" y="420"/>
                  </a:lnTo>
                  <a:lnTo>
                    <a:pt x="2000" y="420"/>
                  </a:lnTo>
                  <a:lnTo>
                    <a:pt x="1993" y="427"/>
                  </a:lnTo>
                  <a:lnTo>
                    <a:pt x="1993" y="420"/>
                  </a:lnTo>
                  <a:lnTo>
                    <a:pt x="2000" y="413"/>
                  </a:lnTo>
                  <a:lnTo>
                    <a:pt x="1993" y="407"/>
                  </a:lnTo>
                  <a:lnTo>
                    <a:pt x="2000" y="400"/>
                  </a:lnTo>
                  <a:lnTo>
                    <a:pt x="1993" y="400"/>
                  </a:lnTo>
                  <a:lnTo>
                    <a:pt x="1980" y="386"/>
                  </a:lnTo>
                  <a:lnTo>
                    <a:pt x="1980" y="380"/>
                  </a:lnTo>
                  <a:lnTo>
                    <a:pt x="1980" y="373"/>
                  </a:lnTo>
                  <a:lnTo>
                    <a:pt x="1980" y="366"/>
                  </a:lnTo>
                  <a:lnTo>
                    <a:pt x="1973" y="359"/>
                  </a:lnTo>
                  <a:lnTo>
                    <a:pt x="1966" y="359"/>
                  </a:lnTo>
                  <a:lnTo>
                    <a:pt x="1959" y="359"/>
                  </a:lnTo>
                  <a:lnTo>
                    <a:pt x="1946" y="359"/>
                  </a:lnTo>
                  <a:lnTo>
                    <a:pt x="1946" y="353"/>
                  </a:lnTo>
                  <a:lnTo>
                    <a:pt x="1932" y="353"/>
                  </a:lnTo>
                  <a:lnTo>
                    <a:pt x="1926" y="353"/>
                  </a:lnTo>
                  <a:lnTo>
                    <a:pt x="1926" y="359"/>
                  </a:lnTo>
                  <a:lnTo>
                    <a:pt x="1926" y="366"/>
                  </a:lnTo>
                  <a:lnTo>
                    <a:pt x="1932" y="373"/>
                  </a:lnTo>
                  <a:lnTo>
                    <a:pt x="1919" y="380"/>
                  </a:lnTo>
                  <a:lnTo>
                    <a:pt x="1899" y="386"/>
                  </a:lnTo>
                  <a:lnTo>
                    <a:pt x="1892" y="386"/>
                  </a:lnTo>
                  <a:lnTo>
                    <a:pt x="1892" y="393"/>
                  </a:lnTo>
                  <a:lnTo>
                    <a:pt x="1885" y="386"/>
                  </a:lnTo>
                  <a:lnTo>
                    <a:pt x="1871" y="393"/>
                  </a:lnTo>
                  <a:lnTo>
                    <a:pt x="1851" y="386"/>
                  </a:lnTo>
                  <a:lnTo>
                    <a:pt x="1838" y="393"/>
                  </a:lnTo>
                  <a:lnTo>
                    <a:pt x="1838" y="386"/>
                  </a:lnTo>
                  <a:lnTo>
                    <a:pt x="1838" y="373"/>
                  </a:lnTo>
                  <a:lnTo>
                    <a:pt x="1844" y="373"/>
                  </a:lnTo>
                  <a:lnTo>
                    <a:pt x="1844" y="366"/>
                  </a:lnTo>
                  <a:lnTo>
                    <a:pt x="1851" y="359"/>
                  </a:lnTo>
                  <a:lnTo>
                    <a:pt x="1851" y="353"/>
                  </a:lnTo>
                  <a:lnTo>
                    <a:pt x="1851" y="346"/>
                  </a:lnTo>
                  <a:lnTo>
                    <a:pt x="1858" y="346"/>
                  </a:lnTo>
                  <a:lnTo>
                    <a:pt x="1865" y="339"/>
                  </a:lnTo>
                  <a:lnTo>
                    <a:pt x="1865" y="332"/>
                  </a:lnTo>
                  <a:lnTo>
                    <a:pt x="1858" y="339"/>
                  </a:lnTo>
                  <a:lnTo>
                    <a:pt x="1858" y="332"/>
                  </a:lnTo>
                  <a:lnTo>
                    <a:pt x="1844" y="339"/>
                  </a:lnTo>
                  <a:lnTo>
                    <a:pt x="1838" y="332"/>
                  </a:lnTo>
                  <a:lnTo>
                    <a:pt x="1831" y="332"/>
                  </a:lnTo>
                  <a:lnTo>
                    <a:pt x="1824" y="332"/>
                  </a:lnTo>
                  <a:lnTo>
                    <a:pt x="1804" y="332"/>
                  </a:lnTo>
                  <a:lnTo>
                    <a:pt x="1797" y="325"/>
                  </a:lnTo>
                  <a:lnTo>
                    <a:pt x="1790" y="319"/>
                  </a:lnTo>
                  <a:lnTo>
                    <a:pt x="1783" y="319"/>
                  </a:lnTo>
                  <a:lnTo>
                    <a:pt x="1777" y="305"/>
                  </a:lnTo>
                  <a:lnTo>
                    <a:pt x="1770" y="298"/>
                  </a:lnTo>
                  <a:lnTo>
                    <a:pt x="1763" y="298"/>
                  </a:lnTo>
                  <a:lnTo>
                    <a:pt x="1736" y="312"/>
                  </a:lnTo>
                  <a:lnTo>
                    <a:pt x="1729" y="312"/>
                  </a:lnTo>
                  <a:lnTo>
                    <a:pt x="1722" y="312"/>
                  </a:lnTo>
                  <a:lnTo>
                    <a:pt x="1722" y="305"/>
                  </a:lnTo>
                  <a:lnTo>
                    <a:pt x="1716" y="305"/>
                  </a:lnTo>
                  <a:lnTo>
                    <a:pt x="1702" y="319"/>
                  </a:lnTo>
                  <a:lnTo>
                    <a:pt x="1689" y="319"/>
                  </a:lnTo>
                  <a:lnTo>
                    <a:pt x="1682" y="325"/>
                  </a:lnTo>
                  <a:lnTo>
                    <a:pt x="1675" y="325"/>
                  </a:lnTo>
                  <a:lnTo>
                    <a:pt x="1655" y="325"/>
                  </a:lnTo>
                  <a:lnTo>
                    <a:pt x="1641" y="325"/>
                  </a:lnTo>
                  <a:lnTo>
                    <a:pt x="1641" y="339"/>
                  </a:lnTo>
                  <a:lnTo>
                    <a:pt x="1634" y="346"/>
                  </a:lnTo>
                  <a:lnTo>
                    <a:pt x="1628" y="346"/>
                  </a:lnTo>
                  <a:lnTo>
                    <a:pt x="1621" y="346"/>
                  </a:lnTo>
                  <a:lnTo>
                    <a:pt x="1621" y="353"/>
                  </a:lnTo>
                  <a:lnTo>
                    <a:pt x="1614" y="359"/>
                  </a:lnTo>
                  <a:lnTo>
                    <a:pt x="1607" y="353"/>
                  </a:lnTo>
                  <a:lnTo>
                    <a:pt x="1601" y="346"/>
                  </a:lnTo>
                  <a:lnTo>
                    <a:pt x="1607" y="339"/>
                  </a:lnTo>
                  <a:lnTo>
                    <a:pt x="1607" y="319"/>
                  </a:lnTo>
                  <a:lnTo>
                    <a:pt x="1607" y="292"/>
                  </a:lnTo>
                  <a:lnTo>
                    <a:pt x="1614" y="278"/>
                  </a:lnTo>
                  <a:lnTo>
                    <a:pt x="1614" y="271"/>
                  </a:lnTo>
                  <a:lnTo>
                    <a:pt x="1607" y="271"/>
                  </a:lnTo>
                  <a:lnTo>
                    <a:pt x="1594" y="264"/>
                  </a:lnTo>
                  <a:lnTo>
                    <a:pt x="1594" y="271"/>
                  </a:lnTo>
                  <a:lnTo>
                    <a:pt x="1587" y="292"/>
                  </a:lnTo>
                  <a:lnTo>
                    <a:pt x="1580" y="319"/>
                  </a:lnTo>
                  <a:lnTo>
                    <a:pt x="1573" y="319"/>
                  </a:lnTo>
                  <a:lnTo>
                    <a:pt x="1567" y="325"/>
                  </a:lnTo>
                  <a:lnTo>
                    <a:pt x="1560" y="325"/>
                  </a:lnTo>
                  <a:lnTo>
                    <a:pt x="1553" y="332"/>
                  </a:lnTo>
                  <a:lnTo>
                    <a:pt x="1546" y="325"/>
                  </a:lnTo>
                  <a:lnTo>
                    <a:pt x="1533" y="325"/>
                  </a:lnTo>
                  <a:lnTo>
                    <a:pt x="1526" y="325"/>
                  </a:lnTo>
                  <a:lnTo>
                    <a:pt x="1519" y="332"/>
                  </a:lnTo>
                  <a:lnTo>
                    <a:pt x="1519" y="339"/>
                  </a:lnTo>
                  <a:lnTo>
                    <a:pt x="1512" y="339"/>
                  </a:lnTo>
                  <a:lnTo>
                    <a:pt x="1512" y="346"/>
                  </a:lnTo>
                  <a:lnTo>
                    <a:pt x="1506" y="353"/>
                  </a:lnTo>
                  <a:lnTo>
                    <a:pt x="1499" y="366"/>
                  </a:lnTo>
                  <a:lnTo>
                    <a:pt x="1492" y="373"/>
                  </a:lnTo>
                  <a:lnTo>
                    <a:pt x="1479" y="373"/>
                  </a:lnTo>
                  <a:lnTo>
                    <a:pt x="1472" y="373"/>
                  </a:lnTo>
                  <a:lnTo>
                    <a:pt x="1472" y="380"/>
                  </a:lnTo>
                  <a:lnTo>
                    <a:pt x="1465" y="380"/>
                  </a:lnTo>
                  <a:lnTo>
                    <a:pt x="1458" y="380"/>
                  </a:lnTo>
                  <a:lnTo>
                    <a:pt x="1458" y="386"/>
                  </a:lnTo>
                  <a:lnTo>
                    <a:pt x="1452" y="386"/>
                  </a:lnTo>
                  <a:lnTo>
                    <a:pt x="1445" y="386"/>
                  </a:lnTo>
                  <a:lnTo>
                    <a:pt x="1438" y="386"/>
                  </a:lnTo>
                  <a:lnTo>
                    <a:pt x="1431" y="393"/>
                  </a:lnTo>
                  <a:lnTo>
                    <a:pt x="1431" y="386"/>
                  </a:lnTo>
                  <a:lnTo>
                    <a:pt x="1424" y="393"/>
                  </a:lnTo>
                  <a:lnTo>
                    <a:pt x="1418" y="393"/>
                  </a:lnTo>
                  <a:lnTo>
                    <a:pt x="1418" y="386"/>
                  </a:lnTo>
                  <a:lnTo>
                    <a:pt x="1411" y="386"/>
                  </a:lnTo>
                  <a:lnTo>
                    <a:pt x="1404" y="386"/>
                  </a:lnTo>
                  <a:lnTo>
                    <a:pt x="1397" y="393"/>
                  </a:lnTo>
                  <a:lnTo>
                    <a:pt x="1377" y="380"/>
                  </a:lnTo>
                  <a:lnTo>
                    <a:pt x="1363" y="380"/>
                  </a:lnTo>
                  <a:lnTo>
                    <a:pt x="1370" y="332"/>
                  </a:lnTo>
                  <a:lnTo>
                    <a:pt x="1370" y="325"/>
                  </a:lnTo>
                  <a:lnTo>
                    <a:pt x="1363" y="312"/>
                  </a:lnTo>
                  <a:lnTo>
                    <a:pt x="1357" y="312"/>
                  </a:lnTo>
                  <a:lnTo>
                    <a:pt x="1350" y="312"/>
                  </a:lnTo>
                  <a:lnTo>
                    <a:pt x="1336" y="312"/>
                  </a:lnTo>
                  <a:lnTo>
                    <a:pt x="1336" y="305"/>
                  </a:lnTo>
                  <a:lnTo>
                    <a:pt x="1343" y="305"/>
                  </a:lnTo>
                  <a:lnTo>
                    <a:pt x="1336" y="305"/>
                  </a:lnTo>
                  <a:lnTo>
                    <a:pt x="1343" y="298"/>
                  </a:lnTo>
                  <a:lnTo>
                    <a:pt x="1336" y="292"/>
                  </a:lnTo>
                  <a:lnTo>
                    <a:pt x="1330" y="285"/>
                  </a:lnTo>
                  <a:lnTo>
                    <a:pt x="1330" y="278"/>
                  </a:lnTo>
                  <a:lnTo>
                    <a:pt x="1330" y="265"/>
                  </a:lnTo>
                  <a:lnTo>
                    <a:pt x="1336" y="258"/>
                  </a:lnTo>
                  <a:lnTo>
                    <a:pt x="1343" y="237"/>
                  </a:lnTo>
                  <a:lnTo>
                    <a:pt x="1363" y="224"/>
                  </a:lnTo>
                  <a:lnTo>
                    <a:pt x="1363" y="217"/>
                  </a:lnTo>
                  <a:lnTo>
                    <a:pt x="1370" y="210"/>
                  </a:lnTo>
                  <a:lnTo>
                    <a:pt x="1377" y="197"/>
                  </a:lnTo>
                  <a:lnTo>
                    <a:pt x="1377" y="190"/>
                  </a:lnTo>
                  <a:lnTo>
                    <a:pt x="1397" y="183"/>
                  </a:lnTo>
                  <a:lnTo>
                    <a:pt x="1411" y="170"/>
                  </a:lnTo>
                  <a:lnTo>
                    <a:pt x="1411" y="163"/>
                  </a:lnTo>
                  <a:lnTo>
                    <a:pt x="1418" y="170"/>
                  </a:lnTo>
                  <a:lnTo>
                    <a:pt x="1424" y="163"/>
                  </a:lnTo>
                  <a:lnTo>
                    <a:pt x="1431" y="163"/>
                  </a:lnTo>
                  <a:lnTo>
                    <a:pt x="1438" y="163"/>
                  </a:lnTo>
                  <a:lnTo>
                    <a:pt x="1445" y="156"/>
                  </a:lnTo>
                  <a:lnTo>
                    <a:pt x="1452" y="143"/>
                  </a:lnTo>
                  <a:lnTo>
                    <a:pt x="1452" y="122"/>
                  </a:lnTo>
                  <a:lnTo>
                    <a:pt x="1445" y="116"/>
                  </a:lnTo>
                  <a:lnTo>
                    <a:pt x="1438" y="95"/>
                  </a:lnTo>
                  <a:lnTo>
                    <a:pt x="1431" y="88"/>
                  </a:lnTo>
                  <a:lnTo>
                    <a:pt x="1424" y="82"/>
                  </a:lnTo>
                  <a:lnTo>
                    <a:pt x="1418" y="82"/>
                  </a:lnTo>
                  <a:lnTo>
                    <a:pt x="1404" y="88"/>
                  </a:lnTo>
                  <a:lnTo>
                    <a:pt x="1397" y="82"/>
                  </a:lnTo>
                  <a:lnTo>
                    <a:pt x="1391" y="82"/>
                  </a:lnTo>
                  <a:lnTo>
                    <a:pt x="1377" y="95"/>
                  </a:lnTo>
                  <a:lnTo>
                    <a:pt x="1370" y="95"/>
                  </a:lnTo>
                  <a:lnTo>
                    <a:pt x="1363" y="82"/>
                  </a:lnTo>
                  <a:lnTo>
                    <a:pt x="1363" y="68"/>
                  </a:lnTo>
                  <a:lnTo>
                    <a:pt x="1363" y="61"/>
                  </a:lnTo>
                  <a:lnTo>
                    <a:pt x="1363" y="21"/>
                  </a:lnTo>
                  <a:lnTo>
                    <a:pt x="1363" y="14"/>
                  </a:lnTo>
                  <a:lnTo>
                    <a:pt x="1363" y="7"/>
                  </a:lnTo>
                  <a:lnTo>
                    <a:pt x="1370" y="7"/>
                  </a:lnTo>
                  <a:lnTo>
                    <a:pt x="1363" y="7"/>
                  </a:lnTo>
                  <a:lnTo>
                    <a:pt x="1357" y="0"/>
                  </a:lnTo>
                  <a:lnTo>
                    <a:pt x="1350" y="7"/>
                  </a:lnTo>
                  <a:lnTo>
                    <a:pt x="1343" y="14"/>
                  </a:lnTo>
                  <a:lnTo>
                    <a:pt x="1336" y="14"/>
                  </a:lnTo>
                  <a:lnTo>
                    <a:pt x="1330" y="14"/>
                  </a:lnTo>
                  <a:lnTo>
                    <a:pt x="1323" y="7"/>
                  </a:lnTo>
                  <a:lnTo>
                    <a:pt x="1309" y="14"/>
                  </a:lnTo>
                  <a:lnTo>
                    <a:pt x="1309" y="21"/>
                  </a:lnTo>
                  <a:lnTo>
                    <a:pt x="1309" y="28"/>
                  </a:lnTo>
                  <a:lnTo>
                    <a:pt x="1303" y="28"/>
                  </a:lnTo>
                  <a:lnTo>
                    <a:pt x="1296" y="28"/>
                  </a:lnTo>
                  <a:lnTo>
                    <a:pt x="1282" y="34"/>
                  </a:lnTo>
                  <a:lnTo>
                    <a:pt x="1275" y="34"/>
                  </a:lnTo>
                  <a:lnTo>
                    <a:pt x="1275" y="41"/>
                  </a:lnTo>
                  <a:lnTo>
                    <a:pt x="1269" y="41"/>
                  </a:lnTo>
                  <a:lnTo>
                    <a:pt x="1255" y="48"/>
                  </a:lnTo>
                  <a:lnTo>
                    <a:pt x="1255" y="41"/>
                  </a:lnTo>
                  <a:lnTo>
                    <a:pt x="1248" y="48"/>
                  </a:lnTo>
                  <a:lnTo>
                    <a:pt x="1248" y="61"/>
                  </a:lnTo>
                  <a:lnTo>
                    <a:pt x="1242" y="68"/>
                  </a:lnTo>
                  <a:lnTo>
                    <a:pt x="1235" y="61"/>
                  </a:lnTo>
                  <a:lnTo>
                    <a:pt x="1221" y="61"/>
                  </a:lnTo>
                  <a:lnTo>
                    <a:pt x="1208" y="61"/>
                  </a:lnTo>
                  <a:lnTo>
                    <a:pt x="1201" y="75"/>
                  </a:lnTo>
                  <a:lnTo>
                    <a:pt x="1194" y="75"/>
                  </a:lnTo>
                  <a:lnTo>
                    <a:pt x="1187" y="68"/>
                  </a:lnTo>
                  <a:lnTo>
                    <a:pt x="1181" y="68"/>
                  </a:lnTo>
                  <a:lnTo>
                    <a:pt x="1167" y="75"/>
                  </a:lnTo>
                  <a:lnTo>
                    <a:pt x="1160" y="75"/>
                  </a:lnTo>
                  <a:lnTo>
                    <a:pt x="1147" y="61"/>
                  </a:lnTo>
                  <a:lnTo>
                    <a:pt x="1140" y="61"/>
                  </a:lnTo>
                  <a:lnTo>
                    <a:pt x="1120" y="61"/>
                  </a:lnTo>
                  <a:lnTo>
                    <a:pt x="1113" y="61"/>
                  </a:lnTo>
                  <a:lnTo>
                    <a:pt x="1099" y="61"/>
                  </a:lnTo>
                  <a:lnTo>
                    <a:pt x="1072" y="61"/>
                  </a:lnTo>
                  <a:lnTo>
                    <a:pt x="1072" y="68"/>
                  </a:lnTo>
                  <a:lnTo>
                    <a:pt x="1079" y="75"/>
                  </a:lnTo>
                  <a:lnTo>
                    <a:pt x="1059" y="88"/>
                  </a:lnTo>
                  <a:lnTo>
                    <a:pt x="1052" y="88"/>
                  </a:lnTo>
                  <a:lnTo>
                    <a:pt x="1045" y="88"/>
                  </a:lnTo>
                  <a:lnTo>
                    <a:pt x="1032" y="88"/>
                  </a:lnTo>
                  <a:lnTo>
                    <a:pt x="1018" y="88"/>
                  </a:lnTo>
                  <a:lnTo>
                    <a:pt x="984" y="88"/>
                  </a:lnTo>
                  <a:lnTo>
                    <a:pt x="977" y="95"/>
                  </a:lnTo>
                  <a:lnTo>
                    <a:pt x="971" y="102"/>
                  </a:lnTo>
                  <a:lnTo>
                    <a:pt x="964" y="109"/>
                  </a:lnTo>
                  <a:lnTo>
                    <a:pt x="957" y="116"/>
                  </a:lnTo>
                  <a:lnTo>
                    <a:pt x="957" y="122"/>
                  </a:lnTo>
                  <a:lnTo>
                    <a:pt x="957" y="143"/>
                  </a:lnTo>
                  <a:lnTo>
                    <a:pt x="937" y="156"/>
                  </a:lnTo>
                  <a:lnTo>
                    <a:pt x="930" y="156"/>
                  </a:lnTo>
                  <a:lnTo>
                    <a:pt x="923" y="163"/>
                  </a:lnTo>
                  <a:lnTo>
                    <a:pt x="910" y="163"/>
                  </a:lnTo>
                  <a:lnTo>
                    <a:pt x="896" y="170"/>
                  </a:lnTo>
                  <a:lnTo>
                    <a:pt x="883" y="183"/>
                  </a:lnTo>
                  <a:lnTo>
                    <a:pt x="876" y="190"/>
                  </a:lnTo>
                  <a:lnTo>
                    <a:pt x="883" y="197"/>
                  </a:lnTo>
                  <a:lnTo>
                    <a:pt x="876" y="204"/>
                  </a:lnTo>
                  <a:lnTo>
                    <a:pt x="869" y="210"/>
                  </a:lnTo>
                  <a:lnTo>
                    <a:pt x="856" y="224"/>
                  </a:lnTo>
                  <a:lnTo>
                    <a:pt x="842" y="231"/>
                  </a:lnTo>
                  <a:lnTo>
                    <a:pt x="808" y="244"/>
                  </a:lnTo>
                  <a:lnTo>
                    <a:pt x="801" y="251"/>
                  </a:lnTo>
                  <a:lnTo>
                    <a:pt x="795" y="262"/>
                  </a:lnTo>
                  <a:cubicBezTo>
                    <a:pt x="750" y="301"/>
                    <a:pt x="756" y="338"/>
                    <a:pt x="743" y="414"/>
                  </a:cubicBezTo>
                  <a:cubicBezTo>
                    <a:pt x="756" y="446"/>
                    <a:pt x="800" y="452"/>
                    <a:pt x="827" y="472"/>
                  </a:cubicBezTo>
                  <a:cubicBezTo>
                    <a:pt x="827" y="482"/>
                    <a:pt x="806" y="498"/>
                    <a:pt x="803" y="509"/>
                  </a:cubicBezTo>
                  <a:cubicBezTo>
                    <a:pt x="793" y="544"/>
                    <a:pt x="830" y="602"/>
                    <a:pt x="828" y="660"/>
                  </a:cubicBezTo>
                  <a:cubicBezTo>
                    <a:pt x="827" y="678"/>
                    <a:pt x="813" y="681"/>
                    <a:pt x="814" y="698"/>
                  </a:cubicBezTo>
                  <a:cubicBezTo>
                    <a:pt x="815" y="713"/>
                    <a:pt x="829" y="723"/>
                    <a:pt x="830" y="740"/>
                  </a:cubicBezTo>
                  <a:cubicBezTo>
                    <a:pt x="831" y="759"/>
                    <a:pt x="823" y="779"/>
                    <a:pt x="824" y="798"/>
                  </a:cubicBezTo>
                  <a:cubicBezTo>
                    <a:pt x="827" y="830"/>
                    <a:pt x="848" y="859"/>
                    <a:pt x="854" y="900"/>
                  </a:cubicBezTo>
                  <a:cubicBezTo>
                    <a:pt x="854" y="898"/>
                    <a:pt x="842" y="909"/>
                    <a:pt x="842" y="919"/>
                  </a:cubicBezTo>
                  <a:cubicBezTo>
                    <a:pt x="842" y="929"/>
                    <a:pt x="857" y="946"/>
                    <a:pt x="858" y="960"/>
                  </a:cubicBezTo>
                  <a:cubicBezTo>
                    <a:pt x="861" y="1008"/>
                    <a:pt x="861" y="1020"/>
                    <a:pt x="869" y="1050"/>
                  </a:cubicBezTo>
                  <a:cubicBezTo>
                    <a:pt x="879" y="1084"/>
                    <a:pt x="873" y="1113"/>
                    <a:pt x="879" y="1150"/>
                  </a:cubicBezTo>
                  <a:cubicBezTo>
                    <a:pt x="880" y="1153"/>
                    <a:pt x="896" y="1166"/>
                    <a:pt x="897" y="1171"/>
                  </a:cubicBezTo>
                  <a:cubicBezTo>
                    <a:pt x="897" y="1183"/>
                    <a:pt x="881" y="1184"/>
                    <a:pt x="884" y="1200"/>
                  </a:cubicBezTo>
                  <a:cubicBezTo>
                    <a:pt x="884" y="1202"/>
                    <a:pt x="901" y="1208"/>
                    <a:pt x="903" y="1211"/>
                  </a:cubicBezTo>
                  <a:cubicBezTo>
                    <a:pt x="904" y="1214"/>
                    <a:pt x="904" y="1217"/>
                    <a:pt x="905" y="1219"/>
                  </a:cubicBezTo>
                  <a:lnTo>
                    <a:pt x="874" y="1327"/>
                  </a:lnTo>
                  <a:cubicBezTo>
                    <a:pt x="884" y="1359"/>
                    <a:pt x="872" y="1406"/>
                    <a:pt x="853" y="1434"/>
                  </a:cubicBezTo>
                  <a:cubicBezTo>
                    <a:pt x="883" y="1436"/>
                    <a:pt x="902" y="1448"/>
                    <a:pt x="909" y="1469"/>
                  </a:cubicBezTo>
                  <a:cubicBezTo>
                    <a:pt x="879" y="1480"/>
                    <a:pt x="881" y="1529"/>
                    <a:pt x="853" y="1543"/>
                  </a:cubicBezTo>
                  <a:cubicBezTo>
                    <a:pt x="869" y="1562"/>
                    <a:pt x="923" y="1551"/>
                    <a:pt x="928" y="1580"/>
                  </a:cubicBezTo>
                  <a:cubicBezTo>
                    <a:pt x="897" y="1605"/>
                    <a:pt x="944" y="1612"/>
                    <a:pt x="931" y="1649"/>
                  </a:cubicBezTo>
                  <a:cubicBezTo>
                    <a:pt x="890" y="1648"/>
                    <a:pt x="894" y="1633"/>
                    <a:pt x="862" y="1642"/>
                  </a:cubicBezTo>
                  <a:cubicBezTo>
                    <a:pt x="839" y="1662"/>
                    <a:pt x="847" y="1719"/>
                    <a:pt x="815" y="1727"/>
                  </a:cubicBezTo>
                  <a:cubicBezTo>
                    <a:pt x="814" y="1709"/>
                    <a:pt x="829" y="1679"/>
                    <a:pt x="799" y="1686"/>
                  </a:cubicBezTo>
                  <a:cubicBezTo>
                    <a:pt x="778" y="1722"/>
                    <a:pt x="746" y="1806"/>
                    <a:pt x="747" y="1803"/>
                  </a:cubicBezTo>
                  <a:lnTo>
                    <a:pt x="644" y="2094"/>
                  </a:lnTo>
                  <a:cubicBezTo>
                    <a:pt x="634" y="2104"/>
                    <a:pt x="623" y="2114"/>
                    <a:pt x="617" y="2133"/>
                  </a:cubicBezTo>
                  <a:cubicBezTo>
                    <a:pt x="617" y="2132"/>
                    <a:pt x="626" y="2150"/>
                    <a:pt x="614" y="2162"/>
                  </a:cubicBezTo>
                  <a:cubicBezTo>
                    <a:pt x="617" y="2163"/>
                    <a:pt x="623" y="2182"/>
                    <a:pt x="625" y="2185"/>
                  </a:cubicBezTo>
                  <a:cubicBezTo>
                    <a:pt x="649" y="2201"/>
                    <a:pt x="699" y="2191"/>
                    <a:pt x="696" y="2230"/>
                  </a:cubicBezTo>
                  <a:cubicBezTo>
                    <a:pt x="696" y="2251"/>
                    <a:pt x="661" y="2230"/>
                    <a:pt x="646" y="2234"/>
                  </a:cubicBezTo>
                  <a:cubicBezTo>
                    <a:pt x="651" y="2276"/>
                    <a:pt x="612" y="2299"/>
                    <a:pt x="596" y="2338"/>
                  </a:cubicBezTo>
                  <a:cubicBezTo>
                    <a:pt x="585" y="2366"/>
                    <a:pt x="588" y="2403"/>
                    <a:pt x="577" y="2435"/>
                  </a:cubicBezTo>
                  <a:cubicBezTo>
                    <a:pt x="563" y="2477"/>
                    <a:pt x="527" y="2520"/>
                    <a:pt x="516" y="2548"/>
                  </a:cubicBezTo>
                  <a:cubicBezTo>
                    <a:pt x="506" y="2577"/>
                    <a:pt x="510" y="2608"/>
                    <a:pt x="498" y="2635"/>
                  </a:cubicBezTo>
                  <a:cubicBezTo>
                    <a:pt x="493" y="2648"/>
                    <a:pt x="471" y="2652"/>
                    <a:pt x="466" y="2662"/>
                  </a:cubicBezTo>
                  <a:cubicBezTo>
                    <a:pt x="462" y="2668"/>
                    <a:pt x="465" y="2713"/>
                    <a:pt x="457" y="2722"/>
                  </a:cubicBezTo>
                  <a:cubicBezTo>
                    <a:pt x="427" y="2754"/>
                    <a:pt x="422" y="2841"/>
                    <a:pt x="433" y="2868"/>
                  </a:cubicBezTo>
                  <a:cubicBezTo>
                    <a:pt x="390" y="2907"/>
                    <a:pt x="335" y="2938"/>
                    <a:pt x="313" y="2990"/>
                  </a:cubicBezTo>
                  <a:cubicBezTo>
                    <a:pt x="296" y="3020"/>
                    <a:pt x="325" y="3045"/>
                    <a:pt x="300" y="3052"/>
                  </a:cubicBezTo>
                  <a:cubicBezTo>
                    <a:pt x="262" y="3059"/>
                    <a:pt x="277" y="3035"/>
                    <a:pt x="260" y="3024"/>
                  </a:cubicBezTo>
                  <a:cubicBezTo>
                    <a:pt x="251" y="3050"/>
                    <a:pt x="237" y="3066"/>
                    <a:pt x="221" y="3083"/>
                  </a:cubicBezTo>
                  <a:cubicBezTo>
                    <a:pt x="178" y="3074"/>
                    <a:pt x="170" y="3095"/>
                    <a:pt x="142" y="3078"/>
                  </a:cubicBezTo>
                  <a:cubicBezTo>
                    <a:pt x="121" y="3104"/>
                    <a:pt x="165" y="3113"/>
                    <a:pt x="171" y="3124"/>
                  </a:cubicBezTo>
                  <a:cubicBezTo>
                    <a:pt x="190" y="3161"/>
                    <a:pt x="179" y="3248"/>
                    <a:pt x="161" y="3298"/>
                  </a:cubicBezTo>
                  <a:cubicBezTo>
                    <a:pt x="160" y="3300"/>
                    <a:pt x="144" y="3311"/>
                    <a:pt x="142" y="3314"/>
                  </a:cubicBezTo>
                  <a:cubicBezTo>
                    <a:pt x="133" y="3328"/>
                    <a:pt x="133" y="3343"/>
                    <a:pt x="125" y="3356"/>
                  </a:cubicBezTo>
                  <a:cubicBezTo>
                    <a:pt x="109" y="3382"/>
                    <a:pt x="84" y="3406"/>
                    <a:pt x="82" y="3425"/>
                  </a:cubicBezTo>
                  <a:cubicBezTo>
                    <a:pt x="82" y="3435"/>
                    <a:pt x="91" y="3454"/>
                    <a:pt x="88" y="3467"/>
                  </a:cubicBezTo>
                  <a:cubicBezTo>
                    <a:pt x="85" y="3482"/>
                    <a:pt x="72" y="3483"/>
                    <a:pt x="74" y="3505"/>
                  </a:cubicBezTo>
                  <a:cubicBezTo>
                    <a:pt x="75" y="3526"/>
                    <a:pt x="92" y="3545"/>
                    <a:pt x="89" y="3562"/>
                  </a:cubicBezTo>
                  <a:cubicBezTo>
                    <a:pt x="79" y="3620"/>
                    <a:pt x="38" y="3664"/>
                    <a:pt x="15" y="3709"/>
                  </a:cubicBezTo>
                  <a:cubicBezTo>
                    <a:pt x="14" y="3710"/>
                    <a:pt x="1" y="3705"/>
                    <a:pt x="0" y="3706"/>
                  </a:cubicBezTo>
                  <a:cubicBezTo>
                    <a:pt x="12" y="3717"/>
                    <a:pt x="6" y="3747"/>
                    <a:pt x="22" y="3754"/>
                  </a:cubicBezTo>
                  <a:cubicBezTo>
                    <a:pt x="13" y="3793"/>
                    <a:pt x="14" y="3783"/>
                    <a:pt x="15" y="3823"/>
                  </a:cubicBezTo>
                  <a:cubicBezTo>
                    <a:pt x="44" y="3828"/>
                    <a:pt x="47" y="3804"/>
                    <a:pt x="76" y="3809"/>
                  </a:cubicBezTo>
                  <a:cubicBezTo>
                    <a:pt x="155" y="3853"/>
                    <a:pt x="190" y="3819"/>
                    <a:pt x="290" y="3850"/>
                  </a:cubicBezTo>
                  <a:cubicBezTo>
                    <a:pt x="319" y="3831"/>
                    <a:pt x="342" y="3804"/>
                    <a:pt x="339" y="3746"/>
                  </a:cubicBezTo>
                  <a:cubicBezTo>
                    <a:pt x="385" y="3718"/>
                    <a:pt x="382" y="3630"/>
                    <a:pt x="441" y="3617"/>
                  </a:cubicBezTo>
                  <a:cubicBezTo>
                    <a:pt x="473" y="3635"/>
                    <a:pt x="440" y="3671"/>
                    <a:pt x="454" y="3688"/>
                  </a:cubicBezTo>
                  <a:cubicBezTo>
                    <a:pt x="497" y="3717"/>
                    <a:pt x="475" y="3745"/>
                    <a:pt x="482" y="3800"/>
                  </a:cubicBezTo>
                  <a:cubicBezTo>
                    <a:pt x="435" y="3797"/>
                    <a:pt x="416" y="3829"/>
                    <a:pt x="388" y="3850"/>
                  </a:cubicBezTo>
                  <a:cubicBezTo>
                    <a:pt x="431" y="3865"/>
                    <a:pt x="452" y="3841"/>
                    <a:pt x="454" y="3886"/>
                  </a:cubicBezTo>
                  <a:cubicBezTo>
                    <a:pt x="415" y="3893"/>
                    <a:pt x="417" y="3884"/>
                    <a:pt x="375" y="3888"/>
                  </a:cubicBezTo>
                  <a:cubicBezTo>
                    <a:pt x="379" y="3913"/>
                    <a:pt x="380" y="3929"/>
                    <a:pt x="359" y="3946"/>
                  </a:cubicBezTo>
                  <a:cubicBezTo>
                    <a:pt x="337" y="3931"/>
                    <a:pt x="295" y="3932"/>
                    <a:pt x="305" y="3891"/>
                  </a:cubicBezTo>
                  <a:cubicBezTo>
                    <a:pt x="261" y="3874"/>
                    <a:pt x="236" y="3895"/>
                    <a:pt x="198" y="3871"/>
                  </a:cubicBezTo>
                  <a:cubicBezTo>
                    <a:pt x="230" y="3941"/>
                    <a:pt x="267" y="4061"/>
                    <a:pt x="211" y="4149"/>
                  </a:cubicBezTo>
                  <a:cubicBezTo>
                    <a:pt x="243" y="4143"/>
                    <a:pt x="240" y="4167"/>
                    <a:pt x="258" y="4173"/>
                  </a:cubicBezTo>
                  <a:cubicBezTo>
                    <a:pt x="261" y="4140"/>
                    <a:pt x="305" y="4158"/>
                    <a:pt x="320" y="4140"/>
                  </a:cubicBezTo>
                  <a:cubicBezTo>
                    <a:pt x="348" y="4153"/>
                    <a:pt x="357" y="4146"/>
                    <a:pt x="399" y="4147"/>
                  </a:cubicBezTo>
                  <a:cubicBezTo>
                    <a:pt x="395" y="4086"/>
                    <a:pt x="446" y="4114"/>
                    <a:pt x="452" y="4113"/>
                  </a:cubicBezTo>
                  <a:cubicBezTo>
                    <a:pt x="457" y="4112"/>
                    <a:pt x="465" y="4098"/>
                    <a:pt x="502" y="4108"/>
                  </a:cubicBezTo>
                  <a:cubicBezTo>
                    <a:pt x="503" y="4164"/>
                    <a:pt x="558" y="4176"/>
                    <a:pt x="580" y="4215"/>
                  </a:cubicBezTo>
                  <a:cubicBezTo>
                    <a:pt x="583" y="4285"/>
                    <a:pt x="593" y="4357"/>
                    <a:pt x="578" y="4442"/>
                  </a:cubicBezTo>
                  <a:cubicBezTo>
                    <a:pt x="571" y="4478"/>
                    <a:pt x="555" y="4513"/>
                    <a:pt x="548" y="4538"/>
                  </a:cubicBezTo>
                  <a:cubicBezTo>
                    <a:pt x="541" y="4563"/>
                    <a:pt x="498" y="4612"/>
                    <a:pt x="506" y="4672"/>
                  </a:cubicBezTo>
                  <a:cubicBezTo>
                    <a:pt x="496" y="4693"/>
                    <a:pt x="466" y="4690"/>
                    <a:pt x="461" y="4717"/>
                  </a:cubicBezTo>
                  <a:cubicBezTo>
                    <a:pt x="480" y="4730"/>
                    <a:pt x="505" y="4742"/>
                    <a:pt x="516" y="4762"/>
                  </a:cubicBezTo>
                  <a:cubicBezTo>
                    <a:pt x="528" y="4781"/>
                    <a:pt x="537" y="4844"/>
                    <a:pt x="537" y="4853"/>
                  </a:cubicBezTo>
                  <a:cubicBezTo>
                    <a:pt x="538" y="4893"/>
                    <a:pt x="505" y="4916"/>
                    <a:pt x="518" y="4950"/>
                  </a:cubicBezTo>
                  <a:cubicBezTo>
                    <a:pt x="519" y="4973"/>
                    <a:pt x="556" y="4967"/>
                    <a:pt x="564" y="4984"/>
                  </a:cubicBezTo>
                  <a:cubicBezTo>
                    <a:pt x="551" y="4998"/>
                    <a:pt x="540" y="5011"/>
                    <a:pt x="530" y="5030"/>
                  </a:cubicBezTo>
                  <a:cubicBezTo>
                    <a:pt x="514" y="5061"/>
                    <a:pt x="495" y="5122"/>
                    <a:pt x="499" y="5146"/>
                  </a:cubicBezTo>
                  <a:cubicBezTo>
                    <a:pt x="502" y="5167"/>
                    <a:pt x="530" y="5172"/>
                    <a:pt x="523" y="5198"/>
                  </a:cubicBezTo>
                  <a:cubicBezTo>
                    <a:pt x="525" y="5240"/>
                    <a:pt x="510" y="5262"/>
                    <a:pt x="504" y="5295"/>
                  </a:cubicBezTo>
                  <a:cubicBezTo>
                    <a:pt x="506" y="5331"/>
                    <a:pt x="508" y="5289"/>
                    <a:pt x="502" y="5316"/>
                  </a:cubicBezTo>
                  <a:cubicBezTo>
                    <a:pt x="529" y="5358"/>
                    <a:pt x="461" y="5389"/>
                    <a:pt x="451" y="5430"/>
                  </a:cubicBezTo>
                  <a:cubicBezTo>
                    <a:pt x="442" y="5465"/>
                    <a:pt x="455" y="5484"/>
                    <a:pt x="451" y="5529"/>
                  </a:cubicBezTo>
                  <a:cubicBezTo>
                    <a:pt x="441" y="5557"/>
                    <a:pt x="423" y="5574"/>
                    <a:pt x="397" y="5583"/>
                  </a:cubicBezTo>
                  <a:cubicBezTo>
                    <a:pt x="392" y="5601"/>
                    <a:pt x="405" y="5606"/>
                    <a:pt x="402" y="5623"/>
                  </a:cubicBezTo>
                  <a:cubicBezTo>
                    <a:pt x="358" y="5652"/>
                    <a:pt x="349" y="5725"/>
                    <a:pt x="318" y="5773"/>
                  </a:cubicBezTo>
                  <a:cubicBezTo>
                    <a:pt x="356" y="5766"/>
                    <a:pt x="330" y="5811"/>
                    <a:pt x="364" y="5807"/>
                  </a:cubicBezTo>
                  <a:cubicBezTo>
                    <a:pt x="346" y="5770"/>
                    <a:pt x="390" y="5787"/>
                    <a:pt x="397" y="5781"/>
                  </a:cubicBezTo>
                  <a:cubicBezTo>
                    <a:pt x="412" y="5765"/>
                    <a:pt x="397" y="5746"/>
                    <a:pt x="420" y="5743"/>
                  </a:cubicBezTo>
                  <a:cubicBezTo>
                    <a:pt x="494" y="5758"/>
                    <a:pt x="537" y="5696"/>
                    <a:pt x="599" y="5731"/>
                  </a:cubicBezTo>
                  <a:cubicBezTo>
                    <a:pt x="579" y="5698"/>
                    <a:pt x="623" y="5714"/>
                    <a:pt x="632" y="5705"/>
                  </a:cubicBezTo>
                  <a:cubicBezTo>
                    <a:pt x="644" y="5692"/>
                    <a:pt x="636" y="5654"/>
                    <a:pt x="666" y="5659"/>
                  </a:cubicBezTo>
                  <a:cubicBezTo>
                    <a:pt x="700" y="5711"/>
                    <a:pt x="761" y="5692"/>
                    <a:pt x="806" y="5742"/>
                  </a:cubicBezTo>
                  <a:cubicBezTo>
                    <a:pt x="820" y="5722"/>
                    <a:pt x="873" y="5749"/>
                    <a:pt x="878" y="5719"/>
                  </a:cubicBezTo>
                  <a:cubicBezTo>
                    <a:pt x="891" y="5738"/>
                    <a:pt x="934" y="5732"/>
                    <a:pt x="932" y="5764"/>
                  </a:cubicBezTo>
                  <a:cubicBezTo>
                    <a:pt x="958" y="5745"/>
                    <a:pt x="987" y="5774"/>
                    <a:pt x="1011" y="5772"/>
                  </a:cubicBezTo>
                  <a:cubicBezTo>
                    <a:pt x="1032" y="5770"/>
                    <a:pt x="1031" y="5752"/>
                    <a:pt x="1052" y="5756"/>
                  </a:cubicBezTo>
                  <a:cubicBezTo>
                    <a:pt x="1061" y="5757"/>
                    <a:pt x="1064" y="5764"/>
                    <a:pt x="1071" y="5768"/>
                  </a:cubicBezTo>
                  <a:cubicBezTo>
                    <a:pt x="1088" y="5778"/>
                    <a:pt x="1121" y="5781"/>
                    <a:pt x="1137" y="5794"/>
                  </a:cubicBezTo>
                  <a:cubicBezTo>
                    <a:pt x="1153" y="5806"/>
                    <a:pt x="1163" y="5840"/>
                    <a:pt x="1172" y="5847"/>
                  </a:cubicBezTo>
                  <a:cubicBezTo>
                    <a:pt x="1191" y="5860"/>
                    <a:pt x="1224" y="5849"/>
                    <a:pt x="1238" y="5873"/>
                  </a:cubicBezTo>
                  <a:cubicBezTo>
                    <a:pt x="1270" y="5823"/>
                    <a:pt x="1298" y="5863"/>
                    <a:pt x="1319" y="5861"/>
                  </a:cubicBezTo>
                  <a:cubicBezTo>
                    <a:pt x="1322" y="5861"/>
                    <a:pt x="1332" y="5845"/>
                    <a:pt x="1340" y="5843"/>
                  </a:cubicBezTo>
                  <a:cubicBezTo>
                    <a:pt x="1375" y="5837"/>
                    <a:pt x="1406" y="5843"/>
                    <a:pt x="1420" y="5832"/>
                  </a:cubicBezTo>
                  <a:cubicBezTo>
                    <a:pt x="1428" y="5826"/>
                    <a:pt x="1432" y="5829"/>
                    <a:pt x="1441" y="5824"/>
                  </a:cubicBezTo>
                  <a:cubicBezTo>
                    <a:pt x="1470" y="5805"/>
                    <a:pt x="1493" y="5774"/>
                    <a:pt x="1527" y="5753"/>
                  </a:cubicBezTo>
                  <a:cubicBezTo>
                    <a:pt x="1536" y="5747"/>
                    <a:pt x="1554" y="5745"/>
                    <a:pt x="1568" y="5737"/>
                  </a:cubicBezTo>
                  <a:cubicBezTo>
                    <a:pt x="1586" y="5727"/>
                    <a:pt x="1595" y="5715"/>
                    <a:pt x="1610" y="5712"/>
                  </a:cubicBezTo>
                  <a:cubicBezTo>
                    <a:pt x="1632" y="5707"/>
                    <a:pt x="1639" y="5725"/>
                    <a:pt x="1658" y="5726"/>
                  </a:cubicBezTo>
                  <a:cubicBezTo>
                    <a:pt x="1670" y="5727"/>
                    <a:pt x="1685" y="5712"/>
                    <a:pt x="1699" y="5711"/>
                  </a:cubicBezTo>
                  <a:cubicBezTo>
                    <a:pt x="1718" y="5707"/>
                    <a:pt x="1749" y="5719"/>
                    <a:pt x="1763" y="5708"/>
                  </a:cubicBezTo>
                  <a:close/>
                </a:path>
              </a:pathLst>
            </a:custGeom>
            <a:solidFill>
              <a:srgbClr val="FFFFFF"/>
            </a:solidFill>
            <a:ln w="12700" cap="sq" cmpd="sng">
              <a:noFill/>
              <a:prstDash val="solid"/>
              <a:miter lim="800000"/>
              <a:headEnd/>
              <a:tailEnd/>
            </a:ln>
          </p:spPr>
          <p:txBody>
            <a:bodyPr lIns="100796" tIns="50398" rIns="100796" bIns="50398"/>
            <a:lstStyle/>
            <a:p>
              <a:endParaRPr lang="es-ES" sz="2004" dirty="0"/>
            </a:p>
          </p:txBody>
        </p:sp>
        <p:sp>
          <p:nvSpPr>
            <p:cNvPr id="8215" name="badajoz">
              <a:extLst>
                <a:ext uri="{FF2B5EF4-FFF2-40B4-BE49-F238E27FC236}">
                  <a16:creationId xmlns:a16="http://schemas.microsoft.com/office/drawing/2014/main" id="{023D267A-16B4-1A59-0D20-20099DBF928D}"/>
                </a:ext>
              </a:extLst>
            </p:cNvPr>
            <p:cNvSpPr>
              <a:spLocks/>
            </p:cNvSpPr>
            <p:nvPr/>
          </p:nvSpPr>
          <p:spPr bwMode="auto">
            <a:xfrm>
              <a:off x="12901979" y="7395028"/>
              <a:ext cx="1024090" cy="692859"/>
            </a:xfrm>
            <a:custGeom>
              <a:avLst/>
              <a:gdLst>
                <a:gd name="T0" fmla="*/ 2147483647 w 2425"/>
                <a:gd name="T1" fmla="*/ 2147483647 h 1741"/>
                <a:gd name="T2" fmla="*/ 2147483647 w 2425"/>
                <a:gd name="T3" fmla="*/ 2147483647 h 1741"/>
                <a:gd name="T4" fmla="*/ 2147483647 w 2425"/>
                <a:gd name="T5" fmla="*/ 2147483647 h 1741"/>
                <a:gd name="T6" fmla="*/ 2147483647 w 2425"/>
                <a:gd name="T7" fmla="*/ 2147483647 h 1741"/>
                <a:gd name="T8" fmla="*/ 2147483647 w 2425"/>
                <a:gd name="T9" fmla="*/ 2147483647 h 1741"/>
                <a:gd name="T10" fmla="*/ 2147483647 w 2425"/>
                <a:gd name="T11" fmla="*/ 2147483647 h 1741"/>
                <a:gd name="T12" fmla="*/ 2147483647 w 2425"/>
                <a:gd name="T13" fmla="*/ 2147483647 h 1741"/>
                <a:gd name="T14" fmla="*/ 2147483647 w 2425"/>
                <a:gd name="T15" fmla="*/ 2147483647 h 1741"/>
                <a:gd name="T16" fmla="*/ 2147483647 w 2425"/>
                <a:gd name="T17" fmla="*/ 2147483647 h 1741"/>
                <a:gd name="T18" fmla="*/ 2147483647 w 2425"/>
                <a:gd name="T19" fmla="*/ 2147483647 h 1741"/>
                <a:gd name="T20" fmla="*/ 2147483647 w 2425"/>
                <a:gd name="T21" fmla="*/ 2147483647 h 1741"/>
                <a:gd name="T22" fmla="*/ 2147483647 w 2425"/>
                <a:gd name="T23" fmla="*/ 2147483647 h 1741"/>
                <a:gd name="T24" fmla="*/ 2147483647 w 2425"/>
                <a:gd name="T25" fmla="*/ 2147483647 h 1741"/>
                <a:gd name="T26" fmla="*/ 2147483647 w 2425"/>
                <a:gd name="T27" fmla="*/ 2147483647 h 1741"/>
                <a:gd name="T28" fmla="*/ 2147483647 w 2425"/>
                <a:gd name="T29" fmla="*/ 2147483647 h 1741"/>
                <a:gd name="T30" fmla="*/ 2147483647 w 2425"/>
                <a:gd name="T31" fmla="*/ 2147483647 h 1741"/>
                <a:gd name="T32" fmla="*/ 2147483647 w 2425"/>
                <a:gd name="T33" fmla="*/ 2147483647 h 1741"/>
                <a:gd name="T34" fmla="*/ 2147483647 w 2425"/>
                <a:gd name="T35" fmla="*/ 2147483647 h 1741"/>
                <a:gd name="T36" fmla="*/ 2147483647 w 2425"/>
                <a:gd name="T37" fmla="*/ 2147483647 h 1741"/>
                <a:gd name="T38" fmla="*/ 2147483647 w 2425"/>
                <a:gd name="T39" fmla="*/ 2147483647 h 1741"/>
                <a:gd name="T40" fmla="*/ 2147483647 w 2425"/>
                <a:gd name="T41" fmla="*/ 2147483647 h 1741"/>
                <a:gd name="T42" fmla="*/ 2147483647 w 2425"/>
                <a:gd name="T43" fmla="*/ 2147483647 h 1741"/>
                <a:gd name="T44" fmla="*/ 2147483647 w 2425"/>
                <a:gd name="T45" fmla="*/ 2147483647 h 1741"/>
                <a:gd name="T46" fmla="*/ 2147483647 w 2425"/>
                <a:gd name="T47" fmla="*/ 2147483647 h 1741"/>
                <a:gd name="T48" fmla="*/ 2147483647 w 2425"/>
                <a:gd name="T49" fmla="*/ 2147483647 h 1741"/>
                <a:gd name="T50" fmla="*/ 2147483647 w 2425"/>
                <a:gd name="T51" fmla="*/ 2147483647 h 1741"/>
                <a:gd name="T52" fmla="*/ 2147483647 w 2425"/>
                <a:gd name="T53" fmla="*/ 2147483647 h 1741"/>
                <a:gd name="T54" fmla="*/ 2147483647 w 2425"/>
                <a:gd name="T55" fmla="*/ 2147483647 h 1741"/>
                <a:gd name="T56" fmla="*/ 2147483647 w 2425"/>
                <a:gd name="T57" fmla="*/ 2147483647 h 1741"/>
                <a:gd name="T58" fmla="*/ 2147483647 w 2425"/>
                <a:gd name="T59" fmla="*/ 2147483647 h 1741"/>
                <a:gd name="T60" fmla="*/ 2147483647 w 2425"/>
                <a:gd name="T61" fmla="*/ 2147483647 h 1741"/>
                <a:gd name="T62" fmla="*/ 2147483647 w 2425"/>
                <a:gd name="T63" fmla="*/ 2147483647 h 1741"/>
                <a:gd name="T64" fmla="*/ 2147483647 w 2425"/>
                <a:gd name="T65" fmla="*/ 2147483647 h 1741"/>
                <a:gd name="T66" fmla="*/ 2147483647 w 2425"/>
                <a:gd name="T67" fmla="*/ 2147483647 h 1741"/>
                <a:gd name="T68" fmla="*/ 1187471784 w 2425"/>
                <a:gd name="T69" fmla="*/ 2147483647 h 1741"/>
                <a:gd name="T70" fmla="*/ 2147483647 w 2425"/>
                <a:gd name="T71" fmla="*/ 2147483647 h 1741"/>
                <a:gd name="T72" fmla="*/ 2147483647 w 2425"/>
                <a:gd name="T73" fmla="*/ 2147483647 h 1741"/>
                <a:gd name="T74" fmla="*/ 2147483647 w 2425"/>
                <a:gd name="T75" fmla="*/ 2147483647 h 1741"/>
                <a:gd name="T76" fmla="*/ 2147483647 w 2425"/>
                <a:gd name="T77" fmla="*/ 2147483647 h 1741"/>
                <a:gd name="T78" fmla="*/ 2147483647 w 2425"/>
                <a:gd name="T79" fmla="*/ 2147483647 h 1741"/>
                <a:gd name="T80" fmla="*/ 2147483647 w 2425"/>
                <a:gd name="T81" fmla="*/ 2147483647 h 1741"/>
                <a:gd name="T82" fmla="*/ 2147483647 w 2425"/>
                <a:gd name="T83" fmla="*/ 2147483647 h 1741"/>
                <a:gd name="T84" fmla="*/ 2147483647 w 2425"/>
                <a:gd name="T85" fmla="*/ 2147483647 h 1741"/>
                <a:gd name="T86" fmla="*/ 2147483647 w 2425"/>
                <a:gd name="T87" fmla="*/ 2147483647 h 1741"/>
                <a:gd name="T88" fmla="*/ 2147483647 w 2425"/>
                <a:gd name="T89" fmla="*/ 2147483647 h 1741"/>
                <a:gd name="T90" fmla="*/ 2147483647 w 2425"/>
                <a:gd name="T91" fmla="*/ 2147483647 h 1741"/>
                <a:gd name="T92" fmla="*/ 2147483647 w 2425"/>
                <a:gd name="T93" fmla="*/ 2147483647 h 1741"/>
                <a:gd name="T94" fmla="*/ 2147483647 w 2425"/>
                <a:gd name="T95" fmla="*/ 2147483647 h 1741"/>
                <a:gd name="T96" fmla="*/ 2147483647 w 2425"/>
                <a:gd name="T97" fmla="*/ 2147483647 h 1741"/>
                <a:gd name="T98" fmla="*/ 2147483647 w 2425"/>
                <a:gd name="T99" fmla="*/ 2147483647 h 1741"/>
                <a:gd name="T100" fmla="*/ 2147483647 w 2425"/>
                <a:gd name="T101" fmla="*/ 2147483647 h 1741"/>
                <a:gd name="T102" fmla="*/ 2147483647 w 2425"/>
                <a:gd name="T103" fmla="*/ 2147483647 h 1741"/>
                <a:gd name="T104" fmla="*/ 2147483647 w 2425"/>
                <a:gd name="T105" fmla="*/ 2147483647 h 1741"/>
                <a:gd name="T106" fmla="*/ 2147483647 w 2425"/>
                <a:gd name="T107" fmla="*/ 2147483647 h 1741"/>
                <a:gd name="T108" fmla="*/ 2147483647 w 2425"/>
                <a:gd name="T109" fmla="*/ 2147483647 h 1741"/>
                <a:gd name="T110" fmla="*/ 2147483647 w 2425"/>
                <a:gd name="T111" fmla="*/ 2147483647 h 1741"/>
                <a:gd name="T112" fmla="*/ 2147483647 w 2425"/>
                <a:gd name="T113" fmla="*/ 2147483647 h 1741"/>
                <a:gd name="T114" fmla="*/ 2147483647 w 2425"/>
                <a:gd name="T115" fmla="*/ 2147483647 h 1741"/>
                <a:gd name="T116" fmla="*/ 2147483647 w 2425"/>
                <a:gd name="T117" fmla="*/ 2147483647 h 1741"/>
                <a:gd name="T118" fmla="*/ 2147483647 w 2425"/>
                <a:gd name="T119" fmla="*/ 2147483647 h 174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425"/>
                <a:gd name="T181" fmla="*/ 0 h 1741"/>
                <a:gd name="T182" fmla="*/ 2425 w 2425"/>
                <a:gd name="T183" fmla="*/ 1741 h 174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425" h="1741">
                  <a:moveTo>
                    <a:pt x="2397" y="55"/>
                  </a:moveTo>
                  <a:lnTo>
                    <a:pt x="2397" y="61"/>
                  </a:lnTo>
                  <a:lnTo>
                    <a:pt x="2397" y="68"/>
                  </a:lnTo>
                  <a:lnTo>
                    <a:pt x="2404" y="68"/>
                  </a:lnTo>
                  <a:lnTo>
                    <a:pt x="2404" y="82"/>
                  </a:lnTo>
                  <a:lnTo>
                    <a:pt x="2411" y="82"/>
                  </a:lnTo>
                  <a:lnTo>
                    <a:pt x="2404" y="95"/>
                  </a:lnTo>
                  <a:lnTo>
                    <a:pt x="2397" y="109"/>
                  </a:lnTo>
                  <a:lnTo>
                    <a:pt x="2391" y="116"/>
                  </a:lnTo>
                  <a:lnTo>
                    <a:pt x="2391" y="129"/>
                  </a:lnTo>
                  <a:lnTo>
                    <a:pt x="2384" y="136"/>
                  </a:lnTo>
                  <a:lnTo>
                    <a:pt x="2384" y="143"/>
                  </a:lnTo>
                  <a:lnTo>
                    <a:pt x="2377" y="149"/>
                  </a:lnTo>
                  <a:lnTo>
                    <a:pt x="2370" y="170"/>
                  </a:lnTo>
                  <a:lnTo>
                    <a:pt x="2377" y="190"/>
                  </a:lnTo>
                  <a:lnTo>
                    <a:pt x="2370" y="190"/>
                  </a:lnTo>
                  <a:lnTo>
                    <a:pt x="2350" y="190"/>
                  </a:lnTo>
                  <a:lnTo>
                    <a:pt x="2330" y="197"/>
                  </a:lnTo>
                  <a:lnTo>
                    <a:pt x="2330" y="210"/>
                  </a:lnTo>
                  <a:lnTo>
                    <a:pt x="2350" y="278"/>
                  </a:lnTo>
                  <a:lnTo>
                    <a:pt x="2364" y="285"/>
                  </a:lnTo>
                  <a:lnTo>
                    <a:pt x="2364" y="292"/>
                  </a:lnTo>
                  <a:lnTo>
                    <a:pt x="2370" y="305"/>
                  </a:lnTo>
                  <a:lnTo>
                    <a:pt x="2370" y="326"/>
                  </a:lnTo>
                  <a:lnTo>
                    <a:pt x="2384" y="332"/>
                  </a:lnTo>
                  <a:lnTo>
                    <a:pt x="2391" y="339"/>
                  </a:lnTo>
                  <a:lnTo>
                    <a:pt x="2391" y="346"/>
                  </a:lnTo>
                  <a:lnTo>
                    <a:pt x="2397" y="346"/>
                  </a:lnTo>
                  <a:lnTo>
                    <a:pt x="2404" y="353"/>
                  </a:lnTo>
                  <a:lnTo>
                    <a:pt x="2411" y="353"/>
                  </a:lnTo>
                  <a:lnTo>
                    <a:pt x="2411" y="359"/>
                  </a:lnTo>
                  <a:lnTo>
                    <a:pt x="2425" y="373"/>
                  </a:lnTo>
                  <a:lnTo>
                    <a:pt x="2425" y="380"/>
                  </a:lnTo>
                  <a:lnTo>
                    <a:pt x="2411" y="380"/>
                  </a:lnTo>
                  <a:lnTo>
                    <a:pt x="2397" y="373"/>
                  </a:lnTo>
                  <a:lnTo>
                    <a:pt x="2364" y="353"/>
                  </a:lnTo>
                  <a:lnTo>
                    <a:pt x="2343" y="346"/>
                  </a:lnTo>
                  <a:lnTo>
                    <a:pt x="2309" y="346"/>
                  </a:lnTo>
                  <a:lnTo>
                    <a:pt x="2282" y="339"/>
                  </a:lnTo>
                  <a:lnTo>
                    <a:pt x="2276" y="346"/>
                  </a:lnTo>
                  <a:lnTo>
                    <a:pt x="2269" y="359"/>
                  </a:lnTo>
                  <a:lnTo>
                    <a:pt x="2262" y="366"/>
                  </a:lnTo>
                  <a:lnTo>
                    <a:pt x="2262" y="380"/>
                  </a:lnTo>
                  <a:lnTo>
                    <a:pt x="2255" y="380"/>
                  </a:lnTo>
                  <a:lnTo>
                    <a:pt x="2248" y="380"/>
                  </a:lnTo>
                  <a:lnTo>
                    <a:pt x="2242" y="393"/>
                  </a:lnTo>
                  <a:lnTo>
                    <a:pt x="2242" y="400"/>
                  </a:lnTo>
                  <a:lnTo>
                    <a:pt x="2235" y="407"/>
                  </a:lnTo>
                  <a:lnTo>
                    <a:pt x="2235" y="414"/>
                  </a:lnTo>
                  <a:lnTo>
                    <a:pt x="2235" y="420"/>
                  </a:lnTo>
                  <a:lnTo>
                    <a:pt x="2228" y="434"/>
                  </a:lnTo>
                  <a:lnTo>
                    <a:pt x="2221" y="447"/>
                  </a:lnTo>
                  <a:lnTo>
                    <a:pt x="2235" y="475"/>
                  </a:lnTo>
                  <a:lnTo>
                    <a:pt x="2255" y="481"/>
                  </a:lnTo>
                  <a:lnTo>
                    <a:pt x="2262" y="495"/>
                  </a:lnTo>
                  <a:lnTo>
                    <a:pt x="2255" y="508"/>
                  </a:lnTo>
                  <a:lnTo>
                    <a:pt x="2248" y="515"/>
                  </a:lnTo>
                  <a:lnTo>
                    <a:pt x="2248" y="508"/>
                  </a:lnTo>
                  <a:lnTo>
                    <a:pt x="2242" y="508"/>
                  </a:lnTo>
                  <a:lnTo>
                    <a:pt x="2242" y="522"/>
                  </a:lnTo>
                  <a:lnTo>
                    <a:pt x="2228" y="529"/>
                  </a:lnTo>
                  <a:lnTo>
                    <a:pt x="2221" y="522"/>
                  </a:lnTo>
                  <a:lnTo>
                    <a:pt x="2221" y="529"/>
                  </a:lnTo>
                  <a:lnTo>
                    <a:pt x="2215" y="529"/>
                  </a:lnTo>
                  <a:lnTo>
                    <a:pt x="2194" y="515"/>
                  </a:lnTo>
                  <a:lnTo>
                    <a:pt x="2181" y="508"/>
                  </a:lnTo>
                  <a:lnTo>
                    <a:pt x="2167" y="495"/>
                  </a:lnTo>
                  <a:lnTo>
                    <a:pt x="2160" y="495"/>
                  </a:lnTo>
                  <a:lnTo>
                    <a:pt x="2154" y="495"/>
                  </a:lnTo>
                  <a:lnTo>
                    <a:pt x="2140" y="495"/>
                  </a:lnTo>
                  <a:lnTo>
                    <a:pt x="2140" y="502"/>
                  </a:lnTo>
                  <a:lnTo>
                    <a:pt x="2154" y="529"/>
                  </a:lnTo>
                  <a:lnTo>
                    <a:pt x="2154" y="549"/>
                  </a:lnTo>
                  <a:lnTo>
                    <a:pt x="2160" y="563"/>
                  </a:lnTo>
                  <a:lnTo>
                    <a:pt x="2160" y="576"/>
                  </a:lnTo>
                  <a:lnTo>
                    <a:pt x="2167" y="590"/>
                  </a:lnTo>
                  <a:lnTo>
                    <a:pt x="2181" y="610"/>
                  </a:lnTo>
                  <a:lnTo>
                    <a:pt x="2188" y="603"/>
                  </a:lnTo>
                  <a:lnTo>
                    <a:pt x="2201" y="610"/>
                  </a:lnTo>
                  <a:lnTo>
                    <a:pt x="2201" y="617"/>
                  </a:lnTo>
                  <a:lnTo>
                    <a:pt x="2208" y="624"/>
                  </a:lnTo>
                  <a:lnTo>
                    <a:pt x="2215" y="624"/>
                  </a:lnTo>
                  <a:lnTo>
                    <a:pt x="2221" y="624"/>
                  </a:lnTo>
                  <a:lnTo>
                    <a:pt x="2235" y="624"/>
                  </a:lnTo>
                  <a:lnTo>
                    <a:pt x="2248" y="624"/>
                  </a:lnTo>
                  <a:lnTo>
                    <a:pt x="2242" y="630"/>
                  </a:lnTo>
                  <a:lnTo>
                    <a:pt x="2255" y="630"/>
                  </a:lnTo>
                  <a:lnTo>
                    <a:pt x="2255" y="637"/>
                  </a:lnTo>
                  <a:lnTo>
                    <a:pt x="2248" y="644"/>
                  </a:lnTo>
                  <a:lnTo>
                    <a:pt x="2248" y="657"/>
                  </a:lnTo>
                  <a:lnTo>
                    <a:pt x="2242" y="678"/>
                  </a:lnTo>
                  <a:lnTo>
                    <a:pt x="2242" y="685"/>
                  </a:lnTo>
                  <a:lnTo>
                    <a:pt x="2242" y="698"/>
                  </a:lnTo>
                  <a:lnTo>
                    <a:pt x="2235" y="698"/>
                  </a:lnTo>
                  <a:lnTo>
                    <a:pt x="2221" y="691"/>
                  </a:lnTo>
                  <a:lnTo>
                    <a:pt x="2215" y="691"/>
                  </a:lnTo>
                  <a:lnTo>
                    <a:pt x="2208" y="691"/>
                  </a:lnTo>
                  <a:lnTo>
                    <a:pt x="2201" y="691"/>
                  </a:lnTo>
                  <a:lnTo>
                    <a:pt x="2194" y="691"/>
                  </a:lnTo>
                  <a:lnTo>
                    <a:pt x="2181" y="691"/>
                  </a:lnTo>
                  <a:lnTo>
                    <a:pt x="2174" y="698"/>
                  </a:lnTo>
                  <a:lnTo>
                    <a:pt x="2174" y="705"/>
                  </a:lnTo>
                  <a:lnTo>
                    <a:pt x="2167" y="712"/>
                  </a:lnTo>
                  <a:lnTo>
                    <a:pt x="2160" y="718"/>
                  </a:lnTo>
                  <a:lnTo>
                    <a:pt x="2154" y="725"/>
                  </a:lnTo>
                  <a:lnTo>
                    <a:pt x="2154" y="739"/>
                  </a:lnTo>
                  <a:lnTo>
                    <a:pt x="2147" y="752"/>
                  </a:lnTo>
                  <a:lnTo>
                    <a:pt x="2140" y="779"/>
                  </a:lnTo>
                  <a:lnTo>
                    <a:pt x="2140" y="786"/>
                  </a:lnTo>
                  <a:lnTo>
                    <a:pt x="2133" y="793"/>
                  </a:lnTo>
                  <a:lnTo>
                    <a:pt x="2133" y="800"/>
                  </a:lnTo>
                  <a:lnTo>
                    <a:pt x="2127" y="820"/>
                  </a:lnTo>
                  <a:lnTo>
                    <a:pt x="2127" y="834"/>
                  </a:lnTo>
                  <a:lnTo>
                    <a:pt x="2113" y="847"/>
                  </a:lnTo>
                  <a:lnTo>
                    <a:pt x="2106" y="861"/>
                  </a:lnTo>
                  <a:lnTo>
                    <a:pt x="2099" y="867"/>
                  </a:lnTo>
                  <a:lnTo>
                    <a:pt x="2093" y="861"/>
                  </a:lnTo>
                  <a:lnTo>
                    <a:pt x="2086" y="861"/>
                  </a:lnTo>
                  <a:lnTo>
                    <a:pt x="2066" y="861"/>
                  </a:lnTo>
                  <a:lnTo>
                    <a:pt x="2059" y="867"/>
                  </a:lnTo>
                  <a:lnTo>
                    <a:pt x="2059" y="874"/>
                  </a:lnTo>
                  <a:lnTo>
                    <a:pt x="2045" y="874"/>
                  </a:lnTo>
                  <a:lnTo>
                    <a:pt x="2038" y="881"/>
                  </a:lnTo>
                  <a:lnTo>
                    <a:pt x="2025" y="881"/>
                  </a:lnTo>
                  <a:lnTo>
                    <a:pt x="2018" y="888"/>
                  </a:lnTo>
                  <a:lnTo>
                    <a:pt x="2011" y="895"/>
                  </a:lnTo>
                  <a:lnTo>
                    <a:pt x="1998" y="888"/>
                  </a:lnTo>
                  <a:lnTo>
                    <a:pt x="1991" y="881"/>
                  </a:lnTo>
                  <a:lnTo>
                    <a:pt x="1971" y="881"/>
                  </a:lnTo>
                  <a:lnTo>
                    <a:pt x="1964" y="881"/>
                  </a:lnTo>
                  <a:lnTo>
                    <a:pt x="1950" y="881"/>
                  </a:lnTo>
                  <a:lnTo>
                    <a:pt x="1950" y="888"/>
                  </a:lnTo>
                  <a:lnTo>
                    <a:pt x="1950" y="881"/>
                  </a:lnTo>
                  <a:lnTo>
                    <a:pt x="1937" y="874"/>
                  </a:lnTo>
                  <a:lnTo>
                    <a:pt x="1937" y="888"/>
                  </a:lnTo>
                  <a:lnTo>
                    <a:pt x="1937" y="895"/>
                  </a:lnTo>
                  <a:lnTo>
                    <a:pt x="1944" y="901"/>
                  </a:lnTo>
                  <a:lnTo>
                    <a:pt x="1944" y="915"/>
                  </a:lnTo>
                  <a:lnTo>
                    <a:pt x="1950" y="922"/>
                  </a:lnTo>
                  <a:lnTo>
                    <a:pt x="1950" y="928"/>
                  </a:lnTo>
                  <a:lnTo>
                    <a:pt x="1937" y="928"/>
                  </a:lnTo>
                  <a:lnTo>
                    <a:pt x="1930" y="928"/>
                  </a:lnTo>
                  <a:lnTo>
                    <a:pt x="1930" y="935"/>
                  </a:lnTo>
                  <a:lnTo>
                    <a:pt x="1937" y="935"/>
                  </a:lnTo>
                  <a:lnTo>
                    <a:pt x="1930" y="942"/>
                  </a:lnTo>
                  <a:lnTo>
                    <a:pt x="1923" y="935"/>
                  </a:lnTo>
                  <a:lnTo>
                    <a:pt x="1923" y="942"/>
                  </a:lnTo>
                  <a:lnTo>
                    <a:pt x="1923" y="949"/>
                  </a:lnTo>
                  <a:lnTo>
                    <a:pt x="1917" y="949"/>
                  </a:lnTo>
                  <a:lnTo>
                    <a:pt x="1917" y="935"/>
                  </a:lnTo>
                  <a:lnTo>
                    <a:pt x="1910" y="935"/>
                  </a:lnTo>
                  <a:lnTo>
                    <a:pt x="1910" y="949"/>
                  </a:lnTo>
                  <a:lnTo>
                    <a:pt x="1910" y="955"/>
                  </a:lnTo>
                  <a:lnTo>
                    <a:pt x="1903" y="955"/>
                  </a:lnTo>
                  <a:lnTo>
                    <a:pt x="1903" y="949"/>
                  </a:lnTo>
                  <a:lnTo>
                    <a:pt x="1896" y="949"/>
                  </a:lnTo>
                  <a:lnTo>
                    <a:pt x="1896" y="955"/>
                  </a:lnTo>
                  <a:lnTo>
                    <a:pt x="1889" y="962"/>
                  </a:lnTo>
                  <a:lnTo>
                    <a:pt x="1883" y="969"/>
                  </a:lnTo>
                  <a:lnTo>
                    <a:pt x="1876" y="969"/>
                  </a:lnTo>
                  <a:lnTo>
                    <a:pt x="1876" y="976"/>
                  </a:lnTo>
                  <a:lnTo>
                    <a:pt x="1869" y="976"/>
                  </a:lnTo>
                  <a:lnTo>
                    <a:pt x="1869" y="983"/>
                  </a:lnTo>
                  <a:lnTo>
                    <a:pt x="1856" y="989"/>
                  </a:lnTo>
                  <a:lnTo>
                    <a:pt x="1856" y="996"/>
                  </a:lnTo>
                  <a:lnTo>
                    <a:pt x="1849" y="996"/>
                  </a:lnTo>
                  <a:lnTo>
                    <a:pt x="1842" y="996"/>
                  </a:lnTo>
                  <a:lnTo>
                    <a:pt x="1835" y="1003"/>
                  </a:lnTo>
                  <a:lnTo>
                    <a:pt x="1829" y="1010"/>
                  </a:lnTo>
                  <a:lnTo>
                    <a:pt x="1822" y="1016"/>
                  </a:lnTo>
                  <a:lnTo>
                    <a:pt x="1822" y="1023"/>
                  </a:lnTo>
                  <a:lnTo>
                    <a:pt x="1822" y="1030"/>
                  </a:lnTo>
                  <a:lnTo>
                    <a:pt x="1822" y="1037"/>
                  </a:lnTo>
                  <a:lnTo>
                    <a:pt x="1808" y="1030"/>
                  </a:lnTo>
                  <a:lnTo>
                    <a:pt x="1801" y="1037"/>
                  </a:lnTo>
                  <a:lnTo>
                    <a:pt x="1795" y="1037"/>
                  </a:lnTo>
                  <a:lnTo>
                    <a:pt x="1788" y="1030"/>
                  </a:lnTo>
                  <a:lnTo>
                    <a:pt x="1774" y="1023"/>
                  </a:lnTo>
                  <a:lnTo>
                    <a:pt x="1768" y="1023"/>
                  </a:lnTo>
                  <a:lnTo>
                    <a:pt x="1761" y="1030"/>
                  </a:lnTo>
                  <a:lnTo>
                    <a:pt x="1768" y="1030"/>
                  </a:lnTo>
                  <a:lnTo>
                    <a:pt x="1761" y="1044"/>
                  </a:lnTo>
                  <a:lnTo>
                    <a:pt x="1754" y="1044"/>
                  </a:lnTo>
                  <a:lnTo>
                    <a:pt x="1747" y="1050"/>
                  </a:lnTo>
                  <a:lnTo>
                    <a:pt x="1754" y="1057"/>
                  </a:lnTo>
                  <a:lnTo>
                    <a:pt x="1747" y="1057"/>
                  </a:lnTo>
                  <a:lnTo>
                    <a:pt x="1747" y="1064"/>
                  </a:lnTo>
                  <a:lnTo>
                    <a:pt x="1754" y="1071"/>
                  </a:lnTo>
                  <a:lnTo>
                    <a:pt x="1754" y="1077"/>
                  </a:lnTo>
                  <a:lnTo>
                    <a:pt x="1747" y="1077"/>
                  </a:lnTo>
                  <a:lnTo>
                    <a:pt x="1740" y="1071"/>
                  </a:lnTo>
                  <a:lnTo>
                    <a:pt x="1734" y="1071"/>
                  </a:lnTo>
                  <a:lnTo>
                    <a:pt x="1734" y="1084"/>
                  </a:lnTo>
                  <a:lnTo>
                    <a:pt x="1720" y="1084"/>
                  </a:lnTo>
                  <a:lnTo>
                    <a:pt x="1727" y="1091"/>
                  </a:lnTo>
                  <a:lnTo>
                    <a:pt x="1727" y="1098"/>
                  </a:lnTo>
                  <a:lnTo>
                    <a:pt x="1720" y="1098"/>
                  </a:lnTo>
                  <a:lnTo>
                    <a:pt x="1720" y="1104"/>
                  </a:lnTo>
                  <a:lnTo>
                    <a:pt x="1713" y="1104"/>
                  </a:lnTo>
                  <a:lnTo>
                    <a:pt x="1707" y="1118"/>
                  </a:lnTo>
                  <a:lnTo>
                    <a:pt x="1693" y="1118"/>
                  </a:lnTo>
                  <a:lnTo>
                    <a:pt x="1693" y="1125"/>
                  </a:lnTo>
                  <a:lnTo>
                    <a:pt x="1686" y="1125"/>
                  </a:lnTo>
                  <a:lnTo>
                    <a:pt x="1680" y="1132"/>
                  </a:lnTo>
                  <a:lnTo>
                    <a:pt x="1673" y="1138"/>
                  </a:lnTo>
                  <a:lnTo>
                    <a:pt x="1666" y="1138"/>
                  </a:lnTo>
                  <a:lnTo>
                    <a:pt x="1666" y="1145"/>
                  </a:lnTo>
                  <a:lnTo>
                    <a:pt x="1666" y="1152"/>
                  </a:lnTo>
                  <a:lnTo>
                    <a:pt x="1659" y="1159"/>
                  </a:lnTo>
                  <a:lnTo>
                    <a:pt x="1652" y="1159"/>
                  </a:lnTo>
                  <a:lnTo>
                    <a:pt x="1652" y="1165"/>
                  </a:lnTo>
                  <a:lnTo>
                    <a:pt x="1646" y="1165"/>
                  </a:lnTo>
                  <a:lnTo>
                    <a:pt x="1639" y="1172"/>
                  </a:lnTo>
                  <a:lnTo>
                    <a:pt x="1632" y="1159"/>
                  </a:lnTo>
                  <a:lnTo>
                    <a:pt x="1625" y="1159"/>
                  </a:lnTo>
                  <a:lnTo>
                    <a:pt x="1625" y="1165"/>
                  </a:lnTo>
                  <a:lnTo>
                    <a:pt x="1619" y="1172"/>
                  </a:lnTo>
                  <a:lnTo>
                    <a:pt x="1605" y="1179"/>
                  </a:lnTo>
                  <a:lnTo>
                    <a:pt x="1605" y="1172"/>
                  </a:lnTo>
                  <a:lnTo>
                    <a:pt x="1598" y="1179"/>
                  </a:lnTo>
                  <a:lnTo>
                    <a:pt x="1591" y="1193"/>
                  </a:lnTo>
                  <a:lnTo>
                    <a:pt x="1585" y="1193"/>
                  </a:lnTo>
                  <a:lnTo>
                    <a:pt x="1578" y="1199"/>
                  </a:lnTo>
                  <a:lnTo>
                    <a:pt x="1578" y="1206"/>
                  </a:lnTo>
                  <a:lnTo>
                    <a:pt x="1571" y="1233"/>
                  </a:lnTo>
                  <a:lnTo>
                    <a:pt x="1564" y="1247"/>
                  </a:lnTo>
                  <a:lnTo>
                    <a:pt x="1571" y="1254"/>
                  </a:lnTo>
                  <a:lnTo>
                    <a:pt x="1578" y="1254"/>
                  </a:lnTo>
                  <a:lnTo>
                    <a:pt x="1585" y="1260"/>
                  </a:lnTo>
                  <a:lnTo>
                    <a:pt x="1585" y="1267"/>
                  </a:lnTo>
                  <a:lnTo>
                    <a:pt x="1591" y="1267"/>
                  </a:lnTo>
                  <a:lnTo>
                    <a:pt x="1591" y="1274"/>
                  </a:lnTo>
                  <a:lnTo>
                    <a:pt x="1585" y="1274"/>
                  </a:lnTo>
                  <a:lnTo>
                    <a:pt x="1578" y="1281"/>
                  </a:lnTo>
                  <a:lnTo>
                    <a:pt x="1585" y="1287"/>
                  </a:lnTo>
                  <a:lnTo>
                    <a:pt x="1578" y="1301"/>
                  </a:lnTo>
                  <a:lnTo>
                    <a:pt x="1578" y="1308"/>
                  </a:lnTo>
                  <a:lnTo>
                    <a:pt x="1571" y="1314"/>
                  </a:lnTo>
                  <a:lnTo>
                    <a:pt x="1578" y="1321"/>
                  </a:lnTo>
                  <a:lnTo>
                    <a:pt x="1591" y="1328"/>
                  </a:lnTo>
                  <a:lnTo>
                    <a:pt x="1591" y="1335"/>
                  </a:lnTo>
                  <a:lnTo>
                    <a:pt x="1598" y="1342"/>
                  </a:lnTo>
                  <a:lnTo>
                    <a:pt x="1591" y="1342"/>
                  </a:lnTo>
                  <a:lnTo>
                    <a:pt x="1598" y="1348"/>
                  </a:lnTo>
                  <a:lnTo>
                    <a:pt x="1598" y="1362"/>
                  </a:lnTo>
                  <a:lnTo>
                    <a:pt x="1605" y="1362"/>
                  </a:lnTo>
                  <a:lnTo>
                    <a:pt x="1598" y="1369"/>
                  </a:lnTo>
                  <a:lnTo>
                    <a:pt x="1605" y="1369"/>
                  </a:lnTo>
                  <a:lnTo>
                    <a:pt x="1605" y="1375"/>
                  </a:lnTo>
                  <a:lnTo>
                    <a:pt x="1612" y="1382"/>
                  </a:lnTo>
                  <a:lnTo>
                    <a:pt x="1619" y="1389"/>
                  </a:lnTo>
                  <a:lnTo>
                    <a:pt x="1612" y="1396"/>
                  </a:lnTo>
                  <a:lnTo>
                    <a:pt x="1619" y="1403"/>
                  </a:lnTo>
                  <a:lnTo>
                    <a:pt x="1619" y="1430"/>
                  </a:lnTo>
                  <a:lnTo>
                    <a:pt x="1619" y="1436"/>
                  </a:lnTo>
                  <a:lnTo>
                    <a:pt x="1619" y="1443"/>
                  </a:lnTo>
                  <a:lnTo>
                    <a:pt x="1619" y="1450"/>
                  </a:lnTo>
                  <a:lnTo>
                    <a:pt x="1612" y="1457"/>
                  </a:lnTo>
                  <a:lnTo>
                    <a:pt x="1605" y="1463"/>
                  </a:lnTo>
                  <a:lnTo>
                    <a:pt x="1605" y="1470"/>
                  </a:lnTo>
                  <a:lnTo>
                    <a:pt x="1598" y="1477"/>
                  </a:lnTo>
                  <a:lnTo>
                    <a:pt x="1598" y="1484"/>
                  </a:lnTo>
                  <a:lnTo>
                    <a:pt x="1598" y="1491"/>
                  </a:lnTo>
                  <a:lnTo>
                    <a:pt x="1598" y="1497"/>
                  </a:lnTo>
                  <a:lnTo>
                    <a:pt x="1605" y="1497"/>
                  </a:lnTo>
                  <a:lnTo>
                    <a:pt x="1598" y="1504"/>
                  </a:lnTo>
                  <a:lnTo>
                    <a:pt x="1591" y="1504"/>
                  </a:lnTo>
                  <a:lnTo>
                    <a:pt x="1585" y="1511"/>
                  </a:lnTo>
                  <a:lnTo>
                    <a:pt x="1585" y="1518"/>
                  </a:lnTo>
                  <a:lnTo>
                    <a:pt x="1578" y="1518"/>
                  </a:lnTo>
                  <a:lnTo>
                    <a:pt x="1571" y="1518"/>
                  </a:lnTo>
                  <a:lnTo>
                    <a:pt x="1558" y="1524"/>
                  </a:lnTo>
                  <a:lnTo>
                    <a:pt x="1558" y="1538"/>
                  </a:lnTo>
                  <a:lnTo>
                    <a:pt x="1517" y="1531"/>
                  </a:lnTo>
                  <a:lnTo>
                    <a:pt x="1503" y="1538"/>
                  </a:lnTo>
                  <a:lnTo>
                    <a:pt x="1503" y="1545"/>
                  </a:lnTo>
                  <a:lnTo>
                    <a:pt x="1483" y="1558"/>
                  </a:lnTo>
                  <a:lnTo>
                    <a:pt x="1483" y="1572"/>
                  </a:lnTo>
                  <a:lnTo>
                    <a:pt x="1463" y="1592"/>
                  </a:lnTo>
                  <a:lnTo>
                    <a:pt x="1442" y="1592"/>
                  </a:lnTo>
                  <a:lnTo>
                    <a:pt x="1436" y="1585"/>
                  </a:lnTo>
                  <a:lnTo>
                    <a:pt x="1422" y="1585"/>
                  </a:lnTo>
                  <a:lnTo>
                    <a:pt x="1422" y="1579"/>
                  </a:lnTo>
                  <a:lnTo>
                    <a:pt x="1422" y="1572"/>
                  </a:lnTo>
                  <a:lnTo>
                    <a:pt x="1422" y="1558"/>
                  </a:lnTo>
                  <a:lnTo>
                    <a:pt x="1422" y="1552"/>
                  </a:lnTo>
                  <a:lnTo>
                    <a:pt x="1415" y="1538"/>
                  </a:lnTo>
                  <a:lnTo>
                    <a:pt x="1422" y="1531"/>
                  </a:lnTo>
                  <a:lnTo>
                    <a:pt x="1429" y="1524"/>
                  </a:lnTo>
                  <a:lnTo>
                    <a:pt x="1436" y="1531"/>
                  </a:lnTo>
                  <a:lnTo>
                    <a:pt x="1442" y="1531"/>
                  </a:lnTo>
                  <a:lnTo>
                    <a:pt x="1449" y="1524"/>
                  </a:lnTo>
                  <a:lnTo>
                    <a:pt x="1449" y="1518"/>
                  </a:lnTo>
                  <a:lnTo>
                    <a:pt x="1463" y="1511"/>
                  </a:lnTo>
                  <a:lnTo>
                    <a:pt x="1449" y="1497"/>
                  </a:lnTo>
                  <a:lnTo>
                    <a:pt x="1449" y="1491"/>
                  </a:lnTo>
                  <a:lnTo>
                    <a:pt x="1456" y="1491"/>
                  </a:lnTo>
                  <a:lnTo>
                    <a:pt x="1463" y="1491"/>
                  </a:lnTo>
                  <a:lnTo>
                    <a:pt x="1470" y="1497"/>
                  </a:lnTo>
                  <a:lnTo>
                    <a:pt x="1470" y="1504"/>
                  </a:lnTo>
                  <a:lnTo>
                    <a:pt x="1470" y="1491"/>
                  </a:lnTo>
                  <a:lnTo>
                    <a:pt x="1470" y="1477"/>
                  </a:lnTo>
                  <a:lnTo>
                    <a:pt x="1456" y="1477"/>
                  </a:lnTo>
                  <a:lnTo>
                    <a:pt x="1463" y="1477"/>
                  </a:lnTo>
                  <a:lnTo>
                    <a:pt x="1463" y="1470"/>
                  </a:lnTo>
                  <a:lnTo>
                    <a:pt x="1456" y="1477"/>
                  </a:lnTo>
                  <a:lnTo>
                    <a:pt x="1456" y="1470"/>
                  </a:lnTo>
                  <a:lnTo>
                    <a:pt x="1449" y="1470"/>
                  </a:lnTo>
                  <a:lnTo>
                    <a:pt x="1442" y="1470"/>
                  </a:lnTo>
                  <a:lnTo>
                    <a:pt x="1436" y="1463"/>
                  </a:lnTo>
                  <a:lnTo>
                    <a:pt x="1429" y="1457"/>
                  </a:lnTo>
                  <a:lnTo>
                    <a:pt x="1429" y="1463"/>
                  </a:lnTo>
                  <a:lnTo>
                    <a:pt x="1422" y="1463"/>
                  </a:lnTo>
                  <a:lnTo>
                    <a:pt x="1415" y="1470"/>
                  </a:lnTo>
                  <a:lnTo>
                    <a:pt x="1415" y="1463"/>
                  </a:lnTo>
                  <a:lnTo>
                    <a:pt x="1409" y="1470"/>
                  </a:lnTo>
                  <a:lnTo>
                    <a:pt x="1409" y="1477"/>
                  </a:lnTo>
                  <a:lnTo>
                    <a:pt x="1402" y="1477"/>
                  </a:lnTo>
                  <a:lnTo>
                    <a:pt x="1395" y="1470"/>
                  </a:lnTo>
                  <a:lnTo>
                    <a:pt x="1388" y="1470"/>
                  </a:lnTo>
                  <a:lnTo>
                    <a:pt x="1382" y="1470"/>
                  </a:lnTo>
                  <a:lnTo>
                    <a:pt x="1375" y="1477"/>
                  </a:lnTo>
                  <a:lnTo>
                    <a:pt x="1368" y="1484"/>
                  </a:lnTo>
                  <a:lnTo>
                    <a:pt x="1361" y="1477"/>
                  </a:lnTo>
                  <a:lnTo>
                    <a:pt x="1354" y="1484"/>
                  </a:lnTo>
                  <a:lnTo>
                    <a:pt x="1354" y="1477"/>
                  </a:lnTo>
                  <a:lnTo>
                    <a:pt x="1354" y="1484"/>
                  </a:lnTo>
                  <a:lnTo>
                    <a:pt x="1354" y="1477"/>
                  </a:lnTo>
                  <a:lnTo>
                    <a:pt x="1348" y="1484"/>
                  </a:lnTo>
                  <a:lnTo>
                    <a:pt x="1348" y="1491"/>
                  </a:lnTo>
                  <a:lnTo>
                    <a:pt x="1334" y="1484"/>
                  </a:lnTo>
                  <a:lnTo>
                    <a:pt x="1327" y="1484"/>
                  </a:lnTo>
                  <a:lnTo>
                    <a:pt x="1321" y="1484"/>
                  </a:lnTo>
                  <a:lnTo>
                    <a:pt x="1314" y="1484"/>
                  </a:lnTo>
                  <a:lnTo>
                    <a:pt x="1314" y="1497"/>
                  </a:lnTo>
                  <a:lnTo>
                    <a:pt x="1300" y="1497"/>
                  </a:lnTo>
                  <a:lnTo>
                    <a:pt x="1293" y="1504"/>
                  </a:lnTo>
                  <a:lnTo>
                    <a:pt x="1293" y="1511"/>
                  </a:lnTo>
                  <a:lnTo>
                    <a:pt x="1293" y="1524"/>
                  </a:lnTo>
                  <a:lnTo>
                    <a:pt x="1293" y="1531"/>
                  </a:lnTo>
                  <a:lnTo>
                    <a:pt x="1280" y="1531"/>
                  </a:lnTo>
                  <a:lnTo>
                    <a:pt x="1266" y="1538"/>
                  </a:lnTo>
                  <a:lnTo>
                    <a:pt x="1260" y="1545"/>
                  </a:lnTo>
                  <a:lnTo>
                    <a:pt x="1253" y="1558"/>
                  </a:lnTo>
                  <a:lnTo>
                    <a:pt x="1246" y="1565"/>
                  </a:lnTo>
                  <a:lnTo>
                    <a:pt x="1246" y="1572"/>
                  </a:lnTo>
                  <a:lnTo>
                    <a:pt x="1246" y="1579"/>
                  </a:lnTo>
                  <a:lnTo>
                    <a:pt x="1266" y="1592"/>
                  </a:lnTo>
                  <a:lnTo>
                    <a:pt x="1266" y="1599"/>
                  </a:lnTo>
                  <a:lnTo>
                    <a:pt x="1266" y="1606"/>
                  </a:lnTo>
                  <a:lnTo>
                    <a:pt x="1260" y="1606"/>
                  </a:lnTo>
                  <a:lnTo>
                    <a:pt x="1260" y="1613"/>
                  </a:lnTo>
                  <a:lnTo>
                    <a:pt x="1253" y="1619"/>
                  </a:lnTo>
                  <a:lnTo>
                    <a:pt x="1246" y="1619"/>
                  </a:lnTo>
                  <a:lnTo>
                    <a:pt x="1239" y="1626"/>
                  </a:lnTo>
                  <a:lnTo>
                    <a:pt x="1239" y="1633"/>
                  </a:lnTo>
                  <a:lnTo>
                    <a:pt x="1239" y="1640"/>
                  </a:lnTo>
                  <a:lnTo>
                    <a:pt x="1239" y="1646"/>
                  </a:lnTo>
                  <a:lnTo>
                    <a:pt x="1239" y="1653"/>
                  </a:lnTo>
                  <a:lnTo>
                    <a:pt x="1232" y="1660"/>
                  </a:lnTo>
                  <a:lnTo>
                    <a:pt x="1232" y="1667"/>
                  </a:lnTo>
                  <a:lnTo>
                    <a:pt x="1219" y="1680"/>
                  </a:lnTo>
                  <a:lnTo>
                    <a:pt x="1212" y="1680"/>
                  </a:lnTo>
                  <a:lnTo>
                    <a:pt x="1199" y="1680"/>
                  </a:lnTo>
                  <a:lnTo>
                    <a:pt x="1192" y="1680"/>
                  </a:lnTo>
                  <a:lnTo>
                    <a:pt x="1185" y="1673"/>
                  </a:lnTo>
                  <a:lnTo>
                    <a:pt x="1172" y="1687"/>
                  </a:lnTo>
                  <a:lnTo>
                    <a:pt x="1172" y="1680"/>
                  </a:lnTo>
                  <a:lnTo>
                    <a:pt x="1165" y="1687"/>
                  </a:lnTo>
                  <a:lnTo>
                    <a:pt x="1158" y="1680"/>
                  </a:lnTo>
                  <a:lnTo>
                    <a:pt x="1151" y="1680"/>
                  </a:lnTo>
                  <a:lnTo>
                    <a:pt x="1144" y="1680"/>
                  </a:lnTo>
                  <a:lnTo>
                    <a:pt x="1138" y="1680"/>
                  </a:lnTo>
                  <a:lnTo>
                    <a:pt x="1131" y="1680"/>
                  </a:lnTo>
                  <a:lnTo>
                    <a:pt x="1124" y="1687"/>
                  </a:lnTo>
                  <a:lnTo>
                    <a:pt x="1111" y="1694"/>
                  </a:lnTo>
                  <a:lnTo>
                    <a:pt x="1104" y="1687"/>
                  </a:lnTo>
                  <a:lnTo>
                    <a:pt x="1097" y="1694"/>
                  </a:lnTo>
                  <a:lnTo>
                    <a:pt x="1083" y="1694"/>
                  </a:lnTo>
                  <a:lnTo>
                    <a:pt x="1077" y="1694"/>
                  </a:lnTo>
                  <a:lnTo>
                    <a:pt x="1063" y="1701"/>
                  </a:lnTo>
                  <a:lnTo>
                    <a:pt x="1056" y="1701"/>
                  </a:lnTo>
                  <a:lnTo>
                    <a:pt x="1050" y="1714"/>
                  </a:lnTo>
                  <a:lnTo>
                    <a:pt x="1043" y="1707"/>
                  </a:lnTo>
                  <a:lnTo>
                    <a:pt x="1043" y="1714"/>
                  </a:lnTo>
                  <a:lnTo>
                    <a:pt x="1036" y="1721"/>
                  </a:lnTo>
                  <a:lnTo>
                    <a:pt x="1029" y="1721"/>
                  </a:lnTo>
                  <a:lnTo>
                    <a:pt x="1029" y="1728"/>
                  </a:lnTo>
                  <a:lnTo>
                    <a:pt x="1016" y="1734"/>
                  </a:lnTo>
                  <a:lnTo>
                    <a:pt x="1016" y="1741"/>
                  </a:lnTo>
                  <a:lnTo>
                    <a:pt x="1009" y="1734"/>
                  </a:lnTo>
                  <a:lnTo>
                    <a:pt x="1002" y="1728"/>
                  </a:lnTo>
                  <a:lnTo>
                    <a:pt x="1002" y="1721"/>
                  </a:lnTo>
                  <a:lnTo>
                    <a:pt x="995" y="1714"/>
                  </a:lnTo>
                  <a:lnTo>
                    <a:pt x="989" y="1714"/>
                  </a:lnTo>
                  <a:lnTo>
                    <a:pt x="968" y="1714"/>
                  </a:lnTo>
                  <a:lnTo>
                    <a:pt x="962" y="1714"/>
                  </a:lnTo>
                  <a:lnTo>
                    <a:pt x="955" y="1714"/>
                  </a:lnTo>
                  <a:lnTo>
                    <a:pt x="955" y="1707"/>
                  </a:lnTo>
                  <a:lnTo>
                    <a:pt x="955" y="1701"/>
                  </a:lnTo>
                  <a:lnTo>
                    <a:pt x="948" y="1701"/>
                  </a:lnTo>
                  <a:lnTo>
                    <a:pt x="941" y="1701"/>
                  </a:lnTo>
                  <a:lnTo>
                    <a:pt x="928" y="1701"/>
                  </a:lnTo>
                  <a:lnTo>
                    <a:pt x="921" y="1694"/>
                  </a:lnTo>
                  <a:lnTo>
                    <a:pt x="907" y="1694"/>
                  </a:lnTo>
                  <a:lnTo>
                    <a:pt x="901" y="1680"/>
                  </a:lnTo>
                  <a:lnTo>
                    <a:pt x="894" y="1680"/>
                  </a:lnTo>
                  <a:lnTo>
                    <a:pt x="887" y="1673"/>
                  </a:lnTo>
                  <a:lnTo>
                    <a:pt x="880" y="1667"/>
                  </a:lnTo>
                  <a:lnTo>
                    <a:pt x="867" y="1660"/>
                  </a:lnTo>
                  <a:lnTo>
                    <a:pt x="860" y="1660"/>
                  </a:lnTo>
                  <a:lnTo>
                    <a:pt x="860" y="1646"/>
                  </a:lnTo>
                  <a:lnTo>
                    <a:pt x="860" y="1633"/>
                  </a:lnTo>
                  <a:lnTo>
                    <a:pt x="853" y="1619"/>
                  </a:lnTo>
                  <a:lnTo>
                    <a:pt x="853" y="1613"/>
                  </a:lnTo>
                  <a:lnTo>
                    <a:pt x="853" y="1606"/>
                  </a:lnTo>
                  <a:lnTo>
                    <a:pt x="833" y="1613"/>
                  </a:lnTo>
                  <a:lnTo>
                    <a:pt x="819" y="1606"/>
                  </a:lnTo>
                  <a:lnTo>
                    <a:pt x="813" y="1599"/>
                  </a:lnTo>
                  <a:lnTo>
                    <a:pt x="792" y="1599"/>
                  </a:lnTo>
                  <a:lnTo>
                    <a:pt x="785" y="1592"/>
                  </a:lnTo>
                  <a:lnTo>
                    <a:pt x="772" y="1599"/>
                  </a:lnTo>
                  <a:lnTo>
                    <a:pt x="785" y="1606"/>
                  </a:lnTo>
                  <a:lnTo>
                    <a:pt x="779" y="1613"/>
                  </a:lnTo>
                  <a:lnTo>
                    <a:pt x="772" y="1613"/>
                  </a:lnTo>
                  <a:lnTo>
                    <a:pt x="765" y="1619"/>
                  </a:lnTo>
                  <a:lnTo>
                    <a:pt x="758" y="1626"/>
                  </a:lnTo>
                  <a:lnTo>
                    <a:pt x="752" y="1633"/>
                  </a:lnTo>
                  <a:lnTo>
                    <a:pt x="758" y="1646"/>
                  </a:lnTo>
                  <a:lnTo>
                    <a:pt x="765" y="1646"/>
                  </a:lnTo>
                  <a:lnTo>
                    <a:pt x="758" y="1646"/>
                  </a:lnTo>
                  <a:lnTo>
                    <a:pt x="758" y="1653"/>
                  </a:lnTo>
                  <a:lnTo>
                    <a:pt x="752" y="1653"/>
                  </a:lnTo>
                  <a:lnTo>
                    <a:pt x="745" y="1653"/>
                  </a:lnTo>
                  <a:lnTo>
                    <a:pt x="738" y="1653"/>
                  </a:lnTo>
                  <a:lnTo>
                    <a:pt x="738" y="1646"/>
                  </a:lnTo>
                  <a:lnTo>
                    <a:pt x="731" y="1646"/>
                  </a:lnTo>
                  <a:lnTo>
                    <a:pt x="738" y="1640"/>
                  </a:lnTo>
                  <a:lnTo>
                    <a:pt x="711" y="1633"/>
                  </a:lnTo>
                  <a:lnTo>
                    <a:pt x="691" y="1626"/>
                  </a:lnTo>
                  <a:lnTo>
                    <a:pt x="684" y="1626"/>
                  </a:lnTo>
                  <a:lnTo>
                    <a:pt x="670" y="1626"/>
                  </a:lnTo>
                  <a:lnTo>
                    <a:pt x="664" y="1633"/>
                  </a:lnTo>
                  <a:lnTo>
                    <a:pt x="670" y="1633"/>
                  </a:lnTo>
                  <a:lnTo>
                    <a:pt x="664" y="1633"/>
                  </a:lnTo>
                  <a:lnTo>
                    <a:pt x="657" y="1633"/>
                  </a:lnTo>
                  <a:lnTo>
                    <a:pt x="650" y="1633"/>
                  </a:lnTo>
                  <a:lnTo>
                    <a:pt x="657" y="1626"/>
                  </a:lnTo>
                  <a:lnTo>
                    <a:pt x="650" y="1626"/>
                  </a:lnTo>
                  <a:lnTo>
                    <a:pt x="657" y="1619"/>
                  </a:lnTo>
                  <a:lnTo>
                    <a:pt x="657" y="1606"/>
                  </a:lnTo>
                  <a:lnTo>
                    <a:pt x="657" y="1599"/>
                  </a:lnTo>
                  <a:lnTo>
                    <a:pt x="650" y="1579"/>
                  </a:lnTo>
                  <a:lnTo>
                    <a:pt x="643" y="1572"/>
                  </a:lnTo>
                  <a:lnTo>
                    <a:pt x="636" y="1572"/>
                  </a:lnTo>
                  <a:lnTo>
                    <a:pt x="636" y="1558"/>
                  </a:lnTo>
                  <a:lnTo>
                    <a:pt x="630" y="1558"/>
                  </a:lnTo>
                  <a:lnTo>
                    <a:pt x="623" y="1545"/>
                  </a:lnTo>
                  <a:lnTo>
                    <a:pt x="616" y="1545"/>
                  </a:lnTo>
                  <a:lnTo>
                    <a:pt x="609" y="1545"/>
                  </a:lnTo>
                  <a:lnTo>
                    <a:pt x="603" y="1545"/>
                  </a:lnTo>
                  <a:lnTo>
                    <a:pt x="603" y="1552"/>
                  </a:lnTo>
                  <a:lnTo>
                    <a:pt x="596" y="1552"/>
                  </a:lnTo>
                  <a:lnTo>
                    <a:pt x="596" y="1545"/>
                  </a:lnTo>
                  <a:lnTo>
                    <a:pt x="589" y="1545"/>
                  </a:lnTo>
                  <a:lnTo>
                    <a:pt x="589" y="1552"/>
                  </a:lnTo>
                  <a:lnTo>
                    <a:pt x="575" y="1545"/>
                  </a:lnTo>
                  <a:lnTo>
                    <a:pt x="569" y="1545"/>
                  </a:lnTo>
                  <a:lnTo>
                    <a:pt x="562" y="1538"/>
                  </a:lnTo>
                  <a:lnTo>
                    <a:pt x="562" y="1545"/>
                  </a:lnTo>
                  <a:lnTo>
                    <a:pt x="548" y="1545"/>
                  </a:lnTo>
                  <a:lnTo>
                    <a:pt x="542" y="1545"/>
                  </a:lnTo>
                  <a:lnTo>
                    <a:pt x="542" y="1538"/>
                  </a:lnTo>
                  <a:lnTo>
                    <a:pt x="535" y="1538"/>
                  </a:lnTo>
                  <a:lnTo>
                    <a:pt x="535" y="1545"/>
                  </a:lnTo>
                  <a:lnTo>
                    <a:pt x="528" y="1545"/>
                  </a:lnTo>
                  <a:lnTo>
                    <a:pt x="528" y="1538"/>
                  </a:lnTo>
                  <a:lnTo>
                    <a:pt x="521" y="1545"/>
                  </a:lnTo>
                  <a:lnTo>
                    <a:pt x="528" y="1545"/>
                  </a:lnTo>
                  <a:lnTo>
                    <a:pt x="521" y="1552"/>
                  </a:lnTo>
                  <a:lnTo>
                    <a:pt x="515" y="1545"/>
                  </a:lnTo>
                  <a:lnTo>
                    <a:pt x="508" y="1545"/>
                  </a:lnTo>
                  <a:lnTo>
                    <a:pt x="501" y="1545"/>
                  </a:lnTo>
                  <a:lnTo>
                    <a:pt x="501" y="1538"/>
                  </a:lnTo>
                  <a:lnTo>
                    <a:pt x="487" y="1538"/>
                  </a:lnTo>
                  <a:lnTo>
                    <a:pt x="494" y="1531"/>
                  </a:lnTo>
                  <a:lnTo>
                    <a:pt x="487" y="1531"/>
                  </a:lnTo>
                  <a:lnTo>
                    <a:pt x="494" y="1524"/>
                  </a:lnTo>
                  <a:lnTo>
                    <a:pt x="487" y="1524"/>
                  </a:lnTo>
                  <a:lnTo>
                    <a:pt x="481" y="1524"/>
                  </a:lnTo>
                  <a:lnTo>
                    <a:pt x="474" y="1524"/>
                  </a:lnTo>
                  <a:lnTo>
                    <a:pt x="467" y="1524"/>
                  </a:lnTo>
                  <a:lnTo>
                    <a:pt x="467" y="1518"/>
                  </a:lnTo>
                  <a:lnTo>
                    <a:pt x="454" y="1524"/>
                  </a:lnTo>
                  <a:lnTo>
                    <a:pt x="454" y="1511"/>
                  </a:lnTo>
                  <a:lnTo>
                    <a:pt x="454" y="1497"/>
                  </a:lnTo>
                  <a:lnTo>
                    <a:pt x="467" y="1484"/>
                  </a:lnTo>
                  <a:lnTo>
                    <a:pt x="467" y="1470"/>
                  </a:lnTo>
                  <a:lnTo>
                    <a:pt x="474" y="1470"/>
                  </a:lnTo>
                  <a:lnTo>
                    <a:pt x="474" y="1463"/>
                  </a:lnTo>
                  <a:lnTo>
                    <a:pt x="474" y="1450"/>
                  </a:lnTo>
                  <a:lnTo>
                    <a:pt x="474" y="1443"/>
                  </a:lnTo>
                  <a:lnTo>
                    <a:pt x="460" y="1443"/>
                  </a:lnTo>
                  <a:lnTo>
                    <a:pt x="447" y="1450"/>
                  </a:lnTo>
                  <a:lnTo>
                    <a:pt x="426" y="1443"/>
                  </a:lnTo>
                  <a:lnTo>
                    <a:pt x="413" y="1443"/>
                  </a:lnTo>
                  <a:lnTo>
                    <a:pt x="393" y="1430"/>
                  </a:lnTo>
                  <a:lnTo>
                    <a:pt x="386" y="1423"/>
                  </a:lnTo>
                  <a:lnTo>
                    <a:pt x="379" y="1423"/>
                  </a:lnTo>
                  <a:lnTo>
                    <a:pt x="379" y="1416"/>
                  </a:lnTo>
                  <a:lnTo>
                    <a:pt x="372" y="1416"/>
                  </a:lnTo>
                  <a:lnTo>
                    <a:pt x="366" y="1416"/>
                  </a:lnTo>
                  <a:lnTo>
                    <a:pt x="359" y="1416"/>
                  </a:lnTo>
                  <a:lnTo>
                    <a:pt x="359" y="1409"/>
                  </a:lnTo>
                  <a:lnTo>
                    <a:pt x="352" y="1409"/>
                  </a:lnTo>
                  <a:lnTo>
                    <a:pt x="345" y="1409"/>
                  </a:lnTo>
                  <a:lnTo>
                    <a:pt x="345" y="1396"/>
                  </a:lnTo>
                  <a:lnTo>
                    <a:pt x="338" y="1396"/>
                  </a:lnTo>
                  <a:lnTo>
                    <a:pt x="338" y="1403"/>
                  </a:lnTo>
                  <a:lnTo>
                    <a:pt x="332" y="1403"/>
                  </a:lnTo>
                  <a:lnTo>
                    <a:pt x="338" y="1396"/>
                  </a:lnTo>
                  <a:lnTo>
                    <a:pt x="325" y="1396"/>
                  </a:lnTo>
                  <a:lnTo>
                    <a:pt x="311" y="1409"/>
                  </a:lnTo>
                  <a:lnTo>
                    <a:pt x="305" y="1403"/>
                  </a:lnTo>
                  <a:lnTo>
                    <a:pt x="291" y="1409"/>
                  </a:lnTo>
                  <a:lnTo>
                    <a:pt x="277" y="1409"/>
                  </a:lnTo>
                  <a:lnTo>
                    <a:pt x="277" y="1416"/>
                  </a:lnTo>
                  <a:lnTo>
                    <a:pt x="271" y="1416"/>
                  </a:lnTo>
                  <a:lnTo>
                    <a:pt x="271" y="1423"/>
                  </a:lnTo>
                  <a:lnTo>
                    <a:pt x="271" y="1430"/>
                  </a:lnTo>
                  <a:lnTo>
                    <a:pt x="264" y="1430"/>
                  </a:lnTo>
                  <a:lnTo>
                    <a:pt x="257" y="1430"/>
                  </a:lnTo>
                  <a:lnTo>
                    <a:pt x="250" y="1430"/>
                  </a:lnTo>
                  <a:lnTo>
                    <a:pt x="244" y="1430"/>
                  </a:lnTo>
                  <a:lnTo>
                    <a:pt x="244" y="1436"/>
                  </a:lnTo>
                  <a:lnTo>
                    <a:pt x="237" y="1436"/>
                  </a:lnTo>
                  <a:lnTo>
                    <a:pt x="230" y="1436"/>
                  </a:lnTo>
                  <a:lnTo>
                    <a:pt x="237" y="1430"/>
                  </a:lnTo>
                  <a:lnTo>
                    <a:pt x="230" y="1430"/>
                  </a:lnTo>
                  <a:lnTo>
                    <a:pt x="230" y="1436"/>
                  </a:lnTo>
                  <a:lnTo>
                    <a:pt x="216" y="1436"/>
                  </a:lnTo>
                  <a:lnTo>
                    <a:pt x="210" y="1443"/>
                  </a:lnTo>
                  <a:lnTo>
                    <a:pt x="210" y="1436"/>
                  </a:lnTo>
                  <a:lnTo>
                    <a:pt x="196" y="1436"/>
                  </a:lnTo>
                  <a:lnTo>
                    <a:pt x="196" y="1423"/>
                  </a:lnTo>
                  <a:lnTo>
                    <a:pt x="189" y="1423"/>
                  </a:lnTo>
                  <a:lnTo>
                    <a:pt x="189" y="1416"/>
                  </a:lnTo>
                  <a:lnTo>
                    <a:pt x="189" y="1403"/>
                  </a:lnTo>
                  <a:lnTo>
                    <a:pt x="183" y="1403"/>
                  </a:lnTo>
                  <a:lnTo>
                    <a:pt x="183" y="1396"/>
                  </a:lnTo>
                  <a:lnTo>
                    <a:pt x="176" y="1375"/>
                  </a:lnTo>
                  <a:lnTo>
                    <a:pt x="162" y="1369"/>
                  </a:lnTo>
                  <a:lnTo>
                    <a:pt x="162" y="1362"/>
                  </a:lnTo>
                  <a:lnTo>
                    <a:pt x="162" y="1348"/>
                  </a:lnTo>
                  <a:lnTo>
                    <a:pt x="162" y="1342"/>
                  </a:lnTo>
                  <a:lnTo>
                    <a:pt x="162" y="1335"/>
                  </a:lnTo>
                  <a:lnTo>
                    <a:pt x="156" y="1328"/>
                  </a:lnTo>
                  <a:lnTo>
                    <a:pt x="162" y="1328"/>
                  </a:lnTo>
                  <a:lnTo>
                    <a:pt x="156" y="1328"/>
                  </a:lnTo>
                  <a:lnTo>
                    <a:pt x="156" y="1321"/>
                  </a:lnTo>
                  <a:lnTo>
                    <a:pt x="149" y="1314"/>
                  </a:lnTo>
                  <a:lnTo>
                    <a:pt x="142" y="1314"/>
                  </a:lnTo>
                  <a:lnTo>
                    <a:pt x="135" y="1308"/>
                  </a:lnTo>
                  <a:lnTo>
                    <a:pt x="128" y="1301"/>
                  </a:lnTo>
                  <a:lnTo>
                    <a:pt x="122" y="1281"/>
                  </a:lnTo>
                  <a:lnTo>
                    <a:pt x="115" y="1260"/>
                  </a:lnTo>
                  <a:lnTo>
                    <a:pt x="101" y="1247"/>
                  </a:lnTo>
                  <a:lnTo>
                    <a:pt x="101" y="1240"/>
                  </a:lnTo>
                  <a:lnTo>
                    <a:pt x="88" y="1226"/>
                  </a:lnTo>
                  <a:lnTo>
                    <a:pt x="74" y="1213"/>
                  </a:lnTo>
                  <a:lnTo>
                    <a:pt x="61" y="1186"/>
                  </a:lnTo>
                  <a:lnTo>
                    <a:pt x="54" y="1179"/>
                  </a:lnTo>
                  <a:lnTo>
                    <a:pt x="47" y="1159"/>
                  </a:lnTo>
                  <a:lnTo>
                    <a:pt x="47" y="1152"/>
                  </a:lnTo>
                  <a:lnTo>
                    <a:pt x="40" y="1145"/>
                  </a:lnTo>
                  <a:lnTo>
                    <a:pt x="34" y="1145"/>
                  </a:lnTo>
                  <a:lnTo>
                    <a:pt x="40" y="1145"/>
                  </a:lnTo>
                  <a:lnTo>
                    <a:pt x="34" y="1145"/>
                  </a:lnTo>
                  <a:lnTo>
                    <a:pt x="27" y="1138"/>
                  </a:lnTo>
                  <a:lnTo>
                    <a:pt x="20" y="1132"/>
                  </a:lnTo>
                  <a:lnTo>
                    <a:pt x="13" y="1125"/>
                  </a:lnTo>
                  <a:lnTo>
                    <a:pt x="7" y="1132"/>
                  </a:lnTo>
                  <a:lnTo>
                    <a:pt x="0" y="1132"/>
                  </a:lnTo>
                  <a:lnTo>
                    <a:pt x="7" y="1125"/>
                  </a:lnTo>
                  <a:lnTo>
                    <a:pt x="20" y="1118"/>
                  </a:lnTo>
                  <a:lnTo>
                    <a:pt x="20" y="1111"/>
                  </a:lnTo>
                  <a:lnTo>
                    <a:pt x="20" y="1104"/>
                  </a:lnTo>
                  <a:lnTo>
                    <a:pt x="27" y="1104"/>
                  </a:lnTo>
                  <a:lnTo>
                    <a:pt x="34" y="1098"/>
                  </a:lnTo>
                  <a:lnTo>
                    <a:pt x="34" y="1091"/>
                  </a:lnTo>
                  <a:lnTo>
                    <a:pt x="40" y="1084"/>
                  </a:lnTo>
                  <a:lnTo>
                    <a:pt x="34" y="1077"/>
                  </a:lnTo>
                  <a:lnTo>
                    <a:pt x="27" y="1077"/>
                  </a:lnTo>
                  <a:lnTo>
                    <a:pt x="20" y="1091"/>
                  </a:lnTo>
                  <a:lnTo>
                    <a:pt x="13" y="1084"/>
                  </a:lnTo>
                  <a:lnTo>
                    <a:pt x="13" y="1071"/>
                  </a:lnTo>
                  <a:lnTo>
                    <a:pt x="20" y="1064"/>
                  </a:lnTo>
                  <a:lnTo>
                    <a:pt x="20" y="1044"/>
                  </a:lnTo>
                  <a:lnTo>
                    <a:pt x="27" y="1044"/>
                  </a:lnTo>
                  <a:lnTo>
                    <a:pt x="34" y="1037"/>
                  </a:lnTo>
                  <a:lnTo>
                    <a:pt x="34" y="1030"/>
                  </a:lnTo>
                  <a:lnTo>
                    <a:pt x="34" y="1010"/>
                  </a:lnTo>
                  <a:lnTo>
                    <a:pt x="47" y="996"/>
                  </a:lnTo>
                  <a:lnTo>
                    <a:pt x="47" y="989"/>
                  </a:lnTo>
                  <a:lnTo>
                    <a:pt x="47" y="976"/>
                  </a:lnTo>
                  <a:lnTo>
                    <a:pt x="54" y="976"/>
                  </a:lnTo>
                  <a:lnTo>
                    <a:pt x="61" y="976"/>
                  </a:lnTo>
                  <a:lnTo>
                    <a:pt x="67" y="962"/>
                  </a:lnTo>
                  <a:lnTo>
                    <a:pt x="74" y="962"/>
                  </a:lnTo>
                  <a:lnTo>
                    <a:pt x="74" y="955"/>
                  </a:lnTo>
                  <a:lnTo>
                    <a:pt x="74" y="942"/>
                  </a:lnTo>
                  <a:lnTo>
                    <a:pt x="81" y="928"/>
                  </a:lnTo>
                  <a:lnTo>
                    <a:pt x="88" y="922"/>
                  </a:lnTo>
                  <a:lnTo>
                    <a:pt x="88" y="915"/>
                  </a:lnTo>
                  <a:lnTo>
                    <a:pt x="74" y="915"/>
                  </a:lnTo>
                  <a:lnTo>
                    <a:pt x="67" y="908"/>
                  </a:lnTo>
                  <a:lnTo>
                    <a:pt x="74" y="881"/>
                  </a:lnTo>
                  <a:lnTo>
                    <a:pt x="74" y="867"/>
                  </a:lnTo>
                  <a:lnTo>
                    <a:pt x="74" y="854"/>
                  </a:lnTo>
                  <a:lnTo>
                    <a:pt x="74" y="847"/>
                  </a:lnTo>
                  <a:lnTo>
                    <a:pt x="74" y="827"/>
                  </a:lnTo>
                  <a:lnTo>
                    <a:pt x="88" y="813"/>
                  </a:lnTo>
                  <a:lnTo>
                    <a:pt x="88" y="806"/>
                  </a:lnTo>
                  <a:lnTo>
                    <a:pt x="101" y="793"/>
                  </a:lnTo>
                  <a:lnTo>
                    <a:pt x="108" y="793"/>
                  </a:lnTo>
                  <a:lnTo>
                    <a:pt x="128" y="786"/>
                  </a:lnTo>
                  <a:lnTo>
                    <a:pt x="135" y="779"/>
                  </a:lnTo>
                  <a:lnTo>
                    <a:pt x="149" y="759"/>
                  </a:lnTo>
                  <a:lnTo>
                    <a:pt x="169" y="745"/>
                  </a:lnTo>
                  <a:lnTo>
                    <a:pt x="176" y="739"/>
                  </a:lnTo>
                  <a:lnTo>
                    <a:pt x="183" y="732"/>
                  </a:lnTo>
                  <a:lnTo>
                    <a:pt x="203" y="712"/>
                  </a:lnTo>
                  <a:lnTo>
                    <a:pt x="216" y="705"/>
                  </a:lnTo>
                  <a:lnTo>
                    <a:pt x="230" y="705"/>
                  </a:lnTo>
                  <a:lnTo>
                    <a:pt x="237" y="712"/>
                  </a:lnTo>
                  <a:lnTo>
                    <a:pt x="237" y="705"/>
                  </a:lnTo>
                  <a:lnTo>
                    <a:pt x="250" y="671"/>
                  </a:lnTo>
                  <a:lnTo>
                    <a:pt x="257" y="664"/>
                  </a:lnTo>
                  <a:lnTo>
                    <a:pt x="264" y="664"/>
                  </a:lnTo>
                  <a:lnTo>
                    <a:pt x="271" y="664"/>
                  </a:lnTo>
                  <a:lnTo>
                    <a:pt x="277" y="657"/>
                  </a:lnTo>
                  <a:lnTo>
                    <a:pt x="284" y="657"/>
                  </a:lnTo>
                  <a:lnTo>
                    <a:pt x="284" y="651"/>
                  </a:lnTo>
                  <a:lnTo>
                    <a:pt x="291" y="637"/>
                  </a:lnTo>
                  <a:lnTo>
                    <a:pt x="291" y="630"/>
                  </a:lnTo>
                  <a:lnTo>
                    <a:pt x="284" y="630"/>
                  </a:lnTo>
                  <a:lnTo>
                    <a:pt x="291" y="624"/>
                  </a:lnTo>
                  <a:lnTo>
                    <a:pt x="284" y="617"/>
                  </a:lnTo>
                  <a:lnTo>
                    <a:pt x="277" y="603"/>
                  </a:lnTo>
                  <a:lnTo>
                    <a:pt x="298" y="590"/>
                  </a:lnTo>
                  <a:lnTo>
                    <a:pt x="305" y="569"/>
                  </a:lnTo>
                  <a:lnTo>
                    <a:pt x="345" y="522"/>
                  </a:lnTo>
                  <a:lnTo>
                    <a:pt x="359" y="488"/>
                  </a:lnTo>
                  <a:lnTo>
                    <a:pt x="372" y="475"/>
                  </a:lnTo>
                  <a:lnTo>
                    <a:pt x="359" y="461"/>
                  </a:lnTo>
                  <a:lnTo>
                    <a:pt x="359" y="454"/>
                  </a:lnTo>
                  <a:lnTo>
                    <a:pt x="366" y="441"/>
                  </a:lnTo>
                  <a:lnTo>
                    <a:pt x="352" y="400"/>
                  </a:lnTo>
                  <a:lnTo>
                    <a:pt x="338" y="386"/>
                  </a:lnTo>
                  <a:lnTo>
                    <a:pt x="332" y="386"/>
                  </a:lnTo>
                  <a:lnTo>
                    <a:pt x="318" y="380"/>
                  </a:lnTo>
                  <a:lnTo>
                    <a:pt x="305" y="366"/>
                  </a:lnTo>
                  <a:lnTo>
                    <a:pt x="284" y="366"/>
                  </a:lnTo>
                  <a:lnTo>
                    <a:pt x="277" y="373"/>
                  </a:lnTo>
                  <a:lnTo>
                    <a:pt x="271" y="373"/>
                  </a:lnTo>
                  <a:lnTo>
                    <a:pt x="264" y="373"/>
                  </a:lnTo>
                  <a:lnTo>
                    <a:pt x="244" y="380"/>
                  </a:lnTo>
                  <a:lnTo>
                    <a:pt x="237" y="386"/>
                  </a:lnTo>
                  <a:lnTo>
                    <a:pt x="203" y="373"/>
                  </a:lnTo>
                  <a:lnTo>
                    <a:pt x="203" y="366"/>
                  </a:lnTo>
                  <a:lnTo>
                    <a:pt x="203" y="359"/>
                  </a:lnTo>
                  <a:lnTo>
                    <a:pt x="210" y="353"/>
                  </a:lnTo>
                  <a:lnTo>
                    <a:pt x="210" y="339"/>
                  </a:lnTo>
                  <a:lnTo>
                    <a:pt x="216" y="332"/>
                  </a:lnTo>
                  <a:lnTo>
                    <a:pt x="210" y="326"/>
                  </a:lnTo>
                  <a:lnTo>
                    <a:pt x="216" y="312"/>
                  </a:lnTo>
                  <a:lnTo>
                    <a:pt x="216" y="305"/>
                  </a:lnTo>
                  <a:lnTo>
                    <a:pt x="210" y="298"/>
                  </a:lnTo>
                  <a:lnTo>
                    <a:pt x="203" y="298"/>
                  </a:lnTo>
                  <a:lnTo>
                    <a:pt x="196" y="298"/>
                  </a:lnTo>
                  <a:lnTo>
                    <a:pt x="189" y="292"/>
                  </a:lnTo>
                  <a:lnTo>
                    <a:pt x="183" y="292"/>
                  </a:lnTo>
                  <a:lnTo>
                    <a:pt x="169" y="285"/>
                  </a:lnTo>
                  <a:lnTo>
                    <a:pt x="162" y="278"/>
                  </a:lnTo>
                  <a:lnTo>
                    <a:pt x="162" y="285"/>
                  </a:lnTo>
                  <a:lnTo>
                    <a:pt x="156" y="278"/>
                  </a:lnTo>
                  <a:lnTo>
                    <a:pt x="149" y="278"/>
                  </a:lnTo>
                  <a:lnTo>
                    <a:pt x="142" y="271"/>
                  </a:lnTo>
                  <a:lnTo>
                    <a:pt x="135" y="258"/>
                  </a:lnTo>
                  <a:lnTo>
                    <a:pt x="122" y="258"/>
                  </a:lnTo>
                  <a:lnTo>
                    <a:pt x="128" y="244"/>
                  </a:lnTo>
                  <a:lnTo>
                    <a:pt x="122" y="237"/>
                  </a:lnTo>
                  <a:lnTo>
                    <a:pt x="122" y="231"/>
                  </a:lnTo>
                  <a:lnTo>
                    <a:pt x="128" y="224"/>
                  </a:lnTo>
                  <a:lnTo>
                    <a:pt x="128" y="217"/>
                  </a:lnTo>
                  <a:lnTo>
                    <a:pt x="122" y="210"/>
                  </a:lnTo>
                  <a:lnTo>
                    <a:pt x="122" y="204"/>
                  </a:lnTo>
                  <a:lnTo>
                    <a:pt x="135" y="177"/>
                  </a:lnTo>
                  <a:lnTo>
                    <a:pt x="162" y="190"/>
                  </a:lnTo>
                  <a:lnTo>
                    <a:pt x="169" y="183"/>
                  </a:lnTo>
                  <a:lnTo>
                    <a:pt x="176" y="170"/>
                  </a:lnTo>
                  <a:lnTo>
                    <a:pt x="189" y="156"/>
                  </a:lnTo>
                  <a:lnTo>
                    <a:pt x="196" y="149"/>
                  </a:lnTo>
                  <a:lnTo>
                    <a:pt x="203" y="143"/>
                  </a:lnTo>
                  <a:lnTo>
                    <a:pt x="210" y="136"/>
                  </a:lnTo>
                  <a:lnTo>
                    <a:pt x="203" y="136"/>
                  </a:lnTo>
                  <a:lnTo>
                    <a:pt x="210" y="129"/>
                  </a:lnTo>
                  <a:lnTo>
                    <a:pt x="210" y="122"/>
                  </a:lnTo>
                  <a:lnTo>
                    <a:pt x="203" y="116"/>
                  </a:lnTo>
                  <a:lnTo>
                    <a:pt x="196" y="122"/>
                  </a:lnTo>
                  <a:lnTo>
                    <a:pt x="196" y="129"/>
                  </a:lnTo>
                  <a:lnTo>
                    <a:pt x="189" y="122"/>
                  </a:lnTo>
                  <a:lnTo>
                    <a:pt x="189" y="116"/>
                  </a:lnTo>
                  <a:lnTo>
                    <a:pt x="189" y="109"/>
                  </a:lnTo>
                  <a:lnTo>
                    <a:pt x="203" y="95"/>
                  </a:lnTo>
                  <a:lnTo>
                    <a:pt x="203" y="88"/>
                  </a:lnTo>
                  <a:lnTo>
                    <a:pt x="203" y="82"/>
                  </a:lnTo>
                  <a:lnTo>
                    <a:pt x="210" y="75"/>
                  </a:lnTo>
                  <a:lnTo>
                    <a:pt x="223" y="68"/>
                  </a:lnTo>
                  <a:lnTo>
                    <a:pt x="230" y="68"/>
                  </a:lnTo>
                  <a:lnTo>
                    <a:pt x="237" y="61"/>
                  </a:lnTo>
                  <a:lnTo>
                    <a:pt x="244" y="61"/>
                  </a:lnTo>
                  <a:lnTo>
                    <a:pt x="257" y="55"/>
                  </a:lnTo>
                  <a:lnTo>
                    <a:pt x="257" y="61"/>
                  </a:lnTo>
                  <a:lnTo>
                    <a:pt x="264" y="68"/>
                  </a:lnTo>
                  <a:lnTo>
                    <a:pt x="277" y="68"/>
                  </a:lnTo>
                  <a:lnTo>
                    <a:pt x="284" y="61"/>
                  </a:lnTo>
                  <a:lnTo>
                    <a:pt x="284" y="75"/>
                  </a:lnTo>
                  <a:lnTo>
                    <a:pt x="291" y="75"/>
                  </a:lnTo>
                  <a:lnTo>
                    <a:pt x="284" y="82"/>
                  </a:lnTo>
                  <a:lnTo>
                    <a:pt x="277" y="95"/>
                  </a:lnTo>
                  <a:lnTo>
                    <a:pt x="257" y="88"/>
                  </a:lnTo>
                  <a:lnTo>
                    <a:pt x="257" y="95"/>
                  </a:lnTo>
                  <a:lnTo>
                    <a:pt x="257" y="102"/>
                  </a:lnTo>
                  <a:lnTo>
                    <a:pt x="264" y="109"/>
                  </a:lnTo>
                  <a:lnTo>
                    <a:pt x="271" y="116"/>
                  </a:lnTo>
                  <a:lnTo>
                    <a:pt x="271" y="129"/>
                  </a:lnTo>
                  <a:lnTo>
                    <a:pt x="271" y="143"/>
                  </a:lnTo>
                  <a:lnTo>
                    <a:pt x="277" y="143"/>
                  </a:lnTo>
                  <a:lnTo>
                    <a:pt x="298" y="136"/>
                  </a:lnTo>
                  <a:lnTo>
                    <a:pt x="305" y="129"/>
                  </a:lnTo>
                  <a:lnTo>
                    <a:pt x="305" y="122"/>
                  </a:lnTo>
                  <a:lnTo>
                    <a:pt x="318" y="102"/>
                  </a:lnTo>
                  <a:lnTo>
                    <a:pt x="318" y="88"/>
                  </a:lnTo>
                  <a:lnTo>
                    <a:pt x="318" y="82"/>
                  </a:lnTo>
                  <a:lnTo>
                    <a:pt x="325" y="75"/>
                  </a:lnTo>
                  <a:lnTo>
                    <a:pt x="332" y="68"/>
                  </a:lnTo>
                  <a:lnTo>
                    <a:pt x="332" y="61"/>
                  </a:lnTo>
                  <a:lnTo>
                    <a:pt x="338" y="61"/>
                  </a:lnTo>
                  <a:lnTo>
                    <a:pt x="332" y="55"/>
                  </a:lnTo>
                  <a:lnTo>
                    <a:pt x="311" y="48"/>
                  </a:lnTo>
                  <a:lnTo>
                    <a:pt x="305" y="41"/>
                  </a:lnTo>
                  <a:lnTo>
                    <a:pt x="291" y="27"/>
                  </a:lnTo>
                  <a:lnTo>
                    <a:pt x="305" y="0"/>
                  </a:lnTo>
                  <a:lnTo>
                    <a:pt x="318" y="7"/>
                  </a:lnTo>
                  <a:lnTo>
                    <a:pt x="325" y="7"/>
                  </a:lnTo>
                  <a:lnTo>
                    <a:pt x="352" y="21"/>
                  </a:lnTo>
                  <a:lnTo>
                    <a:pt x="359" y="21"/>
                  </a:lnTo>
                  <a:lnTo>
                    <a:pt x="366" y="27"/>
                  </a:lnTo>
                  <a:lnTo>
                    <a:pt x="366" y="34"/>
                  </a:lnTo>
                  <a:lnTo>
                    <a:pt x="406" y="55"/>
                  </a:lnTo>
                  <a:lnTo>
                    <a:pt x="413" y="55"/>
                  </a:lnTo>
                  <a:lnTo>
                    <a:pt x="426" y="61"/>
                  </a:lnTo>
                  <a:lnTo>
                    <a:pt x="440" y="61"/>
                  </a:lnTo>
                  <a:lnTo>
                    <a:pt x="454" y="68"/>
                  </a:lnTo>
                  <a:lnTo>
                    <a:pt x="460" y="68"/>
                  </a:lnTo>
                  <a:lnTo>
                    <a:pt x="474" y="61"/>
                  </a:lnTo>
                  <a:lnTo>
                    <a:pt x="481" y="68"/>
                  </a:lnTo>
                  <a:lnTo>
                    <a:pt x="494" y="68"/>
                  </a:lnTo>
                  <a:lnTo>
                    <a:pt x="515" y="61"/>
                  </a:lnTo>
                  <a:lnTo>
                    <a:pt x="521" y="68"/>
                  </a:lnTo>
                  <a:lnTo>
                    <a:pt x="521" y="75"/>
                  </a:lnTo>
                  <a:lnTo>
                    <a:pt x="535" y="88"/>
                  </a:lnTo>
                  <a:lnTo>
                    <a:pt x="528" y="95"/>
                  </a:lnTo>
                  <a:lnTo>
                    <a:pt x="528" y="109"/>
                  </a:lnTo>
                  <a:lnTo>
                    <a:pt x="528" y="116"/>
                  </a:lnTo>
                  <a:lnTo>
                    <a:pt x="542" y="129"/>
                  </a:lnTo>
                  <a:lnTo>
                    <a:pt x="548" y="136"/>
                  </a:lnTo>
                  <a:lnTo>
                    <a:pt x="569" y="143"/>
                  </a:lnTo>
                  <a:lnTo>
                    <a:pt x="569" y="149"/>
                  </a:lnTo>
                  <a:lnTo>
                    <a:pt x="562" y="156"/>
                  </a:lnTo>
                  <a:lnTo>
                    <a:pt x="562" y="163"/>
                  </a:lnTo>
                  <a:lnTo>
                    <a:pt x="555" y="197"/>
                  </a:lnTo>
                  <a:lnTo>
                    <a:pt x="548" y="204"/>
                  </a:lnTo>
                  <a:lnTo>
                    <a:pt x="535" y="210"/>
                  </a:lnTo>
                  <a:lnTo>
                    <a:pt x="535" y="224"/>
                  </a:lnTo>
                  <a:lnTo>
                    <a:pt x="521" y="231"/>
                  </a:lnTo>
                  <a:lnTo>
                    <a:pt x="515" y="237"/>
                  </a:lnTo>
                  <a:lnTo>
                    <a:pt x="515" y="244"/>
                  </a:lnTo>
                  <a:lnTo>
                    <a:pt x="521" y="251"/>
                  </a:lnTo>
                  <a:lnTo>
                    <a:pt x="521" y="258"/>
                  </a:lnTo>
                  <a:lnTo>
                    <a:pt x="521" y="265"/>
                  </a:lnTo>
                  <a:lnTo>
                    <a:pt x="521" y="271"/>
                  </a:lnTo>
                  <a:lnTo>
                    <a:pt x="528" y="271"/>
                  </a:lnTo>
                  <a:lnTo>
                    <a:pt x="528" y="278"/>
                  </a:lnTo>
                  <a:lnTo>
                    <a:pt x="542" y="298"/>
                  </a:lnTo>
                  <a:lnTo>
                    <a:pt x="548" y="298"/>
                  </a:lnTo>
                  <a:lnTo>
                    <a:pt x="555" y="292"/>
                  </a:lnTo>
                  <a:lnTo>
                    <a:pt x="562" y="292"/>
                  </a:lnTo>
                  <a:lnTo>
                    <a:pt x="569" y="298"/>
                  </a:lnTo>
                  <a:lnTo>
                    <a:pt x="575" y="298"/>
                  </a:lnTo>
                  <a:lnTo>
                    <a:pt x="596" y="305"/>
                  </a:lnTo>
                  <a:lnTo>
                    <a:pt x="616" y="312"/>
                  </a:lnTo>
                  <a:lnTo>
                    <a:pt x="623" y="312"/>
                  </a:lnTo>
                  <a:lnTo>
                    <a:pt x="643" y="285"/>
                  </a:lnTo>
                  <a:lnTo>
                    <a:pt x="650" y="292"/>
                  </a:lnTo>
                  <a:lnTo>
                    <a:pt x="664" y="292"/>
                  </a:lnTo>
                  <a:lnTo>
                    <a:pt x="670" y="292"/>
                  </a:lnTo>
                  <a:lnTo>
                    <a:pt x="670" y="298"/>
                  </a:lnTo>
                  <a:lnTo>
                    <a:pt x="677" y="298"/>
                  </a:lnTo>
                  <a:lnTo>
                    <a:pt x="684" y="305"/>
                  </a:lnTo>
                  <a:lnTo>
                    <a:pt x="711" y="312"/>
                  </a:lnTo>
                  <a:lnTo>
                    <a:pt x="704" y="319"/>
                  </a:lnTo>
                  <a:lnTo>
                    <a:pt x="704" y="326"/>
                  </a:lnTo>
                  <a:lnTo>
                    <a:pt x="711" y="326"/>
                  </a:lnTo>
                  <a:lnTo>
                    <a:pt x="718" y="326"/>
                  </a:lnTo>
                  <a:lnTo>
                    <a:pt x="711" y="339"/>
                  </a:lnTo>
                  <a:lnTo>
                    <a:pt x="745" y="339"/>
                  </a:lnTo>
                  <a:lnTo>
                    <a:pt x="745" y="332"/>
                  </a:lnTo>
                  <a:lnTo>
                    <a:pt x="752" y="319"/>
                  </a:lnTo>
                  <a:lnTo>
                    <a:pt x="745" y="312"/>
                  </a:lnTo>
                  <a:lnTo>
                    <a:pt x="785" y="332"/>
                  </a:lnTo>
                  <a:lnTo>
                    <a:pt x="806" y="326"/>
                  </a:lnTo>
                  <a:lnTo>
                    <a:pt x="819" y="326"/>
                  </a:lnTo>
                  <a:lnTo>
                    <a:pt x="826" y="326"/>
                  </a:lnTo>
                  <a:lnTo>
                    <a:pt x="833" y="319"/>
                  </a:lnTo>
                  <a:lnTo>
                    <a:pt x="840" y="326"/>
                  </a:lnTo>
                  <a:lnTo>
                    <a:pt x="853" y="332"/>
                  </a:lnTo>
                  <a:lnTo>
                    <a:pt x="867" y="332"/>
                  </a:lnTo>
                  <a:lnTo>
                    <a:pt x="874" y="332"/>
                  </a:lnTo>
                  <a:lnTo>
                    <a:pt x="887" y="339"/>
                  </a:lnTo>
                  <a:lnTo>
                    <a:pt x="894" y="339"/>
                  </a:lnTo>
                  <a:lnTo>
                    <a:pt x="901" y="332"/>
                  </a:lnTo>
                  <a:lnTo>
                    <a:pt x="907" y="326"/>
                  </a:lnTo>
                  <a:lnTo>
                    <a:pt x="921" y="319"/>
                  </a:lnTo>
                  <a:lnTo>
                    <a:pt x="934" y="312"/>
                  </a:lnTo>
                  <a:lnTo>
                    <a:pt x="941" y="319"/>
                  </a:lnTo>
                  <a:lnTo>
                    <a:pt x="941" y="332"/>
                  </a:lnTo>
                  <a:lnTo>
                    <a:pt x="941" y="339"/>
                  </a:lnTo>
                  <a:lnTo>
                    <a:pt x="941" y="346"/>
                  </a:lnTo>
                  <a:lnTo>
                    <a:pt x="948" y="346"/>
                  </a:lnTo>
                  <a:lnTo>
                    <a:pt x="948" y="353"/>
                  </a:lnTo>
                  <a:lnTo>
                    <a:pt x="948" y="359"/>
                  </a:lnTo>
                  <a:lnTo>
                    <a:pt x="948" y="366"/>
                  </a:lnTo>
                  <a:lnTo>
                    <a:pt x="948" y="373"/>
                  </a:lnTo>
                  <a:lnTo>
                    <a:pt x="948" y="386"/>
                  </a:lnTo>
                  <a:lnTo>
                    <a:pt x="941" y="393"/>
                  </a:lnTo>
                  <a:lnTo>
                    <a:pt x="948" y="400"/>
                  </a:lnTo>
                  <a:lnTo>
                    <a:pt x="955" y="407"/>
                  </a:lnTo>
                  <a:lnTo>
                    <a:pt x="962" y="414"/>
                  </a:lnTo>
                  <a:lnTo>
                    <a:pt x="982" y="420"/>
                  </a:lnTo>
                  <a:lnTo>
                    <a:pt x="989" y="420"/>
                  </a:lnTo>
                  <a:lnTo>
                    <a:pt x="1016" y="427"/>
                  </a:lnTo>
                  <a:lnTo>
                    <a:pt x="1023" y="434"/>
                  </a:lnTo>
                  <a:lnTo>
                    <a:pt x="1029" y="454"/>
                  </a:lnTo>
                  <a:lnTo>
                    <a:pt x="1036" y="468"/>
                  </a:lnTo>
                  <a:lnTo>
                    <a:pt x="1070" y="461"/>
                  </a:lnTo>
                  <a:lnTo>
                    <a:pt x="1083" y="468"/>
                  </a:lnTo>
                  <a:lnTo>
                    <a:pt x="1083" y="475"/>
                  </a:lnTo>
                  <a:lnTo>
                    <a:pt x="1090" y="481"/>
                  </a:lnTo>
                  <a:lnTo>
                    <a:pt x="1090" y="495"/>
                  </a:lnTo>
                  <a:lnTo>
                    <a:pt x="1097" y="495"/>
                  </a:lnTo>
                  <a:lnTo>
                    <a:pt x="1104" y="488"/>
                  </a:lnTo>
                  <a:lnTo>
                    <a:pt x="1111" y="475"/>
                  </a:lnTo>
                  <a:lnTo>
                    <a:pt x="1117" y="461"/>
                  </a:lnTo>
                  <a:lnTo>
                    <a:pt x="1124" y="461"/>
                  </a:lnTo>
                  <a:lnTo>
                    <a:pt x="1144" y="434"/>
                  </a:lnTo>
                  <a:lnTo>
                    <a:pt x="1151" y="427"/>
                  </a:lnTo>
                  <a:lnTo>
                    <a:pt x="1165" y="420"/>
                  </a:lnTo>
                  <a:lnTo>
                    <a:pt x="1178" y="407"/>
                  </a:lnTo>
                  <a:lnTo>
                    <a:pt x="1185" y="400"/>
                  </a:lnTo>
                  <a:lnTo>
                    <a:pt x="1192" y="400"/>
                  </a:lnTo>
                  <a:lnTo>
                    <a:pt x="1205" y="386"/>
                  </a:lnTo>
                  <a:lnTo>
                    <a:pt x="1212" y="386"/>
                  </a:lnTo>
                  <a:lnTo>
                    <a:pt x="1205" y="407"/>
                  </a:lnTo>
                  <a:lnTo>
                    <a:pt x="1212" y="414"/>
                  </a:lnTo>
                  <a:lnTo>
                    <a:pt x="1205" y="420"/>
                  </a:lnTo>
                  <a:lnTo>
                    <a:pt x="1205" y="427"/>
                  </a:lnTo>
                  <a:lnTo>
                    <a:pt x="1212" y="434"/>
                  </a:lnTo>
                  <a:lnTo>
                    <a:pt x="1212" y="454"/>
                  </a:lnTo>
                  <a:lnTo>
                    <a:pt x="1212" y="461"/>
                  </a:lnTo>
                  <a:lnTo>
                    <a:pt x="1212" y="468"/>
                  </a:lnTo>
                  <a:lnTo>
                    <a:pt x="1212" y="475"/>
                  </a:lnTo>
                  <a:lnTo>
                    <a:pt x="1232" y="461"/>
                  </a:lnTo>
                  <a:lnTo>
                    <a:pt x="1232" y="454"/>
                  </a:lnTo>
                  <a:lnTo>
                    <a:pt x="1239" y="461"/>
                  </a:lnTo>
                  <a:lnTo>
                    <a:pt x="1246" y="441"/>
                  </a:lnTo>
                  <a:lnTo>
                    <a:pt x="1253" y="441"/>
                  </a:lnTo>
                  <a:lnTo>
                    <a:pt x="1253" y="434"/>
                  </a:lnTo>
                  <a:lnTo>
                    <a:pt x="1260" y="427"/>
                  </a:lnTo>
                  <a:lnTo>
                    <a:pt x="1266" y="420"/>
                  </a:lnTo>
                  <a:lnTo>
                    <a:pt x="1273" y="414"/>
                  </a:lnTo>
                  <a:lnTo>
                    <a:pt x="1280" y="414"/>
                  </a:lnTo>
                  <a:lnTo>
                    <a:pt x="1287" y="420"/>
                  </a:lnTo>
                  <a:lnTo>
                    <a:pt x="1287" y="427"/>
                  </a:lnTo>
                  <a:lnTo>
                    <a:pt x="1287" y="434"/>
                  </a:lnTo>
                  <a:lnTo>
                    <a:pt x="1273" y="441"/>
                  </a:lnTo>
                  <a:lnTo>
                    <a:pt x="1287" y="441"/>
                  </a:lnTo>
                  <a:lnTo>
                    <a:pt x="1314" y="434"/>
                  </a:lnTo>
                  <a:lnTo>
                    <a:pt x="1334" y="420"/>
                  </a:lnTo>
                  <a:lnTo>
                    <a:pt x="1348" y="420"/>
                  </a:lnTo>
                  <a:lnTo>
                    <a:pt x="1354" y="414"/>
                  </a:lnTo>
                  <a:lnTo>
                    <a:pt x="1368" y="414"/>
                  </a:lnTo>
                  <a:lnTo>
                    <a:pt x="1388" y="407"/>
                  </a:lnTo>
                  <a:lnTo>
                    <a:pt x="1382" y="400"/>
                  </a:lnTo>
                  <a:lnTo>
                    <a:pt x="1382" y="393"/>
                  </a:lnTo>
                  <a:lnTo>
                    <a:pt x="1388" y="380"/>
                  </a:lnTo>
                  <a:lnTo>
                    <a:pt x="1436" y="386"/>
                  </a:lnTo>
                  <a:lnTo>
                    <a:pt x="1442" y="393"/>
                  </a:lnTo>
                  <a:lnTo>
                    <a:pt x="1463" y="414"/>
                  </a:lnTo>
                  <a:lnTo>
                    <a:pt x="1470" y="420"/>
                  </a:lnTo>
                  <a:lnTo>
                    <a:pt x="1483" y="441"/>
                  </a:lnTo>
                  <a:lnTo>
                    <a:pt x="1497" y="447"/>
                  </a:lnTo>
                  <a:lnTo>
                    <a:pt x="1510" y="454"/>
                  </a:lnTo>
                  <a:lnTo>
                    <a:pt x="1517" y="447"/>
                  </a:lnTo>
                  <a:lnTo>
                    <a:pt x="1537" y="427"/>
                  </a:lnTo>
                  <a:lnTo>
                    <a:pt x="1544" y="434"/>
                  </a:lnTo>
                  <a:lnTo>
                    <a:pt x="1564" y="434"/>
                  </a:lnTo>
                  <a:lnTo>
                    <a:pt x="1571" y="434"/>
                  </a:lnTo>
                  <a:lnTo>
                    <a:pt x="1578" y="427"/>
                  </a:lnTo>
                  <a:lnTo>
                    <a:pt x="1585" y="427"/>
                  </a:lnTo>
                  <a:lnTo>
                    <a:pt x="1591" y="414"/>
                  </a:lnTo>
                  <a:lnTo>
                    <a:pt x="1585" y="407"/>
                  </a:lnTo>
                  <a:lnTo>
                    <a:pt x="1578" y="400"/>
                  </a:lnTo>
                  <a:lnTo>
                    <a:pt x="1578" y="393"/>
                  </a:lnTo>
                  <a:lnTo>
                    <a:pt x="1585" y="393"/>
                  </a:lnTo>
                  <a:lnTo>
                    <a:pt x="1591" y="386"/>
                  </a:lnTo>
                  <a:lnTo>
                    <a:pt x="1598" y="386"/>
                  </a:lnTo>
                  <a:lnTo>
                    <a:pt x="1598" y="373"/>
                  </a:lnTo>
                  <a:lnTo>
                    <a:pt x="1591" y="366"/>
                  </a:lnTo>
                  <a:lnTo>
                    <a:pt x="1585" y="359"/>
                  </a:lnTo>
                  <a:lnTo>
                    <a:pt x="1571" y="346"/>
                  </a:lnTo>
                  <a:lnTo>
                    <a:pt x="1564" y="332"/>
                  </a:lnTo>
                  <a:lnTo>
                    <a:pt x="1578" y="332"/>
                  </a:lnTo>
                  <a:lnTo>
                    <a:pt x="1591" y="319"/>
                  </a:lnTo>
                  <a:lnTo>
                    <a:pt x="1598" y="319"/>
                  </a:lnTo>
                  <a:lnTo>
                    <a:pt x="1605" y="312"/>
                  </a:lnTo>
                  <a:lnTo>
                    <a:pt x="1612" y="305"/>
                  </a:lnTo>
                  <a:lnTo>
                    <a:pt x="1619" y="312"/>
                  </a:lnTo>
                  <a:lnTo>
                    <a:pt x="1625" y="305"/>
                  </a:lnTo>
                  <a:lnTo>
                    <a:pt x="1632" y="312"/>
                  </a:lnTo>
                  <a:lnTo>
                    <a:pt x="1646" y="332"/>
                  </a:lnTo>
                  <a:lnTo>
                    <a:pt x="1646" y="319"/>
                  </a:lnTo>
                  <a:lnTo>
                    <a:pt x="1652" y="319"/>
                  </a:lnTo>
                  <a:lnTo>
                    <a:pt x="1659" y="312"/>
                  </a:lnTo>
                  <a:lnTo>
                    <a:pt x="1659" y="326"/>
                  </a:lnTo>
                  <a:lnTo>
                    <a:pt x="1666" y="339"/>
                  </a:lnTo>
                  <a:lnTo>
                    <a:pt x="1673" y="339"/>
                  </a:lnTo>
                  <a:lnTo>
                    <a:pt x="1686" y="346"/>
                  </a:lnTo>
                  <a:lnTo>
                    <a:pt x="1693" y="359"/>
                  </a:lnTo>
                  <a:lnTo>
                    <a:pt x="1700" y="366"/>
                  </a:lnTo>
                  <a:lnTo>
                    <a:pt x="1700" y="373"/>
                  </a:lnTo>
                  <a:lnTo>
                    <a:pt x="1707" y="366"/>
                  </a:lnTo>
                  <a:lnTo>
                    <a:pt x="1720" y="366"/>
                  </a:lnTo>
                  <a:lnTo>
                    <a:pt x="1734" y="366"/>
                  </a:lnTo>
                  <a:lnTo>
                    <a:pt x="1734" y="373"/>
                  </a:lnTo>
                  <a:lnTo>
                    <a:pt x="1740" y="373"/>
                  </a:lnTo>
                  <a:lnTo>
                    <a:pt x="1754" y="366"/>
                  </a:lnTo>
                  <a:lnTo>
                    <a:pt x="1761" y="359"/>
                  </a:lnTo>
                  <a:lnTo>
                    <a:pt x="1768" y="353"/>
                  </a:lnTo>
                  <a:lnTo>
                    <a:pt x="1781" y="339"/>
                  </a:lnTo>
                  <a:lnTo>
                    <a:pt x="1788" y="312"/>
                  </a:lnTo>
                  <a:lnTo>
                    <a:pt x="1801" y="298"/>
                  </a:lnTo>
                  <a:lnTo>
                    <a:pt x="1801" y="292"/>
                  </a:lnTo>
                  <a:lnTo>
                    <a:pt x="1808" y="278"/>
                  </a:lnTo>
                  <a:lnTo>
                    <a:pt x="1808" y="271"/>
                  </a:lnTo>
                  <a:lnTo>
                    <a:pt x="1801" y="265"/>
                  </a:lnTo>
                  <a:lnTo>
                    <a:pt x="1801" y="258"/>
                  </a:lnTo>
                  <a:lnTo>
                    <a:pt x="1801" y="244"/>
                  </a:lnTo>
                  <a:lnTo>
                    <a:pt x="1801" y="231"/>
                  </a:lnTo>
                  <a:lnTo>
                    <a:pt x="1815" y="177"/>
                  </a:lnTo>
                  <a:lnTo>
                    <a:pt x="1822" y="177"/>
                  </a:lnTo>
                  <a:lnTo>
                    <a:pt x="1829" y="177"/>
                  </a:lnTo>
                  <a:lnTo>
                    <a:pt x="1842" y="183"/>
                  </a:lnTo>
                  <a:lnTo>
                    <a:pt x="1849" y="190"/>
                  </a:lnTo>
                  <a:lnTo>
                    <a:pt x="1862" y="190"/>
                  </a:lnTo>
                  <a:lnTo>
                    <a:pt x="1896" y="210"/>
                  </a:lnTo>
                  <a:lnTo>
                    <a:pt x="1910" y="204"/>
                  </a:lnTo>
                  <a:lnTo>
                    <a:pt x="1950" y="197"/>
                  </a:lnTo>
                  <a:lnTo>
                    <a:pt x="1957" y="197"/>
                  </a:lnTo>
                  <a:lnTo>
                    <a:pt x="1964" y="197"/>
                  </a:lnTo>
                  <a:lnTo>
                    <a:pt x="1971" y="197"/>
                  </a:lnTo>
                  <a:lnTo>
                    <a:pt x="1984" y="190"/>
                  </a:lnTo>
                  <a:lnTo>
                    <a:pt x="2005" y="177"/>
                  </a:lnTo>
                  <a:lnTo>
                    <a:pt x="2011" y="170"/>
                  </a:lnTo>
                  <a:lnTo>
                    <a:pt x="2018" y="149"/>
                  </a:lnTo>
                  <a:lnTo>
                    <a:pt x="2018" y="143"/>
                  </a:lnTo>
                  <a:lnTo>
                    <a:pt x="2018" y="116"/>
                  </a:lnTo>
                  <a:lnTo>
                    <a:pt x="2025" y="116"/>
                  </a:lnTo>
                  <a:lnTo>
                    <a:pt x="2038" y="116"/>
                  </a:lnTo>
                  <a:lnTo>
                    <a:pt x="2052" y="129"/>
                  </a:lnTo>
                  <a:lnTo>
                    <a:pt x="2066" y="149"/>
                  </a:lnTo>
                  <a:lnTo>
                    <a:pt x="2079" y="143"/>
                  </a:lnTo>
                  <a:lnTo>
                    <a:pt x="2099" y="143"/>
                  </a:lnTo>
                  <a:lnTo>
                    <a:pt x="2106" y="136"/>
                  </a:lnTo>
                  <a:lnTo>
                    <a:pt x="2106" y="129"/>
                  </a:lnTo>
                  <a:lnTo>
                    <a:pt x="2127" y="136"/>
                  </a:lnTo>
                  <a:lnTo>
                    <a:pt x="2133" y="136"/>
                  </a:lnTo>
                  <a:lnTo>
                    <a:pt x="2133" y="129"/>
                  </a:lnTo>
                  <a:lnTo>
                    <a:pt x="2140" y="122"/>
                  </a:lnTo>
                  <a:lnTo>
                    <a:pt x="2140" y="116"/>
                  </a:lnTo>
                  <a:lnTo>
                    <a:pt x="2140" y="109"/>
                  </a:lnTo>
                  <a:lnTo>
                    <a:pt x="2160" y="109"/>
                  </a:lnTo>
                  <a:lnTo>
                    <a:pt x="2160" y="116"/>
                  </a:lnTo>
                  <a:lnTo>
                    <a:pt x="2167" y="116"/>
                  </a:lnTo>
                  <a:lnTo>
                    <a:pt x="2167" y="109"/>
                  </a:lnTo>
                  <a:lnTo>
                    <a:pt x="2174" y="109"/>
                  </a:lnTo>
                  <a:lnTo>
                    <a:pt x="2174" y="122"/>
                  </a:lnTo>
                  <a:lnTo>
                    <a:pt x="2188" y="122"/>
                  </a:lnTo>
                  <a:lnTo>
                    <a:pt x="2194" y="129"/>
                  </a:lnTo>
                  <a:lnTo>
                    <a:pt x="2201" y="129"/>
                  </a:lnTo>
                  <a:lnTo>
                    <a:pt x="2201" y="136"/>
                  </a:lnTo>
                  <a:lnTo>
                    <a:pt x="2215" y="143"/>
                  </a:lnTo>
                  <a:lnTo>
                    <a:pt x="2221" y="136"/>
                  </a:lnTo>
                  <a:lnTo>
                    <a:pt x="2228" y="143"/>
                  </a:lnTo>
                  <a:lnTo>
                    <a:pt x="2235" y="136"/>
                  </a:lnTo>
                  <a:lnTo>
                    <a:pt x="2242" y="129"/>
                  </a:lnTo>
                  <a:lnTo>
                    <a:pt x="2248" y="129"/>
                  </a:lnTo>
                  <a:lnTo>
                    <a:pt x="2255" y="129"/>
                  </a:lnTo>
                  <a:lnTo>
                    <a:pt x="2262" y="122"/>
                  </a:lnTo>
                  <a:lnTo>
                    <a:pt x="2282" y="116"/>
                  </a:lnTo>
                  <a:lnTo>
                    <a:pt x="2289" y="109"/>
                  </a:lnTo>
                  <a:lnTo>
                    <a:pt x="2296" y="116"/>
                  </a:lnTo>
                  <a:lnTo>
                    <a:pt x="2303" y="109"/>
                  </a:lnTo>
                </a:path>
              </a:pathLst>
            </a:custGeom>
            <a:solidFill>
              <a:srgbClr val="A6A6A6"/>
            </a:solidFill>
            <a:ln w="1" cap="sq">
              <a:solidFill>
                <a:srgbClr val="7F7F7F"/>
              </a:solidFill>
              <a:prstDash val="solid"/>
              <a:miter lim="800000"/>
              <a:headEnd/>
              <a:tailEnd/>
            </a:ln>
          </p:spPr>
          <p:txBody>
            <a:bodyPr lIns="100796" tIns="50398" rIns="100796" bIns="50398"/>
            <a:lstStyle/>
            <a:p>
              <a:endParaRPr lang="es-ES" sz="2004" dirty="0"/>
            </a:p>
          </p:txBody>
        </p:sp>
        <p:sp>
          <p:nvSpPr>
            <p:cNvPr id="8216" name="huelva">
              <a:extLst>
                <a:ext uri="{FF2B5EF4-FFF2-40B4-BE49-F238E27FC236}">
                  <a16:creationId xmlns:a16="http://schemas.microsoft.com/office/drawing/2014/main" id="{67D580DA-21F3-3A36-1EF9-BAF2C500D235}"/>
                </a:ext>
              </a:extLst>
            </p:cNvPr>
            <p:cNvSpPr>
              <a:spLocks/>
            </p:cNvSpPr>
            <p:nvPr/>
          </p:nvSpPr>
          <p:spPr bwMode="auto">
            <a:xfrm>
              <a:off x="12845771" y="7951839"/>
              <a:ext cx="474344" cy="639561"/>
            </a:xfrm>
            <a:custGeom>
              <a:avLst/>
              <a:gdLst>
                <a:gd name="T0" fmla="*/ 2147483647 w 1280"/>
                <a:gd name="T1" fmla="*/ 2147483647 h 1632"/>
                <a:gd name="T2" fmla="*/ 2147483647 w 1280"/>
                <a:gd name="T3" fmla="*/ 2147483647 h 1632"/>
                <a:gd name="T4" fmla="*/ 2147483647 w 1280"/>
                <a:gd name="T5" fmla="*/ 2147483647 h 1632"/>
                <a:gd name="T6" fmla="*/ 2147483647 w 1280"/>
                <a:gd name="T7" fmla="*/ 2147483647 h 1632"/>
                <a:gd name="T8" fmla="*/ 2147483647 w 1280"/>
                <a:gd name="T9" fmla="*/ 2147483647 h 1632"/>
                <a:gd name="T10" fmla="*/ 2147483647 w 1280"/>
                <a:gd name="T11" fmla="*/ 2147483647 h 1632"/>
                <a:gd name="T12" fmla="*/ 2147483647 w 1280"/>
                <a:gd name="T13" fmla="*/ 2147483647 h 1632"/>
                <a:gd name="T14" fmla="*/ 2147483647 w 1280"/>
                <a:gd name="T15" fmla="*/ 2147483647 h 1632"/>
                <a:gd name="T16" fmla="*/ 2147483647 w 1280"/>
                <a:gd name="T17" fmla="*/ 2147483647 h 1632"/>
                <a:gd name="T18" fmla="*/ 2147483647 w 1280"/>
                <a:gd name="T19" fmla="*/ 2147483647 h 1632"/>
                <a:gd name="T20" fmla="*/ 2147483647 w 1280"/>
                <a:gd name="T21" fmla="*/ 2147483647 h 1632"/>
                <a:gd name="T22" fmla="*/ 2147483647 w 1280"/>
                <a:gd name="T23" fmla="*/ 2147483647 h 1632"/>
                <a:gd name="T24" fmla="*/ 2147483647 w 1280"/>
                <a:gd name="T25" fmla="*/ 2147483647 h 1632"/>
                <a:gd name="T26" fmla="*/ 2147483647 w 1280"/>
                <a:gd name="T27" fmla="*/ 2147483647 h 1632"/>
                <a:gd name="T28" fmla="*/ 2147483647 w 1280"/>
                <a:gd name="T29" fmla="*/ 2147483647 h 1632"/>
                <a:gd name="T30" fmla="*/ 2147483647 w 1280"/>
                <a:gd name="T31" fmla="*/ 2147483647 h 1632"/>
                <a:gd name="T32" fmla="*/ 2147483647 w 1280"/>
                <a:gd name="T33" fmla="*/ 2147483647 h 1632"/>
                <a:gd name="T34" fmla="*/ 2147483647 w 1280"/>
                <a:gd name="T35" fmla="*/ 2147483647 h 1632"/>
                <a:gd name="T36" fmla="*/ 2147483647 w 1280"/>
                <a:gd name="T37" fmla="*/ 2147483647 h 1632"/>
                <a:gd name="T38" fmla="*/ 2147483647 w 1280"/>
                <a:gd name="T39" fmla="*/ 2147483647 h 1632"/>
                <a:gd name="T40" fmla="*/ 2147483647 w 1280"/>
                <a:gd name="T41" fmla="*/ 2147483647 h 1632"/>
                <a:gd name="T42" fmla="*/ 2147483647 w 1280"/>
                <a:gd name="T43" fmla="*/ 2147483647 h 1632"/>
                <a:gd name="T44" fmla="*/ 2147483647 w 1280"/>
                <a:gd name="T45" fmla="*/ 2147483647 h 1632"/>
                <a:gd name="T46" fmla="*/ 2147483647 w 1280"/>
                <a:gd name="T47" fmla="*/ 2147483647 h 1632"/>
                <a:gd name="T48" fmla="*/ 2147483647 w 1280"/>
                <a:gd name="T49" fmla="*/ 2147483647 h 1632"/>
                <a:gd name="T50" fmla="*/ 2147483647 w 1280"/>
                <a:gd name="T51" fmla="*/ 2147483647 h 1632"/>
                <a:gd name="T52" fmla="*/ 2147483647 w 1280"/>
                <a:gd name="T53" fmla="*/ 2147483647 h 1632"/>
                <a:gd name="T54" fmla="*/ 2147483647 w 1280"/>
                <a:gd name="T55" fmla="*/ 2147483647 h 1632"/>
                <a:gd name="T56" fmla="*/ 2147483647 w 1280"/>
                <a:gd name="T57" fmla="*/ 2147483647 h 1632"/>
                <a:gd name="T58" fmla="*/ 2147483647 w 1280"/>
                <a:gd name="T59" fmla="*/ 2147483647 h 1632"/>
                <a:gd name="T60" fmla="*/ 2147483647 w 1280"/>
                <a:gd name="T61" fmla="*/ 2147483647 h 1632"/>
                <a:gd name="T62" fmla="*/ 2147483647 w 1280"/>
                <a:gd name="T63" fmla="*/ 2147483647 h 1632"/>
                <a:gd name="T64" fmla="*/ 2147483647 w 1280"/>
                <a:gd name="T65" fmla="*/ 2147483647 h 1632"/>
                <a:gd name="T66" fmla="*/ 866597040 w 1280"/>
                <a:gd name="T67" fmla="*/ 2147483647 h 1632"/>
                <a:gd name="T68" fmla="*/ 433380179 w 1280"/>
                <a:gd name="T69" fmla="*/ 2147483647 h 1632"/>
                <a:gd name="T70" fmla="*/ 2147483647 w 1280"/>
                <a:gd name="T71" fmla="*/ 2147483647 h 1632"/>
                <a:gd name="T72" fmla="*/ 2147483647 w 1280"/>
                <a:gd name="T73" fmla="*/ 2147483647 h 1632"/>
                <a:gd name="T74" fmla="*/ 2147483647 w 1280"/>
                <a:gd name="T75" fmla="*/ 2147483647 h 1632"/>
                <a:gd name="T76" fmla="*/ 2147483647 w 1280"/>
                <a:gd name="T77" fmla="*/ 2147483647 h 1632"/>
                <a:gd name="T78" fmla="*/ 2147483647 w 1280"/>
                <a:gd name="T79" fmla="*/ 2147483647 h 1632"/>
                <a:gd name="T80" fmla="*/ 2147483647 w 1280"/>
                <a:gd name="T81" fmla="*/ 2147483647 h 1632"/>
                <a:gd name="T82" fmla="*/ 2147483647 w 1280"/>
                <a:gd name="T83" fmla="*/ 2147483647 h 1632"/>
                <a:gd name="T84" fmla="*/ 2147483647 w 1280"/>
                <a:gd name="T85" fmla="*/ 2147483647 h 1632"/>
                <a:gd name="T86" fmla="*/ 2147483647 w 1280"/>
                <a:gd name="T87" fmla="*/ 2147483647 h 1632"/>
                <a:gd name="T88" fmla="*/ 2147483647 w 1280"/>
                <a:gd name="T89" fmla="*/ 2147483647 h 1632"/>
                <a:gd name="T90" fmla="*/ 2147483647 w 1280"/>
                <a:gd name="T91" fmla="*/ 2147483647 h 1632"/>
                <a:gd name="T92" fmla="*/ 2147483647 w 1280"/>
                <a:gd name="T93" fmla="*/ 2147483647 h 1632"/>
                <a:gd name="T94" fmla="*/ 2147483647 w 1280"/>
                <a:gd name="T95" fmla="*/ 2147483647 h 1632"/>
                <a:gd name="T96" fmla="*/ 2147483647 w 1280"/>
                <a:gd name="T97" fmla="*/ 2147483647 h 1632"/>
                <a:gd name="T98" fmla="*/ 2147483647 w 1280"/>
                <a:gd name="T99" fmla="*/ 2147483647 h 1632"/>
                <a:gd name="T100" fmla="*/ 2147483647 w 1280"/>
                <a:gd name="T101" fmla="*/ 0 h 1632"/>
                <a:gd name="T102" fmla="*/ 2147483647 w 1280"/>
                <a:gd name="T103" fmla="*/ 1978967289 h 1632"/>
                <a:gd name="T104" fmla="*/ 2147483647 w 1280"/>
                <a:gd name="T105" fmla="*/ 2147483647 h 1632"/>
                <a:gd name="T106" fmla="*/ 2147483647 w 1280"/>
                <a:gd name="T107" fmla="*/ 2147483647 h 1632"/>
                <a:gd name="T108" fmla="*/ 2147483647 w 1280"/>
                <a:gd name="T109" fmla="*/ 2147483647 h 1632"/>
                <a:gd name="T110" fmla="*/ 2147483647 w 1280"/>
                <a:gd name="T111" fmla="*/ 2147483647 h 1632"/>
                <a:gd name="T112" fmla="*/ 2147483647 w 1280"/>
                <a:gd name="T113" fmla="*/ 2147483647 h 1632"/>
                <a:gd name="T114" fmla="*/ 2147483647 w 1280"/>
                <a:gd name="T115" fmla="*/ 2147483647 h 1632"/>
                <a:gd name="T116" fmla="*/ 2147483647 w 1280"/>
                <a:gd name="T117" fmla="*/ 2147483647 h 1632"/>
                <a:gd name="T118" fmla="*/ 2147483647 w 1280"/>
                <a:gd name="T119" fmla="*/ 2147483647 h 1632"/>
                <a:gd name="T120" fmla="*/ 2147483647 w 1280"/>
                <a:gd name="T121" fmla="*/ 2147483647 h 1632"/>
                <a:gd name="T122" fmla="*/ 2147483647 w 1280"/>
                <a:gd name="T123" fmla="*/ 2147483647 h 1632"/>
                <a:gd name="T124" fmla="*/ 2147483647 w 1280"/>
                <a:gd name="T125" fmla="*/ 2147483647 h 163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280"/>
                <a:gd name="T190" fmla="*/ 0 h 1632"/>
                <a:gd name="T191" fmla="*/ 1280 w 1280"/>
                <a:gd name="T192" fmla="*/ 1632 h 163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280" h="1632">
                  <a:moveTo>
                    <a:pt x="1246" y="365"/>
                  </a:moveTo>
                  <a:lnTo>
                    <a:pt x="1246" y="359"/>
                  </a:lnTo>
                  <a:lnTo>
                    <a:pt x="1253" y="359"/>
                  </a:lnTo>
                  <a:lnTo>
                    <a:pt x="1260" y="352"/>
                  </a:lnTo>
                  <a:lnTo>
                    <a:pt x="1260" y="359"/>
                  </a:lnTo>
                  <a:lnTo>
                    <a:pt x="1260" y="352"/>
                  </a:lnTo>
                  <a:lnTo>
                    <a:pt x="1267" y="352"/>
                  </a:lnTo>
                  <a:lnTo>
                    <a:pt x="1267" y="365"/>
                  </a:lnTo>
                  <a:lnTo>
                    <a:pt x="1273" y="365"/>
                  </a:lnTo>
                  <a:lnTo>
                    <a:pt x="1280" y="372"/>
                  </a:lnTo>
                  <a:lnTo>
                    <a:pt x="1280" y="379"/>
                  </a:lnTo>
                  <a:lnTo>
                    <a:pt x="1273" y="379"/>
                  </a:lnTo>
                  <a:lnTo>
                    <a:pt x="1267" y="392"/>
                  </a:lnTo>
                  <a:lnTo>
                    <a:pt x="1260" y="392"/>
                  </a:lnTo>
                  <a:lnTo>
                    <a:pt x="1260" y="399"/>
                  </a:lnTo>
                  <a:lnTo>
                    <a:pt x="1246" y="406"/>
                  </a:lnTo>
                  <a:lnTo>
                    <a:pt x="1246" y="413"/>
                  </a:lnTo>
                  <a:lnTo>
                    <a:pt x="1246" y="419"/>
                  </a:lnTo>
                  <a:lnTo>
                    <a:pt x="1246" y="426"/>
                  </a:lnTo>
                  <a:lnTo>
                    <a:pt x="1253" y="426"/>
                  </a:lnTo>
                  <a:lnTo>
                    <a:pt x="1260" y="426"/>
                  </a:lnTo>
                  <a:lnTo>
                    <a:pt x="1267" y="426"/>
                  </a:lnTo>
                  <a:lnTo>
                    <a:pt x="1267" y="440"/>
                  </a:lnTo>
                  <a:lnTo>
                    <a:pt x="1267" y="453"/>
                  </a:lnTo>
                  <a:lnTo>
                    <a:pt x="1273" y="453"/>
                  </a:lnTo>
                  <a:lnTo>
                    <a:pt x="1280" y="467"/>
                  </a:lnTo>
                  <a:lnTo>
                    <a:pt x="1280" y="474"/>
                  </a:lnTo>
                  <a:lnTo>
                    <a:pt x="1273" y="480"/>
                  </a:lnTo>
                  <a:lnTo>
                    <a:pt x="1280" y="487"/>
                  </a:lnTo>
                  <a:lnTo>
                    <a:pt x="1273" y="494"/>
                  </a:lnTo>
                  <a:lnTo>
                    <a:pt x="1267" y="494"/>
                  </a:lnTo>
                  <a:lnTo>
                    <a:pt x="1267" y="501"/>
                  </a:lnTo>
                  <a:lnTo>
                    <a:pt x="1267" y="508"/>
                  </a:lnTo>
                  <a:lnTo>
                    <a:pt x="1267" y="501"/>
                  </a:lnTo>
                  <a:lnTo>
                    <a:pt x="1260" y="508"/>
                  </a:lnTo>
                  <a:lnTo>
                    <a:pt x="1260" y="494"/>
                  </a:lnTo>
                  <a:lnTo>
                    <a:pt x="1253" y="494"/>
                  </a:lnTo>
                  <a:lnTo>
                    <a:pt x="1246" y="501"/>
                  </a:lnTo>
                  <a:lnTo>
                    <a:pt x="1239" y="494"/>
                  </a:lnTo>
                  <a:lnTo>
                    <a:pt x="1239" y="501"/>
                  </a:lnTo>
                  <a:lnTo>
                    <a:pt x="1239" y="494"/>
                  </a:lnTo>
                  <a:lnTo>
                    <a:pt x="1233" y="494"/>
                  </a:lnTo>
                  <a:lnTo>
                    <a:pt x="1226" y="480"/>
                  </a:lnTo>
                  <a:lnTo>
                    <a:pt x="1219" y="480"/>
                  </a:lnTo>
                  <a:lnTo>
                    <a:pt x="1206" y="480"/>
                  </a:lnTo>
                  <a:lnTo>
                    <a:pt x="1199" y="487"/>
                  </a:lnTo>
                  <a:lnTo>
                    <a:pt x="1206" y="487"/>
                  </a:lnTo>
                  <a:lnTo>
                    <a:pt x="1199" y="494"/>
                  </a:lnTo>
                  <a:lnTo>
                    <a:pt x="1192" y="501"/>
                  </a:lnTo>
                  <a:lnTo>
                    <a:pt x="1199" y="501"/>
                  </a:lnTo>
                  <a:lnTo>
                    <a:pt x="1199" y="521"/>
                  </a:lnTo>
                  <a:lnTo>
                    <a:pt x="1206" y="528"/>
                  </a:lnTo>
                  <a:lnTo>
                    <a:pt x="1192" y="541"/>
                  </a:lnTo>
                  <a:lnTo>
                    <a:pt x="1192" y="548"/>
                  </a:lnTo>
                  <a:lnTo>
                    <a:pt x="1192" y="555"/>
                  </a:lnTo>
                  <a:lnTo>
                    <a:pt x="1185" y="555"/>
                  </a:lnTo>
                  <a:lnTo>
                    <a:pt x="1179" y="555"/>
                  </a:lnTo>
                  <a:lnTo>
                    <a:pt x="1179" y="548"/>
                  </a:lnTo>
                  <a:lnTo>
                    <a:pt x="1172" y="548"/>
                  </a:lnTo>
                  <a:lnTo>
                    <a:pt x="1165" y="555"/>
                  </a:lnTo>
                  <a:lnTo>
                    <a:pt x="1158" y="555"/>
                  </a:lnTo>
                  <a:lnTo>
                    <a:pt x="1158" y="548"/>
                  </a:lnTo>
                  <a:lnTo>
                    <a:pt x="1165" y="548"/>
                  </a:lnTo>
                  <a:lnTo>
                    <a:pt x="1165" y="535"/>
                  </a:lnTo>
                  <a:lnTo>
                    <a:pt x="1158" y="528"/>
                  </a:lnTo>
                  <a:lnTo>
                    <a:pt x="1151" y="535"/>
                  </a:lnTo>
                  <a:lnTo>
                    <a:pt x="1145" y="528"/>
                  </a:lnTo>
                  <a:lnTo>
                    <a:pt x="1145" y="535"/>
                  </a:lnTo>
                  <a:lnTo>
                    <a:pt x="1138" y="535"/>
                  </a:lnTo>
                  <a:lnTo>
                    <a:pt x="1118" y="528"/>
                  </a:lnTo>
                  <a:lnTo>
                    <a:pt x="1104" y="528"/>
                  </a:lnTo>
                  <a:lnTo>
                    <a:pt x="1097" y="528"/>
                  </a:lnTo>
                  <a:lnTo>
                    <a:pt x="1090" y="528"/>
                  </a:lnTo>
                  <a:lnTo>
                    <a:pt x="1070" y="535"/>
                  </a:lnTo>
                  <a:lnTo>
                    <a:pt x="1063" y="535"/>
                  </a:lnTo>
                  <a:lnTo>
                    <a:pt x="1050" y="541"/>
                  </a:lnTo>
                  <a:lnTo>
                    <a:pt x="1036" y="541"/>
                  </a:lnTo>
                  <a:lnTo>
                    <a:pt x="1002" y="555"/>
                  </a:lnTo>
                  <a:lnTo>
                    <a:pt x="996" y="562"/>
                  </a:lnTo>
                  <a:lnTo>
                    <a:pt x="982" y="575"/>
                  </a:lnTo>
                  <a:lnTo>
                    <a:pt x="975" y="569"/>
                  </a:lnTo>
                  <a:lnTo>
                    <a:pt x="969" y="569"/>
                  </a:lnTo>
                  <a:lnTo>
                    <a:pt x="962" y="562"/>
                  </a:lnTo>
                  <a:lnTo>
                    <a:pt x="948" y="569"/>
                  </a:lnTo>
                  <a:lnTo>
                    <a:pt x="955" y="569"/>
                  </a:lnTo>
                  <a:lnTo>
                    <a:pt x="948" y="569"/>
                  </a:lnTo>
                  <a:lnTo>
                    <a:pt x="955" y="575"/>
                  </a:lnTo>
                  <a:lnTo>
                    <a:pt x="955" y="582"/>
                  </a:lnTo>
                  <a:lnTo>
                    <a:pt x="955" y="589"/>
                  </a:lnTo>
                  <a:lnTo>
                    <a:pt x="948" y="589"/>
                  </a:lnTo>
                  <a:lnTo>
                    <a:pt x="948" y="596"/>
                  </a:lnTo>
                  <a:lnTo>
                    <a:pt x="941" y="596"/>
                  </a:lnTo>
                  <a:lnTo>
                    <a:pt x="941" y="602"/>
                  </a:lnTo>
                  <a:lnTo>
                    <a:pt x="935" y="602"/>
                  </a:lnTo>
                  <a:lnTo>
                    <a:pt x="935" y="616"/>
                  </a:lnTo>
                  <a:lnTo>
                    <a:pt x="935" y="629"/>
                  </a:lnTo>
                  <a:lnTo>
                    <a:pt x="928" y="629"/>
                  </a:lnTo>
                  <a:lnTo>
                    <a:pt x="921" y="629"/>
                  </a:lnTo>
                  <a:lnTo>
                    <a:pt x="914" y="629"/>
                  </a:lnTo>
                  <a:lnTo>
                    <a:pt x="914" y="636"/>
                  </a:lnTo>
                  <a:lnTo>
                    <a:pt x="914" y="629"/>
                  </a:lnTo>
                  <a:lnTo>
                    <a:pt x="908" y="629"/>
                  </a:lnTo>
                  <a:lnTo>
                    <a:pt x="908" y="643"/>
                  </a:lnTo>
                  <a:lnTo>
                    <a:pt x="901" y="643"/>
                  </a:lnTo>
                  <a:lnTo>
                    <a:pt x="901" y="650"/>
                  </a:lnTo>
                  <a:lnTo>
                    <a:pt x="901" y="657"/>
                  </a:lnTo>
                  <a:lnTo>
                    <a:pt x="901" y="663"/>
                  </a:lnTo>
                  <a:lnTo>
                    <a:pt x="901" y="670"/>
                  </a:lnTo>
                  <a:lnTo>
                    <a:pt x="894" y="677"/>
                  </a:lnTo>
                  <a:lnTo>
                    <a:pt x="894" y="684"/>
                  </a:lnTo>
                  <a:lnTo>
                    <a:pt x="901" y="684"/>
                  </a:lnTo>
                  <a:lnTo>
                    <a:pt x="908" y="690"/>
                  </a:lnTo>
                  <a:lnTo>
                    <a:pt x="908" y="684"/>
                  </a:lnTo>
                  <a:lnTo>
                    <a:pt x="914" y="684"/>
                  </a:lnTo>
                  <a:lnTo>
                    <a:pt x="921" y="677"/>
                  </a:lnTo>
                  <a:lnTo>
                    <a:pt x="921" y="684"/>
                  </a:lnTo>
                  <a:lnTo>
                    <a:pt x="921" y="677"/>
                  </a:lnTo>
                  <a:lnTo>
                    <a:pt x="921" y="684"/>
                  </a:lnTo>
                  <a:lnTo>
                    <a:pt x="928" y="677"/>
                  </a:lnTo>
                  <a:lnTo>
                    <a:pt x="928" y="684"/>
                  </a:lnTo>
                  <a:lnTo>
                    <a:pt x="935" y="684"/>
                  </a:lnTo>
                  <a:lnTo>
                    <a:pt x="928" y="684"/>
                  </a:lnTo>
                  <a:lnTo>
                    <a:pt x="935" y="684"/>
                  </a:lnTo>
                  <a:lnTo>
                    <a:pt x="941" y="684"/>
                  </a:lnTo>
                  <a:lnTo>
                    <a:pt x="941" y="690"/>
                  </a:lnTo>
                  <a:lnTo>
                    <a:pt x="941" y="684"/>
                  </a:lnTo>
                  <a:lnTo>
                    <a:pt x="948" y="684"/>
                  </a:lnTo>
                  <a:lnTo>
                    <a:pt x="955" y="684"/>
                  </a:lnTo>
                  <a:lnTo>
                    <a:pt x="962" y="684"/>
                  </a:lnTo>
                  <a:lnTo>
                    <a:pt x="969" y="684"/>
                  </a:lnTo>
                  <a:lnTo>
                    <a:pt x="975" y="684"/>
                  </a:lnTo>
                  <a:lnTo>
                    <a:pt x="982" y="684"/>
                  </a:lnTo>
                  <a:lnTo>
                    <a:pt x="989" y="684"/>
                  </a:lnTo>
                  <a:lnTo>
                    <a:pt x="996" y="684"/>
                  </a:lnTo>
                  <a:lnTo>
                    <a:pt x="1002" y="684"/>
                  </a:lnTo>
                  <a:lnTo>
                    <a:pt x="1002" y="690"/>
                  </a:lnTo>
                  <a:lnTo>
                    <a:pt x="1009" y="690"/>
                  </a:lnTo>
                  <a:lnTo>
                    <a:pt x="1023" y="697"/>
                  </a:lnTo>
                  <a:lnTo>
                    <a:pt x="1023" y="704"/>
                  </a:lnTo>
                  <a:lnTo>
                    <a:pt x="1023" y="711"/>
                  </a:lnTo>
                  <a:lnTo>
                    <a:pt x="1016" y="711"/>
                  </a:lnTo>
                  <a:lnTo>
                    <a:pt x="1023" y="711"/>
                  </a:lnTo>
                  <a:lnTo>
                    <a:pt x="1023" y="718"/>
                  </a:lnTo>
                  <a:lnTo>
                    <a:pt x="1023" y="724"/>
                  </a:lnTo>
                  <a:lnTo>
                    <a:pt x="1023" y="731"/>
                  </a:lnTo>
                  <a:lnTo>
                    <a:pt x="1016" y="731"/>
                  </a:lnTo>
                  <a:lnTo>
                    <a:pt x="1023" y="765"/>
                  </a:lnTo>
                  <a:lnTo>
                    <a:pt x="1030" y="765"/>
                  </a:lnTo>
                  <a:lnTo>
                    <a:pt x="1036" y="772"/>
                  </a:lnTo>
                  <a:lnTo>
                    <a:pt x="1050" y="785"/>
                  </a:lnTo>
                  <a:lnTo>
                    <a:pt x="1043" y="792"/>
                  </a:lnTo>
                  <a:lnTo>
                    <a:pt x="1050" y="806"/>
                  </a:lnTo>
                  <a:lnTo>
                    <a:pt x="1057" y="819"/>
                  </a:lnTo>
                  <a:lnTo>
                    <a:pt x="1050" y="819"/>
                  </a:lnTo>
                  <a:lnTo>
                    <a:pt x="1057" y="826"/>
                  </a:lnTo>
                  <a:lnTo>
                    <a:pt x="1057" y="833"/>
                  </a:lnTo>
                  <a:lnTo>
                    <a:pt x="1063" y="833"/>
                  </a:lnTo>
                  <a:lnTo>
                    <a:pt x="1070" y="839"/>
                  </a:lnTo>
                  <a:lnTo>
                    <a:pt x="1077" y="860"/>
                  </a:lnTo>
                  <a:lnTo>
                    <a:pt x="1077" y="867"/>
                  </a:lnTo>
                  <a:lnTo>
                    <a:pt x="1084" y="873"/>
                  </a:lnTo>
                  <a:lnTo>
                    <a:pt x="1084" y="880"/>
                  </a:lnTo>
                  <a:lnTo>
                    <a:pt x="1090" y="880"/>
                  </a:lnTo>
                  <a:lnTo>
                    <a:pt x="1090" y="887"/>
                  </a:lnTo>
                  <a:lnTo>
                    <a:pt x="1097" y="894"/>
                  </a:lnTo>
                  <a:lnTo>
                    <a:pt x="1097" y="900"/>
                  </a:lnTo>
                  <a:lnTo>
                    <a:pt x="1097" y="914"/>
                  </a:lnTo>
                  <a:lnTo>
                    <a:pt x="1090" y="914"/>
                  </a:lnTo>
                  <a:lnTo>
                    <a:pt x="1090" y="921"/>
                  </a:lnTo>
                  <a:lnTo>
                    <a:pt x="1084" y="921"/>
                  </a:lnTo>
                  <a:lnTo>
                    <a:pt x="1084" y="914"/>
                  </a:lnTo>
                  <a:lnTo>
                    <a:pt x="1077" y="921"/>
                  </a:lnTo>
                  <a:lnTo>
                    <a:pt x="1050" y="928"/>
                  </a:lnTo>
                  <a:lnTo>
                    <a:pt x="1050" y="934"/>
                  </a:lnTo>
                  <a:lnTo>
                    <a:pt x="1057" y="941"/>
                  </a:lnTo>
                  <a:lnTo>
                    <a:pt x="1050" y="955"/>
                  </a:lnTo>
                  <a:lnTo>
                    <a:pt x="1043" y="968"/>
                  </a:lnTo>
                  <a:lnTo>
                    <a:pt x="1050" y="968"/>
                  </a:lnTo>
                  <a:lnTo>
                    <a:pt x="1050" y="975"/>
                  </a:lnTo>
                  <a:lnTo>
                    <a:pt x="1057" y="975"/>
                  </a:lnTo>
                  <a:lnTo>
                    <a:pt x="1057" y="982"/>
                  </a:lnTo>
                  <a:lnTo>
                    <a:pt x="1043" y="989"/>
                  </a:lnTo>
                  <a:lnTo>
                    <a:pt x="1036" y="995"/>
                  </a:lnTo>
                  <a:lnTo>
                    <a:pt x="1030" y="1002"/>
                  </a:lnTo>
                  <a:lnTo>
                    <a:pt x="1023" y="1009"/>
                  </a:lnTo>
                  <a:lnTo>
                    <a:pt x="1036" y="1022"/>
                  </a:lnTo>
                  <a:lnTo>
                    <a:pt x="1057" y="1036"/>
                  </a:lnTo>
                  <a:lnTo>
                    <a:pt x="1070" y="1056"/>
                  </a:lnTo>
                  <a:lnTo>
                    <a:pt x="1063" y="1063"/>
                  </a:lnTo>
                  <a:lnTo>
                    <a:pt x="1063" y="1070"/>
                  </a:lnTo>
                  <a:lnTo>
                    <a:pt x="1057" y="1077"/>
                  </a:lnTo>
                  <a:lnTo>
                    <a:pt x="1063" y="1083"/>
                  </a:lnTo>
                  <a:lnTo>
                    <a:pt x="1050" y="1090"/>
                  </a:lnTo>
                  <a:lnTo>
                    <a:pt x="1050" y="1104"/>
                  </a:lnTo>
                  <a:lnTo>
                    <a:pt x="1050" y="1110"/>
                  </a:lnTo>
                  <a:lnTo>
                    <a:pt x="1043" y="1117"/>
                  </a:lnTo>
                  <a:lnTo>
                    <a:pt x="1043" y="1124"/>
                  </a:lnTo>
                  <a:lnTo>
                    <a:pt x="1057" y="1144"/>
                  </a:lnTo>
                  <a:lnTo>
                    <a:pt x="1050" y="1158"/>
                  </a:lnTo>
                  <a:lnTo>
                    <a:pt x="1050" y="1165"/>
                  </a:lnTo>
                  <a:lnTo>
                    <a:pt x="1043" y="1171"/>
                  </a:lnTo>
                  <a:lnTo>
                    <a:pt x="1050" y="1171"/>
                  </a:lnTo>
                  <a:lnTo>
                    <a:pt x="1043" y="1171"/>
                  </a:lnTo>
                  <a:lnTo>
                    <a:pt x="1050" y="1192"/>
                  </a:lnTo>
                  <a:lnTo>
                    <a:pt x="1063" y="1205"/>
                  </a:lnTo>
                  <a:lnTo>
                    <a:pt x="1050" y="1219"/>
                  </a:lnTo>
                  <a:lnTo>
                    <a:pt x="1043" y="1226"/>
                  </a:lnTo>
                  <a:lnTo>
                    <a:pt x="1036" y="1239"/>
                  </a:lnTo>
                  <a:lnTo>
                    <a:pt x="1043" y="1239"/>
                  </a:lnTo>
                  <a:lnTo>
                    <a:pt x="1050" y="1246"/>
                  </a:lnTo>
                  <a:lnTo>
                    <a:pt x="1050" y="1253"/>
                  </a:lnTo>
                  <a:lnTo>
                    <a:pt x="1050" y="1259"/>
                  </a:lnTo>
                  <a:lnTo>
                    <a:pt x="1043" y="1259"/>
                  </a:lnTo>
                  <a:lnTo>
                    <a:pt x="1036" y="1259"/>
                  </a:lnTo>
                  <a:lnTo>
                    <a:pt x="1043" y="1266"/>
                  </a:lnTo>
                  <a:lnTo>
                    <a:pt x="1030" y="1273"/>
                  </a:lnTo>
                  <a:lnTo>
                    <a:pt x="1023" y="1287"/>
                  </a:lnTo>
                  <a:lnTo>
                    <a:pt x="1009" y="1300"/>
                  </a:lnTo>
                  <a:lnTo>
                    <a:pt x="1009" y="1307"/>
                  </a:lnTo>
                  <a:lnTo>
                    <a:pt x="1016" y="1327"/>
                  </a:lnTo>
                  <a:lnTo>
                    <a:pt x="1016" y="1341"/>
                  </a:lnTo>
                  <a:lnTo>
                    <a:pt x="1036" y="1395"/>
                  </a:lnTo>
                  <a:lnTo>
                    <a:pt x="1036" y="1408"/>
                  </a:lnTo>
                  <a:lnTo>
                    <a:pt x="1030" y="1429"/>
                  </a:lnTo>
                  <a:lnTo>
                    <a:pt x="1030" y="1442"/>
                  </a:lnTo>
                  <a:lnTo>
                    <a:pt x="1030" y="1456"/>
                  </a:lnTo>
                  <a:lnTo>
                    <a:pt x="1016" y="1469"/>
                  </a:lnTo>
                  <a:lnTo>
                    <a:pt x="1009" y="1469"/>
                  </a:lnTo>
                  <a:lnTo>
                    <a:pt x="1016" y="1476"/>
                  </a:lnTo>
                  <a:lnTo>
                    <a:pt x="1030" y="1490"/>
                  </a:lnTo>
                  <a:lnTo>
                    <a:pt x="1043" y="1503"/>
                  </a:lnTo>
                  <a:lnTo>
                    <a:pt x="1050" y="1503"/>
                  </a:lnTo>
                  <a:lnTo>
                    <a:pt x="1057" y="1510"/>
                  </a:lnTo>
                  <a:lnTo>
                    <a:pt x="1050" y="1517"/>
                  </a:lnTo>
                  <a:lnTo>
                    <a:pt x="1043" y="1524"/>
                  </a:lnTo>
                  <a:lnTo>
                    <a:pt x="1030" y="1558"/>
                  </a:lnTo>
                  <a:lnTo>
                    <a:pt x="1030" y="1578"/>
                  </a:lnTo>
                  <a:lnTo>
                    <a:pt x="1030" y="1591"/>
                  </a:lnTo>
                  <a:lnTo>
                    <a:pt x="1036" y="1605"/>
                  </a:lnTo>
                  <a:lnTo>
                    <a:pt x="1043" y="1618"/>
                  </a:lnTo>
                  <a:lnTo>
                    <a:pt x="1036" y="1625"/>
                  </a:lnTo>
                  <a:lnTo>
                    <a:pt x="1030" y="1632"/>
                  </a:lnTo>
                  <a:lnTo>
                    <a:pt x="1030" y="1625"/>
                  </a:lnTo>
                  <a:lnTo>
                    <a:pt x="1016" y="1625"/>
                  </a:lnTo>
                  <a:lnTo>
                    <a:pt x="1009" y="1625"/>
                  </a:lnTo>
                  <a:lnTo>
                    <a:pt x="996" y="1618"/>
                  </a:lnTo>
                  <a:lnTo>
                    <a:pt x="989" y="1605"/>
                  </a:lnTo>
                  <a:lnTo>
                    <a:pt x="969" y="1544"/>
                  </a:lnTo>
                  <a:lnTo>
                    <a:pt x="955" y="1510"/>
                  </a:lnTo>
                  <a:lnTo>
                    <a:pt x="935" y="1476"/>
                  </a:lnTo>
                  <a:lnTo>
                    <a:pt x="894" y="1429"/>
                  </a:lnTo>
                  <a:lnTo>
                    <a:pt x="881" y="1415"/>
                  </a:lnTo>
                  <a:lnTo>
                    <a:pt x="847" y="1388"/>
                  </a:lnTo>
                  <a:lnTo>
                    <a:pt x="820" y="1361"/>
                  </a:lnTo>
                  <a:lnTo>
                    <a:pt x="799" y="1348"/>
                  </a:lnTo>
                  <a:lnTo>
                    <a:pt x="772" y="1327"/>
                  </a:lnTo>
                  <a:lnTo>
                    <a:pt x="698" y="1280"/>
                  </a:lnTo>
                  <a:lnTo>
                    <a:pt x="637" y="1239"/>
                  </a:lnTo>
                  <a:lnTo>
                    <a:pt x="610" y="1232"/>
                  </a:lnTo>
                  <a:lnTo>
                    <a:pt x="596" y="1219"/>
                  </a:lnTo>
                  <a:lnTo>
                    <a:pt x="576" y="1212"/>
                  </a:lnTo>
                  <a:lnTo>
                    <a:pt x="562" y="1198"/>
                  </a:lnTo>
                  <a:lnTo>
                    <a:pt x="549" y="1192"/>
                  </a:lnTo>
                  <a:lnTo>
                    <a:pt x="549" y="1198"/>
                  </a:lnTo>
                  <a:lnTo>
                    <a:pt x="542" y="1198"/>
                  </a:lnTo>
                  <a:lnTo>
                    <a:pt x="535" y="1198"/>
                  </a:lnTo>
                  <a:lnTo>
                    <a:pt x="522" y="1192"/>
                  </a:lnTo>
                  <a:lnTo>
                    <a:pt x="515" y="1185"/>
                  </a:lnTo>
                  <a:lnTo>
                    <a:pt x="508" y="1185"/>
                  </a:lnTo>
                  <a:lnTo>
                    <a:pt x="508" y="1192"/>
                  </a:lnTo>
                  <a:lnTo>
                    <a:pt x="508" y="1185"/>
                  </a:lnTo>
                  <a:lnTo>
                    <a:pt x="501" y="1185"/>
                  </a:lnTo>
                  <a:lnTo>
                    <a:pt x="508" y="1185"/>
                  </a:lnTo>
                  <a:lnTo>
                    <a:pt x="501" y="1185"/>
                  </a:lnTo>
                  <a:lnTo>
                    <a:pt x="501" y="1178"/>
                  </a:lnTo>
                  <a:lnTo>
                    <a:pt x="488" y="1171"/>
                  </a:lnTo>
                  <a:lnTo>
                    <a:pt x="440" y="1144"/>
                  </a:lnTo>
                  <a:lnTo>
                    <a:pt x="427" y="1138"/>
                  </a:lnTo>
                  <a:lnTo>
                    <a:pt x="406" y="1131"/>
                  </a:lnTo>
                  <a:lnTo>
                    <a:pt x="406" y="1138"/>
                  </a:lnTo>
                  <a:lnTo>
                    <a:pt x="400" y="1138"/>
                  </a:lnTo>
                  <a:lnTo>
                    <a:pt x="393" y="1131"/>
                  </a:lnTo>
                  <a:lnTo>
                    <a:pt x="393" y="1138"/>
                  </a:lnTo>
                  <a:lnTo>
                    <a:pt x="393" y="1131"/>
                  </a:lnTo>
                  <a:lnTo>
                    <a:pt x="393" y="1138"/>
                  </a:lnTo>
                  <a:lnTo>
                    <a:pt x="386" y="1138"/>
                  </a:lnTo>
                  <a:lnTo>
                    <a:pt x="359" y="1131"/>
                  </a:lnTo>
                  <a:lnTo>
                    <a:pt x="312" y="1131"/>
                  </a:lnTo>
                  <a:lnTo>
                    <a:pt x="244" y="1131"/>
                  </a:lnTo>
                  <a:lnTo>
                    <a:pt x="196" y="1131"/>
                  </a:lnTo>
                  <a:lnTo>
                    <a:pt x="169" y="1138"/>
                  </a:lnTo>
                  <a:lnTo>
                    <a:pt x="156" y="1138"/>
                  </a:lnTo>
                  <a:lnTo>
                    <a:pt x="156" y="1144"/>
                  </a:lnTo>
                  <a:lnTo>
                    <a:pt x="149" y="1144"/>
                  </a:lnTo>
                  <a:lnTo>
                    <a:pt x="156" y="1151"/>
                  </a:lnTo>
                  <a:lnTo>
                    <a:pt x="142" y="1151"/>
                  </a:lnTo>
                  <a:lnTo>
                    <a:pt x="129" y="1158"/>
                  </a:lnTo>
                  <a:lnTo>
                    <a:pt x="122" y="1165"/>
                  </a:lnTo>
                  <a:lnTo>
                    <a:pt x="108" y="1165"/>
                  </a:lnTo>
                  <a:lnTo>
                    <a:pt x="95" y="1158"/>
                  </a:lnTo>
                  <a:lnTo>
                    <a:pt x="88" y="1158"/>
                  </a:lnTo>
                  <a:lnTo>
                    <a:pt x="81" y="1144"/>
                  </a:lnTo>
                  <a:lnTo>
                    <a:pt x="81" y="1110"/>
                  </a:lnTo>
                  <a:lnTo>
                    <a:pt x="81" y="1097"/>
                  </a:lnTo>
                  <a:lnTo>
                    <a:pt x="75" y="1083"/>
                  </a:lnTo>
                  <a:lnTo>
                    <a:pt x="68" y="1077"/>
                  </a:lnTo>
                  <a:lnTo>
                    <a:pt x="61" y="1070"/>
                  </a:lnTo>
                  <a:lnTo>
                    <a:pt x="68" y="1056"/>
                  </a:lnTo>
                  <a:lnTo>
                    <a:pt x="75" y="1043"/>
                  </a:lnTo>
                  <a:lnTo>
                    <a:pt x="68" y="1022"/>
                  </a:lnTo>
                  <a:lnTo>
                    <a:pt x="61" y="1009"/>
                  </a:lnTo>
                  <a:lnTo>
                    <a:pt x="61" y="1002"/>
                  </a:lnTo>
                  <a:lnTo>
                    <a:pt x="61" y="995"/>
                  </a:lnTo>
                  <a:lnTo>
                    <a:pt x="61" y="982"/>
                  </a:lnTo>
                  <a:lnTo>
                    <a:pt x="61" y="961"/>
                  </a:lnTo>
                  <a:lnTo>
                    <a:pt x="68" y="948"/>
                  </a:lnTo>
                  <a:lnTo>
                    <a:pt x="68" y="921"/>
                  </a:lnTo>
                  <a:lnTo>
                    <a:pt x="68" y="914"/>
                  </a:lnTo>
                  <a:lnTo>
                    <a:pt x="61" y="907"/>
                  </a:lnTo>
                  <a:lnTo>
                    <a:pt x="54" y="894"/>
                  </a:lnTo>
                  <a:lnTo>
                    <a:pt x="47" y="894"/>
                  </a:lnTo>
                  <a:lnTo>
                    <a:pt x="47" y="887"/>
                  </a:lnTo>
                  <a:lnTo>
                    <a:pt x="47" y="880"/>
                  </a:lnTo>
                  <a:lnTo>
                    <a:pt x="54" y="880"/>
                  </a:lnTo>
                  <a:lnTo>
                    <a:pt x="61" y="880"/>
                  </a:lnTo>
                  <a:lnTo>
                    <a:pt x="61" y="873"/>
                  </a:lnTo>
                  <a:lnTo>
                    <a:pt x="54" y="867"/>
                  </a:lnTo>
                  <a:lnTo>
                    <a:pt x="47" y="860"/>
                  </a:lnTo>
                  <a:lnTo>
                    <a:pt x="47" y="853"/>
                  </a:lnTo>
                  <a:lnTo>
                    <a:pt x="54" y="839"/>
                  </a:lnTo>
                  <a:lnTo>
                    <a:pt x="47" y="819"/>
                  </a:lnTo>
                  <a:lnTo>
                    <a:pt x="41" y="812"/>
                  </a:lnTo>
                  <a:lnTo>
                    <a:pt x="47" y="806"/>
                  </a:lnTo>
                  <a:lnTo>
                    <a:pt x="47" y="799"/>
                  </a:lnTo>
                  <a:lnTo>
                    <a:pt x="47" y="792"/>
                  </a:lnTo>
                  <a:lnTo>
                    <a:pt x="34" y="785"/>
                  </a:lnTo>
                  <a:lnTo>
                    <a:pt x="27" y="772"/>
                  </a:lnTo>
                  <a:lnTo>
                    <a:pt x="27" y="758"/>
                  </a:lnTo>
                  <a:lnTo>
                    <a:pt x="20" y="758"/>
                  </a:lnTo>
                  <a:lnTo>
                    <a:pt x="14" y="758"/>
                  </a:lnTo>
                  <a:lnTo>
                    <a:pt x="7" y="751"/>
                  </a:lnTo>
                  <a:lnTo>
                    <a:pt x="7" y="738"/>
                  </a:lnTo>
                  <a:lnTo>
                    <a:pt x="0" y="724"/>
                  </a:lnTo>
                  <a:lnTo>
                    <a:pt x="0" y="718"/>
                  </a:lnTo>
                  <a:lnTo>
                    <a:pt x="0" y="711"/>
                  </a:lnTo>
                  <a:lnTo>
                    <a:pt x="7" y="711"/>
                  </a:lnTo>
                  <a:lnTo>
                    <a:pt x="14" y="718"/>
                  </a:lnTo>
                  <a:lnTo>
                    <a:pt x="14" y="704"/>
                  </a:lnTo>
                  <a:lnTo>
                    <a:pt x="7" y="704"/>
                  </a:lnTo>
                  <a:lnTo>
                    <a:pt x="7" y="697"/>
                  </a:lnTo>
                  <a:lnTo>
                    <a:pt x="20" y="690"/>
                  </a:lnTo>
                  <a:lnTo>
                    <a:pt x="20" y="684"/>
                  </a:lnTo>
                  <a:lnTo>
                    <a:pt x="27" y="677"/>
                  </a:lnTo>
                  <a:lnTo>
                    <a:pt x="20" y="670"/>
                  </a:lnTo>
                  <a:lnTo>
                    <a:pt x="20" y="663"/>
                  </a:lnTo>
                  <a:lnTo>
                    <a:pt x="27" y="663"/>
                  </a:lnTo>
                  <a:lnTo>
                    <a:pt x="34" y="663"/>
                  </a:lnTo>
                  <a:lnTo>
                    <a:pt x="34" y="657"/>
                  </a:lnTo>
                  <a:lnTo>
                    <a:pt x="41" y="650"/>
                  </a:lnTo>
                  <a:lnTo>
                    <a:pt x="41" y="643"/>
                  </a:lnTo>
                  <a:lnTo>
                    <a:pt x="47" y="643"/>
                  </a:lnTo>
                  <a:lnTo>
                    <a:pt x="54" y="629"/>
                  </a:lnTo>
                  <a:lnTo>
                    <a:pt x="61" y="623"/>
                  </a:lnTo>
                  <a:lnTo>
                    <a:pt x="54" y="616"/>
                  </a:lnTo>
                  <a:lnTo>
                    <a:pt x="68" y="616"/>
                  </a:lnTo>
                  <a:lnTo>
                    <a:pt x="68" y="609"/>
                  </a:lnTo>
                  <a:lnTo>
                    <a:pt x="68" y="602"/>
                  </a:lnTo>
                  <a:lnTo>
                    <a:pt x="68" y="596"/>
                  </a:lnTo>
                  <a:lnTo>
                    <a:pt x="75" y="596"/>
                  </a:lnTo>
                  <a:lnTo>
                    <a:pt x="75" y="582"/>
                  </a:lnTo>
                  <a:lnTo>
                    <a:pt x="68" y="582"/>
                  </a:lnTo>
                  <a:lnTo>
                    <a:pt x="75" y="575"/>
                  </a:lnTo>
                  <a:lnTo>
                    <a:pt x="81" y="569"/>
                  </a:lnTo>
                  <a:lnTo>
                    <a:pt x="75" y="562"/>
                  </a:lnTo>
                  <a:lnTo>
                    <a:pt x="81" y="555"/>
                  </a:lnTo>
                  <a:lnTo>
                    <a:pt x="81" y="548"/>
                  </a:lnTo>
                  <a:lnTo>
                    <a:pt x="88" y="535"/>
                  </a:lnTo>
                  <a:lnTo>
                    <a:pt x="95" y="521"/>
                  </a:lnTo>
                  <a:lnTo>
                    <a:pt x="95" y="514"/>
                  </a:lnTo>
                  <a:lnTo>
                    <a:pt x="95" y="508"/>
                  </a:lnTo>
                  <a:lnTo>
                    <a:pt x="102" y="508"/>
                  </a:lnTo>
                  <a:lnTo>
                    <a:pt x="102" y="494"/>
                  </a:lnTo>
                  <a:lnTo>
                    <a:pt x="102" y="487"/>
                  </a:lnTo>
                  <a:lnTo>
                    <a:pt x="108" y="487"/>
                  </a:lnTo>
                  <a:lnTo>
                    <a:pt x="115" y="487"/>
                  </a:lnTo>
                  <a:lnTo>
                    <a:pt x="115" y="480"/>
                  </a:lnTo>
                  <a:lnTo>
                    <a:pt x="122" y="480"/>
                  </a:lnTo>
                  <a:lnTo>
                    <a:pt x="122" y="487"/>
                  </a:lnTo>
                  <a:lnTo>
                    <a:pt x="129" y="487"/>
                  </a:lnTo>
                  <a:lnTo>
                    <a:pt x="129" y="480"/>
                  </a:lnTo>
                  <a:lnTo>
                    <a:pt x="135" y="474"/>
                  </a:lnTo>
                  <a:lnTo>
                    <a:pt x="142" y="467"/>
                  </a:lnTo>
                  <a:lnTo>
                    <a:pt x="149" y="460"/>
                  </a:lnTo>
                  <a:lnTo>
                    <a:pt x="156" y="453"/>
                  </a:lnTo>
                  <a:lnTo>
                    <a:pt x="163" y="453"/>
                  </a:lnTo>
                  <a:lnTo>
                    <a:pt x="163" y="447"/>
                  </a:lnTo>
                  <a:lnTo>
                    <a:pt x="169" y="447"/>
                  </a:lnTo>
                  <a:lnTo>
                    <a:pt x="169" y="440"/>
                  </a:lnTo>
                  <a:lnTo>
                    <a:pt x="176" y="440"/>
                  </a:lnTo>
                  <a:lnTo>
                    <a:pt x="183" y="433"/>
                  </a:lnTo>
                  <a:lnTo>
                    <a:pt x="196" y="426"/>
                  </a:lnTo>
                  <a:lnTo>
                    <a:pt x="196" y="419"/>
                  </a:lnTo>
                  <a:lnTo>
                    <a:pt x="203" y="413"/>
                  </a:lnTo>
                  <a:lnTo>
                    <a:pt x="210" y="406"/>
                  </a:lnTo>
                  <a:lnTo>
                    <a:pt x="217" y="406"/>
                  </a:lnTo>
                  <a:lnTo>
                    <a:pt x="217" y="399"/>
                  </a:lnTo>
                  <a:lnTo>
                    <a:pt x="217" y="386"/>
                  </a:lnTo>
                  <a:lnTo>
                    <a:pt x="224" y="379"/>
                  </a:lnTo>
                  <a:lnTo>
                    <a:pt x="230" y="372"/>
                  </a:lnTo>
                  <a:lnTo>
                    <a:pt x="237" y="359"/>
                  </a:lnTo>
                  <a:lnTo>
                    <a:pt x="237" y="352"/>
                  </a:lnTo>
                  <a:lnTo>
                    <a:pt x="237" y="338"/>
                  </a:lnTo>
                  <a:lnTo>
                    <a:pt x="244" y="338"/>
                  </a:lnTo>
                  <a:lnTo>
                    <a:pt x="244" y="331"/>
                  </a:lnTo>
                  <a:lnTo>
                    <a:pt x="251" y="331"/>
                  </a:lnTo>
                  <a:lnTo>
                    <a:pt x="251" y="325"/>
                  </a:lnTo>
                  <a:lnTo>
                    <a:pt x="257" y="318"/>
                  </a:lnTo>
                  <a:lnTo>
                    <a:pt x="257" y="311"/>
                  </a:lnTo>
                  <a:lnTo>
                    <a:pt x="257" y="298"/>
                  </a:lnTo>
                  <a:lnTo>
                    <a:pt x="264" y="291"/>
                  </a:lnTo>
                  <a:lnTo>
                    <a:pt x="264" y="284"/>
                  </a:lnTo>
                  <a:lnTo>
                    <a:pt x="271" y="270"/>
                  </a:lnTo>
                  <a:lnTo>
                    <a:pt x="264" y="270"/>
                  </a:lnTo>
                  <a:lnTo>
                    <a:pt x="271" y="257"/>
                  </a:lnTo>
                  <a:lnTo>
                    <a:pt x="257" y="250"/>
                  </a:lnTo>
                  <a:lnTo>
                    <a:pt x="257" y="243"/>
                  </a:lnTo>
                  <a:lnTo>
                    <a:pt x="264" y="243"/>
                  </a:lnTo>
                  <a:lnTo>
                    <a:pt x="264" y="237"/>
                  </a:lnTo>
                  <a:lnTo>
                    <a:pt x="271" y="237"/>
                  </a:lnTo>
                  <a:lnTo>
                    <a:pt x="278" y="230"/>
                  </a:lnTo>
                  <a:lnTo>
                    <a:pt x="284" y="237"/>
                  </a:lnTo>
                  <a:lnTo>
                    <a:pt x="284" y="230"/>
                  </a:lnTo>
                  <a:lnTo>
                    <a:pt x="291" y="237"/>
                  </a:lnTo>
                  <a:lnTo>
                    <a:pt x="298" y="230"/>
                  </a:lnTo>
                  <a:lnTo>
                    <a:pt x="312" y="230"/>
                  </a:lnTo>
                  <a:lnTo>
                    <a:pt x="312" y="223"/>
                  </a:lnTo>
                  <a:lnTo>
                    <a:pt x="325" y="223"/>
                  </a:lnTo>
                  <a:lnTo>
                    <a:pt x="332" y="230"/>
                  </a:lnTo>
                  <a:lnTo>
                    <a:pt x="339" y="237"/>
                  </a:lnTo>
                  <a:lnTo>
                    <a:pt x="345" y="230"/>
                  </a:lnTo>
                  <a:lnTo>
                    <a:pt x="352" y="230"/>
                  </a:lnTo>
                  <a:lnTo>
                    <a:pt x="352" y="237"/>
                  </a:lnTo>
                  <a:lnTo>
                    <a:pt x="359" y="230"/>
                  </a:lnTo>
                  <a:lnTo>
                    <a:pt x="359" y="223"/>
                  </a:lnTo>
                  <a:lnTo>
                    <a:pt x="366" y="223"/>
                  </a:lnTo>
                  <a:lnTo>
                    <a:pt x="373" y="230"/>
                  </a:lnTo>
                  <a:lnTo>
                    <a:pt x="386" y="223"/>
                  </a:lnTo>
                  <a:lnTo>
                    <a:pt x="379" y="216"/>
                  </a:lnTo>
                  <a:lnTo>
                    <a:pt x="379" y="203"/>
                  </a:lnTo>
                  <a:lnTo>
                    <a:pt x="386" y="203"/>
                  </a:lnTo>
                  <a:lnTo>
                    <a:pt x="386" y="196"/>
                  </a:lnTo>
                  <a:lnTo>
                    <a:pt x="379" y="196"/>
                  </a:lnTo>
                  <a:lnTo>
                    <a:pt x="386" y="189"/>
                  </a:lnTo>
                  <a:lnTo>
                    <a:pt x="386" y="196"/>
                  </a:lnTo>
                  <a:lnTo>
                    <a:pt x="393" y="189"/>
                  </a:lnTo>
                  <a:lnTo>
                    <a:pt x="393" y="182"/>
                  </a:lnTo>
                  <a:lnTo>
                    <a:pt x="400" y="182"/>
                  </a:lnTo>
                  <a:lnTo>
                    <a:pt x="400" y="189"/>
                  </a:lnTo>
                  <a:lnTo>
                    <a:pt x="400" y="182"/>
                  </a:lnTo>
                  <a:lnTo>
                    <a:pt x="406" y="182"/>
                  </a:lnTo>
                  <a:lnTo>
                    <a:pt x="406" y="176"/>
                  </a:lnTo>
                  <a:lnTo>
                    <a:pt x="413" y="182"/>
                  </a:lnTo>
                  <a:lnTo>
                    <a:pt x="420" y="189"/>
                  </a:lnTo>
                  <a:lnTo>
                    <a:pt x="427" y="189"/>
                  </a:lnTo>
                  <a:lnTo>
                    <a:pt x="433" y="196"/>
                  </a:lnTo>
                  <a:lnTo>
                    <a:pt x="433" y="189"/>
                  </a:lnTo>
                  <a:lnTo>
                    <a:pt x="433" y="196"/>
                  </a:lnTo>
                  <a:lnTo>
                    <a:pt x="440" y="196"/>
                  </a:lnTo>
                  <a:lnTo>
                    <a:pt x="440" y="210"/>
                  </a:lnTo>
                  <a:lnTo>
                    <a:pt x="447" y="210"/>
                  </a:lnTo>
                  <a:lnTo>
                    <a:pt x="454" y="210"/>
                  </a:lnTo>
                  <a:lnTo>
                    <a:pt x="454" y="216"/>
                  </a:lnTo>
                  <a:lnTo>
                    <a:pt x="461" y="210"/>
                  </a:lnTo>
                  <a:lnTo>
                    <a:pt x="467" y="203"/>
                  </a:lnTo>
                  <a:lnTo>
                    <a:pt x="474" y="203"/>
                  </a:lnTo>
                  <a:lnTo>
                    <a:pt x="481" y="210"/>
                  </a:lnTo>
                  <a:lnTo>
                    <a:pt x="488" y="210"/>
                  </a:lnTo>
                  <a:lnTo>
                    <a:pt x="494" y="203"/>
                  </a:lnTo>
                  <a:lnTo>
                    <a:pt x="494" y="210"/>
                  </a:lnTo>
                  <a:lnTo>
                    <a:pt x="494" y="196"/>
                  </a:lnTo>
                  <a:lnTo>
                    <a:pt x="501" y="189"/>
                  </a:lnTo>
                  <a:lnTo>
                    <a:pt x="494" y="182"/>
                  </a:lnTo>
                  <a:lnTo>
                    <a:pt x="494" y="176"/>
                  </a:lnTo>
                  <a:lnTo>
                    <a:pt x="508" y="169"/>
                  </a:lnTo>
                  <a:lnTo>
                    <a:pt x="508" y="155"/>
                  </a:lnTo>
                  <a:lnTo>
                    <a:pt x="508" y="149"/>
                  </a:lnTo>
                  <a:lnTo>
                    <a:pt x="508" y="128"/>
                  </a:lnTo>
                  <a:lnTo>
                    <a:pt x="515" y="115"/>
                  </a:lnTo>
                  <a:lnTo>
                    <a:pt x="522" y="115"/>
                  </a:lnTo>
                  <a:lnTo>
                    <a:pt x="522" y="108"/>
                  </a:lnTo>
                  <a:lnTo>
                    <a:pt x="528" y="108"/>
                  </a:lnTo>
                  <a:lnTo>
                    <a:pt x="528" y="101"/>
                  </a:lnTo>
                  <a:lnTo>
                    <a:pt x="535" y="88"/>
                  </a:lnTo>
                  <a:lnTo>
                    <a:pt x="528" y="88"/>
                  </a:lnTo>
                  <a:lnTo>
                    <a:pt x="535" y="88"/>
                  </a:lnTo>
                  <a:lnTo>
                    <a:pt x="535" y="81"/>
                  </a:lnTo>
                  <a:lnTo>
                    <a:pt x="542" y="81"/>
                  </a:lnTo>
                  <a:lnTo>
                    <a:pt x="542" y="74"/>
                  </a:lnTo>
                  <a:lnTo>
                    <a:pt x="535" y="74"/>
                  </a:lnTo>
                  <a:lnTo>
                    <a:pt x="542" y="67"/>
                  </a:lnTo>
                  <a:lnTo>
                    <a:pt x="542" y="61"/>
                  </a:lnTo>
                  <a:lnTo>
                    <a:pt x="549" y="61"/>
                  </a:lnTo>
                  <a:lnTo>
                    <a:pt x="542" y="54"/>
                  </a:lnTo>
                  <a:lnTo>
                    <a:pt x="535" y="61"/>
                  </a:lnTo>
                  <a:lnTo>
                    <a:pt x="528" y="54"/>
                  </a:lnTo>
                  <a:lnTo>
                    <a:pt x="528" y="47"/>
                  </a:lnTo>
                  <a:lnTo>
                    <a:pt x="535" y="40"/>
                  </a:lnTo>
                  <a:lnTo>
                    <a:pt x="542" y="27"/>
                  </a:lnTo>
                  <a:lnTo>
                    <a:pt x="562" y="6"/>
                  </a:lnTo>
                  <a:lnTo>
                    <a:pt x="569" y="0"/>
                  </a:lnTo>
                  <a:lnTo>
                    <a:pt x="576" y="0"/>
                  </a:lnTo>
                  <a:lnTo>
                    <a:pt x="576" y="6"/>
                  </a:lnTo>
                  <a:lnTo>
                    <a:pt x="583" y="6"/>
                  </a:lnTo>
                  <a:lnTo>
                    <a:pt x="589" y="6"/>
                  </a:lnTo>
                  <a:lnTo>
                    <a:pt x="596" y="6"/>
                  </a:lnTo>
                  <a:lnTo>
                    <a:pt x="596" y="13"/>
                  </a:lnTo>
                  <a:lnTo>
                    <a:pt x="603" y="13"/>
                  </a:lnTo>
                  <a:lnTo>
                    <a:pt x="610" y="20"/>
                  </a:lnTo>
                  <a:lnTo>
                    <a:pt x="630" y="33"/>
                  </a:lnTo>
                  <a:lnTo>
                    <a:pt x="643" y="33"/>
                  </a:lnTo>
                  <a:lnTo>
                    <a:pt x="664" y="40"/>
                  </a:lnTo>
                  <a:lnTo>
                    <a:pt x="677" y="33"/>
                  </a:lnTo>
                  <a:lnTo>
                    <a:pt x="691" y="33"/>
                  </a:lnTo>
                  <a:lnTo>
                    <a:pt x="691" y="40"/>
                  </a:lnTo>
                  <a:lnTo>
                    <a:pt x="691" y="54"/>
                  </a:lnTo>
                  <a:lnTo>
                    <a:pt x="691" y="61"/>
                  </a:lnTo>
                  <a:lnTo>
                    <a:pt x="684" y="61"/>
                  </a:lnTo>
                  <a:lnTo>
                    <a:pt x="684" y="74"/>
                  </a:lnTo>
                  <a:lnTo>
                    <a:pt x="671" y="88"/>
                  </a:lnTo>
                  <a:lnTo>
                    <a:pt x="671" y="101"/>
                  </a:lnTo>
                  <a:lnTo>
                    <a:pt x="671" y="115"/>
                  </a:lnTo>
                  <a:lnTo>
                    <a:pt x="684" y="108"/>
                  </a:lnTo>
                  <a:lnTo>
                    <a:pt x="684" y="115"/>
                  </a:lnTo>
                  <a:lnTo>
                    <a:pt x="691" y="115"/>
                  </a:lnTo>
                  <a:lnTo>
                    <a:pt x="698" y="115"/>
                  </a:lnTo>
                  <a:lnTo>
                    <a:pt x="704" y="115"/>
                  </a:lnTo>
                  <a:lnTo>
                    <a:pt x="711" y="115"/>
                  </a:lnTo>
                  <a:lnTo>
                    <a:pt x="704" y="121"/>
                  </a:lnTo>
                  <a:lnTo>
                    <a:pt x="711" y="121"/>
                  </a:lnTo>
                  <a:lnTo>
                    <a:pt x="704" y="128"/>
                  </a:lnTo>
                  <a:lnTo>
                    <a:pt x="718" y="128"/>
                  </a:lnTo>
                  <a:lnTo>
                    <a:pt x="718" y="135"/>
                  </a:lnTo>
                  <a:lnTo>
                    <a:pt x="725" y="135"/>
                  </a:lnTo>
                  <a:lnTo>
                    <a:pt x="731" y="135"/>
                  </a:lnTo>
                  <a:lnTo>
                    <a:pt x="738" y="142"/>
                  </a:lnTo>
                  <a:lnTo>
                    <a:pt x="745" y="135"/>
                  </a:lnTo>
                  <a:lnTo>
                    <a:pt x="738" y="135"/>
                  </a:lnTo>
                  <a:lnTo>
                    <a:pt x="745" y="128"/>
                  </a:lnTo>
                  <a:lnTo>
                    <a:pt x="745" y="135"/>
                  </a:lnTo>
                  <a:lnTo>
                    <a:pt x="752" y="135"/>
                  </a:lnTo>
                  <a:lnTo>
                    <a:pt x="752" y="128"/>
                  </a:lnTo>
                  <a:lnTo>
                    <a:pt x="759" y="128"/>
                  </a:lnTo>
                  <a:lnTo>
                    <a:pt x="759" y="135"/>
                  </a:lnTo>
                  <a:lnTo>
                    <a:pt x="765" y="135"/>
                  </a:lnTo>
                  <a:lnTo>
                    <a:pt x="779" y="135"/>
                  </a:lnTo>
                  <a:lnTo>
                    <a:pt x="779" y="128"/>
                  </a:lnTo>
                  <a:lnTo>
                    <a:pt x="786" y="135"/>
                  </a:lnTo>
                  <a:lnTo>
                    <a:pt x="792" y="135"/>
                  </a:lnTo>
                  <a:lnTo>
                    <a:pt x="806" y="142"/>
                  </a:lnTo>
                  <a:lnTo>
                    <a:pt x="806" y="135"/>
                  </a:lnTo>
                  <a:lnTo>
                    <a:pt x="813" y="135"/>
                  </a:lnTo>
                  <a:lnTo>
                    <a:pt x="813" y="142"/>
                  </a:lnTo>
                  <a:lnTo>
                    <a:pt x="820" y="142"/>
                  </a:lnTo>
                  <a:lnTo>
                    <a:pt x="820" y="135"/>
                  </a:lnTo>
                  <a:lnTo>
                    <a:pt x="826" y="135"/>
                  </a:lnTo>
                  <a:lnTo>
                    <a:pt x="833" y="135"/>
                  </a:lnTo>
                  <a:lnTo>
                    <a:pt x="840" y="135"/>
                  </a:lnTo>
                  <a:lnTo>
                    <a:pt x="847" y="149"/>
                  </a:lnTo>
                  <a:lnTo>
                    <a:pt x="853" y="149"/>
                  </a:lnTo>
                  <a:lnTo>
                    <a:pt x="853" y="162"/>
                  </a:lnTo>
                  <a:lnTo>
                    <a:pt x="860" y="162"/>
                  </a:lnTo>
                  <a:lnTo>
                    <a:pt x="867" y="169"/>
                  </a:lnTo>
                  <a:lnTo>
                    <a:pt x="874" y="189"/>
                  </a:lnTo>
                  <a:lnTo>
                    <a:pt x="874" y="196"/>
                  </a:lnTo>
                  <a:lnTo>
                    <a:pt x="874" y="210"/>
                  </a:lnTo>
                  <a:lnTo>
                    <a:pt x="867" y="216"/>
                  </a:lnTo>
                  <a:lnTo>
                    <a:pt x="874" y="216"/>
                  </a:lnTo>
                  <a:lnTo>
                    <a:pt x="867" y="223"/>
                  </a:lnTo>
                  <a:lnTo>
                    <a:pt x="874" y="223"/>
                  </a:lnTo>
                  <a:lnTo>
                    <a:pt x="881" y="223"/>
                  </a:lnTo>
                  <a:lnTo>
                    <a:pt x="887" y="223"/>
                  </a:lnTo>
                  <a:lnTo>
                    <a:pt x="881" y="223"/>
                  </a:lnTo>
                  <a:lnTo>
                    <a:pt x="887" y="216"/>
                  </a:lnTo>
                  <a:lnTo>
                    <a:pt x="901" y="216"/>
                  </a:lnTo>
                  <a:lnTo>
                    <a:pt x="908" y="216"/>
                  </a:lnTo>
                  <a:lnTo>
                    <a:pt x="928" y="223"/>
                  </a:lnTo>
                  <a:lnTo>
                    <a:pt x="955" y="230"/>
                  </a:lnTo>
                  <a:lnTo>
                    <a:pt x="948" y="237"/>
                  </a:lnTo>
                  <a:lnTo>
                    <a:pt x="955" y="237"/>
                  </a:lnTo>
                  <a:lnTo>
                    <a:pt x="955" y="243"/>
                  </a:lnTo>
                  <a:lnTo>
                    <a:pt x="962" y="243"/>
                  </a:lnTo>
                  <a:lnTo>
                    <a:pt x="969" y="243"/>
                  </a:lnTo>
                  <a:lnTo>
                    <a:pt x="975" y="243"/>
                  </a:lnTo>
                  <a:lnTo>
                    <a:pt x="975" y="237"/>
                  </a:lnTo>
                  <a:lnTo>
                    <a:pt x="982" y="237"/>
                  </a:lnTo>
                  <a:lnTo>
                    <a:pt x="975" y="237"/>
                  </a:lnTo>
                  <a:lnTo>
                    <a:pt x="969" y="223"/>
                  </a:lnTo>
                  <a:lnTo>
                    <a:pt x="975" y="216"/>
                  </a:lnTo>
                  <a:lnTo>
                    <a:pt x="982" y="210"/>
                  </a:lnTo>
                  <a:lnTo>
                    <a:pt x="989" y="203"/>
                  </a:lnTo>
                  <a:lnTo>
                    <a:pt x="996" y="203"/>
                  </a:lnTo>
                  <a:lnTo>
                    <a:pt x="1002" y="196"/>
                  </a:lnTo>
                  <a:lnTo>
                    <a:pt x="989" y="189"/>
                  </a:lnTo>
                  <a:lnTo>
                    <a:pt x="1002" y="182"/>
                  </a:lnTo>
                  <a:lnTo>
                    <a:pt x="1009" y="189"/>
                  </a:lnTo>
                  <a:lnTo>
                    <a:pt x="1030" y="189"/>
                  </a:lnTo>
                  <a:lnTo>
                    <a:pt x="1036" y="196"/>
                  </a:lnTo>
                  <a:lnTo>
                    <a:pt x="1050" y="203"/>
                  </a:lnTo>
                  <a:lnTo>
                    <a:pt x="1070" y="196"/>
                  </a:lnTo>
                  <a:lnTo>
                    <a:pt x="1070" y="203"/>
                  </a:lnTo>
                  <a:lnTo>
                    <a:pt x="1070" y="210"/>
                  </a:lnTo>
                  <a:lnTo>
                    <a:pt x="1077" y="223"/>
                  </a:lnTo>
                  <a:lnTo>
                    <a:pt x="1077" y="237"/>
                  </a:lnTo>
                  <a:lnTo>
                    <a:pt x="1077" y="250"/>
                  </a:lnTo>
                  <a:lnTo>
                    <a:pt x="1084" y="250"/>
                  </a:lnTo>
                  <a:lnTo>
                    <a:pt x="1097" y="257"/>
                  </a:lnTo>
                  <a:lnTo>
                    <a:pt x="1104" y="264"/>
                  </a:lnTo>
                  <a:lnTo>
                    <a:pt x="1111" y="270"/>
                  </a:lnTo>
                  <a:lnTo>
                    <a:pt x="1118" y="270"/>
                  </a:lnTo>
                  <a:lnTo>
                    <a:pt x="1124" y="284"/>
                  </a:lnTo>
                  <a:lnTo>
                    <a:pt x="1138" y="284"/>
                  </a:lnTo>
                  <a:lnTo>
                    <a:pt x="1145" y="291"/>
                  </a:lnTo>
                  <a:lnTo>
                    <a:pt x="1158" y="291"/>
                  </a:lnTo>
                  <a:lnTo>
                    <a:pt x="1165" y="291"/>
                  </a:lnTo>
                  <a:lnTo>
                    <a:pt x="1172" y="291"/>
                  </a:lnTo>
                  <a:lnTo>
                    <a:pt x="1172" y="298"/>
                  </a:lnTo>
                  <a:lnTo>
                    <a:pt x="1172" y="304"/>
                  </a:lnTo>
                  <a:lnTo>
                    <a:pt x="1179" y="304"/>
                  </a:lnTo>
                  <a:lnTo>
                    <a:pt x="1185" y="304"/>
                  </a:lnTo>
                  <a:lnTo>
                    <a:pt x="1206" y="304"/>
                  </a:lnTo>
                  <a:lnTo>
                    <a:pt x="1212" y="304"/>
                  </a:lnTo>
                  <a:lnTo>
                    <a:pt x="1219" y="311"/>
                  </a:lnTo>
                  <a:lnTo>
                    <a:pt x="1219" y="318"/>
                  </a:lnTo>
                  <a:lnTo>
                    <a:pt x="1226" y="325"/>
                  </a:lnTo>
                  <a:lnTo>
                    <a:pt x="1233" y="331"/>
                  </a:lnTo>
                  <a:lnTo>
                    <a:pt x="1226" y="345"/>
                  </a:lnTo>
                  <a:lnTo>
                    <a:pt x="1239" y="365"/>
                  </a:lnTo>
                  <a:lnTo>
                    <a:pt x="1246" y="365"/>
                  </a:lnTo>
                  <a:close/>
                </a:path>
              </a:pathLst>
            </a:custGeom>
            <a:solidFill>
              <a:srgbClr val="001F5A"/>
            </a:solidFill>
            <a:ln w="0">
              <a:solidFill>
                <a:srgbClr val="7F7F7F"/>
              </a:solidFill>
              <a:prstDash val="solid"/>
              <a:round/>
              <a:headEnd/>
              <a:tailEnd/>
            </a:ln>
          </p:spPr>
          <p:txBody>
            <a:bodyPr lIns="100796" tIns="50398" rIns="100796" bIns="50398"/>
            <a:lstStyle/>
            <a:p>
              <a:endParaRPr lang="es-ES" sz="2004" dirty="0"/>
            </a:p>
          </p:txBody>
        </p:sp>
        <p:sp>
          <p:nvSpPr>
            <p:cNvPr id="8217" name="sevilla">
              <a:extLst>
                <a:ext uri="{FF2B5EF4-FFF2-40B4-BE49-F238E27FC236}">
                  <a16:creationId xmlns:a16="http://schemas.microsoft.com/office/drawing/2014/main" id="{ACF061E5-8987-292F-A31E-21625EAA818A}"/>
                </a:ext>
              </a:extLst>
            </p:cNvPr>
            <p:cNvSpPr>
              <a:spLocks noEditPoints="1"/>
            </p:cNvSpPr>
            <p:nvPr/>
          </p:nvSpPr>
          <p:spPr bwMode="auto">
            <a:xfrm>
              <a:off x="13172054" y="7972878"/>
              <a:ext cx="633373" cy="608706"/>
            </a:xfrm>
            <a:custGeom>
              <a:avLst/>
              <a:gdLst>
                <a:gd name="T0" fmla="*/ 2147483647 w 1699"/>
                <a:gd name="T1" fmla="*/ 2147483647 h 1543"/>
                <a:gd name="T2" fmla="*/ 2147483647 w 1699"/>
                <a:gd name="T3" fmla="*/ 2147483647 h 1543"/>
                <a:gd name="T4" fmla="*/ 2147483647 w 1699"/>
                <a:gd name="T5" fmla="*/ 2147483647 h 1543"/>
                <a:gd name="T6" fmla="*/ 2147483647 w 1699"/>
                <a:gd name="T7" fmla="*/ 2147483647 h 1543"/>
                <a:gd name="T8" fmla="*/ 2147483647 w 1699"/>
                <a:gd name="T9" fmla="*/ 2147483647 h 1543"/>
                <a:gd name="T10" fmla="*/ 2147483647 w 1699"/>
                <a:gd name="T11" fmla="*/ 2147483647 h 1543"/>
                <a:gd name="T12" fmla="*/ 2147483647 w 1699"/>
                <a:gd name="T13" fmla="*/ 2147483647 h 1543"/>
                <a:gd name="T14" fmla="*/ 2147483647 w 1699"/>
                <a:gd name="T15" fmla="*/ 2147483647 h 1543"/>
                <a:gd name="T16" fmla="*/ 2147483647 w 1699"/>
                <a:gd name="T17" fmla="*/ 2147483647 h 1543"/>
                <a:gd name="T18" fmla="*/ 2147483647 w 1699"/>
                <a:gd name="T19" fmla="*/ 2147483647 h 1543"/>
                <a:gd name="T20" fmla="*/ 2147483647 w 1699"/>
                <a:gd name="T21" fmla="*/ 2147483647 h 1543"/>
                <a:gd name="T22" fmla="*/ 2147483647 w 1699"/>
                <a:gd name="T23" fmla="*/ 2147483647 h 1543"/>
                <a:gd name="T24" fmla="*/ 2147483647 w 1699"/>
                <a:gd name="T25" fmla="*/ 2147483647 h 1543"/>
                <a:gd name="T26" fmla="*/ 2147483647 w 1699"/>
                <a:gd name="T27" fmla="*/ 2147483647 h 1543"/>
                <a:gd name="T28" fmla="*/ 2147483647 w 1699"/>
                <a:gd name="T29" fmla="*/ 2147483647 h 1543"/>
                <a:gd name="T30" fmla="*/ 2147483647 w 1699"/>
                <a:gd name="T31" fmla="*/ 2147483647 h 1543"/>
                <a:gd name="T32" fmla="*/ 2147483647 w 1699"/>
                <a:gd name="T33" fmla="*/ 2147483647 h 1543"/>
                <a:gd name="T34" fmla="*/ 2147483647 w 1699"/>
                <a:gd name="T35" fmla="*/ 2147483647 h 1543"/>
                <a:gd name="T36" fmla="*/ 2147483647 w 1699"/>
                <a:gd name="T37" fmla="*/ 2147483647 h 1543"/>
                <a:gd name="T38" fmla="*/ 2147483647 w 1699"/>
                <a:gd name="T39" fmla="*/ 2147483647 h 1543"/>
                <a:gd name="T40" fmla="*/ 2147483647 w 1699"/>
                <a:gd name="T41" fmla="*/ 2147483647 h 1543"/>
                <a:gd name="T42" fmla="*/ 2147483647 w 1699"/>
                <a:gd name="T43" fmla="*/ 2147483647 h 1543"/>
                <a:gd name="T44" fmla="*/ 2147483647 w 1699"/>
                <a:gd name="T45" fmla="*/ 2147483647 h 1543"/>
                <a:gd name="T46" fmla="*/ 2147483647 w 1699"/>
                <a:gd name="T47" fmla="*/ 2147483647 h 1543"/>
                <a:gd name="T48" fmla="*/ 2147483647 w 1699"/>
                <a:gd name="T49" fmla="*/ 2147483647 h 1543"/>
                <a:gd name="T50" fmla="*/ 2147483647 w 1699"/>
                <a:gd name="T51" fmla="*/ 2147483647 h 1543"/>
                <a:gd name="T52" fmla="*/ 2147483647 w 1699"/>
                <a:gd name="T53" fmla="*/ 2147483647 h 1543"/>
                <a:gd name="T54" fmla="*/ 2147483647 w 1699"/>
                <a:gd name="T55" fmla="*/ 2147483647 h 1543"/>
                <a:gd name="T56" fmla="*/ 2147483647 w 1699"/>
                <a:gd name="T57" fmla="*/ 2147483647 h 1543"/>
                <a:gd name="T58" fmla="*/ 2147483647 w 1699"/>
                <a:gd name="T59" fmla="*/ 2147483647 h 1543"/>
                <a:gd name="T60" fmla="*/ 2147483647 w 1699"/>
                <a:gd name="T61" fmla="*/ 2147483647 h 1543"/>
                <a:gd name="T62" fmla="*/ 2147483647 w 1699"/>
                <a:gd name="T63" fmla="*/ 2147483647 h 1543"/>
                <a:gd name="T64" fmla="*/ 1694066634 w 1699"/>
                <a:gd name="T65" fmla="*/ 2147483647 h 1543"/>
                <a:gd name="T66" fmla="*/ 815680109 w 1699"/>
                <a:gd name="T67" fmla="*/ 2147483647 h 1543"/>
                <a:gd name="T68" fmla="*/ 2147483647 w 1699"/>
                <a:gd name="T69" fmla="*/ 2147483647 h 1543"/>
                <a:gd name="T70" fmla="*/ 2147483647 w 1699"/>
                <a:gd name="T71" fmla="*/ 2147483647 h 1543"/>
                <a:gd name="T72" fmla="*/ 2147483647 w 1699"/>
                <a:gd name="T73" fmla="*/ 2147483647 h 1543"/>
                <a:gd name="T74" fmla="*/ 2147483647 w 1699"/>
                <a:gd name="T75" fmla="*/ 2147483647 h 1543"/>
                <a:gd name="T76" fmla="*/ 2147483647 w 1699"/>
                <a:gd name="T77" fmla="*/ 2147483647 h 1543"/>
                <a:gd name="T78" fmla="*/ 2147483647 w 1699"/>
                <a:gd name="T79" fmla="*/ 2147483647 h 1543"/>
                <a:gd name="T80" fmla="*/ 2147483647 w 1699"/>
                <a:gd name="T81" fmla="*/ 2147483647 h 1543"/>
                <a:gd name="T82" fmla="*/ 2147483647 w 1699"/>
                <a:gd name="T83" fmla="*/ 2147483647 h 1543"/>
                <a:gd name="T84" fmla="*/ 2147483647 w 1699"/>
                <a:gd name="T85" fmla="*/ 2147483647 h 1543"/>
                <a:gd name="T86" fmla="*/ 2147483647 w 1699"/>
                <a:gd name="T87" fmla="*/ 2147483647 h 1543"/>
                <a:gd name="T88" fmla="*/ 2147483647 w 1699"/>
                <a:gd name="T89" fmla="*/ 2047522357 h 1543"/>
                <a:gd name="T90" fmla="*/ 2147483647 w 1699"/>
                <a:gd name="T91" fmla="*/ 361271200 h 1543"/>
                <a:gd name="T92" fmla="*/ 2147483647 w 1699"/>
                <a:gd name="T93" fmla="*/ 2147483647 h 1543"/>
                <a:gd name="T94" fmla="*/ 2147483647 w 1699"/>
                <a:gd name="T95" fmla="*/ 2147483647 h 1543"/>
                <a:gd name="T96" fmla="*/ 2147483647 w 1699"/>
                <a:gd name="T97" fmla="*/ 2147483647 h 1543"/>
                <a:gd name="T98" fmla="*/ 2147483647 w 1699"/>
                <a:gd name="T99" fmla="*/ 2147483647 h 1543"/>
                <a:gd name="T100" fmla="*/ 2147483647 w 1699"/>
                <a:gd name="T101" fmla="*/ 2147483647 h 1543"/>
                <a:gd name="T102" fmla="*/ 2147483647 w 1699"/>
                <a:gd name="T103" fmla="*/ 2147483647 h 1543"/>
                <a:gd name="T104" fmla="*/ 2147483647 w 1699"/>
                <a:gd name="T105" fmla="*/ 2147483647 h 1543"/>
                <a:gd name="T106" fmla="*/ 2147483647 w 1699"/>
                <a:gd name="T107" fmla="*/ 2147483647 h 1543"/>
                <a:gd name="T108" fmla="*/ 2147483647 w 1699"/>
                <a:gd name="T109" fmla="*/ 2147483647 h 1543"/>
                <a:gd name="T110" fmla="*/ 2147483647 w 1699"/>
                <a:gd name="T111" fmla="*/ 2147483647 h 1543"/>
                <a:gd name="T112" fmla="*/ 2147483647 w 1699"/>
                <a:gd name="T113" fmla="*/ 2147483647 h 1543"/>
                <a:gd name="T114" fmla="*/ 2147483647 w 1699"/>
                <a:gd name="T115" fmla="*/ 2147483647 h 1543"/>
                <a:gd name="T116" fmla="*/ 2147483647 w 1699"/>
                <a:gd name="T117" fmla="*/ 2147483647 h 1543"/>
                <a:gd name="T118" fmla="*/ 2147483647 w 1699"/>
                <a:gd name="T119" fmla="*/ 2147483647 h 1543"/>
                <a:gd name="T120" fmla="*/ 2147483647 w 1699"/>
                <a:gd name="T121" fmla="*/ 2147483647 h 154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699"/>
                <a:gd name="T184" fmla="*/ 0 h 1543"/>
                <a:gd name="T185" fmla="*/ 1699 w 1699"/>
                <a:gd name="T186" fmla="*/ 1543 h 154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699" h="1543">
                  <a:moveTo>
                    <a:pt x="1333" y="629"/>
                  </a:moveTo>
                  <a:lnTo>
                    <a:pt x="1333" y="623"/>
                  </a:lnTo>
                  <a:lnTo>
                    <a:pt x="1327" y="629"/>
                  </a:lnTo>
                  <a:lnTo>
                    <a:pt x="1327" y="623"/>
                  </a:lnTo>
                  <a:lnTo>
                    <a:pt x="1327" y="616"/>
                  </a:lnTo>
                  <a:lnTo>
                    <a:pt x="1320" y="616"/>
                  </a:lnTo>
                  <a:lnTo>
                    <a:pt x="1313" y="609"/>
                  </a:lnTo>
                  <a:lnTo>
                    <a:pt x="1313" y="602"/>
                  </a:lnTo>
                  <a:lnTo>
                    <a:pt x="1320" y="595"/>
                  </a:lnTo>
                  <a:lnTo>
                    <a:pt x="1313" y="589"/>
                  </a:lnTo>
                  <a:lnTo>
                    <a:pt x="1320" y="589"/>
                  </a:lnTo>
                  <a:lnTo>
                    <a:pt x="1327" y="582"/>
                  </a:lnTo>
                  <a:lnTo>
                    <a:pt x="1333" y="575"/>
                  </a:lnTo>
                  <a:lnTo>
                    <a:pt x="1354" y="568"/>
                  </a:lnTo>
                  <a:lnTo>
                    <a:pt x="1354" y="562"/>
                  </a:lnTo>
                  <a:lnTo>
                    <a:pt x="1381" y="575"/>
                  </a:lnTo>
                  <a:lnTo>
                    <a:pt x="1394" y="575"/>
                  </a:lnTo>
                  <a:lnTo>
                    <a:pt x="1401" y="589"/>
                  </a:lnTo>
                  <a:lnTo>
                    <a:pt x="1408" y="595"/>
                  </a:lnTo>
                  <a:lnTo>
                    <a:pt x="1415" y="609"/>
                  </a:lnTo>
                  <a:lnTo>
                    <a:pt x="1421" y="616"/>
                  </a:lnTo>
                  <a:lnTo>
                    <a:pt x="1435" y="643"/>
                  </a:lnTo>
                  <a:lnTo>
                    <a:pt x="1435" y="677"/>
                  </a:lnTo>
                  <a:lnTo>
                    <a:pt x="1428" y="683"/>
                  </a:lnTo>
                  <a:lnTo>
                    <a:pt x="1421" y="683"/>
                  </a:lnTo>
                  <a:lnTo>
                    <a:pt x="1415" y="697"/>
                  </a:lnTo>
                  <a:lnTo>
                    <a:pt x="1428" y="690"/>
                  </a:lnTo>
                  <a:lnTo>
                    <a:pt x="1435" y="683"/>
                  </a:lnTo>
                  <a:lnTo>
                    <a:pt x="1442" y="683"/>
                  </a:lnTo>
                  <a:lnTo>
                    <a:pt x="1448" y="677"/>
                  </a:lnTo>
                  <a:lnTo>
                    <a:pt x="1455" y="683"/>
                  </a:lnTo>
                  <a:lnTo>
                    <a:pt x="1455" y="697"/>
                  </a:lnTo>
                  <a:lnTo>
                    <a:pt x="1455" y="711"/>
                  </a:lnTo>
                  <a:lnTo>
                    <a:pt x="1455" y="717"/>
                  </a:lnTo>
                  <a:lnTo>
                    <a:pt x="1455" y="731"/>
                  </a:lnTo>
                  <a:lnTo>
                    <a:pt x="1448" y="731"/>
                  </a:lnTo>
                  <a:lnTo>
                    <a:pt x="1455" y="738"/>
                  </a:lnTo>
                  <a:lnTo>
                    <a:pt x="1448" y="738"/>
                  </a:lnTo>
                  <a:lnTo>
                    <a:pt x="1455" y="744"/>
                  </a:lnTo>
                  <a:lnTo>
                    <a:pt x="1455" y="751"/>
                  </a:lnTo>
                  <a:lnTo>
                    <a:pt x="1448" y="758"/>
                  </a:lnTo>
                  <a:lnTo>
                    <a:pt x="1455" y="765"/>
                  </a:lnTo>
                  <a:lnTo>
                    <a:pt x="1448" y="771"/>
                  </a:lnTo>
                  <a:lnTo>
                    <a:pt x="1448" y="785"/>
                  </a:lnTo>
                  <a:lnTo>
                    <a:pt x="1442" y="792"/>
                  </a:lnTo>
                  <a:lnTo>
                    <a:pt x="1455" y="792"/>
                  </a:lnTo>
                  <a:lnTo>
                    <a:pt x="1448" y="799"/>
                  </a:lnTo>
                  <a:lnTo>
                    <a:pt x="1455" y="799"/>
                  </a:lnTo>
                  <a:lnTo>
                    <a:pt x="1455" y="805"/>
                  </a:lnTo>
                  <a:lnTo>
                    <a:pt x="1462" y="812"/>
                  </a:lnTo>
                  <a:lnTo>
                    <a:pt x="1469" y="812"/>
                  </a:lnTo>
                  <a:lnTo>
                    <a:pt x="1476" y="812"/>
                  </a:lnTo>
                  <a:lnTo>
                    <a:pt x="1476" y="819"/>
                  </a:lnTo>
                  <a:lnTo>
                    <a:pt x="1469" y="819"/>
                  </a:lnTo>
                  <a:lnTo>
                    <a:pt x="1469" y="826"/>
                  </a:lnTo>
                  <a:lnTo>
                    <a:pt x="1469" y="832"/>
                  </a:lnTo>
                  <a:lnTo>
                    <a:pt x="1476" y="826"/>
                  </a:lnTo>
                  <a:lnTo>
                    <a:pt x="1482" y="826"/>
                  </a:lnTo>
                  <a:lnTo>
                    <a:pt x="1476" y="839"/>
                  </a:lnTo>
                  <a:lnTo>
                    <a:pt x="1476" y="853"/>
                  </a:lnTo>
                  <a:lnTo>
                    <a:pt x="1489" y="859"/>
                  </a:lnTo>
                  <a:lnTo>
                    <a:pt x="1496" y="866"/>
                  </a:lnTo>
                  <a:lnTo>
                    <a:pt x="1503" y="873"/>
                  </a:lnTo>
                  <a:lnTo>
                    <a:pt x="1496" y="880"/>
                  </a:lnTo>
                  <a:lnTo>
                    <a:pt x="1496" y="887"/>
                  </a:lnTo>
                  <a:lnTo>
                    <a:pt x="1516" y="887"/>
                  </a:lnTo>
                  <a:lnTo>
                    <a:pt x="1523" y="887"/>
                  </a:lnTo>
                  <a:lnTo>
                    <a:pt x="1536" y="887"/>
                  </a:lnTo>
                  <a:lnTo>
                    <a:pt x="1536" y="900"/>
                  </a:lnTo>
                  <a:lnTo>
                    <a:pt x="1530" y="914"/>
                  </a:lnTo>
                  <a:lnTo>
                    <a:pt x="1523" y="920"/>
                  </a:lnTo>
                  <a:lnTo>
                    <a:pt x="1530" y="927"/>
                  </a:lnTo>
                  <a:lnTo>
                    <a:pt x="1530" y="920"/>
                  </a:lnTo>
                  <a:lnTo>
                    <a:pt x="1536" y="927"/>
                  </a:lnTo>
                  <a:lnTo>
                    <a:pt x="1530" y="927"/>
                  </a:lnTo>
                  <a:lnTo>
                    <a:pt x="1536" y="927"/>
                  </a:lnTo>
                  <a:lnTo>
                    <a:pt x="1536" y="934"/>
                  </a:lnTo>
                  <a:lnTo>
                    <a:pt x="1543" y="941"/>
                  </a:lnTo>
                  <a:lnTo>
                    <a:pt x="1543" y="947"/>
                  </a:lnTo>
                  <a:lnTo>
                    <a:pt x="1550" y="947"/>
                  </a:lnTo>
                  <a:lnTo>
                    <a:pt x="1550" y="954"/>
                  </a:lnTo>
                  <a:lnTo>
                    <a:pt x="1557" y="954"/>
                  </a:lnTo>
                  <a:lnTo>
                    <a:pt x="1557" y="961"/>
                  </a:lnTo>
                  <a:lnTo>
                    <a:pt x="1550" y="968"/>
                  </a:lnTo>
                  <a:lnTo>
                    <a:pt x="1550" y="975"/>
                  </a:lnTo>
                  <a:lnTo>
                    <a:pt x="1557" y="981"/>
                  </a:lnTo>
                  <a:lnTo>
                    <a:pt x="1570" y="995"/>
                  </a:lnTo>
                  <a:lnTo>
                    <a:pt x="1584" y="1015"/>
                  </a:lnTo>
                  <a:lnTo>
                    <a:pt x="1591" y="1002"/>
                  </a:lnTo>
                  <a:lnTo>
                    <a:pt x="1591" y="1008"/>
                  </a:lnTo>
                  <a:lnTo>
                    <a:pt x="1597" y="1002"/>
                  </a:lnTo>
                  <a:lnTo>
                    <a:pt x="1604" y="1002"/>
                  </a:lnTo>
                  <a:lnTo>
                    <a:pt x="1611" y="1008"/>
                  </a:lnTo>
                  <a:lnTo>
                    <a:pt x="1618" y="1008"/>
                  </a:lnTo>
                  <a:lnTo>
                    <a:pt x="1631" y="1002"/>
                  </a:lnTo>
                  <a:lnTo>
                    <a:pt x="1638" y="1002"/>
                  </a:lnTo>
                  <a:lnTo>
                    <a:pt x="1638" y="995"/>
                  </a:lnTo>
                  <a:lnTo>
                    <a:pt x="1631" y="995"/>
                  </a:lnTo>
                  <a:lnTo>
                    <a:pt x="1638" y="995"/>
                  </a:lnTo>
                  <a:lnTo>
                    <a:pt x="1645" y="988"/>
                  </a:lnTo>
                  <a:lnTo>
                    <a:pt x="1638" y="988"/>
                  </a:lnTo>
                  <a:lnTo>
                    <a:pt x="1645" y="981"/>
                  </a:lnTo>
                  <a:lnTo>
                    <a:pt x="1645" y="988"/>
                  </a:lnTo>
                  <a:lnTo>
                    <a:pt x="1658" y="988"/>
                  </a:lnTo>
                  <a:lnTo>
                    <a:pt x="1658" y="995"/>
                  </a:lnTo>
                  <a:lnTo>
                    <a:pt x="1665" y="995"/>
                  </a:lnTo>
                  <a:lnTo>
                    <a:pt x="1665" y="1002"/>
                  </a:lnTo>
                  <a:lnTo>
                    <a:pt x="1672" y="1002"/>
                  </a:lnTo>
                  <a:lnTo>
                    <a:pt x="1672" y="1008"/>
                  </a:lnTo>
                  <a:lnTo>
                    <a:pt x="1672" y="1015"/>
                  </a:lnTo>
                  <a:lnTo>
                    <a:pt x="1679" y="1008"/>
                  </a:lnTo>
                  <a:lnTo>
                    <a:pt x="1685" y="1008"/>
                  </a:lnTo>
                  <a:lnTo>
                    <a:pt x="1679" y="1008"/>
                  </a:lnTo>
                  <a:lnTo>
                    <a:pt x="1679" y="1015"/>
                  </a:lnTo>
                  <a:lnTo>
                    <a:pt x="1685" y="1015"/>
                  </a:lnTo>
                  <a:lnTo>
                    <a:pt x="1692" y="1022"/>
                  </a:lnTo>
                  <a:lnTo>
                    <a:pt x="1685" y="1022"/>
                  </a:lnTo>
                  <a:lnTo>
                    <a:pt x="1679" y="1022"/>
                  </a:lnTo>
                  <a:lnTo>
                    <a:pt x="1679" y="1029"/>
                  </a:lnTo>
                  <a:lnTo>
                    <a:pt x="1672" y="1029"/>
                  </a:lnTo>
                  <a:lnTo>
                    <a:pt x="1679" y="1035"/>
                  </a:lnTo>
                  <a:lnTo>
                    <a:pt x="1685" y="1035"/>
                  </a:lnTo>
                  <a:lnTo>
                    <a:pt x="1699" y="1042"/>
                  </a:lnTo>
                  <a:lnTo>
                    <a:pt x="1692" y="1049"/>
                  </a:lnTo>
                  <a:lnTo>
                    <a:pt x="1699" y="1056"/>
                  </a:lnTo>
                  <a:lnTo>
                    <a:pt x="1692" y="1056"/>
                  </a:lnTo>
                  <a:lnTo>
                    <a:pt x="1685" y="1042"/>
                  </a:lnTo>
                  <a:lnTo>
                    <a:pt x="1679" y="1049"/>
                  </a:lnTo>
                  <a:lnTo>
                    <a:pt x="1679" y="1056"/>
                  </a:lnTo>
                  <a:lnTo>
                    <a:pt x="1685" y="1063"/>
                  </a:lnTo>
                  <a:lnTo>
                    <a:pt x="1692" y="1063"/>
                  </a:lnTo>
                  <a:lnTo>
                    <a:pt x="1699" y="1076"/>
                  </a:lnTo>
                  <a:lnTo>
                    <a:pt x="1699" y="1090"/>
                  </a:lnTo>
                  <a:lnTo>
                    <a:pt x="1699" y="1096"/>
                  </a:lnTo>
                  <a:lnTo>
                    <a:pt x="1692" y="1096"/>
                  </a:lnTo>
                  <a:lnTo>
                    <a:pt x="1685" y="1096"/>
                  </a:lnTo>
                  <a:lnTo>
                    <a:pt x="1685" y="1103"/>
                  </a:lnTo>
                  <a:lnTo>
                    <a:pt x="1679" y="1096"/>
                  </a:lnTo>
                  <a:lnTo>
                    <a:pt x="1672" y="1096"/>
                  </a:lnTo>
                  <a:lnTo>
                    <a:pt x="1672" y="1103"/>
                  </a:lnTo>
                  <a:lnTo>
                    <a:pt x="1665" y="1103"/>
                  </a:lnTo>
                  <a:lnTo>
                    <a:pt x="1658" y="1096"/>
                  </a:lnTo>
                  <a:lnTo>
                    <a:pt x="1645" y="1096"/>
                  </a:lnTo>
                  <a:lnTo>
                    <a:pt x="1638" y="1090"/>
                  </a:lnTo>
                  <a:lnTo>
                    <a:pt x="1631" y="1103"/>
                  </a:lnTo>
                  <a:lnTo>
                    <a:pt x="1624" y="1110"/>
                  </a:lnTo>
                  <a:lnTo>
                    <a:pt x="1631" y="1110"/>
                  </a:lnTo>
                  <a:lnTo>
                    <a:pt x="1645" y="1117"/>
                  </a:lnTo>
                  <a:lnTo>
                    <a:pt x="1631" y="1123"/>
                  </a:lnTo>
                  <a:lnTo>
                    <a:pt x="1631" y="1130"/>
                  </a:lnTo>
                  <a:lnTo>
                    <a:pt x="1631" y="1144"/>
                  </a:lnTo>
                  <a:lnTo>
                    <a:pt x="1638" y="1144"/>
                  </a:lnTo>
                  <a:lnTo>
                    <a:pt x="1638" y="1151"/>
                  </a:lnTo>
                  <a:lnTo>
                    <a:pt x="1645" y="1151"/>
                  </a:lnTo>
                  <a:lnTo>
                    <a:pt x="1645" y="1157"/>
                  </a:lnTo>
                  <a:lnTo>
                    <a:pt x="1651" y="1164"/>
                  </a:lnTo>
                  <a:lnTo>
                    <a:pt x="1631" y="1178"/>
                  </a:lnTo>
                  <a:lnTo>
                    <a:pt x="1604" y="1184"/>
                  </a:lnTo>
                  <a:lnTo>
                    <a:pt x="1604" y="1191"/>
                  </a:lnTo>
                  <a:lnTo>
                    <a:pt x="1591" y="1191"/>
                  </a:lnTo>
                  <a:lnTo>
                    <a:pt x="1584" y="1198"/>
                  </a:lnTo>
                  <a:lnTo>
                    <a:pt x="1584" y="1205"/>
                  </a:lnTo>
                  <a:lnTo>
                    <a:pt x="1577" y="1205"/>
                  </a:lnTo>
                  <a:lnTo>
                    <a:pt x="1570" y="1211"/>
                  </a:lnTo>
                  <a:lnTo>
                    <a:pt x="1563" y="1205"/>
                  </a:lnTo>
                  <a:lnTo>
                    <a:pt x="1563" y="1191"/>
                  </a:lnTo>
                  <a:lnTo>
                    <a:pt x="1557" y="1184"/>
                  </a:lnTo>
                  <a:lnTo>
                    <a:pt x="1550" y="1178"/>
                  </a:lnTo>
                  <a:lnTo>
                    <a:pt x="1543" y="1178"/>
                  </a:lnTo>
                  <a:lnTo>
                    <a:pt x="1543" y="1171"/>
                  </a:lnTo>
                  <a:lnTo>
                    <a:pt x="1550" y="1164"/>
                  </a:lnTo>
                  <a:lnTo>
                    <a:pt x="1543" y="1164"/>
                  </a:lnTo>
                  <a:lnTo>
                    <a:pt x="1550" y="1157"/>
                  </a:lnTo>
                  <a:lnTo>
                    <a:pt x="1543" y="1157"/>
                  </a:lnTo>
                  <a:lnTo>
                    <a:pt x="1530" y="1157"/>
                  </a:lnTo>
                  <a:lnTo>
                    <a:pt x="1523" y="1157"/>
                  </a:lnTo>
                  <a:lnTo>
                    <a:pt x="1516" y="1157"/>
                  </a:lnTo>
                  <a:lnTo>
                    <a:pt x="1516" y="1164"/>
                  </a:lnTo>
                  <a:lnTo>
                    <a:pt x="1509" y="1178"/>
                  </a:lnTo>
                  <a:lnTo>
                    <a:pt x="1516" y="1178"/>
                  </a:lnTo>
                  <a:lnTo>
                    <a:pt x="1516" y="1184"/>
                  </a:lnTo>
                  <a:lnTo>
                    <a:pt x="1509" y="1184"/>
                  </a:lnTo>
                  <a:lnTo>
                    <a:pt x="1516" y="1184"/>
                  </a:lnTo>
                  <a:lnTo>
                    <a:pt x="1496" y="1205"/>
                  </a:lnTo>
                  <a:lnTo>
                    <a:pt x="1489" y="1198"/>
                  </a:lnTo>
                  <a:lnTo>
                    <a:pt x="1482" y="1205"/>
                  </a:lnTo>
                  <a:lnTo>
                    <a:pt x="1475" y="1205"/>
                  </a:lnTo>
                  <a:lnTo>
                    <a:pt x="1475" y="1198"/>
                  </a:lnTo>
                  <a:lnTo>
                    <a:pt x="1475" y="1191"/>
                  </a:lnTo>
                  <a:lnTo>
                    <a:pt x="1469" y="1184"/>
                  </a:lnTo>
                  <a:lnTo>
                    <a:pt x="1475" y="1184"/>
                  </a:lnTo>
                  <a:lnTo>
                    <a:pt x="1469" y="1178"/>
                  </a:lnTo>
                  <a:lnTo>
                    <a:pt x="1469" y="1184"/>
                  </a:lnTo>
                  <a:lnTo>
                    <a:pt x="1462" y="1184"/>
                  </a:lnTo>
                  <a:lnTo>
                    <a:pt x="1455" y="1184"/>
                  </a:lnTo>
                  <a:lnTo>
                    <a:pt x="1455" y="1191"/>
                  </a:lnTo>
                  <a:lnTo>
                    <a:pt x="1448" y="1184"/>
                  </a:lnTo>
                  <a:lnTo>
                    <a:pt x="1442" y="1184"/>
                  </a:lnTo>
                  <a:lnTo>
                    <a:pt x="1442" y="1191"/>
                  </a:lnTo>
                  <a:lnTo>
                    <a:pt x="1435" y="1191"/>
                  </a:lnTo>
                  <a:lnTo>
                    <a:pt x="1435" y="1205"/>
                  </a:lnTo>
                  <a:lnTo>
                    <a:pt x="1442" y="1205"/>
                  </a:lnTo>
                  <a:lnTo>
                    <a:pt x="1455" y="1211"/>
                  </a:lnTo>
                  <a:lnTo>
                    <a:pt x="1462" y="1218"/>
                  </a:lnTo>
                  <a:lnTo>
                    <a:pt x="1469" y="1225"/>
                  </a:lnTo>
                  <a:lnTo>
                    <a:pt x="1469" y="1252"/>
                  </a:lnTo>
                  <a:lnTo>
                    <a:pt x="1455" y="1259"/>
                  </a:lnTo>
                  <a:lnTo>
                    <a:pt x="1455" y="1266"/>
                  </a:lnTo>
                  <a:lnTo>
                    <a:pt x="1448" y="1266"/>
                  </a:lnTo>
                  <a:lnTo>
                    <a:pt x="1448" y="1272"/>
                  </a:lnTo>
                  <a:lnTo>
                    <a:pt x="1442" y="1266"/>
                  </a:lnTo>
                  <a:lnTo>
                    <a:pt x="1428" y="1272"/>
                  </a:lnTo>
                  <a:lnTo>
                    <a:pt x="1421" y="1279"/>
                  </a:lnTo>
                  <a:lnTo>
                    <a:pt x="1408" y="1299"/>
                  </a:lnTo>
                  <a:lnTo>
                    <a:pt x="1401" y="1299"/>
                  </a:lnTo>
                  <a:lnTo>
                    <a:pt x="1394" y="1306"/>
                  </a:lnTo>
                  <a:lnTo>
                    <a:pt x="1374" y="1320"/>
                  </a:lnTo>
                  <a:lnTo>
                    <a:pt x="1367" y="1320"/>
                  </a:lnTo>
                  <a:lnTo>
                    <a:pt x="1360" y="1320"/>
                  </a:lnTo>
                  <a:lnTo>
                    <a:pt x="1354" y="1327"/>
                  </a:lnTo>
                  <a:lnTo>
                    <a:pt x="1360" y="1327"/>
                  </a:lnTo>
                  <a:lnTo>
                    <a:pt x="1354" y="1333"/>
                  </a:lnTo>
                  <a:lnTo>
                    <a:pt x="1354" y="1327"/>
                  </a:lnTo>
                  <a:lnTo>
                    <a:pt x="1340" y="1340"/>
                  </a:lnTo>
                  <a:lnTo>
                    <a:pt x="1333" y="1347"/>
                  </a:lnTo>
                  <a:lnTo>
                    <a:pt x="1313" y="1347"/>
                  </a:lnTo>
                  <a:lnTo>
                    <a:pt x="1306" y="1347"/>
                  </a:lnTo>
                  <a:lnTo>
                    <a:pt x="1299" y="1347"/>
                  </a:lnTo>
                  <a:lnTo>
                    <a:pt x="1286" y="1354"/>
                  </a:lnTo>
                  <a:lnTo>
                    <a:pt x="1279" y="1360"/>
                  </a:lnTo>
                  <a:lnTo>
                    <a:pt x="1279" y="1354"/>
                  </a:lnTo>
                  <a:lnTo>
                    <a:pt x="1272" y="1354"/>
                  </a:lnTo>
                  <a:lnTo>
                    <a:pt x="1272" y="1347"/>
                  </a:lnTo>
                  <a:lnTo>
                    <a:pt x="1266" y="1347"/>
                  </a:lnTo>
                  <a:lnTo>
                    <a:pt x="1259" y="1367"/>
                  </a:lnTo>
                  <a:lnTo>
                    <a:pt x="1252" y="1374"/>
                  </a:lnTo>
                  <a:lnTo>
                    <a:pt x="1245" y="1381"/>
                  </a:lnTo>
                  <a:lnTo>
                    <a:pt x="1232" y="1394"/>
                  </a:lnTo>
                  <a:lnTo>
                    <a:pt x="1232" y="1401"/>
                  </a:lnTo>
                  <a:lnTo>
                    <a:pt x="1218" y="1408"/>
                  </a:lnTo>
                  <a:lnTo>
                    <a:pt x="1211" y="1408"/>
                  </a:lnTo>
                  <a:lnTo>
                    <a:pt x="1205" y="1415"/>
                  </a:lnTo>
                  <a:lnTo>
                    <a:pt x="1191" y="1421"/>
                  </a:lnTo>
                  <a:lnTo>
                    <a:pt x="1184" y="1435"/>
                  </a:lnTo>
                  <a:lnTo>
                    <a:pt x="1178" y="1435"/>
                  </a:lnTo>
                  <a:lnTo>
                    <a:pt x="1171" y="1442"/>
                  </a:lnTo>
                  <a:lnTo>
                    <a:pt x="1164" y="1442"/>
                  </a:lnTo>
                  <a:lnTo>
                    <a:pt x="1144" y="1415"/>
                  </a:lnTo>
                  <a:lnTo>
                    <a:pt x="1137" y="1408"/>
                  </a:lnTo>
                  <a:lnTo>
                    <a:pt x="1137" y="1401"/>
                  </a:lnTo>
                  <a:lnTo>
                    <a:pt x="1130" y="1387"/>
                  </a:lnTo>
                  <a:lnTo>
                    <a:pt x="1117" y="1374"/>
                  </a:lnTo>
                  <a:lnTo>
                    <a:pt x="1110" y="1367"/>
                  </a:lnTo>
                  <a:lnTo>
                    <a:pt x="1103" y="1360"/>
                  </a:lnTo>
                  <a:lnTo>
                    <a:pt x="1103" y="1354"/>
                  </a:lnTo>
                  <a:lnTo>
                    <a:pt x="1103" y="1333"/>
                  </a:lnTo>
                  <a:lnTo>
                    <a:pt x="1076" y="1360"/>
                  </a:lnTo>
                  <a:lnTo>
                    <a:pt x="1069" y="1360"/>
                  </a:lnTo>
                  <a:lnTo>
                    <a:pt x="1069" y="1367"/>
                  </a:lnTo>
                  <a:lnTo>
                    <a:pt x="1063" y="1381"/>
                  </a:lnTo>
                  <a:lnTo>
                    <a:pt x="1056" y="1381"/>
                  </a:lnTo>
                  <a:lnTo>
                    <a:pt x="1049" y="1381"/>
                  </a:lnTo>
                  <a:lnTo>
                    <a:pt x="1049" y="1394"/>
                  </a:lnTo>
                  <a:lnTo>
                    <a:pt x="1049" y="1387"/>
                  </a:lnTo>
                  <a:lnTo>
                    <a:pt x="1036" y="1394"/>
                  </a:lnTo>
                  <a:lnTo>
                    <a:pt x="1029" y="1394"/>
                  </a:lnTo>
                  <a:lnTo>
                    <a:pt x="1022" y="1408"/>
                  </a:lnTo>
                  <a:lnTo>
                    <a:pt x="1015" y="1415"/>
                  </a:lnTo>
                  <a:lnTo>
                    <a:pt x="1002" y="1428"/>
                  </a:lnTo>
                  <a:lnTo>
                    <a:pt x="995" y="1435"/>
                  </a:lnTo>
                  <a:lnTo>
                    <a:pt x="1002" y="1442"/>
                  </a:lnTo>
                  <a:lnTo>
                    <a:pt x="975" y="1448"/>
                  </a:lnTo>
                  <a:lnTo>
                    <a:pt x="975" y="1435"/>
                  </a:lnTo>
                  <a:lnTo>
                    <a:pt x="968" y="1435"/>
                  </a:lnTo>
                  <a:lnTo>
                    <a:pt x="968" y="1428"/>
                  </a:lnTo>
                  <a:lnTo>
                    <a:pt x="968" y="1421"/>
                  </a:lnTo>
                  <a:lnTo>
                    <a:pt x="975" y="1421"/>
                  </a:lnTo>
                  <a:lnTo>
                    <a:pt x="961" y="1415"/>
                  </a:lnTo>
                  <a:lnTo>
                    <a:pt x="961" y="1401"/>
                  </a:lnTo>
                  <a:lnTo>
                    <a:pt x="961" y="1394"/>
                  </a:lnTo>
                  <a:lnTo>
                    <a:pt x="968" y="1394"/>
                  </a:lnTo>
                  <a:lnTo>
                    <a:pt x="975" y="1387"/>
                  </a:lnTo>
                  <a:lnTo>
                    <a:pt x="981" y="1381"/>
                  </a:lnTo>
                  <a:lnTo>
                    <a:pt x="988" y="1374"/>
                  </a:lnTo>
                  <a:lnTo>
                    <a:pt x="988" y="1367"/>
                  </a:lnTo>
                  <a:lnTo>
                    <a:pt x="995" y="1360"/>
                  </a:lnTo>
                  <a:lnTo>
                    <a:pt x="995" y="1347"/>
                  </a:lnTo>
                  <a:lnTo>
                    <a:pt x="988" y="1327"/>
                  </a:lnTo>
                  <a:lnTo>
                    <a:pt x="988" y="1320"/>
                  </a:lnTo>
                  <a:lnTo>
                    <a:pt x="988" y="1313"/>
                  </a:lnTo>
                  <a:lnTo>
                    <a:pt x="975" y="1313"/>
                  </a:lnTo>
                  <a:lnTo>
                    <a:pt x="961" y="1327"/>
                  </a:lnTo>
                  <a:lnTo>
                    <a:pt x="954" y="1327"/>
                  </a:lnTo>
                  <a:lnTo>
                    <a:pt x="948" y="1320"/>
                  </a:lnTo>
                  <a:lnTo>
                    <a:pt x="927" y="1327"/>
                  </a:lnTo>
                  <a:lnTo>
                    <a:pt x="914" y="1333"/>
                  </a:lnTo>
                  <a:lnTo>
                    <a:pt x="927" y="1360"/>
                  </a:lnTo>
                  <a:lnTo>
                    <a:pt x="934" y="1360"/>
                  </a:lnTo>
                  <a:lnTo>
                    <a:pt x="941" y="1367"/>
                  </a:lnTo>
                  <a:lnTo>
                    <a:pt x="948" y="1374"/>
                  </a:lnTo>
                  <a:lnTo>
                    <a:pt x="948" y="1381"/>
                  </a:lnTo>
                  <a:lnTo>
                    <a:pt x="948" y="1387"/>
                  </a:lnTo>
                  <a:lnTo>
                    <a:pt x="941" y="1401"/>
                  </a:lnTo>
                  <a:lnTo>
                    <a:pt x="934" y="1401"/>
                  </a:lnTo>
                  <a:lnTo>
                    <a:pt x="927" y="1408"/>
                  </a:lnTo>
                  <a:lnTo>
                    <a:pt x="920" y="1408"/>
                  </a:lnTo>
                  <a:lnTo>
                    <a:pt x="920" y="1421"/>
                  </a:lnTo>
                  <a:lnTo>
                    <a:pt x="914" y="1421"/>
                  </a:lnTo>
                  <a:lnTo>
                    <a:pt x="907" y="1421"/>
                  </a:lnTo>
                  <a:lnTo>
                    <a:pt x="907" y="1428"/>
                  </a:lnTo>
                  <a:lnTo>
                    <a:pt x="900" y="1428"/>
                  </a:lnTo>
                  <a:lnTo>
                    <a:pt x="900" y="1435"/>
                  </a:lnTo>
                  <a:lnTo>
                    <a:pt x="900" y="1442"/>
                  </a:lnTo>
                  <a:lnTo>
                    <a:pt x="893" y="1442"/>
                  </a:lnTo>
                  <a:lnTo>
                    <a:pt x="887" y="1448"/>
                  </a:lnTo>
                  <a:lnTo>
                    <a:pt x="880" y="1448"/>
                  </a:lnTo>
                  <a:lnTo>
                    <a:pt x="880" y="1455"/>
                  </a:lnTo>
                  <a:lnTo>
                    <a:pt x="873" y="1455"/>
                  </a:lnTo>
                  <a:lnTo>
                    <a:pt x="887" y="1475"/>
                  </a:lnTo>
                  <a:lnTo>
                    <a:pt x="887" y="1489"/>
                  </a:lnTo>
                  <a:lnTo>
                    <a:pt x="860" y="1475"/>
                  </a:lnTo>
                  <a:lnTo>
                    <a:pt x="846" y="1469"/>
                  </a:lnTo>
                  <a:lnTo>
                    <a:pt x="839" y="1462"/>
                  </a:lnTo>
                  <a:lnTo>
                    <a:pt x="839" y="1428"/>
                  </a:lnTo>
                  <a:lnTo>
                    <a:pt x="832" y="1435"/>
                  </a:lnTo>
                  <a:lnTo>
                    <a:pt x="826" y="1421"/>
                  </a:lnTo>
                  <a:lnTo>
                    <a:pt x="826" y="1428"/>
                  </a:lnTo>
                  <a:lnTo>
                    <a:pt x="819" y="1435"/>
                  </a:lnTo>
                  <a:lnTo>
                    <a:pt x="812" y="1435"/>
                  </a:lnTo>
                  <a:lnTo>
                    <a:pt x="805" y="1421"/>
                  </a:lnTo>
                  <a:lnTo>
                    <a:pt x="799" y="1421"/>
                  </a:lnTo>
                  <a:lnTo>
                    <a:pt x="785" y="1421"/>
                  </a:lnTo>
                  <a:lnTo>
                    <a:pt x="778" y="1408"/>
                  </a:lnTo>
                  <a:lnTo>
                    <a:pt x="772" y="1394"/>
                  </a:lnTo>
                  <a:lnTo>
                    <a:pt x="744" y="1415"/>
                  </a:lnTo>
                  <a:lnTo>
                    <a:pt x="744" y="1428"/>
                  </a:lnTo>
                  <a:lnTo>
                    <a:pt x="744" y="1442"/>
                  </a:lnTo>
                  <a:lnTo>
                    <a:pt x="738" y="1448"/>
                  </a:lnTo>
                  <a:lnTo>
                    <a:pt x="724" y="1455"/>
                  </a:lnTo>
                  <a:lnTo>
                    <a:pt x="717" y="1455"/>
                  </a:lnTo>
                  <a:lnTo>
                    <a:pt x="704" y="1455"/>
                  </a:lnTo>
                  <a:lnTo>
                    <a:pt x="697" y="1455"/>
                  </a:lnTo>
                  <a:lnTo>
                    <a:pt x="684" y="1448"/>
                  </a:lnTo>
                  <a:lnTo>
                    <a:pt x="670" y="1448"/>
                  </a:lnTo>
                  <a:lnTo>
                    <a:pt x="657" y="1448"/>
                  </a:lnTo>
                  <a:lnTo>
                    <a:pt x="650" y="1448"/>
                  </a:lnTo>
                  <a:lnTo>
                    <a:pt x="643" y="1448"/>
                  </a:lnTo>
                  <a:lnTo>
                    <a:pt x="616" y="1462"/>
                  </a:lnTo>
                  <a:lnTo>
                    <a:pt x="609" y="1462"/>
                  </a:lnTo>
                  <a:lnTo>
                    <a:pt x="602" y="1462"/>
                  </a:lnTo>
                  <a:lnTo>
                    <a:pt x="589" y="1475"/>
                  </a:lnTo>
                  <a:lnTo>
                    <a:pt x="582" y="1482"/>
                  </a:lnTo>
                  <a:lnTo>
                    <a:pt x="575" y="1482"/>
                  </a:lnTo>
                  <a:lnTo>
                    <a:pt x="562" y="1530"/>
                  </a:lnTo>
                  <a:lnTo>
                    <a:pt x="562" y="1536"/>
                  </a:lnTo>
                  <a:lnTo>
                    <a:pt x="562" y="1543"/>
                  </a:lnTo>
                  <a:lnTo>
                    <a:pt x="528" y="1530"/>
                  </a:lnTo>
                  <a:lnTo>
                    <a:pt x="514" y="1530"/>
                  </a:lnTo>
                  <a:lnTo>
                    <a:pt x="508" y="1530"/>
                  </a:lnTo>
                  <a:lnTo>
                    <a:pt x="494" y="1530"/>
                  </a:lnTo>
                  <a:lnTo>
                    <a:pt x="487" y="1536"/>
                  </a:lnTo>
                  <a:lnTo>
                    <a:pt x="481" y="1536"/>
                  </a:lnTo>
                  <a:lnTo>
                    <a:pt x="426" y="1530"/>
                  </a:lnTo>
                  <a:lnTo>
                    <a:pt x="413" y="1523"/>
                  </a:lnTo>
                  <a:lnTo>
                    <a:pt x="386" y="1523"/>
                  </a:lnTo>
                  <a:lnTo>
                    <a:pt x="365" y="1516"/>
                  </a:lnTo>
                  <a:lnTo>
                    <a:pt x="352" y="1509"/>
                  </a:lnTo>
                  <a:lnTo>
                    <a:pt x="331" y="1496"/>
                  </a:lnTo>
                  <a:lnTo>
                    <a:pt x="318" y="1482"/>
                  </a:lnTo>
                  <a:lnTo>
                    <a:pt x="298" y="1476"/>
                  </a:lnTo>
                  <a:lnTo>
                    <a:pt x="291" y="1476"/>
                  </a:lnTo>
                  <a:lnTo>
                    <a:pt x="271" y="1476"/>
                  </a:lnTo>
                  <a:lnTo>
                    <a:pt x="250" y="1469"/>
                  </a:lnTo>
                  <a:lnTo>
                    <a:pt x="243" y="1469"/>
                  </a:lnTo>
                  <a:lnTo>
                    <a:pt x="230" y="1469"/>
                  </a:lnTo>
                  <a:lnTo>
                    <a:pt x="223" y="1469"/>
                  </a:lnTo>
                  <a:lnTo>
                    <a:pt x="210" y="1455"/>
                  </a:lnTo>
                  <a:lnTo>
                    <a:pt x="210" y="1448"/>
                  </a:lnTo>
                  <a:lnTo>
                    <a:pt x="189" y="1455"/>
                  </a:lnTo>
                  <a:lnTo>
                    <a:pt x="162" y="1462"/>
                  </a:lnTo>
                  <a:lnTo>
                    <a:pt x="155" y="1455"/>
                  </a:lnTo>
                  <a:lnTo>
                    <a:pt x="149" y="1455"/>
                  </a:lnTo>
                  <a:lnTo>
                    <a:pt x="135" y="1442"/>
                  </a:lnTo>
                  <a:lnTo>
                    <a:pt x="122" y="1428"/>
                  </a:lnTo>
                  <a:lnTo>
                    <a:pt x="115" y="1421"/>
                  </a:lnTo>
                  <a:lnTo>
                    <a:pt x="122" y="1421"/>
                  </a:lnTo>
                  <a:lnTo>
                    <a:pt x="135" y="1408"/>
                  </a:lnTo>
                  <a:lnTo>
                    <a:pt x="135" y="1394"/>
                  </a:lnTo>
                  <a:lnTo>
                    <a:pt x="135" y="1381"/>
                  </a:lnTo>
                  <a:lnTo>
                    <a:pt x="142" y="1360"/>
                  </a:lnTo>
                  <a:lnTo>
                    <a:pt x="142" y="1347"/>
                  </a:lnTo>
                  <a:lnTo>
                    <a:pt x="122" y="1293"/>
                  </a:lnTo>
                  <a:lnTo>
                    <a:pt x="122" y="1279"/>
                  </a:lnTo>
                  <a:lnTo>
                    <a:pt x="115" y="1259"/>
                  </a:lnTo>
                  <a:lnTo>
                    <a:pt x="115" y="1252"/>
                  </a:lnTo>
                  <a:lnTo>
                    <a:pt x="128" y="1239"/>
                  </a:lnTo>
                  <a:lnTo>
                    <a:pt x="135" y="1225"/>
                  </a:lnTo>
                  <a:lnTo>
                    <a:pt x="149" y="1218"/>
                  </a:lnTo>
                  <a:lnTo>
                    <a:pt x="142" y="1212"/>
                  </a:lnTo>
                  <a:lnTo>
                    <a:pt x="149" y="1212"/>
                  </a:lnTo>
                  <a:lnTo>
                    <a:pt x="155" y="1212"/>
                  </a:lnTo>
                  <a:lnTo>
                    <a:pt x="155" y="1205"/>
                  </a:lnTo>
                  <a:lnTo>
                    <a:pt x="155" y="1198"/>
                  </a:lnTo>
                  <a:lnTo>
                    <a:pt x="149" y="1191"/>
                  </a:lnTo>
                  <a:lnTo>
                    <a:pt x="142" y="1191"/>
                  </a:lnTo>
                  <a:lnTo>
                    <a:pt x="149" y="1178"/>
                  </a:lnTo>
                  <a:lnTo>
                    <a:pt x="155" y="1171"/>
                  </a:lnTo>
                  <a:lnTo>
                    <a:pt x="169" y="1157"/>
                  </a:lnTo>
                  <a:lnTo>
                    <a:pt x="155" y="1144"/>
                  </a:lnTo>
                  <a:lnTo>
                    <a:pt x="149" y="1123"/>
                  </a:lnTo>
                  <a:lnTo>
                    <a:pt x="155" y="1123"/>
                  </a:lnTo>
                  <a:lnTo>
                    <a:pt x="149" y="1123"/>
                  </a:lnTo>
                  <a:lnTo>
                    <a:pt x="155" y="1117"/>
                  </a:lnTo>
                  <a:lnTo>
                    <a:pt x="155" y="1110"/>
                  </a:lnTo>
                  <a:lnTo>
                    <a:pt x="162" y="1096"/>
                  </a:lnTo>
                  <a:lnTo>
                    <a:pt x="149" y="1076"/>
                  </a:lnTo>
                  <a:lnTo>
                    <a:pt x="149" y="1069"/>
                  </a:lnTo>
                  <a:lnTo>
                    <a:pt x="155" y="1063"/>
                  </a:lnTo>
                  <a:lnTo>
                    <a:pt x="155" y="1056"/>
                  </a:lnTo>
                  <a:lnTo>
                    <a:pt x="155" y="1042"/>
                  </a:lnTo>
                  <a:lnTo>
                    <a:pt x="169" y="1035"/>
                  </a:lnTo>
                  <a:lnTo>
                    <a:pt x="162" y="1029"/>
                  </a:lnTo>
                  <a:lnTo>
                    <a:pt x="169" y="1022"/>
                  </a:lnTo>
                  <a:lnTo>
                    <a:pt x="169" y="1015"/>
                  </a:lnTo>
                  <a:lnTo>
                    <a:pt x="176" y="1008"/>
                  </a:lnTo>
                  <a:lnTo>
                    <a:pt x="162" y="988"/>
                  </a:lnTo>
                  <a:lnTo>
                    <a:pt x="142" y="975"/>
                  </a:lnTo>
                  <a:lnTo>
                    <a:pt x="128" y="961"/>
                  </a:lnTo>
                  <a:lnTo>
                    <a:pt x="135" y="954"/>
                  </a:lnTo>
                  <a:lnTo>
                    <a:pt x="142" y="947"/>
                  </a:lnTo>
                  <a:lnTo>
                    <a:pt x="149" y="941"/>
                  </a:lnTo>
                  <a:lnTo>
                    <a:pt x="162" y="934"/>
                  </a:lnTo>
                  <a:lnTo>
                    <a:pt x="162" y="927"/>
                  </a:lnTo>
                  <a:lnTo>
                    <a:pt x="155" y="927"/>
                  </a:lnTo>
                  <a:lnTo>
                    <a:pt x="155" y="920"/>
                  </a:lnTo>
                  <a:lnTo>
                    <a:pt x="149" y="920"/>
                  </a:lnTo>
                  <a:lnTo>
                    <a:pt x="155" y="907"/>
                  </a:lnTo>
                  <a:lnTo>
                    <a:pt x="162" y="893"/>
                  </a:lnTo>
                  <a:lnTo>
                    <a:pt x="155" y="887"/>
                  </a:lnTo>
                  <a:lnTo>
                    <a:pt x="155" y="880"/>
                  </a:lnTo>
                  <a:lnTo>
                    <a:pt x="182" y="873"/>
                  </a:lnTo>
                  <a:lnTo>
                    <a:pt x="189" y="866"/>
                  </a:lnTo>
                  <a:lnTo>
                    <a:pt x="189" y="873"/>
                  </a:lnTo>
                  <a:lnTo>
                    <a:pt x="196" y="873"/>
                  </a:lnTo>
                  <a:lnTo>
                    <a:pt x="196" y="866"/>
                  </a:lnTo>
                  <a:lnTo>
                    <a:pt x="203" y="866"/>
                  </a:lnTo>
                  <a:lnTo>
                    <a:pt x="203" y="853"/>
                  </a:lnTo>
                  <a:lnTo>
                    <a:pt x="203" y="846"/>
                  </a:lnTo>
                  <a:lnTo>
                    <a:pt x="196" y="839"/>
                  </a:lnTo>
                  <a:lnTo>
                    <a:pt x="196" y="832"/>
                  </a:lnTo>
                  <a:lnTo>
                    <a:pt x="189" y="832"/>
                  </a:lnTo>
                  <a:lnTo>
                    <a:pt x="189" y="826"/>
                  </a:lnTo>
                  <a:lnTo>
                    <a:pt x="182" y="819"/>
                  </a:lnTo>
                  <a:lnTo>
                    <a:pt x="182" y="812"/>
                  </a:lnTo>
                  <a:lnTo>
                    <a:pt x="176" y="792"/>
                  </a:lnTo>
                  <a:lnTo>
                    <a:pt x="169" y="785"/>
                  </a:lnTo>
                  <a:lnTo>
                    <a:pt x="162" y="785"/>
                  </a:lnTo>
                  <a:lnTo>
                    <a:pt x="162" y="778"/>
                  </a:lnTo>
                  <a:lnTo>
                    <a:pt x="155" y="771"/>
                  </a:lnTo>
                  <a:lnTo>
                    <a:pt x="162" y="771"/>
                  </a:lnTo>
                  <a:lnTo>
                    <a:pt x="155" y="758"/>
                  </a:lnTo>
                  <a:lnTo>
                    <a:pt x="149" y="744"/>
                  </a:lnTo>
                  <a:lnTo>
                    <a:pt x="155" y="738"/>
                  </a:lnTo>
                  <a:lnTo>
                    <a:pt x="142" y="724"/>
                  </a:lnTo>
                  <a:lnTo>
                    <a:pt x="135" y="717"/>
                  </a:lnTo>
                  <a:lnTo>
                    <a:pt x="128" y="717"/>
                  </a:lnTo>
                  <a:lnTo>
                    <a:pt x="122" y="683"/>
                  </a:lnTo>
                  <a:lnTo>
                    <a:pt x="128" y="683"/>
                  </a:lnTo>
                  <a:lnTo>
                    <a:pt x="128" y="677"/>
                  </a:lnTo>
                  <a:lnTo>
                    <a:pt x="128" y="670"/>
                  </a:lnTo>
                  <a:lnTo>
                    <a:pt x="128" y="663"/>
                  </a:lnTo>
                  <a:lnTo>
                    <a:pt x="122" y="663"/>
                  </a:lnTo>
                  <a:lnTo>
                    <a:pt x="128" y="663"/>
                  </a:lnTo>
                  <a:lnTo>
                    <a:pt x="128" y="656"/>
                  </a:lnTo>
                  <a:lnTo>
                    <a:pt x="128" y="650"/>
                  </a:lnTo>
                  <a:lnTo>
                    <a:pt x="115" y="643"/>
                  </a:lnTo>
                  <a:lnTo>
                    <a:pt x="108" y="643"/>
                  </a:lnTo>
                  <a:lnTo>
                    <a:pt x="108" y="636"/>
                  </a:lnTo>
                  <a:lnTo>
                    <a:pt x="101" y="636"/>
                  </a:lnTo>
                  <a:lnTo>
                    <a:pt x="95" y="636"/>
                  </a:lnTo>
                  <a:lnTo>
                    <a:pt x="88" y="636"/>
                  </a:lnTo>
                  <a:lnTo>
                    <a:pt x="81" y="636"/>
                  </a:lnTo>
                  <a:lnTo>
                    <a:pt x="74" y="636"/>
                  </a:lnTo>
                  <a:lnTo>
                    <a:pt x="67" y="636"/>
                  </a:lnTo>
                  <a:lnTo>
                    <a:pt x="61" y="636"/>
                  </a:lnTo>
                  <a:lnTo>
                    <a:pt x="54" y="636"/>
                  </a:lnTo>
                  <a:lnTo>
                    <a:pt x="47" y="636"/>
                  </a:lnTo>
                  <a:lnTo>
                    <a:pt x="47" y="643"/>
                  </a:lnTo>
                  <a:lnTo>
                    <a:pt x="47" y="636"/>
                  </a:lnTo>
                  <a:lnTo>
                    <a:pt x="40" y="636"/>
                  </a:lnTo>
                  <a:lnTo>
                    <a:pt x="34" y="636"/>
                  </a:lnTo>
                  <a:lnTo>
                    <a:pt x="40" y="636"/>
                  </a:lnTo>
                  <a:lnTo>
                    <a:pt x="34" y="636"/>
                  </a:lnTo>
                  <a:lnTo>
                    <a:pt x="34" y="629"/>
                  </a:lnTo>
                  <a:lnTo>
                    <a:pt x="27" y="636"/>
                  </a:lnTo>
                  <a:lnTo>
                    <a:pt x="27" y="629"/>
                  </a:lnTo>
                  <a:lnTo>
                    <a:pt x="27" y="636"/>
                  </a:lnTo>
                  <a:lnTo>
                    <a:pt x="27" y="629"/>
                  </a:lnTo>
                  <a:lnTo>
                    <a:pt x="20" y="636"/>
                  </a:lnTo>
                  <a:lnTo>
                    <a:pt x="13" y="636"/>
                  </a:lnTo>
                  <a:lnTo>
                    <a:pt x="13" y="643"/>
                  </a:lnTo>
                  <a:lnTo>
                    <a:pt x="7" y="636"/>
                  </a:lnTo>
                  <a:lnTo>
                    <a:pt x="0" y="636"/>
                  </a:lnTo>
                  <a:lnTo>
                    <a:pt x="0" y="629"/>
                  </a:lnTo>
                  <a:lnTo>
                    <a:pt x="7" y="623"/>
                  </a:lnTo>
                  <a:lnTo>
                    <a:pt x="7" y="616"/>
                  </a:lnTo>
                  <a:lnTo>
                    <a:pt x="7" y="609"/>
                  </a:lnTo>
                  <a:lnTo>
                    <a:pt x="7" y="602"/>
                  </a:lnTo>
                  <a:lnTo>
                    <a:pt x="7" y="595"/>
                  </a:lnTo>
                  <a:lnTo>
                    <a:pt x="13" y="595"/>
                  </a:lnTo>
                  <a:lnTo>
                    <a:pt x="13" y="582"/>
                  </a:lnTo>
                  <a:lnTo>
                    <a:pt x="20" y="582"/>
                  </a:lnTo>
                  <a:lnTo>
                    <a:pt x="20" y="589"/>
                  </a:lnTo>
                  <a:lnTo>
                    <a:pt x="20" y="582"/>
                  </a:lnTo>
                  <a:lnTo>
                    <a:pt x="27" y="582"/>
                  </a:lnTo>
                  <a:lnTo>
                    <a:pt x="34" y="582"/>
                  </a:lnTo>
                  <a:lnTo>
                    <a:pt x="40" y="582"/>
                  </a:lnTo>
                  <a:lnTo>
                    <a:pt x="40" y="568"/>
                  </a:lnTo>
                  <a:lnTo>
                    <a:pt x="40" y="555"/>
                  </a:lnTo>
                  <a:lnTo>
                    <a:pt x="47" y="555"/>
                  </a:lnTo>
                  <a:lnTo>
                    <a:pt x="47" y="548"/>
                  </a:lnTo>
                  <a:lnTo>
                    <a:pt x="54" y="548"/>
                  </a:lnTo>
                  <a:lnTo>
                    <a:pt x="54" y="541"/>
                  </a:lnTo>
                  <a:lnTo>
                    <a:pt x="61" y="541"/>
                  </a:lnTo>
                  <a:lnTo>
                    <a:pt x="61" y="535"/>
                  </a:lnTo>
                  <a:lnTo>
                    <a:pt x="61" y="528"/>
                  </a:lnTo>
                  <a:lnTo>
                    <a:pt x="54" y="521"/>
                  </a:lnTo>
                  <a:lnTo>
                    <a:pt x="61" y="521"/>
                  </a:lnTo>
                  <a:lnTo>
                    <a:pt x="54" y="521"/>
                  </a:lnTo>
                  <a:lnTo>
                    <a:pt x="67" y="514"/>
                  </a:lnTo>
                  <a:lnTo>
                    <a:pt x="74" y="521"/>
                  </a:lnTo>
                  <a:lnTo>
                    <a:pt x="81" y="521"/>
                  </a:lnTo>
                  <a:lnTo>
                    <a:pt x="88" y="528"/>
                  </a:lnTo>
                  <a:lnTo>
                    <a:pt x="101" y="514"/>
                  </a:lnTo>
                  <a:lnTo>
                    <a:pt x="108" y="507"/>
                  </a:lnTo>
                  <a:lnTo>
                    <a:pt x="142" y="494"/>
                  </a:lnTo>
                  <a:lnTo>
                    <a:pt x="155" y="494"/>
                  </a:lnTo>
                  <a:lnTo>
                    <a:pt x="169" y="487"/>
                  </a:lnTo>
                  <a:lnTo>
                    <a:pt x="176" y="487"/>
                  </a:lnTo>
                  <a:lnTo>
                    <a:pt x="196" y="480"/>
                  </a:lnTo>
                  <a:lnTo>
                    <a:pt x="203" y="480"/>
                  </a:lnTo>
                  <a:lnTo>
                    <a:pt x="210" y="480"/>
                  </a:lnTo>
                  <a:lnTo>
                    <a:pt x="223" y="480"/>
                  </a:lnTo>
                  <a:lnTo>
                    <a:pt x="243" y="487"/>
                  </a:lnTo>
                  <a:lnTo>
                    <a:pt x="250" y="487"/>
                  </a:lnTo>
                  <a:lnTo>
                    <a:pt x="250" y="480"/>
                  </a:lnTo>
                  <a:lnTo>
                    <a:pt x="257" y="487"/>
                  </a:lnTo>
                  <a:lnTo>
                    <a:pt x="264" y="480"/>
                  </a:lnTo>
                  <a:lnTo>
                    <a:pt x="271" y="487"/>
                  </a:lnTo>
                  <a:lnTo>
                    <a:pt x="271" y="501"/>
                  </a:lnTo>
                  <a:lnTo>
                    <a:pt x="264" y="501"/>
                  </a:lnTo>
                  <a:lnTo>
                    <a:pt x="264" y="507"/>
                  </a:lnTo>
                  <a:lnTo>
                    <a:pt x="271" y="507"/>
                  </a:lnTo>
                  <a:lnTo>
                    <a:pt x="277" y="501"/>
                  </a:lnTo>
                  <a:lnTo>
                    <a:pt x="284" y="501"/>
                  </a:lnTo>
                  <a:lnTo>
                    <a:pt x="284" y="507"/>
                  </a:lnTo>
                  <a:lnTo>
                    <a:pt x="291" y="507"/>
                  </a:lnTo>
                  <a:lnTo>
                    <a:pt x="298" y="507"/>
                  </a:lnTo>
                  <a:lnTo>
                    <a:pt x="298" y="501"/>
                  </a:lnTo>
                  <a:lnTo>
                    <a:pt x="298" y="494"/>
                  </a:lnTo>
                  <a:lnTo>
                    <a:pt x="311" y="480"/>
                  </a:lnTo>
                  <a:lnTo>
                    <a:pt x="304" y="474"/>
                  </a:lnTo>
                  <a:lnTo>
                    <a:pt x="304" y="453"/>
                  </a:lnTo>
                  <a:lnTo>
                    <a:pt x="298" y="453"/>
                  </a:lnTo>
                  <a:lnTo>
                    <a:pt x="304" y="447"/>
                  </a:lnTo>
                  <a:lnTo>
                    <a:pt x="311" y="440"/>
                  </a:lnTo>
                  <a:lnTo>
                    <a:pt x="304" y="440"/>
                  </a:lnTo>
                  <a:lnTo>
                    <a:pt x="311" y="433"/>
                  </a:lnTo>
                  <a:lnTo>
                    <a:pt x="325" y="433"/>
                  </a:lnTo>
                  <a:lnTo>
                    <a:pt x="331" y="433"/>
                  </a:lnTo>
                  <a:lnTo>
                    <a:pt x="338" y="447"/>
                  </a:lnTo>
                  <a:lnTo>
                    <a:pt x="345" y="447"/>
                  </a:lnTo>
                  <a:lnTo>
                    <a:pt x="345" y="453"/>
                  </a:lnTo>
                  <a:lnTo>
                    <a:pt x="345" y="447"/>
                  </a:lnTo>
                  <a:lnTo>
                    <a:pt x="352" y="453"/>
                  </a:lnTo>
                  <a:lnTo>
                    <a:pt x="358" y="447"/>
                  </a:lnTo>
                  <a:lnTo>
                    <a:pt x="365" y="447"/>
                  </a:lnTo>
                  <a:lnTo>
                    <a:pt x="365" y="460"/>
                  </a:lnTo>
                  <a:lnTo>
                    <a:pt x="372" y="453"/>
                  </a:lnTo>
                  <a:lnTo>
                    <a:pt x="372" y="460"/>
                  </a:lnTo>
                  <a:lnTo>
                    <a:pt x="372" y="453"/>
                  </a:lnTo>
                  <a:lnTo>
                    <a:pt x="372" y="447"/>
                  </a:lnTo>
                  <a:lnTo>
                    <a:pt x="379" y="447"/>
                  </a:lnTo>
                  <a:lnTo>
                    <a:pt x="386" y="440"/>
                  </a:lnTo>
                  <a:lnTo>
                    <a:pt x="379" y="433"/>
                  </a:lnTo>
                  <a:lnTo>
                    <a:pt x="386" y="426"/>
                  </a:lnTo>
                  <a:lnTo>
                    <a:pt x="386" y="419"/>
                  </a:lnTo>
                  <a:lnTo>
                    <a:pt x="379" y="406"/>
                  </a:lnTo>
                  <a:lnTo>
                    <a:pt x="372" y="406"/>
                  </a:lnTo>
                  <a:lnTo>
                    <a:pt x="372" y="392"/>
                  </a:lnTo>
                  <a:lnTo>
                    <a:pt x="372" y="379"/>
                  </a:lnTo>
                  <a:lnTo>
                    <a:pt x="365" y="379"/>
                  </a:lnTo>
                  <a:lnTo>
                    <a:pt x="358" y="379"/>
                  </a:lnTo>
                  <a:lnTo>
                    <a:pt x="352" y="379"/>
                  </a:lnTo>
                  <a:lnTo>
                    <a:pt x="352" y="372"/>
                  </a:lnTo>
                  <a:lnTo>
                    <a:pt x="352" y="365"/>
                  </a:lnTo>
                  <a:lnTo>
                    <a:pt x="352" y="359"/>
                  </a:lnTo>
                  <a:lnTo>
                    <a:pt x="365" y="352"/>
                  </a:lnTo>
                  <a:lnTo>
                    <a:pt x="365" y="345"/>
                  </a:lnTo>
                  <a:lnTo>
                    <a:pt x="372" y="345"/>
                  </a:lnTo>
                  <a:lnTo>
                    <a:pt x="379" y="331"/>
                  </a:lnTo>
                  <a:lnTo>
                    <a:pt x="386" y="331"/>
                  </a:lnTo>
                  <a:lnTo>
                    <a:pt x="386" y="325"/>
                  </a:lnTo>
                  <a:lnTo>
                    <a:pt x="379" y="318"/>
                  </a:lnTo>
                  <a:lnTo>
                    <a:pt x="372" y="318"/>
                  </a:lnTo>
                  <a:lnTo>
                    <a:pt x="372" y="304"/>
                  </a:lnTo>
                  <a:lnTo>
                    <a:pt x="365" y="304"/>
                  </a:lnTo>
                  <a:lnTo>
                    <a:pt x="365" y="311"/>
                  </a:lnTo>
                  <a:lnTo>
                    <a:pt x="365" y="304"/>
                  </a:lnTo>
                  <a:lnTo>
                    <a:pt x="358" y="311"/>
                  </a:lnTo>
                  <a:lnTo>
                    <a:pt x="352" y="311"/>
                  </a:lnTo>
                  <a:lnTo>
                    <a:pt x="352" y="318"/>
                  </a:lnTo>
                  <a:lnTo>
                    <a:pt x="345" y="318"/>
                  </a:lnTo>
                  <a:lnTo>
                    <a:pt x="331" y="298"/>
                  </a:lnTo>
                  <a:lnTo>
                    <a:pt x="338" y="284"/>
                  </a:lnTo>
                  <a:lnTo>
                    <a:pt x="338" y="277"/>
                  </a:lnTo>
                  <a:lnTo>
                    <a:pt x="352" y="271"/>
                  </a:lnTo>
                  <a:lnTo>
                    <a:pt x="352" y="264"/>
                  </a:lnTo>
                  <a:lnTo>
                    <a:pt x="358" y="264"/>
                  </a:lnTo>
                  <a:lnTo>
                    <a:pt x="365" y="257"/>
                  </a:lnTo>
                  <a:lnTo>
                    <a:pt x="365" y="250"/>
                  </a:lnTo>
                  <a:lnTo>
                    <a:pt x="372" y="257"/>
                  </a:lnTo>
                  <a:lnTo>
                    <a:pt x="379" y="243"/>
                  </a:lnTo>
                  <a:lnTo>
                    <a:pt x="386" y="243"/>
                  </a:lnTo>
                  <a:lnTo>
                    <a:pt x="399" y="237"/>
                  </a:lnTo>
                  <a:lnTo>
                    <a:pt x="406" y="237"/>
                  </a:lnTo>
                  <a:lnTo>
                    <a:pt x="419" y="237"/>
                  </a:lnTo>
                  <a:lnTo>
                    <a:pt x="426" y="230"/>
                  </a:lnTo>
                  <a:lnTo>
                    <a:pt x="433" y="237"/>
                  </a:lnTo>
                  <a:lnTo>
                    <a:pt x="446" y="230"/>
                  </a:lnTo>
                  <a:lnTo>
                    <a:pt x="453" y="223"/>
                  </a:lnTo>
                  <a:lnTo>
                    <a:pt x="460" y="223"/>
                  </a:lnTo>
                  <a:lnTo>
                    <a:pt x="467" y="223"/>
                  </a:lnTo>
                  <a:lnTo>
                    <a:pt x="474" y="223"/>
                  </a:lnTo>
                  <a:lnTo>
                    <a:pt x="480" y="223"/>
                  </a:lnTo>
                  <a:lnTo>
                    <a:pt x="487" y="230"/>
                  </a:lnTo>
                  <a:lnTo>
                    <a:pt x="494" y="223"/>
                  </a:lnTo>
                  <a:lnTo>
                    <a:pt x="494" y="230"/>
                  </a:lnTo>
                  <a:lnTo>
                    <a:pt x="507" y="216"/>
                  </a:lnTo>
                  <a:lnTo>
                    <a:pt x="514" y="223"/>
                  </a:lnTo>
                  <a:lnTo>
                    <a:pt x="521" y="223"/>
                  </a:lnTo>
                  <a:lnTo>
                    <a:pt x="534" y="223"/>
                  </a:lnTo>
                  <a:lnTo>
                    <a:pt x="541" y="223"/>
                  </a:lnTo>
                  <a:lnTo>
                    <a:pt x="555" y="210"/>
                  </a:lnTo>
                  <a:lnTo>
                    <a:pt x="555" y="203"/>
                  </a:lnTo>
                  <a:lnTo>
                    <a:pt x="561" y="196"/>
                  </a:lnTo>
                  <a:lnTo>
                    <a:pt x="561" y="189"/>
                  </a:lnTo>
                  <a:lnTo>
                    <a:pt x="561" y="182"/>
                  </a:lnTo>
                  <a:lnTo>
                    <a:pt x="561" y="176"/>
                  </a:lnTo>
                  <a:lnTo>
                    <a:pt x="561" y="169"/>
                  </a:lnTo>
                  <a:lnTo>
                    <a:pt x="568" y="162"/>
                  </a:lnTo>
                  <a:lnTo>
                    <a:pt x="575" y="162"/>
                  </a:lnTo>
                  <a:lnTo>
                    <a:pt x="582" y="155"/>
                  </a:lnTo>
                  <a:lnTo>
                    <a:pt x="582" y="149"/>
                  </a:lnTo>
                  <a:lnTo>
                    <a:pt x="589" y="149"/>
                  </a:lnTo>
                  <a:lnTo>
                    <a:pt x="589" y="142"/>
                  </a:lnTo>
                  <a:lnTo>
                    <a:pt x="589" y="135"/>
                  </a:lnTo>
                  <a:lnTo>
                    <a:pt x="568" y="122"/>
                  </a:lnTo>
                  <a:lnTo>
                    <a:pt x="568" y="115"/>
                  </a:lnTo>
                  <a:lnTo>
                    <a:pt x="568" y="108"/>
                  </a:lnTo>
                  <a:lnTo>
                    <a:pt x="575" y="101"/>
                  </a:lnTo>
                  <a:lnTo>
                    <a:pt x="582" y="88"/>
                  </a:lnTo>
                  <a:lnTo>
                    <a:pt x="589" y="81"/>
                  </a:lnTo>
                  <a:lnTo>
                    <a:pt x="602" y="74"/>
                  </a:lnTo>
                  <a:lnTo>
                    <a:pt x="616" y="74"/>
                  </a:lnTo>
                  <a:lnTo>
                    <a:pt x="616" y="67"/>
                  </a:lnTo>
                  <a:lnTo>
                    <a:pt x="616" y="54"/>
                  </a:lnTo>
                  <a:lnTo>
                    <a:pt x="616" y="47"/>
                  </a:lnTo>
                  <a:lnTo>
                    <a:pt x="622" y="40"/>
                  </a:lnTo>
                  <a:lnTo>
                    <a:pt x="636" y="40"/>
                  </a:lnTo>
                  <a:lnTo>
                    <a:pt x="636" y="27"/>
                  </a:lnTo>
                  <a:lnTo>
                    <a:pt x="643" y="27"/>
                  </a:lnTo>
                  <a:lnTo>
                    <a:pt x="649" y="27"/>
                  </a:lnTo>
                  <a:lnTo>
                    <a:pt x="656" y="27"/>
                  </a:lnTo>
                  <a:lnTo>
                    <a:pt x="670" y="34"/>
                  </a:lnTo>
                  <a:lnTo>
                    <a:pt x="670" y="27"/>
                  </a:lnTo>
                  <a:lnTo>
                    <a:pt x="676" y="20"/>
                  </a:lnTo>
                  <a:lnTo>
                    <a:pt x="676" y="27"/>
                  </a:lnTo>
                  <a:lnTo>
                    <a:pt x="676" y="20"/>
                  </a:lnTo>
                  <a:lnTo>
                    <a:pt x="676" y="27"/>
                  </a:lnTo>
                  <a:lnTo>
                    <a:pt x="683" y="20"/>
                  </a:lnTo>
                  <a:lnTo>
                    <a:pt x="690" y="27"/>
                  </a:lnTo>
                  <a:lnTo>
                    <a:pt x="697" y="20"/>
                  </a:lnTo>
                  <a:lnTo>
                    <a:pt x="704" y="13"/>
                  </a:lnTo>
                  <a:lnTo>
                    <a:pt x="710" y="13"/>
                  </a:lnTo>
                  <a:lnTo>
                    <a:pt x="717" y="13"/>
                  </a:lnTo>
                  <a:lnTo>
                    <a:pt x="724" y="20"/>
                  </a:lnTo>
                  <a:lnTo>
                    <a:pt x="731" y="20"/>
                  </a:lnTo>
                  <a:lnTo>
                    <a:pt x="731" y="13"/>
                  </a:lnTo>
                  <a:lnTo>
                    <a:pt x="737" y="6"/>
                  </a:lnTo>
                  <a:lnTo>
                    <a:pt x="737" y="13"/>
                  </a:lnTo>
                  <a:lnTo>
                    <a:pt x="744" y="6"/>
                  </a:lnTo>
                  <a:lnTo>
                    <a:pt x="751" y="6"/>
                  </a:lnTo>
                  <a:lnTo>
                    <a:pt x="751" y="0"/>
                  </a:lnTo>
                  <a:lnTo>
                    <a:pt x="758" y="6"/>
                  </a:lnTo>
                  <a:lnTo>
                    <a:pt x="764" y="13"/>
                  </a:lnTo>
                  <a:lnTo>
                    <a:pt x="771" y="13"/>
                  </a:lnTo>
                  <a:lnTo>
                    <a:pt x="778" y="13"/>
                  </a:lnTo>
                  <a:lnTo>
                    <a:pt x="778" y="20"/>
                  </a:lnTo>
                  <a:lnTo>
                    <a:pt x="785" y="13"/>
                  </a:lnTo>
                  <a:lnTo>
                    <a:pt x="785" y="20"/>
                  </a:lnTo>
                  <a:lnTo>
                    <a:pt x="778" y="20"/>
                  </a:lnTo>
                  <a:lnTo>
                    <a:pt x="792" y="20"/>
                  </a:lnTo>
                  <a:lnTo>
                    <a:pt x="792" y="33"/>
                  </a:lnTo>
                  <a:lnTo>
                    <a:pt x="792" y="47"/>
                  </a:lnTo>
                  <a:lnTo>
                    <a:pt x="792" y="40"/>
                  </a:lnTo>
                  <a:lnTo>
                    <a:pt x="785" y="33"/>
                  </a:lnTo>
                  <a:lnTo>
                    <a:pt x="778" y="33"/>
                  </a:lnTo>
                  <a:lnTo>
                    <a:pt x="771" y="33"/>
                  </a:lnTo>
                  <a:lnTo>
                    <a:pt x="771" y="40"/>
                  </a:lnTo>
                  <a:lnTo>
                    <a:pt x="785" y="53"/>
                  </a:lnTo>
                  <a:lnTo>
                    <a:pt x="771" y="60"/>
                  </a:lnTo>
                  <a:lnTo>
                    <a:pt x="771" y="67"/>
                  </a:lnTo>
                  <a:lnTo>
                    <a:pt x="764" y="74"/>
                  </a:lnTo>
                  <a:lnTo>
                    <a:pt x="758" y="74"/>
                  </a:lnTo>
                  <a:lnTo>
                    <a:pt x="751" y="67"/>
                  </a:lnTo>
                  <a:lnTo>
                    <a:pt x="744" y="74"/>
                  </a:lnTo>
                  <a:lnTo>
                    <a:pt x="737" y="81"/>
                  </a:lnTo>
                  <a:lnTo>
                    <a:pt x="744" y="94"/>
                  </a:lnTo>
                  <a:lnTo>
                    <a:pt x="744" y="101"/>
                  </a:lnTo>
                  <a:lnTo>
                    <a:pt x="744" y="114"/>
                  </a:lnTo>
                  <a:lnTo>
                    <a:pt x="744" y="121"/>
                  </a:lnTo>
                  <a:lnTo>
                    <a:pt x="744" y="128"/>
                  </a:lnTo>
                  <a:lnTo>
                    <a:pt x="758" y="128"/>
                  </a:lnTo>
                  <a:lnTo>
                    <a:pt x="764" y="135"/>
                  </a:lnTo>
                  <a:lnTo>
                    <a:pt x="785" y="135"/>
                  </a:lnTo>
                  <a:lnTo>
                    <a:pt x="805" y="114"/>
                  </a:lnTo>
                  <a:lnTo>
                    <a:pt x="805" y="101"/>
                  </a:lnTo>
                  <a:lnTo>
                    <a:pt x="825" y="87"/>
                  </a:lnTo>
                  <a:lnTo>
                    <a:pt x="825" y="81"/>
                  </a:lnTo>
                  <a:lnTo>
                    <a:pt x="839" y="74"/>
                  </a:lnTo>
                  <a:lnTo>
                    <a:pt x="880" y="81"/>
                  </a:lnTo>
                  <a:lnTo>
                    <a:pt x="886" y="81"/>
                  </a:lnTo>
                  <a:lnTo>
                    <a:pt x="886" y="101"/>
                  </a:lnTo>
                  <a:lnTo>
                    <a:pt x="907" y="108"/>
                  </a:lnTo>
                  <a:lnTo>
                    <a:pt x="913" y="114"/>
                  </a:lnTo>
                  <a:lnTo>
                    <a:pt x="920" y="121"/>
                  </a:lnTo>
                  <a:lnTo>
                    <a:pt x="920" y="135"/>
                  </a:lnTo>
                  <a:lnTo>
                    <a:pt x="927" y="141"/>
                  </a:lnTo>
                  <a:lnTo>
                    <a:pt x="934" y="148"/>
                  </a:lnTo>
                  <a:lnTo>
                    <a:pt x="934" y="155"/>
                  </a:lnTo>
                  <a:lnTo>
                    <a:pt x="941" y="162"/>
                  </a:lnTo>
                  <a:lnTo>
                    <a:pt x="947" y="169"/>
                  </a:lnTo>
                  <a:lnTo>
                    <a:pt x="961" y="182"/>
                  </a:lnTo>
                  <a:lnTo>
                    <a:pt x="961" y="196"/>
                  </a:lnTo>
                  <a:lnTo>
                    <a:pt x="961" y="202"/>
                  </a:lnTo>
                  <a:lnTo>
                    <a:pt x="961" y="216"/>
                  </a:lnTo>
                  <a:lnTo>
                    <a:pt x="961" y="223"/>
                  </a:lnTo>
                  <a:lnTo>
                    <a:pt x="961" y="229"/>
                  </a:lnTo>
                  <a:lnTo>
                    <a:pt x="961" y="236"/>
                  </a:lnTo>
                  <a:lnTo>
                    <a:pt x="961" y="243"/>
                  </a:lnTo>
                  <a:lnTo>
                    <a:pt x="968" y="236"/>
                  </a:lnTo>
                  <a:lnTo>
                    <a:pt x="968" y="243"/>
                  </a:lnTo>
                  <a:lnTo>
                    <a:pt x="974" y="250"/>
                  </a:lnTo>
                  <a:lnTo>
                    <a:pt x="974" y="263"/>
                  </a:lnTo>
                  <a:lnTo>
                    <a:pt x="981" y="263"/>
                  </a:lnTo>
                  <a:lnTo>
                    <a:pt x="988" y="270"/>
                  </a:lnTo>
                  <a:lnTo>
                    <a:pt x="995" y="270"/>
                  </a:lnTo>
                  <a:lnTo>
                    <a:pt x="1001" y="277"/>
                  </a:lnTo>
                  <a:lnTo>
                    <a:pt x="1008" y="284"/>
                  </a:lnTo>
                  <a:lnTo>
                    <a:pt x="1015" y="284"/>
                  </a:lnTo>
                  <a:lnTo>
                    <a:pt x="1015" y="290"/>
                  </a:lnTo>
                  <a:lnTo>
                    <a:pt x="1022" y="290"/>
                  </a:lnTo>
                  <a:lnTo>
                    <a:pt x="1028" y="297"/>
                  </a:lnTo>
                  <a:lnTo>
                    <a:pt x="1028" y="304"/>
                  </a:lnTo>
                  <a:lnTo>
                    <a:pt x="1022" y="304"/>
                  </a:lnTo>
                  <a:lnTo>
                    <a:pt x="1022" y="311"/>
                  </a:lnTo>
                  <a:lnTo>
                    <a:pt x="1022" y="317"/>
                  </a:lnTo>
                  <a:lnTo>
                    <a:pt x="1028" y="317"/>
                  </a:lnTo>
                  <a:lnTo>
                    <a:pt x="1022" y="317"/>
                  </a:lnTo>
                  <a:lnTo>
                    <a:pt x="1028" y="324"/>
                  </a:lnTo>
                  <a:lnTo>
                    <a:pt x="1022" y="324"/>
                  </a:lnTo>
                  <a:lnTo>
                    <a:pt x="1022" y="331"/>
                  </a:lnTo>
                  <a:lnTo>
                    <a:pt x="1028" y="338"/>
                  </a:lnTo>
                  <a:lnTo>
                    <a:pt x="1028" y="345"/>
                  </a:lnTo>
                  <a:lnTo>
                    <a:pt x="1028" y="351"/>
                  </a:lnTo>
                  <a:lnTo>
                    <a:pt x="1022" y="358"/>
                  </a:lnTo>
                  <a:lnTo>
                    <a:pt x="1022" y="365"/>
                  </a:lnTo>
                  <a:lnTo>
                    <a:pt x="1028" y="365"/>
                  </a:lnTo>
                  <a:lnTo>
                    <a:pt x="1028" y="372"/>
                  </a:lnTo>
                  <a:lnTo>
                    <a:pt x="1022" y="372"/>
                  </a:lnTo>
                  <a:lnTo>
                    <a:pt x="1028" y="372"/>
                  </a:lnTo>
                  <a:lnTo>
                    <a:pt x="1028" y="378"/>
                  </a:lnTo>
                  <a:lnTo>
                    <a:pt x="1028" y="385"/>
                  </a:lnTo>
                  <a:lnTo>
                    <a:pt x="1028" y="378"/>
                  </a:lnTo>
                  <a:lnTo>
                    <a:pt x="1035" y="385"/>
                  </a:lnTo>
                  <a:lnTo>
                    <a:pt x="1028" y="385"/>
                  </a:lnTo>
                  <a:lnTo>
                    <a:pt x="1035" y="392"/>
                  </a:lnTo>
                  <a:lnTo>
                    <a:pt x="1042" y="392"/>
                  </a:lnTo>
                  <a:lnTo>
                    <a:pt x="1049" y="399"/>
                  </a:lnTo>
                  <a:lnTo>
                    <a:pt x="1056" y="405"/>
                  </a:lnTo>
                  <a:lnTo>
                    <a:pt x="1069" y="405"/>
                  </a:lnTo>
                  <a:lnTo>
                    <a:pt x="1076" y="412"/>
                  </a:lnTo>
                  <a:lnTo>
                    <a:pt x="1083" y="412"/>
                  </a:lnTo>
                  <a:lnTo>
                    <a:pt x="1089" y="419"/>
                  </a:lnTo>
                  <a:lnTo>
                    <a:pt x="1096" y="426"/>
                  </a:lnTo>
                  <a:lnTo>
                    <a:pt x="1089" y="433"/>
                  </a:lnTo>
                  <a:lnTo>
                    <a:pt x="1089" y="439"/>
                  </a:lnTo>
                  <a:lnTo>
                    <a:pt x="1083" y="446"/>
                  </a:lnTo>
                  <a:lnTo>
                    <a:pt x="1083" y="460"/>
                  </a:lnTo>
                  <a:lnTo>
                    <a:pt x="1083" y="466"/>
                  </a:lnTo>
                  <a:lnTo>
                    <a:pt x="1089" y="473"/>
                  </a:lnTo>
                  <a:lnTo>
                    <a:pt x="1096" y="480"/>
                  </a:lnTo>
                  <a:lnTo>
                    <a:pt x="1103" y="487"/>
                  </a:lnTo>
                  <a:lnTo>
                    <a:pt x="1116" y="493"/>
                  </a:lnTo>
                  <a:lnTo>
                    <a:pt x="1116" y="500"/>
                  </a:lnTo>
                  <a:lnTo>
                    <a:pt x="1110" y="507"/>
                  </a:lnTo>
                  <a:lnTo>
                    <a:pt x="1110" y="514"/>
                  </a:lnTo>
                  <a:lnTo>
                    <a:pt x="1116" y="521"/>
                  </a:lnTo>
                  <a:lnTo>
                    <a:pt x="1116" y="534"/>
                  </a:lnTo>
                  <a:lnTo>
                    <a:pt x="1123" y="541"/>
                  </a:lnTo>
                  <a:lnTo>
                    <a:pt x="1123" y="548"/>
                  </a:lnTo>
                  <a:lnTo>
                    <a:pt x="1123" y="554"/>
                  </a:lnTo>
                  <a:lnTo>
                    <a:pt x="1116" y="561"/>
                  </a:lnTo>
                  <a:lnTo>
                    <a:pt x="1116" y="568"/>
                  </a:lnTo>
                  <a:lnTo>
                    <a:pt x="1116" y="575"/>
                  </a:lnTo>
                  <a:lnTo>
                    <a:pt x="1116" y="581"/>
                  </a:lnTo>
                  <a:lnTo>
                    <a:pt x="1110" y="575"/>
                  </a:lnTo>
                  <a:lnTo>
                    <a:pt x="1103" y="581"/>
                  </a:lnTo>
                  <a:lnTo>
                    <a:pt x="1103" y="588"/>
                  </a:lnTo>
                  <a:lnTo>
                    <a:pt x="1096" y="581"/>
                  </a:lnTo>
                  <a:lnTo>
                    <a:pt x="1096" y="575"/>
                  </a:lnTo>
                  <a:lnTo>
                    <a:pt x="1089" y="568"/>
                  </a:lnTo>
                  <a:lnTo>
                    <a:pt x="1083" y="568"/>
                  </a:lnTo>
                  <a:lnTo>
                    <a:pt x="1069" y="581"/>
                  </a:lnTo>
                  <a:lnTo>
                    <a:pt x="1062" y="588"/>
                  </a:lnTo>
                  <a:lnTo>
                    <a:pt x="1062" y="595"/>
                  </a:lnTo>
                  <a:lnTo>
                    <a:pt x="1056" y="602"/>
                  </a:lnTo>
                  <a:lnTo>
                    <a:pt x="1049" y="602"/>
                  </a:lnTo>
                  <a:lnTo>
                    <a:pt x="1049" y="595"/>
                  </a:lnTo>
                  <a:lnTo>
                    <a:pt x="1049" y="581"/>
                  </a:lnTo>
                  <a:lnTo>
                    <a:pt x="1042" y="581"/>
                  </a:lnTo>
                  <a:lnTo>
                    <a:pt x="1035" y="581"/>
                  </a:lnTo>
                  <a:lnTo>
                    <a:pt x="1028" y="588"/>
                  </a:lnTo>
                  <a:lnTo>
                    <a:pt x="1022" y="595"/>
                  </a:lnTo>
                  <a:lnTo>
                    <a:pt x="1022" y="609"/>
                  </a:lnTo>
                  <a:lnTo>
                    <a:pt x="1022" y="615"/>
                  </a:lnTo>
                  <a:lnTo>
                    <a:pt x="1022" y="622"/>
                  </a:lnTo>
                  <a:lnTo>
                    <a:pt x="1028" y="622"/>
                  </a:lnTo>
                  <a:lnTo>
                    <a:pt x="1035" y="622"/>
                  </a:lnTo>
                  <a:lnTo>
                    <a:pt x="1042" y="622"/>
                  </a:lnTo>
                  <a:lnTo>
                    <a:pt x="1035" y="629"/>
                  </a:lnTo>
                  <a:lnTo>
                    <a:pt x="1028" y="636"/>
                  </a:lnTo>
                  <a:lnTo>
                    <a:pt x="1022" y="636"/>
                  </a:lnTo>
                  <a:lnTo>
                    <a:pt x="1022" y="642"/>
                  </a:lnTo>
                  <a:lnTo>
                    <a:pt x="1022" y="636"/>
                  </a:lnTo>
                  <a:lnTo>
                    <a:pt x="1022" y="642"/>
                  </a:lnTo>
                  <a:lnTo>
                    <a:pt x="1028" y="642"/>
                  </a:lnTo>
                  <a:lnTo>
                    <a:pt x="1022" y="642"/>
                  </a:lnTo>
                  <a:lnTo>
                    <a:pt x="1028" y="642"/>
                  </a:lnTo>
                  <a:lnTo>
                    <a:pt x="1028" y="649"/>
                  </a:lnTo>
                  <a:lnTo>
                    <a:pt x="1028" y="656"/>
                  </a:lnTo>
                  <a:lnTo>
                    <a:pt x="1035" y="656"/>
                  </a:lnTo>
                  <a:lnTo>
                    <a:pt x="1042" y="663"/>
                  </a:lnTo>
                  <a:lnTo>
                    <a:pt x="1042" y="669"/>
                  </a:lnTo>
                  <a:lnTo>
                    <a:pt x="1049" y="676"/>
                  </a:lnTo>
                  <a:lnTo>
                    <a:pt x="1056" y="676"/>
                  </a:lnTo>
                  <a:lnTo>
                    <a:pt x="1062" y="683"/>
                  </a:lnTo>
                  <a:lnTo>
                    <a:pt x="1069" y="683"/>
                  </a:lnTo>
                  <a:lnTo>
                    <a:pt x="1069" y="697"/>
                  </a:lnTo>
                  <a:lnTo>
                    <a:pt x="1069" y="710"/>
                  </a:lnTo>
                  <a:lnTo>
                    <a:pt x="1076" y="710"/>
                  </a:lnTo>
                  <a:lnTo>
                    <a:pt x="1083" y="703"/>
                  </a:lnTo>
                  <a:lnTo>
                    <a:pt x="1083" y="697"/>
                  </a:lnTo>
                  <a:lnTo>
                    <a:pt x="1089" y="697"/>
                  </a:lnTo>
                  <a:lnTo>
                    <a:pt x="1103" y="676"/>
                  </a:lnTo>
                  <a:lnTo>
                    <a:pt x="1110" y="669"/>
                  </a:lnTo>
                  <a:lnTo>
                    <a:pt x="1123" y="663"/>
                  </a:lnTo>
                  <a:lnTo>
                    <a:pt x="1144" y="663"/>
                  </a:lnTo>
                  <a:lnTo>
                    <a:pt x="1164" y="649"/>
                  </a:lnTo>
                  <a:lnTo>
                    <a:pt x="1171" y="642"/>
                  </a:lnTo>
                  <a:lnTo>
                    <a:pt x="1184" y="636"/>
                  </a:lnTo>
                  <a:lnTo>
                    <a:pt x="1191" y="629"/>
                  </a:lnTo>
                  <a:lnTo>
                    <a:pt x="1204" y="622"/>
                  </a:lnTo>
                  <a:lnTo>
                    <a:pt x="1238" y="602"/>
                  </a:lnTo>
                  <a:lnTo>
                    <a:pt x="1252" y="615"/>
                  </a:lnTo>
                  <a:lnTo>
                    <a:pt x="1259" y="629"/>
                  </a:lnTo>
                  <a:lnTo>
                    <a:pt x="1272" y="615"/>
                  </a:lnTo>
                  <a:lnTo>
                    <a:pt x="1279" y="622"/>
                  </a:lnTo>
                  <a:lnTo>
                    <a:pt x="1286" y="622"/>
                  </a:lnTo>
                  <a:lnTo>
                    <a:pt x="1299" y="622"/>
                  </a:lnTo>
                  <a:lnTo>
                    <a:pt x="1292" y="615"/>
                  </a:lnTo>
                  <a:lnTo>
                    <a:pt x="1299" y="609"/>
                  </a:lnTo>
                  <a:lnTo>
                    <a:pt x="1292" y="609"/>
                  </a:lnTo>
                  <a:lnTo>
                    <a:pt x="1292" y="595"/>
                  </a:lnTo>
                  <a:lnTo>
                    <a:pt x="1292" y="588"/>
                  </a:lnTo>
                  <a:lnTo>
                    <a:pt x="1279" y="581"/>
                  </a:lnTo>
                  <a:lnTo>
                    <a:pt x="1292" y="581"/>
                  </a:lnTo>
                  <a:lnTo>
                    <a:pt x="1299" y="581"/>
                  </a:lnTo>
                  <a:lnTo>
                    <a:pt x="1306" y="595"/>
                  </a:lnTo>
                  <a:lnTo>
                    <a:pt x="1306" y="602"/>
                  </a:lnTo>
                  <a:lnTo>
                    <a:pt x="1313" y="609"/>
                  </a:lnTo>
                  <a:lnTo>
                    <a:pt x="1306" y="615"/>
                  </a:lnTo>
                  <a:lnTo>
                    <a:pt x="1313" y="622"/>
                  </a:lnTo>
                  <a:lnTo>
                    <a:pt x="1320" y="629"/>
                  </a:lnTo>
                  <a:lnTo>
                    <a:pt x="1333" y="629"/>
                  </a:lnTo>
                  <a:close/>
                  <a:moveTo>
                    <a:pt x="1381" y="704"/>
                  </a:moveTo>
                  <a:lnTo>
                    <a:pt x="1374" y="704"/>
                  </a:lnTo>
                  <a:lnTo>
                    <a:pt x="1367" y="683"/>
                  </a:lnTo>
                  <a:lnTo>
                    <a:pt x="1367" y="677"/>
                  </a:lnTo>
                  <a:lnTo>
                    <a:pt x="1367" y="670"/>
                  </a:lnTo>
                  <a:lnTo>
                    <a:pt x="1367" y="663"/>
                  </a:lnTo>
                  <a:lnTo>
                    <a:pt x="1374" y="656"/>
                  </a:lnTo>
                  <a:lnTo>
                    <a:pt x="1367" y="650"/>
                  </a:lnTo>
                  <a:lnTo>
                    <a:pt x="1367" y="656"/>
                  </a:lnTo>
                  <a:lnTo>
                    <a:pt x="1360" y="656"/>
                  </a:lnTo>
                  <a:lnTo>
                    <a:pt x="1354" y="663"/>
                  </a:lnTo>
                  <a:lnTo>
                    <a:pt x="1354" y="656"/>
                  </a:lnTo>
                  <a:lnTo>
                    <a:pt x="1347" y="650"/>
                  </a:lnTo>
                  <a:lnTo>
                    <a:pt x="1320" y="643"/>
                  </a:lnTo>
                  <a:lnTo>
                    <a:pt x="1320" y="650"/>
                  </a:lnTo>
                  <a:lnTo>
                    <a:pt x="1354" y="663"/>
                  </a:lnTo>
                  <a:lnTo>
                    <a:pt x="1360" y="670"/>
                  </a:lnTo>
                  <a:lnTo>
                    <a:pt x="1354" y="690"/>
                  </a:lnTo>
                  <a:lnTo>
                    <a:pt x="1367" y="683"/>
                  </a:lnTo>
                  <a:lnTo>
                    <a:pt x="1367" y="704"/>
                  </a:lnTo>
                  <a:lnTo>
                    <a:pt x="1374" y="704"/>
                  </a:lnTo>
                  <a:lnTo>
                    <a:pt x="1381" y="711"/>
                  </a:lnTo>
                  <a:lnTo>
                    <a:pt x="1381" y="704"/>
                  </a:lnTo>
                  <a:close/>
                </a:path>
              </a:pathLst>
            </a:custGeom>
            <a:solidFill>
              <a:srgbClr val="001F5A"/>
            </a:solidFill>
            <a:ln w="1" cap="sq">
              <a:solidFill>
                <a:srgbClr val="7F7F7F"/>
              </a:solidFill>
              <a:prstDash val="solid"/>
              <a:miter lim="800000"/>
              <a:headEnd/>
              <a:tailEnd/>
            </a:ln>
          </p:spPr>
          <p:txBody>
            <a:bodyPr lIns="100796" tIns="50398" rIns="100796" bIns="50398"/>
            <a:lstStyle/>
            <a:p>
              <a:endParaRPr lang="es-ES" sz="2004" dirty="0"/>
            </a:p>
          </p:txBody>
        </p:sp>
        <p:sp>
          <p:nvSpPr>
            <p:cNvPr id="8218" name="cadiz">
              <a:extLst>
                <a:ext uri="{FF2B5EF4-FFF2-40B4-BE49-F238E27FC236}">
                  <a16:creationId xmlns:a16="http://schemas.microsoft.com/office/drawing/2014/main" id="{888051F4-A136-959C-EB56-C81AC635D47B}"/>
                </a:ext>
              </a:extLst>
            </p:cNvPr>
            <p:cNvSpPr>
              <a:spLocks/>
            </p:cNvSpPr>
            <p:nvPr/>
          </p:nvSpPr>
          <p:spPr bwMode="auto">
            <a:xfrm>
              <a:off x="13199471" y="8476390"/>
              <a:ext cx="456523" cy="472659"/>
            </a:xfrm>
            <a:custGeom>
              <a:avLst/>
              <a:gdLst>
                <a:gd name="T0" fmla="*/ 2147483647 w 1246"/>
                <a:gd name="T1" fmla="*/ 2147483647 h 1192"/>
                <a:gd name="T2" fmla="*/ 2147483647 w 1246"/>
                <a:gd name="T3" fmla="*/ 2147483647 h 1192"/>
                <a:gd name="T4" fmla="*/ 2147483647 w 1246"/>
                <a:gd name="T5" fmla="*/ 2147483647 h 1192"/>
                <a:gd name="T6" fmla="*/ 2147483647 w 1246"/>
                <a:gd name="T7" fmla="*/ 2147483647 h 1192"/>
                <a:gd name="T8" fmla="*/ 2147483647 w 1246"/>
                <a:gd name="T9" fmla="*/ 2147483647 h 1192"/>
                <a:gd name="T10" fmla="*/ 2147483647 w 1246"/>
                <a:gd name="T11" fmla="*/ 2147483647 h 1192"/>
                <a:gd name="T12" fmla="*/ 2147483647 w 1246"/>
                <a:gd name="T13" fmla="*/ 2147483647 h 1192"/>
                <a:gd name="T14" fmla="*/ 2147483647 w 1246"/>
                <a:gd name="T15" fmla="*/ 2147483647 h 1192"/>
                <a:gd name="T16" fmla="*/ 2147483647 w 1246"/>
                <a:gd name="T17" fmla="*/ 2147483647 h 1192"/>
                <a:gd name="T18" fmla="*/ 2147483647 w 1246"/>
                <a:gd name="T19" fmla="*/ 2147483647 h 1192"/>
                <a:gd name="T20" fmla="*/ 2147483647 w 1246"/>
                <a:gd name="T21" fmla="*/ 2147483647 h 1192"/>
                <a:gd name="T22" fmla="*/ 2147483647 w 1246"/>
                <a:gd name="T23" fmla="*/ 2147483647 h 1192"/>
                <a:gd name="T24" fmla="*/ 2147483647 w 1246"/>
                <a:gd name="T25" fmla="*/ 2147483647 h 1192"/>
                <a:gd name="T26" fmla="*/ 2147483647 w 1246"/>
                <a:gd name="T27" fmla="*/ 2147483647 h 1192"/>
                <a:gd name="T28" fmla="*/ 2147483647 w 1246"/>
                <a:gd name="T29" fmla="*/ 2147483647 h 1192"/>
                <a:gd name="T30" fmla="*/ 2147483647 w 1246"/>
                <a:gd name="T31" fmla="*/ 2147483647 h 1192"/>
                <a:gd name="T32" fmla="*/ 2147483647 w 1246"/>
                <a:gd name="T33" fmla="*/ 2147483647 h 1192"/>
                <a:gd name="T34" fmla="*/ 2147483647 w 1246"/>
                <a:gd name="T35" fmla="*/ 2147483647 h 1192"/>
                <a:gd name="T36" fmla="*/ 2147483647 w 1246"/>
                <a:gd name="T37" fmla="*/ 2147483647 h 1192"/>
                <a:gd name="T38" fmla="*/ 2147483647 w 1246"/>
                <a:gd name="T39" fmla="*/ 2147483647 h 1192"/>
                <a:gd name="T40" fmla="*/ 2147483647 w 1246"/>
                <a:gd name="T41" fmla="*/ 2147483647 h 1192"/>
                <a:gd name="T42" fmla="*/ 2147483647 w 1246"/>
                <a:gd name="T43" fmla="*/ 2147483647 h 1192"/>
                <a:gd name="T44" fmla="*/ 2147483647 w 1246"/>
                <a:gd name="T45" fmla="*/ 2147483647 h 1192"/>
                <a:gd name="T46" fmla="*/ 2147483647 w 1246"/>
                <a:gd name="T47" fmla="*/ 2147483647 h 1192"/>
                <a:gd name="T48" fmla="*/ 2147483647 w 1246"/>
                <a:gd name="T49" fmla="*/ 2147483647 h 1192"/>
                <a:gd name="T50" fmla="*/ 2147483647 w 1246"/>
                <a:gd name="T51" fmla="*/ 2147483647 h 1192"/>
                <a:gd name="T52" fmla="*/ 2147483647 w 1246"/>
                <a:gd name="T53" fmla="*/ 2147483647 h 1192"/>
                <a:gd name="T54" fmla="*/ 2147483647 w 1246"/>
                <a:gd name="T55" fmla="*/ 2147483647 h 1192"/>
                <a:gd name="T56" fmla="*/ 2147483647 w 1246"/>
                <a:gd name="T57" fmla="*/ 2147483647 h 1192"/>
                <a:gd name="T58" fmla="*/ 2147483647 w 1246"/>
                <a:gd name="T59" fmla="*/ 2147483647 h 1192"/>
                <a:gd name="T60" fmla="*/ 2147483647 w 1246"/>
                <a:gd name="T61" fmla="*/ 2147483647 h 1192"/>
                <a:gd name="T62" fmla="*/ 2147483647 w 1246"/>
                <a:gd name="T63" fmla="*/ 2147483647 h 1192"/>
                <a:gd name="T64" fmla="*/ 2147483647 w 1246"/>
                <a:gd name="T65" fmla="*/ 2147483647 h 1192"/>
                <a:gd name="T66" fmla="*/ 2147483647 w 1246"/>
                <a:gd name="T67" fmla="*/ 2147483647 h 1192"/>
                <a:gd name="T68" fmla="*/ 2147483647 w 1246"/>
                <a:gd name="T69" fmla="*/ 2147483647 h 1192"/>
                <a:gd name="T70" fmla="*/ 2147483647 w 1246"/>
                <a:gd name="T71" fmla="*/ 2147483647 h 1192"/>
                <a:gd name="T72" fmla="*/ 2147483647 w 1246"/>
                <a:gd name="T73" fmla="*/ 2147483647 h 1192"/>
                <a:gd name="T74" fmla="*/ 2147483647 w 1246"/>
                <a:gd name="T75" fmla="*/ 2147483647 h 1192"/>
                <a:gd name="T76" fmla="*/ 2147483647 w 1246"/>
                <a:gd name="T77" fmla="*/ 2147483647 h 1192"/>
                <a:gd name="T78" fmla="*/ 2147483647 w 1246"/>
                <a:gd name="T79" fmla="*/ 2147483647 h 1192"/>
                <a:gd name="T80" fmla="*/ 0 w 1246"/>
                <a:gd name="T81" fmla="*/ 2147483647 h 1192"/>
                <a:gd name="T82" fmla="*/ 2023701384 w 1246"/>
                <a:gd name="T83" fmla="*/ 2147483647 h 1192"/>
                <a:gd name="T84" fmla="*/ 2147483647 w 1246"/>
                <a:gd name="T85" fmla="*/ 2147483647 h 1192"/>
                <a:gd name="T86" fmla="*/ 2147483647 w 1246"/>
                <a:gd name="T87" fmla="*/ 2147483647 h 1192"/>
                <a:gd name="T88" fmla="*/ 2147483647 w 1246"/>
                <a:gd name="T89" fmla="*/ 2147483647 h 1192"/>
                <a:gd name="T90" fmla="*/ 2147483647 w 1246"/>
                <a:gd name="T91" fmla="*/ 2147483647 h 1192"/>
                <a:gd name="T92" fmla="*/ 2147483647 w 1246"/>
                <a:gd name="T93" fmla="*/ 2147483647 h 1192"/>
                <a:gd name="T94" fmla="*/ 2147483647 w 1246"/>
                <a:gd name="T95" fmla="*/ 2147483647 h 1192"/>
                <a:gd name="T96" fmla="*/ 2147483647 w 1246"/>
                <a:gd name="T97" fmla="*/ 2147483647 h 1192"/>
                <a:gd name="T98" fmla="*/ 2147483647 w 1246"/>
                <a:gd name="T99" fmla="*/ 2147483647 h 1192"/>
                <a:gd name="T100" fmla="*/ 2147483647 w 1246"/>
                <a:gd name="T101" fmla="*/ 2147483647 h 1192"/>
                <a:gd name="T102" fmla="*/ 2147483647 w 1246"/>
                <a:gd name="T103" fmla="*/ 2147483647 h 1192"/>
                <a:gd name="T104" fmla="*/ 2147483647 w 1246"/>
                <a:gd name="T105" fmla="*/ 1210467952 h 1192"/>
                <a:gd name="T106" fmla="*/ 2147483647 w 1246"/>
                <a:gd name="T107" fmla="*/ 2057844057 h 1192"/>
                <a:gd name="T108" fmla="*/ 2147483647 w 1246"/>
                <a:gd name="T109" fmla="*/ 2147483647 h 1192"/>
                <a:gd name="T110" fmla="*/ 2147483647 w 1246"/>
                <a:gd name="T111" fmla="*/ 2147483647 h 1192"/>
                <a:gd name="T112" fmla="*/ 2147483647 w 1246"/>
                <a:gd name="T113" fmla="*/ 2147483647 h 1192"/>
                <a:gd name="T114" fmla="*/ 2147483647 w 1246"/>
                <a:gd name="T115" fmla="*/ 2147483647 h 1192"/>
                <a:gd name="T116" fmla="*/ 2147483647 w 1246"/>
                <a:gd name="T117" fmla="*/ 2147483647 h 1192"/>
                <a:gd name="T118" fmla="*/ 2147483647 w 1246"/>
                <a:gd name="T119" fmla="*/ 2147483647 h 119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46"/>
                <a:gd name="T181" fmla="*/ 0 h 1192"/>
                <a:gd name="T182" fmla="*/ 1246 w 1246"/>
                <a:gd name="T183" fmla="*/ 1192 h 119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46" h="1192">
                  <a:moveTo>
                    <a:pt x="1219" y="81"/>
                  </a:moveTo>
                  <a:lnTo>
                    <a:pt x="1226" y="88"/>
                  </a:lnTo>
                  <a:lnTo>
                    <a:pt x="1226" y="95"/>
                  </a:lnTo>
                  <a:lnTo>
                    <a:pt x="1239" y="102"/>
                  </a:lnTo>
                  <a:lnTo>
                    <a:pt x="1232" y="108"/>
                  </a:lnTo>
                  <a:lnTo>
                    <a:pt x="1226" y="115"/>
                  </a:lnTo>
                  <a:lnTo>
                    <a:pt x="1232" y="122"/>
                  </a:lnTo>
                  <a:lnTo>
                    <a:pt x="1232" y="142"/>
                  </a:lnTo>
                  <a:lnTo>
                    <a:pt x="1239" y="156"/>
                  </a:lnTo>
                  <a:lnTo>
                    <a:pt x="1239" y="169"/>
                  </a:lnTo>
                  <a:lnTo>
                    <a:pt x="1246" y="176"/>
                  </a:lnTo>
                  <a:lnTo>
                    <a:pt x="1239" y="183"/>
                  </a:lnTo>
                  <a:lnTo>
                    <a:pt x="1232" y="183"/>
                  </a:lnTo>
                  <a:lnTo>
                    <a:pt x="1226" y="183"/>
                  </a:lnTo>
                  <a:lnTo>
                    <a:pt x="1232" y="183"/>
                  </a:lnTo>
                  <a:lnTo>
                    <a:pt x="1232" y="190"/>
                  </a:lnTo>
                  <a:lnTo>
                    <a:pt x="1226" y="190"/>
                  </a:lnTo>
                  <a:lnTo>
                    <a:pt x="1219" y="210"/>
                  </a:lnTo>
                  <a:lnTo>
                    <a:pt x="1219" y="217"/>
                  </a:lnTo>
                  <a:lnTo>
                    <a:pt x="1212" y="230"/>
                  </a:lnTo>
                  <a:lnTo>
                    <a:pt x="1205" y="244"/>
                  </a:lnTo>
                  <a:lnTo>
                    <a:pt x="1199" y="251"/>
                  </a:lnTo>
                  <a:lnTo>
                    <a:pt x="1178" y="257"/>
                  </a:lnTo>
                  <a:lnTo>
                    <a:pt x="1165" y="264"/>
                  </a:lnTo>
                  <a:lnTo>
                    <a:pt x="1158" y="264"/>
                  </a:lnTo>
                  <a:lnTo>
                    <a:pt x="1158" y="257"/>
                  </a:lnTo>
                  <a:lnTo>
                    <a:pt x="1151" y="264"/>
                  </a:lnTo>
                  <a:lnTo>
                    <a:pt x="1144" y="257"/>
                  </a:lnTo>
                  <a:lnTo>
                    <a:pt x="1138" y="251"/>
                  </a:lnTo>
                  <a:lnTo>
                    <a:pt x="1117" y="244"/>
                  </a:lnTo>
                  <a:lnTo>
                    <a:pt x="1117" y="237"/>
                  </a:lnTo>
                  <a:lnTo>
                    <a:pt x="1117" y="230"/>
                  </a:lnTo>
                  <a:lnTo>
                    <a:pt x="1111" y="224"/>
                  </a:lnTo>
                  <a:lnTo>
                    <a:pt x="1097" y="224"/>
                  </a:lnTo>
                  <a:lnTo>
                    <a:pt x="1077" y="203"/>
                  </a:lnTo>
                  <a:lnTo>
                    <a:pt x="1077" y="196"/>
                  </a:lnTo>
                  <a:lnTo>
                    <a:pt x="1070" y="203"/>
                  </a:lnTo>
                  <a:lnTo>
                    <a:pt x="1050" y="210"/>
                  </a:lnTo>
                  <a:lnTo>
                    <a:pt x="1043" y="224"/>
                  </a:lnTo>
                  <a:lnTo>
                    <a:pt x="1036" y="224"/>
                  </a:lnTo>
                  <a:lnTo>
                    <a:pt x="1016" y="244"/>
                  </a:lnTo>
                  <a:lnTo>
                    <a:pt x="1016" y="257"/>
                  </a:lnTo>
                  <a:lnTo>
                    <a:pt x="1009" y="271"/>
                  </a:lnTo>
                  <a:lnTo>
                    <a:pt x="1016" y="271"/>
                  </a:lnTo>
                  <a:lnTo>
                    <a:pt x="1016" y="278"/>
                  </a:lnTo>
                  <a:lnTo>
                    <a:pt x="1023" y="285"/>
                  </a:lnTo>
                  <a:lnTo>
                    <a:pt x="1029" y="305"/>
                  </a:lnTo>
                  <a:lnTo>
                    <a:pt x="1043" y="312"/>
                  </a:lnTo>
                  <a:lnTo>
                    <a:pt x="1056" y="318"/>
                  </a:lnTo>
                  <a:lnTo>
                    <a:pt x="1050" y="332"/>
                  </a:lnTo>
                  <a:lnTo>
                    <a:pt x="1036" y="346"/>
                  </a:lnTo>
                  <a:lnTo>
                    <a:pt x="1036" y="366"/>
                  </a:lnTo>
                  <a:lnTo>
                    <a:pt x="1023" y="379"/>
                  </a:lnTo>
                  <a:lnTo>
                    <a:pt x="1023" y="386"/>
                  </a:lnTo>
                  <a:lnTo>
                    <a:pt x="1016" y="406"/>
                  </a:lnTo>
                  <a:lnTo>
                    <a:pt x="1016" y="413"/>
                  </a:lnTo>
                  <a:lnTo>
                    <a:pt x="1023" y="413"/>
                  </a:lnTo>
                  <a:lnTo>
                    <a:pt x="1029" y="413"/>
                  </a:lnTo>
                  <a:lnTo>
                    <a:pt x="1023" y="420"/>
                  </a:lnTo>
                  <a:lnTo>
                    <a:pt x="1016" y="427"/>
                  </a:lnTo>
                  <a:lnTo>
                    <a:pt x="1023" y="434"/>
                  </a:lnTo>
                  <a:lnTo>
                    <a:pt x="1009" y="434"/>
                  </a:lnTo>
                  <a:lnTo>
                    <a:pt x="1002" y="447"/>
                  </a:lnTo>
                  <a:lnTo>
                    <a:pt x="995" y="454"/>
                  </a:lnTo>
                  <a:lnTo>
                    <a:pt x="995" y="461"/>
                  </a:lnTo>
                  <a:lnTo>
                    <a:pt x="982" y="467"/>
                  </a:lnTo>
                  <a:lnTo>
                    <a:pt x="968" y="481"/>
                  </a:lnTo>
                  <a:lnTo>
                    <a:pt x="955" y="481"/>
                  </a:lnTo>
                  <a:lnTo>
                    <a:pt x="941" y="488"/>
                  </a:lnTo>
                  <a:lnTo>
                    <a:pt x="934" y="495"/>
                  </a:lnTo>
                  <a:lnTo>
                    <a:pt x="921" y="495"/>
                  </a:lnTo>
                  <a:lnTo>
                    <a:pt x="914" y="501"/>
                  </a:lnTo>
                  <a:lnTo>
                    <a:pt x="901" y="495"/>
                  </a:lnTo>
                  <a:lnTo>
                    <a:pt x="894" y="501"/>
                  </a:lnTo>
                  <a:lnTo>
                    <a:pt x="894" y="515"/>
                  </a:lnTo>
                  <a:lnTo>
                    <a:pt x="894" y="528"/>
                  </a:lnTo>
                  <a:lnTo>
                    <a:pt x="880" y="542"/>
                  </a:lnTo>
                  <a:lnTo>
                    <a:pt x="867" y="549"/>
                  </a:lnTo>
                  <a:lnTo>
                    <a:pt x="860" y="562"/>
                  </a:lnTo>
                  <a:lnTo>
                    <a:pt x="853" y="576"/>
                  </a:lnTo>
                  <a:lnTo>
                    <a:pt x="846" y="583"/>
                  </a:lnTo>
                  <a:lnTo>
                    <a:pt x="833" y="589"/>
                  </a:lnTo>
                  <a:lnTo>
                    <a:pt x="819" y="596"/>
                  </a:lnTo>
                  <a:lnTo>
                    <a:pt x="819" y="583"/>
                  </a:lnTo>
                  <a:lnTo>
                    <a:pt x="813" y="583"/>
                  </a:lnTo>
                  <a:lnTo>
                    <a:pt x="792" y="576"/>
                  </a:lnTo>
                  <a:lnTo>
                    <a:pt x="792" y="569"/>
                  </a:lnTo>
                  <a:lnTo>
                    <a:pt x="785" y="569"/>
                  </a:lnTo>
                  <a:lnTo>
                    <a:pt x="772" y="569"/>
                  </a:lnTo>
                  <a:lnTo>
                    <a:pt x="765" y="569"/>
                  </a:lnTo>
                  <a:lnTo>
                    <a:pt x="752" y="576"/>
                  </a:lnTo>
                  <a:lnTo>
                    <a:pt x="758" y="583"/>
                  </a:lnTo>
                  <a:lnTo>
                    <a:pt x="752" y="589"/>
                  </a:lnTo>
                  <a:lnTo>
                    <a:pt x="758" y="596"/>
                  </a:lnTo>
                  <a:lnTo>
                    <a:pt x="758" y="610"/>
                  </a:lnTo>
                  <a:lnTo>
                    <a:pt x="765" y="616"/>
                  </a:lnTo>
                  <a:lnTo>
                    <a:pt x="772" y="616"/>
                  </a:lnTo>
                  <a:lnTo>
                    <a:pt x="772" y="610"/>
                  </a:lnTo>
                  <a:lnTo>
                    <a:pt x="779" y="610"/>
                  </a:lnTo>
                  <a:lnTo>
                    <a:pt x="785" y="610"/>
                  </a:lnTo>
                  <a:lnTo>
                    <a:pt x="799" y="623"/>
                  </a:lnTo>
                  <a:lnTo>
                    <a:pt x="826" y="623"/>
                  </a:lnTo>
                  <a:lnTo>
                    <a:pt x="833" y="630"/>
                  </a:lnTo>
                  <a:lnTo>
                    <a:pt x="840" y="623"/>
                  </a:lnTo>
                  <a:lnTo>
                    <a:pt x="840" y="616"/>
                  </a:lnTo>
                  <a:lnTo>
                    <a:pt x="846" y="610"/>
                  </a:lnTo>
                  <a:lnTo>
                    <a:pt x="853" y="596"/>
                  </a:lnTo>
                  <a:lnTo>
                    <a:pt x="860" y="596"/>
                  </a:lnTo>
                  <a:lnTo>
                    <a:pt x="860" y="589"/>
                  </a:lnTo>
                  <a:lnTo>
                    <a:pt x="867" y="589"/>
                  </a:lnTo>
                  <a:lnTo>
                    <a:pt x="880" y="589"/>
                  </a:lnTo>
                  <a:lnTo>
                    <a:pt x="887" y="596"/>
                  </a:lnTo>
                  <a:lnTo>
                    <a:pt x="894" y="589"/>
                  </a:lnTo>
                  <a:lnTo>
                    <a:pt x="901" y="589"/>
                  </a:lnTo>
                  <a:lnTo>
                    <a:pt x="921" y="589"/>
                  </a:lnTo>
                  <a:lnTo>
                    <a:pt x="921" y="596"/>
                  </a:lnTo>
                  <a:lnTo>
                    <a:pt x="921" y="603"/>
                  </a:lnTo>
                  <a:lnTo>
                    <a:pt x="934" y="610"/>
                  </a:lnTo>
                  <a:lnTo>
                    <a:pt x="934" y="623"/>
                  </a:lnTo>
                  <a:lnTo>
                    <a:pt x="941" y="630"/>
                  </a:lnTo>
                  <a:lnTo>
                    <a:pt x="934" y="637"/>
                  </a:lnTo>
                  <a:lnTo>
                    <a:pt x="941" y="637"/>
                  </a:lnTo>
                  <a:lnTo>
                    <a:pt x="941" y="644"/>
                  </a:lnTo>
                  <a:lnTo>
                    <a:pt x="948" y="650"/>
                  </a:lnTo>
                  <a:lnTo>
                    <a:pt x="948" y="664"/>
                  </a:lnTo>
                  <a:lnTo>
                    <a:pt x="968" y="684"/>
                  </a:lnTo>
                  <a:lnTo>
                    <a:pt x="989" y="705"/>
                  </a:lnTo>
                  <a:lnTo>
                    <a:pt x="982" y="711"/>
                  </a:lnTo>
                  <a:lnTo>
                    <a:pt x="982" y="718"/>
                  </a:lnTo>
                  <a:lnTo>
                    <a:pt x="995" y="725"/>
                  </a:lnTo>
                  <a:lnTo>
                    <a:pt x="1002" y="745"/>
                  </a:lnTo>
                  <a:lnTo>
                    <a:pt x="1002" y="752"/>
                  </a:lnTo>
                  <a:lnTo>
                    <a:pt x="1002" y="765"/>
                  </a:lnTo>
                  <a:lnTo>
                    <a:pt x="1002" y="772"/>
                  </a:lnTo>
                  <a:lnTo>
                    <a:pt x="1002" y="779"/>
                  </a:lnTo>
                  <a:lnTo>
                    <a:pt x="1009" y="793"/>
                  </a:lnTo>
                  <a:lnTo>
                    <a:pt x="1016" y="806"/>
                  </a:lnTo>
                  <a:lnTo>
                    <a:pt x="1023" y="813"/>
                  </a:lnTo>
                  <a:lnTo>
                    <a:pt x="1016" y="826"/>
                  </a:lnTo>
                  <a:lnTo>
                    <a:pt x="1016" y="833"/>
                  </a:lnTo>
                  <a:lnTo>
                    <a:pt x="1043" y="820"/>
                  </a:lnTo>
                  <a:lnTo>
                    <a:pt x="1056" y="820"/>
                  </a:lnTo>
                  <a:lnTo>
                    <a:pt x="1063" y="833"/>
                  </a:lnTo>
                  <a:lnTo>
                    <a:pt x="1070" y="833"/>
                  </a:lnTo>
                  <a:lnTo>
                    <a:pt x="1077" y="847"/>
                  </a:lnTo>
                  <a:lnTo>
                    <a:pt x="1070" y="854"/>
                  </a:lnTo>
                  <a:lnTo>
                    <a:pt x="1063" y="860"/>
                  </a:lnTo>
                  <a:lnTo>
                    <a:pt x="1050" y="887"/>
                  </a:lnTo>
                  <a:lnTo>
                    <a:pt x="1029" y="928"/>
                  </a:lnTo>
                  <a:lnTo>
                    <a:pt x="1023" y="928"/>
                  </a:lnTo>
                  <a:lnTo>
                    <a:pt x="1016" y="942"/>
                  </a:lnTo>
                  <a:lnTo>
                    <a:pt x="1009" y="962"/>
                  </a:lnTo>
                  <a:lnTo>
                    <a:pt x="995" y="989"/>
                  </a:lnTo>
                  <a:lnTo>
                    <a:pt x="995" y="1030"/>
                  </a:lnTo>
                  <a:lnTo>
                    <a:pt x="982" y="1023"/>
                  </a:lnTo>
                  <a:lnTo>
                    <a:pt x="975" y="1016"/>
                  </a:lnTo>
                  <a:lnTo>
                    <a:pt x="962" y="1009"/>
                  </a:lnTo>
                  <a:lnTo>
                    <a:pt x="955" y="1003"/>
                  </a:lnTo>
                  <a:lnTo>
                    <a:pt x="955" y="996"/>
                  </a:lnTo>
                  <a:lnTo>
                    <a:pt x="941" y="996"/>
                  </a:lnTo>
                  <a:lnTo>
                    <a:pt x="934" y="996"/>
                  </a:lnTo>
                  <a:lnTo>
                    <a:pt x="928" y="996"/>
                  </a:lnTo>
                  <a:lnTo>
                    <a:pt x="921" y="996"/>
                  </a:lnTo>
                  <a:lnTo>
                    <a:pt x="914" y="996"/>
                  </a:lnTo>
                  <a:lnTo>
                    <a:pt x="907" y="1003"/>
                  </a:lnTo>
                  <a:lnTo>
                    <a:pt x="894" y="1023"/>
                  </a:lnTo>
                  <a:lnTo>
                    <a:pt x="894" y="1030"/>
                  </a:lnTo>
                  <a:lnTo>
                    <a:pt x="894" y="1043"/>
                  </a:lnTo>
                  <a:lnTo>
                    <a:pt x="894" y="1050"/>
                  </a:lnTo>
                  <a:lnTo>
                    <a:pt x="901" y="1050"/>
                  </a:lnTo>
                  <a:lnTo>
                    <a:pt x="894" y="1043"/>
                  </a:lnTo>
                  <a:lnTo>
                    <a:pt x="901" y="1050"/>
                  </a:lnTo>
                  <a:lnTo>
                    <a:pt x="894" y="1057"/>
                  </a:lnTo>
                  <a:lnTo>
                    <a:pt x="901" y="1057"/>
                  </a:lnTo>
                  <a:lnTo>
                    <a:pt x="901" y="1050"/>
                  </a:lnTo>
                  <a:lnTo>
                    <a:pt x="901" y="1057"/>
                  </a:lnTo>
                  <a:lnTo>
                    <a:pt x="907" y="1057"/>
                  </a:lnTo>
                  <a:lnTo>
                    <a:pt x="907" y="1043"/>
                  </a:lnTo>
                  <a:lnTo>
                    <a:pt x="907" y="1064"/>
                  </a:lnTo>
                  <a:lnTo>
                    <a:pt x="901" y="1064"/>
                  </a:lnTo>
                  <a:lnTo>
                    <a:pt x="901" y="1057"/>
                  </a:lnTo>
                  <a:lnTo>
                    <a:pt x="894" y="1057"/>
                  </a:lnTo>
                  <a:lnTo>
                    <a:pt x="901" y="1064"/>
                  </a:lnTo>
                  <a:lnTo>
                    <a:pt x="901" y="1070"/>
                  </a:lnTo>
                  <a:lnTo>
                    <a:pt x="907" y="1077"/>
                  </a:lnTo>
                  <a:lnTo>
                    <a:pt x="901" y="1077"/>
                  </a:lnTo>
                  <a:lnTo>
                    <a:pt x="901" y="1084"/>
                  </a:lnTo>
                  <a:lnTo>
                    <a:pt x="894" y="1091"/>
                  </a:lnTo>
                  <a:lnTo>
                    <a:pt x="894" y="1097"/>
                  </a:lnTo>
                  <a:lnTo>
                    <a:pt x="907" y="1104"/>
                  </a:lnTo>
                  <a:lnTo>
                    <a:pt x="907" y="1111"/>
                  </a:lnTo>
                  <a:lnTo>
                    <a:pt x="907" y="1118"/>
                  </a:lnTo>
                  <a:lnTo>
                    <a:pt x="901" y="1118"/>
                  </a:lnTo>
                  <a:lnTo>
                    <a:pt x="894" y="1131"/>
                  </a:lnTo>
                  <a:lnTo>
                    <a:pt x="887" y="1131"/>
                  </a:lnTo>
                  <a:lnTo>
                    <a:pt x="874" y="1138"/>
                  </a:lnTo>
                  <a:lnTo>
                    <a:pt x="860" y="1138"/>
                  </a:lnTo>
                  <a:lnTo>
                    <a:pt x="853" y="1138"/>
                  </a:lnTo>
                  <a:lnTo>
                    <a:pt x="846" y="1138"/>
                  </a:lnTo>
                  <a:lnTo>
                    <a:pt x="840" y="1152"/>
                  </a:lnTo>
                  <a:lnTo>
                    <a:pt x="819" y="1158"/>
                  </a:lnTo>
                  <a:lnTo>
                    <a:pt x="806" y="1158"/>
                  </a:lnTo>
                  <a:lnTo>
                    <a:pt x="792" y="1172"/>
                  </a:lnTo>
                  <a:lnTo>
                    <a:pt x="765" y="1179"/>
                  </a:lnTo>
                  <a:lnTo>
                    <a:pt x="745" y="1185"/>
                  </a:lnTo>
                  <a:lnTo>
                    <a:pt x="738" y="1192"/>
                  </a:lnTo>
                  <a:lnTo>
                    <a:pt x="745" y="1192"/>
                  </a:lnTo>
                  <a:lnTo>
                    <a:pt x="738" y="1192"/>
                  </a:lnTo>
                  <a:lnTo>
                    <a:pt x="738" y="1185"/>
                  </a:lnTo>
                  <a:lnTo>
                    <a:pt x="724" y="1158"/>
                  </a:lnTo>
                  <a:lnTo>
                    <a:pt x="718" y="1145"/>
                  </a:lnTo>
                  <a:lnTo>
                    <a:pt x="704" y="1138"/>
                  </a:lnTo>
                  <a:lnTo>
                    <a:pt x="697" y="1131"/>
                  </a:lnTo>
                  <a:lnTo>
                    <a:pt x="684" y="1131"/>
                  </a:lnTo>
                  <a:lnTo>
                    <a:pt x="670" y="1118"/>
                  </a:lnTo>
                  <a:lnTo>
                    <a:pt x="664" y="1118"/>
                  </a:lnTo>
                  <a:lnTo>
                    <a:pt x="657" y="1118"/>
                  </a:lnTo>
                  <a:lnTo>
                    <a:pt x="650" y="1124"/>
                  </a:lnTo>
                  <a:lnTo>
                    <a:pt x="636" y="1124"/>
                  </a:lnTo>
                  <a:lnTo>
                    <a:pt x="630" y="1118"/>
                  </a:lnTo>
                  <a:lnTo>
                    <a:pt x="616" y="1111"/>
                  </a:lnTo>
                  <a:lnTo>
                    <a:pt x="609" y="1111"/>
                  </a:lnTo>
                  <a:lnTo>
                    <a:pt x="596" y="1097"/>
                  </a:lnTo>
                  <a:lnTo>
                    <a:pt x="589" y="1091"/>
                  </a:lnTo>
                  <a:lnTo>
                    <a:pt x="582" y="1091"/>
                  </a:lnTo>
                  <a:lnTo>
                    <a:pt x="575" y="1097"/>
                  </a:lnTo>
                  <a:lnTo>
                    <a:pt x="569" y="1104"/>
                  </a:lnTo>
                  <a:lnTo>
                    <a:pt x="562" y="1097"/>
                  </a:lnTo>
                  <a:lnTo>
                    <a:pt x="562" y="1091"/>
                  </a:lnTo>
                  <a:lnTo>
                    <a:pt x="555" y="1091"/>
                  </a:lnTo>
                  <a:lnTo>
                    <a:pt x="548" y="1077"/>
                  </a:lnTo>
                  <a:lnTo>
                    <a:pt x="542" y="1070"/>
                  </a:lnTo>
                  <a:lnTo>
                    <a:pt x="528" y="1043"/>
                  </a:lnTo>
                  <a:lnTo>
                    <a:pt x="501" y="1016"/>
                  </a:lnTo>
                  <a:lnTo>
                    <a:pt x="460" y="975"/>
                  </a:lnTo>
                  <a:lnTo>
                    <a:pt x="447" y="969"/>
                  </a:lnTo>
                  <a:lnTo>
                    <a:pt x="440" y="975"/>
                  </a:lnTo>
                  <a:lnTo>
                    <a:pt x="447" y="975"/>
                  </a:lnTo>
                  <a:lnTo>
                    <a:pt x="440" y="975"/>
                  </a:lnTo>
                  <a:lnTo>
                    <a:pt x="433" y="969"/>
                  </a:lnTo>
                  <a:lnTo>
                    <a:pt x="426" y="975"/>
                  </a:lnTo>
                  <a:lnTo>
                    <a:pt x="399" y="982"/>
                  </a:lnTo>
                  <a:lnTo>
                    <a:pt x="379" y="975"/>
                  </a:lnTo>
                  <a:lnTo>
                    <a:pt x="372" y="975"/>
                  </a:lnTo>
                  <a:lnTo>
                    <a:pt x="366" y="975"/>
                  </a:lnTo>
                  <a:lnTo>
                    <a:pt x="359" y="969"/>
                  </a:lnTo>
                  <a:lnTo>
                    <a:pt x="359" y="975"/>
                  </a:lnTo>
                  <a:lnTo>
                    <a:pt x="352" y="975"/>
                  </a:lnTo>
                  <a:lnTo>
                    <a:pt x="345" y="969"/>
                  </a:lnTo>
                  <a:lnTo>
                    <a:pt x="338" y="955"/>
                  </a:lnTo>
                  <a:lnTo>
                    <a:pt x="332" y="948"/>
                  </a:lnTo>
                  <a:lnTo>
                    <a:pt x="311" y="908"/>
                  </a:lnTo>
                  <a:lnTo>
                    <a:pt x="305" y="874"/>
                  </a:lnTo>
                  <a:lnTo>
                    <a:pt x="291" y="854"/>
                  </a:lnTo>
                  <a:lnTo>
                    <a:pt x="284" y="847"/>
                  </a:lnTo>
                  <a:lnTo>
                    <a:pt x="277" y="847"/>
                  </a:lnTo>
                  <a:lnTo>
                    <a:pt x="264" y="840"/>
                  </a:lnTo>
                  <a:lnTo>
                    <a:pt x="264" y="847"/>
                  </a:lnTo>
                  <a:lnTo>
                    <a:pt x="264" y="840"/>
                  </a:lnTo>
                  <a:lnTo>
                    <a:pt x="257" y="847"/>
                  </a:lnTo>
                  <a:lnTo>
                    <a:pt x="250" y="826"/>
                  </a:lnTo>
                  <a:lnTo>
                    <a:pt x="237" y="806"/>
                  </a:lnTo>
                  <a:lnTo>
                    <a:pt x="237" y="786"/>
                  </a:lnTo>
                  <a:lnTo>
                    <a:pt x="223" y="759"/>
                  </a:lnTo>
                  <a:lnTo>
                    <a:pt x="217" y="752"/>
                  </a:lnTo>
                  <a:lnTo>
                    <a:pt x="210" y="752"/>
                  </a:lnTo>
                  <a:lnTo>
                    <a:pt x="196" y="738"/>
                  </a:lnTo>
                  <a:lnTo>
                    <a:pt x="189" y="732"/>
                  </a:lnTo>
                  <a:lnTo>
                    <a:pt x="189" y="711"/>
                  </a:lnTo>
                  <a:lnTo>
                    <a:pt x="176" y="691"/>
                  </a:lnTo>
                  <a:lnTo>
                    <a:pt x="176" y="684"/>
                  </a:lnTo>
                  <a:lnTo>
                    <a:pt x="169" y="671"/>
                  </a:lnTo>
                  <a:lnTo>
                    <a:pt x="169" y="677"/>
                  </a:lnTo>
                  <a:lnTo>
                    <a:pt x="162" y="671"/>
                  </a:lnTo>
                  <a:lnTo>
                    <a:pt x="162" y="664"/>
                  </a:lnTo>
                  <a:lnTo>
                    <a:pt x="156" y="650"/>
                  </a:lnTo>
                  <a:lnTo>
                    <a:pt x="156" y="644"/>
                  </a:lnTo>
                  <a:lnTo>
                    <a:pt x="149" y="630"/>
                  </a:lnTo>
                  <a:lnTo>
                    <a:pt x="128" y="589"/>
                  </a:lnTo>
                  <a:lnTo>
                    <a:pt x="128" y="583"/>
                  </a:lnTo>
                  <a:lnTo>
                    <a:pt x="122" y="576"/>
                  </a:lnTo>
                  <a:lnTo>
                    <a:pt x="101" y="576"/>
                  </a:lnTo>
                  <a:lnTo>
                    <a:pt x="108" y="569"/>
                  </a:lnTo>
                  <a:lnTo>
                    <a:pt x="108" y="576"/>
                  </a:lnTo>
                  <a:lnTo>
                    <a:pt x="115" y="569"/>
                  </a:lnTo>
                  <a:lnTo>
                    <a:pt x="108" y="569"/>
                  </a:lnTo>
                  <a:lnTo>
                    <a:pt x="115" y="562"/>
                  </a:lnTo>
                  <a:lnTo>
                    <a:pt x="122" y="562"/>
                  </a:lnTo>
                  <a:lnTo>
                    <a:pt x="128" y="562"/>
                  </a:lnTo>
                  <a:lnTo>
                    <a:pt x="135" y="562"/>
                  </a:lnTo>
                  <a:lnTo>
                    <a:pt x="128" y="562"/>
                  </a:lnTo>
                  <a:lnTo>
                    <a:pt x="128" y="569"/>
                  </a:lnTo>
                  <a:lnTo>
                    <a:pt x="135" y="569"/>
                  </a:lnTo>
                  <a:lnTo>
                    <a:pt x="128" y="569"/>
                  </a:lnTo>
                  <a:lnTo>
                    <a:pt x="135" y="569"/>
                  </a:lnTo>
                  <a:lnTo>
                    <a:pt x="135" y="576"/>
                  </a:lnTo>
                  <a:lnTo>
                    <a:pt x="142" y="569"/>
                  </a:lnTo>
                  <a:lnTo>
                    <a:pt x="135" y="576"/>
                  </a:lnTo>
                  <a:lnTo>
                    <a:pt x="142" y="576"/>
                  </a:lnTo>
                  <a:lnTo>
                    <a:pt x="135" y="576"/>
                  </a:lnTo>
                  <a:lnTo>
                    <a:pt x="142" y="576"/>
                  </a:lnTo>
                  <a:lnTo>
                    <a:pt x="142" y="583"/>
                  </a:lnTo>
                  <a:lnTo>
                    <a:pt x="142" y="589"/>
                  </a:lnTo>
                  <a:lnTo>
                    <a:pt x="149" y="596"/>
                  </a:lnTo>
                  <a:lnTo>
                    <a:pt x="156" y="596"/>
                  </a:lnTo>
                  <a:lnTo>
                    <a:pt x="162" y="596"/>
                  </a:lnTo>
                  <a:lnTo>
                    <a:pt x="156" y="596"/>
                  </a:lnTo>
                  <a:lnTo>
                    <a:pt x="149" y="610"/>
                  </a:lnTo>
                  <a:lnTo>
                    <a:pt x="156" y="637"/>
                  </a:lnTo>
                  <a:lnTo>
                    <a:pt x="162" y="644"/>
                  </a:lnTo>
                  <a:lnTo>
                    <a:pt x="176" y="644"/>
                  </a:lnTo>
                  <a:lnTo>
                    <a:pt x="183" y="644"/>
                  </a:lnTo>
                  <a:lnTo>
                    <a:pt x="183" y="637"/>
                  </a:lnTo>
                  <a:lnTo>
                    <a:pt x="189" y="644"/>
                  </a:lnTo>
                  <a:lnTo>
                    <a:pt x="196" y="637"/>
                  </a:lnTo>
                  <a:lnTo>
                    <a:pt x="196" y="630"/>
                  </a:lnTo>
                  <a:lnTo>
                    <a:pt x="203" y="630"/>
                  </a:lnTo>
                  <a:lnTo>
                    <a:pt x="203" y="623"/>
                  </a:lnTo>
                  <a:lnTo>
                    <a:pt x="210" y="623"/>
                  </a:lnTo>
                  <a:lnTo>
                    <a:pt x="210" y="616"/>
                  </a:lnTo>
                  <a:lnTo>
                    <a:pt x="217" y="616"/>
                  </a:lnTo>
                  <a:lnTo>
                    <a:pt x="210" y="610"/>
                  </a:lnTo>
                  <a:lnTo>
                    <a:pt x="217" y="603"/>
                  </a:lnTo>
                  <a:lnTo>
                    <a:pt x="223" y="603"/>
                  </a:lnTo>
                  <a:lnTo>
                    <a:pt x="230" y="596"/>
                  </a:lnTo>
                  <a:lnTo>
                    <a:pt x="237" y="596"/>
                  </a:lnTo>
                  <a:lnTo>
                    <a:pt x="237" y="589"/>
                  </a:lnTo>
                  <a:lnTo>
                    <a:pt x="223" y="583"/>
                  </a:lnTo>
                  <a:lnTo>
                    <a:pt x="217" y="583"/>
                  </a:lnTo>
                  <a:lnTo>
                    <a:pt x="217" y="589"/>
                  </a:lnTo>
                  <a:lnTo>
                    <a:pt x="210" y="596"/>
                  </a:lnTo>
                  <a:lnTo>
                    <a:pt x="183" y="603"/>
                  </a:lnTo>
                  <a:lnTo>
                    <a:pt x="169" y="596"/>
                  </a:lnTo>
                  <a:lnTo>
                    <a:pt x="169" y="589"/>
                  </a:lnTo>
                  <a:lnTo>
                    <a:pt x="162" y="583"/>
                  </a:lnTo>
                  <a:lnTo>
                    <a:pt x="176" y="583"/>
                  </a:lnTo>
                  <a:lnTo>
                    <a:pt x="183" y="576"/>
                  </a:lnTo>
                  <a:lnTo>
                    <a:pt x="176" y="576"/>
                  </a:lnTo>
                  <a:lnTo>
                    <a:pt x="183" y="569"/>
                  </a:lnTo>
                  <a:lnTo>
                    <a:pt x="183" y="562"/>
                  </a:lnTo>
                  <a:lnTo>
                    <a:pt x="189" y="542"/>
                  </a:lnTo>
                  <a:lnTo>
                    <a:pt x="189" y="522"/>
                  </a:lnTo>
                  <a:lnTo>
                    <a:pt x="189" y="515"/>
                  </a:lnTo>
                  <a:lnTo>
                    <a:pt x="183" y="515"/>
                  </a:lnTo>
                  <a:lnTo>
                    <a:pt x="176" y="508"/>
                  </a:lnTo>
                  <a:lnTo>
                    <a:pt x="169" y="515"/>
                  </a:lnTo>
                  <a:lnTo>
                    <a:pt x="162" y="515"/>
                  </a:lnTo>
                  <a:lnTo>
                    <a:pt x="156" y="515"/>
                  </a:lnTo>
                  <a:lnTo>
                    <a:pt x="149" y="515"/>
                  </a:lnTo>
                  <a:lnTo>
                    <a:pt x="142" y="488"/>
                  </a:lnTo>
                  <a:lnTo>
                    <a:pt x="135" y="481"/>
                  </a:lnTo>
                  <a:lnTo>
                    <a:pt x="122" y="474"/>
                  </a:lnTo>
                  <a:lnTo>
                    <a:pt x="115" y="474"/>
                  </a:lnTo>
                  <a:lnTo>
                    <a:pt x="95" y="461"/>
                  </a:lnTo>
                  <a:lnTo>
                    <a:pt x="88" y="461"/>
                  </a:lnTo>
                  <a:lnTo>
                    <a:pt x="74" y="467"/>
                  </a:lnTo>
                  <a:lnTo>
                    <a:pt x="74" y="474"/>
                  </a:lnTo>
                  <a:lnTo>
                    <a:pt x="68" y="474"/>
                  </a:lnTo>
                  <a:lnTo>
                    <a:pt x="68" y="467"/>
                  </a:lnTo>
                  <a:lnTo>
                    <a:pt x="47" y="461"/>
                  </a:lnTo>
                  <a:lnTo>
                    <a:pt x="34" y="447"/>
                  </a:lnTo>
                  <a:lnTo>
                    <a:pt x="40" y="440"/>
                  </a:lnTo>
                  <a:lnTo>
                    <a:pt x="34" y="434"/>
                  </a:lnTo>
                  <a:lnTo>
                    <a:pt x="34" y="420"/>
                  </a:lnTo>
                  <a:lnTo>
                    <a:pt x="27" y="420"/>
                  </a:lnTo>
                  <a:lnTo>
                    <a:pt x="13" y="386"/>
                  </a:lnTo>
                  <a:lnTo>
                    <a:pt x="7" y="366"/>
                  </a:lnTo>
                  <a:lnTo>
                    <a:pt x="0" y="352"/>
                  </a:lnTo>
                  <a:lnTo>
                    <a:pt x="0" y="339"/>
                  </a:lnTo>
                  <a:lnTo>
                    <a:pt x="0" y="332"/>
                  </a:lnTo>
                  <a:lnTo>
                    <a:pt x="7" y="325"/>
                  </a:lnTo>
                  <a:lnTo>
                    <a:pt x="7" y="318"/>
                  </a:lnTo>
                  <a:lnTo>
                    <a:pt x="7" y="325"/>
                  </a:lnTo>
                  <a:lnTo>
                    <a:pt x="13" y="325"/>
                  </a:lnTo>
                  <a:lnTo>
                    <a:pt x="20" y="325"/>
                  </a:lnTo>
                  <a:lnTo>
                    <a:pt x="27" y="312"/>
                  </a:lnTo>
                  <a:lnTo>
                    <a:pt x="27" y="305"/>
                  </a:lnTo>
                  <a:lnTo>
                    <a:pt x="34" y="305"/>
                  </a:lnTo>
                  <a:lnTo>
                    <a:pt x="40" y="305"/>
                  </a:lnTo>
                  <a:lnTo>
                    <a:pt x="47" y="298"/>
                  </a:lnTo>
                  <a:lnTo>
                    <a:pt x="61" y="291"/>
                  </a:lnTo>
                  <a:lnTo>
                    <a:pt x="68" y="285"/>
                  </a:lnTo>
                  <a:lnTo>
                    <a:pt x="74" y="278"/>
                  </a:lnTo>
                  <a:lnTo>
                    <a:pt x="81" y="271"/>
                  </a:lnTo>
                  <a:lnTo>
                    <a:pt x="88" y="264"/>
                  </a:lnTo>
                  <a:lnTo>
                    <a:pt x="95" y="257"/>
                  </a:lnTo>
                  <a:lnTo>
                    <a:pt x="88" y="244"/>
                  </a:lnTo>
                  <a:lnTo>
                    <a:pt x="81" y="230"/>
                  </a:lnTo>
                  <a:lnTo>
                    <a:pt x="81" y="217"/>
                  </a:lnTo>
                  <a:lnTo>
                    <a:pt x="81" y="196"/>
                  </a:lnTo>
                  <a:lnTo>
                    <a:pt x="95" y="163"/>
                  </a:lnTo>
                  <a:lnTo>
                    <a:pt x="101" y="156"/>
                  </a:lnTo>
                  <a:lnTo>
                    <a:pt x="108" y="149"/>
                  </a:lnTo>
                  <a:lnTo>
                    <a:pt x="135" y="142"/>
                  </a:lnTo>
                  <a:lnTo>
                    <a:pt x="156" y="136"/>
                  </a:lnTo>
                  <a:lnTo>
                    <a:pt x="156" y="142"/>
                  </a:lnTo>
                  <a:lnTo>
                    <a:pt x="169" y="156"/>
                  </a:lnTo>
                  <a:lnTo>
                    <a:pt x="176" y="156"/>
                  </a:lnTo>
                  <a:lnTo>
                    <a:pt x="189" y="156"/>
                  </a:lnTo>
                  <a:lnTo>
                    <a:pt x="196" y="156"/>
                  </a:lnTo>
                  <a:lnTo>
                    <a:pt x="217" y="163"/>
                  </a:lnTo>
                  <a:lnTo>
                    <a:pt x="237" y="163"/>
                  </a:lnTo>
                  <a:lnTo>
                    <a:pt x="244" y="163"/>
                  </a:lnTo>
                  <a:lnTo>
                    <a:pt x="264" y="169"/>
                  </a:lnTo>
                  <a:lnTo>
                    <a:pt x="277" y="183"/>
                  </a:lnTo>
                  <a:lnTo>
                    <a:pt x="298" y="196"/>
                  </a:lnTo>
                  <a:lnTo>
                    <a:pt x="311" y="203"/>
                  </a:lnTo>
                  <a:lnTo>
                    <a:pt x="332" y="210"/>
                  </a:lnTo>
                  <a:lnTo>
                    <a:pt x="359" y="210"/>
                  </a:lnTo>
                  <a:lnTo>
                    <a:pt x="372" y="217"/>
                  </a:lnTo>
                  <a:lnTo>
                    <a:pt x="426" y="224"/>
                  </a:lnTo>
                  <a:lnTo>
                    <a:pt x="433" y="224"/>
                  </a:lnTo>
                  <a:lnTo>
                    <a:pt x="440" y="217"/>
                  </a:lnTo>
                  <a:lnTo>
                    <a:pt x="454" y="217"/>
                  </a:lnTo>
                  <a:lnTo>
                    <a:pt x="460" y="217"/>
                  </a:lnTo>
                  <a:lnTo>
                    <a:pt x="474" y="217"/>
                  </a:lnTo>
                  <a:lnTo>
                    <a:pt x="508" y="230"/>
                  </a:lnTo>
                  <a:lnTo>
                    <a:pt x="508" y="224"/>
                  </a:lnTo>
                  <a:lnTo>
                    <a:pt x="508" y="217"/>
                  </a:lnTo>
                  <a:lnTo>
                    <a:pt x="521" y="169"/>
                  </a:lnTo>
                  <a:lnTo>
                    <a:pt x="528" y="169"/>
                  </a:lnTo>
                  <a:lnTo>
                    <a:pt x="535" y="163"/>
                  </a:lnTo>
                  <a:lnTo>
                    <a:pt x="548" y="149"/>
                  </a:lnTo>
                  <a:lnTo>
                    <a:pt x="555" y="149"/>
                  </a:lnTo>
                  <a:lnTo>
                    <a:pt x="562" y="149"/>
                  </a:lnTo>
                  <a:lnTo>
                    <a:pt x="589" y="136"/>
                  </a:lnTo>
                  <a:lnTo>
                    <a:pt x="596" y="136"/>
                  </a:lnTo>
                  <a:lnTo>
                    <a:pt x="603" y="136"/>
                  </a:lnTo>
                  <a:lnTo>
                    <a:pt x="616" y="136"/>
                  </a:lnTo>
                  <a:lnTo>
                    <a:pt x="630" y="136"/>
                  </a:lnTo>
                  <a:lnTo>
                    <a:pt x="643" y="142"/>
                  </a:lnTo>
                  <a:lnTo>
                    <a:pt x="650" y="142"/>
                  </a:lnTo>
                  <a:lnTo>
                    <a:pt x="664" y="142"/>
                  </a:lnTo>
                  <a:lnTo>
                    <a:pt x="670" y="142"/>
                  </a:lnTo>
                  <a:lnTo>
                    <a:pt x="684" y="136"/>
                  </a:lnTo>
                  <a:lnTo>
                    <a:pt x="691" y="129"/>
                  </a:lnTo>
                  <a:lnTo>
                    <a:pt x="691" y="115"/>
                  </a:lnTo>
                  <a:lnTo>
                    <a:pt x="691" y="102"/>
                  </a:lnTo>
                  <a:lnTo>
                    <a:pt x="718" y="81"/>
                  </a:lnTo>
                  <a:lnTo>
                    <a:pt x="724" y="95"/>
                  </a:lnTo>
                  <a:lnTo>
                    <a:pt x="731" y="108"/>
                  </a:lnTo>
                  <a:lnTo>
                    <a:pt x="745" y="108"/>
                  </a:lnTo>
                  <a:lnTo>
                    <a:pt x="752" y="108"/>
                  </a:lnTo>
                  <a:lnTo>
                    <a:pt x="758" y="122"/>
                  </a:lnTo>
                  <a:lnTo>
                    <a:pt x="765" y="122"/>
                  </a:lnTo>
                  <a:lnTo>
                    <a:pt x="772" y="115"/>
                  </a:lnTo>
                  <a:lnTo>
                    <a:pt x="772" y="108"/>
                  </a:lnTo>
                  <a:lnTo>
                    <a:pt x="779" y="122"/>
                  </a:lnTo>
                  <a:lnTo>
                    <a:pt x="785" y="115"/>
                  </a:lnTo>
                  <a:lnTo>
                    <a:pt x="785" y="149"/>
                  </a:lnTo>
                  <a:lnTo>
                    <a:pt x="792" y="156"/>
                  </a:lnTo>
                  <a:lnTo>
                    <a:pt x="806" y="163"/>
                  </a:lnTo>
                  <a:lnTo>
                    <a:pt x="833" y="176"/>
                  </a:lnTo>
                  <a:lnTo>
                    <a:pt x="833" y="163"/>
                  </a:lnTo>
                  <a:lnTo>
                    <a:pt x="819" y="142"/>
                  </a:lnTo>
                  <a:lnTo>
                    <a:pt x="826" y="142"/>
                  </a:lnTo>
                  <a:lnTo>
                    <a:pt x="826" y="136"/>
                  </a:lnTo>
                  <a:lnTo>
                    <a:pt x="833" y="136"/>
                  </a:lnTo>
                  <a:lnTo>
                    <a:pt x="840" y="129"/>
                  </a:lnTo>
                  <a:lnTo>
                    <a:pt x="846" y="129"/>
                  </a:lnTo>
                  <a:lnTo>
                    <a:pt x="846" y="122"/>
                  </a:lnTo>
                  <a:lnTo>
                    <a:pt x="846" y="115"/>
                  </a:lnTo>
                  <a:lnTo>
                    <a:pt x="853" y="115"/>
                  </a:lnTo>
                  <a:lnTo>
                    <a:pt x="853" y="108"/>
                  </a:lnTo>
                  <a:lnTo>
                    <a:pt x="860" y="108"/>
                  </a:lnTo>
                  <a:lnTo>
                    <a:pt x="867" y="108"/>
                  </a:lnTo>
                  <a:lnTo>
                    <a:pt x="867" y="95"/>
                  </a:lnTo>
                  <a:lnTo>
                    <a:pt x="874" y="95"/>
                  </a:lnTo>
                  <a:lnTo>
                    <a:pt x="880" y="88"/>
                  </a:lnTo>
                  <a:lnTo>
                    <a:pt x="887" y="88"/>
                  </a:lnTo>
                  <a:lnTo>
                    <a:pt x="894" y="75"/>
                  </a:lnTo>
                  <a:lnTo>
                    <a:pt x="894" y="68"/>
                  </a:lnTo>
                  <a:lnTo>
                    <a:pt x="894" y="61"/>
                  </a:lnTo>
                  <a:lnTo>
                    <a:pt x="887" y="54"/>
                  </a:lnTo>
                  <a:lnTo>
                    <a:pt x="880" y="47"/>
                  </a:lnTo>
                  <a:lnTo>
                    <a:pt x="874" y="47"/>
                  </a:lnTo>
                  <a:lnTo>
                    <a:pt x="860" y="20"/>
                  </a:lnTo>
                  <a:lnTo>
                    <a:pt x="874" y="14"/>
                  </a:lnTo>
                  <a:lnTo>
                    <a:pt x="894" y="7"/>
                  </a:lnTo>
                  <a:lnTo>
                    <a:pt x="901" y="14"/>
                  </a:lnTo>
                  <a:lnTo>
                    <a:pt x="907" y="14"/>
                  </a:lnTo>
                  <a:lnTo>
                    <a:pt x="921" y="0"/>
                  </a:lnTo>
                  <a:lnTo>
                    <a:pt x="934" y="0"/>
                  </a:lnTo>
                  <a:lnTo>
                    <a:pt x="934" y="7"/>
                  </a:lnTo>
                  <a:lnTo>
                    <a:pt x="934" y="14"/>
                  </a:lnTo>
                  <a:lnTo>
                    <a:pt x="941" y="34"/>
                  </a:lnTo>
                  <a:lnTo>
                    <a:pt x="941" y="47"/>
                  </a:lnTo>
                  <a:lnTo>
                    <a:pt x="934" y="54"/>
                  </a:lnTo>
                  <a:lnTo>
                    <a:pt x="934" y="61"/>
                  </a:lnTo>
                  <a:lnTo>
                    <a:pt x="928" y="68"/>
                  </a:lnTo>
                  <a:lnTo>
                    <a:pt x="921" y="75"/>
                  </a:lnTo>
                  <a:lnTo>
                    <a:pt x="914" y="81"/>
                  </a:lnTo>
                  <a:lnTo>
                    <a:pt x="907" y="81"/>
                  </a:lnTo>
                  <a:lnTo>
                    <a:pt x="907" y="88"/>
                  </a:lnTo>
                  <a:lnTo>
                    <a:pt x="907" y="102"/>
                  </a:lnTo>
                  <a:lnTo>
                    <a:pt x="921" y="108"/>
                  </a:lnTo>
                  <a:lnTo>
                    <a:pt x="914" y="108"/>
                  </a:lnTo>
                  <a:lnTo>
                    <a:pt x="914" y="115"/>
                  </a:lnTo>
                  <a:lnTo>
                    <a:pt x="914" y="122"/>
                  </a:lnTo>
                  <a:lnTo>
                    <a:pt x="921" y="122"/>
                  </a:lnTo>
                  <a:lnTo>
                    <a:pt x="921" y="136"/>
                  </a:lnTo>
                  <a:lnTo>
                    <a:pt x="948" y="129"/>
                  </a:lnTo>
                  <a:lnTo>
                    <a:pt x="941" y="122"/>
                  </a:lnTo>
                  <a:lnTo>
                    <a:pt x="948" y="115"/>
                  </a:lnTo>
                  <a:lnTo>
                    <a:pt x="962" y="102"/>
                  </a:lnTo>
                  <a:lnTo>
                    <a:pt x="968" y="95"/>
                  </a:lnTo>
                  <a:lnTo>
                    <a:pt x="975" y="81"/>
                  </a:lnTo>
                  <a:lnTo>
                    <a:pt x="982" y="81"/>
                  </a:lnTo>
                  <a:lnTo>
                    <a:pt x="995" y="75"/>
                  </a:lnTo>
                  <a:lnTo>
                    <a:pt x="995" y="81"/>
                  </a:lnTo>
                  <a:lnTo>
                    <a:pt x="995" y="68"/>
                  </a:lnTo>
                  <a:lnTo>
                    <a:pt x="1002" y="68"/>
                  </a:lnTo>
                  <a:lnTo>
                    <a:pt x="1009" y="68"/>
                  </a:lnTo>
                  <a:lnTo>
                    <a:pt x="1016" y="54"/>
                  </a:lnTo>
                  <a:lnTo>
                    <a:pt x="1016" y="47"/>
                  </a:lnTo>
                  <a:lnTo>
                    <a:pt x="1023" y="47"/>
                  </a:lnTo>
                  <a:lnTo>
                    <a:pt x="1050" y="20"/>
                  </a:lnTo>
                  <a:lnTo>
                    <a:pt x="1050" y="41"/>
                  </a:lnTo>
                  <a:lnTo>
                    <a:pt x="1050" y="47"/>
                  </a:lnTo>
                  <a:lnTo>
                    <a:pt x="1056" y="54"/>
                  </a:lnTo>
                  <a:lnTo>
                    <a:pt x="1063" y="61"/>
                  </a:lnTo>
                  <a:lnTo>
                    <a:pt x="1077" y="75"/>
                  </a:lnTo>
                  <a:lnTo>
                    <a:pt x="1083" y="88"/>
                  </a:lnTo>
                  <a:lnTo>
                    <a:pt x="1083" y="95"/>
                  </a:lnTo>
                  <a:lnTo>
                    <a:pt x="1090" y="102"/>
                  </a:lnTo>
                  <a:lnTo>
                    <a:pt x="1111" y="129"/>
                  </a:lnTo>
                  <a:lnTo>
                    <a:pt x="1117" y="129"/>
                  </a:lnTo>
                  <a:lnTo>
                    <a:pt x="1124" y="122"/>
                  </a:lnTo>
                  <a:lnTo>
                    <a:pt x="1131" y="122"/>
                  </a:lnTo>
                  <a:lnTo>
                    <a:pt x="1138" y="108"/>
                  </a:lnTo>
                  <a:lnTo>
                    <a:pt x="1151" y="102"/>
                  </a:lnTo>
                  <a:lnTo>
                    <a:pt x="1158" y="95"/>
                  </a:lnTo>
                  <a:lnTo>
                    <a:pt x="1165" y="95"/>
                  </a:lnTo>
                  <a:lnTo>
                    <a:pt x="1178" y="88"/>
                  </a:lnTo>
                  <a:lnTo>
                    <a:pt x="1178" y="81"/>
                  </a:lnTo>
                  <a:lnTo>
                    <a:pt x="1192" y="68"/>
                  </a:lnTo>
                  <a:lnTo>
                    <a:pt x="1199" y="61"/>
                  </a:lnTo>
                  <a:lnTo>
                    <a:pt x="1205" y="68"/>
                  </a:lnTo>
                  <a:lnTo>
                    <a:pt x="1212" y="68"/>
                  </a:lnTo>
                  <a:lnTo>
                    <a:pt x="1212" y="75"/>
                  </a:lnTo>
                  <a:lnTo>
                    <a:pt x="1219" y="81"/>
                  </a:lnTo>
                  <a:close/>
                </a:path>
              </a:pathLst>
            </a:custGeom>
            <a:solidFill>
              <a:srgbClr val="001F5A"/>
            </a:solidFill>
            <a:ln w="1" cap="sq">
              <a:solidFill>
                <a:srgbClr val="7F7F7F"/>
              </a:solidFill>
              <a:prstDash val="solid"/>
              <a:miter lim="800000"/>
              <a:headEnd/>
              <a:tailEnd/>
            </a:ln>
          </p:spPr>
          <p:txBody>
            <a:bodyPr lIns="100796" tIns="50398" rIns="100796" bIns="50398"/>
            <a:lstStyle/>
            <a:p>
              <a:endParaRPr lang="es-ES" sz="2004" dirty="0"/>
            </a:p>
          </p:txBody>
        </p:sp>
        <p:grpSp>
          <p:nvGrpSpPr>
            <p:cNvPr id="8219" name="baleares">
              <a:extLst>
                <a:ext uri="{FF2B5EF4-FFF2-40B4-BE49-F238E27FC236}">
                  <a16:creationId xmlns:a16="http://schemas.microsoft.com/office/drawing/2014/main" id="{44470298-7D0B-C1CD-994E-6B3CBBF272C4}"/>
                </a:ext>
              </a:extLst>
            </p:cNvPr>
            <p:cNvGrpSpPr>
              <a:grpSpLocks/>
            </p:cNvGrpSpPr>
            <p:nvPr/>
          </p:nvGrpSpPr>
          <p:grpSpPr bwMode="auto">
            <a:xfrm>
              <a:off x="15863203" y="6974263"/>
              <a:ext cx="1025460" cy="746155"/>
              <a:chOff x="3733800" y="1861516"/>
              <a:chExt cx="1042660" cy="716860"/>
            </a:xfrm>
            <a:solidFill>
              <a:srgbClr val="525B60"/>
            </a:solidFill>
          </p:grpSpPr>
          <p:sp>
            <p:nvSpPr>
              <p:cNvPr id="8220" name="gg">
                <a:extLst>
                  <a:ext uri="{FF2B5EF4-FFF2-40B4-BE49-F238E27FC236}">
                    <a16:creationId xmlns:a16="http://schemas.microsoft.com/office/drawing/2014/main" id="{2BDB30EC-0FF6-2B25-B70A-BAA2CF4855F8}"/>
                  </a:ext>
                </a:extLst>
              </p:cNvPr>
              <p:cNvSpPr>
                <a:spLocks/>
              </p:cNvSpPr>
              <p:nvPr/>
            </p:nvSpPr>
            <p:spPr bwMode="auto">
              <a:xfrm>
                <a:off x="4010429" y="1962976"/>
                <a:ext cx="381000" cy="313200"/>
              </a:xfrm>
              <a:custGeom>
                <a:avLst/>
                <a:gdLst>
                  <a:gd name="T0" fmla="*/ 2147483647 w 989"/>
                  <a:gd name="T1" fmla="*/ 2147483647 h 799"/>
                  <a:gd name="T2" fmla="*/ 2147483647 w 989"/>
                  <a:gd name="T3" fmla="*/ 2147483647 h 799"/>
                  <a:gd name="T4" fmla="*/ 2147483647 w 989"/>
                  <a:gd name="T5" fmla="*/ 2147483647 h 799"/>
                  <a:gd name="T6" fmla="*/ 2147483647 w 989"/>
                  <a:gd name="T7" fmla="*/ 2147483647 h 799"/>
                  <a:gd name="T8" fmla="*/ 2147483647 w 989"/>
                  <a:gd name="T9" fmla="*/ 2147483647 h 799"/>
                  <a:gd name="T10" fmla="*/ 2147483647 w 989"/>
                  <a:gd name="T11" fmla="*/ 2147483647 h 799"/>
                  <a:gd name="T12" fmla="*/ 2147483647 w 989"/>
                  <a:gd name="T13" fmla="*/ 2147483647 h 799"/>
                  <a:gd name="T14" fmla="*/ 2147483647 w 989"/>
                  <a:gd name="T15" fmla="*/ 2147483647 h 799"/>
                  <a:gd name="T16" fmla="*/ 2147483647 w 989"/>
                  <a:gd name="T17" fmla="*/ 2147483647 h 799"/>
                  <a:gd name="T18" fmla="*/ 2147483647 w 989"/>
                  <a:gd name="T19" fmla="*/ 2147483647 h 799"/>
                  <a:gd name="T20" fmla="*/ 2147483647 w 989"/>
                  <a:gd name="T21" fmla="*/ 2147483647 h 799"/>
                  <a:gd name="T22" fmla="*/ 2147483647 w 989"/>
                  <a:gd name="T23" fmla="*/ 2147483647 h 799"/>
                  <a:gd name="T24" fmla="*/ 2147483647 w 989"/>
                  <a:gd name="T25" fmla="*/ 2147483647 h 799"/>
                  <a:gd name="T26" fmla="*/ 2147483647 w 989"/>
                  <a:gd name="T27" fmla="*/ 2147483647 h 799"/>
                  <a:gd name="T28" fmla="*/ 2147483647 w 989"/>
                  <a:gd name="T29" fmla="*/ 2147483647 h 799"/>
                  <a:gd name="T30" fmla="*/ 2147483647 w 989"/>
                  <a:gd name="T31" fmla="*/ 2147483647 h 799"/>
                  <a:gd name="T32" fmla="*/ 2147483647 w 989"/>
                  <a:gd name="T33" fmla="*/ 2147483647 h 799"/>
                  <a:gd name="T34" fmla="*/ 2147483647 w 989"/>
                  <a:gd name="T35" fmla="*/ 2147483647 h 799"/>
                  <a:gd name="T36" fmla="*/ 2147483647 w 989"/>
                  <a:gd name="T37" fmla="*/ 2147483647 h 799"/>
                  <a:gd name="T38" fmla="*/ 2147483647 w 989"/>
                  <a:gd name="T39" fmla="*/ 2147483647 h 799"/>
                  <a:gd name="T40" fmla="*/ 2147483647 w 989"/>
                  <a:gd name="T41" fmla="*/ 2147483647 h 799"/>
                  <a:gd name="T42" fmla="*/ 2147483647 w 989"/>
                  <a:gd name="T43" fmla="*/ 2147483647 h 799"/>
                  <a:gd name="T44" fmla="*/ 2147483647 w 989"/>
                  <a:gd name="T45" fmla="*/ 2147483647 h 799"/>
                  <a:gd name="T46" fmla="*/ 2147483647 w 989"/>
                  <a:gd name="T47" fmla="*/ 2147483647 h 799"/>
                  <a:gd name="T48" fmla="*/ 2147483647 w 989"/>
                  <a:gd name="T49" fmla="*/ 2147483647 h 799"/>
                  <a:gd name="T50" fmla="*/ 2147483647 w 989"/>
                  <a:gd name="T51" fmla="*/ 2147483647 h 799"/>
                  <a:gd name="T52" fmla="*/ 2147483647 w 989"/>
                  <a:gd name="T53" fmla="*/ 2147483647 h 799"/>
                  <a:gd name="T54" fmla="*/ 2147483647 w 989"/>
                  <a:gd name="T55" fmla="*/ 2147483647 h 799"/>
                  <a:gd name="T56" fmla="*/ 2147483647 w 989"/>
                  <a:gd name="T57" fmla="*/ 2147483647 h 799"/>
                  <a:gd name="T58" fmla="*/ 2147483647 w 989"/>
                  <a:gd name="T59" fmla="*/ 2147483647 h 799"/>
                  <a:gd name="T60" fmla="*/ 2147483647 w 989"/>
                  <a:gd name="T61" fmla="*/ 2147483647 h 799"/>
                  <a:gd name="T62" fmla="*/ 2147483647 w 989"/>
                  <a:gd name="T63" fmla="*/ 2147483647 h 799"/>
                  <a:gd name="T64" fmla="*/ 2147483647 w 989"/>
                  <a:gd name="T65" fmla="*/ 2147483647 h 799"/>
                  <a:gd name="T66" fmla="*/ 2147483647 w 989"/>
                  <a:gd name="T67" fmla="*/ 2147483647 h 799"/>
                  <a:gd name="T68" fmla="*/ 2147483647 w 989"/>
                  <a:gd name="T69" fmla="*/ 2147483647 h 799"/>
                  <a:gd name="T70" fmla="*/ 2147483647 w 989"/>
                  <a:gd name="T71" fmla="*/ 2147483647 h 799"/>
                  <a:gd name="T72" fmla="*/ 2147483647 w 989"/>
                  <a:gd name="T73" fmla="*/ 2147483647 h 799"/>
                  <a:gd name="T74" fmla="*/ 2147483647 w 989"/>
                  <a:gd name="T75" fmla="*/ 2147483647 h 799"/>
                  <a:gd name="T76" fmla="*/ 2147483647 w 989"/>
                  <a:gd name="T77" fmla="*/ 2147483647 h 799"/>
                  <a:gd name="T78" fmla="*/ 1943847652 w 989"/>
                  <a:gd name="T79" fmla="*/ 2147483647 h 799"/>
                  <a:gd name="T80" fmla="*/ 1943847652 w 989"/>
                  <a:gd name="T81" fmla="*/ 2147483647 h 799"/>
                  <a:gd name="T82" fmla="*/ 400256485 w 989"/>
                  <a:gd name="T83" fmla="*/ 2147483647 h 799"/>
                  <a:gd name="T84" fmla="*/ 2147483647 w 989"/>
                  <a:gd name="T85" fmla="*/ 2147483647 h 799"/>
                  <a:gd name="T86" fmla="*/ 2147483647 w 989"/>
                  <a:gd name="T87" fmla="*/ 2147483647 h 799"/>
                  <a:gd name="T88" fmla="*/ 2147483647 w 989"/>
                  <a:gd name="T89" fmla="*/ 2147483647 h 799"/>
                  <a:gd name="T90" fmla="*/ 2147483647 w 989"/>
                  <a:gd name="T91" fmla="*/ 2147483647 h 799"/>
                  <a:gd name="T92" fmla="*/ 2147483647 w 989"/>
                  <a:gd name="T93" fmla="*/ 2147483647 h 799"/>
                  <a:gd name="T94" fmla="*/ 2147483647 w 989"/>
                  <a:gd name="T95" fmla="*/ 2147483647 h 799"/>
                  <a:gd name="T96" fmla="*/ 2147483647 w 989"/>
                  <a:gd name="T97" fmla="*/ 2147483647 h 799"/>
                  <a:gd name="T98" fmla="*/ 2147483647 w 989"/>
                  <a:gd name="T99" fmla="*/ 2147483647 h 799"/>
                  <a:gd name="T100" fmla="*/ 2147483647 w 989"/>
                  <a:gd name="T101" fmla="*/ 2147483647 h 799"/>
                  <a:gd name="T102" fmla="*/ 2147483647 w 989"/>
                  <a:gd name="T103" fmla="*/ 2147483647 h 799"/>
                  <a:gd name="T104" fmla="*/ 2147483647 w 989"/>
                  <a:gd name="T105" fmla="*/ 2147483647 h 799"/>
                  <a:gd name="T106" fmla="*/ 2147483647 w 989"/>
                  <a:gd name="T107" fmla="*/ 2147483647 h 799"/>
                  <a:gd name="T108" fmla="*/ 2147483647 w 989"/>
                  <a:gd name="T109" fmla="*/ 2147483647 h 799"/>
                  <a:gd name="T110" fmla="*/ 2147483647 w 989"/>
                  <a:gd name="T111" fmla="*/ 2147483647 h 799"/>
                  <a:gd name="T112" fmla="*/ 2147483647 w 989"/>
                  <a:gd name="T113" fmla="*/ 421632729 h 799"/>
                  <a:gd name="T114" fmla="*/ 2147483647 w 989"/>
                  <a:gd name="T115" fmla="*/ 1626296579 h 799"/>
                  <a:gd name="T116" fmla="*/ 2147483647 w 989"/>
                  <a:gd name="T117" fmla="*/ 2147483647 h 799"/>
                  <a:gd name="T118" fmla="*/ 2147483647 w 989"/>
                  <a:gd name="T119" fmla="*/ 2147483647 h 79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89"/>
                  <a:gd name="T181" fmla="*/ 0 h 799"/>
                  <a:gd name="T182" fmla="*/ 989 w 989"/>
                  <a:gd name="T183" fmla="*/ 799 h 79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89" h="799">
                    <a:moveTo>
                      <a:pt x="623" y="74"/>
                    </a:moveTo>
                    <a:lnTo>
                      <a:pt x="630" y="74"/>
                    </a:lnTo>
                    <a:lnTo>
                      <a:pt x="623" y="74"/>
                    </a:lnTo>
                    <a:lnTo>
                      <a:pt x="623" y="88"/>
                    </a:lnTo>
                    <a:lnTo>
                      <a:pt x="630" y="108"/>
                    </a:lnTo>
                    <a:lnTo>
                      <a:pt x="643" y="122"/>
                    </a:lnTo>
                    <a:lnTo>
                      <a:pt x="650" y="122"/>
                    </a:lnTo>
                    <a:lnTo>
                      <a:pt x="657" y="115"/>
                    </a:lnTo>
                    <a:lnTo>
                      <a:pt x="664" y="115"/>
                    </a:lnTo>
                    <a:lnTo>
                      <a:pt x="670" y="108"/>
                    </a:lnTo>
                    <a:lnTo>
                      <a:pt x="677" y="115"/>
                    </a:lnTo>
                    <a:lnTo>
                      <a:pt x="684" y="108"/>
                    </a:lnTo>
                    <a:lnTo>
                      <a:pt x="691" y="102"/>
                    </a:lnTo>
                    <a:lnTo>
                      <a:pt x="697" y="95"/>
                    </a:lnTo>
                    <a:lnTo>
                      <a:pt x="704" y="102"/>
                    </a:lnTo>
                    <a:lnTo>
                      <a:pt x="704" y="95"/>
                    </a:lnTo>
                    <a:lnTo>
                      <a:pt x="718" y="88"/>
                    </a:lnTo>
                    <a:lnTo>
                      <a:pt x="718" y="81"/>
                    </a:lnTo>
                    <a:lnTo>
                      <a:pt x="724" y="74"/>
                    </a:lnTo>
                    <a:lnTo>
                      <a:pt x="731" y="81"/>
                    </a:lnTo>
                    <a:lnTo>
                      <a:pt x="718" y="88"/>
                    </a:lnTo>
                    <a:lnTo>
                      <a:pt x="718" y="95"/>
                    </a:lnTo>
                    <a:lnTo>
                      <a:pt x="718" y="102"/>
                    </a:lnTo>
                    <a:lnTo>
                      <a:pt x="718" y="115"/>
                    </a:lnTo>
                    <a:lnTo>
                      <a:pt x="724" y="115"/>
                    </a:lnTo>
                    <a:lnTo>
                      <a:pt x="711" y="135"/>
                    </a:lnTo>
                    <a:lnTo>
                      <a:pt x="684" y="149"/>
                    </a:lnTo>
                    <a:lnTo>
                      <a:pt x="677" y="142"/>
                    </a:lnTo>
                    <a:lnTo>
                      <a:pt x="670" y="142"/>
                    </a:lnTo>
                    <a:lnTo>
                      <a:pt x="664" y="149"/>
                    </a:lnTo>
                    <a:lnTo>
                      <a:pt x="664" y="169"/>
                    </a:lnTo>
                    <a:lnTo>
                      <a:pt x="670" y="190"/>
                    </a:lnTo>
                    <a:lnTo>
                      <a:pt x="691" y="217"/>
                    </a:lnTo>
                    <a:lnTo>
                      <a:pt x="731" y="237"/>
                    </a:lnTo>
                    <a:lnTo>
                      <a:pt x="772" y="257"/>
                    </a:lnTo>
                    <a:lnTo>
                      <a:pt x="792" y="257"/>
                    </a:lnTo>
                    <a:lnTo>
                      <a:pt x="792" y="251"/>
                    </a:lnTo>
                    <a:lnTo>
                      <a:pt x="799" y="257"/>
                    </a:lnTo>
                    <a:lnTo>
                      <a:pt x="806" y="251"/>
                    </a:lnTo>
                    <a:lnTo>
                      <a:pt x="813" y="244"/>
                    </a:lnTo>
                    <a:lnTo>
                      <a:pt x="819" y="244"/>
                    </a:lnTo>
                    <a:lnTo>
                      <a:pt x="833" y="230"/>
                    </a:lnTo>
                    <a:lnTo>
                      <a:pt x="840" y="223"/>
                    </a:lnTo>
                    <a:lnTo>
                      <a:pt x="853" y="223"/>
                    </a:lnTo>
                    <a:lnTo>
                      <a:pt x="860" y="210"/>
                    </a:lnTo>
                    <a:lnTo>
                      <a:pt x="853" y="203"/>
                    </a:lnTo>
                    <a:lnTo>
                      <a:pt x="853" y="196"/>
                    </a:lnTo>
                    <a:lnTo>
                      <a:pt x="867" y="190"/>
                    </a:lnTo>
                    <a:lnTo>
                      <a:pt x="880" y="196"/>
                    </a:lnTo>
                    <a:lnTo>
                      <a:pt x="887" y="203"/>
                    </a:lnTo>
                    <a:lnTo>
                      <a:pt x="894" y="210"/>
                    </a:lnTo>
                    <a:lnTo>
                      <a:pt x="901" y="217"/>
                    </a:lnTo>
                    <a:lnTo>
                      <a:pt x="921" y="210"/>
                    </a:lnTo>
                    <a:lnTo>
                      <a:pt x="921" y="217"/>
                    </a:lnTo>
                    <a:lnTo>
                      <a:pt x="928" y="223"/>
                    </a:lnTo>
                    <a:lnTo>
                      <a:pt x="934" y="223"/>
                    </a:lnTo>
                    <a:lnTo>
                      <a:pt x="941" y="223"/>
                    </a:lnTo>
                    <a:lnTo>
                      <a:pt x="948" y="230"/>
                    </a:lnTo>
                    <a:lnTo>
                      <a:pt x="962" y="230"/>
                    </a:lnTo>
                    <a:lnTo>
                      <a:pt x="968" y="223"/>
                    </a:lnTo>
                    <a:lnTo>
                      <a:pt x="968" y="230"/>
                    </a:lnTo>
                    <a:lnTo>
                      <a:pt x="968" y="237"/>
                    </a:lnTo>
                    <a:lnTo>
                      <a:pt x="962" y="251"/>
                    </a:lnTo>
                    <a:lnTo>
                      <a:pt x="968" y="251"/>
                    </a:lnTo>
                    <a:lnTo>
                      <a:pt x="962" y="257"/>
                    </a:lnTo>
                    <a:lnTo>
                      <a:pt x="968" y="257"/>
                    </a:lnTo>
                    <a:lnTo>
                      <a:pt x="982" y="257"/>
                    </a:lnTo>
                    <a:lnTo>
                      <a:pt x="989" y="264"/>
                    </a:lnTo>
                    <a:lnTo>
                      <a:pt x="982" y="271"/>
                    </a:lnTo>
                    <a:lnTo>
                      <a:pt x="982" y="264"/>
                    </a:lnTo>
                    <a:lnTo>
                      <a:pt x="968" y="278"/>
                    </a:lnTo>
                    <a:lnTo>
                      <a:pt x="968" y="291"/>
                    </a:lnTo>
                    <a:lnTo>
                      <a:pt x="968" y="298"/>
                    </a:lnTo>
                    <a:lnTo>
                      <a:pt x="968" y="305"/>
                    </a:lnTo>
                    <a:lnTo>
                      <a:pt x="968" y="312"/>
                    </a:lnTo>
                    <a:lnTo>
                      <a:pt x="975" y="312"/>
                    </a:lnTo>
                    <a:lnTo>
                      <a:pt x="968" y="318"/>
                    </a:lnTo>
                    <a:lnTo>
                      <a:pt x="975" y="332"/>
                    </a:lnTo>
                    <a:lnTo>
                      <a:pt x="962" y="332"/>
                    </a:lnTo>
                    <a:lnTo>
                      <a:pt x="962" y="359"/>
                    </a:lnTo>
                    <a:lnTo>
                      <a:pt x="948" y="359"/>
                    </a:lnTo>
                    <a:lnTo>
                      <a:pt x="934" y="359"/>
                    </a:lnTo>
                    <a:lnTo>
                      <a:pt x="928" y="359"/>
                    </a:lnTo>
                    <a:lnTo>
                      <a:pt x="921" y="372"/>
                    </a:lnTo>
                    <a:lnTo>
                      <a:pt x="921" y="386"/>
                    </a:lnTo>
                    <a:lnTo>
                      <a:pt x="914" y="400"/>
                    </a:lnTo>
                    <a:lnTo>
                      <a:pt x="914" y="413"/>
                    </a:lnTo>
                    <a:lnTo>
                      <a:pt x="921" y="420"/>
                    </a:lnTo>
                    <a:lnTo>
                      <a:pt x="928" y="420"/>
                    </a:lnTo>
                    <a:lnTo>
                      <a:pt x="934" y="420"/>
                    </a:lnTo>
                    <a:lnTo>
                      <a:pt x="928" y="427"/>
                    </a:lnTo>
                    <a:lnTo>
                      <a:pt x="914" y="427"/>
                    </a:lnTo>
                    <a:lnTo>
                      <a:pt x="907" y="440"/>
                    </a:lnTo>
                    <a:lnTo>
                      <a:pt x="907" y="447"/>
                    </a:lnTo>
                    <a:lnTo>
                      <a:pt x="907" y="454"/>
                    </a:lnTo>
                    <a:lnTo>
                      <a:pt x="901" y="454"/>
                    </a:lnTo>
                    <a:lnTo>
                      <a:pt x="901" y="461"/>
                    </a:lnTo>
                    <a:lnTo>
                      <a:pt x="894" y="461"/>
                    </a:lnTo>
                    <a:lnTo>
                      <a:pt x="880" y="467"/>
                    </a:lnTo>
                    <a:lnTo>
                      <a:pt x="880" y="474"/>
                    </a:lnTo>
                    <a:lnTo>
                      <a:pt x="880" y="467"/>
                    </a:lnTo>
                    <a:lnTo>
                      <a:pt x="874" y="474"/>
                    </a:lnTo>
                    <a:lnTo>
                      <a:pt x="880" y="474"/>
                    </a:lnTo>
                    <a:lnTo>
                      <a:pt x="874" y="481"/>
                    </a:lnTo>
                    <a:lnTo>
                      <a:pt x="867" y="494"/>
                    </a:lnTo>
                    <a:lnTo>
                      <a:pt x="860" y="494"/>
                    </a:lnTo>
                    <a:lnTo>
                      <a:pt x="860" y="501"/>
                    </a:lnTo>
                    <a:lnTo>
                      <a:pt x="846" y="515"/>
                    </a:lnTo>
                    <a:lnTo>
                      <a:pt x="846" y="521"/>
                    </a:lnTo>
                    <a:lnTo>
                      <a:pt x="846" y="528"/>
                    </a:lnTo>
                    <a:lnTo>
                      <a:pt x="840" y="528"/>
                    </a:lnTo>
                    <a:lnTo>
                      <a:pt x="840" y="535"/>
                    </a:lnTo>
                    <a:lnTo>
                      <a:pt x="840" y="542"/>
                    </a:lnTo>
                    <a:lnTo>
                      <a:pt x="833" y="555"/>
                    </a:lnTo>
                    <a:lnTo>
                      <a:pt x="833" y="562"/>
                    </a:lnTo>
                    <a:lnTo>
                      <a:pt x="833" y="569"/>
                    </a:lnTo>
                    <a:lnTo>
                      <a:pt x="833" y="576"/>
                    </a:lnTo>
                    <a:lnTo>
                      <a:pt x="833" y="589"/>
                    </a:lnTo>
                    <a:lnTo>
                      <a:pt x="826" y="603"/>
                    </a:lnTo>
                    <a:lnTo>
                      <a:pt x="833" y="610"/>
                    </a:lnTo>
                    <a:lnTo>
                      <a:pt x="833" y="616"/>
                    </a:lnTo>
                    <a:lnTo>
                      <a:pt x="826" y="616"/>
                    </a:lnTo>
                    <a:lnTo>
                      <a:pt x="826" y="603"/>
                    </a:lnTo>
                    <a:lnTo>
                      <a:pt x="819" y="616"/>
                    </a:lnTo>
                    <a:lnTo>
                      <a:pt x="826" y="616"/>
                    </a:lnTo>
                    <a:lnTo>
                      <a:pt x="826" y="623"/>
                    </a:lnTo>
                    <a:lnTo>
                      <a:pt x="819" y="623"/>
                    </a:lnTo>
                    <a:lnTo>
                      <a:pt x="819" y="630"/>
                    </a:lnTo>
                    <a:lnTo>
                      <a:pt x="813" y="630"/>
                    </a:lnTo>
                    <a:lnTo>
                      <a:pt x="813" y="643"/>
                    </a:lnTo>
                    <a:lnTo>
                      <a:pt x="813" y="650"/>
                    </a:lnTo>
                    <a:lnTo>
                      <a:pt x="813" y="657"/>
                    </a:lnTo>
                    <a:lnTo>
                      <a:pt x="806" y="664"/>
                    </a:lnTo>
                    <a:lnTo>
                      <a:pt x="799" y="671"/>
                    </a:lnTo>
                    <a:lnTo>
                      <a:pt x="792" y="671"/>
                    </a:lnTo>
                    <a:lnTo>
                      <a:pt x="792" y="677"/>
                    </a:lnTo>
                    <a:lnTo>
                      <a:pt x="799" y="677"/>
                    </a:lnTo>
                    <a:lnTo>
                      <a:pt x="799" y="684"/>
                    </a:lnTo>
                    <a:lnTo>
                      <a:pt x="792" y="684"/>
                    </a:lnTo>
                    <a:lnTo>
                      <a:pt x="792" y="691"/>
                    </a:lnTo>
                    <a:lnTo>
                      <a:pt x="785" y="684"/>
                    </a:lnTo>
                    <a:lnTo>
                      <a:pt x="779" y="677"/>
                    </a:lnTo>
                    <a:lnTo>
                      <a:pt x="779" y="684"/>
                    </a:lnTo>
                    <a:lnTo>
                      <a:pt x="779" y="691"/>
                    </a:lnTo>
                    <a:lnTo>
                      <a:pt x="785" y="691"/>
                    </a:lnTo>
                    <a:lnTo>
                      <a:pt x="772" y="698"/>
                    </a:lnTo>
                    <a:lnTo>
                      <a:pt x="765" y="698"/>
                    </a:lnTo>
                    <a:lnTo>
                      <a:pt x="758" y="698"/>
                    </a:lnTo>
                    <a:lnTo>
                      <a:pt x="765" y="704"/>
                    </a:lnTo>
                    <a:lnTo>
                      <a:pt x="765" y="711"/>
                    </a:lnTo>
                    <a:lnTo>
                      <a:pt x="758" y="718"/>
                    </a:lnTo>
                    <a:lnTo>
                      <a:pt x="752" y="718"/>
                    </a:lnTo>
                    <a:lnTo>
                      <a:pt x="752" y="725"/>
                    </a:lnTo>
                    <a:lnTo>
                      <a:pt x="745" y="718"/>
                    </a:lnTo>
                    <a:lnTo>
                      <a:pt x="752" y="725"/>
                    </a:lnTo>
                    <a:lnTo>
                      <a:pt x="745" y="725"/>
                    </a:lnTo>
                    <a:lnTo>
                      <a:pt x="731" y="725"/>
                    </a:lnTo>
                    <a:lnTo>
                      <a:pt x="724" y="725"/>
                    </a:lnTo>
                    <a:lnTo>
                      <a:pt x="718" y="731"/>
                    </a:lnTo>
                    <a:lnTo>
                      <a:pt x="724" y="731"/>
                    </a:lnTo>
                    <a:lnTo>
                      <a:pt x="711" y="745"/>
                    </a:lnTo>
                    <a:lnTo>
                      <a:pt x="704" y="738"/>
                    </a:lnTo>
                    <a:lnTo>
                      <a:pt x="704" y="745"/>
                    </a:lnTo>
                    <a:lnTo>
                      <a:pt x="697" y="759"/>
                    </a:lnTo>
                    <a:lnTo>
                      <a:pt x="691" y="759"/>
                    </a:lnTo>
                    <a:lnTo>
                      <a:pt x="684" y="772"/>
                    </a:lnTo>
                    <a:lnTo>
                      <a:pt x="677" y="772"/>
                    </a:lnTo>
                    <a:lnTo>
                      <a:pt x="670" y="792"/>
                    </a:lnTo>
                    <a:lnTo>
                      <a:pt x="657" y="799"/>
                    </a:lnTo>
                    <a:lnTo>
                      <a:pt x="643" y="799"/>
                    </a:lnTo>
                    <a:lnTo>
                      <a:pt x="636" y="792"/>
                    </a:lnTo>
                    <a:lnTo>
                      <a:pt x="636" y="786"/>
                    </a:lnTo>
                    <a:lnTo>
                      <a:pt x="623" y="779"/>
                    </a:lnTo>
                    <a:lnTo>
                      <a:pt x="630" y="779"/>
                    </a:lnTo>
                    <a:lnTo>
                      <a:pt x="623" y="779"/>
                    </a:lnTo>
                    <a:lnTo>
                      <a:pt x="616" y="772"/>
                    </a:lnTo>
                    <a:lnTo>
                      <a:pt x="616" y="759"/>
                    </a:lnTo>
                    <a:lnTo>
                      <a:pt x="609" y="752"/>
                    </a:lnTo>
                    <a:lnTo>
                      <a:pt x="603" y="752"/>
                    </a:lnTo>
                    <a:lnTo>
                      <a:pt x="596" y="745"/>
                    </a:lnTo>
                    <a:lnTo>
                      <a:pt x="589" y="752"/>
                    </a:lnTo>
                    <a:lnTo>
                      <a:pt x="582" y="752"/>
                    </a:lnTo>
                    <a:lnTo>
                      <a:pt x="582" y="738"/>
                    </a:lnTo>
                    <a:lnTo>
                      <a:pt x="589" y="738"/>
                    </a:lnTo>
                    <a:lnTo>
                      <a:pt x="589" y="725"/>
                    </a:lnTo>
                    <a:lnTo>
                      <a:pt x="575" y="711"/>
                    </a:lnTo>
                    <a:lnTo>
                      <a:pt x="555" y="698"/>
                    </a:lnTo>
                    <a:lnTo>
                      <a:pt x="548" y="698"/>
                    </a:lnTo>
                    <a:lnTo>
                      <a:pt x="535" y="698"/>
                    </a:lnTo>
                    <a:lnTo>
                      <a:pt x="515" y="704"/>
                    </a:lnTo>
                    <a:lnTo>
                      <a:pt x="515" y="711"/>
                    </a:lnTo>
                    <a:lnTo>
                      <a:pt x="515" y="704"/>
                    </a:lnTo>
                    <a:lnTo>
                      <a:pt x="487" y="698"/>
                    </a:lnTo>
                    <a:lnTo>
                      <a:pt x="481" y="704"/>
                    </a:lnTo>
                    <a:lnTo>
                      <a:pt x="454" y="698"/>
                    </a:lnTo>
                    <a:lnTo>
                      <a:pt x="447" y="704"/>
                    </a:lnTo>
                    <a:lnTo>
                      <a:pt x="440" y="711"/>
                    </a:lnTo>
                    <a:lnTo>
                      <a:pt x="426" y="704"/>
                    </a:lnTo>
                    <a:lnTo>
                      <a:pt x="420" y="698"/>
                    </a:lnTo>
                    <a:lnTo>
                      <a:pt x="406" y="704"/>
                    </a:lnTo>
                    <a:lnTo>
                      <a:pt x="386" y="684"/>
                    </a:lnTo>
                    <a:lnTo>
                      <a:pt x="372" y="671"/>
                    </a:lnTo>
                    <a:lnTo>
                      <a:pt x="359" y="657"/>
                    </a:lnTo>
                    <a:lnTo>
                      <a:pt x="359" y="650"/>
                    </a:lnTo>
                    <a:lnTo>
                      <a:pt x="366" y="616"/>
                    </a:lnTo>
                    <a:lnTo>
                      <a:pt x="338" y="582"/>
                    </a:lnTo>
                    <a:lnTo>
                      <a:pt x="345" y="576"/>
                    </a:lnTo>
                    <a:lnTo>
                      <a:pt x="352" y="562"/>
                    </a:lnTo>
                    <a:lnTo>
                      <a:pt x="359" y="555"/>
                    </a:lnTo>
                    <a:lnTo>
                      <a:pt x="359" y="549"/>
                    </a:lnTo>
                    <a:lnTo>
                      <a:pt x="359" y="535"/>
                    </a:lnTo>
                    <a:lnTo>
                      <a:pt x="345" y="521"/>
                    </a:lnTo>
                    <a:lnTo>
                      <a:pt x="332" y="515"/>
                    </a:lnTo>
                    <a:lnTo>
                      <a:pt x="325" y="515"/>
                    </a:lnTo>
                    <a:lnTo>
                      <a:pt x="311" y="501"/>
                    </a:lnTo>
                    <a:lnTo>
                      <a:pt x="305" y="501"/>
                    </a:lnTo>
                    <a:lnTo>
                      <a:pt x="305" y="494"/>
                    </a:lnTo>
                    <a:lnTo>
                      <a:pt x="284" y="488"/>
                    </a:lnTo>
                    <a:lnTo>
                      <a:pt x="264" y="481"/>
                    </a:lnTo>
                    <a:lnTo>
                      <a:pt x="257" y="488"/>
                    </a:lnTo>
                    <a:lnTo>
                      <a:pt x="264" y="481"/>
                    </a:lnTo>
                    <a:lnTo>
                      <a:pt x="257" y="481"/>
                    </a:lnTo>
                    <a:lnTo>
                      <a:pt x="250" y="481"/>
                    </a:lnTo>
                    <a:lnTo>
                      <a:pt x="250" y="488"/>
                    </a:lnTo>
                    <a:lnTo>
                      <a:pt x="250" y="494"/>
                    </a:lnTo>
                    <a:lnTo>
                      <a:pt x="250" y="501"/>
                    </a:lnTo>
                    <a:lnTo>
                      <a:pt x="244" y="501"/>
                    </a:lnTo>
                    <a:lnTo>
                      <a:pt x="250" y="508"/>
                    </a:lnTo>
                    <a:lnTo>
                      <a:pt x="244" y="508"/>
                    </a:lnTo>
                    <a:lnTo>
                      <a:pt x="230" y="501"/>
                    </a:lnTo>
                    <a:lnTo>
                      <a:pt x="223" y="508"/>
                    </a:lnTo>
                    <a:lnTo>
                      <a:pt x="216" y="521"/>
                    </a:lnTo>
                    <a:lnTo>
                      <a:pt x="216" y="528"/>
                    </a:lnTo>
                    <a:lnTo>
                      <a:pt x="203" y="521"/>
                    </a:lnTo>
                    <a:lnTo>
                      <a:pt x="203" y="528"/>
                    </a:lnTo>
                    <a:lnTo>
                      <a:pt x="189" y="528"/>
                    </a:lnTo>
                    <a:lnTo>
                      <a:pt x="183" y="535"/>
                    </a:lnTo>
                    <a:lnTo>
                      <a:pt x="176" y="535"/>
                    </a:lnTo>
                    <a:lnTo>
                      <a:pt x="176" y="549"/>
                    </a:lnTo>
                    <a:lnTo>
                      <a:pt x="183" y="549"/>
                    </a:lnTo>
                    <a:lnTo>
                      <a:pt x="169" y="555"/>
                    </a:lnTo>
                    <a:lnTo>
                      <a:pt x="169" y="562"/>
                    </a:lnTo>
                    <a:lnTo>
                      <a:pt x="176" y="576"/>
                    </a:lnTo>
                    <a:lnTo>
                      <a:pt x="169" y="576"/>
                    </a:lnTo>
                    <a:lnTo>
                      <a:pt x="169" y="582"/>
                    </a:lnTo>
                    <a:lnTo>
                      <a:pt x="162" y="589"/>
                    </a:lnTo>
                    <a:lnTo>
                      <a:pt x="162" y="596"/>
                    </a:lnTo>
                    <a:lnTo>
                      <a:pt x="162" y="610"/>
                    </a:lnTo>
                    <a:lnTo>
                      <a:pt x="162" y="616"/>
                    </a:lnTo>
                    <a:lnTo>
                      <a:pt x="142" y="610"/>
                    </a:lnTo>
                    <a:lnTo>
                      <a:pt x="142" y="603"/>
                    </a:lnTo>
                    <a:lnTo>
                      <a:pt x="135" y="596"/>
                    </a:lnTo>
                    <a:lnTo>
                      <a:pt x="122" y="603"/>
                    </a:lnTo>
                    <a:lnTo>
                      <a:pt x="122" y="596"/>
                    </a:lnTo>
                    <a:lnTo>
                      <a:pt x="122" y="589"/>
                    </a:lnTo>
                    <a:lnTo>
                      <a:pt x="122" y="576"/>
                    </a:lnTo>
                    <a:lnTo>
                      <a:pt x="115" y="576"/>
                    </a:lnTo>
                    <a:lnTo>
                      <a:pt x="108" y="576"/>
                    </a:lnTo>
                    <a:lnTo>
                      <a:pt x="101" y="569"/>
                    </a:lnTo>
                    <a:lnTo>
                      <a:pt x="108" y="562"/>
                    </a:lnTo>
                    <a:lnTo>
                      <a:pt x="101" y="562"/>
                    </a:lnTo>
                    <a:lnTo>
                      <a:pt x="101" y="555"/>
                    </a:lnTo>
                    <a:lnTo>
                      <a:pt x="108" y="555"/>
                    </a:lnTo>
                    <a:lnTo>
                      <a:pt x="115" y="555"/>
                    </a:lnTo>
                    <a:lnTo>
                      <a:pt x="122" y="549"/>
                    </a:lnTo>
                    <a:lnTo>
                      <a:pt x="108" y="549"/>
                    </a:lnTo>
                    <a:lnTo>
                      <a:pt x="108" y="542"/>
                    </a:lnTo>
                    <a:lnTo>
                      <a:pt x="95" y="528"/>
                    </a:lnTo>
                    <a:lnTo>
                      <a:pt x="81" y="535"/>
                    </a:lnTo>
                    <a:lnTo>
                      <a:pt x="88" y="535"/>
                    </a:lnTo>
                    <a:lnTo>
                      <a:pt x="81" y="542"/>
                    </a:lnTo>
                    <a:lnTo>
                      <a:pt x="74" y="535"/>
                    </a:lnTo>
                    <a:lnTo>
                      <a:pt x="74" y="542"/>
                    </a:lnTo>
                    <a:lnTo>
                      <a:pt x="67" y="542"/>
                    </a:lnTo>
                    <a:lnTo>
                      <a:pt x="67" y="528"/>
                    </a:lnTo>
                    <a:lnTo>
                      <a:pt x="54" y="528"/>
                    </a:lnTo>
                    <a:lnTo>
                      <a:pt x="54" y="542"/>
                    </a:lnTo>
                    <a:lnTo>
                      <a:pt x="40" y="549"/>
                    </a:lnTo>
                    <a:lnTo>
                      <a:pt x="40" y="535"/>
                    </a:lnTo>
                    <a:lnTo>
                      <a:pt x="34" y="535"/>
                    </a:lnTo>
                    <a:lnTo>
                      <a:pt x="27" y="528"/>
                    </a:lnTo>
                    <a:lnTo>
                      <a:pt x="27" y="535"/>
                    </a:lnTo>
                    <a:lnTo>
                      <a:pt x="20" y="535"/>
                    </a:lnTo>
                    <a:lnTo>
                      <a:pt x="20" y="528"/>
                    </a:lnTo>
                    <a:lnTo>
                      <a:pt x="34" y="528"/>
                    </a:lnTo>
                    <a:lnTo>
                      <a:pt x="40" y="521"/>
                    </a:lnTo>
                    <a:lnTo>
                      <a:pt x="34" y="521"/>
                    </a:lnTo>
                    <a:lnTo>
                      <a:pt x="27" y="521"/>
                    </a:lnTo>
                    <a:lnTo>
                      <a:pt x="20" y="508"/>
                    </a:lnTo>
                    <a:lnTo>
                      <a:pt x="13" y="515"/>
                    </a:lnTo>
                    <a:lnTo>
                      <a:pt x="7" y="508"/>
                    </a:lnTo>
                    <a:lnTo>
                      <a:pt x="7" y="501"/>
                    </a:lnTo>
                    <a:lnTo>
                      <a:pt x="0" y="501"/>
                    </a:lnTo>
                    <a:lnTo>
                      <a:pt x="7" y="488"/>
                    </a:lnTo>
                    <a:lnTo>
                      <a:pt x="0" y="481"/>
                    </a:lnTo>
                    <a:lnTo>
                      <a:pt x="0" y="467"/>
                    </a:lnTo>
                    <a:lnTo>
                      <a:pt x="7" y="467"/>
                    </a:lnTo>
                    <a:lnTo>
                      <a:pt x="7" y="454"/>
                    </a:lnTo>
                    <a:lnTo>
                      <a:pt x="13" y="447"/>
                    </a:lnTo>
                    <a:lnTo>
                      <a:pt x="27" y="440"/>
                    </a:lnTo>
                    <a:lnTo>
                      <a:pt x="40" y="440"/>
                    </a:lnTo>
                    <a:lnTo>
                      <a:pt x="40" y="433"/>
                    </a:lnTo>
                    <a:lnTo>
                      <a:pt x="54" y="427"/>
                    </a:lnTo>
                    <a:lnTo>
                      <a:pt x="61" y="420"/>
                    </a:lnTo>
                    <a:lnTo>
                      <a:pt x="61" y="413"/>
                    </a:lnTo>
                    <a:lnTo>
                      <a:pt x="74" y="406"/>
                    </a:lnTo>
                    <a:lnTo>
                      <a:pt x="95" y="393"/>
                    </a:lnTo>
                    <a:lnTo>
                      <a:pt x="108" y="379"/>
                    </a:lnTo>
                    <a:lnTo>
                      <a:pt x="108" y="372"/>
                    </a:lnTo>
                    <a:lnTo>
                      <a:pt x="115" y="372"/>
                    </a:lnTo>
                    <a:lnTo>
                      <a:pt x="122" y="372"/>
                    </a:lnTo>
                    <a:lnTo>
                      <a:pt x="128" y="359"/>
                    </a:lnTo>
                    <a:lnTo>
                      <a:pt x="135" y="345"/>
                    </a:lnTo>
                    <a:lnTo>
                      <a:pt x="142" y="345"/>
                    </a:lnTo>
                    <a:lnTo>
                      <a:pt x="149" y="332"/>
                    </a:lnTo>
                    <a:lnTo>
                      <a:pt x="162" y="339"/>
                    </a:lnTo>
                    <a:lnTo>
                      <a:pt x="176" y="339"/>
                    </a:lnTo>
                    <a:lnTo>
                      <a:pt x="203" y="312"/>
                    </a:lnTo>
                    <a:lnTo>
                      <a:pt x="210" y="298"/>
                    </a:lnTo>
                    <a:lnTo>
                      <a:pt x="230" y="284"/>
                    </a:lnTo>
                    <a:lnTo>
                      <a:pt x="230" y="271"/>
                    </a:lnTo>
                    <a:lnTo>
                      <a:pt x="230" y="264"/>
                    </a:lnTo>
                    <a:lnTo>
                      <a:pt x="230" y="271"/>
                    </a:lnTo>
                    <a:lnTo>
                      <a:pt x="237" y="271"/>
                    </a:lnTo>
                    <a:lnTo>
                      <a:pt x="244" y="257"/>
                    </a:lnTo>
                    <a:lnTo>
                      <a:pt x="244" y="264"/>
                    </a:lnTo>
                    <a:lnTo>
                      <a:pt x="250" y="257"/>
                    </a:lnTo>
                    <a:lnTo>
                      <a:pt x="264" y="251"/>
                    </a:lnTo>
                    <a:lnTo>
                      <a:pt x="271" y="223"/>
                    </a:lnTo>
                    <a:lnTo>
                      <a:pt x="277" y="217"/>
                    </a:lnTo>
                    <a:lnTo>
                      <a:pt x="284" y="217"/>
                    </a:lnTo>
                    <a:lnTo>
                      <a:pt x="284" y="223"/>
                    </a:lnTo>
                    <a:lnTo>
                      <a:pt x="291" y="223"/>
                    </a:lnTo>
                    <a:lnTo>
                      <a:pt x="291" y="217"/>
                    </a:lnTo>
                    <a:lnTo>
                      <a:pt x="284" y="217"/>
                    </a:lnTo>
                    <a:lnTo>
                      <a:pt x="291" y="203"/>
                    </a:lnTo>
                    <a:lnTo>
                      <a:pt x="298" y="203"/>
                    </a:lnTo>
                    <a:lnTo>
                      <a:pt x="305" y="190"/>
                    </a:lnTo>
                    <a:lnTo>
                      <a:pt x="318" y="183"/>
                    </a:lnTo>
                    <a:lnTo>
                      <a:pt x="325" y="183"/>
                    </a:lnTo>
                    <a:lnTo>
                      <a:pt x="332" y="176"/>
                    </a:lnTo>
                    <a:lnTo>
                      <a:pt x="338" y="176"/>
                    </a:lnTo>
                    <a:lnTo>
                      <a:pt x="352" y="169"/>
                    </a:lnTo>
                    <a:lnTo>
                      <a:pt x="352" y="163"/>
                    </a:lnTo>
                    <a:lnTo>
                      <a:pt x="359" y="163"/>
                    </a:lnTo>
                    <a:lnTo>
                      <a:pt x="359" y="149"/>
                    </a:lnTo>
                    <a:lnTo>
                      <a:pt x="359" y="142"/>
                    </a:lnTo>
                    <a:lnTo>
                      <a:pt x="366" y="149"/>
                    </a:lnTo>
                    <a:lnTo>
                      <a:pt x="372" y="142"/>
                    </a:lnTo>
                    <a:lnTo>
                      <a:pt x="379" y="149"/>
                    </a:lnTo>
                    <a:lnTo>
                      <a:pt x="386" y="149"/>
                    </a:lnTo>
                    <a:lnTo>
                      <a:pt x="379" y="142"/>
                    </a:lnTo>
                    <a:lnTo>
                      <a:pt x="379" y="135"/>
                    </a:lnTo>
                    <a:lnTo>
                      <a:pt x="393" y="142"/>
                    </a:lnTo>
                    <a:lnTo>
                      <a:pt x="399" y="142"/>
                    </a:lnTo>
                    <a:lnTo>
                      <a:pt x="399" y="135"/>
                    </a:lnTo>
                    <a:lnTo>
                      <a:pt x="399" y="142"/>
                    </a:lnTo>
                    <a:lnTo>
                      <a:pt x="413" y="129"/>
                    </a:lnTo>
                    <a:lnTo>
                      <a:pt x="420" y="135"/>
                    </a:lnTo>
                    <a:lnTo>
                      <a:pt x="426" y="122"/>
                    </a:lnTo>
                    <a:lnTo>
                      <a:pt x="447" y="115"/>
                    </a:lnTo>
                    <a:lnTo>
                      <a:pt x="454" y="95"/>
                    </a:lnTo>
                    <a:lnTo>
                      <a:pt x="467" y="88"/>
                    </a:lnTo>
                    <a:lnTo>
                      <a:pt x="474" y="95"/>
                    </a:lnTo>
                    <a:lnTo>
                      <a:pt x="481" y="88"/>
                    </a:lnTo>
                    <a:lnTo>
                      <a:pt x="481" y="81"/>
                    </a:lnTo>
                    <a:lnTo>
                      <a:pt x="487" y="88"/>
                    </a:lnTo>
                    <a:lnTo>
                      <a:pt x="494" y="81"/>
                    </a:lnTo>
                    <a:lnTo>
                      <a:pt x="501" y="68"/>
                    </a:lnTo>
                    <a:lnTo>
                      <a:pt x="508" y="61"/>
                    </a:lnTo>
                    <a:lnTo>
                      <a:pt x="508" y="68"/>
                    </a:lnTo>
                    <a:lnTo>
                      <a:pt x="521" y="68"/>
                    </a:lnTo>
                    <a:lnTo>
                      <a:pt x="521" y="74"/>
                    </a:lnTo>
                    <a:lnTo>
                      <a:pt x="535" y="74"/>
                    </a:lnTo>
                    <a:lnTo>
                      <a:pt x="542" y="74"/>
                    </a:lnTo>
                    <a:lnTo>
                      <a:pt x="542" y="61"/>
                    </a:lnTo>
                    <a:lnTo>
                      <a:pt x="548" y="54"/>
                    </a:lnTo>
                    <a:lnTo>
                      <a:pt x="575" y="41"/>
                    </a:lnTo>
                    <a:lnTo>
                      <a:pt x="582" y="41"/>
                    </a:lnTo>
                    <a:lnTo>
                      <a:pt x="575" y="41"/>
                    </a:lnTo>
                    <a:lnTo>
                      <a:pt x="575" y="47"/>
                    </a:lnTo>
                    <a:lnTo>
                      <a:pt x="582" y="34"/>
                    </a:lnTo>
                    <a:lnTo>
                      <a:pt x="582" y="47"/>
                    </a:lnTo>
                    <a:lnTo>
                      <a:pt x="603" y="41"/>
                    </a:lnTo>
                    <a:lnTo>
                      <a:pt x="596" y="54"/>
                    </a:lnTo>
                    <a:lnTo>
                      <a:pt x="603" y="54"/>
                    </a:lnTo>
                    <a:lnTo>
                      <a:pt x="609" y="54"/>
                    </a:lnTo>
                    <a:lnTo>
                      <a:pt x="623" y="47"/>
                    </a:lnTo>
                    <a:lnTo>
                      <a:pt x="630" y="34"/>
                    </a:lnTo>
                    <a:lnTo>
                      <a:pt x="636" y="34"/>
                    </a:lnTo>
                    <a:lnTo>
                      <a:pt x="630" y="41"/>
                    </a:lnTo>
                    <a:lnTo>
                      <a:pt x="636" y="41"/>
                    </a:lnTo>
                    <a:lnTo>
                      <a:pt x="643" y="41"/>
                    </a:lnTo>
                    <a:lnTo>
                      <a:pt x="650" y="41"/>
                    </a:lnTo>
                    <a:lnTo>
                      <a:pt x="650" y="34"/>
                    </a:lnTo>
                    <a:lnTo>
                      <a:pt x="657" y="41"/>
                    </a:lnTo>
                    <a:lnTo>
                      <a:pt x="677" y="13"/>
                    </a:lnTo>
                    <a:lnTo>
                      <a:pt x="704" y="0"/>
                    </a:lnTo>
                    <a:lnTo>
                      <a:pt x="704" y="7"/>
                    </a:lnTo>
                    <a:lnTo>
                      <a:pt x="697" y="13"/>
                    </a:lnTo>
                    <a:lnTo>
                      <a:pt x="704" y="13"/>
                    </a:lnTo>
                    <a:lnTo>
                      <a:pt x="718" y="7"/>
                    </a:lnTo>
                    <a:lnTo>
                      <a:pt x="738" y="0"/>
                    </a:lnTo>
                    <a:lnTo>
                      <a:pt x="731" y="7"/>
                    </a:lnTo>
                    <a:lnTo>
                      <a:pt x="724" y="20"/>
                    </a:lnTo>
                    <a:lnTo>
                      <a:pt x="718" y="27"/>
                    </a:lnTo>
                    <a:lnTo>
                      <a:pt x="711" y="20"/>
                    </a:lnTo>
                    <a:lnTo>
                      <a:pt x="711" y="27"/>
                    </a:lnTo>
                    <a:lnTo>
                      <a:pt x="704" y="27"/>
                    </a:lnTo>
                    <a:lnTo>
                      <a:pt x="711" y="27"/>
                    </a:lnTo>
                    <a:lnTo>
                      <a:pt x="704" y="27"/>
                    </a:lnTo>
                    <a:lnTo>
                      <a:pt x="684" y="47"/>
                    </a:lnTo>
                    <a:lnTo>
                      <a:pt x="677" y="47"/>
                    </a:lnTo>
                    <a:lnTo>
                      <a:pt x="670" y="41"/>
                    </a:lnTo>
                    <a:lnTo>
                      <a:pt x="664" y="41"/>
                    </a:lnTo>
                    <a:lnTo>
                      <a:pt x="664" y="54"/>
                    </a:lnTo>
                    <a:lnTo>
                      <a:pt x="650" y="61"/>
                    </a:lnTo>
                    <a:lnTo>
                      <a:pt x="650" y="74"/>
                    </a:lnTo>
                    <a:lnTo>
                      <a:pt x="643" y="68"/>
                    </a:lnTo>
                    <a:lnTo>
                      <a:pt x="636" y="68"/>
                    </a:lnTo>
                    <a:lnTo>
                      <a:pt x="630" y="61"/>
                    </a:lnTo>
                    <a:lnTo>
                      <a:pt x="623" y="68"/>
                    </a:lnTo>
                    <a:lnTo>
                      <a:pt x="623" y="74"/>
                    </a:lnTo>
                    <a:close/>
                  </a:path>
                </a:pathLst>
              </a:custGeom>
              <a:solidFill>
                <a:srgbClr val="A6A6A6"/>
              </a:solidFill>
              <a:ln w="0">
                <a:solidFill>
                  <a:srgbClr val="7F7F7F"/>
                </a:solidFill>
                <a:prstDash val="solid"/>
                <a:round/>
                <a:headEnd/>
                <a:tailEnd/>
              </a:ln>
            </p:spPr>
            <p:txBody>
              <a:bodyPr lIns="100796" tIns="50398" rIns="100796" bIns="50398"/>
              <a:lstStyle/>
              <a:p>
                <a:endParaRPr lang="es-ES" sz="2004" dirty="0"/>
              </a:p>
            </p:txBody>
          </p:sp>
          <p:sp>
            <p:nvSpPr>
              <p:cNvPr id="8221" name="Freeform 175">
                <a:extLst>
                  <a:ext uri="{FF2B5EF4-FFF2-40B4-BE49-F238E27FC236}">
                    <a16:creationId xmlns:a16="http://schemas.microsoft.com/office/drawing/2014/main" id="{76A3DA63-DDF8-DCB8-1BC2-A3BC54552193}"/>
                  </a:ext>
                </a:extLst>
              </p:cNvPr>
              <p:cNvSpPr>
                <a:spLocks/>
              </p:cNvSpPr>
              <p:nvPr/>
            </p:nvSpPr>
            <p:spPr bwMode="auto">
              <a:xfrm>
                <a:off x="4586885" y="1861516"/>
                <a:ext cx="189575" cy="121159"/>
              </a:xfrm>
              <a:custGeom>
                <a:avLst/>
                <a:gdLst>
                  <a:gd name="T0" fmla="*/ 170657 w 481"/>
                  <a:gd name="T1" fmla="*/ 83421 h 305"/>
                  <a:gd name="T2" fmla="*/ 170657 w 481"/>
                  <a:gd name="T3" fmla="*/ 83421 h 305"/>
                  <a:gd name="T4" fmla="*/ 181298 w 481"/>
                  <a:gd name="T5" fmla="*/ 91763 h 305"/>
                  <a:gd name="T6" fmla="*/ 184057 w 481"/>
                  <a:gd name="T7" fmla="*/ 102489 h 305"/>
                  <a:gd name="T8" fmla="*/ 181298 w 481"/>
                  <a:gd name="T9" fmla="*/ 113214 h 305"/>
                  <a:gd name="T10" fmla="*/ 170657 w 481"/>
                  <a:gd name="T11" fmla="*/ 121159 h 305"/>
                  <a:gd name="T12" fmla="*/ 154892 w 481"/>
                  <a:gd name="T13" fmla="*/ 115995 h 305"/>
                  <a:gd name="T14" fmla="*/ 149374 w 481"/>
                  <a:gd name="T15" fmla="*/ 115995 h 305"/>
                  <a:gd name="T16" fmla="*/ 138733 w 481"/>
                  <a:gd name="T17" fmla="*/ 107653 h 305"/>
                  <a:gd name="T18" fmla="*/ 128091 w 481"/>
                  <a:gd name="T19" fmla="*/ 102489 h 305"/>
                  <a:gd name="T20" fmla="*/ 122573 w 481"/>
                  <a:gd name="T21" fmla="*/ 99708 h 305"/>
                  <a:gd name="T22" fmla="*/ 104050 w 481"/>
                  <a:gd name="T23" fmla="*/ 88982 h 305"/>
                  <a:gd name="T24" fmla="*/ 80008 w 481"/>
                  <a:gd name="T25" fmla="*/ 78257 h 305"/>
                  <a:gd name="T26" fmla="*/ 66607 w 481"/>
                  <a:gd name="T27" fmla="*/ 75476 h 305"/>
                  <a:gd name="T28" fmla="*/ 55966 w 481"/>
                  <a:gd name="T29" fmla="*/ 72695 h 305"/>
                  <a:gd name="T30" fmla="*/ 45325 w 481"/>
                  <a:gd name="T31" fmla="*/ 75476 h 305"/>
                  <a:gd name="T32" fmla="*/ 37442 w 481"/>
                  <a:gd name="T33" fmla="*/ 81037 h 305"/>
                  <a:gd name="T34" fmla="*/ 24042 w 481"/>
                  <a:gd name="T35" fmla="*/ 81037 h 305"/>
                  <a:gd name="T36" fmla="*/ 13400 w 481"/>
                  <a:gd name="T37" fmla="*/ 75476 h 305"/>
                  <a:gd name="T38" fmla="*/ 15765 w 481"/>
                  <a:gd name="T39" fmla="*/ 61970 h 305"/>
                  <a:gd name="T40" fmla="*/ 13400 w 481"/>
                  <a:gd name="T41" fmla="*/ 51244 h 305"/>
                  <a:gd name="T42" fmla="*/ 5124 w 481"/>
                  <a:gd name="T43" fmla="*/ 48464 h 305"/>
                  <a:gd name="T44" fmla="*/ 0 w 481"/>
                  <a:gd name="T45" fmla="*/ 46080 h 305"/>
                  <a:gd name="T46" fmla="*/ 2759 w 481"/>
                  <a:gd name="T47" fmla="*/ 32574 h 305"/>
                  <a:gd name="T48" fmla="*/ 13400 w 481"/>
                  <a:gd name="T49" fmla="*/ 24232 h 305"/>
                  <a:gd name="T50" fmla="*/ 26407 w 481"/>
                  <a:gd name="T51" fmla="*/ 21848 h 305"/>
                  <a:gd name="T52" fmla="*/ 34683 w 481"/>
                  <a:gd name="T53" fmla="*/ 19068 h 305"/>
                  <a:gd name="T54" fmla="*/ 39807 w 481"/>
                  <a:gd name="T55" fmla="*/ 24232 h 305"/>
                  <a:gd name="T56" fmla="*/ 42566 w 481"/>
                  <a:gd name="T57" fmla="*/ 19068 h 305"/>
                  <a:gd name="T58" fmla="*/ 48083 w 481"/>
                  <a:gd name="T59" fmla="*/ 19068 h 305"/>
                  <a:gd name="T60" fmla="*/ 66607 w 481"/>
                  <a:gd name="T61" fmla="*/ 16287 h 305"/>
                  <a:gd name="T62" fmla="*/ 77249 w 481"/>
                  <a:gd name="T63" fmla="*/ 13506 h 305"/>
                  <a:gd name="T64" fmla="*/ 90649 w 481"/>
                  <a:gd name="T65" fmla="*/ 13506 h 305"/>
                  <a:gd name="T66" fmla="*/ 96167 w 481"/>
                  <a:gd name="T67" fmla="*/ 10726 h 305"/>
                  <a:gd name="T68" fmla="*/ 98532 w 481"/>
                  <a:gd name="T69" fmla="*/ 2781 h 305"/>
                  <a:gd name="T70" fmla="*/ 101291 w 481"/>
                  <a:gd name="T71" fmla="*/ 2781 h 305"/>
                  <a:gd name="T72" fmla="*/ 101291 w 481"/>
                  <a:gd name="T73" fmla="*/ 8342 h 305"/>
                  <a:gd name="T74" fmla="*/ 106808 w 481"/>
                  <a:gd name="T75" fmla="*/ 19068 h 305"/>
                  <a:gd name="T76" fmla="*/ 114691 w 481"/>
                  <a:gd name="T77" fmla="*/ 10726 h 305"/>
                  <a:gd name="T78" fmla="*/ 117450 w 481"/>
                  <a:gd name="T79" fmla="*/ 24232 h 305"/>
                  <a:gd name="T80" fmla="*/ 117450 w 481"/>
                  <a:gd name="T81" fmla="*/ 21848 h 305"/>
                  <a:gd name="T82" fmla="*/ 117450 w 481"/>
                  <a:gd name="T83" fmla="*/ 13506 h 305"/>
                  <a:gd name="T84" fmla="*/ 120209 w 481"/>
                  <a:gd name="T85" fmla="*/ 8342 h 305"/>
                  <a:gd name="T86" fmla="*/ 125332 w 481"/>
                  <a:gd name="T87" fmla="*/ 10726 h 305"/>
                  <a:gd name="T88" fmla="*/ 128091 w 481"/>
                  <a:gd name="T89" fmla="*/ 19068 h 305"/>
                  <a:gd name="T90" fmla="*/ 130850 w 481"/>
                  <a:gd name="T91" fmla="*/ 21848 h 305"/>
                  <a:gd name="T92" fmla="*/ 135974 w 481"/>
                  <a:gd name="T93" fmla="*/ 21848 h 305"/>
                  <a:gd name="T94" fmla="*/ 138733 w 481"/>
                  <a:gd name="T95" fmla="*/ 27012 h 305"/>
                  <a:gd name="T96" fmla="*/ 138733 w 481"/>
                  <a:gd name="T97" fmla="*/ 32574 h 305"/>
                  <a:gd name="T98" fmla="*/ 141492 w 481"/>
                  <a:gd name="T99" fmla="*/ 32574 h 305"/>
                  <a:gd name="T100" fmla="*/ 144250 w 481"/>
                  <a:gd name="T101" fmla="*/ 34957 h 305"/>
                  <a:gd name="T102" fmla="*/ 157257 w 481"/>
                  <a:gd name="T103" fmla="*/ 34957 h 305"/>
                  <a:gd name="T104" fmla="*/ 160015 w 481"/>
                  <a:gd name="T105" fmla="*/ 40519 h 305"/>
                  <a:gd name="T106" fmla="*/ 162774 w 481"/>
                  <a:gd name="T107" fmla="*/ 46080 h 305"/>
                  <a:gd name="T108" fmla="*/ 165533 w 481"/>
                  <a:gd name="T109" fmla="*/ 54025 h 305"/>
                  <a:gd name="T110" fmla="*/ 165533 w 481"/>
                  <a:gd name="T111" fmla="*/ 56806 h 305"/>
                  <a:gd name="T112" fmla="*/ 170657 w 481"/>
                  <a:gd name="T113" fmla="*/ 59189 h 305"/>
                  <a:gd name="T114" fmla="*/ 173416 w 481"/>
                  <a:gd name="T115" fmla="*/ 67531 h 305"/>
                  <a:gd name="T116" fmla="*/ 178934 w 481"/>
                  <a:gd name="T117" fmla="*/ 81037 h 305"/>
                  <a:gd name="T118" fmla="*/ 184057 w 481"/>
                  <a:gd name="T119" fmla="*/ 88982 h 305"/>
                  <a:gd name="T120" fmla="*/ 184057 w 481"/>
                  <a:gd name="T121" fmla="*/ 88982 h 305"/>
                  <a:gd name="T122" fmla="*/ 178934 w 481"/>
                  <a:gd name="T123" fmla="*/ 83421 h 30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81"/>
                  <a:gd name="T187" fmla="*/ 0 h 305"/>
                  <a:gd name="T188" fmla="*/ 481 w 481"/>
                  <a:gd name="T189" fmla="*/ 305 h 30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81" h="305">
                    <a:moveTo>
                      <a:pt x="454" y="210"/>
                    </a:moveTo>
                    <a:lnTo>
                      <a:pt x="447" y="210"/>
                    </a:lnTo>
                    <a:lnTo>
                      <a:pt x="433" y="204"/>
                    </a:lnTo>
                    <a:lnTo>
                      <a:pt x="433" y="210"/>
                    </a:lnTo>
                    <a:lnTo>
                      <a:pt x="426" y="210"/>
                    </a:lnTo>
                    <a:lnTo>
                      <a:pt x="420" y="204"/>
                    </a:lnTo>
                    <a:lnTo>
                      <a:pt x="420" y="210"/>
                    </a:lnTo>
                    <a:lnTo>
                      <a:pt x="433" y="210"/>
                    </a:lnTo>
                    <a:lnTo>
                      <a:pt x="433" y="217"/>
                    </a:lnTo>
                    <a:lnTo>
                      <a:pt x="454" y="224"/>
                    </a:lnTo>
                    <a:lnTo>
                      <a:pt x="454" y="231"/>
                    </a:lnTo>
                    <a:lnTo>
                      <a:pt x="460" y="231"/>
                    </a:lnTo>
                    <a:lnTo>
                      <a:pt x="467" y="237"/>
                    </a:lnTo>
                    <a:lnTo>
                      <a:pt x="454" y="244"/>
                    </a:lnTo>
                    <a:lnTo>
                      <a:pt x="460" y="244"/>
                    </a:lnTo>
                    <a:lnTo>
                      <a:pt x="467" y="258"/>
                    </a:lnTo>
                    <a:lnTo>
                      <a:pt x="467" y="265"/>
                    </a:lnTo>
                    <a:lnTo>
                      <a:pt x="460" y="265"/>
                    </a:lnTo>
                    <a:lnTo>
                      <a:pt x="460" y="278"/>
                    </a:lnTo>
                    <a:lnTo>
                      <a:pt x="460" y="285"/>
                    </a:lnTo>
                    <a:lnTo>
                      <a:pt x="454" y="278"/>
                    </a:lnTo>
                    <a:lnTo>
                      <a:pt x="460" y="285"/>
                    </a:lnTo>
                    <a:lnTo>
                      <a:pt x="454" y="298"/>
                    </a:lnTo>
                    <a:lnTo>
                      <a:pt x="433" y="305"/>
                    </a:lnTo>
                    <a:lnTo>
                      <a:pt x="413" y="298"/>
                    </a:lnTo>
                    <a:lnTo>
                      <a:pt x="406" y="305"/>
                    </a:lnTo>
                    <a:lnTo>
                      <a:pt x="399" y="292"/>
                    </a:lnTo>
                    <a:lnTo>
                      <a:pt x="393" y="292"/>
                    </a:lnTo>
                    <a:lnTo>
                      <a:pt x="393" y="285"/>
                    </a:lnTo>
                    <a:lnTo>
                      <a:pt x="386" y="292"/>
                    </a:lnTo>
                    <a:lnTo>
                      <a:pt x="386" y="285"/>
                    </a:lnTo>
                    <a:lnTo>
                      <a:pt x="379" y="292"/>
                    </a:lnTo>
                    <a:lnTo>
                      <a:pt x="379" y="285"/>
                    </a:lnTo>
                    <a:lnTo>
                      <a:pt x="372" y="285"/>
                    </a:lnTo>
                    <a:lnTo>
                      <a:pt x="366" y="285"/>
                    </a:lnTo>
                    <a:lnTo>
                      <a:pt x="352" y="271"/>
                    </a:lnTo>
                    <a:lnTo>
                      <a:pt x="345" y="265"/>
                    </a:lnTo>
                    <a:lnTo>
                      <a:pt x="338" y="265"/>
                    </a:lnTo>
                    <a:lnTo>
                      <a:pt x="332" y="265"/>
                    </a:lnTo>
                    <a:lnTo>
                      <a:pt x="325" y="258"/>
                    </a:lnTo>
                    <a:lnTo>
                      <a:pt x="318" y="258"/>
                    </a:lnTo>
                    <a:lnTo>
                      <a:pt x="325" y="251"/>
                    </a:lnTo>
                    <a:lnTo>
                      <a:pt x="318" y="258"/>
                    </a:lnTo>
                    <a:lnTo>
                      <a:pt x="311" y="251"/>
                    </a:lnTo>
                    <a:lnTo>
                      <a:pt x="311" y="244"/>
                    </a:lnTo>
                    <a:lnTo>
                      <a:pt x="305" y="251"/>
                    </a:lnTo>
                    <a:lnTo>
                      <a:pt x="277" y="237"/>
                    </a:lnTo>
                    <a:lnTo>
                      <a:pt x="264" y="224"/>
                    </a:lnTo>
                    <a:lnTo>
                      <a:pt x="257" y="217"/>
                    </a:lnTo>
                    <a:lnTo>
                      <a:pt x="244" y="210"/>
                    </a:lnTo>
                    <a:lnTo>
                      <a:pt x="216" y="197"/>
                    </a:lnTo>
                    <a:lnTo>
                      <a:pt x="203" y="197"/>
                    </a:lnTo>
                    <a:lnTo>
                      <a:pt x="196" y="197"/>
                    </a:lnTo>
                    <a:lnTo>
                      <a:pt x="189" y="190"/>
                    </a:lnTo>
                    <a:lnTo>
                      <a:pt x="183" y="190"/>
                    </a:lnTo>
                    <a:lnTo>
                      <a:pt x="169" y="190"/>
                    </a:lnTo>
                    <a:lnTo>
                      <a:pt x="162" y="183"/>
                    </a:lnTo>
                    <a:lnTo>
                      <a:pt x="156" y="183"/>
                    </a:lnTo>
                    <a:lnTo>
                      <a:pt x="149" y="183"/>
                    </a:lnTo>
                    <a:lnTo>
                      <a:pt x="142" y="183"/>
                    </a:lnTo>
                    <a:lnTo>
                      <a:pt x="128" y="183"/>
                    </a:lnTo>
                    <a:lnTo>
                      <a:pt x="135" y="183"/>
                    </a:lnTo>
                    <a:lnTo>
                      <a:pt x="128" y="190"/>
                    </a:lnTo>
                    <a:lnTo>
                      <a:pt x="115" y="190"/>
                    </a:lnTo>
                    <a:lnTo>
                      <a:pt x="108" y="197"/>
                    </a:lnTo>
                    <a:lnTo>
                      <a:pt x="101" y="197"/>
                    </a:lnTo>
                    <a:lnTo>
                      <a:pt x="101" y="204"/>
                    </a:lnTo>
                    <a:lnTo>
                      <a:pt x="95" y="204"/>
                    </a:lnTo>
                    <a:lnTo>
                      <a:pt x="95" y="197"/>
                    </a:lnTo>
                    <a:lnTo>
                      <a:pt x="88" y="204"/>
                    </a:lnTo>
                    <a:lnTo>
                      <a:pt x="74" y="204"/>
                    </a:lnTo>
                    <a:lnTo>
                      <a:pt x="61" y="204"/>
                    </a:lnTo>
                    <a:lnTo>
                      <a:pt x="47" y="204"/>
                    </a:lnTo>
                    <a:lnTo>
                      <a:pt x="34" y="210"/>
                    </a:lnTo>
                    <a:lnTo>
                      <a:pt x="27" y="204"/>
                    </a:lnTo>
                    <a:lnTo>
                      <a:pt x="34" y="190"/>
                    </a:lnTo>
                    <a:lnTo>
                      <a:pt x="34" y="183"/>
                    </a:lnTo>
                    <a:lnTo>
                      <a:pt x="34" y="177"/>
                    </a:lnTo>
                    <a:lnTo>
                      <a:pt x="40" y="163"/>
                    </a:lnTo>
                    <a:lnTo>
                      <a:pt x="40" y="156"/>
                    </a:lnTo>
                    <a:lnTo>
                      <a:pt x="34" y="149"/>
                    </a:lnTo>
                    <a:lnTo>
                      <a:pt x="40" y="143"/>
                    </a:lnTo>
                    <a:lnTo>
                      <a:pt x="34" y="143"/>
                    </a:lnTo>
                    <a:lnTo>
                      <a:pt x="34" y="129"/>
                    </a:lnTo>
                    <a:lnTo>
                      <a:pt x="40" y="122"/>
                    </a:lnTo>
                    <a:lnTo>
                      <a:pt x="27" y="122"/>
                    </a:lnTo>
                    <a:lnTo>
                      <a:pt x="20" y="122"/>
                    </a:lnTo>
                    <a:lnTo>
                      <a:pt x="13" y="122"/>
                    </a:lnTo>
                    <a:lnTo>
                      <a:pt x="7" y="122"/>
                    </a:lnTo>
                    <a:lnTo>
                      <a:pt x="0" y="122"/>
                    </a:lnTo>
                    <a:lnTo>
                      <a:pt x="7" y="116"/>
                    </a:lnTo>
                    <a:lnTo>
                      <a:pt x="0" y="116"/>
                    </a:lnTo>
                    <a:lnTo>
                      <a:pt x="0" y="95"/>
                    </a:lnTo>
                    <a:lnTo>
                      <a:pt x="7" y="95"/>
                    </a:lnTo>
                    <a:lnTo>
                      <a:pt x="13" y="88"/>
                    </a:lnTo>
                    <a:lnTo>
                      <a:pt x="7" y="82"/>
                    </a:lnTo>
                    <a:lnTo>
                      <a:pt x="13" y="75"/>
                    </a:lnTo>
                    <a:lnTo>
                      <a:pt x="20" y="61"/>
                    </a:lnTo>
                    <a:lnTo>
                      <a:pt x="27" y="61"/>
                    </a:lnTo>
                    <a:lnTo>
                      <a:pt x="34" y="61"/>
                    </a:lnTo>
                    <a:lnTo>
                      <a:pt x="34" y="55"/>
                    </a:lnTo>
                    <a:lnTo>
                      <a:pt x="54" y="55"/>
                    </a:lnTo>
                    <a:lnTo>
                      <a:pt x="61" y="48"/>
                    </a:lnTo>
                    <a:lnTo>
                      <a:pt x="67" y="55"/>
                    </a:lnTo>
                    <a:lnTo>
                      <a:pt x="74" y="55"/>
                    </a:lnTo>
                    <a:lnTo>
                      <a:pt x="74" y="48"/>
                    </a:lnTo>
                    <a:lnTo>
                      <a:pt x="81" y="48"/>
                    </a:lnTo>
                    <a:lnTo>
                      <a:pt x="88" y="48"/>
                    </a:lnTo>
                    <a:lnTo>
                      <a:pt x="95" y="48"/>
                    </a:lnTo>
                    <a:lnTo>
                      <a:pt x="95" y="55"/>
                    </a:lnTo>
                    <a:lnTo>
                      <a:pt x="101" y="55"/>
                    </a:lnTo>
                    <a:lnTo>
                      <a:pt x="101" y="61"/>
                    </a:lnTo>
                    <a:lnTo>
                      <a:pt x="101" y="55"/>
                    </a:lnTo>
                    <a:lnTo>
                      <a:pt x="108" y="61"/>
                    </a:lnTo>
                    <a:lnTo>
                      <a:pt x="108" y="55"/>
                    </a:lnTo>
                    <a:lnTo>
                      <a:pt x="108" y="48"/>
                    </a:lnTo>
                    <a:lnTo>
                      <a:pt x="115" y="48"/>
                    </a:lnTo>
                    <a:lnTo>
                      <a:pt x="115" y="41"/>
                    </a:lnTo>
                    <a:lnTo>
                      <a:pt x="122" y="41"/>
                    </a:lnTo>
                    <a:lnTo>
                      <a:pt x="122" y="48"/>
                    </a:lnTo>
                    <a:lnTo>
                      <a:pt x="142" y="41"/>
                    </a:lnTo>
                    <a:lnTo>
                      <a:pt x="149" y="48"/>
                    </a:lnTo>
                    <a:lnTo>
                      <a:pt x="162" y="48"/>
                    </a:lnTo>
                    <a:lnTo>
                      <a:pt x="169" y="41"/>
                    </a:lnTo>
                    <a:lnTo>
                      <a:pt x="183" y="41"/>
                    </a:lnTo>
                    <a:lnTo>
                      <a:pt x="189" y="41"/>
                    </a:lnTo>
                    <a:lnTo>
                      <a:pt x="189" y="34"/>
                    </a:lnTo>
                    <a:lnTo>
                      <a:pt x="196" y="34"/>
                    </a:lnTo>
                    <a:lnTo>
                      <a:pt x="203" y="27"/>
                    </a:lnTo>
                    <a:lnTo>
                      <a:pt x="216" y="41"/>
                    </a:lnTo>
                    <a:lnTo>
                      <a:pt x="223" y="41"/>
                    </a:lnTo>
                    <a:lnTo>
                      <a:pt x="230" y="34"/>
                    </a:lnTo>
                    <a:lnTo>
                      <a:pt x="237" y="41"/>
                    </a:lnTo>
                    <a:lnTo>
                      <a:pt x="244" y="34"/>
                    </a:lnTo>
                    <a:lnTo>
                      <a:pt x="244" y="21"/>
                    </a:lnTo>
                    <a:lnTo>
                      <a:pt x="244" y="27"/>
                    </a:lnTo>
                    <a:lnTo>
                      <a:pt x="250" y="21"/>
                    </a:lnTo>
                    <a:lnTo>
                      <a:pt x="250" y="14"/>
                    </a:lnTo>
                    <a:lnTo>
                      <a:pt x="250" y="21"/>
                    </a:lnTo>
                    <a:lnTo>
                      <a:pt x="250" y="7"/>
                    </a:lnTo>
                    <a:lnTo>
                      <a:pt x="244" y="0"/>
                    </a:lnTo>
                    <a:lnTo>
                      <a:pt x="250" y="0"/>
                    </a:lnTo>
                    <a:lnTo>
                      <a:pt x="257" y="0"/>
                    </a:lnTo>
                    <a:lnTo>
                      <a:pt x="257" y="7"/>
                    </a:lnTo>
                    <a:lnTo>
                      <a:pt x="257" y="0"/>
                    </a:lnTo>
                    <a:lnTo>
                      <a:pt x="257" y="7"/>
                    </a:lnTo>
                    <a:lnTo>
                      <a:pt x="257" y="14"/>
                    </a:lnTo>
                    <a:lnTo>
                      <a:pt x="257" y="21"/>
                    </a:lnTo>
                    <a:lnTo>
                      <a:pt x="257" y="27"/>
                    </a:lnTo>
                    <a:lnTo>
                      <a:pt x="257" y="34"/>
                    </a:lnTo>
                    <a:lnTo>
                      <a:pt x="264" y="34"/>
                    </a:lnTo>
                    <a:lnTo>
                      <a:pt x="271" y="48"/>
                    </a:lnTo>
                    <a:lnTo>
                      <a:pt x="271" y="34"/>
                    </a:lnTo>
                    <a:lnTo>
                      <a:pt x="284" y="34"/>
                    </a:lnTo>
                    <a:lnTo>
                      <a:pt x="284" y="27"/>
                    </a:lnTo>
                    <a:lnTo>
                      <a:pt x="291" y="27"/>
                    </a:lnTo>
                    <a:lnTo>
                      <a:pt x="291" y="55"/>
                    </a:lnTo>
                    <a:lnTo>
                      <a:pt x="284" y="55"/>
                    </a:lnTo>
                    <a:lnTo>
                      <a:pt x="291" y="68"/>
                    </a:lnTo>
                    <a:lnTo>
                      <a:pt x="298" y="61"/>
                    </a:lnTo>
                    <a:lnTo>
                      <a:pt x="291" y="61"/>
                    </a:lnTo>
                    <a:lnTo>
                      <a:pt x="298" y="55"/>
                    </a:lnTo>
                    <a:lnTo>
                      <a:pt x="298" y="61"/>
                    </a:lnTo>
                    <a:lnTo>
                      <a:pt x="298" y="55"/>
                    </a:lnTo>
                    <a:lnTo>
                      <a:pt x="298" y="61"/>
                    </a:lnTo>
                    <a:lnTo>
                      <a:pt x="305" y="55"/>
                    </a:lnTo>
                    <a:lnTo>
                      <a:pt x="305" y="41"/>
                    </a:lnTo>
                    <a:lnTo>
                      <a:pt x="298" y="34"/>
                    </a:lnTo>
                    <a:lnTo>
                      <a:pt x="305" y="34"/>
                    </a:lnTo>
                    <a:lnTo>
                      <a:pt x="298" y="34"/>
                    </a:lnTo>
                    <a:lnTo>
                      <a:pt x="298" y="21"/>
                    </a:lnTo>
                    <a:lnTo>
                      <a:pt x="305" y="21"/>
                    </a:lnTo>
                    <a:lnTo>
                      <a:pt x="311" y="21"/>
                    </a:lnTo>
                    <a:lnTo>
                      <a:pt x="318" y="21"/>
                    </a:lnTo>
                    <a:lnTo>
                      <a:pt x="325" y="27"/>
                    </a:lnTo>
                    <a:lnTo>
                      <a:pt x="318" y="27"/>
                    </a:lnTo>
                    <a:lnTo>
                      <a:pt x="318" y="34"/>
                    </a:lnTo>
                    <a:lnTo>
                      <a:pt x="325" y="34"/>
                    </a:lnTo>
                    <a:lnTo>
                      <a:pt x="318" y="41"/>
                    </a:lnTo>
                    <a:lnTo>
                      <a:pt x="325" y="48"/>
                    </a:lnTo>
                    <a:lnTo>
                      <a:pt x="318" y="48"/>
                    </a:lnTo>
                    <a:lnTo>
                      <a:pt x="318" y="55"/>
                    </a:lnTo>
                    <a:lnTo>
                      <a:pt x="325" y="55"/>
                    </a:lnTo>
                    <a:lnTo>
                      <a:pt x="332" y="55"/>
                    </a:lnTo>
                    <a:lnTo>
                      <a:pt x="325" y="61"/>
                    </a:lnTo>
                    <a:lnTo>
                      <a:pt x="332" y="68"/>
                    </a:lnTo>
                    <a:lnTo>
                      <a:pt x="338" y="68"/>
                    </a:lnTo>
                    <a:lnTo>
                      <a:pt x="345" y="55"/>
                    </a:lnTo>
                    <a:lnTo>
                      <a:pt x="352" y="55"/>
                    </a:lnTo>
                    <a:lnTo>
                      <a:pt x="352" y="68"/>
                    </a:lnTo>
                    <a:lnTo>
                      <a:pt x="352" y="61"/>
                    </a:lnTo>
                    <a:lnTo>
                      <a:pt x="352" y="68"/>
                    </a:lnTo>
                    <a:lnTo>
                      <a:pt x="359" y="68"/>
                    </a:lnTo>
                    <a:lnTo>
                      <a:pt x="352" y="82"/>
                    </a:lnTo>
                    <a:lnTo>
                      <a:pt x="359" y="75"/>
                    </a:lnTo>
                    <a:lnTo>
                      <a:pt x="352" y="82"/>
                    </a:lnTo>
                    <a:lnTo>
                      <a:pt x="359" y="95"/>
                    </a:lnTo>
                    <a:lnTo>
                      <a:pt x="366" y="102"/>
                    </a:lnTo>
                    <a:lnTo>
                      <a:pt x="359" y="88"/>
                    </a:lnTo>
                    <a:lnTo>
                      <a:pt x="359" y="82"/>
                    </a:lnTo>
                    <a:lnTo>
                      <a:pt x="366" y="88"/>
                    </a:lnTo>
                    <a:lnTo>
                      <a:pt x="366" y="75"/>
                    </a:lnTo>
                    <a:lnTo>
                      <a:pt x="366" y="82"/>
                    </a:lnTo>
                    <a:lnTo>
                      <a:pt x="366" y="88"/>
                    </a:lnTo>
                    <a:lnTo>
                      <a:pt x="372" y="88"/>
                    </a:lnTo>
                    <a:lnTo>
                      <a:pt x="372" y="95"/>
                    </a:lnTo>
                    <a:lnTo>
                      <a:pt x="386" y="95"/>
                    </a:lnTo>
                    <a:lnTo>
                      <a:pt x="399" y="88"/>
                    </a:lnTo>
                    <a:lnTo>
                      <a:pt x="413" y="88"/>
                    </a:lnTo>
                    <a:lnTo>
                      <a:pt x="420" y="95"/>
                    </a:lnTo>
                    <a:lnTo>
                      <a:pt x="406" y="95"/>
                    </a:lnTo>
                    <a:lnTo>
                      <a:pt x="406" y="102"/>
                    </a:lnTo>
                    <a:lnTo>
                      <a:pt x="413" y="102"/>
                    </a:lnTo>
                    <a:lnTo>
                      <a:pt x="413" y="109"/>
                    </a:lnTo>
                    <a:lnTo>
                      <a:pt x="420" y="109"/>
                    </a:lnTo>
                    <a:lnTo>
                      <a:pt x="413" y="116"/>
                    </a:lnTo>
                    <a:lnTo>
                      <a:pt x="406" y="129"/>
                    </a:lnTo>
                    <a:lnTo>
                      <a:pt x="420" y="129"/>
                    </a:lnTo>
                    <a:lnTo>
                      <a:pt x="413" y="136"/>
                    </a:lnTo>
                    <a:lnTo>
                      <a:pt x="420" y="136"/>
                    </a:lnTo>
                    <a:lnTo>
                      <a:pt x="413" y="136"/>
                    </a:lnTo>
                    <a:lnTo>
                      <a:pt x="420" y="136"/>
                    </a:lnTo>
                    <a:lnTo>
                      <a:pt x="426" y="143"/>
                    </a:lnTo>
                    <a:lnTo>
                      <a:pt x="420" y="143"/>
                    </a:lnTo>
                    <a:lnTo>
                      <a:pt x="420" y="149"/>
                    </a:lnTo>
                    <a:lnTo>
                      <a:pt x="420" y="143"/>
                    </a:lnTo>
                    <a:lnTo>
                      <a:pt x="433" y="143"/>
                    </a:lnTo>
                    <a:lnTo>
                      <a:pt x="433" y="149"/>
                    </a:lnTo>
                    <a:lnTo>
                      <a:pt x="426" y="156"/>
                    </a:lnTo>
                    <a:lnTo>
                      <a:pt x="426" y="163"/>
                    </a:lnTo>
                    <a:lnTo>
                      <a:pt x="433" y="170"/>
                    </a:lnTo>
                    <a:lnTo>
                      <a:pt x="440" y="170"/>
                    </a:lnTo>
                    <a:lnTo>
                      <a:pt x="440" y="183"/>
                    </a:lnTo>
                    <a:lnTo>
                      <a:pt x="440" y="190"/>
                    </a:lnTo>
                    <a:lnTo>
                      <a:pt x="447" y="190"/>
                    </a:lnTo>
                    <a:lnTo>
                      <a:pt x="454" y="204"/>
                    </a:lnTo>
                    <a:lnTo>
                      <a:pt x="460" y="204"/>
                    </a:lnTo>
                    <a:lnTo>
                      <a:pt x="460" y="210"/>
                    </a:lnTo>
                    <a:lnTo>
                      <a:pt x="467" y="217"/>
                    </a:lnTo>
                    <a:lnTo>
                      <a:pt x="467" y="224"/>
                    </a:lnTo>
                    <a:lnTo>
                      <a:pt x="481" y="224"/>
                    </a:lnTo>
                    <a:lnTo>
                      <a:pt x="467" y="231"/>
                    </a:lnTo>
                    <a:lnTo>
                      <a:pt x="460" y="224"/>
                    </a:lnTo>
                    <a:lnTo>
                      <a:pt x="467" y="224"/>
                    </a:lnTo>
                    <a:lnTo>
                      <a:pt x="460" y="217"/>
                    </a:lnTo>
                    <a:lnTo>
                      <a:pt x="454" y="217"/>
                    </a:lnTo>
                    <a:lnTo>
                      <a:pt x="454" y="210"/>
                    </a:lnTo>
                    <a:close/>
                  </a:path>
                </a:pathLst>
              </a:custGeom>
              <a:solidFill>
                <a:srgbClr val="A6A6A6"/>
              </a:solidFill>
              <a:ln w="0">
                <a:solidFill>
                  <a:srgbClr val="7F7F7F"/>
                </a:solidFill>
                <a:prstDash val="solid"/>
                <a:round/>
                <a:headEnd/>
                <a:tailEnd/>
              </a:ln>
            </p:spPr>
            <p:txBody>
              <a:bodyPr lIns="100796" tIns="50398" rIns="100796" bIns="50398"/>
              <a:lstStyle/>
              <a:p>
                <a:r>
                  <a:rPr lang="es-ES" sz="2004" dirty="0"/>
                  <a:t> </a:t>
                </a:r>
              </a:p>
            </p:txBody>
          </p:sp>
          <p:sp>
            <p:nvSpPr>
              <p:cNvPr id="8222" name="Freeform 181">
                <a:extLst>
                  <a:ext uri="{FF2B5EF4-FFF2-40B4-BE49-F238E27FC236}">
                    <a16:creationId xmlns:a16="http://schemas.microsoft.com/office/drawing/2014/main" id="{9B967F7A-7163-AF73-CE33-6C8911908D42}"/>
                  </a:ext>
                </a:extLst>
              </p:cNvPr>
              <p:cNvSpPr>
                <a:spLocks/>
              </p:cNvSpPr>
              <p:nvPr/>
            </p:nvSpPr>
            <p:spPr bwMode="auto">
              <a:xfrm>
                <a:off x="3733800" y="2445026"/>
                <a:ext cx="142875" cy="133350"/>
              </a:xfrm>
              <a:custGeom>
                <a:avLst/>
                <a:gdLst>
                  <a:gd name="T0" fmla="*/ 2147483647 w 359"/>
                  <a:gd name="T1" fmla="*/ 2147483647 h 332"/>
                  <a:gd name="T2" fmla="*/ 2147483647 w 359"/>
                  <a:gd name="T3" fmla="*/ 2147483647 h 332"/>
                  <a:gd name="T4" fmla="*/ 2147483647 w 359"/>
                  <a:gd name="T5" fmla="*/ 2147483647 h 332"/>
                  <a:gd name="T6" fmla="*/ 2147483647 w 359"/>
                  <a:gd name="T7" fmla="*/ 2147483647 h 332"/>
                  <a:gd name="T8" fmla="*/ 2147483647 w 359"/>
                  <a:gd name="T9" fmla="*/ 2147483647 h 332"/>
                  <a:gd name="T10" fmla="*/ 2147483647 w 359"/>
                  <a:gd name="T11" fmla="*/ 2147483647 h 332"/>
                  <a:gd name="T12" fmla="*/ 2147483647 w 359"/>
                  <a:gd name="T13" fmla="*/ 2147483647 h 332"/>
                  <a:gd name="T14" fmla="*/ 2147483647 w 359"/>
                  <a:gd name="T15" fmla="*/ 2147483647 h 332"/>
                  <a:gd name="T16" fmla="*/ 2147483647 w 359"/>
                  <a:gd name="T17" fmla="*/ 2147483647 h 332"/>
                  <a:gd name="T18" fmla="*/ 2147483647 w 359"/>
                  <a:gd name="T19" fmla="*/ 2147483647 h 332"/>
                  <a:gd name="T20" fmla="*/ 2147483647 w 359"/>
                  <a:gd name="T21" fmla="*/ 2147483647 h 332"/>
                  <a:gd name="T22" fmla="*/ 2147483647 w 359"/>
                  <a:gd name="T23" fmla="*/ 2147483647 h 332"/>
                  <a:gd name="T24" fmla="*/ 2147483647 w 359"/>
                  <a:gd name="T25" fmla="*/ 2147483647 h 332"/>
                  <a:gd name="T26" fmla="*/ 2147483647 w 359"/>
                  <a:gd name="T27" fmla="*/ 2147483647 h 332"/>
                  <a:gd name="T28" fmla="*/ 2147483647 w 359"/>
                  <a:gd name="T29" fmla="*/ 2147483647 h 332"/>
                  <a:gd name="T30" fmla="*/ 2147483647 w 359"/>
                  <a:gd name="T31" fmla="*/ 2147483647 h 332"/>
                  <a:gd name="T32" fmla="*/ 2147483647 w 359"/>
                  <a:gd name="T33" fmla="*/ 2147483647 h 332"/>
                  <a:gd name="T34" fmla="*/ 2147483647 w 359"/>
                  <a:gd name="T35" fmla="*/ 2147483647 h 332"/>
                  <a:gd name="T36" fmla="*/ 2147483647 w 359"/>
                  <a:gd name="T37" fmla="*/ 2147483647 h 332"/>
                  <a:gd name="T38" fmla="*/ 2147483647 w 359"/>
                  <a:gd name="T39" fmla="*/ 2147483647 h 332"/>
                  <a:gd name="T40" fmla="*/ 2147483647 w 359"/>
                  <a:gd name="T41" fmla="*/ 2147483647 h 332"/>
                  <a:gd name="T42" fmla="*/ 2147483647 w 359"/>
                  <a:gd name="T43" fmla="*/ 2147483647 h 332"/>
                  <a:gd name="T44" fmla="*/ 2147483647 w 359"/>
                  <a:gd name="T45" fmla="*/ 2147483647 h 332"/>
                  <a:gd name="T46" fmla="*/ 2147483647 w 359"/>
                  <a:gd name="T47" fmla="*/ 2147483647 h 332"/>
                  <a:gd name="T48" fmla="*/ 2147483647 w 359"/>
                  <a:gd name="T49" fmla="*/ 2147483647 h 332"/>
                  <a:gd name="T50" fmla="*/ 2143153722 w 359"/>
                  <a:gd name="T51" fmla="*/ 2147483647 h 332"/>
                  <a:gd name="T52" fmla="*/ 819501868 w 359"/>
                  <a:gd name="T53" fmla="*/ 2147483647 h 332"/>
                  <a:gd name="T54" fmla="*/ 441270481 w 359"/>
                  <a:gd name="T55" fmla="*/ 2147483647 h 332"/>
                  <a:gd name="T56" fmla="*/ 441270481 w 359"/>
                  <a:gd name="T57" fmla="*/ 2147483647 h 332"/>
                  <a:gd name="T58" fmla="*/ 1260771951 w 359"/>
                  <a:gd name="T59" fmla="*/ 2147483647 h 332"/>
                  <a:gd name="T60" fmla="*/ 819501868 w 359"/>
                  <a:gd name="T61" fmla="*/ 2147483647 h 332"/>
                  <a:gd name="T62" fmla="*/ 819501868 w 359"/>
                  <a:gd name="T63" fmla="*/ 2147483647 h 332"/>
                  <a:gd name="T64" fmla="*/ 0 w 359"/>
                  <a:gd name="T65" fmla="*/ 2147483647 h 332"/>
                  <a:gd name="T66" fmla="*/ 819501868 w 359"/>
                  <a:gd name="T67" fmla="*/ 2147483647 h 332"/>
                  <a:gd name="T68" fmla="*/ 1701884235 w 359"/>
                  <a:gd name="T69" fmla="*/ 2147483647 h 332"/>
                  <a:gd name="T70" fmla="*/ 2147483647 w 359"/>
                  <a:gd name="T71" fmla="*/ 2147483647 h 332"/>
                  <a:gd name="T72" fmla="*/ 2147483647 w 359"/>
                  <a:gd name="T73" fmla="*/ 2147483647 h 332"/>
                  <a:gd name="T74" fmla="*/ 2147483647 w 359"/>
                  <a:gd name="T75" fmla="*/ 2147483647 h 332"/>
                  <a:gd name="T76" fmla="*/ 2147483647 w 359"/>
                  <a:gd name="T77" fmla="*/ 2147483647 h 332"/>
                  <a:gd name="T78" fmla="*/ 2147483647 w 359"/>
                  <a:gd name="T79" fmla="*/ 2147483647 h 332"/>
                  <a:gd name="T80" fmla="*/ 2147483647 w 359"/>
                  <a:gd name="T81" fmla="*/ 2147483647 h 332"/>
                  <a:gd name="T82" fmla="*/ 2147483647 w 359"/>
                  <a:gd name="T83" fmla="*/ 2147483647 h 332"/>
                  <a:gd name="T84" fmla="*/ 2147483647 w 359"/>
                  <a:gd name="T85" fmla="*/ 2147483647 h 332"/>
                  <a:gd name="T86" fmla="*/ 2147483647 w 359"/>
                  <a:gd name="T87" fmla="*/ 2147483647 h 332"/>
                  <a:gd name="T88" fmla="*/ 2147483647 w 359"/>
                  <a:gd name="T89" fmla="*/ 2147483647 h 332"/>
                  <a:gd name="T90" fmla="*/ 2147483647 w 359"/>
                  <a:gd name="T91" fmla="*/ 2147483647 h 332"/>
                  <a:gd name="T92" fmla="*/ 2147483647 w 359"/>
                  <a:gd name="T93" fmla="*/ 2147483647 h 332"/>
                  <a:gd name="T94" fmla="*/ 2147483647 w 359"/>
                  <a:gd name="T95" fmla="*/ 2147483647 h 332"/>
                  <a:gd name="T96" fmla="*/ 2147483647 w 359"/>
                  <a:gd name="T97" fmla="*/ 2147483647 h 332"/>
                  <a:gd name="T98" fmla="*/ 2147483647 w 359"/>
                  <a:gd name="T99" fmla="*/ 2147483647 h 332"/>
                  <a:gd name="T100" fmla="*/ 2147483647 w 359"/>
                  <a:gd name="T101" fmla="*/ 1749601965 h 332"/>
                  <a:gd name="T102" fmla="*/ 2147483647 w 359"/>
                  <a:gd name="T103" fmla="*/ 907147182 h 332"/>
                  <a:gd name="T104" fmla="*/ 2147483647 w 359"/>
                  <a:gd name="T105" fmla="*/ 907147182 h 332"/>
                  <a:gd name="T106" fmla="*/ 2147483647 w 359"/>
                  <a:gd name="T107" fmla="*/ 453654324 h 332"/>
                  <a:gd name="T108" fmla="*/ 2147483647 w 359"/>
                  <a:gd name="T109" fmla="*/ 453654324 h 332"/>
                  <a:gd name="T110" fmla="*/ 2147483647 w 359"/>
                  <a:gd name="T111" fmla="*/ 0 h 332"/>
                  <a:gd name="T112" fmla="*/ 2147483647 w 359"/>
                  <a:gd name="T113" fmla="*/ 907147182 h 332"/>
                  <a:gd name="T114" fmla="*/ 2147483647 w 359"/>
                  <a:gd name="T115" fmla="*/ 1749601965 h 332"/>
                  <a:gd name="T116" fmla="*/ 2147483647 w 359"/>
                  <a:gd name="T117" fmla="*/ 1749601965 h 332"/>
                  <a:gd name="T118" fmla="*/ 2147483647 w 359"/>
                  <a:gd name="T119" fmla="*/ 2147483647 h 332"/>
                  <a:gd name="T120" fmla="*/ 2147483647 w 359"/>
                  <a:gd name="T121" fmla="*/ 2147483647 h 332"/>
                  <a:gd name="T122" fmla="*/ 2147483647 w 359"/>
                  <a:gd name="T123" fmla="*/ 2147483647 h 33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59"/>
                  <a:gd name="T187" fmla="*/ 0 h 332"/>
                  <a:gd name="T188" fmla="*/ 359 w 359"/>
                  <a:gd name="T189" fmla="*/ 332 h 33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59" h="332">
                    <a:moveTo>
                      <a:pt x="352" y="82"/>
                    </a:moveTo>
                    <a:lnTo>
                      <a:pt x="345" y="88"/>
                    </a:lnTo>
                    <a:lnTo>
                      <a:pt x="359" y="88"/>
                    </a:lnTo>
                    <a:lnTo>
                      <a:pt x="359" y="95"/>
                    </a:lnTo>
                    <a:lnTo>
                      <a:pt x="359" y="102"/>
                    </a:lnTo>
                    <a:lnTo>
                      <a:pt x="352" y="102"/>
                    </a:lnTo>
                    <a:lnTo>
                      <a:pt x="345" y="95"/>
                    </a:lnTo>
                    <a:lnTo>
                      <a:pt x="345" y="102"/>
                    </a:lnTo>
                    <a:lnTo>
                      <a:pt x="338" y="102"/>
                    </a:lnTo>
                    <a:lnTo>
                      <a:pt x="338" y="115"/>
                    </a:lnTo>
                    <a:lnTo>
                      <a:pt x="332" y="115"/>
                    </a:lnTo>
                    <a:lnTo>
                      <a:pt x="332" y="122"/>
                    </a:lnTo>
                    <a:lnTo>
                      <a:pt x="325" y="122"/>
                    </a:lnTo>
                    <a:lnTo>
                      <a:pt x="325" y="129"/>
                    </a:lnTo>
                    <a:lnTo>
                      <a:pt x="325" y="143"/>
                    </a:lnTo>
                    <a:lnTo>
                      <a:pt x="311" y="143"/>
                    </a:lnTo>
                    <a:lnTo>
                      <a:pt x="305" y="143"/>
                    </a:lnTo>
                    <a:lnTo>
                      <a:pt x="298" y="143"/>
                    </a:lnTo>
                    <a:lnTo>
                      <a:pt x="298" y="156"/>
                    </a:lnTo>
                    <a:lnTo>
                      <a:pt x="291" y="149"/>
                    </a:lnTo>
                    <a:lnTo>
                      <a:pt x="284" y="156"/>
                    </a:lnTo>
                    <a:lnTo>
                      <a:pt x="284" y="170"/>
                    </a:lnTo>
                    <a:lnTo>
                      <a:pt x="284" y="176"/>
                    </a:lnTo>
                    <a:lnTo>
                      <a:pt x="284" y="183"/>
                    </a:lnTo>
                    <a:lnTo>
                      <a:pt x="271" y="190"/>
                    </a:lnTo>
                    <a:lnTo>
                      <a:pt x="284" y="190"/>
                    </a:lnTo>
                    <a:lnTo>
                      <a:pt x="284" y="197"/>
                    </a:lnTo>
                    <a:lnTo>
                      <a:pt x="277" y="197"/>
                    </a:lnTo>
                    <a:lnTo>
                      <a:pt x="271" y="197"/>
                    </a:lnTo>
                    <a:lnTo>
                      <a:pt x="264" y="197"/>
                    </a:lnTo>
                    <a:lnTo>
                      <a:pt x="264" y="210"/>
                    </a:lnTo>
                    <a:lnTo>
                      <a:pt x="250" y="217"/>
                    </a:lnTo>
                    <a:lnTo>
                      <a:pt x="250" y="224"/>
                    </a:lnTo>
                    <a:lnTo>
                      <a:pt x="244" y="224"/>
                    </a:lnTo>
                    <a:lnTo>
                      <a:pt x="244" y="231"/>
                    </a:lnTo>
                    <a:lnTo>
                      <a:pt x="237" y="231"/>
                    </a:lnTo>
                    <a:lnTo>
                      <a:pt x="237" y="237"/>
                    </a:lnTo>
                    <a:lnTo>
                      <a:pt x="230" y="237"/>
                    </a:lnTo>
                    <a:lnTo>
                      <a:pt x="223" y="231"/>
                    </a:lnTo>
                    <a:lnTo>
                      <a:pt x="217" y="231"/>
                    </a:lnTo>
                    <a:lnTo>
                      <a:pt x="217" y="237"/>
                    </a:lnTo>
                    <a:lnTo>
                      <a:pt x="223" y="244"/>
                    </a:lnTo>
                    <a:lnTo>
                      <a:pt x="217" y="244"/>
                    </a:lnTo>
                    <a:lnTo>
                      <a:pt x="217" y="237"/>
                    </a:lnTo>
                    <a:lnTo>
                      <a:pt x="210" y="237"/>
                    </a:lnTo>
                    <a:lnTo>
                      <a:pt x="203" y="231"/>
                    </a:lnTo>
                    <a:lnTo>
                      <a:pt x="203" y="237"/>
                    </a:lnTo>
                    <a:lnTo>
                      <a:pt x="210" y="237"/>
                    </a:lnTo>
                    <a:lnTo>
                      <a:pt x="203" y="251"/>
                    </a:lnTo>
                    <a:lnTo>
                      <a:pt x="189" y="244"/>
                    </a:lnTo>
                    <a:lnTo>
                      <a:pt x="183" y="264"/>
                    </a:lnTo>
                    <a:lnTo>
                      <a:pt x="176" y="285"/>
                    </a:lnTo>
                    <a:lnTo>
                      <a:pt x="176" y="292"/>
                    </a:lnTo>
                    <a:lnTo>
                      <a:pt x="176" y="298"/>
                    </a:lnTo>
                    <a:lnTo>
                      <a:pt x="176" y="312"/>
                    </a:lnTo>
                    <a:lnTo>
                      <a:pt x="176" y="332"/>
                    </a:lnTo>
                    <a:lnTo>
                      <a:pt x="169" y="325"/>
                    </a:lnTo>
                    <a:lnTo>
                      <a:pt x="162" y="319"/>
                    </a:lnTo>
                    <a:lnTo>
                      <a:pt x="156" y="332"/>
                    </a:lnTo>
                    <a:lnTo>
                      <a:pt x="149" y="332"/>
                    </a:lnTo>
                    <a:lnTo>
                      <a:pt x="149" y="319"/>
                    </a:lnTo>
                    <a:lnTo>
                      <a:pt x="135" y="298"/>
                    </a:lnTo>
                    <a:lnTo>
                      <a:pt x="122" y="292"/>
                    </a:lnTo>
                    <a:lnTo>
                      <a:pt x="115" y="292"/>
                    </a:lnTo>
                    <a:lnTo>
                      <a:pt x="115" y="298"/>
                    </a:lnTo>
                    <a:lnTo>
                      <a:pt x="108" y="292"/>
                    </a:lnTo>
                    <a:lnTo>
                      <a:pt x="101" y="305"/>
                    </a:lnTo>
                    <a:lnTo>
                      <a:pt x="101" y="298"/>
                    </a:lnTo>
                    <a:lnTo>
                      <a:pt x="95" y="292"/>
                    </a:lnTo>
                    <a:lnTo>
                      <a:pt x="88" y="305"/>
                    </a:lnTo>
                    <a:lnTo>
                      <a:pt x="81" y="305"/>
                    </a:lnTo>
                    <a:lnTo>
                      <a:pt x="88" y="298"/>
                    </a:lnTo>
                    <a:lnTo>
                      <a:pt x="81" y="285"/>
                    </a:lnTo>
                    <a:lnTo>
                      <a:pt x="68" y="285"/>
                    </a:lnTo>
                    <a:lnTo>
                      <a:pt x="54" y="285"/>
                    </a:lnTo>
                    <a:lnTo>
                      <a:pt x="40" y="305"/>
                    </a:lnTo>
                    <a:lnTo>
                      <a:pt x="40" y="312"/>
                    </a:lnTo>
                    <a:lnTo>
                      <a:pt x="34" y="298"/>
                    </a:lnTo>
                    <a:lnTo>
                      <a:pt x="27" y="292"/>
                    </a:lnTo>
                    <a:lnTo>
                      <a:pt x="13" y="292"/>
                    </a:lnTo>
                    <a:lnTo>
                      <a:pt x="13" y="285"/>
                    </a:lnTo>
                    <a:lnTo>
                      <a:pt x="13" y="278"/>
                    </a:lnTo>
                    <a:lnTo>
                      <a:pt x="13" y="271"/>
                    </a:lnTo>
                    <a:lnTo>
                      <a:pt x="7" y="264"/>
                    </a:lnTo>
                    <a:lnTo>
                      <a:pt x="7" y="244"/>
                    </a:lnTo>
                    <a:lnTo>
                      <a:pt x="13" y="244"/>
                    </a:lnTo>
                    <a:lnTo>
                      <a:pt x="7" y="244"/>
                    </a:lnTo>
                    <a:lnTo>
                      <a:pt x="7" y="237"/>
                    </a:lnTo>
                    <a:lnTo>
                      <a:pt x="13" y="231"/>
                    </a:lnTo>
                    <a:lnTo>
                      <a:pt x="20" y="231"/>
                    </a:lnTo>
                    <a:lnTo>
                      <a:pt x="20" y="224"/>
                    </a:lnTo>
                    <a:lnTo>
                      <a:pt x="20" y="217"/>
                    </a:lnTo>
                    <a:lnTo>
                      <a:pt x="13" y="210"/>
                    </a:lnTo>
                    <a:lnTo>
                      <a:pt x="20" y="210"/>
                    </a:lnTo>
                    <a:lnTo>
                      <a:pt x="13" y="210"/>
                    </a:lnTo>
                    <a:lnTo>
                      <a:pt x="13" y="204"/>
                    </a:lnTo>
                    <a:lnTo>
                      <a:pt x="7" y="204"/>
                    </a:lnTo>
                    <a:lnTo>
                      <a:pt x="7" y="197"/>
                    </a:lnTo>
                    <a:lnTo>
                      <a:pt x="0" y="197"/>
                    </a:lnTo>
                    <a:lnTo>
                      <a:pt x="7" y="190"/>
                    </a:lnTo>
                    <a:lnTo>
                      <a:pt x="13" y="190"/>
                    </a:lnTo>
                    <a:lnTo>
                      <a:pt x="13" y="176"/>
                    </a:lnTo>
                    <a:lnTo>
                      <a:pt x="20" y="183"/>
                    </a:lnTo>
                    <a:lnTo>
                      <a:pt x="27" y="176"/>
                    </a:lnTo>
                    <a:lnTo>
                      <a:pt x="27" y="183"/>
                    </a:lnTo>
                    <a:lnTo>
                      <a:pt x="34" y="183"/>
                    </a:lnTo>
                    <a:lnTo>
                      <a:pt x="40" y="183"/>
                    </a:lnTo>
                    <a:lnTo>
                      <a:pt x="40" y="176"/>
                    </a:lnTo>
                    <a:lnTo>
                      <a:pt x="47" y="183"/>
                    </a:lnTo>
                    <a:lnTo>
                      <a:pt x="54" y="176"/>
                    </a:lnTo>
                    <a:lnTo>
                      <a:pt x="61" y="176"/>
                    </a:lnTo>
                    <a:lnTo>
                      <a:pt x="74" y="183"/>
                    </a:lnTo>
                    <a:lnTo>
                      <a:pt x="81" y="183"/>
                    </a:lnTo>
                    <a:lnTo>
                      <a:pt x="81" y="170"/>
                    </a:lnTo>
                    <a:lnTo>
                      <a:pt x="74" y="170"/>
                    </a:lnTo>
                    <a:lnTo>
                      <a:pt x="68" y="163"/>
                    </a:lnTo>
                    <a:lnTo>
                      <a:pt x="74" y="163"/>
                    </a:lnTo>
                    <a:lnTo>
                      <a:pt x="61" y="156"/>
                    </a:lnTo>
                    <a:lnTo>
                      <a:pt x="68" y="156"/>
                    </a:lnTo>
                    <a:lnTo>
                      <a:pt x="61" y="149"/>
                    </a:lnTo>
                    <a:lnTo>
                      <a:pt x="68" y="143"/>
                    </a:lnTo>
                    <a:lnTo>
                      <a:pt x="68" y="136"/>
                    </a:lnTo>
                    <a:lnTo>
                      <a:pt x="74" y="136"/>
                    </a:lnTo>
                    <a:lnTo>
                      <a:pt x="68" y="129"/>
                    </a:lnTo>
                    <a:lnTo>
                      <a:pt x="68" y="122"/>
                    </a:lnTo>
                    <a:lnTo>
                      <a:pt x="68" y="115"/>
                    </a:lnTo>
                    <a:lnTo>
                      <a:pt x="88" y="95"/>
                    </a:lnTo>
                    <a:lnTo>
                      <a:pt x="95" y="88"/>
                    </a:lnTo>
                    <a:lnTo>
                      <a:pt x="95" y="82"/>
                    </a:lnTo>
                    <a:lnTo>
                      <a:pt x="101" y="82"/>
                    </a:lnTo>
                    <a:lnTo>
                      <a:pt x="108" y="82"/>
                    </a:lnTo>
                    <a:lnTo>
                      <a:pt x="115" y="68"/>
                    </a:lnTo>
                    <a:lnTo>
                      <a:pt x="122" y="54"/>
                    </a:lnTo>
                    <a:lnTo>
                      <a:pt x="128" y="54"/>
                    </a:lnTo>
                    <a:lnTo>
                      <a:pt x="128" y="68"/>
                    </a:lnTo>
                    <a:lnTo>
                      <a:pt x="142" y="68"/>
                    </a:lnTo>
                    <a:lnTo>
                      <a:pt x="156" y="54"/>
                    </a:lnTo>
                    <a:lnTo>
                      <a:pt x="156" y="48"/>
                    </a:lnTo>
                    <a:lnTo>
                      <a:pt x="162" y="54"/>
                    </a:lnTo>
                    <a:lnTo>
                      <a:pt x="169" y="48"/>
                    </a:lnTo>
                    <a:lnTo>
                      <a:pt x="176" y="54"/>
                    </a:lnTo>
                    <a:lnTo>
                      <a:pt x="176" y="41"/>
                    </a:lnTo>
                    <a:lnTo>
                      <a:pt x="176" y="34"/>
                    </a:lnTo>
                    <a:lnTo>
                      <a:pt x="183" y="34"/>
                    </a:lnTo>
                    <a:lnTo>
                      <a:pt x="189" y="41"/>
                    </a:lnTo>
                    <a:lnTo>
                      <a:pt x="196" y="41"/>
                    </a:lnTo>
                    <a:lnTo>
                      <a:pt x="189" y="41"/>
                    </a:lnTo>
                    <a:lnTo>
                      <a:pt x="196" y="48"/>
                    </a:lnTo>
                    <a:lnTo>
                      <a:pt x="196" y="41"/>
                    </a:lnTo>
                    <a:lnTo>
                      <a:pt x="210" y="34"/>
                    </a:lnTo>
                    <a:lnTo>
                      <a:pt x="203" y="34"/>
                    </a:lnTo>
                    <a:lnTo>
                      <a:pt x="203" y="27"/>
                    </a:lnTo>
                    <a:lnTo>
                      <a:pt x="217" y="27"/>
                    </a:lnTo>
                    <a:lnTo>
                      <a:pt x="217" y="21"/>
                    </a:lnTo>
                    <a:lnTo>
                      <a:pt x="223" y="21"/>
                    </a:lnTo>
                    <a:lnTo>
                      <a:pt x="223" y="14"/>
                    </a:lnTo>
                    <a:lnTo>
                      <a:pt x="230" y="21"/>
                    </a:lnTo>
                    <a:lnTo>
                      <a:pt x="237" y="21"/>
                    </a:lnTo>
                    <a:lnTo>
                      <a:pt x="237" y="14"/>
                    </a:lnTo>
                    <a:lnTo>
                      <a:pt x="244" y="21"/>
                    </a:lnTo>
                    <a:lnTo>
                      <a:pt x="257" y="21"/>
                    </a:lnTo>
                    <a:lnTo>
                      <a:pt x="250" y="7"/>
                    </a:lnTo>
                    <a:lnTo>
                      <a:pt x="257" y="7"/>
                    </a:lnTo>
                    <a:lnTo>
                      <a:pt x="264" y="14"/>
                    </a:lnTo>
                    <a:lnTo>
                      <a:pt x="257" y="7"/>
                    </a:lnTo>
                    <a:lnTo>
                      <a:pt x="264" y="7"/>
                    </a:lnTo>
                    <a:lnTo>
                      <a:pt x="277" y="0"/>
                    </a:lnTo>
                    <a:lnTo>
                      <a:pt x="284" y="0"/>
                    </a:lnTo>
                    <a:lnTo>
                      <a:pt x="284" y="7"/>
                    </a:lnTo>
                    <a:lnTo>
                      <a:pt x="277" y="14"/>
                    </a:lnTo>
                    <a:lnTo>
                      <a:pt x="284" y="14"/>
                    </a:lnTo>
                    <a:lnTo>
                      <a:pt x="298" y="21"/>
                    </a:lnTo>
                    <a:lnTo>
                      <a:pt x="298" y="27"/>
                    </a:lnTo>
                    <a:lnTo>
                      <a:pt x="305" y="27"/>
                    </a:lnTo>
                    <a:lnTo>
                      <a:pt x="311" y="21"/>
                    </a:lnTo>
                    <a:lnTo>
                      <a:pt x="332" y="21"/>
                    </a:lnTo>
                    <a:lnTo>
                      <a:pt x="338" y="27"/>
                    </a:lnTo>
                    <a:lnTo>
                      <a:pt x="338" y="34"/>
                    </a:lnTo>
                    <a:lnTo>
                      <a:pt x="338" y="41"/>
                    </a:lnTo>
                    <a:lnTo>
                      <a:pt x="345" y="41"/>
                    </a:lnTo>
                    <a:lnTo>
                      <a:pt x="338" y="48"/>
                    </a:lnTo>
                    <a:lnTo>
                      <a:pt x="332" y="48"/>
                    </a:lnTo>
                    <a:lnTo>
                      <a:pt x="332" y="54"/>
                    </a:lnTo>
                    <a:lnTo>
                      <a:pt x="332" y="61"/>
                    </a:lnTo>
                    <a:lnTo>
                      <a:pt x="332" y="68"/>
                    </a:lnTo>
                    <a:lnTo>
                      <a:pt x="352" y="82"/>
                    </a:lnTo>
                    <a:close/>
                  </a:path>
                </a:pathLst>
              </a:custGeom>
              <a:solidFill>
                <a:srgbClr val="A6A6A6"/>
              </a:solidFill>
              <a:ln w="0">
                <a:solidFill>
                  <a:srgbClr val="7F7F7F"/>
                </a:solidFill>
                <a:prstDash val="solid"/>
                <a:round/>
                <a:headEnd/>
                <a:tailEnd/>
              </a:ln>
            </p:spPr>
            <p:txBody>
              <a:bodyPr lIns="100796" tIns="50398" rIns="100796" bIns="50398"/>
              <a:lstStyle/>
              <a:p>
                <a:endParaRPr lang="es-ES" sz="2004" dirty="0"/>
              </a:p>
            </p:txBody>
          </p:sp>
        </p:grpSp>
        <p:grpSp>
          <p:nvGrpSpPr>
            <p:cNvPr id="8223" name="Group 7">
              <a:extLst>
                <a:ext uri="{FF2B5EF4-FFF2-40B4-BE49-F238E27FC236}">
                  <a16:creationId xmlns:a16="http://schemas.microsoft.com/office/drawing/2014/main" id="{BE944B02-0EC2-5F5F-4E5B-6F4A4E855690}"/>
                </a:ext>
              </a:extLst>
            </p:cNvPr>
            <p:cNvGrpSpPr/>
            <p:nvPr/>
          </p:nvGrpSpPr>
          <p:grpSpPr>
            <a:xfrm>
              <a:off x="15128367" y="8275879"/>
              <a:ext cx="1769880" cy="840826"/>
              <a:chOff x="3812773" y="6065032"/>
              <a:chExt cx="1766163" cy="839061"/>
            </a:xfrm>
          </p:grpSpPr>
          <p:sp>
            <p:nvSpPr>
              <p:cNvPr id="8224" name="190 Rectángulo">
                <a:extLst>
                  <a:ext uri="{FF2B5EF4-FFF2-40B4-BE49-F238E27FC236}">
                    <a16:creationId xmlns:a16="http://schemas.microsoft.com/office/drawing/2014/main" id="{353EE7FF-CDFE-412E-BE4B-2459206C2AC9}"/>
                  </a:ext>
                </a:extLst>
              </p:cNvPr>
              <p:cNvSpPr>
                <a:spLocks noChangeArrowheads="1"/>
              </p:cNvSpPr>
              <p:nvPr/>
            </p:nvSpPr>
            <p:spPr bwMode="auto">
              <a:xfrm>
                <a:off x="3812773" y="6065032"/>
                <a:ext cx="1766163" cy="839061"/>
              </a:xfrm>
              <a:prstGeom prst="rect">
                <a:avLst/>
              </a:prstGeom>
              <a:solidFill>
                <a:srgbClr val="FFFFFF"/>
              </a:solidFill>
              <a:ln w="9525" algn="ctr">
                <a:solidFill>
                  <a:srgbClr val="A6A6A6"/>
                </a:solidFill>
                <a:miter lim="800000"/>
                <a:headEnd/>
                <a:tailEnd/>
              </a:ln>
            </p:spPr>
            <p:txBody>
              <a:bodyPr lIns="100796" tIns="50398" rIns="100796" bIns="50398"/>
              <a:lstStyle/>
              <a:p>
                <a:endParaRPr lang="es-ES" sz="2004" dirty="0">
                  <a:latin typeface="Calibri" pitchFamily="34" charset="0"/>
                </a:endParaRPr>
              </a:p>
            </p:txBody>
          </p:sp>
          <p:grpSp>
            <p:nvGrpSpPr>
              <p:cNvPr id="8225" name="Group 5">
                <a:extLst>
                  <a:ext uri="{FF2B5EF4-FFF2-40B4-BE49-F238E27FC236}">
                    <a16:creationId xmlns:a16="http://schemas.microsoft.com/office/drawing/2014/main" id="{C9BF35DF-3E3A-C622-CC3E-8A2313068BF7}"/>
                  </a:ext>
                </a:extLst>
              </p:cNvPr>
              <p:cNvGrpSpPr/>
              <p:nvPr/>
            </p:nvGrpSpPr>
            <p:grpSpPr>
              <a:xfrm>
                <a:off x="3939595" y="6248454"/>
                <a:ext cx="725071" cy="545845"/>
                <a:chOff x="3939595" y="6248454"/>
                <a:chExt cx="725071" cy="545845"/>
              </a:xfrm>
            </p:grpSpPr>
            <p:sp>
              <p:nvSpPr>
                <p:cNvPr id="8230" name="Freeform 193">
                  <a:extLst>
                    <a:ext uri="{FF2B5EF4-FFF2-40B4-BE49-F238E27FC236}">
                      <a16:creationId xmlns:a16="http://schemas.microsoft.com/office/drawing/2014/main" id="{3F72729F-9E4F-94E0-9296-A48C5EDBFB75}"/>
                    </a:ext>
                  </a:extLst>
                </p:cNvPr>
                <p:cNvSpPr>
                  <a:spLocks/>
                </p:cNvSpPr>
                <p:nvPr/>
              </p:nvSpPr>
              <p:spPr bwMode="auto">
                <a:xfrm>
                  <a:off x="4000690" y="6248454"/>
                  <a:ext cx="112017" cy="191044"/>
                </a:xfrm>
                <a:custGeom>
                  <a:avLst/>
                  <a:gdLst>
                    <a:gd name="T0" fmla="*/ 2147483647 w 284"/>
                    <a:gd name="T1" fmla="*/ 2147483647 h 467"/>
                    <a:gd name="T2" fmla="*/ 2147483647 w 284"/>
                    <a:gd name="T3" fmla="*/ 2147483647 h 467"/>
                    <a:gd name="T4" fmla="*/ 2147483647 w 284"/>
                    <a:gd name="T5" fmla="*/ 2147483647 h 467"/>
                    <a:gd name="T6" fmla="*/ 2147483647 w 284"/>
                    <a:gd name="T7" fmla="*/ 2147483647 h 467"/>
                    <a:gd name="T8" fmla="*/ 2147483647 w 284"/>
                    <a:gd name="T9" fmla="*/ 2147483647 h 467"/>
                    <a:gd name="T10" fmla="*/ 2147483647 w 284"/>
                    <a:gd name="T11" fmla="*/ 2147483647 h 467"/>
                    <a:gd name="T12" fmla="*/ 2147483647 w 284"/>
                    <a:gd name="T13" fmla="*/ 2147483647 h 467"/>
                    <a:gd name="T14" fmla="*/ 2147483647 w 284"/>
                    <a:gd name="T15" fmla="*/ 2147483647 h 467"/>
                    <a:gd name="T16" fmla="*/ 2147483647 w 284"/>
                    <a:gd name="T17" fmla="*/ 2147483647 h 467"/>
                    <a:gd name="T18" fmla="*/ 2147483647 w 284"/>
                    <a:gd name="T19" fmla="*/ 2147483647 h 467"/>
                    <a:gd name="T20" fmla="*/ 2147483647 w 284"/>
                    <a:gd name="T21" fmla="*/ 2147483647 h 467"/>
                    <a:gd name="T22" fmla="*/ 2147483647 w 284"/>
                    <a:gd name="T23" fmla="*/ 2147483647 h 467"/>
                    <a:gd name="T24" fmla="*/ 2147483647 w 284"/>
                    <a:gd name="T25" fmla="*/ 2147483647 h 467"/>
                    <a:gd name="T26" fmla="*/ 2147483647 w 284"/>
                    <a:gd name="T27" fmla="*/ 2147483647 h 467"/>
                    <a:gd name="T28" fmla="*/ 2147483647 w 284"/>
                    <a:gd name="T29" fmla="*/ 2147483647 h 467"/>
                    <a:gd name="T30" fmla="*/ 2147483647 w 284"/>
                    <a:gd name="T31" fmla="*/ 2147483647 h 467"/>
                    <a:gd name="T32" fmla="*/ 2147483647 w 284"/>
                    <a:gd name="T33" fmla="*/ 2147483647 h 467"/>
                    <a:gd name="T34" fmla="*/ 2147483647 w 284"/>
                    <a:gd name="T35" fmla="*/ 2147483647 h 467"/>
                    <a:gd name="T36" fmla="*/ 2147483647 w 284"/>
                    <a:gd name="T37" fmla="*/ 2147483647 h 467"/>
                    <a:gd name="T38" fmla="*/ 2147483647 w 284"/>
                    <a:gd name="T39" fmla="*/ 2147483647 h 467"/>
                    <a:gd name="T40" fmla="*/ 2147483647 w 284"/>
                    <a:gd name="T41" fmla="*/ 2147483647 h 467"/>
                    <a:gd name="T42" fmla="*/ 2147483647 w 284"/>
                    <a:gd name="T43" fmla="*/ 2147483647 h 467"/>
                    <a:gd name="T44" fmla="*/ 2147483647 w 284"/>
                    <a:gd name="T45" fmla="*/ 2147483647 h 467"/>
                    <a:gd name="T46" fmla="*/ 2147483647 w 284"/>
                    <a:gd name="T47" fmla="*/ 2147483647 h 467"/>
                    <a:gd name="T48" fmla="*/ 2147483647 w 284"/>
                    <a:gd name="T49" fmla="*/ 2147483647 h 467"/>
                    <a:gd name="T50" fmla="*/ 2147483647 w 284"/>
                    <a:gd name="T51" fmla="*/ 2147483647 h 467"/>
                    <a:gd name="T52" fmla="*/ 2147483647 w 284"/>
                    <a:gd name="T53" fmla="*/ 2147483647 h 467"/>
                    <a:gd name="T54" fmla="*/ 2147483647 w 284"/>
                    <a:gd name="T55" fmla="*/ 2147483647 h 467"/>
                    <a:gd name="T56" fmla="*/ 2147483647 w 284"/>
                    <a:gd name="T57" fmla="*/ 2147483647 h 467"/>
                    <a:gd name="T58" fmla="*/ 2147483647 w 284"/>
                    <a:gd name="T59" fmla="*/ 2147483647 h 467"/>
                    <a:gd name="T60" fmla="*/ 2147483647 w 284"/>
                    <a:gd name="T61" fmla="*/ 2147483647 h 467"/>
                    <a:gd name="T62" fmla="*/ 2147483647 w 284"/>
                    <a:gd name="T63" fmla="*/ 2147483647 h 467"/>
                    <a:gd name="T64" fmla="*/ 1793137148 w 284"/>
                    <a:gd name="T65" fmla="*/ 2147483647 h 467"/>
                    <a:gd name="T66" fmla="*/ 863440849 w 284"/>
                    <a:gd name="T67" fmla="*/ 2147483647 h 467"/>
                    <a:gd name="T68" fmla="*/ 464929952 w 284"/>
                    <a:gd name="T69" fmla="*/ 2147483647 h 467"/>
                    <a:gd name="T70" fmla="*/ 863440849 w 284"/>
                    <a:gd name="T71" fmla="*/ 2147483647 h 467"/>
                    <a:gd name="T72" fmla="*/ 1328206588 w 284"/>
                    <a:gd name="T73" fmla="*/ 2147483647 h 467"/>
                    <a:gd name="T74" fmla="*/ 2147483647 w 284"/>
                    <a:gd name="T75" fmla="*/ 2147483647 h 467"/>
                    <a:gd name="T76" fmla="*/ 2147483647 w 284"/>
                    <a:gd name="T77" fmla="*/ 1965939961 h 467"/>
                    <a:gd name="T78" fmla="*/ 2147483647 w 284"/>
                    <a:gd name="T79" fmla="*/ 1671021824 h 467"/>
                    <a:gd name="T80" fmla="*/ 2147483647 w 284"/>
                    <a:gd name="T81" fmla="*/ 982969980 h 467"/>
                    <a:gd name="T82" fmla="*/ 2147483647 w 284"/>
                    <a:gd name="T83" fmla="*/ 638944059 h 467"/>
                    <a:gd name="T84" fmla="*/ 2147483647 w 284"/>
                    <a:gd name="T85" fmla="*/ 0 h 467"/>
                    <a:gd name="T86" fmla="*/ 2147483647 w 284"/>
                    <a:gd name="T87" fmla="*/ 0 h 467"/>
                    <a:gd name="T88" fmla="*/ 2147483647 w 284"/>
                    <a:gd name="T89" fmla="*/ 638944059 h 467"/>
                    <a:gd name="T90" fmla="*/ 2147483647 w 284"/>
                    <a:gd name="T91" fmla="*/ 982969980 h 467"/>
                    <a:gd name="T92" fmla="*/ 2147483647 w 284"/>
                    <a:gd name="T93" fmla="*/ 1671021824 h 467"/>
                    <a:gd name="T94" fmla="*/ 2147483647 w 284"/>
                    <a:gd name="T95" fmla="*/ 1326995719 h 467"/>
                    <a:gd name="T96" fmla="*/ 2147483647 w 284"/>
                    <a:gd name="T97" fmla="*/ 982969980 h 467"/>
                    <a:gd name="T98" fmla="*/ 2147483647 w 284"/>
                    <a:gd name="T99" fmla="*/ 1326995719 h 467"/>
                    <a:gd name="T100" fmla="*/ 2147483647 w 284"/>
                    <a:gd name="T101" fmla="*/ 1965939961 h 467"/>
                    <a:gd name="T102" fmla="*/ 2147483647 w 284"/>
                    <a:gd name="T103" fmla="*/ 2147483647 h 467"/>
                    <a:gd name="T104" fmla="*/ 2147483647 w 284"/>
                    <a:gd name="T105" fmla="*/ 2147483647 h 467"/>
                    <a:gd name="T106" fmla="*/ 2147483647 w 284"/>
                    <a:gd name="T107" fmla="*/ 2147483647 h 46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84"/>
                    <a:gd name="T163" fmla="*/ 0 h 467"/>
                    <a:gd name="T164" fmla="*/ 284 w 284"/>
                    <a:gd name="T165" fmla="*/ 467 h 46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84" h="467">
                      <a:moveTo>
                        <a:pt x="257" y="88"/>
                      </a:moveTo>
                      <a:lnTo>
                        <a:pt x="257" y="101"/>
                      </a:lnTo>
                      <a:lnTo>
                        <a:pt x="264" y="115"/>
                      </a:lnTo>
                      <a:lnTo>
                        <a:pt x="277" y="115"/>
                      </a:lnTo>
                      <a:lnTo>
                        <a:pt x="277" y="135"/>
                      </a:lnTo>
                      <a:lnTo>
                        <a:pt x="284" y="135"/>
                      </a:lnTo>
                      <a:lnTo>
                        <a:pt x="284" y="142"/>
                      </a:lnTo>
                      <a:lnTo>
                        <a:pt x="277" y="149"/>
                      </a:lnTo>
                      <a:lnTo>
                        <a:pt x="277" y="162"/>
                      </a:lnTo>
                      <a:lnTo>
                        <a:pt x="257" y="176"/>
                      </a:lnTo>
                      <a:lnTo>
                        <a:pt x="250" y="189"/>
                      </a:lnTo>
                      <a:lnTo>
                        <a:pt x="250" y="196"/>
                      </a:lnTo>
                      <a:lnTo>
                        <a:pt x="244" y="210"/>
                      </a:lnTo>
                      <a:lnTo>
                        <a:pt x="244" y="217"/>
                      </a:lnTo>
                      <a:lnTo>
                        <a:pt x="244" y="203"/>
                      </a:lnTo>
                      <a:lnTo>
                        <a:pt x="237" y="210"/>
                      </a:lnTo>
                      <a:lnTo>
                        <a:pt x="244" y="223"/>
                      </a:lnTo>
                      <a:lnTo>
                        <a:pt x="244" y="230"/>
                      </a:lnTo>
                      <a:lnTo>
                        <a:pt x="250" y="230"/>
                      </a:lnTo>
                      <a:lnTo>
                        <a:pt x="244" y="237"/>
                      </a:lnTo>
                      <a:lnTo>
                        <a:pt x="250" y="244"/>
                      </a:lnTo>
                      <a:lnTo>
                        <a:pt x="250" y="250"/>
                      </a:lnTo>
                      <a:lnTo>
                        <a:pt x="250" y="264"/>
                      </a:lnTo>
                      <a:lnTo>
                        <a:pt x="257" y="278"/>
                      </a:lnTo>
                      <a:lnTo>
                        <a:pt x="250" y="284"/>
                      </a:lnTo>
                      <a:lnTo>
                        <a:pt x="250" y="305"/>
                      </a:lnTo>
                      <a:lnTo>
                        <a:pt x="250" y="311"/>
                      </a:lnTo>
                      <a:lnTo>
                        <a:pt x="244" y="318"/>
                      </a:lnTo>
                      <a:lnTo>
                        <a:pt x="244" y="332"/>
                      </a:lnTo>
                      <a:lnTo>
                        <a:pt x="217" y="366"/>
                      </a:lnTo>
                      <a:lnTo>
                        <a:pt x="210" y="393"/>
                      </a:lnTo>
                      <a:lnTo>
                        <a:pt x="203" y="393"/>
                      </a:lnTo>
                      <a:lnTo>
                        <a:pt x="196" y="406"/>
                      </a:lnTo>
                      <a:lnTo>
                        <a:pt x="183" y="413"/>
                      </a:lnTo>
                      <a:lnTo>
                        <a:pt x="169" y="460"/>
                      </a:lnTo>
                      <a:lnTo>
                        <a:pt x="162" y="467"/>
                      </a:lnTo>
                      <a:lnTo>
                        <a:pt x="149" y="460"/>
                      </a:lnTo>
                      <a:lnTo>
                        <a:pt x="149" y="454"/>
                      </a:lnTo>
                      <a:lnTo>
                        <a:pt x="142" y="454"/>
                      </a:lnTo>
                      <a:lnTo>
                        <a:pt x="135" y="440"/>
                      </a:lnTo>
                      <a:lnTo>
                        <a:pt x="128" y="433"/>
                      </a:lnTo>
                      <a:lnTo>
                        <a:pt x="135" y="427"/>
                      </a:lnTo>
                      <a:lnTo>
                        <a:pt x="128" y="413"/>
                      </a:lnTo>
                      <a:lnTo>
                        <a:pt x="128" y="386"/>
                      </a:lnTo>
                      <a:lnTo>
                        <a:pt x="122" y="379"/>
                      </a:lnTo>
                      <a:lnTo>
                        <a:pt x="128" y="379"/>
                      </a:lnTo>
                      <a:lnTo>
                        <a:pt x="122" y="366"/>
                      </a:lnTo>
                      <a:lnTo>
                        <a:pt x="122" y="359"/>
                      </a:lnTo>
                      <a:lnTo>
                        <a:pt x="122" y="352"/>
                      </a:lnTo>
                      <a:lnTo>
                        <a:pt x="115" y="352"/>
                      </a:lnTo>
                      <a:lnTo>
                        <a:pt x="108" y="325"/>
                      </a:lnTo>
                      <a:lnTo>
                        <a:pt x="95" y="325"/>
                      </a:lnTo>
                      <a:lnTo>
                        <a:pt x="95" y="311"/>
                      </a:lnTo>
                      <a:lnTo>
                        <a:pt x="88" y="305"/>
                      </a:lnTo>
                      <a:lnTo>
                        <a:pt x="81" y="298"/>
                      </a:lnTo>
                      <a:lnTo>
                        <a:pt x="81" y="284"/>
                      </a:lnTo>
                      <a:lnTo>
                        <a:pt x="81" y="278"/>
                      </a:lnTo>
                      <a:lnTo>
                        <a:pt x="61" y="244"/>
                      </a:lnTo>
                      <a:lnTo>
                        <a:pt x="54" y="237"/>
                      </a:lnTo>
                      <a:lnTo>
                        <a:pt x="47" y="223"/>
                      </a:lnTo>
                      <a:lnTo>
                        <a:pt x="40" y="217"/>
                      </a:lnTo>
                      <a:lnTo>
                        <a:pt x="40" y="210"/>
                      </a:lnTo>
                      <a:lnTo>
                        <a:pt x="34" y="176"/>
                      </a:lnTo>
                      <a:lnTo>
                        <a:pt x="34" y="169"/>
                      </a:lnTo>
                      <a:lnTo>
                        <a:pt x="27" y="156"/>
                      </a:lnTo>
                      <a:lnTo>
                        <a:pt x="27" y="149"/>
                      </a:lnTo>
                      <a:lnTo>
                        <a:pt x="20" y="142"/>
                      </a:lnTo>
                      <a:lnTo>
                        <a:pt x="13" y="135"/>
                      </a:lnTo>
                      <a:lnTo>
                        <a:pt x="0" y="115"/>
                      </a:lnTo>
                      <a:lnTo>
                        <a:pt x="7" y="108"/>
                      </a:lnTo>
                      <a:lnTo>
                        <a:pt x="7" y="81"/>
                      </a:lnTo>
                      <a:lnTo>
                        <a:pt x="13" y="74"/>
                      </a:lnTo>
                      <a:lnTo>
                        <a:pt x="13" y="68"/>
                      </a:lnTo>
                      <a:lnTo>
                        <a:pt x="20" y="68"/>
                      </a:lnTo>
                      <a:lnTo>
                        <a:pt x="34" y="61"/>
                      </a:lnTo>
                      <a:lnTo>
                        <a:pt x="34" y="54"/>
                      </a:lnTo>
                      <a:lnTo>
                        <a:pt x="40" y="47"/>
                      </a:lnTo>
                      <a:lnTo>
                        <a:pt x="40" y="40"/>
                      </a:lnTo>
                      <a:lnTo>
                        <a:pt x="47" y="40"/>
                      </a:lnTo>
                      <a:lnTo>
                        <a:pt x="40" y="34"/>
                      </a:lnTo>
                      <a:lnTo>
                        <a:pt x="54" y="34"/>
                      </a:lnTo>
                      <a:lnTo>
                        <a:pt x="68" y="20"/>
                      </a:lnTo>
                      <a:lnTo>
                        <a:pt x="81" y="13"/>
                      </a:lnTo>
                      <a:lnTo>
                        <a:pt x="88" y="13"/>
                      </a:lnTo>
                      <a:lnTo>
                        <a:pt x="88" y="7"/>
                      </a:lnTo>
                      <a:lnTo>
                        <a:pt x="88" y="0"/>
                      </a:lnTo>
                      <a:lnTo>
                        <a:pt x="95" y="7"/>
                      </a:lnTo>
                      <a:lnTo>
                        <a:pt x="95" y="0"/>
                      </a:lnTo>
                      <a:lnTo>
                        <a:pt x="108" y="7"/>
                      </a:lnTo>
                      <a:lnTo>
                        <a:pt x="108" y="13"/>
                      </a:lnTo>
                      <a:lnTo>
                        <a:pt x="122" y="20"/>
                      </a:lnTo>
                      <a:lnTo>
                        <a:pt x="128" y="20"/>
                      </a:lnTo>
                      <a:lnTo>
                        <a:pt x="149" y="27"/>
                      </a:lnTo>
                      <a:lnTo>
                        <a:pt x="156" y="34"/>
                      </a:lnTo>
                      <a:lnTo>
                        <a:pt x="162" y="27"/>
                      </a:lnTo>
                      <a:lnTo>
                        <a:pt x="196" y="27"/>
                      </a:lnTo>
                      <a:lnTo>
                        <a:pt x="203" y="20"/>
                      </a:lnTo>
                      <a:lnTo>
                        <a:pt x="217" y="20"/>
                      </a:lnTo>
                      <a:lnTo>
                        <a:pt x="223" y="20"/>
                      </a:lnTo>
                      <a:lnTo>
                        <a:pt x="237" y="27"/>
                      </a:lnTo>
                      <a:lnTo>
                        <a:pt x="237" y="34"/>
                      </a:lnTo>
                      <a:lnTo>
                        <a:pt x="237" y="40"/>
                      </a:lnTo>
                      <a:lnTo>
                        <a:pt x="244" y="40"/>
                      </a:lnTo>
                      <a:lnTo>
                        <a:pt x="244" y="47"/>
                      </a:lnTo>
                      <a:lnTo>
                        <a:pt x="244" y="54"/>
                      </a:lnTo>
                      <a:lnTo>
                        <a:pt x="250" y="68"/>
                      </a:lnTo>
                      <a:lnTo>
                        <a:pt x="250" y="81"/>
                      </a:lnTo>
                      <a:lnTo>
                        <a:pt x="257" y="88"/>
                      </a:lnTo>
                      <a:close/>
                    </a:path>
                  </a:pathLst>
                </a:custGeom>
                <a:solidFill>
                  <a:srgbClr val="A6A6A6"/>
                </a:solidFill>
                <a:ln w="0">
                  <a:solidFill>
                    <a:srgbClr val="A6A6A6"/>
                  </a:solidFill>
                  <a:prstDash val="solid"/>
                  <a:round/>
                  <a:headEnd/>
                  <a:tailEnd/>
                </a:ln>
              </p:spPr>
              <p:txBody>
                <a:bodyPr lIns="100796" tIns="50398" rIns="100796" bIns="50398"/>
                <a:lstStyle/>
                <a:p>
                  <a:endParaRPr lang="es-ES" sz="2004" dirty="0"/>
                </a:p>
              </p:txBody>
            </p:sp>
            <p:sp>
              <p:nvSpPr>
                <p:cNvPr id="8231" name="Freeform 199">
                  <a:extLst>
                    <a:ext uri="{FF2B5EF4-FFF2-40B4-BE49-F238E27FC236}">
                      <a16:creationId xmlns:a16="http://schemas.microsoft.com/office/drawing/2014/main" id="{5238447C-2030-D077-507D-B4104268060D}"/>
                    </a:ext>
                  </a:extLst>
                </p:cNvPr>
                <p:cNvSpPr>
                  <a:spLocks/>
                </p:cNvSpPr>
                <p:nvPr/>
              </p:nvSpPr>
              <p:spPr bwMode="auto">
                <a:xfrm>
                  <a:off x="3939595" y="6691134"/>
                  <a:ext cx="112017" cy="103165"/>
                </a:xfrm>
                <a:custGeom>
                  <a:avLst/>
                  <a:gdLst>
                    <a:gd name="T0" fmla="*/ 2147483647 w 284"/>
                    <a:gd name="T1" fmla="*/ 414426490 h 237"/>
                    <a:gd name="T2" fmla="*/ 2147483647 w 284"/>
                    <a:gd name="T3" fmla="*/ 0 h 237"/>
                    <a:gd name="T4" fmla="*/ 2147483647 w 284"/>
                    <a:gd name="T5" fmla="*/ 414426490 h 237"/>
                    <a:gd name="T6" fmla="*/ 2147483647 w 284"/>
                    <a:gd name="T7" fmla="*/ 829004208 h 237"/>
                    <a:gd name="T8" fmla="*/ 2147483647 w 284"/>
                    <a:gd name="T9" fmla="*/ 1598761619 h 237"/>
                    <a:gd name="T10" fmla="*/ 2147483647 w 284"/>
                    <a:gd name="T11" fmla="*/ 2147483647 h 237"/>
                    <a:gd name="T12" fmla="*/ 2147483647 w 284"/>
                    <a:gd name="T13" fmla="*/ 2147483647 h 237"/>
                    <a:gd name="T14" fmla="*/ 2147483647 w 284"/>
                    <a:gd name="T15" fmla="*/ 2147483647 h 237"/>
                    <a:gd name="T16" fmla="*/ 2147483647 w 284"/>
                    <a:gd name="T17" fmla="*/ 2147483647 h 237"/>
                    <a:gd name="T18" fmla="*/ 2147483647 w 284"/>
                    <a:gd name="T19" fmla="*/ 2147483647 h 237"/>
                    <a:gd name="T20" fmla="*/ 2147483647 w 284"/>
                    <a:gd name="T21" fmla="*/ 2147483647 h 237"/>
                    <a:gd name="T22" fmla="*/ 2147483647 w 284"/>
                    <a:gd name="T23" fmla="*/ 2147483647 h 237"/>
                    <a:gd name="T24" fmla="*/ 2147483647 w 284"/>
                    <a:gd name="T25" fmla="*/ 2147483647 h 237"/>
                    <a:gd name="T26" fmla="*/ 2147483647 w 284"/>
                    <a:gd name="T27" fmla="*/ 2147483647 h 237"/>
                    <a:gd name="T28" fmla="*/ 2147483647 w 284"/>
                    <a:gd name="T29" fmla="*/ 2147483647 h 237"/>
                    <a:gd name="T30" fmla="*/ 2147483647 w 284"/>
                    <a:gd name="T31" fmla="*/ 2147483647 h 237"/>
                    <a:gd name="T32" fmla="*/ 2147483647 w 284"/>
                    <a:gd name="T33" fmla="*/ 2147483647 h 237"/>
                    <a:gd name="T34" fmla="*/ 2147483647 w 284"/>
                    <a:gd name="T35" fmla="*/ 2147483647 h 237"/>
                    <a:gd name="T36" fmla="*/ 2147483647 w 284"/>
                    <a:gd name="T37" fmla="*/ 2147483647 h 237"/>
                    <a:gd name="T38" fmla="*/ 2147483647 w 284"/>
                    <a:gd name="T39" fmla="*/ 2147483647 h 237"/>
                    <a:gd name="T40" fmla="*/ 0 w 284"/>
                    <a:gd name="T41" fmla="*/ 2147483647 h 237"/>
                    <a:gd name="T42" fmla="*/ 464929952 w 284"/>
                    <a:gd name="T43" fmla="*/ 2147483647 h 237"/>
                    <a:gd name="T44" fmla="*/ 464929952 w 284"/>
                    <a:gd name="T45" fmla="*/ 2147483647 h 237"/>
                    <a:gd name="T46" fmla="*/ 1328206588 w 284"/>
                    <a:gd name="T47" fmla="*/ 2147483647 h 237"/>
                    <a:gd name="T48" fmla="*/ 2147483647 w 284"/>
                    <a:gd name="T49" fmla="*/ 2147483647 h 237"/>
                    <a:gd name="T50" fmla="*/ 2147483647 w 284"/>
                    <a:gd name="T51" fmla="*/ 2147483647 h 237"/>
                    <a:gd name="T52" fmla="*/ 2147483647 w 284"/>
                    <a:gd name="T53" fmla="*/ 2147483647 h 237"/>
                    <a:gd name="T54" fmla="*/ 2147483647 w 284"/>
                    <a:gd name="T55" fmla="*/ 2147483647 h 237"/>
                    <a:gd name="T56" fmla="*/ 2147483647 w 284"/>
                    <a:gd name="T57" fmla="*/ 2147483647 h 237"/>
                    <a:gd name="T58" fmla="*/ 2147483647 w 284"/>
                    <a:gd name="T59" fmla="*/ 2147483647 h 237"/>
                    <a:gd name="T60" fmla="*/ 2147483647 w 284"/>
                    <a:gd name="T61" fmla="*/ 1598761619 h 237"/>
                    <a:gd name="T62" fmla="*/ 2147483647 w 284"/>
                    <a:gd name="T63" fmla="*/ 1598761619 h 237"/>
                    <a:gd name="T64" fmla="*/ 2147483647 w 284"/>
                    <a:gd name="T65" fmla="*/ 1184183316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4"/>
                    <a:gd name="T100" fmla="*/ 0 h 237"/>
                    <a:gd name="T101" fmla="*/ 284 w 284"/>
                    <a:gd name="T102" fmla="*/ 237 h 2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4" h="237">
                      <a:moveTo>
                        <a:pt x="203" y="7"/>
                      </a:moveTo>
                      <a:lnTo>
                        <a:pt x="210" y="7"/>
                      </a:lnTo>
                      <a:lnTo>
                        <a:pt x="223" y="7"/>
                      </a:lnTo>
                      <a:lnTo>
                        <a:pt x="230" y="0"/>
                      </a:lnTo>
                      <a:lnTo>
                        <a:pt x="250" y="0"/>
                      </a:lnTo>
                      <a:lnTo>
                        <a:pt x="250" y="7"/>
                      </a:lnTo>
                      <a:lnTo>
                        <a:pt x="264" y="7"/>
                      </a:lnTo>
                      <a:lnTo>
                        <a:pt x="264" y="14"/>
                      </a:lnTo>
                      <a:lnTo>
                        <a:pt x="271" y="20"/>
                      </a:lnTo>
                      <a:lnTo>
                        <a:pt x="277" y="27"/>
                      </a:lnTo>
                      <a:lnTo>
                        <a:pt x="271" y="27"/>
                      </a:lnTo>
                      <a:lnTo>
                        <a:pt x="284" y="41"/>
                      </a:lnTo>
                      <a:lnTo>
                        <a:pt x="284" y="48"/>
                      </a:lnTo>
                      <a:lnTo>
                        <a:pt x="271" y="68"/>
                      </a:lnTo>
                      <a:lnTo>
                        <a:pt x="264" y="68"/>
                      </a:lnTo>
                      <a:lnTo>
                        <a:pt x="264" y="75"/>
                      </a:lnTo>
                      <a:lnTo>
                        <a:pt x="264" y="68"/>
                      </a:lnTo>
                      <a:lnTo>
                        <a:pt x="257" y="81"/>
                      </a:lnTo>
                      <a:lnTo>
                        <a:pt x="250" y="88"/>
                      </a:lnTo>
                      <a:lnTo>
                        <a:pt x="257" y="95"/>
                      </a:lnTo>
                      <a:lnTo>
                        <a:pt x="237" y="122"/>
                      </a:lnTo>
                      <a:lnTo>
                        <a:pt x="237" y="129"/>
                      </a:lnTo>
                      <a:lnTo>
                        <a:pt x="230" y="136"/>
                      </a:lnTo>
                      <a:lnTo>
                        <a:pt x="217" y="136"/>
                      </a:lnTo>
                      <a:lnTo>
                        <a:pt x="203" y="142"/>
                      </a:lnTo>
                      <a:lnTo>
                        <a:pt x="203" y="176"/>
                      </a:lnTo>
                      <a:lnTo>
                        <a:pt x="196" y="176"/>
                      </a:lnTo>
                      <a:lnTo>
                        <a:pt x="196" y="190"/>
                      </a:lnTo>
                      <a:lnTo>
                        <a:pt x="189" y="197"/>
                      </a:lnTo>
                      <a:lnTo>
                        <a:pt x="189" y="224"/>
                      </a:lnTo>
                      <a:lnTo>
                        <a:pt x="183" y="237"/>
                      </a:lnTo>
                      <a:lnTo>
                        <a:pt x="169" y="237"/>
                      </a:lnTo>
                      <a:lnTo>
                        <a:pt x="162" y="224"/>
                      </a:lnTo>
                      <a:lnTo>
                        <a:pt x="149" y="224"/>
                      </a:lnTo>
                      <a:lnTo>
                        <a:pt x="142" y="210"/>
                      </a:lnTo>
                      <a:lnTo>
                        <a:pt x="142" y="203"/>
                      </a:lnTo>
                      <a:lnTo>
                        <a:pt x="135" y="197"/>
                      </a:lnTo>
                      <a:lnTo>
                        <a:pt x="128" y="190"/>
                      </a:lnTo>
                      <a:lnTo>
                        <a:pt x="108" y="169"/>
                      </a:lnTo>
                      <a:lnTo>
                        <a:pt x="34" y="156"/>
                      </a:lnTo>
                      <a:lnTo>
                        <a:pt x="13" y="156"/>
                      </a:lnTo>
                      <a:lnTo>
                        <a:pt x="0" y="142"/>
                      </a:lnTo>
                      <a:lnTo>
                        <a:pt x="0" y="129"/>
                      </a:lnTo>
                      <a:lnTo>
                        <a:pt x="7" y="122"/>
                      </a:lnTo>
                      <a:lnTo>
                        <a:pt x="7" y="109"/>
                      </a:lnTo>
                      <a:lnTo>
                        <a:pt x="7" y="102"/>
                      </a:lnTo>
                      <a:lnTo>
                        <a:pt x="13" y="95"/>
                      </a:lnTo>
                      <a:lnTo>
                        <a:pt x="20" y="88"/>
                      </a:lnTo>
                      <a:lnTo>
                        <a:pt x="34" y="81"/>
                      </a:lnTo>
                      <a:lnTo>
                        <a:pt x="40" y="81"/>
                      </a:lnTo>
                      <a:lnTo>
                        <a:pt x="40" y="88"/>
                      </a:lnTo>
                      <a:lnTo>
                        <a:pt x="47" y="95"/>
                      </a:lnTo>
                      <a:lnTo>
                        <a:pt x="81" y="102"/>
                      </a:lnTo>
                      <a:lnTo>
                        <a:pt x="95" y="102"/>
                      </a:lnTo>
                      <a:lnTo>
                        <a:pt x="115" y="95"/>
                      </a:lnTo>
                      <a:lnTo>
                        <a:pt x="128" y="95"/>
                      </a:lnTo>
                      <a:lnTo>
                        <a:pt x="142" y="81"/>
                      </a:lnTo>
                      <a:lnTo>
                        <a:pt x="156" y="68"/>
                      </a:lnTo>
                      <a:lnTo>
                        <a:pt x="169" y="54"/>
                      </a:lnTo>
                      <a:lnTo>
                        <a:pt x="176" y="54"/>
                      </a:lnTo>
                      <a:lnTo>
                        <a:pt x="176" y="41"/>
                      </a:lnTo>
                      <a:lnTo>
                        <a:pt x="169" y="27"/>
                      </a:lnTo>
                      <a:lnTo>
                        <a:pt x="176" y="27"/>
                      </a:lnTo>
                      <a:lnTo>
                        <a:pt x="183" y="20"/>
                      </a:lnTo>
                      <a:lnTo>
                        <a:pt x="196" y="20"/>
                      </a:lnTo>
                      <a:lnTo>
                        <a:pt x="203" y="7"/>
                      </a:lnTo>
                      <a:close/>
                    </a:path>
                  </a:pathLst>
                </a:custGeom>
                <a:solidFill>
                  <a:srgbClr val="A6A6A6"/>
                </a:solidFill>
                <a:ln w="0">
                  <a:solidFill>
                    <a:srgbClr val="A6A6A6"/>
                  </a:solidFill>
                  <a:prstDash val="solid"/>
                  <a:round/>
                  <a:headEnd/>
                  <a:tailEnd/>
                </a:ln>
              </p:spPr>
              <p:txBody>
                <a:bodyPr lIns="100796" tIns="50398" rIns="100796" bIns="50398"/>
                <a:lstStyle/>
                <a:p>
                  <a:endParaRPr lang="es-ES" sz="2004" dirty="0"/>
                </a:p>
              </p:txBody>
            </p:sp>
            <p:sp>
              <p:nvSpPr>
                <p:cNvPr id="8232" name="Freeform 206">
                  <a:extLst>
                    <a:ext uri="{FF2B5EF4-FFF2-40B4-BE49-F238E27FC236}">
                      <a16:creationId xmlns:a16="http://schemas.microsoft.com/office/drawing/2014/main" id="{19E30B50-F4A8-3F71-21C3-B8A495ABCCF0}"/>
                    </a:ext>
                  </a:extLst>
                </p:cNvPr>
                <p:cNvSpPr>
                  <a:spLocks/>
                </p:cNvSpPr>
                <p:nvPr/>
              </p:nvSpPr>
              <p:spPr bwMode="auto">
                <a:xfrm>
                  <a:off x="4171143" y="6522163"/>
                  <a:ext cx="101516" cy="103165"/>
                </a:xfrm>
                <a:custGeom>
                  <a:avLst/>
                  <a:gdLst>
                    <a:gd name="T0" fmla="*/ 2147483647 w 250"/>
                    <a:gd name="T1" fmla="*/ 2147483647 h 223"/>
                    <a:gd name="T2" fmla="*/ 2147483647 w 250"/>
                    <a:gd name="T3" fmla="*/ 2147483647 h 223"/>
                    <a:gd name="T4" fmla="*/ 2147483647 w 250"/>
                    <a:gd name="T5" fmla="*/ 2147483647 h 223"/>
                    <a:gd name="T6" fmla="*/ 2147483647 w 250"/>
                    <a:gd name="T7" fmla="*/ 2147483647 h 223"/>
                    <a:gd name="T8" fmla="*/ 2147483647 w 250"/>
                    <a:gd name="T9" fmla="*/ 2147483647 h 223"/>
                    <a:gd name="T10" fmla="*/ 2147483647 w 250"/>
                    <a:gd name="T11" fmla="*/ 2147483647 h 223"/>
                    <a:gd name="T12" fmla="*/ 2147483647 w 250"/>
                    <a:gd name="T13" fmla="*/ 2147483647 h 223"/>
                    <a:gd name="T14" fmla="*/ 2147483647 w 250"/>
                    <a:gd name="T15" fmla="*/ 2147483647 h 223"/>
                    <a:gd name="T16" fmla="*/ 2147483647 w 250"/>
                    <a:gd name="T17" fmla="*/ 2147483647 h 223"/>
                    <a:gd name="T18" fmla="*/ 2147483647 w 250"/>
                    <a:gd name="T19" fmla="*/ 2147483647 h 223"/>
                    <a:gd name="T20" fmla="*/ 2147483647 w 250"/>
                    <a:gd name="T21" fmla="*/ 2147483647 h 223"/>
                    <a:gd name="T22" fmla="*/ 2147483647 w 250"/>
                    <a:gd name="T23" fmla="*/ 2147483647 h 223"/>
                    <a:gd name="T24" fmla="*/ 2147483647 w 250"/>
                    <a:gd name="T25" fmla="*/ 2147483647 h 223"/>
                    <a:gd name="T26" fmla="*/ 2147483647 w 250"/>
                    <a:gd name="T27" fmla="*/ 2147483647 h 223"/>
                    <a:gd name="T28" fmla="*/ 2147483647 w 250"/>
                    <a:gd name="T29" fmla="*/ 2147483647 h 223"/>
                    <a:gd name="T30" fmla="*/ 2147483647 w 250"/>
                    <a:gd name="T31" fmla="*/ 2147483647 h 223"/>
                    <a:gd name="T32" fmla="*/ 2147483647 w 250"/>
                    <a:gd name="T33" fmla="*/ 2147483647 h 223"/>
                    <a:gd name="T34" fmla="*/ 2147483647 w 250"/>
                    <a:gd name="T35" fmla="*/ 2147483647 h 223"/>
                    <a:gd name="T36" fmla="*/ 2147483647 w 250"/>
                    <a:gd name="T37" fmla="*/ 2147483647 h 223"/>
                    <a:gd name="T38" fmla="*/ 2147483647 w 250"/>
                    <a:gd name="T39" fmla="*/ 2147483647 h 223"/>
                    <a:gd name="T40" fmla="*/ 1956641749 w 250"/>
                    <a:gd name="T41" fmla="*/ 2147483647 h 223"/>
                    <a:gd name="T42" fmla="*/ 507193961 w 250"/>
                    <a:gd name="T43" fmla="*/ 2147483647 h 223"/>
                    <a:gd name="T44" fmla="*/ 0 w 250"/>
                    <a:gd name="T45" fmla="*/ 2147483647 h 223"/>
                    <a:gd name="T46" fmla="*/ 507193961 w 250"/>
                    <a:gd name="T47" fmla="*/ 2147483647 h 223"/>
                    <a:gd name="T48" fmla="*/ 0 w 250"/>
                    <a:gd name="T49" fmla="*/ 2147483647 h 223"/>
                    <a:gd name="T50" fmla="*/ 942080391 w 250"/>
                    <a:gd name="T51" fmla="*/ 2147483647 h 223"/>
                    <a:gd name="T52" fmla="*/ 1449274560 w 250"/>
                    <a:gd name="T53" fmla="*/ 2147483647 h 223"/>
                    <a:gd name="T54" fmla="*/ 1956641749 w 250"/>
                    <a:gd name="T55" fmla="*/ 1421616002 h 223"/>
                    <a:gd name="T56" fmla="*/ 2147483647 w 250"/>
                    <a:gd name="T57" fmla="*/ 924007756 h 223"/>
                    <a:gd name="T58" fmla="*/ 2147483647 w 250"/>
                    <a:gd name="T59" fmla="*/ 426399199 h 223"/>
                    <a:gd name="T60" fmla="*/ 2147483647 w 250"/>
                    <a:gd name="T61" fmla="*/ 426399199 h 223"/>
                    <a:gd name="T62" fmla="*/ 2147483647 w 250"/>
                    <a:gd name="T63" fmla="*/ 0 h 223"/>
                    <a:gd name="T64" fmla="*/ 2147483647 w 250"/>
                    <a:gd name="T65" fmla="*/ 1421616002 h 223"/>
                    <a:gd name="T66" fmla="*/ 2147483647 w 250"/>
                    <a:gd name="T67" fmla="*/ 1421616002 h 223"/>
                    <a:gd name="T68" fmla="*/ 2147483647 w 250"/>
                    <a:gd name="T69" fmla="*/ 1421616002 h 223"/>
                    <a:gd name="T70" fmla="*/ 2147483647 w 250"/>
                    <a:gd name="T71" fmla="*/ 1421616002 h 223"/>
                    <a:gd name="T72" fmla="*/ 2147483647 w 250"/>
                    <a:gd name="T73" fmla="*/ 1919053170 h 223"/>
                    <a:gd name="T74" fmla="*/ 2147483647 w 250"/>
                    <a:gd name="T75" fmla="*/ 2147483647 h 223"/>
                    <a:gd name="T76" fmla="*/ 2147483647 w 250"/>
                    <a:gd name="T77" fmla="*/ 2147483647 h 223"/>
                    <a:gd name="T78" fmla="*/ 2147483647 w 250"/>
                    <a:gd name="T79" fmla="*/ 2147483647 h 22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50"/>
                    <a:gd name="T121" fmla="*/ 0 h 223"/>
                    <a:gd name="T122" fmla="*/ 250 w 250"/>
                    <a:gd name="T123" fmla="*/ 223 h 22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50" h="223">
                      <a:moveTo>
                        <a:pt x="183" y="47"/>
                      </a:moveTo>
                      <a:lnTo>
                        <a:pt x="183" y="54"/>
                      </a:lnTo>
                      <a:lnTo>
                        <a:pt x="196" y="54"/>
                      </a:lnTo>
                      <a:lnTo>
                        <a:pt x="196" y="61"/>
                      </a:lnTo>
                      <a:lnTo>
                        <a:pt x="210" y="67"/>
                      </a:lnTo>
                      <a:lnTo>
                        <a:pt x="223" y="74"/>
                      </a:lnTo>
                      <a:lnTo>
                        <a:pt x="230" y="74"/>
                      </a:lnTo>
                      <a:lnTo>
                        <a:pt x="230" y="88"/>
                      </a:lnTo>
                      <a:lnTo>
                        <a:pt x="237" y="88"/>
                      </a:lnTo>
                      <a:lnTo>
                        <a:pt x="237" y="95"/>
                      </a:lnTo>
                      <a:lnTo>
                        <a:pt x="244" y="101"/>
                      </a:lnTo>
                      <a:lnTo>
                        <a:pt x="244" y="108"/>
                      </a:lnTo>
                      <a:lnTo>
                        <a:pt x="250" y="122"/>
                      </a:lnTo>
                      <a:lnTo>
                        <a:pt x="244" y="122"/>
                      </a:lnTo>
                      <a:lnTo>
                        <a:pt x="244" y="135"/>
                      </a:lnTo>
                      <a:lnTo>
                        <a:pt x="250" y="142"/>
                      </a:lnTo>
                      <a:lnTo>
                        <a:pt x="244" y="149"/>
                      </a:lnTo>
                      <a:lnTo>
                        <a:pt x="237" y="149"/>
                      </a:lnTo>
                      <a:lnTo>
                        <a:pt x="230" y="162"/>
                      </a:lnTo>
                      <a:lnTo>
                        <a:pt x="217" y="169"/>
                      </a:lnTo>
                      <a:lnTo>
                        <a:pt x="203" y="183"/>
                      </a:lnTo>
                      <a:lnTo>
                        <a:pt x="203" y="189"/>
                      </a:lnTo>
                      <a:lnTo>
                        <a:pt x="196" y="189"/>
                      </a:lnTo>
                      <a:lnTo>
                        <a:pt x="183" y="203"/>
                      </a:lnTo>
                      <a:lnTo>
                        <a:pt x="176" y="203"/>
                      </a:lnTo>
                      <a:lnTo>
                        <a:pt x="176" y="210"/>
                      </a:lnTo>
                      <a:lnTo>
                        <a:pt x="169" y="203"/>
                      </a:lnTo>
                      <a:lnTo>
                        <a:pt x="162" y="216"/>
                      </a:lnTo>
                      <a:lnTo>
                        <a:pt x="149" y="216"/>
                      </a:lnTo>
                      <a:lnTo>
                        <a:pt x="149" y="223"/>
                      </a:lnTo>
                      <a:lnTo>
                        <a:pt x="128" y="216"/>
                      </a:lnTo>
                      <a:lnTo>
                        <a:pt x="115" y="216"/>
                      </a:lnTo>
                      <a:lnTo>
                        <a:pt x="101" y="223"/>
                      </a:lnTo>
                      <a:lnTo>
                        <a:pt x="88" y="216"/>
                      </a:lnTo>
                      <a:lnTo>
                        <a:pt x="74" y="216"/>
                      </a:lnTo>
                      <a:lnTo>
                        <a:pt x="74" y="203"/>
                      </a:lnTo>
                      <a:lnTo>
                        <a:pt x="54" y="203"/>
                      </a:lnTo>
                      <a:lnTo>
                        <a:pt x="54" y="189"/>
                      </a:lnTo>
                      <a:lnTo>
                        <a:pt x="47" y="189"/>
                      </a:lnTo>
                      <a:lnTo>
                        <a:pt x="34" y="189"/>
                      </a:lnTo>
                      <a:lnTo>
                        <a:pt x="27" y="176"/>
                      </a:lnTo>
                      <a:lnTo>
                        <a:pt x="27" y="155"/>
                      </a:lnTo>
                      <a:lnTo>
                        <a:pt x="13" y="149"/>
                      </a:lnTo>
                      <a:lnTo>
                        <a:pt x="7" y="149"/>
                      </a:lnTo>
                      <a:lnTo>
                        <a:pt x="7" y="135"/>
                      </a:lnTo>
                      <a:lnTo>
                        <a:pt x="0" y="128"/>
                      </a:lnTo>
                      <a:lnTo>
                        <a:pt x="0" y="108"/>
                      </a:lnTo>
                      <a:lnTo>
                        <a:pt x="7" y="95"/>
                      </a:lnTo>
                      <a:lnTo>
                        <a:pt x="0" y="81"/>
                      </a:lnTo>
                      <a:lnTo>
                        <a:pt x="0" y="74"/>
                      </a:lnTo>
                      <a:lnTo>
                        <a:pt x="7" y="67"/>
                      </a:lnTo>
                      <a:lnTo>
                        <a:pt x="13" y="61"/>
                      </a:lnTo>
                      <a:lnTo>
                        <a:pt x="13" y="47"/>
                      </a:lnTo>
                      <a:lnTo>
                        <a:pt x="20" y="34"/>
                      </a:lnTo>
                      <a:lnTo>
                        <a:pt x="27" y="27"/>
                      </a:lnTo>
                      <a:lnTo>
                        <a:pt x="27" y="20"/>
                      </a:lnTo>
                      <a:lnTo>
                        <a:pt x="34" y="13"/>
                      </a:lnTo>
                      <a:lnTo>
                        <a:pt x="40" y="13"/>
                      </a:lnTo>
                      <a:lnTo>
                        <a:pt x="47" y="6"/>
                      </a:lnTo>
                      <a:lnTo>
                        <a:pt x="54" y="6"/>
                      </a:lnTo>
                      <a:lnTo>
                        <a:pt x="61" y="6"/>
                      </a:lnTo>
                      <a:lnTo>
                        <a:pt x="68" y="6"/>
                      </a:lnTo>
                      <a:lnTo>
                        <a:pt x="74" y="0"/>
                      </a:lnTo>
                      <a:lnTo>
                        <a:pt x="88" y="0"/>
                      </a:lnTo>
                      <a:lnTo>
                        <a:pt x="101" y="13"/>
                      </a:lnTo>
                      <a:lnTo>
                        <a:pt x="108" y="20"/>
                      </a:lnTo>
                      <a:lnTo>
                        <a:pt x="115" y="13"/>
                      </a:lnTo>
                      <a:lnTo>
                        <a:pt x="115" y="20"/>
                      </a:lnTo>
                      <a:lnTo>
                        <a:pt x="122" y="13"/>
                      </a:lnTo>
                      <a:lnTo>
                        <a:pt x="135" y="20"/>
                      </a:lnTo>
                      <a:lnTo>
                        <a:pt x="142" y="20"/>
                      </a:lnTo>
                      <a:lnTo>
                        <a:pt x="149" y="20"/>
                      </a:lnTo>
                      <a:lnTo>
                        <a:pt x="156" y="20"/>
                      </a:lnTo>
                      <a:lnTo>
                        <a:pt x="156" y="27"/>
                      </a:lnTo>
                      <a:lnTo>
                        <a:pt x="162" y="34"/>
                      </a:lnTo>
                      <a:lnTo>
                        <a:pt x="162" y="40"/>
                      </a:lnTo>
                      <a:lnTo>
                        <a:pt x="169" y="47"/>
                      </a:lnTo>
                      <a:lnTo>
                        <a:pt x="176" y="47"/>
                      </a:lnTo>
                      <a:lnTo>
                        <a:pt x="183" y="40"/>
                      </a:lnTo>
                      <a:lnTo>
                        <a:pt x="183" y="47"/>
                      </a:lnTo>
                      <a:close/>
                    </a:path>
                  </a:pathLst>
                </a:custGeom>
                <a:solidFill>
                  <a:srgbClr val="A6A6A6"/>
                </a:solidFill>
                <a:ln w="0">
                  <a:solidFill>
                    <a:srgbClr val="A6A6A6"/>
                  </a:solidFill>
                  <a:prstDash val="solid"/>
                  <a:round/>
                  <a:headEnd/>
                  <a:tailEnd/>
                </a:ln>
              </p:spPr>
              <p:txBody>
                <a:bodyPr lIns="100796" tIns="50398" rIns="100796" bIns="50398"/>
                <a:lstStyle/>
                <a:p>
                  <a:endParaRPr lang="es-ES" sz="2004" dirty="0"/>
                </a:p>
              </p:txBody>
            </p:sp>
            <p:sp>
              <p:nvSpPr>
                <p:cNvPr id="8233" name="Freeform 212">
                  <a:extLst>
                    <a:ext uri="{FF2B5EF4-FFF2-40B4-BE49-F238E27FC236}">
                      <a16:creationId xmlns:a16="http://schemas.microsoft.com/office/drawing/2014/main" id="{A8A53BA4-1618-C466-1A77-7569620A97C0}"/>
                    </a:ext>
                  </a:extLst>
                </p:cNvPr>
                <p:cNvSpPr>
                  <a:spLocks/>
                </p:cNvSpPr>
                <p:nvPr/>
              </p:nvSpPr>
              <p:spPr bwMode="auto">
                <a:xfrm>
                  <a:off x="4359025" y="6403738"/>
                  <a:ext cx="305641" cy="271283"/>
                </a:xfrm>
                <a:custGeom>
                  <a:avLst/>
                  <a:gdLst>
                    <a:gd name="T0" fmla="*/ 2147483647 w 813"/>
                    <a:gd name="T1" fmla="*/ 0 h 664"/>
                    <a:gd name="T2" fmla="*/ 2147483647 w 813"/>
                    <a:gd name="T3" fmla="*/ 685467650 h 664"/>
                    <a:gd name="T4" fmla="*/ 2147483647 w 813"/>
                    <a:gd name="T5" fmla="*/ 2007287811 h 664"/>
                    <a:gd name="T6" fmla="*/ 2147483647 w 813"/>
                    <a:gd name="T7" fmla="*/ 2147483647 h 664"/>
                    <a:gd name="T8" fmla="*/ 2147483647 w 813"/>
                    <a:gd name="T9" fmla="*/ 2147483647 h 664"/>
                    <a:gd name="T10" fmla="*/ 2147483647 w 813"/>
                    <a:gd name="T11" fmla="*/ 2147483647 h 664"/>
                    <a:gd name="T12" fmla="*/ 2147483647 w 813"/>
                    <a:gd name="T13" fmla="*/ 2147483647 h 664"/>
                    <a:gd name="T14" fmla="*/ 2147483647 w 813"/>
                    <a:gd name="T15" fmla="*/ 2147483647 h 664"/>
                    <a:gd name="T16" fmla="*/ 2147483647 w 813"/>
                    <a:gd name="T17" fmla="*/ 2147483647 h 664"/>
                    <a:gd name="T18" fmla="*/ 2147483647 w 813"/>
                    <a:gd name="T19" fmla="*/ 2147483647 h 664"/>
                    <a:gd name="T20" fmla="*/ 2147483647 w 813"/>
                    <a:gd name="T21" fmla="*/ 2147483647 h 664"/>
                    <a:gd name="T22" fmla="*/ 2147483647 w 813"/>
                    <a:gd name="T23" fmla="*/ 2147483647 h 664"/>
                    <a:gd name="T24" fmla="*/ 2147483647 w 813"/>
                    <a:gd name="T25" fmla="*/ 2147483647 h 664"/>
                    <a:gd name="T26" fmla="*/ 2147483647 w 813"/>
                    <a:gd name="T27" fmla="*/ 2147483647 h 664"/>
                    <a:gd name="T28" fmla="*/ 2147483647 w 813"/>
                    <a:gd name="T29" fmla="*/ 2147483647 h 664"/>
                    <a:gd name="T30" fmla="*/ 2147483647 w 813"/>
                    <a:gd name="T31" fmla="*/ 2147483647 h 664"/>
                    <a:gd name="T32" fmla="*/ 2147483647 w 813"/>
                    <a:gd name="T33" fmla="*/ 2147483647 h 664"/>
                    <a:gd name="T34" fmla="*/ 2147483647 w 813"/>
                    <a:gd name="T35" fmla="*/ 2147483647 h 664"/>
                    <a:gd name="T36" fmla="*/ 2147483647 w 813"/>
                    <a:gd name="T37" fmla="*/ 2147483647 h 664"/>
                    <a:gd name="T38" fmla="*/ 2147483647 w 813"/>
                    <a:gd name="T39" fmla="*/ 2147483647 h 664"/>
                    <a:gd name="T40" fmla="*/ 2147483647 w 813"/>
                    <a:gd name="T41" fmla="*/ 2147483647 h 664"/>
                    <a:gd name="T42" fmla="*/ 2147483647 w 813"/>
                    <a:gd name="T43" fmla="*/ 2147483647 h 664"/>
                    <a:gd name="T44" fmla="*/ 2147483647 w 813"/>
                    <a:gd name="T45" fmla="*/ 2147483647 h 664"/>
                    <a:gd name="T46" fmla="*/ 2147483647 w 813"/>
                    <a:gd name="T47" fmla="*/ 2147483647 h 664"/>
                    <a:gd name="T48" fmla="*/ 2147483647 w 813"/>
                    <a:gd name="T49" fmla="*/ 2147483647 h 664"/>
                    <a:gd name="T50" fmla="*/ 2147483647 w 813"/>
                    <a:gd name="T51" fmla="*/ 2147483647 h 664"/>
                    <a:gd name="T52" fmla="*/ 2147483647 w 813"/>
                    <a:gd name="T53" fmla="*/ 2147483647 h 664"/>
                    <a:gd name="T54" fmla="*/ 2147483647 w 813"/>
                    <a:gd name="T55" fmla="*/ 2147483647 h 664"/>
                    <a:gd name="T56" fmla="*/ 2147483647 w 813"/>
                    <a:gd name="T57" fmla="*/ 2147483647 h 664"/>
                    <a:gd name="T58" fmla="*/ 2147483647 w 813"/>
                    <a:gd name="T59" fmla="*/ 2147483647 h 664"/>
                    <a:gd name="T60" fmla="*/ 2147483647 w 813"/>
                    <a:gd name="T61" fmla="*/ 2147483647 h 664"/>
                    <a:gd name="T62" fmla="*/ 2147483647 w 813"/>
                    <a:gd name="T63" fmla="*/ 2147483647 h 664"/>
                    <a:gd name="T64" fmla="*/ 2147483647 w 813"/>
                    <a:gd name="T65" fmla="*/ 2147483647 h 664"/>
                    <a:gd name="T66" fmla="*/ 2147483647 w 813"/>
                    <a:gd name="T67" fmla="*/ 2147483647 h 664"/>
                    <a:gd name="T68" fmla="*/ 2147483647 w 813"/>
                    <a:gd name="T69" fmla="*/ 2147483647 h 664"/>
                    <a:gd name="T70" fmla="*/ 2147483647 w 813"/>
                    <a:gd name="T71" fmla="*/ 2147483647 h 664"/>
                    <a:gd name="T72" fmla="*/ 1955285669 w 813"/>
                    <a:gd name="T73" fmla="*/ 2147483647 h 664"/>
                    <a:gd name="T74" fmla="*/ 402559161 w 813"/>
                    <a:gd name="T75" fmla="*/ 2147483647 h 664"/>
                    <a:gd name="T76" fmla="*/ 1955285669 w 813"/>
                    <a:gd name="T77" fmla="*/ 2147483647 h 664"/>
                    <a:gd name="T78" fmla="*/ 2147483647 w 813"/>
                    <a:gd name="T79" fmla="*/ 2147483647 h 664"/>
                    <a:gd name="T80" fmla="*/ 2147483647 w 813"/>
                    <a:gd name="T81" fmla="*/ 2147483647 h 664"/>
                    <a:gd name="T82" fmla="*/ 2147483647 w 813"/>
                    <a:gd name="T83" fmla="*/ 2147483647 h 664"/>
                    <a:gd name="T84" fmla="*/ 2147483647 w 813"/>
                    <a:gd name="T85" fmla="*/ 2147483647 h 664"/>
                    <a:gd name="T86" fmla="*/ 2147483647 w 813"/>
                    <a:gd name="T87" fmla="*/ 2147483647 h 664"/>
                    <a:gd name="T88" fmla="*/ 2147483647 w 813"/>
                    <a:gd name="T89" fmla="*/ 2147483647 h 664"/>
                    <a:gd name="T90" fmla="*/ 2147483647 w 813"/>
                    <a:gd name="T91" fmla="*/ 2147483647 h 664"/>
                    <a:gd name="T92" fmla="*/ 2147483647 w 813"/>
                    <a:gd name="T93" fmla="*/ 2147483647 h 664"/>
                    <a:gd name="T94" fmla="*/ 2147483647 w 813"/>
                    <a:gd name="T95" fmla="*/ 2147483647 h 664"/>
                    <a:gd name="T96" fmla="*/ 2147483647 w 813"/>
                    <a:gd name="T97" fmla="*/ 2147483647 h 664"/>
                    <a:gd name="T98" fmla="*/ 2147483647 w 813"/>
                    <a:gd name="T99" fmla="*/ 2147483647 h 664"/>
                    <a:gd name="T100" fmla="*/ 2147483647 w 813"/>
                    <a:gd name="T101" fmla="*/ 2147483647 h 664"/>
                    <a:gd name="T102" fmla="*/ 2147483647 w 813"/>
                    <a:gd name="T103" fmla="*/ 2147483647 h 664"/>
                    <a:gd name="T104" fmla="*/ 2147483647 w 813"/>
                    <a:gd name="T105" fmla="*/ 2147483647 h 664"/>
                    <a:gd name="T106" fmla="*/ 2147483647 w 813"/>
                    <a:gd name="T107" fmla="*/ 2147483647 h 664"/>
                    <a:gd name="T108" fmla="*/ 2147483647 w 813"/>
                    <a:gd name="T109" fmla="*/ 2147483647 h 664"/>
                    <a:gd name="T110" fmla="*/ 2147483647 w 813"/>
                    <a:gd name="T111" fmla="*/ 2147483647 h 664"/>
                    <a:gd name="T112" fmla="*/ 2147483647 w 813"/>
                    <a:gd name="T113" fmla="*/ 2147483647 h 664"/>
                    <a:gd name="T114" fmla="*/ 2147483647 w 813"/>
                    <a:gd name="T115" fmla="*/ 2007287811 h 664"/>
                    <a:gd name="T116" fmla="*/ 2147483647 w 813"/>
                    <a:gd name="T117" fmla="*/ 342734008 h 664"/>
                    <a:gd name="T118" fmla="*/ 2147483647 w 813"/>
                    <a:gd name="T119" fmla="*/ 1028067857 h 664"/>
                    <a:gd name="T120" fmla="*/ 2147483647 w 813"/>
                    <a:gd name="T121" fmla="*/ 685467650 h 664"/>
                    <a:gd name="T122" fmla="*/ 2147483647 w 813"/>
                    <a:gd name="T123" fmla="*/ 1028067857 h 6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13"/>
                    <a:gd name="T187" fmla="*/ 0 h 664"/>
                    <a:gd name="T188" fmla="*/ 813 w 813"/>
                    <a:gd name="T189" fmla="*/ 664 h 66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13" h="664">
                      <a:moveTo>
                        <a:pt x="691" y="21"/>
                      </a:moveTo>
                      <a:lnTo>
                        <a:pt x="711" y="27"/>
                      </a:lnTo>
                      <a:lnTo>
                        <a:pt x="752" y="14"/>
                      </a:lnTo>
                      <a:lnTo>
                        <a:pt x="765" y="0"/>
                      </a:lnTo>
                      <a:lnTo>
                        <a:pt x="779" y="0"/>
                      </a:lnTo>
                      <a:lnTo>
                        <a:pt x="806" y="7"/>
                      </a:lnTo>
                      <a:lnTo>
                        <a:pt x="799" y="14"/>
                      </a:lnTo>
                      <a:lnTo>
                        <a:pt x="806" y="14"/>
                      </a:lnTo>
                      <a:lnTo>
                        <a:pt x="813" y="21"/>
                      </a:lnTo>
                      <a:lnTo>
                        <a:pt x="813" y="27"/>
                      </a:lnTo>
                      <a:lnTo>
                        <a:pt x="813" y="34"/>
                      </a:lnTo>
                      <a:lnTo>
                        <a:pt x="813" y="41"/>
                      </a:lnTo>
                      <a:lnTo>
                        <a:pt x="806" y="48"/>
                      </a:lnTo>
                      <a:lnTo>
                        <a:pt x="806" y="61"/>
                      </a:lnTo>
                      <a:lnTo>
                        <a:pt x="799" y="61"/>
                      </a:lnTo>
                      <a:lnTo>
                        <a:pt x="792" y="61"/>
                      </a:lnTo>
                      <a:lnTo>
                        <a:pt x="792" y="75"/>
                      </a:lnTo>
                      <a:lnTo>
                        <a:pt x="779" y="75"/>
                      </a:lnTo>
                      <a:lnTo>
                        <a:pt x="758" y="82"/>
                      </a:lnTo>
                      <a:lnTo>
                        <a:pt x="758" y="88"/>
                      </a:lnTo>
                      <a:lnTo>
                        <a:pt x="745" y="88"/>
                      </a:lnTo>
                      <a:lnTo>
                        <a:pt x="738" y="102"/>
                      </a:lnTo>
                      <a:lnTo>
                        <a:pt x="725" y="109"/>
                      </a:lnTo>
                      <a:lnTo>
                        <a:pt x="731" y="102"/>
                      </a:lnTo>
                      <a:lnTo>
                        <a:pt x="718" y="109"/>
                      </a:lnTo>
                      <a:lnTo>
                        <a:pt x="711" y="116"/>
                      </a:lnTo>
                      <a:lnTo>
                        <a:pt x="711" y="109"/>
                      </a:lnTo>
                      <a:lnTo>
                        <a:pt x="697" y="116"/>
                      </a:lnTo>
                      <a:lnTo>
                        <a:pt x="684" y="129"/>
                      </a:lnTo>
                      <a:lnTo>
                        <a:pt x="684" y="136"/>
                      </a:lnTo>
                      <a:lnTo>
                        <a:pt x="691" y="136"/>
                      </a:lnTo>
                      <a:lnTo>
                        <a:pt x="697" y="122"/>
                      </a:lnTo>
                      <a:lnTo>
                        <a:pt x="691" y="136"/>
                      </a:lnTo>
                      <a:lnTo>
                        <a:pt x="684" y="149"/>
                      </a:lnTo>
                      <a:lnTo>
                        <a:pt x="664" y="156"/>
                      </a:lnTo>
                      <a:lnTo>
                        <a:pt x="657" y="170"/>
                      </a:lnTo>
                      <a:lnTo>
                        <a:pt x="643" y="183"/>
                      </a:lnTo>
                      <a:lnTo>
                        <a:pt x="636" y="190"/>
                      </a:lnTo>
                      <a:lnTo>
                        <a:pt x="623" y="204"/>
                      </a:lnTo>
                      <a:lnTo>
                        <a:pt x="609" y="210"/>
                      </a:lnTo>
                      <a:lnTo>
                        <a:pt x="603" y="210"/>
                      </a:lnTo>
                      <a:lnTo>
                        <a:pt x="596" y="217"/>
                      </a:lnTo>
                      <a:lnTo>
                        <a:pt x="582" y="231"/>
                      </a:lnTo>
                      <a:lnTo>
                        <a:pt x="569" y="237"/>
                      </a:lnTo>
                      <a:lnTo>
                        <a:pt x="569" y="258"/>
                      </a:lnTo>
                      <a:lnTo>
                        <a:pt x="562" y="258"/>
                      </a:lnTo>
                      <a:lnTo>
                        <a:pt x="562" y="278"/>
                      </a:lnTo>
                      <a:lnTo>
                        <a:pt x="569" y="292"/>
                      </a:lnTo>
                      <a:lnTo>
                        <a:pt x="569" y="305"/>
                      </a:lnTo>
                      <a:lnTo>
                        <a:pt x="569" y="319"/>
                      </a:lnTo>
                      <a:lnTo>
                        <a:pt x="548" y="346"/>
                      </a:lnTo>
                      <a:lnTo>
                        <a:pt x="548" y="359"/>
                      </a:lnTo>
                      <a:lnTo>
                        <a:pt x="521" y="400"/>
                      </a:lnTo>
                      <a:lnTo>
                        <a:pt x="521" y="414"/>
                      </a:lnTo>
                      <a:lnTo>
                        <a:pt x="508" y="434"/>
                      </a:lnTo>
                      <a:lnTo>
                        <a:pt x="508" y="441"/>
                      </a:lnTo>
                      <a:lnTo>
                        <a:pt x="508" y="447"/>
                      </a:lnTo>
                      <a:lnTo>
                        <a:pt x="501" y="454"/>
                      </a:lnTo>
                      <a:lnTo>
                        <a:pt x="501" y="461"/>
                      </a:lnTo>
                      <a:lnTo>
                        <a:pt x="501" y="468"/>
                      </a:lnTo>
                      <a:lnTo>
                        <a:pt x="501" y="475"/>
                      </a:lnTo>
                      <a:lnTo>
                        <a:pt x="501" y="481"/>
                      </a:lnTo>
                      <a:lnTo>
                        <a:pt x="494" y="481"/>
                      </a:lnTo>
                      <a:lnTo>
                        <a:pt x="494" y="488"/>
                      </a:lnTo>
                      <a:lnTo>
                        <a:pt x="501" y="495"/>
                      </a:lnTo>
                      <a:lnTo>
                        <a:pt x="494" y="502"/>
                      </a:lnTo>
                      <a:lnTo>
                        <a:pt x="487" y="502"/>
                      </a:lnTo>
                      <a:lnTo>
                        <a:pt x="487" y="508"/>
                      </a:lnTo>
                      <a:lnTo>
                        <a:pt x="487" y="515"/>
                      </a:lnTo>
                      <a:lnTo>
                        <a:pt x="481" y="515"/>
                      </a:lnTo>
                      <a:lnTo>
                        <a:pt x="474" y="522"/>
                      </a:lnTo>
                      <a:lnTo>
                        <a:pt x="467" y="529"/>
                      </a:lnTo>
                      <a:lnTo>
                        <a:pt x="467" y="536"/>
                      </a:lnTo>
                      <a:lnTo>
                        <a:pt x="454" y="542"/>
                      </a:lnTo>
                      <a:lnTo>
                        <a:pt x="447" y="556"/>
                      </a:lnTo>
                      <a:lnTo>
                        <a:pt x="440" y="563"/>
                      </a:lnTo>
                      <a:lnTo>
                        <a:pt x="433" y="576"/>
                      </a:lnTo>
                      <a:lnTo>
                        <a:pt x="426" y="576"/>
                      </a:lnTo>
                      <a:lnTo>
                        <a:pt x="420" y="590"/>
                      </a:lnTo>
                      <a:lnTo>
                        <a:pt x="413" y="590"/>
                      </a:lnTo>
                      <a:lnTo>
                        <a:pt x="413" y="596"/>
                      </a:lnTo>
                      <a:lnTo>
                        <a:pt x="406" y="596"/>
                      </a:lnTo>
                      <a:lnTo>
                        <a:pt x="399" y="610"/>
                      </a:lnTo>
                      <a:lnTo>
                        <a:pt x="393" y="610"/>
                      </a:lnTo>
                      <a:lnTo>
                        <a:pt x="393" y="617"/>
                      </a:lnTo>
                      <a:lnTo>
                        <a:pt x="386" y="617"/>
                      </a:lnTo>
                      <a:lnTo>
                        <a:pt x="386" y="624"/>
                      </a:lnTo>
                      <a:lnTo>
                        <a:pt x="386" y="630"/>
                      </a:lnTo>
                      <a:lnTo>
                        <a:pt x="379" y="637"/>
                      </a:lnTo>
                      <a:lnTo>
                        <a:pt x="366" y="630"/>
                      </a:lnTo>
                      <a:lnTo>
                        <a:pt x="325" y="630"/>
                      </a:lnTo>
                      <a:lnTo>
                        <a:pt x="298" y="644"/>
                      </a:lnTo>
                      <a:lnTo>
                        <a:pt x="291" y="651"/>
                      </a:lnTo>
                      <a:lnTo>
                        <a:pt x="284" y="651"/>
                      </a:lnTo>
                      <a:lnTo>
                        <a:pt x="284" y="657"/>
                      </a:lnTo>
                      <a:lnTo>
                        <a:pt x="277" y="657"/>
                      </a:lnTo>
                      <a:lnTo>
                        <a:pt x="271" y="657"/>
                      </a:lnTo>
                      <a:lnTo>
                        <a:pt x="264" y="651"/>
                      </a:lnTo>
                      <a:lnTo>
                        <a:pt x="257" y="657"/>
                      </a:lnTo>
                      <a:lnTo>
                        <a:pt x="250" y="657"/>
                      </a:lnTo>
                      <a:lnTo>
                        <a:pt x="244" y="664"/>
                      </a:lnTo>
                      <a:lnTo>
                        <a:pt x="230" y="664"/>
                      </a:lnTo>
                      <a:lnTo>
                        <a:pt x="223" y="657"/>
                      </a:lnTo>
                      <a:lnTo>
                        <a:pt x="217" y="651"/>
                      </a:lnTo>
                      <a:lnTo>
                        <a:pt x="217" y="630"/>
                      </a:lnTo>
                      <a:lnTo>
                        <a:pt x="217" y="624"/>
                      </a:lnTo>
                      <a:lnTo>
                        <a:pt x="210" y="610"/>
                      </a:lnTo>
                      <a:lnTo>
                        <a:pt x="203" y="603"/>
                      </a:lnTo>
                      <a:lnTo>
                        <a:pt x="210" y="610"/>
                      </a:lnTo>
                      <a:lnTo>
                        <a:pt x="203" y="603"/>
                      </a:lnTo>
                      <a:lnTo>
                        <a:pt x="196" y="603"/>
                      </a:lnTo>
                      <a:lnTo>
                        <a:pt x="189" y="603"/>
                      </a:lnTo>
                      <a:lnTo>
                        <a:pt x="189" y="590"/>
                      </a:lnTo>
                      <a:lnTo>
                        <a:pt x="189" y="563"/>
                      </a:lnTo>
                      <a:lnTo>
                        <a:pt x="183" y="563"/>
                      </a:lnTo>
                      <a:lnTo>
                        <a:pt x="169" y="549"/>
                      </a:lnTo>
                      <a:lnTo>
                        <a:pt x="169" y="542"/>
                      </a:lnTo>
                      <a:lnTo>
                        <a:pt x="162" y="542"/>
                      </a:lnTo>
                      <a:lnTo>
                        <a:pt x="162" y="536"/>
                      </a:lnTo>
                      <a:lnTo>
                        <a:pt x="156" y="536"/>
                      </a:lnTo>
                      <a:lnTo>
                        <a:pt x="156" y="529"/>
                      </a:lnTo>
                      <a:lnTo>
                        <a:pt x="149" y="529"/>
                      </a:lnTo>
                      <a:lnTo>
                        <a:pt x="122" y="481"/>
                      </a:lnTo>
                      <a:lnTo>
                        <a:pt x="122" y="461"/>
                      </a:lnTo>
                      <a:lnTo>
                        <a:pt x="115" y="454"/>
                      </a:lnTo>
                      <a:lnTo>
                        <a:pt x="108" y="454"/>
                      </a:lnTo>
                      <a:lnTo>
                        <a:pt x="101" y="441"/>
                      </a:lnTo>
                      <a:lnTo>
                        <a:pt x="95" y="441"/>
                      </a:lnTo>
                      <a:lnTo>
                        <a:pt x="95" y="434"/>
                      </a:lnTo>
                      <a:lnTo>
                        <a:pt x="88" y="427"/>
                      </a:lnTo>
                      <a:lnTo>
                        <a:pt x="88" y="414"/>
                      </a:lnTo>
                      <a:lnTo>
                        <a:pt x="88" y="400"/>
                      </a:lnTo>
                      <a:lnTo>
                        <a:pt x="81" y="400"/>
                      </a:lnTo>
                      <a:lnTo>
                        <a:pt x="88" y="400"/>
                      </a:lnTo>
                      <a:lnTo>
                        <a:pt x="81" y="393"/>
                      </a:lnTo>
                      <a:lnTo>
                        <a:pt x="81" y="386"/>
                      </a:lnTo>
                      <a:lnTo>
                        <a:pt x="81" y="380"/>
                      </a:lnTo>
                      <a:lnTo>
                        <a:pt x="88" y="373"/>
                      </a:lnTo>
                      <a:lnTo>
                        <a:pt x="88" y="359"/>
                      </a:lnTo>
                      <a:lnTo>
                        <a:pt x="74" y="353"/>
                      </a:lnTo>
                      <a:lnTo>
                        <a:pt x="68" y="346"/>
                      </a:lnTo>
                      <a:lnTo>
                        <a:pt x="61" y="339"/>
                      </a:lnTo>
                      <a:lnTo>
                        <a:pt x="68" y="332"/>
                      </a:lnTo>
                      <a:lnTo>
                        <a:pt x="54" y="319"/>
                      </a:lnTo>
                      <a:lnTo>
                        <a:pt x="47" y="319"/>
                      </a:lnTo>
                      <a:lnTo>
                        <a:pt x="47" y="305"/>
                      </a:lnTo>
                      <a:lnTo>
                        <a:pt x="34" y="292"/>
                      </a:lnTo>
                      <a:lnTo>
                        <a:pt x="34" y="285"/>
                      </a:lnTo>
                      <a:lnTo>
                        <a:pt x="20" y="278"/>
                      </a:lnTo>
                      <a:lnTo>
                        <a:pt x="13" y="271"/>
                      </a:lnTo>
                      <a:lnTo>
                        <a:pt x="0" y="271"/>
                      </a:lnTo>
                      <a:lnTo>
                        <a:pt x="7" y="271"/>
                      </a:lnTo>
                      <a:lnTo>
                        <a:pt x="7" y="258"/>
                      </a:lnTo>
                      <a:lnTo>
                        <a:pt x="13" y="251"/>
                      </a:lnTo>
                      <a:lnTo>
                        <a:pt x="20" y="244"/>
                      </a:lnTo>
                      <a:lnTo>
                        <a:pt x="34" y="244"/>
                      </a:lnTo>
                      <a:lnTo>
                        <a:pt x="40" y="237"/>
                      </a:lnTo>
                      <a:lnTo>
                        <a:pt x="47" y="244"/>
                      </a:lnTo>
                      <a:lnTo>
                        <a:pt x="54" y="237"/>
                      </a:lnTo>
                      <a:lnTo>
                        <a:pt x="61" y="231"/>
                      </a:lnTo>
                      <a:lnTo>
                        <a:pt x="68" y="231"/>
                      </a:lnTo>
                      <a:lnTo>
                        <a:pt x="81" y="217"/>
                      </a:lnTo>
                      <a:lnTo>
                        <a:pt x="88" y="217"/>
                      </a:lnTo>
                      <a:lnTo>
                        <a:pt x="101" y="217"/>
                      </a:lnTo>
                      <a:lnTo>
                        <a:pt x="115" y="231"/>
                      </a:lnTo>
                      <a:lnTo>
                        <a:pt x="122" y="231"/>
                      </a:lnTo>
                      <a:lnTo>
                        <a:pt x="135" y="237"/>
                      </a:lnTo>
                      <a:lnTo>
                        <a:pt x="156" y="237"/>
                      </a:lnTo>
                      <a:lnTo>
                        <a:pt x="162" y="237"/>
                      </a:lnTo>
                      <a:lnTo>
                        <a:pt x="162" y="231"/>
                      </a:lnTo>
                      <a:lnTo>
                        <a:pt x="176" y="237"/>
                      </a:lnTo>
                      <a:lnTo>
                        <a:pt x="189" y="231"/>
                      </a:lnTo>
                      <a:lnTo>
                        <a:pt x="196" y="224"/>
                      </a:lnTo>
                      <a:lnTo>
                        <a:pt x="196" y="231"/>
                      </a:lnTo>
                      <a:lnTo>
                        <a:pt x="203" y="231"/>
                      </a:lnTo>
                      <a:lnTo>
                        <a:pt x="210" y="224"/>
                      </a:lnTo>
                      <a:lnTo>
                        <a:pt x="217" y="224"/>
                      </a:lnTo>
                      <a:lnTo>
                        <a:pt x="230" y="224"/>
                      </a:lnTo>
                      <a:lnTo>
                        <a:pt x="237" y="224"/>
                      </a:lnTo>
                      <a:lnTo>
                        <a:pt x="237" y="210"/>
                      </a:lnTo>
                      <a:lnTo>
                        <a:pt x="237" y="217"/>
                      </a:lnTo>
                      <a:lnTo>
                        <a:pt x="244" y="217"/>
                      </a:lnTo>
                      <a:lnTo>
                        <a:pt x="250" y="217"/>
                      </a:lnTo>
                      <a:lnTo>
                        <a:pt x="257" y="204"/>
                      </a:lnTo>
                      <a:lnTo>
                        <a:pt x="257" y="210"/>
                      </a:lnTo>
                      <a:lnTo>
                        <a:pt x="264" y="204"/>
                      </a:lnTo>
                      <a:lnTo>
                        <a:pt x="264" y="210"/>
                      </a:lnTo>
                      <a:lnTo>
                        <a:pt x="271" y="204"/>
                      </a:lnTo>
                      <a:lnTo>
                        <a:pt x="277" y="210"/>
                      </a:lnTo>
                      <a:lnTo>
                        <a:pt x="284" y="210"/>
                      </a:lnTo>
                      <a:lnTo>
                        <a:pt x="291" y="217"/>
                      </a:lnTo>
                      <a:lnTo>
                        <a:pt x="305" y="210"/>
                      </a:lnTo>
                      <a:lnTo>
                        <a:pt x="325" y="217"/>
                      </a:lnTo>
                      <a:lnTo>
                        <a:pt x="332" y="210"/>
                      </a:lnTo>
                      <a:lnTo>
                        <a:pt x="338" y="210"/>
                      </a:lnTo>
                      <a:lnTo>
                        <a:pt x="345" y="210"/>
                      </a:lnTo>
                      <a:lnTo>
                        <a:pt x="352" y="204"/>
                      </a:lnTo>
                      <a:lnTo>
                        <a:pt x="359" y="204"/>
                      </a:lnTo>
                      <a:lnTo>
                        <a:pt x="359" y="197"/>
                      </a:lnTo>
                      <a:lnTo>
                        <a:pt x="366" y="197"/>
                      </a:lnTo>
                      <a:lnTo>
                        <a:pt x="372" y="197"/>
                      </a:lnTo>
                      <a:lnTo>
                        <a:pt x="379" y="190"/>
                      </a:lnTo>
                      <a:lnTo>
                        <a:pt x="386" y="190"/>
                      </a:lnTo>
                      <a:lnTo>
                        <a:pt x="386" y="183"/>
                      </a:lnTo>
                      <a:lnTo>
                        <a:pt x="393" y="190"/>
                      </a:lnTo>
                      <a:lnTo>
                        <a:pt x="406" y="190"/>
                      </a:lnTo>
                      <a:lnTo>
                        <a:pt x="426" y="183"/>
                      </a:lnTo>
                      <a:lnTo>
                        <a:pt x="433" y="163"/>
                      </a:lnTo>
                      <a:lnTo>
                        <a:pt x="440" y="163"/>
                      </a:lnTo>
                      <a:lnTo>
                        <a:pt x="447" y="170"/>
                      </a:lnTo>
                      <a:lnTo>
                        <a:pt x="460" y="163"/>
                      </a:lnTo>
                      <a:lnTo>
                        <a:pt x="460" y="156"/>
                      </a:lnTo>
                      <a:lnTo>
                        <a:pt x="460" y="149"/>
                      </a:lnTo>
                      <a:lnTo>
                        <a:pt x="467" y="149"/>
                      </a:lnTo>
                      <a:lnTo>
                        <a:pt x="467" y="143"/>
                      </a:lnTo>
                      <a:lnTo>
                        <a:pt x="474" y="143"/>
                      </a:lnTo>
                      <a:lnTo>
                        <a:pt x="474" y="136"/>
                      </a:lnTo>
                      <a:lnTo>
                        <a:pt x="474" y="129"/>
                      </a:lnTo>
                      <a:lnTo>
                        <a:pt x="481" y="129"/>
                      </a:lnTo>
                      <a:lnTo>
                        <a:pt x="481" y="122"/>
                      </a:lnTo>
                      <a:lnTo>
                        <a:pt x="487" y="129"/>
                      </a:lnTo>
                      <a:lnTo>
                        <a:pt x="487" y="122"/>
                      </a:lnTo>
                      <a:lnTo>
                        <a:pt x="501" y="109"/>
                      </a:lnTo>
                      <a:lnTo>
                        <a:pt x="508" y="95"/>
                      </a:lnTo>
                      <a:lnTo>
                        <a:pt x="515" y="88"/>
                      </a:lnTo>
                      <a:lnTo>
                        <a:pt x="515" y="75"/>
                      </a:lnTo>
                      <a:lnTo>
                        <a:pt x="521" y="68"/>
                      </a:lnTo>
                      <a:lnTo>
                        <a:pt x="535" y="61"/>
                      </a:lnTo>
                      <a:lnTo>
                        <a:pt x="535" y="55"/>
                      </a:lnTo>
                      <a:lnTo>
                        <a:pt x="548" y="41"/>
                      </a:lnTo>
                      <a:lnTo>
                        <a:pt x="569" y="48"/>
                      </a:lnTo>
                      <a:lnTo>
                        <a:pt x="576" y="41"/>
                      </a:lnTo>
                      <a:lnTo>
                        <a:pt x="582" y="41"/>
                      </a:lnTo>
                      <a:lnTo>
                        <a:pt x="596" y="34"/>
                      </a:lnTo>
                      <a:lnTo>
                        <a:pt x="603" y="14"/>
                      </a:lnTo>
                      <a:lnTo>
                        <a:pt x="609" y="7"/>
                      </a:lnTo>
                      <a:lnTo>
                        <a:pt x="616" y="7"/>
                      </a:lnTo>
                      <a:lnTo>
                        <a:pt x="616" y="21"/>
                      </a:lnTo>
                      <a:lnTo>
                        <a:pt x="630" y="14"/>
                      </a:lnTo>
                      <a:lnTo>
                        <a:pt x="636" y="21"/>
                      </a:lnTo>
                      <a:lnTo>
                        <a:pt x="643" y="14"/>
                      </a:lnTo>
                      <a:lnTo>
                        <a:pt x="643" y="21"/>
                      </a:lnTo>
                      <a:lnTo>
                        <a:pt x="650" y="14"/>
                      </a:lnTo>
                      <a:lnTo>
                        <a:pt x="664" y="14"/>
                      </a:lnTo>
                      <a:lnTo>
                        <a:pt x="664" y="7"/>
                      </a:lnTo>
                      <a:lnTo>
                        <a:pt x="677" y="21"/>
                      </a:lnTo>
                      <a:lnTo>
                        <a:pt x="691" y="21"/>
                      </a:lnTo>
                      <a:close/>
                    </a:path>
                  </a:pathLst>
                </a:custGeom>
                <a:solidFill>
                  <a:srgbClr val="A6A6A6"/>
                </a:solidFill>
                <a:ln w="0">
                  <a:solidFill>
                    <a:srgbClr val="A6A6A6"/>
                  </a:solidFill>
                  <a:prstDash val="solid"/>
                  <a:round/>
                  <a:headEnd/>
                  <a:tailEnd/>
                </a:ln>
              </p:spPr>
              <p:txBody>
                <a:bodyPr lIns="100796" tIns="50398" rIns="100796" bIns="50398"/>
                <a:lstStyle/>
                <a:p>
                  <a:endParaRPr lang="es-ES" sz="2004" dirty="0"/>
                </a:p>
              </p:txBody>
            </p:sp>
          </p:grpSp>
          <p:grpSp>
            <p:nvGrpSpPr>
              <p:cNvPr id="8226" name="Group 6">
                <a:extLst>
                  <a:ext uri="{FF2B5EF4-FFF2-40B4-BE49-F238E27FC236}">
                    <a16:creationId xmlns:a16="http://schemas.microsoft.com/office/drawing/2014/main" id="{6360B07D-7548-521E-B641-05DD5A620D41}"/>
                  </a:ext>
                </a:extLst>
              </p:cNvPr>
              <p:cNvGrpSpPr/>
              <p:nvPr/>
            </p:nvGrpSpPr>
            <p:grpSpPr>
              <a:xfrm>
                <a:off x="4684245" y="6121483"/>
                <a:ext cx="808522" cy="722194"/>
                <a:chOff x="4684245" y="6121483"/>
                <a:chExt cx="808522" cy="722194"/>
              </a:xfrm>
            </p:grpSpPr>
            <p:sp>
              <p:nvSpPr>
                <p:cNvPr id="8227" name="Freeform 218">
                  <a:extLst>
                    <a:ext uri="{FF2B5EF4-FFF2-40B4-BE49-F238E27FC236}">
                      <a16:creationId xmlns:a16="http://schemas.microsoft.com/office/drawing/2014/main" id="{2875503F-0D3A-57D6-0A02-D6FC8CA31FAE}"/>
                    </a:ext>
                  </a:extLst>
                </p:cNvPr>
                <p:cNvSpPr>
                  <a:spLocks/>
                </p:cNvSpPr>
                <p:nvPr/>
              </p:nvSpPr>
              <p:spPr bwMode="auto">
                <a:xfrm>
                  <a:off x="4684245" y="6631520"/>
                  <a:ext cx="185856" cy="212157"/>
                </a:xfrm>
                <a:custGeom>
                  <a:avLst/>
                  <a:gdLst>
                    <a:gd name="T0" fmla="*/ 2147483647 w 481"/>
                    <a:gd name="T1" fmla="*/ 1823928065 h 508"/>
                    <a:gd name="T2" fmla="*/ 2147483647 w 481"/>
                    <a:gd name="T3" fmla="*/ 2147483647 h 508"/>
                    <a:gd name="T4" fmla="*/ 2147483647 w 481"/>
                    <a:gd name="T5" fmla="*/ 2147483647 h 508"/>
                    <a:gd name="T6" fmla="*/ 2147483647 w 481"/>
                    <a:gd name="T7" fmla="*/ 2147483647 h 508"/>
                    <a:gd name="T8" fmla="*/ 2147483647 w 481"/>
                    <a:gd name="T9" fmla="*/ 1448418166 h 508"/>
                    <a:gd name="T10" fmla="*/ 2147483647 w 481"/>
                    <a:gd name="T11" fmla="*/ 751021117 h 508"/>
                    <a:gd name="T12" fmla="*/ 2147483647 w 481"/>
                    <a:gd name="T13" fmla="*/ 1126531958 h 508"/>
                    <a:gd name="T14" fmla="*/ 2147483647 w 481"/>
                    <a:gd name="T15" fmla="*/ 2147483647 h 508"/>
                    <a:gd name="T16" fmla="*/ 2147483647 w 481"/>
                    <a:gd name="T17" fmla="*/ 2147483647 h 508"/>
                    <a:gd name="T18" fmla="*/ 2147483647 w 481"/>
                    <a:gd name="T19" fmla="*/ 2147483647 h 508"/>
                    <a:gd name="T20" fmla="*/ 2147483647 w 481"/>
                    <a:gd name="T21" fmla="*/ 2147483647 h 508"/>
                    <a:gd name="T22" fmla="*/ 2147483647 w 481"/>
                    <a:gd name="T23" fmla="*/ 2147483647 h 508"/>
                    <a:gd name="T24" fmla="*/ 2147483647 w 481"/>
                    <a:gd name="T25" fmla="*/ 2147483647 h 508"/>
                    <a:gd name="T26" fmla="*/ 2147483647 w 481"/>
                    <a:gd name="T27" fmla="*/ 2147483647 h 508"/>
                    <a:gd name="T28" fmla="*/ 2147483647 w 481"/>
                    <a:gd name="T29" fmla="*/ 2147483647 h 508"/>
                    <a:gd name="T30" fmla="*/ 2147483647 w 481"/>
                    <a:gd name="T31" fmla="*/ 2147483647 h 508"/>
                    <a:gd name="T32" fmla="*/ 2147483647 w 481"/>
                    <a:gd name="T33" fmla="*/ 2147483647 h 508"/>
                    <a:gd name="T34" fmla="*/ 2147483647 w 481"/>
                    <a:gd name="T35" fmla="*/ 2147483647 h 508"/>
                    <a:gd name="T36" fmla="*/ 2147483647 w 481"/>
                    <a:gd name="T37" fmla="*/ 2147483647 h 508"/>
                    <a:gd name="T38" fmla="*/ 2147483647 w 481"/>
                    <a:gd name="T39" fmla="*/ 2147483647 h 508"/>
                    <a:gd name="T40" fmla="*/ 2147483647 w 481"/>
                    <a:gd name="T41" fmla="*/ 2147483647 h 508"/>
                    <a:gd name="T42" fmla="*/ 2147483647 w 481"/>
                    <a:gd name="T43" fmla="*/ 2147483647 h 508"/>
                    <a:gd name="T44" fmla="*/ 2147483647 w 481"/>
                    <a:gd name="T45" fmla="*/ 2147483647 h 508"/>
                    <a:gd name="T46" fmla="*/ 2147483647 w 481"/>
                    <a:gd name="T47" fmla="*/ 2147483647 h 508"/>
                    <a:gd name="T48" fmla="*/ 2147483647 w 481"/>
                    <a:gd name="T49" fmla="*/ 2147483647 h 508"/>
                    <a:gd name="T50" fmla="*/ 2147483647 w 481"/>
                    <a:gd name="T51" fmla="*/ 2147483647 h 508"/>
                    <a:gd name="T52" fmla="*/ 2147483647 w 481"/>
                    <a:gd name="T53" fmla="*/ 2147483647 h 508"/>
                    <a:gd name="T54" fmla="*/ 2147483647 w 481"/>
                    <a:gd name="T55" fmla="*/ 2147483647 h 508"/>
                    <a:gd name="T56" fmla="*/ 2147483647 w 481"/>
                    <a:gd name="T57" fmla="*/ 2147483647 h 508"/>
                    <a:gd name="T58" fmla="*/ 2147483647 w 481"/>
                    <a:gd name="T59" fmla="*/ 2147483647 h 508"/>
                    <a:gd name="T60" fmla="*/ 2147483647 w 481"/>
                    <a:gd name="T61" fmla="*/ 2147483647 h 508"/>
                    <a:gd name="T62" fmla="*/ 2147483647 w 481"/>
                    <a:gd name="T63" fmla="*/ 2147483647 h 508"/>
                    <a:gd name="T64" fmla="*/ 2147483647 w 481"/>
                    <a:gd name="T65" fmla="*/ 2147483647 h 508"/>
                    <a:gd name="T66" fmla="*/ 2147483647 w 481"/>
                    <a:gd name="T67" fmla="*/ 2147483647 h 508"/>
                    <a:gd name="T68" fmla="*/ 2147483647 w 481"/>
                    <a:gd name="T69" fmla="*/ 2147483647 h 508"/>
                    <a:gd name="T70" fmla="*/ 2147483647 w 481"/>
                    <a:gd name="T71" fmla="*/ 2147483647 h 508"/>
                    <a:gd name="T72" fmla="*/ 2147483647 w 481"/>
                    <a:gd name="T73" fmla="*/ 2147483647 h 508"/>
                    <a:gd name="T74" fmla="*/ 2147483647 w 481"/>
                    <a:gd name="T75" fmla="*/ 2147483647 h 508"/>
                    <a:gd name="T76" fmla="*/ 2147483647 w 481"/>
                    <a:gd name="T77" fmla="*/ 2147483647 h 508"/>
                    <a:gd name="T78" fmla="*/ 2147483647 w 481"/>
                    <a:gd name="T79" fmla="*/ 2147483647 h 508"/>
                    <a:gd name="T80" fmla="*/ 2147483647 w 481"/>
                    <a:gd name="T81" fmla="*/ 2147483647 h 508"/>
                    <a:gd name="T82" fmla="*/ 807365319 w 481"/>
                    <a:gd name="T83" fmla="*/ 2147483647 h 508"/>
                    <a:gd name="T84" fmla="*/ 434735172 w 481"/>
                    <a:gd name="T85" fmla="*/ 2147483647 h 508"/>
                    <a:gd name="T86" fmla="*/ 434735172 w 481"/>
                    <a:gd name="T87" fmla="*/ 2147483647 h 508"/>
                    <a:gd name="T88" fmla="*/ 807365319 w 481"/>
                    <a:gd name="T89" fmla="*/ 2147483647 h 508"/>
                    <a:gd name="T90" fmla="*/ 2147483647 w 481"/>
                    <a:gd name="T91" fmla="*/ 2147483647 h 508"/>
                    <a:gd name="T92" fmla="*/ 2147483647 w 481"/>
                    <a:gd name="T93" fmla="*/ 2147483647 h 508"/>
                    <a:gd name="T94" fmla="*/ 2147483647 w 481"/>
                    <a:gd name="T95" fmla="*/ 2147483647 h 508"/>
                    <a:gd name="T96" fmla="*/ 2147483647 w 481"/>
                    <a:gd name="T97" fmla="*/ 2147483647 h 508"/>
                    <a:gd name="T98" fmla="*/ 2147483647 w 481"/>
                    <a:gd name="T99" fmla="*/ 2147483647 h 508"/>
                    <a:gd name="T100" fmla="*/ 2147483647 w 481"/>
                    <a:gd name="T101" fmla="*/ 2147483647 h 508"/>
                    <a:gd name="T102" fmla="*/ 2147483647 w 481"/>
                    <a:gd name="T103" fmla="*/ 1823928065 h 508"/>
                    <a:gd name="T104" fmla="*/ 2147483647 w 481"/>
                    <a:gd name="T105" fmla="*/ 1126531958 h 508"/>
                    <a:gd name="T106" fmla="*/ 2147483647 w 481"/>
                    <a:gd name="T107" fmla="*/ 751021117 h 508"/>
                    <a:gd name="T108" fmla="*/ 2147483647 w 481"/>
                    <a:gd name="T109" fmla="*/ 751021117 h 508"/>
                    <a:gd name="T110" fmla="*/ 2147483647 w 481"/>
                    <a:gd name="T111" fmla="*/ 751021117 h 508"/>
                    <a:gd name="T112" fmla="*/ 2147483647 w 481"/>
                    <a:gd name="T113" fmla="*/ 1448418166 h 508"/>
                    <a:gd name="T114" fmla="*/ 2147483647 w 481"/>
                    <a:gd name="T115" fmla="*/ 2147483647 h 508"/>
                    <a:gd name="T116" fmla="*/ 2147483647 w 481"/>
                    <a:gd name="T117" fmla="*/ 2147483647 h 508"/>
                    <a:gd name="T118" fmla="*/ 2147483647 w 481"/>
                    <a:gd name="T119" fmla="*/ 2147483647 h 50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81"/>
                    <a:gd name="T181" fmla="*/ 0 h 508"/>
                    <a:gd name="T182" fmla="*/ 481 w 481"/>
                    <a:gd name="T183" fmla="*/ 508 h 50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81" h="508">
                      <a:moveTo>
                        <a:pt x="291" y="41"/>
                      </a:moveTo>
                      <a:lnTo>
                        <a:pt x="298" y="34"/>
                      </a:lnTo>
                      <a:lnTo>
                        <a:pt x="305" y="34"/>
                      </a:lnTo>
                      <a:lnTo>
                        <a:pt x="305" y="27"/>
                      </a:lnTo>
                      <a:lnTo>
                        <a:pt x="311" y="27"/>
                      </a:lnTo>
                      <a:lnTo>
                        <a:pt x="325" y="41"/>
                      </a:lnTo>
                      <a:lnTo>
                        <a:pt x="325" y="34"/>
                      </a:lnTo>
                      <a:lnTo>
                        <a:pt x="338" y="41"/>
                      </a:lnTo>
                      <a:lnTo>
                        <a:pt x="345" y="41"/>
                      </a:lnTo>
                      <a:lnTo>
                        <a:pt x="352" y="54"/>
                      </a:lnTo>
                      <a:lnTo>
                        <a:pt x="359" y="48"/>
                      </a:lnTo>
                      <a:lnTo>
                        <a:pt x="372" y="61"/>
                      </a:lnTo>
                      <a:lnTo>
                        <a:pt x="393" y="54"/>
                      </a:lnTo>
                      <a:lnTo>
                        <a:pt x="406" y="41"/>
                      </a:lnTo>
                      <a:lnTo>
                        <a:pt x="406" y="27"/>
                      </a:lnTo>
                      <a:lnTo>
                        <a:pt x="399" y="21"/>
                      </a:lnTo>
                      <a:lnTo>
                        <a:pt x="399" y="14"/>
                      </a:lnTo>
                      <a:lnTo>
                        <a:pt x="406" y="14"/>
                      </a:lnTo>
                      <a:lnTo>
                        <a:pt x="420" y="0"/>
                      </a:lnTo>
                      <a:lnTo>
                        <a:pt x="433" y="7"/>
                      </a:lnTo>
                      <a:lnTo>
                        <a:pt x="433" y="21"/>
                      </a:lnTo>
                      <a:lnTo>
                        <a:pt x="440" y="21"/>
                      </a:lnTo>
                      <a:lnTo>
                        <a:pt x="433" y="21"/>
                      </a:lnTo>
                      <a:lnTo>
                        <a:pt x="433" y="48"/>
                      </a:lnTo>
                      <a:lnTo>
                        <a:pt x="433" y="27"/>
                      </a:lnTo>
                      <a:lnTo>
                        <a:pt x="426" y="34"/>
                      </a:lnTo>
                      <a:lnTo>
                        <a:pt x="426" y="41"/>
                      </a:lnTo>
                      <a:lnTo>
                        <a:pt x="420" y="61"/>
                      </a:lnTo>
                      <a:lnTo>
                        <a:pt x="420" y="41"/>
                      </a:lnTo>
                      <a:lnTo>
                        <a:pt x="420" y="48"/>
                      </a:lnTo>
                      <a:lnTo>
                        <a:pt x="420" y="41"/>
                      </a:lnTo>
                      <a:lnTo>
                        <a:pt x="413" y="41"/>
                      </a:lnTo>
                      <a:lnTo>
                        <a:pt x="413" y="48"/>
                      </a:lnTo>
                      <a:lnTo>
                        <a:pt x="413" y="54"/>
                      </a:lnTo>
                      <a:lnTo>
                        <a:pt x="413" y="61"/>
                      </a:lnTo>
                      <a:lnTo>
                        <a:pt x="413" y="68"/>
                      </a:lnTo>
                      <a:lnTo>
                        <a:pt x="413" y="61"/>
                      </a:lnTo>
                      <a:lnTo>
                        <a:pt x="413" y="68"/>
                      </a:lnTo>
                      <a:lnTo>
                        <a:pt x="420" y="68"/>
                      </a:lnTo>
                      <a:lnTo>
                        <a:pt x="426" y="88"/>
                      </a:lnTo>
                      <a:lnTo>
                        <a:pt x="420" y="109"/>
                      </a:lnTo>
                      <a:lnTo>
                        <a:pt x="426" y="122"/>
                      </a:lnTo>
                      <a:lnTo>
                        <a:pt x="420" y="136"/>
                      </a:lnTo>
                      <a:lnTo>
                        <a:pt x="426" y="142"/>
                      </a:lnTo>
                      <a:lnTo>
                        <a:pt x="426" y="149"/>
                      </a:lnTo>
                      <a:lnTo>
                        <a:pt x="426" y="163"/>
                      </a:lnTo>
                      <a:lnTo>
                        <a:pt x="447" y="170"/>
                      </a:lnTo>
                      <a:lnTo>
                        <a:pt x="454" y="176"/>
                      </a:lnTo>
                      <a:lnTo>
                        <a:pt x="454" y="190"/>
                      </a:lnTo>
                      <a:lnTo>
                        <a:pt x="467" y="197"/>
                      </a:lnTo>
                      <a:lnTo>
                        <a:pt x="460" y="197"/>
                      </a:lnTo>
                      <a:lnTo>
                        <a:pt x="467" y="203"/>
                      </a:lnTo>
                      <a:lnTo>
                        <a:pt x="467" y="210"/>
                      </a:lnTo>
                      <a:lnTo>
                        <a:pt x="474" y="217"/>
                      </a:lnTo>
                      <a:lnTo>
                        <a:pt x="460" y="224"/>
                      </a:lnTo>
                      <a:lnTo>
                        <a:pt x="460" y="237"/>
                      </a:lnTo>
                      <a:lnTo>
                        <a:pt x="460" y="230"/>
                      </a:lnTo>
                      <a:lnTo>
                        <a:pt x="454" y="237"/>
                      </a:lnTo>
                      <a:lnTo>
                        <a:pt x="454" y="244"/>
                      </a:lnTo>
                      <a:lnTo>
                        <a:pt x="460" y="244"/>
                      </a:lnTo>
                      <a:lnTo>
                        <a:pt x="460" y="251"/>
                      </a:lnTo>
                      <a:lnTo>
                        <a:pt x="460" y="258"/>
                      </a:lnTo>
                      <a:lnTo>
                        <a:pt x="460" y="264"/>
                      </a:lnTo>
                      <a:lnTo>
                        <a:pt x="474" y="271"/>
                      </a:lnTo>
                      <a:lnTo>
                        <a:pt x="474" y="278"/>
                      </a:lnTo>
                      <a:lnTo>
                        <a:pt x="481" y="285"/>
                      </a:lnTo>
                      <a:lnTo>
                        <a:pt x="467" y="278"/>
                      </a:lnTo>
                      <a:lnTo>
                        <a:pt x="454" y="285"/>
                      </a:lnTo>
                      <a:lnTo>
                        <a:pt x="454" y="298"/>
                      </a:lnTo>
                      <a:lnTo>
                        <a:pt x="454" y="319"/>
                      </a:lnTo>
                      <a:lnTo>
                        <a:pt x="447" y="332"/>
                      </a:lnTo>
                      <a:lnTo>
                        <a:pt x="447" y="346"/>
                      </a:lnTo>
                      <a:lnTo>
                        <a:pt x="454" y="346"/>
                      </a:lnTo>
                      <a:lnTo>
                        <a:pt x="460" y="346"/>
                      </a:lnTo>
                      <a:lnTo>
                        <a:pt x="454" y="352"/>
                      </a:lnTo>
                      <a:lnTo>
                        <a:pt x="454" y="366"/>
                      </a:lnTo>
                      <a:lnTo>
                        <a:pt x="447" y="373"/>
                      </a:lnTo>
                      <a:lnTo>
                        <a:pt x="440" y="373"/>
                      </a:lnTo>
                      <a:lnTo>
                        <a:pt x="433" y="380"/>
                      </a:lnTo>
                      <a:lnTo>
                        <a:pt x="426" y="380"/>
                      </a:lnTo>
                      <a:lnTo>
                        <a:pt x="420" y="386"/>
                      </a:lnTo>
                      <a:lnTo>
                        <a:pt x="413" y="407"/>
                      </a:lnTo>
                      <a:lnTo>
                        <a:pt x="420" y="413"/>
                      </a:lnTo>
                      <a:lnTo>
                        <a:pt x="413" y="427"/>
                      </a:lnTo>
                      <a:lnTo>
                        <a:pt x="393" y="434"/>
                      </a:lnTo>
                      <a:lnTo>
                        <a:pt x="345" y="440"/>
                      </a:lnTo>
                      <a:lnTo>
                        <a:pt x="332" y="454"/>
                      </a:lnTo>
                      <a:lnTo>
                        <a:pt x="318" y="454"/>
                      </a:lnTo>
                      <a:lnTo>
                        <a:pt x="305" y="468"/>
                      </a:lnTo>
                      <a:lnTo>
                        <a:pt x="277" y="474"/>
                      </a:lnTo>
                      <a:lnTo>
                        <a:pt x="271" y="481"/>
                      </a:lnTo>
                      <a:lnTo>
                        <a:pt x="264" y="501"/>
                      </a:lnTo>
                      <a:lnTo>
                        <a:pt x="257" y="508"/>
                      </a:lnTo>
                      <a:lnTo>
                        <a:pt x="230" y="508"/>
                      </a:lnTo>
                      <a:lnTo>
                        <a:pt x="216" y="495"/>
                      </a:lnTo>
                      <a:lnTo>
                        <a:pt x="210" y="495"/>
                      </a:lnTo>
                      <a:lnTo>
                        <a:pt x="189" y="488"/>
                      </a:lnTo>
                      <a:lnTo>
                        <a:pt x="176" y="481"/>
                      </a:lnTo>
                      <a:lnTo>
                        <a:pt x="169" y="481"/>
                      </a:lnTo>
                      <a:lnTo>
                        <a:pt x="162" y="488"/>
                      </a:lnTo>
                      <a:lnTo>
                        <a:pt x="156" y="481"/>
                      </a:lnTo>
                      <a:lnTo>
                        <a:pt x="149" y="481"/>
                      </a:lnTo>
                      <a:lnTo>
                        <a:pt x="156" y="481"/>
                      </a:lnTo>
                      <a:lnTo>
                        <a:pt x="142" y="468"/>
                      </a:lnTo>
                      <a:lnTo>
                        <a:pt x="142" y="461"/>
                      </a:lnTo>
                      <a:lnTo>
                        <a:pt x="135" y="468"/>
                      </a:lnTo>
                      <a:lnTo>
                        <a:pt x="135" y="461"/>
                      </a:lnTo>
                      <a:lnTo>
                        <a:pt x="122" y="454"/>
                      </a:lnTo>
                      <a:lnTo>
                        <a:pt x="128" y="454"/>
                      </a:lnTo>
                      <a:lnTo>
                        <a:pt x="122" y="454"/>
                      </a:lnTo>
                      <a:lnTo>
                        <a:pt x="122" y="447"/>
                      </a:lnTo>
                      <a:lnTo>
                        <a:pt x="122" y="454"/>
                      </a:lnTo>
                      <a:lnTo>
                        <a:pt x="108" y="447"/>
                      </a:lnTo>
                      <a:lnTo>
                        <a:pt x="115" y="440"/>
                      </a:lnTo>
                      <a:lnTo>
                        <a:pt x="108" y="440"/>
                      </a:lnTo>
                      <a:lnTo>
                        <a:pt x="101" y="434"/>
                      </a:lnTo>
                      <a:lnTo>
                        <a:pt x="95" y="434"/>
                      </a:lnTo>
                      <a:lnTo>
                        <a:pt x="88" y="427"/>
                      </a:lnTo>
                      <a:lnTo>
                        <a:pt x="81" y="420"/>
                      </a:lnTo>
                      <a:lnTo>
                        <a:pt x="81" y="413"/>
                      </a:lnTo>
                      <a:lnTo>
                        <a:pt x="67" y="413"/>
                      </a:lnTo>
                      <a:lnTo>
                        <a:pt x="61" y="407"/>
                      </a:lnTo>
                      <a:lnTo>
                        <a:pt x="54" y="400"/>
                      </a:lnTo>
                      <a:lnTo>
                        <a:pt x="47" y="393"/>
                      </a:lnTo>
                      <a:lnTo>
                        <a:pt x="34" y="366"/>
                      </a:lnTo>
                      <a:lnTo>
                        <a:pt x="13" y="325"/>
                      </a:lnTo>
                      <a:lnTo>
                        <a:pt x="0" y="305"/>
                      </a:lnTo>
                      <a:lnTo>
                        <a:pt x="0" y="298"/>
                      </a:lnTo>
                      <a:lnTo>
                        <a:pt x="7" y="264"/>
                      </a:lnTo>
                      <a:lnTo>
                        <a:pt x="0" y="237"/>
                      </a:lnTo>
                      <a:lnTo>
                        <a:pt x="7" y="224"/>
                      </a:lnTo>
                      <a:lnTo>
                        <a:pt x="7" y="217"/>
                      </a:lnTo>
                      <a:lnTo>
                        <a:pt x="13" y="217"/>
                      </a:lnTo>
                      <a:lnTo>
                        <a:pt x="20" y="197"/>
                      </a:lnTo>
                      <a:lnTo>
                        <a:pt x="13" y="190"/>
                      </a:lnTo>
                      <a:lnTo>
                        <a:pt x="20" y="183"/>
                      </a:lnTo>
                      <a:lnTo>
                        <a:pt x="27" y="183"/>
                      </a:lnTo>
                      <a:lnTo>
                        <a:pt x="40" y="183"/>
                      </a:lnTo>
                      <a:lnTo>
                        <a:pt x="61" y="170"/>
                      </a:lnTo>
                      <a:lnTo>
                        <a:pt x="67" y="163"/>
                      </a:lnTo>
                      <a:lnTo>
                        <a:pt x="67" y="156"/>
                      </a:lnTo>
                      <a:lnTo>
                        <a:pt x="88" y="149"/>
                      </a:lnTo>
                      <a:lnTo>
                        <a:pt x="101" y="142"/>
                      </a:lnTo>
                      <a:lnTo>
                        <a:pt x="101" y="129"/>
                      </a:lnTo>
                      <a:lnTo>
                        <a:pt x="115" y="122"/>
                      </a:lnTo>
                      <a:lnTo>
                        <a:pt x="128" y="109"/>
                      </a:lnTo>
                      <a:lnTo>
                        <a:pt x="128" y="95"/>
                      </a:lnTo>
                      <a:lnTo>
                        <a:pt x="122" y="88"/>
                      </a:lnTo>
                      <a:lnTo>
                        <a:pt x="128" y="81"/>
                      </a:lnTo>
                      <a:lnTo>
                        <a:pt x="128" y="75"/>
                      </a:lnTo>
                      <a:lnTo>
                        <a:pt x="135" y="68"/>
                      </a:lnTo>
                      <a:lnTo>
                        <a:pt x="128" y="68"/>
                      </a:lnTo>
                      <a:lnTo>
                        <a:pt x="135" y="54"/>
                      </a:lnTo>
                      <a:lnTo>
                        <a:pt x="135" y="48"/>
                      </a:lnTo>
                      <a:lnTo>
                        <a:pt x="135" y="41"/>
                      </a:lnTo>
                      <a:lnTo>
                        <a:pt x="142" y="34"/>
                      </a:lnTo>
                      <a:lnTo>
                        <a:pt x="128" y="21"/>
                      </a:lnTo>
                      <a:lnTo>
                        <a:pt x="128" y="14"/>
                      </a:lnTo>
                      <a:lnTo>
                        <a:pt x="135" y="21"/>
                      </a:lnTo>
                      <a:lnTo>
                        <a:pt x="142" y="21"/>
                      </a:lnTo>
                      <a:lnTo>
                        <a:pt x="149" y="14"/>
                      </a:lnTo>
                      <a:lnTo>
                        <a:pt x="156" y="14"/>
                      </a:lnTo>
                      <a:lnTo>
                        <a:pt x="156" y="21"/>
                      </a:lnTo>
                      <a:lnTo>
                        <a:pt x="169" y="27"/>
                      </a:lnTo>
                      <a:lnTo>
                        <a:pt x="183" y="14"/>
                      </a:lnTo>
                      <a:lnTo>
                        <a:pt x="189" y="21"/>
                      </a:lnTo>
                      <a:lnTo>
                        <a:pt x="203" y="7"/>
                      </a:lnTo>
                      <a:lnTo>
                        <a:pt x="203" y="14"/>
                      </a:lnTo>
                      <a:lnTo>
                        <a:pt x="210" y="14"/>
                      </a:lnTo>
                      <a:lnTo>
                        <a:pt x="216" y="21"/>
                      </a:lnTo>
                      <a:lnTo>
                        <a:pt x="210" y="27"/>
                      </a:lnTo>
                      <a:lnTo>
                        <a:pt x="216" y="27"/>
                      </a:lnTo>
                      <a:lnTo>
                        <a:pt x="223" y="27"/>
                      </a:lnTo>
                      <a:lnTo>
                        <a:pt x="223" y="41"/>
                      </a:lnTo>
                      <a:lnTo>
                        <a:pt x="230" y="34"/>
                      </a:lnTo>
                      <a:lnTo>
                        <a:pt x="237" y="41"/>
                      </a:lnTo>
                      <a:lnTo>
                        <a:pt x="250" y="41"/>
                      </a:lnTo>
                      <a:lnTo>
                        <a:pt x="257" y="41"/>
                      </a:lnTo>
                      <a:lnTo>
                        <a:pt x="277" y="41"/>
                      </a:lnTo>
                      <a:lnTo>
                        <a:pt x="291" y="41"/>
                      </a:lnTo>
                      <a:close/>
                    </a:path>
                  </a:pathLst>
                </a:custGeom>
                <a:solidFill>
                  <a:srgbClr val="A6A6A6"/>
                </a:solidFill>
                <a:ln w="0">
                  <a:solidFill>
                    <a:srgbClr val="A6A6A6"/>
                  </a:solidFill>
                  <a:prstDash val="solid"/>
                  <a:round/>
                  <a:headEnd/>
                  <a:tailEnd/>
                </a:ln>
              </p:spPr>
              <p:txBody>
                <a:bodyPr lIns="100796" tIns="50398" rIns="100796" bIns="50398"/>
                <a:lstStyle/>
                <a:p>
                  <a:endParaRPr lang="es-ES" sz="2004" dirty="0"/>
                </a:p>
              </p:txBody>
            </p:sp>
            <p:sp>
              <p:nvSpPr>
                <p:cNvPr id="8228" name="Freeform 224">
                  <a:extLst>
                    <a:ext uri="{FF2B5EF4-FFF2-40B4-BE49-F238E27FC236}">
                      <a16:creationId xmlns:a16="http://schemas.microsoft.com/office/drawing/2014/main" id="{41FD3344-3F34-7C8D-D381-2847DC5E3B9B}"/>
                    </a:ext>
                  </a:extLst>
                </p:cNvPr>
                <p:cNvSpPr>
                  <a:spLocks/>
                </p:cNvSpPr>
                <p:nvPr/>
              </p:nvSpPr>
              <p:spPr bwMode="auto">
                <a:xfrm>
                  <a:off x="5046678" y="6320804"/>
                  <a:ext cx="259229" cy="334879"/>
                </a:xfrm>
                <a:custGeom>
                  <a:avLst/>
                  <a:gdLst>
                    <a:gd name="T0" fmla="*/ 2147483647 w 691"/>
                    <a:gd name="T1" fmla="*/ 2147483647 h 813"/>
                    <a:gd name="T2" fmla="*/ 2147483647 w 691"/>
                    <a:gd name="T3" fmla="*/ 2147483647 h 813"/>
                    <a:gd name="T4" fmla="*/ 2147483647 w 691"/>
                    <a:gd name="T5" fmla="*/ 2147483647 h 813"/>
                    <a:gd name="T6" fmla="*/ 2147483647 w 691"/>
                    <a:gd name="T7" fmla="*/ 2147483647 h 813"/>
                    <a:gd name="T8" fmla="*/ 2147483647 w 691"/>
                    <a:gd name="T9" fmla="*/ 2147483647 h 813"/>
                    <a:gd name="T10" fmla="*/ 2147483647 w 691"/>
                    <a:gd name="T11" fmla="*/ 2147483647 h 813"/>
                    <a:gd name="T12" fmla="*/ 2147483647 w 691"/>
                    <a:gd name="T13" fmla="*/ 2147483647 h 813"/>
                    <a:gd name="T14" fmla="*/ 2147483647 w 691"/>
                    <a:gd name="T15" fmla="*/ 2147483647 h 813"/>
                    <a:gd name="T16" fmla="*/ 2147483647 w 691"/>
                    <a:gd name="T17" fmla="*/ 2147483647 h 813"/>
                    <a:gd name="T18" fmla="*/ 2147483647 w 691"/>
                    <a:gd name="T19" fmla="*/ 2147483647 h 813"/>
                    <a:gd name="T20" fmla="*/ 2147483647 w 691"/>
                    <a:gd name="T21" fmla="*/ 2147483647 h 813"/>
                    <a:gd name="T22" fmla="*/ 2147483647 w 691"/>
                    <a:gd name="T23" fmla="*/ 2147483647 h 813"/>
                    <a:gd name="T24" fmla="*/ 2147483647 w 691"/>
                    <a:gd name="T25" fmla="*/ 2147483647 h 813"/>
                    <a:gd name="T26" fmla="*/ 2147483647 w 691"/>
                    <a:gd name="T27" fmla="*/ 2147483647 h 813"/>
                    <a:gd name="T28" fmla="*/ 2147483647 w 691"/>
                    <a:gd name="T29" fmla="*/ 2147483647 h 813"/>
                    <a:gd name="T30" fmla="*/ 2147483647 w 691"/>
                    <a:gd name="T31" fmla="*/ 2147483647 h 813"/>
                    <a:gd name="T32" fmla="*/ 2147483647 w 691"/>
                    <a:gd name="T33" fmla="*/ 2147483647 h 813"/>
                    <a:gd name="T34" fmla="*/ 2147483647 w 691"/>
                    <a:gd name="T35" fmla="*/ 2147483647 h 813"/>
                    <a:gd name="T36" fmla="*/ 2147483647 w 691"/>
                    <a:gd name="T37" fmla="*/ 2147483647 h 813"/>
                    <a:gd name="T38" fmla="*/ 2147483647 w 691"/>
                    <a:gd name="T39" fmla="*/ 2147483647 h 813"/>
                    <a:gd name="T40" fmla="*/ 2147483647 w 691"/>
                    <a:gd name="T41" fmla="*/ 2147483647 h 813"/>
                    <a:gd name="T42" fmla="*/ 2147483647 w 691"/>
                    <a:gd name="T43" fmla="*/ 2147483647 h 813"/>
                    <a:gd name="T44" fmla="*/ 2147483647 w 691"/>
                    <a:gd name="T45" fmla="*/ 2147483647 h 813"/>
                    <a:gd name="T46" fmla="*/ 2147483647 w 691"/>
                    <a:gd name="T47" fmla="*/ 2147483647 h 813"/>
                    <a:gd name="T48" fmla="*/ 2147483647 w 691"/>
                    <a:gd name="T49" fmla="*/ 2147483647 h 813"/>
                    <a:gd name="T50" fmla="*/ 738886155 w 691"/>
                    <a:gd name="T51" fmla="*/ 2147483647 h 813"/>
                    <a:gd name="T52" fmla="*/ 397827637 w 691"/>
                    <a:gd name="T53" fmla="*/ 2147483647 h 813"/>
                    <a:gd name="T54" fmla="*/ 1136861533 w 691"/>
                    <a:gd name="T55" fmla="*/ 2147483647 h 813"/>
                    <a:gd name="T56" fmla="*/ 1136861533 w 691"/>
                    <a:gd name="T57" fmla="*/ 2147483647 h 813"/>
                    <a:gd name="T58" fmla="*/ 2147483647 w 691"/>
                    <a:gd name="T59" fmla="*/ 2147483647 h 813"/>
                    <a:gd name="T60" fmla="*/ 2147483647 w 691"/>
                    <a:gd name="T61" fmla="*/ 2147483647 h 813"/>
                    <a:gd name="T62" fmla="*/ 2147483647 w 691"/>
                    <a:gd name="T63" fmla="*/ 2147483647 h 813"/>
                    <a:gd name="T64" fmla="*/ 2147483647 w 691"/>
                    <a:gd name="T65" fmla="*/ 2147483647 h 813"/>
                    <a:gd name="T66" fmla="*/ 2147483647 w 691"/>
                    <a:gd name="T67" fmla="*/ 2147483647 h 813"/>
                    <a:gd name="T68" fmla="*/ 2147483647 w 691"/>
                    <a:gd name="T69" fmla="*/ 2147483647 h 813"/>
                    <a:gd name="T70" fmla="*/ 2147483647 w 691"/>
                    <a:gd name="T71" fmla="*/ 2147483647 h 813"/>
                    <a:gd name="T72" fmla="*/ 2147483647 w 691"/>
                    <a:gd name="T73" fmla="*/ 2147483647 h 813"/>
                    <a:gd name="T74" fmla="*/ 2147483647 w 691"/>
                    <a:gd name="T75" fmla="*/ 2147483647 h 813"/>
                    <a:gd name="T76" fmla="*/ 2147483647 w 691"/>
                    <a:gd name="T77" fmla="*/ 2147483647 h 813"/>
                    <a:gd name="T78" fmla="*/ 2147483647 w 691"/>
                    <a:gd name="T79" fmla="*/ 2147483647 h 813"/>
                    <a:gd name="T80" fmla="*/ 2147483647 w 691"/>
                    <a:gd name="T81" fmla="*/ 2147483647 h 813"/>
                    <a:gd name="T82" fmla="*/ 2147483647 w 691"/>
                    <a:gd name="T83" fmla="*/ 2147483647 h 813"/>
                    <a:gd name="T84" fmla="*/ 2147483647 w 691"/>
                    <a:gd name="T85" fmla="*/ 2147483647 h 813"/>
                    <a:gd name="T86" fmla="*/ 2147483647 w 691"/>
                    <a:gd name="T87" fmla="*/ 2147483647 h 813"/>
                    <a:gd name="T88" fmla="*/ 2147483647 w 691"/>
                    <a:gd name="T89" fmla="*/ 2147483647 h 813"/>
                    <a:gd name="T90" fmla="*/ 2147483647 w 691"/>
                    <a:gd name="T91" fmla="*/ 2147483647 h 813"/>
                    <a:gd name="T92" fmla="*/ 2147483647 w 691"/>
                    <a:gd name="T93" fmla="*/ 2147483647 h 813"/>
                    <a:gd name="T94" fmla="*/ 2147483647 w 691"/>
                    <a:gd name="T95" fmla="*/ 2147483647 h 813"/>
                    <a:gd name="T96" fmla="*/ 2147483647 w 691"/>
                    <a:gd name="T97" fmla="*/ 2147483647 h 813"/>
                    <a:gd name="T98" fmla="*/ 2147483647 w 691"/>
                    <a:gd name="T99" fmla="*/ 1749899136 h 813"/>
                    <a:gd name="T100" fmla="*/ 2147483647 w 691"/>
                    <a:gd name="T101" fmla="*/ 1389597252 h 813"/>
                    <a:gd name="T102" fmla="*/ 2147483647 w 691"/>
                    <a:gd name="T103" fmla="*/ 1080767278 h 813"/>
                    <a:gd name="T104" fmla="*/ 2147483647 w 691"/>
                    <a:gd name="T105" fmla="*/ 720603954 h 813"/>
                    <a:gd name="T106" fmla="*/ 2147483647 w 691"/>
                    <a:gd name="T107" fmla="*/ 360301977 h 813"/>
                    <a:gd name="T108" fmla="*/ 2147483647 w 691"/>
                    <a:gd name="T109" fmla="*/ 360301977 h 813"/>
                    <a:gd name="T110" fmla="*/ 2147483647 w 691"/>
                    <a:gd name="T111" fmla="*/ 720603954 h 813"/>
                    <a:gd name="T112" fmla="*/ 2147483647 w 691"/>
                    <a:gd name="T113" fmla="*/ 1749899136 h 813"/>
                    <a:gd name="T114" fmla="*/ 2147483647 w 691"/>
                    <a:gd name="T115" fmla="*/ 2147483647 h 813"/>
                    <a:gd name="T116" fmla="*/ 2147483647 w 691"/>
                    <a:gd name="T117" fmla="*/ 2147483647 h 813"/>
                    <a:gd name="T118" fmla="*/ 2147483647 w 691"/>
                    <a:gd name="T119" fmla="*/ 2147483647 h 813"/>
                    <a:gd name="T120" fmla="*/ 2147483647 w 691"/>
                    <a:gd name="T121" fmla="*/ 2147483647 h 813"/>
                    <a:gd name="T122" fmla="*/ 2147483647 w 691"/>
                    <a:gd name="T123" fmla="*/ 2147483647 h 8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91"/>
                    <a:gd name="T187" fmla="*/ 0 h 813"/>
                    <a:gd name="T188" fmla="*/ 691 w 691"/>
                    <a:gd name="T189" fmla="*/ 813 h 81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91" h="813">
                      <a:moveTo>
                        <a:pt x="677" y="244"/>
                      </a:moveTo>
                      <a:lnTo>
                        <a:pt x="677" y="251"/>
                      </a:lnTo>
                      <a:lnTo>
                        <a:pt x="677" y="258"/>
                      </a:lnTo>
                      <a:lnTo>
                        <a:pt x="670" y="278"/>
                      </a:lnTo>
                      <a:lnTo>
                        <a:pt x="670" y="285"/>
                      </a:lnTo>
                      <a:lnTo>
                        <a:pt x="664" y="292"/>
                      </a:lnTo>
                      <a:lnTo>
                        <a:pt x="657" y="292"/>
                      </a:lnTo>
                      <a:lnTo>
                        <a:pt x="643" y="312"/>
                      </a:lnTo>
                      <a:lnTo>
                        <a:pt x="657" y="332"/>
                      </a:lnTo>
                      <a:lnTo>
                        <a:pt x="657" y="346"/>
                      </a:lnTo>
                      <a:lnTo>
                        <a:pt x="657" y="353"/>
                      </a:lnTo>
                      <a:lnTo>
                        <a:pt x="650" y="359"/>
                      </a:lnTo>
                      <a:lnTo>
                        <a:pt x="650" y="366"/>
                      </a:lnTo>
                      <a:lnTo>
                        <a:pt x="657" y="373"/>
                      </a:lnTo>
                      <a:lnTo>
                        <a:pt x="664" y="380"/>
                      </a:lnTo>
                      <a:lnTo>
                        <a:pt x="664" y="393"/>
                      </a:lnTo>
                      <a:lnTo>
                        <a:pt x="664" y="400"/>
                      </a:lnTo>
                      <a:lnTo>
                        <a:pt x="664" y="414"/>
                      </a:lnTo>
                      <a:lnTo>
                        <a:pt x="657" y="407"/>
                      </a:lnTo>
                      <a:lnTo>
                        <a:pt x="657" y="414"/>
                      </a:lnTo>
                      <a:lnTo>
                        <a:pt x="650" y="441"/>
                      </a:lnTo>
                      <a:lnTo>
                        <a:pt x="636" y="454"/>
                      </a:lnTo>
                      <a:lnTo>
                        <a:pt x="636" y="461"/>
                      </a:lnTo>
                      <a:lnTo>
                        <a:pt x="636" y="475"/>
                      </a:lnTo>
                      <a:lnTo>
                        <a:pt x="630" y="481"/>
                      </a:lnTo>
                      <a:lnTo>
                        <a:pt x="630" y="488"/>
                      </a:lnTo>
                      <a:lnTo>
                        <a:pt x="623" y="488"/>
                      </a:lnTo>
                      <a:lnTo>
                        <a:pt x="623" y="502"/>
                      </a:lnTo>
                      <a:lnTo>
                        <a:pt x="616" y="515"/>
                      </a:lnTo>
                      <a:lnTo>
                        <a:pt x="616" y="529"/>
                      </a:lnTo>
                      <a:lnTo>
                        <a:pt x="616" y="536"/>
                      </a:lnTo>
                      <a:lnTo>
                        <a:pt x="616" y="542"/>
                      </a:lnTo>
                      <a:lnTo>
                        <a:pt x="616" y="549"/>
                      </a:lnTo>
                      <a:lnTo>
                        <a:pt x="609" y="542"/>
                      </a:lnTo>
                      <a:lnTo>
                        <a:pt x="603" y="549"/>
                      </a:lnTo>
                      <a:lnTo>
                        <a:pt x="596" y="576"/>
                      </a:lnTo>
                      <a:lnTo>
                        <a:pt x="576" y="597"/>
                      </a:lnTo>
                      <a:lnTo>
                        <a:pt x="562" y="603"/>
                      </a:lnTo>
                      <a:lnTo>
                        <a:pt x="528" y="603"/>
                      </a:lnTo>
                      <a:lnTo>
                        <a:pt x="521" y="610"/>
                      </a:lnTo>
                      <a:lnTo>
                        <a:pt x="501" y="624"/>
                      </a:lnTo>
                      <a:lnTo>
                        <a:pt x="501" y="617"/>
                      </a:lnTo>
                      <a:lnTo>
                        <a:pt x="494" y="624"/>
                      </a:lnTo>
                      <a:lnTo>
                        <a:pt x="474" y="630"/>
                      </a:lnTo>
                      <a:lnTo>
                        <a:pt x="454" y="630"/>
                      </a:lnTo>
                      <a:lnTo>
                        <a:pt x="447" y="637"/>
                      </a:lnTo>
                      <a:lnTo>
                        <a:pt x="440" y="630"/>
                      </a:lnTo>
                      <a:lnTo>
                        <a:pt x="440" y="637"/>
                      </a:lnTo>
                      <a:lnTo>
                        <a:pt x="420" y="644"/>
                      </a:lnTo>
                      <a:lnTo>
                        <a:pt x="420" y="637"/>
                      </a:lnTo>
                      <a:lnTo>
                        <a:pt x="406" y="644"/>
                      </a:lnTo>
                      <a:lnTo>
                        <a:pt x="393" y="644"/>
                      </a:lnTo>
                      <a:lnTo>
                        <a:pt x="386" y="644"/>
                      </a:lnTo>
                      <a:lnTo>
                        <a:pt x="379" y="651"/>
                      </a:lnTo>
                      <a:lnTo>
                        <a:pt x="372" y="657"/>
                      </a:lnTo>
                      <a:lnTo>
                        <a:pt x="359" y="651"/>
                      </a:lnTo>
                      <a:lnTo>
                        <a:pt x="359" y="664"/>
                      </a:lnTo>
                      <a:lnTo>
                        <a:pt x="318" y="664"/>
                      </a:lnTo>
                      <a:lnTo>
                        <a:pt x="311" y="671"/>
                      </a:lnTo>
                      <a:lnTo>
                        <a:pt x="298" y="671"/>
                      </a:lnTo>
                      <a:lnTo>
                        <a:pt x="291" y="678"/>
                      </a:lnTo>
                      <a:lnTo>
                        <a:pt x="284" y="691"/>
                      </a:lnTo>
                      <a:lnTo>
                        <a:pt x="277" y="705"/>
                      </a:lnTo>
                      <a:lnTo>
                        <a:pt x="271" y="705"/>
                      </a:lnTo>
                      <a:lnTo>
                        <a:pt x="264" y="718"/>
                      </a:lnTo>
                      <a:lnTo>
                        <a:pt x="257" y="725"/>
                      </a:lnTo>
                      <a:lnTo>
                        <a:pt x="250" y="732"/>
                      </a:lnTo>
                      <a:lnTo>
                        <a:pt x="230" y="766"/>
                      </a:lnTo>
                      <a:lnTo>
                        <a:pt x="210" y="779"/>
                      </a:lnTo>
                      <a:lnTo>
                        <a:pt x="196" y="806"/>
                      </a:lnTo>
                      <a:lnTo>
                        <a:pt x="183" y="813"/>
                      </a:lnTo>
                      <a:lnTo>
                        <a:pt x="142" y="800"/>
                      </a:lnTo>
                      <a:lnTo>
                        <a:pt x="135" y="806"/>
                      </a:lnTo>
                      <a:lnTo>
                        <a:pt x="115" y="800"/>
                      </a:lnTo>
                      <a:lnTo>
                        <a:pt x="101" y="800"/>
                      </a:lnTo>
                      <a:lnTo>
                        <a:pt x="47" y="779"/>
                      </a:lnTo>
                      <a:lnTo>
                        <a:pt x="34" y="773"/>
                      </a:lnTo>
                      <a:lnTo>
                        <a:pt x="13" y="779"/>
                      </a:lnTo>
                      <a:lnTo>
                        <a:pt x="7" y="786"/>
                      </a:lnTo>
                      <a:lnTo>
                        <a:pt x="0" y="786"/>
                      </a:lnTo>
                      <a:lnTo>
                        <a:pt x="7" y="779"/>
                      </a:lnTo>
                      <a:lnTo>
                        <a:pt x="13" y="773"/>
                      </a:lnTo>
                      <a:lnTo>
                        <a:pt x="20" y="766"/>
                      </a:lnTo>
                      <a:lnTo>
                        <a:pt x="20" y="752"/>
                      </a:lnTo>
                      <a:lnTo>
                        <a:pt x="13" y="746"/>
                      </a:lnTo>
                      <a:lnTo>
                        <a:pt x="20" y="746"/>
                      </a:lnTo>
                      <a:lnTo>
                        <a:pt x="20" y="739"/>
                      </a:lnTo>
                      <a:lnTo>
                        <a:pt x="34" y="746"/>
                      </a:lnTo>
                      <a:lnTo>
                        <a:pt x="40" y="746"/>
                      </a:lnTo>
                      <a:lnTo>
                        <a:pt x="47" y="746"/>
                      </a:lnTo>
                      <a:lnTo>
                        <a:pt x="54" y="746"/>
                      </a:lnTo>
                      <a:lnTo>
                        <a:pt x="61" y="746"/>
                      </a:lnTo>
                      <a:lnTo>
                        <a:pt x="88" y="746"/>
                      </a:lnTo>
                      <a:lnTo>
                        <a:pt x="142" y="732"/>
                      </a:lnTo>
                      <a:lnTo>
                        <a:pt x="156" y="718"/>
                      </a:lnTo>
                      <a:lnTo>
                        <a:pt x="176" y="712"/>
                      </a:lnTo>
                      <a:lnTo>
                        <a:pt x="210" y="691"/>
                      </a:lnTo>
                      <a:lnTo>
                        <a:pt x="217" y="685"/>
                      </a:lnTo>
                      <a:lnTo>
                        <a:pt x="250" y="657"/>
                      </a:lnTo>
                      <a:lnTo>
                        <a:pt x="291" y="624"/>
                      </a:lnTo>
                      <a:lnTo>
                        <a:pt x="298" y="603"/>
                      </a:lnTo>
                      <a:lnTo>
                        <a:pt x="305" y="576"/>
                      </a:lnTo>
                      <a:lnTo>
                        <a:pt x="305" y="563"/>
                      </a:lnTo>
                      <a:lnTo>
                        <a:pt x="305" y="556"/>
                      </a:lnTo>
                      <a:lnTo>
                        <a:pt x="298" y="536"/>
                      </a:lnTo>
                      <a:lnTo>
                        <a:pt x="305" y="522"/>
                      </a:lnTo>
                      <a:lnTo>
                        <a:pt x="305" y="515"/>
                      </a:lnTo>
                      <a:lnTo>
                        <a:pt x="305" y="508"/>
                      </a:lnTo>
                      <a:lnTo>
                        <a:pt x="311" y="488"/>
                      </a:lnTo>
                      <a:lnTo>
                        <a:pt x="311" y="481"/>
                      </a:lnTo>
                      <a:lnTo>
                        <a:pt x="338" y="468"/>
                      </a:lnTo>
                      <a:lnTo>
                        <a:pt x="345" y="447"/>
                      </a:lnTo>
                      <a:lnTo>
                        <a:pt x="352" y="441"/>
                      </a:lnTo>
                      <a:lnTo>
                        <a:pt x="352" y="414"/>
                      </a:lnTo>
                      <a:lnTo>
                        <a:pt x="359" y="414"/>
                      </a:lnTo>
                      <a:lnTo>
                        <a:pt x="359" y="407"/>
                      </a:lnTo>
                      <a:lnTo>
                        <a:pt x="359" y="400"/>
                      </a:lnTo>
                      <a:lnTo>
                        <a:pt x="352" y="400"/>
                      </a:lnTo>
                      <a:lnTo>
                        <a:pt x="359" y="393"/>
                      </a:lnTo>
                      <a:lnTo>
                        <a:pt x="366" y="380"/>
                      </a:lnTo>
                      <a:lnTo>
                        <a:pt x="366" y="373"/>
                      </a:lnTo>
                      <a:lnTo>
                        <a:pt x="366" y="359"/>
                      </a:lnTo>
                      <a:lnTo>
                        <a:pt x="413" y="319"/>
                      </a:lnTo>
                      <a:lnTo>
                        <a:pt x="426" y="298"/>
                      </a:lnTo>
                      <a:lnTo>
                        <a:pt x="426" y="285"/>
                      </a:lnTo>
                      <a:lnTo>
                        <a:pt x="440" y="265"/>
                      </a:lnTo>
                      <a:lnTo>
                        <a:pt x="440" y="244"/>
                      </a:lnTo>
                      <a:lnTo>
                        <a:pt x="447" y="244"/>
                      </a:lnTo>
                      <a:lnTo>
                        <a:pt x="447" y="231"/>
                      </a:lnTo>
                      <a:lnTo>
                        <a:pt x="454" y="231"/>
                      </a:lnTo>
                      <a:lnTo>
                        <a:pt x="454" y="217"/>
                      </a:lnTo>
                      <a:lnTo>
                        <a:pt x="467" y="204"/>
                      </a:lnTo>
                      <a:lnTo>
                        <a:pt x="474" y="197"/>
                      </a:lnTo>
                      <a:lnTo>
                        <a:pt x="481" y="183"/>
                      </a:lnTo>
                      <a:lnTo>
                        <a:pt x="474" y="163"/>
                      </a:lnTo>
                      <a:lnTo>
                        <a:pt x="481" y="143"/>
                      </a:lnTo>
                      <a:lnTo>
                        <a:pt x="487" y="136"/>
                      </a:lnTo>
                      <a:lnTo>
                        <a:pt x="487" y="122"/>
                      </a:lnTo>
                      <a:lnTo>
                        <a:pt x="494" y="122"/>
                      </a:lnTo>
                      <a:lnTo>
                        <a:pt x="501" y="88"/>
                      </a:lnTo>
                      <a:lnTo>
                        <a:pt x="494" y="82"/>
                      </a:lnTo>
                      <a:lnTo>
                        <a:pt x="501" y="75"/>
                      </a:lnTo>
                      <a:lnTo>
                        <a:pt x="494" y="68"/>
                      </a:lnTo>
                      <a:lnTo>
                        <a:pt x="494" y="55"/>
                      </a:lnTo>
                      <a:lnTo>
                        <a:pt x="494" y="48"/>
                      </a:lnTo>
                      <a:lnTo>
                        <a:pt x="501" y="48"/>
                      </a:lnTo>
                      <a:lnTo>
                        <a:pt x="508" y="55"/>
                      </a:lnTo>
                      <a:lnTo>
                        <a:pt x="515" y="41"/>
                      </a:lnTo>
                      <a:lnTo>
                        <a:pt x="515" y="34"/>
                      </a:lnTo>
                      <a:lnTo>
                        <a:pt x="521" y="34"/>
                      </a:lnTo>
                      <a:lnTo>
                        <a:pt x="528" y="27"/>
                      </a:lnTo>
                      <a:lnTo>
                        <a:pt x="528" y="34"/>
                      </a:lnTo>
                      <a:lnTo>
                        <a:pt x="528" y="27"/>
                      </a:lnTo>
                      <a:lnTo>
                        <a:pt x="535" y="27"/>
                      </a:lnTo>
                      <a:lnTo>
                        <a:pt x="542" y="27"/>
                      </a:lnTo>
                      <a:lnTo>
                        <a:pt x="542" y="21"/>
                      </a:lnTo>
                      <a:lnTo>
                        <a:pt x="548" y="27"/>
                      </a:lnTo>
                      <a:lnTo>
                        <a:pt x="555" y="21"/>
                      </a:lnTo>
                      <a:lnTo>
                        <a:pt x="569" y="14"/>
                      </a:lnTo>
                      <a:lnTo>
                        <a:pt x="576" y="21"/>
                      </a:lnTo>
                      <a:lnTo>
                        <a:pt x="582" y="7"/>
                      </a:lnTo>
                      <a:lnTo>
                        <a:pt x="589" y="7"/>
                      </a:lnTo>
                      <a:lnTo>
                        <a:pt x="596" y="14"/>
                      </a:lnTo>
                      <a:lnTo>
                        <a:pt x="623" y="0"/>
                      </a:lnTo>
                      <a:lnTo>
                        <a:pt x="636" y="7"/>
                      </a:lnTo>
                      <a:lnTo>
                        <a:pt x="636" y="14"/>
                      </a:lnTo>
                      <a:lnTo>
                        <a:pt x="643" y="7"/>
                      </a:lnTo>
                      <a:lnTo>
                        <a:pt x="650" y="14"/>
                      </a:lnTo>
                      <a:lnTo>
                        <a:pt x="643" y="21"/>
                      </a:lnTo>
                      <a:lnTo>
                        <a:pt x="650" y="27"/>
                      </a:lnTo>
                      <a:lnTo>
                        <a:pt x="657" y="34"/>
                      </a:lnTo>
                      <a:lnTo>
                        <a:pt x="670" y="34"/>
                      </a:lnTo>
                      <a:lnTo>
                        <a:pt x="677" y="48"/>
                      </a:lnTo>
                      <a:lnTo>
                        <a:pt x="677" y="55"/>
                      </a:lnTo>
                      <a:lnTo>
                        <a:pt x="684" y="68"/>
                      </a:lnTo>
                      <a:lnTo>
                        <a:pt x="677" y="88"/>
                      </a:lnTo>
                      <a:lnTo>
                        <a:pt x="684" y="136"/>
                      </a:lnTo>
                      <a:lnTo>
                        <a:pt x="691" y="163"/>
                      </a:lnTo>
                      <a:lnTo>
                        <a:pt x="684" y="170"/>
                      </a:lnTo>
                      <a:lnTo>
                        <a:pt x="691" y="183"/>
                      </a:lnTo>
                      <a:lnTo>
                        <a:pt x="684" y="204"/>
                      </a:lnTo>
                      <a:lnTo>
                        <a:pt x="684" y="217"/>
                      </a:lnTo>
                      <a:lnTo>
                        <a:pt x="684" y="224"/>
                      </a:lnTo>
                      <a:lnTo>
                        <a:pt x="691" y="231"/>
                      </a:lnTo>
                      <a:lnTo>
                        <a:pt x="677" y="244"/>
                      </a:lnTo>
                      <a:close/>
                    </a:path>
                  </a:pathLst>
                </a:custGeom>
                <a:solidFill>
                  <a:srgbClr val="A6A6A6"/>
                </a:solidFill>
                <a:ln w="0">
                  <a:solidFill>
                    <a:srgbClr val="A6A6A6"/>
                  </a:solidFill>
                  <a:prstDash val="solid"/>
                  <a:round/>
                  <a:headEnd/>
                  <a:tailEnd/>
                </a:ln>
              </p:spPr>
              <p:txBody>
                <a:bodyPr lIns="100796" tIns="50398" rIns="100796" bIns="50398"/>
                <a:lstStyle/>
                <a:p>
                  <a:endParaRPr lang="es-ES" sz="2004" dirty="0"/>
                </a:p>
              </p:txBody>
            </p:sp>
            <p:sp>
              <p:nvSpPr>
                <p:cNvPr id="8229" name="Freeform 230">
                  <a:extLst>
                    <a:ext uri="{FF2B5EF4-FFF2-40B4-BE49-F238E27FC236}">
                      <a16:creationId xmlns:a16="http://schemas.microsoft.com/office/drawing/2014/main" id="{3E3A668D-0364-57E2-871F-C70FFBCD9FAE}"/>
                    </a:ext>
                  </a:extLst>
                </p:cNvPr>
                <p:cNvSpPr>
                  <a:spLocks/>
                </p:cNvSpPr>
                <p:nvPr/>
              </p:nvSpPr>
              <p:spPr bwMode="auto">
                <a:xfrm>
                  <a:off x="5317809" y="6121483"/>
                  <a:ext cx="174958" cy="192460"/>
                </a:xfrm>
                <a:custGeom>
                  <a:avLst/>
                  <a:gdLst>
                    <a:gd name="T0" fmla="*/ 2147483647 w 454"/>
                    <a:gd name="T1" fmla="*/ 2147483647 h 460"/>
                    <a:gd name="T2" fmla="*/ 2147483647 w 454"/>
                    <a:gd name="T3" fmla="*/ 2147483647 h 460"/>
                    <a:gd name="T4" fmla="*/ 2147483647 w 454"/>
                    <a:gd name="T5" fmla="*/ 2147483647 h 460"/>
                    <a:gd name="T6" fmla="*/ 2147483647 w 454"/>
                    <a:gd name="T7" fmla="*/ 2147483647 h 460"/>
                    <a:gd name="T8" fmla="*/ 2147483647 w 454"/>
                    <a:gd name="T9" fmla="*/ 2147483647 h 460"/>
                    <a:gd name="T10" fmla="*/ 2147483647 w 454"/>
                    <a:gd name="T11" fmla="*/ 2147483647 h 460"/>
                    <a:gd name="T12" fmla="*/ 2147483647 w 454"/>
                    <a:gd name="T13" fmla="*/ 1078805730 h 460"/>
                    <a:gd name="T14" fmla="*/ 2147483647 w 454"/>
                    <a:gd name="T15" fmla="*/ 0 h 460"/>
                    <a:gd name="T16" fmla="*/ 2147483647 w 454"/>
                    <a:gd name="T17" fmla="*/ 701216640 h 460"/>
                    <a:gd name="T18" fmla="*/ 2147483647 w 454"/>
                    <a:gd name="T19" fmla="*/ 1456252189 h 460"/>
                    <a:gd name="T20" fmla="*/ 2147483647 w 454"/>
                    <a:gd name="T21" fmla="*/ 1779879362 h 460"/>
                    <a:gd name="T22" fmla="*/ 2147483647 w 454"/>
                    <a:gd name="T23" fmla="*/ 2147483647 h 460"/>
                    <a:gd name="T24" fmla="*/ 2147483647 w 454"/>
                    <a:gd name="T25" fmla="*/ 2147483647 h 460"/>
                    <a:gd name="T26" fmla="*/ 2147483647 w 454"/>
                    <a:gd name="T27" fmla="*/ 2147483647 h 460"/>
                    <a:gd name="T28" fmla="*/ 2147483647 w 454"/>
                    <a:gd name="T29" fmla="*/ 2147483647 h 460"/>
                    <a:gd name="T30" fmla="*/ 2147483647 w 454"/>
                    <a:gd name="T31" fmla="*/ 2147483647 h 460"/>
                    <a:gd name="T32" fmla="*/ 2147483647 w 454"/>
                    <a:gd name="T33" fmla="*/ 2147483647 h 460"/>
                    <a:gd name="T34" fmla="*/ 2147483647 w 454"/>
                    <a:gd name="T35" fmla="*/ 2147483647 h 460"/>
                    <a:gd name="T36" fmla="*/ 2147483647 w 454"/>
                    <a:gd name="T37" fmla="*/ 2147483647 h 460"/>
                    <a:gd name="T38" fmla="*/ 2147483647 w 454"/>
                    <a:gd name="T39" fmla="*/ 2147483647 h 460"/>
                    <a:gd name="T40" fmla="*/ 2147483647 w 454"/>
                    <a:gd name="T41" fmla="*/ 2147483647 h 460"/>
                    <a:gd name="T42" fmla="*/ 2147483647 w 454"/>
                    <a:gd name="T43" fmla="*/ 2147483647 h 460"/>
                    <a:gd name="T44" fmla="*/ 2147483647 w 454"/>
                    <a:gd name="T45" fmla="*/ 2147483647 h 460"/>
                    <a:gd name="T46" fmla="*/ 2147483647 w 454"/>
                    <a:gd name="T47" fmla="*/ 2147483647 h 460"/>
                    <a:gd name="T48" fmla="*/ 2147483647 w 454"/>
                    <a:gd name="T49" fmla="*/ 2147483647 h 460"/>
                    <a:gd name="T50" fmla="*/ 2147483647 w 454"/>
                    <a:gd name="T51" fmla="*/ 2147483647 h 460"/>
                    <a:gd name="T52" fmla="*/ 2147483647 w 454"/>
                    <a:gd name="T53" fmla="*/ 2147483647 h 460"/>
                    <a:gd name="T54" fmla="*/ 2147483647 w 454"/>
                    <a:gd name="T55" fmla="*/ 2147483647 h 460"/>
                    <a:gd name="T56" fmla="*/ 2147483647 w 454"/>
                    <a:gd name="T57" fmla="*/ 2147483647 h 460"/>
                    <a:gd name="T58" fmla="*/ 2147483647 w 454"/>
                    <a:gd name="T59" fmla="*/ 2147483647 h 460"/>
                    <a:gd name="T60" fmla="*/ 2147483647 w 454"/>
                    <a:gd name="T61" fmla="*/ 2147483647 h 460"/>
                    <a:gd name="T62" fmla="*/ 2147483647 w 454"/>
                    <a:gd name="T63" fmla="*/ 2147483647 h 460"/>
                    <a:gd name="T64" fmla="*/ 2147483647 w 454"/>
                    <a:gd name="T65" fmla="*/ 2147483647 h 460"/>
                    <a:gd name="T66" fmla="*/ 2147483647 w 454"/>
                    <a:gd name="T67" fmla="*/ 2147483647 h 460"/>
                    <a:gd name="T68" fmla="*/ 2147483647 w 454"/>
                    <a:gd name="T69" fmla="*/ 2147483647 h 460"/>
                    <a:gd name="T70" fmla="*/ 2147483647 w 454"/>
                    <a:gd name="T71" fmla="*/ 2147483647 h 460"/>
                    <a:gd name="T72" fmla="*/ 2147483647 w 454"/>
                    <a:gd name="T73" fmla="*/ 2147483647 h 460"/>
                    <a:gd name="T74" fmla="*/ 2147483647 w 454"/>
                    <a:gd name="T75" fmla="*/ 2147483647 h 460"/>
                    <a:gd name="T76" fmla="*/ 2147483647 w 454"/>
                    <a:gd name="T77" fmla="*/ 2147483647 h 460"/>
                    <a:gd name="T78" fmla="*/ 2147483647 w 454"/>
                    <a:gd name="T79" fmla="*/ 2147483647 h 460"/>
                    <a:gd name="T80" fmla="*/ 2147483647 w 454"/>
                    <a:gd name="T81" fmla="*/ 2147483647 h 460"/>
                    <a:gd name="T82" fmla="*/ 2147483647 w 454"/>
                    <a:gd name="T83" fmla="*/ 2147483647 h 460"/>
                    <a:gd name="T84" fmla="*/ 1663591499 w 454"/>
                    <a:gd name="T85" fmla="*/ 2147483647 h 460"/>
                    <a:gd name="T86" fmla="*/ 431341955 w 454"/>
                    <a:gd name="T87" fmla="*/ 2147483647 h 460"/>
                    <a:gd name="T88" fmla="*/ 431341955 w 454"/>
                    <a:gd name="T89" fmla="*/ 2147483647 h 460"/>
                    <a:gd name="T90" fmla="*/ 431341955 w 454"/>
                    <a:gd name="T91" fmla="*/ 2147483647 h 460"/>
                    <a:gd name="T92" fmla="*/ 1232248557 w 454"/>
                    <a:gd name="T93" fmla="*/ 2147483647 h 460"/>
                    <a:gd name="T94" fmla="*/ 2094932466 w 454"/>
                    <a:gd name="T95" fmla="*/ 2147483647 h 460"/>
                    <a:gd name="T96" fmla="*/ 2147483647 w 454"/>
                    <a:gd name="T97" fmla="*/ 2147483647 h 460"/>
                    <a:gd name="T98" fmla="*/ 2147483647 w 454"/>
                    <a:gd name="T99" fmla="*/ 2147483647 h 460"/>
                    <a:gd name="T100" fmla="*/ 2147483647 w 454"/>
                    <a:gd name="T101" fmla="*/ 2147483647 h 460"/>
                    <a:gd name="T102" fmla="*/ 2147483647 w 454"/>
                    <a:gd name="T103" fmla="*/ 2147483647 h 460"/>
                    <a:gd name="T104" fmla="*/ 2147483647 w 454"/>
                    <a:gd name="T105" fmla="*/ 2147483647 h 460"/>
                    <a:gd name="T106" fmla="*/ 2147483647 w 454"/>
                    <a:gd name="T107" fmla="*/ 2147483647 h 460"/>
                    <a:gd name="T108" fmla="*/ 2147483647 w 454"/>
                    <a:gd name="T109" fmla="*/ 2147483647 h 460"/>
                    <a:gd name="T110" fmla="*/ 2147483647 w 454"/>
                    <a:gd name="T111" fmla="*/ 2147483647 h 460"/>
                    <a:gd name="T112" fmla="*/ 2147483647 w 454"/>
                    <a:gd name="T113" fmla="*/ 2147483647 h 460"/>
                    <a:gd name="T114" fmla="*/ 2147483647 w 454"/>
                    <a:gd name="T115" fmla="*/ 2147483647 h 460"/>
                    <a:gd name="T116" fmla="*/ 2147483647 w 454"/>
                    <a:gd name="T117" fmla="*/ 2147483647 h 460"/>
                    <a:gd name="T118" fmla="*/ 2147483647 w 454"/>
                    <a:gd name="T119" fmla="*/ 2147483647 h 460"/>
                    <a:gd name="T120" fmla="*/ 2147483647 w 454"/>
                    <a:gd name="T121" fmla="*/ 2147483647 h 460"/>
                    <a:gd name="T122" fmla="*/ 2147483647 w 454"/>
                    <a:gd name="T123" fmla="*/ 2147483647 h 460"/>
                    <a:gd name="T124" fmla="*/ 2147483647 w 454"/>
                    <a:gd name="T125" fmla="*/ 2147483647 h 46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54"/>
                    <a:gd name="T190" fmla="*/ 0 h 460"/>
                    <a:gd name="T191" fmla="*/ 454 w 454"/>
                    <a:gd name="T192" fmla="*/ 460 h 46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54" h="460">
                      <a:moveTo>
                        <a:pt x="244" y="142"/>
                      </a:moveTo>
                      <a:lnTo>
                        <a:pt x="257" y="128"/>
                      </a:lnTo>
                      <a:lnTo>
                        <a:pt x="264" y="128"/>
                      </a:lnTo>
                      <a:lnTo>
                        <a:pt x="277" y="115"/>
                      </a:lnTo>
                      <a:lnTo>
                        <a:pt x="291" y="122"/>
                      </a:lnTo>
                      <a:lnTo>
                        <a:pt x="318" y="142"/>
                      </a:lnTo>
                      <a:lnTo>
                        <a:pt x="338" y="128"/>
                      </a:lnTo>
                      <a:lnTo>
                        <a:pt x="345" y="115"/>
                      </a:lnTo>
                      <a:lnTo>
                        <a:pt x="352" y="108"/>
                      </a:lnTo>
                      <a:lnTo>
                        <a:pt x="352" y="81"/>
                      </a:lnTo>
                      <a:lnTo>
                        <a:pt x="359" y="67"/>
                      </a:lnTo>
                      <a:lnTo>
                        <a:pt x="372" y="40"/>
                      </a:lnTo>
                      <a:lnTo>
                        <a:pt x="379" y="33"/>
                      </a:lnTo>
                      <a:lnTo>
                        <a:pt x="379" y="20"/>
                      </a:lnTo>
                      <a:lnTo>
                        <a:pt x="399" y="13"/>
                      </a:lnTo>
                      <a:lnTo>
                        <a:pt x="406" y="0"/>
                      </a:lnTo>
                      <a:lnTo>
                        <a:pt x="413" y="13"/>
                      </a:lnTo>
                      <a:lnTo>
                        <a:pt x="420" y="13"/>
                      </a:lnTo>
                      <a:lnTo>
                        <a:pt x="433" y="27"/>
                      </a:lnTo>
                      <a:lnTo>
                        <a:pt x="440" y="27"/>
                      </a:lnTo>
                      <a:lnTo>
                        <a:pt x="440" y="33"/>
                      </a:lnTo>
                      <a:lnTo>
                        <a:pt x="454" y="33"/>
                      </a:lnTo>
                      <a:lnTo>
                        <a:pt x="454" y="40"/>
                      </a:lnTo>
                      <a:lnTo>
                        <a:pt x="454" y="61"/>
                      </a:lnTo>
                      <a:lnTo>
                        <a:pt x="447" y="81"/>
                      </a:lnTo>
                      <a:lnTo>
                        <a:pt x="454" y="81"/>
                      </a:lnTo>
                      <a:lnTo>
                        <a:pt x="447" y="94"/>
                      </a:lnTo>
                      <a:lnTo>
                        <a:pt x="433" y="101"/>
                      </a:lnTo>
                      <a:lnTo>
                        <a:pt x="413" y="122"/>
                      </a:lnTo>
                      <a:lnTo>
                        <a:pt x="413" y="142"/>
                      </a:lnTo>
                      <a:lnTo>
                        <a:pt x="420" y="149"/>
                      </a:lnTo>
                      <a:lnTo>
                        <a:pt x="420" y="155"/>
                      </a:lnTo>
                      <a:lnTo>
                        <a:pt x="426" y="155"/>
                      </a:lnTo>
                      <a:lnTo>
                        <a:pt x="426" y="176"/>
                      </a:lnTo>
                      <a:lnTo>
                        <a:pt x="420" y="203"/>
                      </a:lnTo>
                      <a:lnTo>
                        <a:pt x="413" y="210"/>
                      </a:lnTo>
                      <a:lnTo>
                        <a:pt x="413" y="216"/>
                      </a:lnTo>
                      <a:lnTo>
                        <a:pt x="406" y="230"/>
                      </a:lnTo>
                      <a:lnTo>
                        <a:pt x="413" y="244"/>
                      </a:lnTo>
                      <a:lnTo>
                        <a:pt x="413" y="250"/>
                      </a:lnTo>
                      <a:lnTo>
                        <a:pt x="413" y="257"/>
                      </a:lnTo>
                      <a:lnTo>
                        <a:pt x="399" y="257"/>
                      </a:lnTo>
                      <a:lnTo>
                        <a:pt x="399" y="264"/>
                      </a:lnTo>
                      <a:lnTo>
                        <a:pt x="399" y="271"/>
                      </a:lnTo>
                      <a:lnTo>
                        <a:pt x="393" y="271"/>
                      </a:lnTo>
                      <a:lnTo>
                        <a:pt x="393" y="277"/>
                      </a:lnTo>
                      <a:lnTo>
                        <a:pt x="386" y="277"/>
                      </a:lnTo>
                      <a:lnTo>
                        <a:pt x="366" y="291"/>
                      </a:lnTo>
                      <a:lnTo>
                        <a:pt x="359" y="298"/>
                      </a:lnTo>
                      <a:lnTo>
                        <a:pt x="352" y="298"/>
                      </a:lnTo>
                      <a:lnTo>
                        <a:pt x="352" y="311"/>
                      </a:lnTo>
                      <a:lnTo>
                        <a:pt x="352" y="304"/>
                      </a:lnTo>
                      <a:lnTo>
                        <a:pt x="345" y="304"/>
                      </a:lnTo>
                      <a:lnTo>
                        <a:pt x="332" y="318"/>
                      </a:lnTo>
                      <a:lnTo>
                        <a:pt x="338" y="318"/>
                      </a:lnTo>
                      <a:lnTo>
                        <a:pt x="345" y="311"/>
                      </a:lnTo>
                      <a:lnTo>
                        <a:pt x="338" y="318"/>
                      </a:lnTo>
                      <a:lnTo>
                        <a:pt x="332" y="318"/>
                      </a:lnTo>
                      <a:lnTo>
                        <a:pt x="332" y="325"/>
                      </a:lnTo>
                      <a:lnTo>
                        <a:pt x="332" y="318"/>
                      </a:lnTo>
                      <a:lnTo>
                        <a:pt x="318" y="318"/>
                      </a:lnTo>
                      <a:lnTo>
                        <a:pt x="311" y="325"/>
                      </a:lnTo>
                      <a:lnTo>
                        <a:pt x="298" y="325"/>
                      </a:lnTo>
                      <a:lnTo>
                        <a:pt x="284" y="332"/>
                      </a:lnTo>
                      <a:lnTo>
                        <a:pt x="277" y="338"/>
                      </a:lnTo>
                      <a:lnTo>
                        <a:pt x="271" y="345"/>
                      </a:lnTo>
                      <a:lnTo>
                        <a:pt x="244" y="359"/>
                      </a:lnTo>
                      <a:lnTo>
                        <a:pt x="237" y="365"/>
                      </a:lnTo>
                      <a:lnTo>
                        <a:pt x="210" y="365"/>
                      </a:lnTo>
                      <a:lnTo>
                        <a:pt x="203" y="365"/>
                      </a:lnTo>
                      <a:lnTo>
                        <a:pt x="176" y="365"/>
                      </a:lnTo>
                      <a:lnTo>
                        <a:pt x="142" y="386"/>
                      </a:lnTo>
                      <a:lnTo>
                        <a:pt x="128" y="406"/>
                      </a:lnTo>
                      <a:lnTo>
                        <a:pt x="128" y="420"/>
                      </a:lnTo>
                      <a:lnTo>
                        <a:pt x="122" y="426"/>
                      </a:lnTo>
                      <a:lnTo>
                        <a:pt x="108" y="440"/>
                      </a:lnTo>
                      <a:lnTo>
                        <a:pt x="108" y="447"/>
                      </a:lnTo>
                      <a:lnTo>
                        <a:pt x="95" y="460"/>
                      </a:lnTo>
                      <a:lnTo>
                        <a:pt x="88" y="447"/>
                      </a:lnTo>
                      <a:lnTo>
                        <a:pt x="81" y="433"/>
                      </a:lnTo>
                      <a:lnTo>
                        <a:pt x="68" y="440"/>
                      </a:lnTo>
                      <a:lnTo>
                        <a:pt x="54" y="433"/>
                      </a:lnTo>
                      <a:lnTo>
                        <a:pt x="47" y="433"/>
                      </a:lnTo>
                      <a:lnTo>
                        <a:pt x="40" y="440"/>
                      </a:lnTo>
                      <a:lnTo>
                        <a:pt x="34" y="433"/>
                      </a:lnTo>
                      <a:lnTo>
                        <a:pt x="27" y="433"/>
                      </a:lnTo>
                      <a:lnTo>
                        <a:pt x="20" y="433"/>
                      </a:lnTo>
                      <a:lnTo>
                        <a:pt x="7" y="440"/>
                      </a:lnTo>
                      <a:lnTo>
                        <a:pt x="7" y="433"/>
                      </a:lnTo>
                      <a:lnTo>
                        <a:pt x="7" y="420"/>
                      </a:lnTo>
                      <a:lnTo>
                        <a:pt x="0" y="406"/>
                      </a:lnTo>
                      <a:lnTo>
                        <a:pt x="7" y="399"/>
                      </a:lnTo>
                      <a:lnTo>
                        <a:pt x="20" y="393"/>
                      </a:lnTo>
                      <a:lnTo>
                        <a:pt x="20" y="386"/>
                      </a:lnTo>
                      <a:lnTo>
                        <a:pt x="27" y="379"/>
                      </a:lnTo>
                      <a:lnTo>
                        <a:pt x="34" y="372"/>
                      </a:lnTo>
                      <a:lnTo>
                        <a:pt x="40" y="365"/>
                      </a:lnTo>
                      <a:lnTo>
                        <a:pt x="47" y="359"/>
                      </a:lnTo>
                      <a:lnTo>
                        <a:pt x="47" y="345"/>
                      </a:lnTo>
                      <a:lnTo>
                        <a:pt x="47" y="332"/>
                      </a:lnTo>
                      <a:lnTo>
                        <a:pt x="47" y="318"/>
                      </a:lnTo>
                      <a:lnTo>
                        <a:pt x="47" y="311"/>
                      </a:lnTo>
                      <a:lnTo>
                        <a:pt x="47" y="304"/>
                      </a:lnTo>
                      <a:lnTo>
                        <a:pt x="47" y="291"/>
                      </a:lnTo>
                      <a:lnTo>
                        <a:pt x="47" y="264"/>
                      </a:lnTo>
                      <a:lnTo>
                        <a:pt x="61" y="237"/>
                      </a:lnTo>
                      <a:lnTo>
                        <a:pt x="68" y="230"/>
                      </a:lnTo>
                      <a:lnTo>
                        <a:pt x="101" y="203"/>
                      </a:lnTo>
                      <a:lnTo>
                        <a:pt x="115" y="196"/>
                      </a:lnTo>
                      <a:lnTo>
                        <a:pt x="122" y="189"/>
                      </a:lnTo>
                      <a:lnTo>
                        <a:pt x="149" y="183"/>
                      </a:lnTo>
                      <a:lnTo>
                        <a:pt x="156" y="176"/>
                      </a:lnTo>
                      <a:lnTo>
                        <a:pt x="169" y="183"/>
                      </a:lnTo>
                      <a:lnTo>
                        <a:pt x="176" y="169"/>
                      </a:lnTo>
                      <a:lnTo>
                        <a:pt x="183" y="169"/>
                      </a:lnTo>
                      <a:lnTo>
                        <a:pt x="196" y="169"/>
                      </a:lnTo>
                      <a:lnTo>
                        <a:pt x="196" y="155"/>
                      </a:lnTo>
                      <a:lnTo>
                        <a:pt x="210" y="149"/>
                      </a:lnTo>
                      <a:lnTo>
                        <a:pt x="216" y="142"/>
                      </a:lnTo>
                      <a:lnTo>
                        <a:pt x="223" y="149"/>
                      </a:lnTo>
                      <a:lnTo>
                        <a:pt x="216" y="142"/>
                      </a:lnTo>
                      <a:lnTo>
                        <a:pt x="216" y="135"/>
                      </a:lnTo>
                      <a:lnTo>
                        <a:pt x="223" y="135"/>
                      </a:lnTo>
                      <a:lnTo>
                        <a:pt x="237" y="135"/>
                      </a:lnTo>
                      <a:lnTo>
                        <a:pt x="237" y="142"/>
                      </a:lnTo>
                      <a:lnTo>
                        <a:pt x="244" y="142"/>
                      </a:lnTo>
                      <a:close/>
                    </a:path>
                  </a:pathLst>
                </a:custGeom>
                <a:solidFill>
                  <a:srgbClr val="A6A6A6"/>
                </a:solidFill>
                <a:ln w="0">
                  <a:solidFill>
                    <a:srgbClr val="A6A6A6"/>
                  </a:solidFill>
                  <a:prstDash val="solid"/>
                  <a:round/>
                  <a:headEnd/>
                  <a:tailEnd/>
                </a:ln>
              </p:spPr>
              <p:txBody>
                <a:bodyPr lIns="100796" tIns="50398" rIns="100796" bIns="50398"/>
                <a:lstStyle/>
                <a:p>
                  <a:endParaRPr lang="es-ES" sz="2004" dirty="0"/>
                </a:p>
              </p:txBody>
            </p:sp>
          </p:grpSp>
        </p:grpSp>
        <p:grpSp>
          <p:nvGrpSpPr>
            <p:cNvPr id="8234" name="Group 61">
              <a:extLst>
                <a:ext uri="{FF2B5EF4-FFF2-40B4-BE49-F238E27FC236}">
                  <a16:creationId xmlns:a16="http://schemas.microsoft.com/office/drawing/2014/main" id="{62E8E9D9-0FF7-3A57-A1C4-67841C968570}"/>
                </a:ext>
              </a:extLst>
            </p:cNvPr>
            <p:cNvGrpSpPr/>
            <p:nvPr/>
          </p:nvGrpSpPr>
          <p:grpSpPr>
            <a:xfrm>
              <a:off x="12398845" y="5411827"/>
              <a:ext cx="781435" cy="892020"/>
              <a:chOff x="2283892" y="1041698"/>
              <a:chExt cx="904875" cy="1009650"/>
            </a:xfrm>
            <a:solidFill>
              <a:srgbClr val="04A2E0"/>
            </a:solidFill>
          </p:grpSpPr>
          <p:sp>
            <p:nvSpPr>
              <p:cNvPr id="8235" name="la_coruna">
                <a:extLst>
                  <a:ext uri="{FF2B5EF4-FFF2-40B4-BE49-F238E27FC236}">
                    <a16:creationId xmlns:a16="http://schemas.microsoft.com/office/drawing/2014/main" id="{47188E47-545F-A470-BB44-D05AED91234C}"/>
                  </a:ext>
                </a:extLst>
              </p:cNvPr>
              <p:cNvSpPr>
                <a:spLocks noEditPoints="1"/>
              </p:cNvSpPr>
              <p:nvPr/>
            </p:nvSpPr>
            <p:spPr bwMode="auto">
              <a:xfrm>
                <a:off x="2283892" y="1041698"/>
                <a:ext cx="614363" cy="639762"/>
              </a:xfrm>
              <a:custGeom>
                <a:avLst/>
                <a:gdLst>
                  <a:gd name="T0" fmla="*/ 2147483647 w 1429"/>
                  <a:gd name="T1" fmla="*/ 2147483647 h 1388"/>
                  <a:gd name="T2" fmla="*/ 2147483647 w 1429"/>
                  <a:gd name="T3" fmla="*/ 2147483647 h 1388"/>
                  <a:gd name="T4" fmla="*/ 2147483647 w 1429"/>
                  <a:gd name="T5" fmla="*/ 2147483647 h 1388"/>
                  <a:gd name="T6" fmla="*/ 2147483647 w 1429"/>
                  <a:gd name="T7" fmla="*/ 2147483647 h 1388"/>
                  <a:gd name="T8" fmla="*/ 2147483647 w 1429"/>
                  <a:gd name="T9" fmla="*/ 2147483647 h 1388"/>
                  <a:gd name="T10" fmla="*/ 2147483647 w 1429"/>
                  <a:gd name="T11" fmla="*/ 2147483647 h 1388"/>
                  <a:gd name="T12" fmla="*/ 2147483647 w 1429"/>
                  <a:gd name="T13" fmla="*/ 2147483647 h 1388"/>
                  <a:gd name="T14" fmla="*/ 2147483647 w 1429"/>
                  <a:gd name="T15" fmla="*/ 2147483647 h 1388"/>
                  <a:gd name="T16" fmla="*/ 2147483647 w 1429"/>
                  <a:gd name="T17" fmla="*/ 2147483647 h 1388"/>
                  <a:gd name="T18" fmla="*/ 2147483647 w 1429"/>
                  <a:gd name="T19" fmla="*/ 2147483647 h 1388"/>
                  <a:gd name="T20" fmla="*/ 2147483647 w 1429"/>
                  <a:gd name="T21" fmla="*/ 2147483647 h 1388"/>
                  <a:gd name="T22" fmla="*/ 2147483647 w 1429"/>
                  <a:gd name="T23" fmla="*/ 2147483647 h 1388"/>
                  <a:gd name="T24" fmla="*/ 2147483647 w 1429"/>
                  <a:gd name="T25" fmla="*/ 2147483647 h 1388"/>
                  <a:gd name="T26" fmla="*/ 2147483647 w 1429"/>
                  <a:gd name="T27" fmla="*/ 2147483647 h 1388"/>
                  <a:gd name="T28" fmla="*/ 2147483647 w 1429"/>
                  <a:gd name="T29" fmla="*/ 2147483647 h 1388"/>
                  <a:gd name="T30" fmla="*/ 2147483647 w 1429"/>
                  <a:gd name="T31" fmla="*/ 2147483647 h 1388"/>
                  <a:gd name="T32" fmla="*/ 2147483647 w 1429"/>
                  <a:gd name="T33" fmla="*/ 2147483647 h 1388"/>
                  <a:gd name="T34" fmla="*/ 2147483647 w 1429"/>
                  <a:gd name="T35" fmla="*/ 2147483647 h 1388"/>
                  <a:gd name="T36" fmla="*/ 2147483647 w 1429"/>
                  <a:gd name="T37" fmla="*/ 2147483647 h 1388"/>
                  <a:gd name="T38" fmla="*/ 2147483647 w 1429"/>
                  <a:gd name="T39" fmla="*/ 2147483647 h 1388"/>
                  <a:gd name="T40" fmla="*/ 2147483647 w 1429"/>
                  <a:gd name="T41" fmla="*/ 2147483647 h 1388"/>
                  <a:gd name="T42" fmla="*/ 1676892002 w 1429"/>
                  <a:gd name="T43" fmla="*/ 2147483647 h 1388"/>
                  <a:gd name="T44" fmla="*/ 2147483647 w 1429"/>
                  <a:gd name="T45" fmla="*/ 2147483647 h 1388"/>
                  <a:gd name="T46" fmla="*/ 2111726366 w 1429"/>
                  <a:gd name="T47" fmla="*/ 2147483647 h 1388"/>
                  <a:gd name="T48" fmla="*/ 2147483647 w 1429"/>
                  <a:gd name="T49" fmla="*/ 2147483647 h 1388"/>
                  <a:gd name="T50" fmla="*/ 2147483647 w 1429"/>
                  <a:gd name="T51" fmla="*/ 2147483647 h 1388"/>
                  <a:gd name="T52" fmla="*/ 2147483647 w 1429"/>
                  <a:gd name="T53" fmla="*/ 2147483647 h 1388"/>
                  <a:gd name="T54" fmla="*/ 2147483647 w 1429"/>
                  <a:gd name="T55" fmla="*/ 2147483647 h 1388"/>
                  <a:gd name="T56" fmla="*/ 2147483647 w 1429"/>
                  <a:gd name="T57" fmla="*/ 2147483647 h 1388"/>
                  <a:gd name="T58" fmla="*/ 2147483647 w 1429"/>
                  <a:gd name="T59" fmla="*/ 2147483647 h 1388"/>
                  <a:gd name="T60" fmla="*/ 2147483647 w 1429"/>
                  <a:gd name="T61" fmla="*/ 2147483647 h 1388"/>
                  <a:gd name="T62" fmla="*/ 2147483647 w 1429"/>
                  <a:gd name="T63" fmla="*/ 2147483647 h 1388"/>
                  <a:gd name="T64" fmla="*/ 2147483647 w 1429"/>
                  <a:gd name="T65" fmla="*/ 2147483647 h 1388"/>
                  <a:gd name="T66" fmla="*/ 2147483647 w 1429"/>
                  <a:gd name="T67" fmla="*/ 2147483647 h 1388"/>
                  <a:gd name="T68" fmla="*/ 2147483647 w 1429"/>
                  <a:gd name="T69" fmla="*/ 2147483647 h 1388"/>
                  <a:gd name="T70" fmla="*/ 2147483647 w 1429"/>
                  <a:gd name="T71" fmla="*/ 2147483647 h 1388"/>
                  <a:gd name="T72" fmla="*/ 2147483647 w 1429"/>
                  <a:gd name="T73" fmla="*/ 2147483647 h 1388"/>
                  <a:gd name="T74" fmla="*/ 2147483647 w 1429"/>
                  <a:gd name="T75" fmla="*/ 2147483647 h 1388"/>
                  <a:gd name="T76" fmla="*/ 2147483647 w 1429"/>
                  <a:gd name="T77" fmla="*/ 2147483647 h 1388"/>
                  <a:gd name="T78" fmla="*/ 2147483647 w 1429"/>
                  <a:gd name="T79" fmla="*/ 2147483647 h 1388"/>
                  <a:gd name="T80" fmla="*/ 2147483647 w 1429"/>
                  <a:gd name="T81" fmla="*/ 2147483647 h 1388"/>
                  <a:gd name="T82" fmla="*/ 2147483647 w 1429"/>
                  <a:gd name="T83" fmla="*/ 2147483647 h 1388"/>
                  <a:gd name="T84" fmla="*/ 2147483647 w 1429"/>
                  <a:gd name="T85" fmla="*/ 2147483647 h 1388"/>
                  <a:gd name="T86" fmla="*/ 2147483647 w 1429"/>
                  <a:gd name="T87" fmla="*/ 2147483647 h 1388"/>
                  <a:gd name="T88" fmla="*/ 2147483647 w 1429"/>
                  <a:gd name="T89" fmla="*/ 2147483647 h 1388"/>
                  <a:gd name="T90" fmla="*/ 2147483647 w 1429"/>
                  <a:gd name="T91" fmla="*/ 2147483647 h 1388"/>
                  <a:gd name="T92" fmla="*/ 2147483647 w 1429"/>
                  <a:gd name="T93" fmla="*/ 2147483647 h 1388"/>
                  <a:gd name="T94" fmla="*/ 2147483647 w 1429"/>
                  <a:gd name="T95" fmla="*/ 2147483647 h 1388"/>
                  <a:gd name="T96" fmla="*/ 2147483647 w 1429"/>
                  <a:gd name="T97" fmla="*/ 2147483647 h 1388"/>
                  <a:gd name="T98" fmla="*/ 2147483647 w 1429"/>
                  <a:gd name="T99" fmla="*/ 854273700 h 1388"/>
                  <a:gd name="T100" fmla="*/ 2147483647 w 1429"/>
                  <a:gd name="T101" fmla="*/ 2147483647 h 1388"/>
                  <a:gd name="T102" fmla="*/ 2147483647 w 1429"/>
                  <a:gd name="T103" fmla="*/ 2147483647 h 1388"/>
                  <a:gd name="T104" fmla="*/ 2147483647 w 1429"/>
                  <a:gd name="T105" fmla="*/ 2147483647 h 1388"/>
                  <a:gd name="T106" fmla="*/ 2147483647 w 1429"/>
                  <a:gd name="T107" fmla="*/ 2147483647 h 1388"/>
                  <a:gd name="T108" fmla="*/ 2147483647 w 1429"/>
                  <a:gd name="T109" fmla="*/ 459967079 h 1388"/>
                  <a:gd name="T110" fmla="*/ 2147483647 w 1429"/>
                  <a:gd name="T111" fmla="*/ 2147483647 h 1388"/>
                  <a:gd name="T112" fmla="*/ 2147483647 w 1429"/>
                  <a:gd name="T113" fmla="*/ 2147483647 h 1388"/>
                  <a:gd name="T114" fmla="*/ 2147483647 w 1429"/>
                  <a:gd name="T115" fmla="*/ 2147483647 h 1388"/>
                  <a:gd name="T116" fmla="*/ 2147483647 w 1429"/>
                  <a:gd name="T117" fmla="*/ 2147483647 h 1388"/>
                  <a:gd name="T118" fmla="*/ 2147483647 w 1429"/>
                  <a:gd name="T119" fmla="*/ 2147483647 h 1388"/>
                  <a:gd name="T120" fmla="*/ 2147483647 w 1429"/>
                  <a:gd name="T121" fmla="*/ 2147483647 h 13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429"/>
                  <a:gd name="T184" fmla="*/ 0 h 1388"/>
                  <a:gd name="T185" fmla="*/ 1429 w 1429"/>
                  <a:gd name="T186" fmla="*/ 1388 h 13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429" h="1388">
                    <a:moveTo>
                      <a:pt x="1084" y="1063"/>
                    </a:moveTo>
                    <a:lnTo>
                      <a:pt x="1077" y="1057"/>
                    </a:lnTo>
                    <a:lnTo>
                      <a:pt x="1070" y="1063"/>
                    </a:lnTo>
                    <a:lnTo>
                      <a:pt x="1063" y="1063"/>
                    </a:lnTo>
                    <a:lnTo>
                      <a:pt x="1056" y="1070"/>
                    </a:lnTo>
                    <a:lnTo>
                      <a:pt x="1050" y="1070"/>
                    </a:lnTo>
                    <a:lnTo>
                      <a:pt x="1043" y="1077"/>
                    </a:lnTo>
                    <a:lnTo>
                      <a:pt x="1036" y="1077"/>
                    </a:lnTo>
                    <a:lnTo>
                      <a:pt x="1036" y="1070"/>
                    </a:lnTo>
                    <a:lnTo>
                      <a:pt x="1029" y="1070"/>
                    </a:lnTo>
                    <a:lnTo>
                      <a:pt x="1029" y="1063"/>
                    </a:lnTo>
                    <a:lnTo>
                      <a:pt x="1036" y="1063"/>
                    </a:lnTo>
                    <a:lnTo>
                      <a:pt x="1029" y="1063"/>
                    </a:lnTo>
                    <a:lnTo>
                      <a:pt x="1023" y="1050"/>
                    </a:lnTo>
                    <a:lnTo>
                      <a:pt x="1016" y="1050"/>
                    </a:lnTo>
                    <a:lnTo>
                      <a:pt x="1009" y="1050"/>
                    </a:lnTo>
                    <a:lnTo>
                      <a:pt x="1002" y="1057"/>
                    </a:lnTo>
                    <a:lnTo>
                      <a:pt x="995" y="1057"/>
                    </a:lnTo>
                    <a:lnTo>
                      <a:pt x="989" y="1057"/>
                    </a:lnTo>
                    <a:lnTo>
                      <a:pt x="989" y="1063"/>
                    </a:lnTo>
                    <a:lnTo>
                      <a:pt x="982" y="1057"/>
                    </a:lnTo>
                    <a:lnTo>
                      <a:pt x="982" y="1050"/>
                    </a:lnTo>
                    <a:lnTo>
                      <a:pt x="968" y="1057"/>
                    </a:lnTo>
                    <a:lnTo>
                      <a:pt x="962" y="1057"/>
                    </a:lnTo>
                    <a:lnTo>
                      <a:pt x="955" y="1057"/>
                    </a:lnTo>
                    <a:lnTo>
                      <a:pt x="955" y="1050"/>
                    </a:lnTo>
                    <a:lnTo>
                      <a:pt x="948" y="1050"/>
                    </a:lnTo>
                    <a:lnTo>
                      <a:pt x="948" y="1043"/>
                    </a:lnTo>
                    <a:lnTo>
                      <a:pt x="941" y="1043"/>
                    </a:lnTo>
                    <a:lnTo>
                      <a:pt x="934" y="1043"/>
                    </a:lnTo>
                    <a:lnTo>
                      <a:pt x="934" y="1036"/>
                    </a:lnTo>
                    <a:lnTo>
                      <a:pt x="921" y="1050"/>
                    </a:lnTo>
                    <a:lnTo>
                      <a:pt x="914" y="1057"/>
                    </a:lnTo>
                    <a:lnTo>
                      <a:pt x="907" y="1057"/>
                    </a:lnTo>
                    <a:lnTo>
                      <a:pt x="907" y="1050"/>
                    </a:lnTo>
                    <a:lnTo>
                      <a:pt x="901" y="1057"/>
                    </a:lnTo>
                    <a:lnTo>
                      <a:pt x="907" y="1063"/>
                    </a:lnTo>
                    <a:lnTo>
                      <a:pt x="914" y="1070"/>
                    </a:lnTo>
                    <a:lnTo>
                      <a:pt x="907" y="1077"/>
                    </a:lnTo>
                    <a:lnTo>
                      <a:pt x="894" y="1077"/>
                    </a:lnTo>
                    <a:lnTo>
                      <a:pt x="887" y="1070"/>
                    </a:lnTo>
                    <a:lnTo>
                      <a:pt x="887" y="1063"/>
                    </a:lnTo>
                    <a:lnTo>
                      <a:pt x="880" y="1070"/>
                    </a:lnTo>
                    <a:lnTo>
                      <a:pt x="874" y="1070"/>
                    </a:lnTo>
                    <a:lnTo>
                      <a:pt x="880" y="1063"/>
                    </a:lnTo>
                    <a:lnTo>
                      <a:pt x="874" y="1063"/>
                    </a:lnTo>
                    <a:lnTo>
                      <a:pt x="867" y="1063"/>
                    </a:lnTo>
                    <a:lnTo>
                      <a:pt x="860" y="1070"/>
                    </a:lnTo>
                    <a:lnTo>
                      <a:pt x="853" y="1077"/>
                    </a:lnTo>
                    <a:lnTo>
                      <a:pt x="853" y="1084"/>
                    </a:lnTo>
                    <a:lnTo>
                      <a:pt x="846" y="1090"/>
                    </a:lnTo>
                    <a:lnTo>
                      <a:pt x="840" y="1084"/>
                    </a:lnTo>
                    <a:lnTo>
                      <a:pt x="833" y="1077"/>
                    </a:lnTo>
                    <a:lnTo>
                      <a:pt x="833" y="1070"/>
                    </a:lnTo>
                    <a:lnTo>
                      <a:pt x="840" y="1070"/>
                    </a:lnTo>
                    <a:lnTo>
                      <a:pt x="833" y="1063"/>
                    </a:lnTo>
                    <a:lnTo>
                      <a:pt x="826" y="1063"/>
                    </a:lnTo>
                    <a:lnTo>
                      <a:pt x="819" y="1063"/>
                    </a:lnTo>
                    <a:lnTo>
                      <a:pt x="826" y="1057"/>
                    </a:lnTo>
                    <a:lnTo>
                      <a:pt x="819" y="1050"/>
                    </a:lnTo>
                    <a:lnTo>
                      <a:pt x="813" y="1057"/>
                    </a:lnTo>
                    <a:lnTo>
                      <a:pt x="813" y="1063"/>
                    </a:lnTo>
                    <a:lnTo>
                      <a:pt x="806" y="1050"/>
                    </a:lnTo>
                    <a:lnTo>
                      <a:pt x="806" y="1057"/>
                    </a:lnTo>
                    <a:lnTo>
                      <a:pt x="799" y="1050"/>
                    </a:lnTo>
                    <a:lnTo>
                      <a:pt x="792" y="1057"/>
                    </a:lnTo>
                    <a:lnTo>
                      <a:pt x="792" y="1063"/>
                    </a:lnTo>
                    <a:lnTo>
                      <a:pt x="799" y="1063"/>
                    </a:lnTo>
                    <a:lnTo>
                      <a:pt x="806" y="1063"/>
                    </a:lnTo>
                    <a:lnTo>
                      <a:pt x="806" y="1070"/>
                    </a:lnTo>
                    <a:lnTo>
                      <a:pt x="806" y="1077"/>
                    </a:lnTo>
                    <a:lnTo>
                      <a:pt x="806" y="1084"/>
                    </a:lnTo>
                    <a:lnTo>
                      <a:pt x="806" y="1097"/>
                    </a:lnTo>
                    <a:lnTo>
                      <a:pt x="799" y="1097"/>
                    </a:lnTo>
                    <a:lnTo>
                      <a:pt x="806" y="1104"/>
                    </a:lnTo>
                    <a:lnTo>
                      <a:pt x="799" y="1104"/>
                    </a:lnTo>
                    <a:lnTo>
                      <a:pt x="785" y="1111"/>
                    </a:lnTo>
                    <a:lnTo>
                      <a:pt x="785" y="1117"/>
                    </a:lnTo>
                    <a:lnTo>
                      <a:pt x="785" y="1124"/>
                    </a:lnTo>
                    <a:lnTo>
                      <a:pt x="779" y="1117"/>
                    </a:lnTo>
                    <a:lnTo>
                      <a:pt x="772" y="1111"/>
                    </a:lnTo>
                    <a:lnTo>
                      <a:pt x="765" y="1117"/>
                    </a:lnTo>
                    <a:lnTo>
                      <a:pt x="758" y="1111"/>
                    </a:lnTo>
                    <a:lnTo>
                      <a:pt x="752" y="1111"/>
                    </a:lnTo>
                    <a:lnTo>
                      <a:pt x="752" y="1117"/>
                    </a:lnTo>
                    <a:lnTo>
                      <a:pt x="752" y="1124"/>
                    </a:lnTo>
                    <a:lnTo>
                      <a:pt x="745" y="1117"/>
                    </a:lnTo>
                    <a:lnTo>
                      <a:pt x="738" y="1124"/>
                    </a:lnTo>
                    <a:lnTo>
                      <a:pt x="738" y="1131"/>
                    </a:lnTo>
                    <a:lnTo>
                      <a:pt x="731" y="1131"/>
                    </a:lnTo>
                    <a:lnTo>
                      <a:pt x="731" y="1138"/>
                    </a:lnTo>
                    <a:lnTo>
                      <a:pt x="738" y="1145"/>
                    </a:lnTo>
                    <a:lnTo>
                      <a:pt x="731" y="1145"/>
                    </a:lnTo>
                    <a:lnTo>
                      <a:pt x="725" y="1145"/>
                    </a:lnTo>
                    <a:lnTo>
                      <a:pt x="718" y="1151"/>
                    </a:lnTo>
                    <a:lnTo>
                      <a:pt x="711" y="1158"/>
                    </a:lnTo>
                    <a:lnTo>
                      <a:pt x="704" y="1151"/>
                    </a:lnTo>
                    <a:lnTo>
                      <a:pt x="697" y="1151"/>
                    </a:lnTo>
                    <a:lnTo>
                      <a:pt x="691" y="1151"/>
                    </a:lnTo>
                    <a:lnTo>
                      <a:pt x="684" y="1158"/>
                    </a:lnTo>
                    <a:lnTo>
                      <a:pt x="670" y="1145"/>
                    </a:lnTo>
                    <a:lnTo>
                      <a:pt x="664" y="1138"/>
                    </a:lnTo>
                    <a:lnTo>
                      <a:pt x="650" y="1138"/>
                    </a:lnTo>
                    <a:lnTo>
                      <a:pt x="643" y="1145"/>
                    </a:lnTo>
                    <a:lnTo>
                      <a:pt x="636" y="1145"/>
                    </a:lnTo>
                    <a:lnTo>
                      <a:pt x="636" y="1138"/>
                    </a:lnTo>
                    <a:lnTo>
                      <a:pt x="630" y="1138"/>
                    </a:lnTo>
                    <a:lnTo>
                      <a:pt x="630" y="1145"/>
                    </a:lnTo>
                    <a:lnTo>
                      <a:pt x="623" y="1145"/>
                    </a:lnTo>
                    <a:lnTo>
                      <a:pt x="623" y="1138"/>
                    </a:lnTo>
                    <a:lnTo>
                      <a:pt x="616" y="1131"/>
                    </a:lnTo>
                    <a:lnTo>
                      <a:pt x="609" y="1131"/>
                    </a:lnTo>
                    <a:lnTo>
                      <a:pt x="609" y="1138"/>
                    </a:lnTo>
                    <a:lnTo>
                      <a:pt x="609" y="1145"/>
                    </a:lnTo>
                    <a:lnTo>
                      <a:pt x="603" y="1145"/>
                    </a:lnTo>
                    <a:lnTo>
                      <a:pt x="596" y="1151"/>
                    </a:lnTo>
                    <a:lnTo>
                      <a:pt x="589" y="1151"/>
                    </a:lnTo>
                    <a:lnTo>
                      <a:pt x="582" y="1151"/>
                    </a:lnTo>
                    <a:lnTo>
                      <a:pt x="576" y="1151"/>
                    </a:lnTo>
                    <a:lnTo>
                      <a:pt x="569" y="1172"/>
                    </a:lnTo>
                    <a:lnTo>
                      <a:pt x="569" y="1178"/>
                    </a:lnTo>
                    <a:lnTo>
                      <a:pt x="562" y="1178"/>
                    </a:lnTo>
                    <a:lnTo>
                      <a:pt x="555" y="1178"/>
                    </a:lnTo>
                    <a:lnTo>
                      <a:pt x="548" y="1178"/>
                    </a:lnTo>
                    <a:lnTo>
                      <a:pt x="548" y="1172"/>
                    </a:lnTo>
                    <a:lnTo>
                      <a:pt x="535" y="1172"/>
                    </a:lnTo>
                    <a:lnTo>
                      <a:pt x="535" y="1165"/>
                    </a:lnTo>
                    <a:lnTo>
                      <a:pt x="528" y="1165"/>
                    </a:lnTo>
                    <a:lnTo>
                      <a:pt x="528" y="1172"/>
                    </a:lnTo>
                    <a:lnTo>
                      <a:pt x="515" y="1172"/>
                    </a:lnTo>
                    <a:lnTo>
                      <a:pt x="508" y="1172"/>
                    </a:lnTo>
                    <a:lnTo>
                      <a:pt x="508" y="1178"/>
                    </a:lnTo>
                    <a:lnTo>
                      <a:pt x="481" y="1185"/>
                    </a:lnTo>
                    <a:lnTo>
                      <a:pt x="474" y="1185"/>
                    </a:lnTo>
                    <a:lnTo>
                      <a:pt x="467" y="1192"/>
                    </a:lnTo>
                    <a:lnTo>
                      <a:pt x="467" y="1199"/>
                    </a:lnTo>
                    <a:lnTo>
                      <a:pt x="467" y="1205"/>
                    </a:lnTo>
                    <a:lnTo>
                      <a:pt x="460" y="1205"/>
                    </a:lnTo>
                    <a:lnTo>
                      <a:pt x="460" y="1212"/>
                    </a:lnTo>
                    <a:lnTo>
                      <a:pt x="460" y="1219"/>
                    </a:lnTo>
                    <a:lnTo>
                      <a:pt x="454" y="1226"/>
                    </a:lnTo>
                    <a:lnTo>
                      <a:pt x="447" y="1233"/>
                    </a:lnTo>
                    <a:lnTo>
                      <a:pt x="447" y="1226"/>
                    </a:lnTo>
                    <a:lnTo>
                      <a:pt x="447" y="1233"/>
                    </a:lnTo>
                    <a:lnTo>
                      <a:pt x="440" y="1239"/>
                    </a:lnTo>
                    <a:lnTo>
                      <a:pt x="440" y="1246"/>
                    </a:lnTo>
                    <a:lnTo>
                      <a:pt x="433" y="1246"/>
                    </a:lnTo>
                    <a:lnTo>
                      <a:pt x="426" y="1246"/>
                    </a:lnTo>
                    <a:lnTo>
                      <a:pt x="426" y="1239"/>
                    </a:lnTo>
                    <a:lnTo>
                      <a:pt x="420" y="1246"/>
                    </a:lnTo>
                    <a:lnTo>
                      <a:pt x="413" y="1253"/>
                    </a:lnTo>
                    <a:lnTo>
                      <a:pt x="406" y="1253"/>
                    </a:lnTo>
                    <a:lnTo>
                      <a:pt x="399" y="1260"/>
                    </a:lnTo>
                    <a:lnTo>
                      <a:pt x="393" y="1260"/>
                    </a:lnTo>
                    <a:lnTo>
                      <a:pt x="393" y="1253"/>
                    </a:lnTo>
                    <a:lnTo>
                      <a:pt x="393" y="1260"/>
                    </a:lnTo>
                    <a:lnTo>
                      <a:pt x="386" y="1253"/>
                    </a:lnTo>
                    <a:lnTo>
                      <a:pt x="386" y="1246"/>
                    </a:lnTo>
                    <a:lnTo>
                      <a:pt x="379" y="1246"/>
                    </a:lnTo>
                    <a:lnTo>
                      <a:pt x="379" y="1239"/>
                    </a:lnTo>
                    <a:lnTo>
                      <a:pt x="386" y="1233"/>
                    </a:lnTo>
                    <a:lnTo>
                      <a:pt x="386" y="1226"/>
                    </a:lnTo>
                    <a:lnTo>
                      <a:pt x="379" y="1226"/>
                    </a:lnTo>
                    <a:lnTo>
                      <a:pt x="372" y="1226"/>
                    </a:lnTo>
                    <a:lnTo>
                      <a:pt x="372" y="1212"/>
                    </a:lnTo>
                    <a:lnTo>
                      <a:pt x="366" y="1205"/>
                    </a:lnTo>
                    <a:lnTo>
                      <a:pt x="366" y="1199"/>
                    </a:lnTo>
                    <a:lnTo>
                      <a:pt x="366" y="1205"/>
                    </a:lnTo>
                    <a:lnTo>
                      <a:pt x="366" y="1212"/>
                    </a:lnTo>
                    <a:lnTo>
                      <a:pt x="366" y="1205"/>
                    </a:lnTo>
                    <a:lnTo>
                      <a:pt x="366" y="1212"/>
                    </a:lnTo>
                    <a:lnTo>
                      <a:pt x="366" y="1226"/>
                    </a:lnTo>
                    <a:lnTo>
                      <a:pt x="359" y="1226"/>
                    </a:lnTo>
                    <a:lnTo>
                      <a:pt x="359" y="1233"/>
                    </a:lnTo>
                    <a:lnTo>
                      <a:pt x="352" y="1246"/>
                    </a:lnTo>
                    <a:lnTo>
                      <a:pt x="345" y="1246"/>
                    </a:lnTo>
                    <a:lnTo>
                      <a:pt x="352" y="1253"/>
                    </a:lnTo>
                    <a:lnTo>
                      <a:pt x="359" y="1253"/>
                    </a:lnTo>
                    <a:lnTo>
                      <a:pt x="366" y="1260"/>
                    </a:lnTo>
                    <a:lnTo>
                      <a:pt x="366" y="1266"/>
                    </a:lnTo>
                    <a:lnTo>
                      <a:pt x="359" y="1266"/>
                    </a:lnTo>
                    <a:lnTo>
                      <a:pt x="352" y="1266"/>
                    </a:lnTo>
                    <a:lnTo>
                      <a:pt x="345" y="1266"/>
                    </a:lnTo>
                    <a:lnTo>
                      <a:pt x="345" y="1273"/>
                    </a:lnTo>
                    <a:lnTo>
                      <a:pt x="345" y="1280"/>
                    </a:lnTo>
                    <a:lnTo>
                      <a:pt x="345" y="1287"/>
                    </a:lnTo>
                    <a:lnTo>
                      <a:pt x="345" y="1293"/>
                    </a:lnTo>
                    <a:lnTo>
                      <a:pt x="338" y="1287"/>
                    </a:lnTo>
                    <a:lnTo>
                      <a:pt x="338" y="1293"/>
                    </a:lnTo>
                    <a:lnTo>
                      <a:pt x="338" y="1287"/>
                    </a:lnTo>
                    <a:lnTo>
                      <a:pt x="332" y="1280"/>
                    </a:lnTo>
                    <a:lnTo>
                      <a:pt x="325" y="1280"/>
                    </a:lnTo>
                    <a:lnTo>
                      <a:pt x="318" y="1287"/>
                    </a:lnTo>
                    <a:lnTo>
                      <a:pt x="318" y="1280"/>
                    </a:lnTo>
                    <a:lnTo>
                      <a:pt x="325" y="1280"/>
                    </a:lnTo>
                    <a:lnTo>
                      <a:pt x="325" y="1273"/>
                    </a:lnTo>
                    <a:lnTo>
                      <a:pt x="325" y="1266"/>
                    </a:lnTo>
                    <a:lnTo>
                      <a:pt x="332" y="1266"/>
                    </a:lnTo>
                    <a:lnTo>
                      <a:pt x="332" y="1260"/>
                    </a:lnTo>
                    <a:lnTo>
                      <a:pt x="332" y="1253"/>
                    </a:lnTo>
                    <a:lnTo>
                      <a:pt x="318" y="1246"/>
                    </a:lnTo>
                    <a:lnTo>
                      <a:pt x="311" y="1246"/>
                    </a:lnTo>
                    <a:lnTo>
                      <a:pt x="318" y="1246"/>
                    </a:lnTo>
                    <a:lnTo>
                      <a:pt x="311" y="1246"/>
                    </a:lnTo>
                    <a:lnTo>
                      <a:pt x="311" y="1253"/>
                    </a:lnTo>
                    <a:lnTo>
                      <a:pt x="311" y="1260"/>
                    </a:lnTo>
                    <a:lnTo>
                      <a:pt x="305" y="1260"/>
                    </a:lnTo>
                    <a:lnTo>
                      <a:pt x="298" y="1266"/>
                    </a:lnTo>
                    <a:lnTo>
                      <a:pt x="291" y="1273"/>
                    </a:lnTo>
                    <a:lnTo>
                      <a:pt x="284" y="1280"/>
                    </a:lnTo>
                    <a:lnTo>
                      <a:pt x="284" y="1273"/>
                    </a:lnTo>
                    <a:lnTo>
                      <a:pt x="284" y="1280"/>
                    </a:lnTo>
                    <a:lnTo>
                      <a:pt x="277" y="1287"/>
                    </a:lnTo>
                    <a:lnTo>
                      <a:pt x="284" y="1287"/>
                    </a:lnTo>
                    <a:lnTo>
                      <a:pt x="277" y="1287"/>
                    </a:lnTo>
                    <a:lnTo>
                      <a:pt x="284" y="1293"/>
                    </a:lnTo>
                    <a:lnTo>
                      <a:pt x="291" y="1300"/>
                    </a:lnTo>
                    <a:lnTo>
                      <a:pt x="291" y="1307"/>
                    </a:lnTo>
                    <a:lnTo>
                      <a:pt x="284" y="1307"/>
                    </a:lnTo>
                    <a:lnTo>
                      <a:pt x="277" y="1314"/>
                    </a:lnTo>
                    <a:lnTo>
                      <a:pt x="277" y="1307"/>
                    </a:lnTo>
                    <a:lnTo>
                      <a:pt x="271" y="1314"/>
                    </a:lnTo>
                    <a:lnTo>
                      <a:pt x="271" y="1307"/>
                    </a:lnTo>
                    <a:lnTo>
                      <a:pt x="264" y="1307"/>
                    </a:lnTo>
                    <a:lnTo>
                      <a:pt x="257" y="1314"/>
                    </a:lnTo>
                    <a:lnTo>
                      <a:pt x="257" y="1321"/>
                    </a:lnTo>
                    <a:lnTo>
                      <a:pt x="257" y="1327"/>
                    </a:lnTo>
                    <a:lnTo>
                      <a:pt x="250" y="1327"/>
                    </a:lnTo>
                    <a:lnTo>
                      <a:pt x="237" y="1327"/>
                    </a:lnTo>
                    <a:lnTo>
                      <a:pt x="230" y="1334"/>
                    </a:lnTo>
                    <a:lnTo>
                      <a:pt x="230" y="1341"/>
                    </a:lnTo>
                    <a:lnTo>
                      <a:pt x="230" y="1334"/>
                    </a:lnTo>
                    <a:lnTo>
                      <a:pt x="230" y="1341"/>
                    </a:lnTo>
                    <a:lnTo>
                      <a:pt x="237" y="1348"/>
                    </a:lnTo>
                    <a:lnTo>
                      <a:pt x="237" y="1354"/>
                    </a:lnTo>
                    <a:lnTo>
                      <a:pt x="230" y="1361"/>
                    </a:lnTo>
                    <a:lnTo>
                      <a:pt x="223" y="1368"/>
                    </a:lnTo>
                    <a:lnTo>
                      <a:pt x="217" y="1368"/>
                    </a:lnTo>
                    <a:lnTo>
                      <a:pt x="210" y="1375"/>
                    </a:lnTo>
                    <a:lnTo>
                      <a:pt x="217" y="1388"/>
                    </a:lnTo>
                    <a:lnTo>
                      <a:pt x="210" y="1381"/>
                    </a:lnTo>
                    <a:lnTo>
                      <a:pt x="210" y="1375"/>
                    </a:lnTo>
                    <a:lnTo>
                      <a:pt x="203" y="1375"/>
                    </a:lnTo>
                    <a:lnTo>
                      <a:pt x="203" y="1381"/>
                    </a:lnTo>
                    <a:lnTo>
                      <a:pt x="196" y="1381"/>
                    </a:lnTo>
                    <a:lnTo>
                      <a:pt x="189" y="1375"/>
                    </a:lnTo>
                    <a:lnTo>
                      <a:pt x="189" y="1381"/>
                    </a:lnTo>
                    <a:lnTo>
                      <a:pt x="183" y="1375"/>
                    </a:lnTo>
                    <a:lnTo>
                      <a:pt x="183" y="1381"/>
                    </a:lnTo>
                    <a:lnTo>
                      <a:pt x="183" y="1375"/>
                    </a:lnTo>
                    <a:lnTo>
                      <a:pt x="183" y="1368"/>
                    </a:lnTo>
                    <a:lnTo>
                      <a:pt x="189" y="1368"/>
                    </a:lnTo>
                    <a:lnTo>
                      <a:pt x="183" y="1361"/>
                    </a:lnTo>
                    <a:lnTo>
                      <a:pt x="189" y="1361"/>
                    </a:lnTo>
                    <a:lnTo>
                      <a:pt x="189" y="1354"/>
                    </a:lnTo>
                    <a:lnTo>
                      <a:pt x="196" y="1354"/>
                    </a:lnTo>
                    <a:lnTo>
                      <a:pt x="196" y="1348"/>
                    </a:lnTo>
                    <a:lnTo>
                      <a:pt x="189" y="1334"/>
                    </a:lnTo>
                    <a:lnTo>
                      <a:pt x="183" y="1314"/>
                    </a:lnTo>
                    <a:lnTo>
                      <a:pt x="176" y="1314"/>
                    </a:lnTo>
                    <a:lnTo>
                      <a:pt x="169" y="1314"/>
                    </a:lnTo>
                    <a:lnTo>
                      <a:pt x="162" y="1314"/>
                    </a:lnTo>
                    <a:lnTo>
                      <a:pt x="162" y="1321"/>
                    </a:lnTo>
                    <a:lnTo>
                      <a:pt x="156" y="1321"/>
                    </a:lnTo>
                    <a:lnTo>
                      <a:pt x="149" y="1314"/>
                    </a:lnTo>
                    <a:lnTo>
                      <a:pt x="149" y="1307"/>
                    </a:lnTo>
                    <a:lnTo>
                      <a:pt x="156" y="1307"/>
                    </a:lnTo>
                    <a:lnTo>
                      <a:pt x="162" y="1300"/>
                    </a:lnTo>
                    <a:lnTo>
                      <a:pt x="162" y="1293"/>
                    </a:lnTo>
                    <a:lnTo>
                      <a:pt x="156" y="1293"/>
                    </a:lnTo>
                    <a:lnTo>
                      <a:pt x="162" y="1287"/>
                    </a:lnTo>
                    <a:lnTo>
                      <a:pt x="169" y="1287"/>
                    </a:lnTo>
                    <a:lnTo>
                      <a:pt x="176" y="1280"/>
                    </a:lnTo>
                    <a:lnTo>
                      <a:pt x="176" y="1273"/>
                    </a:lnTo>
                    <a:lnTo>
                      <a:pt x="176" y="1266"/>
                    </a:lnTo>
                    <a:lnTo>
                      <a:pt x="176" y="1260"/>
                    </a:lnTo>
                    <a:lnTo>
                      <a:pt x="176" y="1266"/>
                    </a:lnTo>
                    <a:lnTo>
                      <a:pt x="183" y="1260"/>
                    </a:lnTo>
                    <a:lnTo>
                      <a:pt x="189" y="1260"/>
                    </a:lnTo>
                    <a:lnTo>
                      <a:pt x="196" y="1239"/>
                    </a:lnTo>
                    <a:lnTo>
                      <a:pt x="196" y="1232"/>
                    </a:lnTo>
                    <a:lnTo>
                      <a:pt x="196" y="1226"/>
                    </a:lnTo>
                    <a:lnTo>
                      <a:pt x="196" y="1219"/>
                    </a:lnTo>
                    <a:lnTo>
                      <a:pt x="196" y="1212"/>
                    </a:lnTo>
                    <a:lnTo>
                      <a:pt x="196" y="1205"/>
                    </a:lnTo>
                    <a:lnTo>
                      <a:pt x="203" y="1205"/>
                    </a:lnTo>
                    <a:lnTo>
                      <a:pt x="203" y="1199"/>
                    </a:lnTo>
                    <a:lnTo>
                      <a:pt x="210" y="1178"/>
                    </a:lnTo>
                    <a:lnTo>
                      <a:pt x="203" y="1178"/>
                    </a:lnTo>
                    <a:lnTo>
                      <a:pt x="210" y="1178"/>
                    </a:lnTo>
                    <a:lnTo>
                      <a:pt x="210" y="1172"/>
                    </a:lnTo>
                    <a:lnTo>
                      <a:pt x="217" y="1165"/>
                    </a:lnTo>
                    <a:lnTo>
                      <a:pt x="223" y="1165"/>
                    </a:lnTo>
                    <a:lnTo>
                      <a:pt x="230" y="1151"/>
                    </a:lnTo>
                    <a:lnTo>
                      <a:pt x="230" y="1144"/>
                    </a:lnTo>
                    <a:lnTo>
                      <a:pt x="237" y="1144"/>
                    </a:lnTo>
                    <a:lnTo>
                      <a:pt x="244" y="1138"/>
                    </a:lnTo>
                    <a:lnTo>
                      <a:pt x="244" y="1131"/>
                    </a:lnTo>
                    <a:lnTo>
                      <a:pt x="250" y="1124"/>
                    </a:lnTo>
                    <a:lnTo>
                      <a:pt x="257" y="1124"/>
                    </a:lnTo>
                    <a:lnTo>
                      <a:pt x="257" y="1131"/>
                    </a:lnTo>
                    <a:lnTo>
                      <a:pt x="264" y="1131"/>
                    </a:lnTo>
                    <a:lnTo>
                      <a:pt x="271" y="1124"/>
                    </a:lnTo>
                    <a:lnTo>
                      <a:pt x="277" y="1117"/>
                    </a:lnTo>
                    <a:lnTo>
                      <a:pt x="277" y="1111"/>
                    </a:lnTo>
                    <a:lnTo>
                      <a:pt x="284" y="1111"/>
                    </a:lnTo>
                    <a:lnTo>
                      <a:pt x="291" y="1104"/>
                    </a:lnTo>
                    <a:lnTo>
                      <a:pt x="291" y="1097"/>
                    </a:lnTo>
                    <a:lnTo>
                      <a:pt x="291" y="1090"/>
                    </a:lnTo>
                    <a:lnTo>
                      <a:pt x="298" y="1090"/>
                    </a:lnTo>
                    <a:lnTo>
                      <a:pt x="298" y="1084"/>
                    </a:lnTo>
                    <a:lnTo>
                      <a:pt x="311" y="1077"/>
                    </a:lnTo>
                    <a:lnTo>
                      <a:pt x="318" y="1077"/>
                    </a:lnTo>
                    <a:lnTo>
                      <a:pt x="318" y="1084"/>
                    </a:lnTo>
                    <a:lnTo>
                      <a:pt x="325" y="1084"/>
                    </a:lnTo>
                    <a:lnTo>
                      <a:pt x="332" y="1084"/>
                    </a:lnTo>
                    <a:lnTo>
                      <a:pt x="332" y="1090"/>
                    </a:lnTo>
                    <a:lnTo>
                      <a:pt x="332" y="1077"/>
                    </a:lnTo>
                    <a:lnTo>
                      <a:pt x="325" y="1077"/>
                    </a:lnTo>
                    <a:lnTo>
                      <a:pt x="332" y="1077"/>
                    </a:lnTo>
                    <a:lnTo>
                      <a:pt x="332" y="1070"/>
                    </a:lnTo>
                    <a:lnTo>
                      <a:pt x="325" y="1070"/>
                    </a:lnTo>
                    <a:lnTo>
                      <a:pt x="325" y="1063"/>
                    </a:lnTo>
                    <a:lnTo>
                      <a:pt x="332" y="1057"/>
                    </a:lnTo>
                    <a:lnTo>
                      <a:pt x="332" y="1050"/>
                    </a:lnTo>
                    <a:lnTo>
                      <a:pt x="338" y="1050"/>
                    </a:lnTo>
                    <a:lnTo>
                      <a:pt x="345" y="1050"/>
                    </a:lnTo>
                    <a:lnTo>
                      <a:pt x="345" y="1043"/>
                    </a:lnTo>
                    <a:lnTo>
                      <a:pt x="345" y="1036"/>
                    </a:lnTo>
                    <a:lnTo>
                      <a:pt x="345" y="1050"/>
                    </a:lnTo>
                    <a:lnTo>
                      <a:pt x="338" y="1050"/>
                    </a:lnTo>
                    <a:lnTo>
                      <a:pt x="332" y="1043"/>
                    </a:lnTo>
                    <a:lnTo>
                      <a:pt x="332" y="1036"/>
                    </a:lnTo>
                    <a:lnTo>
                      <a:pt x="325" y="1036"/>
                    </a:lnTo>
                    <a:lnTo>
                      <a:pt x="332" y="1036"/>
                    </a:lnTo>
                    <a:lnTo>
                      <a:pt x="325" y="1043"/>
                    </a:lnTo>
                    <a:lnTo>
                      <a:pt x="318" y="1063"/>
                    </a:lnTo>
                    <a:lnTo>
                      <a:pt x="311" y="1070"/>
                    </a:lnTo>
                    <a:lnTo>
                      <a:pt x="305" y="1070"/>
                    </a:lnTo>
                    <a:lnTo>
                      <a:pt x="305" y="1063"/>
                    </a:lnTo>
                    <a:lnTo>
                      <a:pt x="298" y="1063"/>
                    </a:lnTo>
                    <a:lnTo>
                      <a:pt x="298" y="1057"/>
                    </a:lnTo>
                    <a:lnTo>
                      <a:pt x="298" y="1063"/>
                    </a:lnTo>
                    <a:lnTo>
                      <a:pt x="291" y="1063"/>
                    </a:lnTo>
                    <a:lnTo>
                      <a:pt x="284" y="1070"/>
                    </a:lnTo>
                    <a:lnTo>
                      <a:pt x="291" y="1070"/>
                    </a:lnTo>
                    <a:lnTo>
                      <a:pt x="284" y="1077"/>
                    </a:lnTo>
                    <a:lnTo>
                      <a:pt x="284" y="1084"/>
                    </a:lnTo>
                    <a:lnTo>
                      <a:pt x="277" y="1084"/>
                    </a:lnTo>
                    <a:lnTo>
                      <a:pt x="271" y="1090"/>
                    </a:lnTo>
                    <a:lnTo>
                      <a:pt x="271" y="1084"/>
                    </a:lnTo>
                    <a:lnTo>
                      <a:pt x="271" y="1077"/>
                    </a:lnTo>
                    <a:lnTo>
                      <a:pt x="264" y="1077"/>
                    </a:lnTo>
                    <a:lnTo>
                      <a:pt x="264" y="1070"/>
                    </a:lnTo>
                    <a:lnTo>
                      <a:pt x="257" y="1077"/>
                    </a:lnTo>
                    <a:lnTo>
                      <a:pt x="257" y="1084"/>
                    </a:lnTo>
                    <a:lnTo>
                      <a:pt x="250" y="1084"/>
                    </a:lnTo>
                    <a:lnTo>
                      <a:pt x="250" y="1090"/>
                    </a:lnTo>
                    <a:lnTo>
                      <a:pt x="250" y="1084"/>
                    </a:lnTo>
                    <a:lnTo>
                      <a:pt x="244" y="1084"/>
                    </a:lnTo>
                    <a:lnTo>
                      <a:pt x="237" y="1084"/>
                    </a:lnTo>
                    <a:lnTo>
                      <a:pt x="237" y="1077"/>
                    </a:lnTo>
                    <a:lnTo>
                      <a:pt x="237" y="1084"/>
                    </a:lnTo>
                    <a:lnTo>
                      <a:pt x="230" y="1077"/>
                    </a:lnTo>
                    <a:lnTo>
                      <a:pt x="230" y="1084"/>
                    </a:lnTo>
                    <a:lnTo>
                      <a:pt x="230" y="1070"/>
                    </a:lnTo>
                    <a:lnTo>
                      <a:pt x="230" y="1063"/>
                    </a:lnTo>
                    <a:lnTo>
                      <a:pt x="223" y="1057"/>
                    </a:lnTo>
                    <a:lnTo>
                      <a:pt x="223" y="1063"/>
                    </a:lnTo>
                    <a:lnTo>
                      <a:pt x="217" y="1063"/>
                    </a:lnTo>
                    <a:lnTo>
                      <a:pt x="217" y="1070"/>
                    </a:lnTo>
                    <a:lnTo>
                      <a:pt x="210" y="1070"/>
                    </a:lnTo>
                    <a:lnTo>
                      <a:pt x="203" y="1070"/>
                    </a:lnTo>
                    <a:lnTo>
                      <a:pt x="203" y="1077"/>
                    </a:lnTo>
                    <a:lnTo>
                      <a:pt x="203" y="1070"/>
                    </a:lnTo>
                    <a:lnTo>
                      <a:pt x="196" y="1070"/>
                    </a:lnTo>
                    <a:lnTo>
                      <a:pt x="189" y="1077"/>
                    </a:lnTo>
                    <a:lnTo>
                      <a:pt x="189" y="1070"/>
                    </a:lnTo>
                    <a:lnTo>
                      <a:pt x="183" y="1077"/>
                    </a:lnTo>
                    <a:lnTo>
                      <a:pt x="189" y="1077"/>
                    </a:lnTo>
                    <a:lnTo>
                      <a:pt x="189" y="1084"/>
                    </a:lnTo>
                    <a:lnTo>
                      <a:pt x="196" y="1084"/>
                    </a:lnTo>
                    <a:lnTo>
                      <a:pt x="196" y="1090"/>
                    </a:lnTo>
                    <a:lnTo>
                      <a:pt x="196" y="1097"/>
                    </a:lnTo>
                    <a:lnTo>
                      <a:pt x="189" y="1104"/>
                    </a:lnTo>
                    <a:lnTo>
                      <a:pt x="183" y="1104"/>
                    </a:lnTo>
                    <a:lnTo>
                      <a:pt x="176" y="1104"/>
                    </a:lnTo>
                    <a:lnTo>
                      <a:pt x="169" y="1111"/>
                    </a:lnTo>
                    <a:lnTo>
                      <a:pt x="176" y="1117"/>
                    </a:lnTo>
                    <a:lnTo>
                      <a:pt x="176" y="1124"/>
                    </a:lnTo>
                    <a:lnTo>
                      <a:pt x="169" y="1124"/>
                    </a:lnTo>
                    <a:lnTo>
                      <a:pt x="162" y="1124"/>
                    </a:lnTo>
                    <a:lnTo>
                      <a:pt x="162" y="1117"/>
                    </a:lnTo>
                    <a:lnTo>
                      <a:pt x="156" y="1104"/>
                    </a:lnTo>
                    <a:lnTo>
                      <a:pt x="149" y="1104"/>
                    </a:lnTo>
                    <a:lnTo>
                      <a:pt x="142" y="1104"/>
                    </a:lnTo>
                    <a:lnTo>
                      <a:pt x="142" y="1111"/>
                    </a:lnTo>
                    <a:lnTo>
                      <a:pt x="142" y="1104"/>
                    </a:lnTo>
                    <a:lnTo>
                      <a:pt x="142" y="1097"/>
                    </a:lnTo>
                    <a:lnTo>
                      <a:pt x="135" y="1090"/>
                    </a:lnTo>
                    <a:lnTo>
                      <a:pt x="135" y="1084"/>
                    </a:lnTo>
                    <a:lnTo>
                      <a:pt x="135" y="1077"/>
                    </a:lnTo>
                    <a:lnTo>
                      <a:pt x="128" y="1063"/>
                    </a:lnTo>
                    <a:lnTo>
                      <a:pt x="122" y="1063"/>
                    </a:lnTo>
                    <a:lnTo>
                      <a:pt x="122" y="1057"/>
                    </a:lnTo>
                    <a:lnTo>
                      <a:pt x="115" y="1057"/>
                    </a:lnTo>
                    <a:lnTo>
                      <a:pt x="122" y="1057"/>
                    </a:lnTo>
                    <a:lnTo>
                      <a:pt x="115" y="1057"/>
                    </a:lnTo>
                    <a:lnTo>
                      <a:pt x="115" y="1050"/>
                    </a:lnTo>
                    <a:lnTo>
                      <a:pt x="122" y="1050"/>
                    </a:lnTo>
                    <a:lnTo>
                      <a:pt x="128" y="1043"/>
                    </a:lnTo>
                    <a:lnTo>
                      <a:pt x="128" y="1050"/>
                    </a:lnTo>
                    <a:lnTo>
                      <a:pt x="135" y="1050"/>
                    </a:lnTo>
                    <a:lnTo>
                      <a:pt x="142" y="1043"/>
                    </a:lnTo>
                    <a:lnTo>
                      <a:pt x="149" y="1043"/>
                    </a:lnTo>
                    <a:lnTo>
                      <a:pt x="156" y="1036"/>
                    </a:lnTo>
                    <a:lnTo>
                      <a:pt x="156" y="1029"/>
                    </a:lnTo>
                    <a:lnTo>
                      <a:pt x="156" y="1016"/>
                    </a:lnTo>
                    <a:lnTo>
                      <a:pt x="156" y="1009"/>
                    </a:lnTo>
                    <a:lnTo>
                      <a:pt x="149" y="1002"/>
                    </a:lnTo>
                    <a:lnTo>
                      <a:pt x="142" y="1002"/>
                    </a:lnTo>
                    <a:lnTo>
                      <a:pt x="142" y="996"/>
                    </a:lnTo>
                    <a:lnTo>
                      <a:pt x="135" y="1002"/>
                    </a:lnTo>
                    <a:lnTo>
                      <a:pt x="135" y="996"/>
                    </a:lnTo>
                    <a:lnTo>
                      <a:pt x="128" y="996"/>
                    </a:lnTo>
                    <a:lnTo>
                      <a:pt x="128" y="989"/>
                    </a:lnTo>
                    <a:lnTo>
                      <a:pt x="128" y="982"/>
                    </a:lnTo>
                    <a:lnTo>
                      <a:pt x="122" y="982"/>
                    </a:lnTo>
                    <a:lnTo>
                      <a:pt x="128" y="975"/>
                    </a:lnTo>
                    <a:lnTo>
                      <a:pt x="122" y="975"/>
                    </a:lnTo>
                    <a:lnTo>
                      <a:pt x="122" y="969"/>
                    </a:lnTo>
                    <a:lnTo>
                      <a:pt x="128" y="962"/>
                    </a:lnTo>
                    <a:lnTo>
                      <a:pt x="122" y="962"/>
                    </a:lnTo>
                    <a:lnTo>
                      <a:pt x="128" y="955"/>
                    </a:lnTo>
                    <a:lnTo>
                      <a:pt x="135" y="948"/>
                    </a:lnTo>
                    <a:lnTo>
                      <a:pt x="128" y="948"/>
                    </a:lnTo>
                    <a:lnTo>
                      <a:pt x="128" y="941"/>
                    </a:lnTo>
                    <a:lnTo>
                      <a:pt x="135" y="941"/>
                    </a:lnTo>
                    <a:lnTo>
                      <a:pt x="142" y="935"/>
                    </a:lnTo>
                    <a:lnTo>
                      <a:pt x="149" y="935"/>
                    </a:lnTo>
                    <a:lnTo>
                      <a:pt x="142" y="935"/>
                    </a:lnTo>
                    <a:lnTo>
                      <a:pt x="142" y="928"/>
                    </a:lnTo>
                    <a:lnTo>
                      <a:pt x="135" y="928"/>
                    </a:lnTo>
                    <a:lnTo>
                      <a:pt x="128" y="928"/>
                    </a:lnTo>
                    <a:lnTo>
                      <a:pt x="128" y="921"/>
                    </a:lnTo>
                    <a:lnTo>
                      <a:pt x="122" y="928"/>
                    </a:lnTo>
                    <a:lnTo>
                      <a:pt x="122" y="921"/>
                    </a:lnTo>
                    <a:lnTo>
                      <a:pt x="115" y="921"/>
                    </a:lnTo>
                    <a:lnTo>
                      <a:pt x="115" y="914"/>
                    </a:lnTo>
                    <a:lnTo>
                      <a:pt x="115" y="908"/>
                    </a:lnTo>
                    <a:lnTo>
                      <a:pt x="108" y="908"/>
                    </a:lnTo>
                    <a:lnTo>
                      <a:pt x="108" y="901"/>
                    </a:lnTo>
                    <a:lnTo>
                      <a:pt x="108" y="894"/>
                    </a:lnTo>
                    <a:lnTo>
                      <a:pt x="108" y="887"/>
                    </a:lnTo>
                    <a:lnTo>
                      <a:pt x="101" y="881"/>
                    </a:lnTo>
                    <a:lnTo>
                      <a:pt x="101" y="887"/>
                    </a:lnTo>
                    <a:lnTo>
                      <a:pt x="101" y="881"/>
                    </a:lnTo>
                    <a:lnTo>
                      <a:pt x="95" y="867"/>
                    </a:lnTo>
                    <a:lnTo>
                      <a:pt x="95" y="874"/>
                    </a:lnTo>
                    <a:lnTo>
                      <a:pt x="95" y="881"/>
                    </a:lnTo>
                    <a:lnTo>
                      <a:pt x="95" y="887"/>
                    </a:lnTo>
                    <a:lnTo>
                      <a:pt x="95" y="894"/>
                    </a:lnTo>
                    <a:lnTo>
                      <a:pt x="101" y="901"/>
                    </a:lnTo>
                    <a:lnTo>
                      <a:pt x="95" y="908"/>
                    </a:lnTo>
                    <a:lnTo>
                      <a:pt x="101" y="914"/>
                    </a:lnTo>
                    <a:lnTo>
                      <a:pt x="95" y="914"/>
                    </a:lnTo>
                    <a:lnTo>
                      <a:pt x="88" y="914"/>
                    </a:lnTo>
                    <a:lnTo>
                      <a:pt x="81" y="914"/>
                    </a:lnTo>
                    <a:lnTo>
                      <a:pt x="74" y="914"/>
                    </a:lnTo>
                    <a:lnTo>
                      <a:pt x="81" y="901"/>
                    </a:lnTo>
                    <a:lnTo>
                      <a:pt x="74" y="901"/>
                    </a:lnTo>
                    <a:lnTo>
                      <a:pt x="68" y="901"/>
                    </a:lnTo>
                    <a:lnTo>
                      <a:pt x="74" y="894"/>
                    </a:lnTo>
                    <a:lnTo>
                      <a:pt x="68" y="887"/>
                    </a:lnTo>
                    <a:lnTo>
                      <a:pt x="61" y="887"/>
                    </a:lnTo>
                    <a:lnTo>
                      <a:pt x="54" y="894"/>
                    </a:lnTo>
                    <a:lnTo>
                      <a:pt x="61" y="894"/>
                    </a:lnTo>
                    <a:lnTo>
                      <a:pt x="54" y="901"/>
                    </a:lnTo>
                    <a:lnTo>
                      <a:pt x="47" y="901"/>
                    </a:lnTo>
                    <a:lnTo>
                      <a:pt x="34" y="908"/>
                    </a:lnTo>
                    <a:lnTo>
                      <a:pt x="27" y="914"/>
                    </a:lnTo>
                    <a:lnTo>
                      <a:pt x="34" y="921"/>
                    </a:lnTo>
                    <a:lnTo>
                      <a:pt x="34" y="928"/>
                    </a:lnTo>
                    <a:lnTo>
                      <a:pt x="27" y="935"/>
                    </a:lnTo>
                    <a:lnTo>
                      <a:pt x="27" y="948"/>
                    </a:lnTo>
                    <a:lnTo>
                      <a:pt x="20" y="955"/>
                    </a:lnTo>
                    <a:lnTo>
                      <a:pt x="20" y="941"/>
                    </a:lnTo>
                    <a:lnTo>
                      <a:pt x="13" y="941"/>
                    </a:lnTo>
                    <a:lnTo>
                      <a:pt x="13" y="935"/>
                    </a:lnTo>
                    <a:lnTo>
                      <a:pt x="20" y="921"/>
                    </a:lnTo>
                    <a:lnTo>
                      <a:pt x="20" y="914"/>
                    </a:lnTo>
                    <a:lnTo>
                      <a:pt x="13" y="908"/>
                    </a:lnTo>
                    <a:lnTo>
                      <a:pt x="7" y="908"/>
                    </a:lnTo>
                    <a:lnTo>
                      <a:pt x="7" y="901"/>
                    </a:lnTo>
                    <a:lnTo>
                      <a:pt x="0" y="901"/>
                    </a:lnTo>
                    <a:lnTo>
                      <a:pt x="7" y="894"/>
                    </a:lnTo>
                    <a:lnTo>
                      <a:pt x="7" y="887"/>
                    </a:lnTo>
                    <a:lnTo>
                      <a:pt x="13" y="887"/>
                    </a:lnTo>
                    <a:lnTo>
                      <a:pt x="7" y="881"/>
                    </a:lnTo>
                    <a:lnTo>
                      <a:pt x="13" y="887"/>
                    </a:lnTo>
                    <a:lnTo>
                      <a:pt x="13" y="881"/>
                    </a:lnTo>
                    <a:lnTo>
                      <a:pt x="20" y="881"/>
                    </a:lnTo>
                    <a:lnTo>
                      <a:pt x="20" y="867"/>
                    </a:lnTo>
                    <a:lnTo>
                      <a:pt x="27" y="860"/>
                    </a:lnTo>
                    <a:lnTo>
                      <a:pt x="34" y="847"/>
                    </a:lnTo>
                    <a:lnTo>
                      <a:pt x="40" y="847"/>
                    </a:lnTo>
                    <a:lnTo>
                      <a:pt x="34" y="840"/>
                    </a:lnTo>
                    <a:lnTo>
                      <a:pt x="40" y="833"/>
                    </a:lnTo>
                    <a:lnTo>
                      <a:pt x="40" y="826"/>
                    </a:lnTo>
                    <a:lnTo>
                      <a:pt x="40" y="820"/>
                    </a:lnTo>
                    <a:lnTo>
                      <a:pt x="40" y="813"/>
                    </a:lnTo>
                    <a:lnTo>
                      <a:pt x="40" y="806"/>
                    </a:lnTo>
                    <a:lnTo>
                      <a:pt x="34" y="799"/>
                    </a:lnTo>
                    <a:lnTo>
                      <a:pt x="34" y="806"/>
                    </a:lnTo>
                    <a:lnTo>
                      <a:pt x="27" y="806"/>
                    </a:lnTo>
                    <a:lnTo>
                      <a:pt x="27" y="799"/>
                    </a:lnTo>
                    <a:lnTo>
                      <a:pt x="27" y="772"/>
                    </a:lnTo>
                    <a:lnTo>
                      <a:pt x="20" y="765"/>
                    </a:lnTo>
                    <a:lnTo>
                      <a:pt x="13" y="765"/>
                    </a:lnTo>
                    <a:lnTo>
                      <a:pt x="13" y="759"/>
                    </a:lnTo>
                    <a:lnTo>
                      <a:pt x="13" y="752"/>
                    </a:lnTo>
                    <a:lnTo>
                      <a:pt x="20" y="745"/>
                    </a:lnTo>
                    <a:lnTo>
                      <a:pt x="20" y="752"/>
                    </a:lnTo>
                    <a:lnTo>
                      <a:pt x="20" y="765"/>
                    </a:lnTo>
                    <a:lnTo>
                      <a:pt x="27" y="759"/>
                    </a:lnTo>
                    <a:lnTo>
                      <a:pt x="27" y="765"/>
                    </a:lnTo>
                    <a:lnTo>
                      <a:pt x="34" y="765"/>
                    </a:lnTo>
                    <a:lnTo>
                      <a:pt x="34" y="759"/>
                    </a:lnTo>
                    <a:lnTo>
                      <a:pt x="40" y="759"/>
                    </a:lnTo>
                    <a:lnTo>
                      <a:pt x="47" y="752"/>
                    </a:lnTo>
                    <a:lnTo>
                      <a:pt x="54" y="738"/>
                    </a:lnTo>
                    <a:lnTo>
                      <a:pt x="54" y="732"/>
                    </a:lnTo>
                    <a:lnTo>
                      <a:pt x="54" y="725"/>
                    </a:lnTo>
                    <a:lnTo>
                      <a:pt x="54" y="718"/>
                    </a:lnTo>
                    <a:lnTo>
                      <a:pt x="54" y="711"/>
                    </a:lnTo>
                    <a:lnTo>
                      <a:pt x="61" y="711"/>
                    </a:lnTo>
                    <a:lnTo>
                      <a:pt x="61" y="718"/>
                    </a:lnTo>
                    <a:lnTo>
                      <a:pt x="68" y="711"/>
                    </a:lnTo>
                    <a:lnTo>
                      <a:pt x="74" y="718"/>
                    </a:lnTo>
                    <a:lnTo>
                      <a:pt x="81" y="718"/>
                    </a:lnTo>
                    <a:lnTo>
                      <a:pt x="81" y="711"/>
                    </a:lnTo>
                    <a:lnTo>
                      <a:pt x="81" y="705"/>
                    </a:lnTo>
                    <a:lnTo>
                      <a:pt x="81" y="698"/>
                    </a:lnTo>
                    <a:lnTo>
                      <a:pt x="81" y="691"/>
                    </a:lnTo>
                    <a:lnTo>
                      <a:pt x="88" y="698"/>
                    </a:lnTo>
                    <a:lnTo>
                      <a:pt x="88" y="705"/>
                    </a:lnTo>
                    <a:lnTo>
                      <a:pt x="95" y="705"/>
                    </a:lnTo>
                    <a:lnTo>
                      <a:pt x="101" y="705"/>
                    </a:lnTo>
                    <a:lnTo>
                      <a:pt x="101" y="711"/>
                    </a:lnTo>
                    <a:lnTo>
                      <a:pt x="101" y="718"/>
                    </a:lnTo>
                    <a:lnTo>
                      <a:pt x="108" y="718"/>
                    </a:lnTo>
                    <a:lnTo>
                      <a:pt x="115" y="718"/>
                    </a:lnTo>
                    <a:lnTo>
                      <a:pt x="115" y="705"/>
                    </a:lnTo>
                    <a:lnTo>
                      <a:pt x="108" y="705"/>
                    </a:lnTo>
                    <a:lnTo>
                      <a:pt x="115" y="705"/>
                    </a:lnTo>
                    <a:lnTo>
                      <a:pt x="122" y="705"/>
                    </a:lnTo>
                    <a:lnTo>
                      <a:pt x="128" y="705"/>
                    </a:lnTo>
                    <a:lnTo>
                      <a:pt x="128" y="698"/>
                    </a:lnTo>
                    <a:lnTo>
                      <a:pt x="135" y="684"/>
                    </a:lnTo>
                    <a:lnTo>
                      <a:pt x="135" y="677"/>
                    </a:lnTo>
                    <a:lnTo>
                      <a:pt x="128" y="677"/>
                    </a:lnTo>
                    <a:lnTo>
                      <a:pt x="128" y="671"/>
                    </a:lnTo>
                    <a:lnTo>
                      <a:pt x="135" y="657"/>
                    </a:lnTo>
                    <a:lnTo>
                      <a:pt x="135" y="650"/>
                    </a:lnTo>
                    <a:lnTo>
                      <a:pt x="128" y="657"/>
                    </a:lnTo>
                    <a:lnTo>
                      <a:pt x="128" y="664"/>
                    </a:lnTo>
                    <a:lnTo>
                      <a:pt x="122" y="664"/>
                    </a:lnTo>
                    <a:lnTo>
                      <a:pt x="122" y="671"/>
                    </a:lnTo>
                    <a:lnTo>
                      <a:pt x="115" y="671"/>
                    </a:lnTo>
                    <a:lnTo>
                      <a:pt x="115" y="677"/>
                    </a:lnTo>
                    <a:lnTo>
                      <a:pt x="108" y="677"/>
                    </a:lnTo>
                    <a:lnTo>
                      <a:pt x="108" y="684"/>
                    </a:lnTo>
                    <a:lnTo>
                      <a:pt x="101" y="677"/>
                    </a:lnTo>
                    <a:lnTo>
                      <a:pt x="101" y="671"/>
                    </a:lnTo>
                    <a:lnTo>
                      <a:pt x="101" y="677"/>
                    </a:lnTo>
                    <a:lnTo>
                      <a:pt x="95" y="671"/>
                    </a:lnTo>
                    <a:lnTo>
                      <a:pt x="101" y="671"/>
                    </a:lnTo>
                    <a:lnTo>
                      <a:pt x="101" y="657"/>
                    </a:lnTo>
                    <a:lnTo>
                      <a:pt x="95" y="650"/>
                    </a:lnTo>
                    <a:lnTo>
                      <a:pt x="95" y="644"/>
                    </a:lnTo>
                    <a:lnTo>
                      <a:pt x="95" y="637"/>
                    </a:lnTo>
                    <a:lnTo>
                      <a:pt x="101" y="637"/>
                    </a:lnTo>
                    <a:lnTo>
                      <a:pt x="95" y="644"/>
                    </a:lnTo>
                    <a:lnTo>
                      <a:pt x="101" y="644"/>
                    </a:lnTo>
                    <a:lnTo>
                      <a:pt x="108" y="644"/>
                    </a:lnTo>
                    <a:lnTo>
                      <a:pt x="108" y="637"/>
                    </a:lnTo>
                    <a:lnTo>
                      <a:pt x="115" y="637"/>
                    </a:lnTo>
                    <a:lnTo>
                      <a:pt x="115" y="630"/>
                    </a:lnTo>
                    <a:lnTo>
                      <a:pt x="122" y="630"/>
                    </a:lnTo>
                    <a:lnTo>
                      <a:pt x="122" y="617"/>
                    </a:lnTo>
                    <a:lnTo>
                      <a:pt x="128" y="610"/>
                    </a:lnTo>
                    <a:lnTo>
                      <a:pt x="128" y="603"/>
                    </a:lnTo>
                    <a:lnTo>
                      <a:pt x="128" y="610"/>
                    </a:lnTo>
                    <a:lnTo>
                      <a:pt x="135" y="610"/>
                    </a:lnTo>
                    <a:lnTo>
                      <a:pt x="135" y="617"/>
                    </a:lnTo>
                    <a:lnTo>
                      <a:pt x="135" y="610"/>
                    </a:lnTo>
                    <a:lnTo>
                      <a:pt x="135" y="617"/>
                    </a:lnTo>
                    <a:lnTo>
                      <a:pt x="142" y="617"/>
                    </a:lnTo>
                    <a:lnTo>
                      <a:pt x="149" y="610"/>
                    </a:lnTo>
                    <a:lnTo>
                      <a:pt x="149" y="603"/>
                    </a:lnTo>
                    <a:lnTo>
                      <a:pt x="156" y="603"/>
                    </a:lnTo>
                    <a:lnTo>
                      <a:pt x="162" y="603"/>
                    </a:lnTo>
                    <a:lnTo>
                      <a:pt x="162" y="596"/>
                    </a:lnTo>
                    <a:lnTo>
                      <a:pt x="169" y="603"/>
                    </a:lnTo>
                    <a:lnTo>
                      <a:pt x="176" y="603"/>
                    </a:lnTo>
                    <a:lnTo>
                      <a:pt x="176" y="610"/>
                    </a:lnTo>
                    <a:lnTo>
                      <a:pt x="183" y="617"/>
                    </a:lnTo>
                    <a:lnTo>
                      <a:pt x="189" y="610"/>
                    </a:lnTo>
                    <a:lnTo>
                      <a:pt x="183" y="610"/>
                    </a:lnTo>
                    <a:lnTo>
                      <a:pt x="189" y="610"/>
                    </a:lnTo>
                    <a:lnTo>
                      <a:pt x="196" y="610"/>
                    </a:lnTo>
                    <a:lnTo>
                      <a:pt x="196" y="623"/>
                    </a:lnTo>
                    <a:lnTo>
                      <a:pt x="196" y="617"/>
                    </a:lnTo>
                    <a:lnTo>
                      <a:pt x="203" y="617"/>
                    </a:lnTo>
                    <a:lnTo>
                      <a:pt x="203" y="623"/>
                    </a:lnTo>
                    <a:lnTo>
                      <a:pt x="210" y="623"/>
                    </a:lnTo>
                    <a:lnTo>
                      <a:pt x="210" y="617"/>
                    </a:lnTo>
                    <a:lnTo>
                      <a:pt x="217" y="617"/>
                    </a:lnTo>
                    <a:lnTo>
                      <a:pt x="223" y="617"/>
                    </a:lnTo>
                    <a:lnTo>
                      <a:pt x="244" y="610"/>
                    </a:lnTo>
                    <a:lnTo>
                      <a:pt x="244" y="596"/>
                    </a:lnTo>
                    <a:lnTo>
                      <a:pt x="244" y="589"/>
                    </a:lnTo>
                    <a:lnTo>
                      <a:pt x="250" y="583"/>
                    </a:lnTo>
                    <a:lnTo>
                      <a:pt x="250" y="589"/>
                    </a:lnTo>
                    <a:lnTo>
                      <a:pt x="257" y="589"/>
                    </a:lnTo>
                    <a:lnTo>
                      <a:pt x="257" y="583"/>
                    </a:lnTo>
                    <a:lnTo>
                      <a:pt x="264" y="576"/>
                    </a:lnTo>
                    <a:lnTo>
                      <a:pt x="271" y="576"/>
                    </a:lnTo>
                    <a:lnTo>
                      <a:pt x="264" y="569"/>
                    </a:lnTo>
                    <a:lnTo>
                      <a:pt x="264" y="562"/>
                    </a:lnTo>
                    <a:lnTo>
                      <a:pt x="271" y="569"/>
                    </a:lnTo>
                    <a:lnTo>
                      <a:pt x="277" y="576"/>
                    </a:lnTo>
                    <a:lnTo>
                      <a:pt x="271" y="583"/>
                    </a:lnTo>
                    <a:lnTo>
                      <a:pt x="277" y="583"/>
                    </a:lnTo>
                    <a:lnTo>
                      <a:pt x="284" y="589"/>
                    </a:lnTo>
                    <a:lnTo>
                      <a:pt x="284" y="583"/>
                    </a:lnTo>
                    <a:lnTo>
                      <a:pt x="291" y="583"/>
                    </a:lnTo>
                    <a:lnTo>
                      <a:pt x="291" y="576"/>
                    </a:lnTo>
                    <a:lnTo>
                      <a:pt x="298" y="576"/>
                    </a:lnTo>
                    <a:lnTo>
                      <a:pt x="305" y="576"/>
                    </a:lnTo>
                    <a:lnTo>
                      <a:pt x="311" y="576"/>
                    </a:lnTo>
                    <a:lnTo>
                      <a:pt x="318" y="576"/>
                    </a:lnTo>
                    <a:lnTo>
                      <a:pt x="318" y="569"/>
                    </a:lnTo>
                    <a:lnTo>
                      <a:pt x="318" y="576"/>
                    </a:lnTo>
                    <a:lnTo>
                      <a:pt x="325" y="576"/>
                    </a:lnTo>
                    <a:lnTo>
                      <a:pt x="332" y="569"/>
                    </a:lnTo>
                    <a:lnTo>
                      <a:pt x="325" y="562"/>
                    </a:lnTo>
                    <a:lnTo>
                      <a:pt x="325" y="556"/>
                    </a:lnTo>
                    <a:lnTo>
                      <a:pt x="318" y="562"/>
                    </a:lnTo>
                    <a:lnTo>
                      <a:pt x="318" y="549"/>
                    </a:lnTo>
                    <a:lnTo>
                      <a:pt x="318" y="542"/>
                    </a:lnTo>
                    <a:lnTo>
                      <a:pt x="318" y="535"/>
                    </a:lnTo>
                    <a:lnTo>
                      <a:pt x="311" y="535"/>
                    </a:lnTo>
                    <a:lnTo>
                      <a:pt x="305" y="535"/>
                    </a:lnTo>
                    <a:lnTo>
                      <a:pt x="298" y="535"/>
                    </a:lnTo>
                    <a:lnTo>
                      <a:pt x="298" y="529"/>
                    </a:lnTo>
                    <a:lnTo>
                      <a:pt x="291" y="522"/>
                    </a:lnTo>
                    <a:lnTo>
                      <a:pt x="291" y="515"/>
                    </a:lnTo>
                    <a:lnTo>
                      <a:pt x="305" y="508"/>
                    </a:lnTo>
                    <a:lnTo>
                      <a:pt x="311" y="508"/>
                    </a:lnTo>
                    <a:lnTo>
                      <a:pt x="318" y="501"/>
                    </a:lnTo>
                    <a:lnTo>
                      <a:pt x="325" y="501"/>
                    </a:lnTo>
                    <a:lnTo>
                      <a:pt x="332" y="508"/>
                    </a:lnTo>
                    <a:lnTo>
                      <a:pt x="338" y="515"/>
                    </a:lnTo>
                    <a:lnTo>
                      <a:pt x="345" y="515"/>
                    </a:lnTo>
                    <a:lnTo>
                      <a:pt x="338" y="508"/>
                    </a:lnTo>
                    <a:lnTo>
                      <a:pt x="345" y="501"/>
                    </a:lnTo>
                    <a:lnTo>
                      <a:pt x="352" y="501"/>
                    </a:lnTo>
                    <a:lnTo>
                      <a:pt x="359" y="501"/>
                    </a:lnTo>
                    <a:lnTo>
                      <a:pt x="359" y="495"/>
                    </a:lnTo>
                    <a:lnTo>
                      <a:pt x="359" y="488"/>
                    </a:lnTo>
                    <a:lnTo>
                      <a:pt x="359" y="481"/>
                    </a:lnTo>
                    <a:lnTo>
                      <a:pt x="359" y="474"/>
                    </a:lnTo>
                    <a:lnTo>
                      <a:pt x="366" y="474"/>
                    </a:lnTo>
                    <a:lnTo>
                      <a:pt x="372" y="474"/>
                    </a:lnTo>
                    <a:lnTo>
                      <a:pt x="379" y="474"/>
                    </a:lnTo>
                    <a:lnTo>
                      <a:pt x="386" y="481"/>
                    </a:lnTo>
                    <a:lnTo>
                      <a:pt x="393" y="481"/>
                    </a:lnTo>
                    <a:lnTo>
                      <a:pt x="393" y="474"/>
                    </a:lnTo>
                    <a:lnTo>
                      <a:pt x="399" y="474"/>
                    </a:lnTo>
                    <a:lnTo>
                      <a:pt x="399" y="481"/>
                    </a:lnTo>
                    <a:lnTo>
                      <a:pt x="406" y="474"/>
                    </a:lnTo>
                    <a:lnTo>
                      <a:pt x="406" y="481"/>
                    </a:lnTo>
                    <a:lnTo>
                      <a:pt x="406" y="474"/>
                    </a:lnTo>
                    <a:lnTo>
                      <a:pt x="413" y="481"/>
                    </a:lnTo>
                    <a:lnTo>
                      <a:pt x="413" y="474"/>
                    </a:lnTo>
                    <a:lnTo>
                      <a:pt x="413" y="468"/>
                    </a:lnTo>
                    <a:lnTo>
                      <a:pt x="413" y="454"/>
                    </a:lnTo>
                    <a:lnTo>
                      <a:pt x="420" y="454"/>
                    </a:lnTo>
                    <a:lnTo>
                      <a:pt x="420" y="447"/>
                    </a:lnTo>
                    <a:lnTo>
                      <a:pt x="426" y="447"/>
                    </a:lnTo>
                    <a:lnTo>
                      <a:pt x="426" y="454"/>
                    </a:lnTo>
                    <a:lnTo>
                      <a:pt x="426" y="468"/>
                    </a:lnTo>
                    <a:lnTo>
                      <a:pt x="433" y="468"/>
                    </a:lnTo>
                    <a:lnTo>
                      <a:pt x="440" y="474"/>
                    </a:lnTo>
                    <a:lnTo>
                      <a:pt x="447" y="474"/>
                    </a:lnTo>
                    <a:lnTo>
                      <a:pt x="440" y="474"/>
                    </a:lnTo>
                    <a:lnTo>
                      <a:pt x="447" y="481"/>
                    </a:lnTo>
                    <a:lnTo>
                      <a:pt x="447" y="488"/>
                    </a:lnTo>
                    <a:lnTo>
                      <a:pt x="454" y="488"/>
                    </a:lnTo>
                    <a:lnTo>
                      <a:pt x="454" y="495"/>
                    </a:lnTo>
                    <a:lnTo>
                      <a:pt x="454" y="488"/>
                    </a:lnTo>
                    <a:lnTo>
                      <a:pt x="460" y="495"/>
                    </a:lnTo>
                    <a:lnTo>
                      <a:pt x="460" y="501"/>
                    </a:lnTo>
                    <a:lnTo>
                      <a:pt x="467" y="501"/>
                    </a:lnTo>
                    <a:lnTo>
                      <a:pt x="474" y="501"/>
                    </a:lnTo>
                    <a:lnTo>
                      <a:pt x="481" y="501"/>
                    </a:lnTo>
                    <a:lnTo>
                      <a:pt x="487" y="508"/>
                    </a:lnTo>
                    <a:lnTo>
                      <a:pt x="494" y="515"/>
                    </a:lnTo>
                    <a:lnTo>
                      <a:pt x="508" y="515"/>
                    </a:lnTo>
                    <a:lnTo>
                      <a:pt x="515" y="508"/>
                    </a:lnTo>
                    <a:lnTo>
                      <a:pt x="515" y="515"/>
                    </a:lnTo>
                    <a:lnTo>
                      <a:pt x="521" y="522"/>
                    </a:lnTo>
                    <a:lnTo>
                      <a:pt x="535" y="522"/>
                    </a:lnTo>
                    <a:lnTo>
                      <a:pt x="555" y="508"/>
                    </a:lnTo>
                    <a:lnTo>
                      <a:pt x="569" y="508"/>
                    </a:lnTo>
                    <a:lnTo>
                      <a:pt x="582" y="501"/>
                    </a:lnTo>
                    <a:lnTo>
                      <a:pt x="596" y="495"/>
                    </a:lnTo>
                    <a:lnTo>
                      <a:pt x="603" y="495"/>
                    </a:lnTo>
                    <a:lnTo>
                      <a:pt x="609" y="495"/>
                    </a:lnTo>
                    <a:lnTo>
                      <a:pt x="609" y="488"/>
                    </a:lnTo>
                    <a:lnTo>
                      <a:pt x="616" y="495"/>
                    </a:lnTo>
                    <a:lnTo>
                      <a:pt x="623" y="488"/>
                    </a:lnTo>
                    <a:lnTo>
                      <a:pt x="623" y="495"/>
                    </a:lnTo>
                    <a:lnTo>
                      <a:pt x="630" y="495"/>
                    </a:lnTo>
                    <a:lnTo>
                      <a:pt x="643" y="495"/>
                    </a:lnTo>
                    <a:lnTo>
                      <a:pt x="643" y="501"/>
                    </a:lnTo>
                    <a:lnTo>
                      <a:pt x="650" y="501"/>
                    </a:lnTo>
                    <a:lnTo>
                      <a:pt x="664" y="501"/>
                    </a:lnTo>
                    <a:lnTo>
                      <a:pt x="684" y="495"/>
                    </a:lnTo>
                    <a:lnTo>
                      <a:pt x="684" y="488"/>
                    </a:lnTo>
                    <a:lnTo>
                      <a:pt x="691" y="488"/>
                    </a:lnTo>
                    <a:lnTo>
                      <a:pt x="697" y="488"/>
                    </a:lnTo>
                    <a:lnTo>
                      <a:pt x="697" y="481"/>
                    </a:lnTo>
                    <a:lnTo>
                      <a:pt x="704" y="474"/>
                    </a:lnTo>
                    <a:lnTo>
                      <a:pt x="711" y="461"/>
                    </a:lnTo>
                    <a:lnTo>
                      <a:pt x="704" y="461"/>
                    </a:lnTo>
                    <a:lnTo>
                      <a:pt x="711" y="461"/>
                    </a:lnTo>
                    <a:lnTo>
                      <a:pt x="704" y="461"/>
                    </a:lnTo>
                    <a:lnTo>
                      <a:pt x="711" y="454"/>
                    </a:lnTo>
                    <a:lnTo>
                      <a:pt x="718" y="454"/>
                    </a:lnTo>
                    <a:lnTo>
                      <a:pt x="711" y="461"/>
                    </a:lnTo>
                    <a:lnTo>
                      <a:pt x="718" y="461"/>
                    </a:lnTo>
                    <a:lnTo>
                      <a:pt x="725" y="461"/>
                    </a:lnTo>
                    <a:lnTo>
                      <a:pt x="725" y="454"/>
                    </a:lnTo>
                    <a:lnTo>
                      <a:pt x="731" y="454"/>
                    </a:lnTo>
                    <a:lnTo>
                      <a:pt x="725" y="454"/>
                    </a:lnTo>
                    <a:lnTo>
                      <a:pt x="731" y="454"/>
                    </a:lnTo>
                    <a:lnTo>
                      <a:pt x="738" y="454"/>
                    </a:lnTo>
                    <a:lnTo>
                      <a:pt x="738" y="447"/>
                    </a:lnTo>
                    <a:lnTo>
                      <a:pt x="738" y="440"/>
                    </a:lnTo>
                    <a:lnTo>
                      <a:pt x="745" y="440"/>
                    </a:lnTo>
                    <a:lnTo>
                      <a:pt x="752" y="440"/>
                    </a:lnTo>
                    <a:lnTo>
                      <a:pt x="752" y="434"/>
                    </a:lnTo>
                    <a:lnTo>
                      <a:pt x="758" y="427"/>
                    </a:lnTo>
                    <a:lnTo>
                      <a:pt x="758" y="434"/>
                    </a:lnTo>
                    <a:lnTo>
                      <a:pt x="765" y="434"/>
                    </a:lnTo>
                    <a:lnTo>
                      <a:pt x="772" y="434"/>
                    </a:lnTo>
                    <a:lnTo>
                      <a:pt x="772" y="440"/>
                    </a:lnTo>
                    <a:lnTo>
                      <a:pt x="779" y="447"/>
                    </a:lnTo>
                    <a:lnTo>
                      <a:pt x="785" y="440"/>
                    </a:lnTo>
                    <a:lnTo>
                      <a:pt x="785" y="434"/>
                    </a:lnTo>
                    <a:lnTo>
                      <a:pt x="779" y="434"/>
                    </a:lnTo>
                    <a:lnTo>
                      <a:pt x="779" y="427"/>
                    </a:lnTo>
                    <a:lnTo>
                      <a:pt x="785" y="427"/>
                    </a:lnTo>
                    <a:lnTo>
                      <a:pt x="779" y="427"/>
                    </a:lnTo>
                    <a:lnTo>
                      <a:pt x="785" y="427"/>
                    </a:lnTo>
                    <a:lnTo>
                      <a:pt x="792" y="427"/>
                    </a:lnTo>
                    <a:lnTo>
                      <a:pt x="785" y="420"/>
                    </a:lnTo>
                    <a:lnTo>
                      <a:pt x="799" y="427"/>
                    </a:lnTo>
                    <a:lnTo>
                      <a:pt x="792" y="434"/>
                    </a:lnTo>
                    <a:lnTo>
                      <a:pt x="792" y="440"/>
                    </a:lnTo>
                    <a:lnTo>
                      <a:pt x="799" y="447"/>
                    </a:lnTo>
                    <a:lnTo>
                      <a:pt x="799" y="454"/>
                    </a:lnTo>
                    <a:lnTo>
                      <a:pt x="799" y="447"/>
                    </a:lnTo>
                    <a:lnTo>
                      <a:pt x="792" y="447"/>
                    </a:lnTo>
                    <a:lnTo>
                      <a:pt x="785" y="447"/>
                    </a:lnTo>
                    <a:lnTo>
                      <a:pt x="785" y="454"/>
                    </a:lnTo>
                    <a:lnTo>
                      <a:pt x="792" y="454"/>
                    </a:lnTo>
                    <a:lnTo>
                      <a:pt x="792" y="461"/>
                    </a:lnTo>
                    <a:lnTo>
                      <a:pt x="799" y="468"/>
                    </a:lnTo>
                    <a:lnTo>
                      <a:pt x="799" y="474"/>
                    </a:lnTo>
                    <a:lnTo>
                      <a:pt x="799" y="481"/>
                    </a:lnTo>
                    <a:lnTo>
                      <a:pt x="806" y="481"/>
                    </a:lnTo>
                    <a:lnTo>
                      <a:pt x="813" y="474"/>
                    </a:lnTo>
                    <a:lnTo>
                      <a:pt x="813" y="481"/>
                    </a:lnTo>
                    <a:lnTo>
                      <a:pt x="819" y="481"/>
                    </a:lnTo>
                    <a:lnTo>
                      <a:pt x="819" y="474"/>
                    </a:lnTo>
                    <a:lnTo>
                      <a:pt x="826" y="474"/>
                    </a:lnTo>
                    <a:lnTo>
                      <a:pt x="833" y="474"/>
                    </a:lnTo>
                    <a:lnTo>
                      <a:pt x="826" y="468"/>
                    </a:lnTo>
                    <a:lnTo>
                      <a:pt x="833" y="468"/>
                    </a:lnTo>
                    <a:lnTo>
                      <a:pt x="826" y="461"/>
                    </a:lnTo>
                    <a:lnTo>
                      <a:pt x="833" y="461"/>
                    </a:lnTo>
                    <a:lnTo>
                      <a:pt x="826" y="461"/>
                    </a:lnTo>
                    <a:lnTo>
                      <a:pt x="833" y="454"/>
                    </a:lnTo>
                    <a:lnTo>
                      <a:pt x="840" y="447"/>
                    </a:lnTo>
                    <a:lnTo>
                      <a:pt x="833" y="447"/>
                    </a:lnTo>
                    <a:lnTo>
                      <a:pt x="840" y="447"/>
                    </a:lnTo>
                    <a:lnTo>
                      <a:pt x="840" y="434"/>
                    </a:lnTo>
                    <a:lnTo>
                      <a:pt x="833" y="434"/>
                    </a:lnTo>
                    <a:lnTo>
                      <a:pt x="826" y="434"/>
                    </a:lnTo>
                    <a:lnTo>
                      <a:pt x="833" y="427"/>
                    </a:lnTo>
                    <a:lnTo>
                      <a:pt x="840" y="427"/>
                    </a:lnTo>
                    <a:lnTo>
                      <a:pt x="833" y="420"/>
                    </a:lnTo>
                    <a:lnTo>
                      <a:pt x="840" y="413"/>
                    </a:lnTo>
                    <a:lnTo>
                      <a:pt x="846" y="413"/>
                    </a:lnTo>
                    <a:lnTo>
                      <a:pt x="840" y="413"/>
                    </a:lnTo>
                    <a:lnTo>
                      <a:pt x="846" y="413"/>
                    </a:lnTo>
                    <a:lnTo>
                      <a:pt x="853" y="413"/>
                    </a:lnTo>
                    <a:lnTo>
                      <a:pt x="860" y="413"/>
                    </a:lnTo>
                    <a:lnTo>
                      <a:pt x="867" y="413"/>
                    </a:lnTo>
                    <a:lnTo>
                      <a:pt x="874" y="420"/>
                    </a:lnTo>
                    <a:lnTo>
                      <a:pt x="874" y="413"/>
                    </a:lnTo>
                    <a:lnTo>
                      <a:pt x="874" y="420"/>
                    </a:lnTo>
                    <a:lnTo>
                      <a:pt x="874" y="427"/>
                    </a:lnTo>
                    <a:lnTo>
                      <a:pt x="874" y="434"/>
                    </a:lnTo>
                    <a:lnTo>
                      <a:pt x="880" y="434"/>
                    </a:lnTo>
                    <a:lnTo>
                      <a:pt x="887" y="434"/>
                    </a:lnTo>
                    <a:lnTo>
                      <a:pt x="894" y="434"/>
                    </a:lnTo>
                    <a:lnTo>
                      <a:pt x="901" y="434"/>
                    </a:lnTo>
                    <a:lnTo>
                      <a:pt x="901" y="440"/>
                    </a:lnTo>
                    <a:lnTo>
                      <a:pt x="901" y="447"/>
                    </a:lnTo>
                    <a:lnTo>
                      <a:pt x="907" y="454"/>
                    </a:lnTo>
                    <a:lnTo>
                      <a:pt x="914" y="461"/>
                    </a:lnTo>
                    <a:lnTo>
                      <a:pt x="914" y="468"/>
                    </a:lnTo>
                    <a:lnTo>
                      <a:pt x="907" y="468"/>
                    </a:lnTo>
                    <a:lnTo>
                      <a:pt x="914" y="481"/>
                    </a:lnTo>
                    <a:lnTo>
                      <a:pt x="914" y="474"/>
                    </a:lnTo>
                    <a:lnTo>
                      <a:pt x="921" y="481"/>
                    </a:lnTo>
                    <a:lnTo>
                      <a:pt x="928" y="488"/>
                    </a:lnTo>
                    <a:lnTo>
                      <a:pt x="934" y="495"/>
                    </a:lnTo>
                    <a:lnTo>
                      <a:pt x="941" y="501"/>
                    </a:lnTo>
                    <a:lnTo>
                      <a:pt x="948" y="501"/>
                    </a:lnTo>
                    <a:lnTo>
                      <a:pt x="941" y="488"/>
                    </a:lnTo>
                    <a:lnTo>
                      <a:pt x="948" y="495"/>
                    </a:lnTo>
                    <a:lnTo>
                      <a:pt x="941" y="481"/>
                    </a:lnTo>
                    <a:lnTo>
                      <a:pt x="934" y="474"/>
                    </a:lnTo>
                    <a:lnTo>
                      <a:pt x="941" y="468"/>
                    </a:lnTo>
                    <a:lnTo>
                      <a:pt x="948" y="468"/>
                    </a:lnTo>
                    <a:lnTo>
                      <a:pt x="948" y="461"/>
                    </a:lnTo>
                    <a:lnTo>
                      <a:pt x="941" y="461"/>
                    </a:lnTo>
                    <a:lnTo>
                      <a:pt x="941" y="454"/>
                    </a:lnTo>
                    <a:lnTo>
                      <a:pt x="941" y="447"/>
                    </a:lnTo>
                    <a:lnTo>
                      <a:pt x="941" y="441"/>
                    </a:lnTo>
                    <a:lnTo>
                      <a:pt x="934" y="434"/>
                    </a:lnTo>
                    <a:lnTo>
                      <a:pt x="941" y="434"/>
                    </a:lnTo>
                    <a:lnTo>
                      <a:pt x="941" y="427"/>
                    </a:lnTo>
                    <a:lnTo>
                      <a:pt x="948" y="420"/>
                    </a:lnTo>
                    <a:lnTo>
                      <a:pt x="948" y="413"/>
                    </a:lnTo>
                    <a:lnTo>
                      <a:pt x="955" y="413"/>
                    </a:lnTo>
                    <a:lnTo>
                      <a:pt x="962" y="407"/>
                    </a:lnTo>
                    <a:lnTo>
                      <a:pt x="968" y="407"/>
                    </a:lnTo>
                    <a:lnTo>
                      <a:pt x="982" y="407"/>
                    </a:lnTo>
                    <a:lnTo>
                      <a:pt x="982" y="400"/>
                    </a:lnTo>
                    <a:lnTo>
                      <a:pt x="975" y="400"/>
                    </a:lnTo>
                    <a:lnTo>
                      <a:pt x="968" y="400"/>
                    </a:lnTo>
                    <a:lnTo>
                      <a:pt x="968" y="393"/>
                    </a:lnTo>
                    <a:lnTo>
                      <a:pt x="962" y="393"/>
                    </a:lnTo>
                    <a:lnTo>
                      <a:pt x="955" y="393"/>
                    </a:lnTo>
                    <a:lnTo>
                      <a:pt x="955" y="400"/>
                    </a:lnTo>
                    <a:lnTo>
                      <a:pt x="948" y="400"/>
                    </a:lnTo>
                    <a:lnTo>
                      <a:pt x="941" y="393"/>
                    </a:lnTo>
                    <a:lnTo>
                      <a:pt x="928" y="386"/>
                    </a:lnTo>
                    <a:lnTo>
                      <a:pt x="921" y="393"/>
                    </a:lnTo>
                    <a:lnTo>
                      <a:pt x="928" y="400"/>
                    </a:lnTo>
                    <a:lnTo>
                      <a:pt x="921" y="400"/>
                    </a:lnTo>
                    <a:lnTo>
                      <a:pt x="914" y="393"/>
                    </a:lnTo>
                    <a:lnTo>
                      <a:pt x="907" y="393"/>
                    </a:lnTo>
                    <a:lnTo>
                      <a:pt x="914" y="393"/>
                    </a:lnTo>
                    <a:lnTo>
                      <a:pt x="907" y="386"/>
                    </a:lnTo>
                    <a:lnTo>
                      <a:pt x="894" y="380"/>
                    </a:lnTo>
                    <a:lnTo>
                      <a:pt x="894" y="373"/>
                    </a:lnTo>
                    <a:lnTo>
                      <a:pt x="887" y="373"/>
                    </a:lnTo>
                    <a:lnTo>
                      <a:pt x="887" y="380"/>
                    </a:lnTo>
                    <a:lnTo>
                      <a:pt x="887" y="373"/>
                    </a:lnTo>
                    <a:lnTo>
                      <a:pt x="880" y="373"/>
                    </a:lnTo>
                    <a:lnTo>
                      <a:pt x="867" y="373"/>
                    </a:lnTo>
                    <a:lnTo>
                      <a:pt x="860" y="366"/>
                    </a:lnTo>
                    <a:lnTo>
                      <a:pt x="867" y="366"/>
                    </a:lnTo>
                    <a:lnTo>
                      <a:pt x="874" y="366"/>
                    </a:lnTo>
                    <a:lnTo>
                      <a:pt x="874" y="359"/>
                    </a:lnTo>
                    <a:lnTo>
                      <a:pt x="867" y="359"/>
                    </a:lnTo>
                    <a:lnTo>
                      <a:pt x="867" y="353"/>
                    </a:lnTo>
                    <a:lnTo>
                      <a:pt x="874" y="353"/>
                    </a:lnTo>
                    <a:lnTo>
                      <a:pt x="887" y="353"/>
                    </a:lnTo>
                    <a:lnTo>
                      <a:pt x="894" y="346"/>
                    </a:lnTo>
                    <a:lnTo>
                      <a:pt x="894" y="353"/>
                    </a:lnTo>
                    <a:lnTo>
                      <a:pt x="901" y="346"/>
                    </a:lnTo>
                    <a:lnTo>
                      <a:pt x="901" y="353"/>
                    </a:lnTo>
                    <a:lnTo>
                      <a:pt x="907" y="353"/>
                    </a:lnTo>
                    <a:lnTo>
                      <a:pt x="907" y="346"/>
                    </a:lnTo>
                    <a:lnTo>
                      <a:pt x="914" y="346"/>
                    </a:lnTo>
                    <a:lnTo>
                      <a:pt x="921" y="346"/>
                    </a:lnTo>
                    <a:lnTo>
                      <a:pt x="928" y="353"/>
                    </a:lnTo>
                    <a:lnTo>
                      <a:pt x="928" y="346"/>
                    </a:lnTo>
                    <a:lnTo>
                      <a:pt x="934" y="353"/>
                    </a:lnTo>
                    <a:lnTo>
                      <a:pt x="941" y="353"/>
                    </a:lnTo>
                    <a:lnTo>
                      <a:pt x="948" y="353"/>
                    </a:lnTo>
                    <a:lnTo>
                      <a:pt x="955" y="353"/>
                    </a:lnTo>
                    <a:lnTo>
                      <a:pt x="962" y="353"/>
                    </a:lnTo>
                    <a:lnTo>
                      <a:pt x="962" y="346"/>
                    </a:lnTo>
                    <a:lnTo>
                      <a:pt x="962" y="353"/>
                    </a:lnTo>
                    <a:lnTo>
                      <a:pt x="968" y="353"/>
                    </a:lnTo>
                    <a:lnTo>
                      <a:pt x="968" y="346"/>
                    </a:lnTo>
                    <a:lnTo>
                      <a:pt x="975" y="346"/>
                    </a:lnTo>
                    <a:lnTo>
                      <a:pt x="975" y="339"/>
                    </a:lnTo>
                    <a:lnTo>
                      <a:pt x="982" y="339"/>
                    </a:lnTo>
                    <a:lnTo>
                      <a:pt x="989" y="332"/>
                    </a:lnTo>
                    <a:lnTo>
                      <a:pt x="989" y="325"/>
                    </a:lnTo>
                    <a:lnTo>
                      <a:pt x="995" y="319"/>
                    </a:lnTo>
                    <a:lnTo>
                      <a:pt x="995" y="312"/>
                    </a:lnTo>
                    <a:lnTo>
                      <a:pt x="989" y="312"/>
                    </a:lnTo>
                    <a:lnTo>
                      <a:pt x="995" y="312"/>
                    </a:lnTo>
                    <a:lnTo>
                      <a:pt x="995" y="305"/>
                    </a:lnTo>
                    <a:lnTo>
                      <a:pt x="1002" y="305"/>
                    </a:lnTo>
                    <a:lnTo>
                      <a:pt x="995" y="305"/>
                    </a:lnTo>
                    <a:lnTo>
                      <a:pt x="1002" y="298"/>
                    </a:lnTo>
                    <a:lnTo>
                      <a:pt x="1002" y="292"/>
                    </a:lnTo>
                    <a:lnTo>
                      <a:pt x="995" y="292"/>
                    </a:lnTo>
                    <a:lnTo>
                      <a:pt x="989" y="292"/>
                    </a:lnTo>
                    <a:lnTo>
                      <a:pt x="989" y="298"/>
                    </a:lnTo>
                    <a:lnTo>
                      <a:pt x="989" y="292"/>
                    </a:lnTo>
                    <a:lnTo>
                      <a:pt x="995" y="298"/>
                    </a:lnTo>
                    <a:lnTo>
                      <a:pt x="989" y="305"/>
                    </a:lnTo>
                    <a:lnTo>
                      <a:pt x="989" y="312"/>
                    </a:lnTo>
                    <a:lnTo>
                      <a:pt x="982" y="312"/>
                    </a:lnTo>
                    <a:lnTo>
                      <a:pt x="975" y="319"/>
                    </a:lnTo>
                    <a:lnTo>
                      <a:pt x="968" y="325"/>
                    </a:lnTo>
                    <a:lnTo>
                      <a:pt x="962" y="319"/>
                    </a:lnTo>
                    <a:lnTo>
                      <a:pt x="962" y="325"/>
                    </a:lnTo>
                    <a:lnTo>
                      <a:pt x="968" y="325"/>
                    </a:lnTo>
                    <a:lnTo>
                      <a:pt x="968" y="332"/>
                    </a:lnTo>
                    <a:lnTo>
                      <a:pt x="962" y="332"/>
                    </a:lnTo>
                    <a:lnTo>
                      <a:pt x="955" y="332"/>
                    </a:lnTo>
                    <a:lnTo>
                      <a:pt x="955" y="325"/>
                    </a:lnTo>
                    <a:lnTo>
                      <a:pt x="948" y="325"/>
                    </a:lnTo>
                    <a:lnTo>
                      <a:pt x="948" y="332"/>
                    </a:lnTo>
                    <a:lnTo>
                      <a:pt x="941" y="332"/>
                    </a:lnTo>
                    <a:lnTo>
                      <a:pt x="934" y="332"/>
                    </a:lnTo>
                    <a:lnTo>
                      <a:pt x="934" y="339"/>
                    </a:lnTo>
                    <a:lnTo>
                      <a:pt x="928" y="332"/>
                    </a:lnTo>
                    <a:lnTo>
                      <a:pt x="934" y="332"/>
                    </a:lnTo>
                    <a:lnTo>
                      <a:pt x="934" y="325"/>
                    </a:lnTo>
                    <a:lnTo>
                      <a:pt x="928" y="332"/>
                    </a:lnTo>
                    <a:lnTo>
                      <a:pt x="921" y="332"/>
                    </a:lnTo>
                    <a:lnTo>
                      <a:pt x="921" y="325"/>
                    </a:lnTo>
                    <a:lnTo>
                      <a:pt x="928" y="319"/>
                    </a:lnTo>
                    <a:lnTo>
                      <a:pt x="928" y="312"/>
                    </a:lnTo>
                    <a:lnTo>
                      <a:pt x="921" y="312"/>
                    </a:lnTo>
                    <a:lnTo>
                      <a:pt x="921" y="319"/>
                    </a:lnTo>
                    <a:lnTo>
                      <a:pt x="914" y="319"/>
                    </a:lnTo>
                    <a:lnTo>
                      <a:pt x="914" y="325"/>
                    </a:lnTo>
                    <a:lnTo>
                      <a:pt x="914" y="332"/>
                    </a:lnTo>
                    <a:lnTo>
                      <a:pt x="907" y="332"/>
                    </a:lnTo>
                    <a:lnTo>
                      <a:pt x="907" y="339"/>
                    </a:lnTo>
                    <a:lnTo>
                      <a:pt x="894" y="339"/>
                    </a:lnTo>
                    <a:lnTo>
                      <a:pt x="894" y="346"/>
                    </a:lnTo>
                    <a:lnTo>
                      <a:pt x="887" y="346"/>
                    </a:lnTo>
                    <a:lnTo>
                      <a:pt x="880" y="346"/>
                    </a:lnTo>
                    <a:lnTo>
                      <a:pt x="880" y="339"/>
                    </a:lnTo>
                    <a:lnTo>
                      <a:pt x="874" y="339"/>
                    </a:lnTo>
                    <a:lnTo>
                      <a:pt x="867" y="339"/>
                    </a:lnTo>
                    <a:lnTo>
                      <a:pt x="867" y="332"/>
                    </a:lnTo>
                    <a:lnTo>
                      <a:pt x="860" y="339"/>
                    </a:lnTo>
                    <a:lnTo>
                      <a:pt x="853" y="339"/>
                    </a:lnTo>
                    <a:lnTo>
                      <a:pt x="846" y="346"/>
                    </a:lnTo>
                    <a:lnTo>
                      <a:pt x="840" y="339"/>
                    </a:lnTo>
                    <a:lnTo>
                      <a:pt x="846" y="339"/>
                    </a:lnTo>
                    <a:lnTo>
                      <a:pt x="840" y="332"/>
                    </a:lnTo>
                    <a:lnTo>
                      <a:pt x="846" y="332"/>
                    </a:lnTo>
                    <a:lnTo>
                      <a:pt x="846" y="325"/>
                    </a:lnTo>
                    <a:lnTo>
                      <a:pt x="853" y="325"/>
                    </a:lnTo>
                    <a:lnTo>
                      <a:pt x="860" y="319"/>
                    </a:lnTo>
                    <a:lnTo>
                      <a:pt x="860" y="312"/>
                    </a:lnTo>
                    <a:lnTo>
                      <a:pt x="867" y="298"/>
                    </a:lnTo>
                    <a:lnTo>
                      <a:pt x="860" y="298"/>
                    </a:lnTo>
                    <a:lnTo>
                      <a:pt x="860" y="292"/>
                    </a:lnTo>
                    <a:lnTo>
                      <a:pt x="853" y="292"/>
                    </a:lnTo>
                    <a:lnTo>
                      <a:pt x="860" y="292"/>
                    </a:lnTo>
                    <a:lnTo>
                      <a:pt x="860" y="285"/>
                    </a:lnTo>
                    <a:lnTo>
                      <a:pt x="853" y="285"/>
                    </a:lnTo>
                    <a:lnTo>
                      <a:pt x="860" y="271"/>
                    </a:lnTo>
                    <a:lnTo>
                      <a:pt x="867" y="271"/>
                    </a:lnTo>
                    <a:lnTo>
                      <a:pt x="874" y="271"/>
                    </a:lnTo>
                    <a:lnTo>
                      <a:pt x="880" y="271"/>
                    </a:lnTo>
                    <a:lnTo>
                      <a:pt x="887" y="265"/>
                    </a:lnTo>
                    <a:lnTo>
                      <a:pt x="887" y="258"/>
                    </a:lnTo>
                    <a:lnTo>
                      <a:pt x="880" y="251"/>
                    </a:lnTo>
                    <a:lnTo>
                      <a:pt x="874" y="251"/>
                    </a:lnTo>
                    <a:lnTo>
                      <a:pt x="874" y="244"/>
                    </a:lnTo>
                    <a:lnTo>
                      <a:pt x="874" y="237"/>
                    </a:lnTo>
                    <a:lnTo>
                      <a:pt x="867" y="237"/>
                    </a:lnTo>
                    <a:lnTo>
                      <a:pt x="867" y="231"/>
                    </a:lnTo>
                    <a:lnTo>
                      <a:pt x="867" y="224"/>
                    </a:lnTo>
                    <a:lnTo>
                      <a:pt x="874" y="224"/>
                    </a:lnTo>
                    <a:lnTo>
                      <a:pt x="880" y="224"/>
                    </a:lnTo>
                    <a:lnTo>
                      <a:pt x="880" y="231"/>
                    </a:lnTo>
                    <a:lnTo>
                      <a:pt x="887" y="237"/>
                    </a:lnTo>
                    <a:lnTo>
                      <a:pt x="901" y="237"/>
                    </a:lnTo>
                    <a:lnTo>
                      <a:pt x="901" y="231"/>
                    </a:lnTo>
                    <a:lnTo>
                      <a:pt x="901" y="237"/>
                    </a:lnTo>
                    <a:lnTo>
                      <a:pt x="907" y="244"/>
                    </a:lnTo>
                    <a:lnTo>
                      <a:pt x="921" y="237"/>
                    </a:lnTo>
                    <a:lnTo>
                      <a:pt x="928" y="231"/>
                    </a:lnTo>
                    <a:lnTo>
                      <a:pt x="934" y="231"/>
                    </a:lnTo>
                    <a:lnTo>
                      <a:pt x="941" y="224"/>
                    </a:lnTo>
                    <a:lnTo>
                      <a:pt x="948" y="217"/>
                    </a:lnTo>
                    <a:lnTo>
                      <a:pt x="955" y="210"/>
                    </a:lnTo>
                    <a:lnTo>
                      <a:pt x="955" y="204"/>
                    </a:lnTo>
                    <a:lnTo>
                      <a:pt x="962" y="204"/>
                    </a:lnTo>
                    <a:lnTo>
                      <a:pt x="962" y="197"/>
                    </a:lnTo>
                    <a:lnTo>
                      <a:pt x="968" y="197"/>
                    </a:lnTo>
                    <a:lnTo>
                      <a:pt x="968" y="190"/>
                    </a:lnTo>
                    <a:lnTo>
                      <a:pt x="975" y="190"/>
                    </a:lnTo>
                    <a:lnTo>
                      <a:pt x="982" y="183"/>
                    </a:lnTo>
                    <a:lnTo>
                      <a:pt x="975" y="183"/>
                    </a:lnTo>
                    <a:lnTo>
                      <a:pt x="975" y="177"/>
                    </a:lnTo>
                    <a:lnTo>
                      <a:pt x="982" y="177"/>
                    </a:lnTo>
                    <a:lnTo>
                      <a:pt x="982" y="183"/>
                    </a:lnTo>
                    <a:lnTo>
                      <a:pt x="982" y="177"/>
                    </a:lnTo>
                    <a:lnTo>
                      <a:pt x="982" y="170"/>
                    </a:lnTo>
                    <a:lnTo>
                      <a:pt x="989" y="170"/>
                    </a:lnTo>
                    <a:lnTo>
                      <a:pt x="989" y="177"/>
                    </a:lnTo>
                    <a:moveTo>
                      <a:pt x="989" y="176"/>
                    </a:moveTo>
                    <a:lnTo>
                      <a:pt x="995" y="183"/>
                    </a:lnTo>
                    <a:lnTo>
                      <a:pt x="1009" y="176"/>
                    </a:lnTo>
                    <a:lnTo>
                      <a:pt x="1016" y="176"/>
                    </a:lnTo>
                    <a:lnTo>
                      <a:pt x="1016" y="169"/>
                    </a:lnTo>
                    <a:lnTo>
                      <a:pt x="1016" y="162"/>
                    </a:lnTo>
                    <a:lnTo>
                      <a:pt x="1023" y="162"/>
                    </a:lnTo>
                    <a:lnTo>
                      <a:pt x="1029" y="156"/>
                    </a:lnTo>
                    <a:lnTo>
                      <a:pt x="1036" y="156"/>
                    </a:lnTo>
                    <a:lnTo>
                      <a:pt x="1036" y="149"/>
                    </a:lnTo>
                    <a:lnTo>
                      <a:pt x="1043" y="149"/>
                    </a:lnTo>
                    <a:lnTo>
                      <a:pt x="1050" y="149"/>
                    </a:lnTo>
                    <a:lnTo>
                      <a:pt x="1050" y="142"/>
                    </a:lnTo>
                    <a:lnTo>
                      <a:pt x="1056" y="149"/>
                    </a:lnTo>
                    <a:lnTo>
                      <a:pt x="1056" y="142"/>
                    </a:lnTo>
                    <a:lnTo>
                      <a:pt x="1056" y="135"/>
                    </a:lnTo>
                    <a:lnTo>
                      <a:pt x="1063" y="135"/>
                    </a:lnTo>
                    <a:lnTo>
                      <a:pt x="1063" y="129"/>
                    </a:lnTo>
                    <a:lnTo>
                      <a:pt x="1063" y="122"/>
                    </a:lnTo>
                    <a:lnTo>
                      <a:pt x="1070" y="122"/>
                    </a:lnTo>
                    <a:lnTo>
                      <a:pt x="1063" y="129"/>
                    </a:lnTo>
                    <a:lnTo>
                      <a:pt x="1070" y="129"/>
                    </a:lnTo>
                    <a:lnTo>
                      <a:pt x="1070" y="135"/>
                    </a:lnTo>
                    <a:lnTo>
                      <a:pt x="1070" y="142"/>
                    </a:lnTo>
                    <a:lnTo>
                      <a:pt x="1070" y="149"/>
                    </a:lnTo>
                    <a:lnTo>
                      <a:pt x="1077" y="149"/>
                    </a:lnTo>
                    <a:lnTo>
                      <a:pt x="1084" y="149"/>
                    </a:lnTo>
                    <a:lnTo>
                      <a:pt x="1084" y="142"/>
                    </a:lnTo>
                    <a:lnTo>
                      <a:pt x="1097" y="142"/>
                    </a:lnTo>
                    <a:lnTo>
                      <a:pt x="1097" y="129"/>
                    </a:lnTo>
                    <a:lnTo>
                      <a:pt x="1090" y="135"/>
                    </a:lnTo>
                    <a:lnTo>
                      <a:pt x="1084" y="129"/>
                    </a:lnTo>
                    <a:lnTo>
                      <a:pt x="1084" y="135"/>
                    </a:lnTo>
                    <a:lnTo>
                      <a:pt x="1077" y="129"/>
                    </a:lnTo>
                    <a:lnTo>
                      <a:pt x="1084" y="129"/>
                    </a:lnTo>
                    <a:lnTo>
                      <a:pt x="1077" y="129"/>
                    </a:lnTo>
                    <a:lnTo>
                      <a:pt x="1084" y="122"/>
                    </a:lnTo>
                    <a:lnTo>
                      <a:pt x="1077" y="122"/>
                    </a:lnTo>
                    <a:lnTo>
                      <a:pt x="1084" y="122"/>
                    </a:lnTo>
                    <a:lnTo>
                      <a:pt x="1077" y="115"/>
                    </a:lnTo>
                    <a:lnTo>
                      <a:pt x="1084" y="115"/>
                    </a:lnTo>
                    <a:lnTo>
                      <a:pt x="1084" y="108"/>
                    </a:lnTo>
                    <a:lnTo>
                      <a:pt x="1084" y="101"/>
                    </a:lnTo>
                    <a:lnTo>
                      <a:pt x="1090" y="108"/>
                    </a:lnTo>
                    <a:lnTo>
                      <a:pt x="1090" y="101"/>
                    </a:lnTo>
                    <a:lnTo>
                      <a:pt x="1084" y="101"/>
                    </a:lnTo>
                    <a:lnTo>
                      <a:pt x="1090" y="95"/>
                    </a:lnTo>
                    <a:lnTo>
                      <a:pt x="1084" y="88"/>
                    </a:lnTo>
                    <a:lnTo>
                      <a:pt x="1090" y="95"/>
                    </a:lnTo>
                    <a:lnTo>
                      <a:pt x="1090" y="88"/>
                    </a:lnTo>
                    <a:lnTo>
                      <a:pt x="1090" y="81"/>
                    </a:lnTo>
                    <a:lnTo>
                      <a:pt x="1097" y="81"/>
                    </a:lnTo>
                    <a:lnTo>
                      <a:pt x="1097" y="74"/>
                    </a:lnTo>
                    <a:lnTo>
                      <a:pt x="1104" y="74"/>
                    </a:lnTo>
                    <a:lnTo>
                      <a:pt x="1111" y="74"/>
                    </a:lnTo>
                    <a:lnTo>
                      <a:pt x="1117" y="74"/>
                    </a:lnTo>
                    <a:lnTo>
                      <a:pt x="1124" y="74"/>
                    </a:lnTo>
                    <a:lnTo>
                      <a:pt x="1131" y="74"/>
                    </a:lnTo>
                    <a:lnTo>
                      <a:pt x="1138" y="81"/>
                    </a:lnTo>
                    <a:lnTo>
                      <a:pt x="1144" y="81"/>
                    </a:lnTo>
                    <a:lnTo>
                      <a:pt x="1151" y="81"/>
                    </a:lnTo>
                    <a:lnTo>
                      <a:pt x="1165" y="74"/>
                    </a:lnTo>
                    <a:lnTo>
                      <a:pt x="1165" y="68"/>
                    </a:lnTo>
                    <a:lnTo>
                      <a:pt x="1178" y="68"/>
                    </a:lnTo>
                    <a:lnTo>
                      <a:pt x="1185" y="61"/>
                    </a:lnTo>
                    <a:lnTo>
                      <a:pt x="1192" y="54"/>
                    </a:lnTo>
                    <a:lnTo>
                      <a:pt x="1185" y="47"/>
                    </a:lnTo>
                    <a:lnTo>
                      <a:pt x="1199" y="47"/>
                    </a:lnTo>
                    <a:lnTo>
                      <a:pt x="1205" y="47"/>
                    </a:lnTo>
                    <a:lnTo>
                      <a:pt x="1212" y="47"/>
                    </a:lnTo>
                    <a:lnTo>
                      <a:pt x="1212" y="40"/>
                    </a:lnTo>
                    <a:lnTo>
                      <a:pt x="1219" y="40"/>
                    </a:lnTo>
                    <a:lnTo>
                      <a:pt x="1212" y="34"/>
                    </a:lnTo>
                    <a:lnTo>
                      <a:pt x="1219" y="27"/>
                    </a:lnTo>
                    <a:lnTo>
                      <a:pt x="1226" y="20"/>
                    </a:lnTo>
                    <a:lnTo>
                      <a:pt x="1226" y="13"/>
                    </a:lnTo>
                    <a:lnTo>
                      <a:pt x="1232" y="20"/>
                    </a:lnTo>
                    <a:lnTo>
                      <a:pt x="1239" y="20"/>
                    </a:lnTo>
                    <a:lnTo>
                      <a:pt x="1253" y="20"/>
                    </a:lnTo>
                    <a:lnTo>
                      <a:pt x="1260" y="13"/>
                    </a:lnTo>
                    <a:lnTo>
                      <a:pt x="1266" y="27"/>
                    </a:lnTo>
                    <a:lnTo>
                      <a:pt x="1260" y="27"/>
                    </a:lnTo>
                    <a:lnTo>
                      <a:pt x="1260" y="34"/>
                    </a:lnTo>
                    <a:lnTo>
                      <a:pt x="1260" y="40"/>
                    </a:lnTo>
                    <a:lnTo>
                      <a:pt x="1260" y="47"/>
                    </a:lnTo>
                    <a:lnTo>
                      <a:pt x="1260" y="54"/>
                    </a:lnTo>
                    <a:lnTo>
                      <a:pt x="1253" y="54"/>
                    </a:lnTo>
                    <a:lnTo>
                      <a:pt x="1253" y="61"/>
                    </a:lnTo>
                    <a:lnTo>
                      <a:pt x="1260" y="68"/>
                    </a:lnTo>
                    <a:lnTo>
                      <a:pt x="1266" y="68"/>
                    </a:lnTo>
                    <a:lnTo>
                      <a:pt x="1266" y="74"/>
                    </a:lnTo>
                    <a:lnTo>
                      <a:pt x="1266" y="81"/>
                    </a:lnTo>
                    <a:lnTo>
                      <a:pt x="1266" y="88"/>
                    </a:lnTo>
                    <a:lnTo>
                      <a:pt x="1260" y="81"/>
                    </a:lnTo>
                    <a:lnTo>
                      <a:pt x="1253" y="81"/>
                    </a:lnTo>
                    <a:lnTo>
                      <a:pt x="1246" y="74"/>
                    </a:lnTo>
                    <a:lnTo>
                      <a:pt x="1246" y="68"/>
                    </a:lnTo>
                    <a:lnTo>
                      <a:pt x="1246" y="74"/>
                    </a:lnTo>
                    <a:lnTo>
                      <a:pt x="1246" y="81"/>
                    </a:lnTo>
                    <a:lnTo>
                      <a:pt x="1253" y="81"/>
                    </a:lnTo>
                    <a:lnTo>
                      <a:pt x="1253" y="88"/>
                    </a:lnTo>
                    <a:lnTo>
                      <a:pt x="1246" y="88"/>
                    </a:lnTo>
                    <a:lnTo>
                      <a:pt x="1246" y="95"/>
                    </a:lnTo>
                    <a:lnTo>
                      <a:pt x="1246" y="101"/>
                    </a:lnTo>
                    <a:lnTo>
                      <a:pt x="1239" y="101"/>
                    </a:lnTo>
                    <a:lnTo>
                      <a:pt x="1239" y="108"/>
                    </a:lnTo>
                    <a:lnTo>
                      <a:pt x="1246" y="108"/>
                    </a:lnTo>
                    <a:lnTo>
                      <a:pt x="1239" y="108"/>
                    </a:lnTo>
                    <a:lnTo>
                      <a:pt x="1232" y="108"/>
                    </a:lnTo>
                    <a:lnTo>
                      <a:pt x="1232" y="115"/>
                    </a:lnTo>
                    <a:lnTo>
                      <a:pt x="1246" y="115"/>
                    </a:lnTo>
                    <a:lnTo>
                      <a:pt x="1246" y="122"/>
                    </a:lnTo>
                    <a:lnTo>
                      <a:pt x="1246" y="129"/>
                    </a:lnTo>
                    <a:lnTo>
                      <a:pt x="1239" y="122"/>
                    </a:lnTo>
                    <a:lnTo>
                      <a:pt x="1232" y="122"/>
                    </a:lnTo>
                    <a:lnTo>
                      <a:pt x="1226" y="129"/>
                    </a:lnTo>
                    <a:lnTo>
                      <a:pt x="1219" y="129"/>
                    </a:lnTo>
                    <a:lnTo>
                      <a:pt x="1226" y="135"/>
                    </a:lnTo>
                    <a:lnTo>
                      <a:pt x="1232" y="135"/>
                    </a:lnTo>
                    <a:lnTo>
                      <a:pt x="1239" y="135"/>
                    </a:lnTo>
                    <a:lnTo>
                      <a:pt x="1246" y="142"/>
                    </a:lnTo>
                    <a:lnTo>
                      <a:pt x="1246" y="135"/>
                    </a:lnTo>
                    <a:lnTo>
                      <a:pt x="1253" y="142"/>
                    </a:lnTo>
                    <a:lnTo>
                      <a:pt x="1253" y="135"/>
                    </a:lnTo>
                    <a:lnTo>
                      <a:pt x="1260" y="129"/>
                    </a:lnTo>
                    <a:lnTo>
                      <a:pt x="1266" y="129"/>
                    </a:lnTo>
                    <a:lnTo>
                      <a:pt x="1266" y="135"/>
                    </a:lnTo>
                    <a:lnTo>
                      <a:pt x="1273" y="135"/>
                    </a:lnTo>
                    <a:lnTo>
                      <a:pt x="1273" y="129"/>
                    </a:lnTo>
                    <a:lnTo>
                      <a:pt x="1273" y="122"/>
                    </a:lnTo>
                    <a:lnTo>
                      <a:pt x="1266" y="122"/>
                    </a:lnTo>
                    <a:lnTo>
                      <a:pt x="1266" y="115"/>
                    </a:lnTo>
                    <a:lnTo>
                      <a:pt x="1260" y="115"/>
                    </a:lnTo>
                    <a:lnTo>
                      <a:pt x="1260" y="108"/>
                    </a:lnTo>
                    <a:lnTo>
                      <a:pt x="1253" y="95"/>
                    </a:lnTo>
                    <a:lnTo>
                      <a:pt x="1266" y="88"/>
                    </a:lnTo>
                    <a:lnTo>
                      <a:pt x="1273" y="95"/>
                    </a:lnTo>
                    <a:lnTo>
                      <a:pt x="1280" y="95"/>
                    </a:lnTo>
                    <a:lnTo>
                      <a:pt x="1287" y="95"/>
                    </a:lnTo>
                    <a:lnTo>
                      <a:pt x="1280" y="95"/>
                    </a:lnTo>
                    <a:lnTo>
                      <a:pt x="1273" y="95"/>
                    </a:lnTo>
                    <a:lnTo>
                      <a:pt x="1280" y="101"/>
                    </a:lnTo>
                    <a:lnTo>
                      <a:pt x="1273" y="101"/>
                    </a:lnTo>
                    <a:lnTo>
                      <a:pt x="1280" y="101"/>
                    </a:lnTo>
                    <a:lnTo>
                      <a:pt x="1280" y="108"/>
                    </a:lnTo>
                    <a:lnTo>
                      <a:pt x="1280" y="101"/>
                    </a:lnTo>
                    <a:lnTo>
                      <a:pt x="1293" y="101"/>
                    </a:lnTo>
                    <a:lnTo>
                      <a:pt x="1287" y="101"/>
                    </a:lnTo>
                    <a:lnTo>
                      <a:pt x="1293" y="108"/>
                    </a:lnTo>
                    <a:lnTo>
                      <a:pt x="1287" y="108"/>
                    </a:lnTo>
                    <a:lnTo>
                      <a:pt x="1300" y="101"/>
                    </a:lnTo>
                    <a:lnTo>
                      <a:pt x="1300" y="108"/>
                    </a:lnTo>
                    <a:lnTo>
                      <a:pt x="1300" y="101"/>
                    </a:lnTo>
                    <a:lnTo>
                      <a:pt x="1293" y="101"/>
                    </a:lnTo>
                    <a:lnTo>
                      <a:pt x="1293" y="95"/>
                    </a:lnTo>
                    <a:lnTo>
                      <a:pt x="1287" y="95"/>
                    </a:lnTo>
                    <a:lnTo>
                      <a:pt x="1287" y="88"/>
                    </a:lnTo>
                    <a:lnTo>
                      <a:pt x="1287" y="81"/>
                    </a:lnTo>
                    <a:lnTo>
                      <a:pt x="1293" y="81"/>
                    </a:lnTo>
                    <a:lnTo>
                      <a:pt x="1300" y="81"/>
                    </a:lnTo>
                    <a:lnTo>
                      <a:pt x="1307" y="81"/>
                    </a:lnTo>
                    <a:lnTo>
                      <a:pt x="1300" y="74"/>
                    </a:lnTo>
                    <a:lnTo>
                      <a:pt x="1300" y="68"/>
                    </a:lnTo>
                    <a:lnTo>
                      <a:pt x="1307" y="68"/>
                    </a:lnTo>
                    <a:lnTo>
                      <a:pt x="1307" y="74"/>
                    </a:lnTo>
                    <a:lnTo>
                      <a:pt x="1314" y="74"/>
                    </a:lnTo>
                    <a:lnTo>
                      <a:pt x="1314" y="68"/>
                    </a:lnTo>
                    <a:lnTo>
                      <a:pt x="1321" y="61"/>
                    </a:lnTo>
                    <a:lnTo>
                      <a:pt x="1327" y="61"/>
                    </a:lnTo>
                    <a:lnTo>
                      <a:pt x="1334" y="61"/>
                    </a:lnTo>
                    <a:lnTo>
                      <a:pt x="1334" y="54"/>
                    </a:lnTo>
                    <a:lnTo>
                      <a:pt x="1341" y="54"/>
                    </a:lnTo>
                    <a:lnTo>
                      <a:pt x="1348" y="54"/>
                    </a:lnTo>
                    <a:lnTo>
                      <a:pt x="1354" y="47"/>
                    </a:lnTo>
                    <a:lnTo>
                      <a:pt x="1361" y="47"/>
                    </a:lnTo>
                    <a:lnTo>
                      <a:pt x="1368" y="47"/>
                    </a:lnTo>
                    <a:lnTo>
                      <a:pt x="1375" y="47"/>
                    </a:lnTo>
                    <a:lnTo>
                      <a:pt x="1375" y="40"/>
                    </a:lnTo>
                    <a:lnTo>
                      <a:pt x="1382" y="40"/>
                    </a:lnTo>
                    <a:lnTo>
                      <a:pt x="1382" y="27"/>
                    </a:lnTo>
                    <a:lnTo>
                      <a:pt x="1388" y="27"/>
                    </a:lnTo>
                    <a:lnTo>
                      <a:pt x="1402" y="20"/>
                    </a:lnTo>
                    <a:lnTo>
                      <a:pt x="1409" y="20"/>
                    </a:lnTo>
                    <a:lnTo>
                      <a:pt x="1409" y="0"/>
                    </a:lnTo>
                    <a:lnTo>
                      <a:pt x="1409" y="7"/>
                    </a:lnTo>
                    <a:lnTo>
                      <a:pt x="1415" y="7"/>
                    </a:lnTo>
                    <a:lnTo>
                      <a:pt x="1429" y="20"/>
                    </a:lnTo>
                    <a:lnTo>
                      <a:pt x="1422" y="20"/>
                    </a:lnTo>
                    <a:lnTo>
                      <a:pt x="1422" y="27"/>
                    </a:lnTo>
                    <a:lnTo>
                      <a:pt x="1422" y="20"/>
                    </a:lnTo>
                    <a:lnTo>
                      <a:pt x="1415" y="27"/>
                    </a:lnTo>
                    <a:lnTo>
                      <a:pt x="1415" y="34"/>
                    </a:lnTo>
                    <a:lnTo>
                      <a:pt x="1402" y="40"/>
                    </a:lnTo>
                    <a:lnTo>
                      <a:pt x="1409" y="47"/>
                    </a:lnTo>
                    <a:lnTo>
                      <a:pt x="1402" y="47"/>
                    </a:lnTo>
                    <a:lnTo>
                      <a:pt x="1409" y="54"/>
                    </a:lnTo>
                    <a:lnTo>
                      <a:pt x="1402" y="54"/>
                    </a:lnTo>
                    <a:lnTo>
                      <a:pt x="1395" y="61"/>
                    </a:lnTo>
                    <a:lnTo>
                      <a:pt x="1395" y="74"/>
                    </a:lnTo>
                    <a:lnTo>
                      <a:pt x="1395" y="81"/>
                    </a:lnTo>
                    <a:lnTo>
                      <a:pt x="1395" y="88"/>
                    </a:lnTo>
                    <a:lnTo>
                      <a:pt x="1388" y="88"/>
                    </a:lnTo>
                    <a:lnTo>
                      <a:pt x="1388" y="95"/>
                    </a:lnTo>
                    <a:lnTo>
                      <a:pt x="1388" y="101"/>
                    </a:lnTo>
                    <a:lnTo>
                      <a:pt x="1388" y="108"/>
                    </a:lnTo>
                    <a:lnTo>
                      <a:pt x="1395" y="108"/>
                    </a:lnTo>
                    <a:lnTo>
                      <a:pt x="1388" y="115"/>
                    </a:lnTo>
                    <a:lnTo>
                      <a:pt x="1388" y="122"/>
                    </a:lnTo>
                    <a:lnTo>
                      <a:pt x="1382" y="122"/>
                    </a:lnTo>
                    <a:lnTo>
                      <a:pt x="1375" y="115"/>
                    </a:lnTo>
                    <a:lnTo>
                      <a:pt x="1382" y="129"/>
                    </a:lnTo>
                    <a:lnTo>
                      <a:pt x="1382" y="135"/>
                    </a:lnTo>
                    <a:lnTo>
                      <a:pt x="1388" y="142"/>
                    </a:lnTo>
                    <a:lnTo>
                      <a:pt x="1395" y="156"/>
                    </a:lnTo>
                    <a:lnTo>
                      <a:pt x="1395" y="162"/>
                    </a:lnTo>
                    <a:lnTo>
                      <a:pt x="1388" y="169"/>
                    </a:lnTo>
                    <a:lnTo>
                      <a:pt x="1382" y="162"/>
                    </a:lnTo>
                    <a:lnTo>
                      <a:pt x="1382" y="169"/>
                    </a:lnTo>
                    <a:lnTo>
                      <a:pt x="1375" y="162"/>
                    </a:lnTo>
                    <a:lnTo>
                      <a:pt x="1375" y="169"/>
                    </a:lnTo>
                    <a:lnTo>
                      <a:pt x="1375" y="176"/>
                    </a:lnTo>
                    <a:lnTo>
                      <a:pt x="1368" y="183"/>
                    </a:lnTo>
                    <a:lnTo>
                      <a:pt x="1368" y="189"/>
                    </a:lnTo>
                    <a:lnTo>
                      <a:pt x="1361" y="189"/>
                    </a:lnTo>
                    <a:lnTo>
                      <a:pt x="1354" y="189"/>
                    </a:lnTo>
                    <a:lnTo>
                      <a:pt x="1361" y="196"/>
                    </a:lnTo>
                    <a:lnTo>
                      <a:pt x="1368" y="203"/>
                    </a:lnTo>
                    <a:lnTo>
                      <a:pt x="1361" y="203"/>
                    </a:lnTo>
                    <a:lnTo>
                      <a:pt x="1368" y="210"/>
                    </a:lnTo>
                    <a:lnTo>
                      <a:pt x="1361" y="210"/>
                    </a:lnTo>
                    <a:lnTo>
                      <a:pt x="1361" y="217"/>
                    </a:lnTo>
                    <a:lnTo>
                      <a:pt x="1368" y="217"/>
                    </a:lnTo>
                    <a:lnTo>
                      <a:pt x="1368" y="230"/>
                    </a:lnTo>
                    <a:lnTo>
                      <a:pt x="1368" y="237"/>
                    </a:lnTo>
                    <a:lnTo>
                      <a:pt x="1368" y="244"/>
                    </a:lnTo>
                    <a:lnTo>
                      <a:pt x="1361" y="237"/>
                    </a:lnTo>
                    <a:lnTo>
                      <a:pt x="1348" y="237"/>
                    </a:lnTo>
                    <a:lnTo>
                      <a:pt x="1341" y="244"/>
                    </a:lnTo>
                    <a:lnTo>
                      <a:pt x="1348" y="244"/>
                    </a:lnTo>
                    <a:lnTo>
                      <a:pt x="1348" y="250"/>
                    </a:lnTo>
                    <a:lnTo>
                      <a:pt x="1341" y="257"/>
                    </a:lnTo>
                    <a:lnTo>
                      <a:pt x="1341" y="264"/>
                    </a:lnTo>
                    <a:lnTo>
                      <a:pt x="1334" y="264"/>
                    </a:lnTo>
                    <a:lnTo>
                      <a:pt x="1341" y="271"/>
                    </a:lnTo>
                    <a:lnTo>
                      <a:pt x="1334" y="271"/>
                    </a:lnTo>
                    <a:lnTo>
                      <a:pt x="1341" y="271"/>
                    </a:lnTo>
                    <a:lnTo>
                      <a:pt x="1334" y="271"/>
                    </a:lnTo>
                    <a:lnTo>
                      <a:pt x="1334" y="277"/>
                    </a:lnTo>
                    <a:lnTo>
                      <a:pt x="1341" y="277"/>
                    </a:lnTo>
                    <a:lnTo>
                      <a:pt x="1341" y="284"/>
                    </a:lnTo>
                    <a:lnTo>
                      <a:pt x="1334" y="291"/>
                    </a:lnTo>
                    <a:lnTo>
                      <a:pt x="1341" y="291"/>
                    </a:lnTo>
                    <a:lnTo>
                      <a:pt x="1341" y="298"/>
                    </a:lnTo>
                    <a:lnTo>
                      <a:pt x="1341" y="305"/>
                    </a:lnTo>
                    <a:lnTo>
                      <a:pt x="1341" y="311"/>
                    </a:lnTo>
                    <a:lnTo>
                      <a:pt x="1341" y="318"/>
                    </a:lnTo>
                    <a:lnTo>
                      <a:pt x="1334" y="318"/>
                    </a:lnTo>
                    <a:lnTo>
                      <a:pt x="1327" y="325"/>
                    </a:lnTo>
                    <a:lnTo>
                      <a:pt x="1334" y="332"/>
                    </a:lnTo>
                    <a:lnTo>
                      <a:pt x="1321" y="345"/>
                    </a:lnTo>
                    <a:lnTo>
                      <a:pt x="1321" y="359"/>
                    </a:lnTo>
                    <a:lnTo>
                      <a:pt x="1314" y="359"/>
                    </a:lnTo>
                    <a:lnTo>
                      <a:pt x="1314" y="365"/>
                    </a:lnTo>
                    <a:lnTo>
                      <a:pt x="1314" y="372"/>
                    </a:lnTo>
                    <a:lnTo>
                      <a:pt x="1307" y="386"/>
                    </a:lnTo>
                    <a:lnTo>
                      <a:pt x="1307" y="393"/>
                    </a:lnTo>
                    <a:lnTo>
                      <a:pt x="1300" y="393"/>
                    </a:lnTo>
                    <a:lnTo>
                      <a:pt x="1300" y="386"/>
                    </a:lnTo>
                    <a:lnTo>
                      <a:pt x="1287" y="399"/>
                    </a:lnTo>
                    <a:lnTo>
                      <a:pt x="1280" y="406"/>
                    </a:lnTo>
                    <a:lnTo>
                      <a:pt x="1287" y="406"/>
                    </a:lnTo>
                    <a:lnTo>
                      <a:pt x="1280" y="406"/>
                    </a:lnTo>
                    <a:lnTo>
                      <a:pt x="1287" y="413"/>
                    </a:lnTo>
                    <a:lnTo>
                      <a:pt x="1280" y="420"/>
                    </a:lnTo>
                    <a:lnTo>
                      <a:pt x="1273" y="440"/>
                    </a:lnTo>
                    <a:lnTo>
                      <a:pt x="1260" y="440"/>
                    </a:lnTo>
                    <a:lnTo>
                      <a:pt x="1253" y="440"/>
                    </a:lnTo>
                    <a:lnTo>
                      <a:pt x="1239" y="433"/>
                    </a:lnTo>
                    <a:lnTo>
                      <a:pt x="1232" y="426"/>
                    </a:lnTo>
                    <a:lnTo>
                      <a:pt x="1232" y="433"/>
                    </a:lnTo>
                    <a:lnTo>
                      <a:pt x="1226" y="426"/>
                    </a:lnTo>
                    <a:lnTo>
                      <a:pt x="1212" y="440"/>
                    </a:lnTo>
                    <a:lnTo>
                      <a:pt x="1212" y="447"/>
                    </a:lnTo>
                    <a:lnTo>
                      <a:pt x="1205" y="447"/>
                    </a:lnTo>
                    <a:lnTo>
                      <a:pt x="1205" y="453"/>
                    </a:lnTo>
                    <a:lnTo>
                      <a:pt x="1212" y="453"/>
                    </a:lnTo>
                    <a:lnTo>
                      <a:pt x="1219" y="467"/>
                    </a:lnTo>
                    <a:lnTo>
                      <a:pt x="1212" y="474"/>
                    </a:lnTo>
                    <a:lnTo>
                      <a:pt x="1219" y="494"/>
                    </a:lnTo>
                    <a:lnTo>
                      <a:pt x="1212" y="508"/>
                    </a:lnTo>
                    <a:lnTo>
                      <a:pt x="1205" y="514"/>
                    </a:lnTo>
                    <a:lnTo>
                      <a:pt x="1199" y="521"/>
                    </a:lnTo>
                    <a:lnTo>
                      <a:pt x="1192" y="535"/>
                    </a:lnTo>
                    <a:lnTo>
                      <a:pt x="1185" y="541"/>
                    </a:lnTo>
                    <a:lnTo>
                      <a:pt x="1172" y="548"/>
                    </a:lnTo>
                    <a:lnTo>
                      <a:pt x="1165" y="562"/>
                    </a:lnTo>
                    <a:lnTo>
                      <a:pt x="1158" y="562"/>
                    </a:lnTo>
                    <a:lnTo>
                      <a:pt x="1165" y="575"/>
                    </a:lnTo>
                    <a:lnTo>
                      <a:pt x="1178" y="575"/>
                    </a:lnTo>
                    <a:lnTo>
                      <a:pt x="1178" y="582"/>
                    </a:lnTo>
                    <a:lnTo>
                      <a:pt x="1172" y="616"/>
                    </a:lnTo>
                    <a:lnTo>
                      <a:pt x="1158" y="636"/>
                    </a:lnTo>
                    <a:lnTo>
                      <a:pt x="1158" y="643"/>
                    </a:lnTo>
                    <a:lnTo>
                      <a:pt x="1138" y="670"/>
                    </a:lnTo>
                    <a:lnTo>
                      <a:pt x="1144" y="684"/>
                    </a:lnTo>
                    <a:lnTo>
                      <a:pt x="1151" y="690"/>
                    </a:lnTo>
                    <a:lnTo>
                      <a:pt x="1144" y="704"/>
                    </a:lnTo>
                    <a:lnTo>
                      <a:pt x="1151" y="731"/>
                    </a:lnTo>
                    <a:lnTo>
                      <a:pt x="1151" y="745"/>
                    </a:lnTo>
                    <a:lnTo>
                      <a:pt x="1158" y="765"/>
                    </a:lnTo>
                    <a:lnTo>
                      <a:pt x="1165" y="778"/>
                    </a:lnTo>
                    <a:lnTo>
                      <a:pt x="1172" y="785"/>
                    </a:lnTo>
                    <a:lnTo>
                      <a:pt x="1172" y="792"/>
                    </a:lnTo>
                    <a:lnTo>
                      <a:pt x="1165" y="799"/>
                    </a:lnTo>
                    <a:lnTo>
                      <a:pt x="1144" y="812"/>
                    </a:lnTo>
                    <a:lnTo>
                      <a:pt x="1151" y="819"/>
                    </a:lnTo>
                    <a:lnTo>
                      <a:pt x="1158" y="833"/>
                    </a:lnTo>
                    <a:lnTo>
                      <a:pt x="1158" y="839"/>
                    </a:lnTo>
                    <a:lnTo>
                      <a:pt x="1158" y="853"/>
                    </a:lnTo>
                    <a:lnTo>
                      <a:pt x="1165" y="880"/>
                    </a:lnTo>
                    <a:lnTo>
                      <a:pt x="1165" y="894"/>
                    </a:lnTo>
                    <a:lnTo>
                      <a:pt x="1172" y="907"/>
                    </a:lnTo>
                    <a:lnTo>
                      <a:pt x="1172" y="921"/>
                    </a:lnTo>
                    <a:lnTo>
                      <a:pt x="1172" y="948"/>
                    </a:lnTo>
                    <a:lnTo>
                      <a:pt x="1158" y="968"/>
                    </a:lnTo>
                    <a:lnTo>
                      <a:pt x="1144" y="975"/>
                    </a:lnTo>
                    <a:lnTo>
                      <a:pt x="1138" y="982"/>
                    </a:lnTo>
                    <a:lnTo>
                      <a:pt x="1144" y="1002"/>
                    </a:lnTo>
                    <a:lnTo>
                      <a:pt x="1124" y="1015"/>
                    </a:lnTo>
                    <a:lnTo>
                      <a:pt x="1124" y="1022"/>
                    </a:lnTo>
                    <a:lnTo>
                      <a:pt x="1117" y="1029"/>
                    </a:lnTo>
                    <a:lnTo>
                      <a:pt x="1104" y="1029"/>
                    </a:lnTo>
                    <a:lnTo>
                      <a:pt x="1104" y="1036"/>
                    </a:lnTo>
                    <a:lnTo>
                      <a:pt x="1097" y="1036"/>
                    </a:lnTo>
                    <a:lnTo>
                      <a:pt x="1097" y="1043"/>
                    </a:lnTo>
                    <a:lnTo>
                      <a:pt x="1090" y="1049"/>
                    </a:lnTo>
                    <a:lnTo>
                      <a:pt x="1090" y="1056"/>
                    </a:lnTo>
                    <a:lnTo>
                      <a:pt x="1083" y="1063"/>
                    </a:lnTo>
                  </a:path>
                </a:pathLst>
              </a:custGeom>
              <a:grpFill/>
              <a:ln w="1" cap="sq">
                <a:solidFill>
                  <a:srgbClr val="7F7F7F"/>
                </a:solidFill>
                <a:prstDash val="solid"/>
                <a:miter lim="800000"/>
                <a:headEnd/>
                <a:tailEnd/>
              </a:ln>
            </p:spPr>
            <p:txBody>
              <a:bodyPr/>
              <a:lstStyle/>
              <a:p>
                <a:endParaRPr lang="es-ES" sz="2004" dirty="0"/>
              </a:p>
            </p:txBody>
          </p:sp>
          <p:sp>
            <p:nvSpPr>
              <p:cNvPr id="8236" name="lugo">
                <a:extLst>
                  <a:ext uri="{FF2B5EF4-FFF2-40B4-BE49-F238E27FC236}">
                    <a16:creationId xmlns:a16="http://schemas.microsoft.com/office/drawing/2014/main" id="{4B7D2BF1-505E-CE23-9BE1-57F47A14F92E}"/>
                  </a:ext>
                </a:extLst>
              </p:cNvPr>
              <p:cNvSpPr>
                <a:spLocks/>
              </p:cNvSpPr>
              <p:nvPr/>
            </p:nvSpPr>
            <p:spPr bwMode="auto">
              <a:xfrm>
                <a:off x="2747442" y="1052810"/>
                <a:ext cx="431800" cy="736600"/>
              </a:xfrm>
              <a:custGeom>
                <a:avLst/>
                <a:gdLst>
                  <a:gd name="T0" fmla="*/ 2147483647 w 1009"/>
                  <a:gd name="T1" fmla="*/ 1207589592 h 1646"/>
                  <a:gd name="T2" fmla="*/ 2147483647 w 1009"/>
                  <a:gd name="T3" fmla="*/ 2147483647 h 1646"/>
                  <a:gd name="T4" fmla="*/ 2147483647 w 1009"/>
                  <a:gd name="T5" fmla="*/ 2147483647 h 1646"/>
                  <a:gd name="T6" fmla="*/ 2147483647 w 1009"/>
                  <a:gd name="T7" fmla="*/ 2052886155 h 1646"/>
                  <a:gd name="T8" fmla="*/ 2147483647 w 1009"/>
                  <a:gd name="T9" fmla="*/ 2147483647 h 1646"/>
                  <a:gd name="T10" fmla="*/ 2147483647 w 1009"/>
                  <a:gd name="T11" fmla="*/ 2147483647 h 1646"/>
                  <a:gd name="T12" fmla="*/ 2147483647 w 1009"/>
                  <a:gd name="T13" fmla="*/ 2147483647 h 1646"/>
                  <a:gd name="T14" fmla="*/ 2147483647 w 1009"/>
                  <a:gd name="T15" fmla="*/ 2147483647 h 1646"/>
                  <a:gd name="T16" fmla="*/ 2147483647 w 1009"/>
                  <a:gd name="T17" fmla="*/ 2147483647 h 1646"/>
                  <a:gd name="T18" fmla="*/ 2147483647 w 1009"/>
                  <a:gd name="T19" fmla="*/ 2147483647 h 1646"/>
                  <a:gd name="T20" fmla="*/ 2147483647 w 1009"/>
                  <a:gd name="T21" fmla="*/ 2147483647 h 1646"/>
                  <a:gd name="T22" fmla="*/ 2147483647 w 1009"/>
                  <a:gd name="T23" fmla="*/ 2147483647 h 1646"/>
                  <a:gd name="T24" fmla="*/ 2147483647 w 1009"/>
                  <a:gd name="T25" fmla="*/ 2147483647 h 1646"/>
                  <a:gd name="T26" fmla="*/ 2147483647 w 1009"/>
                  <a:gd name="T27" fmla="*/ 2147483647 h 1646"/>
                  <a:gd name="T28" fmla="*/ 2147483647 w 1009"/>
                  <a:gd name="T29" fmla="*/ 2147483647 h 1646"/>
                  <a:gd name="T30" fmla="*/ 2147483647 w 1009"/>
                  <a:gd name="T31" fmla="*/ 2147483647 h 1646"/>
                  <a:gd name="T32" fmla="*/ 2147483647 w 1009"/>
                  <a:gd name="T33" fmla="*/ 2147483647 h 1646"/>
                  <a:gd name="T34" fmla="*/ 2147483647 w 1009"/>
                  <a:gd name="T35" fmla="*/ 2147483647 h 1646"/>
                  <a:gd name="T36" fmla="*/ 2147483647 w 1009"/>
                  <a:gd name="T37" fmla="*/ 2147483647 h 1646"/>
                  <a:gd name="T38" fmla="*/ 2147483647 w 1009"/>
                  <a:gd name="T39" fmla="*/ 2147483647 h 1646"/>
                  <a:gd name="T40" fmla="*/ 2147483647 w 1009"/>
                  <a:gd name="T41" fmla="*/ 2147483647 h 1646"/>
                  <a:gd name="T42" fmla="*/ 2147483647 w 1009"/>
                  <a:gd name="T43" fmla="*/ 2147483647 h 1646"/>
                  <a:gd name="T44" fmla="*/ 2147483647 w 1009"/>
                  <a:gd name="T45" fmla="*/ 2147483647 h 1646"/>
                  <a:gd name="T46" fmla="*/ 2147483647 w 1009"/>
                  <a:gd name="T47" fmla="*/ 2147483647 h 1646"/>
                  <a:gd name="T48" fmla="*/ 2147483647 w 1009"/>
                  <a:gd name="T49" fmla="*/ 2147483647 h 1646"/>
                  <a:gd name="T50" fmla="*/ 2147483647 w 1009"/>
                  <a:gd name="T51" fmla="*/ 2147483647 h 1646"/>
                  <a:gd name="T52" fmla="*/ 2147483647 w 1009"/>
                  <a:gd name="T53" fmla="*/ 2147483647 h 1646"/>
                  <a:gd name="T54" fmla="*/ 2147483647 w 1009"/>
                  <a:gd name="T55" fmla="*/ 2147483647 h 1646"/>
                  <a:gd name="T56" fmla="*/ 2147483647 w 1009"/>
                  <a:gd name="T57" fmla="*/ 2147483647 h 1646"/>
                  <a:gd name="T58" fmla="*/ 2147483647 w 1009"/>
                  <a:gd name="T59" fmla="*/ 2147483647 h 1646"/>
                  <a:gd name="T60" fmla="*/ 2147483647 w 1009"/>
                  <a:gd name="T61" fmla="*/ 2147483647 h 1646"/>
                  <a:gd name="T62" fmla="*/ 2147483647 w 1009"/>
                  <a:gd name="T63" fmla="*/ 2147483647 h 1646"/>
                  <a:gd name="T64" fmla="*/ 2147483647 w 1009"/>
                  <a:gd name="T65" fmla="*/ 2147483647 h 1646"/>
                  <a:gd name="T66" fmla="*/ 2147483647 w 1009"/>
                  <a:gd name="T67" fmla="*/ 2147483647 h 1646"/>
                  <a:gd name="T68" fmla="*/ 2147483647 w 1009"/>
                  <a:gd name="T69" fmla="*/ 2147483647 h 1646"/>
                  <a:gd name="T70" fmla="*/ 2147483647 w 1009"/>
                  <a:gd name="T71" fmla="*/ 2147483647 h 1646"/>
                  <a:gd name="T72" fmla="*/ 2147483647 w 1009"/>
                  <a:gd name="T73" fmla="*/ 2147483647 h 1646"/>
                  <a:gd name="T74" fmla="*/ 2147483647 w 1009"/>
                  <a:gd name="T75" fmla="*/ 2147483647 h 1646"/>
                  <a:gd name="T76" fmla="*/ 2147483647 w 1009"/>
                  <a:gd name="T77" fmla="*/ 2147483647 h 1646"/>
                  <a:gd name="T78" fmla="*/ 2147483647 w 1009"/>
                  <a:gd name="T79" fmla="*/ 2147483647 h 1646"/>
                  <a:gd name="T80" fmla="*/ 2147483647 w 1009"/>
                  <a:gd name="T81" fmla="*/ 2147483647 h 1646"/>
                  <a:gd name="T82" fmla="*/ 2147483647 w 1009"/>
                  <a:gd name="T83" fmla="*/ 2147483647 h 1646"/>
                  <a:gd name="T84" fmla="*/ 2147483647 w 1009"/>
                  <a:gd name="T85" fmla="*/ 2147483647 h 1646"/>
                  <a:gd name="T86" fmla="*/ 2147483647 w 1009"/>
                  <a:gd name="T87" fmla="*/ 2147483647 h 1646"/>
                  <a:gd name="T88" fmla="*/ 2147483647 w 1009"/>
                  <a:gd name="T89" fmla="*/ 2147483647 h 1646"/>
                  <a:gd name="T90" fmla="*/ 2147483647 w 1009"/>
                  <a:gd name="T91" fmla="*/ 2147483647 h 1646"/>
                  <a:gd name="T92" fmla="*/ 2147483647 w 1009"/>
                  <a:gd name="T93" fmla="*/ 2147483647 h 1646"/>
                  <a:gd name="T94" fmla="*/ 2147483647 w 1009"/>
                  <a:gd name="T95" fmla="*/ 2147483647 h 1646"/>
                  <a:gd name="T96" fmla="*/ 2147483647 w 1009"/>
                  <a:gd name="T97" fmla="*/ 2147483647 h 1646"/>
                  <a:gd name="T98" fmla="*/ 853537148 w 1009"/>
                  <a:gd name="T99" fmla="*/ 2147483647 h 1646"/>
                  <a:gd name="T100" fmla="*/ 853537148 w 1009"/>
                  <a:gd name="T101" fmla="*/ 2147483647 h 1646"/>
                  <a:gd name="T102" fmla="*/ 2147483647 w 1009"/>
                  <a:gd name="T103" fmla="*/ 2147483647 h 1646"/>
                  <a:gd name="T104" fmla="*/ 2147483647 w 1009"/>
                  <a:gd name="T105" fmla="*/ 2147483647 h 1646"/>
                  <a:gd name="T106" fmla="*/ 2147483647 w 1009"/>
                  <a:gd name="T107" fmla="*/ 2147483647 h 1646"/>
                  <a:gd name="T108" fmla="*/ 2147483647 w 1009"/>
                  <a:gd name="T109" fmla="*/ 2147483647 h 1646"/>
                  <a:gd name="T110" fmla="*/ 2147483647 w 1009"/>
                  <a:gd name="T111" fmla="*/ 2147483647 h 1646"/>
                  <a:gd name="T112" fmla="*/ 2147483647 w 1009"/>
                  <a:gd name="T113" fmla="*/ 2147483647 h 1646"/>
                  <a:gd name="T114" fmla="*/ 2147483647 w 1009"/>
                  <a:gd name="T115" fmla="*/ 2147483647 h 1646"/>
                  <a:gd name="T116" fmla="*/ 2147483647 w 1009"/>
                  <a:gd name="T117" fmla="*/ 2147483647 h 1646"/>
                  <a:gd name="T118" fmla="*/ 2147483647 w 1009"/>
                  <a:gd name="T119" fmla="*/ 2147483647 h 1646"/>
                  <a:gd name="T120" fmla="*/ 2147483647 w 1009"/>
                  <a:gd name="T121" fmla="*/ 2147483647 h 1646"/>
                  <a:gd name="T122" fmla="*/ 2147483647 w 1009"/>
                  <a:gd name="T123" fmla="*/ 2147483647 h 164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09"/>
                  <a:gd name="T187" fmla="*/ 0 h 1646"/>
                  <a:gd name="T188" fmla="*/ 1009 w 1009"/>
                  <a:gd name="T189" fmla="*/ 1646 h 164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09" h="1646">
                    <a:moveTo>
                      <a:pt x="332" y="20"/>
                    </a:moveTo>
                    <a:lnTo>
                      <a:pt x="332" y="14"/>
                    </a:lnTo>
                    <a:lnTo>
                      <a:pt x="332" y="7"/>
                    </a:lnTo>
                    <a:lnTo>
                      <a:pt x="339" y="0"/>
                    </a:lnTo>
                    <a:lnTo>
                      <a:pt x="339" y="7"/>
                    </a:lnTo>
                    <a:lnTo>
                      <a:pt x="345" y="7"/>
                    </a:lnTo>
                    <a:lnTo>
                      <a:pt x="352" y="7"/>
                    </a:lnTo>
                    <a:lnTo>
                      <a:pt x="352" y="0"/>
                    </a:lnTo>
                    <a:lnTo>
                      <a:pt x="366" y="0"/>
                    </a:lnTo>
                    <a:lnTo>
                      <a:pt x="366" y="7"/>
                    </a:lnTo>
                    <a:lnTo>
                      <a:pt x="366" y="14"/>
                    </a:lnTo>
                    <a:lnTo>
                      <a:pt x="366" y="20"/>
                    </a:lnTo>
                    <a:lnTo>
                      <a:pt x="366" y="27"/>
                    </a:lnTo>
                    <a:lnTo>
                      <a:pt x="373" y="27"/>
                    </a:lnTo>
                    <a:lnTo>
                      <a:pt x="366" y="34"/>
                    </a:lnTo>
                    <a:lnTo>
                      <a:pt x="373" y="41"/>
                    </a:lnTo>
                    <a:lnTo>
                      <a:pt x="379" y="41"/>
                    </a:lnTo>
                    <a:lnTo>
                      <a:pt x="386" y="41"/>
                    </a:lnTo>
                    <a:lnTo>
                      <a:pt x="386" y="47"/>
                    </a:lnTo>
                    <a:lnTo>
                      <a:pt x="379" y="47"/>
                    </a:lnTo>
                    <a:lnTo>
                      <a:pt x="386" y="47"/>
                    </a:lnTo>
                    <a:lnTo>
                      <a:pt x="379" y="54"/>
                    </a:lnTo>
                    <a:lnTo>
                      <a:pt x="379" y="61"/>
                    </a:lnTo>
                    <a:lnTo>
                      <a:pt x="386" y="61"/>
                    </a:lnTo>
                    <a:lnTo>
                      <a:pt x="386" y="68"/>
                    </a:lnTo>
                    <a:lnTo>
                      <a:pt x="379" y="74"/>
                    </a:lnTo>
                    <a:lnTo>
                      <a:pt x="379" y="88"/>
                    </a:lnTo>
                    <a:lnTo>
                      <a:pt x="386" y="95"/>
                    </a:lnTo>
                    <a:lnTo>
                      <a:pt x="393" y="95"/>
                    </a:lnTo>
                    <a:lnTo>
                      <a:pt x="393" y="88"/>
                    </a:lnTo>
                    <a:lnTo>
                      <a:pt x="393" y="102"/>
                    </a:lnTo>
                    <a:lnTo>
                      <a:pt x="393" y="108"/>
                    </a:lnTo>
                    <a:lnTo>
                      <a:pt x="393" y="102"/>
                    </a:lnTo>
                    <a:lnTo>
                      <a:pt x="393" y="88"/>
                    </a:lnTo>
                    <a:lnTo>
                      <a:pt x="393" y="81"/>
                    </a:lnTo>
                    <a:lnTo>
                      <a:pt x="400" y="81"/>
                    </a:lnTo>
                    <a:lnTo>
                      <a:pt x="400" y="74"/>
                    </a:lnTo>
                    <a:lnTo>
                      <a:pt x="406" y="74"/>
                    </a:lnTo>
                    <a:lnTo>
                      <a:pt x="413" y="68"/>
                    </a:lnTo>
                    <a:lnTo>
                      <a:pt x="406" y="68"/>
                    </a:lnTo>
                    <a:lnTo>
                      <a:pt x="406" y="61"/>
                    </a:lnTo>
                    <a:lnTo>
                      <a:pt x="406" y="54"/>
                    </a:lnTo>
                    <a:lnTo>
                      <a:pt x="406" y="47"/>
                    </a:lnTo>
                    <a:lnTo>
                      <a:pt x="413" y="47"/>
                    </a:lnTo>
                    <a:lnTo>
                      <a:pt x="427" y="47"/>
                    </a:lnTo>
                    <a:lnTo>
                      <a:pt x="433" y="47"/>
                    </a:lnTo>
                    <a:lnTo>
                      <a:pt x="433" y="41"/>
                    </a:lnTo>
                    <a:lnTo>
                      <a:pt x="433" y="34"/>
                    </a:lnTo>
                    <a:lnTo>
                      <a:pt x="433" y="27"/>
                    </a:lnTo>
                    <a:lnTo>
                      <a:pt x="440" y="27"/>
                    </a:lnTo>
                    <a:lnTo>
                      <a:pt x="447" y="34"/>
                    </a:lnTo>
                    <a:lnTo>
                      <a:pt x="454" y="20"/>
                    </a:lnTo>
                    <a:lnTo>
                      <a:pt x="461" y="34"/>
                    </a:lnTo>
                    <a:lnTo>
                      <a:pt x="461" y="41"/>
                    </a:lnTo>
                    <a:lnTo>
                      <a:pt x="467" y="41"/>
                    </a:lnTo>
                    <a:lnTo>
                      <a:pt x="467" y="34"/>
                    </a:lnTo>
                    <a:lnTo>
                      <a:pt x="474" y="41"/>
                    </a:lnTo>
                    <a:lnTo>
                      <a:pt x="481" y="34"/>
                    </a:lnTo>
                    <a:lnTo>
                      <a:pt x="488" y="41"/>
                    </a:lnTo>
                    <a:lnTo>
                      <a:pt x="501" y="41"/>
                    </a:lnTo>
                    <a:lnTo>
                      <a:pt x="501" y="47"/>
                    </a:lnTo>
                    <a:lnTo>
                      <a:pt x="494" y="47"/>
                    </a:lnTo>
                    <a:lnTo>
                      <a:pt x="501" y="47"/>
                    </a:lnTo>
                    <a:lnTo>
                      <a:pt x="494" y="47"/>
                    </a:lnTo>
                    <a:lnTo>
                      <a:pt x="488" y="54"/>
                    </a:lnTo>
                    <a:lnTo>
                      <a:pt x="494" y="61"/>
                    </a:lnTo>
                    <a:lnTo>
                      <a:pt x="501" y="61"/>
                    </a:lnTo>
                    <a:lnTo>
                      <a:pt x="501" y="68"/>
                    </a:lnTo>
                    <a:lnTo>
                      <a:pt x="508" y="68"/>
                    </a:lnTo>
                    <a:lnTo>
                      <a:pt x="515" y="68"/>
                    </a:lnTo>
                    <a:lnTo>
                      <a:pt x="522" y="68"/>
                    </a:lnTo>
                    <a:lnTo>
                      <a:pt x="522" y="74"/>
                    </a:lnTo>
                    <a:lnTo>
                      <a:pt x="515" y="74"/>
                    </a:lnTo>
                    <a:lnTo>
                      <a:pt x="522" y="74"/>
                    </a:lnTo>
                    <a:lnTo>
                      <a:pt x="522" y="68"/>
                    </a:lnTo>
                    <a:lnTo>
                      <a:pt x="528" y="68"/>
                    </a:lnTo>
                    <a:lnTo>
                      <a:pt x="522" y="74"/>
                    </a:lnTo>
                    <a:lnTo>
                      <a:pt x="528" y="74"/>
                    </a:lnTo>
                    <a:lnTo>
                      <a:pt x="535" y="74"/>
                    </a:lnTo>
                    <a:lnTo>
                      <a:pt x="535" y="81"/>
                    </a:lnTo>
                    <a:lnTo>
                      <a:pt x="542" y="81"/>
                    </a:lnTo>
                    <a:lnTo>
                      <a:pt x="549" y="81"/>
                    </a:lnTo>
                    <a:lnTo>
                      <a:pt x="549" y="88"/>
                    </a:lnTo>
                    <a:lnTo>
                      <a:pt x="555" y="88"/>
                    </a:lnTo>
                    <a:lnTo>
                      <a:pt x="549" y="88"/>
                    </a:lnTo>
                    <a:lnTo>
                      <a:pt x="555" y="88"/>
                    </a:lnTo>
                    <a:lnTo>
                      <a:pt x="562" y="95"/>
                    </a:lnTo>
                    <a:lnTo>
                      <a:pt x="576" y="102"/>
                    </a:lnTo>
                    <a:lnTo>
                      <a:pt x="576" y="95"/>
                    </a:lnTo>
                    <a:lnTo>
                      <a:pt x="582" y="102"/>
                    </a:lnTo>
                    <a:lnTo>
                      <a:pt x="589" y="102"/>
                    </a:lnTo>
                    <a:lnTo>
                      <a:pt x="589" y="115"/>
                    </a:lnTo>
                    <a:lnTo>
                      <a:pt x="596" y="122"/>
                    </a:lnTo>
                    <a:lnTo>
                      <a:pt x="589" y="115"/>
                    </a:lnTo>
                    <a:lnTo>
                      <a:pt x="589" y="122"/>
                    </a:lnTo>
                    <a:lnTo>
                      <a:pt x="596" y="129"/>
                    </a:lnTo>
                    <a:lnTo>
                      <a:pt x="596" y="135"/>
                    </a:lnTo>
                    <a:lnTo>
                      <a:pt x="603" y="135"/>
                    </a:lnTo>
                    <a:lnTo>
                      <a:pt x="603" y="142"/>
                    </a:lnTo>
                    <a:lnTo>
                      <a:pt x="610" y="142"/>
                    </a:lnTo>
                    <a:lnTo>
                      <a:pt x="610" y="149"/>
                    </a:lnTo>
                    <a:lnTo>
                      <a:pt x="603" y="149"/>
                    </a:lnTo>
                    <a:lnTo>
                      <a:pt x="610" y="156"/>
                    </a:lnTo>
                    <a:lnTo>
                      <a:pt x="610" y="149"/>
                    </a:lnTo>
                    <a:lnTo>
                      <a:pt x="610" y="156"/>
                    </a:lnTo>
                    <a:lnTo>
                      <a:pt x="616" y="156"/>
                    </a:lnTo>
                    <a:lnTo>
                      <a:pt x="616" y="163"/>
                    </a:lnTo>
                    <a:lnTo>
                      <a:pt x="623" y="169"/>
                    </a:lnTo>
                    <a:lnTo>
                      <a:pt x="630" y="183"/>
                    </a:lnTo>
                    <a:lnTo>
                      <a:pt x="637" y="190"/>
                    </a:lnTo>
                    <a:lnTo>
                      <a:pt x="637" y="196"/>
                    </a:lnTo>
                    <a:lnTo>
                      <a:pt x="643" y="196"/>
                    </a:lnTo>
                    <a:lnTo>
                      <a:pt x="650" y="203"/>
                    </a:lnTo>
                    <a:lnTo>
                      <a:pt x="657" y="203"/>
                    </a:lnTo>
                    <a:lnTo>
                      <a:pt x="657" y="210"/>
                    </a:lnTo>
                    <a:lnTo>
                      <a:pt x="671" y="217"/>
                    </a:lnTo>
                    <a:lnTo>
                      <a:pt x="677" y="217"/>
                    </a:lnTo>
                    <a:lnTo>
                      <a:pt x="671" y="224"/>
                    </a:lnTo>
                    <a:lnTo>
                      <a:pt x="677" y="224"/>
                    </a:lnTo>
                    <a:lnTo>
                      <a:pt x="664" y="230"/>
                    </a:lnTo>
                    <a:lnTo>
                      <a:pt x="664" y="237"/>
                    </a:lnTo>
                    <a:lnTo>
                      <a:pt x="657" y="237"/>
                    </a:lnTo>
                    <a:lnTo>
                      <a:pt x="657" y="230"/>
                    </a:lnTo>
                    <a:lnTo>
                      <a:pt x="664" y="237"/>
                    </a:lnTo>
                    <a:lnTo>
                      <a:pt x="671" y="237"/>
                    </a:lnTo>
                    <a:lnTo>
                      <a:pt x="671" y="244"/>
                    </a:lnTo>
                    <a:lnTo>
                      <a:pt x="664" y="244"/>
                    </a:lnTo>
                    <a:lnTo>
                      <a:pt x="664" y="251"/>
                    </a:lnTo>
                    <a:lnTo>
                      <a:pt x="677" y="244"/>
                    </a:lnTo>
                    <a:lnTo>
                      <a:pt x="677" y="237"/>
                    </a:lnTo>
                    <a:lnTo>
                      <a:pt x="677" y="230"/>
                    </a:lnTo>
                    <a:lnTo>
                      <a:pt x="684" y="230"/>
                    </a:lnTo>
                    <a:lnTo>
                      <a:pt x="684" y="224"/>
                    </a:lnTo>
                    <a:lnTo>
                      <a:pt x="698" y="230"/>
                    </a:lnTo>
                    <a:lnTo>
                      <a:pt x="704" y="237"/>
                    </a:lnTo>
                    <a:lnTo>
                      <a:pt x="711" y="237"/>
                    </a:lnTo>
                    <a:lnTo>
                      <a:pt x="718" y="237"/>
                    </a:lnTo>
                    <a:lnTo>
                      <a:pt x="725" y="237"/>
                    </a:lnTo>
                    <a:lnTo>
                      <a:pt x="732" y="237"/>
                    </a:lnTo>
                    <a:lnTo>
                      <a:pt x="732" y="244"/>
                    </a:lnTo>
                    <a:lnTo>
                      <a:pt x="738" y="244"/>
                    </a:lnTo>
                    <a:lnTo>
                      <a:pt x="745" y="244"/>
                    </a:lnTo>
                    <a:lnTo>
                      <a:pt x="745" y="251"/>
                    </a:lnTo>
                    <a:lnTo>
                      <a:pt x="772" y="244"/>
                    </a:lnTo>
                    <a:lnTo>
                      <a:pt x="779" y="251"/>
                    </a:lnTo>
                    <a:lnTo>
                      <a:pt x="779" y="244"/>
                    </a:lnTo>
                    <a:lnTo>
                      <a:pt x="786" y="244"/>
                    </a:lnTo>
                    <a:lnTo>
                      <a:pt x="779" y="244"/>
                    </a:lnTo>
                    <a:lnTo>
                      <a:pt x="786" y="237"/>
                    </a:lnTo>
                    <a:lnTo>
                      <a:pt x="792" y="244"/>
                    </a:lnTo>
                    <a:lnTo>
                      <a:pt x="799" y="244"/>
                    </a:lnTo>
                    <a:lnTo>
                      <a:pt x="806" y="251"/>
                    </a:lnTo>
                    <a:lnTo>
                      <a:pt x="806" y="244"/>
                    </a:lnTo>
                    <a:lnTo>
                      <a:pt x="813" y="244"/>
                    </a:lnTo>
                    <a:lnTo>
                      <a:pt x="820" y="251"/>
                    </a:lnTo>
                    <a:lnTo>
                      <a:pt x="826" y="251"/>
                    </a:lnTo>
                    <a:lnTo>
                      <a:pt x="826" y="244"/>
                    </a:lnTo>
                    <a:lnTo>
                      <a:pt x="833" y="251"/>
                    </a:lnTo>
                    <a:lnTo>
                      <a:pt x="826" y="244"/>
                    </a:lnTo>
                    <a:lnTo>
                      <a:pt x="833" y="244"/>
                    </a:lnTo>
                    <a:lnTo>
                      <a:pt x="833" y="251"/>
                    </a:lnTo>
                    <a:lnTo>
                      <a:pt x="840" y="251"/>
                    </a:lnTo>
                    <a:lnTo>
                      <a:pt x="840" y="257"/>
                    </a:lnTo>
                    <a:lnTo>
                      <a:pt x="840" y="251"/>
                    </a:lnTo>
                    <a:lnTo>
                      <a:pt x="847" y="251"/>
                    </a:lnTo>
                    <a:lnTo>
                      <a:pt x="853" y="257"/>
                    </a:lnTo>
                    <a:lnTo>
                      <a:pt x="847" y="257"/>
                    </a:lnTo>
                    <a:lnTo>
                      <a:pt x="847" y="264"/>
                    </a:lnTo>
                    <a:lnTo>
                      <a:pt x="853" y="264"/>
                    </a:lnTo>
                    <a:lnTo>
                      <a:pt x="853" y="271"/>
                    </a:lnTo>
                    <a:lnTo>
                      <a:pt x="847" y="284"/>
                    </a:lnTo>
                    <a:lnTo>
                      <a:pt x="840" y="298"/>
                    </a:lnTo>
                    <a:lnTo>
                      <a:pt x="833" y="312"/>
                    </a:lnTo>
                    <a:lnTo>
                      <a:pt x="840" y="318"/>
                    </a:lnTo>
                    <a:lnTo>
                      <a:pt x="833" y="325"/>
                    </a:lnTo>
                    <a:lnTo>
                      <a:pt x="833" y="339"/>
                    </a:lnTo>
                    <a:lnTo>
                      <a:pt x="826" y="345"/>
                    </a:lnTo>
                    <a:lnTo>
                      <a:pt x="820" y="345"/>
                    </a:lnTo>
                    <a:lnTo>
                      <a:pt x="813" y="352"/>
                    </a:lnTo>
                    <a:lnTo>
                      <a:pt x="806" y="352"/>
                    </a:lnTo>
                    <a:lnTo>
                      <a:pt x="799" y="366"/>
                    </a:lnTo>
                    <a:lnTo>
                      <a:pt x="799" y="373"/>
                    </a:lnTo>
                    <a:lnTo>
                      <a:pt x="799" y="379"/>
                    </a:lnTo>
                    <a:lnTo>
                      <a:pt x="799" y="373"/>
                    </a:lnTo>
                    <a:lnTo>
                      <a:pt x="792" y="379"/>
                    </a:lnTo>
                    <a:lnTo>
                      <a:pt x="792" y="386"/>
                    </a:lnTo>
                    <a:lnTo>
                      <a:pt x="786" y="386"/>
                    </a:lnTo>
                    <a:lnTo>
                      <a:pt x="786" y="393"/>
                    </a:lnTo>
                    <a:lnTo>
                      <a:pt x="779" y="393"/>
                    </a:lnTo>
                    <a:lnTo>
                      <a:pt x="772" y="393"/>
                    </a:lnTo>
                    <a:lnTo>
                      <a:pt x="765" y="400"/>
                    </a:lnTo>
                    <a:lnTo>
                      <a:pt x="765" y="393"/>
                    </a:lnTo>
                    <a:lnTo>
                      <a:pt x="752" y="386"/>
                    </a:lnTo>
                    <a:lnTo>
                      <a:pt x="745" y="393"/>
                    </a:lnTo>
                    <a:lnTo>
                      <a:pt x="738" y="386"/>
                    </a:lnTo>
                    <a:lnTo>
                      <a:pt x="732" y="386"/>
                    </a:lnTo>
                    <a:lnTo>
                      <a:pt x="725" y="393"/>
                    </a:lnTo>
                    <a:lnTo>
                      <a:pt x="732" y="400"/>
                    </a:lnTo>
                    <a:lnTo>
                      <a:pt x="725" y="406"/>
                    </a:lnTo>
                    <a:lnTo>
                      <a:pt x="732" y="413"/>
                    </a:lnTo>
                    <a:lnTo>
                      <a:pt x="732" y="420"/>
                    </a:lnTo>
                    <a:lnTo>
                      <a:pt x="725" y="413"/>
                    </a:lnTo>
                    <a:lnTo>
                      <a:pt x="725" y="420"/>
                    </a:lnTo>
                    <a:lnTo>
                      <a:pt x="718" y="427"/>
                    </a:lnTo>
                    <a:lnTo>
                      <a:pt x="718" y="433"/>
                    </a:lnTo>
                    <a:lnTo>
                      <a:pt x="725" y="433"/>
                    </a:lnTo>
                    <a:lnTo>
                      <a:pt x="725" y="440"/>
                    </a:lnTo>
                    <a:lnTo>
                      <a:pt x="732" y="447"/>
                    </a:lnTo>
                    <a:lnTo>
                      <a:pt x="738" y="454"/>
                    </a:lnTo>
                    <a:lnTo>
                      <a:pt x="745" y="447"/>
                    </a:lnTo>
                    <a:lnTo>
                      <a:pt x="752" y="440"/>
                    </a:lnTo>
                    <a:lnTo>
                      <a:pt x="759" y="440"/>
                    </a:lnTo>
                    <a:lnTo>
                      <a:pt x="759" y="447"/>
                    </a:lnTo>
                    <a:lnTo>
                      <a:pt x="765" y="454"/>
                    </a:lnTo>
                    <a:lnTo>
                      <a:pt x="759" y="467"/>
                    </a:lnTo>
                    <a:lnTo>
                      <a:pt x="759" y="474"/>
                    </a:lnTo>
                    <a:lnTo>
                      <a:pt x="759" y="481"/>
                    </a:lnTo>
                    <a:lnTo>
                      <a:pt x="759" y="488"/>
                    </a:lnTo>
                    <a:lnTo>
                      <a:pt x="759" y="501"/>
                    </a:lnTo>
                    <a:lnTo>
                      <a:pt x="765" y="501"/>
                    </a:lnTo>
                    <a:lnTo>
                      <a:pt x="772" y="508"/>
                    </a:lnTo>
                    <a:lnTo>
                      <a:pt x="772" y="522"/>
                    </a:lnTo>
                    <a:lnTo>
                      <a:pt x="779" y="522"/>
                    </a:lnTo>
                    <a:lnTo>
                      <a:pt x="779" y="535"/>
                    </a:lnTo>
                    <a:lnTo>
                      <a:pt x="786" y="535"/>
                    </a:lnTo>
                    <a:lnTo>
                      <a:pt x="792" y="542"/>
                    </a:lnTo>
                    <a:lnTo>
                      <a:pt x="799" y="542"/>
                    </a:lnTo>
                    <a:lnTo>
                      <a:pt x="806" y="535"/>
                    </a:lnTo>
                    <a:lnTo>
                      <a:pt x="813" y="535"/>
                    </a:lnTo>
                    <a:lnTo>
                      <a:pt x="813" y="542"/>
                    </a:lnTo>
                    <a:lnTo>
                      <a:pt x="813" y="555"/>
                    </a:lnTo>
                    <a:lnTo>
                      <a:pt x="806" y="562"/>
                    </a:lnTo>
                    <a:lnTo>
                      <a:pt x="806" y="569"/>
                    </a:lnTo>
                    <a:lnTo>
                      <a:pt x="806" y="576"/>
                    </a:lnTo>
                    <a:lnTo>
                      <a:pt x="806" y="596"/>
                    </a:lnTo>
                    <a:lnTo>
                      <a:pt x="813" y="603"/>
                    </a:lnTo>
                    <a:lnTo>
                      <a:pt x="820" y="610"/>
                    </a:lnTo>
                    <a:lnTo>
                      <a:pt x="820" y="616"/>
                    </a:lnTo>
                    <a:lnTo>
                      <a:pt x="826" y="623"/>
                    </a:lnTo>
                    <a:lnTo>
                      <a:pt x="833" y="623"/>
                    </a:lnTo>
                    <a:lnTo>
                      <a:pt x="847" y="643"/>
                    </a:lnTo>
                    <a:lnTo>
                      <a:pt x="847" y="637"/>
                    </a:lnTo>
                    <a:lnTo>
                      <a:pt x="847" y="630"/>
                    </a:lnTo>
                    <a:lnTo>
                      <a:pt x="853" y="630"/>
                    </a:lnTo>
                    <a:lnTo>
                      <a:pt x="860" y="650"/>
                    </a:lnTo>
                    <a:lnTo>
                      <a:pt x="867" y="650"/>
                    </a:lnTo>
                    <a:lnTo>
                      <a:pt x="874" y="657"/>
                    </a:lnTo>
                    <a:lnTo>
                      <a:pt x="887" y="650"/>
                    </a:lnTo>
                    <a:lnTo>
                      <a:pt x="887" y="664"/>
                    </a:lnTo>
                    <a:lnTo>
                      <a:pt x="887" y="671"/>
                    </a:lnTo>
                    <a:lnTo>
                      <a:pt x="881" y="684"/>
                    </a:lnTo>
                    <a:lnTo>
                      <a:pt x="874" y="698"/>
                    </a:lnTo>
                    <a:lnTo>
                      <a:pt x="881" y="718"/>
                    </a:lnTo>
                    <a:lnTo>
                      <a:pt x="887" y="718"/>
                    </a:lnTo>
                    <a:lnTo>
                      <a:pt x="894" y="725"/>
                    </a:lnTo>
                    <a:lnTo>
                      <a:pt x="894" y="732"/>
                    </a:lnTo>
                    <a:lnTo>
                      <a:pt x="908" y="738"/>
                    </a:lnTo>
                    <a:lnTo>
                      <a:pt x="908" y="732"/>
                    </a:lnTo>
                    <a:lnTo>
                      <a:pt x="914" y="725"/>
                    </a:lnTo>
                    <a:lnTo>
                      <a:pt x="921" y="725"/>
                    </a:lnTo>
                    <a:lnTo>
                      <a:pt x="928" y="718"/>
                    </a:lnTo>
                    <a:lnTo>
                      <a:pt x="935" y="718"/>
                    </a:lnTo>
                    <a:lnTo>
                      <a:pt x="941" y="711"/>
                    </a:lnTo>
                    <a:lnTo>
                      <a:pt x="948" y="711"/>
                    </a:lnTo>
                    <a:lnTo>
                      <a:pt x="955" y="711"/>
                    </a:lnTo>
                    <a:lnTo>
                      <a:pt x="955" y="704"/>
                    </a:lnTo>
                    <a:lnTo>
                      <a:pt x="955" y="698"/>
                    </a:lnTo>
                    <a:lnTo>
                      <a:pt x="962" y="691"/>
                    </a:lnTo>
                    <a:lnTo>
                      <a:pt x="962" y="677"/>
                    </a:lnTo>
                    <a:lnTo>
                      <a:pt x="969" y="677"/>
                    </a:lnTo>
                    <a:lnTo>
                      <a:pt x="969" y="671"/>
                    </a:lnTo>
                    <a:lnTo>
                      <a:pt x="969" y="684"/>
                    </a:lnTo>
                    <a:lnTo>
                      <a:pt x="975" y="684"/>
                    </a:lnTo>
                    <a:lnTo>
                      <a:pt x="982" y="698"/>
                    </a:lnTo>
                    <a:lnTo>
                      <a:pt x="989" y="698"/>
                    </a:lnTo>
                    <a:lnTo>
                      <a:pt x="996" y="704"/>
                    </a:lnTo>
                    <a:lnTo>
                      <a:pt x="996" y="711"/>
                    </a:lnTo>
                    <a:lnTo>
                      <a:pt x="1002" y="718"/>
                    </a:lnTo>
                    <a:lnTo>
                      <a:pt x="1002" y="725"/>
                    </a:lnTo>
                    <a:lnTo>
                      <a:pt x="1009" y="732"/>
                    </a:lnTo>
                    <a:lnTo>
                      <a:pt x="1002" y="732"/>
                    </a:lnTo>
                    <a:lnTo>
                      <a:pt x="1002" y="738"/>
                    </a:lnTo>
                    <a:lnTo>
                      <a:pt x="1002" y="745"/>
                    </a:lnTo>
                    <a:lnTo>
                      <a:pt x="1002" y="752"/>
                    </a:lnTo>
                    <a:lnTo>
                      <a:pt x="989" y="759"/>
                    </a:lnTo>
                    <a:lnTo>
                      <a:pt x="982" y="765"/>
                    </a:lnTo>
                    <a:lnTo>
                      <a:pt x="975" y="765"/>
                    </a:lnTo>
                    <a:lnTo>
                      <a:pt x="975" y="772"/>
                    </a:lnTo>
                    <a:lnTo>
                      <a:pt x="969" y="772"/>
                    </a:lnTo>
                    <a:lnTo>
                      <a:pt x="962" y="786"/>
                    </a:lnTo>
                    <a:lnTo>
                      <a:pt x="948" y="786"/>
                    </a:lnTo>
                    <a:lnTo>
                      <a:pt x="941" y="786"/>
                    </a:lnTo>
                    <a:lnTo>
                      <a:pt x="935" y="793"/>
                    </a:lnTo>
                    <a:lnTo>
                      <a:pt x="928" y="799"/>
                    </a:lnTo>
                    <a:lnTo>
                      <a:pt x="921" y="806"/>
                    </a:lnTo>
                    <a:lnTo>
                      <a:pt x="914" y="793"/>
                    </a:lnTo>
                    <a:lnTo>
                      <a:pt x="908" y="793"/>
                    </a:lnTo>
                    <a:lnTo>
                      <a:pt x="908" y="786"/>
                    </a:lnTo>
                    <a:lnTo>
                      <a:pt x="901" y="793"/>
                    </a:lnTo>
                    <a:lnTo>
                      <a:pt x="901" y="799"/>
                    </a:lnTo>
                    <a:lnTo>
                      <a:pt x="894" y="799"/>
                    </a:lnTo>
                    <a:lnTo>
                      <a:pt x="894" y="813"/>
                    </a:lnTo>
                    <a:lnTo>
                      <a:pt x="887" y="806"/>
                    </a:lnTo>
                    <a:lnTo>
                      <a:pt x="887" y="813"/>
                    </a:lnTo>
                    <a:lnTo>
                      <a:pt x="887" y="820"/>
                    </a:lnTo>
                    <a:lnTo>
                      <a:pt x="881" y="820"/>
                    </a:lnTo>
                    <a:lnTo>
                      <a:pt x="881" y="826"/>
                    </a:lnTo>
                    <a:lnTo>
                      <a:pt x="881" y="833"/>
                    </a:lnTo>
                    <a:lnTo>
                      <a:pt x="881" y="847"/>
                    </a:lnTo>
                    <a:lnTo>
                      <a:pt x="874" y="847"/>
                    </a:lnTo>
                    <a:lnTo>
                      <a:pt x="874" y="853"/>
                    </a:lnTo>
                    <a:lnTo>
                      <a:pt x="874" y="847"/>
                    </a:lnTo>
                    <a:lnTo>
                      <a:pt x="867" y="840"/>
                    </a:lnTo>
                    <a:lnTo>
                      <a:pt x="860" y="853"/>
                    </a:lnTo>
                    <a:lnTo>
                      <a:pt x="853" y="853"/>
                    </a:lnTo>
                    <a:lnTo>
                      <a:pt x="853" y="860"/>
                    </a:lnTo>
                    <a:lnTo>
                      <a:pt x="860" y="867"/>
                    </a:lnTo>
                    <a:lnTo>
                      <a:pt x="860" y="881"/>
                    </a:lnTo>
                    <a:lnTo>
                      <a:pt x="867" y="881"/>
                    </a:lnTo>
                    <a:lnTo>
                      <a:pt x="867" y="887"/>
                    </a:lnTo>
                    <a:lnTo>
                      <a:pt x="874" y="887"/>
                    </a:lnTo>
                    <a:lnTo>
                      <a:pt x="874" y="894"/>
                    </a:lnTo>
                    <a:lnTo>
                      <a:pt x="881" y="901"/>
                    </a:lnTo>
                    <a:lnTo>
                      <a:pt x="881" y="894"/>
                    </a:lnTo>
                    <a:lnTo>
                      <a:pt x="887" y="894"/>
                    </a:lnTo>
                    <a:lnTo>
                      <a:pt x="881" y="887"/>
                    </a:lnTo>
                    <a:lnTo>
                      <a:pt x="881" y="881"/>
                    </a:lnTo>
                    <a:lnTo>
                      <a:pt x="881" y="874"/>
                    </a:lnTo>
                    <a:lnTo>
                      <a:pt x="881" y="867"/>
                    </a:lnTo>
                    <a:lnTo>
                      <a:pt x="881" y="860"/>
                    </a:lnTo>
                    <a:lnTo>
                      <a:pt x="881" y="853"/>
                    </a:lnTo>
                    <a:lnTo>
                      <a:pt x="887" y="853"/>
                    </a:lnTo>
                    <a:lnTo>
                      <a:pt x="887" y="847"/>
                    </a:lnTo>
                    <a:lnTo>
                      <a:pt x="894" y="853"/>
                    </a:lnTo>
                    <a:lnTo>
                      <a:pt x="901" y="874"/>
                    </a:lnTo>
                    <a:lnTo>
                      <a:pt x="908" y="881"/>
                    </a:lnTo>
                    <a:lnTo>
                      <a:pt x="914" y="887"/>
                    </a:lnTo>
                    <a:lnTo>
                      <a:pt x="921" y="901"/>
                    </a:lnTo>
                    <a:lnTo>
                      <a:pt x="935" y="901"/>
                    </a:lnTo>
                    <a:lnTo>
                      <a:pt x="948" y="901"/>
                    </a:lnTo>
                    <a:lnTo>
                      <a:pt x="955" y="901"/>
                    </a:lnTo>
                    <a:lnTo>
                      <a:pt x="962" y="908"/>
                    </a:lnTo>
                    <a:lnTo>
                      <a:pt x="962" y="914"/>
                    </a:lnTo>
                    <a:lnTo>
                      <a:pt x="982" y="942"/>
                    </a:lnTo>
                    <a:lnTo>
                      <a:pt x="982" y="962"/>
                    </a:lnTo>
                    <a:lnTo>
                      <a:pt x="975" y="975"/>
                    </a:lnTo>
                    <a:lnTo>
                      <a:pt x="982" y="989"/>
                    </a:lnTo>
                    <a:lnTo>
                      <a:pt x="989" y="989"/>
                    </a:lnTo>
                    <a:lnTo>
                      <a:pt x="969" y="989"/>
                    </a:lnTo>
                    <a:lnTo>
                      <a:pt x="975" y="996"/>
                    </a:lnTo>
                    <a:lnTo>
                      <a:pt x="982" y="1009"/>
                    </a:lnTo>
                    <a:lnTo>
                      <a:pt x="989" y="1016"/>
                    </a:lnTo>
                    <a:lnTo>
                      <a:pt x="989" y="1030"/>
                    </a:lnTo>
                    <a:lnTo>
                      <a:pt x="996" y="1043"/>
                    </a:lnTo>
                    <a:lnTo>
                      <a:pt x="982" y="1036"/>
                    </a:lnTo>
                    <a:lnTo>
                      <a:pt x="982" y="1030"/>
                    </a:lnTo>
                    <a:lnTo>
                      <a:pt x="975" y="1030"/>
                    </a:lnTo>
                    <a:lnTo>
                      <a:pt x="982" y="1030"/>
                    </a:lnTo>
                    <a:lnTo>
                      <a:pt x="948" y="1036"/>
                    </a:lnTo>
                    <a:lnTo>
                      <a:pt x="962" y="1063"/>
                    </a:lnTo>
                    <a:lnTo>
                      <a:pt x="962" y="1077"/>
                    </a:lnTo>
                    <a:lnTo>
                      <a:pt x="969" y="1084"/>
                    </a:lnTo>
                    <a:lnTo>
                      <a:pt x="975" y="1084"/>
                    </a:lnTo>
                    <a:lnTo>
                      <a:pt x="969" y="1091"/>
                    </a:lnTo>
                    <a:lnTo>
                      <a:pt x="975" y="1091"/>
                    </a:lnTo>
                    <a:lnTo>
                      <a:pt x="962" y="1097"/>
                    </a:lnTo>
                    <a:lnTo>
                      <a:pt x="962" y="1104"/>
                    </a:lnTo>
                    <a:lnTo>
                      <a:pt x="955" y="1111"/>
                    </a:lnTo>
                    <a:lnTo>
                      <a:pt x="948" y="1118"/>
                    </a:lnTo>
                    <a:lnTo>
                      <a:pt x="955" y="1124"/>
                    </a:lnTo>
                    <a:lnTo>
                      <a:pt x="948" y="1131"/>
                    </a:lnTo>
                    <a:lnTo>
                      <a:pt x="941" y="1138"/>
                    </a:lnTo>
                    <a:lnTo>
                      <a:pt x="935" y="1145"/>
                    </a:lnTo>
                    <a:lnTo>
                      <a:pt x="928" y="1145"/>
                    </a:lnTo>
                    <a:lnTo>
                      <a:pt x="921" y="1152"/>
                    </a:lnTo>
                    <a:lnTo>
                      <a:pt x="921" y="1158"/>
                    </a:lnTo>
                    <a:lnTo>
                      <a:pt x="914" y="1165"/>
                    </a:lnTo>
                    <a:lnTo>
                      <a:pt x="887" y="1185"/>
                    </a:lnTo>
                    <a:lnTo>
                      <a:pt x="881" y="1185"/>
                    </a:lnTo>
                    <a:lnTo>
                      <a:pt x="874" y="1165"/>
                    </a:lnTo>
                    <a:lnTo>
                      <a:pt x="867" y="1165"/>
                    </a:lnTo>
                    <a:lnTo>
                      <a:pt x="860" y="1172"/>
                    </a:lnTo>
                    <a:lnTo>
                      <a:pt x="867" y="1179"/>
                    </a:lnTo>
                    <a:lnTo>
                      <a:pt x="860" y="1185"/>
                    </a:lnTo>
                    <a:lnTo>
                      <a:pt x="860" y="1192"/>
                    </a:lnTo>
                    <a:lnTo>
                      <a:pt x="860" y="1199"/>
                    </a:lnTo>
                    <a:lnTo>
                      <a:pt x="847" y="1206"/>
                    </a:lnTo>
                    <a:lnTo>
                      <a:pt x="840" y="1199"/>
                    </a:lnTo>
                    <a:lnTo>
                      <a:pt x="833" y="1199"/>
                    </a:lnTo>
                    <a:lnTo>
                      <a:pt x="826" y="1199"/>
                    </a:lnTo>
                    <a:lnTo>
                      <a:pt x="813" y="1212"/>
                    </a:lnTo>
                    <a:lnTo>
                      <a:pt x="820" y="1212"/>
                    </a:lnTo>
                    <a:lnTo>
                      <a:pt x="813" y="1212"/>
                    </a:lnTo>
                    <a:lnTo>
                      <a:pt x="806" y="1212"/>
                    </a:lnTo>
                    <a:lnTo>
                      <a:pt x="799" y="1226"/>
                    </a:lnTo>
                    <a:lnTo>
                      <a:pt x="792" y="1233"/>
                    </a:lnTo>
                    <a:lnTo>
                      <a:pt x="806" y="1246"/>
                    </a:lnTo>
                    <a:lnTo>
                      <a:pt x="806" y="1253"/>
                    </a:lnTo>
                    <a:lnTo>
                      <a:pt x="813" y="1260"/>
                    </a:lnTo>
                    <a:lnTo>
                      <a:pt x="813" y="1267"/>
                    </a:lnTo>
                    <a:lnTo>
                      <a:pt x="820" y="1267"/>
                    </a:lnTo>
                    <a:lnTo>
                      <a:pt x="813" y="1273"/>
                    </a:lnTo>
                    <a:lnTo>
                      <a:pt x="820" y="1273"/>
                    </a:lnTo>
                    <a:lnTo>
                      <a:pt x="813" y="1280"/>
                    </a:lnTo>
                    <a:lnTo>
                      <a:pt x="820" y="1287"/>
                    </a:lnTo>
                    <a:lnTo>
                      <a:pt x="826" y="1294"/>
                    </a:lnTo>
                    <a:lnTo>
                      <a:pt x="820" y="1294"/>
                    </a:lnTo>
                    <a:lnTo>
                      <a:pt x="813" y="1287"/>
                    </a:lnTo>
                    <a:lnTo>
                      <a:pt x="813" y="1294"/>
                    </a:lnTo>
                    <a:lnTo>
                      <a:pt x="806" y="1294"/>
                    </a:lnTo>
                    <a:lnTo>
                      <a:pt x="799" y="1301"/>
                    </a:lnTo>
                    <a:lnTo>
                      <a:pt x="792" y="1301"/>
                    </a:lnTo>
                    <a:lnTo>
                      <a:pt x="786" y="1307"/>
                    </a:lnTo>
                    <a:lnTo>
                      <a:pt x="792" y="1314"/>
                    </a:lnTo>
                    <a:lnTo>
                      <a:pt x="786" y="1328"/>
                    </a:lnTo>
                    <a:lnTo>
                      <a:pt x="792" y="1334"/>
                    </a:lnTo>
                    <a:lnTo>
                      <a:pt x="786" y="1341"/>
                    </a:lnTo>
                    <a:lnTo>
                      <a:pt x="792" y="1355"/>
                    </a:lnTo>
                    <a:lnTo>
                      <a:pt x="799" y="1355"/>
                    </a:lnTo>
                    <a:lnTo>
                      <a:pt x="799" y="1361"/>
                    </a:lnTo>
                    <a:lnTo>
                      <a:pt x="786" y="1368"/>
                    </a:lnTo>
                    <a:lnTo>
                      <a:pt x="779" y="1375"/>
                    </a:lnTo>
                    <a:lnTo>
                      <a:pt x="779" y="1382"/>
                    </a:lnTo>
                    <a:lnTo>
                      <a:pt x="772" y="1395"/>
                    </a:lnTo>
                    <a:lnTo>
                      <a:pt x="765" y="1389"/>
                    </a:lnTo>
                    <a:lnTo>
                      <a:pt x="772" y="1395"/>
                    </a:lnTo>
                    <a:lnTo>
                      <a:pt x="765" y="1409"/>
                    </a:lnTo>
                    <a:lnTo>
                      <a:pt x="772" y="1409"/>
                    </a:lnTo>
                    <a:lnTo>
                      <a:pt x="772" y="1422"/>
                    </a:lnTo>
                    <a:lnTo>
                      <a:pt x="765" y="1429"/>
                    </a:lnTo>
                    <a:lnTo>
                      <a:pt x="765" y="1436"/>
                    </a:lnTo>
                    <a:lnTo>
                      <a:pt x="759" y="1443"/>
                    </a:lnTo>
                    <a:lnTo>
                      <a:pt x="759" y="1456"/>
                    </a:lnTo>
                    <a:lnTo>
                      <a:pt x="752" y="1463"/>
                    </a:lnTo>
                    <a:lnTo>
                      <a:pt x="745" y="1470"/>
                    </a:lnTo>
                    <a:lnTo>
                      <a:pt x="745" y="1483"/>
                    </a:lnTo>
                    <a:lnTo>
                      <a:pt x="738" y="1490"/>
                    </a:lnTo>
                    <a:lnTo>
                      <a:pt x="738" y="1497"/>
                    </a:lnTo>
                    <a:lnTo>
                      <a:pt x="725" y="1497"/>
                    </a:lnTo>
                    <a:lnTo>
                      <a:pt x="718" y="1504"/>
                    </a:lnTo>
                    <a:lnTo>
                      <a:pt x="718" y="1511"/>
                    </a:lnTo>
                    <a:lnTo>
                      <a:pt x="711" y="1511"/>
                    </a:lnTo>
                    <a:lnTo>
                      <a:pt x="711" y="1517"/>
                    </a:lnTo>
                    <a:lnTo>
                      <a:pt x="704" y="1517"/>
                    </a:lnTo>
                    <a:lnTo>
                      <a:pt x="691" y="1524"/>
                    </a:lnTo>
                    <a:lnTo>
                      <a:pt x="691" y="1531"/>
                    </a:lnTo>
                    <a:lnTo>
                      <a:pt x="691" y="1538"/>
                    </a:lnTo>
                    <a:lnTo>
                      <a:pt x="684" y="1551"/>
                    </a:lnTo>
                    <a:lnTo>
                      <a:pt x="677" y="1551"/>
                    </a:lnTo>
                    <a:lnTo>
                      <a:pt x="677" y="1558"/>
                    </a:lnTo>
                    <a:lnTo>
                      <a:pt x="677" y="1565"/>
                    </a:lnTo>
                    <a:lnTo>
                      <a:pt x="677" y="1571"/>
                    </a:lnTo>
                    <a:lnTo>
                      <a:pt x="671" y="1585"/>
                    </a:lnTo>
                    <a:lnTo>
                      <a:pt x="664" y="1592"/>
                    </a:lnTo>
                    <a:lnTo>
                      <a:pt x="657" y="1592"/>
                    </a:lnTo>
                    <a:lnTo>
                      <a:pt x="664" y="1599"/>
                    </a:lnTo>
                    <a:lnTo>
                      <a:pt x="650" y="1605"/>
                    </a:lnTo>
                    <a:lnTo>
                      <a:pt x="650" y="1619"/>
                    </a:lnTo>
                    <a:lnTo>
                      <a:pt x="650" y="1626"/>
                    </a:lnTo>
                    <a:lnTo>
                      <a:pt x="643" y="1639"/>
                    </a:lnTo>
                    <a:lnTo>
                      <a:pt x="643" y="1646"/>
                    </a:lnTo>
                    <a:lnTo>
                      <a:pt x="630" y="1632"/>
                    </a:lnTo>
                    <a:lnTo>
                      <a:pt x="616" y="1605"/>
                    </a:lnTo>
                    <a:lnTo>
                      <a:pt x="623" y="1592"/>
                    </a:lnTo>
                    <a:lnTo>
                      <a:pt x="623" y="1585"/>
                    </a:lnTo>
                    <a:lnTo>
                      <a:pt x="630" y="1578"/>
                    </a:lnTo>
                    <a:lnTo>
                      <a:pt x="616" y="1571"/>
                    </a:lnTo>
                    <a:lnTo>
                      <a:pt x="610" y="1571"/>
                    </a:lnTo>
                    <a:lnTo>
                      <a:pt x="603" y="1565"/>
                    </a:lnTo>
                    <a:lnTo>
                      <a:pt x="603" y="1558"/>
                    </a:lnTo>
                    <a:lnTo>
                      <a:pt x="596" y="1558"/>
                    </a:lnTo>
                    <a:lnTo>
                      <a:pt x="596" y="1551"/>
                    </a:lnTo>
                    <a:lnTo>
                      <a:pt x="589" y="1544"/>
                    </a:lnTo>
                    <a:lnTo>
                      <a:pt x="582" y="1544"/>
                    </a:lnTo>
                    <a:lnTo>
                      <a:pt x="569" y="1538"/>
                    </a:lnTo>
                    <a:lnTo>
                      <a:pt x="569" y="1531"/>
                    </a:lnTo>
                    <a:lnTo>
                      <a:pt x="562" y="1524"/>
                    </a:lnTo>
                    <a:lnTo>
                      <a:pt x="549" y="1524"/>
                    </a:lnTo>
                    <a:lnTo>
                      <a:pt x="542" y="1524"/>
                    </a:lnTo>
                    <a:lnTo>
                      <a:pt x="535" y="1524"/>
                    </a:lnTo>
                    <a:lnTo>
                      <a:pt x="528" y="1524"/>
                    </a:lnTo>
                    <a:lnTo>
                      <a:pt x="522" y="1524"/>
                    </a:lnTo>
                    <a:lnTo>
                      <a:pt x="528" y="1524"/>
                    </a:lnTo>
                    <a:lnTo>
                      <a:pt x="522" y="1524"/>
                    </a:lnTo>
                    <a:lnTo>
                      <a:pt x="515" y="1524"/>
                    </a:lnTo>
                    <a:lnTo>
                      <a:pt x="508" y="1531"/>
                    </a:lnTo>
                    <a:lnTo>
                      <a:pt x="494" y="1517"/>
                    </a:lnTo>
                    <a:lnTo>
                      <a:pt x="488" y="1517"/>
                    </a:lnTo>
                    <a:lnTo>
                      <a:pt x="481" y="1511"/>
                    </a:lnTo>
                    <a:lnTo>
                      <a:pt x="481" y="1517"/>
                    </a:lnTo>
                    <a:lnTo>
                      <a:pt x="467" y="1524"/>
                    </a:lnTo>
                    <a:lnTo>
                      <a:pt x="461" y="1531"/>
                    </a:lnTo>
                    <a:lnTo>
                      <a:pt x="447" y="1531"/>
                    </a:lnTo>
                    <a:lnTo>
                      <a:pt x="440" y="1544"/>
                    </a:lnTo>
                    <a:lnTo>
                      <a:pt x="427" y="1544"/>
                    </a:lnTo>
                    <a:lnTo>
                      <a:pt x="420" y="1544"/>
                    </a:lnTo>
                    <a:lnTo>
                      <a:pt x="413" y="1551"/>
                    </a:lnTo>
                    <a:lnTo>
                      <a:pt x="393" y="1558"/>
                    </a:lnTo>
                    <a:lnTo>
                      <a:pt x="366" y="1565"/>
                    </a:lnTo>
                    <a:lnTo>
                      <a:pt x="359" y="1565"/>
                    </a:lnTo>
                    <a:lnTo>
                      <a:pt x="352" y="1558"/>
                    </a:lnTo>
                    <a:lnTo>
                      <a:pt x="339" y="1544"/>
                    </a:lnTo>
                    <a:lnTo>
                      <a:pt x="332" y="1538"/>
                    </a:lnTo>
                    <a:lnTo>
                      <a:pt x="312" y="1544"/>
                    </a:lnTo>
                    <a:lnTo>
                      <a:pt x="305" y="1558"/>
                    </a:lnTo>
                    <a:lnTo>
                      <a:pt x="291" y="1558"/>
                    </a:lnTo>
                    <a:lnTo>
                      <a:pt x="291" y="1551"/>
                    </a:lnTo>
                    <a:lnTo>
                      <a:pt x="284" y="1551"/>
                    </a:lnTo>
                    <a:lnTo>
                      <a:pt x="284" y="1538"/>
                    </a:lnTo>
                    <a:lnTo>
                      <a:pt x="278" y="1531"/>
                    </a:lnTo>
                    <a:lnTo>
                      <a:pt x="271" y="1524"/>
                    </a:lnTo>
                    <a:lnTo>
                      <a:pt x="264" y="1524"/>
                    </a:lnTo>
                    <a:lnTo>
                      <a:pt x="257" y="1517"/>
                    </a:lnTo>
                    <a:lnTo>
                      <a:pt x="251" y="1517"/>
                    </a:lnTo>
                    <a:lnTo>
                      <a:pt x="244" y="1517"/>
                    </a:lnTo>
                    <a:lnTo>
                      <a:pt x="230" y="1511"/>
                    </a:lnTo>
                    <a:lnTo>
                      <a:pt x="224" y="1504"/>
                    </a:lnTo>
                    <a:lnTo>
                      <a:pt x="224" y="1490"/>
                    </a:lnTo>
                    <a:lnTo>
                      <a:pt x="217" y="1477"/>
                    </a:lnTo>
                    <a:lnTo>
                      <a:pt x="203" y="1477"/>
                    </a:lnTo>
                    <a:lnTo>
                      <a:pt x="196" y="1470"/>
                    </a:lnTo>
                    <a:lnTo>
                      <a:pt x="183" y="1477"/>
                    </a:lnTo>
                    <a:lnTo>
                      <a:pt x="176" y="1477"/>
                    </a:lnTo>
                    <a:lnTo>
                      <a:pt x="176" y="1470"/>
                    </a:lnTo>
                    <a:lnTo>
                      <a:pt x="163" y="1463"/>
                    </a:lnTo>
                    <a:lnTo>
                      <a:pt x="163" y="1456"/>
                    </a:lnTo>
                    <a:lnTo>
                      <a:pt x="156" y="1456"/>
                    </a:lnTo>
                    <a:lnTo>
                      <a:pt x="156" y="1463"/>
                    </a:lnTo>
                    <a:lnTo>
                      <a:pt x="156" y="1456"/>
                    </a:lnTo>
                    <a:lnTo>
                      <a:pt x="156" y="1450"/>
                    </a:lnTo>
                    <a:lnTo>
                      <a:pt x="163" y="1456"/>
                    </a:lnTo>
                    <a:lnTo>
                      <a:pt x="169" y="1450"/>
                    </a:lnTo>
                    <a:lnTo>
                      <a:pt x="176" y="1450"/>
                    </a:lnTo>
                    <a:lnTo>
                      <a:pt x="183" y="1450"/>
                    </a:lnTo>
                    <a:lnTo>
                      <a:pt x="190" y="1450"/>
                    </a:lnTo>
                    <a:lnTo>
                      <a:pt x="190" y="1443"/>
                    </a:lnTo>
                    <a:lnTo>
                      <a:pt x="183" y="1436"/>
                    </a:lnTo>
                    <a:lnTo>
                      <a:pt x="176" y="1436"/>
                    </a:lnTo>
                    <a:lnTo>
                      <a:pt x="176" y="1429"/>
                    </a:lnTo>
                    <a:lnTo>
                      <a:pt x="169" y="1429"/>
                    </a:lnTo>
                    <a:lnTo>
                      <a:pt x="163" y="1429"/>
                    </a:lnTo>
                    <a:lnTo>
                      <a:pt x="156" y="1436"/>
                    </a:lnTo>
                    <a:lnTo>
                      <a:pt x="149" y="1443"/>
                    </a:lnTo>
                    <a:lnTo>
                      <a:pt x="142" y="1443"/>
                    </a:lnTo>
                    <a:lnTo>
                      <a:pt x="135" y="1436"/>
                    </a:lnTo>
                    <a:lnTo>
                      <a:pt x="129" y="1429"/>
                    </a:lnTo>
                    <a:lnTo>
                      <a:pt x="122" y="1429"/>
                    </a:lnTo>
                    <a:lnTo>
                      <a:pt x="108" y="1429"/>
                    </a:lnTo>
                    <a:lnTo>
                      <a:pt x="108" y="1422"/>
                    </a:lnTo>
                    <a:lnTo>
                      <a:pt x="95" y="1416"/>
                    </a:lnTo>
                    <a:lnTo>
                      <a:pt x="81" y="1416"/>
                    </a:lnTo>
                    <a:lnTo>
                      <a:pt x="81" y="1409"/>
                    </a:lnTo>
                    <a:lnTo>
                      <a:pt x="81" y="1402"/>
                    </a:lnTo>
                    <a:lnTo>
                      <a:pt x="75" y="1402"/>
                    </a:lnTo>
                    <a:lnTo>
                      <a:pt x="68" y="1409"/>
                    </a:lnTo>
                    <a:lnTo>
                      <a:pt x="54" y="1402"/>
                    </a:lnTo>
                    <a:lnTo>
                      <a:pt x="61" y="1402"/>
                    </a:lnTo>
                    <a:lnTo>
                      <a:pt x="61" y="1389"/>
                    </a:lnTo>
                    <a:lnTo>
                      <a:pt x="41" y="1389"/>
                    </a:lnTo>
                    <a:lnTo>
                      <a:pt x="54" y="1382"/>
                    </a:lnTo>
                    <a:lnTo>
                      <a:pt x="61" y="1382"/>
                    </a:lnTo>
                    <a:lnTo>
                      <a:pt x="68" y="1382"/>
                    </a:lnTo>
                    <a:lnTo>
                      <a:pt x="61" y="1375"/>
                    </a:lnTo>
                    <a:lnTo>
                      <a:pt x="68" y="1368"/>
                    </a:lnTo>
                    <a:lnTo>
                      <a:pt x="75" y="1375"/>
                    </a:lnTo>
                    <a:lnTo>
                      <a:pt x="75" y="1361"/>
                    </a:lnTo>
                    <a:lnTo>
                      <a:pt x="54" y="1348"/>
                    </a:lnTo>
                    <a:lnTo>
                      <a:pt x="54" y="1341"/>
                    </a:lnTo>
                    <a:lnTo>
                      <a:pt x="47" y="1328"/>
                    </a:lnTo>
                    <a:lnTo>
                      <a:pt x="41" y="1328"/>
                    </a:lnTo>
                    <a:lnTo>
                      <a:pt x="54" y="1321"/>
                    </a:lnTo>
                    <a:lnTo>
                      <a:pt x="61" y="1307"/>
                    </a:lnTo>
                    <a:lnTo>
                      <a:pt x="61" y="1301"/>
                    </a:lnTo>
                    <a:lnTo>
                      <a:pt x="61" y="1294"/>
                    </a:lnTo>
                    <a:lnTo>
                      <a:pt x="68" y="1287"/>
                    </a:lnTo>
                    <a:lnTo>
                      <a:pt x="68" y="1280"/>
                    </a:lnTo>
                    <a:lnTo>
                      <a:pt x="75" y="1280"/>
                    </a:lnTo>
                    <a:lnTo>
                      <a:pt x="75" y="1267"/>
                    </a:lnTo>
                    <a:lnTo>
                      <a:pt x="75" y="1260"/>
                    </a:lnTo>
                    <a:lnTo>
                      <a:pt x="81" y="1233"/>
                    </a:lnTo>
                    <a:lnTo>
                      <a:pt x="81" y="1219"/>
                    </a:lnTo>
                    <a:lnTo>
                      <a:pt x="81" y="1212"/>
                    </a:lnTo>
                    <a:lnTo>
                      <a:pt x="88" y="1206"/>
                    </a:lnTo>
                    <a:lnTo>
                      <a:pt x="95" y="1199"/>
                    </a:lnTo>
                    <a:lnTo>
                      <a:pt x="95" y="1192"/>
                    </a:lnTo>
                    <a:lnTo>
                      <a:pt x="102" y="1192"/>
                    </a:lnTo>
                    <a:lnTo>
                      <a:pt x="108" y="1185"/>
                    </a:lnTo>
                    <a:lnTo>
                      <a:pt x="102" y="1172"/>
                    </a:lnTo>
                    <a:lnTo>
                      <a:pt x="108" y="1165"/>
                    </a:lnTo>
                    <a:lnTo>
                      <a:pt x="102" y="1165"/>
                    </a:lnTo>
                    <a:lnTo>
                      <a:pt x="75" y="1152"/>
                    </a:lnTo>
                    <a:lnTo>
                      <a:pt x="61" y="1145"/>
                    </a:lnTo>
                    <a:lnTo>
                      <a:pt x="47" y="1138"/>
                    </a:lnTo>
                    <a:lnTo>
                      <a:pt x="41" y="1131"/>
                    </a:lnTo>
                    <a:lnTo>
                      <a:pt x="41" y="1124"/>
                    </a:lnTo>
                    <a:lnTo>
                      <a:pt x="34" y="1124"/>
                    </a:lnTo>
                    <a:lnTo>
                      <a:pt x="27" y="1104"/>
                    </a:lnTo>
                    <a:lnTo>
                      <a:pt x="14" y="1091"/>
                    </a:lnTo>
                    <a:lnTo>
                      <a:pt x="14" y="1084"/>
                    </a:lnTo>
                    <a:lnTo>
                      <a:pt x="14" y="1057"/>
                    </a:lnTo>
                    <a:lnTo>
                      <a:pt x="20" y="1050"/>
                    </a:lnTo>
                    <a:lnTo>
                      <a:pt x="27" y="1036"/>
                    </a:lnTo>
                    <a:lnTo>
                      <a:pt x="41" y="1023"/>
                    </a:lnTo>
                    <a:lnTo>
                      <a:pt x="34" y="1023"/>
                    </a:lnTo>
                    <a:lnTo>
                      <a:pt x="27" y="1016"/>
                    </a:lnTo>
                    <a:lnTo>
                      <a:pt x="20" y="1016"/>
                    </a:lnTo>
                    <a:lnTo>
                      <a:pt x="14" y="1023"/>
                    </a:lnTo>
                    <a:lnTo>
                      <a:pt x="7" y="1016"/>
                    </a:lnTo>
                    <a:lnTo>
                      <a:pt x="0" y="1016"/>
                    </a:lnTo>
                    <a:lnTo>
                      <a:pt x="7" y="1009"/>
                    </a:lnTo>
                    <a:lnTo>
                      <a:pt x="7" y="1002"/>
                    </a:lnTo>
                    <a:lnTo>
                      <a:pt x="14" y="996"/>
                    </a:lnTo>
                    <a:lnTo>
                      <a:pt x="14" y="989"/>
                    </a:lnTo>
                    <a:lnTo>
                      <a:pt x="20" y="989"/>
                    </a:lnTo>
                    <a:lnTo>
                      <a:pt x="20" y="982"/>
                    </a:lnTo>
                    <a:lnTo>
                      <a:pt x="34" y="982"/>
                    </a:lnTo>
                    <a:lnTo>
                      <a:pt x="41" y="975"/>
                    </a:lnTo>
                    <a:lnTo>
                      <a:pt x="41" y="969"/>
                    </a:lnTo>
                    <a:lnTo>
                      <a:pt x="61" y="955"/>
                    </a:lnTo>
                    <a:lnTo>
                      <a:pt x="54" y="935"/>
                    </a:lnTo>
                    <a:lnTo>
                      <a:pt x="61" y="928"/>
                    </a:lnTo>
                    <a:lnTo>
                      <a:pt x="75" y="921"/>
                    </a:lnTo>
                    <a:lnTo>
                      <a:pt x="88" y="901"/>
                    </a:lnTo>
                    <a:lnTo>
                      <a:pt x="88" y="874"/>
                    </a:lnTo>
                    <a:lnTo>
                      <a:pt x="88" y="860"/>
                    </a:lnTo>
                    <a:lnTo>
                      <a:pt x="81" y="847"/>
                    </a:lnTo>
                    <a:lnTo>
                      <a:pt x="81" y="833"/>
                    </a:lnTo>
                    <a:lnTo>
                      <a:pt x="75" y="806"/>
                    </a:lnTo>
                    <a:lnTo>
                      <a:pt x="75" y="793"/>
                    </a:lnTo>
                    <a:lnTo>
                      <a:pt x="75" y="786"/>
                    </a:lnTo>
                    <a:lnTo>
                      <a:pt x="68" y="772"/>
                    </a:lnTo>
                    <a:lnTo>
                      <a:pt x="61" y="765"/>
                    </a:lnTo>
                    <a:lnTo>
                      <a:pt x="81" y="752"/>
                    </a:lnTo>
                    <a:lnTo>
                      <a:pt x="88" y="745"/>
                    </a:lnTo>
                    <a:lnTo>
                      <a:pt x="88" y="738"/>
                    </a:lnTo>
                    <a:lnTo>
                      <a:pt x="81" y="732"/>
                    </a:lnTo>
                    <a:lnTo>
                      <a:pt x="75" y="718"/>
                    </a:lnTo>
                    <a:lnTo>
                      <a:pt x="68" y="698"/>
                    </a:lnTo>
                    <a:lnTo>
                      <a:pt x="68" y="684"/>
                    </a:lnTo>
                    <a:lnTo>
                      <a:pt x="61" y="657"/>
                    </a:lnTo>
                    <a:lnTo>
                      <a:pt x="68" y="643"/>
                    </a:lnTo>
                    <a:lnTo>
                      <a:pt x="61" y="637"/>
                    </a:lnTo>
                    <a:lnTo>
                      <a:pt x="54" y="623"/>
                    </a:lnTo>
                    <a:lnTo>
                      <a:pt x="75" y="596"/>
                    </a:lnTo>
                    <a:lnTo>
                      <a:pt x="75" y="589"/>
                    </a:lnTo>
                    <a:lnTo>
                      <a:pt x="88" y="569"/>
                    </a:lnTo>
                    <a:lnTo>
                      <a:pt x="95" y="535"/>
                    </a:lnTo>
                    <a:lnTo>
                      <a:pt x="95" y="528"/>
                    </a:lnTo>
                    <a:lnTo>
                      <a:pt x="81" y="528"/>
                    </a:lnTo>
                    <a:lnTo>
                      <a:pt x="75" y="515"/>
                    </a:lnTo>
                    <a:lnTo>
                      <a:pt x="81" y="515"/>
                    </a:lnTo>
                    <a:lnTo>
                      <a:pt x="88" y="501"/>
                    </a:lnTo>
                    <a:lnTo>
                      <a:pt x="102" y="494"/>
                    </a:lnTo>
                    <a:lnTo>
                      <a:pt x="108" y="488"/>
                    </a:lnTo>
                    <a:lnTo>
                      <a:pt x="115" y="474"/>
                    </a:lnTo>
                    <a:lnTo>
                      <a:pt x="122" y="467"/>
                    </a:lnTo>
                    <a:lnTo>
                      <a:pt x="129" y="461"/>
                    </a:lnTo>
                    <a:lnTo>
                      <a:pt x="135" y="447"/>
                    </a:lnTo>
                    <a:lnTo>
                      <a:pt x="129" y="427"/>
                    </a:lnTo>
                    <a:lnTo>
                      <a:pt x="135" y="420"/>
                    </a:lnTo>
                    <a:lnTo>
                      <a:pt x="129" y="406"/>
                    </a:lnTo>
                    <a:lnTo>
                      <a:pt x="122" y="406"/>
                    </a:lnTo>
                    <a:lnTo>
                      <a:pt x="122" y="400"/>
                    </a:lnTo>
                    <a:lnTo>
                      <a:pt x="129" y="400"/>
                    </a:lnTo>
                    <a:lnTo>
                      <a:pt x="129" y="393"/>
                    </a:lnTo>
                    <a:lnTo>
                      <a:pt x="142" y="379"/>
                    </a:lnTo>
                    <a:lnTo>
                      <a:pt x="149" y="386"/>
                    </a:lnTo>
                    <a:lnTo>
                      <a:pt x="149" y="379"/>
                    </a:lnTo>
                    <a:lnTo>
                      <a:pt x="156" y="386"/>
                    </a:lnTo>
                    <a:lnTo>
                      <a:pt x="169" y="393"/>
                    </a:lnTo>
                    <a:lnTo>
                      <a:pt x="176" y="393"/>
                    </a:lnTo>
                    <a:lnTo>
                      <a:pt x="190" y="393"/>
                    </a:lnTo>
                    <a:lnTo>
                      <a:pt x="196" y="373"/>
                    </a:lnTo>
                    <a:lnTo>
                      <a:pt x="203" y="366"/>
                    </a:lnTo>
                    <a:lnTo>
                      <a:pt x="196" y="359"/>
                    </a:lnTo>
                    <a:lnTo>
                      <a:pt x="203" y="359"/>
                    </a:lnTo>
                    <a:lnTo>
                      <a:pt x="196" y="359"/>
                    </a:lnTo>
                    <a:lnTo>
                      <a:pt x="203" y="352"/>
                    </a:lnTo>
                    <a:lnTo>
                      <a:pt x="217" y="339"/>
                    </a:lnTo>
                    <a:lnTo>
                      <a:pt x="217" y="345"/>
                    </a:lnTo>
                    <a:lnTo>
                      <a:pt x="224" y="345"/>
                    </a:lnTo>
                    <a:lnTo>
                      <a:pt x="224" y="339"/>
                    </a:lnTo>
                    <a:lnTo>
                      <a:pt x="230" y="325"/>
                    </a:lnTo>
                    <a:lnTo>
                      <a:pt x="230" y="318"/>
                    </a:lnTo>
                    <a:lnTo>
                      <a:pt x="230" y="312"/>
                    </a:lnTo>
                    <a:lnTo>
                      <a:pt x="237" y="312"/>
                    </a:lnTo>
                    <a:lnTo>
                      <a:pt x="237" y="298"/>
                    </a:lnTo>
                    <a:lnTo>
                      <a:pt x="251" y="284"/>
                    </a:lnTo>
                    <a:lnTo>
                      <a:pt x="244" y="278"/>
                    </a:lnTo>
                    <a:lnTo>
                      <a:pt x="251" y="271"/>
                    </a:lnTo>
                    <a:lnTo>
                      <a:pt x="257" y="271"/>
                    </a:lnTo>
                    <a:lnTo>
                      <a:pt x="257" y="264"/>
                    </a:lnTo>
                    <a:lnTo>
                      <a:pt x="257" y="257"/>
                    </a:lnTo>
                    <a:lnTo>
                      <a:pt x="257" y="251"/>
                    </a:lnTo>
                    <a:lnTo>
                      <a:pt x="257" y="244"/>
                    </a:lnTo>
                    <a:lnTo>
                      <a:pt x="251" y="244"/>
                    </a:lnTo>
                    <a:lnTo>
                      <a:pt x="257" y="237"/>
                    </a:lnTo>
                    <a:lnTo>
                      <a:pt x="257" y="230"/>
                    </a:lnTo>
                    <a:lnTo>
                      <a:pt x="251" y="230"/>
                    </a:lnTo>
                    <a:lnTo>
                      <a:pt x="251" y="224"/>
                    </a:lnTo>
                    <a:lnTo>
                      <a:pt x="257" y="224"/>
                    </a:lnTo>
                    <a:lnTo>
                      <a:pt x="251" y="224"/>
                    </a:lnTo>
                    <a:lnTo>
                      <a:pt x="257" y="224"/>
                    </a:lnTo>
                    <a:lnTo>
                      <a:pt x="251" y="217"/>
                    </a:lnTo>
                    <a:lnTo>
                      <a:pt x="257" y="217"/>
                    </a:lnTo>
                    <a:lnTo>
                      <a:pt x="257" y="210"/>
                    </a:lnTo>
                    <a:lnTo>
                      <a:pt x="264" y="203"/>
                    </a:lnTo>
                    <a:lnTo>
                      <a:pt x="264" y="196"/>
                    </a:lnTo>
                    <a:lnTo>
                      <a:pt x="257" y="196"/>
                    </a:lnTo>
                    <a:lnTo>
                      <a:pt x="264" y="190"/>
                    </a:lnTo>
                    <a:lnTo>
                      <a:pt x="278" y="190"/>
                    </a:lnTo>
                    <a:lnTo>
                      <a:pt x="284" y="196"/>
                    </a:lnTo>
                    <a:lnTo>
                      <a:pt x="284" y="190"/>
                    </a:lnTo>
                    <a:lnTo>
                      <a:pt x="284" y="183"/>
                    </a:lnTo>
                    <a:lnTo>
                      <a:pt x="284" y="169"/>
                    </a:lnTo>
                    <a:lnTo>
                      <a:pt x="278" y="169"/>
                    </a:lnTo>
                    <a:lnTo>
                      <a:pt x="278" y="163"/>
                    </a:lnTo>
                    <a:lnTo>
                      <a:pt x="284" y="163"/>
                    </a:lnTo>
                    <a:lnTo>
                      <a:pt x="278" y="156"/>
                    </a:lnTo>
                    <a:lnTo>
                      <a:pt x="284" y="156"/>
                    </a:lnTo>
                    <a:lnTo>
                      <a:pt x="278" y="149"/>
                    </a:lnTo>
                    <a:lnTo>
                      <a:pt x="271" y="142"/>
                    </a:lnTo>
                    <a:lnTo>
                      <a:pt x="278" y="142"/>
                    </a:lnTo>
                    <a:lnTo>
                      <a:pt x="284" y="142"/>
                    </a:lnTo>
                    <a:lnTo>
                      <a:pt x="284" y="135"/>
                    </a:lnTo>
                    <a:lnTo>
                      <a:pt x="291" y="129"/>
                    </a:lnTo>
                    <a:lnTo>
                      <a:pt x="291" y="122"/>
                    </a:lnTo>
                    <a:lnTo>
                      <a:pt x="291" y="115"/>
                    </a:lnTo>
                    <a:lnTo>
                      <a:pt x="298" y="122"/>
                    </a:lnTo>
                    <a:lnTo>
                      <a:pt x="298" y="115"/>
                    </a:lnTo>
                    <a:lnTo>
                      <a:pt x="305" y="122"/>
                    </a:lnTo>
                    <a:lnTo>
                      <a:pt x="312" y="115"/>
                    </a:lnTo>
                    <a:lnTo>
                      <a:pt x="312" y="108"/>
                    </a:lnTo>
                    <a:lnTo>
                      <a:pt x="305" y="95"/>
                    </a:lnTo>
                    <a:lnTo>
                      <a:pt x="298" y="88"/>
                    </a:lnTo>
                    <a:lnTo>
                      <a:pt x="298" y="81"/>
                    </a:lnTo>
                    <a:lnTo>
                      <a:pt x="291" y="68"/>
                    </a:lnTo>
                    <a:lnTo>
                      <a:pt x="298" y="74"/>
                    </a:lnTo>
                    <a:lnTo>
                      <a:pt x="305" y="74"/>
                    </a:lnTo>
                    <a:lnTo>
                      <a:pt x="305" y="68"/>
                    </a:lnTo>
                    <a:lnTo>
                      <a:pt x="312" y="61"/>
                    </a:lnTo>
                    <a:lnTo>
                      <a:pt x="305" y="61"/>
                    </a:lnTo>
                    <a:lnTo>
                      <a:pt x="305" y="54"/>
                    </a:lnTo>
                    <a:lnTo>
                      <a:pt x="305" y="47"/>
                    </a:lnTo>
                    <a:lnTo>
                      <a:pt x="305" y="41"/>
                    </a:lnTo>
                    <a:lnTo>
                      <a:pt x="312" y="41"/>
                    </a:lnTo>
                    <a:lnTo>
                      <a:pt x="312" y="34"/>
                    </a:lnTo>
                    <a:lnTo>
                      <a:pt x="312" y="27"/>
                    </a:lnTo>
                    <a:lnTo>
                      <a:pt x="312" y="14"/>
                    </a:lnTo>
                    <a:lnTo>
                      <a:pt x="318" y="20"/>
                    </a:lnTo>
                    <a:lnTo>
                      <a:pt x="325" y="20"/>
                    </a:lnTo>
                    <a:lnTo>
                      <a:pt x="332" y="20"/>
                    </a:lnTo>
                    <a:close/>
                  </a:path>
                </a:pathLst>
              </a:custGeom>
              <a:grpFill/>
              <a:ln w="0">
                <a:solidFill>
                  <a:srgbClr val="7F7F7F"/>
                </a:solidFill>
                <a:prstDash val="solid"/>
                <a:round/>
                <a:headEnd/>
                <a:tailEnd/>
              </a:ln>
            </p:spPr>
            <p:txBody>
              <a:bodyPr/>
              <a:lstStyle/>
              <a:p>
                <a:endParaRPr lang="es-ES" sz="2004" dirty="0"/>
              </a:p>
            </p:txBody>
          </p:sp>
          <p:sp>
            <p:nvSpPr>
              <p:cNvPr id="8237" name="pontevedra">
                <a:extLst>
                  <a:ext uri="{FF2B5EF4-FFF2-40B4-BE49-F238E27FC236}">
                    <a16:creationId xmlns:a16="http://schemas.microsoft.com/office/drawing/2014/main" id="{A5E644E3-7C44-D9D5-FBE2-FC7CFE256C25}"/>
                  </a:ext>
                </a:extLst>
              </p:cNvPr>
              <p:cNvSpPr>
                <a:spLocks noEditPoints="1"/>
              </p:cNvSpPr>
              <p:nvPr/>
            </p:nvSpPr>
            <p:spPr bwMode="auto">
              <a:xfrm>
                <a:off x="2401367" y="1505248"/>
                <a:ext cx="400050" cy="498475"/>
              </a:xfrm>
              <a:custGeom>
                <a:avLst/>
                <a:gdLst>
                  <a:gd name="T0" fmla="*/ 2147483647 w 928"/>
                  <a:gd name="T1" fmla="*/ 2147483647 h 1090"/>
                  <a:gd name="T2" fmla="*/ 2147483647 w 928"/>
                  <a:gd name="T3" fmla="*/ 2147483647 h 1090"/>
                  <a:gd name="T4" fmla="*/ 2147483647 w 928"/>
                  <a:gd name="T5" fmla="*/ 2147483647 h 1090"/>
                  <a:gd name="T6" fmla="*/ 2147483647 w 928"/>
                  <a:gd name="T7" fmla="*/ 2147483647 h 1090"/>
                  <a:gd name="T8" fmla="*/ 2147483647 w 928"/>
                  <a:gd name="T9" fmla="*/ 2147483647 h 1090"/>
                  <a:gd name="T10" fmla="*/ 2147483647 w 928"/>
                  <a:gd name="T11" fmla="*/ 2147483647 h 1090"/>
                  <a:gd name="T12" fmla="*/ 2147483647 w 928"/>
                  <a:gd name="T13" fmla="*/ 2147483647 h 1090"/>
                  <a:gd name="T14" fmla="*/ 2147483647 w 928"/>
                  <a:gd name="T15" fmla="*/ 2147483647 h 1090"/>
                  <a:gd name="T16" fmla="*/ 2147483647 w 928"/>
                  <a:gd name="T17" fmla="*/ 2147483647 h 1090"/>
                  <a:gd name="T18" fmla="*/ 2147483647 w 928"/>
                  <a:gd name="T19" fmla="*/ 2147483647 h 1090"/>
                  <a:gd name="T20" fmla="*/ 2147483647 w 928"/>
                  <a:gd name="T21" fmla="*/ 2147483647 h 1090"/>
                  <a:gd name="T22" fmla="*/ 2147483647 w 928"/>
                  <a:gd name="T23" fmla="*/ 2147483647 h 1090"/>
                  <a:gd name="T24" fmla="*/ 2147483647 w 928"/>
                  <a:gd name="T25" fmla="*/ 2147483647 h 1090"/>
                  <a:gd name="T26" fmla="*/ 2147483647 w 928"/>
                  <a:gd name="T27" fmla="*/ 2147483647 h 1090"/>
                  <a:gd name="T28" fmla="*/ 2147483647 w 928"/>
                  <a:gd name="T29" fmla="*/ 2147483647 h 1090"/>
                  <a:gd name="T30" fmla="*/ 2147483647 w 928"/>
                  <a:gd name="T31" fmla="*/ 2147483647 h 1090"/>
                  <a:gd name="T32" fmla="*/ 2147483647 w 928"/>
                  <a:gd name="T33" fmla="*/ 2147483647 h 1090"/>
                  <a:gd name="T34" fmla="*/ 2147483647 w 928"/>
                  <a:gd name="T35" fmla="*/ 2147483647 h 1090"/>
                  <a:gd name="T36" fmla="*/ 1674779845 w 928"/>
                  <a:gd name="T37" fmla="*/ 2147483647 h 1090"/>
                  <a:gd name="T38" fmla="*/ 1240486981 w 928"/>
                  <a:gd name="T39" fmla="*/ 2147483647 h 1090"/>
                  <a:gd name="T40" fmla="*/ 2147483647 w 928"/>
                  <a:gd name="T41" fmla="*/ 2147483647 h 1090"/>
                  <a:gd name="T42" fmla="*/ 2147483647 w 928"/>
                  <a:gd name="T43" fmla="*/ 2147483647 h 1090"/>
                  <a:gd name="T44" fmla="*/ 2147483647 w 928"/>
                  <a:gd name="T45" fmla="*/ 2147483647 h 1090"/>
                  <a:gd name="T46" fmla="*/ 2147483647 w 928"/>
                  <a:gd name="T47" fmla="*/ 2147483647 h 1090"/>
                  <a:gd name="T48" fmla="*/ 2147483647 w 928"/>
                  <a:gd name="T49" fmla="*/ 2147483647 h 1090"/>
                  <a:gd name="T50" fmla="*/ 2147483647 w 928"/>
                  <a:gd name="T51" fmla="*/ 2147483647 h 1090"/>
                  <a:gd name="T52" fmla="*/ 2147483647 w 928"/>
                  <a:gd name="T53" fmla="*/ 2147483647 h 1090"/>
                  <a:gd name="T54" fmla="*/ 2147483647 w 928"/>
                  <a:gd name="T55" fmla="*/ 2147483647 h 1090"/>
                  <a:gd name="T56" fmla="*/ 2147483647 w 928"/>
                  <a:gd name="T57" fmla="*/ 2147483647 h 1090"/>
                  <a:gd name="T58" fmla="*/ 2147483647 w 928"/>
                  <a:gd name="T59" fmla="*/ 2147483647 h 1090"/>
                  <a:gd name="T60" fmla="*/ 2147483647 w 928"/>
                  <a:gd name="T61" fmla="*/ 2147483647 h 1090"/>
                  <a:gd name="T62" fmla="*/ 2147483647 w 928"/>
                  <a:gd name="T63" fmla="*/ 2147483647 h 1090"/>
                  <a:gd name="T64" fmla="*/ 2147483647 w 928"/>
                  <a:gd name="T65" fmla="*/ 2147483647 h 1090"/>
                  <a:gd name="T66" fmla="*/ 2147483647 w 928"/>
                  <a:gd name="T67" fmla="*/ 2147483647 h 1090"/>
                  <a:gd name="T68" fmla="*/ 2147483647 w 928"/>
                  <a:gd name="T69" fmla="*/ 904132529 h 1090"/>
                  <a:gd name="T70" fmla="*/ 2147483647 w 928"/>
                  <a:gd name="T71" fmla="*/ 2147483647 h 1090"/>
                  <a:gd name="T72" fmla="*/ 2147483647 w 928"/>
                  <a:gd name="T73" fmla="*/ 2147483647 h 1090"/>
                  <a:gd name="T74" fmla="*/ 2147483647 w 928"/>
                  <a:gd name="T75" fmla="*/ 904132529 h 1090"/>
                  <a:gd name="T76" fmla="*/ 2147483647 w 928"/>
                  <a:gd name="T77" fmla="*/ 1743599320 h 1090"/>
                  <a:gd name="T78" fmla="*/ 2147483647 w 928"/>
                  <a:gd name="T79" fmla="*/ 1743599320 h 1090"/>
                  <a:gd name="T80" fmla="*/ 2147483647 w 928"/>
                  <a:gd name="T81" fmla="*/ 2147483647 h 1090"/>
                  <a:gd name="T82" fmla="*/ 2147483647 w 928"/>
                  <a:gd name="T83" fmla="*/ 2147483647 h 1090"/>
                  <a:gd name="T84" fmla="*/ 2147483647 w 928"/>
                  <a:gd name="T85" fmla="*/ 2147483647 h 1090"/>
                  <a:gd name="T86" fmla="*/ 2147483647 w 928"/>
                  <a:gd name="T87" fmla="*/ 2147483647 h 1090"/>
                  <a:gd name="T88" fmla="*/ 2147483647 w 928"/>
                  <a:gd name="T89" fmla="*/ 2147483647 h 1090"/>
                  <a:gd name="T90" fmla="*/ 2147483647 w 928"/>
                  <a:gd name="T91" fmla="*/ 2147483647 h 1090"/>
                  <a:gd name="T92" fmla="*/ 2147483647 w 928"/>
                  <a:gd name="T93" fmla="*/ 2147483647 h 1090"/>
                  <a:gd name="T94" fmla="*/ 2147483647 w 928"/>
                  <a:gd name="T95" fmla="*/ 2147483647 h 1090"/>
                  <a:gd name="T96" fmla="*/ 2147483647 w 928"/>
                  <a:gd name="T97" fmla="*/ 2147483647 h 1090"/>
                  <a:gd name="T98" fmla="*/ 2147483647 w 928"/>
                  <a:gd name="T99" fmla="*/ 2147483647 h 1090"/>
                  <a:gd name="T100" fmla="*/ 2147483647 w 928"/>
                  <a:gd name="T101" fmla="*/ 2147483647 h 1090"/>
                  <a:gd name="T102" fmla="*/ 2147483647 w 928"/>
                  <a:gd name="T103" fmla="*/ 2147483647 h 1090"/>
                  <a:gd name="T104" fmla="*/ 2147483647 w 928"/>
                  <a:gd name="T105" fmla="*/ 2147483647 h 1090"/>
                  <a:gd name="T106" fmla="*/ 2147483647 w 928"/>
                  <a:gd name="T107" fmla="*/ 2147483647 h 1090"/>
                  <a:gd name="T108" fmla="*/ 2147483647 w 928"/>
                  <a:gd name="T109" fmla="*/ 2147483647 h 1090"/>
                  <a:gd name="T110" fmla="*/ 2147483647 w 928"/>
                  <a:gd name="T111" fmla="*/ 2147483647 h 1090"/>
                  <a:gd name="T112" fmla="*/ 434129543 w 928"/>
                  <a:gd name="T113" fmla="*/ 2147483647 h 1090"/>
                  <a:gd name="T114" fmla="*/ 434129543 w 928"/>
                  <a:gd name="T115" fmla="*/ 2147483647 h 1090"/>
                  <a:gd name="T116" fmla="*/ 1240486981 w 928"/>
                  <a:gd name="T117" fmla="*/ 2147483647 h 1090"/>
                  <a:gd name="T118" fmla="*/ 1240486981 w 928"/>
                  <a:gd name="T119" fmla="*/ 2147483647 h 1090"/>
                  <a:gd name="T120" fmla="*/ 2147483647 w 928"/>
                  <a:gd name="T121" fmla="*/ 2147483647 h 1090"/>
                  <a:gd name="T122" fmla="*/ 2147483647 w 928"/>
                  <a:gd name="T123" fmla="*/ 2147483647 h 1090"/>
                  <a:gd name="T124" fmla="*/ 2147483647 w 928"/>
                  <a:gd name="T125" fmla="*/ 2147483647 h 10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28"/>
                  <a:gd name="T190" fmla="*/ 0 h 1090"/>
                  <a:gd name="T191" fmla="*/ 928 w 928"/>
                  <a:gd name="T192" fmla="*/ 1090 h 109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28" h="1090">
                    <a:moveTo>
                      <a:pt x="115" y="711"/>
                    </a:moveTo>
                    <a:lnTo>
                      <a:pt x="122" y="711"/>
                    </a:lnTo>
                    <a:lnTo>
                      <a:pt x="122" y="698"/>
                    </a:lnTo>
                    <a:lnTo>
                      <a:pt x="128" y="691"/>
                    </a:lnTo>
                    <a:lnTo>
                      <a:pt x="128" y="698"/>
                    </a:lnTo>
                    <a:lnTo>
                      <a:pt x="135" y="698"/>
                    </a:lnTo>
                    <a:lnTo>
                      <a:pt x="142" y="691"/>
                    </a:lnTo>
                    <a:lnTo>
                      <a:pt x="142" y="684"/>
                    </a:lnTo>
                    <a:lnTo>
                      <a:pt x="149" y="691"/>
                    </a:lnTo>
                    <a:lnTo>
                      <a:pt x="149" y="684"/>
                    </a:lnTo>
                    <a:lnTo>
                      <a:pt x="149" y="691"/>
                    </a:lnTo>
                    <a:lnTo>
                      <a:pt x="142" y="691"/>
                    </a:lnTo>
                    <a:lnTo>
                      <a:pt x="142" y="698"/>
                    </a:lnTo>
                    <a:lnTo>
                      <a:pt x="142" y="691"/>
                    </a:lnTo>
                    <a:lnTo>
                      <a:pt x="142" y="698"/>
                    </a:lnTo>
                    <a:lnTo>
                      <a:pt x="149" y="691"/>
                    </a:lnTo>
                    <a:lnTo>
                      <a:pt x="149" y="698"/>
                    </a:lnTo>
                    <a:lnTo>
                      <a:pt x="149" y="691"/>
                    </a:lnTo>
                    <a:lnTo>
                      <a:pt x="156" y="691"/>
                    </a:lnTo>
                    <a:lnTo>
                      <a:pt x="156" y="684"/>
                    </a:lnTo>
                    <a:lnTo>
                      <a:pt x="156" y="677"/>
                    </a:lnTo>
                    <a:lnTo>
                      <a:pt x="156" y="684"/>
                    </a:lnTo>
                    <a:lnTo>
                      <a:pt x="162" y="677"/>
                    </a:lnTo>
                    <a:lnTo>
                      <a:pt x="162" y="684"/>
                    </a:lnTo>
                    <a:lnTo>
                      <a:pt x="162" y="677"/>
                    </a:lnTo>
                    <a:lnTo>
                      <a:pt x="169" y="677"/>
                    </a:lnTo>
                    <a:lnTo>
                      <a:pt x="176" y="677"/>
                    </a:lnTo>
                    <a:lnTo>
                      <a:pt x="183" y="677"/>
                    </a:lnTo>
                    <a:lnTo>
                      <a:pt x="183" y="671"/>
                    </a:lnTo>
                    <a:lnTo>
                      <a:pt x="183" y="664"/>
                    </a:lnTo>
                    <a:lnTo>
                      <a:pt x="183" y="657"/>
                    </a:lnTo>
                    <a:lnTo>
                      <a:pt x="189" y="657"/>
                    </a:lnTo>
                    <a:lnTo>
                      <a:pt x="189" y="664"/>
                    </a:lnTo>
                    <a:lnTo>
                      <a:pt x="196" y="664"/>
                    </a:lnTo>
                    <a:lnTo>
                      <a:pt x="196" y="657"/>
                    </a:lnTo>
                    <a:lnTo>
                      <a:pt x="196" y="664"/>
                    </a:lnTo>
                    <a:lnTo>
                      <a:pt x="196" y="657"/>
                    </a:lnTo>
                    <a:lnTo>
                      <a:pt x="203" y="657"/>
                    </a:lnTo>
                    <a:lnTo>
                      <a:pt x="210" y="657"/>
                    </a:lnTo>
                    <a:lnTo>
                      <a:pt x="216" y="643"/>
                    </a:lnTo>
                    <a:lnTo>
                      <a:pt x="216" y="637"/>
                    </a:lnTo>
                    <a:lnTo>
                      <a:pt x="223" y="637"/>
                    </a:lnTo>
                    <a:lnTo>
                      <a:pt x="223" y="630"/>
                    </a:lnTo>
                    <a:lnTo>
                      <a:pt x="230" y="630"/>
                    </a:lnTo>
                    <a:lnTo>
                      <a:pt x="237" y="630"/>
                    </a:lnTo>
                    <a:lnTo>
                      <a:pt x="244" y="630"/>
                    </a:lnTo>
                    <a:lnTo>
                      <a:pt x="250" y="637"/>
                    </a:lnTo>
                    <a:lnTo>
                      <a:pt x="250" y="630"/>
                    </a:lnTo>
                    <a:lnTo>
                      <a:pt x="257" y="630"/>
                    </a:lnTo>
                    <a:lnTo>
                      <a:pt x="264" y="637"/>
                    </a:lnTo>
                    <a:lnTo>
                      <a:pt x="264" y="630"/>
                    </a:lnTo>
                    <a:lnTo>
                      <a:pt x="257" y="630"/>
                    </a:lnTo>
                    <a:lnTo>
                      <a:pt x="257" y="623"/>
                    </a:lnTo>
                    <a:lnTo>
                      <a:pt x="264" y="623"/>
                    </a:lnTo>
                    <a:lnTo>
                      <a:pt x="264" y="616"/>
                    </a:lnTo>
                    <a:lnTo>
                      <a:pt x="264" y="610"/>
                    </a:lnTo>
                    <a:lnTo>
                      <a:pt x="257" y="603"/>
                    </a:lnTo>
                    <a:lnTo>
                      <a:pt x="257" y="610"/>
                    </a:lnTo>
                    <a:lnTo>
                      <a:pt x="257" y="603"/>
                    </a:lnTo>
                    <a:lnTo>
                      <a:pt x="264" y="589"/>
                    </a:lnTo>
                    <a:lnTo>
                      <a:pt x="271" y="589"/>
                    </a:lnTo>
                    <a:lnTo>
                      <a:pt x="264" y="583"/>
                    </a:lnTo>
                    <a:lnTo>
                      <a:pt x="271" y="576"/>
                    </a:lnTo>
                    <a:lnTo>
                      <a:pt x="264" y="569"/>
                    </a:lnTo>
                    <a:lnTo>
                      <a:pt x="271" y="562"/>
                    </a:lnTo>
                    <a:lnTo>
                      <a:pt x="264" y="562"/>
                    </a:lnTo>
                    <a:lnTo>
                      <a:pt x="257" y="562"/>
                    </a:lnTo>
                    <a:lnTo>
                      <a:pt x="257" y="555"/>
                    </a:lnTo>
                    <a:lnTo>
                      <a:pt x="250" y="562"/>
                    </a:lnTo>
                    <a:lnTo>
                      <a:pt x="244" y="569"/>
                    </a:lnTo>
                    <a:lnTo>
                      <a:pt x="244" y="576"/>
                    </a:lnTo>
                    <a:lnTo>
                      <a:pt x="250" y="576"/>
                    </a:lnTo>
                    <a:lnTo>
                      <a:pt x="250" y="589"/>
                    </a:lnTo>
                    <a:lnTo>
                      <a:pt x="237" y="589"/>
                    </a:lnTo>
                    <a:lnTo>
                      <a:pt x="237" y="596"/>
                    </a:lnTo>
                    <a:lnTo>
                      <a:pt x="230" y="589"/>
                    </a:lnTo>
                    <a:lnTo>
                      <a:pt x="223" y="596"/>
                    </a:lnTo>
                    <a:lnTo>
                      <a:pt x="223" y="603"/>
                    </a:lnTo>
                    <a:lnTo>
                      <a:pt x="230" y="603"/>
                    </a:lnTo>
                    <a:lnTo>
                      <a:pt x="230" y="610"/>
                    </a:lnTo>
                    <a:lnTo>
                      <a:pt x="230" y="616"/>
                    </a:lnTo>
                    <a:lnTo>
                      <a:pt x="223" y="623"/>
                    </a:lnTo>
                    <a:lnTo>
                      <a:pt x="210" y="623"/>
                    </a:lnTo>
                    <a:lnTo>
                      <a:pt x="210" y="630"/>
                    </a:lnTo>
                    <a:lnTo>
                      <a:pt x="203" y="630"/>
                    </a:lnTo>
                    <a:lnTo>
                      <a:pt x="196" y="637"/>
                    </a:lnTo>
                    <a:lnTo>
                      <a:pt x="189" y="630"/>
                    </a:lnTo>
                    <a:lnTo>
                      <a:pt x="189" y="637"/>
                    </a:lnTo>
                    <a:lnTo>
                      <a:pt x="183" y="637"/>
                    </a:lnTo>
                    <a:lnTo>
                      <a:pt x="176" y="637"/>
                    </a:lnTo>
                    <a:lnTo>
                      <a:pt x="176" y="623"/>
                    </a:lnTo>
                    <a:lnTo>
                      <a:pt x="176" y="630"/>
                    </a:lnTo>
                    <a:lnTo>
                      <a:pt x="169" y="630"/>
                    </a:lnTo>
                    <a:lnTo>
                      <a:pt x="162" y="630"/>
                    </a:lnTo>
                    <a:lnTo>
                      <a:pt x="162" y="623"/>
                    </a:lnTo>
                    <a:lnTo>
                      <a:pt x="162" y="630"/>
                    </a:lnTo>
                    <a:lnTo>
                      <a:pt x="156" y="637"/>
                    </a:lnTo>
                    <a:lnTo>
                      <a:pt x="162" y="637"/>
                    </a:lnTo>
                    <a:lnTo>
                      <a:pt x="156" y="643"/>
                    </a:lnTo>
                    <a:lnTo>
                      <a:pt x="142" y="643"/>
                    </a:lnTo>
                    <a:lnTo>
                      <a:pt x="142" y="650"/>
                    </a:lnTo>
                    <a:lnTo>
                      <a:pt x="135" y="657"/>
                    </a:lnTo>
                    <a:lnTo>
                      <a:pt x="128" y="650"/>
                    </a:lnTo>
                    <a:lnTo>
                      <a:pt x="115" y="650"/>
                    </a:lnTo>
                    <a:lnTo>
                      <a:pt x="122" y="650"/>
                    </a:lnTo>
                    <a:lnTo>
                      <a:pt x="115" y="650"/>
                    </a:lnTo>
                    <a:lnTo>
                      <a:pt x="115" y="657"/>
                    </a:lnTo>
                    <a:lnTo>
                      <a:pt x="122" y="657"/>
                    </a:lnTo>
                    <a:lnTo>
                      <a:pt x="115" y="657"/>
                    </a:lnTo>
                    <a:lnTo>
                      <a:pt x="115" y="664"/>
                    </a:lnTo>
                    <a:lnTo>
                      <a:pt x="108" y="664"/>
                    </a:lnTo>
                    <a:lnTo>
                      <a:pt x="108" y="671"/>
                    </a:lnTo>
                    <a:lnTo>
                      <a:pt x="108" y="664"/>
                    </a:lnTo>
                    <a:lnTo>
                      <a:pt x="101" y="664"/>
                    </a:lnTo>
                    <a:lnTo>
                      <a:pt x="95" y="650"/>
                    </a:lnTo>
                    <a:lnTo>
                      <a:pt x="88" y="650"/>
                    </a:lnTo>
                    <a:lnTo>
                      <a:pt x="88" y="657"/>
                    </a:lnTo>
                    <a:lnTo>
                      <a:pt x="81" y="664"/>
                    </a:lnTo>
                    <a:lnTo>
                      <a:pt x="74" y="657"/>
                    </a:lnTo>
                    <a:lnTo>
                      <a:pt x="68" y="650"/>
                    </a:lnTo>
                    <a:lnTo>
                      <a:pt x="54" y="650"/>
                    </a:lnTo>
                    <a:lnTo>
                      <a:pt x="54" y="657"/>
                    </a:lnTo>
                    <a:lnTo>
                      <a:pt x="47" y="664"/>
                    </a:lnTo>
                    <a:lnTo>
                      <a:pt x="47" y="657"/>
                    </a:lnTo>
                    <a:lnTo>
                      <a:pt x="40" y="657"/>
                    </a:lnTo>
                    <a:lnTo>
                      <a:pt x="47" y="637"/>
                    </a:lnTo>
                    <a:lnTo>
                      <a:pt x="47" y="630"/>
                    </a:lnTo>
                    <a:lnTo>
                      <a:pt x="54" y="616"/>
                    </a:lnTo>
                    <a:lnTo>
                      <a:pt x="61" y="603"/>
                    </a:lnTo>
                    <a:lnTo>
                      <a:pt x="54" y="596"/>
                    </a:lnTo>
                    <a:lnTo>
                      <a:pt x="61" y="596"/>
                    </a:lnTo>
                    <a:lnTo>
                      <a:pt x="61" y="589"/>
                    </a:lnTo>
                    <a:lnTo>
                      <a:pt x="61" y="596"/>
                    </a:lnTo>
                    <a:lnTo>
                      <a:pt x="68" y="603"/>
                    </a:lnTo>
                    <a:lnTo>
                      <a:pt x="68" y="610"/>
                    </a:lnTo>
                    <a:lnTo>
                      <a:pt x="74" y="616"/>
                    </a:lnTo>
                    <a:lnTo>
                      <a:pt x="81" y="623"/>
                    </a:lnTo>
                    <a:lnTo>
                      <a:pt x="81" y="630"/>
                    </a:lnTo>
                    <a:lnTo>
                      <a:pt x="88" y="637"/>
                    </a:lnTo>
                    <a:lnTo>
                      <a:pt x="88" y="630"/>
                    </a:lnTo>
                    <a:lnTo>
                      <a:pt x="88" y="623"/>
                    </a:lnTo>
                    <a:lnTo>
                      <a:pt x="88" y="616"/>
                    </a:lnTo>
                    <a:lnTo>
                      <a:pt x="88" y="610"/>
                    </a:lnTo>
                    <a:lnTo>
                      <a:pt x="88" y="603"/>
                    </a:lnTo>
                    <a:lnTo>
                      <a:pt x="95" y="589"/>
                    </a:lnTo>
                    <a:lnTo>
                      <a:pt x="88" y="589"/>
                    </a:lnTo>
                    <a:lnTo>
                      <a:pt x="88" y="583"/>
                    </a:lnTo>
                    <a:lnTo>
                      <a:pt x="88" y="576"/>
                    </a:lnTo>
                    <a:lnTo>
                      <a:pt x="81" y="576"/>
                    </a:lnTo>
                    <a:lnTo>
                      <a:pt x="88" y="569"/>
                    </a:lnTo>
                    <a:lnTo>
                      <a:pt x="81" y="569"/>
                    </a:lnTo>
                    <a:lnTo>
                      <a:pt x="81" y="562"/>
                    </a:lnTo>
                    <a:lnTo>
                      <a:pt x="74" y="562"/>
                    </a:lnTo>
                    <a:lnTo>
                      <a:pt x="81" y="555"/>
                    </a:lnTo>
                    <a:lnTo>
                      <a:pt x="88" y="555"/>
                    </a:lnTo>
                    <a:lnTo>
                      <a:pt x="88" y="562"/>
                    </a:lnTo>
                    <a:lnTo>
                      <a:pt x="95" y="562"/>
                    </a:lnTo>
                    <a:lnTo>
                      <a:pt x="101" y="562"/>
                    </a:lnTo>
                    <a:lnTo>
                      <a:pt x="108" y="562"/>
                    </a:lnTo>
                    <a:lnTo>
                      <a:pt x="108" y="569"/>
                    </a:lnTo>
                    <a:lnTo>
                      <a:pt x="115" y="576"/>
                    </a:lnTo>
                    <a:lnTo>
                      <a:pt x="122" y="576"/>
                    </a:lnTo>
                    <a:lnTo>
                      <a:pt x="128" y="576"/>
                    </a:lnTo>
                    <a:lnTo>
                      <a:pt x="135" y="569"/>
                    </a:lnTo>
                    <a:lnTo>
                      <a:pt x="142" y="569"/>
                    </a:lnTo>
                    <a:lnTo>
                      <a:pt x="142" y="562"/>
                    </a:lnTo>
                    <a:lnTo>
                      <a:pt x="149" y="562"/>
                    </a:lnTo>
                    <a:lnTo>
                      <a:pt x="149" y="555"/>
                    </a:lnTo>
                    <a:lnTo>
                      <a:pt x="156" y="549"/>
                    </a:lnTo>
                    <a:lnTo>
                      <a:pt x="156" y="542"/>
                    </a:lnTo>
                    <a:lnTo>
                      <a:pt x="156" y="535"/>
                    </a:lnTo>
                    <a:lnTo>
                      <a:pt x="162" y="535"/>
                    </a:lnTo>
                    <a:lnTo>
                      <a:pt x="169" y="522"/>
                    </a:lnTo>
                    <a:lnTo>
                      <a:pt x="169" y="528"/>
                    </a:lnTo>
                    <a:lnTo>
                      <a:pt x="169" y="522"/>
                    </a:lnTo>
                    <a:lnTo>
                      <a:pt x="176" y="515"/>
                    </a:lnTo>
                    <a:lnTo>
                      <a:pt x="183" y="515"/>
                    </a:lnTo>
                    <a:lnTo>
                      <a:pt x="183" y="508"/>
                    </a:lnTo>
                    <a:lnTo>
                      <a:pt x="196" y="501"/>
                    </a:lnTo>
                    <a:lnTo>
                      <a:pt x="203" y="508"/>
                    </a:lnTo>
                    <a:lnTo>
                      <a:pt x="203" y="501"/>
                    </a:lnTo>
                    <a:lnTo>
                      <a:pt x="210" y="501"/>
                    </a:lnTo>
                    <a:lnTo>
                      <a:pt x="203" y="495"/>
                    </a:lnTo>
                    <a:lnTo>
                      <a:pt x="203" y="501"/>
                    </a:lnTo>
                    <a:lnTo>
                      <a:pt x="203" y="495"/>
                    </a:lnTo>
                    <a:lnTo>
                      <a:pt x="210" y="495"/>
                    </a:lnTo>
                    <a:lnTo>
                      <a:pt x="210" y="488"/>
                    </a:lnTo>
                    <a:lnTo>
                      <a:pt x="217" y="495"/>
                    </a:lnTo>
                    <a:lnTo>
                      <a:pt x="230" y="474"/>
                    </a:lnTo>
                    <a:lnTo>
                      <a:pt x="237" y="474"/>
                    </a:lnTo>
                    <a:lnTo>
                      <a:pt x="244" y="467"/>
                    </a:lnTo>
                    <a:lnTo>
                      <a:pt x="237" y="467"/>
                    </a:lnTo>
                    <a:lnTo>
                      <a:pt x="237" y="474"/>
                    </a:lnTo>
                    <a:lnTo>
                      <a:pt x="237" y="467"/>
                    </a:lnTo>
                    <a:lnTo>
                      <a:pt x="237" y="474"/>
                    </a:lnTo>
                    <a:lnTo>
                      <a:pt x="230" y="474"/>
                    </a:lnTo>
                    <a:lnTo>
                      <a:pt x="223" y="474"/>
                    </a:lnTo>
                    <a:lnTo>
                      <a:pt x="217" y="474"/>
                    </a:lnTo>
                    <a:lnTo>
                      <a:pt x="210" y="474"/>
                    </a:lnTo>
                    <a:lnTo>
                      <a:pt x="217" y="467"/>
                    </a:lnTo>
                    <a:lnTo>
                      <a:pt x="210" y="461"/>
                    </a:lnTo>
                    <a:lnTo>
                      <a:pt x="210" y="454"/>
                    </a:lnTo>
                    <a:lnTo>
                      <a:pt x="203" y="461"/>
                    </a:lnTo>
                    <a:lnTo>
                      <a:pt x="196" y="461"/>
                    </a:lnTo>
                    <a:lnTo>
                      <a:pt x="196" y="467"/>
                    </a:lnTo>
                    <a:lnTo>
                      <a:pt x="189" y="474"/>
                    </a:lnTo>
                    <a:lnTo>
                      <a:pt x="183" y="474"/>
                    </a:lnTo>
                    <a:lnTo>
                      <a:pt x="169" y="481"/>
                    </a:lnTo>
                    <a:lnTo>
                      <a:pt x="162" y="481"/>
                    </a:lnTo>
                    <a:lnTo>
                      <a:pt x="156" y="495"/>
                    </a:lnTo>
                    <a:lnTo>
                      <a:pt x="149" y="495"/>
                    </a:lnTo>
                    <a:lnTo>
                      <a:pt x="149" y="501"/>
                    </a:lnTo>
                    <a:lnTo>
                      <a:pt x="142" y="501"/>
                    </a:lnTo>
                    <a:lnTo>
                      <a:pt x="135" y="508"/>
                    </a:lnTo>
                    <a:lnTo>
                      <a:pt x="128" y="501"/>
                    </a:lnTo>
                    <a:lnTo>
                      <a:pt x="122" y="495"/>
                    </a:lnTo>
                    <a:lnTo>
                      <a:pt x="115" y="495"/>
                    </a:lnTo>
                    <a:lnTo>
                      <a:pt x="108" y="495"/>
                    </a:lnTo>
                    <a:lnTo>
                      <a:pt x="101" y="488"/>
                    </a:lnTo>
                    <a:lnTo>
                      <a:pt x="101" y="495"/>
                    </a:lnTo>
                    <a:lnTo>
                      <a:pt x="95" y="495"/>
                    </a:lnTo>
                    <a:lnTo>
                      <a:pt x="95" y="501"/>
                    </a:lnTo>
                    <a:lnTo>
                      <a:pt x="88" y="508"/>
                    </a:lnTo>
                    <a:lnTo>
                      <a:pt x="88" y="501"/>
                    </a:lnTo>
                    <a:lnTo>
                      <a:pt x="81" y="508"/>
                    </a:lnTo>
                    <a:lnTo>
                      <a:pt x="74" y="508"/>
                    </a:lnTo>
                    <a:lnTo>
                      <a:pt x="81" y="501"/>
                    </a:lnTo>
                    <a:lnTo>
                      <a:pt x="74" y="501"/>
                    </a:lnTo>
                    <a:lnTo>
                      <a:pt x="74" y="495"/>
                    </a:lnTo>
                    <a:lnTo>
                      <a:pt x="68" y="495"/>
                    </a:lnTo>
                    <a:lnTo>
                      <a:pt x="68" y="488"/>
                    </a:lnTo>
                    <a:lnTo>
                      <a:pt x="61" y="474"/>
                    </a:lnTo>
                    <a:lnTo>
                      <a:pt x="54" y="474"/>
                    </a:lnTo>
                    <a:lnTo>
                      <a:pt x="47" y="474"/>
                    </a:lnTo>
                    <a:lnTo>
                      <a:pt x="47" y="467"/>
                    </a:lnTo>
                    <a:lnTo>
                      <a:pt x="47" y="461"/>
                    </a:lnTo>
                    <a:lnTo>
                      <a:pt x="54" y="461"/>
                    </a:lnTo>
                    <a:lnTo>
                      <a:pt x="54" y="454"/>
                    </a:lnTo>
                    <a:lnTo>
                      <a:pt x="47" y="454"/>
                    </a:lnTo>
                    <a:lnTo>
                      <a:pt x="54" y="454"/>
                    </a:lnTo>
                    <a:lnTo>
                      <a:pt x="54" y="447"/>
                    </a:lnTo>
                    <a:lnTo>
                      <a:pt x="54" y="434"/>
                    </a:lnTo>
                    <a:lnTo>
                      <a:pt x="47" y="427"/>
                    </a:lnTo>
                    <a:lnTo>
                      <a:pt x="47" y="420"/>
                    </a:lnTo>
                    <a:lnTo>
                      <a:pt x="40" y="420"/>
                    </a:lnTo>
                    <a:lnTo>
                      <a:pt x="34" y="420"/>
                    </a:lnTo>
                    <a:lnTo>
                      <a:pt x="27" y="413"/>
                    </a:lnTo>
                    <a:lnTo>
                      <a:pt x="20" y="413"/>
                    </a:lnTo>
                    <a:lnTo>
                      <a:pt x="20" y="420"/>
                    </a:lnTo>
                    <a:lnTo>
                      <a:pt x="13" y="427"/>
                    </a:lnTo>
                    <a:lnTo>
                      <a:pt x="7" y="427"/>
                    </a:lnTo>
                    <a:lnTo>
                      <a:pt x="7" y="420"/>
                    </a:lnTo>
                    <a:lnTo>
                      <a:pt x="7" y="427"/>
                    </a:lnTo>
                    <a:lnTo>
                      <a:pt x="0" y="413"/>
                    </a:lnTo>
                    <a:lnTo>
                      <a:pt x="7" y="406"/>
                    </a:lnTo>
                    <a:lnTo>
                      <a:pt x="7" y="400"/>
                    </a:lnTo>
                    <a:lnTo>
                      <a:pt x="0" y="400"/>
                    </a:lnTo>
                    <a:lnTo>
                      <a:pt x="7" y="393"/>
                    </a:lnTo>
                    <a:lnTo>
                      <a:pt x="13" y="393"/>
                    </a:lnTo>
                    <a:lnTo>
                      <a:pt x="20" y="400"/>
                    </a:lnTo>
                    <a:lnTo>
                      <a:pt x="20" y="393"/>
                    </a:lnTo>
                    <a:lnTo>
                      <a:pt x="20" y="400"/>
                    </a:lnTo>
                    <a:lnTo>
                      <a:pt x="27" y="400"/>
                    </a:lnTo>
                    <a:lnTo>
                      <a:pt x="40" y="393"/>
                    </a:lnTo>
                    <a:lnTo>
                      <a:pt x="40" y="386"/>
                    </a:lnTo>
                    <a:lnTo>
                      <a:pt x="47" y="393"/>
                    </a:lnTo>
                    <a:lnTo>
                      <a:pt x="47" y="386"/>
                    </a:lnTo>
                    <a:lnTo>
                      <a:pt x="54" y="386"/>
                    </a:lnTo>
                    <a:lnTo>
                      <a:pt x="47" y="379"/>
                    </a:lnTo>
                    <a:lnTo>
                      <a:pt x="47" y="386"/>
                    </a:lnTo>
                    <a:lnTo>
                      <a:pt x="47" y="379"/>
                    </a:lnTo>
                    <a:lnTo>
                      <a:pt x="54" y="373"/>
                    </a:lnTo>
                    <a:lnTo>
                      <a:pt x="54" y="379"/>
                    </a:lnTo>
                    <a:lnTo>
                      <a:pt x="61" y="373"/>
                    </a:lnTo>
                    <a:lnTo>
                      <a:pt x="61" y="379"/>
                    </a:lnTo>
                    <a:lnTo>
                      <a:pt x="68" y="373"/>
                    </a:lnTo>
                    <a:lnTo>
                      <a:pt x="68" y="379"/>
                    </a:lnTo>
                    <a:lnTo>
                      <a:pt x="74" y="386"/>
                    </a:lnTo>
                    <a:lnTo>
                      <a:pt x="68" y="393"/>
                    </a:lnTo>
                    <a:lnTo>
                      <a:pt x="74" y="400"/>
                    </a:lnTo>
                    <a:lnTo>
                      <a:pt x="68" y="406"/>
                    </a:lnTo>
                    <a:lnTo>
                      <a:pt x="74" y="406"/>
                    </a:lnTo>
                    <a:lnTo>
                      <a:pt x="68" y="406"/>
                    </a:lnTo>
                    <a:lnTo>
                      <a:pt x="61" y="413"/>
                    </a:lnTo>
                    <a:lnTo>
                      <a:pt x="61" y="420"/>
                    </a:lnTo>
                    <a:lnTo>
                      <a:pt x="54" y="420"/>
                    </a:lnTo>
                    <a:lnTo>
                      <a:pt x="61" y="434"/>
                    </a:lnTo>
                    <a:lnTo>
                      <a:pt x="68" y="434"/>
                    </a:lnTo>
                    <a:lnTo>
                      <a:pt x="74" y="427"/>
                    </a:lnTo>
                    <a:lnTo>
                      <a:pt x="74" y="420"/>
                    </a:lnTo>
                    <a:lnTo>
                      <a:pt x="74" y="427"/>
                    </a:lnTo>
                    <a:lnTo>
                      <a:pt x="81" y="427"/>
                    </a:lnTo>
                    <a:lnTo>
                      <a:pt x="74" y="420"/>
                    </a:lnTo>
                    <a:lnTo>
                      <a:pt x="81" y="420"/>
                    </a:lnTo>
                    <a:lnTo>
                      <a:pt x="81" y="427"/>
                    </a:lnTo>
                    <a:lnTo>
                      <a:pt x="88" y="427"/>
                    </a:lnTo>
                    <a:lnTo>
                      <a:pt x="88" y="420"/>
                    </a:lnTo>
                    <a:lnTo>
                      <a:pt x="88" y="427"/>
                    </a:lnTo>
                    <a:lnTo>
                      <a:pt x="95" y="420"/>
                    </a:lnTo>
                    <a:lnTo>
                      <a:pt x="95" y="427"/>
                    </a:lnTo>
                    <a:lnTo>
                      <a:pt x="101" y="434"/>
                    </a:lnTo>
                    <a:lnTo>
                      <a:pt x="101" y="427"/>
                    </a:lnTo>
                    <a:lnTo>
                      <a:pt x="101" y="420"/>
                    </a:lnTo>
                    <a:lnTo>
                      <a:pt x="101" y="413"/>
                    </a:lnTo>
                    <a:lnTo>
                      <a:pt x="95" y="413"/>
                    </a:lnTo>
                    <a:lnTo>
                      <a:pt x="95" y="406"/>
                    </a:lnTo>
                    <a:lnTo>
                      <a:pt x="95" y="400"/>
                    </a:lnTo>
                    <a:lnTo>
                      <a:pt x="95" y="393"/>
                    </a:lnTo>
                    <a:lnTo>
                      <a:pt x="101" y="393"/>
                    </a:lnTo>
                    <a:lnTo>
                      <a:pt x="95" y="386"/>
                    </a:lnTo>
                    <a:lnTo>
                      <a:pt x="101" y="379"/>
                    </a:lnTo>
                    <a:lnTo>
                      <a:pt x="101" y="386"/>
                    </a:lnTo>
                    <a:lnTo>
                      <a:pt x="108" y="386"/>
                    </a:lnTo>
                    <a:lnTo>
                      <a:pt x="115" y="386"/>
                    </a:lnTo>
                    <a:lnTo>
                      <a:pt x="115" y="379"/>
                    </a:lnTo>
                    <a:lnTo>
                      <a:pt x="122" y="379"/>
                    </a:lnTo>
                    <a:lnTo>
                      <a:pt x="115" y="379"/>
                    </a:lnTo>
                    <a:lnTo>
                      <a:pt x="108" y="379"/>
                    </a:lnTo>
                    <a:lnTo>
                      <a:pt x="108" y="373"/>
                    </a:lnTo>
                    <a:lnTo>
                      <a:pt x="108" y="366"/>
                    </a:lnTo>
                    <a:lnTo>
                      <a:pt x="101" y="373"/>
                    </a:lnTo>
                    <a:lnTo>
                      <a:pt x="101" y="366"/>
                    </a:lnTo>
                    <a:lnTo>
                      <a:pt x="108" y="366"/>
                    </a:lnTo>
                    <a:lnTo>
                      <a:pt x="108" y="359"/>
                    </a:lnTo>
                    <a:lnTo>
                      <a:pt x="108" y="352"/>
                    </a:lnTo>
                    <a:lnTo>
                      <a:pt x="115" y="352"/>
                    </a:lnTo>
                    <a:lnTo>
                      <a:pt x="108" y="352"/>
                    </a:lnTo>
                    <a:lnTo>
                      <a:pt x="115" y="345"/>
                    </a:lnTo>
                    <a:lnTo>
                      <a:pt x="108" y="345"/>
                    </a:lnTo>
                    <a:lnTo>
                      <a:pt x="101" y="352"/>
                    </a:lnTo>
                    <a:lnTo>
                      <a:pt x="101" y="359"/>
                    </a:lnTo>
                    <a:lnTo>
                      <a:pt x="101" y="352"/>
                    </a:lnTo>
                    <a:lnTo>
                      <a:pt x="101" y="339"/>
                    </a:lnTo>
                    <a:lnTo>
                      <a:pt x="101" y="332"/>
                    </a:lnTo>
                    <a:lnTo>
                      <a:pt x="101" y="325"/>
                    </a:lnTo>
                    <a:lnTo>
                      <a:pt x="95" y="318"/>
                    </a:lnTo>
                    <a:lnTo>
                      <a:pt x="95" y="312"/>
                    </a:lnTo>
                    <a:lnTo>
                      <a:pt x="95" y="305"/>
                    </a:lnTo>
                    <a:lnTo>
                      <a:pt x="101" y="305"/>
                    </a:lnTo>
                    <a:lnTo>
                      <a:pt x="108" y="312"/>
                    </a:lnTo>
                    <a:lnTo>
                      <a:pt x="101" y="318"/>
                    </a:lnTo>
                    <a:lnTo>
                      <a:pt x="108" y="318"/>
                    </a:lnTo>
                    <a:lnTo>
                      <a:pt x="108" y="312"/>
                    </a:lnTo>
                    <a:lnTo>
                      <a:pt x="108" y="305"/>
                    </a:lnTo>
                    <a:lnTo>
                      <a:pt x="101" y="312"/>
                    </a:lnTo>
                    <a:lnTo>
                      <a:pt x="101" y="305"/>
                    </a:lnTo>
                    <a:lnTo>
                      <a:pt x="101" y="298"/>
                    </a:lnTo>
                    <a:lnTo>
                      <a:pt x="101" y="291"/>
                    </a:lnTo>
                    <a:lnTo>
                      <a:pt x="108" y="291"/>
                    </a:lnTo>
                    <a:lnTo>
                      <a:pt x="108" y="285"/>
                    </a:lnTo>
                    <a:lnTo>
                      <a:pt x="108" y="291"/>
                    </a:lnTo>
                    <a:lnTo>
                      <a:pt x="122" y="291"/>
                    </a:lnTo>
                    <a:lnTo>
                      <a:pt x="128" y="285"/>
                    </a:lnTo>
                    <a:lnTo>
                      <a:pt x="135" y="291"/>
                    </a:lnTo>
                    <a:lnTo>
                      <a:pt x="128" y="285"/>
                    </a:lnTo>
                    <a:lnTo>
                      <a:pt x="135" y="278"/>
                    </a:lnTo>
                    <a:lnTo>
                      <a:pt x="135" y="285"/>
                    </a:lnTo>
                    <a:lnTo>
                      <a:pt x="135" y="278"/>
                    </a:lnTo>
                    <a:lnTo>
                      <a:pt x="142" y="278"/>
                    </a:lnTo>
                    <a:lnTo>
                      <a:pt x="142" y="271"/>
                    </a:lnTo>
                    <a:lnTo>
                      <a:pt x="142" y="264"/>
                    </a:lnTo>
                    <a:lnTo>
                      <a:pt x="142" y="271"/>
                    </a:lnTo>
                    <a:lnTo>
                      <a:pt x="149" y="271"/>
                    </a:lnTo>
                    <a:lnTo>
                      <a:pt x="156" y="271"/>
                    </a:lnTo>
                    <a:lnTo>
                      <a:pt x="156" y="264"/>
                    </a:lnTo>
                    <a:lnTo>
                      <a:pt x="156" y="271"/>
                    </a:lnTo>
                    <a:lnTo>
                      <a:pt x="156" y="264"/>
                    </a:lnTo>
                    <a:lnTo>
                      <a:pt x="156" y="258"/>
                    </a:lnTo>
                    <a:lnTo>
                      <a:pt x="149" y="251"/>
                    </a:lnTo>
                    <a:lnTo>
                      <a:pt x="156" y="244"/>
                    </a:lnTo>
                    <a:lnTo>
                      <a:pt x="156" y="237"/>
                    </a:lnTo>
                    <a:lnTo>
                      <a:pt x="162" y="237"/>
                    </a:lnTo>
                    <a:lnTo>
                      <a:pt x="162" y="230"/>
                    </a:lnTo>
                    <a:lnTo>
                      <a:pt x="169" y="224"/>
                    </a:lnTo>
                    <a:lnTo>
                      <a:pt x="169" y="217"/>
                    </a:lnTo>
                    <a:lnTo>
                      <a:pt x="176" y="217"/>
                    </a:lnTo>
                    <a:lnTo>
                      <a:pt x="183" y="210"/>
                    </a:lnTo>
                    <a:lnTo>
                      <a:pt x="189" y="197"/>
                    </a:lnTo>
                    <a:lnTo>
                      <a:pt x="196" y="190"/>
                    </a:lnTo>
                    <a:lnTo>
                      <a:pt x="203" y="176"/>
                    </a:lnTo>
                    <a:lnTo>
                      <a:pt x="196" y="176"/>
                    </a:lnTo>
                    <a:lnTo>
                      <a:pt x="196" y="170"/>
                    </a:lnTo>
                    <a:lnTo>
                      <a:pt x="203" y="170"/>
                    </a:lnTo>
                    <a:lnTo>
                      <a:pt x="203" y="163"/>
                    </a:lnTo>
                    <a:lnTo>
                      <a:pt x="203" y="156"/>
                    </a:lnTo>
                    <a:lnTo>
                      <a:pt x="210" y="149"/>
                    </a:lnTo>
                    <a:lnTo>
                      <a:pt x="217" y="149"/>
                    </a:lnTo>
                    <a:lnTo>
                      <a:pt x="244" y="142"/>
                    </a:lnTo>
                    <a:lnTo>
                      <a:pt x="244" y="136"/>
                    </a:lnTo>
                    <a:lnTo>
                      <a:pt x="250" y="136"/>
                    </a:lnTo>
                    <a:lnTo>
                      <a:pt x="264" y="136"/>
                    </a:lnTo>
                    <a:lnTo>
                      <a:pt x="264" y="129"/>
                    </a:lnTo>
                    <a:lnTo>
                      <a:pt x="271" y="129"/>
                    </a:lnTo>
                    <a:lnTo>
                      <a:pt x="271" y="136"/>
                    </a:lnTo>
                    <a:lnTo>
                      <a:pt x="284" y="136"/>
                    </a:lnTo>
                    <a:lnTo>
                      <a:pt x="284" y="142"/>
                    </a:lnTo>
                    <a:lnTo>
                      <a:pt x="291" y="142"/>
                    </a:lnTo>
                    <a:lnTo>
                      <a:pt x="298" y="142"/>
                    </a:lnTo>
                    <a:lnTo>
                      <a:pt x="305" y="142"/>
                    </a:lnTo>
                    <a:lnTo>
                      <a:pt x="305" y="136"/>
                    </a:lnTo>
                    <a:lnTo>
                      <a:pt x="311" y="115"/>
                    </a:lnTo>
                    <a:lnTo>
                      <a:pt x="318" y="115"/>
                    </a:lnTo>
                    <a:lnTo>
                      <a:pt x="325" y="115"/>
                    </a:lnTo>
                    <a:lnTo>
                      <a:pt x="332" y="115"/>
                    </a:lnTo>
                    <a:lnTo>
                      <a:pt x="338" y="109"/>
                    </a:lnTo>
                    <a:lnTo>
                      <a:pt x="345" y="109"/>
                    </a:lnTo>
                    <a:lnTo>
                      <a:pt x="345" y="102"/>
                    </a:lnTo>
                    <a:lnTo>
                      <a:pt x="345" y="95"/>
                    </a:lnTo>
                    <a:lnTo>
                      <a:pt x="352" y="95"/>
                    </a:lnTo>
                    <a:lnTo>
                      <a:pt x="359" y="102"/>
                    </a:lnTo>
                    <a:lnTo>
                      <a:pt x="359" y="109"/>
                    </a:lnTo>
                    <a:lnTo>
                      <a:pt x="366" y="109"/>
                    </a:lnTo>
                    <a:lnTo>
                      <a:pt x="366" y="102"/>
                    </a:lnTo>
                    <a:lnTo>
                      <a:pt x="372" y="102"/>
                    </a:lnTo>
                    <a:lnTo>
                      <a:pt x="372" y="109"/>
                    </a:lnTo>
                    <a:lnTo>
                      <a:pt x="379" y="109"/>
                    </a:lnTo>
                    <a:lnTo>
                      <a:pt x="386" y="102"/>
                    </a:lnTo>
                    <a:lnTo>
                      <a:pt x="399" y="102"/>
                    </a:lnTo>
                    <a:lnTo>
                      <a:pt x="406" y="109"/>
                    </a:lnTo>
                    <a:lnTo>
                      <a:pt x="420" y="122"/>
                    </a:lnTo>
                    <a:lnTo>
                      <a:pt x="426" y="115"/>
                    </a:lnTo>
                    <a:lnTo>
                      <a:pt x="433" y="115"/>
                    </a:lnTo>
                    <a:lnTo>
                      <a:pt x="440" y="115"/>
                    </a:lnTo>
                    <a:lnTo>
                      <a:pt x="447" y="122"/>
                    </a:lnTo>
                    <a:lnTo>
                      <a:pt x="454" y="115"/>
                    </a:lnTo>
                    <a:lnTo>
                      <a:pt x="460" y="109"/>
                    </a:lnTo>
                    <a:lnTo>
                      <a:pt x="467" y="109"/>
                    </a:lnTo>
                    <a:lnTo>
                      <a:pt x="474" y="109"/>
                    </a:lnTo>
                    <a:lnTo>
                      <a:pt x="467" y="102"/>
                    </a:lnTo>
                    <a:lnTo>
                      <a:pt x="467" y="95"/>
                    </a:lnTo>
                    <a:lnTo>
                      <a:pt x="474" y="95"/>
                    </a:lnTo>
                    <a:lnTo>
                      <a:pt x="474" y="88"/>
                    </a:lnTo>
                    <a:lnTo>
                      <a:pt x="481" y="82"/>
                    </a:lnTo>
                    <a:lnTo>
                      <a:pt x="487" y="88"/>
                    </a:lnTo>
                    <a:lnTo>
                      <a:pt x="487" y="82"/>
                    </a:lnTo>
                    <a:lnTo>
                      <a:pt x="487" y="75"/>
                    </a:lnTo>
                    <a:lnTo>
                      <a:pt x="494" y="75"/>
                    </a:lnTo>
                    <a:lnTo>
                      <a:pt x="501" y="82"/>
                    </a:lnTo>
                    <a:lnTo>
                      <a:pt x="508" y="75"/>
                    </a:lnTo>
                    <a:lnTo>
                      <a:pt x="515" y="82"/>
                    </a:lnTo>
                    <a:lnTo>
                      <a:pt x="521" y="88"/>
                    </a:lnTo>
                    <a:lnTo>
                      <a:pt x="521" y="82"/>
                    </a:lnTo>
                    <a:lnTo>
                      <a:pt x="521" y="75"/>
                    </a:lnTo>
                    <a:lnTo>
                      <a:pt x="535" y="68"/>
                    </a:lnTo>
                    <a:lnTo>
                      <a:pt x="542" y="68"/>
                    </a:lnTo>
                    <a:lnTo>
                      <a:pt x="535" y="61"/>
                    </a:lnTo>
                    <a:lnTo>
                      <a:pt x="542" y="61"/>
                    </a:lnTo>
                    <a:lnTo>
                      <a:pt x="542" y="48"/>
                    </a:lnTo>
                    <a:lnTo>
                      <a:pt x="542" y="41"/>
                    </a:lnTo>
                    <a:lnTo>
                      <a:pt x="542" y="34"/>
                    </a:lnTo>
                    <a:lnTo>
                      <a:pt x="542" y="27"/>
                    </a:lnTo>
                    <a:lnTo>
                      <a:pt x="535" y="27"/>
                    </a:lnTo>
                    <a:lnTo>
                      <a:pt x="528" y="27"/>
                    </a:lnTo>
                    <a:lnTo>
                      <a:pt x="528" y="21"/>
                    </a:lnTo>
                    <a:lnTo>
                      <a:pt x="535" y="14"/>
                    </a:lnTo>
                    <a:lnTo>
                      <a:pt x="542" y="21"/>
                    </a:lnTo>
                    <a:lnTo>
                      <a:pt x="542" y="14"/>
                    </a:lnTo>
                    <a:lnTo>
                      <a:pt x="548" y="27"/>
                    </a:lnTo>
                    <a:lnTo>
                      <a:pt x="548" y="21"/>
                    </a:lnTo>
                    <a:lnTo>
                      <a:pt x="555" y="14"/>
                    </a:lnTo>
                    <a:lnTo>
                      <a:pt x="562" y="21"/>
                    </a:lnTo>
                    <a:lnTo>
                      <a:pt x="555" y="27"/>
                    </a:lnTo>
                    <a:lnTo>
                      <a:pt x="562" y="27"/>
                    </a:lnTo>
                    <a:lnTo>
                      <a:pt x="569" y="27"/>
                    </a:lnTo>
                    <a:lnTo>
                      <a:pt x="576" y="34"/>
                    </a:lnTo>
                    <a:lnTo>
                      <a:pt x="569" y="34"/>
                    </a:lnTo>
                    <a:lnTo>
                      <a:pt x="569" y="41"/>
                    </a:lnTo>
                    <a:lnTo>
                      <a:pt x="576" y="48"/>
                    </a:lnTo>
                    <a:lnTo>
                      <a:pt x="582" y="54"/>
                    </a:lnTo>
                    <a:lnTo>
                      <a:pt x="589" y="48"/>
                    </a:lnTo>
                    <a:lnTo>
                      <a:pt x="589" y="41"/>
                    </a:lnTo>
                    <a:lnTo>
                      <a:pt x="596" y="34"/>
                    </a:lnTo>
                    <a:lnTo>
                      <a:pt x="603" y="27"/>
                    </a:lnTo>
                    <a:lnTo>
                      <a:pt x="609" y="27"/>
                    </a:lnTo>
                    <a:lnTo>
                      <a:pt x="616" y="27"/>
                    </a:lnTo>
                    <a:lnTo>
                      <a:pt x="609" y="34"/>
                    </a:lnTo>
                    <a:lnTo>
                      <a:pt x="616" y="34"/>
                    </a:lnTo>
                    <a:lnTo>
                      <a:pt x="623" y="27"/>
                    </a:lnTo>
                    <a:lnTo>
                      <a:pt x="623" y="34"/>
                    </a:lnTo>
                    <a:lnTo>
                      <a:pt x="630" y="41"/>
                    </a:lnTo>
                    <a:lnTo>
                      <a:pt x="643" y="41"/>
                    </a:lnTo>
                    <a:lnTo>
                      <a:pt x="650" y="34"/>
                    </a:lnTo>
                    <a:lnTo>
                      <a:pt x="643" y="27"/>
                    </a:lnTo>
                    <a:lnTo>
                      <a:pt x="636" y="21"/>
                    </a:lnTo>
                    <a:lnTo>
                      <a:pt x="643" y="14"/>
                    </a:lnTo>
                    <a:lnTo>
                      <a:pt x="643" y="21"/>
                    </a:lnTo>
                    <a:lnTo>
                      <a:pt x="650" y="21"/>
                    </a:lnTo>
                    <a:lnTo>
                      <a:pt x="657" y="14"/>
                    </a:lnTo>
                    <a:lnTo>
                      <a:pt x="670" y="0"/>
                    </a:lnTo>
                    <a:lnTo>
                      <a:pt x="670" y="7"/>
                    </a:lnTo>
                    <a:lnTo>
                      <a:pt x="677" y="7"/>
                    </a:lnTo>
                    <a:lnTo>
                      <a:pt x="684" y="7"/>
                    </a:lnTo>
                    <a:lnTo>
                      <a:pt x="684" y="14"/>
                    </a:lnTo>
                    <a:lnTo>
                      <a:pt x="691" y="14"/>
                    </a:lnTo>
                    <a:lnTo>
                      <a:pt x="691" y="21"/>
                    </a:lnTo>
                    <a:lnTo>
                      <a:pt x="697" y="21"/>
                    </a:lnTo>
                    <a:lnTo>
                      <a:pt x="704" y="21"/>
                    </a:lnTo>
                    <a:lnTo>
                      <a:pt x="718" y="14"/>
                    </a:lnTo>
                    <a:lnTo>
                      <a:pt x="718" y="21"/>
                    </a:lnTo>
                    <a:lnTo>
                      <a:pt x="725" y="27"/>
                    </a:lnTo>
                    <a:lnTo>
                      <a:pt x="725" y="21"/>
                    </a:lnTo>
                    <a:lnTo>
                      <a:pt x="731" y="21"/>
                    </a:lnTo>
                    <a:lnTo>
                      <a:pt x="738" y="21"/>
                    </a:lnTo>
                    <a:lnTo>
                      <a:pt x="745" y="14"/>
                    </a:lnTo>
                    <a:lnTo>
                      <a:pt x="752" y="14"/>
                    </a:lnTo>
                    <a:lnTo>
                      <a:pt x="758" y="14"/>
                    </a:lnTo>
                    <a:lnTo>
                      <a:pt x="765" y="27"/>
                    </a:lnTo>
                    <a:lnTo>
                      <a:pt x="772" y="27"/>
                    </a:lnTo>
                    <a:lnTo>
                      <a:pt x="765" y="27"/>
                    </a:lnTo>
                    <a:lnTo>
                      <a:pt x="765" y="34"/>
                    </a:lnTo>
                    <a:lnTo>
                      <a:pt x="772" y="34"/>
                    </a:lnTo>
                    <a:lnTo>
                      <a:pt x="772" y="41"/>
                    </a:lnTo>
                    <a:lnTo>
                      <a:pt x="779" y="41"/>
                    </a:lnTo>
                    <a:lnTo>
                      <a:pt x="785" y="34"/>
                    </a:lnTo>
                    <a:lnTo>
                      <a:pt x="792" y="34"/>
                    </a:lnTo>
                    <a:lnTo>
                      <a:pt x="799" y="27"/>
                    </a:lnTo>
                    <a:lnTo>
                      <a:pt x="806" y="27"/>
                    </a:lnTo>
                    <a:lnTo>
                      <a:pt x="813" y="21"/>
                    </a:lnTo>
                    <a:lnTo>
                      <a:pt x="819" y="27"/>
                    </a:lnTo>
                    <a:lnTo>
                      <a:pt x="826" y="27"/>
                    </a:lnTo>
                    <a:lnTo>
                      <a:pt x="833" y="34"/>
                    </a:lnTo>
                    <a:lnTo>
                      <a:pt x="840" y="27"/>
                    </a:lnTo>
                    <a:lnTo>
                      <a:pt x="846" y="27"/>
                    </a:lnTo>
                    <a:lnTo>
                      <a:pt x="853" y="34"/>
                    </a:lnTo>
                    <a:lnTo>
                      <a:pt x="860" y="34"/>
                    </a:lnTo>
                    <a:lnTo>
                      <a:pt x="846" y="48"/>
                    </a:lnTo>
                    <a:lnTo>
                      <a:pt x="840" y="61"/>
                    </a:lnTo>
                    <a:lnTo>
                      <a:pt x="833" y="68"/>
                    </a:lnTo>
                    <a:lnTo>
                      <a:pt x="833" y="95"/>
                    </a:lnTo>
                    <a:lnTo>
                      <a:pt x="833" y="102"/>
                    </a:lnTo>
                    <a:lnTo>
                      <a:pt x="846" y="115"/>
                    </a:lnTo>
                    <a:lnTo>
                      <a:pt x="853" y="136"/>
                    </a:lnTo>
                    <a:lnTo>
                      <a:pt x="860" y="136"/>
                    </a:lnTo>
                    <a:lnTo>
                      <a:pt x="860" y="142"/>
                    </a:lnTo>
                    <a:lnTo>
                      <a:pt x="867" y="149"/>
                    </a:lnTo>
                    <a:lnTo>
                      <a:pt x="880" y="156"/>
                    </a:lnTo>
                    <a:lnTo>
                      <a:pt x="894" y="163"/>
                    </a:lnTo>
                    <a:lnTo>
                      <a:pt x="921" y="176"/>
                    </a:lnTo>
                    <a:lnTo>
                      <a:pt x="928" y="176"/>
                    </a:lnTo>
                    <a:lnTo>
                      <a:pt x="921" y="183"/>
                    </a:lnTo>
                    <a:lnTo>
                      <a:pt x="928" y="197"/>
                    </a:lnTo>
                    <a:lnTo>
                      <a:pt x="921" y="203"/>
                    </a:lnTo>
                    <a:lnTo>
                      <a:pt x="914" y="203"/>
                    </a:lnTo>
                    <a:lnTo>
                      <a:pt x="914" y="210"/>
                    </a:lnTo>
                    <a:lnTo>
                      <a:pt x="907" y="217"/>
                    </a:lnTo>
                    <a:lnTo>
                      <a:pt x="901" y="224"/>
                    </a:lnTo>
                    <a:lnTo>
                      <a:pt x="901" y="230"/>
                    </a:lnTo>
                    <a:lnTo>
                      <a:pt x="901" y="244"/>
                    </a:lnTo>
                    <a:lnTo>
                      <a:pt x="894" y="271"/>
                    </a:lnTo>
                    <a:lnTo>
                      <a:pt x="894" y="278"/>
                    </a:lnTo>
                    <a:lnTo>
                      <a:pt x="894" y="291"/>
                    </a:lnTo>
                    <a:lnTo>
                      <a:pt x="887" y="291"/>
                    </a:lnTo>
                    <a:lnTo>
                      <a:pt x="887" y="298"/>
                    </a:lnTo>
                    <a:lnTo>
                      <a:pt x="880" y="305"/>
                    </a:lnTo>
                    <a:lnTo>
                      <a:pt x="880" y="312"/>
                    </a:lnTo>
                    <a:lnTo>
                      <a:pt x="880" y="318"/>
                    </a:lnTo>
                    <a:lnTo>
                      <a:pt x="874" y="332"/>
                    </a:lnTo>
                    <a:lnTo>
                      <a:pt x="860" y="339"/>
                    </a:lnTo>
                    <a:lnTo>
                      <a:pt x="846" y="339"/>
                    </a:lnTo>
                    <a:lnTo>
                      <a:pt x="846" y="346"/>
                    </a:lnTo>
                    <a:lnTo>
                      <a:pt x="833" y="346"/>
                    </a:lnTo>
                    <a:lnTo>
                      <a:pt x="826" y="346"/>
                    </a:lnTo>
                    <a:lnTo>
                      <a:pt x="813" y="339"/>
                    </a:lnTo>
                    <a:lnTo>
                      <a:pt x="806" y="339"/>
                    </a:lnTo>
                    <a:lnTo>
                      <a:pt x="799" y="346"/>
                    </a:lnTo>
                    <a:lnTo>
                      <a:pt x="799" y="352"/>
                    </a:lnTo>
                    <a:lnTo>
                      <a:pt x="792" y="359"/>
                    </a:lnTo>
                    <a:lnTo>
                      <a:pt x="792" y="373"/>
                    </a:lnTo>
                    <a:lnTo>
                      <a:pt x="785" y="373"/>
                    </a:lnTo>
                    <a:lnTo>
                      <a:pt x="779" y="373"/>
                    </a:lnTo>
                    <a:lnTo>
                      <a:pt x="772" y="366"/>
                    </a:lnTo>
                    <a:lnTo>
                      <a:pt x="765" y="359"/>
                    </a:lnTo>
                    <a:lnTo>
                      <a:pt x="758" y="359"/>
                    </a:lnTo>
                    <a:lnTo>
                      <a:pt x="752" y="366"/>
                    </a:lnTo>
                    <a:lnTo>
                      <a:pt x="745" y="359"/>
                    </a:lnTo>
                    <a:lnTo>
                      <a:pt x="738" y="359"/>
                    </a:lnTo>
                    <a:lnTo>
                      <a:pt x="725" y="352"/>
                    </a:lnTo>
                    <a:lnTo>
                      <a:pt x="718" y="359"/>
                    </a:lnTo>
                    <a:lnTo>
                      <a:pt x="704" y="352"/>
                    </a:lnTo>
                    <a:lnTo>
                      <a:pt x="691" y="352"/>
                    </a:lnTo>
                    <a:lnTo>
                      <a:pt x="684" y="352"/>
                    </a:lnTo>
                    <a:lnTo>
                      <a:pt x="677" y="359"/>
                    </a:lnTo>
                    <a:lnTo>
                      <a:pt x="664" y="346"/>
                    </a:lnTo>
                    <a:lnTo>
                      <a:pt x="664" y="339"/>
                    </a:lnTo>
                    <a:lnTo>
                      <a:pt x="657" y="332"/>
                    </a:lnTo>
                    <a:lnTo>
                      <a:pt x="650" y="339"/>
                    </a:lnTo>
                    <a:lnTo>
                      <a:pt x="643" y="339"/>
                    </a:lnTo>
                    <a:lnTo>
                      <a:pt x="643" y="346"/>
                    </a:lnTo>
                    <a:lnTo>
                      <a:pt x="630" y="352"/>
                    </a:lnTo>
                    <a:lnTo>
                      <a:pt x="616" y="373"/>
                    </a:lnTo>
                    <a:lnTo>
                      <a:pt x="609" y="366"/>
                    </a:lnTo>
                    <a:lnTo>
                      <a:pt x="603" y="366"/>
                    </a:lnTo>
                    <a:lnTo>
                      <a:pt x="596" y="366"/>
                    </a:lnTo>
                    <a:lnTo>
                      <a:pt x="589" y="373"/>
                    </a:lnTo>
                    <a:lnTo>
                      <a:pt x="576" y="379"/>
                    </a:lnTo>
                    <a:lnTo>
                      <a:pt x="576" y="386"/>
                    </a:lnTo>
                    <a:lnTo>
                      <a:pt x="569" y="386"/>
                    </a:lnTo>
                    <a:lnTo>
                      <a:pt x="569" y="393"/>
                    </a:lnTo>
                    <a:lnTo>
                      <a:pt x="569" y="400"/>
                    </a:lnTo>
                    <a:lnTo>
                      <a:pt x="555" y="400"/>
                    </a:lnTo>
                    <a:lnTo>
                      <a:pt x="555" y="407"/>
                    </a:lnTo>
                    <a:lnTo>
                      <a:pt x="548" y="413"/>
                    </a:lnTo>
                    <a:lnTo>
                      <a:pt x="542" y="420"/>
                    </a:lnTo>
                    <a:lnTo>
                      <a:pt x="535" y="413"/>
                    </a:lnTo>
                    <a:lnTo>
                      <a:pt x="521" y="413"/>
                    </a:lnTo>
                    <a:lnTo>
                      <a:pt x="515" y="413"/>
                    </a:lnTo>
                    <a:lnTo>
                      <a:pt x="508" y="413"/>
                    </a:lnTo>
                    <a:lnTo>
                      <a:pt x="508" y="420"/>
                    </a:lnTo>
                    <a:lnTo>
                      <a:pt x="501" y="427"/>
                    </a:lnTo>
                    <a:lnTo>
                      <a:pt x="487" y="420"/>
                    </a:lnTo>
                    <a:lnTo>
                      <a:pt x="501" y="440"/>
                    </a:lnTo>
                    <a:lnTo>
                      <a:pt x="508" y="440"/>
                    </a:lnTo>
                    <a:lnTo>
                      <a:pt x="508" y="454"/>
                    </a:lnTo>
                    <a:lnTo>
                      <a:pt x="508" y="461"/>
                    </a:lnTo>
                    <a:lnTo>
                      <a:pt x="508" y="474"/>
                    </a:lnTo>
                    <a:lnTo>
                      <a:pt x="508" y="481"/>
                    </a:lnTo>
                    <a:lnTo>
                      <a:pt x="515" y="495"/>
                    </a:lnTo>
                    <a:lnTo>
                      <a:pt x="521" y="542"/>
                    </a:lnTo>
                    <a:lnTo>
                      <a:pt x="521" y="549"/>
                    </a:lnTo>
                    <a:lnTo>
                      <a:pt x="515" y="556"/>
                    </a:lnTo>
                    <a:lnTo>
                      <a:pt x="521" y="569"/>
                    </a:lnTo>
                    <a:lnTo>
                      <a:pt x="515" y="576"/>
                    </a:lnTo>
                    <a:lnTo>
                      <a:pt x="515" y="583"/>
                    </a:lnTo>
                    <a:lnTo>
                      <a:pt x="521" y="583"/>
                    </a:lnTo>
                    <a:lnTo>
                      <a:pt x="528" y="589"/>
                    </a:lnTo>
                    <a:lnTo>
                      <a:pt x="528" y="596"/>
                    </a:lnTo>
                    <a:lnTo>
                      <a:pt x="542" y="603"/>
                    </a:lnTo>
                    <a:lnTo>
                      <a:pt x="542" y="610"/>
                    </a:lnTo>
                    <a:lnTo>
                      <a:pt x="542" y="616"/>
                    </a:lnTo>
                    <a:lnTo>
                      <a:pt x="548" y="616"/>
                    </a:lnTo>
                    <a:lnTo>
                      <a:pt x="555" y="616"/>
                    </a:lnTo>
                    <a:lnTo>
                      <a:pt x="562" y="616"/>
                    </a:lnTo>
                    <a:lnTo>
                      <a:pt x="562" y="630"/>
                    </a:lnTo>
                    <a:lnTo>
                      <a:pt x="555" y="637"/>
                    </a:lnTo>
                    <a:lnTo>
                      <a:pt x="555" y="650"/>
                    </a:lnTo>
                    <a:lnTo>
                      <a:pt x="548" y="657"/>
                    </a:lnTo>
                    <a:lnTo>
                      <a:pt x="555" y="671"/>
                    </a:lnTo>
                    <a:lnTo>
                      <a:pt x="555" y="677"/>
                    </a:lnTo>
                    <a:lnTo>
                      <a:pt x="555" y="691"/>
                    </a:lnTo>
                    <a:lnTo>
                      <a:pt x="562" y="691"/>
                    </a:lnTo>
                    <a:lnTo>
                      <a:pt x="569" y="698"/>
                    </a:lnTo>
                    <a:lnTo>
                      <a:pt x="576" y="698"/>
                    </a:lnTo>
                    <a:lnTo>
                      <a:pt x="576" y="704"/>
                    </a:lnTo>
                    <a:lnTo>
                      <a:pt x="582" y="711"/>
                    </a:lnTo>
                    <a:lnTo>
                      <a:pt x="589" y="711"/>
                    </a:lnTo>
                    <a:lnTo>
                      <a:pt x="603" y="711"/>
                    </a:lnTo>
                    <a:lnTo>
                      <a:pt x="609" y="704"/>
                    </a:lnTo>
                    <a:lnTo>
                      <a:pt x="623" y="704"/>
                    </a:lnTo>
                    <a:lnTo>
                      <a:pt x="636" y="704"/>
                    </a:lnTo>
                    <a:lnTo>
                      <a:pt x="643" y="704"/>
                    </a:lnTo>
                    <a:lnTo>
                      <a:pt x="636" y="711"/>
                    </a:lnTo>
                    <a:lnTo>
                      <a:pt x="636" y="718"/>
                    </a:lnTo>
                    <a:lnTo>
                      <a:pt x="643" y="725"/>
                    </a:lnTo>
                    <a:lnTo>
                      <a:pt x="636" y="731"/>
                    </a:lnTo>
                    <a:lnTo>
                      <a:pt x="630" y="731"/>
                    </a:lnTo>
                    <a:lnTo>
                      <a:pt x="623" y="738"/>
                    </a:lnTo>
                    <a:lnTo>
                      <a:pt x="616" y="738"/>
                    </a:lnTo>
                    <a:lnTo>
                      <a:pt x="616" y="745"/>
                    </a:lnTo>
                    <a:lnTo>
                      <a:pt x="623" y="745"/>
                    </a:lnTo>
                    <a:lnTo>
                      <a:pt x="630" y="752"/>
                    </a:lnTo>
                    <a:lnTo>
                      <a:pt x="630" y="759"/>
                    </a:lnTo>
                    <a:lnTo>
                      <a:pt x="630" y="772"/>
                    </a:lnTo>
                    <a:lnTo>
                      <a:pt x="636" y="779"/>
                    </a:lnTo>
                    <a:lnTo>
                      <a:pt x="636" y="786"/>
                    </a:lnTo>
                    <a:lnTo>
                      <a:pt x="630" y="786"/>
                    </a:lnTo>
                    <a:lnTo>
                      <a:pt x="623" y="792"/>
                    </a:lnTo>
                    <a:lnTo>
                      <a:pt x="623" y="799"/>
                    </a:lnTo>
                    <a:lnTo>
                      <a:pt x="603" y="806"/>
                    </a:lnTo>
                    <a:lnTo>
                      <a:pt x="603" y="813"/>
                    </a:lnTo>
                    <a:lnTo>
                      <a:pt x="596" y="819"/>
                    </a:lnTo>
                    <a:lnTo>
                      <a:pt x="589" y="826"/>
                    </a:lnTo>
                    <a:lnTo>
                      <a:pt x="582" y="826"/>
                    </a:lnTo>
                    <a:lnTo>
                      <a:pt x="576" y="826"/>
                    </a:lnTo>
                    <a:lnTo>
                      <a:pt x="569" y="819"/>
                    </a:lnTo>
                    <a:lnTo>
                      <a:pt x="555" y="826"/>
                    </a:lnTo>
                    <a:lnTo>
                      <a:pt x="555" y="833"/>
                    </a:lnTo>
                    <a:lnTo>
                      <a:pt x="555" y="840"/>
                    </a:lnTo>
                    <a:lnTo>
                      <a:pt x="548" y="840"/>
                    </a:lnTo>
                    <a:lnTo>
                      <a:pt x="542" y="840"/>
                    </a:lnTo>
                    <a:lnTo>
                      <a:pt x="528" y="847"/>
                    </a:lnTo>
                    <a:lnTo>
                      <a:pt x="521" y="847"/>
                    </a:lnTo>
                    <a:lnTo>
                      <a:pt x="521" y="853"/>
                    </a:lnTo>
                    <a:lnTo>
                      <a:pt x="515" y="853"/>
                    </a:lnTo>
                    <a:lnTo>
                      <a:pt x="501" y="860"/>
                    </a:lnTo>
                    <a:lnTo>
                      <a:pt x="501" y="853"/>
                    </a:lnTo>
                    <a:lnTo>
                      <a:pt x="494" y="860"/>
                    </a:lnTo>
                    <a:lnTo>
                      <a:pt x="494" y="874"/>
                    </a:lnTo>
                    <a:lnTo>
                      <a:pt x="487" y="880"/>
                    </a:lnTo>
                    <a:lnTo>
                      <a:pt x="481" y="874"/>
                    </a:lnTo>
                    <a:lnTo>
                      <a:pt x="467" y="874"/>
                    </a:lnTo>
                    <a:lnTo>
                      <a:pt x="454" y="874"/>
                    </a:lnTo>
                    <a:lnTo>
                      <a:pt x="447" y="887"/>
                    </a:lnTo>
                    <a:lnTo>
                      <a:pt x="440" y="887"/>
                    </a:lnTo>
                    <a:lnTo>
                      <a:pt x="433" y="880"/>
                    </a:lnTo>
                    <a:lnTo>
                      <a:pt x="427" y="880"/>
                    </a:lnTo>
                    <a:lnTo>
                      <a:pt x="413" y="887"/>
                    </a:lnTo>
                    <a:lnTo>
                      <a:pt x="406" y="887"/>
                    </a:lnTo>
                    <a:lnTo>
                      <a:pt x="393" y="874"/>
                    </a:lnTo>
                    <a:lnTo>
                      <a:pt x="386" y="874"/>
                    </a:lnTo>
                    <a:lnTo>
                      <a:pt x="366" y="874"/>
                    </a:lnTo>
                    <a:lnTo>
                      <a:pt x="359" y="874"/>
                    </a:lnTo>
                    <a:lnTo>
                      <a:pt x="345" y="874"/>
                    </a:lnTo>
                    <a:lnTo>
                      <a:pt x="318" y="874"/>
                    </a:lnTo>
                    <a:lnTo>
                      <a:pt x="318" y="880"/>
                    </a:lnTo>
                    <a:lnTo>
                      <a:pt x="325" y="887"/>
                    </a:lnTo>
                    <a:lnTo>
                      <a:pt x="305" y="901"/>
                    </a:lnTo>
                    <a:lnTo>
                      <a:pt x="298" y="901"/>
                    </a:lnTo>
                    <a:lnTo>
                      <a:pt x="291" y="901"/>
                    </a:lnTo>
                    <a:lnTo>
                      <a:pt x="278" y="901"/>
                    </a:lnTo>
                    <a:lnTo>
                      <a:pt x="264" y="901"/>
                    </a:lnTo>
                    <a:lnTo>
                      <a:pt x="230" y="901"/>
                    </a:lnTo>
                    <a:lnTo>
                      <a:pt x="223" y="907"/>
                    </a:lnTo>
                    <a:lnTo>
                      <a:pt x="217" y="914"/>
                    </a:lnTo>
                    <a:lnTo>
                      <a:pt x="210" y="921"/>
                    </a:lnTo>
                    <a:lnTo>
                      <a:pt x="203" y="928"/>
                    </a:lnTo>
                    <a:lnTo>
                      <a:pt x="203" y="935"/>
                    </a:lnTo>
                    <a:lnTo>
                      <a:pt x="203" y="955"/>
                    </a:lnTo>
                    <a:lnTo>
                      <a:pt x="183" y="968"/>
                    </a:lnTo>
                    <a:lnTo>
                      <a:pt x="176" y="968"/>
                    </a:lnTo>
                    <a:lnTo>
                      <a:pt x="169" y="975"/>
                    </a:lnTo>
                    <a:lnTo>
                      <a:pt x="156" y="975"/>
                    </a:lnTo>
                    <a:lnTo>
                      <a:pt x="142" y="982"/>
                    </a:lnTo>
                    <a:lnTo>
                      <a:pt x="128" y="995"/>
                    </a:lnTo>
                    <a:lnTo>
                      <a:pt x="122" y="1002"/>
                    </a:lnTo>
                    <a:lnTo>
                      <a:pt x="128" y="1009"/>
                    </a:lnTo>
                    <a:lnTo>
                      <a:pt x="122" y="1016"/>
                    </a:lnTo>
                    <a:lnTo>
                      <a:pt x="115" y="1023"/>
                    </a:lnTo>
                    <a:lnTo>
                      <a:pt x="101" y="1036"/>
                    </a:lnTo>
                    <a:lnTo>
                      <a:pt x="88" y="1043"/>
                    </a:lnTo>
                    <a:lnTo>
                      <a:pt x="54" y="1056"/>
                    </a:lnTo>
                    <a:lnTo>
                      <a:pt x="47" y="1063"/>
                    </a:lnTo>
                    <a:lnTo>
                      <a:pt x="40" y="1070"/>
                    </a:lnTo>
                    <a:lnTo>
                      <a:pt x="40" y="1077"/>
                    </a:lnTo>
                    <a:lnTo>
                      <a:pt x="34" y="1083"/>
                    </a:lnTo>
                    <a:lnTo>
                      <a:pt x="20" y="1090"/>
                    </a:lnTo>
                    <a:lnTo>
                      <a:pt x="13" y="1090"/>
                    </a:lnTo>
                    <a:lnTo>
                      <a:pt x="7" y="1077"/>
                    </a:lnTo>
                    <a:lnTo>
                      <a:pt x="7" y="1070"/>
                    </a:lnTo>
                    <a:lnTo>
                      <a:pt x="7" y="1063"/>
                    </a:lnTo>
                    <a:lnTo>
                      <a:pt x="13" y="1063"/>
                    </a:lnTo>
                    <a:lnTo>
                      <a:pt x="7" y="1056"/>
                    </a:lnTo>
                    <a:lnTo>
                      <a:pt x="13" y="1056"/>
                    </a:lnTo>
                    <a:lnTo>
                      <a:pt x="7" y="1056"/>
                    </a:lnTo>
                    <a:lnTo>
                      <a:pt x="13" y="1050"/>
                    </a:lnTo>
                    <a:lnTo>
                      <a:pt x="7" y="1043"/>
                    </a:lnTo>
                    <a:lnTo>
                      <a:pt x="7" y="1036"/>
                    </a:lnTo>
                    <a:lnTo>
                      <a:pt x="7" y="1023"/>
                    </a:lnTo>
                    <a:lnTo>
                      <a:pt x="7" y="1016"/>
                    </a:lnTo>
                    <a:lnTo>
                      <a:pt x="7" y="1009"/>
                    </a:lnTo>
                    <a:lnTo>
                      <a:pt x="7" y="995"/>
                    </a:lnTo>
                    <a:lnTo>
                      <a:pt x="7" y="989"/>
                    </a:lnTo>
                    <a:lnTo>
                      <a:pt x="7" y="982"/>
                    </a:lnTo>
                    <a:lnTo>
                      <a:pt x="7" y="968"/>
                    </a:lnTo>
                    <a:lnTo>
                      <a:pt x="7" y="955"/>
                    </a:lnTo>
                    <a:lnTo>
                      <a:pt x="13" y="955"/>
                    </a:lnTo>
                    <a:lnTo>
                      <a:pt x="13" y="948"/>
                    </a:lnTo>
                    <a:lnTo>
                      <a:pt x="20" y="941"/>
                    </a:lnTo>
                    <a:lnTo>
                      <a:pt x="13" y="941"/>
                    </a:lnTo>
                    <a:lnTo>
                      <a:pt x="13" y="935"/>
                    </a:lnTo>
                    <a:lnTo>
                      <a:pt x="13" y="928"/>
                    </a:lnTo>
                    <a:lnTo>
                      <a:pt x="7" y="928"/>
                    </a:lnTo>
                    <a:lnTo>
                      <a:pt x="13" y="928"/>
                    </a:lnTo>
                    <a:lnTo>
                      <a:pt x="13" y="921"/>
                    </a:lnTo>
                    <a:lnTo>
                      <a:pt x="13" y="914"/>
                    </a:lnTo>
                    <a:lnTo>
                      <a:pt x="7" y="914"/>
                    </a:lnTo>
                    <a:lnTo>
                      <a:pt x="13" y="907"/>
                    </a:lnTo>
                    <a:lnTo>
                      <a:pt x="20" y="901"/>
                    </a:lnTo>
                    <a:lnTo>
                      <a:pt x="13" y="894"/>
                    </a:lnTo>
                    <a:lnTo>
                      <a:pt x="13" y="887"/>
                    </a:lnTo>
                    <a:lnTo>
                      <a:pt x="13" y="874"/>
                    </a:lnTo>
                    <a:lnTo>
                      <a:pt x="7" y="867"/>
                    </a:lnTo>
                    <a:lnTo>
                      <a:pt x="7" y="860"/>
                    </a:lnTo>
                    <a:lnTo>
                      <a:pt x="7" y="853"/>
                    </a:lnTo>
                    <a:lnTo>
                      <a:pt x="13" y="847"/>
                    </a:lnTo>
                    <a:lnTo>
                      <a:pt x="13" y="826"/>
                    </a:lnTo>
                    <a:lnTo>
                      <a:pt x="7" y="826"/>
                    </a:lnTo>
                    <a:lnTo>
                      <a:pt x="7" y="819"/>
                    </a:lnTo>
                    <a:lnTo>
                      <a:pt x="7" y="813"/>
                    </a:lnTo>
                    <a:lnTo>
                      <a:pt x="20" y="813"/>
                    </a:lnTo>
                    <a:lnTo>
                      <a:pt x="20" y="819"/>
                    </a:lnTo>
                    <a:lnTo>
                      <a:pt x="27" y="813"/>
                    </a:lnTo>
                    <a:lnTo>
                      <a:pt x="34" y="813"/>
                    </a:lnTo>
                    <a:lnTo>
                      <a:pt x="40" y="806"/>
                    </a:lnTo>
                    <a:lnTo>
                      <a:pt x="47" y="806"/>
                    </a:lnTo>
                    <a:lnTo>
                      <a:pt x="47" y="799"/>
                    </a:lnTo>
                    <a:lnTo>
                      <a:pt x="54" y="799"/>
                    </a:lnTo>
                    <a:lnTo>
                      <a:pt x="54" y="806"/>
                    </a:lnTo>
                    <a:lnTo>
                      <a:pt x="61" y="813"/>
                    </a:lnTo>
                    <a:lnTo>
                      <a:pt x="61" y="819"/>
                    </a:lnTo>
                    <a:lnTo>
                      <a:pt x="68" y="819"/>
                    </a:lnTo>
                    <a:lnTo>
                      <a:pt x="74" y="813"/>
                    </a:lnTo>
                    <a:lnTo>
                      <a:pt x="68" y="806"/>
                    </a:lnTo>
                    <a:lnTo>
                      <a:pt x="74" y="806"/>
                    </a:lnTo>
                    <a:lnTo>
                      <a:pt x="74" y="799"/>
                    </a:lnTo>
                    <a:lnTo>
                      <a:pt x="81" y="792"/>
                    </a:lnTo>
                    <a:lnTo>
                      <a:pt x="74" y="786"/>
                    </a:lnTo>
                    <a:lnTo>
                      <a:pt x="68" y="779"/>
                    </a:lnTo>
                    <a:lnTo>
                      <a:pt x="61" y="779"/>
                    </a:lnTo>
                    <a:lnTo>
                      <a:pt x="54" y="772"/>
                    </a:lnTo>
                    <a:lnTo>
                      <a:pt x="54" y="765"/>
                    </a:lnTo>
                    <a:lnTo>
                      <a:pt x="61" y="765"/>
                    </a:lnTo>
                    <a:lnTo>
                      <a:pt x="68" y="772"/>
                    </a:lnTo>
                    <a:lnTo>
                      <a:pt x="74" y="765"/>
                    </a:lnTo>
                    <a:lnTo>
                      <a:pt x="81" y="758"/>
                    </a:lnTo>
                    <a:lnTo>
                      <a:pt x="88" y="745"/>
                    </a:lnTo>
                    <a:lnTo>
                      <a:pt x="81" y="731"/>
                    </a:lnTo>
                    <a:lnTo>
                      <a:pt x="88" y="731"/>
                    </a:lnTo>
                    <a:lnTo>
                      <a:pt x="95" y="731"/>
                    </a:lnTo>
                    <a:lnTo>
                      <a:pt x="95" y="725"/>
                    </a:lnTo>
                    <a:lnTo>
                      <a:pt x="101" y="731"/>
                    </a:lnTo>
                    <a:lnTo>
                      <a:pt x="101" y="725"/>
                    </a:lnTo>
                    <a:lnTo>
                      <a:pt x="108" y="725"/>
                    </a:lnTo>
                    <a:lnTo>
                      <a:pt x="115" y="718"/>
                    </a:lnTo>
                    <a:lnTo>
                      <a:pt x="115" y="711"/>
                    </a:lnTo>
                    <a:close/>
                    <a:moveTo>
                      <a:pt x="88" y="630"/>
                    </a:moveTo>
                    <a:lnTo>
                      <a:pt x="95" y="630"/>
                    </a:lnTo>
                    <a:lnTo>
                      <a:pt x="88" y="630"/>
                    </a:lnTo>
                    <a:close/>
                  </a:path>
                </a:pathLst>
              </a:custGeom>
              <a:grpFill/>
              <a:ln w="1" cap="sq">
                <a:solidFill>
                  <a:srgbClr val="7F7F7F"/>
                </a:solidFill>
                <a:prstDash val="solid"/>
                <a:miter lim="800000"/>
                <a:headEnd/>
                <a:tailEnd/>
              </a:ln>
            </p:spPr>
            <p:txBody>
              <a:bodyPr/>
              <a:lstStyle/>
              <a:p>
                <a:endParaRPr lang="es-ES" sz="2004" dirty="0"/>
              </a:p>
            </p:txBody>
          </p:sp>
          <p:sp>
            <p:nvSpPr>
              <p:cNvPr id="8238" name="orense">
                <a:extLst>
                  <a:ext uri="{FF2B5EF4-FFF2-40B4-BE49-F238E27FC236}">
                    <a16:creationId xmlns:a16="http://schemas.microsoft.com/office/drawing/2014/main" id="{2CD3111A-9449-DAE5-C828-F9AC3EEAE1E3}"/>
                  </a:ext>
                </a:extLst>
              </p:cNvPr>
              <p:cNvSpPr>
                <a:spLocks/>
              </p:cNvSpPr>
              <p:nvPr/>
            </p:nvSpPr>
            <p:spPr bwMode="auto">
              <a:xfrm>
                <a:off x="2606155" y="1646535"/>
                <a:ext cx="582612" cy="404813"/>
              </a:xfrm>
              <a:custGeom>
                <a:avLst/>
                <a:gdLst>
                  <a:gd name="T0" fmla="*/ 2147483647 w 1368"/>
                  <a:gd name="T1" fmla="*/ 2147483647 h 908"/>
                  <a:gd name="T2" fmla="*/ 2147483647 w 1368"/>
                  <a:gd name="T3" fmla="*/ 2147483647 h 908"/>
                  <a:gd name="T4" fmla="*/ 2147483647 w 1368"/>
                  <a:gd name="T5" fmla="*/ 2147483647 h 908"/>
                  <a:gd name="T6" fmla="*/ 2147483647 w 1368"/>
                  <a:gd name="T7" fmla="*/ 2147483647 h 908"/>
                  <a:gd name="T8" fmla="*/ 2147483647 w 1368"/>
                  <a:gd name="T9" fmla="*/ 2147483647 h 908"/>
                  <a:gd name="T10" fmla="*/ 2147483647 w 1368"/>
                  <a:gd name="T11" fmla="*/ 2147483647 h 908"/>
                  <a:gd name="T12" fmla="*/ 2147483647 w 1368"/>
                  <a:gd name="T13" fmla="*/ 2147483647 h 908"/>
                  <a:gd name="T14" fmla="*/ 2147483647 w 1368"/>
                  <a:gd name="T15" fmla="*/ 2147483647 h 908"/>
                  <a:gd name="T16" fmla="*/ 2147483647 w 1368"/>
                  <a:gd name="T17" fmla="*/ 2147483647 h 908"/>
                  <a:gd name="T18" fmla="*/ 2147483647 w 1368"/>
                  <a:gd name="T19" fmla="*/ 2147483647 h 908"/>
                  <a:gd name="T20" fmla="*/ 2147483647 w 1368"/>
                  <a:gd name="T21" fmla="*/ 2147483647 h 908"/>
                  <a:gd name="T22" fmla="*/ 2147483647 w 1368"/>
                  <a:gd name="T23" fmla="*/ 2147483647 h 908"/>
                  <a:gd name="T24" fmla="*/ 2147483647 w 1368"/>
                  <a:gd name="T25" fmla="*/ 2147483647 h 908"/>
                  <a:gd name="T26" fmla="*/ 2147483647 w 1368"/>
                  <a:gd name="T27" fmla="*/ 2147483647 h 908"/>
                  <a:gd name="T28" fmla="*/ 2147483647 w 1368"/>
                  <a:gd name="T29" fmla="*/ 2147483647 h 908"/>
                  <a:gd name="T30" fmla="*/ 2147483647 w 1368"/>
                  <a:gd name="T31" fmla="*/ 2147483647 h 908"/>
                  <a:gd name="T32" fmla="*/ 2147483647 w 1368"/>
                  <a:gd name="T33" fmla="*/ 2147483647 h 908"/>
                  <a:gd name="T34" fmla="*/ 2147483647 w 1368"/>
                  <a:gd name="T35" fmla="*/ 2147483647 h 908"/>
                  <a:gd name="T36" fmla="*/ 2147483647 w 1368"/>
                  <a:gd name="T37" fmla="*/ 2147483647 h 908"/>
                  <a:gd name="T38" fmla="*/ 2147483647 w 1368"/>
                  <a:gd name="T39" fmla="*/ 2147483647 h 908"/>
                  <a:gd name="T40" fmla="*/ 2147483647 w 1368"/>
                  <a:gd name="T41" fmla="*/ 2147483647 h 908"/>
                  <a:gd name="T42" fmla="*/ 2147483647 w 1368"/>
                  <a:gd name="T43" fmla="*/ 2147483647 h 908"/>
                  <a:gd name="T44" fmla="*/ 2147483647 w 1368"/>
                  <a:gd name="T45" fmla="*/ 2147483647 h 908"/>
                  <a:gd name="T46" fmla="*/ 2147483647 w 1368"/>
                  <a:gd name="T47" fmla="*/ 2147483647 h 908"/>
                  <a:gd name="T48" fmla="*/ 2147483647 w 1368"/>
                  <a:gd name="T49" fmla="*/ 2147483647 h 908"/>
                  <a:gd name="T50" fmla="*/ 2147483647 w 1368"/>
                  <a:gd name="T51" fmla="*/ 2147483647 h 908"/>
                  <a:gd name="T52" fmla="*/ 2147483647 w 1368"/>
                  <a:gd name="T53" fmla="*/ 2147483647 h 908"/>
                  <a:gd name="T54" fmla="*/ 2147483647 w 1368"/>
                  <a:gd name="T55" fmla="*/ 2147483647 h 908"/>
                  <a:gd name="T56" fmla="*/ 2147483647 w 1368"/>
                  <a:gd name="T57" fmla="*/ 2147483647 h 908"/>
                  <a:gd name="T58" fmla="*/ 2147483647 w 1368"/>
                  <a:gd name="T59" fmla="*/ 2147483647 h 908"/>
                  <a:gd name="T60" fmla="*/ 2147483647 w 1368"/>
                  <a:gd name="T61" fmla="*/ 2147483647 h 908"/>
                  <a:gd name="T62" fmla="*/ 2147483647 w 1368"/>
                  <a:gd name="T63" fmla="*/ 2147483647 h 908"/>
                  <a:gd name="T64" fmla="*/ 2046631213 w 1368"/>
                  <a:gd name="T65" fmla="*/ 2147483647 h 908"/>
                  <a:gd name="T66" fmla="*/ 1203900138 w 1368"/>
                  <a:gd name="T67" fmla="*/ 2147483647 h 908"/>
                  <a:gd name="T68" fmla="*/ 2147483647 w 1368"/>
                  <a:gd name="T69" fmla="*/ 2147483647 h 908"/>
                  <a:gd name="T70" fmla="*/ 2147483647 w 1368"/>
                  <a:gd name="T71" fmla="*/ 2147483647 h 908"/>
                  <a:gd name="T72" fmla="*/ 2147483647 w 1368"/>
                  <a:gd name="T73" fmla="*/ 419991521 h 908"/>
                  <a:gd name="T74" fmla="*/ 2147483647 w 1368"/>
                  <a:gd name="T75" fmla="*/ 2039595618 h 908"/>
                  <a:gd name="T76" fmla="*/ 2147483647 w 1368"/>
                  <a:gd name="T77" fmla="*/ 419991521 h 908"/>
                  <a:gd name="T78" fmla="*/ 2147483647 w 1368"/>
                  <a:gd name="T79" fmla="*/ 2147483647 h 908"/>
                  <a:gd name="T80" fmla="*/ 2147483647 w 1368"/>
                  <a:gd name="T81" fmla="*/ 2147483647 h 908"/>
                  <a:gd name="T82" fmla="*/ 2147483647 w 1368"/>
                  <a:gd name="T83" fmla="*/ 2147483647 h 908"/>
                  <a:gd name="T84" fmla="*/ 2147483647 w 1368"/>
                  <a:gd name="T85" fmla="*/ 2147483647 h 908"/>
                  <a:gd name="T86" fmla="*/ 2147483647 w 1368"/>
                  <a:gd name="T87" fmla="*/ 2147483647 h 908"/>
                  <a:gd name="T88" fmla="*/ 2147483647 w 1368"/>
                  <a:gd name="T89" fmla="*/ 2147483647 h 908"/>
                  <a:gd name="T90" fmla="*/ 2147483647 w 1368"/>
                  <a:gd name="T91" fmla="*/ 2147483647 h 908"/>
                  <a:gd name="T92" fmla="*/ 2147483647 w 1368"/>
                  <a:gd name="T93" fmla="*/ 2147483647 h 908"/>
                  <a:gd name="T94" fmla="*/ 2147483647 w 1368"/>
                  <a:gd name="T95" fmla="*/ 2147483647 h 908"/>
                  <a:gd name="T96" fmla="*/ 2147483647 w 1368"/>
                  <a:gd name="T97" fmla="*/ 2147483647 h 908"/>
                  <a:gd name="T98" fmla="*/ 2147483647 w 1368"/>
                  <a:gd name="T99" fmla="*/ 2147483647 h 908"/>
                  <a:gd name="T100" fmla="*/ 2147483647 w 1368"/>
                  <a:gd name="T101" fmla="*/ 2147483647 h 908"/>
                  <a:gd name="T102" fmla="*/ 2147483647 w 1368"/>
                  <a:gd name="T103" fmla="*/ 2147483647 h 908"/>
                  <a:gd name="T104" fmla="*/ 2147483647 w 1368"/>
                  <a:gd name="T105" fmla="*/ 2147483647 h 908"/>
                  <a:gd name="T106" fmla="*/ 2147483647 w 1368"/>
                  <a:gd name="T107" fmla="*/ 2147483647 h 908"/>
                  <a:gd name="T108" fmla="*/ 2147483647 w 1368"/>
                  <a:gd name="T109" fmla="*/ 2147483647 h 908"/>
                  <a:gd name="T110" fmla="*/ 2147483647 w 1368"/>
                  <a:gd name="T111" fmla="*/ 2147483647 h 908"/>
                  <a:gd name="T112" fmla="*/ 2147483647 w 1368"/>
                  <a:gd name="T113" fmla="*/ 2147483647 h 908"/>
                  <a:gd name="T114" fmla="*/ 2147483647 w 1368"/>
                  <a:gd name="T115" fmla="*/ 2147483647 h 908"/>
                  <a:gd name="T116" fmla="*/ 2147483647 w 1368"/>
                  <a:gd name="T117" fmla="*/ 2147483647 h 908"/>
                  <a:gd name="T118" fmla="*/ 2147483647 w 1368"/>
                  <a:gd name="T119" fmla="*/ 2147483647 h 90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368"/>
                  <a:gd name="T181" fmla="*/ 0 h 908"/>
                  <a:gd name="T182" fmla="*/ 1368 w 1368"/>
                  <a:gd name="T183" fmla="*/ 908 h 90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368" h="908">
                    <a:moveTo>
                      <a:pt x="1314" y="434"/>
                    </a:moveTo>
                    <a:lnTo>
                      <a:pt x="1307" y="441"/>
                    </a:lnTo>
                    <a:lnTo>
                      <a:pt x="1307" y="447"/>
                    </a:lnTo>
                    <a:lnTo>
                      <a:pt x="1314" y="454"/>
                    </a:lnTo>
                    <a:lnTo>
                      <a:pt x="1314" y="468"/>
                    </a:lnTo>
                    <a:lnTo>
                      <a:pt x="1321" y="468"/>
                    </a:lnTo>
                    <a:lnTo>
                      <a:pt x="1314" y="474"/>
                    </a:lnTo>
                    <a:lnTo>
                      <a:pt x="1307" y="461"/>
                    </a:lnTo>
                    <a:lnTo>
                      <a:pt x="1294" y="461"/>
                    </a:lnTo>
                    <a:lnTo>
                      <a:pt x="1280" y="454"/>
                    </a:lnTo>
                    <a:lnTo>
                      <a:pt x="1273" y="454"/>
                    </a:lnTo>
                    <a:lnTo>
                      <a:pt x="1260" y="454"/>
                    </a:lnTo>
                    <a:lnTo>
                      <a:pt x="1253" y="454"/>
                    </a:lnTo>
                    <a:lnTo>
                      <a:pt x="1246" y="454"/>
                    </a:lnTo>
                    <a:lnTo>
                      <a:pt x="1233" y="468"/>
                    </a:lnTo>
                    <a:lnTo>
                      <a:pt x="1226" y="474"/>
                    </a:lnTo>
                    <a:lnTo>
                      <a:pt x="1233" y="481"/>
                    </a:lnTo>
                    <a:lnTo>
                      <a:pt x="1219" y="495"/>
                    </a:lnTo>
                    <a:lnTo>
                      <a:pt x="1212" y="495"/>
                    </a:lnTo>
                    <a:lnTo>
                      <a:pt x="1192" y="508"/>
                    </a:lnTo>
                    <a:lnTo>
                      <a:pt x="1185" y="508"/>
                    </a:lnTo>
                    <a:lnTo>
                      <a:pt x="1185" y="515"/>
                    </a:lnTo>
                    <a:lnTo>
                      <a:pt x="1179" y="542"/>
                    </a:lnTo>
                    <a:lnTo>
                      <a:pt x="1179" y="549"/>
                    </a:lnTo>
                    <a:lnTo>
                      <a:pt x="1172" y="563"/>
                    </a:lnTo>
                    <a:lnTo>
                      <a:pt x="1165" y="563"/>
                    </a:lnTo>
                    <a:lnTo>
                      <a:pt x="1158" y="563"/>
                    </a:lnTo>
                    <a:lnTo>
                      <a:pt x="1151" y="563"/>
                    </a:lnTo>
                    <a:lnTo>
                      <a:pt x="1145" y="563"/>
                    </a:lnTo>
                    <a:lnTo>
                      <a:pt x="1145" y="569"/>
                    </a:lnTo>
                    <a:lnTo>
                      <a:pt x="1145" y="576"/>
                    </a:lnTo>
                    <a:lnTo>
                      <a:pt x="1138" y="576"/>
                    </a:lnTo>
                    <a:lnTo>
                      <a:pt x="1145" y="576"/>
                    </a:lnTo>
                    <a:lnTo>
                      <a:pt x="1145" y="583"/>
                    </a:lnTo>
                    <a:lnTo>
                      <a:pt x="1138" y="583"/>
                    </a:lnTo>
                    <a:lnTo>
                      <a:pt x="1138" y="590"/>
                    </a:lnTo>
                    <a:lnTo>
                      <a:pt x="1131" y="590"/>
                    </a:lnTo>
                    <a:lnTo>
                      <a:pt x="1131" y="596"/>
                    </a:lnTo>
                    <a:lnTo>
                      <a:pt x="1131" y="603"/>
                    </a:lnTo>
                    <a:lnTo>
                      <a:pt x="1131" y="610"/>
                    </a:lnTo>
                    <a:lnTo>
                      <a:pt x="1124" y="610"/>
                    </a:lnTo>
                    <a:lnTo>
                      <a:pt x="1118" y="610"/>
                    </a:lnTo>
                    <a:lnTo>
                      <a:pt x="1104" y="617"/>
                    </a:lnTo>
                    <a:lnTo>
                      <a:pt x="1104" y="623"/>
                    </a:lnTo>
                    <a:lnTo>
                      <a:pt x="1104" y="630"/>
                    </a:lnTo>
                    <a:lnTo>
                      <a:pt x="1111" y="637"/>
                    </a:lnTo>
                    <a:lnTo>
                      <a:pt x="1118" y="644"/>
                    </a:lnTo>
                    <a:lnTo>
                      <a:pt x="1131" y="644"/>
                    </a:lnTo>
                    <a:lnTo>
                      <a:pt x="1151" y="644"/>
                    </a:lnTo>
                    <a:lnTo>
                      <a:pt x="1151" y="664"/>
                    </a:lnTo>
                    <a:lnTo>
                      <a:pt x="1158" y="671"/>
                    </a:lnTo>
                    <a:lnTo>
                      <a:pt x="1165" y="678"/>
                    </a:lnTo>
                    <a:lnTo>
                      <a:pt x="1158" y="678"/>
                    </a:lnTo>
                    <a:lnTo>
                      <a:pt x="1151" y="691"/>
                    </a:lnTo>
                    <a:lnTo>
                      <a:pt x="1145" y="698"/>
                    </a:lnTo>
                    <a:lnTo>
                      <a:pt x="1145" y="705"/>
                    </a:lnTo>
                    <a:lnTo>
                      <a:pt x="1138" y="712"/>
                    </a:lnTo>
                    <a:lnTo>
                      <a:pt x="1138" y="718"/>
                    </a:lnTo>
                    <a:lnTo>
                      <a:pt x="1131" y="718"/>
                    </a:lnTo>
                    <a:lnTo>
                      <a:pt x="1131" y="725"/>
                    </a:lnTo>
                    <a:lnTo>
                      <a:pt x="1138" y="739"/>
                    </a:lnTo>
                    <a:lnTo>
                      <a:pt x="1131" y="745"/>
                    </a:lnTo>
                    <a:lnTo>
                      <a:pt x="1124" y="745"/>
                    </a:lnTo>
                    <a:lnTo>
                      <a:pt x="1118" y="759"/>
                    </a:lnTo>
                    <a:lnTo>
                      <a:pt x="1111" y="759"/>
                    </a:lnTo>
                    <a:lnTo>
                      <a:pt x="1091" y="759"/>
                    </a:lnTo>
                    <a:lnTo>
                      <a:pt x="1091" y="752"/>
                    </a:lnTo>
                    <a:lnTo>
                      <a:pt x="1084" y="752"/>
                    </a:lnTo>
                    <a:lnTo>
                      <a:pt x="1084" y="759"/>
                    </a:lnTo>
                    <a:lnTo>
                      <a:pt x="1077" y="759"/>
                    </a:lnTo>
                    <a:lnTo>
                      <a:pt x="1070" y="759"/>
                    </a:lnTo>
                    <a:lnTo>
                      <a:pt x="1057" y="759"/>
                    </a:lnTo>
                    <a:lnTo>
                      <a:pt x="1057" y="745"/>
                    </a:lnTo>
                    <a:lnTo>
                      <a:pt x="1050" y="732"/>
                    </a:lnTo>
                    <a:lnTo>
                      <a:pt x="1030" y="718"/>
                    </a:lnTo>
                    <a:lnTo>
                      <a:pt x="1023" y="718"/>
                    </a:lnTo>
                    <a:lnTo>
                      <a:pt x="1016" y="712"/>
                    </a:lnTo>
                    <a:lnTo>
                      <a:pt x="1009" y="712"/>
                    </a:lnTo>
                    <a:lnTo>
                      <a:pt x="996" y="712"/>
                    </a:lnTo>
                    <a:lnTo>
                      <a:pt x="996" y="725"/>
                    </a:lnTo>
                    <a:lnTo>
                      <a:pt x="989" y="725"/>
                    </a:lnTo>
                    <a:lnTo>
                      <a:pt x="975" y="718"/>
                    </a:lnTo>
                    <a:lnTo>
                      <a:pt x="969" y="732"/>
                    </a:lnTo>
                    <a:lnTo>
                      <a:pt x="969" y="739"/>
                    </a:lnTo>
                    <a:lnTo>
                      <a:pt x="969" y="745"/>
                    </a:lnTo>
                    <a:lnTo>
                      <a:pt x="969" y="752"/>
                    </a:lnTo>
                    <a:lnTo>
                      <a:pt x="962" y="759"/>
                    </a:lnTo>
                    <a:lnTo>
                      <a:pt x="969" y="759"/>
                    </a:lnTo>
                    <a:lnTo>
                      <a:pt x="962" y="766"/>
                    </a:lnTo>
                    <a:lnTo>
                      <a:pt x="969" y="766"/>
                    </a:lnTo>
                    <a:lnTo>
                      <a:pt x="969" y="773"/>
                    </a:lnTo>
                    <a:lnTo>
                      <a:pt x="975" y="786"/>
                    </a:lnTo>
                    <a:lnTo>
                      <a:pt x="969" y="786"/>
                    </a:lnTo>
                    <a:lnTo>
                      <a:pt x="975" y="793"/>
                    </a:lnTo>
                    <a:lnTo>
                      <a:pt x="969" y="800"/>
                    </a:lnTo>
                    <a:lnTo>
                      <a:pt x="969" y="806"/>
                    </a:lnTo>
                    <a:lnTo>
                      <a:pt x="962" y="806"/>
                    </a:lnTo>
                    <a:lnTo>
                      <a:pt x="962" y="813"/>
                    </a:lnTo>
                    <a:lnTo>
                      <a:pt x="955" y="833"/>
                    </a:lnTo>
                    <a:lnTo>
                      <a:pt x="948" y="833"/>
                    </a:lnTo>
                    <a:lnTo>
                      <a:pt x="941" y="833"/>
                    </a:lnTo>
                    <a:lnTo>
                      <a:pt x="935" y="840"/>
                    </a:lnTo>
                    <a:lnTo>
                      <a:pt x="921" y="847"/>
                    </a:lnTo>
                    <a:lnTo>
                      <a:pt x="914" y="847"/>
                    </a:lnTo>
                    <a:lnTo>
                      <a:pt x="901" y="847"/>
                    </a:lnTo>
                    <a:lnTo>
                      <a:pt x="887" y="854"/>
                    </a:lnTo>
                    <a:lnTo>
                      <a:pt x="881" y="861"/>
                    </a:lnTo>
                    <a:lnTo>
                      <a:pt x="860" y="861"/>
                    </a:lnTo>
                    <a:lnTo>
                      <a:pt x="853" y="867"/>
                    </a:lnTo>
                    <a:lnTo>
                      <a:pt x="847" y="874"/>
                    </a:lnTo>
                    <a:lnTo>
                      <a:pt x="847" y="867"/>
                    </a:lnTo>
                    <a:lnTo>
                      <a:pt x="833" y="867"/>
                    </a:lnTo>
                    <a:lnTo>
                      <a:pt x="826" y="867"/>
                    </a:lnTo>
                    <a:lnTo>
                      <a:pt x="813" y="874"/>
                    </a:lnTo>
                    <a:lnTo>
                      <a:pt x="806" y="861"/>
                    </a:lnTo>
                    <a:lnTo>
                      <a:pt x="786" y="867"/>
                    </a:lnTo>
                    <a:lnTo>
                      <a:pt x="786" y="874"/>
                    </a:lnTo>
                    <a:lnTo>
                      <a:pt x="779" y="881"/>
                    </a:lnTo>
                    <a:lnTo>
                      <a:pt x="779" y="888"/>
                    </a:lnTo>
                    <a:lnTo>
                      <a:pt x="772" y="888"/>
                    </a:lnTo>
                    <a:lnTo>
                      <a:pt x="772" y="894"/>
                    </a:lnTo>
                    <a:lnTo>
                      <a:pt x="765" y="901"/>
                    </a:lnTo>
                    <a:lnTo>
                      <a:pt x="759" y="901"/>
                    </a:lnTo>
                    <a:lnTo>
                      <a:pt x="752" y="908"/>
                    </a:lnTo>
                    <a:lnTo>
                      <a:pt x="752" y="901"/>
                    </a:lnTo>
                    <a:lnTo>
                      <a:pt x="759" y="894"/>
                    </a:lnTo>
                    <a:lnTo>
                      <a:pt x="752" y="888"/>
                    </a:lnTo>
                    <a:lnTo>
                      <a:pt x="759" y="881"/>
                    </a:lnTo>
                    <a:lnTo>
                      <a:pt x="752" y="881"/>
                    </a:lnTo>
                    <a:lnTo>
                      <a:pt x="738" y="867"/>
                    </a:lnTo>
                    <a:lnTo>
                      <a:pt x="738" y="861"/>
                    </a:lnTo>
                    <a:lnTo>
                      <a:pt x="738" y="854"/>
                    </a:lnTo>
                    <a:lnTo>
                      <a:pt x="738" y="847"/>
                    </a:lnTo>
                    <a:lnTo>
                      <a:pt x="732" y="840"/>
                    </a:lnTo>
                    <a:lnTo>
                      <a:pt x="725" y="840"/>
                    </a:lnTo>
                    <a:lnTo>
                      <a:pt x="718" y="840"/>
                    </a:lnTo>
                    <a:lnTo>
                      <a:pt x="704" y="840"/>
                    </a:lnTo>
                    <a:lnTo>
                      <a:pt x="704" y="833"/>
                    </a:lnTo>
                    <a:lnTo>
                      <a:pt x="691" y="833"/>
                    </a:lnTo>
                    <a:lnTo>
                      <a:pt x="684" y="833"/>
                    </a:lnTo>
                    <a:lnTo>
                      <a:pt x="684" y="840"/>
                    </a:lnTo>
                    <a:lnTo>
                      <a:pt x="684" y="847"/>
                    </a:lnTo>
                    <a:lnTo>
                      <a:pt x="691" y="854"/>
                    </a:lnTo>
                    <a:lnTo>
                      <a:pt x="677" y="861"/>
                    </a:lnTo>
                    <a:lnTo>
                      <a:pt x="657" y="867"/>
                    </a:lnTo>
                    <a:lnTo>
                      <a:pt x="650" y="867"/>
                    </a:lnTo>
                    <a:lnTo>
                      <a:pt x="650" y="874"/>
                    </a:lnTo>
                    <a:lnTo>
                      <a:pt x="643" y="867"/>
                    </a:lnTo>
                    <a:lnTo>
                      <a:pt x="630" y="874"/>
                    </a:lnTo>
                    <a:lnTo>
                      <a:pt x="610" y="867"/>
                    </a:lnTo>
                    <a:lnTo>
                      <a:pt x="596" y="874"/>
                    </a:lnTo>
                    <a:lnTo>
                      <a:pt x="596" y="867"/>
                    </a:lnTo>
                    <a:lnTo>
                      <a:pt x="596" y="854"/>
                    </a:lnTo>
                    <a:lnTo>
                      <a:pt x="603" y="854"/>
                    </a:lnTo>
                    <a:lnTo>
                      <a:pt x="603" y="847"/>
                    </a:lnTo>
                    <a:lnTo>
                      <a:pt x="610" y="840"/>
                    </a:lnTo>
                    <a:lnTo>
                      <a:pt x="610" y="833"/>
                    </a:lnTo>
                    <a:lnTo>
                      <a:pt x="610" y="827"/>
                    </a:lnTo>
                    <a:lnTo>
                      <a:pt x="616" y="827"/>
                    </a:lnTo>
                    <a:lnTo>
                      <a:pt x="623" y="820"/>
                    </a:lnTo>
                    <a:lnTo>
                      <a:pt x="623" y="813"/>
                    </a:lnTo>
                    <a:lnTo>
                      <a:pt x="616" y="820"/>
                    </a:lnTo>
                    <a:lnTo>
                      <a:pt x="616" y="813"/>
                    </a:lnTo>
                    <a:lnTo>
                      <a:pt x="603" y="820"/>
                    </a:lnTo>
                    <a:lnTo>
                      <a:pt x="596" y="813"/>
                    </a:lnTo>
                    <a:lnTo>
                      <a:pt x="589" y="813"/>
                    </a:lnTo>
                    <a:lnTo>
                      <a:pt x="583" y="813"/>
                    </a:lnTo>
                    <a:lnTo>
                      <a:pt x="562" y="813"/>
                    </a:lnTo>
                    <a:lnTo>
                      <a:pt x="555" y="806"/>
                    </a:lnTo>
                    <a:lnTo>
                      <a:pt x="549" y="800"/>
                    </a:lnTo>
                    <a:lnTo>
                      <a:pt x="542" y="800"/>
                    </a:lnTo>
                    <a:lnTo>
                      <a:pt x="535" y="786"/>
                    </a:lnTo>
                    <a:lnTo>
                      <a:pt x="528" y="779"/>
                    </a:lnTo>
                    <a:lnTo>
                      <a:pt x="522" y="779"/>
                    </a:lnTo>
                    <a:lnTo>
                      <a:pt x="494" y="793"/>
                    </a:lnTo>
                    <a:lnTo>
                      <a:pt x="488" y="793"/>
                    </a:lnTo>
                    <a:lnTo>
                      <a:pt x="481" y="793"/>
                    </a:lnTo>
                    <a:lnTo>
                      <a:pt x="481" y="786"/>
                    </a:lnTo>
                    <a:lnTo>
                      <a:pt x="474" y="786"/>
                    </a:lnTo>
                    <a:lnTo>
                      <a:pt x="461" y="800"/>
                    </a:lnTo>
                    <a:lnTo>
                      <a:pt x="447" y="800"/>
                    </a:lnTo>
                    <a:lnTo>
                      <a:pt x="440" y="806"/>
                    </a:lnTo>
                    <a:lnTo>
                      <a:pt x="433" y="806"/>
                    </a:lnTo>
                    <a:lnTo>
                      <a:pt x="413" y="806"/>
                    </a:lnTo>
                    <a:lnTo>
                      <a:pt x="400" y="806"/>
                    </a:lnTo>
                    <a:lnTo>
                      <a:pt x="400" y="820"/>
                    </a:lnTo>
                    <a:lnTo>
                      <a:pt x="393" y="827"/>
                    </a:lnTo>
                    <a:lnTo>
                      <a:pt x="386" y="827"/>
                    </a:lnTo>
                    <a:lnTo>
                      <a:pt x="379" y="827"/>
                    </a:lnTo>
                    <a:lnTo>
                      <a:pt x="379" y="833"/>
                    </a:lnTo>
                    <a:lnTo>
                      <a:pt x="373" y="840"/>
                    </a:lnTo>
                    <a:lnTo>
                      <a:pt x="366" y="833"/>
                    </a:lnTo>
                    <a:lnTo>
                      <a:pt x="359" y="827"/>
                    </a:lnTo>
                    <a:lnTo>
                      <a:pt x="366" y="820"/>
                    </a:lnTo>
                    <a:lnTo>
                      <a:pt x="366" y="800"/>
                    </a:lnTo>
                    <a:lnTo>
                      <a:pt x="366" y="773"/>
                    </a:lnTo>
                    <a:lnTo>
                      <a:pt x="373" y="759"/>
                    </a:lnTo>
                    <a:lnTo>
                      <a:pt x="373" y="752"/>
                    </a:lnTo>
                    <a:lnTo>
                      <a:pt x="366" y="752"/>
                    </a:lnTo>
                    <a:lnTo>
                      <a:pt x="352" y="745"/>
                    </a:lnTo>
                    <a:lnTo>
                      <a:pt x="352" y="752"/>
                    </a:lnTo>
                    <a:lnTo>
                      <a:pt x="345" y="773"/>
                    </a:lnTo>
                    <a:lnTo>
                      <a:pt x="339" y="800"/>
                    </a:lnTo>
                    <a:lnTo>
                      <a:pt x="332" y="800"/>
                    </a:lnTo>
                    <a:lnTo>
                      <a:pt x="325" y="806"/>
                    </a:lnTo>
                    <a:lnTo>
                      <a:pt x="318" y="806"/>
                    </a:lnTo>
                    <a:lnTo>
                      <a:pt x="312" y="813"/>
                    </a:lnTo>
                    <a:lnTo>
                      <a:pt x="305" y="806"/>
                    </a:lnTo>
                    <a:lnTo>
                      <a:pt x="291" y="806"/>
                    </a:lnTo>
                    <a:lnTo>
                      <a:pt x="284" y="806"/>
                    </a:lnTo>
                    <a:lnTo>
                      <a:pt x="278" y="813"/>
                    </a:lnTo>
                    <a:lnTo>
                      <a:pt x="278" y="820"/>
                    </a:lnTo>
                    <a:lnTo>
                      <a:pt x="271" y="820"/>
                    </a:lnTo>
                    <a:lnTo>
                      <a:pt x="271" y="827"/>
                    </a:lnTo>
                    <a:lnTo>
                      <a:pt x="264" y="833"/>
                    </a:lnTo>
                    <a:lnTo>
                      <a:pt x="257" y="847"/>
                    </a:lnTo>
                    <a:lnTo>
                      <a:pt x="251" y="854"/>
                    </a:lnTo>
                    <a:lnTo>
                      <a:pt x="237" y="854"/>
                    </a:lnTo>
                    <a:lnTo>
                      <a:pt x="230" y="854"/>
                    </a:lnTo>
                    <a:lnTo>
                      <a:pt x="230" y="861"/>
                    </a:lnTo>
                    <a:lnTo>
                      <a:pt x="224" y="861"/>
                    </a:lnTo>
                    <a:lnTo>
                      <a:pt x="217" y="861"/>
                    </a:lnTo>
                    <a:lnTo>
                      <a:pt x="217" y="867"/>
                    </a:lnTo>
                    <a:lnTo>
                      <a:pt x="210" y="867"/>
                    </a:lnTo>
                    <a:lnTo>
                      <a:pt x="203" y="867"/>
                    </a:lnTo>
                    <a:lnTo>
                      <a:pt x="196" y="867"/>
                    </a:lnTo>
                    <a:lnTo>
                      <a:pt x="190" y="874"/>
                    </a:lnTo>
                    <a:lnTo>
                      <a:pt x="190" y="867"/>
                    </a:lnTo>
                    <a:lnTo>
                      <a:pt x="183" y="874"/>
                    </a:lnTo>
                    <a:lnTo>
                      <a:pt x="176" y="874"/>
                    </a:lnTo>
                    <a:lnTo>
                      <a:pt x="176" y="867"/>
                    </a:lnTo>
                    <a:lnTo>
                      <a:pt x="169" y="867"/>
                    </a:lnTo>
                    <a:lnTo>
                      <a:pt x="163" y="867"/>
                    </a:lnTo>
                    <a:lnTo>
                      <a:pt x="156" y="874"/>
                    </a:lnTo>
                    <a:lnTo>
                      <a:pt x="135" y="861"/>
                    </a:lnTo>
                    <a:lnTo>
                      <a:pt x="122" y="861"/>
                    </a:lnTo>
                    <a:lnTo>
                      <a:pt x="129" y="813"/>
                    </a:lnTo>
                    <a:lnTo>
                      <a:pt x="129" y="806"/>
                    </a:lnTo>
                    <a:lnTo>
                      <a:pt x="122" y="793"/>
                    </a:lnTo>
                    <a:lnTo>
                      <a:pt x="115" y="793"/>
                    </a:lnTo>
                    <a:lnTo>
                      <a:pt x="108" y="793"/>
                    </a:lnTo>
                    <a:lnTo>
                      <a:pt x="95" y="793"/>
                    </a:lnTo>
                    <a:lnTo>
                      <a:pt x="95" y="786"/>
                    </a:lnTo>
                    <a:lnTo>
                      <a:pt x="102" y="786"/>
                    </a:lnTo>
                    <a:lnTo>
                      <a:pt x="95" y="786"/>
                    </a:lnTo>
                    <a:lnTo>
                      <a:pt x="102" y="779"/>
                    </a:lnTo>
                    <a:lnTo>
                      <a:pt x="95" y="773"/>
                    </a:lnTo>
                    <a:lnTo>
                      <a:pt x="88" y="766"/>
                    </a:lnTo>
                    <a:lnTo>
                      <a:pt x="88" y="759"/>
                    </a:lnTo>
                    <a:lnTo>
                      <a:pt x="88" y="745"/>
                    </a:lnTo>
                    <a:lnTo>
                      <a:pt x="95" y="739"/>
                    </a:lnTo>
                    <a:lnTo>
                      <a:pt x="102" y="718"/>
                    </a:lnTo>
                    <a:lnTo>
                      <a:pt x="122" y="705"/>
                    </a:lnTo>
                    <a:lnTo>
                      <a:pt x="122" y="698"/>
                    </a:lnTo>
                    <a:lnTo>
                      <a:pt x="129" y="691"/>
                    </a:lnTo>
                    <a:lnTo>
                      <a:pt x="135" y="678"/>
                    </a:lnTo>
                    <a:lnTo>
                      <a:pt x="135" y="671"/>
                    </a:lnTo>
                    <a:lnTo>
                      <a:pt x="156" y="664"/>
                    </a:lnTo>
                    <a:lnTo>
                      <a:pt x="169" y="651"/>
                    </a:lnTo>
                    <a:lnTo>
                      <a:pt x="169" y="644"/>
                    </a:lnTo>
                    <a:lnTo>
                      <a:pt x="176" y="651"/>
                    </a:lnTo>
                    <a:lnTo>
                      <a:pt x="183" y="644"/>
                    </a:lnTo>
                    <a:lnTo>
                      <a:pt x="190" y="644"/>
                    </a:lnTo>
                    <a:lnTo>
                      <a:pt x="196" y="644"/>
                    </a:lnTo>
                    <a:lnTo>
                      <a:pt x="203" y="637"/>
                    </a:lnTo>
                    <a:lnTo>
                      <a:pt x="210" y="623"/>
                    </a:lnTo>
                    <a:lnTo>
                      <a:pt x="210" y="603"/>
                    </a:lnTo>
                    <a:lnTo>
                      <a:pt x="203" y="596"/>
                    </a:lnTo>
                    <a:lnTo>
                      <a:pt x="196" y="576"/>
                    </a:lnTo>
                    <a:lnTo>
                      <a:pt x="190" y="569"/>
                    </a:lnTo>
                    <a:lnTo>
                      <a:pt x="183" y="563"/>
                    </a:lnTo>
                    <a:lnTo>
                      <a:pt x="176" y="563"/>
                    </a:lnTo>
                    <a:lnTo>
                      <a:pt x="163" y="569"/>
                    </a:lnTo>
                    <a:lnTo>
                      <a:pt x="156" y="563"/>
                    </a:lnTo>
                    <a:lnTo>
                      <a:pt x="149" y="563"/>
                    </a:lnTo>
                    <a:lnTo>
                      <a:pt x="135" y="576"/>
                    </a:lnTo>
                    <a:lnTo>
                      <a:pt x="129" y="576"/>
                    </a:lnTo>
                    <a:lnTo>
                      <a:pt x="122" y="563"/>
                    </a:lnTo>
                    <a:lnTo>
                      <a:pt x="122" y="549"/>
                    </a:lnTo>
                    <a:lnTo>
                      <a:pt x="122" y="542"/>
                    </a:lnTo>
                    <a:lnTo>
                      <a:pt x="122" y="502"/>
                    </a:lnTo>
                    <a:lnTo>
                      <a:pt x="122" y="495"/>
                    </a:lnTo>
                    <a:lnTo>
                      <a:pt x="122" y="488"/>
                    </a:lnTo>
                    <a:lnTo>
                      <a:pt x="129" y="488"/>
                    </a:lnTo>
                    <a:lnTo>
                      <a:pt x="122" y="488"/>
                    </a:lnTo>
                    <a:lnTo>
                      <a:pt x="115" y="474"/>
                    </a:lnTo>
                    <a:lnTo>
                      <a:pt x="135" y="468"/>
                    </a:lnTo>
                    <a:lnTo>
                      <a:pt x="135" y="461"/>
                    </a:lnTo>
                    <a:lnTo>
                      <a:pt x="142" y="454"/>
                    </a:lnTo>
                    <a:lnTo>
                      <a:pt x="149" y="454"/>
                    </a:lnTo>
                    <a:lnTo>
                      <a:pt x="149" y="447"/>
                    </a:lnTo>
                    <a:lnTo>
                      <a:pt x="142" y="441"/>
                    </a:lnTo>
                    <a:lnTo>
                      <a:pt x="142" y="427"/>
                    </a:lnTo>
                    <a:lnTo>
                      <a:pt x="142" y="420"/>
                    </a:lnTo>
                    <a:lnTo>
                      <a:pt x="135" y="413"/>
                    </a:lnTo>
                    <a:lnTo>
                      <a:pt x="129" y="413"/>
                    </a:lnTo>
                    <a:lnTo>
                      <a:pt x="129" y="407"/>
                    </a:lnTo>
                    <a:lnTo>
                      <a:pt x="135" y="407"/>
                    </a:lnTo>
                    <a:lnTo>
                      <a:pt x="142" y="400"/>
                    </a:lnTo>
                    <a:lnTo>
                      <a:pt x="149" y="400"/>
                    </a:lnTo>
                    <a:lnTo>
                      <a:pt x="156" y="393"/>
                    </a:lnTo>
                    <a:lnTo>
                      <a:pt x="149" y="386"/>
                    </a:lnTo>
                    <a:lnTo>
                      <a:pt x="149" y="380"/>
                    </a:lnTo>
                    <a:lnTo>
                      <a:pt x="156" y="373"/>
                    </a:lnTo>
                    <a:lnTo>
                      <a:pt x="149" y="373"/>
                    </a:lnTo>
                    <a:lnTo>
                      <a:pt x="135" y="373"/>
                    </a:lnTo>
                    <a:lnTo>
                      <a:pt x="122" y="373"/>
                    </a:lnTo>
                    <a:lnTo>
                      <a:pt x="115" y="380"/>
                    </a:lnTo>
                    <a:lnTo>
                      <a:pt x="102" y="380"/>
                    </a:lnTo>
                    <a:lnTo>
                      <a:pt x="95" y="380"/>
                    </a:lnTo>
                    <a:lnTo>
                      <a:pt x="88" y="373"/>
                    </a:lnTo>
                    <a:lnTo>
                      <a:pt x="88" y="366"/>
                    </a:lnTo>
                    <a:lnTo>
                      <a:pt x="81" y="366"/>
                    </a:lnTo>
                    <a:lnTo>
                      <a:pt x="75" y="359"/>
                    </a:lnTo>
                    <a:lnTo>
                      <a:pt x="68" y="359"/>
                    </a:lnTo>
                    <a:lnTo>
                      <a:pt x="68" y="346"/>
                    </a:lnTo>
                    <a:lnTo>
                      <a:pt x="68" y="339"/>
                    </a:lnTo>
                    <a:lnTo>
                      <a:pt x="61" y="325"/>
                    </a:lnTo>
                    <a:lnTo>
                      <a:pt x="68" y="319"/>
                    </a:lnTo>
                    <a:lnTo>
                      <a:pt x="68" y="305"/>
                    </a:lnTo>
                    <a:lnTo>
                      <a:pt x="75" y="298"/>
                    </a:lnTo>
                    <a:lnTo>
                      <a:pt x="75" y="285"/>
                    </a:lnTo>
                    <a:lnTo>
                      <a:pt x="68" y="285"/>
                    </a:lnTo>
                    <a:lnTo>
                      <a:pt x="61" y="285"/>
                    </a:lnTo>
                    <a:lnTo>
                      <a:pt x="54" y="285"/>
                    </a:lnTo>
                    <a:lnTo>
                      <a:pt x="54" y="278"/>
                    </a:lnTo>
                    <a:lnTo>
                      <a:pt x="54" y="271"/>
                    </a:lnTo>
                    <a:lnTo>
                      <a:pt x="41" y="264"/>
                    </a:lnTo>
                    <a:lnTo>
                      <a:pt x="41" y="258"/>
                    </a:lnTo>
                    <a:lnTo>
                      <a:pt x="34" y="251"/>
                    </a:lnTo>
                    <a:lnTo>
                      <a:pt x="27" y="251"/>
                    </a:lnTo>
                    <a:lnTo>
                      <a:pt x="27" y="244"/>
                    </a:lnTo>
                    <a:lnTo>
                      <a:pt x="34" y="237"/>
                    </a:lnTo>
                    <a:lnTo>
                      <a:pt x="27" y="224"/>
                    </a:lnTo>
                    <a:lnTo>
                      <a:pt x="34" y="217"/>
                    </a:lnTo>
                    <a:lnTo>
                      <a:pt x="34" y="210"/>
                    </a:lnTo>
                    <a:lnTo>
                      <a:pt x="27" y="163"/>
                    </a:lnTo>
                    <a:lnTo>
                      <a:pt x="20" y="149"/>
                    </a:lnTo>
                    <a:lnTo>
                      <a:pt x="20" y="143"/>
                    </a:lnTo>
                    <a:lnTo>
                      <a:pt x="20" y="129"/>
                    </a:lnTo>
                    <a:lnTo>
                      <a:pt x="20" y="122"/>
                    </a:lnTo>
                    <a:lnTo>
                      <a:pt x="20" y="109"/>
                    </a:lnTo>
                    <a:lnTo>
                      <a:pt x="14" y="109"/>
                    </a:lnTo>
                    <a:lnTo>
                      <a:pt x="0" y="88"/>
                    </a:lnTo>
                    <a:lnTo>
                      <a:pt x="14" y="95"/>
                    </a:lnTo>
                    <a:lnTo>
                      <a:pt x="20" y="88"/>
                    </a:lnTo>
                    <a:lnTo>
                      <a:pt x="20" y="82"/>
                    </a:lnTo>
                    <a:lnTo>
                      <a:pt x="27" y="82"/>
                    </a:lnTo>
                    <a:lnTo>
                      <a:pt x="34" y="82"/>
                    </a:lnTo>
                    <a:lnTo>
                      <a:pt x="47" y="82"/>
                    </a:lnTo>
                    <a:lnTo>
                      <a:pt x="54" y="88"/>
                    </a:lnTo>
                    <a:lnTo>
                      <a:pt x="61" y="82"/>
                    </a:lnTo>
                    <a:lnTo>
                      <a:pt x="68" y="75"/>
                    </a:lnTo>
                    <a:lnTo>
                      <a:pt x="68" y="68"/>
                    </a:lnTo>
                    <a:lnTo>
                      <a:pt x="81" y="68"/>
                    </a:lnTo>
                    <a:lnTo>
                      <a:pt x="81" y="61"/>
                    </a:lnTo>
                    <a:lnTo>
                      <a:pt x="81" y="54"/>
                    </a:lnTo>
                    <a:lnTo>
                      <a:pt x="88" y="54"/>
                    </a:lnTo>
                    <a:lnTo>
                      <a:pt x="88" y="48"/>
                    </a:lnTo>
                    <a:lnTo>
                      <a:pt x="102" y="41"/>
                    </a:lnTo>
                    <a:lnTo>
                      <a:pt x="108" y="34"/>
                    </a:lnTo>
                    <a:lnTo>
                      <a:pt x="115" y="34"/>
                    </a:lnTo>
                    <a:lnTo>
                      <a:pt x="122" y="34"/>
                    </a:lnTo>
                    <a:lnTo>
                      <a:pt x="129" y="41"/>
                    </a:lnTo>
                    <a:lnTo>
                      <a:pt x="142" y="21"/>
                    </a:lnTo>
                    <a:lnTo>
                      <a:pt x="156" y="14"/>
                    </a:lnTo>
                    <a:lnTo>
                      <a:pt x="156" y="7"/>
                    </a:lnTo>
                    <a:lnTo>
                      <a:pt x="163" y="7"/>
                    </a:lnTo>
                    <a:lnTo>
                      <a:pt x="169" y="0"/>
                    </a:lnTo>
                    <a:lnTo>
                      <a:pt x="176" y="7"/>
                    </a:lnTo>
                    <a:lnTo>
                      <a:pt x="176" y="14"/>
                    </a:lnTo>
                    <a:lnTo>
                      <a:pt x="190" y="27"/>
                    </a:lnTo>
                    <a:lnTo>
                      <a:pt x="196" y="21"/>
                    </a:lnTo>
                    <a:lnTo>
                      <a:pt x="203" y="21"/>
                    </a:lnTo>
                    <a:lnTo>
                      <a:pt x="217" y="21"/>
                    </a:lnTo>
                    <a:lnTo>
                      <a:pt x="230" y="27"/>
                    </a:lnTo>
                    <a:lnTo>
                      <a:pt x="237" y="21"/>
                    </a:lnTo>
                    <a:lnTo>
                      <a:pt x="251" y="27"/>
                    </a:lnTo>
                    <a:lnTo>
                      <a:pt x="257" y="27"/>
                    </a:lnTo>
                    <a:lnTo>
                      <a:pt x="264" y="34"/>
                    </a:lnTo>
                    <a:lnTo>
                      <a:pt x="271" y="27"/>
                    </a:lnTo>
                    <a:lnTo>
                      <a:pt x="278" y="27"/>
                    </a:lnTo>
                    <a:lnTo>
                      <a:pt x="284" y="34"/>
                    </a:lnTo>
                    <a:lnTo>
                      <a:pt x="291" y="41"/>
                    </a:lnTo>
                    <a:lnTo>
                      <a:pt x="298" y="41"/>
                    </a:lnTo>
                    <a:lnTo>
                      <a:pt x="305" y="41"/>
                    </a:lnTo>
                    <a:lnTo>
                      <a:pt x="305" y="27"/>
                    </a:lnTo>
                    <a:lnTo>
                      <a:pt x="312" y="21"/>
                    </a:lnTo>
                    <a:lnTo>
                      <a:pt x="312" y="14"/>
                    </a:lnTo>
                    <a:lnTo>
                      <a:pt x="318" y="7"/>
                    </a:lnTo>
                    <a:lnTo>
                      <a:pt x="325" y="7"/>
                    </a:lnTo>
                    <a:lnTo>
                      <a:pt x="339" y="14"/>
                    </a:lnTo>
                    <a:lnTo>
                      <a:pt x="345" y="14"/>
                    </a:lnTo>
                    <a:lnTo>
                      <a:pt x="359" y="14"/>
                    </a:lnTo>
                    <a:lnTo>
                      <a:pt x="359" y="7"/>
                    </a:lnTo>
                    <a:lnTo>
                      <a:pt x="373" y="7"/>
                    </a:lnTo>
                    <a:lnTo>
                      <a:pt x="379" y="7"/>
                    </a:lnTo>
                    <a:lnTo>
                      <a:pt x="386" y="21"/>
                    </a:lnTo>
                    <a:lnTo>
                      <a:pt x="386" y="27"/>
                    </a:lnTo>
                    <a:lnTo>
                      <a:pt x="406" y="41"/>
                    </a:lnTo>
                    <a:lnTo>
                      <a:pt x="406" y="54"/>
                    </a:lnTo>
                    <a:lnTo>
                      <a:pt x="400" y="48"/>
                    </a:lnTo>
                    <a:lnTo>
                      <a:pt x="393" y="54"/>
                    </a:lnTo>
                    <a:lnTo>
                      <a:pt x="400" y="61"/>
                    </a:lnTo>
                    <a:lnTo>
                      <a:pt x="393" y="61"/>
                    </a:lnTo>
                    <a:lnTo>
                      <a:pt x="386" y="61"/>
                    </a:lnTo>
                    <a:lnTo>
                      <a:pt x="373" y="68"/>
                    </a:lnTo>
                    <a:lnTo>
                      <a:pt x="393" y="68"/>
                    </a:lnTo>
                    <a:lnTo>
                      <a:pt x="393" y="82"/>
                    </a:lnTo>
                    <a:lnTo>
                      <a:pt x="386" y="82"/>
                    </a:lnTo>
                    <a:lnTo>
                      <a:pt x="400" y="88"/>
                    </a:lnTo>
                    <a:lnTo>
                      <a:pt x="406" y="82"/>
                    </a:lnTo>
                    <a:lnTo>
                      <a:pt x="413" y="82"/>
                    </a:lnTo>
                    <a:lnTo>
                      <a:pt x="413" y="88"/>
                    </a:lnTo>
                    <a:lnTo>
                      <a:pt x="413" y="95"/>
                    </a:lnTo>
                    <a:lnTo>
                      <a:pt x="427" y="95"/>
                    </a:lnTo>
                    <a:lnTo>
                      <a:pt x="440" y="102"/>
                    </a:lnTo>
                    <a:lnTo>
                      <a:pt x="440" y="109"/>
                    </a:lnTo>
                    <a:lnTo>
                      <a:pt x="454" y="109"/>
                    </a:lnTo>
                    <a:lnTo>
                      <a:pt x="461" y="109"/>
                    </a:lnTo>
                    <a:lnTo>
                      <a:pt x="467" y="115"/>
                    </a:lnTo>
                    <a:lnTo>
                      <a:pt x="474" y="122"/>
                    </a:lnTo>
                    <a:lnTo>
                      <a:pt x="481" y="122"/>
                    </a:lnTo>
                    <a:lnTo>
                      <a:pt x="488" y="115"/>
                    </a:lnTo>
                    <a:lnTo>
                      <a:pt x="494" y="109"/>
                    </a:lnTo>
                    <a:lnTo>
                      <a:pt x="501" y="109"/>
                    </a:lnTo>
                    <a:lnTo>
                      <a:pt x="508" y="109"/>
                    </a:lnTo>
                    <a:lnTo>
                      <a:pt x="508" y="115"/>
                    </a:lnTo>
                    <a:lnTo>
                      <a:pt x="515" y="115"/>
                    </a:lnTo>
                    <a:lnTo>
                      <a:pt x="522" y="122"/>
                    </a:lnTo>
                    <a:lnTo>
                      <a:pt x="522" y="129"/>
                    </a:lnTo>
                    <a:lnTo>
                      <a:pt x="515" y="129"/>
                    </a:lnTo>
                    <a:lnTo>
                      <a:pt x="508" y="129"/>
                    </a:lnTo>
                    <a:lnTo>
                      <a:pt x="501" y="129"/>
                    </a:lnTo>
                    <a:lnTo>
                      <a:pt x="494" y="136"/>
                    </a:lnTo>
                    <a:lnTo>
                      <a:pt x="488" y="129"/>
                    </a:lnTo>
                    <a:lnTo>
                      <a:pt x="488" y="136"/>
                    </a:lnTo>
                    <a:lnTo>
                      <a:pt x="488" y="143"/>
                    </a:lnTo>
                    <a:lnTo>
                      <a:pt x="488" y="136"/>
                    </a:lnTo>
                    <a:lnTo>
                      <a:pt x="494" y="136"/>
                    </a:lnTo>
                    <a:lnTo>
                      <a:pt x="494" y="143"/>
                    </a:lnTo>
                    <a:lnTo>
                      <a:pt x="508" y="149"/>
                    </a:lnTo>
                    <a:lnTo>
                      <a:pt x="508" y="156"/>
                    </a:lnTo>
                    <a:lnTo>
                      <a:pt x="515" y="156"/>
                    </a:lnTo>
                    <a:lnTo>
                      <a:pt x="528" y="149"/>
                    </a:lnTo>
                    <a:lnTo>
                      <a:pt x="535" y="156"/>
                    </a:lnTo>
                    <a:lnTo>
                      <a:pt x="549" y="156"/>
                    </a:lnTo>
                    <a:lnTo>
                      <a:pt x="555" y="170"/>
                    </a:lnTo>
                    <a:lnTo>
                      <a:pt x="555" y="183"/>
                    </a:lnTo>
                    <a:lnTo>
                      <a:pt x="562" y="190"/>
                    </a:lnTo>
                    <a:lnTo>
                      <a:pt x="576" y="197"/>
                    </a:lnTo>
                    <a:lnTo>
                      <a:pt x="583" y="197"/>
                    </a:lnTo>
                    <a:lnTo>
                      <a:pt x="589" y="197"/>
                    </a:lnTo>
                    <a:lnTo>
                      <a:pt x="596" y="204"/>
                    </a:lnTo>
                    <a:lnTo>
                      <a:pt x="603" y="204"/>
                    </a:lnTo>
                    <a:lnTo>
                      <a:pt x="610" y="210"/>
                    </a:lnTo>
                    <a:lnTo>
                      <a:pt x="616" y="217"/>
                    </a:lnTo>
                    <a:lnTo>
                      <a:pt x="616" y="231"/>
                    </a:lnTo>
                    <a:lnTo>
                      <a:pt x="623" y="231"/>
                    </a:lnTo>
                    <a:lnTo>
                      <a:pt x="623" y="237"/>
                    </a:lnTo>
                    <a:lnTo>
                      <a:pt x="637" y="237"/>
                    </a:lnTo>
                    <a:lnTo>
                      <a:pt x="643" y="224"/>
                    </a:lnTo>
                    <a:lnTo>
                      <a:pt x="664" y="217"/>
                    </a:lnTo>
                    <a:lnTo>
                      <a:pt x="671" y="224"/>
                    </a:lnTo>
                    <a:lnTo>
                      <a:pt x="684" y="237"/>
                    </a:lnTo>
                    <a:lnTo>
                      <a:pt x="691" y="244"/>
                    </a:lnTo>
                    <a:lnTo>
                      <a:pt x="698" y="244"/>
                    </a:lnTo>
                    <a:lnTo>
                      <a:pt x="725" y="237"/>
                    </a:lnTo>
                    <a:lnTo>
                      <a:pt x="745" y="231"/>
                    </a:lnTo>
                    <a:lnTo>
                      <a:pt x="752" y="224"/>
                    </a:lnTo>
                    <a:lnTo>
                      <a:pt x="759" y="224"/>
                    </a:lnTo>
                    <a:lnTo>
                      <a:pt x="772" y="224"/>
                    </a:lnTo>
                    <a:lnTo>
                      <a:pt x="779" y="210"/>
                    </a:lnTo>
                    <a:lnTo>
                      <a:pt x="792" y="210"/>
                    </a:lnTo>
                    <a:lnTo>
                      <a:pt x="799" y="204"/>
                    </a:lnTo>
                    <a:lnTo>
                      <a:pt x="813" y="197"/>
                    </a:lnTo>
                    <a:lnTo>
                      <a:pt x="813" y="190"/>
                    </a:lnTo>
                    <a:lnTo>
                      <a:pt x="820" y="197"/>
                    </a:lnTo>
                    <a:lnTo>
                      <a:pt x="826" y="197"/>
                    </a:lnTo>
                    <a:lnTo>
                      <a:pt x="840" y="210"/>
                    </a:lnTo>
                    <a:lnTo>
                      <a:pt x="847" y="204"/>
                    </a:lnTo>
                    <a:lnTo>
                      <a:pt x="853" y="204"/>
                    </a:lnTo>
                    <a:lnTo>
                      <a:pt x="860" y="204"/>
                    </a:lnTo>
                    <a:lnTo>
                      <a:pt x="853" y="204"/>
                    </a:lnTo>
                    <a:lnTo>
                      <a:pt x="860" y="204"/>
                    </a:lnTo>
                    <a:lnTo>
                      <a:pt x="867" y="204"/>
                    </a:lnTo>
                    <a:lnTo>
                      <a:pt x="874" y="204"/>
                    </a:lnTo>
                    <a:lnTo>
                      <a:pt x="881" y="204"/>
                    </a:lnTo>
                    <a:lnTo>
                      <a:pt x="894" y="204"/>
                    </a:lnTo>
                    <a:lnTo>
                      <a:pt x="901" y="210"/>
                    </a:lnTo>
                    <a:lnTo>
                      <a:pt x="901" y="217"/>
                    </a:lnTo>
                    <a:lnTo>
                      <a:pt x="914" y="224"/>
                    </a:lnTo>
                    <a:lnTo>
                      <a:pt x="921" y="224"/>
                    </a:lnTo>
                    <a:lnTo>
                      <a:pt x="928" y="231"/>
                    </a:lnTo>
                    <a:lnTo>
                      <a:pt x="928" y="237"/>
                    </a:lnTo>
                    <a:lnTo>
                      <a:pt x="935" y="237"/>
                    </a:lnTo>
                    <a:lnTo>
                      <a:pt x="935" y="244"/>
                    </a:lnTo>
                    <a:lnTo>
                      <a:pt x="941" y="251"/>
                    </a:lnTo>
                    <a:lnTo>
                      <a:pt x="948" y="251"/>
                    </a:lnTo>
                    <a:lnTo>
                      <a:pt x="962" y="258"/>
                    </a:lnTo>
                    <a:lnTo>
                      <a:pt x="955" y="264"/>
                    </a:lnTo>
                    <a:lnTo>
                      <a:pt x="955" y="271"/>
                    </a:lnTo>
                    <a:lnTo>
                      <a:pt x="948" y="285"/>
                    </a:lnTo>
                    <a:lnTo>
                      <a:pt x="962" y="312"/>
                    </a:lnTo>
                    <a:lnTo>
                      <a:pt x="975" y="325"/>
                    </a:lnTo>
                    <a:lnTo>
                      <a:pt x="975" y="319"/>
                    </a:lnTo>
                    <a:lnTo>
                      <a:pt x="982" y="305"/>
                    </a:lnTo>
                    <a:lnTo>
                      <a:pt x="982" y="298"/>
                    </a:lnTo>
                    <a:lnTo>
                      <a:pt x="982" y="285"/>
                    </a:lnTo>
                    <a:lnTo>
                      <a:pt x="996" y="278"/>
                    </a:lnTo>
                    <a:lnTo>
                      <a:pt x="989" y="271"/>
                    </a:lnTo>
                    <a:lnTo>
                      <a:pt x="996" y="271"/>
                    </a:lnTo>
                    <a:lnTo>
                      <a:pt x="1002" y="264"/>
                    </a:lnTo>
                    <a:lnTo>
                      <a:pt x="1009" y="251"/>
                    </a:lnTo>
                    <a:lnTo>
                      <a:pt x="1009" y="244"/>
                    </a:lnTo>
                    <a:lnTo>
                      <a:pt x="1009" y="237"/>
                    </a:lnTo>
                    <a:lnTo>
                      <a:pt x="1009" y="231"/>
                    </a:lnTo>
                    <a:lnTo>
                      <a:pt x="1016" y="231"/>
                    </a:lnTo>
                    <a:lnTo>
                      <a:pt x="1023" y="217"/>
                    </a:lnTo>
                    <a:lnTo>
                      <a:pt x="1023" y="210"/>
                    </a:lnTo>
                    <a:lnTo>
                      <a:pt x="1023" y="204"/>
                    </a:lnTo>
                    <a:lnTo>
                      <a:pt x="1036" y="197"/>
                    </a:lnTo>
                    <a:lnTo>
                      <a:pt x="1043" y="197"/>
                    </a:lnTo>
                    <a:lnTo>
                      <a:pt x="1043" y="190"/>
                    </a:lnTo>
                    <a:lnTo>
                      <a:pt x="1050" y="190"/>
                    </a:lnTo>
                    <a:lnTo>
                      <a:pt x="1050" y="183"/>
                    </a:lnTo>
                    <a:lnTo>
                      <a:pt x="1057" y="176"/>
                    </a:lnTo>
                    <a:lnTo>
                      <a:pt x="1070" y="176"/>
                    </a:lnTo>
                    <a:lnTo>
                      <a:pt x="1070" y="170"/>
                    </a:lnTo>
                    <a:lnTo>
                      <a:pt x="1077" y="163"/>
                    </a:lnTo>
                    <a:lnTo>
                      <a:pt x="1077" y="149"/>
                    </a:lnTo>
                    <a:lnTo>
                      <a:pt x="1084" y="143"/>
                    </a:lnTo>
                    <a:lnTo>
                      <a:pt x="1091" y="136"/>
                    </a:lnTo>
                    <a:lnTo>
                      <a:pt x="1091" y="122"/>
                    </a:lnTo>
                    <a:lnTo>
                      <a:pt x="1104" y="122"/>
                    </a:lnTo>
                    <a:lnTo>
                      <a:pt x="1111" y="122"/>
                    </a:lnTo>
                    <a:lnTo>
                      <a:pt x="1118" y="122"/>
                    </a:lnTo>
                    <a:lnTo>
                      <a:pt x="1124" y="129"/>
                    </a:lnTo>
                    <a:lnTo>
                      <a:pt x="1131" y="136"/>
                    </a:lnTo>
                    <a:lnTo>
                      <a:pt x="1138" y="136"/>
                    </a:lnTo>
                    <a:lnTo>
                      <a:pt x="1151" y="129"/>
                    </a:lnTo>
                    <a:lnTo>
                      <a:pt x="1151" y="136"/>
                    </a:lnTo>
                    <a:lnTo>
                      <a:pt x="1158" y="136"/>
                    </a:lnTo>
                    <a:lnTo>
                      <a:pt x="1172" y="143"/>
                    </a:lnTo>
                    <a:lnTo>
                      <a:pt x="1179" y="143"/>
                    </a:lnTo>
                    <a:lnTo>
                      <a:pt x="1185" y="122"/>
                    </a:lnTo>
                    <a:lnTo>
                      <a:pt x="1185" y="115"/>
                    </a:lnTo>
                    <a:lnTo>
                      <a:pt x="1212" y="115"/>
                    </a:lnTo>
                    <a:lnTo>
                      <a:pt x="1219" y="115"/>
                    </a:lnTo>
                    <a:lnTo>
                      <a:pt x="1226" y="129"/>
                    </a:lnTo>
                    <a:lnTo>
                      <a:pt x="1233" y="129"/>
                    </a:lnTo>
                    <a:lnTo>
                      <a:pt x="1239" y="136"/>
                    </a:lnTo>
                    <a:lnTo>
                      <a:pt x="1260" y="143"/>
                    </a:lnTo>
                    <a:lnTo>
                      <a:pt x="1273" y="156"/>
                    </a:lnTo>
                    <a:lnTo>
                      <a:pt x="1280" y="156"/>
                    </a:lnTo>
                    <a:lnTo>
                      <a:pt x="1287" y="156"/>
                    </a:lnTo>
                    <a:lnTo>
                      <a:pt x="1294" y="149"/>
                    </a:lnTo>
                    <a:lnTo>
                      <a:pt x="1300" y="149"/>
                    </a:lnTo>
                    <a:lnTo>
                      <a:pt x="1300" y="156"/>
                    </a:lnTo>
                    <a:lnTo>
                      <a:pt x="1307" y="163"/>
                    </a:lnTo>
                    <a:lnTo>
                      <a:pt x="1307" y="170"/>
                    </a:lnTo>
                    <a:lnTo>
                      <a:pt x="1314" y="176"/>
                    </a:lnTo>
                    <a:lnTo>
                      <a:pt x="1314" y="190"/>
                    </a:lnTo>
                    <a:lnTo>
                      <a:pt x="1300" y="197"/>
                    </a:lnTo>
                    <a:lnTo>
                      <a:pt x="1300" y="210"/>
                    </a:lnTo>
                    <a:lnTo>
                      <a:pt x="1300" y="217"/>
                    </a:lnTo>
                    <a:lnTo>
                      <a:pt x="1307" y="224"/>
                    </a:lnTo>
                    <a:lnTo>
                      <a:pt x="1300" y="224"/>
                    </a:lnTo>
                    <a:lnTo>
                      <a:pt x="1300" y="231"/>
                    </a:lnTo>
                    <a:lnTo>
                      <a:pt x="1294" y="237"/>
                    </a:lnTo>
                    <a:lnTo>
                      <a:pt x="1294" y="244"/>
                    </a:lnTo>
                    <a:lnTo>
                      <a:pt x="1287" y="244"/>
                    </a:lnTo>
                    <a:lnTo>
                      <a:pt x="1280" y="251"/>
                    </a:lnTo>
                    <a:lnTo>
                      <a:pt x="1287" y="258"/>
                    </a:lnTo>
                    <a:lnTo>
                      <a:pt x="1300" y="264"/>
                    </a:lnTo>
                    <a:lnTo>
                      <a:pt x="1300" y="271"/>
                    </a:lnTo>
                    <a:lnTo>
                      <a:pt x="1307" y="271"/>
                    </a:lnTo>
                    <a:lnTo>
                      <a:pt x="1314" y="271"/>
                    </a:lnTo>
                    <a:lnTo>
                      <a:pt x="1314" y="278"/>
                    </a:lnTo>
                    <a:lnTo>
                      <a:pt x="1321" y="278"/>
                    </a:lnTo>
                    <a:lnTo>
                      <a:pt x="1328" y="278"/>
                    </a:lnTo>
                    <a:lnTo>
                      <a:pt x="1341" y="285"/>
                    </a:lnTo>
                    <a:lnTo>
                      <a:pt x="1341" y="292"/>
                    </a:lnTo>
                    <a:lnTo>
                      <a:pt x="1341" y="298"/>
                    </a:lnTo>
                    <a:lnTo>
                      <a:pt x="1355" y="298"/>
                    </a:lnTo>
                    <a:lnTo>
                      <a:pt x="1361" y="298"/>
                    </a:lnTo>
                    <a:lnTo>
                      <a:pt x="1368" y="305"/>
                    </a:lnTo>
                    <a:lnTo>
                      <a:pt x="1368" y="319"/>
                    </a:lnTo>
                    <a:lnTo>
                      <a:pt x="1368" y="325"/>
                    </a:lnTo>
                    <a:lnTo>
                      <a:pt x="1361" y="339"/>
                    </a:lnTo>
                    <a:lnTo>
                      <a:pt x="1368" y="346"/>
                    </a:lnTo>
                    <a:lnTo>
                      <a:pt x="1368" y="353"/>
                    </a:lnTo>
                    <a:lnTo>
                      <a:pt x="1361" y="346"/>
                    </a:lnTo>
                    <a:lnTo>
                      <a:pt x="1368" y="353"/>
                    </a:lnTo>
                    <a:lnTo>
                      <a:pt x="1368" y="359"/>
                    </a:lnTo>
                    <a:lnTo>
                      <a:pt x="1361" y="366"/>
                    </a:lnTo>
                    <a:lnTo>
                      <a:pt x="1361" y="373"/>
                    </a:lnTo>
                    <a:lnTo>
                      <a:pt x="1355" y="386"/>
                    </a:lnTo>
                    <a:lnTo>
                      <a:pt x="1348" y="393"/>
                    </a:lnTo>
                    <a:lnTo>
                      <a:pt x="1341" y="407"/>
                    </a:lnTo>
                    <a:lnTo>
                      <a:pt x="1341" y="420"/>
                    </a:lnTo>
                    <a:lnTo>
                      <a:pt x="1334" y="420"/>
                    </a:lnTo>
                    <a:lnTo>
                      <a:pt x="1334" y="427"/>
                    </a:lnTo>
                    <a:lnTo>
                      <a:pt x="1328" y="420"/>
                    </a:lnTo>
                    <a:lnTo>
                      <a:pt x="1321" y="427"/>
                    </a:lnTo>
                    <a:lnTo>
                      <a:pt x="1321" y="420"/>
                    </a:lnTo>
                    <a:lnTo>
                      <a:pt x="1314" y="427"/>
                    </a:lnTo>
                    <a:lnTo>
                      <a:pt x="1314" y="434"/>
                    </a:lnTo>
                    <a:close/>
                  </a:path>
                </a:pathLst>
              </a:custGeom>
              <a:grpFill/>
              <a:ln w="0">
                <a:solidFill>
                  <a:srgbClr val="7F7F7F"/>
                </a:solidFill>
                <a:prstDash val="solid"/>
                <a:round/>
                <a:headEnd/>
                <a:tailEnd/>
              </a:ln>
            </p:spPr>
            <p:txBody>
              <a:bodyPr/>
              <a:lstStyle/>
              <a:p>
                <a:endParaRPr lang="es-ES" sz="2004" dirty="0"/>
              </a:p>
            </p:txBody>
          </p:sp>
        </p:grpSp>
      </p:grpSp>
      <p:grpSp>
        <p:nvGrpSpPr>
          <p:cNvPr id="8246" name="Grupo 8245">
            <a:extLst>
              <a:ext uri="{FF2B5EF4-FFF2-40B4-BE49-F238E27FC236}">
                <a16:creationId xmlns:a16="http://schemas.microsoft.com/office/drawing/2014/main" id="{CC346E56-C8E1-48BF-49EF-AC0B942EC240}"/>
              </a:ext>
            </a:extLst>
          </p:cNvPr>
          <p:cNvGrpSpPr/>
          <p:nvPr/>
        </p:nvGrpSpPr>
        <p:grpSpPr>
          <a:xfrm>
            <a:off x="11327976" y="10530294"/>
            <a:ext cx="7637221" cy="1459890"/>
            <a:chOff x="10765258" y="3166041"/>
            <a:chExt cx="7637221" cy="1459890"/>
          </a:xfrm>
        </p:grpSpPr>
        <p:sp>
          <p:nvSpPr>
            <p:cNvPr id="8240" name="CuadroTexto 8239">
              <a:extLst>
                <a:ext uri="{FF2B5EF4-FFF2-40B4-BE49-F238E27FC236}">
                  <a16:creationId xmlns:a16="http://schemas.microsoft.com/office/drawing/2014/main" id="{8604358A-33AD-69BD-E2BC-F3BAADC435C1}"/>
                </a:ext>
              </a:extLst>
            </p:cNvPr>
            <p:cNvSpPr txBox="1"/>
            <p:nvPr/>
          </p:nvSpPr>
          <p:spPr>
            <a:xfrm>
              <a:off x="11179028" y="3166041"/>
              <a:ext cx="7223451" cy="307777"/>
            </a:xfrm>
            <a:prstGeom prst="rect">
              <a:avLst/>
            </a:prstGeom>
            <a:noFill/>
          </p:spPr>
          <p:txBody>
            <a:bodyPr wrap="none" rtlCol="0">
              <a:spAutoFit/>
            </a:bodyPr>
            <a:lstStyle/>
            <a:p>
              <a:r>
                <a:rPr lang="en-US" altLang="en-US" sz="14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Comunidades</a:t>
              </a:r>
              <a:r>
                <a:rPr lang="en-US" altLang="en-US" sz="14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 </a:t>
              </a:r>
              <a:r>
                <a:rPr lang="en-US" altLang="en-US" sz="14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Autónomas</a:t>
              </a:r>
              <a:r>
                <a:rPr lang="en-US" altLang="en-US" sz="14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 con </a:t>
              </a:r>
              <a:r>
                <a:rPr lang="en-US" altLang="en-US" sz="14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bonificación</a:t>
              </a:r>
              <a:r>
                <a:rPr lang="en-US" altLang="en-US" sz="14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 del 100% del </a:t>
              </a:r>
              <a:r>
                <a:rPr lang="en-US" altLang="en-US" sz="14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Impuesto</a:t>
              </a:r>
              <a:r>
                <a:rPr lang="en-US" altLang="en-US" sz="14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 </a:t>
              </a:r>
              <a:r>
                <a:rPr lang="en-US" altLang="en-US" sz="14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sobre</a:t>
              </a:r>
              <a:r>
                <a:rPr lang="en-US" altLang="en-US" sz="14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 </a:t>
              </a:r>
              <a:r>
                <a:rPr lang="en-US" altLang="en-US" sz="14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el</a:t>
              </a:r>
              <a:r>
                <a:rPr lang="en-US" altLang="en-US" sz="14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 </a:t>
              </a:r>
              <a:r>
                <a:rPr lang="en-US" altLang="en-US" sz="14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Patrimonio</a:t>
              </a:r>
              <a:endParaRPr lang="es-ES" sz="1400" dirty="0"/>
            </a:p>
          </p:txBody>
        </p:sp>
        <p:sp>
          <p:nvSpPr>
            <p:cNvPr id="8241" name="CuadroTexto 8240">
              <a:extLst>
                <a:ext uri="{FF2B5EF4-FFF2-40B4-BE49-F238E27FC236}">
                  <a16:creationId xmlns:a16="http://schemas.microsoft.com/office/drawing/2014/main" id="{AA238D37-ED17-E28B-C6A0-E22D95126503}"/>
                </a:ext>
              </a:extLst>
            </p:cNvPr>
            <p:cNvSpPr txBox="1"/>
            <p:nvPr/>
          </p:nvSpPr>
          <p:spPr>
            <a:xfrm>
              <a:off x="11232071" y="3705216"/>
              <a:ext cx="6774611" cy="307777"/>
            </a:xfrm>
            <a:prstGeom prst="rect">
              <a:avLst/>
            </a:prstGeom>
            <a:noFill/>
          </p:spPr>
          <p:txBody>
            <a:bodyPr wrap="none" rtlCol="0">
              <a:spAutoFit/>
            </a:bodyPr>
            <a:lstStyle/>
            <a:p>
              <a:pPr>
                <a:spcBef>
                  <a:spcPct val="50000"/>
                </a:spcBef>
              </a:pPr>
              <a:r>
                <a:rPr lang="en-US" altLang="en-US" sz="14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Comunidades</a:t>
              </a:r>
              <a:r>
                <a:rPr lang="en-US" altLang="en-US" sz="14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 </a:t>
              </a:r>
              <a:r>
                <a:rPr lang="en-US" altLang="en-US" sz="14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Autónomas</a:t>
              </a:r>
              <a:r>
                <a:rPr lang="en-US" altLang="en-US" sz="14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 con % de </a:t>
              </a:r>
              <a:r>
                <a:rPr lang="en-US" altLang="en-US" sz="14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reducción</a:t>
              </a:r>
              <a:r>
                <a:rPr lang="en-US" altLang="en-US" sz="14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 </a:t>
              </a:r>
              <a:r>
                <a:rPr lang="en-US" altLang="en-US" sz="14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en</a:t>
              </a:r>
              <a:r>
                <a:rPr lang="en-US" altLang="en-US" sz="14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 </a:t>
              </a:r>
              <a:r>
                <a:rPr lang="en-US" altLang="en-US" sz="14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el</a:t>
              </a:r>
              <a:r>
                <a:rPr lang="en-US" altLang="en-US" sz="14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 </a:t>
              </a:r>
              <a:r>
                <a:rPr lang="en-US" altLang="en-US" sz="14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Impuesto</a:t>
              </a:r>
              <a:r>
                <a:rPr lang="en-US" altLang="en-US" sz="14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 </a:t>
              </a:r>
              <a:r>
                <a:rPr lang="en-US" altLang="en-US" sz="14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sobre</a:t>
              </a:r>
              <a:r>
                <a:rPr lang="en-US" altLang="en-US" sz="14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 </a:t>
              </a:r>
              <a:r>
                <a:rPr lang="en-US" altLang="en-US" sz="14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el</a:t>
              </a:r>
              <a:r>
                <a:rPr lang="en-US" altLang="en-US" sz="14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 </a:t>
              </a:r>
              <a:r>
                <a:rPr lang="en-US" altLang="en-US" sz="14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Patrimonio</a:t>
              </a:r>
              <a:endParaRPr lang="en-US" altLang="en-US" sz="14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p:txBody>
        </p:sp>
        <p:sp>
          <p:nvSpPr>
            <p:cNvPr id="8242" name="CuadroTexto 8241">
              <a:extLst>
                <a:ext uri="{FF2B5EF4-FFF2-40B4-BE49-F238E27FC236}">
                  <a16:creationId xmlns:a16="http://schemas.microsoft.com/office/drawing/2014/main" id="{CFF990CA-2886-9716-BD7A-B8D311E0B8B1}"/>
                </a:ext>
              </a:extLst>
            </p:cNvPr>
            <p:cNvSpPr txBox="1"/>
            <p:nvPr/>
          </p:nvSpPr>
          <p:spPr>
            <a:xfrm>
              <a:off x="11238453" y="4318154"/>
              <a:ext cx="6994222" cy="307777"/>
            </a:xfrm>
            <a:prstGeom prst="rect">
              <a:avLst/>
            </a:prstGeom>
            <a:noFill/>
          </p:spPr>
          <p:txBody>
            <a:bodyPr wrap="none" rtlCol="0">
              <a:spAutoFit/>
            </a:bodyPr>
            <a:lstStyle/>
            <a:p>
              <a:pPr>
                <a:spcBef>
                  <a:spcPct val="50000"/>
                </a:spcBef>
              </a:pPr>
              <a:r>
                <a:rPr lang="en-US" altLang="en-US" sz="14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Comunidades</a:t>
              </a:r>
              <a:r>
                <a:rPr lang="en-US" altLang="en-US" sz="14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 </a:t>
              </a:r>
              <a:r>
                <a:rPr lang="en-US" altLang="en-US" sz="14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Autónomas</a:t>
              </a:r>
              <a:r>
                <a:rPr lang="en-US" altLang="en-US" sz="14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 con </a:t>
              </a:r>
              <a:r>
                <a:rPr lang="en-US" altLang="en-US" sz="14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aplicación</a:t>
              </a:r>
              <a:r>
                <a:rPr lang="en-US" altLang="en-US" sz="14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 del 100% del </a:t>
              </a:r>
              <a:r>
                <a:rPr lang="en-US" altLang="en-US" sz="14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Impuesto</a:t>
              </a:r>
              <a:r>
                <a:rPr lang="en-US" altLang="en-US" sz="14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 </a:t>
              </a:r>
              <a:r>
                <a:rPr lang="en-US" altLang="en-US" sz="14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sobre</a:t>
              </a:r>
              <a:r>
                <a:rPr lang="en-US" altLang="en-US" sz="14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 </a:t>
              </a:r>
              <a:r>
                <a:rPr lang="en-US" altLang="en-US" sz="14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el</a:t>
              </a:r>
              <a:r>
                <a:rPr lang="en-US" altLang="en-US" sz="14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 </a:t>
              </a:r>
              <a:r>
                <a:rPr lang="en-US" altLang="en-US" sz="14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Patrimonio</a:t>
              </a:r>
              <a:endParaRPr lang="en-US" altLang="en-US" sz="14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p:txBody>
        </p:sp>
        <p:sp>
          <p:nvSpPr>
            <p:cNvPr id="8243" name="Elipse 8242">
              <a:extLst>
                <a:ext uri="{FF2B5EF4-FFF2-40B4-BE49-F238E27FC236}">
                  <a16:creationId xmlns:a16="http://schemas.microsoft.com/office/drawing/2014/main" id="{954133DE-06BF-AE72-B81F-B57E6457DA4B}"/>
                </a:ext>
              </a:extLst>
            </p:cNvPr>
            <p:cNvSpPr/>
            <p:nvPr/>
          </p:nvSpPr>
          <p:spPr bwMode="auto">
            <a:xfrm>
              <a:off x="10765258" y="3166041"/>
              <a:ext cx="307777" cy="307777"/>
            </a:xfrm>
            <a:prstGeom prst="ellipse">
              <a:avLst/>
            </a:prstGeom>
            <a:solidFill>
              <a:srgbClr val="001F5A"/>
            </a:solidFill>
            <a:ln w="25400" cap="flat" cmpd="sng" algn="ctr">
              <a:noFill/>
              <a:prstDash val="solid"/>
              <a:miter lim="400000"/>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s-ES" sz="2400" b="0" i="0" u="none" strike="noStrike" cap="none" normalizeH="0" baseline="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8244" name="Elipse 8243">
              <a:extLst>
                <a:ext uri="{FF2B5EF4-FFF2-40B4-BE49-F238E27FC236}">
                  <a16:creationId xmlns:a16="http://schemas.microsoft.com/office/drawing/2014/main" id="{A12A6E62-D070-CE19-47F9-F86045A0F8A9}"/>
                </a:ext>
              </a:extLst>
            </p:cNvPr>
            <p:cNvSpPr/>
            <p:nvPr/>
          </p:nvSpPr>
          <p:spPr bwMode="auto">
            <a:xfrm>
              <a:off x="10765258" y="3728748"/>
              <a:ext cx="307777" cy="307777"/>
            </a:xfrm>
            <a:prstGeom prst="ellipse">
              <a:avLst/>
            </a:prstGeom>
            <a:solidFill>
              <a:srgbClr val="04A2E0"/>
            </a:solidFill>
            <a:ln w="25400" cap="flat" cmpd="sng" algn="ctr">
              <a:noFill/>
              <a:prstDash val="solid"/>
              <a:miter lim="400000"/>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s-ES" sz="2400" b="0" i="0" u="none" strike="noStrike" cap="none" normalizeH="0" baseline="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8245" name="Elipse 8244">
              <a:extLst>
                <a:ext uri="{FF2B5EF4-FFF2-40B4-BE49-F238E27FC236}">
                  <a16:creationId xmlns:a16="http://schemas.microsoft.com/office/drawing/2014/main" id="{53B038C1-4EF5-D0AE-9B21-84636396A3C7}"/>
                </a:ext>
              </a:extLst>
            </p:cNvPr>
            <p:cNvSpPr/>
            <p:nvPr/>
          </p:nvSpPr>
          <p:spPr bwMode="auto">
            <a:xfrm>
              <a:off x="10765258" y="4289164"/>
              <a:ext cx="307777" cy="307777"/>
            </a:xfrm>
            <a:prstGeom prst="ellipse">
              <a:avLst/>
            </a:prstGeom>
            <a:solidFill>
              <a:srgbClr val="A6A6A6"/>
            </a:solidFill>
            <a:ln w="25400" cap="flat" cmpd="sng" algn="ctr">
              <a:noFill/>
              <a:prstDash val="solid"/>
              <a:miter lim="400000"/>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s-ES" sz="2400" b="0" i="0" u="none" strike="noStrike" cap="none" normalizeH="0" baseline="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grpSp>
      <p:sp>
        <p:nvSpPr>
          <p:cNvPr id="2" name="Text Box 4">
            <a:extLst>
              <a:ext uri="{FF2B5EF4-FFF2-40B4-BE49-F238E27FC236}">
                <a16:creationId xmlns:a16="http://schemas.microsoft.com/office/drawing/2014/main" id="{40AA4A39-73A6-24AE-239D-64C1FCAC5C55}"/>
              </a:ext>
            </a:extLst>
          </p:cNvPr>
          <p:cNvSpPr txBox="1">
            <a:spLocks/>
          </p:cNvSpPr>
          <p:nvPr/>
        </p:nvSpPr>
        <p:spPr bwMode="auto">
          <a:xfrm>
            <a:off x="636588" y="311184"/>
            <a:ext cx="3863237" cy="542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lnSpc>
                <a:spcPts val="4000"/>
              </a:lnSpc>
            </a:pPr>
            <a:r>
              <a:rPr lang="es-ES" alt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Apéndice III: Panorama autonómico</a:t>
            </a:r>
          </a:p>
        </p:txBody>
      </p:sp>
      <p:cxnSp>
        <p:nvCxnSpPr>
          <p:cNvPr id="3" name="Conector recto 2">
            <a:extLst>
              <a:ext uri="{FF2B5EF4-FFF2-40B4-BE49-F238E27FC236}">
                <a16:creationId xmlns:a16="http://schemas.microsoft.com/office/drawing/2014/main" id="{26D277CF-2B1A-0F03-22A1-BA3B23E5D22D}"/>
              </a:ext>
            </a:extLst>
          </p:cNvPr>
          <p:cNvCxnSpPr/>
          <p:nvPr/>
        </p:nvCxnSpPr>
        <p:spPr bwMode="auto">
          <a:xfrm>
            <a:off x="671513" y="1017913"/>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 name="Conector recto 3">
            <a:extLst>
              <a:ext uri="{FF2B5EF4-FFF2-40B4-BE49-F238E27FC236}">
                <a16:creationId xmlns:a16="http://schemas.microsoft.com/office/drawing/2014/main" id="{7B4580C9-A59E-15FF-B3CC-CE4C0EC39B0B}"/>
              </a:ext>
            </a:extLst>
          </p:cNvPr>
          <p:cNvCxnSpPr/>
          <p:nvPr/>
        </p:nvCxnSpPr>
        <p:spPr bwMode="auto">
          <a:xfrm>
            <a:off x="864668" y="4924569"/>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221725030"/>
      </p:ext>
    </p:extLst>
  </p:cSld>
  <p:clrMapOvr>
    <a:masterClrMapping/>
  </p:clrMapOvr>
  <p:transition spd="slow">
    <p:cove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4">
            <a:extLst>
              <a:ext uri="{FF2B5EF4-FFF2-40B4-BE49-F238E27FC236}">
                <a16:creationId xmlns:a16="http://schemas.microsoft.com/office/drawing/2014/main" id="{08427A3E-1C2F-6332-CDC2-B6A50E823C29}"/>
              </a:ext>
            </a:extLst>
          </p:cNvPr>
          <p:cNvSpPr txBox="1">
            <a:spLocks/>
          </p:cNvSpPr>
          <p:nvPr/>
        </p:nvSpPr>
        <p:spPr bwMode="auto">
          <a:xfrm>
            <a:off x="745680" y="1512546"/>
            <a:ext cx="7407476" cy="13952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r>
              <a:rPr lang="en-US" sz="4200" dirty="0" err="1">
                <a:solidFill>
                  <a:srgbClr val="00205B"/>
                </a:solidFill>
                <a:latin typeface="Deutsche Bank Display" charset="0"/>
                <a:ea typeface="Deutsche Bank Display" charset="0"/>
                <a:cs typeface="Deutsche Bank Display" charset="0"/>
              </a:rPr>
              <a:t>Diferencias</a:t>
            </a:r>
            <a:r>
              <a:rPr lang="en-US" sz="4200" dirty="0">
                <a:solidFill>
                  <a:srgbClr val="00205B"/>
                </a:solidFill>
                <a:latin typeface="Deutsche Bank Display" charset="0"/>
                <a:ea typeface="Deutsche Bank Display" charset="0"/>
                <a:cs typeface="Deutsche Bank Display" charset="0"/>
              </a:rPr>
              <a:t> entre CC.AA.: ISD</a:t>
            </a:r>
          </a:p>
          <a:p>
            <a:pPr algn="l"/>
            <a:r>
              <a:rPr lang="en-US" sz="4200" dirty="0">
                <a:solidFill>
                  <a:srgbClr val="00205B"/>
                </a:solidFill>
                <a:latin typeface="Deutsche Bank Display" charset="0"/>
                <a:ea typeface="Deutsche Bank Display" charset="0"/>
                <a:cs typeface="Deutsche Bank Display" charset="0"/>
              </a:rPr>
              <a:t>– Mortis Causa</a:t>
            </a:r>
            <a:endParaRPr lang="es-ES_tradnl" sz="4200" dirty="0">
              <a:solidFill>
                <a:srgbClr val="00205B"/>
              </a:solidFill>
              <a:latin typeface="Deutsche Bank Display" charset="0"/>
              <a:ea typeface="Deutsche Bank Display" charset="0"/>
              <a:cs typeface="Deutsche Bank Display" charset="0"/>
            </a:endParaRPr>
          </a:p>
        </p:txBody>
      </p:sp>
      <p:grpSp>
        <p:nvGrpSpPr>
          <p:cNvPr id="8239" name="Grupo 8238">
            <a:extLst>
              <a:ext uri="{FF2B5EF4-FFF2-40B4-BE49-F238E27FC236}">
                <a16:creationId xmlns:a16="http://schemas.microsoft.com/office/drawing/2014/main" id="{2099AA7B-6BD7-F104-D19B-2FED5330B79F}"/>
              </a:ext>
            </a:extLst>
          </p:cNvPr>
          <p:cNvGrpSpPr/>
          <p:nvPr/>
        </p:nvGrpSpPr>
        <p:grpSpPr>
          <a:xfrm>
            <a:off x="10922195" y="1590720"/>
            <a:ext cx="10848180" cy="8577140"/>
            <a:chOff x="12212398" y="5411827"/>
            <a:chExt cx="4685849" cy="3704878"/>
          </a:xfrm>
        </p:grpSpPr>
        <p:sp>
          <p:nvSpPr>
            <p:cNvPr id="36" name="cordoba">
              <a:extLst>
                <a:ext uri="{FF2B5EF4-FFF2-40B4-BE49-F238E27FC236}">
                  <a16:creationId xmlns:a16="http://schemas.microsoft.com/office/drawing/2014/main" id="{43FF2944-7725-AF7A-1C6F-473126987B4B}"/>
                </a:ext>
              </a:extLst>
            </p:cNvPr>
            <p:cNvSpPr>
              <a:spLocks/>
            </p:cNvSpPr>
            <p:nvPr/>
          </p:nvSpPr>
          <p:spPr bwMode="auto">
            <a:xfrm>
              <a:off x="13488740" y="7731639"/>
              <a:ext cx="520956" cy="704079"/>
            </a:xfrm>
            <a:custGeom>
              <a:avLst/>
              <a:gdLst>
                <a:gd name="T0" fmla="*/ 2147483647 w 1415"/>
                <a:gd name="T1" fmla="*/ 2147483647 h 1774"/>
                <a:gd name="T2" fmla="*/ 2147483647 w 1415"/>
                <a:gd name="T3" fmla="*/ 2147483647 h 1774"/>
                <a:gd name="T4" fmla="*/ 2147483647 w 1415"/>
                <a:gd name="T5" fmla="*/ 2147483647 h 1774"/>
                <a:gd name="T6" fmla="*/ 2147483647 w 1415"/>
                <a:gd name="T7" fmla="*/ 2147483647 h 1774"/>
                <a:gd name="T8" fmla="*/ 2147483647 w 1415"/>
                <a:gd name="T9" fmla="*/ 2147483647 h 1774"/>
                <a:gd name="T10" fmla="*/ 2147483647 w 1415"/>
                <a:gd name="T11" fmla="*/ 2147483647 h 1774"/>
                <a:gd name="T12" fmla="*/ 2147483647 w 1415"/>
                <a:gd name="T13" fmla="*/ 2147483647 h 1774"/>
                <a:gd name="T14" fmla="*/ 2147483647 w 1415"/>
                <a:gd name="T15" fmla="*/ 2147483647 h 1774"/>
                <a:gd name="T16" fmla="*/ 2147483647 w 1415"/>
                <a:gd name="T17" fmla="*/ 2147483647 h 1774"/>
                <a:gd name="T18" fmla="*/ 2147483647 w 1415"/>
                <a:gd name="T19" fmla="*/ 2147483647 h 1774"/>
                <a:gd name="T20" fmla="*/ 2147483647 w 1415"/>
                <a:gd name="T21" fmla="*/ 2147483647 h 1774"/>
                <a:gd name="T22" fmla="*/ 2147483647 w 1415"/>
                <a:gd name="T23" fmla="*/ 2147483647 h 1774"/>
                <a:gd name="T24" fmla="*/ 2147483647 w 1415"/>
                <a:gd name="T25" fmla="*/ 2147483647 h 1774"/>
                <a:gd name="T26" fmla="*/ 2147483647 w 1415"/>
                <a:gd name="T27" fmla="*/ 2147483647 h 1774"/>
                <a:gd name="T28" fmla="*/ 2147483647 w 1415"/>
                <a:gd name="T29" fmla="*/ 2147483647 h 1774"/>
                <a:gd name="T30" fmla="*/ 2147483647 w 1415"/>
                <a:gd name="T31" fmla="*/ 2147483647 h 1774"/>
                <a:gd name="T32" fmla="*/ 2147483647 w 1415"/>
                <a:gd name="T33" fmla="*/ 2147483647 h 1774"/>
                <a:gd name="T34" fmla="*/ 2147483647 w 1415"/>
                <a:gd name="T35" fmla="*/ 2147483647 h 1774"/>
                <a:gd name="T36" fmla="*/ 2147483647 w 1415"/>
                <a:gd name="T37" fmla="*/ 2147483647 h 1774"/>
                <a:gd name="T38" fmla="*/ 2147483647 w 1415"/>
                <a:gd name="T39" fmla="*/ 2147483647 h 1774"/>
                <a:gd name="T40" fmla="*/ 2147483647 w 1415"/>
                <a:gd name="T41" fmla="*/ 2147483647 h 1774"/>
                <a:gd name="T42" fmla="*/ 2147483647 w 1415"/>
                <a:gd name="T43" fmla="*/ 2147483647 h 1774"/>
                <a:gd name="T44" fmla="*/ 2147483647 w 1415"/>
                <a:gd name="T45" fmla="*/ 2147483647 h 1774"/>
                <a:gd name="T46" fmla="*/ 2147483647 w 1415"/>
                <a:gd name="T47" fmla="*/ 2147483647 h 1774"/>
                <a:gd name="T48" fmla="*/ 2147483647 w 1415"/>
                <a:gd name="T49" fmla="*/ 2147483647 h 1774"/>
                <a:gd name="T50" fmla="*/ 2147483647 w 1415"/>
                <a:gd name="T51" fmla="*/ 2147483647 h 1774"/>
                <a:gd name="T52" fmla="*/ 2147483647 w 1415"/>
                <a:gd name="T53" fmla="*/ 2147483647 h 1774"/>
                <a:gd name="T54" fmla="*/ 2147483647 w 1415"/>
                <a:gd name="T55" fmla="*/ 2147483647 h 1774"/>
                <a:gd name="T56" fmla="*/ 2147483647 w 1415"/>
                <a:gd name="T57" fmla="*/ 2147483647 h 1774"/>
                <a:gd name="T58" fmla="*/ 2147483647 w 1415"/>
                <a:gd name="T59" fmla="*/ 2147483647 h 1774"/>
                <a:gd name="T60" fmla="*/ 2147483647 w 1415"/>
                <a:gd name="T61" fmla="*/ 2147483647 h 1774"/>
                <a:gd name="T62" fmla="*/ 2147483647 w 1415"/>
                <a:gd name="T63" fmla="*/ 2147483647 h 1774"/>
                <a:gd name="T64" fmla="*/ 2147483647 w 1415"/>
                <a:gd name="T65" fmla="*/ 2147483647 h 1774"/>
                <a:gd name="T66" fmla="*/ 2147483647 w 1415"/>
                <a:gd name="T67" fmla="*/ 2147483647 h 1774"/>
                <a:gd name="T68" fmla="*/ 2147483647 w 1415"/>
                <a:gd name="T69" fmla="*/ 2147483647 h 1774"/>
                <a:gd name="T70" fmla="*/ 2147483647 w 1415"/>
                <a:gd name="T71" fmla="*/ 2147483647 h 1774"/>
                <a:gd name="T72" fmla="*/ 2147483647 w 1415"/>
                <a:gd name="T73" fmla="*/ 2147483647 h 1774"/>
                <a:gd name="T74" fmla="*/ 2147483647 w 1415"/>
                <a:gd name="T75" fmla="*/ 2147483647 h 1774"/>
                <a:gd name="T76" fmla="*/ 2147483647 w 1415"/>
                <a:gd name="T77" fmla="*/ 2147483647 h 1774"/>
                <a:gd name="T78" fmla="*/ 2147483647 w 1415"/>
                <a:gd name="T79" fmla="*/ 2147483647 h 1774"/>
                <a:gd name="T80" fmla="*/ 2147483647 w 1415"/>
                <a:gd name="T81" fmla="*/ 2147483647 h 1774"/>
                <a:gd name="T82" fmla="*/ 2147483647 w 1415"/>
                <a:gd name="T83" fmla="*/ 2147483647 h 1774"/>
                <a:gd name="T84" fmla="*/ 2147483647 w 1415"/>
                <a:gd name="T85" fmla="*/ 2147483647 h 1774"/>
                <a:gd name="T86" fmla="*/ 2147483647 w 1415"/>
                <a:gd name="T87" fmla="*/ 2147483647 h 1774"/>
                <a:gd name="T88" fmla="*/ 2147483647 w 1415"/>
                <a:gd name="T89" fmla="*/ 2147483647 h 1774"/>
                <a:gd name="T90" fmla="*/ 2147483647 w 1415"/>
                <a:gd name="T91" fmla="*/ 2147483647 h 1774"/>
                <a:gd name="T92" fmla="*/ 2147483647 w 1415"/>
                <a:gd name="T93" fmla="*/ 2147483647 h 1774"/>
                <a:gd name="T94" fmla="*/ 2147483647 w 1415"/>
                <a:gd name="T95" fmla="*/ 2147483647 h 1774"/>
                <a:gd name="T96" fmla="*/ 1213204358 w 1415"/>
                <a:gd name="T97" fmla="*/ 2147483647 h 1774"/>
                <a:gd name="T98" fmla="*/ 2147483647 w 1415"/>
                <a:gd name="T99" fmla="*/ 2147483647 h 1774"/>
                <a:gd name="T100" fmla="*/ 2147483647 w 1415"/>
                <a:gd name="T101" fmla="*/ 2147483647 h 1774"/>
                <a:gd name="T102" fmla="*/ 1213204358 w 1415"/>
                <a:gd name="T103" fmla="*/ 2147483647 h 1774"/>
                <a:gd name="T104" fmla="*/ 2147483647 w 1415"/>
                <a:gd name="T105" fmla="*/ 2147483647 h 1774"/>
                <a:gd name="T106" fmla="*/ 2147483647 w 1415"/>
                <a:gd name="T107" fmla="*/ 2147483647 h 1774"/>
                <a:gd name="T108" fmla="*/ 2147483647 w 1415"/>
                <a:gd name="T109" fmla="*/ 2147483647 h 1774"/>
                <a:gd name="T110" fmla="*/ 2147483647 w 1415"/>
                <a:gd name="T111" fmla="*/ 2147483647 h 1774"/>
                <a:gd name="T112" fmla="*/ 2147483647 w 1415"/>
                <a:gd name="T113" fmla="*/ 2147483647 h 1774"/>
                <a:gd name="T114" fmla="*/ 2147483647 w 1415"/>
                <a:gd name="T115" fmla="*/ 2147483647 h 1774"/>
                <a:gd name="T116" fmla="*/ 2147483647 w 1415"/>
                <a:gd name="T117" fmla="*/ 800968901 h 1774"/>
                <a:gd name="T118" fmla="*/ 2147483647 w 1415"/>
                <a:gd name="T119" fmla="*/ 369616000 h 177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415"/>
                <a:gd name="T181" fmla="*/ 0 h 1774"/>
                <a:gd name="T182" fmla="*/ 1415 w 1415"/>
                <a:gd name="T183" fmla="*/ 1774 h 177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415" h="1774">
                  <a:moveTo>
                    <a:pt x="528" y="13"/>
                  </a:moveTo>
                  <a:lnTo>
                    <a:pt x="535" y="20"/>
                  </a:lnTo>
                  <a:lnTo>
                    <a:pt x="542" y="27"/>
                  </a:lnTo>
                  <a:lnTo>
                    <a:pt x="542" y="33"/>
                  </a:lnTo>
                  <a:lnTo>
                    <a:pt x="542" y="40"/>
                  </a:lnTo>
                  <a:lnTo>
                    <a:pt x="535" y="40"/>
                  </a:lnTo>
                  <a:lnTo>
                    <a:pt x="575" y="54"/>
                  </a:lnTo>
                  <a:lnTo>
                    <a:pt x="596" y="60"/>
                  </a:lnTo>
                  <a:lnTo>
                    <a:pt x="609" y="54"/>
                  </a:lnTo>
                  <a:lnTo>
                    <a:pt x="616" y="54"/>
                  </a:lnTo>
                  <a:lnTo>
                    <a:pt x="630" y="54"/>
                  </a:lnTo>
                  <a:lnTo>
                    <a:pt x="636" y="54"/>
                  </a:lnTo>
                  <a:lnTo>
                    <a:pt x="643" y="54"/>
                  </a:lnTo>
                  <a:lnTo>
                    <a:pt x="650" y="54"/>
                  </a:lnTo>
                  <a:lnTo>
                    <a:pt x="657" y="60"/>
                  </a:lnTo>
                  <a:lnTo>
                    <a:pt x="657" y="67"/>
                  </a:lnTo>
                  <a:lnTo>
                    <a:pt x="657" y="81"/>
                  </a:lnTo>
                  <a:lnTo>
                    <a:pt x="657" y="94"/>
                  </a:lnTo>
                  <a:lnTo>
                    <a:pt x="664" y="108"/>
                  </a:lnTo>
                  <a:lnTo>
                    <a:pt x="657" y="115"/>
                  </a:lnTo>
                  <a:lnTo>
                    <a:pt x="664" y="128"/>
                  </a:lnTo>
                  <a:lnTo>
                    <a:pt x="664" y="135"/>
                  </a:lnTo>
                  <a:lnTo>
                    <a:pt x="670" y="135"/>
                  </a:lnTo>
                  <a:lnTo>
                    <a:pt x="684" y="142"/>
                  </a:lnTo>
                  <a:lnTo>
                    <a:pt x="697" y="155"/>
                  </a:lnTo>
                  <a:lnTo>
                    <a:pt x="704" y="155"/>
                  </a:lnTo>
                  <a:lnTo>
                    <a:pt x="718" y="155"/>
                  </a:lnTo>
                  <a:lnTo>
                    <a:pt x="731" y="155"/>
                  </a:lnTo>
                  <a:lnTo>
                    <a:pt x="745" y="169"/>
                  </a:lnTo>
                  <a:lnTo>
                    <a:pt x="758" y="169"/>
                  </a:lnTo>
                  <a:lnTo>
                    <a:pt x="765" y="176"/>
                  </a:lnTo>
                  <a:lnTo>
                    <a:pt x="772" y="176"/>
                  </a:lnTo>
                  <a:lnTo>
                    <a:pt x="779" y="182"/>
                  </a:lnTo>
                  <a:lnTo>
                    <a:pt x="792" y="189"/>
                  </a:lnTo>
                  <a:lnTo>
                    <a:pt x="799" y="189"/>
                  </a:lnTo>
                  <a:lnTo>
                    <a:pt x="799" y="196"/>
                  </a:lnTo>
                  <a:lnTo>
                    <a:pt x="806" y="196"/>
                  </a:lnTo>
                  <a:lnTo>
                    <a:pt x="806" y="203"/>
                  </a:lnTo>
                  <a:lnTo>
                    <a:pt x="799" y="203"/>
                  </a:lnTo>
                  <a:lnTo>
                    <a:pt x="806" y="210"/>
                  </a:lnTo>
                  <a:lnTo>
                    <a:pt x="813" y="210"/>
                  </a:lnTo>
                  <a:lnTo>
                    <a:pt x="826" y="216"/>
                  </a:lnTo>
                  <a:lnTo>
                    <a:pt x="833" y="216"/>
                  </a:lnTo>
                  <a:lnTo>
                    <a:pt x="853" y="230"/>
                  </a:lnTo>
                  <a:lnTo>
                    <a:pt x="860" y="230"/>
                  </a:lnTo>
                  <a:lnTo>
                    <a:pt x="867" y="243"/>
                  </a:lnTo>
                  <a:lnTo>
                    <a:pt x="874" y="243"/>
                  </a:lnTo>
                  <a:lnTo>
                    <a:pt x="874" y="250"/>
                  </a:lnTo>
                  <a:lnTo>
                    <a:pt x="880" y="257"/>
                  </a:lnTo>
                  <a:lnTo>
                    <a:pt x="887" y="270"/>
                  </a:lnTo>
                  <a:lnTo>
                    <a:pt x="887" y="277"/>
                  </a:lnTo>
                  <a:lnTo>
                    <a:pt x="901" y="284"/>
                  </a:lnTo>
                  <a:lnTo>
                    <a:pt x="907" y="284"/>
                  </a:lnTo>
                  <a:lnTo>
                    <a:pt x="907" y="277"/>
                  </a:lnTo>
                  <a:lnTo>
                    <a:pt x="914" y="277"/>
                  </a:lnTo>
                  <a:lnTo>
                    <a:pt x="921" y="284"/>
                  </a:lnTo>
                  <a:lnTo>
                    <a:pt x="928" y="284"/>
                  </a:lnTo>
                  <a:lnTo>
                    <a:pt x="928" y="291"/>
                  </a:lnTo>
                  <a:lnTo>
                    <a:pt x="934" y="298"/>
                  </a:lnTo>
                  <a:lnTo>
                    <a:pt x="941" y="298"/>
                  </a:lnTo>
                  <a:lnTo>
                    <a:pt x="948" y="291"/>
                  </a:lnTo>
                  <a:lnTo>
                    <a:pt x="955" y="304"/>
                  </a:lnTo>
                  <a:lnTo>
                    <a:pt x="962" y="311"/>
                  </a:lnTo>
                  <a:lnTo>
                    <a:pt x="968" y="311"/>
                  </a:lnTo>
                  <a:lnTo>
                    <a:pt x="975" y="318"/>
                  </a:lnTo>
                  <a:lnTo>
                    <a:pt x="982" y="325"/>
                  </a:lnTo>
                  <a:lnTo>
                    <a:pt x="982" y="331"/>
                  </a:lnTo>
                  <a:lnTo>
                    <a:pt x="989" y="338"/>
                  </a:lnTo>
                  <a:lnTo>
                    <a:pt x="995" y="338"/>
                  </a:lnTo>
                  <a:lnTo>
                    <a:pt x="995" y="345"/>
                  </a:lnTo>
                  <a:lnTo>
                    <a:pt x="1009" y="359"/>
                  </a:lnTo>
                  <a:lnTo>
                    <a:pt x="1016" y="365"/>
                  </a:lnTo>
                  <a:lnTo>
                    <a:pt x="1016" y="372"/>
                  </a:lnTo>
                  <a:lnTo>
                    <a:pt x="1023" y="379"/>
                  </a:lnTo>
                  <a:lnTo>
                    <a:pt x="1023" y="386"/>
                  </a:lnTo>
                  <a:lnTo>
                    <a:pt x="1029" y="386"/>
                  </a:lnTo>
                  <a:lnTo>
                    <a:pt x="1043" y="386"/>
                  </a:lnTo>
                  <a:lnTo>
                    <a:pt x="1043" y="392"/>
                  </a:lnTo>
                  <a:lnTo>
                    <a:pt x="1056" y="392"/>
                  </a:lnTo>
                  <a:lnTo>
                    <a:pt x="1063" y="406"/>
                  </a:lnTo>
                  <a:lnTo>
                    <a:pt x="1077" y="399"/>
                  </a:lnTo>
                  <a:lnTo>
                    <a:pt x="1083" y="406"/>
                  </a:lnTo>
                  <a:lnTo>
                    <a:pt x="1131" y="426"/>
                  </a:lnTo>
                  <a:lnTo>
                    <a:pt x="1131" y="433"/>
                  </a:lnTo>
                  <a:lnTo>
                    <a:pt x="1138" y="426"/>
                  </a:lnTo>
                  <a:lnTo>
                    <a:pt x="1138" y="433"/>
                  </a:lnTo>
                  <a:lnTo>
                    <a:pt x="1144" y="433"/>
                  </a:lnTo>
                  <a:lnTo>
                    <a:pt x="1144" y="440"/>
                  </a:lnTo>
                  <a:lnTo>
                    <a:pt x="1151" y="433"/>
                  </a:lnTo>
                  <a:lnTo>
                    <a:pt x="1151" y="440"/>
                  </a:lnTo>
                  <a:lnTo>
                    <a:pt x="1158" y="447"/>
                  </a:lnTo>
                  <a:lnTo>
                    <a:pt x="1165" y="447"/>
                  </a:lnTo>
                  <a:lnTo>
                    <a:pt x="1172" y="447"/>
                  </a:lnTo>
                  <a:lnTo>
                    <a:pt x="1172" y="453"/>
                  </a:lnTo>
                  <a:lnTo>
                    <a:pt x="1178" y="447"/>
                  </a:lnTo>
                  <a:lnTo>
                    <a:pt x="1185" y="447"/>
                  </a:lnTo>
                  <a:lnTo>
                    <a:pt x="1192" y="447"/>
                  </a:lnTo>
                  <a:lnTo>
                    <a:pt x="1192" y="453"/>
                  </a:lnTo>
                  <a:lnTo>
                    <a:pt x="1199" y="453"/>
                  </a:lnTo>
                  <a:lnTo>
                    <a:pt x="1205" y="453"/>
                  </a:lnTo>
                  <a:lnTo>
                    <a:pt x="1212" y="453"/>
                  </a:lnTo>
                  <a:lnTo>
                    <a:pt x="1212" y="460"/>
                  </a:lnTo>
                  <a:lnTo>
                    <a:pt x="1219" y="453"/>
                  </a:lnTo>
                  <a:lnTo>
                    <a:pt x="1219" y="460"/>
                  </a:lnTo>
                  <a:lnTo>
                    <a:pt x="1212" y="467"/>
                  </a:lnTo>
                  <a:lnTo>
                    <a:pt x="1219" y="474"/>
                  </a:lnTo>
                  <a:lnTo>
                    <a:pt x="1219" y="467"/>
                  </a:lnTo>
                  <a:lnTo>
                    <a:pt x="1219" y="474"/>
                  </a:lnTo>
                  <a:lnTo>
                    <a:pt x="1212" y="480"/>
                  </a:lnTo>
                  <a:lnTo>
                    <a:pt x="1219" y="480"/>
                  </a:lnTo>
                  <a:lnTo>
                    <a:pt x="1212" y="487"/>
                  </a:lnTo>
                  <a:lnTo>
                    <a:pt x="1219" y="487"/>
                  </a:lnTo>
                  <a:lnTo>
                    <a:pt x="1226" y="494"/>
                  </a:lnTo>
                  <a:lnTo>
                    <a:pt x="1226" y="501"/>
                  </a:lnTo>
                  <a:lnTo>
                    <a:pt x="1233" y="508"/>
                  </a:lnTo>
                  <a:lnTo>
                    <a:pt x="1233" y="501"/>
                  </a:lnTo>
                  <a:lnTo>
                    <a:pt x="1239" y="501"/>
                  </a:lnTo>
                  <a:lnTo>
                    <a:pt x="1239" y="521"/>
                  </a:lnTo>
                  <a:lnTo>
                    <a:pt x="1239" y="528"/>
                  </a:lnTo>
                  <a:lnTo>
                    <a:pt x="1239" y="535"/>
                  </a:lnTo>
                  <a:lnTo>
                    <a:pt x="1239" y="541"/>
                  </a:lnTo>
                  <a:lnTo>
                    <a:pt x="1233" y="555"/>
                  </a:lnTo>
                  <a:lnTo>
                    <a:pt x="1233" y="562"/>
                  </a:lnTo>
                  <a:lnTo>
                    <a:pt x="1239" y="569"/>
                  </a:lnTo>
                  <a:lnTo>
                    <a:pt x="1246" y="562"/>
                  </a:lnTo>
                  <a:lnTo>
                    <a:pt x="1253" y="575"/>
                  </a:lnTo>
                  <a:lnTo>
                    <a:pt x="1253" y="582"/>
                  </a:lnTo>
                  <a:lnTo>
                    <a:pt x="1253" y="589"/>
                  </a:lnTo>
                  <a:lnTo>
                    <a:pt x="1246" y="596"/>
                  </a:lnTo>
                  <a:lnTo>
                    <a:pt x="1246" y="602"/>
                  </a:lnTo>
                  <a:lnTo>
                    <a:pt x="1253" y="602"/>
                  </a:lnTo>
                  <a:lnTo>
                    <a:pt x="1260" y="609"/>
                  </a:lnTo>
                  <a:lnTo>
                    <a:pt x="1260" y="616"/>
                  </a:lnTo>
                  <a:lnTo>
                    <a:pt x="1260" y="623"/>
                  </a:lnTo>
                  <a:lnTo>
                    <a:pt x="1266" y="623"/>
                  </a:lnTo>
                  <a:lnTo>
                    <a:pt x="1266" y="629"/>
                  </a:lnTo>
                  <a:lnTo>
                    <a:pt x="1273" y="636"/>
                  </a:lnTo>
                  <a:lnTo>
                    <a:pt x="1280" y="650"/>
                  </a:lnTo>
                  <a:lnTo>
                    <a:pt x="1273" y="657"/>
                  </a:lnTo>
                  <a:lnTo>
                    <a:pt x="1280" y="663"/>
                  </a:lnTo>
                  <a:lnTo>
                    <a:pt x="1280" y="677"/>
                  </a:lnTo>
                  <a:lnTo>
                    <a:pt x="1280" y="684"/>
                  </a:lnTo>
                  <a:lnTo>
                    <a:pt x="1273" y="690"/>
                  </a:lnTo>
                  <a:lnTo>
                    <a:pt x="1273" y="697"/>
                  </a:lnTo>
                  <a:lnTo>
                    <a:pt x="1260" y="697"/>
                  </a:lnTo>
                  <a:lnTo>
                    <a:pt x="1253" y="697"/>
                  </a:lnTo>
                  <a:lnTo>
                    <a:pt x="1246" y="704"/>
                  </a:lnTo>
                  <a:lnTo>
                    <a:pt x="1246" y="711"/>
                  </a:lnTo>
                  <a:lnTo>
                    <a:pt x="1246" y="718"/>
                  </a:lnTo>
                  <a:lnTo>
                    <a:pt x="1246" y="724"/>
                  </a:lnTo>
                  <a:lnTo>
                    <a:pt x="1233" y="718"/>
                  </a:lnTo>
                  <a:lnTo>
                    <a:pt x="1226" y="724"/>
                  </a:lnTo>
                  <a:lnTo>
                    <a:pt x="1233" y="738"/>
                  </a:lnTo>
                  <a:lnTo>
                    <a:pt x="1233" y="745"/>
                  </a:lnTo>
                  <a:lnTo>
                    <a:pt x="1226" y="738"/>
                  </a:lnTo>
                  <a:lnTo>
                    <a:pt x="1219" y="738"/>
                  </a:lnTo>
                  <a:lnTo>
                    <a:pt x="1219" y="745"/>
                  </a:lnTo>
                  <a:lnTo>
                    <a:pt x="1226" y="751"/>
                  </a:lnTo>
                  <a:lnTo>
                    <a:pt x="1219" y="745"/>
                  </a:lnTo>
                  <a:lnTo>
                    <a:pt x="1219" y="751"/>
                  </a:lnTo>
                  <a:lnTo>
                    <a:pt x="1226" y="751"/>
                  </a:lnTo>
                  <a:lnTo>
                    <a:pt x="1219" y="758"/>
                  </a:lnTo>
                  <a:lnTo>
                    <a:pt x="1212" y="765"/>
                  </a:lnTo>
                  <a:lnTo>
                    <a:pt x="1212" y="772"/>
                  </a:lnTo>
                  <a:lnTo>
                    <a:pt x="1212" y="765"/>
                  </a:lnTo>
                  <a:lnTo>
                    <a:pt x="1205" y="765"/>
                  </a:lnTo>
                  <a:lnTo>
                    <a:pt x="1199" y="765"/>
                  </a:lnTo>
                  <a:lnTo>
                    <a:pt x="1199" y="772"/>
                  </a:lnTo>
                  <a:lnTo>
                    <a:pt x="1199" y="792"/>
                  </a:lnTo>
                  <a:lnTo>
                    <a:pt x="1205" y="785"/>
                  </a:lnTo>
                  <a:lnTo>
                    <a:pt x="1212" y="785"/>
                  </a:lnTo>
                  <a:lnTo>
                    <a:pt x="1212" y="792"/>
                  </a:lnTo>
                  <a:lnTo>
                    <a:pt x="1199" y="799"/>
                  </a:lnTo>
                  <a:lnTo>
                    <a:pt x="1192" y="799"/>
                  </a:lnTo>
                  <a:lnTo>
                    <a:pt x="1185" y="799"/>
                  </a:lnTo>
                  <a:lnTo>
                    <a:pt x="1192" y="812"/>
                  </a:lnTo>
                  <a:lnTo>
                    <a:pt x="1192" y="819"/>
                  </a:lnTo>
                  <a:lnTo>
                    <a:pt x="1178" y="819"/>
                  </a:lnTo>
                  <a:lnTo>
                    <a:pt x="1172" y="819"/>
                  </a:lnTo>
                  <a:lnTo>
                    <a:pt x="1172" y="839"/>
                  </a:lnTo>
                  <a:lnTo>
                    <a:pt x="1178" y="846"/>
                  </a:lnTo>
                  <a:lnTo>
                    <a:pt x="1185" y="873"/>
                  </a:lnTo>
                  <a:lnTo>
                    <a:pt x="1192" y="894"/>
                  </a:lnTo>
                  <a:lnTo>
                    <a:pt x="1192" y="921"/>
                  </a:lnTo>
                  <a:lnTo>
                    <a:pt x="1185" y="941"/>
                  </a:lnTo>
                  <a:lnTo>
                    <a:pt x="1185" y="948"/>
                  </a:lnTo>
                  <a:lnTo>
                    <a:pt x="1178" y="948"/>
                  </a:lnTo>
                  <a:lnTo>
                    <a:pt x="1178" y="955"/>
                  </a:lnTo>
                  <a:lnTo>
                    <a:pt x="1178" y="961"/>
                  </a:lnTo>
                  <a:lnTo>
                    <a:pt x="1172" y="988"/>
                  </a:lnTo>
                  <a:lnTo>
                    <a:pt x="1172" y="1009"/>
                  </a:lnTo>
                  <a:lnTo>
                    <a:pt x="1172" y="1036"/>
                  </a:lnTo>
                  <a:lnTo>
                    <a:pt x="1165" y="1049"/>
                  </a:lnTo>
                  <a:lnTo>
                    <a:pt x="1165" y="1056"/>
                  </a:lnTo>
                  <a:lnTo>
                    <a:pt x="1165" y="1070"/>
                  </a:lnTo>
                  <a:lnTo>
                    <a:pt x="1165" y="1077"/>
                  </a:lnTo>
                  <a:lnTo>
                    <a:pt x="1172" y="1077"/>
                  </a:lnTo>
                  <a:lnTo>
                    <a:pt x="1192" y="1083"/>
                  </a:lnTo>
                  <a:lnTo>
                    <a:pt x="1205" y="1083"/>
                  </a:lnTo>
                  <a:lnTo>
                    <a:pt x="1233" y="1090"/>
                  </a:lnTo>
                  <a:lnTo>
                    <a:pt x="1239" y="1097"/>
                  </a:lnTo>
                  <a:lnTo>
                    <a:pt x="1233" y="1110"/>
                  </a:lnTo>
                  <a:lnTo>
                    <a:pt x="1226" y="1110"/>
                  </a:lnTo>
                  <a:lnTo>
                    <a:pt x="1219" y="1117"/>
                  </a:lnTo>
                  <a:lnTo>
                    <a:pt x="1212" y="1144"/>
                  </a:lnTo>
                  <a:lnTo>
                    <a:pt x="1205" y="1158"/>
                  </a:lnTo>
                  <a:lnTo>
                    <a:pt x="1205" y="1165"/>
                  </a:lnTo>
                  <a:lnTo>
                    <a:pt x="1212" y="1165"/>
                  </a:lnTo>
                  <a:lnTo>
                    <a:pt x="1246" y="1178"/>
                  </a:lnTo>
                  <a:lnTo>
                    <a:pt x="1253" y="1178"/>
                  </a:lnTo>
                  <a:lnTo>
                    <a:pt x="1260" y="1192"/>
                  </a:lnTo>
                  <a:lnTo>
                    <a:pt x="1273" y="1205"/>
                  </a:lnTo>
                  <a:lnTo>
                    <a:pt x="1266" y="1212"/>
                  </a:lnTo>
                  <a:lnTo>
                    <a:pt x="1253" y="1219"/>
                  </a:lnTo>
                  <a:lnTo>
                    <a:pt x="1226" y="1246"/>
                  </a:lnTo>
                  <a:lnTo>
                    <a:pt x="1212" y="1253"/>
                  </a:lnTo>
                  <a:lnTo>
                    <a:pt x="1219" y="1259"/>
                  </a:lnTo>
                  <a:lnTo>
                    <a:pt x="1219" y="1266"/>
                  </a:lnTo>
                  <a:lnTo>
                    <a:pt x="1226" y="1273"/>
                  </a:lnTo>
                  <a:lnTo>
                    <a:pt x="1219" y="1273"/>
                  </a:lnTo>
                  <a:lnTo>
                    <a:pt x="1219" y="1280"/>
                  </a:lnTo>
                  <a:lnTo>
                    <a:pt x="1233" y="1280"/>
                  </a:lnTo>
                  <a:lnTo>
                    <a:pt x="1233" y="1287"/>
                  </a:lnTo>
                  <a:lnTo>
                    <a:pt x="1239" y="1280"/>
                  </a:lnTo>
                  <a:lnTo>
                    <a:pt x="1239" y="1287"/>
                  </a:lnTo>
                  <a:lnTo>
                    <a:pt x="1246" y="1287"/>
                  </a:lnTo>
                  <a:lnTo>
                    <a:pt x="1246" y="1280"/>
                  </a:lnTo>
                  <a:lnTo>
                    <a:pt x="1253" y="1280"/>
                  </a:lnTo>
                  <a:lnTo>
                    <a:pt x="1260" y="1287"/>
                  </a:lnTo>
                  <a:lnTo>
                    <a:pt x="1266" y="1287"/>
                  </a:lnTo>
                  <a:lnTo>
                    <a:pt x="1273" y="1300"/>
                  </a:lnTo>
                  <a:lnTo>
                    <a:pt x="1273" y="1307"/>
                  </a:lnTo>
                  <a:lnTo>
                    <a:pt x="1266" y="1314"/>
                  </a:lnTo>
                  <a:lnTo>
                    <a:pt x="1273" y="1314"/>
                  </a:lnTo>
                  <a:lnTo>
                    <a:pt x="1273" y="1320"/>
                  </a:lnTo>
                  <a:lnTo>
                    <a:pt x="1280" y="1327"/>
                  </a:lnTo>
                  <a:lnTo>
                    <a:pt x="1273" y="1327"/>
                  </a:lnTo>
                  <a:lnTo>
                    <a:pt x="1287" y="1327"/>
                  </a:lnTo>
                  <a:lnTo>
                    <a:pt x="1287" y="1341"/>
                  </a:lnTo>
                  <a:lnTo>
                    <a:pt x="1287" y="1334"/>
                  </a:lnTo>
                  <a:lnTo>
                    <a:pt x="1287" y="1341"/>
                  </a:lnTo>
                  <a:lnTo>
                    <a:pt x="1293" y="1347"/>
                  </a:lnTo>
                  <a:lnTo>
                    <a:pt x="1300" y="1347"/>
                  </a:lnTo>
                  <a:lnTo>
                    <a:pt x="1307" y="1354"/>
                  </a:lnTo>
                  <a:lnTo>
                    <a:pt x="1314" y="1354"/>
                  </a:lnTo>
                  <a:lnTo>
                    <a:pt x="1307" y="1354"/>
                  </a:lnTo>
                  <a:lnTo>
                    <a:pt x="1307" y="1361"/>
                  </a:lnTo>
                  <a:lnTo>
                    <a:pt x="1314" y="1361"/>
                  </a:lnTo>
                  <a:lnTo>
                    <a:pt x="1321" y="1368"/>
                  </a:lnTo>
                  <a:lnTo>
                    <a:pt x="1321" y="1375"/>
                  </a:lnTo>
                  <a:lnTo>
                    <a:pt x="1321" y="1381"/>
                  </a:lnTo>
                  <a:lnTo>
                    <a:pt x="1327" y="1375"/>
                  </a:lnTo>
                  <a:lnTo>
                    <a:pt x="1327" y="1381"/>
                  </a:lnTo>
                  <a:lnTo>
                    <a:pt x="1334" y="1381"/>
                  </a:lnTo>
                  <a:lnTo>
                    <a:pt x="1327" y="1388"/>
                  </a:lnTo>
                  <a:lnTo>
                    <a:pt x="1334" y="1395"/>
                  </a:lnTo>
                  <a:lnTo>
                    <a:pt x="1327" y="1402"/>
                  </a:lnTo>
                  <a:lnTo>
                    <a:pt x="1334" y="1402"/>
                  </a:lnTo>
                  <a:lnTo>
                    <a:pt x="1341" y="1402"/>
                  </a:lnTo>
                  <a:lnTo>
                    <a:pt x="1348" y="1408"/>
                  </a:lnTo>
                  <a:lnTo>
                    <a:pt x="1348" y="1402"/>
                  </a:lnTo>
                  <a:lnTo>
                    <a:pt x="1354" y="1408"/>
                  </a:lnTo>
                  <a:lnTo>
                    <a:pt x="1361" y="1408"/>
                  </a:lnTo>
                  <a:lnTo>
                    <a:pt x="1368" y="1408"/>
                  </a:lnTo>
                  <a:lnTo>
                    <a:pt x="1354" y="1422"/>
                  </a:lnTo>
                  <a:lnTo>
                    <a:pt x="1341" y="1429"/>
                  </a:lnTo>
                  <a:lnTo>
                    <a:pt x="1348" y="1436"/>
                  </a:lnTo>
                  <a:lnTo>
                    <a:pt x="1354" y="1449"/>
                  </a:lnTo>
                  <a:lnTo>
                    <a:pt x="1361" y="1449"/>
                  </a:lnTo>
                  <a:lnTo>
                    <a:pt x="1368" y="1449"/>
                  </a:lnTo>
                  <a:lnTo>
                    <a:pt x="1375" y="1456"/>
                  </a:lnTo>
                  <a:lnTo>
                    <a:pt x="1382" y="1463"/>
                  </a:lnTo>
                  <a:lnTo>
                    <a:pt x="1388" y="1483"/>
                  </a:lnTo>
                  <a:lnTo>
                    <a:pt x="1395" y="1483"/>
                  </a:lnTo>
                  <a:lnTo>
                    <a:pt x="1395" y="1490"/>
                  </a:lnTo>
                  <a:lnTo>
                    <a:pt x="1402" y="1496"/>
                  </a:lnTo>
                  <a:lnTo>
                    <a:pt x="1402" y="1510"/>
                  </a:lnTo>
                  <a:lnTo>
                    <a:pt x="1409" y="1510"/>
                  </a:lnTo>
                  <a:lnTo>
                    <a:pt x="1415" y="1530"/>
                  </a:lnTo>
                  <a:lnTo>
                    <a:pt x="1402" y="1530"/>
                  </a:lnTo>
                  <a:lnTo>
                    <a:pt x="1395" y="1524"/>
                  </a:lnTo>
                  <a:lnTo>
                    <a:pt x="1388" y="1524"/>
                  </a:lnTo>
                  <a:lnTo>
                    <a:pt x="1368" y="1530"/>
                  </a:lnTo>
                  <a:lnTo>
                    <a:pt x="1354" y="1524"/>
                  </a:lnTo>
                  <a:lnTo>
                    <a:pt x="1354" y="1530"/>
                  </a:lnTo>
                  <a:lnTo>
                    <a:pt x="1341" y="1524"/>
                  </a:lnTo>
                  <a:lnTo>
                    <a:pt x="1327" y="1530"/>
                  </a:lnTo>
                  <a:lnTo>
                    <a:pt x="1327" y="1537"/>
                  </a:lnTo>
                  <a:lnTo>
                    <a:pt x="1327" y="1544"/>
                  </a:lnTo>
                  <a:lnTo>
                    <a:pt x="1321" y="1544"/>
                  </a:lnTo>
                  <a:lnTo>
                    <a:pt x="1307" y="1551"/>
                  </a:lnTo>
                  <a:lnTo>
                    <a:pt x="1300" y="1557"/>
                  </a:lnTo>
                  <a:lnTo>
                    <a:pt x="1287" y="1571"/>
                  </a:lnTo>
                  <a:lnTo>
                    <a:pt x="1280" y="1591"/>
                  </a:lnTo>
                  <a:lnTo>
                    <a:pt x="1273" y="1598"/>
                  </a:lnTo>
                  <a:lnTo>
                    <a:pt x="1260" y="1585"/>
                  </a:lnTo>
                  <a:lnTo>
                    <a:pt x="1246" y="1585"/>
                  </a:lnTo>
                  <a:lnTo>
                    <a:pt x="1239" y="1585"/>
                  </a:lnTo>
                  <a:lnTo>
                    <a:pt x="1233" y="1585"/>
                  </a:lnTo>
                  <a:lnTo>
                    <a:pt x="1226" y="1585"/>
                  </a:lnTo>
                  <a:lnTo>
                    <a:pt x="1212" y="1591"/>
                  </a:lnTo>
                  <a:lnTo>
                    <a:pt x="1212" y="1598"/>
                  </a:lnTo>
                  <a:lnTo>
                    <a:pt x="1205" y="1598"/>
                  </a:lnTo>
                  <a:lnTo>
                    <a:pt x="1199" y="1612"/>
                  </a:lnTo>
                  <a:lnTo>
                    <a:pt x="1205" y="1625"/>
                  </a:lnTo>
                  <a:lnTo>
                    <a:pt x="1205" y="1646"/>
                  </a:lnTo>
                  <a:lnTo>
                    <a:pt x="1199" y="1652"/>
                  </a:lnTo>
                  <a:lnTo>
                    <a:pt x="1192" y="1679"/>
                  </a:lnTo>
                  <a:lnTo>
                    <a:pt x="1178" y="1686"/>
                  </a:lnTo>
                  <a:lnTo>
                    <a:pt x="1178" y="1693"/>
                  </a:lnTo>
                  <a:lnTo>
                    <a:pt x="1185" y="1700"/>
                  </a:lnTo>
                  <a:lnTo>
                    <a:pt x="1185" y="1720"/>
                  </a:lnTo>
                  <a:lnTo>
                    <a:pt x="1178" y="1727"/>
                  </a:lnTo>
                  <a:lnTo>
                    <a:pt x="1158" y="1747"/>
                  </a:lnTo>
                  <a:lnTo>
                    <a:pt x="1151" y="1754"/>
                  </a:lnTo>
                  <a:lnTo>
                    <a:pt x="1144" y="1754"/>
                  </a:lnTo>
                  <a:lnTo>
                    <a:pt x="1124" y="1767"/>
                  </a:lnTo>
                  <a:lnTo>
                    <a:pt x="1117" y="1774"/>
                  </a:lnTo>
                  <a:lnTo>
                    <a:pt x="1117" y="1767"/>
                  </a:lnTo>
                  <a:lnTo>
                    <a:pt x="1111" y="1767"/>
                  </a:lnTo>
                  <a:lnTo>
                    <a:pt x="1117" y="1761"/>
                  </a:lnTo>
                  <a:lnTo>
                    <a:pt x="1117" y="1754"/>
                  </a:lnTo>
                  <a:lnTo>
                    <a:pt x="1124" y="1747"/>
                  </a:lnTo>
                  <a:lnTo>
                    <a:pt x="1117" y="1747"/>
                  </a:lnTo>
                  <a:lnTo>
                    <a:pt x="1104" y="1740"/>
                  </a:lnTo>
                  <a:lnTo>
                    <a:pt x="1077" y="1740"/>
                  </a:lnTo>
                  <a:lnTo>
                    <a:pt x="1077" y="1734"/>
                  </a:lnTo>
                  <a:lnTo>
                    <a:pt x="1063" y="1713"/>
                  </a:lnTo>
                  <a:lnTo>
                    <a:pt x="1070" y="1707"/>
                  </a:lnTo>
                  <a:lnTo>
                    <a:pt x="1070" y="1700"/>
                  </a:lnTo>
                  <a:lnTo>
                    <a:pt x="1077" y="1686"/>
                  </a:lnTo>
                  <a:lnTo>
                    <a:pt x="1070" y="1686"/>
                  </a:lnTo>
                  <a:lnTo>
                    <a:pt x="1070" y="1679"/>
                  </a:lnTo>
                  <a:lnTo>
                    <a:pt x="1070" y="1673"/>
                  </a:lnTo>
                  <a:lnTo>
                    <a:pt x="1070" y="1666"/>
                  </a:lnTo>
                  <a:lnTo>
                    <a:pt x="1063" y="1673"/>
                  </a:lnTo>
                  <a:lnTo>
                    <a:pt x="1056" y="1666"/>
                  </a:lnTo>
                  <a:lnTo>
                    <a:pt x="1050" y="1666"/>
                  </a:lnTo>
                  <a:lnTo>
                    <a:pt x="1050" y="1673"/>
                  </a:lnTo>
                  <a:lnTo>
                    <a:pt x="1043" y="1666"/>
                  </a:lnTo>
                  <a:lnTo>
                    <a:pt x="1036" y="1659"/>
                  </a:lnTo>
                  <a:lnTo>
                    <a:pt x="1029" y="1666"/>
                  </a:lnTo>
                  <a:lnTo>
                    <a:pt x="1023" y="1666"/>
                  </a:lnTo>
                  <a:lnTo>
                    <a:pt x="1016" y="1666"/>
                  </a:lnTo>
                  <a:lnTo>
                    <a:pt x="1009" y="1666"/>
                  </a:lnTo>
                  <a:lnTo>
                    <a:pt x="1009" y="1673"/>
                  </a:lnTo>
                  <a:lnTo>
                    <a:pt x="1002" y="1679"/>
                  </a:lnTo>
                  <a:lnTo>
                    <a:pt x="1002" y="1686"/>
                  </a:lnTo>
                  <a:lnTo>
                    <a:pt x="995" y="1686"/>
                  </a:lnTo>
                  <a:lnTo>
                    <a:pt x="989" y="1686"/>
                  </a:lnTo>
                  <a:lnTo>
                    <a:pt x="995" y="1693"/>
                  </a:lnTo>
                  <a:lnTo>
                    <a:pt x="989" y="1693"/>
                  </a:lnTo>
                  <a:lnTo>
                    <a:pt x="982" y="1686"/>
                  </a:lnTo>
                  <a:lnTo>
                    <a:pt x="975" y="1693"/>
                  </a:lnTo>
                  <a:lnTo>
                    <a:pt x="975" y="1700"/>
                  </a:lnTo>
                  <a:lnTo>
                    <a:pt x="982" y="1700"/>
                  </a:lnTo>
                  <a:lnTo>
                    <a:pt x="982" y="1707"/>
                  </a:lnTo>
                  <a:lnTo>
                    <a:pt x="975" y="1713"/>
                  </a:lnTo>
                  <a:lnTo>
                    <a:pt x="975" y="1707"/>
                  </a:lnTo>
                  <a:lnTo>
                    <a:pt x="968" y="1707"/>
                  </a:lnTo>
                  <a:lnTo>
                    <a:pt x="968" y="1720"/>
                  </a:lnTo>
                  <a:lnTo>
                    <a:pt x="962" y="1727"/>
                  </a:lnTo>
                  <a:lnTo>
                    <a:pt x="962" y="1720"/>
                  </a:lnTo>
                  <a:lnTo>
                    <a:pt x="955" y="1727"/>
                  </a:lnTo>
                  <a:lnTo>
                    <a:pt x="928" y="1740"/>
                  </a:lnTo>
                  <a:lnTo>
                    <a:pt x="928" y="1734"/>
                  </a:lnTo>
                  <a:lnTo>
                    <a:pt x="921" y="1734"/>
                  </a:lnTo>
                  <a:lnTo>
                    <a:pt x="914" y="1734"/>
                  </a:lnTo>
                  <a:lnTo>
                    <a:pt x="907" y="1727"/>
                  </a:lnTo>
                  <a:lnTo>
                    <a:pt x="894" y="1734"/>
                  </a:lnTo>
                  <a:lnTo>
                    <a:pt x="894" y="1740"/>
                  </a:lnTo>
                  <a:lnTo>
                    <a:pt x="880" y="1740"/>
                  </a:lnTo>
                  <a:lnTo>
                    <a:pt x="867" y="1740"/>
                  </a:lnTo>
                  <a:lnTo>
                    <a:pt x="867" y="1734"/>
                  </a:lnTo>
                  <a:lnTo>
                    <a:pt x="867" y="1727"/>
                  </a:lnTo>
                  <a:lnTo>
                    <a:pt x="874" y="1727"/>
                  </a:lnTo>
                  <a:lnTo>
                    <a:pt x="874" y="1720"/>
                  </a:lnTo>
                  <a:lnTo>
                    <a:pt x="867" y="1713"/>
                  </a:lnTo>
                  <a:lnTo>
                    <a:pt x="867" y="1707"/>
                  </a:lnTo>
                  <a:lnTo>
                    <a:pt x="860" y="1707"/>
                  </a:lnTo>
                  <a:lnTo>
                    <a:pt x="860" y="1700"/>
                  </a:lnTo>
                  <a:lnTo>
                    <a:pt x="860" y="1686"/>
                  </a:lnTo>
                  <a:lnTo>
                    <a:pt x="853" y="1686"/>
                  </a:lnTo>
                  <a:lnTo>
                    <a:pt x="840" y="1686"/>
                  </a:lnTo>
                  <a:lnTo>
                    <a:pt x="826" y="1700"/>
                  </a:lnTo>
                  <a:lnTo>
                    <a:pt x="819" y="1686"/>
                  </a:lnTo>
                  <a:lnTo>
                    <a:pt x="819" y="1679"/>
                  </a:lnTo>
                  <a:lnTo>
                    <a:pt x="819" y="1666"/>
                  </a:lnTo>
                  <a:lnTo>
                    <a:pt x="813" y="1652"/>
                  </a:lnTo>
                  <a:lnTo>
                    <a:pt x="806" y="1652"/>
                  </a:lnTo>
                  <a:lnTo>
                    <a:pt x="799" y="1646"/>
                  </a:lnTo>
                  <a:lnTo>
                    <a:pt x="799" y="1639"/>
                  </a:lnTo>
                  <a:lnTo>
                    <a:pt x="806" y="1632"/>
                  </a:lnTo>
                  <a:lnTo>
                    <a:pt x="813" y="1646"/>
                  </a:lnTo>
                  <a:lnTo>
                    <a:pt x="819" y="1646"/>
                  </a:lnTo>
                  <a:lnTo>
                    <a:pt x="813" y="1639"/>
                  </a:lnTo>
                  <a:lnTo>
                    <a:pt x="819" y="1632"/>
                  </a:lnTo>
                  <a:lnTo>
                    <a:pt x="806" y="1625"/>
                  </a:lnTo>
                  <a:lnTo>
                    <a:pt x="799" y="1625"/>
                  </a:lnTo>
                  <a:lnTo>
                    <a:pt x="792" y="1618"/>
                  </a:lnTo>
                  <a:lnTo>
                    <a:pt x="799" y="1618"/>
                  </a:lnTo>
                  <a:lnTo>
                    <a:pt x="799" y="1612"/>
                  </a:lnTo>
                  <a:lnTo>
                    <a:pt x="806" y="1612"/>
                  </a:lnTo>
                  <a:lnTo>
                    <a:pt x="813" y="1612"/>
                  </a:lnTo>
                  <a:lnTo>
                    <a:pt x="806" y="1605"/>
                  </a:lnTo>
                  <a:lnTo>
                    <a:pt x="799" y="1605"/>
                  </a:lnTo>
                  <a:lnTo>
                    <a:pt x="799" y="1598"/>
                  </a:lnTo>
                  <a:lnTo>
                    <a:pt x="806" y="1598"/>
                  </a:lnTo>
                  <a:lnTo>
                    <a:pt x="799" y="1598"/>
                  </a:lnTo>
                  <a:lnTo>
                    <a:pt x="792" y="1605"/>
                  </a:lnTo>
                  <a:lnTo>
                    <a:pt x="792" y="1598"/>
                  </a:lnTo>
                  <a:lnTo>
                    <a:pt x="792" y="1591"/>
                  </a:lnTo>
                  <a:lnTo>
                    <a:pt x="785" y="1591"/>
                  </a:lnTo>
                  <a:lnTo>
                    <a:pt x="785" y="1585"/>
                  </a:lnTo>
                  <a:lnTo>
                    <a:pt x="779" y="1585"/>
                  </a:lnTo>
                  <a:lnTo>
                    <a:pt x="779" y="1578"/>
                  </a:lnTo>
                  <a:lnTo>
                    <a:pt x="765" y="1578"/>
                  </a:lnTo>
                  <a:lnTo>
                    <a:pt x="765" y="1571"/>
                  </a:lnTo>
                  <a:lnTo>
                    <a:pt x="758" y="1578"/>
                  </a:lnTo>
                  <a:lnTo>
                    <a:pt x="765" y="1578"/>
                  </a:lnTo>
                  <a:lnTo>
                    <a:pt x="758" y="1585"/>
                  </a:lnTo>
                  <a:lnTo>
                    <a:pt x="752" y="1585"/>
                  </a:lnTo>
                  <a:lnTo>
                    <a:pt x="758" y="1585"/>
                  </a:lnTo>
                  <a:lnTo>
                    <a:pt x="758" y="1591"/>
                  </a:lnTo>
                  <a:lnTo>
                    <a:pt x="752" y="1591"/>
                  </a:lnTo>
                  <a:lnTo>
                    <a:pt x="738" y="1598"/>
                  </a:lnTo>
                  <a:lnTo>
                    <a:pt x="731" y="1598"/>
                  </a:lnTo>
                  <a:lnTo>
                    <a:pt x="725" y="1591"/>
                  </a:lnTo>
                  <a:lnTo>
                    <a:pt x="718" y="1591"/>
                  </a:lnTo>
                  <a:lnTo>
                    <a:pt x="711" y="1598"/>
                  </a:lnTo>
                  <a:lnTo>
                    <a:pt x="711" y="1591"/>
                  </a:lnTo>
                  <a:lnTo>
                    <a:pt x="704" y="1605"/>
                  </a:lnTo>
                  <a:lnTo>
                    <a:pt x="691" y="1585"/>
                  </a:lnTo>
                  <a:lnTo>
                    <a:pt x="677" y="1571"/>
                  </a:lnTo>
                  <a:lnTo>
                    <a:pt x="670" y="1564"/>
                  </a:lnTo>
                  <a:lnTo>
                    <a:pt x="670" y="1557"/>
                  </a:lnTo>
                  <a:lnTo>
                    <a:pt x="677" y="1551"/>
                  </a:lnTo>
                  <a:lnTo>
                    <a:pt x="677" y="1544"/>
                  </a:lnTo>
                  <a:lnTo>
                    <a:pt x="670" y="1544"/>
                  </a:lnTo>
                  <a:lnTo>
                    <a:pt x="670" y="1537"/>
                  </a:lnTo>
                  <a:lnTo>
                    <a:pt x="664" y="1537"/>
                  </a:lnTo>
                  <a:lnTo>
                    <a:pt x="664" y="1530"/>
                  </a:lnTo>
                  <a:lnTo>
                    <a:pt x="657" y="1524"/>
                  </a:lnTo>
                  <a:lnTo>
                    <a:pt x="657" y="1517"/>
                  </a:lnTo>
                  <a:lnTo>
                    <a:pt x="650" y="1517"/>
                  </a:lnTo>
                  <a:lnTo>
                    <a:pt x="657" y="1517"/>
                  </a:lnTo>
                  <a:lnTo>
                    <a:pt x="650" y="1510"/>
                  </a:lnTo>
                  <a:lnTo>
                    <a:pt x="650" y="1517"/>
                  </a:lnTo>
                  <a:lnTo>
                    <a:pt x="643" y="1510"/>
                  </a:lnTo>
                  <a:lnTo>
                    <a:pt x="650" y="1503"/>
                  </a:lnTo>
                  <a:lnTo>
                    <a:pt x="657" y="1490"/>
                  </a:lnTo>
                  <a:lnTo>
                    <a:pt x="657" y="1476"/>
                  </a:lnTo>
                  <a:lnTo>
                    <a:pt x="643" y="1476"/>
                  </a:lnTo>
                  <a:lnTo>
                    <a:pt x="636" y="1476"/>
                  </a:lnTo>
                  <a:lnTo>
                    <a:pt x="616" y="1476"/>
                  </a:lnTo>
                  <a:lnTo>
                    <a:pt x="616" y="1469"/>
                  </a:lnTo>
                  <a:lnTo>
                    <a:pt x="623" y="1463"/>
                  </a:lnTo>
                  <a:lnTo>
                    <a:pt x="616" y="1456"/>
                  </a:lnTo>
                  <a:lnTo>
                    <a:pt x="609" y="1449"/>
                  </a:lnTo>
                  <a:lnTo>
                    <a:pt x="596" y="1442"/>
                  </a:lnTo>
                  <a:lnTo>
                    <a:pt x="596" y="1429"/>
                  </a:lnTo>
                  <a:lnTo>
                    <a:pt x="603" y="1415"/>
                  </a:lnTo>
                  <a:lnTo>
                    <a:pt x="596" y="1415"/>
                  </a:lnTo>
                  <a:lnTo>
                    <a:pt x="589" y="1422"/>
                  </a:lnTo>
                  <a:lnTo>
                    <a:pt x="589" y="1415"/>
                  </a:lnTo>
                  <a:lnTo>
                    <a:pt x="589" y="1408"/>
                  </a:lnTo>
                  <a:lnTo>
                    <a:pt x="596" y="1408"/>
                  </a:lnTo>
                  <a:lnTo>
                    <a:pt x="596" y="1402"/>
                  </a:lnTo>
                  <a:lnTo>
                    <a:pt x="589" y="1402"/>
                  </a:lnTo>
                  <a:lnTo>
                    <a:pt x="582" y="1402"/>
                  </a:lnTo>
                  <a:lnTo>
                    <a:pt x="575" y="1395"/>
                  </a:lnTo>
                  <a:lnTo>
                    <a:pt x="575" y="1388"/>
                  </a:lnTo>
                  <a:lnTo>
                    <a:pt x="569" y="1388"/>
                  </a:lnTo>
                  <a:lnTo>
                    <a:pt x="575" y="1381"/>
                  </a:lnTo>
                  <a:lnTo>
                    <a:pt x="562" y="1381"/>
                  </a:lnTo>
                  <a:lnTo>
                    <a:pt x="569" y="1375"/>
                  </a:lnTo>
                  <a:lnTo>
                    <a:pt x="569" y="1361"/>
                  </a:lnTo>
                  <a:lnTo>
                    <a:pt x="575" y="1354"/>
                  </a:lnTo>
                  <a:lnTo>
                    <a:pt x="569" y="1347"/>
                  </a:lnTo>
                  <a:lnTo>
                    <a:pt x="575" y="1341"/>
                  </a:lnTo>
                  <a:lnTo>
                    <a:pt x="575" y="1334"/>
                  </a:lnTo>
                  <a:lnTo>
                    <a:pt x="569" y="1327"/>
                  </a:lnTo>
                  <a:lnTo>
                    <a:pt x="575" y="1327"/>
                  </a:lnTo>
                  <a:lnTo>
                    <a:pt x="569" y="1320"/>
                  </a:lnTo>
                  <a:lnTo>
                    <a:pt x="575" y="1320"/>
                  </a:lnTo>
                  <a:lnTo>
                    <a:pt x="575" y="1307"/>
                  </a:lnTo>
                  <a:lnTo>
                    <a:pt x="575" y="1300"/>
                  </a:lnTo>
                  <a:lnTo>
                    <a:pt x="575" y="1287"/>
                  </a:lnTo>
                  <a:lnTo>
                    <a:pt x="575" y="1273"/>
                  </a:lnTo>
                  <a:lnTo>
                    <a:pt x="569" y="1266"/>
                  </a:lnTo>
                  <a:lnTo>
                    <a:pt x="562" y="1273"/>
                  </a:lnTo>
                  <a:lnTo>
                    <a:pt x="555" y="1273"/>
                  </a:lnTo>
                  <a:lnTo>
                    <a:pt x="548" y="1280"/>
                  </a:lnTo>
                  <a:lnTo>
                    <a:pt x="535" y="1287"/>
                  </a:lnTo>
                  <a:lnTo>
                    <a:pt x="542" y="1273"/>
                  </a:lnTo>
                  <a:lnTo>
                    <a:pt x="548" y="1273"/>
                  </a:lnTo>
                  <a:lnTo>
                    <a:pt x="555" y="1266"/>
                  </a:lnTo>
                  <a:lnTo>
                    <a:pt x="555" y="1232"/>
                  </a:lnTo>
                  <a:lnTo>
                    <a:pt x="542" y="1205"/>
                  </a:lnTo>
                  <a:lnTo>
                    <a:pt x="535" y="1198"/>
                  </a:lnTo>
                  <a:lnTo>
                    <a:pt x="528" y="1185"/>
                  </a:lnTo>
                  <a:lnTo>
                    <a:pt x="521" y="1178"/>
                  </a:lnTo>
                  <a:lnTo>
                    <a:pt x="515" y="1165"/>
                  </a:lnTo>
                  <a:lnTo>
                    <a:pt x="501" y="1165"/>
                  </a:lnTo>
                  <a:lnTo>
                    <a:pt x="474" y="1151"/>
                  </a:lnTo>
                  <a:lnTo>
                    <a:pt x="474" y="1158"/>
                  </a:lnTo>
                  <a:lnTo>
                    <a:pt x="454" y="1165"/>
                  </a:lnTo>
                  <a:lnTo>
                    <a:pt x="447" y="1171"/>
                  </a:lnTo>
                  <a:lnTo>
                    <a:pt x="440" y="1178"/>
                  </a:lnTo>
                  <a:lnTo>
                    <a:pt x="433" y="1178"/>
                  </a:lnTo>
                  <a:lnTo>
                    <a:pt x="440" y="1185"/>
                  </a:lnTo>
                  <a:lnTo>
                    <a:pt x="433" y="1192"/>
                  </a:lnTo>
                  <a:lnTo>
                    <a:pt x="433" y="1198"/>
                  </a:lnTo>
                  <a:lnTo>
                    <a:pt x="440" y="1205"/>
                  </a:lnTo>
                  <a:lnTo>
                    <a:pt x="447" y="1205"/>
                  </a:lnTo>
                  <a:lnTo>
                    <a:pt x="447" y="1212"/>
                  </a:lnTo>
                  <a:lnTo>
                    <a:pt x="447" y="1219"/>
                  </a:lnTo>
                  <a:lnTo>
                    <a:pt x="454" y="1212"/>
                  </a:lnTo>
                  <a:lnTo>
                    <a:pt x="454" y="1219"/>
                  </a:lnTo>
                  <a:lnTo>
                    <a:pt x="440" y="1219"/>
                  </a:lnTo>
                  <a:lnTo>
                    <a:pt x="433" y="1212"/>
                  </a:lnTo>
                  <a:lnTo>
                    <a:pt x="426" y="1205"/>
                  </a:lnTo>
                  <a:lnTo>
                    <a:pt x="433" y="1198"/>
                  </a:lnTo>
                  <a:lnTo>
                    <a:pt x="426" y="1192"/>
                  </a:lnTo>
                  <a:lnTo>
                    <a:pt x="426" y="1185"/>
                  </a:lnTo>
                  <a:lnTo>
                    <a:pt x="420" y="1171"/>
                  </a:lnTo>
                  <a:lnTo>
                    <a:pt x="413" y="1171"/>
                  </a:lnTo>
                  <a:lnTo>
                    <a:pt x="399" y="1171"/>
                  </a:lnTo>
                  <a:lnTo>
                    <a:pt x="413" y="1178"/>
                  </a:lnTo>
                  <a:lnTo>
                    <a:pt x="413" y="1185"/>
                  </a:lnTo>
                  <a:lnTo>
                    <a:pt x="413" y="1198"/>
                  </a:lnTo>
                  <a:lnTo>
                    <a:pt x="420" y="1198"/>
                  </a:lnTo>
                  <a:lnTo>
                    <a:pt x="413" y="1205"/>
                  </a:lnTo>
                  <a:lnTo>
                    <a:pt x="420" y="1212"/>
                  </a:lnTo>
                  <a:lnTo>
                    <a:pt x="406" y="1212"/>
                  </a:lnTo>
                  <a:lnTo>
                    <a:pt x="399" y="1212"/>
                  </a:lnTo>
                  <a:lnTo>
                    <a:pt x="393" y="1205"/>
                  </a:lnTo>
                  <a:lnTo>
                    <a:pt x="379" y="1219"/>
                  </a:lnTo>
                  <a:lnTo>
                    <a:pt x="372" y="1205"/>
                  </a:lnTo>
                  <a:lnTo>
                    <a:pt x="359" y="1192"/>
                  </a:lnTo>
                  <a:lnTo>
                    <a:pt x="325" y="1212"/>
                  </a:lnTo>
                  <a:lnTo>
                    <a:pt x="311" y="1219"/>
                  </a:lnTo>
                  <a:lnTo>
                    <a:pt x="305" y="1226"/>
                  </a:lnTo>
                  <a:lnTo>
                    <a:pt x="291" y="1232"/>
                  </a:lnTo>
                  <a:lnTo>
                    <a:pt x="284" y="1239"/>
                  </a:lnTo>
                  <a:lnTo>
                    <a:pt x="264" y="1253"/>
                  </a:lnTo>
                  <a:lnTo>
                    <a:pt x="244" y="1253"/>
                  </a:lnTo>
                  <a:lnTo>
                    <a:pt x="230" y="1259"/>
                  </a:lnTo>
                  <a:lnTo>
                    <a:pt x="223" y="1266"/>
                  </a:lnTo>
                  <a:lnTo>
                    <a:pt x="210" y="1287"/>
                  </a:lnTo>
                  <a:lnTo>
                    <a:pt x="203" y="1287"/>
                  </a:lnTo>
                  <a:lnTo>
                    <a:pt x="203" y="1293"/>
                  </a:lnTo>
                  <a:lnTo>
                    <a:pt x="196" y="1300"/>
                  </a:lnTo>
                  <a:lnTo>
                    <a:pt x="189" y="1300"/>
                  </a:lnTo>
                  <a:lnTo>
                    <a:pt x="189" y="1287"/>
                  </a:lnTo>
                  <a:lnTo>
                    <a:pt x="189" y="1273"/>
                  </a:lnTo>
                  <a:lnTo>
                    <a:pt x="183" y="1273"/>
                  </a:lnTo>
                  <a:lnTo>
                    <a:pt x="176" y="1266"/>
                  </a:lnTo>
                  <a:lnTo>
                    <a:pt x="169" y="1266"/>
                  </a:lnTo>
                  <a:lnTo>
                    <a:pt x="162" y="1259"/>
                  </a:lnTo>
                  <a:lnTo>
                    <a:pt x="162" y="1253"/>
                  </a:lnTo>
                  <a:lnTo>
                    <a:pt x="156" y="1246"/>
                  </a:lnTo>
                  <a:lnTo>
                    <a:pt x="149" y="1246"/>
                  </a:lnTo>
                  <a:lnTo>
                    <a:pt x="149" y="1239"/>
                  </a:lnTo>
                  <a:lnTo>
                    <a:pt x="149" y="1232"/>
                  </a:lnTo>
                  <a:lnTo>
                    <a:pt x="142" y="1232"/>
                  </a:lnTo>
                  <a:lnTo>
                    <a:pt x="149" y="1232"/>
                  </a:lnTo>
                  <a:lnTo>
                    <a:pt x="142" y="1232"/>
                  </a:lnTo>
                  <a:lnTo>
                    <a:pt x="142" y="1226"/>
                  </a:lnTo>
                  <a:lnTo>
                    <a:pt x="142" y="1232"/>
                  </a:lnTo>
                  <a:lnTo>
                    <a:pt x="142" y="1226"/>
                  </a:lnTo>
                  <a:lnTo>
                    <a:pt x="149" y="1226"/>
                  </a:lnTo>
                  <a:lnTo>
                    <a:pt x="156" y="1219"/>
                  </a:lnTo>
                  <a:lnTo>
                    <a:pt x="162" y="1212"/>
                  </a:lnTo>
                  <a:lnTo>
                    <a:pt x="156" y="1212"/>
                  </a:lnTo>
                  <a:lnTo>
                    <a:pt x="149" y="1212"/>
                  </a:lnTo>
                  <a:lnTo>
                    <a:pt x="142" y="1212"/>
                  </a:lnTo>
                  <a:lnTo>
                    <a:pt x="142" y="1205"/>
                  </a:lnTo>
                  <a:lnTo>
                    <a:pt x="142" y="1198"/>
                  </a:lnTo>
                  <a:lnTo>
                    <a:pt x="142" y="1185"/>
                  </a:lnTo>
                  <a:lnTo>
                    <a:pt x="149" y="1178"/>
                  </a:lnTo>
                  <a:lnTo>
                    <a:pt x="156" y="1171"/>
                  </a:lnTo>
                  <a:lnTo>
                    <a:pt x="162" y="1171"/>
                  </a:lnTo>
                  <a:lnTo>
                    <a:pt x="169" y="1171"/>
                  </a:lnTo>
                  <a:lnTo>
                    <a:pt x="169" y="1185"/>
                  </a:lnTo>
                  <a:lnTo>
                    <a:pt x="169" y="1192"/>
                  </a:lnTo>
                  <a:lnTo>
                    <a:pt x="176" y="1192"/>
                  </a:lnTo>
                  <a:lnTo>
                    <a:pt x="183" y="1185"/>
                  </a:lnTo>
                  <a:lnTo>
                    <a:pt x="183" y="1178"/>
                  </a:lnTo>
                  <a:lnTo>
                    <a:pt x="189" y="1171"/>
                  </a:lnTo>
                  <a:lnTo>
                    <a:pt x="203" y="1158"/>
                  </a:lnTo>
                  <a:lnTo>
                    <a:pt x="210" y="1158"/>
                  </a:lnTo>
                  <a:lnTo>
                    <a:pt x="217" y="1165"/>
                  </a:lnTo>
                  <a:lnTo>
                    <a:pt x="217" y="1171"/>
                  </a:lnTo>
                  <a:lnTo>
                    <a:pt x="223" y="1178"/>
                  </a:lnTo>
                  <a:lnTo>
                    <a:pt x="223" y="1171"/>
                  </a:lnTo>
                  <a:lnTo>
                    <a:pt x="230" y="1165"/>
                  </a:lnTo>
                  <a:lnTo>
                    <a:pt x="237" y="1171"/>
                  </a:lnTo>
                  <a:lnTo>
                    <a:pt x="237" y="1165"/>
                  </a:lnTo>
                  <a:lnTo>
                    <a:pt x="237" y="1158"/>
                  </a:lnTo>
                  <a:lnTo>
                    <a:pt x="237" y="1151"/>
                  </a:lnTo>
                  <a:lnTo>
                    <a:pt x="244" y="1144"/>
                  </a:lnTo>
                  <a:lnTo>
                    <a:pt x="244" y="1138"/>
                  </a:lnTo>
                  <a:lnTo>
                    <a:pt x="244" y="1131"/>
                  </a:lnTo>
                  <a:lnTo>
                    <a:pt x="237" y="1124"/>
                  </a:lnTo>
                  <a:lnTo>
                    <a:pt x="237" y="1110"/>
                  </a:lnTo>
                  <a:lnTo>
                    <a:pt x="230" y="1104"/>
                  </a:lnTo>
                  <a:lnTo>
                    <a:pt x="230" y="1097"/>
                  </a:lnTo>
                  <a:lnTo>
                    <a:pt x="237" y="1090"/>
                  </a:lnTo>
                  <a:lnTo>
                    <a:pt x="237" y="1083"/>
                  </a:lnTo>
                  <a:lnTo>
                    <a:pt x="223" y="1077"/>
                  </a:lnTo>
                  <a:lnTo>
                    <a:pt x="217" y="1070"/>
                  </a:lnTo>
                  <a:lnTo>
                    <a:pt x="210" y="1063"/>
                  </a:lnTo>
                  <a:lnTo>
                    <a:pt x="203" y="1056"/>
                  </a:lnTo>
                  <a:lnTo>
                    <a:pt x="203" y="1049"/>
                  </a:lnTo>
                  <a:lnTo>
                    <a:pt x="203" y="1036"/>
                  </a:lnTo>
                  <a:lnTo>
                    <a:pt x="210" y="1029"/>
                  </a:lnTo>
                  <a:lnTo>
                    <a:pt x="210" y="1022"/>
                  </a:lnTo>
                  <a:lnTo>
                    <a:pt x="217" y="1016"/>
                  </a:lnTo>
                  <a:lnTo>
                    <a:pt x="210" y="1009"/>
                  </a:lnTo>
                  <a:lnTo>
                    <a:pt x="203" y="1002"/>
                  </a:lnTo>
                  <a:lnTo>
                    <a:pt x="196" y="1002"/>
                  </a:lnTo>
                  <a:lnTo>
                    <a:pt x="189" y="995"/>
                  </a:lnTo>
                  <a:lnTo>
                    <a:pt x="176" y="995"/>
                  </a:lnTo>
                  <a:lnTo>
                    <a:pt x="169" y="988"/>
                  </a:lnTo>
                  <a:lnTo>
                    <a:pt x="162" y="982"/>
                  </a:lnTo>
                  <a:lnTo>
                    <a:pt x="156" y="982"/>
                  </a:lnTo>
                  <a:lnTo>
                    <a:pt x="149" y="975"/>
                  </a:lnTo>
                  <a:lnTo>
                    <a:pt x="156" y="975"/>
                  </a:lnTo>
                  <a:lnTo>
                    <a:pt x="149" y="968"/>
                  </a:lnTo>
                  <a:lnTo>
                    <a:pt x="149" y="975"/>
                  </a:lnTo>
                  <a:lnTo>
                    <a:pt x="149" y="968"/>
                  </a:lnTo>
                  <a:lnTo>
                    <a:pt x="149" y="961"/>
                  </a:lnTo>
                  <a:lnTo>
                    <a:pt x="142" y="961"/>
                  </a:lnTo>
                  <a:lnTo>
                    <a:pt x="149" y="961"/>
                  </a:lnTo>
                  <a:lnTo>
                    <a:pt x="149" y="955"/>
                  </a:lnTo>
                  <a:lnTo>
                    <a:pt x="142" y="955"/>
                  </a:lnTo>
                  <a:lnTo>
                    <a:pt x="142" y="948"/>
                  </a:lnTo>
                  <a:lnTo>
                    <a:pt x="149" y="941"/>
                  </a:lnTo>
                  <a:lnTo>
                    <a:pt x="149" y="934"/>
                  </a:lnTo>
                  <a:lnTo>
                    <a:pt x="149" y="928"/>
                  </a:lnTo>
                  <a:lnTo>
                    <a:pt x="142" y="921"/>
                  </a:lnTo>
                  <a:lnTo>
                    <a:pt x="142" y="914"/>
                  </a:lnTo>
                  <a:lnTo>
                    <a:pt x="149" y="914"/>
                  </a:lnTo>
                  <a:lnTo>
                    <a:pt x="142" y="907"/>
                  </a:lnTo>
                  <a:lnTo>
                    <a:pt x="149" y="907"/>
                  </a:lnTo>
                  <a:lnTo>
                    <a:pt x="142" y="907"/>
                  </a:lnTo>
                  <a:lnTo>
                    <a:pt x="142" y="900"/>
                  </a:lnTo>
                  <a:lnTo>
                    <a:pt x="142" y="894"/>
                  </a:lnTo>
                  <a:lnTo>
                    <a:pt x="149" y="894"/>
                  </a:lnTo>
                  <a:lnTo>
                    <a:pt x="149" y="887"/>
                  </a:lnTo>
                  <a:lnTo>
                    <a:pt x="142" y="880"/>
                  </a:lnTo>
                  <a:lnTo>
                    <a:pt x="135" y="880"/>
                  </a:lnTo>
                  <a:lnTo>
                    <a:pt x="135" y="873"/>
                  </a:lnTo>
                  <a:lnTo>
                    <a:pt x="128" y="873"/>
                  </a:lnTo>
                  <a:lnTo>
                    <a:pt x="122" y="867"/>
                  </a:lnTo>
                  <a:lnTo>
                    <a:pt x="115" y="860"/>
                  </a:lnTo>
                  <a:lnTo>
                    <a:pt x="108" y="860"/>
                  </a:lnTo>
                  <a:lnTo>
                    <a:pt x="101" y="853"/>
                  </a:lnTo>
                  <a:lnTo>
                    <a:pt x="95" y="853"/>
                  </a:lnTo>
                  <a:lnTo>
                    <a:pt x="95" y="839"/>
                  </a:lnTo>
                  <a:lnTo>
                    <a:pt x="88" y="833"/>
                  </a:lnTo>
                  <a:lnTo>
                    <a:pt x="88" y="826"/>
                  </a:lnTo>
                  <a:lnTo>
                    <a:pt x="81" y="833"/>
                  </a:lnTo>
                  <a:lnTo>
                    <a:pt x="81" y="826"/>
                  </a:lnTo>
                  <a:lnTo>
                    <a:pt x="81" y="819"/>
                  </a:lnTo>
                  <a:lnTo>
                    <a:pt x="81" y="812"/>
                  </a:lnTo>
                  <a:lnTo>
                    <a:pt x="81" y="806"/>
                  </a:lnTo>
                  <a:lnTo>
                    <a:pt x="81" y="792"/>
                  </a:lnTo>
                  <a:lnTo>
                    <a:pt x="81" y="785"/>
                  </a:lnTo>
                  <a:lnTo>
                    <a:pt x="81" y="772"/>
                  </a:lnTo>
                  <a:lnTo>
                    <a:pt x="68" y="758"/>
                  </a:lnTo>
                  <a:lnTo>
                    <a:pt x="61" y="751"/>
                  </a:lnTo>
                  <a:lnTo>
                    <a:pt x="54" y="745"/>
                  </a:lnTo>
                  <a:lnTo>
                    <a:pt x="54" y="738"/>
                  </a:lnTo>
                  <a:lnTo>
                    <a:pt x="47" y="731"/>
                  </a:lnTo>
                  <a:lnTo>
                    <a:pt x="40" y="724"/>
                  </a:lnTo>
                  <a:lnTo>
                    <a:pt x="40" y="711"/>
                  </a:lnTo>
                  <a:lnTo>
                    <a:pt x="34" y="704"/>
                  </a:lnTo>
                  <a:lnTo>
                    <a:pt x="27" y="697"/>
                  </a:lnTo>
                  <a:lnTo>
                    <a:pt x="7" y="690"/>
                  </a:lnTo>
                  <a:lnTo>
                    <a:pt x="7" y="670"/>
                  </a:lnTo>
                  <a:lnTo>
                    <a:pt x="0" y="670"/>
                  </a:lnTo>
                  <a:lnTo>
                    <a:pt x="0" y="657"/>
                  </a:lnTo>
                  <a:lnTo>
                    <a:pt x="13" y="650"/>
                  </a:lnTo>
                  <a:lnTo>
                    <a:pt x="20" y="650"/>
                  </a:lnTo>
                  <a:lnTo>
                    <a:pt x="27" y="650"/>
                  </a:lnTo>
                  <a:lnTo>
                    <a:pt x="27" y="643"/>
                  </a:lnTo>
                  <a:lnTo>
                    <a:pt x="34" y="636"/>
                  </a:lnTo>
                  <a:lnTo>
                    <a:pt x="40" y="636"/>
                  </a:lnTo>
                  <a:lnTo>
                    <a:pt x="47" y="629"/>
                  </a:lnTo>
                  <a:lnTo>
                    <a:pt x="40" y="629"/>
                  </a:lnTo>
                  <a:lnTo>
                    <a:pt x="40" y="623"/>
                  </a:lnTo>
                  <a:lnTo>
                    <a:pt x="40" y="616"/>
                  </a:lnTo>
                  <a:lnTo>
                    <a:pt x="40" y="609"/>
                  </a:lnTo>
                  <a:lnTo>
                    <a:pt x="47" y="602"/>
                  </a:lnTo>
                  <a:lnTo>
                    <a:pt x="47" y="596"/>
                  </a:lnTo>
                  <a:lnTo>
                    <a:pt x="54" y="589"/>
                  </a:lnTo>
                  <a:lnTo>
                    <a:pt x="61" y="582"/>
                  </a:lnTo>
                  <a:lnTo>
                    <a:pt x="61" y="575"/>
                  </a:lnTo>
                  <a:lnTo>
                    <a:pt x="61" y="569"/>
                  </a:lnTo>
                  <a:lnTo>
                    <a:pt x="61" y="562"/>
                  </a:lnTo>
                  <a:lnTo>
                    <a:pt x="61" y="535"/>
                  </a:lnTo>
                  <a:lnTo>
                    <a:pt x="54" y="528"/>
                  </a:lnTo>
                  <a:lnTo>
                    <a:pt x="61" y="521"/>
                  </a:lnTo>
                  <a:lnTo>
                    <a:pt x="54" y="514"/>
                  </a:lnTo>
                  <a:lnTo>
                    <a:pt x="47" y="508"/>
                  </a:lnTo>
                  <a:lnTo>
                    <a:pt x="47" y="501"/>
                  </a:lnTo>
                  <a:lnTo>
                    <a:pt x="40" y="501"/>
                  </a:lnTo>
                  <a:lnTo>
                    <a:pt x="47" y="494"/>
                  </a:lnTo>
                  <a:lnTo>
                    <a:pt x="40" y="494"/>
                  </a:lnTo>
                  <a:lnTo>
                    <a:pt x="40" y="480"/>
                  </a:lnTo>
                  <a:lnTo>
                    <a:pt x="34" y="474"/>
                  </a:lnTo>
                  <a:lnTo>
                    <a:pt x="40" y="474"/>
                  </a:lnTo>
                  <a:lnTo>
                    <a:pt x="34" y="467"/>
                  </a:lnTo>
                  <a:lnTo>
                    <a:pt x="34" y="460"/>
                  </a:lnTo>
                  <a:lnTo>
                    <a:pt x="20" y="453"/>
                  </a:lnTo>
                  <a:lnTo>
                    <a:pt x="13" y="447"/>
                  </a:lnTo>
                  <a:lnTo>
                    <a:pt x="20" y="440"/>
                  </a:lnTo>
                  <a:lnTo>
                    <a:pt x="20" y="433"/>
                  </a:lnTo>
                  <a:lnTo>
                    <a:pt x="27" y="419"/>
                  </a:lnTo>
                  <a:lnTo>
                    <a:pt x="20" y="413"/>
                  </a:lnTo>
                  <a:lnTo>
                    <a:pt x="27" y="406"/>
                  </a:lnTo>
                  <a:lnTo>
                    <a:pt x="34" y="406"/>
                  </a:lnTo>
                  <a:lnTo>
                    <a:pt x="34" y="399"/>
                  </a:lnTo>
                  <a:lnTo>
                    <a:pt x="27" y="399"/>
                  </a:lnTo>
                  <a:lnTo>
                    <a:pt x="27" y="392"/>
                  </a:lnTo>
                  <a:lnTo>
                    <a:pt x="20" y="386"/>
                  </a:lnTo>
                  <a:lnTo>
                    <a:pt x="13" y="386"/>
                  </a:lnTo>
                  <a:lnTo>
                    <a:pt x="7" y="379"/>
                  </a:lnTo>
                  <a:lnTo>
                    <a:pt x="13" y="365"/>
                  </a:lnTo>
                  <a:lnTo>
                    <a:pt x="20" y="338"/>
                  </a:lnTo>
                  <a:lnTo>
                    <a:pt x="20" y="331"/>
                  </a:lnTo>
                  <a:lnTo>
                    <a:pt x="27" y="325"/>
                  </a:lnTo>
                  <a:lnTo>
                    <a:pt x="34" y="325"/>
                  </a:lnTo>
                  <a:lnTo>
                    <a:pt x="40" y="311"/>
                  </a:lnTo>
                  <a:lnTo>
                    <a:pt x="47" y="304"/>
                  </a:lnTo>
                  <a:lnTo>
                    <a:pt x="47" y="311"/>
                  </a:lnTo>
                  <a:lnTo>
                    <a:pt x="61" y="304"/>
                  </a:lnTo>
                  <a:lnTo>
                    <a:pt x="68" y="298"/>
                  </a:lnTo>
                  <a:lnTo>
                    <a:pt x="68" y="291"/>
                  </a:lnTo>
                  <a:lnTo>
                    <a:pt x="74" y="291"/>
                  </a:lnTo>
                  <a:lnTo>
                    <a:pt x="81" y="304"/>
                  </a:lnTo>
                  <a:lnTo>
                    <a:pt x="88" y="298"/>
                  </a:lnTo>
                  <a:lnTo>
                    <a:pt x="95" y="298"/>
                  </a:lnTo>
                  <a:lnTo>
                    <a:pt x="95" y="291"/>
                  </a:lnTo>
                  <a:lnTo>
                    <a:pt x="101" y="291"/>
                  </a:lnTo>
                  <a:lnTo>
                    <a:pt x="108" y="284"/>
                  </a:lnTo>
                  <a:lnTo>
                    <a:pt x="108" y="277"/>
                  </a:lnTo>
                  <a:lnTo>
                    <a:pt x="108" y="270"/>
                  </a:lnTo>
                  <a:lnTo>
                    <a:pt x="115" y="270"/>
                  </a:lnTo>
                  <a:lnTo>
                    <a:pt x="122" y="264"/>
                  </a:lnTo>
                  <a:lnTo>
                    <a:pt x="128" y="257"/>
                  </a:lnTo>
                  <a:lnTo>
                    <a:pt x="135" y="257"/>
                  </a:lnTo>
                  <a:lnTo>
                    <a:pt x="135" y="250"/>
                  </a:lnTo>
                  <a:lnTo>
                    <a:pt x="149" y="250"/>
                  </a:lnTo>
                  <a:lnTo>
                    <a:pt x="156" y="237"/>
                  </a:lnTo>
                  <a:lnTo>
                    <a:pt x="162" y="237"/>
                  </a:lnTo>
                  <a:lnTo>
                    <a:pt x="162" y="230"/>
                  </a:lnTo>
                  <a:lnTo>
                    <a:pt x="169" y="230"/>
                  </a:lnTo>
                  <a:lnTo>
                    <a:pt x="169" y="223"/>
                  </a:lnTo>
                  <a:lnTo>
                    <a:pt x="162" y="216"/>
                  </a:lnTo>
                  <a:lnTo>
                    <a:pt x="176" y="216"/>
                  </a:lnTo>
                  <a:lnTo>
                    <a:pt x="176" y="203"/>
                  </a:lnTo>
                  <a:lnTo>
                    <a:pt x="183" y="203"/>
                  </a:lnTo>
                  <a:lnTo>
                    <a:pt x="189" y="210"/>
                  </a:lnTo>
                  <a:lnTo>
                    <a:pt x="196" y="210"/>
                  </a:lnTo>
                  <a:lnTo>
                    <a:pt x="196" y="203"/>
                  </a:lnTo>
                  <a:lnTo>
                    <a:pt x="189" y="196"/>
                  </a:lnTo>
                  <a:lnTo>
                    <a:pt x="189" y="189"/>
                  </a:lnTo>
                  <a:lnTo>
                    <a:pt x="196" y="189"/>
                  </a:lnTo>
                  <a:lnTo>
                    <a:pt x="189" y="182"/>
                  </a:lnTo>
                  <a:lnTo>
                    <a:pt x="196" y="176"/>
                  </a:lnTo>
                  <a:lnTo>
                    <a:pt x="203" y="176"/>
                  </a:lnTo>
                  <a:lnTo>
                    <a:pt x="210" y="162"/>
                  </a:lnTo>
                  <a:lnTo>
                    <a:pt x="203" y="162"/>
                  </a:lnTo>
                  <a:lnTo>
                    <a:pt x="210" y="155"/>
                  </a:lnTo>
                  <a:lnTo>
                    <a:pt x="217" y="155"/>
                  </a:lnTo>
                  <a:lnTo>
                    <a:pt x="230" y="162"/>
                  </a:lnTo>
                  <a:lnTo>
                    <a:pt x="237" y="169"/>
                  </a:lnTo>
                  <a:lnTo>
                    <a:pt x="244" y="169"/>
                  </a:lnTo>
                  <a:lnTo>
                    <a:pt x="250" y="162"/>
                  </a:lnTo>
                  <a:lnTo>
                    <a:pt x="264" y="169"/>
                  </a:lnTo>
                  <a:lnTo>
                    <a:pt x="264" y="162"/>
                  </a:lnTo>
                  <a:lnTo>
                    <a:pt x="264" y="155"/>
                  </a:lnTo>
                  <a:lnTo>
                    <a:pt x="264" y="149"/>
                  </a:lnTo>
                  <a:lnTo>
                    <a:pt x="271" y="142"/>
                  </a:lnTo>
                  <a:lnTo>
                    <a:pt x="277" y="135"/>
                  </a:lnTo>
                  <a:lnTo>
                    <a:pt x="284" y="128"/>
                  </a:lnTo>
                  <a:lnTo>
                    <a:pt x="291" y="128"/>
                  </a:lnTo>
                  <a:lnTo>
                    <a:pt x="298" y="128"/>
                  </a:lnTo>
                  <a:lnTo>
                    <a:pt x="298" y="121"/>
                  </a:lnTo>
                  <a:lnTo>
                    <a:pt x="311" y="115"/>
                  </a:lnTo>
                  <a:lnTo>
                    <a:pt x="311" y="108"/>
                  </a:lnTo>
                  <a:lnTo>
                    <a:pt x="318" y="108"/>
                  </a:lnTo>
                  <a:lnTo>
                    <a:pt x="318" y="101"/>
                  </a:lnTo>
                  <a:lnTo>
                    <a:pt x="325" y="101"/>
                  </a:lnTo>
                  <a:lnTo>
                    <a:pt x="332" y="94"/>
                  </a:lnTo>
                  <a:lnTo>
                    <a:pt x="338" y="88"/>
                  </a:lnTo>
                  <a:lnTo>
                    <a:pt x="338" y="81"/>
                  </a:lnTo>
                  <a:lnTo>
                    <a:pt x="345" y="81"/>
                  </a:lnTo>
                  <a:lnTo>
                    <a:pt x="345" y="88"/>
                  </a:lnTo>
                  <a:lnTo>
                    <a:pt x="352" y="88"/>
                  </a:lnTo>
                  <a:lnTo>
                    <a:pt x="352" y="81"/>
                  </a:lnTo>
                  <a:lnTo>
                    <a:pt x="352" y="67"/>
                  </a:lnTo>
                  <a:lnTo>
                    <a:pt x="359" y="67"/>
                  </a:lnTo>
                  <a:lnTo>
                    <a:pt x="359" y="81"/>
                  </a:lnTo>
                  <a:lnTo>
                    <a:pt x="366" y="81"/>
                  </a:lnTo>
                  <a:lnTo>
                    <a:pt x="366" y="74"/>
                  </a:lnTo>
                  <a:lnTo>
                    <a:pt x="366" y="67"/>
                  </a:lnTo>
                  <a:lnTo>
                    <a:pt x="372" y="74"/>
                  </a:lnTo>
                  <a:lnTo>
                    <a:pt x="379" y="67"/>
                  </a:lnTo>
                  <a:lnTo>
                    <a:pt x="372" y="67"/>
                  </a:lnTo>
                  <a:lnTo>
                    <a:pt x="372" y="60"/>
                  </a:lnTo>
                  <a:lnTo>
                    <a:pt x="379" y="60"/>
                  </a:lnTo>
                  <a:lnTo>
                    <a:pt x="393" y="60"/>
                  </a:lnTo>
                  <a:lnTo>
                    <a:pt x="393" y="54"/>
                  </a:lnTo>
                  <a:lnTo>
                    <a:pt x="386" y="47"/>
                  </a:lnTo>
                  <a:lnTo>
                    <a:pt x="386" y="33"/>
                  </a:lnTo>
                  <a:lnTo>
                    <a:pt x="379" y="27"/>
                  </a:lnTo>
                  <a:lnTo>
                    <a:pt x="379" y="20"/>
                  </a:lnTo>
                  <a:lnTo>
                    <a:pt x="379" y="6"/>
                  </a:lnTo>
                  <a:lnTo>
                    <a:pt x="393" y="13"/>
                  </a:lnTo>
                  <a:lnTo>
                    <a:pt x="393" y="20"/>
                  </a:lnTo>
                  <a:lnTo>
                    <a:pt x="393" y="13"/>
                  </a:lnTo>
                  <a:lnTo>
                    <a:pt x="406" y="13"/>
                  </a:lnTo>
                  <a:lnTo>
                    <a:pt x="413" y="13"/>
                  </a:lnTo>
                  <a:lnTo>
                    <a:pt x="433" y="13"/>
                  </a:lnTo>
                  <a:lnTo>
                    <a:pt x="440" y="20"/>
                  </a:lnTo>
                  <a:lnTo>
                    <a:pt x="454" y="27"/>
                  </a:lnTo>
                  <a:lnTo>
                    <a:pt x="460" y="20"/>
                  </a:lnTo>
                  <a:lnTo>
                    <a:pt x="467" y="13"/>
                  </a:lnTo>
                  <a:lnTo>
                    <a:pt x="481" y="13"/>
                  </a:lnTo>
                  <a:lnTo>
                    <a:pt x="487" y="6"/>
                  </a:lnTo>
                  <a:lnTo>
                    <a:pt x="501" y="6"/>
                  </a:lnTo>
                  <a:lnTo>
                    <a:pt x="501" y="0"/>
                  </a:lnTo>
                  <a:lnTo>
                    <a:pt x="508" y="6"/>
                  </a:lnTo>
                  <a:lnTo>
                    <a:pt x="515" y="6"/>
                  </a:lnTo>
                  <a:lnTo>
                    <a:pt x="521" y="6"/>
                  </a:lnTo>
                  <a:lnTo>
                    <a:pt x="528" y="13"/>
                  </a:lnTo>
                  <a:close/>
                </a:path>
              </a:pathLst>
            </a:custGeom>
            <a:solidFill>
              <a:srgbClr val="001F5A"/>
            </a:solidFill>
            <a:ln w="1" cap="sq">
              <a:solidFill>
                <a:srgbClr val="7F7F7F"/>
              </a:solidFill>
              <a:prstDash val="solid"/>
              <a:miter lim="800000"/>
              <a:headEnd/>
              <a:tailEnd/>
            </a:ln>
          </p:spPr>
          <p:txBody>
            <a:bodyPr lIns="100796" tIns="50398" rIns="100796" bIns="50398"/>
            <a:lstStyle/>
            <a:p>
              <a:endParaRPr lang="es-ES" sz="2004" dirty="0"/>
            </a:p>
          </p:txBody>
        </p:sp>
        <p:sp>
          <p:nvSpPr>
            <p:cNvPr id="37" name="malaga">
              <a:extLst>
                <a:ext uri="{FF2B5EF4-FFF2-40B4-BE49-F238E27FC236}">
                  <a16:creationId xmlns:a16="http://schemas.microsoft.com/office/drawing/2014/main" id="{9045A8DD-E30C-FCBB-45EB-E15F6D5000FF}"/>
                </a:ext>
              </a:extLst>
            </p:cNvPr>
            <p:cNvSpPr>
              <a:spLocks/>
            </p:cNvSpPr>
            <p:nvPr/>
          </p:nvSpPr>
          <p:spPr bwMode="auto">
            <a:xfrm>
              <a:off x="13479144" y="8382421"/>
              <a:ext cx="633373" cy="430581"/>
            </a:xfrm>
            <a:custGeom>
              <a:avLst/>
              <a:gdLst>
                <a:gd name="T0" fmla="*/ 2147483647 w 1700"/>
                <a:gd name="T1" fmla="*/ 2147483647 h 1090"/>
                <a:gd name="T2" fmla="*/ 2147483647 w 1700"/>
                <a:gd name="T3" fmla="*/ 2147483647 h 1090"/>
                <a:gd name="T4" fmla="*/ 2147483647 w 1700"/>
                <a:gd name="T5" fmla="*/ 2147483647 h 1090"/>
                <a:gd name="T6" fmla="*/ 2147483647 w 1700"/>
                <a:gd name="T7" fmla="*/ 2147483647 h 1090"/>
                <a:gd name="T8" fmla="*/ 2147483647 w 1700"/>
                <a:gd name="T9" fmla="*/ 2147483647 h 1090"/>
                <a:gd name="T10" fmla="*/ 2147483647 w 1700"/>
                <a:gd name="T11" fmla="*/ 2147483647 h 1090"/>
                <a:gd name="T12" fmla="*/ 2147483647 w 1700"/>
                <a:gd name="T13" fmla="*/ 2147483647 h 1090"/>
                <a:gd name="T14" fmla="*/ 2147483647 w 1700"/>
                <a:gd name="T15" fmla="*/ 2147483647 h 1090"/>
                <a:gd name="T16" fmla="*/ 2147483647 w 1700"/>
                <a:gd name="T17" fmla="*/ 2147483647 h 1090"/>
                <a:gd name="T18" fmla="*/ 2147483647 w 1700"/>
                <a:gd name="T19" fmla="*/ 2147483647 h 1090"/>
                <a:gd name="T20" fmla="*/ 2147483647 w 1700"/>
                <a:gd name="T21" fmla="*/ 2147483647 h 1090"/>
                <a:gd name="T22" fmla="*/ 2147483647 w 1700"/>
                <a:gd name="T23" fmla="*/ 2147483647 h 1090"/>
                <a:gd name="T24" fmla="*/ 2147483647 w 1700"/>
                <a:gd name="T25" fmla="*/ 2147483647 h 1090"/>
                <a:gd name="T26" fmla="*/ 2147483647 w 1700"/>
                <a:gd name="T27" fmla="*/ 2147483647 h 1090"/>
                <a:gd name="T28" fmla="*/ 2147483647 w 1700"/>
                <a:gd name="T29" fmla="*/ 2147483647 h 1090"/>
                <a:gd name="T30" fmla="*/ 2147483647 w 1700"/>
                <a:gd name="T31" fmla="*/ 2147483647 h 1090"/>
                <a:gd name="T32" fmla="*/ 2147483647 w 1700"/>
                <a:gd name="T33" fmla="*/ 2147483647 h 1090"/>
                <a:gd name="T34" fmla="*/ 2147483647 w 1700"/>
                <a:gd name="T35" fmla="*/ 2147483647 h 1090"/>
                <a:gd name="T36" fmla="*/ 2147483647 w 1700"/>
                <a:gd name="T37" fmla="*/ 2147483647 h 1090"/>
                <a:gd name="T38" fmla="*/ 2147483647 w 1700"/>
                <a:gd name="T39" fmla="*/ 2147483647 h 1090"/>
                <a:gd name="T40" fmla="*/ 2147483647 w 1700"/>
                <a:gd name="T41" fmla="*/ 2147483647 h 1090"/>
                <a:gd name="T42" fmla="*/ 2147483647 w 1700"/>
                <a:gd name="T43" fmla="*/ 2147483647 h 1090"/>
                <a:gd name="T44" fmla="*/ 2147483647 w 1700"/>
                <a:gd name="T45" fmla="*/ 2147483647 h 1090"/>
                <a:gd name="T46" fmla="*/ 2147483647 w 1700"/>
                <a:gd name="T47" fmla="*/ 2147483647 h 1090"/>
                <a:gd name="T48" fmla="*/ 2147483647 w 1700"/>
                <a:gd name="T49" fmla="*/ 2147483647 h 1090"/>
                <a:gd name="T50" fmla="*/ 2147483647 w 1700"/>
                <a:gd name="T51" fmla="*/ 2147483647 h 1090"/>
                <a:gd name="T52" fmla="*/ 2147483647 w 1700"/>
                <a:gd name="T53" fmla="*/ 2147483647 h 1090"/>
                <a:gd name="T54" fmla="*/ 2147483647 w 1700"/>
                <a:gd name="T55" fmla="*/ 2147483647 h 1090"/>
                <a:gd name="T56" fmla="*/ 2147483647 w 1700"/>
                <a:gd name="T57" fmla="*/ 2147483647 h 1090"/>
                <a:gd name="T58" fmla="*/ 814227329 w 1700"/>
                <a:gd name="T59" fmla="*/ 2147483647 h 1090"/>
                <a:gd name="T60" fmla="*/ 2147483647 w 1700"/>
                <a:gd name="T61" fmla="*/ 2147483647 h 1090"/>
                <a:gd name="T62" fmla="*/ 2147483647 w 1700"/>
                <a:gd name="T63" fmla="*/ 2147483647 h 1090"/>
                <a:gd name="T64" fmla="*/ 2147483647 w 1700"/>
                <a:gd name="T65" fmla="*/ 2147483647 h 1090"/>
                <a:gd name="T66" fmla="*/ 2147483647 w 1700"/>
                <a:gd name="T67" fmla="*/ 2147483647 h 1090"/>
                <a:gd name="T68" fmla="*/ 2147483647 w 1700"/>
                <a:gd name="T69" fmla="*/ 2147483647 h 1090"/>
                <a:gd name="T70" fmla="*/ 2147483647 w 1700"/>
                <a:gd name="T71" fmla="*/ 2147483647 h 1090"/>
                <a:gd name="T72" fmla="*/ 2147483647 w 1700"/>
                <a:gd name="T73" fmla="*/ 2147483647 h 1090"/>
                <a:gd name="T74" fmla="*/ 2147483647 w 1700"/>
                <a:gd name="T75" fmla="*/ 2147483647 h 1090"/>
                <a:gd name="T76" fmla="*/ 2147483647 w 1700"/>
                <a:gd name="T77" fmla="*/ 2147483647 h 1090"/>
                <a:gd name="T78" fmla="*/ 2147483647 w 1700"/>
                <a:gd name="T79" fmla="*/ 2147483647 h 1090"/>
                <a:gd name="T80" fmla="*/ 2147483647 w 1700"/>
                <a:gd name="T81" fmla="*/ 2147483647 h 1090"/>
                <a:gd name="T82" fmla="*/ 2147483647 w 1700"/>
                <a:gd name="T83" fmla="*/ 2147483647 h 1090"/>
                <a:gd name="T84" fmla="*/ 2147483647 w 1700"/>
                <a:gd name="T85" fmla="*/ 2147483647 h 1090"/>
                <a:gd name="T86" fmla="*/ 2147483647 w 1700"/>
                <a:gd name="T87" fmla="*/ 2147483647 h 1090"/>
                <a:gd name="T88" fmla="*/ 2147483647 w 1700"/>
                <a:gd name="T89" fmla="*/ 2147483647 h 1090"/>
                <a:gd name="T90" fmla="*/ 2147483647 w 1700"/>
                <a:gd name="T91" fmla="*/ 2147483647 h 1090"/>
                <a:gd name="T92" fmla="*/ 2147483647 w 1700"/>
                <a:gd name="T93" fmla="*/ 2147483647 h 1090"/>
                <a:gd name="T94" fmla="*/ 2147483647 w 1700"/>
                <a:gd name="T95" fmla="*/ 2147483647 h 1090"/>
                <a:gd name="T96" fmla="*/ 2147483647 w 1700"/>
                <a:gd name="T97" fmla="*/ 2147483647 h 1090"/>
                <a:gd name="T98" fmla="*/ 2147483647 w 1700"/>
                <a:gd name="T99" fmla="*/ 2147483647 h 1090"/>
                <a:gd name="T100" fmla="*/ 2147483647 w 1700"/>
                <a:gd name="T101" fmla="*/ 2099363976 h 1090"/>
                <a:gd name="T102" fmla="*/ 2147483647 w 1700"/>
                <a:gd name="T103" fmla="*/ 1667062514 h 1090"/>
                <a:gd name="T104" fmla="*/ 2147483647 w 1700"/>
                <a:gd name="T105" fmla="*/ 2147483647 h 1090"/>
                <a:gd name="T106" fmla="*/ 2147483647 w 1700"/>
                <a:gd name="T107" fmla="*/ 2147483647 h 1090"/>
                <a:gd name="T108" fmla="*/ 2147483647 w 1700"/>
                <a:gd name="T109" fmla="*/ 2147483647 h 1090"/>
                <a:gd name="T110" fmla="*/ 2147483647 w 1700"/>
                <a:gd name="T111" fmla="*/ 2099363976 h 1090"/>
                <a:gd name="T112" fmla="*/ 2147483647 w 1700"/>
                <a:gd name="T113" fmla="*/ 370476477 h 1090"/>
                <a:gd name="T114" fmla="*/ 2147483647 w 1700"/>
                <a:gd name="T115" fmla="*/ 802618036 h 1090"/>
                <a:gd name="T116" fmla="*/ 2147483647 w 1700"/>
                <a:gd name="T117" fmla="*/ 2147483647 h 1090"/>
                <a:gd name="T118" fmla="*/ 2147483647 w 1700"/>
                <a:gd name="T119" fmla="*/ 2147483647 h 10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00"/>
                <a:gd name="T181" fmla="*/ 0 h 1090"/>
                <a:gd name="T182" fmla="*/ 1700 w 1700"/>
                <a:gd name="T183" fmla="*/ 1090 h 10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00" h="1090">
                  <a:moveTo>
                    <a:pt x="1212" y="155"/>
                  </a:moveTo>
                  <a:lnTo>
                    <a:pt x="1219" y="169"/>
                  </a:lnTo>
                  <a:lnTo>
                    <a:pt x="1226" y="176"/>
                  </a:lnTo>
                  <a:lnTo>
                    <a:pt x="1226" y="189"/>
                  </a:lnTo>
                  <a:lnTo>
                    <a:pt x="1226" y="196"/>
                  </a:lnTo>
                  <a:lnTo>
                    <a:pt x="1226" y="203"/>
                  </a:lnTo>
                  <a:lnTo>
                    <a:pt x="1226" y="210"/>
                  </a:lnTo>
                  <a:lnTo>
                    <a:pt x="1232" y="216"/>
                  </a:lnTo>
                  <a:lnTo>
                    <a:pt x="1232" y="223"/>
                  </a:lnTo>
                  <a:lnTo>
                    <a:pt x="1232" y="244"/>
                  </a:lnTo>
                  <a:lnTo>
                    <a:pt x="1232" y="264"/>
                  </a:lnTo>
                  <a:lnTo>
                    <a:pt x="1239" y="277"/>
                  </a:lnTo>
                  <a:lnTo>
                    <a:pt x="1239" y="291"/>
                  </a:lnTo>
                  <a:lnTo>
                    <a:pt x="1239" y="304"/>
                  </a:lnTo>
                  <a:lnTo>
                    <a:pt x="1253" y="304"/>
                  </a:lnTo>
                  <a:lnTo>
                    <a:pt x="1253" y="298"/>
                  </a:lnTo>
                  <a:lnTo>
                    <a:pt x="1260" y="298"/>
                  </a:lnTo>
                  <a:lnTo>
                    <a:pt x="1280" y="304"/>
                  </a:lnTo>
                  <a:lnTo>
                    <a:pt x="1287" y="311"/>
                  </a:lnTo>
                  <a:lnTo>
                    <a:pt x="1287" y="318"/>
                  </a:lnTo>
                  <a:lnTo>
                    <a:pt x="1293" y="332"/>
                  </a:lnTo>
                  <a:lnTo>
                    <a:pt x="1300" y="338"/>
                  </a:lnTo>
                  <a:lnTo>
                    <a:pt x="1314" y="345"/>
                  </a:lnTo>
                  <a:lnTo>
                    <a:pt x="1327" y="365"/>
                  </a:lnTo>
                  <a:lnTo>
                    <a:pt x="1334" y="365"/>
                  </a:lnTo>
                  <a:lnTo>
                    <a:pt x="1334" y="372"/>
                  </a:lnTo>
                  <a:lnTo>
                    <a:pt x="1361" y="379"/>
                  </a:lnTo>
                  <a:lnTo>
                    <a:pt x="1388" y="386"/>
                  </a:lnTo>
                  <a:lnTo>
                    <a:pt x="1395" y="379"/>
                  </a:lnTo>
                  <a:lnTo>
                    <a:pt x="1395" y="393"/>
                  </a:lnTo>
                  <a:lnTo>
                    <a:pt x="1402" y="399"/>
                  </a:lnTo>
                  <a:lnTo>
                    <a:pt x="1409" y="406"/>
                  </a:lnTo>
                  <a:lnTo>
                    <a:pt x="1415" y="406"/>
                  </a:lnTo>
                  <a:lnTo>
                    <a:pt x="1422" y="413"/>
                  </a:lnTo>
                  <a:lnTo>
                    <a:pt x="1429" y="413"/>
                  </a:lnTo>
                  <a:lnTo>
                    <a:pt x="1436" y="426"/>
                  </a:lnTo>
                  <a:lnTo>
                    <a:pt x="1442" y="433"/>
                  </a:lnTo>
                  <a:lnTo>
                    <a:pt x="1449" y="440"/>
                  </a:lnTo>
                  <a:lnTo>
                    <a:pt x="1456" y="433"/>
                  </a:lnTo>
                  <a:lnTo>
                    <a:pt x="1476" y="440"/>
                  </a:lnTo>
                  <a:lnTo>
                    <a:pt x="1476" y="447"/>
                  </a:lnTo>
                  <a:lnTo>
                    <a:pt x="1490" y="454"/>
                  </a:lnTo>
                  <a:lnTo>
                    <a:pt x="1497" y="454"/>
                  </a:lnTo>
                  <a:lnTo>
                    <a:pt x="1503" y="447"/>
                  </a:lnTo>
                  <a:lnTo>
                    <a:pt x="1517" y="454"/>
                  </a:lnTo>
                  <a:lnTo>
                    <a:pt x="1524" y="454"/>
                  </a:lnTo>
                  <a:lnTo>
                    <a:pt x="1531" y="454"/>
                  </a:lnTo>
                  <a:lnTo>
                    <a:pt x="1537" y="460"/>
                  </a:lnTo>
                  <a:lnTo>
                    <a:pt x="1537" y="454"/>
                  </a:lnTo>
                  <a:lnTo>
                    <a:pt x="1544" y="460"/>
                  </a:lnTo>
                  <a:lnTo>
                    <a:pt x="1551" y="460"/>
                  </a:lnTo>
                  <a:lnTo>
                    <a:pt x="1558" y="467"/>
                  </a:lnTo>
                  <a:lnTo>
                    <a:pt x="1558" y="474"/>
                  </a:lnTo>
                  <a:lnTo>
                    <a:pt x="1564" y="481"/>
                  </a:lnTo>
                  <a:lnTo>
                    <a:pt x="1564" y="474"/>
                  </a:lnTo>
                  <a:lnTo>
                    <a:pt x="1571" y="481"/>
                  </a:lnTo>
                  <a:lnTo>
                    <a:pt x="1578" y="481"/>
                  </a:lnTo>
                  <a:lnTo>
                    <a:pt x="1585" y="481"/>
                  </a:lnTo>
                  <a:lnTo>
                    <a:pt x="1591" y="487"/>
                  </a:lnTo>
                  <a:lnTo>
                    <a:pt x="1598" y="487"/>
                  </a:lnTo>
                  <a:lnTo>
                    <a:pt x="1591" y="487"/>
                  </a:lnTo>
                  <a:lnTo>
                    <a:pt x="1598" y="494"/>
                  </a:lnTo>
                  <a:lnTo>
                    <a:pt x="1605" y="501"/>
                  </a:lnTo>
                  <a:lnTo>
                    <a:pt x="1612" y="494"/>
                  </a:lnTo>
                  <a:lnTo>
                    <a:pt x="1612" y="501"/>
                  </a:lnTo>
                  <a:lnTo>
                    <a:pt x="1619" y="494"/>
                  </a:lnTo>
                  <a:lnTo>
                    <a:pt x="1632" y="487"/>
                  </a:lnTo>
                  <a:lnTo>
                    <a:pt x="1632" y="494"/>
                  </a:lnTo>
                  <a:lnTo>
                    <a:pt x="1646" y="494"/>
                  </a:lnTo>
                  <a:lnTo>
                    <a:pt x="1652" y="501"/>
                  </a:lnTo>
                  <a:lnTo>
                    <a:pt x="1652" y="508"/>
                  </a:lnTo>
                  <a:lnTo>
                    <a:pt x="1673" y="521"/>
                  </a:lnTo>
                  <a:lnTo>
                    <a:pt x="1673" y="528"/>
                  </a:lnTo>
                  <a:lnTo>
                    <a:pt x="1673" y="535"/>
                  </a:lnTo>
                  <a:lnTo>
                    <a:pt x="1680" y="535"/>
                  </a:lnTo>
                  <a:lnTo>
                    <a:pt x="1680" y="542"/>
                  </a:lnTo>
                  <a:lnTo>
                    <a:pt x="1700" y="555"/>
                  </a:lnTo>
                  <a:lnTo>
                    <a:pt x="1693" y="562"/>
                  </a:lnTo>
                  <a:lnTo>
                    <a:pt x="1700" y="569"/>
                  </a:lnTo>
                  <a:lnTo>
                    <a:pt x="1700" y="575"/>
                  </a:lnTo>
                  <a:lnTo>
                    <a:pt x="1693" y="575"/>
                  </a:lnTo>
                  <a:lnTo>
                    <a:pt x="1693" y="582"/>
                  </a:lnTo>
                  <a:lnTo>
                    <a:pt x="1686" y="582"/>
                  </a:lnTo>
                  <a:lnTo>
                    <a:pt x="1686" y="596"/>
                  </a:lnTo>
                  <a:lnTo>
                    <a:pt x="1686" y="603"/>
                  </a:lnTo>
                  <a:lnTo>
                    <a:pt x="1686" y="609"/>
                  </a:lnTo>
                  <a:lnTo>
                    <a:pt x="1686" y="616"/>
                  </a:lnTo>
                  <a:lnTo>
                    <a:pt x="1686" y="630"/>
                  </a:lnTo>
                  <a:lnTo>
                    <a:pt x="1680" y="623"/>
                  </a:lnTo>
                  <a:lnTo>
                    <a:pt x="1680" y="616"/>
                  </a:lnTo>
                  <a:lnTo>
                    <a:pt x="1673" y="616"/>
                  </a:lnTo>
                  <a:lnTo>
                    <a:pt x="1659" y="616"/>
                  </a:lnTo>
                  <a:lnTo>
                    <a:pt x="1646" y="609"/>
                  </a:lnTo>
                  <a:lnTo>
                    <a:pt x="1639" y="609"/>
                  </a:lnTo>
                  <a:lnTo>
                    <a:pt x="1632" y="609"/>
                  </a:lnTo>
                  <a:lnTo>
                    <a:pt x="1625" y="609"/>
                  </a:lnTo>
                  <a:lnTo>
                    <a:pt x="1605" y="609"/>
                  </a:lnTo>
                  <a:lnTo>
                    <a:pt x="1598" y="623"/>
                  </a:lnTo>
                  <a:lnTo>
                    <a:pt x="1591" y="623"/>
                  </a:lnTo>
                  <a:lnTo>
                    <a:pt x="1571" y="623"/>
                  </a:lnTo>
                  <a:lnTo>
                    <a:pt x="1564" y="623"/>
                  </a:lnTo>
                  <a:lnTo>
                    <a:pt x="1558" y="623"/>
                  </a:lnTo>
                  <a:lnTo>
                    <a:pt x="1551" y="630"/>
                  </a:lnTo>
                  <a:lnTo>
                    <a:pt x="1524" y="636"/>
                  </a:lnTo>
                  <a:lnTo>
                    <a:pt x="1517" y="636"/>
                  </a:lnTo>
                  <a:lnTo>
                    <a:pt x="1510" y="636"/>
                  </a:lnTo>
                  <a:lnTo>
                    <a:pt x="1490" y="623"/>
                  </a:lnTo>
                  <a:lnTo>
                    <a:pt x="1483" y="623"/>
                  </a:lnTo>
                  <a:lnTo>
                    <a:pt x="1476" y="623"/>
                  </a:lnTo>
                  <a:lnTo>
                    <a:pt x="1470" y="623"/>
                  </a:lnTo>
                  <a:lnTo>
                    <a:pt x="1463" y="616"/>
                  </a:lnTo>
                  <a:lnTo>
                    <a:pt x="1456" y="623"/>
                  </a:lnTo>
                  <a:lnTo>
                    <a:pt x="1449" y="616"/>
                  </a:lnTo>
                  <a:lnTo>
                    <a:pt x="1436" y="616"/>
                  </a:lnTo>
                  <a:lnTo>
                    <a:pt x="1429" y="616"/>
                  </a:lnTo>
                  <a:lnTo>
                    <a:pt x="1422" y="609"/>
                  </a:lnTo>
                  <a:lnTo>
                    <a:pt x="1409" y="616"/>
                  </a:lnTo>
                  <a:lnTo>
                    <a:pt x="1388" y="643"/>
                  </a:lnTo>
                  <a:lnTo>
                    <a:pt x="1382" y="643"/>
                  </a:lnTo>
                  <a:lnTo>
                    <a:pt x="1368" y="636"/>
                  </a:lnTo>
                  <a:lnTo>
                    <a:pt x="1361" y="643"/>
                  </a:lnTo>
                  <a:lnTo>
                    <a:pt x="1327" y="650"/>
                  </a:lnTo>
                  <a:lnTo>
                    <a:pt x="1273" y="650"/>
                  </a:lnTo>
                  <a:lnTo>
                    <a:pt x="1260" y="657"/>
                  </a:lnTo>
                  <a:lnTo>
                    <a:pt x="1219" y="650"/>
                  </a:lnTo>
                  <a:lnTo>
                    <a:pt x="1212" y="650"/>
                  </a:lnTo>
                  <a:lnTo>
                    <a:pt x="1205" y="650"/>
                  </a:lnTo>
                  <a:lnTo>
                    <a:pt x="1199" y="650"/>
                  </a:lnTo>
                  <a:lnTo>
                    <a:pt x="1185" y="650"/>
                  </a:lnTo>
                  <a:lnTo>
                    <a:pt x="1178" y="650"/>
                  </a:lnTo>
                  <a:lnTo>
                    <a:pt x="1172" y="650"/>
                  </a:lnTo>
                  <a:lnTo>
                    <a:pt x="1165" y="643"/>
                  </a:lnTo>
                  <a:lnTo>
                    <a:pt x="1151" y="643"/>
                  </a:lnTo>
                  <a:lnTo>
                    <a:pt x="1124" y="636"/>
                  </a:lnTo>
                  <a:lnTo>
                    <a:pt x="1111" y="643"/>
                  </a:lnTo>
                  <a:lnTo>
                    <a:pt x="1104" y="650"/>
                  </a:lnTo>
                  <a:lnTo>
                    <a:pt x="1104" y="657"/>
                  </a:lnTo>
                  <a:lnTo>
                    <a:pt x="1104" y="650"/>
                  </a:lnTo>
                  <a:lnTo>
                    <a:pt x="1104" y="643"/>
                  </a:lnTo>
                  <a:lnTo>
                    <a:pt x="1097" y="650"/>
                  </a:lnTo>
                  <a:lnTo>
                    <a:pt x="1104" y="650"/>
                  </a:lnTo>
                  <a:lnTo>
                    <a:pt x="1097" y="650"/>
                  </a:lnTo>
                  <a:lnTo>
                    <a:pt x="1104" y="650"/>
                  </a:lnTo>
                  <a:lnTo>
                    <a:pt x="1097" y="657"/>
                  </a:lnTo>
                  <a:lnTo>
                    <a:pt x="1097" y="650"/>
                  </a:lnTo>
                  <a:lnTo>
                    <a:pt x="1090" y="657"/>
                  </a:lnTo>
                  <a:lnTo>
                    <a:pt x="1084" y="670"/>
                  </a:lnTo>
                  <a:lnTo>
                    <a:pt x="1070" y="704"/>
                  </a:lnTo>
                  <a:lnTo>
                    <a:pt x="1056" y="711"/>
                  </a:lnTo>
                  <a:lnTo>
                    <a:pt x="1050" y="724"/>
                  </a:lnTo>
                  <a:lnTo>
                    <a:pt x="1029" y="758"/>
                  </a:lnTo>
                  <a:lnTo>
                    <a:pt x="1016" y="779"/>
                  </a:lnTo>
                  <a:lnTo>
                    <a:pt x="995" y="792"/>
                  </a:lnTo>
                  <a:lnTo>
                    <a:pt x="995" y="799"/>
                  </a:lnTo>
                  <a:lnTo>
                    <a:pt x="989" y="799"/>
                  </a:lnTo>
                  <a:lnTo>
                    <a:pt x="982" y="799"/>
                  </a:lnTo>
                  <a:lnTo>
                    <a:pt x="968" y="799"/>
                  </a:lnTo>
                  <a:lnTo>
                    <a:pt x="962" y="799"/>
                  </a:lnTo>
                  <a:lnTo>
                    <a:pt x="955" y="799"/>
                  </a:lnTo>
                  <a:lnTo>
                    <a:pt x="941" y="806"/>
                  </a:lnTo>
                  <a:lnTo>
                    <a:pt x="934" y="813"/>
                  </a:lnTo>
                  <a:lnTo>
                    <a:pt x="928" y="819"/>
                  </a:lnTo>
                  <a:lnTo>
                    <a:pt x="921" y="826"/>
                  </a:lnTo>
                  <a:lnTo>
                    <a:pt x="914" y="840"/>
                  </a:lnTo>
                  <a:lnTo>
                    <a:pt x="914" y="846"/>
                  </a:lnTo>
                  <a:lnTo>
                    <a:pt x="921" y="840"/>
                  </a:lnTo>
                  <a:lnTo>
                    <a:pt x="914" y="846"/>
                  </a:lnTo>
                  <a:lnTo>
                    <a:pt x="901" y="867"/>
                  </a:lnTo>
                  <a:lnTo>
                    <a:pt x="894" y="880"/>
                  </a:lnTo>
                  <a:lnTo>
                    <a:pt x="887" y="880"/>
                  </a:lnTo>
                  <a:lnTo>
                    <a:pt x="880" y="880"/>
                  </a:lnTo>
                  <a:lnTo>
                    <a:pt x="874" y="880"/>
                  </a:lnTo>
                  <a:lnTo>
                    <a:pt x="867" y="887"/>
                  </a:lnTo>
                  <a:lnTo>
                    <a:pt x="860" y="880"/>
                  </a:lnTo>
                  <a:lnTo>
                    <a:pt x="846" y="901"/>
                  </a:lnTo>
                  <a:lnTo>
                    <a:pt x="840" y="901"/>
                  </a:lnTo>
                  <a:lnTo>
                    <a:pt x="833" y="901"/>
                  </a:lnTo>
                  <a:lnTo>
                    <a:pt x="826" y="901"/>
                  </a:lnTo>
                  <a:lnTo>
                    <a:pt x="819" y="901"/>
                  </a:lnTo>
                  <a:lnTo>
                    <a:pt x="806" y="901"/>
                  </a:lnTo>
                  <a:lnTo>
                    <a:pt x="799" y="907"/>
                  </a:lnTo>
                  <a:lnTo>
                    <a:pt x="792" y="901"/>
                  </a:lnTo>
                  <a:lnTo>
                    <a:pt x="745" y="887"/>
                  </a:lnTo>
                  <a:lnTo>
                    <a:pt x="711" y="880"/>
                  </a:lnTo>
                  <a:lnTo>
                    <a:pt x="697" y="880"/>
                  </a:lnTo>
                  <a:lnTo>
                    <a:pt x="677" y="873"/>
                  </a:lnTo>
                  <a:lnTo>
                    <a:pt x="664" y="880"/>
                  </a:lnTo>
                  <a:lnTo>
                    <a:pt x="657" y="873"/>
                  </a:lnTo>
                  <a:lnTo>
                    <a:pt x="643" y="880"/>
                  </a:lnTo>
                  <a:lnTo>
                    <a:pt x="630" y="887"/>
                  </a:lnTo>
                  <a:lnTo>
                    <a:pt x="623" y="880"/>
                  </a:lnTo>
                  <a:lnTo>
                    <a:pt x="603" y="901"/>
                  </a:lnTo>
                  <a:lnTo>
                    <a:pt x="596" y="901"/>
                  </a:lnTo>
                  <a:lnTo>
                    <a:pt x="589" y="907"/>
                  </a:lnTo>
                  <a:lnTo>
                    <a:pt x="582" y="907"/>
                  </a:lnTo>
                  <a:lnTo>
                    <a:pt x="562" y="921"/>
                  </a:lnTo>
                  <a:lnTo>
                    <a:pt x="555" y="928"/>
                  </a:lnTo>
                  <a:lnTo>
                    <a:pt x="542" y="928"/>
                  </a:lnTo>
                  <a:lnTo>
                    <a:pt x="528" y="928"/>
                  </a:lnTo>
                  <a:lnTo>
                    <a:pt x="515" y="934"/>
                  </a:lnTo>
                  <a:lnTo>
                    <a:pt x="508" y="934"/>
                  </a:lnTo>
                  <a:lnTo>
                    <a:pt x="501" y="934"/>
                  </a:lnTo>
                  <a:lnTo>
                    <a:pt x="494" y="934"/>
                  </a:lnTo>
                  <a:lnTo>
                    <a:pt x="487" y="934"/>
                  </a:lnTo>
                  <a:lnTo>
                    <a:pt x="460" y="955"/>
                  </a:lnTo>
                  <a:lnTo>
                    <a:pt x="447" y="962"/>
                  </a:lnTo>
                  <a:lnTo>
                    <a:pt x="433" y="962"/>
                  </a:lnTo>
                  <a:lnTo>
                    <a:pt x="426" y="968"/>
                  </a:lnTo>
                  <a:lnTo>
                    <a:pt x="420" y="975"/>
                  </a:lnTo>
                  <a:lnTo>
                    <a:pt x="413" y="975"/>
                  </a:lnTo>
                  <a:lnTo>
                    <a:pt x="399" y="975"/>
                  </a:lnTo>
                  <a:lnTo>
                    <a:pt x="393" y="982"/>
                  </a:lnTo>
                  <a:lnTo>
                    <a:pt x="379" y="1002"/>
                  </a:lnTo>
                  <a:lnTo>
                    <a:pt x="372" y="1002"/>
                  </a:lnTo>
                  <a:lnTo>
                    <a:pt x="372" y="1009"/>
                  </a:lnTo>
                  <a:lnTo>
                    <a:pt x="366" y="1016"/>
                  </a:lnTo>
                  <a:lnTo>
                    <a:pt x="359" y="1016"/>
                  </a:lnTo>
                  <a:lnTo>
                    <a:pt x="352" y="1022"/>
                  </a:lnTo>
                  <a:lnTo>
                    <a:pt x="332" y="1083"/>
                  </a:lnTo>
                  <a:lnTo>
                    <a:pt x="332" y="1090"/>
                  </a:lnTo>
                  <a:lnTo>
                    <a:pt x="325" y="1090"/>
                  </a:lnTo>
                  <a:lnTo>
                    <a:pt x="318" y="1077"/>
                  </a:lnTo>
                  <a:lnTo>
                    <a:pt x="311" y="1077"/>
                  </a:lnTo>
                  <a:lnTo>
                    <a:pt x="305" y="1063"/>
                  </a:lnTo>
                  <a:lnTo>
                    <a:pt x="291" y="1063"/>
                  </a:lnTo>
                  <a:lnTo>
                    <a:pt x="264" y="1077"/>
                  </a:lnTo>
                  <a:lnTo>
                    <a:pt x="264" y="1070"/>
                  </a:lnTo>
                  <a:lnTo>
                    <a:pt x="271" y="1056"/>
                  </a:lnTo>
                  <a:lnTo>
                    <a:pt x="264" y="1050"/>
                  </a:lnTo>
                  <a:lnTo>
                    <a:pt x="257" y="1036"/>
                  </a:lnTo>
                  <a:lnTo>
                    <a:pt x="250" y="1022"/>
                  </a:lnTo>
                  <a:lnTo>
                    <a:pt x="250" y="1016"/>
                  </a:lnTo>
                  <a:lnTo>
                    <a:pt x="250" y="1009"/>
                  </a:lnTo>
                  <a:lnTo>
                    <a:pt x="250" y="995"/>
                  </a:lnTo>
                  <a:lnTo>
                    <a:pt x="250" y="989"/>
                  </a:lnTo>
                  <a:lnTo>
                    <a:pt x="244" y="968"/>
                  </a:lnTo>
                  <a:lnTo>
                    <a:pt x="230" y="962"/>
                  </a:lnTo>
                  <a:lnTo>
                    <a:pt x="230" y="955"/>
                  </a:lnTo>
                  <a:lnTo>
                    <a:pt x="237" y="948"/>
                  </a:lnTo>
                  <a:lnTo>
                    <a:pt x="217" y="928"/>
                  </a:lnTo>
                  <a:lnTo>
                    <a:pt x="196" y="907"/>
                  </a:lnTo>
                  <a:lnTo>
                    <a:pt x="196" y="894"/>
                  </a:lnTo>
                  <a:lnTo>
                    <a:pt x="189" y="887"/>
                  </a:lnTo>
                  <a:lnTo>
                    <a:pt x="189" y="880"/>
                  </a:lnTo>
                  <a:lnTo>
                    <a:pt x="183" y="880"/>
                  </a:lnTo>
                  <a:lnTo>
                    <a:pt x="189" y="873"/>
                  </a:lnTo>
                  <a:lnTo>
                    <a:pt x="183" y="867"/>
                  </a:lnTo>
                  <a:lnTo>
                    <a:pt x="183" y="853"/>
                  </a:lnTo>
                  <a:lnTo>
                    <a:pt x="169" y="846"/>
                  </a:lnTo>
                  <a:lnTo>
                    <a:pt x="169" y="840"/>
                  </a:lnTo>
                  <a:lnTo>
                    <a:pt x="169" y="833"/>
                  </a:lnTo>
                  <a:lnTo>
                    <a:pt x="149" y="833"/>
                  </a:lnTo>
                  <a:lnTo>
                    <a:pt x="142" y="833"/>
                  </a:lnTo>
                  <a:lnTo>
                    <a:pt x="135" y="840"/>
                  </a:lnTo>
                  <a:lnTo>
                    <a:pt x="128" y="833"/>
                  </a:lnTo>
                  <a:lnTo>
                    <a:pt x="115" y="833"/>
                  </a:lnTo>
                  <a:lnTo>
                    <a:pt x="108" y="833"/>
                  </a:lnTo>
                  <a:lnTo>
                    <a:pt x="108" y="840"/>
                  </a:lnTo>
                  <a:lnTo>
                    <a:pt x="101" y="840"/>
                  </a:lnTo>
                  <a:lnTo>
                    <a:pt x="95" y="853"/>
                  </a:lnTo>
                  <a:lnTo>
                    <a:pt x="88" y="860"/>
                  </a:lnTo>
                  <a:lnTo>
                    <a:pt x="88" y="867"/>
                  </a:lnTo>
                  <a:lnTo>
                    <a:pt x="81" y="873"/>
                  </a:lnTo>
                  <a:lnTo>
                    <a:pt x="74" y="867"/>
                  </a:lnTo>
                  <a:lnTo>
                    <a:pt x="47" y="867"/>
                  </a:lnTo>
                  <a:lnTo>
                    <a:pt x="34" y="853"/>
                  </a:lnTo>
                  <a:lnTo>
                    <a:pt x="27" y="853"/>
                  </a:lnTo>
                  <a:lnTo>
                    <a:pt x="20" y="853"/>
                  </a:lnTo>
                  <a:lnTo>
                    <a:pt x="20" y="860"/>
                  </a:lnTo>
                  <a:lnTo>
                    <a:pt x="13" y="860"/>
                  </a:lnTo>
                  <a:lnTo>
                    <a:pt x="7" y="853"/>
                  </a:lnTo>
                  <a:lnTo>
                    <a:pt x="7" y="840"/>
                  </a:lnTo>
                  <a:lnTo>
                    <a:pt x="0" y="833"/>
                  </a:lnTo>
                  <a:lnTo>
                    <a:pt x="7" y="826"/>
                  </a:lnTo>
                  <a:lnTo>
                    <a:pt x="0" y="819"/>
                  </a:lnTo>
                  <a:lnTo>
                    <a:pt x="13" y="813"/>
                  </a:lnTo>
                  <a:lnTo>
                    <a:pt x="20" y="813"/>
                  </a:lnTo>
                  <a:lnTo>
                    <a:pt x="34" y="813"/>
                  </a:lnTo>
                  <a:lnTo>
                    <a:pt x="40" y="813"/>
                  </a:lnTo>
                  <a:lnTo>
                    <a:pt x="40" y="819"/>
                  </a:lnTo>
                  <a:lnTo>
                    <a:pt x="61" y="826"/>
                  </a:lnTo>
                  <a:lnTo>
                    <a:pt x="68" y="826"/>
                  </a:lnTo>
                  <a:lnTo>
                    <a:pt x="68" y="840"/>
                  </a:lnTo>
                  <a:lnTo>
                    <a:pt x="81" y="833"/>
                  </a:lnTo>
                  <a:lnTo>
                    <a:pt x="95" y="826"/>
                  </a:lnTo>
                  <a:lnTo>
                    <a:pt x="101" y="819"/>
                  </a:lnTo>
                  <a:lnTo>
                    <a:pt x="108" y="806"/>
                  </a:lnTo>
                  <a:lnTo>
                    <a:pt x="115" y="792"/>
                  </a:lnTo>
                  <a:lnTo>
                    <a:pt x="128" y="785"/>
                  </a:lnTo>
                  <a:lnTo>
                    <a:pt x="142" y="772"/>
                  </a:lnTo>
                  <a:lnTo>
                    <a:pt x="142" y="758"/>
                  </a:lnTo>
                  <a:lnTo>
                    <a:pt x="142" y="745"/>
                  </a:lnTo>
                  <a:lnTo>
                    <a:pt x="149" y="738"/>
                  </a:lnTo>
                  <a:lnTo>
                    <a:pt x="162" y="745"/>
                  </a:lnTo>
                  <a:lnTo>
                    <a:pt x="169" y="738"/>
                  </a:lnTo>
                  <a:lnTo>
                    <a:pt x="183" y="738"/>
                  </a:lnTo>
                  <a:lnTo>
                    <a:pt x="189" y="731"/>
                  </a:lnTo>
                  <a:lnTo>
                    <a:pt x="203" y="724"/>
                  </a:lnTo>
                  <a:lnTo>
                    <a:pt x="217" y="724"/>
                  </a:lnTo>
                  <a:lnTo>
                    <a:pt x="230" y="711"/>
                  </a:lnTo>
                  <a:lnTo>
                    <a:pt x="244" y="704"/>
                  </a:lnTo>
                  <a:lnTo>
                    <a:pt x="244" y="697"/>
                  </a:lnTo>
                  <a:lnTo>
                    <a:pt x="250" y="691"/>
                  </a:lnTo>
                  <a:lnTo>
                    <a:pt x="257" y="677"/>
                  </a:lnTo>
                  <a:lnTo>
                    <a:pt x="271" y="677"/>
                  </a:lnTo>
                  <a:lnTo>
                    <a:pt x="264" y="670"/>
                  </a:lnTo>
                  <a:lnTo>
                    <a:pt x="271" y="664"/>
                  </a:lnTo>
                  <a:lnTo>
                    <a:pt x="277" y="657"/>
                  </a:lnTo>
                  <a:lnTo>
                    <a:pt x="271" y="657"/>
                  </a:lnTo>
                  <a:lnTo>
                    <a:pt x="264" y="657"/>
                  </a:lnTo>
                  <a:lnTo>
                    <a:pt x="264" y="650"/>
                  </a:lnTo>
                  <a:lnTo>
                    <a:pt x="271" y="630"/>
                  </a:lnTo>
                  <a:lnTo>
                    <a:pt x="271" y="623"/>
                  </a:lnTo>
                  <a:lnTo>
                    <a:pt x="284" y="609"/>
                  </a:lnTo>
                  <a:lnTo>
                    <a:pt x="284" y="589"/>
                  </a:lnTo>
                  <a:lnTo>
                    <a:pt x="298" y="575"/>
                  </a:lnTo>
                  <a:lnTo>
                    <a:pt x="305" y="562"/>
                  </a:lnTo>
                  <a:lnTo>
                    <a:pt x="291" y="555"/>
                  </a:lnTo>
                  <a:lnTo>
                    <a:pt x="277" y="548"/>
                  </a:lnTo>
                  <a:lnTo>
                    <a:pt x="271" y="528"/>
                  </a:lnTo>
                  <a:lnTo>
                    <a:pt x="264" y="521"/>
                  </a:lnTo>
                  <a:lnTo>
                    <a:pt x="264" y="514"/>
                  </a:lnTo>
                  <a:lnTo>
                    <a:pt x="257" y="514"/>
                  </a:lnTo>
                  <a:lnTo>
                    <a:pt x="264" y="501"/>
                  </a:lnTo>
                  <a:lnTo>
                    <a:pt x="264" y="487"/>
                  </a:lnTo>
                  <a:lnTo>
                    <a:pt x="284" y="467"/>
                  </a:lnTo>
                  <a:lnTo>
                    <a:pt x="291" y="467"/>
                  </a:lnTo>
                  <a:lnTo>
                    <a:pt x="298" y="454"/>
                  </a:lnTo>
                  <a:lnTo>
                    <a:pt x="318" y="447"/>
                  </a:lnTo>
                  <a:lnTo>
                    <a:pt x="325" y="440"/>
                  </a:lnTo>
                  <a:lnTo>
                    <a:pt x="325" y="447"/>
                  </a:lnTo>
                  <a:lnTo>
                    <a:pt x="345" y="467"/>
                  </a:lnTo>
                  <a:lnTo>
                    <a:pt x="359" y="467"/>
                  </a:lnTo>
                  <a:lnTo>
                    <a:pt x="366" y="474"/>
                  </a:lnTo>
                  <a:lnTo>
                    <a:pt x="366" y="481"/>
                  </a:lnTo>
                  <a:lnTo>
                    <a:pt x="366" y="487"/>
                  </a:lnTo>
                  <a:lnTo>
                    <a:pt x="386" y="494"/>
                  </a:lnTo>
                  <a:lnTo>
                    <a:pt x="393" y="501"/>
                  </a:lnTo>
                  <a:lnTo>
                    <a:pt x="399" y="508"/>
                  </a:lnTo>
                  <a:lnTo>
                    <a:pt x="406" y="501"/>
                  </a:lnTo>
                  <a:lnTo>
                    <a:pt x="406" y="508"/>
                  </a:lnTo>
                  <a:lnTo>
                    <a:pt x="413" y="508"/>
                  </a:lnTo>
                  <a:lnTo>
                    <a:pt x="426" y="501"/>
                  </a:lnTo>
                  <a:lnTo>
                    <a:pt x="447" y="494"/>
                  </a:lnTo>
                  <a:lnTo>
                    <a:pt x="454" y="487"/>
                  </a:lnTo>
                  <a:lnTo>
                    <a:pt x="460" y="474"/>
                  </a:lnTo>
                  <a:lnTo>
                    <a:pt x="467" y="460"/>
                  </a:lnTo>
                  <a:lnTo>
                    <a:pt x="467" y="454"/>
                  </a:lnTo>
                  <a:lnTo>
                    <a:pt x="474" y="433"/>
                  </a:lnTo>
                  <a:lnTo>
                    <a:pt x="481" y="433"/>
                  </a:lnTo>
                  <a:lnTo>
                    <a:pt x="481" y="426"/>
                  </a:lnTo>
                  <a:lnTo>
                    <a:pt x="474" y="426"/>
                  </a:lnTo>
                  <a:lnTo>
                    <a:pt x="481" y="426"/>
                  </a:lnTo>
                  <a:lnTo>
                    <a:pt x="487" y="426"/>
                  </a:lnTo>
                  <a:lnTo>
                    <a:pt x="494" y="420"/>
                  </a:lnTo>
                  <a:lnTo>
                    <a:pt x="487" y="413"/>
                  </a:lnTo>
                  <a:lnTo>
                    <a:pt x="487" y="399"/>
                  </a:lnTo>
                  <a:lnTo>
                    <a:pt x="481" y="386"/>
                  </a:lnTo>
                  <a:lnTo>
                    <a:pt x="481" y="365"/>
                  </a:lnTo>
                  <a:lnTo>
                    <a:pt x="474" y="359"/>
                  </a:lnTo>
                  <a:lnTo>
                    <a:pt x="481" y="352"/>
                  </a:lnTo>
                  <a:lnTo>
                    <a:pt x="487" y="345"/>
                  </a:lnTo>
                  <a:lnTo>
                    <a:pt x="474" y="338"/>
                  </a:lnTo>
                  <a:lnTo>
                    <a:pt x="474" y="332"/>
                  </a:lnTo>
                  <a:lnTo>
                    <a:pt x="467" y="325"/>
                  </a:lnTo>
                  <a:lnTo>
                    <a:pt x="460" y="318"/>
                  </a:lnTo>
                  <a:lnTo>
                    <a:pt x="460" y="311"/>
                  </a:lnTo>
                  <a:lnTo>
                    <a:pt x="447" y="304"/>
                  </a:lnTo>
                  <a:lnTo>
                    <a:pt x="454" y="298"/>
                  </a:lnTo>
                  <a:lnTo>
                    <a:pt x="460" y="277"/>
                  </a:lnTo>
                  <a:lnTo>
                    <a:pt x="467" y="277"/>
                  </a:lnTo>
                  <a:lnTo>
                    <a:pt x="467" y="284"/>
                  </a:lnTo>
                  <a:lnTo>
                    <a:pt x="474" y="284"/>
                  </a:lnTo>
                  <a:lnTo>
                    <a:pt x="474" y="291"/>
                  </a:lnTo>
                  <a:lnTo>
                    <a:pt x="481" y="284"/>
                  </a:lnTo>
                  <a:lnTo>
                    <a:pt x="494" y="277"/>
                  </a:lnTo>
                  <a:lnTo>
                    <a:pt x="501" y="277"/>
                  </a:lnTo>
                  <a:lnTo>
                    <a:pt x="508" y="277"/>
                  </a:lnTo>
                  <a:lnTo>
                    <a:pt x="528" y="277"/>
                  </a:lnTo>
                  <a:lnTo>
                    <a:pt x="535" y="271"/>
                  </a:lnTo>
                  <a:lnTo>
                    <a:pt x="548" y="257"/>
                  </a:lnTo>
                  <a:lnTo>
                    <a:pt x="548" y="264"/>
                  </a:lnTo>
                  <a:lnTo>
                    <a:pt x="555" y="257"/>
                  </a:lnTo>
                  <a:lnTo>
                    <a:pt x="548" y="257"/>
                  </a:lnTo>
                  <a:lnTo>
                    <a:pt x="555" y="250"/>
                  </a:lnTo>
                  <a:lnTo>
                    <a:pt x="562" y="250"/>
                  </a:lnTo>
                  <a:lnTo>
                    <a:pt x="569" y="250"/>
                  </a:lnTo>
                  <a:lnTo>
                    <a:pt x="589" y="237"/>
                  </a:lnTo>
                  <a:lnTo>
                    <a:pt x="596" y="230"/>
                  </a:lnTo>
                  <a:lnTo>
                    <a:pt x="603" y="230"/>
                  </a:lnTo>
                  <a:lnTo>
                    <a:pt x="616" y="210"/>
                  </a:lnTo>
                  <a:lnTo>
                    <a:pt x="623" y="203"/>
                  </a:lnTo>
                  <a:lnTo>
                    <a:pt x="636" y="196"/>
                  </a:lnTo>
                  <a:lnTo>
                    <a:pt x="643" y="203"/>
                  </a:lnTo>
                  <a:lnTo>
                    <a:pt x="643" y="196"/>
                  </a:lnTo>
                  <a:lnTo>
                    <a:pt x="650" y="196"/>
                  </a:lnTo>
                  <a:lnTo>
                    <a:pt x="650" y="189"/>
                  </a:lnTo>
                  <a:lnTo>
                    <a:pt x="664" y="183"/>
                  </a:lnTo>
                  <a:lnTo>
                    <a:pt x="664" y="155"/>
                  </a:lnTo>
                  <a:lnTo>
                    <a:pt x="657" y="149"/>
                  </a:lnTo>
                  <a:lnTo>
                    <a:pt x="650" y="142"/>
                  </a:lnTo>
                  <a:lnTo>
                    <a:pt x="636" y="135"/>
                  </a:lnTo>
                  <a:lnTo>
                    <a:pt x="630" y="135"/>
                  </a:lnTo>
                  <a:lnTo>
                    <a:pt x="630" y="122"/>
                  </a:lnTo>
                  <a:lnTo>
                    <a:pt x="636" y="122"/>
                  </a:lnTo>
                  <a:lnTo>
                    <a:pt x="636" y="115"/>
                  </a:lnTo>
                  <a:lnTo>
                    <a:pt x="643" y="115"/>
                  </a:lnTo>
                  <a:lnTo>
                    <a:pt x="650" y="122"/>
                  </a:lnTo>
                  <a:lnTo>
                    <a:pt x="650" y="115"/>
                  </a:lnTo>
                  <a:lnTo>
                    <a:pt x="657" y="115"/>
                  </a:lnTo>
                  <a:lnTo>
                    <a:pt x="664" y="115"/>
                  </a:lnTo>
                  <a:lnTo>
                    <a:pt x="664" y="108"/>
                  </a:lnTo>
                  <a:lnTo>
                    <a:pt x="670" y="115"/>
                  </a:lnTo>
                  <a:lnTo>
                    <a:pt x="664" y="115"/>
                  </a:lnTo>
                  <a:lnTo>
                    <a:pt x="670" y="122"/>
                  </a:lnTo>
                  <a:lnTo>
                    <a:pt x="670" y="128"/>
                  </a:lnTo>
                  <a:lnTo>
                    <a:pt x="670" y="135"/>
                  </a:lnTo>
                  <a:lnTo>
                    <a:pt x="677" y="135"/>
                  </a:lnTo>
                  <a:lnTo>
                    <a:pt x="684" y="128"/>
                  </a:lnTo>
                  <a:lnTo>
                    <a:pt x="691" y="135"/>
                  </a:lnTo>
                  <a:lnTo>
                    <a:pt x="711" y="115"/>
                  </a:lnTo>
                  <a:lnTo>
                    <a:pt x="704" y="115"/>
                  </a:lnTo>
                  <a:lnTo>
                    <a:pt x="711" y="115"/>
                  </a:lnTo>
                  <a:lnTo>
                    <a:pt x="711" y="108"/>
                  </a:lnTo>
                  <a:lnTo>
                    <a:pt x="704" y="108"/>
                  </a:lnTo>
                  <a:lnTo>
                    <a:pt x="711" y="94"/>
                  </a:lnTo>
                  <a:lnTo>
                    <a:pt x="711" y="88"/>
                  </a:lnTo>
                  <a:lnTo>
                    <a:pt x="718" y="88"/>
                  </a:lnTo>
                  <a:lnTo>
                    <a:pt x="725" y="88"/>
                  </a:lnTo>
                  <a:lnTo>
                    <a:pt x="738" y="88"/>
                  </a:lnTo>
                  <a:lnTo>
                    <a:pt x="745" y="88"/>
                  </a:lnTo>
                  <a:lnTo>
                    <a:pt x="738" y="94"/>
                  </a:lnTo>
                  <a:lnTo>
                    <a:pt x="745" y="94"/>
                  </a:lnTo>
                  <a:lnTo>
                    <a:pt x="738" y="101"/>
                  </a:lnTo>
                  <a:lnTo>
                    <a:pt x="738" y="108"/>
                  </a:lnTo>
                  <a:lnTo>
                    <a:pt x="745" y="108"/>
                  </a:lnTo>
                  <a:lnTo>
                    <a:pt x="752" y="115"/>
                  </a:lnTo>
                  <a:lnTo>
                    <a:pt x="758" y="122"/>
                  </a:lnTo>
                  <a:lnTo>
                    <a:pt x="758" y="135"/>
                  </a:lnTo>
                  <a:lnTo>
                    <a:pt x="765" y="142"/>
                  </a:lnTo>
                  <a:lnTo>
                    <a:pt x="772" y="135"/>
                  </a:lnTo>
                  <a:lnTo>
                    <a:pt x="779" y="135"/>
                  </a:lnTo>
                  <a:lnTo>
                    <a:pt x="779" y="128"/>
                  </a:lnTo>
                  <a:lnTo>
                    <a:pt x="785" y="122"/>
                  </a:lnTo>
                  <a:lnTo>
                    <a:pt x="799" y="122"/>
                  </a:lnTo>
                  <a:lnTo>
                    <a:pt x="799" y="115"/>
                  </a:lnTo>
                  <a:lnTo>
                    <a:pt x="826" y="108"/>
                  </a:lnTo>
                  <a:lnTo>
                    <a:pt x="846" y="94"/>
                  </a:lnTo>
                  <a:lnTo>
                    <a:pt x="840" y="88"/>
                  </a:lnTo>
                  <a:lnTo>
                    <a:pt x="840" y="81"/>
                  </a:lnTo>
                  <a:lnTo>
                    <a:pt x="833" y="81"/>
                  </a:lnTo>
                  <a:lnTo>
                    <a:pt x="833" y="74"/>
                  </a:lnTo>
                  <a:lnTo>
                    <a:pt x="826" y="74"/>
                  </a:lnTo>
                  <a:lnTo>
                    <a:pt x="826" y="61"/>
                  </a:lnTo>
                  <a:lnTo>
                    <a:pt x="826" y="54"/>
                  </a:lnTo>
                  <a:lnTo>
                    <a:pt x="840" y="47"/>
                  </a:lnTo>
                  <a:lnTo>
                    <a:pt x="826" y="40"/>
                  </a:lnTo>
                  <a:lnTo>
                    <a:pt x="819" y="40"/>
                  </a:lnTo>
                  <a:lnTo>
                    <a:pt x="826" y="34"/>
                  </a:lnTo>
                  <a:lnTo>
                    <a:pt x="833" y="20"/>
                  </a:lnTo>
                  <a:lnTo>
                    <a:pt x="840" y="27"/>
                  </a:lnTo>
                  <a:lnTo>
                    <a:pt x="853" y="27"/>
                  </a:lnTo>
                  <a:lnTo>
                    <a:pt x="860" y="34"/>
                  </a:lnTo>
                  <a:lnTo>
                    <a:pt x="867" y="34"/>
                  </a:lnTo>
                  <a:lnTo>
                    <a:pt x="867" y="27"/>
                  </a:lnTo>
                  <a:lnTo>
                    <a:pt x="874" y="27"/>
                  </a:lnTo>
                  <a:lnTo>
                    <a:pt x="880" y="34"/>
                  </a:lnTo>
                  <a:lnTo>
                    <a:pt x="880" y="27"/>
                  </a:lnTo>
                  <a:lnTo>
                    <a:pt x="887" y="27"/>
                  </a:lnTo>
                  <a:lnTo>
                    <a:pt x="894" y="27"/>
                  </a:lnTo>
                  <a:lnTo>
                    <a:pt x="901" y="40"/>
                  </a:lnTo>
                  <a:lnTo>
                    <a:pt x="914" y="27"/>
                  </a:lnTo>
                  <a:lnTo>
                    <a:pt x="928" y="27"/>
                  </a:lnTo>
                  <a:lnTo>
                    <a:pt x="934" y="27"/>
                  </a:lnTo>
                  <a:lnTo>
                    <a:pt x="934" y="40"/>
                  </a:lnTo>
                  <a:lnTo>
                    <a:pt x="934" y="47"/>
                  </a:lnTo>
                  <a:lnTo>
                    <a:pt x="941" y="47"/>
                  </a:lnTo>
                  <a:lnTo>
                    <a:pt x="941" y="54"/>
                  </a:lnTo>
                  <a:lnTo>
                    <a:pt x="948" y="61"/>
                  </a:lnTo>
                  <a:lnTo>
                    <a:pt x="948" y="67"/>
                  </a:lnTo>
                  <a:lnTo>
                    <a:pt x="941" y="67"/>
                  </a:lnTo>
                  <a:lnTo>
                    <a:pt x="941" y="74"/>
                  </a:lnTo>
                  <a:lnTo>
                    <a:pt x="941" y="81"/>
                  </a:lnTo>
                  <a:lnTo>
                    <a:pt x="955" y="81"/>
                  </a:lnTo>
                  <a:lnTo>
                    <a:pt x="968" y="81"/>
                  </a:lnTo>
                  <a:lnTo>
                    <a:pt x="968" y="74"/>
                  </a:lnTo>
                  <a:lnTo>
                    <a:pt x="982" y="67"/>
                  </a:lnTo>
                  <a:lnTo>
                    <a:pt x="989" y="74"/>
                  </a:lnTo>
                  <a:lnTo>
                    <a:pt x="995" y="74"/>
                  </a:lnTo>
                  <a:lnTo>
                    <a:pt x="1002" y="74"/>
                  </a:lnTo>
                  <a:lnTo>
                    <a:pt x="1002" y="81"/>
                  </a:lnTo>
                  <a:lnTo>
                    <a:pt x="1029" y="67"/>
                  </a:lnTo>
                  <a:lnTo>
                    <a:pt x="1036" y="61"/>
                  </a:lnTo>
                  <a:lnTo>
                    <a:pt x="1036" y="67"/>
                  </a:lnTo>
                  <a:lnTo>
                    <a:pt x="1043" y="61"/>
                  </a:lnTo>
                  <a:lnTo>
                    <a:pt x="1043" y="47"/>
                  </a:lnTo>
                  <a:lnTo>
                    <a:pt x="1050" y="47"/>
                  </a:lnTo>
                  <a:lnTo>
                    <a:pt x="1050" y="54"/>
                  </a:lnTo>
                  <a:lnTo>
                    <a:pt x="1056" y="47"/>
                  </a:lnTo>
                  <a:lnTo>
                    <a:pt x="1056" y="40"/>
                  </a:lnTo>
                  <a:lnTo>
                    <a:pt x="1050" y="40"/>
                  </a:lnTo>
                  <a:lnTo>
                    <a:pt x="1050" y="34"/>
                  </a:lnTo>
                  <a:lnTo>
                    <a:pt x="1056" y="27"/>
                  </a:lnTo>
                  <a:lnTo>
                    <a:pt x="1063" y="34"/>
                  </a:lnTo>
                  <a:lnTo>
                    <a:pt x="1070" y="34"/>
                  </a:lnTo>
                  <a:lnTo>
                    <a:pt x="1063" y="27"/>
                  </a:lnTo>
                  <a:lnTo>
                    <a:pt x="1070" y="27"/>
                  </a:lnTo>
                  <a:lnTo>
                    <a:pt x="1077" y="27"/>
                  </a:lnTo>
                  <a:lnTo>
                    <a:pt x="1077" y="20"/>
                  </a:lnTo>
                  <a:lnTo>
                    <a:pt x="1084" y="13"/>
                  </a:lnTo>
                  <a:lnTo>
                    <a:pt x="1084" y="6"/>
                  </a:lnTo>
                  <a:lnTo>
                    <a:pt x="1090" y="6"/>
                  </a:lnTo>
                  <a:lnTo>
                    <a:pt x="1097" y="6"/>
                  </a:lnTo>
                  <a:lnTo>
                    <a:pt x="1104" y="6"/>
                  </a:lnTo>
                  <a:lnTo>
                    <a:pt x="1111" y="0"/>
                  </a:lnTo>
                  <a:lnTo>
                    <a:pt x="1117" y="6"/>
                  </a:lnTo>
                  <a:lnTo>
                    <a:pt x="1124" y="13"/>
                  </a:lnTo>
                  <a:lnTo>
                    <a:pt x="1124" y="6"/>
                  </a:lnTo>
                  <a:lnTo>
                    <a:pt x="1131" y="6"/>
                  </a:lnTo>
                  <a:lnTo>
                    <a:pt x="1138" y="13"/>
                  </a:lnTo>
                  <a:lnTo>
                    <a:pt x="1144" y="6"/>
                  </a:lnTo>
                  <a:lnTo>
                    <a:pt x="1144" y="13"/>
                  </a:lnTo>
                  <a:lnTo>
                    <a:pt x="1144" y="20"/>
                  </a:lnTo>
                  <a:lnTo>
                    <a:pt x="1144" y="27"/>
                  </a:lnTo>
                  <a:lnTo>
                    <a:pt x="1151" y="27"/>
                  </a:lnTo>
                  <a:lnTo>
                    <a:pt x="1144" y="40"/>
                  </a:lnTo>
                  <a:lnTo>
                    <a:pt x="1144" y="47"/>
                  </a:lnTo>
                  <a:lnTo>
                    <a:pt x="1138" y="54"/>
                  </a:lnTo>
                  <a:lnTo>
                    <a:pt x="1151" y="74"/>
                  </a:lnTo>
                  <a:lnTo>
                    <a:pt x="1151" y="81"/>
                  </a:lnTo>
                  <a:lnTo>
                    <a:pt x="1178" y="81"/>
                  </a:lnTo>
                  <a:lnTo>
                    <a:pt x="1192" y="88"/>
                  </a:lnTo>
                  <a:lnTo>
                    <a:pt x="1199" y="88"/>
                  </a:lnTo>
                  <a:lnTo>
                    <a:pt x="1192" y="94"/>
                  </a:lnTo>
                  <a:lnTo>
                    <a:pt x="1192" y="101"/>
                  </a:lnTo>
                  <a:lnTo>
                    <a:pt x="1185" y="108"/>
                  </a:lnTo>
                  <a:lnTo>
                    <a:pt x="1192" y="108"/>
                  </a:lnTo>
                  <a:lnTo>
                    <a:pt x="1192" y="115"/>
                  </a:lnTo>
                  <a:lnTo>
                    <a:pt x="1199" y="115"/>
                  </a:lnTo>
                  <a:lnTo>
                    <a:pt x="1205" y="149"/>
                  </a:lnTo>
                  <a:lnTo>
                    <a:pt x="1212" y="155"/>
                  </a:lnTo>
                  <a:close/>
                </a:path>
              </a:pathLst>
            </a:custGeom>
            <a:solidFill>
              <a:srgbClr val="001F5A"/>
            </a:solidFill>
            <a:ln w="1" cap="sq">
              <a:solidFill>
                <a:srgbClr val="7F7F7F"/>
              </a:solidFill>
              <a:prstDash val="solid"/>
              <a:miter lim="800000"/>
              <a:headEnd/>
              <a:tailEnd/>
            </a:ln>
          </p:spPr>
          <p:txBody>
            <a:bodyPr lIns="100796" tIns="50398" rIns="100796" bIns="50398"/>
            <a:lstStyle/>
            <a:p>
              <a:endParaRPr lang="es-ES" sz="2004" dirty="0"/>
            </a:p>
          </p:txBody>
        </p:sp>
        <p:sp>
          <p:nvSpPr>
            <p:cNvPr id="38" name="caceres">
              <a:extLst>
                <a:ext uri="{FF2B5EF4-FFF2-40B4-BE49-F238E27FC236}">
                  <a16:creationId xmlns:a16="http://schemas.microsoft.com/office/drawing/2014/main" id="{31E1B8D0-DBAC-242E-63D8-E169AD052B73}"/>
                </a:ext>
              </a:extLst>
            </p:cNvPr>
            <p:cNvSpPr>
              <a:spLocks noChangeArrowheads="1"/>
            </p:cNvSpPr>
            <p:nvPr/>
          </p:nvSpPr>
          <p:spPr bwMode="auto">
            <a:xfrm>
              <a:off x="12873190" y="6891513"/>
              <a:ext cx="932237" cy="777012"/>
            </a:xfrm>
            <a:prstGeom prst="rect">
              <a:avLst/>
            </a:prstGeom>
            <a:solidFill>
              <a:srgbClr val="001F5A"/>
            </a:solidFill>
            <a:ln w="25400" algn="ctr">
              <a:solidFill>
                <a:srgbClr val="385D8A"/>
              </a:solidFill>
              <a:miter lim="800000"/>
              <a:headEnd/>
              <a:tailEnd/>
            </a:ln>
          </p:spPr>
          <p:txBody>
            <a:bodyPr lIns="100796" tIns="50398" rIns="100796" bIns="50398"/>
            <a:lstStyle/>
            <a:p>
              <a:endParaRPr lang="es-ES" sz="2004" dirty="0">
                <a:latin typeface="Calibri" pitchFamily="34" charset="0"/>
              </a:endParaRPr>
            </a:p>
          </p:txBody>
        </p:sp>
        <p:sp>
          <p:nvSpPr>
            <p:cNvPr id="39" name="valencia">
              <a:extLst>
                <a:ext uri="{FF2B5EF4-FFF2-40B4-BE49-F238E27FC236}">
                  <a16:creationId xmlns:a16="http://schemas.microsoft.com/office/drawing/2014/main" id="{A2049750-1A25-D28E-57B3-100CB2A5DEDC}"/>
                </a:ext>
              </a:extLst>
            </p:cNvPr>
            <p:cNvSpPr>
              <a:spLocks/>
            </p:cNvSpPr>
            <p:nvPr/>
          </p:nvSpPr>
          <p:spPr bwMode="auto">
            <a:xfrm>
              <a:off x="14736292" y="7007925"/>
              <a:ext cx="596356" cy="733531"/>
            </a:xfrm>
            <a:custGeom>
              <a:avLst/>
              <a:gdLst>
                <a:gd name="T0" fmla="*/ 338200 w 11823"/>
                <a:gd name="T1" fmla="*/ 202455 h 12599"/>
                <a:gd name="T2" fmla="*/ 352914 w 11823"/>
                <a:gd name="T3" fmla="*/ 230285 h 12599"/>
                <a:gd name="T4" fmla="*/ 382402 w 11823"/>
                <a:gd name="T5" fmla="*/ 211556 h 12599"/>
                <a:gd name="T6" fmla="*/ 405758 w 11823"/>
                <a:gd name="T7" fmla="*/ 245848 h 12599"/>
                <a:gd name="T8" fmla="*/ 437815 w 11823"/>
                <a:gd name="T9" fmla="*/ 258180 h 12599"/>
                <a:gd name="T10" fmla="*/ 482017 w 11823"/>
                <a:gd name="T11" fmla="*/ 251849 h 12599"/>
                <a:gd name="T12" fmla="*/ 493695 w 11823"/>
                <a:gd name="T13" fmla="*/ 276513 h 12599"/>
                <a:gd name="T14" fmla="*/ 517109 w 11823"/>
                <a:gd name="T15" fmla="*/ 292010 h 12599"/>
                <a:gd name="T16" fmla="*/ 537897 w 11823"/>
                <a:gd name="T17" fmla="*/ 264115 h 12599"/>
                <a:gd name="T18" fmla="*/ 566917 w 11823"/>
                <a:gd name="T19" fmla="*/ 249079 h 12599"/>
                <a:gd name="T20" fmla="*/ 590740 w 11823"/>
                <a:gd name="T21" fmla="*/ 276513 h 12599"/>
                <a:gd name="T22" fmla="*/ 608082 w 11823"/>
                <a:gd name="T23" fmla="*/ 317136 h 12599"/>
                <a:gd name="T24" fmla="*/ 584668 w 11823"/>
                <a:gd name="T25" fmla="*/ 354198 h 12599"/>
                <a:gd name="T26" fmla="*/ 576026 w 11823"/>
                <a:gd name="T27" fmla="*/ 375630 h 12599"/>
                <a:gd name="T28" fmla="*/ 572989 w 11823"/>
                <a:gd name="T29" fmla="*/ 431421 h 12599"/>
                <a:gd name="T30" fmla="*/ 564289 w 11823"/>
                <a:gd name="T31" fmla="*/ 428190 h 12599"/>
                <a:gd name="T32" fmla="*/ 564289 w 11823"/>
                <a:gd name="T33" fmla="*/ 431421 h 12599"/>
                <a:gd name="T34" fmla="*/ 578595 w 11823"/>
                <a:gd name="T35" fmla="*/ 502709 h 12599"/>
                <a:gd name="T36" fmla="*/ 605046 w 11823"/>
                <a:gd name="T37" fmla="*/ 570832 h 12599"/>
                <a:gd name="T38" fmla="*/ 605046 w 11823"/>
                <a:gd name="T39" fmla="*/ 595496 h 12599"/>
                <a:gd name="T40" fmla="*/ 640548 w 11823"/>
                <a:gd name="T41" fmla="*/ 666784 h 12599"/>
                <a:gd name="T42" fmla="*/ 687319 w 11823"/>
                <a:gd name="T43" fmla="*/ 725740 h 12599"/>
                <a:gd name="T44" fmla="*/ 675641 w 11823"/>
                <a:gd name="T45" fmla="*/ 728509 h 12599"/>
                <a:gd name="T46" fmla="*/ 643117 w 11823"/>
                <a:gd name="T47" fmla="*/ 738072 h 12599"/>
                <a:gd name="T48" fmla="*/ 611060 w 11823"/>
                <a:gd name="T49" fmla="*/ 741237 h 12599"/>
                <a:gd name="T50" fmla="*/ 578595 w 11823"/>
                <a:gd name="T51" fmla="*/ 731675 h 12599"/>
                <a:gd name="T52" fmla="*/ 546538 w 11823"/>
                <a:gd name="T53" fmla="*/ 750403 h 12599"/>
                <a:gd name="T54" fmla="*/ 523124 w 11823"/>
                <a:gd name="T55" fmla="*/ 762801 h 12599"/>
                <a:gd name="T56" fmla="*/ 482017 w 11823"/>
                <a:gd name="T57" fmla="*/ 771902 h 12599"/>
                <a:gd name="T58" fmla="*/ 485053 w 11823"/>
                <a:gd name="T59" fmla="*/ 796566 h 12599"/>
                <a:gd name="T60" fmla="*/ 502337 w 11823"/>
                <a:gd name="T61" fmla="*/ 799797 h 12599"/>
                <a:gd name="T62" fmla="*/ 464266 w 11823"/>
                <a:gd name="T63" fmla="*/ 830858 h 12599"/>
                <a:gd name="T64" fmla="*/ 440851 w 11823"/>
                <a:gd name="T65" fmla="*/ 809425 h 12599"/>
                <a:gd name="T66" fmla="*/ 417436 w 11823"/>
                <a:gd name="T67" fmla="*/ 796566 h 12599"/>
                <a:gd name="T68" fmla="*/ 397116 w 11823"/>
                <a:gd name="T69" fmla="*/ 802963 h 12599"/>
                <a:gd name="T70" fmla="*/ 367629 w 11823"/>
                <a:gd name="T71" fmla="*/ 790631 h 12599"/>
                <a:gd name="T72" fmla="*/ 341236 w 11823"/>
                <a:gd name="T73" fmla="*/ 778299 h 12599"/>
                <a:gd name="T74" fmla="*/ 332536 w 11823"/>
                <a:gd name="T75" fmla="*/ 716111 h 12599"/>
                <a:gd name="T76" fmla="*/ 311749 w 11823"/>
                <a:gd name="T77" fmla="*/ 697844 h 12599"/>
                <a:gd name="T78" fmla="*/ 258905 w 11823"/>
                <a:gd name="T79" fmla="*/ 710176 h 12599"/>
                <a:gd name="T80" fmla="*/ 215170 w 11823"/>
                <a:gd name="T81" fmla="*/ 654452 h 12599"/>
                <a:gd name="T82" fmla="*/ 220776 w 11823"/>
                <a:gd name="T83" fmla="*/ 605058 h 12599"/>
                <a:gd name="T84" fmla="*/ 241621 w 11823"/>
                <a:gd name="T85" fmla="*/ 546168 h 12599"/>
                <a:gd name="T86" fmla="*/ 229476 w 11823"/>
                <a:gd name="T87" fmla="*/ 509106 h 12599"/>
                <a:gd name="T88" fmla="*/ 215170 w 11823"/>
                <a:gd name="T89" fmla="*/ 502709 h 12599"/>
                <a:gd name="T90" fmla="*/ 194383 w 11823"/>
                <a:gd name="T91" fmla="*/ 502709 h 12599"/>
                <a:gd name="T92" fmla="*/ 174005 w 11823"/>
                <a:gd name="T93" fmla="*/ 496378 h 12599"/>
                <a:gd name="T94" fmla="*/ 153218 w 11823"/>
                <a:gd name="T95" fmla="*/ 487212 h 12599"/>
                <a:gd name="T96" fmla="*/ 147612 w 11823"/>
                <a:gd name="T97" fmla="*/ 478045 h 12599"/>
                <a:gd name="T98" fmla="*/ 141539 w 11823"/>
                <a:gd name="T99" fmla="*/ 481210 h 12599"/>
                <a:gd name="T100" fmla="*/ 129861 w 11823"/>
                <a:gd name="T101" fmla="*/ 474814 h 12599"/>
                <a:gd name="T102" fmla="*/ 129861 w 11823"/>
                <a:gd name="T103" fmla="*/ 468483 h 12599"/>
                <a:gd name="T104" fmla="*/ 121161 w 11823"/>
                <a:gd name="T105" fmla="*/ 462482 h 12599"/>
                <a:gd name="T106" fmla="*/ 112519 w 11823"/>
                <a:gd name="T107" fmla="*/ 450150 h 12599"/>
                <a:gd name="T108" fmla="*/ 112519 w 11823"/>
                <a:gd name="T109" fmla="*/ 431421 h 12599"/>
                <a:gd name="T110" fmla="*/ 112519 w 11823"/>
                <a:gd name="T111" fmla="*/ 413154 h 12599"/>
                <a:gd name="T112" fmla="*/ 112519 w 11823"/>
                <a:gd name="T113" fmla="*/ 391194 h 12599"/>
                <a:gd name="T114" fmla="*/ 126825 w 11823"/>
                <a:gd name="T115" fmla="*/ 378862 h 12599"/>
                <a:gd name="T116" fmla="*/ 179669 w 11823"/>
                <a:gd name="T117" fmla="*/ 323137 h 12599"/>
                <a:gd name="T118" fmla="*/ 209098 w 11823"/>
                <a:gd name="T119" fmla="*/ 270578 h 1259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823"/>
                <a:gd name="T181" fmla="*/ 0 h 12599"/>
                <a:gd name="T182" fmla="*/ 11823 w 11823"/>
                <a:gd name="T183" fmla="*/ 12599 h 1259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823" h="12599">
                  <a:moveTo>
                    <a:pt x="0" y="646"/>
                  </a:moveTo>
                  <a:lnTo>
                    <a:pt x="3401" y="0"/>
                  </a:lnTo>
                  <a:lnTo>
                    <a:pt x="5592" y="2599"/>
                  </a:lnTo>
                  <a:cubicBezTo>
                    <a:pt x="6557" y="2949"/>
                    <a:pt x="5759" y="2705"/>
                    <a:pt x="5792" y="2744"/>
                  </a:cubicBezTo>
                  <a:lnTo>
                    <a:pt x="5792" y="2834"/>
                  </a:lnTo>
                  <a:lnTo>
                    <a:pt x="5792" y="2883"/>
                  </a:lnTo>
                  <a:lnTo>
                    <a:pt x="5792" y="2834"/>
                  </a:lnTo>
                  <a:cubicBezTo>
                    <a:pt x="5775" y="2867"/>
                    <a:pt x="5757" y="2899"/>
                    <a:pt x="5740" y="2932"/>
                  </a:cubicBezTo>
                  <a:cubicBezTo>
                    <a:pt x="5757" y="2978"/>
                    <a:pt x="5775" y="3024"/>
                    <a:pt x="5792" y="3070"/>
                  </a:cubicBezTo>
                  <a:cubicBezTo>
                    <a:pt x="5809" y="3087"/>
                    <a:pt x="5827" y="3102"/>
                    <a:pt x="5844" y="3118"/>
                  </a:cubicBezTo>
                  <a:cubicBezTo>
                    <a:pt x="5827" y="3132"/>
                    <a:pt x="5809" y="3145"/>
                    <a:pt x="5792" y="3160"/>
                  </a:cubicBezTo>
                  <a:cubicBezTo>
                    <a:pt x="5775" y="3208"/>
                    <a:pt x="5757" y="3257"/>
                    <a:pt x="5740" y="3306"/>
                  </a:cubicBezTo>
                  <a:cubicBezTo>
                    <a:pt x="5757" y="3322"/>
                    <a:pt x="5775" y="3338"/>
                    <a:pt x="5792" y="3354"/>
                  </a:cubicBezTo>
                  <a:lnTo>
                    <a:pt x="5896" y="3396"/>
                  </a:lnTo>
                  <a:lnTo>
                    <a:pt x="5896" y="3445"/>
                  </a:lnTo>
                  <a:lnTo>
                    <a:pt x="5992" y="3445"/>
                  </a:lnTo>
                  <a:lnTo>
                    <a:pt x="5992" y="3492"/>
                  </a:lnTo>
                  <a:lnTo>
                    <a:pt x="6044" y="3492"/>
                  </a:lnTo>
                  <a:lnTo>
                    <a:pt x="6096" y="3492"/>
                  </a:lnTo>
                  <a:lnTo>
                    <a:pt x="6096" y="3445"/>
                  </a:lnTo>
                  <a:cubicBezTo>
                    <a:pt x="6111" y="3429"/>
                    <a:pt x="6126" y="3412"/>
                    <a:pt x="6141" y="3396"/>
                  </a:cubicBezTo>
                  <a:lnTo>
                    <a:pt x="6192" y="3396"/>
                  </a:lnTo>
                  <a:cubicBezTo>
                    <a:pt x="6209" y="3382"/>
                    <a:pt x="6227" y="3369"/>
                    <a:pt x="6244" y="3354"/>
                  </a:cubicBezTo>
                  <a:cubicBezTo>
                    <a:pt x="6261" y="3338"/>
                    <a:pt x="6279" y="3322"/>
                    <a:pt x="6296" y="3306"/>
                  </a:cubicBezTo>
                  <a:lnTo>
                    <a:pt x="6393" y="3257"/>
                  </a:lnTo>
                  <a:cubicBezTo>
                    <a:pt x="6428" y="3241"/>
                    <a:pt x="6462" y="3224"/>
                    <a:pt x="6497" y="3208"/>
                  </a:cubicBezTo>
                  <a:lnTo>
                    <a:pt x="6549" y="3208"/>
                  </a:lnTo>
                  <a:cubicBezTo>
                    <a:pt x="6581" y="3241"/>
                    <a:pt x="6613" y="3273"/>
                    <a:pt x="6645" y="3306"/>
                  </a:cubicBezTo>
                  <a:lnTo>
                    <a:pt x="6801" y="3492"/>
                  </a:lnTo>
                  <a:cubicBezTo>
                    <a:pt x="6816" y="3508"/>
                    <a:pt x="6830" y="3525"/>
                    <a:pt x="6845" y="3541"/>
                  </a:cubicBezTo>
                  <a:lnTo>
                    <a:pt x="6845" y="3582"/>
                  </a:lnTo>
                  <a:lnTo>
                    <a:pt x="6897" y="3582"/>
                  </a:lnTo>
                  <a:lnTo>
                    <a:pt x="6897" y="3631"/>
                  </a:lnTo>
                  <a:lnTo>
                    <a:pt x="6897" y="3680"/>
                  </a:lnTo>
                  <a:lnTo>
                    <a:pt x="6949" y="3680"/>
                  </a:lnTo>
                  <a:lnTo>
                    <a:pt x="6949" y="3728"/>
                  </a:lnTo>
                  <a:lnTo>
                    <a:pt x="7001" y="3728"/>
                  </a:lnTo>
                  <a:lnTo>
                    <a:pt x="7046" y="3680"/>
                  </a:lnTo>
                  <a:cubicBezTo>
                    <a:pt x="7063" y="3633"/>
                    <a:pt x="7080" y="3588"/>
                    <a:pt x="7097" y="3541"/>
                  </a:cubicBezTo>
                  <a:lnTo>
                    <a:pt x="7201" y="3445"/>
                  </a:lnTo>
                  <a:lnTo>
                    <a:pt x="7201" y="3396"/>
                  </a:lnTo>
                  <a:lnTo>
                    <a:pt x="7350" y="3492"/>
                  </a:lnTo>
                  <a:cubicBezTo>
                    <a:pt x="7385" y="3508"/>
                    <a:pt x="7419" y="3525"/>
                    <a:pt x="7454" y="3541"/>
                  </a:cubicBezTo>
                  <a:cubicBezTo>
                    <a:pt x="7469" y="3649"/>
                    <a:pt x="7483" y="3759"/>
                    <a:pt x="7498" y="3867"/>
                  </a:cubicBezTo>
                  <a:lnTo>
                    <a:pt x="7498" y="3915"/>
                  </a:lnTo>
                  <a:lnTo>
                    <a:pt x="7498" y="4193"/>
                  </a:lnTo>
                  <a:cubicBezTo>
                    <a:pt x="7533" y="4209"/>
                    <a:pt x="7567" y="4226"/>
                    <a:pt x="7602" y="4242"/>
                  </a:cubicBezTo>
                  <a:lnTo>
                    <a:pt x="7906" y="4290"/>
                  </a:lnTo>
                  <a:cubicBezTo>
                    <a:pt x="7921" y="4244"/>
                    <a:pt x="7936" y="4198"/>
                    <a:pt x="7951" y="4151"/>
                  </a:cubicBezTo>
                  <a:lnTo>
                    <a:pt x="7951" y="4054"/>
                  </a:lnTo>
                  <a:lnTo>
                    <a:pt x="7951" y="4005"/>
                  </a:lnTo>
                  <a:cubicBezTo>
                    <a:pt x="8003" y="3960"/>
                    <a:pt x="8054" y="3913"/>
                    <a:pt x="8106" y="3867"/>
                  </a:cubicBezTo>
                  <a:lnTo>
                    <a:pt x="8151" y="3819"/>
                  </a:lnTo>
                  <a:lnTo>
                    <a:pt x="8255" y="3819"/>
                  </a:lnTo>
                  <a:lnTo>
                    <a:pt x="8255" y="3867"/>
                  </a:lnTo>
                  <a:cubicBezTo>
                    <a:pt x="8272" y="3884"/>
                    <a:pt x="8290" y="3899"/>
                    <a:pt x="8307" y="3915"/>
                  </a:cubicBezTo>
                  <a:lnTo>
                    <a:pt x="8359" y="3915"/>
                  </a:lnTo>
                  <a:lnTo>
                    <a:pt x="8359" y="3964"/>
                  </a:lnTo>
                  <a:lnTo>
                    <a:pt x="8359" y="4005"/>
                  </a:lnTo>
                  <a:lnTo>
                    <a:pt x="8403" y="4005"/>
                  </a:lnTo>
                  <a:cubicBezTo>
                    <a:pt x="8420" y="4038"/>
                    <a:pt x="8438" y="4070"/>
                    <a:pt x="8455" y="4103"/>
                  </a:cubicBezTo>
                  <a:lnTo>
                    <a:pt x="8455" y="4151"/>
                  </a:lnTo>
                  <a:lnTo>
                    <a:pt x="8455" y="4193"/>
                  </a:lnTo>
                  <a:lnTo>
                    <a:pt x="8507" y="4193"/>
                  </a:lnTo>
                  <a:cubicBezTo>
                    <a:pt x="8524" y="4209"/>
                    <a:pt x="8542" y="4225"/>
                    <a:pt x="8559" y="4242"/>
                  </a:cubicBezTo>
                  <a:cubicBezTo>
                    <a:pt x="8574" y="4274"/>
                    <a:pt x="8588" y="4305"/>
                    <a:pt x="8603" y="4338"/>
                  </a:cubicBezTo>
                  <a:lnTo>
                    <a:pt x="8655" y="4338"/>
                  </a:lnTo>
                  <a:lnTo>
                    <a:pt x="8655" y="4386"/>
                  </a:lnTo>
                  <a:cubicBezTo>
                    <a:pt x="8672" y="4401"/>
                    <a:pt x="8690" y="4414"/>
                    <a:pt x="8707" y="4428"/>
                  </a:cubicBezTo>
                  <a:lnTo>
                    <a:pt x="8759" y="4477"/>
                  </a:lnTo>
                  <a:cubicBezTo>
                    <a:pt x="8774" y="4461"/>
                    <a:pt x="8789" y="4444"/>
                    <a:pt x="8804" y="4428"/>
                  </a:cubicBezTo>
                  <a:lnTo>
                    <a:pt x="8856" y="4428"/>
                  </a:lnTo>
                  <a:lnTo>
                    <a:pt x="8856" y="4338"/>
                  </a:lnTo>
                  <a:cubicBezTo>
                    <a:pt x="8873" y="4322"/>
                    <a:pt x="8891" y="4306"/>
                    <a:pt x="8908" y="4290"/>
                  </a:cubicBezTo>
                  <a:lnTo>
                    <a:pt x="8856" y="4290"/>
                  </a:lnTo>
                  <a:lnTo>
                    <a:pt x="8908" y="4290"/>
                  </a:lnTo>
                  <a:lnTo>
                    <a:pt x="8908" y="4242"/>
                  </a:lnTo>
                  <a:lnTo>
                    <a:pt x="9011" y="4193"/>
                  </a:lnTo>
                  <a:lnTo>
                    <a:pt x="9056" y="4193"/>
                  </a:lnTo>
                  <a:lnTo>
                    <a:pt x="9160" y="4103"/>
                  </a:lnTo>
                  <a:cubicBezTo>
                    <a:pt x="9177" y="4070"/>
                    <a:pt x="9195" y="4038"/>
                    <a:pt x="9212" y="4005"/>
                  </a:cubicBezTo>
                  <a:lnTo>
                    <a:pt x="9212" y="3964"/>
                  </a:lnTo>
                  <a:cubicBezTo>
                    <a:pt x="9195" y="3947"/>
                    <a:pt x="9177" y="3931"/>
                    <a:pt x="9160" y="3915"/>
                  </a:cubicBezTo>
                  <a:cubicBezTo>
                    <a:pt x="9177" y="3899"/>
                    <a:pt x="9195" y="3884"/>
                    <a:pt x="9212" y="3867"/>
                  </a:cubicBezTo>
                  <a:lnTo>
                    <a:pt x="9212" y="3819"/>
                  </a:lnTo>
                  <a:cubicBezTo>
                    <a:pt x="9227" y="3805"/>
                    <a:pt x="9241" y="3791"/>
                    <a:pt x="9256" y="3777"/>
                  </a:cubicBezTo>
                  <a:lnTo>
                    <a:pt x="9508" y="3777"/>
                  </a:lnTo>
                  <a:lnTo>
                    <a:pt x="9560" y="3777"/>
                  </a:lnTo>
                  <a:lnTo>
                    <a:pt x="9664" y="3777"/>
                  </a:lnTo>
                  <a:lnTo>
                    <a:pt x="9709" y="3777"/>
                  </a:lnTo>
                  <a:cubicBezTo>
                    <a:pt x="9726" y="3808"/>
                    <a:pt x="9744" y="3837"/>
                    <a:pt x="9761" y="3867"/>
                  </a:cubicBezTo>
                  <a:lnTo>
                    <a:pt x="9909" y="4005"/>
                  </a:lnTo>
                  <a:lnTo>
                    <a:pt x="9909" y="4054"/>
                  </a:lnTo>
                  <a:lnTo>
                    <a:pt x="9961" y="4054"/>
                  </a:lnTo>
                  <a:lnTo>
                    <a:pt x="9961" y="4103"/>
                  </a:lnTo>
                  <a:lnTo>
                    <a:pt x="9961" y="4151"/>
                  </a:lnTo>
                  <a:cubicBezTo>
                    <a:pt x="9978" y="4165"/>
                    <a:pt x="9996" y="4179"/>
                    <a:pt x="10013" y="4193"/>
                  </a:cubicBezTo>
                  <a:lnTo>
                    <a:pt x="10065" y="4193"/>
                  </a:lnTo>
                  <a:lnTo>
                    <a:pt x="10117" y="4193"/>
                  </a:lnTo>
                  <a:lnTo>
                    <a:pt x="10161" y="4193"/>
                  </a:lnTo>
                  <a:cubicBezTo>
                    <a:pt x="10178" y="4209"/>
                    <a:pt x="10196" y="4225"/>
                    <a:pt x="10213" y="4242"/>
                  </a:cubicBezTo>
                  <a:lnTo>
                    <a:pt x="10265" y="4242"/>
                  </a:lnTo>
                  <a:lnTo>
                    <a:pt x="10465" y="4338"/>
                  </a:lnTo>
                  <a:lnTo>
                    <a:pt x="10517" y="4338"/>
                  </a:lnTo>
                  <a:cubicBezTo>
                    <a:pt x="10500" y="4401"/>
                    <a:pt x="10482" y="4463"/>
                    <a:pt x="10465" y="4525"/>
                  </a:cubicBezTo>
                  <a:cubicBezTo>
                    <a:pt x="10448" y="4572"/>
                    <a:pt x="10431" y="4618"/>
                    <a:pt x="10414" y="4664"/>
                  </a:cubicBezTo>
                  <a:lnTo>
                    <a:pt x="10414" y="4761"/>
                  </a:lnTo>
                  <a:lnTo>
                    <a:pt x="10414" y="4809"/>
                  </a:lnTo>
                  <a:cubicBezTo>
                    <a:pt x="10397" y="4840"/>
                    <a:pt x="10379" y="4869"/>
                    <a:pt x="10362" y="4900"/>
                  </a:cubicBezTo>
                  <a:lnTo>
                    <a:pt x="10414" y="4900"/>
                  </a:lnTo>
                  <a:lnTo>
                    <a:pt x="10362" y="4900"/>
                  </a:lnTo>
                  <a:lnTo>
                    <a:pt x="10317" y="4948"/>
                  </a:lnTo>
                  <a:lnTo>
                    <a:pt x="10362" y="4948"/>
                  </a:lnTo>
                  <a:lnTo>
                    <a:pt x="10265" y="4997"/>
                  </a:lnTo>
                  <a:cubicBezTo>
                    <a:pt x="10248" y="5011"/>
                    <a:pt x="10230" y="5024"/>
                    <a:pt x="10213" y="5038"/>
                  </a:cubicBezTo>
                  <a:cubicBezTo>
                    <a:pt x="10164" y="5103"/>
                    <a:pt x="10114" y="5167"/>
                    <a:pt x="10065" y="5232"/>
                  </a:cubicBezTo>
                  <a:cubicBezTo>
                    <a:pt x="10048" y="5279"/>
                    <a:pt x="10030" y="5324"/>
                    <a:pt x="10013" y="5371"/>
                  </a:cubicBezTo>
                  <a:lnTo>
                    <a:pt x="10013" y="5461"/>
                  </a:lnTo>
                  <a:cubicBezTo>
                    <a:pt x="9996" y="5510"/>
                    <a:pt x="9978" y="5558"/>
                    <a:pt x="9961" y="5606"/>
                  </a:cubicBezTo>
                  <a:lnTo>
                    <a:pt x="9961" y="5648"/>
                  </a:lnTo>
                  <a:lnTo>
                    <a:pt x="9909" y="5648"/>
                  </a:lnTo>
                  <a:lnTo>
                    <a:pt x="9961" y="5648"/>
                  </a:lnTo>
                  <a:lnTo>
                    <a:pt x="9961" y="5606"/>
                  </a:lnTo>
                  <a:cubicBezTo>
                    <a:pt x="9944" y="5620"/>
                    <a:pt x="9926" y="5634"/>
                    <a:pt x="9909" y="5648"/>
                  </a:cubicBezTo>
                  <a:lnTo>
                    <a:pt x="9909" y="5696"/>
                  </a:lnTo>
                  <a:lnTo>
                    <a:pt x="9865" y="5696"/>
                  </a:lnTo>
                  <a:lnTo>
                    <a:pt x="9865" y="5745"/>
                  </a:lnTo>
                  <a:lnTo>
                    <a:pt x="9813" y="5794"/>
                  </a:lnTo>
                  <a:cubicBezTo>
                    <a:pt x="9796" y="5824"/>
                    <a:pt x="9778" y="5854"/>
                    <a:pt x="9761" y="5884"/>
                  </a:cubicBezTo>
                  <a:lnTo>
                    <a:pt x="9761" y="5932"/>
                  </a:lnTo>
                  <a:cubicBezTo>
                    <a:pt x="9744" y="5964"/>
                    <a:pt x="9726" y="5997"/>
                    <a:pt x="9709" y="6029"/>
                  </a:cubicBezTo>
                  <a:lnTo>
                    <a:pt x="9709" y="6265"/>
                  </a:lnTo>
                  <a:lnTo>
                    <a:pt x="9709" y="6452"/>
                  </a:lnTo>
                  <a:cubicBezTo>
                    <a:pt x="9726" y="6466"/>
                    <a:pt x="9744" y="6479"/>
                    <a:pt x="9761" y="6493"/>
                  </a:cubicBezTo>
                  <a:cubicBezTo>
                    <a:pt x="9778" y="6510"/>
                    <a:pt x="9796" y="6526"/>
                    <a:pt x="9813" y="6542"/>
                  </a:cubicBezTo>
                  <a:lnTo>
                    <a:pt x="9761" y="6542"/>
                  </a:lnTo>
                  <a:cubicBezTo>
                    <a:pt x="9744" y="6526"/>
                    <a:pt x="9726" y="6510"/>
                    <a:pt x="9709" y="6493"/>
                  </a:cubicBezTo>
                  <a:lnTo>
                    <a:pt x="9709" y="6452"/>
                  </a:lnTo>
                  <a:lnTo>
                    <a:pt x="9664" y="6452"/>
                  </a:lnTo>
                  <a:lnTo>
                    <a:pt x="9664" y="6493"/>
                  </a:lnTo>
                  <a:lnTo>
                    <a:pt x="9664" y="6452"/>
                  </a:lnTo>
                  <a:lnTo>
                    <a:pt x="9664" y="6493"/>
                  </a:lnTo>
                  <a:lnTo>
                    <a:pt x="9709" y="6493"/>
                  </a:lnTo>
                  <a:lnTo>
                    <a:pt x="9664" y="6493"/>
                  </a:lnTo>
                  <a:lnTo>
                    <a:pt x="9709" y="6493"/>
                  </a:lnTo>
                  <a:lnTo>
                    <a:pt x="9664" y="6493"/>
                  </a:lnTo>
                  <a:cubicBezTo>
                    <a:pt x="9679" y="6509"/>
                    <a:pt x="9694" y="6526"/>
                    <a:pt x="9709" y="6542"/>
                  </a:cubicBezTo>
                  <a:lnTo>
                    <a:pt x="9709" y="6591"/>
                  </a:lnTo>
                  <a:lnTo>
                    <a:pt x="9709" y="6542"/>
                  </a:lnTo>
                  <a:lnTo>
                    <a:pt x="9709" y="6591"/>
                  </a:lnTo>
                  <a:lnTo>
                    <a:pt x="9761" y="6591"/>
                  </a:lnTo>
                  <a:lnTo>
                    <a:pt x="9709" y="6591"/>
                  </a:lnTo>
                  <a:cubicBezTo>
                    <a:pt x="9694" y="6575"/>
                    <a:pt x="9679" y="6558"/>
                    <a:pt x="9664" y="6542"/>
                  </a:cubicBezTo>
                  <a:lnTo>
                    <a:pt x="9664" y="6591"/>
                  </a:lnTo>
                  <a:cubicBezTo>
                    <a:pt x="9647" y="6623"/>
                    <a:pt x="9629" y="6656"/>
                    <a:pt x="9612" y="6688"/>
                  </a:cubicBezTo>
                  <a:lnTo>
                    <a:pt x="9664" y="6688"/>
                  </a:lnTo>
                  <a:lnTo>
                    <a:pt x="9664" y="6730"/>
                  </a:lnTo>
                  <a:lnTo>
                    <a:pt x="9612" y="6730"/>
                  </a:lnTo>
                  <a:cubicBezTo>
                    <a:pt x="9662" y="6870"/>
                    <a:pt x="9711" y="7011"/>
                    <a:pt x="9761" y="7151"/>
                  </a:cubicBezTo>
                  <a:cubicBezTo>
                    <a:pt x="9796" y="7247"/>
                    <a:pt x="9830" y="7341"/>
                    <a:pt x="9865" y="7436"/>
                  </a:cubicBezTo>
                  <a:cubicBezTo>
                    <a:pt x="9897" y="7498"/>
                    <a:pt x="9929" y="7561"/>
                    <a:pt x="9961" y="7623"/>
                  </a:cubicBezTo>
                  <a:lnTo>
                    <a:pt x="9909" y="7623"/>
                  </a:lnTo>
                  <a:cubicBezTo>
                    <a:pt x="9926" y="7639"/>
                    <a:pt x="9944" y="7655"/>
                    <a:pt x="9961" y="7671"/>
                  </a:cubicBezTo>
                  <a:lnTo>
                    <a:pt x="10065" y="7859"/>
                  </a:lnTo>
                  <a:cubicBezTo>
                    <a:pt x="10132" y="8000"/>
                    <a:pt x="10198" y="8141"/>
                    <a:pt x="10265" y="8282"/>
                  </a:cubicBezTo>
                  <a:cubicBezTo>
                    <a:pt x="10315" y="8374"/>
                    <a:pt x="10364" y="8466"/>
                    <a:pt x="10414" y="8559"/>
                  </a:cubicBezTo>
                  <a:lnTo>
                    <a:pt x="10465" y="8607"/>
                  </a:lnTo>
                  <a:lnTo>
                    <a:pt x="10465" y="8656"/>
                  </a:lnTo>
                  <a:cubicBezTo>
                    <a:pt x="10448" y="8640"/>
                    <a:pt x="10431" y="8623"/>
                    <a:pt x="10414" y="8607"/>
                  </a:cubicBezTo>
                  <a:lnTo>
                    <a:pt x="10414" y="8656"/>
                  </a:lnTo>
                  <a:lnTo>
                    <a:pt x="10362" y="8656"/>
                  </a:lnTo>
                  <a:lnTo>
                    <a:pt x="10317" y="8656"/>
                  </a:lnTo>
                  <a:lnTo>
                    <a:pt x="10317" y="8752"/>
                  </a:lnTo>
                  <a:lnTo>
                    <a:pt x="10317" y="8891"/>
                  </a:lnTo>
                  <a:lnTo>
                    <a:pt x="10362" y="8891"/>
                  </a:lnTo>
                  <a:lnTo>
                    <a:pt x="10317" y="8891"/>
                  </a:lnTo>
                  <a:lnTo>
                    <a:pt x="10362" y="8891"/>
                  </a:lnTo>
                  <a:lnTo>
                    <a:pt x="10317" y="8891"/>
                  </a:lnTo>
                  <a:cubicBezTo>
                    <a:pt x="10332" y="8907"/>
                    <a:pt x="10347" y="8924"/>
                    <a:pt x="10362" y="8940"/>
                  </a:cubicBezTo>
                  <a:lnTo>
                    <a:pt x="10362" y="9030"/>
                  </a:lnTo>
                  <a:lnTo>
                    <a:pt x="10465" y="9217"/>
                  </a:lnTo>
                  <a:cubicBezTo>
                    <a:pt x="10515" y="9343"/>
                    <a:pt x="10564" y="9471"/>
                    <a:pt x="10614" y="9598"/>
                  </a:cubicBezTo>
                  <a:lnTo>
                    <a:pt x="10770" y="9827"/>
                  </a:lnTo>
                  <a:lnTo>
                    <a:pt x="10918" y="10062"/>
                  </a:lnTo>
                  <a:lnTo>
                    <a:pt x="10970" y="10062"/>
                  </a:lnTo>
                  <a:lnTo>
                    <a:pt x="10918" y="10062"/>
                  </a:lnTo>
                  <a:lnTo>
                    <a:pt x="10866" y="10111"/>
                  </a:lnTo>
                  <a:cubicBezTo>
                    <a:pt x="10901" y="10095"/>
                    <a:pt x="10935" y="10078"/>
                    <a:pt x="10970" y="10062"/>
                  </a:cubicBezTo>
                  <a:lnTo>
                    <a:pt x="10970" y="10111"/>
                  </a:lnTo>
                  <a:lnTo>
                    <a:pt x="10970" y="10208"/>
                  </a:lnTo>
                  <a:cubicBezTo>
                    <a:pt x="11002" y="10239"/>
                    <a:pt x="11034" y="10268"/>
                    <a:pt x="11066" y="10298"/>
                  </a:cubicBezTo>
                  <a:cubicBezTo>
                    <a:pt x="11083" y="10315"/>
                    <a:pt x="11101" y="10331"/>
                    <a:pt x="11118" y="10347"/>
                  </a:cubicBezTo>
                  <a:cubicBezTo>
                    <a:pt x="11135" y="10363"/>
                    <a:pt x="11153" y="10379"/>
                    <a:pt x="11170" y="10395"/>
                  </a:cubicBezTo>
                  <a:lnTo>
                    <a:pt x="11267" y="10485"/>
                  </a:lnTo>
                  <a:lnTo>
                    <a:pt x="11519" y="10769"/>
                  </a:lnTo>
                  <a:lnTo>
                    <a:pt x="11719" y="10908"/>
                  </a:lnTo>
                  <a:lnTo>
                    <a:pt x="11719" y="10956"/>
                  </a:lnTo>
                  <a:cubicBezTo>
                    <a:pt x="11736" y="10973"/>
                    <a:pt x="11754" y="10989"/>
                    <a:pt x="11771" y="11005"/>
                  </a:cubicBezTo>
                  <a:lnTo>
                    <a:pt x="11823" y="11005"/>
                  </a:lnTo>
                  <a:lnTo>
                    <a:pt x="11823" y="11047"/>
                  </a:lnTo>
                  <a:cubicBezTo>
                    <a:pt x="11806" y="11063"/>
                    <a:pt x="11788" y="11079"/>
                    <a:pt x="11771" y="11095"/>
                  </a:cubicBezTo>
                  <a:lnTo>
                    <a:pt x="11823" y="11095"/>
                  </a:lnTo>
                  <a:cubicBezTo>
                    <a:pt x="11806" y="11112"/>
                    <a:pt x="11788" y="11128"/>
                    <a:pt x="11771" y="11144"/>
                  </a:cubicBezTo>
                  <a:lnTo>
                    <a:pt x="11719" y="11144"/>
                  </a:lnTo>
                  <a:cubicBezTo>
                    <a:pt x="11704" y="11128"/>
                    <a:pt x="11690" y="11112"/>
                    <a:pt x="11675" y="11095"/>
                  </a:cubicBezTo>
                  <a:cubicBezTo>
                    <a:pt x="11658" y="11079"/>
                    <a:pt x="11640" y="11063"/>
                    <a:pt x="11623" y="11047"/>
                  </a:cubicBezTo>
                  <a:lnTo>
                    <a:pt x="11571" y="11047"/>
                  </a:lnTo>
                  <a:cubicBezTo>
                    <a:pt x="11554" y="11016"/>
                    <a:pt x="11536" y="10987"/>
                    <a:pt x="11519" y="10956"/>
                  </a:cubicBezTo>
                  <a:lnTo>
                    <a:pt x="11467" y="10956"/>
                  </a:lnTo>
                  <a:lnTo>
                    <a:pt x="11467" y="11005"/>
                  </a:lnTo>
                  <a:lnTo>
                    <a:pt x="11467" y="10956"/>
                  </a:lnTo>
                  <a:cubicBezTo>
                    <a:pt x="11452" y="10972"/>
                    <a:pt x="11437" y="10989"/>
                    <a:pt x="11422" y="11005"/>
                  </a:cubicBezTo>
                  <a:lnTo>
                    <a:pt x="11370" y="11005"/>
                  </a:lnTo>
                  <a:lnTo>
                    <a:pt x="11370" y="11047"/>
                  </a:lnTo>
                  <a:lnTo>
                    <a:pt x="11319" y="11047"/>
                  </a:lnTo>
                  <a:lnTo>
                    <a:pt x="11014" y="11192"/>
                  </a:lnTo>
                  <a:cubicBezTo>
                    <a:pt x="10999" y="11176"/>
                    <a:pt x="10985" y="11160"/>
                    <a:pt x="10970" y="11144"/>
                  </a:cubicBezTo>
                  <a:lnTo>
                    <a:pt x="10970" y="11047"/>
                  </a:lnTo>
                  <a:cubicBezTo>
                    <a:pt x="10953" y="11016"/>
                    <a:pt x="10935" y="10987"/>
                    <a:pt x="10918" y="10956"/>
                  </a:cubicBezTo>
                  <a:lnTo>
                    <a:pt x="10918" y="11005"/>
                  </a:lnTo>
                  <a:lnTo>
                    <a:pt x="10866" y="11005"/>
                  </a:lnTo>
                  <a:lnTo>
                    <a:pt x="10770" y="11005"/>
                  </a:lnTo>
                  <a:lnTo>
                    <a:pt x="10666" y="11095"/>
                  </a:lnTo>
                  <a:lnTo>
                    <a:pt x="10666" y="11192"/>
                  </a:lnTo>
                  <a:lnTo>
                    <a:pt x="10465" y="11240"/>
                  </a:lnTo>
                  <a:lnTo>
                    <a:pt x="10414" y="11192"/>
                  </a:lnTo>
                  <a:lnTo>
                    <a:pt x="10362" y="11192"/>
                  </a:lnTo>
                  <a:lnTo>
                    <a:pt x="10265" y="11192"/>
                  </a:lnTo>
                  <a:lnTo>
                    <a:pt x="10161" y="11144"/>
                  </a:lnTo>
                  <a:cubicBezTo>
                    <a:pt x="10129" y="11128"/>
                    <a:pt x="10097" y="11111"/>
                    <a:pt x="10065" y="11095"/>
                  </a:cubicBezTo>
                  <a:cubicBezTo>
                    <a:pt x="10048" y="11065"/>
                    <a:pt x="10030" y="11036"/>
                    <a:pt x="10013" y="11005"/>
                  </a:cubicBezTo>
                  <a:lnTo>
                    <a:pt x="9909" y="11005"/>
                  </a:lnTo>
                  <a:lnTo>
                    <a:pt x="9909" y="11047"/>
                  </a:lnTo>
                  <a:lnTo>
                    <a:pt x="9909" y="11095"/>
                  </a:lnTo>
                  <a:cubicBezTo>
                    <a:pt x="9894" y="11112"/>
                    <a:pt x="9880" y="11128"/>
                    <a:pt x="9865" y="11144"/>
                  </a:cubicBezTo>
                  <a:lnTo>
                    <a:pt x="9761" y="11144"/>
                  </a:lnTo>
                  <a:cubicBezTo>
                    <a:pt x="9744" y="11160"/>
                    <a:pt x="9726" y="11175"/>
                    <a:pt x="9709" y="11192"/>
                  </a:cubicBezTo>
                  <a:lnTo>
                    <a:pt x="9664" y="11192"/>
                  </a:lnTo>
                  <a:lnTo>
                    <a:pt x="9664" y="11240"/>
                  </a:lnTo>
                  <a:lnTo>
                    <a:pt x="9664" y="11282"/>
                  </a:lnTo>
                  <a:cubicBezTo>
                    <a:pt x="9629" y="11298"/>
                    <a:pt x="9595" y="11315"/>
                    <a:pt x="9560" y="11331"/>
                  </a:cubicBezTo>
                  <a:lnTo>
                    <a:pt x="9457" y="11428"/>
                  </a:lnTo>
                  <a:lnTo>
                    <a:pt x="9360" y="11379"/>
                  </a:lnTo>
                  <a:lnTo>
                    <a:pt x="9308" y="11379"/>
                  </a:lnTo>
                  <a:lnTo>
                    <a:pt x="9308" y="11428"/>
                  </a:lnTo>
                  <a:lnTo>
                    <a:pt x="9160" y="11470"/>
                  </a:lnTo>
                  <a:lnTo>
                    <a:pt x="9108" y="11470"/>
                  </a:lnTo>
                  <a:lnTo>
                    <a:pt x="9108" y="11518"/>
                  </a:lnTo>
                  <a:lnTo>
                    <a:pt x="9056" y="11518"/>
                  </a:lnTo>
                  <a:lnTo>
                    <a:pt x="9011" y="11518"/>
                  </a:lnTo>
                  <a:lnTo>
                    <a:pt x="9011" y="11567"/>
                  </a:lnTo>
                  <a:lnTo>
                    <a:pt x="8959" y="11567"/>
                  </a:lnTo>
                  <a:lnTo>
                    <a:pt x="8959" y="11615"/>
                  </a:lnTo>
                  <a:lnTo>
                    <a:pt x="8856" y="11663"/>
                  </a:lnTo>
                  <a:lnTo>
                    <a:pt x="8804" y="11663"/>
                  </a:lnTo>
                  <a:lnTo>
                    <a:pt x="8603" y="11663"/>
                  </a:lnTo>
                  <a:lnTo>
                    <a:pt x="8507" y="11615"/>
                  </a:lnTo>
                  <a:lnTo>
                    <a:pt x="8455" y="11615"/>
                  </a:lnTo>
                  <a:lnTo>
                    <a:pt x="8359" y="11663"/>
                  </a:lnTo>
                  <a:lnTo>
                    <a:pt x="8307" y="11663"/>
                  </a:lnTo>
                  <a:cubicBezTo>
                    <a:pt x="8290" y="11677"/>
                    <a:pt x="8272" y="11691"/>
                    <a:pt x="8255" y="11705"/>
                  </a:cubicBezTo>
                  <a:lnTo>
                    <a:pt x="8151" y="11705"/>
                  </a:lnTo>
                  <a:lnTo>
                    <a:pt x="8054" y="11753"/>
                  </a:lnTo>
                  <a:lnTo>
                    <a:pt x="8054" y="11802"/>
                  </a:lnTo>
                  <a:lnTo>
                    <a:pt x="8106" y="11851"/>
                  </a:lnTo>
                  <a:lnTo>
                    <a:pt x="8106" y="11892"/>
                  </a:lnTo>
                  <a:cubicBezTo>
                    <a:pt x="8121" y="11908"/>
                    <a:pt x="8136" y="11925"/>
                    <a:pt x="8151" y="11941"/>
                  </a:cubicBezTo>
                  <a:cubicBezTo>
                    <a:pt x="8168" y="11957"/>
                    <a:pt x="8186" y="11972"/>
                    <a:pt x="8203" y="11989"/>
                  </a:cubicBezTo>
                  <a:cubicBezTo>
                    <a:pt x="8220" y="12005"/>
                    <a:pt x="8238" y="12021"/>
                    <a:pt x="8255" y="12037"/>
                  </a:cubicBezTo>
                  <a:cubicBezTo>
                    <a:pt x="8272" y="12051"/>
                    <a:pt x="8290" y="12065"/>
                    <a:pt x="8307" y="12079"/>
                  </a:cubicBezTo>
                  <a:lnTo>
                    <a:pt x="8307" y="12037"/>
                  </a:lnTo>
                  <a:lnTo>
                    <a:pt x="8359" y="12037"/>
                  </a:lnTo>
                  <a:cubicBezTo>
                    <a:pt x="8374" y="12021"/>
                    <a:pt x="8388" y="12005"/>
                    <a:pt x="8403" y="11989"/>
                  </a:cubicBezTo>
                  <a:lnTo>
                    <a:pt x="8507" y="11941"/>
                  </a:lnTo>
                  <a:cubicBezTo>
                    <a:pt x="8524" y="11957"/>
                    <a:pt x="8542" y="11972"/>
                    <a:pt x="8559" y="11989"/>
                  </a:cubicBezTo>
                  <a:lnTo>
                    <a:pt x="8559" y="12037"/>
                  </a:lnTo>
                  <a:lnTo>
                    <a:pt x="8655" y="12037"/>
                  </a:lnTo>
                  <a:lnTo>
                    <a:pt x="8655" y="12128"/>
                  </a:lnTo>
                  <a:lnTo>
                    <a:pt x="8603" y="12128"/>
                  </a:lnTo>
                  <a:lnTo>
                    <a:pt x="8603" y="12176"/>
                  </a:lnTo>
                  <a:lnTo>
                    <a:pt x="8559" y="12176"/>
                  </a:lnTo>
                  <a:lnTo>
                    <a:pt x="8559" y="12225"/>
                  </a:lnTo>
                  <a:lnTo>
                    <a:pt x="8455" y="12225"/>
                  </a:lnTo>
                  <a:cubicBezTo>
                    <a:pt x="8423" y="12272"/>
                    <a:pt x="8391" y="12317"/>
                    <a:pt x="8359" y="12364"/>
                  </a:cubicBezTo>
                  <a:lnTo>
                    <a:pt x="8151" y="12411"/>
                  </a:lnTo>
                  <a:cubicBezTo>
                    <a:pt x="8136" y="12442"/>
                    <a:pt x="8121" y="12471"/>
                    <a:pt x="8106" y="12502"/>
                  </a:cubicBezTo>
                  <a:lnTo>
                    <a:pt x="8003" y="12550"/>
                  </a:lnTo>
                  <a:cubicBezTo>
                    <a:pt x="7986" y="12567"/>
                    <a:pt x="7968" y="12583"/>
                    <a:pt x="7951" y="12599"/>
                  </a:cubicBezTo>
                  <a:lnTo>
                    <a:pt x="7854" y="12599"/>
                  </a:lnTo>
                  <a:cubicBezTo>
                    <a:pt x="7837" y="12567"/>
                    <a:pt x="7819" y="12534"/>
                    <a:pt x="7802" y="12502"/>
                  </a:cubicBezTo>
                  <a:cubicBezTo>
                    <a:pt x="7785" y="12487"/>
                    <a:pt x="7767" y="12474"/>
                    <a:pt x="7750" y="12460"/>
                  </a:cubicBezTo>
                  <a:lnTo>
                    <a:pt x="7802" y="12460"/>
                  </a:lnTo>
                  <a:cubicBezTo>
                    <a:pt x="7785" y="12428"/>
                    <a:pt x="7767" y="12396"/>
                    <a:pt x="7750" y="12364"/>
                  </a:cubicBezTo>
                  <a:lnTo>
                    <a:pt x="7750" y="12274"/>
                  </a:lnTo>
                  <a:lnTo>
                    <a:pt x="7698" y="12274"/>
                  </a:lnTo>
                  <a:lnTo>
                    <a:pt x="7602" y="12274"/>
                  </a:lnTo>
                  <a:lnTo>
                    <a:pt x="7550" y="12274"/>
                  </a:lnTo>
                  <a:cubicBezTo>
                    <a:pt x="7518" y="12241"/>
                    <a:pt x="7486" y="12209"/>
                    <a:pt x="7454" y="12176"/>
                  </a:cubicBezTo>
                  <a:lnTo>
                    <a:pt x="7350" y="12274"/>
                  </a:lnTo>
                  <a:lnTo>
                    <a:pt x="7350" y="12225"/>
                  </a:lnTo>
                  <a:cubicBezTo>
                    <a:pt x="7315" y="12193"/>
                    <a:pt x="7281" y="12160"/>
                    <a:pt x="7246" y="12128"/>
                  </a:cubicBezTo>
                  <a:lnTo>
                    <a:pt x="7246" y="12079"/>
                  </a:lnTo>
                  <a:lnTo>
                    <a:pt x="7149" y="12128"/>
                  </a:lnTo>
                  <a:lnTo>
                    <a:pt x="7149" y="12079"/>
                  </a:lnTo>
                  <a:lnTo>
                    <a:pt x="7149" y="12037"/>
                  </a:lnTo>
                  <a:lnTo>
                    <a:pt x="7149" y="12079"/>
                  </a:lnTo>
                  <a:cubicBezTo>
                    <a:pt x="7132" y="12065"/>
                    <a:pt x="7114" y="12051"/>
                    <a:pt x="7097" y="12037"/>
                  </a:cubicBezTo>
                  <a:lnTo>
                    <a:pt x="7097" y="12079"/>
                  </a:lnTo>
                  <a:lnTo>
                    <a:pt x="7046" y="12079"/>
                  </a:lnTo>
                  <a:cubicBezTo>
                    <a:pt x="7031" y="12095"/>
                    <a:pt x="7016" y="12112"/>
                    <a:pt x="7001" y="12128"/>
                  </a:cubicBezTo>
                  <a:lnTo>
                    <a:pt x="6949" y="12128"/>
                  </a:lnTo>
                  <a:lnTo>
                    <a:pt x="6897" y="12128"/>
                  </a:lnTo>
                  <a:cubicBezTo>
                    <a:pt x="6880" y="12144"/>
                    <a:pt x="6862" y="12160"/>
                    <a:pt x="6845" y="12176"/>
                  </a:cubicBezTo>
                  <a:lnTo>
                    <a:pt x="6845" y="12128"/>
                  </a:lnTo>
                  <a:cubicBezTo>
                    <a:pt x="6830" y="12144"/>
                    <a:pt x="6816" y="12160"/>
                    <a:pt x="6801" y="12176"/>
                  </a:cubicBezTo>
                  <a:lnTo>
                    <a:pt x="6749" y="12225"/>
                  </a:lnTo>
                  <a:lnTo>
                    <a:pt x="6697" y="12225"/>
                  </a:lnTo>
                  <a:lnTo>
                    <a:pt x="6697" y="12274"/>
                  </a:lnTo>
                  <a:cubicBezTo>
                    <a:pt x="6680" y="12257"/>
                    <a:pt x="6662" y="12241"/>
                    <a:pt x="6645" y="12225"/>
                  </a:cubicBezTo>
                  <a:lnTo>
                    <a:pt x="6593" y="12225"/>
                  </a:lnTo>
                  <a:cubicBezTo>
                    <a:pt x="6578" y="12241"/>
                    <a:pt x="6564" y="12257"/>
                    <a:pt x="6549" y="12274"/>
                  </a:cubicBezTo>
                  <a:lnTo>
                    <a:pt x="6497" y="12274"/>
                  </a:lnTo>
                  <a:lnTo>
                    <a:pt x="6497" y="12225"/>
                  </a:lnTo>
                  <a:lnTo>
                    <a:pt x="6296" y="11989"/>
                  </a:lnTo>
                  <a:lnTo>
                    <a:pt x="6192" y="11989"/>
                  </a:lnTo>
                  <a:lnTo>
                    <a:pt x="6141" y="11989"/>
                  </a:lnTo>
                  <a:lnTo>
                    <a:pt x="6044" y="12037"/>
                  </a:lnTo>
                  <a:lnTo>
                    <a:pt x="5940" y="11989"/>
                  </a:lnTo>
                  <a:lnTo>
                    <a:pt x="5940" y="11941"/>
                  </a:lnTo>
                  <a:lnTo>
                    <a:pt x="5940" y="11892"/>
                  </a:lnTo>
                  <a:lnTo>
                    <a:pt x="5844" y="11892"/>
                  </a:lnTo>
                  <a:lnTo>
                    <a:pt x="5844" y="11851"/>
                  </a:lnTo>
                  <a:lnTo>
                    <a:pt x="5844" y="11802"/>
                  </a:lnTo>
                  <a:lnTo>
                    <a:pt x="5844" y="11663"/>
                  </a:lnTo>
                  <a:cubicBezTo>
                    <a:pt x="5861" y="11631"/>
                    <a:pt x="5879" y="11599"/>
                    <a:pt x="5896" y="11567"/>
                  </a:cubicBezTo>
                  <a:lnTo>
                    <a:pt x="5844" y="11518"/>
                  </a:lnTo>
                  <a:cubicBezTo>
                    <a:pt x="5827" y="11455"/>
                    <a:pt x="5809" y="11393"/>
                    <a:pt x="5792" y="11331"/>
                  </a:cubicBezTo>
                  <a:cubicBezTo>
                    <a:pt x="5809" y="11300"/>
                    <a:pt x="5827" y="11271"/>
                    <a:pt x="5844" y="11240"/>
                  </a:cubicBezTo>
                  <a:lnTo>
                    <a:pt x="5844" y="11144"/>
                  </a:lnTo>
                  <a:cubicBezTo>
                    <a:pt x="5861" y="11112"/>
                    <a:pt x="5879" y="11079"/>
                    <a:pt x="5896" y="11047"/>
                  </a:cubicBezTo>
                  <a:lnTo>
                    <a:pt x="5740" y="10956"/>
                  </a:lnTo>
                  <a:cubicBezTo>
                    <a:pt x="5725" y="10924"/>
                    <a:pt x="5710" y="10891"/>
                    <a:pt x="5695" y="10859"/>
                  </a:cubicBezTo>
                  <a:lnTo>
                    <a:pt x="5695" y="10818"/>
                  </a:lnTo>
                  <a:lnTo>
                    <a:pt x="5643" y="10818"/>
                  </a:lnTo>
                  <a:lnTo>
                    <a:pt x="5643" y="10769"/>
                  </a:lnTo>
                  <a:lnTo>
                    <a:pt x="5643" y="10721"/>
                  </a:lnTo>
                  <a:lnTo>
                    <a:pt x="5643" y="10631"/>
                  </a:lnTo>
                  <a:lnTo>
                    <a:pt x="5488" y="10631"/>
                  </a:lnTo>
                  <a:cubicBezTo>
                    <a:pt x="5473" y="10615"/>
                    <a:pt x="5458" y="10598"/>
                    <a:pt x="5443" y="10582"/>
                  </a:cubicBezTo>
                  <a:cubicBezTo>
                    <a:pt x="5426" y="10599"/>
                    <a:pt x="5408" y="10615"/>
                    <a:pt x="5391" y="10631"/>
                  </a:cubicBezTo>
                  <a:cubicBezTo>
                    <a:pt x="5374" y="10615"/>
                    <a:pt x="5356" y="10599"/>
                    <a:pt x="5339" y="10582"/>
                  </a:cubicBezTo>
                  <a:cubicBezTo>
                    <a:pt x="5322" y="10599"/>
                    <a:pt x="5304" y="10615"/>
                    <a:pt x="5287" y="10631"/>
                  </a:cubicBezTo>
                  <a:lnTo>
                    <a:pt x="5287" y="10673"/>
                  </a:lnTo>
                  <a:lnTo>
                    <a:pt x="5139" y="10721"/>
                  </a:lnTo>
                  <a:cubicBezTo>
                    <a:pt x="5122" y="10705"/>
                    <a:pt x="5104" y="10689"/>
                    <a:pt x="5087" y="10673"/>
                  </a:cubicBezTo>
                  <a:lnTo>
                    <a:pt x="4991" y="10721"/>
                  </a:lnTo>
                  <a:lnTo>
                    <a:pt x="4738" y="10769"/>
                  </a:lnTo>
                  <a:lnTo>
                    <a:pt x="4687" y="10769"/>
                  </a:lnTo>
                  <a:lnTo>
                    <a:pt x="4486" y="10769"/>
                  </a:lnTo>
                  <a:lnTo>
                    <a:pt x="4434" y="10769"/>
                  </a:lnTo>
                  <a:lnTo>
                    <a:pt x="4382" y="10769"/>
                  </a:lnTo>
                  <a:cubicBezTo>
                    <a:pt x="4367" y="10736"/>
                    <a:pt x="4353" y="10705"/>
                    <a:pt x="4338" y="10673"/>
                  </a:cubicBezTo>
                  <a:cubicBezTo>
                    <a:pt x="4321" y="10642"/>
                    <a:pt x="4303" y="10613"/>
                    <a:pt x="4286" y="10582"/>
                  </a:cubicBezTo>
                  <a:cubicBezTo>
                    <a:pt x="4219" y="10488"/>
                    <a:pt x="4153" y="10393"/>
                    <a:pt x="4086" y="10298"/>
                  </a:cubicBezTo>
                  <a:cubicBezTo>
                    <a:pt x="4069" y="10282"/>
                    <a:pt x="4051" y="10266"/>
                    <a:pt x="4034" y="10250"/>
                  </a:cubicBezTo>
                  <a:cubicBezTo>
                    <a:pt x="4017" y="10219"/>
                    <a:pt x="3999" y="10190"/>
                    <a:pt x="3982" y="10160"/>
                  </a:cubicBezTo>
                  <a:lnTo>
                    <a:pt x="3833" y="10014"/>
                  </a:lnTo>
                  <a:cubicBezTo>
                    <a:pt x="3816" y="9999"/>
                    <a:pt x="3798" y="9986"/>
                    <a:pt x="3781" y="9972"/>
                  </a:cubicBezTo>
                  <a:cubicBezTo>
                    <a:pt x="3749" y="9956"/>
                    <a:pt x="3717" y="9941"/>
                    <a:pt x="3685" y="9924"/>
                  </a:cubicBezTo>
                  <a:cubicBezTo>
                    <a:pt x="3668" y="9908"/>
                    <a:pt x="3650" y="9892"/>
                    <a:pt x="3633" y="9876"/>
                  </a:cubicBezTo>
                  <a:lnTo>
                    <a:pt x="3581" y="9876"/>
                  </a:lnTo>
                  <a:lnTo>
                    <a:pt x="3581" y="9827"/>
                  </a:lnTo>
                  <a:lnTo>
                    <a:pt x="3581" y="9688"/>
                  </a:lnTo>
                  <a:lnTo>
                    <a:pt x="3581" y="9639"/>
                  </a:lnTo>
                  <a:cubicBezTo>
                    <a:pt x="3598" y="9609"/>
                    <a:pt x="3616" y="9580"/>
                    <a:pt x="3633" y="9549"/>
                  </a:cubicBezTo>
                  <a:lnTo>
                    <a:pt x="3633" y="9404"/>
                  </a:lnTo>
                  <a:lnTo>
                    <a:pt x="3730" y="9314"/>
                  </a:lnTo>
                  <a:cubicBezTo>
                    <a:pt x="3747" y="9267"/>
                    <a:pt x="3764" y="9222"/>
                    <a:pt x="3781" y="9175"/>
                  </a:cubicBezTo>
                  <a:cubicBezTo>
                    <a:pt x="3798" y="9126"/>
                    <a:pt x="3816" y="9079"/>
                    <a:pt x="3833" y="9030"/>
                  </a:cubicBezTo>
                  <a:lnTo>
                    <a:pt x="3930" y="8940"/>
                  </a:lnTo>
                  <a:cubicBezTo>
                    <a:pt x="3965" y="8908"/>
                    <a:pt x="3999" y="8875"/>
                    <a:pt x="4034" y="8843"/>
                  </a:cubicBezTo>
                  <a:lnTo>
                    <a:pt x="4034" y="8794"/>
                  </a:lnTo>
                  <a:lnTo>
                    <a:pt x="4034" y="8705"/>
                  </a:lnTo>
                  <a:cubicBezTo>
                    <a:pt x="4051" y="8688"/>
                    <a:pt x="4069" y="8672"/>
                    <a:pt x="4086" y="8656"/>
                  </a:cubicBezTo>
                  <a:cubicBezTo>
                    <a:pt x="4103" y="8624"/>
                    <a:pt x="4121" y="8591"/>
                    <a:pt x="4138" y="8559"/>
                  </a:cubicBezTo>
                  <a:lnTo>
                    <a:pt x="4138" y="8371"/>
                  </a:lnTo>
                  <a:lnTo>
                    <a:pt x="4138" y="8282"/>
                  </a:lnTo>
                  <a:lnTo>
                    <a:pt x="4138" y="8143"/>
                  </a:lnTo>
                  <a:lnTo>
                    <a:pt x="4138" y="7997"/>
                  </a:lnTo>
                  <a:cubicBezTo>
                    <a:pt x="4153" y="7968"/>
                    <a:pt x="4167" y="7937"/>
                    <a:pt x="4182" y="7908"/>
                  </a:cubicBezTo>
                  <a:cubicBezTo>
                    <a:pt x="4199" y="7875"/>
                    <a:pt x="4217" y="7843"/>
                    <a:pt x="4234" y="7810"/>
                  </a:cubicBezTo>
                  <a:cubicBezTo>
                    <a:pt x="4217" y="7794"/>
                    <a:pt x="4199" y="7778"/>
                    <a:pt x="4182" y="7762"/>
                  </a:cubicBezTo>
                  <a:cubicBezTo>
                    <a:pt x="4167" y="7748"/>
                    <a:pt x="4153" y="7734"/>
                    <a:pt x="4138" y="7720"/>
                  </a:cubicBezTo>
                  <a:lnTo>
                    <a:pt x="4034" y="7720"/>
                  </a:lnTo>
                  <a:cubicBezTo>
                    <a:pt x="4017" y="7734"/>
                    <a:pt x="3999" y="7748"/>
                    <a:pt x="3982" y="7762"/>
                  </a:cubicBezTo>
                  <a:cubicBezTo>
                    <a:pt x="3965" y="7748"/>
                    <a:pt x="3947" y="7734"/>
                    <a:pt x="3930" y="7720"/>
                  </a:cubicBezTo>
                  <a:lnTo>
                    <a:pt x="3930" y="7671"/>
                  </a:lnTo>
                  <a:lnTo>
                    <a:pt x="3930" y="7623"/>
                  </a:lnTo>
                  <a:lnTo>
                    <a:pt x="3885" y="7671"/>
                  </a:lnTo>
                  <a:lnTo>
                    <a:pt x="3885" y="7720"/>
                  </a:lnTo>
                  <a:lnTo>
                    <a:pt x="3833" y="7720"/>
                  </a:lnTo>
                  <a:lnTo>
                    <a:pt x="3781" y="7720"/>
                  </a:lnTo>
                  <a:cubicBezTo>
                    <a:pt x="3764" y="7704"/>
                    <a:pt x="3747" y="7687"/>
                    <a:pt x="3730" y="7671"/>
                  </a:cubicBezTo>
                  <a:lnTo>
                    <a:pt x="3685" y="7671"/>
                  </a:lnTo>
                  <a:lnTo>
                    <a:pt x="3685" y="7623"/>
                  </a:lnTo>
                  <a:cubicBezTo>
                    <a:pt x="3668" y="7639"/>
                    <a:pt x="3650" y="7655"/>
                    <a:pt x="3633" y="7671"/>
                  </a:cubicBezTo>
                  <a:lnTo>
                    <a:pt x="3633" y="7623"/>
                  </a:lnTo>
                  <a:lnTo>
                    <a:pt x="3581" y="7623"/>
                  </a:lnTo>
                  <a:lnTo>
                    <a:pt x="3529" y="7623"/>
                  </a:lnTo>
                  <a:cubicBezTo>
                    <a:pt x="3514" y="7607"/>
                    <a:pt x="3500" y="7590"/>
                    <a:pt x="3485" y="7574"/>
                  </a:cubicBezTo>
                  <a:lnTo>
                    <a:pt x="3433" y="7623"/>
                  </a:lnTo>
                  <a:lnTo>
                    <a:pt x="3381" y="7574"/>
                  </a:lnTo>
                  <a:lnTo>
                    <a:pt x="3381" y="7623"/>
                  </a:lnTo>
                  <a:lnTo>
                    <a:pt x="3329" y="7623"/>
                  </a:lnTo>
                  <a:lnTo>
                    <a:pt x="3329" y="7574"/>
                  </a:lnTo>
                  <a:cubicBezTo>
                    <a:pt x="3297" y="7558"/>
                    <a:pt x="3264" y="7543"/>
                    <a:pt x="3232" y="7527"/>
                  </a:cubicBezTo>
                  <a:lnTo>
                    <a:pt x="3181" y="7527"/>
                  </a:lnTo>
                  <a:lnTo>
                    <a:pt x="3129" y="7527"/>
                  </a:lnTo>
                  <a:lnTo>
                    <a:pt x="3077" y="7527"/>
                  </a:lnTo>
                  <a:cubicBezTo>
                    <a:pt x="3094" y="7543"/>
                    <a:pt x="3112" y="7558"/>
                    <a:pt x="3129" y="7574"/>
                  </a:cubicBezTo>
                  <a:lnTo>
                    <a:pt x="3077" y="7574"/>
                  </a:lnTo>
                  <a:cubicBezTo>
                    <a:pt x="3062" y="7558"/>
                    <a:pt x="3047" y="7543"/>
                    <a:pt x="3032" y="7527"/>
                  </a:cubicBezTo>
                  <a:lnTo>
                    <a:pt x="2980" y="7527"/>
                  </a:lnTo>
                  <a:lnTo>
                    <a:pt x="2928" y="7527"/>
                  </a:lnTo>
                  <a:lnTo>
                    <a:pt x="2928" y="7485"/>
                  </a:lnTo>
                  <a:lnTo>
                    <a:pt x="2876" y="7436"/>
                  </a:lnTo>
                  <a:lnTo>
                    <a:pt x="2824" y="7436"/>
                  </a:lnTo>
                  <a:lnTo>
                    <a:pt x="2780" y="7436"/>
                  </a:lnTo>
                  <a:lnTo>
                    <a:pt x="2780" y="7388"/>
                  </a:lnTo>
                  <a:lnTo>
                    <a:pt x="2780" y="7339"/>
                  </a:lnTo>
                  <a:lnTo>
                    <a:pt x="2728" y="7339"/>
                  </a:lnTo>
                  <a:cubicBezTo>
                    <a:pt x="2693" y="7355"/>
                    <a:pt x="2659" y="7372"/>
                    <a:pt x="2624" y="7388"/>
                  </a:cubicBezTo>
                  <a:lnTo>
                    <a:pt x="2624" y="7339"/>
                  </a:lnTo>
                  <a:lnTo>
                    <a:pt x="2580" y="7339"/>
                  </a:lnTo>
                  <a:lnTo>
                    <a:pt x="2624" y="7339"/>
                  </a:lnTo>
                  <a:cubicBezTo>
                    <a:pt x="2641" y="7325"/>
                    <a:pt x="2659" y="7312"/>
                    <a:pt x="2676" y="7297"/>
                  </a:cubicBezTo>
                  <a:lnTo>
                    <a:pt x="2676" y="7249"/>
                  </a:lnTo>
                  <a:cubicBezTo>
                    <a:pt x="2659" y="7265"/>
                    <a:pt x="2641" y="7281"/>
                    <a:pt x="2624" y="7297"/>
                  </a:cubicBezTo>
                  <a:lnTo>
                    <a:pt x="2580" y="7297"/>
                  </a:lnTo>
                  <a:lnTo>
                    <a:pt x="2580" y="7249"/>
                  </a:lnTo>
                  <a:lnTo>
                    <a:pt x="2528" y="7249"/>
                  </a:lnTo>
                  <a:lnTo>
                    <a:pt x="2476" y="7249"/>
                  </a:lnTo>
                  <a:cubicBezTo>
                    <a:pt x="2493" y="7265"/>
                    <a:pt x="2511" y="7281"/>
                    <a:pt x="2528" y="7297"/>
                  </a:cubicBezTo>
                  <a:lnTo>
                    <a:pt x="2528" y="7339"/>
                  </a:lnTo>
                  <a:lnTo>
                    <a:pt x="2528" y="7388"/>
                  </a:lnTo>
                  <a:lnTo>
                    <a:pt x="2476" y="7388"/>
                  </a:lnTo>
                  <a:cubicBezTo>
                    <a:pt x="2459" y="7371"/>
                    <a:pt x="2441" y="7355"/>
                    <a:pt x="2424" y="7339"/>
                  </a:cubicBezTo>
                  <a:cubicBezTo>
                    <a:pt x="2441" y="7325"/>
                    <a:pt x="2459" y="7312"/>
                    <a:pt x="2476" y="7297"/>
                  </a:cubicBezTo>
                  <a:cubicBezTo>
                    <a:pt x="2459" y="7281"/>
                    <a:pt x="2441" y="7265"/>
                    <a:pt x="2424" y="7249"/>
                  </a:cubicBezTo>
                  <a:lnTo>
                    <a:pt x="2424" y="7297"/>
                  </a:lnTo>
                  <a:cubicBezTo>
                    <a:pt x="2407" y="7312"/>
                    <a:pt x="2389" y="7325"/>
                    <a:pt x="2372" y="7339"/>
                  </a:cubicBezTo>
                  <a:lnTo>
                    <a:pt x="2372" y="7388"/>
                  </a:lnTo>
                  <a:lnTo>
                    <a:pt x="2276" y="7388"/>
                  </a:lnTo>
                  <a:cubicBezTo>
                    <a:pt x="2293" y="7372"/>
                    <a:pt x="2310" y="7355"/>
                    <a:pt x="2327" y="7339"/>
                  </a:cubicBezTo>
                  <a:lnTo>
                    <a:pt x="2327" y="7297"/>
                  </a:lnTo>
                  <a:lnTo>
                    <a:pt x="2327" y="7249"/>
                  </a:lnTo>
                  <a:lnTo>
                    <a:pt x="2276" y="7249"/>
                  </a:lnTo>
                  <a:lnTo>
                    <a:pt x="2224" y="7249"/>
                  </a:lnTo>
                  <a:lnTo>
                    <a:pt x="2224" y="7200"/>
                  </a:lnTo>
                  <a:lnTo>
                    <a:pt x="2276" y="7200"/>
                  </a:lnTo>
                  <a:lnTo>
                    <a:pt x="2327" y="7200"/>
                  </a:lnTo>
                  <a:lnTo>
                    <a:pt x="2276" y="7200"/>
                  </a:lnTo>
                  <a:lnTo>
                    <a:pt x="2276" y="7151"/>
                  </a:lnTo>
                  <a:lnTo>
                    <a:pt x="2327" y="7151"/>
                  </a:lnTo>
                  <a:lnTo>
                    <a:pt x="2276" y="7151"/>
                  </a:lnTo>
                  <a:cubicBezTo>
                    <a:pt x="2293" y="7135"/>
                    <a:pt x="2310" y="7120"/>
                    <a:pt x="2327" y="7104"/>
                  </a:cubicBezTo>
                  <a:lnTo>
                    <a:pt x="2276" y="7062"/>
                  </a:lnTo>
                  <a:cubicBezTo>
                    <a:pt x="2259" y="7076"/>
                    <a:pt x="2241" y="7090"/>
                    <a:pt x="2224" y="7104"/>
                  </a:cubicBezTo>
                  <a:lnTo>
                    <a:pt x="2224" y="7151"/>
                  </a:lnTo>
                  <a:lnTo>
                    <a:pt x="2172" y="7151"/>
                  </a:lnTo>
                  <a:lnTo>
                    <a:pt x="2127" y="7151"/>
                  </a:lnTo>
                  <a:cubicBezTo>
                    <a:pt x="2142" y="7135"/>
                    <a:pt x="2157" y="7120"/>
                    <a:pt x="2172" y="7104"/>
                  </a:cubicBezTo>
                  <a:cubicBezTo>
                    <a:pt x="2189" y="7090"/>
                    <a:pt x="2207" y="7076"/>
                    <a:pt x="2224" y="7062"/>
                  </a:cubicBezTo>
                  <a:cubicBezTo>
                    <a:pt x="2207" y="7046"/>
                    <a:pt x="2189" y="7030"/>
                    <a:pt x="2172" y="7013"/>
                  </a:cubicBezTo>
                  <a:cubicBezTo>
                    <a:pt x="2157" y="7029"/>
                    <a:pt x="2142" y="7046"/>
                    <a:pt x="2127" y="7062"/>
                  </a:cubicBezTo>
                  <a:lnTo>
                    <a:pt x="2075" y="7062"/>
                  </a:lnTo>
                  <a:lnTo>
                    <a:pt x="2075" y="7013"/>
                  </a:lnTo>
                  <a:lnTo>
                    <a:pt x="2075" y="6965"/>
                  </a:lnTo>
                  <a:lnTo>
                    <a:pt x="2127" y="6916"/>
                  </a:lnTo>
                  <a:lnTo>
                    <a:pt x="2075" y="6916"/>
                  </a:lnTo>
                  <a:lnTo>
                    <a:pt x="2023" y="6965"/>
                  </a:lnTo>
                  <a:lnTo>
                    <a:pt x="1971" y="6965"/>
                  </a:lnTo>
                  <a:lnTo>
                    <a:pt x="1971" y="6875"/>
                  </a:lnTo>
                  <a:lnTo>
                    <a:pt x="2023" y="6875"/>
                  </a:lnTo>
                  <a:lnTo>
                    <a:pt x="1971" y="6875"/>
                  </a:lnTo>
                  <a:cubicBezTo>
                    <a:pt x="1956" y="6858"/>
                    <a:pt x="1942" y="6842"/>
                    <a:pt x="1927" y="6826"/>
                  </a:cubicBezTo>
                  <a:lnTo>
                    <a:pt x="1927" y="6875"/>
                  </a:lnTo>
                  <a:cubicBezTo>
                    <a:pt x="1910" y="6858"/>
                    <a:pt x="1892" y="6842"/>
                    <a:pt x="1875" y="6826"/>
                  </a:cubicBezTo>
                  <a:lnTo>
                    <a:pt x="1875" y="6777"/>
                  </a:lnTo>
                  <a:lnTo>
                    <a:pt x="1823" y="6777"/>
                  </a:lnTo>
                  <a:cubicBezTo>
                    <a:pt x="1840" y="6761"/>
                    <a:pt x="1858" y="6746"/>
                    <a:pt x="1875" y="6730"/>
                  </a:cubicBezTo>
                  <a:cubicBezTo>
                    <a:pt x="1858" y="6715"/>
                    <a:pt x="1840" y="6702"/>
                    <a:pt x="1823" y="6688"/>
                  </a:cubicBezTo>
                  <a:lnTo>
                    <a:pt x="1823" y="6639"/>
                  </a:lnTo>
                  <a:lnTo>
                    <a:pt x="1875" y="6639"/>
                  </a:lnTo>
                  <a:cubicBezTo>
                    <a:pt x="1892" y="6607"/>
                    <a:pt x="1910" y="6574"/>
                    <a:pt x="1927" y="6542"/>
                  </a:cubicBezTo>
                  <a:lnTo>
                    <a:pt x="1927" y="6493"/>
                  </a:lnTo>
                  <a:lnTo>
                    <a:pt x="1971" y="6452"/>
                  </a:lnTo>
                  <a:lnTo>
                    <a:pt x="1927" y="6452"/>
                  </a:lnTo>
                  <a:cubicBezTo>
                    <a:pt x="1942" y="6436"/>
                    <a:pt x="1956" y="6419"/>
                    <a:pt x="1971" y="6403"/>
                  </a:cubicBezTo>
                  <a:lnTo>
                    <a:pt x="1927" y="6403"/>
                  </a:lnTo>
                  <a:lnTo>
                    <a:pt x="1927" y="6354"/>
                  </a:lnTo>
                  <a:lnTo>
                    <a:pt x="1971" y="6354"/>
                  </a:lnTo>
                  <a:lnTo>
                    <a:pt x="1971" y="6307"/>
                  </a:lnTo>
                  <a:cubicBezTo>
                    <a:pt x="1956" y="6293"/>
                    <a:pt x="1942" y="6279"/>
                    <a:pt x="1927" y="6265"/>
                  </a:cubicBezTo>
                  <a:lnTo>
                    <a:pt x="1927" y="6217"/>
                  </a:lnTo>
                  <a:cubicBezTo>
                    <a:pt x="1942" y="6200"/>
                    <a:pt x="1956" y="6184"/>
                    <a:pt x="1971" y="6168"/>
                  </a:cubicBezTo>
                  <a:cubicBezTo>
                    <a:pt x="1956" y="6152"/>
                    <a:pt x="1942" y="6135"/>
                    <a:pt x="1927" y="6119"/>
                  </a:cubicBezTo>
                  <a:lnTo>
                    <a:pt x="1971" y="6119"/>
                  </a:lnTo>
                  <a:cubicBezTo>
                    <a:pt x="1956" y="6103"/>
                    <a:pt x="1942" y="6087"/>
                    <a:pt x="1927" y="6071"/>
                  </a:cubicBezTo>
                  <a:cubicBezTo>
                    <a:pt x="1942" y="6057"/>
                    <a:pt x="1956" y="6043"/>
                    <a:pt x="1971" y="6029"/>
                  </a:cubicBezTo>
                  <a:cubicBezTo>
                    <a:pt x="1956" y="6013"/>
                    <a:pt x="1942" y="5997"/>
                    <a:pt x="1927" y="5980"/>
                  </a:cubicBezTo>
                  <a:cubicBezTo>
                    <a:pt x="1942" y="5964"/>
                    <a:pt x="1956" y="5948"/>
                    <a:pt x="1971" y="5932"/>
                  </a:cubicBezTo>
                  <a:lnTo>
                    <a:pt x="1927" y="5932"/>
                  </a:lnTo>
                  <a:lnTo>
                    <a:pt x="1875" y="5932"/>
                  </a:lnTo>
                  <a:lnTo>
                    <a:pt x="1823" y="5932"/>
                  </a:lnTo>
                  <a:cubicBezTo>
                    <a:pt x="1840" y="5915"/>
                    <a:pt x="1858" y="5900"/>
                    <a:pt x="1875" y="5884"/>
                  </a:cubicBezTo>
                  <a:lnTo>
                    <a:pt x="1971" y="5884"/>
                  </a:lnTo>
                  <a:lnTo>
                    <a:pt x="1971" y="5842"/>
                  </a:lnTo>
                  <a:cubicBezTo>
                    <a:pt x="1956" y="5826"/>
                    <a:pt x="1942" y="5810"/>
                    <a:pt x="1927" y="5794"/>
                  </a:cubicBezTo>
                  <a:lnTo>
                    <a:pt x="2075" y="5745"/>
                  </a:lnTo>
                  <a:lnTo>
                    <a:pt x="2127" y="5745"/>
                  </a:lnTo>
                  <a:lnTo>
                    <a:pt x="2172" y="5745"/>
                  </a:lnTo>
                  <a:cubicBezTo>
                    <a:pt x="2189" y="5729"/>
                    <a:pt x="2207" y="5713"/>
                    <a:pt x="2224" y="5696"/>
                  </a:cubicBezTo>
                  <a:cubicBezTo>
                    <a:pt x="2241" y="5666"/>
                    <a:pt x="2259" y="5637"/>
                    <a:pt x="2276" y="5606"/>
                  </a:cubicBezTo>
                  <a:cubicBezTo>
                    <a:pt x="2293" y="5544"/>
                    <a:pt x="2310" y="5481"/>
                    <a:pt x="2327" y="5420"/>
                  </a:cubicBezTo>
                  <a:cubicBezTo>
                    <a:pt x="2342" y="5371"/>
                    <a:pt x="2357" y="5323"/>
                    <a:pt x="2372" y="5274"/>
                  </a:cubicBezTo>
                  <a:cubicBezTo>
                    <a:pt x="2407" y="5212"/>
                    <a:pt x="2441" y="5149"/>
                    <a:pt x="2476" y="5087"/>
                  </a:cubicBezTo>
                  <a:lnTo>
                    <a:pt x="2580" y="4997"/>
                  </a:lnTo>
                  <a:lnTo>
                    <a:pt x="2824" y="4809"/>
                  </a:lnTo>
                  <a:lnTo>
                    <a:pt x="2980" y="4851"/>
                  </a:lnTo>
                  <a:lnTo>
                    <a:pt x="3077" y="4900"/>
                  </a:lnTo>
                  <a:lnTo>
                    <a:pt x="3181" y="4948"/>
                  </a:lnTo>
                  <a:lnTo>
                    <a:pt x="3329" y="4900"/>
                  </a:lnTo>
                  <a:cubicBezTo>
                    <a:pt x="3346" y="4883"/>
                    <a:pt x="3364" y="4867"/>
                    <a:pt x="3381" y="4851"/>
                  </a:cubicBezTo>
                  <a:cubicBezTo>
                    <a:pt x="3430" y="4804"/>
                    <a:pt x="3480" y="4759"/>
                    <a:pt x="3529" y="4712"/>
                  </a:cubicBezTo>
                  <a:lnTo>
                    <a:pt x="3433" y="4574"/>
                  </a:lnTo>
                  <a:lnTo>
                    <a:pt x="3433" y="4428"/>
                  </a:lnTo>
                  <a:lnTo>
                    <a:pt x="3433" y="4386"/>
                  </a:lnTo>
                  <a:cubicBezTo>
                    <a:pt x="3450" y="4338"/>
                    <a:pt x="3468" y="4290"/>
                    <a:pt x="3485" y="4242"/>
                  </a:cubicBezTo>
                  <a:cubicBezTo>
                    <a:pt x="3517" y="4195"/>
                    <a:pt x="3549" y="4149"/>
                    <a:pt x="3581" y="4103"/>
                  </a:cubicBezTo>
                  <a:cubicBezTo>
                    <a:pt x="3616" y="4087"/>
                    <a:pt x="3650" y="4070"/>
                    <a:pt x="3685" y="4054"/>
                  </a:cubicBezTo>
                  <a:cubicBezTo>
                    <a:pt x="3700" y="3992"/>
                    <a:pt x="3715" y="3929"/>
                    <a:pt x="3730" y="3867"/>
                  </a:cubicBezTo>
                  <a:lnTo>
                    <a:pt x="3781" y="3819"/>
                  </a:lnTo>
                  <a:lnTo>
                    <a:pt x="3781" y="3777"/>
                  </a:lnTo>
                  <a:cubicBezTo>
                    <a:pt x="3790" y="3746"/>
                    <a:pt x="3824" y="3664"/>
                    <a:pt x="3833" y="3631"/>
                  </a:cubicBezTo>
                  <a:cubicBezTo>
                    <a:pt x="3842" y="3599"/>
                    <a:pt x="3833" y="3599"/>
                    <a:pt x="3833" y="3582"/>
                  </a:cubicBezTo>
                  <a:cubicBezTo>
                    <a:pt x="3850" y="3537"/>
                    <a:pt x="3868" y="3490"/>
                    <a:pt x="3885" y="3445"/>
                  </a:cubicBezTo>
                  <a:lnTo>
                    <a:pt x="0" y="646"/>
                  </a:lnTo>
                  <a:close/>
                </a:path>
              </a:pathLst>
            </a:custGeom>
            <a:solidFill>
              <a:srgbClr val="04A2E0"/>
            </a:solidFill>
            <a:ln w="0">
              <a:solidFill>
                <a:srgbClr val="7F7F7F"/>
              </a:solidFill>
              <a:prstDash val="solid"/>
              <a:round/>
              <a:headEnd/>
              <a:tailEnd/>
            </a:ln>
          </p:spPr>
          <p:txBody>
            <a:bodyPr lIns="100796" tIns="50398" rIns="100796" bIns="50398"/>
            <a:lstStyle/>
            <a:p>
              <a:endParaRPr lang="es-ES" sz="2004" dirty="0"/>
            </a:p>
          </p:txBody>
        </p:sp>
        <p:sp>
          <p:nvSpPr>
            <p:cNvPr id="40" name="AutoShape 3">
              <a:extLst>
                <a:ext uri="{FF2B5EF4-FFF2-40B4-BE49-F238E27FC236}">
                  <a16:creationId xmlns:a16="http://schemas.microsoft.com/office/drawing/2014/main" id="{12E58955-46DA-B249-7614-3FB3ECDF2EAC}"/>
                </a:ext>
              </a:extLst>
            </p:cNvPr>
            <p:cNvSpPr>
              <a:spLocks noChangeAspect="1" noChangeArrowheads="1"/>
            </p:cNvSpPr>
            <p:nvPr/>
          </p:nvSpPr>
          <p:spPr bwMode="auto">
            <a:xfrm>
              <a:off x="16115456" y="6493190"/>
              <a:ext cx="334509" cy="272094"/>
            </a:xfrm>
            <a:prstGeom prst="rect">
              <a:avLst/>
            </a:prstGeom>
            <a:noFill/>
            <a:ln w="9525">
              <a:noFill/>
              <a:miter lim="800000"/>
              <a:headEnd/>
              <a:tailEnd/>
            </a:ln>
          </p:spPr>
          <p:txBody>
            <a:bodyPr lIns="100796" tIns="50398" rIns="100796" bIns="50398"/>
            <a:lstStyle/>
            <a:p>
              <a:endParaRPr lang="es-ES" sz="2004" dirty="0">
                <a:latin typeface="Calibri" pitchFamily="34" charset="0"/>
              </a:endParaRPr>
            </a:p>
          </p:txBody>
        </p:sp>
        <p:sp>
          <p:nvSpPr>
            <p:cNvPr id="41" name="cantabria">
              <a:extLst>
                <a:ext uri="{FF2B5EF4-FFF2-40B4-BE49-F238E27FC236}">
                  <a16:creationId xmlns:a16="http://schemas.microsoft.com/office/drawing/2014/main" id="{EEF9F632-5FD2-9B1B-1007-6CD0C4E8657F}"/>
                </a:ext>
              </a:extLst>
            </p:cNvPr>
            <p:cNvSpPr>
              <a:spLocks noEditPoints="1"/>
            </p:cNvSpPr>
            <p:nvPr/>
          </p:nvSpPr>
          <p:spPr bwMode="auto">
            <a:xfrm>
              <a:off x="13776637" y="5578729"/>
              <a:ext cx="522326" cy="336612"/>
            </a:xfrm>
            <a:custGeom>
              <a:avLst/>
              <a:gdLst>
                <a:gd name="T0" fmla="*/ 2147483647 w 1421"/>
                <a:gd name="T1" fmla="*/ 2147483647 h 853"/>
                <a:gd name="T2" fmla="*/ 2147483647 w 1421"/>
                <a:gd name="T3" fmla="*/ 2147483647 h 853"/>
                <a:gd name="T4" fmla="*/ 2147483647 w 1421"/>
                <a:gd name="T5" fmla="*/ 2147483647 h 853"/>
                <a:gd name="T6" fmla="*/ 2147483647 w 1421"/>
                <a:gd name="T7" fmla="*/ 2147483647 h 853"/>
                <a:gd name="T8" fmla="*/ 2147483647 w 1421"/>
                <a:gd name="T9" fmla="*/ 2147483647 h 853"/>
                <a:gd name="T10" fmla="*/ 2147483647 w 1421"/>
                <a:gd name="T11" fmla="*/ 2147483647 h 853"/>
                <a:gd name="T12" fmla="*/ 2147483647 w 1421"/>
                <a:gd name="T13" fmla="*/ 2147483647 h 853"/>
                <a:gd name="T14" fmla="*/ 2147483647 w 1421"/>
                <a:gd name="T15" fmla="*/ 2147483647 h 853"/>
                <a:gd name="T16" fmla="*/ 2147483647 w 1421"/>
                <a:gd name="T17" fmla="*/ 2147483647 h 853"/>
                <a:gd name="T18" fmla="*/ 2147483647 w 1421"/>
                <a:gd name="T19" fmla="*/ 2059017941 h 853"/>
                <a:gd name="T20" fmla="*/ 2147483647 w 1421"/>
                <a:gd name="T21" fmla="*/ 2147483647 h 853"/>
                <a:gd name="T22" fmla="*/ 2147483647 w 1421"/>
                <a:gd name="T23" fmla="*/ 2147483647 h 853"/>
                <a:gd name="T24" fmla="*/ 2147483647 w 1421"/>
                <a:gd name="T25" fmla="*/ 2147483647 h 853"/>
                <a:gd name="T26" fmla="*/ 2147483647 w 1421"/>
                <a:gd name="T27" fmla="*/ 2147483647 h 853"/>
                <a:gd name="T28" fmla="*/ 2147483647 w 1421"/>
                <a:gd name="T29" fmla="*/ 2147483647 h 853"/>
                <a:gd name="T30" fmla="*/ 2147483647 w 1421"/>
                <a:gd name="T31" fmla="*/ 2147483647 h 853"/>
                <a:gd name="T32" fmla="*/ 2147483647 w 1421"/>
                <a:gd name="T33" fmla="*/ 1211196609 h 853"/>
                <a:gd name="T34" fmla="*/ 2147483647 w 1421"/>
                <a:gd name="T35" fmla="*/ 423990462 h 853"/>
                <a:gd name="T36" fmla="*/ 2147483647 w 1421"/>
                <a:gd name="T37" fmla="*/ 1211196609 h 853"/>
                <a:gd name="T38" fmla="*/ 2147483647 w 1421"/>
                <a:gd name="T39" fmla="*/ 2147483647 h 853"/>
                <a:gd name="T40" fmla="*/ 2147483647 w 1421"/>
                <a:gd name="T41" fmla="*/ 2147483647 h 853"/>
                <a:gd name="T42" fmla="*/ 2147483647 w 1421"/>
                <a:gd name="T43" fmla="*/ 2147483647 h 853"/>
                <a:gd name="T44" fmla="*/ 2147483647 w 1421"/>
                <a:gd name="T45" fmla="*/ 2147483647 h 853"/>
                <a:gd name="T46" fmla="*/ 2147483647 w 1421"/>
                <a:gd name="T47" fmla="*/ 2147483647 h 853"/>
                <a:gd name="T48" fmla="*/ 2147483647 w 1421"/>
                <a:gd name="T49" fmla="*/ 2147483647 h 853"/>
                <a:gd name="T50" fmla="*/ 2147483647 w 1421"/>
                <a:gd name="T51" fmla="*/ 2147483647 h 853"/>
                <a:gd name="T52" fmla="*/ 2147483647 w 1421"/>
                <a:gd name="T53" fmla="*/ 2147483647 h 853"/>
                <a:gd name="T54" fmla="*/ 2147483647 w 1421"/>
                <a:gd name="T55" fmla="*/ 2147483647 h 853"/>
                <a:gd name="T56" fmla="*/ 2147483647 w 1421"/>
                <a:gd name="T57" fmla="*/ 2147483647 h 853"/>
                <a:gd name="T58" fmla="*/ 2147483647 w 1421"/>
                <a:gd name="T59" fmla="*/ 2147483647 h 853"/>
                <a:gd name="T60" fmla="*/ 2147483647 w 1421"/>
                <a:gd name="T61" fmla="*/ 2147483647 h 853"/>
                <a:gd name="T62" fmla="*/ 2147483647 w 1421"/>
                <a:gd name="T63" fmla="*/ 2147483647 h 853"/>
                <a:gd name="T64" fmla="*/ 2147483647 w 1421"/>
                <a:gd name="T65" fmla="*/ 2147483647 h 853"/>
                <a:gd name="T66" fmla="*/ 2147483647 w 1421"/>
                <a:gd name="T67" fmla="*/ 2147483647 h 853"/>
                <a:gd name="T68" fmla="*/ 2147483647 w 1421"/>
                <a:gd name="T69" fmla="*/ 2147483647 h 853"/>
                <a:gd name="T70" fmla="*/ 2147483647 w 1421"/>
                <a:gd name="T71" fmla="*/ 2147483647 h 853"/>
                <a:gd name="T72" fmla="*/ 2147483647 w 1421"/>
                <a:gd name="T73" fmla="*/ 2147483647 h 853"/>
                <a:gd name="T74" fmla="*/ 2147483647 w 1421"/>
                <a:gd name="T75" fmla="*/ 2147483647 h 853"/>
                <a:gd name="T76" fmla="*/ 2147483647 w 1421"/>
                <a:gd name="T77" fmla="*/ 2147483647 h 853"/>
                <a:gd name="T78" fmla="*/ 2147483647 w 1421"/>
                <a:gd name="T79" fmla="*/ 2147483647 h 853"/>
                <a:gd name="T80" fmla="*/ 2147483647 w 1421"/>
                <a:gd name="T81" fmla="*/ 2147483647 h 853"/>
                <a:gd name="T82" fmla="*/ 2147483647 w 1421"/>
                <a:gd name="T83" fmla="*/ 2147483647 h 853"/>
                <a:gd name="T84" fmla="*/ 2147483647 w 1421"/>
                <a:gd name="T85" fmla="*/ 2147483647 h 853"/>
                <a:gd name="T86" fmla="*/ 2147483647 w 1421"/>
                <a:gd name="T87" fmla="*/ 2147483647 h 853"/>
                <a:gd name="T88" fmla="*/ 2147483647 w 1421"/>
                <a:gd name="T89" fmla="*/ 2147483647 h 853"/>
                <a:gd name="T90" fmla="*/ 2147483647 w 1421"/>
                <a:gd name="T91" fmla="*/ 2147483647 h 853"/>
                <a:gd name="T92" fmla="*/ 2147483647 w 1421"/>
                <a:gd name="T93" fmla="*/ 2147483647 h 853"/>
                <a:gd name="T94" fmla="*/ 2147483647 w 1421"/>
                <a:gd name="T95" fmla="*/ 2147483647 h 853"/>
                <a:gd name="T96" fmla="*/ 2147483647 w 1421"/>
                <a:gd name="T97" fmla="*/ 2147483647 h 853"/>
                <a:gd name="T98" fmla="*/ 2147483647 w 1421"/>
                <a:gd name="T99" fmla="*/ 2147483647 h 853"/>
                <a:gd name="T100" fmla="*/ 2147483647 w 1421"/>
                <a:gd name="T101" fmla="*/ 2147483647 h 853"/>
                <a:gd name="T102" fmla="*/ 2147483647 w 1421"/>
                <a:gd name="T103" fmla="*/ 2147483647 h 853"/>
                <a:gd name="T104" fmla="*/ 2147483647 w 1421"/>
                <a:gd name="T105" fmla="*/ 2147483647 h 853"/>
                <a:gd name="T106" fmla="*/ 2147483647 w 1421"/>
                <a:gd name="T107" fmla="*/ 2147483647 h 853"/>
                <a:gd name="T108" fmla="*/ 419343855 w 1421"/>
                <a:gd name="T109" fmla="*/ 2147483647 h 853"/>
                <a:gd name="T110" fmla="*/ 1197874374 w 1421"/>
                <a:gd name="T111" fmla="*/ 2147483647 h 853"/>
                <a:gd name="T112" fmla="*/ 2147483647 w 1421"/>
                <a:gd name="T113" fmla="*/ 2147483647 h 853"/>
                <a:gd name="T114" fmla="*/ 2147483647 w 1421"/>
                <a:gd name="T115" fmla="*/ 2147483647 h 853"/>
                <a:gd name="T116" fmla="*/ 2147483647 w 1421"/>
                <a:gd name="T117" fmla="*/ 2147483647 h 853"/>
                <a:gd name="T118" fmla="*/ 2147483647 w 1421"/>
                <a:gd name="T119" fmla="*/ 2147483647 h 853"/>
                <a:gd name="T120" fmla="*/ 2147483647 w 1421"/>
                <a:gd name="T121" fmla="*/ 2147483647 h 853"/>
                <a:gd name="T122" fmla="*/ 2147483647 w 1421"/>
                <a:gd name="T123" fmla="*/ 2147483647 h 853"/>
                <a:gd name="T124" fmla="*/ 2147483647 w 1421"/>
                <a:gd name="T125" fmla="*/ 2147483647 h 85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21"/>
                <a:gd name="T190" fmla="*/ 0 h 853"/>
                <a:gd name="T191" fmla="*/ 1421 w 1421"/>
                <a:gd name="T192" fmla="*/ 853 h 85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21" h="853">
                  <a:moveTo>
                    <a:pt x="291" y="129"/>
                  </a:moveTo>
                  <a:lnTo>
                    <a:pt x="304" y="122"/>
                  </a:lnTo>
                  <a:lnTo>
                    <a:pt x="311" y="122"/>
                  </a:lnTo>
                  <a:lnTo>
                    <a:pt x="311" y="129"/>
                  </a:lnTo>
                  <a:lnTo>
                    <a:pt x="311" y="122"/>
                  </a:lnTo>
                  <a:lnTo>
                    <a:pt x="318" y="122"/>
                  </a:lnTo>
                  <a:lnTo>
                    <a:pt x="318" y="129"/>
                  </a:lnTo>
                  <a:lnTo>
                    <a:pt x="318" y="122"/>
                  </a:lnTo>
                  <a:lnTo>
                    <a:pt x="325" y="122"/>
                  </a:lnTo>
                  <a:lnTo>
                    <a:pt x="325" y="129"/>
                  </a:lnTo>
                  <a:lnTo>
                    <a:pt x="331" y="129"/>
                  </a:lnTo>
                  <a:lnTo>
                    <a:pt x="338" y="129"/>
                  </a:lnTo>
                  <a:lnTo>
                    <a:pt x="338" y="122"/>
                  </a:lnTo>
                  <a:lnTo>
                    <a:pt x="345" y="129"/>
                  </a:lnTo>
                  <a:lnTo>
                    <a:pt x="345" y="122"/>
                  </a:lnTo>
                  <a:lnTo>
                    <a:pt x="352" y="122"/>
                  </a:lnTo>
                  <a:lnTo>
                    <a:pt x="352" y="129"/>
                  </a:lnTo>
                  <a:lnTo>
                    <a:pt x="352" y="122"/>
                  </a:lnTo>
                  <a:lnTo>
                    <a:pt x="358" y="129"/>
                  </a:lnTo>
                  <a:lnTo>
                    <a:pt x="358" y="122"/>
                  </a:lnTo>
                  <a:lnTo>
                    <a:pt x="372" y="122"/>
                  </a:lnTo>
                  <a:lnTo>
                    <a:pt x="386" y="122"/>
                  </a:lnTo>
                  <a:lnTo>
                    <a:pt x="386" y="129"/>
                  </a:lnTo>
                  <a:lnTo>
                    <a:pt x="392" y="129"/>
                  </a:lnTo>
                  <a:lnTo>
                    <a:pt x="399" y="129"/>
                  </a:lnTo>
                  <a:lnTo>
                    <a:pt x="392" y="129"/>
                  </a:lnTo>
                  <a:lnTo>
                    <a:pt x="399" y="129"/>
                  </a:lnTo>
                  <a:lnTo>
                    <a:pt x="392" y="129"/>
                  </a:lnTo>
                  <a:lnTo>
                    <a:pt x="399" y="129"/>
                  </a:lnTo>
                  <a:lnTo>
                    <a:pt x="406" y="129"/>
                  </a:lnTo>
                  <a:lnTo>
                    <a:pt x="419" y="122"/>
                  </a:lnTo>
                  <a:lnTo>
                    <a:pt x="419" y="115"/>
                  </a:lnTo>
                  <a:lnTo>
                    <a:pt x="433" y="115"/>
                  </a:lnTo>
                  <a:lnTo>
                    <a:pt x="433" y="129"/>
                  </a:lnTo>
                  <a:lnTo>
                    <a:pt x="440" y="129"/>
                  </a:lnTo>
                  <a:lnTo>
                    <a:pt x="446" y="136"/>
                  </a:lnTo>
                  <a:lnTo>
                    <a:pt x="453" y="136"/>
                  </a:lnTo>
                  <a:lnTo>
                    <a:pt x="453" y="129"/>
                  </a:lnTo>
                  <a:lnTo>
                    <a:pt x="453" y="136"/>
                  </a:lnTo>
                  <a:lnTo>
                    <a:pt x="453" y="129"/>
                  </a:lnTo>
                  <a:lnTo>
                    <a:pt x="453" y="136"/>
                  </a:lnTo>
                  <a:lnTo>
                    <a:pt x="460" y="129"/>
                  </a:lnTo>
                  <a:lnTo>
                    <a:pt x="467" y="129"/>
                  </a:lnTo>
                  <a:lnTo>
                    <a:pt x="474" y="129"/>
                  </a:lnTo>
                  <a:lnTo>
                    <a:pt x="480" y="136"/>
                  </a:lnTo>
                  <a:lnTo>
                    <a:pt x="487" y="136"/>
                  </a:lnTo>
                  <a:lnTo>
                    <a:pt x="487" y="129"/>
                  </a:lnTo>
                  <a:lnTo>
                    <a:pt x="494" y="129"/>
                  </a:lnTo>
                  <a:lnTo>
                    <a:pt x="501" y="129"/>
                  </a:lnTo>
                  <a:lnTo>
                    <a:pt x="501" y="122"/>
                  </a:lnTo>
                  <a:lnTo>
                    <a:pt x="507" y="129"/>
                  </a:lnTo>
                  <a:lnTo>
                    <a:pt x="521" y="122"/>
                  </a:lnTo>
                  <a:lnTo>
                    <a:pt x="528" y="122"/>
                  </a:lnTo>
                  <a:lnTo>
                    <a:pt x="534" y="129"/>
                  </a:lnTo>
                  <a:lnTo>
                    <a:pt x="541" y="122"/>
                  </a:lnTo>
                  <a:lnTo>
                    <a:pt x="548" y="122"/>
                  </a:lnTo>
                  <a:lnTo>
                    <a:pt x="555" y="122"/>
                  </a:lnTo>
                  <a:lnTo>
                    <a:pt x="561" y="115"/>
                  </a:lnTo>
                  <a:lnTo>
                    <a:pt x="568" y="115"/>
                  </a:lnTo>
                  <a:lnTo>
                    <a:pt x="568" y="122"/>
                  </a:lnTo>
                  <a:lnTo>
                    <a:pt x="582" y="115"/>
                  </a:lnTo>
                  <a:lnTo>
                    <a:pt x="589" y="115"/>
                  </a:lnTo>
                  <a:lnTo>
                    <a:pt x="589" y="108"/>
                  </a:lnTo>
                  <a:lnTo>
                    <a:pt x="602" y="108"/>
                  </a:lnTo>
                  <a:lnTo>
                    <a:pt x="609" y="108"/>
                  </a:lnTo>
                  <a:lnTo>
                    <a:pt x="602" y="108"/>
                  </a:lnTo>
                  <a:lnTo>
                    <a:pt x="622" y="102"/>
                  </a:lnTo>
                  <a:lnTo>
                    <a:pt x="629" y="102"/>
                  </a:lnTo>
                  <a:lnTo>
                    <a:pt x="629" y="95"/>
                  </a:lnTo>
                  <a:lnTo>
                    <a:pt x="636" y="95"/>
                  </a:lnTo>
                  <a:lnTo>
                    <a:pt x="636" y="88"/>
                  </a:lnTo>
                  <a:lnTo>
                    <a:pt x="643" y="88"/>
                  </a:lnTo>
                  <a:lnTo>
                    <a:pt x="649" y="81"/>
                  </a:lnTo>
                  <a:lnTo>
                    <a:pt x="649" y="88"/>
                  </a:lnTo>
                  <a:lnTo>
                    <a:pt x="670" y="88"/>
                  </a:lnTo>
                  <a:lnTo>
                    <a:pt x="670" y="81"/>
                  </a:lnTo>
                  <a:lnTo>
                    <a:pt x="677" y="81"/>
                  </a:lnTo>
                  <a:lnTo>
                    <a:pt x="677" y="75"/>
                  </a:lnTo>
                  <a:lnTo>
                    <a:pt x="683" y="75"/>
                  </a:lnTo>
                  <a:lnTo>
                    <a:pt x="683" y="81"/>
                  </a:lnTo>
                  <a:lnTo>
                    <a:pt x="690" y="81"/>
                  </a:lnTo>
                  <a:lnTo>
                    <a:pt x="697" y="75"/>
                  </a:lnTo>
                  <a:lnTo>
                    <a:pt x="704" y="68"/>
                  </a:lnTo>
                  <a:lnTo>
                    <a:pt x="697" y="68"/>
                  </a:lnTo>
                  <a:lnTo>
                    <a:pt x="704" y="68"/>
                  </a:lnTo>
                  <a:lnTo>
                    <a:pt x="710" y="75"/>
                  </a:lnTo>
                  <a:lnTo>
                    <a:pt x="717" y="81"/>
                  </a:lnTo>
                  <a:lnTo>
                    <a:pt x="731" y="75"/>
                  </a:lnTo>
                  <a:lnTo>
                    <a:pt x="751" y="61"/>
                  </a:lnTo>
                  <a:lnTo>
                    <a:pt x="765" y="48"/>
                  </a:lnTo>
                  <a:lnTo>
                    <a:pt x="758" y="48"/>
                  </a:lnTo>
                  <a:lnTo>
                    <a:pt x="771" y="48"/>
                  </a:lnTo>
                  <a:lnTo>
                    <a:pt x="778" y="48"/>
                  </a:lnTo>
                  <a:lnTo>
                    <a:pt x="771" y="48"/>
                  </a:lnTo>
                  <a:lnTo>
                    <a:pt x="785" y="41"/>
                  </a:lnTo>
                  <a:lnTo>
                    <a:pt x="792" y="41"/>
                  </a:lnTo>
                  <a:lnTo>
                    <a:pt x="805" y="41"/>
                  </a:lnTo>
                  <a:lnTo>
                    <a:pt x="812" y="41"/>
                  </a:lnTo>
                  <a:lnTo>
                    <a:pt x="819" y="41"/>
                  </a:lnTo>
                  <a:lnTo>
                    <a:pt x="812" y="41"/>
                  </a:lnTo>
                  <a:lnTo>
                    <a:pt x="819" y="41"/>
                  </a:lnTo>
                  <a:lnTo>
                    <a:pt x="819" y="34"/>
                  </a:lnTo>
                  <a:lnTo>
                    <a:pt x="819" y="41"/>
                  </a:lnTo>
                  <a:lnTo>
                    <a:pt x="825" y="41"/>
                  </a:lnTo>
                  <a:lnTo>
                    <a:pt x="832" y="41"/>
                  </a:lnTo>
                  <a:lnTo>
                    <a:pt x="846" y="27"/>
                  </a:lnTo>
                  <a:lnTo>
                    <a:pt x="853" y="34"/>
                  </a:lnTo>
                  <a:lnTo>
                    <a:pt x="853" y="41"/>
                  </a:lnTo>
                  <a:lnTo>
                    <a:pt x="853" y="34"/>
                  </a:lnTo>
                  <a:lnTo>
                    <a:pt x="859" y="34"/>
                  </a:lnTo>
                  <a:lnTo>
                    <a:pt x="853" y="27"/>
                  </a:lnTo>
                  <a:lnTo>
                    <a:pt x="859" y="27"/>
                  </a:lnTo>
                  <a:lnTo>
                    <a:pt x="859" y="20"/>
                  </a:lnTo>
                  <a:lnTo>
                    <a:pt x="866" y="20"/>
                  </a:lnTo>
                  <a:lnTo>
                    <a:pt x="873" y="20"/>
                  </a:lnTo>
                  <a:lnTo>
                    <a:pt x="880" y="20"/>
                  </a:lnTo>
                  <a:lnTo>
                    <a:pt x="893" y="20"/>
                  </a:lnTo>
                  <a:lnTo>
                    <a:pt x="893" y="27"/>
                  </a:lnTo>
                  <a:lnTo>
                    <a:pt x="900" y="27"/>
                  </a:lnTo>
                  <a:lnTo>
                    <a:pt x="893" y="34"/>
                  </a:lnTo>
                  <a:lnTo>
                    <a:pt x="893" y="41"/>
                  </a:lnTo>
                  <a:lnTo>
                    <a:pt x="907" y="48"/>
                  </a:lnTo>
                  <a:lnTo>
                    <a:pt x="913" y="48"/>
                  </a:lnTo>
                  <a:lnTo>
                    <a:pt x="913" y="54"/>
                  </a:lnTo>
                  <a:lnTo>
                    <a:pt x="907" y="48"/>
                  </a:lnTo>
                  <a:lnTo>
                    <a:pt x="893" y="54"/>
                  </a:lnTo>
                  <a:lnTo>
                    <a:pt x="886" y="54"/>
                  </a:lnTo>
                  <a:lnTo>
                    <a:pt x="880" y="54"/>
                  </a:lnTo>
                  <a:lnTo>
                    <a:pt x="873" y="61"/>
                  </a:lnTo>
                  <a:lnTo>
                    <a:pt x="873" y="68"/>
                  </a:lnTo>
                  <a:lnTo>
                    <a:pt x="866" y="68"/>
                  </a:lnTo>
                  <a:lnTo>
                    <a:pt x="859" y="68"/>
                  </a:lnTo>
                  <a:lnTo>
                    <a:pt x="866" y="68"/>
                  </a:lnTo>
                  <a:lnTo>
                    <a:pt x="873" y="75"/>
                  </a:lnTo>
                  <a:lnTo>
                    <a:pt x="866" y="75"/>
                  </a:lnTo>
                  <a:lnTo>
                    <a:pt x="859" y="75"/>
                  </a:lnTo>
                  <a:lnTo>
                    <a:pt x="866" y="81"/>
                  </a:lnTo>
                  <a:lnTo>
                    <a:pt x="859" y="81"/>
                  </a:lnTo>
                  <a:lnTo>
                    <a:pt x="853" y="75"/>
                  </a:lnTo>
                  <a:lnTo>
                    <a:pt x="853" y="81"/>
                  </a:lnTo>
                  <a:lnTo>
                    <a:pt x="859" y="88"/>
                  </a:lnTo>
                  <a:lnTo>
                    <a:pt x="859" y="81"/>
                  </a:lnTo>
                  <a:lnTo>
                    <a:pt x="866" y="81"/>
                  </a:lnTo>
                  <a:lnTo>
                    <a:pt x="859" y="81"/>
                  </a:lnTo>
                  <a:lnTo>
                    <a:pt x="859" y="88"/>
                  </a:lnTo>
                  <a:lnTo>
                    <a:pt x="853" y="88"/>
                  </a:lnTo>
                  <a:lnTo>
                    <a:pt x="866" y="88"/>
                  </a:lnTo>
                  <a:lnTo>
                    <a:pt x="873" y="95"/>
                  </a:lnTo>
                  <a:lnTo>
                    <a:pt x="880" y="102"/>
                  </a:lnTo>
                  <a:lnTo>
                    <a:pt x="873" y="102"/>
                  </a:lnTo>
                  <a:lnTo>
                    <a:pt x="873" y="109"/>
                  </a:lnTo>
                  <a:lnTo>
                    <a:pt x="866" y="109"/>
                  </a:lnTo>
                  <a:lnTo>
                    <a:pt x="866" y="122"/>
                  </a:lnTo>
                  <a:lnTo>
                    <a:pt x="866" y="115"/>
                  </a:lnTo>
                  <a:lnTo>
                    <a:pt x="866" y="122"/>
                  </a:lnTo>
                  <a:lnTo>
                    <a:pt x="873" y="122"/>
                  </a:lnTo>
                  <a:lnTo>
                    <a:pt x="880" y="115"/>
                  </a:lnTo>
                  <a:lnTo>
                    <a:pt x="880" y="109"/>
                  </a:lnTo>
                  <a:lnTo>
                    <a:pt x="886" y="109"/>
                  </a:lnTo>
                  <a:lnTo>
                    <a:pt x="893" y="102"/>
                  </a:lnTo>
                  <a:lnTo>
                    <a:pt x="900" y="102"/>
                  </a:lnTo>
                  <a:lnTo>
                    <a:pt x="893" y="95"/>
                  </a:lnTo>
                  <a:lnTo>
                    <a:pt x="893" y="88"/>
                  </a:lnTo>
                  <a:lnTo>
                    <a:pt x="900" y="88"/>
                  </a:lnTo>
                  <a:lnTo>
                    <a:pt x="900" y="81"/>
                  </a:lnTo>
                  <a:lnTo>
                    <a:pt x="907" y="81"/>
                  </a:lnTo>
                  <a:lnTo>
                    <a:pt x="907" y="75"/>
                  </a:lnTo>
                  <a:lnTo>
                    <a:pt x="907" y="68"/>
                  </a:lnTo>
                  <a:lnTo>
                    <a:pt x="913" y="75"/>
                  </a:lnTo>
                  <a:lnTo>
                    <a:pt x="920" y="75"/>
                  </a:lnTo>
                  <a:lnTo>
                    <a:pt x="920" y="81"/>
                  </a:lnTo>
                  <a:lnTo>
                    <a:pt x="913" y="81"/>
                  </a:lnTo>
                  <a:lnTo>
                    <a:pt x="913" y="88"/>
                  </a:lnTo>
                  <a:lnTo>
                    <a:pt x="920" y="95"/>
                  </a:lnTo>
                  <a:lnTo>
                    <a:pt x="920" y="88"/>
                  </a:lnTo>
                  <a:lnTo>
                    <a:pt x="920" y="95"/>
                  </a:lnTo>
                  <a:lnTo>
                    <a:pt x="927" y="88"/>
                  </a:lnTo>
                  <a:lnTo>
                    <a:pt x="927" y="95"/>
                  </a:lnTo>
                  <a:lnTo>
                    <a:pt x="934" y="88"/>
                  </a:lnTo>
                  <a:lnTo>
                    <a:pt x="927" y="88"/>
                  </a:lnTo>
                  <a:lnTo>
                    <a:pt x="920" y="88"/>
                  </a:lnTo>
                  <a:lnTo>
                    <a:pt x="927" y="81"/>
                  </a:lnTo>
                  <a:lnTo>
                    <a:pt x="927" y="75"/>
                  </a:lnTo>
                  <a:lnTo>
                    <a:pt x="927" y="68"/>
                  </a:lnTo>
                  <a:lnTo>
                    <a:pt x="920" y="68"/>
                  </a:lnTo>
                  <a:lnTo>
                    <a:pt x="927" y="68"/>
                  </a:lnTo>
                  <a:lnTo>
                    <a:pt x="913" y="61"/>
                  </a:lnTo>
                  <a:lnTo>
                    <a:pt x="907" y="61"/>
                  </a:lnTo>
                  <a:lnTo>
                    <a:pt x="927" y="61"/>
                  </a:lnTo>
                  <a:lnTo>
                    <a:pt x="941" y="61"/>
                  </a:lnTo>
                  <a:lnTo>
                    <a:pt x="947" y="54"/>
                  </a:lnTo>
                  <a:lnTo>
                    <a:pt x="947" y="48"/>
                  </a:lnTo>
                  <a:lnTo>
                    <a:pt x="947" y="41"/>
                  </a:lnTo>
                  <a:lnTo>
                    <a:pt x="961" y="34"/>
                  </a:lnTo>
                  <a:lnTo>
                    <a:pt x="968" y="34"/>
                  </a:lnTo>
                  <a:lnTo>
                    <a:pt x="968" y="41"/>
                  </a:lnTo>
                  <a:lnTo>
                    <a:pt x="974" y="41"/>
                  </a:lnTo>
                  <a:lnTo>
                    <a:pt x="981" y="41"/>
                  </a:lnTo>
                  <a:lnTo>
                    <a:pt x="981" y="34"/>
                  </a:lnTo>
                  <a:lnTo>
                    <a:pt x="988" y="34"/>
                  </a:lnTo>
                  <a:lnTo>
                    <a:pt x="988" y="27"/>
                  </a:lnTo>
                  <a:lnTo>
                    <a:pt x="1001" y="27"/>
                  </a:lnTo>
                  <a:lnTo>
                    <a:pt x="1001" y="20"/>
                  </a:lnTo>
                  <a:lnTo>
                    <a:pt x="1008" y="20"/>
                  </a:lnTo>
                  <a:lnTo>
                    <a:pt x="1015" y="14"/>
                  </a:lnTo>
                  <a:lnTo>
                    <a:pt x="1028" y="20"/>
                  </a:lnTo>
                  <a:lnTo>
                    <a:pt x="1028" y="14"/>
                  </a:lnTo>
                  <a:lnTo>
                    <a:pt x="1035" y="20"/>
                  </a:lnTo>
                  <a:lnTo>
                    <a:pt x="1035" y="14"/>
                  </a:lnTo>
                  <a:lnTo>
                    <a:pt x="1042" y="14"/>
                  </a:lnTo>
                  <a:lnTo>
                    <a:pt x="1049" y="7"/>
                  </a:lnTo>
                  <a:lnTo>
                    <a:pt x="1056" y="0"/>
                  </a:lnTo>
                  <a:lnTo>
                    <a:pt x="1062" y="0"/>
                  </a:lnTo>
                  <a:lnTo>
                    <a:pt x="1069" y="0"/>
                  </a:lnTo>
                  <a:lnTo>
                    <a:pt x="1062" y="0"/>
                  </a:lnTo>
                  <a:lnTo>
                    <a:pt x="1069" y="7"/>
                  </a:lnTo>
                  <a:lnTo>
                    <a:pt x="1076" y="7"/>
                  </a:lnTo>
                  <a:lnTo>
                    <a:pt x="1083" y="0"/>
                  </a:lnTo>
                  <a:lnTo>
                    <a:pt x="1083" y="7"/>
                  </a:lnTo>
                  <a:lnTo>
                    <a:pt x="1089" y="7"/>
                  </a:lnTo>
                  <a:lnTo>
                    <a:pt x="1096" y="7"/>
                  </a:lnTo>
                  <a:lnTo>
                    <a:pt x="1096" y="14"/>
                  </a:lnTo>
                  <a:lnTo>
                    <a:pt x="1096" y="20"/>
                  </a:lnTo>
                  <a:lnTo>
                    <a:pt x="1103" y="20"/>
                  </a:lnTo>
                  <a:lnTo>
                    <a:pt x="1103" y="27"/>
                  </a:lnTo>
                  <a:lnTo>
                    <a:pt x="1110" y="27"/>
                  </a:lnTo>
                  <a:lnTo>
                    <a:pt x="1110" y="20"/>
                  </a:lnTo>
                  <a:lnTo>
                    <a:pt x="1116" y="20"/>
                  </a:lnTo>
                  <a:lnTo>
                    <a:pt x="1123" y="20"/>
                  </a:lnTo>
                  <a:lnTo>
                    <a:pt x="1123" y="34"/>
                  </a:lnTo>
                  <a:lnTo>
                    <a:pt x="1123" y="41"/>
                  </a:lnTo>
                  <a:lnTo>
                    <a:pt x="1130" y="41"/>
                  </a:lnTo>
                  <a:lnTo>
                    <a:pt x="1137" y="48"/>
                  </a:lnTo>
                  <a:lnTo>
                    <a:pt x="1150" y="48"/>
                  </a:lnTo>
                  <a:lnTo>
                    <a:pt x="1157" y="54"/>
                  </a:lnTo>
                  <a:lnTo>
                    <a:pt x="1171" y="54"/>
                  </a:lnTo>
                  <a:lnTo>
                    <a:pt x="1177" y="54"/>
                  </a:lnTo>
                  <a:lnTo>
                    <a:pt x="1184" y="54"/>
                  </a:lnTo>
                  <a:lnTo>
                    <a:pt x="1191" y="61"/>
                  </a:lnTo>
                  <a:lnTo>
                    <a:pt x="1191" y="81"/>
                  </a:lnTo>
                  <a:lnTo>
                    <a:pt x="1184" y="88"/>
                  </a:lnTo>
                  <a:lnTo>
                    <a:pt x="1171" y="81"/>
                  </a:lnTo>
                  <a:lnTo>
                    <a:pt x="1164" y="81"/>
                  </a:lnTo>
                  <a:lnTo>
                    <a:pt x="1164" y="75"/>
                  </a:lnTo>
                  <a:lnTo>
                    <a:pt x="1164" y="88"/>
                  </a:lnTo>
                  <a:lnTo>
                    <a:pt x="1157" y="88"/>
                  </a:lnTo>
                  <a:lnTo>
                    <a:pt x="1144" y="88"/>
                  </a:lnTo>
                  <a:lnTo>
                    <a:pt x="1144" y="95"/>
                  </a:lnTo>
                  <a:lnTo>
                    <a:pt x="1137" y="102"/>
                  </a:lnTo>
                  <a:lnTo>
                    <a:pt x="1144" y="102"/>
                  </a:lnTo>
                  <a:lnTo>
                    <a:pt x="1144" y="95"/>
                  </a:lnTo>
                  <a:lnTo>
                    <a:pt x="1150" y="95"/>
                  </a:lnTo>
                  <a:lnTo>
                    <a:pt x="1157" y="95"/>
                  </a:lnTo>
                  <a:lnTo>
                    <a:pt x="1164" y="88"/>
                  </a:lnTo>
                  <a:lnTo>
                    <a:pt x="1164" y="95"/>
                  </a:lnTo>
                  <a:lnTo>
                    <a:pt x="1164" y="122"/>
                  </a:lnTo>
                  <a:lnTo>
                    <a:pt x="1171" y="109"/>
                  </a:lnTo>
                  <a:lnTo>
                    <a:pt x="1171" y="95"/>
                  </a:lnTo>
                  <a:lnTo>
                    <a:pt x="1171" y="88"/>
                  </a:lnTo>
                  <a:lnTo>
                    <a:pt x="1177" y="88"/>
                  </a:lnTo>
                  <a:lnTo>
                    <a:pt x="1184" y="109"/>
                  </a:lnTo>
                  <a:lnTo>
                    <a:pt x="1191" y="109"/>
                  </a:lnTo>
                  <a:lnTo>
                    <a:pt x="1191" y="115"/>
                  </a:lnTo>
                  <a:lnTo>
                    <a:pt x="1204" y="115"/>
                  </a:lnTo>
                  <a:lnTo>
                    <a:pt x="1204" y="109"/>
                  </a:lnTo>
                  <a:lnTo>
                    <a:pt x="1198" y="109"/>
                  </a:lnTo>
                  <a:lnTo>
                    <a:pt x="1204" y="109"/>
                  </a:lnTo>
                  <a:lnTo>
                    <a:pt x="1211" y="109"/>
                  </a:lnTo>
                  <a:lnTo>
                    <a:pt x="1218" y="109"/>
                  </a:lnTo>
                  <a:lnTo>
                    <a:pt x="1225" y="109"/>
                  </a:lnTo>
                  <a:lnTo>
                    <a:pt x="1231" y="109"/>
                  </a:lnTo>
                  <a:lnTo>
                    <a:pt x="1238" y="109"/>
                  </a:lnTo>
                  <a:lnTo>
                    <a:pt x="1238" y="115"/>
                  </a:lnTo>
                  <a:lnTo>
                    <a:pt x="1245" y="115"/>
                  </a:lnTo>
                  <a:lnTo>
                    <a:pt x="1252" y="115"/>
                  </a:lnTo>
                  <a:lnTo>
                    <a:pt x="1259" y="109"/>
                  </a:lnTo>
                  <a:lnTo>
                    <a:pt x="1265" y="115"/>
                  </a:lnTo>
                  <a:lnTo>
                    <a:pt x="1272" y="109"/>
                  </a:lnTo>
                  <a:lnTo>
                    <a:pt x="1279" y="109"/>
                  </a:lnTo>
                  <a:lnTo>
                    <a:pt x="1272" y="115"/>
                  </a:lnTo>
                  <a:lnTo>
                    <a:pt x="1279" y="115"/>
                  </a:lnTo>
                  <a:lnTo>
                    <a:pt x="1279" y="122"/>
                  </a:lnTo>
                  <a:lnTo>
                    <a:pt x="1286" y="129"/>
                  </a:lnTo>
                  <a:lnTo>
                    <a:pt x="1286" y="122"/>
                  </a:lnTo>
                  <a:lnTo>
                    <a:pt x="1292" y="122"/>
                  </a:lnTo>
                  <a:lnTo>
                    <a:pt x="1286" y="122"/>
                  </a:lnTo>
                  <a:lnTo>
                    <a:pt x="1299" y="115"/>
                  </a:lnTo>
                  <a:lnTo>
                    <a:pt x="1299" y="122"/>
                  </a:lnTo>
                  <a:lnTo>
                    <a:pt x="1306" y="122"/>
                  </a:lnTo>
                  <a:lnTo>
                    <a:pt x="1313" y="129"/>
                  </a:lnTo>
                  <a:lnTo>
                    <a:pt x="1333" y="129"/>
                  </a:lnTo>
                  <a:lnTo>
                    <a:pt x="1340" y="129"/>
                  </a:lnTo>
                  <a:lnTo>
                    <a:pt x="1360" y="136"/>
                  </a:lnTo>
                  <a:lnTo>
                    <a:pt x="1360" y="142"/>
                  </a:lnTo>
                  <a:lnTo>
                    <a:pt x="1360" y="149"/>
                  </a:lnTo>
                  <a:lnTo>
                    <a:pt x="1367" y="142"/>
                  </a:lnTo>
                  <a:lnTo>
                    <a:pt x="1367" y="149"/>
                  </a:lnTo>
                  <a:lnTo>
                    <a:pt x="1374" y="149"/>
                  </a:lnTo>
                  <a:lnTo>
                    <a:pt x="1367" y="149"/>
                  </a:lnTo>
                  <a:lnTo>
                    <a:pt x="1367" y="156"/>
                  </a:lnTo>
                  <a:lnTo>
                    <a:pt x="1374" y="156"/>
                  </a:lnTo>
                  <a:lnTo>
                    <a:pt x="1367" y="156"/>
                  </a:lnTo>
                  <a:lnTo>
                    <a:pt x="1374" y="156"/>
                  </a:lnTo>
                  <a:lnTo>
                    <a:pt x="1374" y="163"/>
                  </a:lnTo>
                  <a:lnTo>
                    <a:pt x="1374" y="156"/>
                  </a:lnTo>
                  <a:lnTo>
                    <a:pt x="1380" y="163"/>
                  </a:lnTo>
                  <a:lnTo>
                    <a:pt x="1387" y="163"/>
                  </a:lnTo>
                  <a:lnTo>
                    <a:pt x="1387" y="169"/>
                  </a:lnTo>
                  <a:lnTo>
                    <a:pt x="1394" y="169"/>
                  </a:lnTo>
                  <a:lnTo>
                    <a:pt x="1394" y="176"/>
                  </a:lnTo>
                  <a:lnTo>
                    <a:pt x="1401" y="176"/>
                  </a:lnTo>
                  <a:lnTo>
                    <a:pt x="1407" y="176"/>
                  </a:lnTo>
                  <a:lnTo>
                    <a:pt x="1414" y="183"/>
                  </a:lnTo>
                  <a:lnTo>
                    <a:pt x="1421" y="183"/>
                  </a:lnTo>
                  <a:lnTo>
                    <a:pt x="1421" y="190"/>
                  </a:lnTo>
                  <a:lnTo>
                    <a:pt x="1421" y="197"/>
                  </a:lnTo>
                  <a:lnTo>
                    <a:pt x="1421" y="224"/>
                  </a:lnTo>
                  <a:lnTo>
                    <a:pt x="1421" y="237"/>
                  </a:lnTo>
                  <a:lnTo>
                    <a:pt x="1414" y="244"/>
                  </a:lnTo>
                  <a:lnTo>
                    <a:pt x="1394" y="244"/>
                  </a:lnTo>
                  <a:lnTo>
                    <a:pt x="1387" y="244"/>
                  </a:lnTo>
                  <a:lnTo>
                    <a:pt x="1380" y="251"/>
                  </a:lnTo>
                  <a:lnTo>
                    <a:pt x="1374" y="251"/>
                  </a:lnTo>
                  <a:lnTo>
                    <a:pt x="1374" y="264"/>
                  </a:lnTo>
                  <a:lnTo>
                    <a:pt x="1367" y="257"/>
                  </a:lnTo>
                  <a:lnTo>
                    <a:pt x="1367" y="251"/>
                  </a:lnTo>
                  <a:lnTo>
                    <a:pt x="1360" y="244"/>
                  </a:lnTo>
                  <a:lnTo>
                    <a:pt x="1360" y="230"/>
                  </a:lnTo>
                  <a:lnTo>
                    <a:pt x="1340" y="237"/>
                  </a:lnTo>
                  <a:lnTo>
                    <a:pt x="1333" y="244"/>
                  </a:lnTo>
                  <a:lnTo>
                    <a:pt x="1333" y="251"/>
                  </a:lnTo>
                  <a:lnTo>
                    <a:pt x="1326" y="251"/>
                  </a:lnTo>
                  <a:lnTo>
                    <a:pt x="1313" y="257"/>
                  </a:lnTo>
                  <a:lnTo>
                    <a:pt x="1306" y="257"/>
                  </a:lnTo>
                  <a:lnTo>
                    <a:pt x="1299" y="251"/>
                  </a:lnTo>
                  <a:lnTo>
                    <a:pt x="1306" y="244"/>
                  </a:lnTo>
                  <a:lnTo>
                    <a:pt x="1299" y="244"/>
                  </a:lnTo>
                  <a:lnTo>
                    <a:pt x="1286" y="244"/>
                  </a:lnTo>
                  <a:lnTo>
                    <a:pt x="1286" y="251"/>
                  </a:lnTo>
                  <a:lnTo>
                    <a:pt x="1279" y="251"/>
                  </a:lnTo>
                  <a:lnTo>
                    <a:pt x="1272" y="244"/>
                  </a:lnTo>
                  <a:lnTo>
                    <a:pt x="1259" y="251"/>
                  </a:lnTo>
                  <a:lnTo>
                    <a:pt x="1265" y="264"/>
                  </a:lnTo>
                  <a:lnTo>
                    <a:pt x="1265" y="271"/>
                  </a:lnTo>
                  <a:lnTo>
                    <a:pt x="1252" y="278"/>
                  </a:lnTo>
                  <a:lnTo>
                    <a:pt x="1238" y="271"/>
                  </a:lnTo>
                  <a:lnTo>
                    <a:pt x="1231" y="278"/>
                  </a:lnTo>
                  <a:lnTo>
                    <a:pt x="1225" y="285"/>
                  </a:lnTo>
                  <a:lnTo>
                    <a:pt x="1218" y="298"/>
                  </a:lnTo>
                  <a:lnTo>
                    <a:pt x="1218" y="305"/>
                  </a:lnTo>
                  <a:lnTo>
                    <a:pt x="1211" y="298"/>
                  </a:lnTo>
                  <a:lnTo>
                    <a:pt x="1204" y="298"/>
                  </a:lnTo>
                  <a:lnTo>
                    <a:pt x="1204" y="305"/>
                  </a:lnTo>
                  <a:lnTo>
                    <a:pt x="1198" y="312"/>
                  </a:lnTo>
                  <a:lnTo>
                    <a:pt x="1191" y="312"/>
                  </a:lnTo>
                  <a:lnTo>
                    <a:pt x="1184" y="318"/>
                  </a:lnTo>
                  <a:lnTo>
                    <a:pt x="1177" y="312"/>
                  </a:lnTo>
                  <a:lnTo>
                    <a:pt x="1171" y="318"/>
                  </a:lnTo>
                  <a:lnTo>
                    <a:pt x="1177" y="325"/>
                  </a:lnTo>
                  <a:lnTo>
                    <a:pt x="1177" y="332"/>
                  </a:lnTo>
                  <a:lnTo>
                    <a:pt x="1184" y="352"/>
                  </a:lnTo>
                  <a:lnTo>
                    <a:pt x="1184" y="359"/>
                  </a:lnTo>
                  <a:lnTo>
                    <a:pt x="1184" y="393"/>
                  </a:lnTo>
                  <a:lnTo>
                    <a:pt x="1191" y="400"/>
                  </a:lnTo>
                  <a:lnTo>
                    <a:pt x="1191" y="406"/>
                  </a:lnTo>
                  <a:lnTo>
                    <a:pt x="1198" y="413"/>
                  </a:lnTo>
                  <a:lnTo>
                    <a:pt x="1198" y="433"/>
                  </a:lnTo>
                  <a:lnTo>
                    <a:pt x="1191" y="433"/>
                  </a:lnTo>
                  <a:lnTo>
                    <a:pt x="1184" y="433"/>
                  </a:lnTo>
                  <a:lnTo>
                    <a:pt x="1177" y="433"/>
                  </a:lnTo>
                  <a:lnTo>
                    <a:pt x="1164" y="427"/>
                  </a:lnTo>
                  <a:lnTo>
                    <a:pt x="1143" y="427"/>
                  </a:lnTo>
                  <a:lnTo>
                    <a:pt x="1143" y="433"/>
                  </a:lnTo>
                  <a:lnTo>
                    <a:pt x="1130" y="427"/>
                  </a:lnTo>
                  <a:lnTo>
                    <a:pt x="1123" y="427"/>
                  </a:lnTo>
                  <a:lnTo>
                    <a:pt x="1103" y="420"/>
                  </a:lnTo>
                  <a:lnTo>
                    <a:pt x="1096" y="413"/>
                  </a:lnTo>
                  <a:lnTo>
                    <a:pt x="1076" y="413"/>
                  </a:lnTo>
                  <a:lnTo>
                    <a:pt x="1069" y="413"/>
                  </a:lnTo>
                  <a:lnTo>
                    <a:pt x="1055" y="406"/>
                  </a:lnTo>
                  <a:lnTo>
                    <a:pt x="1049" y="413"/>
                  </a:lnTo>
                  <a:lnTo>
                    <a:pt x="1042" y="413"/>
                  </a:lnTo>
                  <a:lnTo>
                    <a:pt x="1042" y="400"/>
                  </a:lnTo>
                  <a:lnTo>
                    <a:pt x="1035" y="393"/>
                  </a:lnTo>
                  <a:lnTo>
                    <a:pt x="1028" y="386"/>
                  </a:lnTo>
                  <a:lnTo>
                    <a:pt x="1022" y="386"/>
                  </a:lnTo>
                  <a:lnTo>
                    <a:pt x="1015" y="386"/>
                  </a:lnTo>
                  <a:lnTo>
                    <a:pt x="1008" y="379"/>
                  </a:lnTo>
                  <a:lnTo>
                    <a:pt x="1001" y="379"/>
                  </a:lnTo>
                  <a:lnTo>
                    <a:pt x="1001" y="386"/>
                  </a:lnTo>
                  <a:lnTo>
                    <a:pt x="995" y="393"/>
                  </a:lnTo>
                  <a:lnTo>
                    <a:pt x="988" y="400"/>
                  </a:lnTo>
                  <a:lnTo>
                    <a:pt x="988" y="406"/>
                  </a:lnTo>
                  <a:lnTo>
                    <a:pt x="981" y="406"/>
                  </a:lnTo>
                  <a:lnTo>
                    <a:pt x="981" y="413"/>
                  </a:lnTo>
                  <a:lnTo>
                    <a:pt x="974" y="420"/>
                  </a:lnTo>
                  <a:lnTo>
                    <a:pt x="974" y="427"/>
                  </a:lnTo>
                  <a:lnTo>
                    <a:pt x="967" y="440"/>
                  </a:lnTo>
                  <a:lnTo>
                    <a:pt x="961" y="440"/>
                  </a:lnTo>
                  <a:lnTo>
                    <a:pt x="961" y="447"/>
                  </a:lnTo>
                  <a:lnTo>
                    <a:pt x="961" y="454"/>
                  </a:lnTo>
                  <a:lnTo>
                    <a:pt x="954" y="454"/>
                  </a:lnTo>
                  <a:lnTo>
                    <a:pt x="947" y="461"/>
                  </a:lnTo>
                  <a:lnTo>
                    <a:pt x="940" y="461"/>
                  </a:lnTo>
                  <a:lnTo>
                    <a:pt x="934" y="467"/>
                  </a:lnTo>
                  <a:lnTo>
                    <a:pt x="920" y="467"/>
                  </a:lnTo>
                  <a:lnTo>
                    <a:pt x="913" y="467"/>
                  </a:lnTo>
                  <a:lnTo>
                    <a:pt x="913" y="481"/>
                  </a:lnTo>
                  <a:lnTo>
                    <a:pt x="913" y="488"/>
                  </a:lnTo>
                  <a:lnTo>
                    <a:pt x="907" y="494"/>
                  </a:lnTo>
                  <a:lnTo>
                    <a:pt x="900" y="488"/>
                  </a:lnTo>
                  <a:lnTo>
                    <a:pt x="886" y="494"/>
                  </a:lnTo>
                  <a:lnTo>
                    <a:pt x="880" y="488"/>
                  </a:lnTo>
                  <a:lnTo>
                    <a:pt x="873" y="488"/>
                  </a:lnTo>
                  <a:lnTo>
                    <a:pt x="873" y="481"/>
                  </a:lnTo>
                  <a:lnTo>
                    <a:pt x="866" y="488"/>
                  </a:lnTo>
                  <a:lnTo>
                    <a:pt x="859" y="488"/>
                  </a:lnTo>
                  <a:lnTo>
                    <a:pt x="852" y="488"/>
                  </a:lnTo>
                  <a:lnTo>
                    <a:pt x="839" y="488"/>
                  </a:lnTo>
                  <a:lnTo>
                    <a:pt x="839" y="494"/>
                  </a:lnTo>
                  <a:lnTo>
                    <a:pt x="839" y="501"/>
                  </a:lnTo>
                  <a:lnTo>
                    <a:pt x="852" y="508"/>
                  </a:lnTo>
                  <a:lnTo>
                    <a:pt x="852" y="515"/>
                  </a:lnTo>
                  <a:lnTo>
                    <a:pt x="846" y="522"/>
                  </a:lnTo>
                  <a:lnTo>
                    <a:pt x="839" y="528"/>
                  </a:lnTo>
                  <a:lnTo>
                    <a:pt x="839" y="535"/>
                  </a:lnTo>
                  <a:lnTo>
                    <a:pt x="832" y="535"/>
                  </a:lnTo>
                  <a:lnTo>
                    <a:pt x="825" y="535"/>
                  </a:lnTo>
                  <a:lnTo>
                    <a:pt x="819" y="535"/>
                  </a:lnTo>
                  <a:lnTo>
                    <a:pt x="812" y="535"/>
                  </a:lnTo>
                  <a:lnTo>
                    <a:pt x="805" y="535"/>
                  </a:lnTo>
                  <a:lnTo>
                    <a:pt x="798" y="542"/>
                  </a:lnTo>
                  <a:lnTo>
                    <a:pt x="785" y="562"/>
                  </a:lnTo>
                  <a:lnTo>
                    <a:pt x="771" y="569"/>
                  </a:lnTo>
                  <a:lnTo>
                    <a:pt x="758" y="576"/>
                  </a:lnTo>
                  <a:lnTo>
                    <a:pt x="744" y="589"/>
                  </a:lnTo>
                  <a:lnTo>
                    <a:pt x="731" y="616"/>
                  </a:lnTo>
                  <a:lnTo>
                    <a:pt x="717" y="657"/>
                  </a:lnTo>
                  <a:lnTo>
                    <a:pt x="717" y="664"/>
                  </a:lnTo>
                  <a:lnTo>
                    <a:pt x="731" y="677"/>
                  </a:lnTo>
                  <a:lnTo>
                    <a:pt x="731" y="684"/>
                  </a:lnTo>
                  <a:lnTo>
                    <a:pt x="751" y="684"/>
                  </a:lnTo>
                  <a:lnTo>
                    <a:pt x="758" y="684"/>
                  </a:lnTo>
                  <a:lnTo>
                    <a:pt x="771" y="677"/>
                  </a:lnTo>
                  <a:lnTo>
                    <a:pt x="765" y="684"/>
                  </a:lnTo>
                  <a:lnTo>
                    <a:pt x="765" y="691"/>
                  </a:lnTo>
                  <a:lnTo>
                    <a:pt x="765" y="698"/>
                  </a:lnTo>
                  <a:lnTo>
                    <a:pt x="771" y="691"/>
                  </a:lnTo>
                  <a:lnTo>
                    <a:pt x="771" y="677"/>
                  </a:lnTo>
                  <a:lnTo>
                    <a:pt x="778" y="677"/>
                  </a:lnTo>
                  <a:lnTo>
                    <a:pt x="785" y="670"/>
                  </a:lnTo>
                  <a:lnTo>
                    <a:pt x="798" y="664"/>
                  </a:lnTo>
                  <a:lnTo>
                    <a:pt x="805" y="664"/>
                  </a:lnTo>
                  <a:lnTo>
                    <a:pt x="805" y="657"/>
                  </a:lnTo>
                  <a:lnTo>
                    <a:pt x="805" y="650"/>
                  </a:lnTo>
                  <a:lnTo>
                    <a:pt x="805" y="643"/>
                  </a:lnTo>
                  <a:lnTo>
                    <a:pt x="812" y="643"/>
                  </a:lnTo>
                  <a:lnTo>
                    <a:pt x="819" y="637"/>
                  </a:lnTo>
                  <a:lnTo>
                    <a:pt x="846" y="650"/>
                  </a:lnTo>
                  <a:lnTo>
                    <a:pt x="846" y="657"/>
                  </a:lnTo>
                  <a:lnTo>
                    <a:pt x="853" y="664"/>
                  </a:lnTo>
                  <a:lnTo>
                    <a:pt x="853" y="677"/>
                  </a:lnTo>
                  <a:lnTo>
                    <a:pt x="846" y="677"/>
                  </a:lnTo>
                  <a:lnTo>
                    <a:pt x="839" y="677"/>
                  </a:lnTo>
                  <a:lnTo>
                    <a:pt x="832" y="677"/>
                  </a:lnTo>
                  <a:lnTo>
                    <a:pt x="832" y="684"/>
                  </a:lnTo>
                  <a:lnTo>
                    <a:pt x="825" y="691"/>
                  </a:lnTo>
                  <a:lnTo>
                    <a:pt x="819" y="697"/>
                  </a:lnTo>
                  <a:lnTo>
                    <a:pt x="812" y="697"/>
                  </a:lnTo>
                  <a:lnTo>
                    <a:pt x="805" y="691"/>
                  </a:lnTo>
                  <a:lnTo>
                    <a:pt x="798" y="691"/>
                  </a:lnTo>
                  <a:lnTo>
                    <a:pt x="792" y="684"/>
                  </a:lnTo>
                  <a:lnTo>
                    <a:pt x="785" y="677"/>
                  </a:lnTo>
                  <a:lnTo>
                    <a:pt x="785" y="684"/>
                  </a:lnTo>
                  <a:lnTo>
                    <a:pt x="792" y="691"/>
                  </a:lnTo>
                  <a:lnTo>
                    <a:pt x="798" y="711"/>
                  </a:lnTo>
                  <a:lnTo>
                    <a:pt x="792" y="711"/>
                  </a:lnTo>
                  <a:lnTo>
                    <a:pt x="785" y="704"/>
                  </a:lnTo>
                  <a:lnTo>
                    <a:pt x="778" y="711"/>
                  </a:lnTo>
                  <a:lnTo>
                    <a:pt x="778" y="704"/>
                  </a:lnTo>
                  <a:lnTo>
                    <a:pt x="771" y="704"/>
                  </a:lnTo>
                  <a:lnTo>
                    <a:pt x="792" y="711"/>
                  </a:lnTo>
                  <a:lnTo>
                    <a:pt x="798" y="718"/>
                  </a:lnTo>
                  <a:lnTo>
                    <a:pt x="785" y="731"/>
                  </a:lnTo>
                  <a:lnTo>
                    <a:pt x="778" y="738"/>
                  </a:lnTo>
                  <a:lnTo>
                    <a:pt x="785" y="745"/>
                  </a:lnTo>
                  <a:lnTo>
                    <a:pt x="792" y="738"/>
                  </a:lnTo>
                  <a:lnTo>
                    <a:pt x="798" y="745"/>
                  </a:lnTo>
                  <a:lnTo>
                    <a:pt x="805" y="745"/>
                  </a:lnTo>
                  <a:lnTo>
                    <a:pt x="812" y="752"/>
                  </a:lnTo>
                  <a:lnTo>
                    <a:pt x="819" y="745"/>
                  </a:lnTo>
                  <a:lnTo>
                    <a:pt x="812" y="738"/>
                  </a:lnTo>
                  <a:lnTo>
                    <a:pt x="812" y="731"/>
                  </a:lnTo>
                  <a:lnTo>
                    <a:pt x="819" y="725"/>
                  </a:lnTo>
                  <a:lnTo>
                    <a:pt x="812" y="725"/>
                  </a:lnTo>
                  <a:lnTo>
                    <a:pt x="819" y="711"/>
                  </a:lnTo>
                  <a:lnTo>
                    <a:pt x="825" y="704"/>
                  </a:lnTo>
                  <a:lnTo>
                    <a:pt x="832" y="718"/>
                  </a:lnTo>
                  <a:lnTo>
                    <a:pt x="846" y="718"/>
                  </a:lnTo>
                  <a:lnTo>
                    <a:pt x="853" y="731"/>
                  </a:lnTo>
                  <a:lnTo>
                    <a:pt x="846" y="745"/>
                  </a:lnTo>
                  <a:lnTo>
                    <a:pt x="846" y="752"/>
                  </a:lnTo>
                  <a:lnTo>
                    <a:pt x="859" y="772"/>
                  </a:lnTo>
                  <a:lnTo>
                    <a:pt x="859" y="779"/>
                  </a:lnTo>
                  <a:lnTo>
                    <a:pt x="859" y="786"/>
                  </a:lnTo>
                  <a:lnTo>
                    <a:pt x="859" y="799"/>
                  </a:lnTo>
                  <a:lnTo>
                    <a:pt x="859" y="806"/>
                  </a:lnTo>
                  <a:lnTo>
                    <a:pt x="859" y="813"/>
                  </a:lnTo>
                  <a:lnTo>
                    <a:pt x="853" y="813"/>
                  </a:lnTo>
                  <a:lnTo>
                    <a:pt x="832" y="826"/>
                  </a:lnTo>
                  <a:lnTo>
                    <a:pt x="825" y="826"/>
                  </a:lnTo>
                  <a:lnTo>
                    <a:pt x="805" y="813"/>
                  </a:lnTo>
                  <a:lnTo>
                    <a:pt x="798" y="806"/>
                  </a:lnTo>
                  <a:lnTo>
                    <a:pt x="792" y="819"/>
                  </a:lnTo>
                  <a:lnTo>
                    <a:pt x="785" y="826"/>
                  </a:lnTo>
                  <a:lnTo>
                    <a:pt x="785" y="833"/>
                  </a:lnTo>
                  <a:lnTo>
                    <a:pt x="785" y="846"/>
                  </a:lnTo>
                  <a:lnTo>
                    <a:pt x="771" y="846"/>
                  </a:lnTo>
                  <a:lnTo>
                    <a:pt x="765" y="840"/>
                  </a:lnTo>
                  <a:lnTo>
                    <a:pt x="751" y="846"/>
                  </a:lnTo>
                  <a:lnTo>
                    <a:pt x="751" y="853"/>
                  </a:lnTo>
                  <a:lnTo>
                    <a:pt x="744" y="853"/>
                  </a:lnTo>
                  <a:lnTo>
                    <a:pt x="737" y="853"/>
                  </a:lnTo>
                  <a:lnTo>
                    <a:pt x="724" y="853"/>
                  </a:lnTo>
                  <a:lnTo>
                    <a:pt x="724" y="846"/>
                  </a:lnTo>
                  <a:lnTo>
                    <a:pt x="717" y="840"/>
                  </a:lnTo>
                  <a:lnTo>
                    <a:pt x="710" y="846"/>
                  </a:lnTo>
                  <a:lnTo>
                    <a:pt x="710" y="826"/>
                  </a:lnTo>
                  <a:lnTo>
                    <a:pt x="710" y="819"/>
                  </a:lnTo>
                  <a:lnTo>
                    <a:pt x="710" y="813"/>
                  </a:lnTo>
                  <a:lnTo>
                    <a:pt x="710" y="799"/>
                  </a:lnTo>
                  <a:lnTo>
                    <a:pt x="710" y="779"/>
                  </a:lnTo>
                  <a:lnTo>
                    <a:pt x="704" y="772"/>
                  </a:lnTo>
                  <a:lnTo>
                    <a:pt x="697" y="772"/>
                  </a:lnTo>
                  <a:lnTo>
                    <a:pt x="690" y="785"/>
                  </a:lnTo>
                  <a:lnTo>
                    <a:pt x="697" y="799"/>
                  </a:lnTo>
                  <a:lnTo>
                    <a:pt x="690" y="799"/>
                  </a:lnTo>
                  <a:lnTo>
                    <a:pt x="683" y="806"/>
                  </a:lnTo>
                  <a:lnTo>
                    <a:pt x="683" y="813"/>
                  </a:lnTo>
                  <a:lnTo>
                    <a:pt x="683" y="819"/>
                  </a:lnTo>
                  <a:lnTo>
                    <a:pt x="677" y="826"/>
                  </a:lnTo>
                  <a:lnTo>
                    <a:pt x="677" y="819"/>
                  </a:lnTo>
                  <a:lnTo>
                    <a:pt x="670" y="819"/>
                  </a:lnTo>
                  <a:lnTo>
                    <a:pt x="663" y="833"/>
                  </a:lnTo>
                  <a:lnTo>
                    <a:pt x="663" y="840"/>
                  </a:lnTo>
                  <a:lnTo>
                    <a:pt x="670" y="846"/>
                  </a:lnTo>
                  <a:lnTo>
                    <a:pt x="663" y="853"/>
                  </a:lnTo>
                  <a:lnTo>
                    <a:pt x="650" y="853"/>
                  </a:lnTo>
                  <a:lnTo>
                    <a:pt x="643" y="853"/>
                  </a:lnTo>
                  <a:lnTo>
                    <a:pt x="636" y="840"/>
                  </a:lnTo>
                  <a:lnTo>
                    <a:pt x="629" y="840"/>
                  </a:lnTo>
                  <a:lnTo>
                    <a:pt x="629" y="833"/>
                  </a:lnTo>
                  <a:lnTo>
                    <a:pt x="622" y="826"/>
                  </a:lnTo>
                  <a:lnTo>
                    <a:pt x="622" y="819"/>
                  </a:lnTo>
                  <a:lnTo>
                    <a:pt x="616" y="813"/>
                  </a:lnTo>
                  <a:lnTo>
                    <a:pt x="602" y="813"/>
                  </a:lnTo>
                  <a:lnTo>
                    <a:pt x="595" y="819"/>
                  </a:lnTo>
                  <a:lnTo>
                    <a:pt x="589" y="819"/>
                  </a:lnTo>
                  <a:lnTo>
                    <a:pt x="582" y="819"/>
                  </a:lnTo>
                  <a:lnTo>
                    <a:pt x="562" y="799"/>
                  </a:lnTo>
                  <a:lnTo>
                    <a:pt x="562" y="792"/>
                  </a:lnTo>
                  <a:lnTo>
                    <a:pt x="555" y="792"/>
                  </a:lnTo>
                  <a:lnTo>
                    <a:pt x="555" y="785"/>
                  </a:lnTo>
                  <a:lnTo>
                    <a:pt x="562" y="779"/>
                  </a:lnTo>
                  <a:lnTo>
                    <a:pt x="568" y="772"/>
                  </a:lnTo>
                  <a:lnTo>
                    <a:pt x="575" y="772"/>
                  </a:lnTo>
                  <a:lnTo>
                    <a:pt x="575" y="765"/>
                  </a:lnTo>
                  <a:lnTo>
                    <a:pt x="582" y="765"/>
                  </a:lnTo>
                  <a:lnTo>
                    <a:pt x="582" y="772"/>
                  </a:lnTo>
                  <a:lnTo>
                    <a:pt x="589" y="772"/>
                  </a:lnTo>
                  <a:lnTo>
                    <a:pt x="595" y="772"/>
                  </a:lnTo>
                  <a:lnTo>
                    <a:pt x="595" y="765"/>
                  </a:lnTo>
                  <a:lnTo>
                    <a:pt x="602" y="752"/>
                  </a:lnTo>
                  <a:lnTo>
                    <a:pt x="602" y="745"/>
                  </a:lnTo>
                  <a:lnTo>
                    <a:pt x="595" y="738"/>
                  </a:lnTo>
                  <a:lnTo>
                    <a:pt x="589" y="738"/>
                  </a:lnTo>
                  <a:lnTo>
                    <a:pt x="582" y="731"/>
                  </a:lnTo>
                  <a:lnTo>
                    <a:pt x="589" y="731"/>
                  </a:lnTo>
                  <a:lnTo>
                    <a:pt x="582" y="725"/>
                  </a:lnTo>
                  <a:lnTo>
                    <a:pt x="568" y="738"/>
                  </a:lnTo>
                  <a:lnTo>
                    <a:pt x="555" y="738"/>
                  </a:lnTo>
                  <a:lnTo>
                    <a:pt x="555" y="745"/>
                  </a:lnTo>
                  <a:lnTo>
                    <a:pt x="548" y="752"/>
                  </a:lnTo>
                  <a:lnTo>
                    <a:pt x="541" y="758"/>
                  </a:lnTo>
                  <a:lnTo>
                    <a:pt x="534" y="758"/>
                  </a:lnTo>
                  <a:lnTo>
                    <a:pt x="528" y="752"/>
                  </a:lnTo>
                  <a:lnTo>
                    <a:pt x="521" y="738"/>
                  </a:lnTo>
                  <a:lnTo>
                    <a:pt x="521" y="731"/>
                  </a:lnTo>
                  <a:lnTo>
                    <a:pt x="521" y="718"/>
                  </a:lnTo>
                  <a:lnTo>
                    <a:pt x="514" y="697"/>
                  </a:lnTo>
                  <a:lnTo>
                    <a:pt x="514" y="691"/>
                  </a:lnTo>
                  <a:lnTo>
                    <a:pt x="521" y="684"/>
                  </a:lnTo>
                  <a:lnTo>
                    <a:pt x="521" y="677"/>
                  </a:lnTo>
                  <a:lnTo>
                    <a:pt x="514" y="670"/>
                  </a:lnTo>
                  <a:lnTo>
                    <a:pt x="507" y="657"/>
                  </a:lnTo>
                  <a:lnTo>
                    <a:pt x="507" y="630"/>
                  </a:lnTo>
                  <a:lnTo>
                    <a:pt x="507" y="623"/>
                  </a:lnTo>
                  <a:lnTo>
                    <a:pt x="494" y="616"/>
                  </a:lnTo>
                  <a:lnTo>
                    <a:pt x="480" y="616"/>
                  </a:lnTo>
                  <a:lnTo>
                    <a:pt x="467" y="609"/>
                  </a:lnTo>
                  <a:lnTo>
                    <a:pt x="460" y="616"/>
                  </a:lnTo>
                  <a:lnTo>
                    <a:pt x="453" y="616"/>
                  </a:lnTo>
                  <a:lnTo>
                    <a:pt x="446" y="609"/>
                  </a:lnTo>
                  <a:lnTo>
                    <a:pt x="419" y="609"/>
                  </a:lnTo>
                  <a:lnTo>
                    <a:pt x="406" y="596"/>
                  </a:lnTo>
                  <a:lnTo>
                    <a:pt x="406" y="589"/>
                  </a:lnTo>
                  <a:lnTo>
                    <a:pt x="399" y="582"/>
                  </a:lnTo>
                  <a:lnTo>
                    <a:pt x="399" y="576"/>
                  </a:lnTo>
                  <a:lnTo>
                    <a:pt x="399" y="569"/>
                  </a:lnTo>
                  <a:lnTo>
                    <a:pt x="386" y="555"/>
                  </a:lnTo>
                  <a:lnTo>
                    <a:pt x="386" y="549"/>
                  </a:lnTo>
                  <a:lnTo>
                    <a:pt x="386" y="542"/>
                  </a:lnTo>
                  <a:lnTo>
                    <a:pt x="379" y="535"/>
                  </a:lnTo>
                  <a:lnTo>
                    <a:pt x="372" y="535"/>
                  </a:lnTo>
                  <a:lnTo>
                    <a:pt x="365" y="528"/>
                  </a:lnTo>
                  <a:lnTo>
                    <a:pt x="358" y="528"/>
                  </a:lnTo>
                  <a:lnTo>
                    <a:pt x="352" y="521"/>
                  </a:lnTo>
                  <a:lnTo>
                    <a:pt x="345" y="515"/>
                  </a:lnTo>
                  <a:lnTo>
                    <a:pt x="338" y="508"/>
                  </a:lnTo>
                  <a:lnTo>
                    <a:pt x="331" y="508"/>
                  </a:lnTo>
                  <a:lnTo>
                    <a:pt x="325" y="508"/>
                  </a:lnTo>
                  <a:lnTo>
                    <a:pt x="318" y="515"/>
                  </a:lnTo>
                  <a:lnTo>
                    <a:pt x="311" y="528"/>
                  </a:lnTo>
                  <a:lnTo>
                    <a:pt x="298" y="528"/>
                  </a:lnTo>
                  <a:lnTo>
                    <a:pt x="277" y="521"/>
                  </a:lnTo>
                  <a:lnTo>
                    <a:pt x="243" y="549"/>
                  </a:lnTo>
                  <a:lnTo>
                    <a:pt x="230" y="542"/>
                  </a:lnTo>
                  <a:lnTo>
                    <a:pt x="216" y="542"/>
                  </a:lnTo>
                  <a:lnTo>
                    <a:pt x="203" y="535"/>
                  </a:lnTo>
                  <a:lnTo>
                    <a:pt x="196" y="542"/>
                  </a:lnTo>
                  <a:lnTo>
                    <a:pt x="182" y="542"/>
                  </a:lnTo>
                  <a:lnTo>
                    <a:pt x="176" y="555"/>
                  </a:lnTo>
                  <a:lnTo>
                    <a:pt x="169" y="549"/>
                  </a:lnTo>
                  <a:lnTo>
                    <a:pt x="149" y="549"/>
                  </a:lnTo>
                  <a:lnTo>
                    <a:pt x="142" y="542"/>
                  </a:lnTo>
                  <a:lnTo>
                    <a:pt x="135" y="542"/>
                  </a:lnTo>
                  <a:lnTo>
                    <a:pt x="128" y="542"/>
                  </a:lnTo>
                  <a:lnTo>
                    <a:pt x="122" y="542"/>
                  </a:lnTo>
                  <a:lnTo>
                    <a:pt x="115" y="549"/>
                  </a:lnTo>
                  <a:lnTo>
                    <a:pt x="108" y="549"/>
                  </a:lnTo>
                  <a:lnTo>
                    <a:pt x="101" y="549"/>
                  </a:lnTo>
                  <a:lnTo>
                    <a:pt x="95" y="549"/>
                  </a:lnTo>
                  <a:lnTo>
                    <a:pt x="88" y="542"/>
                  </a:lnTo>
                  <a:lnTo>
                    <a:pt x="95" y="521"/>
                  </a:lnTo>
                  <a:lnTo>
                    <a:pt x="101" y="515"/>
                  </a:lnTo>
                  <a:lnTo>
                    <a:pt x="88" y="508"/>
                  </a:lnTo>
                  <a:lnTo>
                    <a:pt x="81" y="508"/>
                  </a:lnTo>
                  <a:lnTo>
                    <a:pt x="74" y="508"/>
                  </a:lnTo>
                  <a:lnTo>
                    <a:pt x="74" y="488"/>
                  </a:lnTo>
                  <a:lnTo>
                    <a:pt x="67" y="481"/>
                  </a:lnTo>
                  <a:lnTo>
                    <a:pt x="54" y="474"/>
                  </a:lnTo>
                  <a:lnTo>
                    <a:pt x="47" y="467"/>
                  </a:lnTo>
                  <a:lnTo>
                    <a:pt x="40" y="467"/>
                  </a:lnTo>
                  <a:lnTo>
                    <a:pt x="27" y="461"/>
                  </a:lnTo>
                  <a:lnTo>
                    <a:pt x="27" y="454"/>
                  </a:lnTo>
                  <a:lnTo>
                    <a:pt x="20" y="454"/>
                  </a:lnTo>
                  <a:lnTo>
                    <a:pt x="13" y="447"/>
                  </a:lnTo>
                  <a:lnTo>
                    <a:pt x="13" y="433"/>
                  </a:lnTo>
                  <a:lnTo>
                    <a:pt x="7" y="433"/>
                  </a:lnTo>
                  <a:lnTo>
                    <a:pt x="7" y="427"/>
                  </a:lnTo>
                  <a:lnTo>
                    <a:pt x="0" y="427"/>
                  </a:lnTo>
                  <a:lnTo>
                    <a:pt x="7" y="420"/>
                  </a:lnTo>
                  <a:lnTo>
                    <a:pt x="7" y="400"/>
                  </a:lnTo>
                  <a:lnTo>
                    <a:pt x="13" y="400"/>
                  </a:lnTo>
                  <a:lnTo>
                    <a:pt x="13" y="393"/>
                  </a:lnTo>
                  <a:lnTo>
                    <a:pt x="20" y="386"/>
                  </a:lnTo>
                  <a:lnTo>
                    <a:pt x="13" y="386"/>
                  </a:lnTo>
                  <a:lnTo>
                    <a:pt x="13" y="379"/>
                  </a:lnTo>
                  <a:lnTo>
                    <a:pt x="0" y="372"/>
                  </a:lnTo>
                  <a:lnTo>
                    <a:pt x="7" y="366"/>
                  </a:lnTo>
                  <a:lnTo>
                    <a:pt x="13" y="366"/>
                  </a:lnTo>
                  <a:lnTo>
                    <a:pt x="20" y="366"/>
                  </a:lnTo>
                  <a:lnTo>
                    <a:pt x="34" y="366"/>
                  </a:lnTo>
                  <a:lnTo>
                    <a:pt x="34" y="359"/>
                  </a:lnTo>
                  <a:lnTo>
                    <a:pt x="40" y="366"/>
                  </a:lnTo>
                  <a:lnTo>
                    <a:pt x="40" y="359"/>
                  </a:lnTo>
                  <a:lnTo>
                    <a:pt x="54" y="359"/>
                  </a:lnTo>
                  <a:lnTo>
                    <a:pt x="67" y="352"/>
                  </a:lnTo>
                  <a:lnTo>
                    <a:pt x="88" y="359"/>
                  </a:lnTo>
                  <a:lnTo>
                    <a:pt x="95" y="359"/>
                  </a:lnTo>
                  <a:lnTo>
                    <a:pt x="101" y="352"/>
                  </a:lnTo>
                  <a:lnTo>
                    <a:pt x="101" y="345"/>
                  </a:lnTo>
                  <a:lnTo>
                    <a:pt x="101" y="332"/>
                  </a:lnTo>
                  <a:lnTo>
                    <a:pt x="108" y="325"/>
                  </a:lnTo>
                  <a:lnTo>
                    <a:pt x="101" y="318"/>
                  </a:lnTo>
                  <a:lnTo>
                    <a:pt x="108" y="318"/>
                  </a:lnTo>
                  <a:lnTo>
                    <a:pt x="115" y="312"/>
                  </a:lnTo>
                  <a:lnTo>
                    <a:pt x="115" y="298"/>
                  </a:lnTo>
                  <a:lnTo>
                    <a:pt x="108" y="291"/>
                  </a:lnTo>
                  <a:lnTo>
                    <a:pt x="108" y="278"/>
                  </a:lnTo>
                  <a:lnTo>
                    <a:pt x="115" y="278"/>
                  </a:lnTo>
                  <a:lnTo>
                    <a:pt x="122" y="271"/>
                  </a:lnTo>
                  <a:lnTo>
                    <a:pt x="128" y="264"/>
                  </a:lnTo>
                  <a:lnTo>
                    <a:pt x="128" y="271"/>
                  </a:lnTo>
                  <a:lnTo>
                    <a:pt x="135" y="271"/>
                  </a:lnTo>
                  <a:lnTo>
                    <a:pt x="142" y="271"/>
                  </a:lnTo>
                  <a:lnTo>
                    <a:pt x="149" y="264"/>
                  </a:lnTo>
                  <a:lnTo>
                    <a:pt x="155" y="271"/>
                  </a:lnTo>
                  <a:lnTo>
                    <a:pt x="169" y="271"/>
                  </a:lnTo>
                  <a:lnTo>
                    <a:pt x="176" y="264"/>
                  </a:lnTo>
                  <a:lnTo>
                    <a:pt x="189" y="264"/>
                  </a:lnTo>
                  <a:lnTo>
                    <a:pt x="182" y="264"/>
                  </a:lnTo>
                  <a:lnTo>
                    <a:pt x="182" y="257"/>
                  </a:lnTo>
                  <a:lnTo>
                    <a:pt x="189" y="257"/>
                  </a:lnTo>
                  <a:lnTo>
                    <a:pt x="196" y="251"/>
                  </a:lnTo>
                  <a:lnTo>
                    <a:pt x="196" y="244"/>
                  </a:lnTo>
                  <a:lnTo>
                    <a:pt x="203" y="244"/>
                  </a:lnTo>
                  <a:lnTo>
                    <a:pt x="210" y="237"/>
                  </a:lnTo>
                  <a:lnTo>
                    <a:pt x="210" y="230"/>
                  </a:lnTo>
                  <a:lnTo>
                    <a:pt x="216" y="230"/>
                  </a:lnTo>
                  <a:lnTo>
                    <a:pt x="223" y="237"/>
                  </a:lnTo>
                  <a:lnTo>
                    <a:pt x="230" y="244"/>
                  </a:lnTo>
                  <a:lnTo>
                    <a:pt x="237" y="244"/>
                  </a:lnTo>
                  <a:lnTo>
                    <a:pt x="243" y="244"/>
                  </a:lnTo>
                  <a:lnTo>
                    <a:pt x="250" y="244"/>
                  </a:lnTo>
                  <a:lnTo>
                    <a:pt x="257" y="251"/>
                  </a:lnTo>
                  <a:lnTo>
                    <a:pt x="257" y="264"/>
                  </a:lnTo>
                  <a:lnTo>
                    <a:pt x="270" y="264"/>
                  </a:lnTo>
                  <a:lnTo>
                    <a:pt x="270" y="257"/>
                  </a:lnTo>
                  <a:lnTo>
                    <a:pt x="277" y="257"/>
                  </a:lnTo>
                  <a:lnTo>
                    <a:pt x="284" y="237"/>
                  </a:lnTo>
                  <a:lnTo>
                    <a:pt x="284" y="224"/>
                  </a:lnTo>
                  <a:lnTo>
                    <a:pt x="277" y="203"/>
                  </a:lnTo>
                  <a:lnTo>
                    <a:pt x="284" y="190"/>
                  </a:lnTo>
                  <a:lnTo>
                    <a:pt x="277" y="190"/>
                  </a:lnTo>
                  <a:lnTo>
                    <a:pt x="264" y="183"/>
                  </a:lnTo>
                  <a:lnTo>
                    <a:pt x="270" y="183"/>
                  </a:lnTo>
                  <a:lnTo>
                    <a:pt x="270" y="176"/>
                  </a:lnTo>
                  <a:lnTo>
                    <a:pt x="270" y="169"/>
                  </a:lnTo>
                  <a:lnTo>
                    <a:pt x="270" y="163"/>
                  </a:lnTo>
                  <a:lnTo>
                    <a:pt x="277" y="163"/>
                  </a:lnTo>
                  <a:lnTo>
                    <a:pt x="270" y="156"/>
                  </a:lnTo>
                  <a:lnTo>
                    <a:pt x="284" y="156"/>
                  </a:lnTo>
                  <a:lnTo>
                    <a:pt x="284" y="149"/>
                  </a:lnTo>
                  <a:lnTo>
                    <a:pt x="291" y="142"/>
                  </a:lnTo>
                  <a:lnTo>
                    <a:pt x="291" y="129"/>
                  </a:lnTo>
                  <a:close/>
                  <a:moveTo>
                    <a:pt x="575" y="786"/>
                  </a:moveTo>
                  <a:lnTo>
                    <a:pt x="562" y="779"/>
                  </a:lnTo>
                  <a:lnTo>
                    <a:pt x="555" y="786"/>
                  </a:lnTo>
                  <a:lnTo>
                    <a:pt x="562" y="793"/>
                  </a:lnTo>
                  <a:lnTo>
                    <a:pt x="575" y="793"/>
                  </a:lnTo>
                  <a:lnTo>
                    <a:pt x="575" y="786"/>
                  </a:lnTo>
                  <a:close/>
                  <a:moveTo>
                    <a:pt x="629" y="813"/>
                  </a:moveTo>
                  <a:lnTo>
                    <a:pt x="636" y="806"/>
                  </a:lnTo>
                  <a:lnTo>
                    <a:pt x="636" y="786"/>
                  </a:lnTo>
                  <a:lnTo>
                    <a:pt x="629" y="779"/>
                  </a:lnTo>
                  <a:lnTo>
                    <a:pt x="623" y="779"/>
                  </a:lnTo>
                  <a:lnTo>
                    <a:pt x="616" y="779"/>
                  </a:lnTo>
                  <a:lnTo>
                    <a:pt x="616" y="786"/>
                  </a:lnTo>
                  <a:lnTo>
                    <a:pt x="623" y="799"/>
                  </a:lnTo>
                  <a:lnTo>
                    <a:pt x="616" y="806"/>
                  </a:lnTo>
                  <a:lnTo>
                    <a:pt x="623" y="813"/>
                  </a:lnTo>
                  <a:lnTo>
                    <a:pt x="629" y="813"/>
                  </a:lnTo>
                  <a:close/>
                </a:path>
              </a:pathLst>
            </a:custGeom>
            <a:solidFill>
              <a:srgbClr val="001F5A"/>
            </a:solidFill>
            <a:ln w="1" cap="sq">
              <a:solidFill>
                <a:srgbClr val="7F7F7F"/>
              </a:solidFill>
              <a:prstDash val="solid"/>
              <a:miter lim="800000"/>
              <a:headEnd/>
              <a:tailEnd/>
            </a:ln>
          </p:spPr>
          <p:txBody>
            <a:bodyPr lIns="100796" tIns="50398" rIns="100796" bIns="50398"/>
            <a:lstStyle/>
            <a:p>
              <a:endParaRPr lang="es-ES" sz="2004" dirty="0"/>
            </a:p>
          </p:txBody>
        </p:sp>
        <p:sp>
          <p:nvSpPr>
            <p:cNvPr id="42" name="vizcaya">
              <a:extLst>
                <a:ext uri="{FF2B5EF4-FFF2-40B4-BE49-F238E27FC236}">
                  <a16:creationId xmlns:a16="http://schemas.microsoft.com/office/drawing/2014/main" id="{B14674A7-98F3-58F5-9CB6-BBA22211D06A}"/>
                </a:ext>
              </a:extLst>
            </p:cNvPr>
            <p:cNvSpPr>
              <a:spLocks noEditPoints="1"/>
            </p:cNvSpPr>
            <p:nvPr/>
          </p:nvSpPr>
          <p:spPr bwMode="auto">
            <a:xfrm>
              <a:off x="14205739" y="5599769"/>
              <a:ext cx="326283" cy="199161"/>
            </a:xfrm>
            <a:custGeom>
              <a:avLst/>
              <a:gdLst>
                <a:gd name="T0" fmla="*/ 2147483647 w 866"/>
                <a:gd name="T1" fmla="*/ 2147483647 h 501"/>
                <a:gd name="T2" fmla="*/ 2147483647 w 866"/>
                <a:gd name="T3" fmla="*/ 2147483647 h 501"/>
                <a:gd name="T4" fmla="*/ 2147483647 w 866"/>
                <a:gd name="T5" fmla="*/ 2147483647 h 501"/>
                <a:gd name="T6" fmla="*/ 2147483647 w 866"/>
                <a:gd name="T7" fmla="*/ 2147483647 h 501"/>
                <a:gd name="T8" fmla="*/ 2147483647 w 866"/>
                <a:gd name="T9" fmla="*/ 2147483647 h 501"/>
                <a:gd name="T10" fmla="*/ 2147483647 w 866"/>
                <a:gd name="T11" fmla="*/ 2147483647 h 501"/>
                <a:gd name="T12" fmla="*/ 2147483647 w 866"/>
                <a:gd name="T13" fmla="*/ 2147483647 h 501"/>
                <a:gd name="T14" fmla="*/ 2147483647 w 866"/>
                <a:gd name="T15" fmla="*/ 2147483647 h 501"/>
                <a:gd name="T16" fmla="*/ 2147483647 w 866"/>
                <a:gd name="T17" fmla="*/ 2147483647 h 501"/>
                <a:gd name="T18" fmla="*/ 2147483647 w 866"/>
                <a:gd name="T19" fmla="*/ 1671390625 h 501"/>
                <a:gd name="T20" fmla="*/ 2147483647 w 866"/>
                <a:gd name="T21" fmla="*/ 1671390625 h 501"/>
                <a:gd name="T22" fmla="*/ 2147483647 w 866"/>
                <a:gd name="T23" fmla="*/ 2104786034 h 501"/>
                <a:gd name="T24" fmla="*/ 2147483647 w 866"/>
                <a:gd name="T25" fmla="*/ 866628787 h 501"/>
                <a:gd name="T26" fmla="*/ 2147483647 w 866"/>
                <a:gd name="T27" fmla="*/ 1300024872 h 501"/>
                <a:gd name="T28" fmla="*/ 2147483647 w 866"/>
                <a:gd name="T29" fmla="*/ 2147483647 h 501"/>
                <a:gd name="T30" fmla="*/ 2147483647 w 866"/>
                <a:gd name="T31" fmla="*/ 2147483647 h 501"/>
                <a:gd name="T32" fmla="*/ 2147483647 w 866"/>
                <a:gd name="T33" fmla="*/ 2147483647 h 501"/>
                <a:gd name="T34" fmla="*/ 2147483647 w 866"/>
                <a:gd name="T35" fmla="*/ 2147483647 h 501"/>
                <a:gd name="T36" fmla="*/ 2147483647 w 866"/>
                <a:gd name="T37" fmla="*/ 2147483647 h 501"/>
                <a:gd name="T38" fmla="*/ 2147483647 w 866"/>
                <a:gd name="T39" fmla="*/ 2147483647 h 501"/>
                <a:gd name="T40" fmla="*/ 2147483647 w 866"/>
                <a:gd name="T41" fmla="*/ 2147483647 h 501"/>
                <a:gd name="T42" fmla="*/ 2147483647 w 866"/>
                <a:gd name="T43" fmla="*/ 2147483647 h 501"/>
                <a:gd name="T44" fmla="*/ 2147483647 w 866"/>
                <a:gd name="T45" fmla="*/ 2147483647 h 501"/>
                <a:gd name="T46" fmla="*/ 2147483647 w 866"/>
                <a:gd name="T47" fmla="*/ 2147483647 h 501"/>
                <a:gd name="T48" fmla="*/ 2147483647 w 866"/>
                <a:gd name="T49" fmla="*/ 2147483647 h 501"/>
                <a:gd name="T50" fmla="*/ 2147483647 w 866"/>
                <a:gd name="T51" fmla="*/ 2147483647 h 501"/>
                <a:gd name="T52" fmla="*/ 2147483647 w 866"/>
                <a:gd name="T53" fmla="*/ 2147483647 h 501"/>
                <a:gd name="T54" fmla="*/ 2147483647 w 866"/>
                <a:gd name="T55" fmla="*/ 2147483647 h 501"/>
                <a:gd name="T56" fmla="*/ 2147483647 w 866"/>
                <a:gd name="T57" fmla="*/ 2147483647 h 501"/>
                <a:gd name="T58" fmla="*/ 2147483647 w 866"/>
                <a:gd name="T59" fmla="*/ 2147483647 h 501"/>
                <a:gd name="T60" fmla="*/ 2147483647 w 866"/>
                <a:gd name="T61" fmla="*/ 2147483647 h 501"/>
                <a:gd name="T62" fmla="*/ 2147483647 w 866"/>
                <a:gd name="T63" fmla="*/ 2147483647 h 501"/>
                <a:gd name="T64" fmla="*/ 2147483647 w 866"/>
                <a:gd name="T65" fmla="*/ 2147483647 h 501"/>
                <a:gd name="T66" fmla="*/ 2147483647 w 866"/>
                <a:gd name="T67" fmla="*/ 2147483647 h 501"/>
                <a:gd name="T68" fmla="*/ 2147483647 w 866"/>
                <a:gd name="T69" fmla="*/ 2147483647 h 501"/>
                <a:gd name="T70" fmla="*/ 2147483647 w 866"/>
                <a:gd name="T71" fmla="*/ 2147483647 h 501"/>
                <a:gd name="T72" fmla="*/ 2147483647 w 866"/>
                <a:gd name="T73" fmla="*/ 2147483647 h 501"/>
                <a:gd name="T74" fmla="*/ 2147483647 w 866"/>
                <a:gd name="T75" fmla="*/ 2147483647 h 501"/>
                <a:gd name="T76" fmla="*/ 2147483647 w 866"/>
                <a:gd name="T77" fmla="*/ 2147483647 h 501"/>
                <a:gd name="T78" fmla="*/ 2147483647 w 866"/>
                <a:gd name="T79" fmla="*/ 2147483647 h 501"/>
                <a:gd name="T80" fmla="*/ 2147483647 w 866"/>
                <a:gd name="T81" fmla="*/ 2147483647 h 501"/>
                <a:gd name="T82" fmla="*/ 2147483647 w 866"/>
                <a:gd name="T83" fmla="*/ 2147483647 h 501"/>
                <a:gd name="T84" fmla="*/ 2147483647 w 866"/>
                <a:gd name="T85" fmla="*/ 2147483647 h 501"/>
                <a:gd name="T86" fmla="*/ 2147483647 w 866"/>
                <a:gd name="T87" fmla="*/ 2147483647 h 501"/>
                <a:gd name="T88" fmla="*/ 2147483647 w 866"/>
                <a:gd name="T89" fmla="*/ 2147483647 h 501"/>
                <a:gd name="T90" fmla="*/ 1744378089 w 866"/>
                <a:gd name="T91" fmla="*/ 2147483647 h 501"/>
                <a:gd name="T92" fmla="*/ 452289634 w 866"/>
                <a:gd name="T93" fmla="*/ 2147483647 h 501"/>
                <a:gd name="T94" fmla="*/ 2147483647 w 866"/>
                <a:gd name="T95" fmla="*/ 2147483647 h 501"/>
                <a:gd name="T96" fmla="*/ 2147483647 w 866"/>
                <a:gd name="T97" fmla="*/ 2147483647 h 501"/>
                <a:gd name="T98" fmla="*/ 2147483647 w 866"/>
                <a:gd name="T99" fmla="*/ 2147483647 h 501"/>
                <a:gd name="T100" fmla="*/ 2147483647 w 866"/>
                <a:gd name="T101" fmla="*/ 2147483647 h 501"/>
                <a:gd name="T102" fmla="*/ 2147483647 w 866"/>
                <a:gd name="T103" fmla="*/ 2147483647 h 501"/>
                <a:gd name="T104" fmla="*/ 2147483647 w 866"/>
                <a:gd name="T105" fmla="*/ 2147483647 h 501"/>
                <a:gd name="T106" fmla="*/ 2147483647 w 866"/>
                <a:gd name="T107" fmla="*/ 2147483647 h 501"/>
                <a:gd name="T108" fmla="*/ 2147483647 w 866"/>
                <a:gd name="T109" fmla="*/ 2147483647 h 501"/>
                <a:gd name="T110" fmla="*/ 2147483647 w 866"/>
                <a:gd name="T111" fmla="*/ 2147483647 h 501"/>
                <a:gd name="T112" fmla="*/ 2147483647 w 866"/>
                <a:gd name="T113" fmla="*/ 2147483647 h 50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66"/>
                <a:gd name="T172" fmla="*/ 0 h 501"/>
                <a:gd name="T173" fmla="*/ 866 w 866"/>
                <a:gd name="T174" fmla="*/ 501 h 50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66" h="501">
                  <a:moveTo>
                    <a:pt x="250" y="122"/>
                  </a:moveTo>
                  <a:lnTo>
                    <a:pt x="257" y="122"/>
                  </a:lnTo>
                  <a:lnTo>
                    <a:pt x="271" y="122"/>
                  </a:lnTo>
                  <a:lnTo>
                    <a:pt x="277" y="129"/>
                  </a:lnTo>
                  <a:lnTo>
                    <a:pt x="284" y="122"/>
                  </a:lnTo>
                  <a:lnTo>
                    <a:pt x="284" y="115"/>
                  </a:lnTo>
                  <a:lnTo>
                    <a:pt x="284" y="109"/>
                  </a:lnTo>
                  <a:lnTo>
                    <a:pt x="304" y="95"/>
                  </a:lnTo>
                  <a:lnTo>
                    <a:pt x="291" y="109"/>
                  </a:lnTo>
                  <a:lnTo>
                    <a:pt x="298" y="109"/>
                  </a:lnTo>
                  <a:lnTo>
                    <a:pt x="311" y="122"/>
                  </a:lnTo>
                  <a:lnTo>
                    <a:pt x="318" y="129"/>
                  </a:lnTo>
                  <a:lnTo>
                    <a:pt x="338" y="136"/>
                  </a:lnTo>
                  <a:lnTo>
                    <a:pt x="352" y="129"/>
                  </a:lnTo>
                  <a:lnTo>
                    <a:pt x="345" y="136"/>
                  </a:lnTo>
                  <a:lnTo>
                    <a:pt x="352" y="136"/>
                  </a:lnTo>
                  <a:lnTo>
                    <a:pt x="345" y="136"/>
                  </a:lnTo>
                  <a:lnTo>
                    <a:pt x="352" y="136"/>
                  </a:lnTo>
                  <a:lnTo>
                    <a:pt x="345" y="142"/>
                  </a:lnTo>
                  <a:lnTo>
                    <a:pt x="338" y="136"/>
                  </a:lnTo>
                  <a:lnTo>
                    <a:pt x="352" y="142"/>
                  </a:lnTo>
                  <a:lnTo>
                    <a:pt x="345" y="142"/>
                  </a:lnTo>
                  <a:lnTo>
                    <a:pt x="352" y="149"/>
                  </a:lnTo>
                  <a:lnTo>
                    <a:pt x="359" y="149"/>
                  </a:lnTo>
                  <a:lnTo>
                    <a:pt x="352" y="149"/>
                  </a:lnTo>
                  <a:lnTo>
                    <a:pt x="359" y="149"/>
                  </a:lnTo>
                  <a:lnTo>
                    <a:pt x="359" y="156"/>
                  </a:lnTo>
                  <a:lnTo>
                    <a:pt x="359" y="149"/>
                  </a:lnTo>
                  <a:lnTo>
                    <a:pt x="365" y="149"/>
                  </a:lnTo>
                  <a:lnTo>
                    <a:pt x="359" y="149"/>
                  </a:lnTo>
                  <a:lnTo>
                    <a:pt x="365" y="149"/>
                  </a:lnTo>
                  <a:lnTo>
                    <a:pt x="359" y="149"/>
                  </a:lnTo>
                  <a:lnTo>
                    <a:pt x="365" y="149"/>
                  </a:lnTo>
                  <a:lnTo>
                    <a:pt x="365" y="142"/>
                  </a:lnTo>
                  <a:lnTo>
                    <a:pt x="365" y="136"/>
                  </a:lnTo>
                  <a:lnTo>
                    <a:pt x="352" y="136"/>
                  </a:lnTo>
                  <a:lnTo>
                    <a:pt x="365" y="136"/>
                  </a:lnTo>
                  <a:lnTo>
                    <a:pt x="365" y="129"/>
                  </a:lnTo>
                  <a:lnTo>
                    <a:pt x="352" y="122"/>
                  </a:lnTo>
                  <a:lnTo>
                    <a:pt x="359" y="122"/>
                  </a:lnTo>
                  <a:lnTo>
                    <a:pt x="359" y="115"/>
                  </a:lnTo>
                  <a:lnTo>
                    <a:pt x="352" y="109"/>
                  </a:lnTo>
                  <a:lnTo>
                    <a:pt x="345" y="102"/>
                  </a:lnTo>
                  <a:lnTo>
                    <a:pt x="311" y="95"/>
                  </a:lnTo>
                  <a:lnTo>
                    <a:pt x="345" y="102"/>
                  </a:lnTo>
                  <a:lnTo>
                    <a:pt x="352" y="95"/>
                  </a:lnTo>
                  <a:lnTo>
                    <a:pt x="359" y="95"/>
                  </a:lnTo>
                  <a:lnTo>
                    <a:pt x="365" y="88"/>
                  </a:lnTo>
                  <a:lnTo>
                    <a:pt x="372" y="88"/>
                  </a:lnTo>
                  <a:lnTo>
                    <a:pt x="372" y="82"/>
                  </a:lnTo>
                  <a:lnTo>
                    <a:pt x="379" y="82"/>
                  </a:lnTo>
                  <a:lnTo>
                    <a:pt x="386" y="82"/>
                  </a:lnTo>
                  <a:lnTo>
                    <a:pt x="386" y="75"/>
                  </a:lnTo>
                  <a:lnTo>
                    <a:pt x="386" y="68"/>
                  </a:lnTo>
                  <a:lnTo>
                    <a:pt x="399" y="61"/>
                  </a:lnTo>
                  <a:lnTo>
                    <a:pt x="399" y="54"/>
                  </a:lnTo>
                  <a:lnTo>
                    <a:pt x="406" y="54"/>
                  </a:lnTo>
                  <a:lnTo>
                    <a:pt x="413" y="48"/>
                  </a:lnTo>
                  <a:lnTo>
                    <a:pt x="413" y="54"/>
                  </a:lnTo>
                  <a:lnTo>
                    <a:pt x="419" y="54"/>
                  </a:lnTo>
                  <a:lnTo>
                    <a:pt x="419" y="48"/>
                  </a:lnTo>
                  <a:lnTo>
                    <a:pt x="413" y="48"/>
                  </a:lnTo>
                  <a:lnTo>
                    <a:pt x="419" y="48"/>
                  </a:lnTo>
                  <a:lnTo>
                    <a:pt x="413" y="48"/>
                  </a:lnTo>
                  <a:lnTo>
                    <a:pt x="413" y="41"/>
                  </a:lnTo>
                  <a:lnTo>
                    <a:pt x="413" y="34"/>
                  </a:lnTo>
                  <a:lnTo>
                    <a:pt x="419" y="34"/>
                  </a:lnTo>
                  <a:lnTo>
                    <a:pt x="419" y="27"/>
                  </a:lnTo>
                  <a:lnTo>
                    <a:pt x="433" y="27"/>
                  </a:lnTo>
                  <a:lnTo>
                    <a:pt x="440" y="27"/>
                  </a:lnTo>
                  <a:lnTo>
                    <a:pt x="447" y="27"/>
                  </a:lnTo>
                  <a:lnTo>
                    <a:pt x="453" y="27"/>
                  </a:lnTo>
                  <a:lnTo>
                    <a:pt x="460" y="27"/>
                  </a:lnTo>
                  <a:lnTo>
                    <a:pt x="460" y="34"/>
                  </a:lnTo>
                  <a:lnTo>
                    <a:pt x="460" y="27"/>
                  </a:lnTo>
                  <a:lnTo>
                    <a:pt x="467" y="34"/>
                  </a:lnTo>
                  <a:lnTo>
                    <a:pt x="467" y="27"/>
                  </a:lnTo>
                  <a:lnTo>
                    <a:pt x="474" y="27"/>
                  </a:lnTo>
                  <a:lnTo>
                    <a:pt x="480" y="27"/>
                  </a:lnTo>
                  <a:lnTo>
                    <a:pt x="487" y="27"/>
                  </a:lnTo>
                  <a:lnTo>
                    <a:pt x="487" y="34"/>
                  </a:lnTo>
                  <a:lnTo>
                    <a:pt x="501" y="34"/>
                  </a:lnTo>
                  <a:lnTo>
                    <a:pt x="507" y="34"/>
                  </a:lnTo>
                  <a:lnTo>
                    <a:pt x="521" y="34"/>
                  </a:lnTo>
                  <a:lnTo>
                    <a:pt x="521" y="27"/>
                  </a:lnTo>
                  <a:lnTo>
                    <a:pt x="528" y="34"/>
                  </a:lnTo>
                  <a:lnTo>
                    <a:pt x="534" y="34"/>
                  </a:lnTo>
                  <a:lnTo>
                    <a:pt x="541" y="34"/>
                  </a:lnTo>
                  <a:lnTo>
                    <a:pt x="548" y="21"/>
                  </a:lnTo>
                  <a:lnTo>
                    <a:pt x="555" y="21"/>
                  </a:lnTo>
                  <a:lnTo>
                    <a:pt x="555" y="14"/>
                  </a:lnTo>
                  <a:lnTo>
                    <a:pt x="562" y="14"/>
                  </a:lnTo>
                  <a:lnTo>
                    <a:pt x="568" y="14"/>
                  </a:lnTo>
                  <a:lnTo>
                    <a:pt x="575" y="14"/>
                  </a:lnTo>
                  <a:lnTo>
                    <a:pt x="582" y="0"/>
                  </a:lnTo>
                  <a:lnTo>
                    <a:pt x="582" y="7"/>
                  </a:lnTo>
                  <a:lnTo>
                    <a:pt x="589" y="7"/>
                  </a:lnTo>
                  <a:lnTo>
                    <a:pt x="589" y="21"/>
                  </a:lnTo>
                  <a:lnTo>
                    <a:pt x="595" y="34"/>
                  </a:lnTo>
                  <a:lnTo>
                    <a:pt x="602" y="41"/>
                  </a:lnTo>
                  <a:lnTo>
                    <a:pt x="609" y="41"/>
                  </a:lnTo>
                  <a:lnTo>
                    <a:pt x="609" y="48"/>
                  </a:lnTo>
                  <a:lnTo>
                    <a:pt x="616" y="41"/>
                  </a:lnTo>
                  <a:lnTo>
                    <a:pt x="609" y="48"/>
                  </a:lnTo>
                  <a:lnTo>
                    <a:pt x="616" y="48"/>
                  </a:lnTo>
                  <a:lnTo>
                    <a:pt x="622" y="48"/>
                  </a:lnTo>
                  <a:lnTo>
                    <a:pt x="629" y="54"/>
                  </a:lnTo>
                  <a:lnTo>
                    <a:pt x="629" y="61"/>
                  </a:lnTo>
                  <a:lnTo>
                    <a:pt x="636" y="61"/>
                  </a:lnTo>
                  <a:lnTo>
                    <a:pt x="643" y="54"/>
                  </a:lnTo>
                  <a:lnTo>
                    <a:pt x="650" y="54"/>
                  </a:lnTo>
                  <a:lnTo>
                    <a:pt x="656" y="54"/>
                  </a:lnTo>
                  <a:lnTo>
                    <a:pt x="663" y="54"/>
                  </a:lnTo>
                  <a:lnTo>
                    <a:pt x="670" y="48"/>
                  </a:lnTo>
                  <a:lnTo>
                    <a:pt x="677" y="54"/>
                  </a:lnTo>
                  <a:lnTo>
                    <a:pt x="677" y="61"/>
                  </a:lnTo>
                  <a:lnTo>
                    <a:pt x="683" y="68"/>
                  </a:lnTo>
                  <a:lnTo>
                    <a:pt x="683" y="75"/>
                  </a:lnTo>
                  <a:lnTo>
                    <a:pt x="690" y="75"/>
                  </a:lnTo>
                  <a:lnTo>
                    <a:pt x="697" y="75"/>
                  </a:lnTo>
                  <a:lnTo>
                    <a:pt x="710" y="75"/>
                  </a:lnTo>
                  <a:lnTo>
                    <a:pt x="710" y="82"/>
                  </a:lnTo>
                  <a:lnTo>
                    <a:pt x="717" y="82"/>
                  </a:lnTo>
                  <a:lnTo>
                    <a:pt x="724" y="82"/>
                  </a:lnTo>
                  <a:lnTo>
                    <a:pt x="724" y="88"/>
                  </a:lnTo>
                  <a:lnTo>
                    <a:pt x="724" y="82"/>
                  </a:lnTo>
                  <a:lnTo>
                    <a:pt x="731" y="82"/>
                  </a:lnTo>
                  <a:lnTo>
                    <a:pt x="738" y="82"/>
                  </a:lnTo>
                  <a:lnTo>
                    <a:pt x="744" y="82"/>
                  </a:lnTo>
                  <a:lnTo>
                    <a:pt x="744" y="88"/>
                  </a:lnTo>
                  <a:lnTo>
                    <a:pt x="751" y="88"/>
                  </a:lnTo>
                  <a:lnTo>
                    <a:pt x="751" y="95"/>
                  </a:lnTo>
                  <a:lnTo>
                    <a:pt x="758" y="95"/>
                  </a:lnTo>
                  <a:lnTo>
                    <a:pt x="765" y="95"/>
                  </a:lnTo>
                  <a:lnTo>
                    <a:pt x="771" y="95"/>
                  </a:lnTo>
                  <a:lnTo>
                    <a:pt x="778" y="95"/>
                  </a:lnTo>
                  <a:lnTo>
                    <a:pt x="785" y="95"/>
                  </a:lnTo>
                  <a:lnTo>
                    <a:pt x="792" y="102"/>
                  </a:lnTo>
                  <a:lnTo>
                    <a:pt x="792" y="109"/>
                  </a:lnTo>
                  <a:lnTo>
                    <a:pt x="798" y="109"/>
                  </a:lnTo>
                  <a:lnTo>
                    <a:pt x="805" y="109"/>
                  </a:lnTo>
                  <a:lnTo>
                    <a:pt x="805" y="115"/>
                  </a:lnTo>
                  <a:lnTo>
                    <a:pt x="812" y="115"/>
                  </a:lnTo>
                  <a:lnTo>
                    <a:pt x="812" y="122"/>
                  </a:lnTo>
                  <a:lnTo>
                    <a:pt x="819" y="122"/>
                  </a:lnTo>
                  <a:lnTo>
                    <a:pt x="825" y="136"/>
                  </a:lnTo>
                  <a:lnTo>
                    <a:pt x="825" y="142"/>
                  </a:lnTo>
                  <a:lnTo>
                    <a:pt x="832" y="136"/>
                  </a:lnTo>
                  <a:lnTo>
                    <a:pt x="839" y="142"/>
                  </a:lnTo>
                  <a:lnTo>
                    <a:pt x="846" y="142"/>
                  </a:lnTo>
                  <a:lnTo>
                    <a:pt x="859" y="149"/>
                  </a:lnTo>
                  <a:lnTo>
                    <a:pt x="859" y="156"/>
                  </a:lnTo>
                  <a:lnTo>
                    <a:pt x="859" y="149"/>
                  </a:lnTo>
                  <a:lnTo>
                    <a:pt x="859" y="156"/>
                  </a:lnTo>
                  <a:lnTo>
                    <a:pt x="866" y="156"/>
                  </a:lnTo>
                  <a:lnTo>
                    <a:pt x="859" y="156"/>
                  </a:lnTo>
                  <a:lnTo>
                    <a:pt x="859" y="170"/>
                  </a:lnTo>
                  <a:lnTo>
                    <a:pt x="853" y="170"/>
                  </a:lnTo>
                  <a:lnTo>
                    <a:pt x="846" y="176"/>
                  </a:lnTo>
                  <a:lnTo>
                    <a:pt x="846" y="183"/>
                  </a:lnTo>
                  <a:lnTo>
                    <a:pt x="839" y="197"/>
                  </a:lnTo>
                  <a:lnTo>
                    <a:pt x="853" y="203"/>
                  </a:lnTo>
                  <a:lnTo>
                    <a:pt x="853" y="210"/>
                  </a:lnTo>
                  <a:lnTo>
                    <a:pt x="859" y="210"/>
                  </a:lnTo>
                  <a:lnTo>
                    <a:pt x="859" y="217"/>
                  </a:lnTo>
                  <a:lnTo>
                    <a:pt x="859" y="224"/>
                  </a:lnTo>
                  <a:lnTo>
                    <a:pt x="846" y="237"/>
                  </a:lnTo>
                  <a:lnTo>
                    <a:pt x="846" y="244"/>
                  </a:lnTo>
                  <a:lnTo>
                    <a:pt x="839" y="251"/>
                  </a:lnTo>
                  <a:lnTo>
                    <a:pt x="825" y="264"/>
                  </a:lnTo>
                  <a:lnTo>
                    <a:pt x="825" y="271"/>
                  </a:lnTo>
                  <a:lnTo>
                    <a:pt x="812" y="271"/>
                  </a:lnTo>
                  <a:lnTo>
                    <a:pt x="805" y="264"/>
                  </a:lnTo>
                  <a:lnTo>
                    <a:pt x="798" y="271"/>
                  </a:lnTo>
                  <a:lnTo>
                    <a:pt x="798" y="264"/>
                  </a:lnTo>
                  <a:lnTo>
                    <a:pt x="792" y="271"/>
                  </a:lnTo>
                  <a:lnTo>
                    <a:pt x="792" y="285"/>
                  </a:lnTo>
                  <a:lnTo>
                    <a:pt x="798" y="285"/>
                  </a:lnTo>
                  <a:lnTo>
                    <a:pt x="798" y="291"/>
                  </a:lnTo>
                  <a:lnTo>
                    <a:pt x="805" y="291"/>
                  </a:lnTo>
                  <a:lnTo>
                    <a:pt x="805" y="312"/>
                  </a:lnTo>
                  <a:lnTo>
                    <a:pt x="798" y="318"/>
                  </a:lnTo>
                  <a:lnTo>
                    <a:pt x="805" y="325"/>
                  </a:lnTo>
                  <a:lnTo>
                    <a:pt x="805" y="332"/>
                  </a:lnTo>
                  <a:lnTo>
                    <a:pt x="792" y="332"/>
                  </a:lnTo>
                  <a:lnTo>
                    <a:pt x="785" y="332"/>
                  </a:lnTo>
                  <a:lnTo>
                    <a:pt x="785" y="339"/>
                  </a:lnTo>
                  <a:lnTo>
                    <a:pt x="792" y="346"/>
                  </a:lnTo>
                  <a:lnTo>
                    <a:pt x="792" y="352"/>
                  </a:lnTo>
                  <a:lnTo>
                    <a:pt x="792" y="366"/>
                  </a:lnTo>
                  <a:lnTo>
                    <a:pt x="798" y="386"/>
                  </a:lnTo>
                  <a:lnTo>
                    <a:pt x="792" y="386"/>
                  </a:lnTo>
                  <a:lnTo>
                    <a:pt x="792" y="413"/>
                  </a:lnTo>
                  <a:lnTo>
                    <a:pt x="785" y="420"/>
                  </a:lnTo>
                  <a:lnTo>
                    <a:pt x="771" y="413"/>
                  </a:lnTo>
                  <a:lnTo>
                    <a:pt x="765" y="420"/>
                  </a:lnTo>
                  <a:lnTo>
                    <a:pt x="758" y="420"/>
                  </a:lnTo>
                  <a:lnTo>
                    <a:pt x="751" y="427"/>
                  </a:lnTo>
                  <a:lnTo>
                    <a:pt x="744" y="427"/>
                  </a:lnTo>
                  <a:lnTo>
                    <a:pt x="717" y="434"/>
                  </a:lnTo>
                  <a:lnTo>
                    <a:pt x="704" y="427"/>
                  </a:lnTo>
                  <a:lnTo>
                    <a:pt x="690" y="427"/>
                  </a:lnTo>
                  <a:lnTo>
                    <a:pt x="683" y="427"/>
                  </a:lnTo>
                  <a:lnTo>
                    <a:pt x="656" y="440"/>
                  </a:lnTo>
                  <a:lnTo>
                    <a:pt x="656" y="447"/>
                  </a:lnTo>
                  <a:lnTo>
                    <a:pt x="663" y="454"/>
                  </a:lnTo>
                  <a:lnTo>
                    <a:pt x="670" y="454"/>
                  </a:lnTo>
                  <a:lnTo>
                    <a:pt x="670" y="461"/>
                  </a:lnTo>
                  <a:lnTo>
                    <a:pt x="677" y="474"/>
                  </a:lnTo>
                  <a:lnTo>
                    <a:pt x="683" y="474"/>
                  </a:lnTo>
                  <a:lnTo>
                    <a:pt x="683" y="488"/>
                  </a:lnTo>
                  <a:lnTo>
                    <a:pt x="683" y="494"/>
                  </a:lnTo>
                  <a:lnTo>
                    <a:pt x="683" y="501"/>
                  </a:lnTo>
                  <a:lnTo>
                    <a:pt x="677" y="501"/>
                  </a:lnTo>
                  <a:lnTo>
                    <a:pt x="663" y="494"/>
                  </a:lnTo>
                  <a:lnTo>
                    <a:pt x="663" y="488"/>
                  </a:lnTo>
                  <a:lnTo>
                    <a:pt x="663" y="494"/>
                  </a:lnTo>
                  <a:lnTo>
                    <a:pt x="656" y="488"/>
                  </a:lnTo>
                  <a:lnTo>
                    <a:pt x="649" y="494"/>
                  </a:lnTo>
                  <a:lnTo>
                    <a:pt x="636" y="501"/>
                  </a:lnTo>
                  <a:lnTo>
                    <a:pt x="636" y="494"/>
                  </a:lnTo>
                  <a:lnTo>
                    <a:pt x="636" y="501"/>
                  </a:lnTo>
                  <a:lnTo>
                    <a:pt x="629" y="494"/>
                  </a:lnTo>
                  <a:lnTo>
                    <a:pt x="622" y="494"/>
                  </a:lnTo>
                  <a:lnTo>
                    <a:pt x="622" y="488"/>
                  </a:lnTo>
                  <a:lnTo>
                    <a:pt x="616" y="488"/>
                  </a:lnTo>
                  <a:lnTo>
                    <a:pt x="602" y="494"/>
                  </a:lnTo>
                  <a:lnTo>
                    <a:pt x="595" y="494"/>
                  </a:lnTo>
                  <a:lnTo>
                    <a:pt x="595" y="488"/>
                  </a:lnTo>
                  <a:lnTo>
                    <a:pt x="589" y="488"/>
                  </a:lnTo>
                  <a:lnTo>
                    <a:pt x="589" y="494"/>
                  </a:lnTo>
                  <a:lnTo>
                    <a:pt x="582" y="494"/>
                  </a:lnTo>
                  <a:lnTo>
                    <a:pt x="568" y="494"/>
                  </a:lnTo>
                  <a:lnTo>
                    <a:pt x="562" y="488"/>
                  </a:lnTo>
                  <a:lnTo>
                    <a:pt x="555" y="488"/>
                  </a:lnTo>
                  <a:lnTo>
                    <a:pt x="528" y="488"/>
                  </a:lnTo>
                  <a:lnTo>
                    <a:pt x="514" y="474"/>
                  </a:lnTo>
                  <a:lnTo>
                    <a:pt x="501" y="474"/>
                  </a:lnTo>
                  <a:lnTo>
                    <a:pt x="487" y="467"/>
                  </a:lnTo>
                  <a:lnTo>
                    <a:pt x="474" y="467"/>
                  </a:lnTo>
                  <a:lnTo>
                    <a:pt x="467" y="467"/>
                  </a:lnTo>
                  <a:lnTo>
                    <a:pt x="467" y="474"/>
                  </a:lnTo>
                  <a:lnTo>
                    <a:pt x="453" y="461"/>
                  </a:lnTo>
                  <a:lnTo>
                    <a:pt x="446" y="454"/>
                  </a:lnTo>
                  <a:lnTo>
                    <a:pt x="433" y="440"/>
                  </a:lnTo>
                  <a:lnTo>
                    <a:pt x="426" y="440"/>
                  </a:lnTo>
                  <a:lnTo>
                    <a:pt x="426" y="434"/>
                  </a:lnTo>
                  <a:lnTo>
                    <a:pt x="406" y="420"/>
                  </a:lnTo>
                  <a:lnTo>
                    <a:pt x="399" y="413"/>
                  </a:lnTo>
                  <a:lnTo>
                    <a:pt x="406" y="406"/>
                  </a:lnTo>
                  <a:lnTo>
                    <a:pt x="413" y="393"/>
                  </a:lnTo>
                  <a:lnTo>
                    <a:pt x="419" y="379"/>
                  </a:lnTo>
                  <a:lnTo>
                    <a:pt x="426" y="379"/>
                  </a:lnTo>
                  <a:lnTo>
                    <a:pt x="426" y="373"/>
                  </a:lnTo>
                  <a:lnTo>
                    <a:pt x="433" y="373"/>
                  </a:lnTo>
                  <a:lnTo>
                    <a:pt x="426" y="366"/>
                  </a:lnTo>
                  <a:lnTo>
                    <a:pt x="426" y="359"/>
                  </a:lnTo>
                  <a:lnTo>
                    <a:pt x="419" y="346"/>
                  </a:lnTo>
                  <a:lnTo>
                    <a:pt x="413" y="346"/>
                  </a:lnTo>
                  <a:lnTo>
                    <a:pt x="419" y="332"/>
                  </a:lnTo>
                  <a:lnTo>
                    <a:pt x="406" y="325"/>
                  </a:lnTo>
                  <a:lnTo>
                    <a:pt x="399" y="312"/>
                  </a:lnTo>
                  <a:lnTo>
                    <a:pt x="392" y="291"/>
                  </a:lnTo>
                  <a:lnTo>
                    <a:pt x="392" y="298"/>
                  </a:lnTo>
                  <a:lnTo>
                    <a:pt x="372" y="298"/>
                  </a:lnTo>
                  <a:lnTo>
                    <a:pt x="365" y="298"/>
                  </a:lnTo>
                  <a:lnTo>
                    <a:pt x="365" y="291"/>
                  </a:lnTo>
                  <a:lnTo>
                    <a:pt x="358" y="291"/>
                  </a:lnTo>
                  <a:lnTo>
                    <a:pt x="358" y="285"/>
                  </a:lnTo>
                  <a:lnTo>
                    <a:pt x="352" y="278"/>
                  </a:lnTo>
                  <a:lnTo>
                    <a:pt x="345" y="285"/>
                  </a:lnTo>
                  <a:lnTo>
                    <a:pt x="352" y="291"/>
                  </a:lnTo>
                  <a:lnTo>
                    <a:pt x="365" y="291"/>
                  </a:lnTo>
                  <a:lnTo>
                    <a:pt x="358" y="298"/>
                  </a:lnTo>
                  <a:lnTo>
                    <a:pt x="358" y="305"/>
                  </a:lnTo>
                  <a:lnTo>
                    <a:pt x="358" y="318"/>
                  </a:lnTo>
                  <a:lnTo>
                    <a:pt x="352" y="332"/>
                  </a:lnTo>
                  <a:lnTo>
                    <a:pt x="352" y="339"/>
                  </a:lnTo>
                  <a:lnTo>
                    <a:pt x="325" y="345"/>
                  </a:lnTo>
                  <a:lnTo>
                    <a:pt x="311" y="359"/>
                  </a:lnTo>
                  <a:lnTo>
                    <a:pt x="304" y="352"/>
                  </a:lnTo>
                  <a:lnTo>
                    <a:pt x="298" y="352"/>
                  </a:lnTo>
                  <a:lnTo>
                    <a:pt x="284" y="359"/>
                  </a:lnTo>
                  <a:lnTo>
                    <a:pt x="277" y="359"/>
                  </a:lnTo>
                  <a:lnTo>
                    <a:pt x="270" y="345"/>
                  </a:lnTo>
                  <a:lnTo>
                    <a:pt x="264" y="345"/>
                  </a:lnTo>
                  <a:lnTo>
                    <a:pt x="264" y="339"/>
                  </a:lnTo>
                  <a:lnTo>
                    <a:pt x="257" y="339"/>
                  </a:lnTo>
                  <a:lnTo>
                    <a:pt x="257" y="332"/>
                  </a:lnTo>
                  <a:lnTo>
                    <a:pt x="250" y="325"/>
                  </a:lnTo>
                  <a:lnTo>
                    <a:pt x="243" y="325"/>
                  </a:lnTo>
                  <a:lnTo>
                    <a:pt x="237" y="318"/>
                  </a:lnTo>
                  <a:lnTo>
                    <a:pt x="230" y="325"/>
                  </a:lnTo>
                  <a:lnTo>
                    <a:pt x="223" y="332"/>
                  </a:lnTo>
                  <a:lnTo>
                    <a:pt x="210" y="332"/>
                  </a:lnTo>
                  <a:lnTo>
                    <a:pt x="203" y="325"/>
                  </a:lnTo>
                  <a:lnTo>
                    <a:pt x="203" y="318"/>
                  </a:lnTo>
                  <a:lnTo>
                    <a:pt x="203" y="325"/>
                  </a:lnTo>
                  <a:lnTo>
                    <a:pt x="196" y="325"/>
                  </a:lnTo>
                  <a:lnTo>
                    <a:pt x="189" y="332"/>
                  </a:lnTo>
                  <a:lnTo>
                    <a:pt x="189" y="325"/>
                  </a:lnTo>
                  <a:lnTo>
                    <a:pt x="182" y="325"/>
                  </a:lnTo>
                  <a:lnTo>
                    <a:pt x="182" y="318"/>
                  </a:lnTo>
                  <a:lnTo>
                    <a:pt x="176" y="312"/>
                  </a:lnTo>
                  <a:lnTo>
                    <a:pt x="162" y="298"/>
                  </a:lnTo>
                  <a:lnTo>
                    <a:pt x="162" y="305"/>
                  </a:lnTo>
                  <a:lnTo>
                    <a:pt x="155" y="298"/>
                  </a:lnTo>
                  <a:lnTo>
                    <a:pt x="155" y="305"/>
                  </a:lnTo>
                  <a:lnTo>
                    <a:pt x="142" y="305"/>
                  </a:lnTo>
                  <a:lnTo>
                    <a:pt x="128" y="318"/>
                  </a:lnTo>
                  <a:lnTo>
                    <a:pt x="122" y="325"/>
                  </a:lnTo>
                  <a:lnTo>
                    <a:pt x="108" y="332"/>
                  </a:lnTo>
                  <a:lnTo>
                    <a:pt x="101" y="339"/>
                  </a:lnTo>
                  <a:lnTo>
                    <a:pt x="95" y="332"/>
                  </a:lnTo>
                  <a:lnTo>
                    <a:pt x="88" y="332"/>
                  </a:lnTo>
                  <a:lnTo>
                    <a:pt x="81" y="345"/>
                  </a:lnTo>
                  <a:lnTo>
                    <a:pt x="74" y="352"/>
                  </a:lnTo>
                  <a:lnTo>
                    <a:pt x="67" y="352"/>
                  </a:lnTo>
                  <a:lnTo>
                    <a:pt x="54" y="366"/>
                  </a:lnTo>
                  <a:lnTo>
                    <a:pt x="34" y="366"/>
                  </a:lnTo>
                  <a:lnTo>
                    <a:pt x="34" y="373"/>
                  </a:lnTo>
                  <a:lnTo>
                    <a:pt x="27" y="373"/>
                  </a:lnTo>
                  <a:lnTo>
                    <a:pt x="27" y="352"/>
                  </a:lnTo>
                  <a:lnTo>
                    <a:pt x="20" y="345"/>
                  </a:lnTo>
                  <a:lnTo>
                    <a:pt x="20" y="339"/>
                  </a:lnTo>
                  <a:lnTo>
                    <a:pt x="13" y="332"/>
                  </a:lnTo>
                  <a:lnTo>
                    <a:pt x="13" y="298"/>
                  </a:lnTo>
                  <a:lnTo>
                    <a:pt x="13" y="291"/>
                  </a:lnTo>
                  <a:lnTo>
                    <a:pt x="7" y="271"/>
                  </a:lnTo>
                  <a:lnTo>
                    <a:pt x="7" y="264"/>
                  </a:lnTo>
                  <a:lnTo>
                    <a:pt x="0" y="257"/>
                  </a:lnTo>
                  <a:lnTo>
                    <a:pt x="7" y="251"/>
                  </a:lnTo>
                  <a:lnTo>
                    <a:pt x="13" y="257"/>
                  </a:lnTo>
                  <a:lnTo>
                    <a:pt x="20" y="251"/>
                  </a:lnTo>
                  <a:lnTo>
                    <a:pt x="27" y="251"/>
                  </a:lnTo>
                  <a:lnTo>
                    <a:pt x="34" y="244"/>
                  </a:lnTo>
                  <a:lnTo>
                    <a:pt x="34" y="237"/>
                  </a:lnTo>
                  <a:lnTo>
                    <a:pt x="40" y="237"/>
                  </a:lnTo>
                  <a:lnTo>
                    <a:pt x="47" y="244"/>
                  </a:lnTo>
                  <a:lnTo>
                    <a:pt x="47" y="237"/>
                  </a:lnTo>
                  <a:lnTo>
                    <a:pt x="54" y="224"/>
                  </a:lnTo>
                  <a:lnTo>
                    <a:pt x="61" y="217"/>
                  </a:lnTo>
                  <a:lnTo>
                    <a:pt x="67" y="210"/>
                  </a:lnTo>
                  <a:lnTo>
                    <a:pt x="81" y="217"/>
                  </a:lnTo>
                  <a:lnTo>
                    <a:pt x="94" y="210"/>
                  </a:lnTo>
                  <a:lnTo>
                    <a:pt x="94" y="203"/>
                  </a:lnTo>
                  <a:lnTo>
                    <a:pt x="88" y="190"/>
                  </a:lnTo>
                  <a:lnTo>
                    <a:pt x="101" y="183"/>
                  </a:lnTo>
                  <a:lnTo>
                    <a:pt x="108" y="190"/>
                  </a:lnTo>
                  <a:lnTo>
                    <a:pt x="115" y="190"/>
                  </a:lnTo>
                  <a:lnTo>
                    <a:pt x="115" y="183"/>
                  </a:lnTo>
                  <a:lnTo>
                    <a:pt x="128" y="183"/>
                  </a:lnTo>
                  <a:lnTo>
                    <a:pt x="135" y="183"/>
                  </a:lnTo>
                  <a:lnTo>
                    <a:pt x="128" y="190"/>
                  </a:lnTo>
                  <a:lnTo>
                    <a:pt x="135" y="197"/>
                  </a:lnTo>
                  <a:lnTo>
                    <a:pt x="142" y="197"/>
                  </a:lnTo>
                  <a:lnTo>
                    <a:pt x="155" y="190"/>
                  </a:lnTo>
                  <a:lnTo>
                    <a:pt x="162" y="190"/>
                  </a:lnTo>
                  <a:lnTo>
                    <a:pt x="162" y="183"/>
                  </a:lnTo>
                  <a:lnTo>
                    <a:pt x="169" y="176"/>
                  </a:lnTo>
                  <a:lnTo>
                    <a:pt x="189" y="169"/>
                  </a:lnTo>
                  <a:lnTo>
                    <a:pt x="189" y="183"/>
                  </a:lnTo>
                  <a:lnTo>
                    <a:pt x="196" y="190"/>
                  </a:lnTo>
                  <a:lnTo>
                    <a:pt x="196" y="197"/>
                  </a:lnTo>
                  <a:lnTo>
                    <a:pt x="203" y="203"/>
                  </a:lnTo>
                  <a:lnTo>
                    <a:pt x="203" y="190"/>
                  </a:lnTo>
                  <a:lnTo>
                    <a:pt x="210" y="190"/>
                  </a:lnTo>
                  <a:lnTo>
                    <a:pt x="216" y="183"/>
                  </a:lnTo>
                  <a:lnTo>
                    <a:pt x="223" y="183"/>
                  </a:lnTo>
                  <a:lnTo>
                    <a:pt x="243" y="183"/>
                  </a:lnTo>
                  <a:lnTo>
                    <a:pt x="250" y="176"/>
                  </a:lnTo>
                  <a:lnTo>
                    <a:pt x="250" y="163"/>
                  </a:lnTo>
                  <a:lnTo>
                    <a:pt x="250" y="136"/>
                  </a:lnTo>
                  <a:lnTo>
                    <a:pt x="250" y="129"/>
                  </a:lnTo>
                  <a:lnTo>
                    <a:pt x="250" y="122"/>
                  </a:lnTo>
                  <a:close/>
                  <a:moveTo>
                    <a:pt x="162" y="224"/>
                  </a:moveTo>
                  <a:lnTo>
                    <a:pt x="155" y="217"/>
                  </a:lnTo>
                  <a:lnTo>
                    <a:pt x="149" y="224"/>
                  </a:lnTo>
                  <a:lnTo>
                    <a:pt x="142" y="224"/>
                  </a:lnTo>
                  <a:lnTo>
                    <a:pt x="135" y="224"/>
                  </a:lnTo>
                  <a:lnTo>
                    <a:pt x="122" y="230"/>
                  </a:lnTo>
                  <a:lnTo>
                    <a:pt x="122" y="237"/>
                  </a:lnTo>
                  <a:lnTo>
                    <a:pt x="128" y="244"/>
                  </a:lnTo>
                  <a:lnTo>
                    <a:pt x="135" y="251"/>
                  </a:lnTo>
                  <a:lnTo>
                    <a:pt x="128" y="264"/>
                  </a:lnTo>
                  <a:lnTo>
                    <a:pt x="128" y="271"/>
                  </a:lnTo>
                  <a:lnTo>
                    <a:pt x="135" y="278"/>
                  </a:lnTo>
                  <a:lnTo>
                    <a:pt x="128" y="285"/>
                  </a:lnTo>
                  <a:lnTo>
                    <a:pt x="128" y="291"/>
                  </a:lnTo>
                  <a:lnTo>
                    <a:pt x="135" y="291"/>
                  </a:lnTo>
                  <a:lnTo>
                    <a:pt x="142" y="298"/>
                  </a:lnTo>
                  <a:lnTo>
                    <a:pt x="149" y="291"/>
                  </a:lnTo>
                  <a:lnTo>
                    <a:pt x="155" y="291"/>
                  </a:lnTo>
                  <a:lnTo>
                    <a:pt x="149" y="278"/>
                  </a:lnTo>
                  <a:lnTo>
                    <a:pt x="155" y="271"/>
                  </a:lnTo>
                  <a:lnTo>
                    <a:pt x="149" y="264"/>
                  </a:lnTo>
                  <a:lnTo>
                    <a:pt x="155" y="258"/>
                  </a:lnTo>
                  <a:lnTo>
                    <a:pt x="162" y="251"/>
                  </a:lnTo>
                  <a:lnTo>
                    <a:pt x="169" y="244"/>
                  </a:lnTo>
                  <a:lnTo>
                    <a:pt x="169" y="230"/>
                  </a:lnTo>
                  <a:lnTo>
                    <a:pt x="162" y="224"/>
                  </a:lnTo>
                  <a:close/>
                </a:path>
              </a:pathLst>
            </a:custGeom>
            <a:solidFill>
              <a:srgbClr val="001F5A"/>
            </a:solidFill>
            <a:ln w="1" cap="sq">
              <a:solidFill>
                <a:srgbClr val="7F7F7F"/>
              </a:solidFill>
              <a:prstDash val="solid"/>
              <a:miter lim="800000"/>
              <a:headEnd/>
              <a:tailEnd/>
            </a:ln>
          </p:spPr>
          <p:txBody>
            <a:bodyPr lIns="100796" tIns="50398" rIns="100796" bIns="50398"/>
            <a:lstStyle/>
            <a:p>
              <a:endParaRPr lang="es-ES" sz="2004" dirty="0"/>
            </a:p>
          </p:txBody>
        </p:sp>
        <p:sp>
          <p:nvSpPr>
            <p:cNvPr id="43" name="asturias">
              <a:extLst>
                <a:ext uri="{FF2B5EF4-FFF2-40B4-BE49-F238E27FC236}">
                  <a16:creationId xmlns:a16="http://schemas.microsoft.com/office/drawing/2014/main" id="{2EF8FE1E-EFA2-E902-B913-3E4576AFB3AF}"/>
                </a:ext>
              </a:extLst>
            </p:cNvPr>
            <p:cNvSpPr>
              <a:spLocks/>
            </p:cNvSpPr>
            <p:nvPr/>
          </p:nvSpPr>
          <p:spPr bwMode="auto">
            <a:xfrm>
              <a:off x="13069233" y="5494576"/>
              <a:ext cx="819821" cy="336612"/>
            </a:xfrm>
            <a:custGeom>
              <a:avLst/>
              <a:gdLst>
                <a:gd name="T0" fmla="*/ 2147483647 w 2221"/>
                <a:gd name="T1" fmla="*/ 2147483647 h 860"/>
                <a:gd name="T2" fmla="*/ 2147483647 w 2221"/>
                <a:gd name="T3" fmla="*/ 2147483647 h 860"/>
                <a:gd name="T4" fmla="*/ 2147483647 w 2221"/>
                <a:gd name="T5" fmla="*/ 2147483647 h 860"/>
                <a:gd name="T6" fmla="*/ 2147483647 w 2221"/>
                <a:gd name="T7" fmla="*/ 2147483647 h 860"/>
                <a:gd name="T8" fmla="*/ 2147483647 w 2221"/>
                <a:gd name="T9" fmla="*/ 2147483647 h 860"/>
                <a:gd name="T10" fmla="*/ 2147483647 w 2221"/>
                <a:gd name="T11" fmla="*/ 2147483647 h 860"/>
                <a:gd name="T12" fmla="*/ 2147483647 w 2221"/>
                <a:gd name="T13" fmla="*/ 2147483647 h 860"/>
                <a:gd name="T14" fmla="*/ 2147483647 w 2221"/>
                <a:gd name="T15" fmla="*/ 2147483647 h 860"/>
                <a:gd name="T16" fmla="*/ 2147483647 w 2221"/>
                <a:gd name="T17" fmla="*/ 2147483647 h 860"/>
                <a:gd name="T18" fmla="*/ 2147483647 w 2221"/>
                <a:gd name="T19" fmla="*/ 2147483647 h 860"/>
                <a:gd name="T20" fmla="*/ 2147483647 w 2221"/>
                <a:gd name="T21" fmla="*/ 2147483647 h 860"/>
                <a:gd name="T22" fmla="*/ 2147483647 w 2221"/>
                <a:gd name="T23" fmla="*/ 2147483647 h 860"/>
                <a:gd name="T24" fmla="*/ 2147483647 w 2221"/>
                <a:gd name="T25" fmla="*/ 2147483647 h 860"/>
                <a:gd name="T26" fmla="*/ 2147483647 w 2221"/>
                <a:gd name="T27" fmla="*/ 2147483647 h 860"/>
                <a:gd name="T28" fmla="*/ 2147483647 w 2221"/>
                <a:gd name="T29" fmla="*/ 1181830131 h 860"/>
                <a:gd name="T30" fmla="*/ 2147483647 w 2221"/>
                <a:gd name="T31" fmla="*/ 2147483647 h 860"/>
                <a:gd name="T32" fmla="*/ 2147483647 w 2221"/>
                <a:gd name="T33" fmla="*/ 2147483647 h 860"/>
                <a:gd name="T34" fmla="*/ 2147483647 w 2221"/>
                <a:gd name="T35" fmla="*/ 2147483647 h 860"/>
                <a:gd name="T36" fmla="*/ 2147483647 w 2221"/>
                <a:gd name="T37" fmla="*/ 2147483647 h 860"/>
                <a:gd name="T38" fmla="*/ 2147483647 w 2221"/>
                <a:gd name="T39" fmla="*/ 2147483647 h 860"/>
                <a:gd name="T40" fmla="*/ 2147483647 w 2221"/>
                <a:gd name="T41" fmla="*/ 2147483647 h 860"/>
                <a:gd name="T42" fmla="*/ 2147483647 w 2221"/>
                <a:gd name="T43" fmla="*/ 2147483647 h 860"/>
                <a:gd name="T44" fmla="*/ 2147483647 w 2221"/>
                <a:gd name="T45" fmla="*/ 2147483647 h 860"/>
                <a:gd name="T46" fmla="*/ 2147483647 w 2221"/>
                <a:gd name="T47" fmla="*/ 2147483647 h 860"/>
                <a:gd name="T48" fmla="*/ 2147483647 w 2221"/>
                <a:gd name="T49" fmla="*/ 2147483647 h 860"/>
                <a:gd name="T50" fmla="*/ 2147483647 w 2221"/>
                <a:gd name="T51" fmla="*/ 2147483647 h 860"/>
                <a:gd name="T52" fmla="*/ 2147483647 w 2221"/>
                <a:gd name="T53" fmla="*/ 2147483647 h 860"/>
                <a:gd name="T54" fmla="*/ 2147483647 w 2221"/>
                <a:gd name="T55" fmla="*/ 2147483647 h 860"/>
                <a:gd name="T56" fmla="*/ 2147483647 w 2221"/>
                <a:gd name="T57" fmla="*/ 2147483647 h 860"/>
                <a:gd name="T58" fmla="*/ 2147483647 w 2221"/>
                <a:gd name="T59" fmla="*/ 2147483647 h 860"/>
                <a:gd name="T60" fmla="*/ 2147483647 w 2221"/>
                <a:gd name="T61" fmla="*/ 2147483647 h 860"/>
                <a:gd name="T62" fmla="*/ 2147483647 w 2221"/>
                <a:gd name="T63" fmla="*/ 2147483647 h 860"/>
                <a:gd name="T64" fmla="*/ 2147483647 w 2221"/>
                <a:gd name="T65" fmla="*/ 2147483647 h 860"/>
                <a:gd name="T66" fmla="*/ 2147483647 w 2221"/>
                <a:gd name="T67" fmla="*/ 2147483647 h 860"/>
                <a:gd name="T68" fmla="*/ 2147483647 w 2221"/>
                <a:gd name="T69" fmla="*/ 2147483647 h 860"/>
                <a:gd name="T70" fmla="*/ 2147483647 w 2221"/>
                <a:gd name="T71" fmla="*/ 2147483647 h 860"/>
                <a:gd name="T72" fmla="*/ 2147483647 w 2221"/>
                <a:gd name="T73" fmla="*/ 2147483647 h 860"/>
                <a:gd name="T74" fmla="*/ 2147483647 w 2221"/>
                <a:gd name="T75" fmla="*/ 2147483647 h 860"/>
                <a:gd name="T76" fmla="*/ 2147483647 w 2221"/>
                <a:gd name="T77" fmla="*/ 2147483647 h 860"/>
                <a:gd name="T78" fmla="*/ 2147483647 w 2221"/>
                <a:gd name="T79" fmla="*/ 2147483647 h 860"/>
                <a:gd name="T80" fmla="*/ 2147483647 w 2221"/>
                <a:gd name="T81" fmla="*/ 2147483647 h 860"/>
                <a:gd name="T82" fmla="*/ 2147483647 w 2221"/>
                <a:gd name="T83" fmla="*/ 2147483647 h 860"/>
                <a:gd name="T84" fmla="*/ 2147483647 w 2221"/>
                <a:gd name="T85" fmla="*/ 2147483647 h 860"/>
                <a:gd name="T86" fmla="*/ 2147483647 w 2221"/>
                <a:gd name="T87" fmla="*/ 2147483647 h 860"/>
                <a:gd name="T88" fmla="*/ 2147483647 w 2221"/>
                <a:gd name="T89" fmla="*/ 2147483647 h 860"/>
                <a:gd name="T90" fmla="*/ 2147483647 w 2221"/>
                <a:gd name="T91" fmla="*/ 2147483647 h 860"/>
                <a:gd name="T92" fmla="*/ 2147483647 w 2221"/>
                <a:gd name="T93" fmla="*/ 2147483647 h 860"/>
                <a:gd name="T94" fmla="*/ 2147483647 w 2221"/>
                <a:gd name="T95" fmla="*/ 2147483647 h 860"/>
                <a:gd name="T96" fmla="*/ 2147483647 w 2221"/>
                <a:gd name="T97" fmla="*/ 2147483647 h 860"/>
                <a:gd name="T98" fmla="*/ 2147483647 w 2221"/>
                <a:gd name="T99" fmla="*/ 2147483647 h 860"/>
                <a:gd name="T100" fmla="*/ 2147483647 w 2221"/>
                <a:gd name="T101" fmla="*/ 2147483647 h 860"/>
                <a:gd name="T102" fmla="*/ 2147483647 w 2221"/>
                <a:gd name="T103" fmla="*/ 2147483647 h 860"/>
                <a:gd name="T104" fmla="*/ 2147483647 w 2221"/>
                <a:gd name="T105" fmla="*/ 2147483647 h 860"/>
                <a:gd name="T106" fmla="*/ 2147483647 w 2221"/>
                <a:gd name="T107" fmla="*/ 2147483647 h 860"/>
                <a:gd name="T108" fmla="*/ 2147483647 w 2221"/>
                <a:gd name="T109" fmla="*/ 2147483647 h 860"/>
                <a:gd name="T110" fmla="*/ 2147483647 w 2221"/>
                <a:gd name="T111" fmla="*/ 2147483647 h 860"/>
                <a:gd name="T112" fmla="*/ 2147483647 w 2221"/>
                <a:gd name="T113" fmla="*/ 2147483647 h 860"/>
                <a:gd name="T114" fmla="*/ 2147483647 w 2221"/>
                <a:gd name="T115" fmla="*/ 2147483647 h 860"/>
                <a:gd name="T116" fmla="*/ 2147483647 w 2221"/>
                <a:gd name="T117" fmla="*/ 2147483647 h 860"/>
                <a:gd name="T118" fmla="*/ 2147483647 w 2221"/>
                <a:gd name="T119" fmla="*/ 2147483647 h 860"/>
                <a:gd name="T120" fmla="*/ 426145810 w 2221"/>
                <a:gd name="T121" fmla="*/ 2147483647 h 860"/>
                <a:gd name="T122" fmla="*/ 2147483647 w 2221"/>
                <a:gd name="T123" fmla="*/ 2147483647 h 860"/>
                <a:gd name="T124" fmla="*/ 2147483647 w 2221"/>
                <a:gd name="T125" fmla="*/ 2147483647 h 86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221"/>
                <a:gd name="T190" fmla="*/ 0 h 860"/>
                <a:gd name="T191" fmla="*/ 2221 w 2221"/>
                <a:gd name="T192" fmla="*/ 860 h 86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221" h="860">
                  <a:moveTo>
                    <a:pt x="135" y="81"/>
                  </a:moveTo>
                  <a:lnTo>
                    <a:pt x="142" y="81"/>
                  </a:lnTo>
                  <a:lnTo>
                    <a:pt x="142" y="74"/>
                  </a:lnTo>
                  <a:lnTo>
                    <a:pt x="149" y="74"/>
                  </a:lnTo>
                  <a:lnTo>
                    <a:pt x="149" y="81"/>
                  </a:lnTo>
                  <a:lnTo>
                    <a:pt x="156" y="81"/>
                  </a:lnTo>
                  <a:lnTo>
                    <a:pt x="162" y="81"/>
                  </a:lnTo>
                  <a:lnTo>
                    <a:pt x="169" y="81"/>
                  </a:lnTo>
                  <a:lnTo>
                    <a:pt x="176" y="81"/>
                  </a:lnTo>
                  <a:lnTo>
                    <a:pt x="183" y="81"/>
                  </a:lnTo>
                  <a:lnTo>
                    <a:pt x="189" y="74"/>
                  </a:lnTo>
                  <a:lnTo>
                    <a:pt x="189" y="81"/>
                  </a:lnTo>
                  <a:lnTo>
                    <a:pt x="196" y="74"/>
                  </a:lnTo>
                  <a:lnTo>
                    <a:pt x="203" y="68"/>
                  </a:lnTo>
                  <a:lnTo>
                    <a:pt x="210" y="68"/>
                  </a:lnTo>
                  <a:lnTo>
                    <a:pt x="210" y="61"/>
                  </a:lnTo>
                  <a:lnTo>
                    <a:pt x="203" y="61"/>
                  </a:lnTo>
                  <a:lnTo>
                    <a:pt x="210" y="61"/>
                  </a:lnTo>
                  <a:lnTo>
                    <a:pt x="210" y="68"/>
                  </a:lnTo>
                  <a:lnTo>
                    <a:pt x="217" y="68"/>
                  </a:lnTo>
                  <a:lnTo>
                    <a:pt x="223" y="68"/>
                  </a:lnTo>
                  <a:lnTo>
                    <a:pt x="223" y="61"/>
                  </a:lnTo>
                  <a:lnTo>
                    <a:pt x="223" y="68"/>
                  </a:lnTo>
                  <a:lnTo>
                    <a:pt x="237" y="68"/>
                  </a:lnTo>
                  <a:lnTo>
                    <a:pt x="237" y="74"/>
                  </a:lnTo>
                  <a:lnTo>
                    <a:pt x="237" y="68"/>
                  </a:lnTo>
                  <a:lnTo>
                    <a:pt x="244" y="74"/>
                  </a:lnTo>
                  <a:lnTo>
                    <a:pt x="244" y="68"/>
                  </a:lnTo>
                  <a:lnTo>
                    <a:pt x="250" y="74"/>
                  </a:lnTo>
                  <a:lnTo>
                    <a:pt x="257" y="68"/>
                  </a:lnTo>
                  <a:lnTo>
                    <a:pt x="257" y="74"/>
                  </a:lnTo>
                  <a:lnTo>
                    <a:pt x="264" y="74"/>
                  </a:lnTo>
                  <a:lnTo>
                    <a:pt x="264" y="81"/>
                  </a:lnTo>
                  <a:lnTo>
                    <a:pt x="271" y="74"/>
                  </a:lnTo>
                  <a:lnTo>
                    <a:pt x="284" y="74"/>
                  </a:lnTo>
                  <a:lnTo>
                    <a:pt x="284" y="68"/>
                  </a:lnTo>
                  <a:lnTo>
                    <a:pt x="284" y="74"/>
                  </a:lnTo>
                  <a:lnTo>
                    <a:pt x="284" y="81"/>
                  </a:lnTo>
                  <a:lnTo>
                    <a:pt x="284" y="74"/>
                  </a:lnTo>
                  <a:lnTo>
                    <a:pt x="284" y="81"/>
                  </a:lnTo>
                  <a:lnTo>
                    <a:pt x="291" y="74"/>
                  </a:lnTo>
                  <a:lnTo>
                    <a:pt x="298" y="74"/>
                  </a:lnTo>
                  <a:lnTo>
                    <a:pt x="305" y="74"/>
                  </a:lnTo>
                  <a:lnTo>
                    <a:pt x="305" y="81"/>
                  </a:lnTo>
                  <a:lnTo>
                    <a:pt x="311" y="81"/>
                  </a:lnTo>
                  <a:lnTo>
                    <a:pt x="311" y="88"/>
                  </a:lnTo>
                  <a:lnTo>
                    <a:pt x="318" y="88"/>
                  </a:lnTo>
                  <a:lnTo>
                    <a:pt x="325" y="88"/>
                  </a:lnTo>
                  <a:lnTo>
                    <a:pt x="332" y="88"/>
                  </a:lnTo>
                  <a:lnTo>
                    <a:pt x="338" y="88"/>
                  </a:lnTo>
                  <a:lnTo>
                    <a:pt x="345" y="88"/>
                  </a:lnTo>
                  <a:lnTo>
                    <a:pt x="345" y="81"/>
                  </a:lnTo>
                  <a:lnTo>
                    <a:pt x="345" y="74"/>
                  </a:lnTo>
                  <a:lnTo>
                    <a:pt x="352" y="74"/>
                  </a:lnTo>
                  <a:lnTo>
                    <a:pt x="352" y="81"/>
                  </a:lnTo>
                  <a:lnTo>
                    <a:pt x="352" y="74"/>
                  </a:lnTo>
                  <a:lnTo>
                    <a:pt x="359" y="74"/>
                  </a:lnTo>
                  <a:lnTo>
                    <a:pt x="359" y="81"/>
                  </a:lnTo>
                  <a:lnTo>
                    <a:pt x="366" y="88"/>
                  </a:lnTo>
                  <a:lnTo>
                    <a:pt x="372" y="81"/>
                  </a:lnTo>
                  <a:lnTo>
                    <a:pt x="379" y="88"/>
                  </a:lnTo>
                  <a:lnTo>
                    <a:pt x="386" y="81"/>
                  </a:lnTo>
                  <a:lnTo>
                    <a:pt x="386" y="88"/>
                  </a:lnTo>
                  <a:lnTo>
                    <a:pt x="393" y="95"/>
                  </a:lnTo>
                  <a:lnTo>
                    <a:pt x="399" y="81"/>
                  </a:lnTo>
                  <a:lnTo>
                    <a:pt x="406" y="88"/>
                  </a:lnTo>
                  <a:lnTo>
                    <a:pt x="413" y="88"/>
                  </a:lnTo>
                  <a:lnTo>
                    <a:pt x="420" y="88"/>
                  </a:lnTo>
                  <a:lnTo>
                    <a:pt x="426" y="88"/>
                  </a:lnTo>
                  <a:lnTo>
                    <a:pt x="433" y="88"/>
                  </a:lnTo>
                  <a:lnTo>
                    <a:pt x="440" y="81"/>
                  </a:lnTo>
                  <a:lnTo>
                    <a:pt x="447" y="81"/>
                  </a:lnTo>
                  <a:lnTo>
                    <a:pt x="454" y="81"/>
                  </a:lnTo>
                  <a:lnTo>
                    <a:pt x="454" y="88"/>
                  </a:lnTo>
                  <a:lnTo>
                    <a:pt x="454" y="81"/>
                  </a:lnTo>
                  <a:lnTo>
                    <a:pt x="460" y="81"/>
                  </a:lnTo>
                  <a:lnTo>
                    <a:pt x="467" y="81"/>
                  </a:lnTo>
                  <a:lnTo>
                    <a:pt x="474" y="81"/>
                  </a:lnTo>
                  <a:lnTo>
                    <a:pt x="474" y="74"/>
                  </a:lnTo>
                  <a:lnTo>
                    <a:pt x="474" y="81"/>
                  </a:lnTo>
                  <a:lnTo>
                    <a:pt x="474" y="88"/>
                  </a:lnTo>
                  <a:lnTo>
                    <a:pt x="481" y="88"/>
                  </a:lnTo>
                  <a:lnTo>
                    <a:pt x="487" y="88"/>
                  </a:lnTo>
                  <a:lnTo>
                    <a:pt x="494" y="88"/>
                  </a:lnTo>
                  <a:lnTo>
                    <a:pt x="487" y="95"/>
                  </a:lnTo>
                  <a:lnTo>
                    <a:pt x="494" y="95"/>
                  </a:lnTo>
                  <a:lnTo>
                    <a:pt x="494" y="102"/>
                  </a:lnTo>
                  <a:lnTo>
                    <a:pt x="501" y="102"/>
                  </a:lnTo>
                  <a:lnTo>
                    <a:pt x="508" y="102"/>
                  </a:lnTo>
                  <a:lnTo>
                    <a:pt x="508" y="95"/>
                  </a:lnTo>
                  <a:lnTo>
                    <a:pt x="515" y="95"/>
                  </a:lnTo>
                  <a:lnTo>
                    <a:pt x="521" y="95"/>
                  </a:lnTo>
                  <a:lnTo>
                    <a:pt x="521" y="102"/>
                  </a:lnTo>
                  <a:lnTo>
                    <a:pt x="528" y="102"/>
                  </a:lnTo>
                  <a:lnTo>
                    <a:pt x="535" y="102"/>
                  </a:lnTo>
                  <a:lnTo>
                    <a:pt x="542" y="102"/>
                  </a:lnTo>
                  <a:lnTo>
                    <a:pt x="542" y="108"/>
                  </a:lnTo>
                  <a:lnTo>
                    <a:pt x="548" y="108"/>
                  </a:lnTo>
                  <a:lnTo>
                    <a:pt x="555" y="108"/>
                  </a:lnTo>
                  <a:lnTo>
                    <a:pt x="562" y="108"/>
                  </a:lnTo>
                  <a:lnTo>
                    <a:pt x="569" y="108"/>
                  </a:lnTo>
                  <a:lnTo>
                    <a:pt x="576" y="108"/>
                  </a:lnTo>
                  <a:lnTo>
                    <a:pt x="582" y="108"/>
                  </a:lnTo>
                  <a:lnTo>
                    <a:pt x="589" y="102"/>
                  </a:lnTo>
                  <a:lnTo>
                    <a:pt x="596" y="108"/>
                  </a:lnTo>
                  <a:lnTo>
                    <a:pt x="596" y="102"/>
                  </a:lnTo>
                  <a:lnTo>
                    <a:pt x="596" y="95"/>
                  </a:lnTo>
                  <a:lnTo>
                    <a:pt x="603" y="88"/>
                  </a:lnTo>
                  <a:lnTo>
                    <a:pt x="609" y="88"/>
                  </a:lnTo>
                  <a:lnTo>
                    <a:pt x="609" y="95"/>
                  </a:lnTo>
                  <a:lnTo>
                    <a:pt x="616" y="95"/>
                  </a:lnTo>
                  <a:lnTo>
                    <a:pt x="623" y="95"/>
                  </a:lnTo>
                  <a:lnTo>
                    <a:pt x="623" y="102"/>
                  </a:lnTo>
                  <a:lnTo>
                    <a:pt x="630" y="102"/>
                  </a:lnTo>
                  <a:lnTo>
                    <a:pt x="630" y="108"/>
                  </a:lnTo>
                  <a:lnTo>
                    <a:pt x="636" y="108"/>
                  </a:lnTo>
                  <a:lnTo>
                    <a:pt x="643" y="108"/>
                  </a:lnTo>
                  <a:lnTo>
                    <a:pt x="643" y="102"/>
                  </a:lnTo>
                  <a:lnTo>
                    <a:pt x="657" y="102"/>
                  </a:lnTo>
                  <a:lnTo>
                    <a:pt x="664" y="102"/>
                  </a:lnTo>
                  <a:lnTo>
                    <a:pt x="670" y="102"/>
                  </a:lnTo>
                  <a:lnTo>
                    <a:pt x="677" y="102"/>
                  </a:lnTo>
                  <a:lnTo>
                    <a:pt x="684" y="108"/>
                  </a:lnTo>
                  <a:lnTo>
                    <a:pt x="684" y="102"/>
                  </a:lnTo>
                  <a:lnTo>
                    <a:pt x="684" y="108"/>
                  </a:lnTo>
                  <a:lnTo>
                    <a:pt x="691" y="108"/>
                  </a:lnTo>
                  <a:lnTo>
                    <a:pt x="697" y="108"/>
                  </a:lnTo>
                  <a:lnTo>
                    <a:pt x="704" y="108"/>
                  </a:lnTo>
                  <a:lnTo>
                    <a:pt x="711" y="102"/>
                  </a:lnTo>
                  <a:lnTo>
                    <a:pt x="718" y="102"/>
                  </a:lnTo>
                  <a:lnTo>
                    <a:pt x="725" y="102"/>
                  </a:lnTo>
                  <a:lnTo>
                    <a:pt x="725" y="95"/>
                  </a:lnTo>
                  <a:lnTo>
                    <a:pt x="725" y="102"/>
                  </a:lnTo>
                  <a:lnTo>
                    <a:pt x="731" y="95"/>
                  </a:lnTo>
                  <a:lnTo>
                    <a:pt x="738" y="102"/>
                  </a:lnTo>
                  <a:lnTo>
                    <a:pt x="738" y="95"/>
                  </a:lnTo>
                  <a:lnTo>
                    <a:pt x="745" y="95"/>
                  </a:lnTo>
                  <a:lnTo>
                    <a:pt x="745" y="88"/>
                  </a:lnTo>
                  <a:lnTo>
                    <a:pt x="745" y="95"/>
                  </a:lnTo>
                  <a:lnTo>
                    <a:pt x="752" y="88"/>
                  </a:lnTo>
                  <a:lnTo>
                    <a:pt x="752" y="95"/>
                  </a:lnTo>
                  <a:lnTo>
                    <a:pt x="758" y="88"/>
                  </a:lnTo>
                  <a:lnTo>
                    <a:pt x="765" y="88"/>
                  </a:lnTo>
                  <a:lnTo>
                    <a:pt x="772" y="81"/>
                  </a:lnTo>
                  <a:lnTo>
                    <a:pt x="772" y="88"/>
                  </a:lnTo>
                  <a:lnTo>
                    <a:pt x="779" y="88"/>
                  </a:lnTo>
                  <a:lnTo>
                    <a:pt x="785" y="81"/>
                  </a:lnTo>
                  <a:lnTo>
                    <a:pt x="785" y="74"/>
                  </a:lnTo>
                  <a:lnTo>
                    <a:pt x="792" y="74"/>
                  </a:lnTo>
                  <a:lnTo>
                    <a:pt x="792" y="68"/>
                  </a:lnTo>
                  <a:lnTo>
                    <a:pt x="792" y="61"/>
                  </a:lnTo>
                  <a:lnTo>
                    <a:pt x="792" y="68"/>
                  </a:lnTo>
                  <a:lnTo>
                    <a:pt x="799" y="68"/>
                  </a:lnTo>
                  <a:lnTo>
                    <a:pt x="799" y="74"/>
                  </a:lnTo>
                  <a:lnTo>
                    <a:pt x="806" y="74"/>
                  </a:lnTo>
                  <a:lnTo>
                    <a:pt x="806" y="81"/>
                  </a:lnTo>
                  <a:lnTo>
                    <a:pt x="813" y="81"/>
                  </a:lnTo>
                  <a:lnTo>
                    <a:pt x="819" y="74"/>
                  </a:lnTo>
                  <a:lnTo>
                    <a:pt x="819" y="88"/>
                  </a:lnTo>
                  <a:lnTo>
                    <a:pt x="826" y="95"/>
                  </a:lnTo>
                  <a:lnTo>
                    <a:pt x="833" y="88"/>
                  </a:lnTo>
                  <a:lnTo>
                    <a:pt x="833" y="81"/>
                  </a:lnTo>
                  <a:lnTo>
                    <a:pt x="833" y="88"/>
                  </a:lnTo>
                  <a:lnTo>
                    <a:pt x="833" y="81"/>
                  </a:lnTo>
                  <a:lnTo>
                    <a:pt x="833" y="95"/>
                  </a:lnTo>
                  <a:lnTo>
                    <a:pt x="833" y="102"/>
                  </a:lnTo>
                  <a:lnTo>
                    <a:pt x="840" y="102"/>
                  </a:lnTo>
                  <a:lnTo>
                    <a:pt x="846" y="102"/>
                  </a:lnTo>
                  <a:lnTo>
                    <a:pt x="853" y="95"/>
                  </a:lnTo>
                  <a:lnTo>
                    <a:pt x="853" y="102"/>
                  </a:lnTo>
                  <a:lnTo>
                    <a:pt x="860" y="95"/>
                  </a:lnTo>
                  <a:lnTo>
                    <a:pt x="860" y="102"/>
                  </a:lnTo>
                  <a:lnTo>
                    <a:pt x="867" y="95"/>
                  </a:lnTo>
                  <a:lnTo>
                    <a:pt x="867" y="102"/>
                  </a:lnTo>
                  <a:lnTo>
                    <a:pt x="874" y="102"/>
                  </a:lnTo>
                  <a:lnTo>
                    <a:pt x="880" y="102"/>
                  </a:lnTo>
                  <a:lnTo>
                    <a:pt x="880" y="108"/>
                  </a:lnTo>
                  <a:lnTo>
                    <a:pt x="887" y="108"/>
                  </a:lnTo>
                  <a:lnTo>
                    <a:pt x="887" y="115"/>
                  </a:lnTo>
                  <a:lnTo>
                    <a:pt x="901" y="115"/>
                  </a:lnTo>
                  <a:lnTo>
                    <a:pt x="901" y="108"/>
                  </a:lnTo>
                  <a:lnTo>
                    <a:pt x="901" y="115"/>
                  </a:lnTo>
                  <a:lnTo>
                    <a:pt x="907" y="108"/>
                  </a:lnTo>
                  <a:lnTo>
                    <a:pt x="914" y="108"/>
                  </a:lnTo>
                  <a:lnTo>
                    <a:pt x="921" y="108"/>
                  </a:lnTo>
                  <a:lnTo>
                    <a:pt x="921" y="102"/>
                  </a:lnTo>
                  <a:lnTo>
                    <a:pt x="928" y="102"/>
                  </a:lnTo>
                  <a:lnTo>
                    <a:pt x="934" y="102"/>
                  </a:lnTo>
                  <a:lnTo>
                    <a:pt x="948" y="95"/>
                  </a:lnTo>
                  <a:lnTo>
                    <a:pt x="962" y="88"/>
                  </a:lnTo>
                  <a:lnTo>
                    <a:pt x="962" y="81"/>
                  </a:lnTo>
                  <a:lnTo>
                    <a:pt x="968" y="81"/>
                  </a:lnTo>
                  <a:lnTo>
                    <a:pt x="975" y="81"/>
                  </a:lnTo>
                  <a:lnTo>
                    <a:pt x="975" y="88"/>
                  </a:lnTo>
                  <a:lnTo>
                    <a:pt x="982" y="88"/>
                  </a:lnTo>
                  <a:lnTo>
                    <a:pt x="989" y="95"/>
                  </a:lnTo>
                  <a:lnTo>
                    <a:pt x="989" y="88"/>
                  </a:lnTo>
                  <a:lnTo>
                    <a:pt x="995" y="95"/>
                  </a:lnTo>
                  <a:lnTo>
                    <a:pt x="995" y="88"/>
                  </a:lnTo>
                  <a:lnTo>
                    <a:pt x="1002" y="88"/>
                  </a:lnTo>
                  <a:lnTo>
                    <a:pt x="1002" y="95"/>
                  </a:lnTo>
                  <a:lnTo>
                    <a:pt x="1002" y="88"/>
                  </a:lnTo>
                  <a:lnTo>
                    <a:pt x="1009" y="95"/>
                  </a:lnTo>
                  <a:lnTo>
                    <a:pt x="1009" y="88"/>
                  </a:lnTo>
                  <a:lnTo>
                    <a:pt x="1009" y="95"/>
                  </a:lnTo>
                  <a:lnTo>
                    <a:pt x="1016" y="88"/>
                  </a:lnTo>
                  <a:lnTo>
                    <a:pt x="1023" y="88"/>
                  </a:lnTo>
                  <a:lnTo>
                    <a:pt x="1016" y="88"/>
                  </a:lnTo>
                  <a:lnTo>
                    <a:pt x="1023" y="95"/>
                  </a:lnTo>
                  <a:lnTo>
                    <a:pt x="1036" y="88"/>
                  </a:lnTo>
                  <a:lnTo>
                    <a:pt x="1043" y="81"/>
                  </a:lnTo>
                  <a:lnTo>
                    <a:pt x="1043" y="74"/>
                  </a:lnTo>
                  <a:lnTo>
                    <a:pt x="1036" y="74"/>
                  </a:lnTo>
                  <a:lnTo>
                    <a:pt x="1036" y="68"/>
                  </a:lnTo>
                  <a:lnTo>
                    <a:pt x="1050" y="68"/>
                  </a:lnTo>
                  <a:lnTo>
                    <a:pt x="1056" y="68"/>
                  </a:lnTo>
                  <a:lnTo>
                    <a:pt x="1063" y="61"/>
                  </a:lnTo>
                  <a:lnTo>
                    <a:pt x="1063" y="54"/>
                  </a:lnTo>
                  <a:lnTo>
                    <a:pt x="1070" y="47"/>
                  </a:lnTo>
                  <a:lnTo>
                    <a:pt x="1063" y="47"/>
                  </a:lnTo>
                  <a:lnTo>
                    <a:pt x="1063" y="41"/>
                  </a:lnTo>
                  <a:lnTo>
                    <a:pt x="1070" y="41"/>
                  </a:lnTo>
                  <a:lnTo>
                    <a:pt x="1077" y="41"/>
                  </a:lnTo>
                  <a:lnTo>
                    <a:pt x="1084" y="41"/>
                  </a:lnTo>
                  <a:lnTo>
                    <a:pt x="1090" y="41"/>
                  </a:lnTo>
                  <a:lnTo>
                    <a:pt x="1097" y="41"/>
                  </a:lnTo>
                  <a:lnTo>
                    <a:pt x="1097" y="34"/>
                  </a:lnTo>
                  <a:lnTo>
                    <a:pt x="1104" y="34"/>
                  </a:lnTo>
                  <a:lnTo>
                    <a:pt x="1104" y="27"/>
                  </a:lnTo>
                  <a:lnTo>
                    <a:pt x="1111" y="27"/>
                  </a:lnTo>
                  <a:lnTo>
                    <a:pt x="1111" y="20"/>
                  </a:lnTo>
                  <a:lnTo>
                    <a:pt x="1111" y="14"/>
                  </a:lnTo>
                  <a:lnTo>
                    <a:pt x="1111" y="7"/>
                  </a:lnTo>
                  <a:lnTo>
                    <a:pt x="1117" y="7"/>
                  </a:lnTo>
                  <a:lnTo>
                    <a:pt x="1124" y="7"/>
                  </a:lnTo>
                  <a:lnTo>
                    <a:pt x="1131" y="0"/>
                  </a:lnTo>
                  <a:lnTo>
                    <a:pt x="1124" y="7"/>
                  </a:lnTo>
                  <a:lnTo>
                    <a:pt x="1131" y="14"/>
                  </a:lnTo>
                  <a:lnTo>
                    <a:pt x="1131" y="7"/>
                  </a:lnTo>
                  <a:lnTo>
                    <a:pt x="1131" y="20"/>
                  </a:lnTo>
                  <a:lnTo>
                    <a:pt x="1138" y="20"/>
                  </a:lnTo>
                  <a:lnTo>
                    <a:pt x="1138" y="27"/>
                  </a:lnTo>
                  <a:lnTo>
                    <a:pt x="1144" y="20"/>
                  </a:lnTo>
                  <a:lnTo>
                    <a:pt x="1144" y="27"/>
                  </a:lnTo>
                  <a:lnTo>
                    <a:pt x="1151" y="27"/>
                  </a:lnTo>
                  <a:lnTo>
                    <a:pt x="1151" y="34"/>
                  </a:lnTo>
                  <a:lnTo>
                    <a:pt x="1158" y="34"/>
                  </a:lnTo>
                  <a:lnTo>
                    <a:pt x="1165" y="34"/>
                  </a:lnTo>
                  <a:lnTo>
                    <a:pt x="1165" y="41"/>
                  </a:lnTo>
                  <a:lnTo>
                    <a:pt x="1165" y="34"/>
                  </a:lnTo>
                  <a:lnTo>
                    <a:pt x="1172" y="41"/>
                  </a:lnTo>
                  <a:lnTo>
                    <a:pt x="1172" y="34"/>
                  </a:lnTo>
                  <a:lnTo>
                    <a:pt x="1178" y="41"/>
                  </a:lnTo>
                  <a:lnTo>
                    <a:pt x="1172" y="47"/>
                  </a:lnTo>
                  <a:lnTo>
                    <a:pt x="1172" y="54"/>
                  </a:lnTo>
                  <a:lnTo>
                    <a:pt x="1165" y="54"/>
                  </a:lnTo>
                  <a:lnTo>
                    <a:pt x="1172" y="61"/>
                  </a:lnTo>
                  <a:lnTo>
                    <a:pt x="1178" y="61"/>
                  </a:lnTo>
                  <a:lnTo>
                    <a:pt x="1178" y="68"/>
                  </a:lnTo>
                  <a:lnTo>
                    <a:pt x="1185" y="61"/>
                  </a:lnTo>
                  <a:lnTo>
                    <a:pt x="1185" y="68"/>
                  </a:lnTo>
                  <a:lnTo>
                    <a:pt x="1185" y="74"/>
                  </a:lnTo>
                  <a:lnTo>
                    <a:pt x="1185" y="81"/>
                  </a:lnTo>
                  <a:lnTo>
                    <a:pt x="1192" y="81"/>
                  </a:lnTo>
                  <a:lnTo>
                    <a:pt x="1192" y="88"/>
                  </a:lnTo>
                  <a:lnTo>
                    <a:pt x="1192" y="95"/>
                  </a:lnTo>
                  <a:lnTo>
                    <a:pt x="1199" y="95"/>
                  </a:lnTo>
                  <a:lnTo>
                    <a:pt x="1199" y="88"/>
                  </a:lnTo>
                  <a:lnTo>
                    <a:pt x="1205" y="95"/>
                  </a:lnTo>
                  <a:lnTo>
                    <a:pt x="1205" y="102"/>
                  </a:lnTo>
                  <a:lnTo>
                    <a:pt x="1212" y="102"/>
                  </a:lnTo>
                  <a:lnTo>
                    <a:pt x="1232" y="108"/>
                  </a:lnTo>
                  <a:lnTo>
                    <a:pt x="1239" y="108"/>
                  </a:lnTo>
                  <a:lnTo>
                    <a:pt x="1239" y="102"/>
                  </a:lnTo>
                  <a:lnTo>
                    <a:pt x="1239" y="108"/>
                  </a:lnTo>
                  <a:lnTo>
                    <a:pt x="1246" y="108"/>
                  </a:lnTo>
                  <a:lnTo>
                    <a:pt x="1239" y="108"/>
                  </a:lnTo>
                  <a:lnTo>
                    <a:pt x="1246" y="115"/>
                  </a:lnTo>
                  <a:lnTo>
                    <a:pt x="1260" y="108"/>
                  </a:lnTo>
                  <a:lnTo>
                    <a:pt x="1253" y="108"/>
                  </a:lnTo>
                  <a:lnTo>
                    <a:pt x="1253" y="115"/>
                  </a:lnTo>
                  <a:lnTo>
                    <a:pt x="1246" y="115"/>
                  </a:lnTo>
                  <a:lnTo>
                    <a:pt x="1246" y="122"/>
                  </a:lnTo>
                  <a:lnTo>
                    <a:pt x="1246" y="115"/>
                  </a:lnTo>
                  <a:lnTo>
                    <a:pt x="1239" y="108"/>
                  </a:lnTo>
                  <a:lnTo>
                    <a:pt x="1239" y="115"/>
                  </a:lnTo>
                  <a:lnTo>
                    <a:pt x="1239" y="122"/>
                  </a:lnTo>
                  <a:lnTo>
                    <a:pt x="1246" y="122"/>
                  </a:lnTo>
                  <a:lnTo>
                    <a:pt x="1239" y="122"/>
                  </a:lnTo>
                  <a:lnTo>
                    <a:pt x="1246" y="129"/>
                  </a:lnTo>
                  <a:lnTo>
                    <a:pt x="1239" y="122"/>
                  </a:lnTo>
                  <a:lnTo>
                    <a:pt x="1239" y="129"/>
                  </a:lnTo>
                  <a:lnTo>
                    <a:pt x="1246" y="135"/>
                  </a:lnTo>
                  <a:lnTo>
                    <a:pt x="1246" y="129"/>
                  </a:lnTo>
                  <a:lnTo>
                    <a:pt x="1246" y="135"/>
                  </a:lnTo>
                  <a:lnTo>
                    <a:pt x="1246" y="129"/>
                  </a:lnTo>
                  <a:lnTo>
                    <a:pt x="1253" y="122"/>
                  </a:lnTo>
                  <a:lnTo>
                    <a:pt x="1253" y="129"/>
                  </a:lnTo>
                  <a:lnTo>
                    <a:pt x="1253" y="122"/>
                  </a:lnTo>
                  <a:lnTo>
                    <a:pt x="1246" y="129"/>
                  </a:lnTo>
                  <a:lnTo>
                    <a:pt x="1253" y="129"/>
                  </a:lnTo>
                  <a:lnTo>
                    <a:pt x="1246" y="129"/>
                  </a:lnTo>
                  <a:lnTo>
                    <a:pt x="1246" y="135"/>
                  </a:lnTo>
                  <a:lnTo>
                    <a:pt x="1246" y="142"/>
                  </a:lnTo>
                  <a:lnTo>
                    <a:pt x="1253" y="142"/>
                  </a:lnTo>
                  <a:lnTo>
                    <a:pt x="1246" y="135"/>
                  </a:lnTo>
                  <a:lnTo>
                    <a:pt x="1253" y="135"/>
                  </a:lnTo>
                  <a:lnTo>
                    <a:pt x="1253" y="142"/>
                  </a:lnTo>
                  <a:lnTo>
                    <a:pt x="1260" y="142"/>
                  </a:lnTo>
                  <a:lnTo>
                    <a:pt x="1260" y="135"/>
                  </a:lnTo>
                  <a:lnTo>
                    <a:pt x="1260" y="142"/>
                  </a:lnTo>
                  <a:lnTo>
                    <a:pt x="1266" y="142"/>
                  </a:lnTo>
                  <a:lnTo>
                    <a:pt x="1266" y="135"/>
                  </a:lnTo>
                  <a:lnTo>
                    <a:pt x="1266" y="142"/>
                  </a:lnTo>
                  <a:lnTo>
                    <a:pt x="1266" y="135"/>
                  </a:lnTo>
                  <a:lnTo>
                    <a:pt x="1266" y="142"/>
                  </a:lnTo>
                  <a:lnTo>
                    <a:pt x="1266" y="135"/>
                  </a:lnTo>
                  <a:lnTo>
                    <a:pt x="1266" y="142"/>
                  </a:lnTo>
                  <a:lnTo>
                    <a:pt x="1266" y="135"/>
                  </a:lnTo>
                  <a:lnTo>
                    <a:pt x="1273" y="135"/>
                  </a:lnTo>
                  <a:lnTo>
                    <a:pt x="1273" y="142"/>
                  </a:lnTo>
                  <a:lnTo>
                    <a:pt x="1280" y="142"/>
                  </a:lnTo>
                  <a:lnTo>
                    <a:pt x="1287" y="142"/>
                  </a:lnTo>
                  <a:lnTo>
                    <a:pt x="1287" y="135"/>
                  </a:lnTo>
                  <a:lnTo>
                    <a:pt x="1293" y="135"/>
                  </a:lnTo>
                  <a:lnTo>
                    <a:pt x="1287" y="135"/>
                  </a:lnTo>
                  <a:lnTo>
                    <a:pt x="1293" y="129"/>
                  </a:lnTo>
                  <a:lnTo>
                    <a:pt x="1300" y="135"/>
                  </a:lnTo>
                  <a:lnTo>
                    <a:pt x="1300" y="129"/>
                  </a:lnTo>
                  <a:lnTo>
                    <a:pt x="1307" y="129"/>
                  </a:lnTo>
                  <a:lnTo>
                    <a:pt x="1307" y="122"/>
                  </a:lnTo>
                  <a:lnTo>
                    <a:pt x="1314" y="129"/>
                  </a:lnTo>
                  <a:lnTo>
                    <a:pt x="1314" y="135"/>
                  </a:lnTo>
                  <a:lnTo>
                    <a:pt x="1327" y="135"/>
                  </a:lnTo>
                  <a:lnTo>
                    <a:pt x="1334" y="135"/>
                  </a:lnTo>
                  <a:lnTo>
                    <a:pt x="1341" y="135"/>
                  </a:lnTo>
                  <a:lnTo>
                    <a:pt x="1354" y="135"/>
                  </a:lnTo>
                  <a:lnTo>
                    <a:pt x="1368" y="135"/>
                  </a:lnTo>
                  <a:lnTo>
                    <a:pt x="1382" y="142"/>
                  </a:lnTo>
                  <a:lnTo>
                    <a:pt x="1388" y="135"/>
                  </a:lnTo>
                  <a:lnTo>
                    <a:pt x="1395" y="135"/>
                  </a:lnTo>
                  <a:lnTo>
                    <a:pt x="1409" y="135"/>
                  </a:lnTo>
                  <a:lnTo>
                    <a:pt x="1409" y="142"/>
                  </a:lnTo>
                  <a:lnTo>
                    <a:pt x="1429" y="135"/>
                  </a:lnTo>
                  <a:lnTo>
                    <a:pt x="1449" y="135"/>
                  </a:lnTo>
                  <a:lnTo>
                    <a:pt x="1456" y="135"/>
                  </a:lnTo>
                  <a:lnTo>
                    <a:pt x="1463" y="135"/>
                  </a:lnTo>
                  <a:lnTo>
                    <a:pt x="1483" y="135"/>
                  </a:lnTo>
                  <a:lnTo>
                    <a:pt x="1490" y="135"/>
                  </a:lnTo>
                  <a:lnTo>
                    <a:pt x="1490" y="142"/>
                  </a:lnTo>
                  <a:lnTo>
                    <a:pt x="1490" y="149"/>
                  </a:lnTo>
                  <a:lnTo>
                    <a:pt x="1497" y="149"/>
                  </a:lnTo>
                  <a:lnTo>
                    <a:pt x="1497" y="163"/>
                  </a:lnTo>
                  <a:lnTo>
                    <a:pt x="1497" y="156"/>
                  </a:lnTo>
                  <a:lnTo>
                    <a:pt x="1503" y="156"/>
                  </a:lnTo>
                  <a:lnTo>
                    <a:pt x="1510" y="156"/>
                  </a:lnTo>
                  <a:lnTo>
                    <a:pt x="1510" y="149"/>
                  </a:lnTo>
                  <a:lnTo>
                    <a:pt x="1517" y="156"/>
                  </a:lnTo>
                  <a:lnTo>
                    <a:pt x="1524" y="163"/>
                  </a:lnTo>
                  <a:lnTo>
                    <a:pt x="1531" y="156"/>
                  </a:lnTo>
                  <a:lnTo>
                    <a:pt x="1537" y="163"/>
                  </a:lnTo>
                  <a:lnTo>
                    <a:pt x="1544" y="163"/>
                  </a:lnTo>
                  <a:lnTo>
                    <a:pt x="1551" y="156"/>
                  </a:lnTo>
                  <a:lnTo>
                    <a:pt x="1558" y="163"/>
                  </a:lnTo>
                  <a:lnTo>
                    <a:pt x="1564" y="163"/>
                  </a:lnTo>
                  <a:lnTo>
                    <a:pt x="1571" y="156"/>
                  </a:lnTo>
                  <a:lnTo>
                    <a:pt x="1578" y="163"/>
                  </a:lnTo>
                  <a:lnTo>
                    <a:pt x="1585" y="169"/>
                  </a:lnTo>
                  <a:lnTo>
                    <a:pt x="1598" y="183"/>
                  </a:lnTo>
                  <a:lnTo>
                    <a:pt x="1598" y="190"/>
                  </a:lnTo>
                  <a:lnTo>
                    <a:pt x="1598" y="196"/>
                  </a:lnTo>
                  <a:lnTo>
                    <a:pt x="1612" y="196"/>
                  </a:lnTo>
                  <a:lnTo>
                    <a:pt x="1619" y="210"/>
                  </a:lnTo>
                  <a:lnTo>
                    <a:pt x="1625" y="210"/>
                  </a:lnTo>
                  <a:lnTo>
                    <a:pt x="1625" y="217"/>
                  </a:lnTo>
                  <a:lnTo>
                    <a:pt x="1632" y="217"/>
                  </a:lnTo>
                  <a:lnTo>
                    <a:pt x="1632" y="224"/>
                  </a:lnTo>
                  <a:lnTo>
                    <a:pt x="1639" y="230"/>
                  </a:lnTo>
                  <a:lnTo>
                    <a:pt x="1646" y="230"/>
                  </a:lnTo>
                  <a:lnTo>
                    <a:pt x="1652" y="230"/>
                  </a:lnTo>
                  <a:lnTo>
                    <a:pt x="1659" y="230"/>
                  </a:lnTo>
                  <a:lnTo>
                    <a:pt x="1659" y="224"/>
                  </a:lnTo>
                  <a:lnTo>
                    <a:pt x="1659" y="230"/>
                  </a:lnTo>
                  <a:lnTo>
                    <a:pt x="1673" y="230"/>
                  </a:lnTo>
                  <a:lnTo>
                    <a:pt x="1680" y="230"/>
                  </a:lnTo>
                  <a:lnTo>
                    <a:pt x="1686" y="224"/>
                  </a:lnTo>
                  <a:lnTo>
                    <a:pt x="1693" y="230"/>
                  </a:lnTo>
                  <a:lnTo>
                    <a:pt x="1700" y="230"/>
                  </a:lnTo>
                  <a:lnTo>
                    <a:pt x="1707" y="224"/>
                  </a:lnTo>
                  <a:lnTo>
                    <a:pt x="1713" y="217"/>
                  </a:lnTo>
                  <a:lnTo>
                    <a:pt x="1713" y="224"/>
                  </a:lnTo>
                  <a:lnTo>
                    <a:pt x="1720" y="230"/>
                  </a:lnTo>
                  <a:lnTo>
                    <a:pt x="1734" y="230"/>
                  </a:lnTo>
                  <a:lnTo>
                    <a:pt x="1747" y="230"/>
                  </a:lnTo>
                  <a:lnTo>
                    <a:pt x="1754" y="237"/>
                  </a:lnTo>
                  <a:lnTo>
                    <a:pt x="1761" y="244"/>
                  </a:lnTo>
                  <a:lnTo>
                    <a:pt x="1768" y="244"/>
                  </a:lnTo>
                  <a:lnTo>
                    <a:pt x="1761" y="237"/>
                  </a:lnTo>
                  <a:lnTo>
                    <a:pt x="1768" y="237"/>
                  </a:lnTo>
                  <a:lnTo>
                    <a:pt x="1774" y="244"/>
                  </a:lnTo>
                  <a:lnTo>
                    <a:pt x="1781" y="251"/>
                  </a:lnTo>
                  <a:lnTo>
                    <a:pt x="1801" y="251"/>
                  </a:lnTo>
                  <a:lnTo>
                    <a:pt x="1808" y="251"/>
                  </a:lnTo>
                  <a:lnTo>
                    <a:pt x="1815" y="251"/>
                  </a:lnTo>
                  <a:lnTo>
                    <a:pt x="1822" y="251"/>
                  </a:lnTo>
                  <a:lnTo>
                    <a:pt x="1829" y="251"/>
                  </a:lnTo>
                  <a:lnTo>
                    <a:pt x="1835" y="251"/>
                  </a:lnTo>
                  <a:lnTo>
                    <a:pt x="1842" y="251"/>
                  </a:lnTo>
                  <a:lnTo>
                    <a:pt x="1856" y="251"/>
                  </a:lnTo>
                  <a:lnTo>
                    <a:pt x="1862" y="251"/>
                  </a:lnTo>
                  <a:lnTo>
                    <a:pt x="1869" y="251"/>
                  </a:lnTo>
                  <a:lnTo>
                    <a:pt x="1869" y="257"/>
                  </a:lnTo>
                  <a:lnTo>
                    <a:pt x="1876" y="251"/>
                  </a:lnTo>
                  <a:lnTo>
                    <a:pt x="1883" y="257"/>
                  </a:lnTo>
                  <a:lnTo>
                    <a:pt x="1890" y="257"/>
                  </a:lnTo>
                  <a:lnTo>
                    <a:pt x="1896" y="264"/>
                  </a:lnTo>
                  <a:lnTo>
                    <a:pt x="1903" y="264"/>
                  </a:lnTo>
                  <a:lnTo>
                    <a:pt x="1896" y="264"/>
                  </a:lnTo>
                  <a:lnTo>
                    <a:pt x="1903" y="264"/>
                  </a:lnTo>
                  <a:lnTo>
                    <a:pt x="1910" y="264"/>
                  </a:lnTo>
                  <a:lnTo>
                    <a:pt x="1910" y="271"/>
                  </a:lnTo>
                  <a:lnTo>
                    <a:pt x="1917" y="271"/>
                  </a:lnTo>
                  <a:lnTo>
                    <a:pt x="1923" y="278"/>
                  </a:lnTo>
                  <a:lnTo>
                    <a:pt x="1930" y="271"/>
                  </a:lnTo>
                  <a:lnTo>
                    <a:pt x="1944" y="278"/>
                  </a:lnTo>
                  <a:lnTo>
                    <a:pt x="1944" y="271"/>
                  </a:lnTo>
                  <a:lnTo>
                    <a:pt x="1950" y="271"/>
                  </a:lnTo>
                  <a:lnTo>
                    <a:pt x="1950" y="278"/>
                  </a:lnTo>
                  <a:lnTo>
                    <a:pt x="1957" y="284"/>
                  </a:lnTo>
                  <a:lnTo>
                    <a:pt x="1950" y="284"/>
                  </a:lnTo>
                  <a:lnTo>
                    <a:pt x="1957" y="284"/>
                  </a:lnTo>
                  <a:lnTo>
                    <a:pt x="1957" y="278"/>
                  </a:lnTo>
                  <a:lnTo>
                    <a:pt x="1964" y="284"/>
                  </a:lnTo>
                  <a:lnTo>
                    <a:pt x="1964" y="278"/>
                  </a:lnTo>
                  <a:lnTo>
                    <a:pt x="1971" y="284"/>
                  </a:lnTo>
                  <a:lnTo>
                    <a:pt x="1971" y="278"/>
                  </a:lnTo>
                  <a:lnTo>
                    <a:pt x="1971" y="284"/>
                  </a:lnTo>
                  <a:lnTo>
                    <a:pt x="1978" y="284"/>
                  </a:lnTo>
                  <a:lnTo>
                    <a:pt x="1984" y="284"/>
                  </a:lnTo>
                  <a:lnTo>
                    <a:pt x="1991" y="284"/>
                  </a:lnTo>
                  <a:lnTo>
                    <a:pt x="1998" y="291"/>
                  </a:lnTo>
                  <a:lnTo>
                    <a:pt x="1998" y="284"/>
                  </a:lnTo>
                  <a:lnTo>
                    <a:pt x="2011" y="291"/>
                  </a:lnTo>
                  <a:lnTo>
                    <a:pt x="2018" y="291"/>
                  </a:lnTo>
                  <a:lnTo>
                    <a:pt x="2025" y="298"/>
                  </a:lnTo>
                  <a:lnTo>
                    <a:pt x="2018" y="305"/>
                  </a:lnTo>
                  <a:lnTo>
                    <a:pt x="2025" y="305"/>
                  </a:lnTo>
                  <a:lnTo>
                    <a:pt x="2032" y="305"/>
                  </a:lnTo>
                  <a:lnTo>
                    <a:pt x="2038" y="305"/>
                  </a:lnTo>
                  <a:lnTo>
                    <a:pt x="2045" y="305"/>
                  </a:lnTo>
                  <a:lnTo>
                    <a:pt x="2052" y="312"/>
                  </a:lnTo>
                  <a:lnTo>
                    <a:pt x="2052" y="305"/>
                  </a:lnTo>
                  <a:lnTo>
                    <a:pt x="2059" y="312"/>
                  </a:lnTo>
                  <a:lnTo>
                    <a:pt x="2052" y="312"/>
                  </a:lnTo>
                  <a:lnTo>
                    <a:pt x="2059" y="312"/>
                  </a:lnTo>
                  <a:lnTo>
                    <a:pt x="2066" y="312"/>
                  </a:lnTo>
                  <a:lnTo>
                    <a:pt x="2066" y="318"/>
                  </a:lnTo>
                  <a:lnTo>
                    <a:pt x="2079" y="312"/>
                  </a:lnTo>
                  <a:lnTo>
                    <a:pt x="2086" y="318"/>
                  </a:lnTo>
                  <a:lnTo>
                    <a:pt x="2106" y="325"/>
                  </a:lnTo>
                  <a:lnTo>
                    <a:pt x="2113" y="325"/>
                  </a:lnTo>
                  <a:lnTo>
                    <a:pt x="2120" y="325"/>
                  </a:lnTo>
                  <a:lnTo>
                    <a:pt x="2127" y="332"/>
                  </a:lnTo>
                  <a:lnTo>
                    <a:pt x="2133" y="325"/>
                  </a:lnTo>
                  <a:lnTo>
                    <a:pt x="2133" y="332"/>
                  </a:lnTo>
                  <a:lnTo>
                    <a:pt x="2140" y="325"/>
                  </a:lnTo>
                  <a:lnTo>
                    <a:pt x="2140" y="332"/>
                  </a:lnTo>
                  <a:lnTo>
                    <a:pt x="2147" y="332"/>
                  </a:lnTo>
                  <a:lnTo>
                    <a:pt x="2154" y="332"/>
                  </a:lnTo>
                  <a:lnTo>
                    <a:pt x="2167" y="325"/>
                  </a:lnTo>
                  <a:lnTo>
                    <a:pt x="2167" y="332"/>
                  </a:lnTo>
                  <a:lnTo>
                    <a:pt x="2174" y="339"/>
                  </a:lnTo>
                  <a:lnTo>
                    <a:pt x="2181" y="339"/>
                  </a:lnTo>
                  <a:lnTo>
                    <a:pt x="2181" y="332"/>
                  </a:lnTo>
                  <a:lnTo>
                    <a:pt x="2188" y="332"/>
                  </a:lnTo>
                  <a:lnTo>
                    <a:pt x="2194" y="332"/>
                  </a:lnTo>
                  <a:lnTo>
                    <a:pt x="2194" y="325"/>
                  </a:lnTo>
                  <a:lnTo>
                    <a:pt x="2201" y="325"/>
                  </a:lnTo>
                  <a:lnTo>
                    <a:pt x="2208" y="325"/>
                  </a:lnTo>
                  <a:lnTo>
                    <a:pt x="2208" y="332"/>
                  </a:lnTo>
                  <a:lnTo>
                    <a:pt x="2215" y="332"/>
                  </a:lnTo>
                  <a:lnTo>
                    <a:pt x="2221" y="339"/>
                  </a:lnTo>
                  <a:lnTo>
                    <a:pt x="2221" y="352"/>
                  </a:lnTo>
                  <a:lnTo>
                    <a:pt x="2215" y="359"/>
                  </a:lnTo>
                  <a:lnTo>
                    <a:pt x="2215" y="366"/>
                  </a:lnTo>
                  <a:lnTo>
                    <a:pt x="2201" y="366"/>
                  </a:lnTo>
                  <a:lnTo>
                    <a:pt x="2208" y="373"/>
                  </a:lnTo>
                  <a:lnTo>
                    <a:pt x="2201" y="373"/>
                  </a:lnTo>
                  <a:lnTo>
                    <a:pt x="2201" y="379"/>
                  </a:lnTo>
                  <a:lnTo>
                    <a:pt x="2201" y="386"/>
                  </a:lnTo>
                  <a:lnTo>
                    <a:pt x="2201" y="393"/>
                  </a:lnTo>
                  <a:lnTo>
                    <a:pt x="2194" y="393"/>
                  </a:lnTo>
                  <a:lnTo>
                    <a:pt x="2208" y="400"/>
                  </a:lnTo>
                  <a:lnTo>
                    <a:pt x="2215" y="400"/>
                  </a:lnTo>
                  <a:lnTo>
                    <a:pt x="2208" y="413"/>
                  </a:lnTo>
                  <a:lnTo>
                    <a:pt x="2215" y="433"/>
                  </a:lnTo>
                  <a:lnTo>
                    <a:pt x="2215" y="447"/>
                  </a:lnTo>
                  <a:lnTo>
                    <a:pt x="2208" y="467"/>
                  </a:lnTo>
                  <a:lnTo>
                    <a:pt x="2201" y="467"/>
                  </a:lnTo>
                  <a:lnTo>
                    <a:pt x="2201" y="474"/>
                  </a:lnTo>
                  <a:lnTo>
                    <a:pt x="2188" y="474"/>
                  </a:lnTo>
                  <a:lnTo>
                    <a:pt x="2188" y="461"/>
                  </a:lnTo>
                  <a:lnTo>
                    <a:pt x="2181" y="454"/>
                  </a:lnTo>
                  <a:lnTo>
                    <a:pt x="2174" y="454"/>
                  </a:lnTo>
                  <a:lnTo>
                    <a:pt x="2167" y="454"/>
                  </a:lnTo>
                  <a:lnTo>
                    <a:pt x="2160" y="454"/>
                  </a:lnTo>
                  <a:lnTo>
                    <a:pt x="2154" y="447"/>
                  </a:lnTo>
                  <a:lnTo>
                    <a:pt x="2147" y="440"/>
                  </a:lnTo>
                  <a:lnTo>
                    <a:pt x="2140" y="440"/>
                  </a:lnTo>
                  <a:lnTo>
                    <a:pt x="2140" y="447"/>
                  </a:lnTo>
                  <a:lnTo>
                    <a:pt x="2133" y="454"/>
                  </a:lnTo>
                  <a:lnTo>
                    <a:pt x="2127" y="454"/>
                  </a:lnTo>
                  <a:lnTo>
                    <a:pt x="2127" y="461"/>
                  </a:lnTo>
                  <a:lnTo>
                    <a:pt x="2120" y="467"/>
                  </a:lnTo>
                  <a:lnTo>
                    <a:pt x="2113" y="467"/>
                  </a:lnTo>
                  <a:lnTo>
                    <a:pt x="2113" y="474"/>
                  </a:lnTo>
                  <a:lnTo>
                    <a:pt x="2120" y="474"/>
                  </a:lnTo>
                  <a:lnTo>
                    <a:pt x="2106" y="474"/>
                  </a:lnTo>
                  <a:lnTo>
                    <a:pt x="2099" y="481"/>
                  </a:lnTo>
                  <a:lnTo>
                    <a:pt x="2086" y="481"/>
                  </a:lnTo>
                  <a:lnTo>
                    <a:pt x="2079" y="474"/>
                  </a:lnTo>
                  <a:lnTo>
                    <a:pt x="2072" y="481"/>
                  </a:lnTo>
                  <a:lnTo>
                    <a:pt x="2066" y="481"/>
                  </a:lnTo>
                  <a:lnTo>
                    <a:pt x="2059" y="481"/>
                  </a:lnTo>
                  <a:lnTo>
                    <a:pt x="2059" y="474"/>
                  </a:lnTo>
                  <a:lnTo>
                    <a:pt x="2052" y="481"/>
                  </a:lnTo>
                  <a:lnTo>
                    <a:pt x="2045" y="488"/>
                  </a:lnTo>
                  <a:lnTo>
                    <a:pt x="2038" y="488"/>
                  </a:lnTo>
                  <a:lnTo>
                    <a:pt x="2038" y="501"/>
                  </a:lnTo>
                  <a:lnTo>
                    <a:pt x="2045" y="508"/>
                  </a:lnTo>
                  <a:lnTo>
                    <a:pt x="2045" y="522"/>
                  </a:lnTo>
                  <a:lnTo>
                    <a:pt x="2038" y="528"/>
                  </a:lnTo>
                  <a:lnTo>
                    <a:pt x="2032" y="528"/>
                  </a:lnTo>
                  <a:lnTo>
                    <a:pt x="2038" y="535"/>
                  </a:lnTo>
                  <a:lnTo>
                    <a:pt x="2032" y="542"/>
                  </a:lnTo>
                  <a:lnTo>
                    <a:pt x="2032" y="555"/>
                  </a:lnTo>
                  <a:lnTo>
                    <a:pt x="2032" y="562"/>
                  </a:lnTo>
                  <a:lnTo>
                    <a:pt x="2025" y="569"/>
                  </a:lnTo>
                  <a:lnTo>
                    <a:pt x="2018" y="569"/>
                  </a:lnTo>
                  <a:lnTo>
                    <a:pt x="1998" y="562"/>
                  </a:lnTo>
                  <a:lnTo>
                    <a:pt x="1984" y="569"/>
                  </a:lnTo>
                  <a:lnTo>
                    <a:pt x="1971" y="569"/>
                  </a:lnTo>
                  <a:lnTo>
                    <a:pt x="1971" y="576"/>
                  </a:lnTo>
                  <a:lnTo>
                    <a:pt x="1964" y="569"/>
                  </a:lnTo>
                  <a:lnTo>
                    <a:pt x="1964" y="576"/>
                  </a:lnTo>
                  <a:lnTo>
                    <a:pt x="1950" y="576"/>
                  </a:lnTo>
                  <a:lnTo>
                    <a:pt x="1944" y="576"/>
                  </a:lnTo>
                  <a:lnTo>
                    <a:pt x="1944" y="562"/>
                  </a:lnTo>
                  <a:lnTo>
                    <a:pt x="1930" y="555"/>
                  </a:lnTo>
                  <a:lnTo>
                    <a:pt x="1930" y="549"/>
                  </a:lnTo>
                  <a:lnTo>
                    <a:pt x="1923" y="542"/>
                  </a:lnTo>
                  <a:lnTo>
                    <a:pt x="1930" y="542"/>
                  </a:lnTo>
                  <a:lnTo>
                    <a:pt x="1923" y="535"/>
                  </a:lnTo>
                  <a:lnTo>
                    <a:pt x="1930" y="535"/>
                  </a:lnTo>
                  <a:lnTo>
                    <a:pt x="1930" y="528"/>
                  </a:lnTo>
                  <a:lnTo>
                    <a:pt x="1923" y="522"/>
                  </a:lnTo>
                  <a:lnTo>
                    <a:pt x="1917" y="515"/>
                  </a:lnTo>
                  <a:lnTo>
                    <a:pt x="1910" y="515"/>
                  </a:lnTo>
                  <a:lnTo>
                    <a:pt x="1903" y="508"/>
                  </a:lnTo>
                  <a:lnTo>
                    <a:pt x="1890" y="508"/>
                  </a:lnTo>
                  <a:lnTo>
                    <a:pt x="1883" y="508"/>
                  </a:lnTo>
                  <a:lnTo>
                    <a:pt x="1876" y="515"/>
                  </a:lnTo>
                  <a:lnTo>
                    <a:pt x="1869" y="522"/>
                  </a:lnTo>
                  <a:lnTo>
                    <a:pt x="1862" y="522"/>
                  </a:lnTo>
                  <a:lnTo>
                    <a:pt x="1849" y="528"/>
                  </a:lnTo>
                  <a:lnTo>
                    <a:pt x="1849" y="535"/>
                  </a:lnTo>
                  <a:lnTo>
                    <a:pt x="1842" y="535"/>
                  </a:lnTo>
                  <a:lnTo>
                    <a:pt x="1835" y="542"/>
                  </a:lnTo>
                  <a:lnTo>
                    <a:pt x="1835" y="549"/>
                  </a:lnTo>
                  <a:lnTo>
                    <a:pt x="1829" y="549"/>
                  </a:lnTo>
                  <a:lnTo>
                    <a:pt x="1815" y="562"/>
                  </a:lnTo>
                  <a:lnTo>
                    <a:pt x="1815" y="576"/>
                  </a:lnTo>
                  <a:lnTo>
                    <a:pt x="1808" y="576"/>
                  </a:lnTo>
                  <a:lnTo>
                    <a:pt x="1795" y="569"/>
                  </a:lnTo>
                  <a:lnTo>
                    <a:pt x="1795" y="562"/>
                  </a:lnTo>
                  <a:lnTo>
                    <a:pt x="1781" y="569"/>
                  </a:lnTo>
                  <a:lnTo>
                    <a:pt x="1774" y="562"/>
                  </a:lnTo>
                  <a:lnTo>
                    <a:pt x="1768" y="569"/>
                  </a:lnTo>
                  <a:lnTo>
                    <a:pt x="1761" y="569"/>
                  </a:lnTo>
                  <a:lnTo>
                    <a:pt x="1754" y="569"/>
                  </a:lnTo>
                  <a:lnTo>
                    <a:pt x="1747" y="569"/>
                  </a:lnTo>
                  <a:lnTo>
                    <a:pt x="1747" y="576"/>
                  </a:lnTo>
                  <a:lnTo>
                    <a:pt x="1740" y="589"/>
                  </a:lnTo>
                  <a:lnTo>
                    <a:pt x="1740" y="596"/>
                  </a:lnTo>
                  <a:lnTo>
                    <a:pt x="1734" y="596"/>
                  </a:lnTo>
                  <a:lnTo>
                    <a:pt x="1740" y="603"/>
                  </a:lnTo>
                  <a:lnTo>
                    <a:pt x="1727" y="610"/>
                  </a:lnTo>
                  <a:lnTo>
                    <a:pt x="1734" y="623"/>
                  </a:lnTo>
                  <a:lnTo>
                    <a:pt x="1727" y="643"/>
                  </a:lnTo>
                  <a:lnTo>
                    <a:pt x="1727" y="650"/>
                  </a:lnTo>
                  <a:lnTo>
                    <a:pt x="1720" y="657"/>
                  </a:lnTo>
                  <a:lnTo>
                    <a:pt x="1707" y="657"/>
                  </a:lnTo>
                  <a:lnTo>
                    <a:pt x="1693" y="657"/>
                  </a:lnTo>
                  <a:lnTo>
                    <a:pt x="1686" y="643"/>
                  </a:lnTo>
                  <a:lnTo>
                    <a:pt x="1680" y="643"/>
                  </a:lnTo>
                  <a:lnTo>
                    <a:pt x="1680" y="650"/>
                  </a:lnTo>
                  <a:lnTo>
                    <a:pt x="1673" y="643"/>
                  </a:lnTo>
                  <a:lnTo>
                    <a:pt x="1673" y="650"/>
                  </a:lnTo>
                  <a:lnTo>
                    <a:pt x="1666" y="657"/>
                  </a:lnTo>
                  <a:lnTo>
                    <a:pt x="1659" y="657"/>
                  </a:lnTo>
                  <a:lnTo>
                    <a:pt x="1652" y="657"/>
                  </a:lnTo>
                  <a:lnTo>
                    <a:pt x="1646" y="664"/>
                  </a:lnTo>
                  <a:lnTo>
                    <a:pt x="1639" y="664"/>
                  </a:lnTo>
                  <a:lnTo>
                    <a:pt x="1639" y="671"/>
                  </a:lnTo>
                  <a:lnTo>
                    <a:pt x="1632" y="664"/>
                  </a:lnTo>
                  <a:lnTo>
                    <a:pt x="1632" y="671"/>
                  </a:lnTo>
                  <a:lnTo>
                    <a:pt x="1625" y="677"/>
                  </a:lnTo>
                  <a:lnTo>
                    <a:pt x="1619" y="671"/>
                  </a:lnTo>
                  <a:lnTo>
                    <a:pt x="1619" y="677"/>
                  </a:lnTo>
                  <a:lnTo>
                    <a:pt x="1612" y="671"/>
                  </a:lnTo>
                  <a:lnTo>
                    <a:pt x="1605" y="671"/>
                  </a:lnTo>
                  <a:lnTo>
                    <a:pt x="1585" y="671"/>
                  </a:lnTo>
                  <a:lnTo>
                    <a:pt x="1578" y="677"/>
                  </a:lnTo>
                  <a:lnTo>
                    <a:pt x="1571" y="684"/>
                  </a:lnTo>
                  <a:lnTo>
                    <a:pt x="1558" y="677"/>
                  </a:lnTo>
                  <a:lnTo>
                    <a:pt x="1544" y="671"/>
                  </a:lnTo>
                  <a:lnTo>
                    <a:pt x="1544" y="677"/>
                  </a:lnTo>
                  <a:lnTo>
                    <a:pt x="1537" y="677"/>
                  </a:lnTo>
                  <a:lnTo>
                    <a:pt x="1524" y="677"/>
                  </a:lnTo>
                  <a:lnTo>
                    <a:pt x="1524" y="671"/>
                  </a:lnTo>
                  <a:lnTo>
                    <a:pt x="1524" y="664"/>
                  </a:lnTo>
                  <a:lnTo>
                    <a:pt x="1517" y="664"/>
                  </a:lnTo>
                  <a:lnTo>
                    <a:pt x="1497" y="657"/>
                  </a:lnTo>
                  <a:lnTo>
                    <a:pt x="1490" y="664"/>
                  </a:lnTo>
                  <a:lnTo>
                    <a:pt x="1490" y="671"/>
                  </a:lnTo>
                  <a:lnTo>
                    <a:pt x="1476" y="711"/>
                  </a:lnTo>
                  <a:lnTo>
                    <a:pt x="1470" y="711"/>
                  </a:lnTo>
                  <a:lnTo>
                    <a:pt x="1463" y="711"/>
                  </a:lnTo>
                  <a:lnTo>
                    <a:pt x="1456" y="704"/>
                  </a:lnTo>
                  <a:lnTo>
                    <a:pt x="1442" y="704"/>
                  </a:lnTo>
                  <a:lnTo>
                    <a:pt x="1429" y="704"/>
                  </a:lnTo>
                  <a:lnTo>
                    <a:pt x="1415" y="704"/>
                  </a:lnTo>
                  <a:lnTo>
                    <a:pt x="1409" y="704"/>
                  </a:lnTo>
                  <a:lnTo>
                    <a:pt x="1402" y="704"/>
                  </a:lnTo>
                  <a:lnTo>
                    <a:pt x="1402" y="718"/>
                  </a:lnTo>
                  <a:lnTo>
                    <a:pt x="1395" y="732"/>
                  </a:lnTo>
                  <a:lnTo>
                    <a:pt x="1395" y="738"/>
                  </a:lnTo>
                  <a:lnTo>
                    <a:pt x="1382" y="732"/>
                  </a:lnTo>
                  <a:lnTo>
                    <a:pt x="1368" y="732"/>
                  </a:lnTo>
                  <a:lnTo>
                    <a:pt x="1361" y="732"/>
                  </a:lnTo>
                  <a:lnTo>
                    <a:pt x="1361" y="738"/>
                  </a:lnTo>
                  <a:lnTo>
                    <a:pt x="1354" y="745"/>
                  </a:lnTo>
                  <a:lnTo>
                    <a:pt x="1341" y="738"/>
                  </a:lnTo>
                  <a:lnTo>
                    <a:pt x="1327" y="738"/>
                  </a:lnTo>
                  <a:lnTo>
                    <a:pt x="1327" y="725"/>
                  </a:lnTo>
                  <a:lnTo>
                    <a:pt x="1307" y="725"/>
                  </a:lnTo>
                  <a:lnTo>
                    <a:pt x="1300" y="718"/>
                  </a:lnTo>
                  <a:lnTo>
                    <a:pt x="1293" y="725"/>
                  </a:lnTo>
                  <a:lnTo>
                    <a:pt x="1293" y="718"/>
                  </a:lnTo>
                  <a:lnTo>
                    <a:pt x="1280" y="725"/>
                  </a:lnTo>
                  <a:lnTo>
                    <a:pt x="1273" y="718"/>
                  </a:lnTo>
                  <a:lnTo>
                    <a:pt x="1266" y="718"/>
                  </a:lnTo>
                  <a:lnTo>
                    <a:pt x="1260" y="711"/>
                  </a:lnTo>
                  <a:lnTo>
                    <a:pt x="1253" y="711"/>
                  </a:lnTo>
                  <a:lnTo>
                    <a:pt x="1253" y="704"/>
                  </a:lnTo>
                  <a:lnTo>
                    <a:pt x="1246" y="698"/>
                  </a:lnTo>
                  <a:lnTo>
                    <a:pt x="1232" y="698"/>
                  </a:lnTo>
                  <a:lnTo>
                    <a:pt x="1226" y="698"/>
                  </a:lnTo>
                  <a:lnTo>
                    <a:pt x="1219" y="698"/>
                  </a:lnTo>
                  <a:lnTo>
                    <a:pt x="1205" y="704"/>
                  </a:lnTo>
                  <a:lnTo>
                    <a:pt x="1205" y="711"/>
                  </a:lnTo>
                  <a:lnTo>
                    <a:pt x="1199" y="711"/>
                  </a:lnTo>
                  <a:lnTo>
                    <a:pt x="1199" y="718"/>
                  </a:lnTo>
                  <a:lnTo>
                    <a:pt x="1192" y="718"/>
                  </a:lnTo>
                  <a:lnTo>
                    <a:pt x="1192" y="732"/>
                  </a:lnTo>
                  <a:lnTo>
                    <a:pt x="1185" y="732"/>
                  </a:lnTo>
                  <a:lnTo>
                    <a:pt x="1178" y="738"/>
                  </a:lnTo>
                  <a:lnTo>
                    <a:pt x="1178" y="752"/>
                  </a:lnTo>
                  <a:lnTo>
                    <a:pt x="1172" y="759"/>
                  </a:lnTo>
                  <a:lnTo>
                    <a:pt x="1172" y="765"/>
                  </a:lnTo>
                  <a:lnTo>
                    <a:pt x="1165" y="772"/>
                  </a:lnTo>
                  <a:lnTo>
                    <a:pt x="1165" y="786"/>
                  </a:lnTo>
                  <a:lnTo>
                    <a:pt x="1165" y="793"/>
                  </a:lnTo>
                  <a:lnTo>
                    <a:pt x="1151" y="793"/>
                  </a:lnTo>
                  <a:lnTo>
                    <a:pt x="1144" y="793"/>
                  </a:lnTo>
                  <a:lnTo>
                    <a:pt x="1138" y="793"/>
                  </a:lnTo>
                  <a:lnTo>
                    <a:pt x="1131" y="799"/>
                  </a:lnTo>
                  <a:lnTo>
                    <a:pt x="1111" y="793"/>
                  </a:lnTo>
                  <a:lnTo>
                    <a:pt x="1104" y="793"/>
                  </a:lnTo>
                  <a:lnTo>
                    <a:pt x="1097" y="799"/>
                  </a:lnTo>
                  <a:lnTo>
                    <a:pt x="1090" y="793"/>
                  </a:lnTo>
                  <a:lnTo>
                    <a:pt x="1084" y="779"/>
                  </a:lnTo>
                  <a:lnTo>
                    <a:pt x="1070" y="779"/>
                  </a:lnTo>
                  <a:lnTo>
                    <a:pt x="1063" y="779"/>
                  </a:lnTo>
                  <a:lnTo>
                    <a:pt x="1056" y="772"/>
                  </a:lnTo>
                  <a:lnTo>
                    <a:pt x="1056" y="765"/>
                  </a:lnTo>
                  <a:lnTo>
                    <a:pt x="1063" y="759"/>
                  </a:lnTo>
                  <a:lnTo>
                    <a:pt x="1043" y="765"/>
                  </a:lnTo>
                  <a:lnTo>
                    <a:pt x="1036" y="759"/>
                  </a:lnTo>
                  <a:lnTo>
                    <a:pt x="1043" y="759"/>
                  </a:lnTo>
                  <a:lnTo>
                    <a:pt x="1036" y="752"/>
                  </a:lnTo>
                  <a:lnTo>
                    <a:pt x="1029" y="752"/>
                  </a:lnTo>
                  <a:lnTo>
                    <a:pt x="1029" y="745"/>
                  </a:lnTo>
                  <a:lnTo>
                    <a:pt x="1023" y="745"/>
                  </a:lnTo>
                  <a:lnTo>
                    <a:pt x="1023" y="738"/>
                  </a:lnTo>
                  <a:lnTo>
                    <a:pt x="1016" y="738"/>
                  </a:lnTo>
                  <a:lnTo>
                    <a:pt x="1002" y="732"/>
                  </a:lnTo>
                  <a:lnTo>
                    <a:pt x="1002" y="718"/>
                  </a:lnTo>
                  <a:lnTo>
                    <a:pt x="995" y="704"/>
                  </a:lnTo>
                  <a:lnTo>
                    <a:pt x="995" y="698"/>
                  </a:lnTo>
                  <a:lnTo>
                    <a:pt x="995" y="691"/>
                  </a:lnTo>
                  <a:lnTo>
                    <a:pt x="995" y="684"/>
                  </a:lnTo>
                  <a:lnTo>
                    <a:pt x="995" y="677"/>
                  </a:lnTo>
                  <a:lnTo>
                    <a:pt x="989" y="677"/>
                  </a:lnTo>
                  <a:lnTo>
                    <a:pt x="982" y="671"/>
                  </a:lnTo>
                  <a:lnTo>
                    <a:pt x="975" y="684"/>
                  </a:lnTo>
                  <a:lnTo>
                    <a:pt x="968" y="684"/>
                  </a:lnTo>
                  <a:lnTo>
                    <a:pt x="955" y="691"/>
                  </a:lnTo>
                  <a:lnTo>
                    <a:pt x="948" y="684"/>
                  </a:lnTo>
                  <a:lnTo>
                    <a:pt x="941" y="677"/>
                  </a:lnTo>
                  <a:lnTo>
                    <a:pt x="928" y="677"/>
                  </a:lnTo>
                  <a:lnTo>
                    <a:pt x="928" y="671"/>
                  </a:lnTo>
                  <a:lnTo>
                    <a:pt x="921" y="677"/>
                  </a:lnTo>
                  <a:lnTo>
                    <a:pt x="914" y="671"/>
                  </a:lnTo>
                  <a:lnTo>
                    <a:pt x="901" y="664"/>
                  </a:lnTo>
                  <a:lnTo>
                    <a:pt x="901" y="671"/>
                  </a:lnTo>
                  <a:lnTo>
                    <a:pt x="894" y="671"/>
                  </a:lnTo>
                  <a:lnTo>
                    <a:pt x="894" y="677"/>
                  </a:lnTo>
                  <a:lnTo>
                    <a:pt x="894" y="691"/>
                  </a:lnTo>
                  <a:lnTo>
                    <a:pt x="894" y="698"/>
                  </a:lnTo>
                  <a:lnTo>
                    <a:pt x="894" y="704"/>
                  </a:lnTo>
                  <a:lnTo>
                    <a:pt x="887" y="711"/>
                  </a:lnTo>
                  <a:lnTo>
                    <a:pt x="880" y="711"/>
                  </a:lnTo>
                  <a:lnTo>
                    <a:pt x="874" y="711"/>
                  </a:lnTo>
                  <a:lnTo>
                    <a:pt x="867" y="718"/>
                  </a:lnTo>
                  <a:lnTo>
                    <a:pt x="853" y="725"/>
                  </a:lnTo>
                  <a:lnTo>
                    <a:pt x="846" y="711"/>
                  </a:lnTo>
                  <a:lnTo>
                    <a:pt x="833" y="704"/>
                  </a:lnTo>
                  <a:lnTo>
                    <a:pt x="833" y="711"/>
                  </a:lnTo>
                  <a:lnTo>
                    <a:pt x="833" y="698"/>
                  </a:lnTo>
                  <a:lnTo>
                    <a:pt x="826" y="698"/>
                  </a:lnTo>
                  <a:lnTo>
                    <a:pt x="819" y="691"/>
                  </a:lnTo>
                  <a:lnTo>
                    <a:pt x="813" y="691"/>
                  </a:lnTo>
                  <a:lnTo>
                    <a:pt x="806" y="698"/>
                  </a:lnTo>
                  <a:lnTo>
                    <a:pt x="792" y="691"/>
                  </a:lnTo>
                  <a:lnTo>
                    <a:pt x="779" y="732"/>
                  </a:lnTo>
                  <a:lnTo>
                    <a:pt x="772" y="725"/>
                  </a:lnTo>
                  <a:lnTo>
                    <a:pt x="765" y="725"/>
                  </a:lnTo>
                  <a:lnTo>
                    <a:pt x="752" y="725"/>
                  </a:lnTo>
                  <a:lnTo>
                    <a:pt x="745" y="725"/>
                  </a:lnTo>
                  <a:lnTo>
                    <a:pt x="745" y="718"/>
                  </a:lnTo>
                  <a:lnTo>
                    <a:pt x="745" y="711"/>
                  </a:lnTo>
                  <a:lnTo>
                    <a:pt x="738" y="711"/>
                  </a:lnTo>
                  <a:lnTo>
                    <a:pt x="731" y="698"/>
                  </a:lnTo>
                  <a:lnTo>
                    <a:pt x="725" y="704"/>
                  </a:lnTo>
                  <a:lnTo>
                    <a:pt x="725" y="711"/>
                  </a:lnTo>
                  <a:lnTo>
                    <a:pt x="711" y="711"/>
                  </a:lnTo>
                  <a:lnTo>
                    <a:pt x="704" y="704"/>
                  </a:lnTo>
                  <a:lnTo>
                    <a:pt x="697" y="704"/>
                  </a:lnTo>
                  <a:lnTo>
                    <a:pt x="691" y="691"/>
                  </a:lnTo>
                  <a:lnTo>
                    <a:pt x="691" y="684"/>
                  </a:lnTo>
                  <a:lnTo>
                    <a:pt x="684" y="691"/>
                  </a:lnTo>
                  <a:lnTo>
                    <a:pt x="684" y="684"/>
                  </a:lnTo>
                  <a:lnTo>
                    <a:pt x="677" y="684"/>
                  </a:lnTo>
                  <a:lnTo>
                    <a:pt x="677" y="677"/>
                  </a:lnTo>
                  <a:lnTo>
                    <a:pt x="670" y="677"/>
                  </a:lnTo>
                  <a:lnTo>
                    <a:pt x="670" y="671"/>
                  </a:lnTo>
                  <a:lnTo>
                    <a:pt x="664" y="677"/>
                  </a:lnTo>
                  <a:lnTo>
                    <a:pt x="670" y="677"/>
                  </a:lnTo>
                  <a:lnTo>
                    <a:pt x="664" y="684"/>
                  </a:lnTo>
                  <a:lnTo>
                    <a:pt x="657" y="684"/>
                  </a:lnTo>
                  <a:lnTo>
                    <a:pt x="657" y="691"/>
                  </a:lnTo>
                  <a:lnTo>
                    <a:pt x="643" y="691"/>
                  </a:lnTo>
                  <a:lnTo>
                    <a:pt x="636" y="698"/>
                  </a:lnTo>
                  <a:lnTo>
                    <a:pt x="643" y="704"/>
                  </a:lnTo>
                  <a:lnTo>
                    <a:pt x="643" y="711"/>
                  </a:lnTo>
                  <a:lnTo>
                    <a:pt x="636" y="718"/>
                  </a:lnTo>
                  <a:lnTo>
                    <a:pt x="630" y="718"/>
                  </a:lnTo>
                  <a:lnTo>
                    <a:pt x="623" y="718"/>
                  </a:lnTo>
                  <a:lnTo>
                    <a:pt x="623" y="725"/>
                  </a:lnTo>
                  <a:lnTo>
                    <a:pt x="623" y="738"/>
                  </a:lnTo>
                  <a:lnTo>
                    <a:pt x="630" y="738"/>
                  </a:lnTo>
                  <a:lnTo>
                    <a:pt x="609" y="752"/>
                  </a:lnTo>
                  <a:lnTo>
                    <a:pt x="603" y="745"/>
                  </a:lnTo>
                  <a:lnTo>
                    <a:pt x="596" y="759"/>
                  </a:lnTo>
                  <a:lnTo>
                    <a:pt x="582" y="752"/>
                  </a:lnTo>
                  <a:lnTo>
                    <a:pt x="576" y="752"/>
                  </a:lnTo>
                  <a:lnTo>
                    <a:pt x="576" y="745"/>
                  </a:lnTo>
                  <a:lnTo>
                    <a:pt x="569" y="745"/>
                  </a:lnTo>
                  <a:lnTo>
                    <a:pt x="569" y="759"/>
                  </a:lnTo>
                  <a:lnTo>
                    <a:pt x="569" y="772"/>
                  </a:lnTo>
                  <a:lnTo>
                    <a:pt x="576" y="772"/>
                  </a:lnTo>
                  <a:lnTo>
                    <a:pt x="582" y="772"/>
                  </a:lnTo>
                  <a:lnTo>
                    <a:pt x="589" y="772"/>
                  </a:lnTo>
                  <a:lnTo>
                    <a:pt x="596" y="772"/>
                  </a:lnTo>
                  <a:lnTo>
                    <a:pt x="603" y="779"/>
                  </a:lnTo>
                  <a:lnTo>
                    <a:pt x="596" y="799"/>
                  </a:lnTo>
                  <a:lnTo>
                    <a:pt x="603" y="806"/>
                  </a:lnTo>
                  <a:lnTo>
                    <a:pt x="596" y="806"/>
                  </a:lnTo>
                  <a:lnTo>
                    <a:pt x="589" y="813"/>
                  </a:lnTo>
                  <a:lnTo>
                    <a:pt x="569" y="813"/>
                  </a:lnTo>
                  <a:lnTo>
                    <a:pt x="555" y="813"/>
                  </a:lnTo>
                  <a:lnTo>
                    <a:pt x="555" y="826"/>
                  </a:lnTo>
                  <a:lnTo>
                    <a:pt x="548" y="826"/>
                  </a:lnTo>
                  <a:lnTo>
                    <a:pt x="535" y="813"/>
                  </a:lnTo>
                  <a:lnTo>
                    <a:pt x="528" y="820"/>
                  </a:lnTo>
                  <a:lnTo>
                    <a:pt x="515" y="820"/>
                  </a:lnTo>
                  <a:lnTo>
                    <a:pt x="515" y="826"/>
                  </a:lnTo>
                  <a:lnTo>
                    <a:pt x="508" y="833"/>
                  </a:lnTo>
                  <a:lnTo>
                    <a:pt x="487" y="826"/>
                  </a:lnTo>
                  <a:lnTo>
                    <a:pt x="481" y="826"/>
                  </a:lnTo>
                  <a:lnTo>
                    <a:pt x="474" y="826"/>
                  </a:lnTo>
                  <a:lnTo>
                    <a:pt x="467" y="826"/>
                  </a:lnTo>
                  <a:lnTo>
                    <a:pt x="460" y="826"/>
                  </a:lnTo>
                  <a:lnTo>
                    <a:pt x="454" y="826"/>
                  </a:lnTo>
                  <a:lnTo>
                    <a:pt x="454" y="820"/>
                  </a:lnTo>
                  <a:lnTo>
                    <a:pt x="440" y="820"/>
                  </a:lnTo>
                  <a:lnTo>
                    <a:pt x="433" y="820"/>
                  </a:lnTo>
                  <a:lnTo>
                    <a:pt x="426" y="813"/>
                  </a:lnTo>
                  <a:lnTo>
                    <a:pt x="420" y="820"/>
                  </a:lnTo>
                  <a:lnTo>
                    <a:pt x="413" y="813"/>
                  </a:lnTo>
                  <a:lnTo>
                    <a:pt x="413" y="820"/>
                  </a:lnTo>
                  <a:lnTo>
                    <a:pt x="406" y="813"/>
                  </a:lnTo>
                  <a:lnTo>
                    <a:pt x="386" y="820"/>
                  </a:lnTo>
                  <a:lnTo>
                    <a:pt x="379" y="820"/>
                  </a:lnTo>
                  <a:lnTo>
                    <a:pt x="366" y="826"/>
                  </a:lnTo>
                  <a:lnTo>
                    <a:pt x="359" y="820"/>
                  </a:lnTo>
                  <a:lnTo>
                    <a:pt x="345" y="833"/>
                  </a:lnTo>
                  <a:lnTo>
                    <a:pt x="345" y="840"/>
                  </a:lnTo>
                  <a:lnTo>
                    <a:pt x="338" y="847"/>
                  </a:lnTo>
                  <a:lnTo>
                    <a:pt x="332" y="860"/>
                  </a:lnTo>
                  <a:lnTo>
                    <a:pt x="325" y="860"/>
                  </a:lnTo>
                  <a:lnTo>
                    <a:pt x="311" y="860"/>
                  </a:lnTo>
                  <a:lnTo>
                    <a:pt x="318" y="853"/>
                  </a:lnTo>
                  <a:lnTo>
                    <a:pt x="318" y="847"/>
                  </a:lnTo>
                  <a:lnTo>
                    <a:pt x="318" y="840"/>
                  </a:lnTo>
                  <a:lnTo>
                    <a:pt x="305" y="833"/>
                  </a:lnTo>
                  <a:lnTo>
                    <a:pt x="291" y="826"/>
                  </a:lnTo>
                  <a:lnTo>
                    <a:pt x="284" y="826"/>
                  </a:lnTo>
                  <a:lnTo>
                    <a:pt x="271" y="820"/>
                  </a:lnTo>
                  <a:lnTo>
                    <a:pt x="264" y="820"/>
                  </a:lnTo>
                  <a:lnTo>
                    <a:pt x="257" y="806"/>
                  </a:lnTo>
                  <a:lnTo>
                    <a:pt x="264" y="793"/>
                  </a:lnTo>
                  <a:lnTo>
                    <a:pt x="264" y="772"/>
                  </a:lnTo>
                  <a:lnTo>
                    <a:pt x="244" y="745"/>
                  </a:lnTo>
                  <a:lnTo>
                    <a:pt x="244" y="738"/>
                  </a:lnTo>
                  <a:lnTo>
                    <a:pt x="237" y="732"/>
                  </a:lnTo>
                  <a:lnTo>
                    <a:pt x="230" y="732"/>
                  </a:lnTo>
                  <a:lnTo>
                    <a:pt x="217" y="732"/>
                  </a:lnTo>
                  <a:lnTo>
                    <a:pt x="203" y="732"/>
                  </a:lnTo>
                  <a:lnTo>
                    <a:pt x="196" y="718"/>
                  </a:lnTo>
                  <a:lnTo>
                    <a:pt x="189" y="711"/>
                  </a:lnTo>
                  <a:lnTo>
                    <a:pt x="183" y="704"/>
                  </a:lnTo>
                  <a:lnTo>
                    <a:pt x="176" y="684"/>
                  </a:lnTo>
                  <a:lnTo>
                    <a:pt x="169" y="677"/>
                  </a:lnTo>
                  <a:lnTo>
                    <a:pt x="169" y="684"/>
                  </a:lnTo>
                  <a:lnTo>
                    <a:pt x="162" y="684"/>
                  </a:lnTo>
                  <a:lnTo>
                    <a:pt x="162" y="691"/>
                  </a:lnTo>
                  <a:lnTo>
                    <a:pt x="162" y="698"/>
                  </a:lnTo>
                  <a:lnTo>
                    <a:pt x="162" y="704"/>
                  </a:lnTo>
                  <a:lnTo>
                    <a:pt x="162" y="711"/>
                  </a:lnTo>
                  <a:lnTo>
                    <a:pt x="162" y="718"/>
                  </a:lnTo>
                  <a:lnTo>
                    <a:pt x="169" y="725"/>
                  </a:lnTo>
                  <a:lnTo>
                    <a:pt x="162" y="725"/>
                  </a:lnTo>
                  <a:lnTo>
                    <a:pt x="162" y="732"/>
                  </a:lnTo>
                  <a:lnTo>
                    <a:pt x="156" y="725"/>
                  </a:lnTo>
                  <a:lnTo>
                    <a:pt x="156" y="718"/>
                  </a:lnTo>
                  <a:lnTo>
                    <a:pt x="149" y="718"/>
                  </a:lnTo>
                  <a:lnTo>
                    <a:pt x="149" y="711"/>
                  </a:lnTo>
                  <a:lnTo>
                    <a:pt x="142" y="711"/>
                  </a:lnTo>
                  <a:lnTo>
                    <a:pt x="142" y="698"/>
                  </a:lnTo>
                  <a:lnTo>
                    <a:pt x="135" y="691"/>
                  </a:lnTo>
                  <a:lnTo>
                    <a:pt x="135" y="684"/>
                  </a:lnTo>
                  <a:lnTo>
                    <a:pt x="142" y="684"/>
                  </a:lnTo>
                  <a:lnTo>
                    <a:pt x="149" y="671"/>
                  </a:lnTo>
                  <a:lnTo>
                    <a:pt x="156" y="677"/>
                  </a:lnTo>
                  <a:lnTo>
                    <a:pt x="156" y="684"/>
                  </a:lnTo>
                  <a:lnTo>
                    <a:pt x="156" y="677"/>
                  </a:lnTo>
                  <a:lnTo>
                    <a:pt x="162" y="677"/>
                  </a:lnTo>
                  <a:lnTo>
                    <a:pt x="162" y="664"/>
                  </a:lnTo>
                  <a:lnTo>
                    <a:pt x="162" y="657"/>
                  </a:lnTo>
                  <a:lnTo>
                    <a:pt x="162" y="650"/>
                  </a:lnTo>
                  <a:lnTo>
                    <a:pt x="169" y="650"/>
                  </a:lnTo>
                  <a:lnTo>
                    <a:pt x="169" y="643"/>
                  </a:lnTo>
                  <a:lnTo>
                    <a:pt x="169" y="637"/>
                  </a:lnTo>
                  <a:lnTo>
                    <a:pt x="176" y="643"/>
                  </a:lnTo>
                  <a:lnTo>
                    <a:pt x="176" y="630"/>
                  </a:lnTo>
                  <a:lnTo>
                    <a:pt x="183" y="630"/>
                  </a:lnTo>
                  <a:lnTo>
                    <a:pt x="183" y="623"/>
                  </a:lnTo>
                  <a:lnTo>
                    <a:pt x="189" y="616"/>
                  </a:lnTo>
                  <a:lnTo>
                    <a:pt x="189" y="623"/>
                  </a:lnTo>
                  <a:lnTo>
                    <a:pt x="196" y="623"/>
                  </a:lnTo>
                  <a:lnTo>
                    <a:pt x="203" y="637"/>
                  </a:lnTo>
                  <a:lnTo>
                    <a:pt x="210" y="630"/>
                  </a:lnTo>
                  <a:lnTo>
                    <a:pt x="217" y="623"/>
                  </a:lnTo>
                  <a:lnTo>
                    <a:pt x="223" y="616"/>
                  </a:lnTo>
                  <a:lnTo>
                    <a:pt x="230" y="616"/>
                  </a:lnTo>
                  <a:lnTo>
                    <a:pt x="244" y="616"/>
                  </a:lnTo>
                  <a:lnTo>
                    <a:pt x="250" y="603"/>
                  </a:lnTo>
                  <a:lnTo>
                    <a:pt x="257" y="603"/>
                  </a:lnTo>
                  <a:lnTo>
                    <a:pt x="257" y="596"/>
                  </a:lnTo>
                  <a:lnTo>
                    <a:pt x="264" y="596"/>
                  </a:lnTo>
                  <a:lnTo>
                    <a:pt x="271" y="589"/>
                  </a:lnTo>
                  <a:lnTo>
                    <a:pt x="284" y="582"/>
                  </a:lnTo>
                  <a:lnTo>
                    <a:pt x="284" y="576"/>
                  </a:lnTo>
                  <a:lnTo>
                    <a:pt x="284" y="569"/>
                  </a:lnTo>
                  <a:lnTo>
                    <a:pt x="284" y="562"/>
                  </a:lnTo>
                  <a:lnTo>
                    <a:pt x="291" y="562"/>
                  </a:lnTo>
                  <a:lnTo>
                    <a:pt x="284" y="555"/>
                  </a:lnTo>
                  <a:lnTo>
                    <a:pt x="284" y="549"/>
                  </a:lnTo>
                  <a:lnTo>
                    <a:pt x="277" y="542"/>
                  </a:lnTo>
                  <a:lnTo>
                    <a:pt x="277" y="535"/>
                  </a:lnTo>
                  <a:lnTo>
                    <a:pt x="271" y="528"/>
                  </a:lnTo>
                  <a:lnTo>
                    <a:pt x="264" y="528"/>
                  </a:lnTo>
                  <a:lnTo>
                    <a:pt x="257" y="515"/>
                  </a:lnTo>
                  <a:lnTo>
                    <a:pt x="250" y="515"/>
                  </a:lnTo>
                  <a:lnTo>
                    <a:pt x="250" y="501"/>
                  </a:lnTo>
                  <a:lnTo>
                    <a:pt x="250" y="508"/>
                  </a:lnTo>
                  <a:lnTo>
                    <a:pt x="244" y="508"/>
                  </a:lnTo>
                  <a:lnTo>
                    <a:pt x="244" y="522"/>
                  </a:lnTo>
                  <a:lnTo>
                    <a:pt x="237" y="528"/>
                  </a:lnTo>
                  <a:lnTo>
                    <a:pt x="237" y="535"/>
                  </a:lnTo>
                  <a:lnTo>
                    <a:pt x="237" y="542"/>
                  </a:lnTo>
                  <a:lnTo>
                    <a:pt x="230" y="542"/>
                  </a:lnTo>
                  <a:lnTo>
                    <a:pt x="223" y="542"/>
                  </a:lnTo>
                  <a:lnTo>
                    <a:pt x="217" y="549"/>
                  </a:lnTo>
                  <a:lnTo>
                    <a:pt x="210" y="549"/>
                  </a:lnTo>
                  <a:lnTo>
                    <a:pt x="203" y="555"/>
                  </a:lnTo>
                  <a:lnTo>
                    <a:pt x="196" y="555"/>
                  </a:lnTo>
                  <a:lnTo>
                    <a:pt x="189" y="562"/>
                  </a:lnTo>
                  <a:lnTo>
                    <a:pt x="189" y="569"/>
                  </a:lnTo>
                  <a:lnTo>
                    <a:pt x="176" y="562"/>
                  </a:lnTo>
                  <a:lnTo>
                    <a:pt x="176" y="555"/>
                  </a:lnTo>
                  <a:lnTo>
                    <a:pt x="169" y="549"/>
                  </a:lnTo>
                  <a:lnTo>
                    <a:pt x="162" y="549"/>
                  </a:lnTo>
                  <a:lnTo>
                    <a:pt x="156" y="528"/>
                  </a:lnTo>
                  <a:lnTo>
                    <a:pt x="162" y="515"/>
                  </a:lnTo>
                  <a:lnTo>
                    <a:pt x="169" y="501"/>
                  </a:lnTo>
                  <a:lnTo>
                    <a:pt x="169" y="494"/>
                  </a:lnTo>
                  <a:lnTo>
                    <a:pt x="169" y="481"/>
                  </a:lnTo>
                  <a:lnTo>
                    <a:pt x="156" y="488"/>
                  </a:lnTo>
                  <a:lnTo>
                    <a:pt x="149" y="481"/>
                  </a:lnTo>
                  <a:lnTo>
                    <a:pt x="142" y="481"/>
                  </a:lnTo>
                  <a:lnTo>
                    <a:pt x="135" y="461"/>
                  </a:lnTo>
                  <a:lnTo>
                    <a:pt x="128" y="461"/>
                  </a:lnTo>
                  <a:lnTo>
                    <a:pt x="128" y="467"/>
                  </a:lnTo>
                  <a:lnTo>
                    <a:pt x="128" y="474"/>
                  </a:lnTo>
                  <a:lnTo>
                    <a:pt x="115" y="454"/>
                  </a:lnTo>
                  <a:lnTo>
                    <a:pt x="108" y="454"/>
                  </a:lnTo>
                  <a:lnTo>
                    <a:pt x="101" y="447"/>
                  </a:lnTo>
                  <a:lnTo>
                    <a:pt x="101" y="440"/>
                  </a:lnTo>
                  <a:lnTo>
                    <a:pt x="95" y="433"/>
                  </a:lnTo>
                  <a:lnTo>
                    <a:pt x="88" y="427"/>
                  </a:lnTo>
                  <a:lnTo>
                    <a:pt x="88" y="406"/>
                  </a:lnTo>
                  <a:lnTo>
                    <a:pt x="88" y="400"/>
                  </a:lnTo>
                  <a:lnTo>
                    <a:pt x="88" y="393"/>
                  </a:lnTo>
                  <a:lnTo>
                    <a:pt x="95" y="386"/>
                  </a:lnTo>
                  <a:lnTo>
                    <a:pt x="95" y="373"/>
                  </a:lnTo>
                  <a:lnTo>
                    <a:pt x="95" y="366"/>
                  </a:lnTo>
                  <a:lnTo>
                    <a:pt x="88" y="366"/>
                  </a:lnTo>
                  <a:lnTo>
                    <a:pt x="81" y="373"/>
                  </a:lnTo>
                  <a:lnTo>
                    <a:pt x="74" y="373"/>
                  </a:lnTo>
                  <a:lnTo>
                    <a:pt x="68" y="366"/>
                  </a:lnTo>
                  <a:lnTo>
                    <a:pt x="61" y="366"/>
                  </a:lnTo>
                  <a:lnTo>
                    <a:pt x="61" y="352"/>
                  </a:lnTo>
                  <a:lnTo>
                    <a:pt x="54" y="352"/>
                  </a:lnTo>
                  <a:lnTo>
                    <a:pt x="54" y="339"/>
                  </a:lnTo>
                  <a:lnTo>
                    <a:pt x="47" y="332"/>
                  </a:lnTo>
                  <a:lnTo>
                    <a:pt x="40" y="332"/>
                  </a:lnTo>
                  <a:lnTo>
                    <a:pt x="40" y="318"/>
                  </a:lnTo>
                  <a:lnTo>
                    <a:pt x="40" y="312"/>
                  </a:lnTo>
                  <a:lnTo>
                    <a:pt x="40" y="305"/>
                  </a:lnTo>
                  <a:lnTo>
                    <a:pt x="40" y="298"/>
                  </a:lnTo>
                  <a:lnTo>
                    <a:pt x="47" y="284"/>
                  </a:lnTo>
                  <a:lnTo>
                    <a:pt x="40" y="278"/>
                  </a:lnTo>
                  <a:lnTo>
                    <a:pt x="40" y="271"/>
                  </a:lnTo>
                  <a:lnTo>
                    <a:pt x="34" y="271"/>
                  </a:lnTo>
                  <a:lnTo>
                    <a:pt x="27" y="278"/>
                  </a:lnTo>
                  <a:lnTo>
                    <a:pt x="20" y="284"/>
                  </a:lnTo>
                  <a:lnTo>
                    <a:pt x="13" y="278"/>
                  </a:lnTo>
                  <a:lnTo>
                    <a:pt x="7" y="271"/>
                  </a:lnTo>
                  <a:lnTo>
                    <a:pt x="7" y="264"/>
                  </a:lnTo>
                  <a:lnTo>
                    <a:pt x="0" y="264"/>
                  </a:lnTo>
                  <a:lnTo>
                    <a:pt x="0" y="257"/>
                  </a:lnTo>
                  <a:lnTo>
                    <a:pt x="7" y="251"/>
                  </a:lnTo>
                  <a:lnTo>
                    <a:pt x="7" y="244"/>
                  </a:lnTo>
                  <a:lnTo>
                    <a:pt x="13" y="251"/>
                  </a:lnTo>
                  <a:lnTo>
                    <a:pt x="13" y="244"/>
                  </a:lnTo>
                  <a:lnTo>
                    <a:pt x="7" y="237"/>
                  </a:lnTo>
                  <a:lnTo>
                    <a:pt x="13" y="230"/>
                  </a:lnTo>
                  <a:lnTo>
                    <a:pt x="7" y="224"/>
                  </a:lnTo>
                  <a:lnTo>
                    <a:pt x="13" y="217"/>
                  </a:lnTo>
                  <a:lnTo>
                    <a:pt x="20" y="217"/>
                  </a:lnTo>
                  <a:lnTo>
                    <a:pt x="27" y="224"/>
                  </a:lnTo>
                  <a:lnTo>
                    <a:pt x="34" y="217"/>
                  </a:lnTo>
                  <a:lnTo>
                    <a:pt x="47" y="224"/>
                  </a:lnTo>
                  <a:lnTo>
                    <a:pt x="47" y="230"/>
                  </a:lnTo>
                  <a:lnTo>
                    <a:pt x="54" y="224"/>
                  </a:lnTo>
                  <a:lnTo>
                    <a:pt x="61" y="224"/>
                  </a:lnTo>
                  <a:lnTo>
                    <a:pt x="68" y="224"/>
                  </a:lnTo>
                  <a:lnTo>
                    <a:pt x="68" y="217"/>
                  </a:lnTo>
                  <a:lnTo>
                    <a:pt x="74" y="217"/>
                  </a:lnTo>
                  <a:lnTo>
                    <a:pt x="74" y="210"/>
                  </a:lnTo>
                  <a:lnTo>
                    <a:pt x="81" y="203"/>
                  </a:lnTo>
                  <a:lnTo>
                    <a:pt x="81" y="210"/>
                  </a:lnTo>
                  <a:lnTo>
                    <a:pt x="81" y="203"/>
                  </a:lnTo>
                  <a:lnTo>
                    <a:pt x="81" y="196"/>
                  </a:lnTo>
                  <a:lnTo>
                    <a:pt x="88" y="183"/>
                  </a:lnTo>
                  <a:lnTo>
                    <a:pt x="95" y="183"/>
                  </a:lnTo>
                  <a:lnTo>
                    <a:pt x="101" y="176"/>
                  </a:lnTo>
                  <a:lnTo>
                    <a:pt x="108" y="176"/>
                  </a:lnTo>
                  <a:lnTo>
                    <a:pt x="115" y="169"/>
                  </a:lnTo>
                  <a:lnTo>
                    <a:pt x="115" y="156"/>
                  </a:lnTo>
                  <a:lnTo>
                    <a:pt x="122" y="149"/>
                  </a:lnTo>
                  <a:lnTo>
                    <a:pt x="115" y="142"/>
                  </a:lnTo>
                  <a:lnTo>
                    <a:pt x="122" y="129"/>
                  </a:lnTo>
                  <a:lnTo>
                    <a:pt x="128" y="115"/>
                  </a:lnTo>
                  <a:lnTo>
                    <a:pt x="135" y="102"/>
                  </a:lnTo>
                  <a:lnTo>
                    <a:pt x="135" y="95"/>
                  </a:lnTo>
                  <a:lnTo>
                    <a:pt x="142" y="95"/>
                  </a:lnTo>
                  <a:lnTo>
                    <a:pt x="142" y="88"/>
                  </a:lnTo>
                  <a:lnTo>
                    <a:pt x="135" y="81"/>
                  </a:lnTo>
                  <a:close/>
                </a:path>
              </a:pathLst>
            </a:custGeom>
            <a:solidFill>
              <a:srgbClr val="04A2E0"/>
            </a:solidFill>
            <a:ln w="1" cap="sq">
              <a:solidFill>
                <a:srgbClr val="A6A6A6"/>
              </a:solidFill>
              <a:prstDash val="solid"/>
              <a:miter lim="800000"/>
              <a:headEnd/>
              <a:tailEnd/>
            </a:ln>
          </p:spPr>
          <p:txBody>
            <a:bodyPr lIns="100796" tIns="50398" rIns="100796" bIns="50398"/>
            <a:lstStyle/>
            <a:p>
              <a:endParaRPr lang="es-ES" sz="2004" dirty="0"/>
            </a:p>
          </p:txBody>
        </p:sp>
        <p:sp>
          <p:nvSpPr>
            <p:cNvPr id="44" name="guipuzcoa">
              <a:extLst>
                <a:ext uri="{FF2B5EF4-FFF2-40B4-BE49-F238E27FC236}">
                  <a16:creationId xmlns:a16="http://schemas.microsoft.com/office/drawing/2014/main" id="{F74ADEA5-E565-900E-3E6F-E58DD3EE3571}"/>
                </a:ext>
              </a:extLst>
            </p:cNvPr>
            <p:cNvSpPr>
              <a:spLocks/>
            </p:cNvSpPr>
            <p:nvPr/>
          </p:nvSpPr>
          <p:spPr bwMode="auto">
            <a:xfrm>
              <a:off x="14475814" y="5624254"/>
              <a:ext cx="260479" cy="230018"/>
            </a:xfrm>
            <a:custGeom>
              <a:avLst/>
              <a:gdLst>
                <a:gd name="T0" fmla="*/ 2147483647 w 725"/>
                <a:gd name="T1" fmla="*/ 2147483647 h 576"/>
                <a:gd name="T2" fmla="*/ 2147483647 w 725"/>
                <a:gd name="T3" fmla="*/ 2147483647 h 576"/>
                <a:gd name="T4" fmla="*/ 2147483647 w 725"/>
                <a:gd name="T5" fmla="*/ 2147483647 h 576"/>
                <a:gd name="T6" fmla="*/ 2147483647 w 725"/>
                <a:gd name="T7" fmla="*/ 2147483647 h 576"/>
                <a:gd name="T8" fmla="*/ 2147483647 w 725"/>
                <a:gd name="T9" fmla="*/ 2147483647 h 576"/>
                <a:gd name="T10" fmla="*/ 2147483647 w 725"/>
                <a:gd name="T11" fmla="*/ 2147483647 h 576"/>
                <a:gd name="T12" fmla="*/ 2147483647 w 725"/>
                <a:gd name="T13" fmla="*/ 2147483647 h 576"/>
                <a:gd name="T14" fmla="*/ 2147483647 w 725"/>
                <a:gd name="T15" fmla="*/ 2147483647 h 576"/>
                <a:gd name="T16" fmla="*/ 2147483647 w 725"/>
                <a:gd name="T17" fmla="*/ 2147483647 h 576"/>
                <a:gd name="T18" fmla="*/ 2147483647 w 725"/>
                <a:gd name="T19" fmla="*/ 2147483647 h 576"/>
                <a:gd name="T20" fmla="*/ 2147483647 w 725"/>
                <a:gd name="T21" fmla="*/ 2147483647 h 576"/>
                <a:gd name="T22" fmla="*/ 2147483647 w 725"/>
                <a:gd name="T23" fmla="*/ 2147483647 h 576"/>
                <a:gd name="T24" fmla="*/ 2147483647 w 725"/>
                <a:gd name="T25" fmla="*/ 2147483647 h 576"/>
                <a:gd name="T26" fmla="*/ 2147483647 w 725"/>
                <a:gd name="T27" fmla="*/ 2147483647 h 576"/>
                <a:gd name="T28" fmla="*/ 2147483647 w 725"/>
                <a:gd name="T29" fmla="*/ 2147483647 h 576"/>
                <a:gd name="T30" fmla="*/ 2147483647 w 725"/>
                <a:gd name="T31" fmla="*/ 2147483647 h 576"/>
                <a:gd name="T32" fmla="*/ 2147483647 w 725"/>
                <a:gd name="T33" fmla="*/ 2147483647 h 576"/>
                <a:gd name="T34" fmla="*/ 2147483647 w 725"/>
                <a:gd name="T35" fmla="*/ 2147483647 h 576"/>
                <a:gd name="T36" fmla="*/ 2147483647 w 725"/>
                <a:gd name="T37" fmla="*/ 2147483647 h 576"/>
                <a:gd name="T38" fmla="*/ 2147483647 w 725"/>
                <a:gd name="T39" fmla="*/ 2147483647 h 576"/>
                <a:gd name="T40" fmla="*/ 2147483647 w 725"/>
                <a:gd name="T41" fmla="*/ 2147483647 h 576"/>
                <a:gd name="T42" fmla="*/ 2147483647 w 725"/>
                <a:gd name="T43" fmla="*/ 2147483647 h 576"/>
                <a:gd name="T44" fmla="*/ 2147483647 w 725"/>
                <a:gd name="T45" fmla="*/ 2147483647 h 576"/>
                <a:gd name="T46" fmla="*/ 2147483647 w 725"/>
                <a:gd name="T47" fmla="*/ 2147483647 h 576"/>
                <a:gd name="T48" fmla="*/ 2147483647 w 725"/>
                <a:gd name="T49" fmla="*/ 2147483647 h 576"/>
                <a:gd name="T50" fmla="*/ 2147483647 w 725"/>
                <a:gd name="T51" fmla="*/ 2147483647 h 576"/>
                <a:gd name="T52" fmla="*/ 2147483647 w 725"/>
                <a:gd name="T53" fmla="*/ 2147483647 h 576"/>
                <a:gd name="T54" fmla="*/ 2147483647 w 725"/>
                <a:gd name="T55" fmla="*/ 2147483647 h 576"/>
                <a:gd name="T56" fmla="*/ 789231411 w 725"/>
                <a:gd name="T57" fmla="*/ 2147483647 h 576"/>
                <a:gd name="T58" fmla="*/ 0 w 725"/>
                <a:gd name="T59" fmla="*/ 2147483647 h 576"/>
                <a:gd name="T60" fmla="*/ 2147483647 w 725"/>
                <a:gd name="T61" fmla="*/ 2147483647 h 576"/>
                <a:gd name="T62" fmla="*/ 2147483647 w 725"/>
                <a:gd name="T63" fmla="*/ 2147483647 h 576"/>
                <a:gd name="T64" fmla="*/ 2147483647 w 725"/>
                <a:gd name="T65" fmla="*/ 2147483647 h 576"/>
                <a:gd name="T66" fmla="*/ 2147483647 w 725"/>
                <a:gd name="T67" fmla="*/ 2147483647 h 576"/>
                <a:gd name="T68" fmla="*/ 2147483647 w 725"/>
                <a:gd name="T69" fmla="*/ 2147483647 h 576"/>
                <a:gd name="T70" fmla="*/ 2147483647 w 725"/>
                <a:gd name="T71" fmla="*/ 2147483647 h 576"/>
                <a:gd name="T72" fmla="*/ 2147483647 w 725"/>
                <a:gd name="T73" fmla="*/ 2147483647 h 576"/>
                <a:gd name="T74" fmla="*/ 2147483647 w 725"/>
                <a:gd name="T75" fmla="*/ 2147483647 h 576"/>
                <a:gd name="T76" fmla="*/ 2147483647 w 725"/>
                <a:gd name="T77" fmla="*/ 2147483647 h 576"/>
                <a:gd name="T78" fmla="*/ 2147483647 w 725"/>
                <a:gd name="T79" fmla="*/ 2147483647 h 576"/>
                <a:gd name="T80" fmla="*/ 2147483647 w 725"/>
                <a:gd name="T81" fmla="*/ 2147483647 h 576"/>
                <a:gd name="T82" fmla="*/ 2147483647 w 725"/>
                <a:gd name="T83" fmla="*/ 2147483647 h 576"/>
                <a:gd name="T84" fmla="*/ 2147483647 w 725"/>
                <a:gd name="T85" fmla="*/ 2147483647 h 576"/>
                <a:gd name="T86" fmla="*/ 2147483647 w 725"/>
                <a:gd name="T87" fmla="*/ 2147483647 h 576"/>
                <a:gd name="T88" fmla="*/ 2147483647 w 725"/>
                <a:gd name="T89" fmla="*/ 2147483647 h 576"/>
                <a:gd name="T90" fmla="*/ 2147483647 w 725"/>
                <a:gd name="T91" fmla="*/ 2147483647 h 576"/>
                <a:gd name="T92" fmla="*/ 2147483647 w 725"/>
                <a:gd name="T93" fmla="*/ 2147483647 h 576"/>
                <a:gd name="T94" fmla="*/ 2147483647 w 725"/>
                <a:gd name="T95" fmla="*/ 2147483647 h 576"/>
                <a:gd name="T96" fmla="*/ 2147483647 w 725"/>
                <a:gd name="T97" fmla="*/ 2147483647 h 576"/>
                <a:gd name="T98" fmla="*/ 2147483647 w 725"/>
                <a:gd name="T99" fmla="*/ 2147483647 h 576"/>
                <a:gd name="T100" fmla="*/ 2147483647 w 725"/>
                <a:gd name="T101" fmla="*/ 2147483647 h 576"/>
                <a:gd name="T102" fmla="*/ 2147483647 w 725"/>
                <a:gd name="T103" fmla="*/ 2133559675 h 576"/>
                <a:gd name="T104" fmla="*/ 2147483647 w 725"/>
                <a:gd name="T105" fmla="*/ 878534189 h 576"/>
                <a:gd name="T106" fmla="*/ 2147483647 w 725"/>
                <a:gd name="T107" fmla="*/ 439184558 h 576"/>
                <a:gd name="T108" fmla="*/ 2147483647 w 725"/>
                <a:gd name="T109" fmla="*/ 2133559675 h 576"/>
                <a:gd name="T110" fmla="*/ 2147483647 w 725"/>
                <a:gd name="T111" fmla="*/ 2147483647 h 576"/>
                <a:gd name="T112" fmla="*/ 2147483647 w 725"/>
                <a:gd name="T113" fmla="*/ 2147483647 h 57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5"/>
                <a:gd name="T172" fmla="*/ 0 h 576"/>
                <a:gd name="T173" fmla="*/ 725 w 725"/>
                <a:gd name="T174" fmla="*/ 576 h 57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5" h="576">
                  <a:moveTo>
                    <a:pt x="711" y="115"/>
                  </a:moveTo>
                  <a:lnTo>
                    <a:pt x="704" y="115"/>
                  </a:lnTo>
                  <a:lnTo>
                    <a:pt x="704" y="122"/>
                  </a:lnTo>
                  <a:lnTo>
                    <a:pt x="704" y="115"/>
                  </a:lnTo>
                  <a:lnTo>
                    <a:pt x="698" y="122"/>
                  </a:lnTo>
                  <a:lnTo>
                    <a:pt x="691" y="122"/>
                  </a:lnTo>
                  <a:lnTo>
                    <a:pt x="677" y="122"/>
                  </a:lnTo>
                  <a:lnTo>
                    <a:pt x="677" y="129"/>
                  </a:lnTo>
                  <a:lnTo>
                    <a:pt x="671" y="136"/>
                  </a:lnTo>
                  <a:lnTo>
                    <a:pt x="671" y="142"/>
                  </a:lnTo>
                  <a:lnTo>
                    <a:pt x="671" y="149"/>
                  </a:lnTo>
                  <a:lnTo>
                    <a:pt x="671" y="156"/>
                  </a:lnTo>
                  <a:lnTo>
                    <a:pt x="671" y="163"/>
                  </a:lnTo>
                  <a:lnTo>
                    <a:pt x="671" y="170"/>
                  </a:lnTo>
                  <a:lnTo>
                    <a:pt x="664" y="170"/>
                  </a:lnTo>
                  <a:lnTo>
                    <a:pt x="664" y="176"/>
                  </a:lnTo>
                  <a:lnTo>
                    <a:pt x="657" y="176"/>
                  </a:lnTo>
                  <a:lnTo>
                    <a:pt x="650" y="176"/>
                  </a:lnTo>
                  <a:lnTo>
                    <a:pt x="650" y="183"/>
                  </a:lnTo>
                  <a:lnTo>
                    <a:pt x="643" y="190"/>
                  </a:lnTo>
                  <a:lnTo>
                    <a:pt x="637" y="190"/>
                  </a:lnTo>
                  <a:lnTo>
                    <a:pt x="637" y="197"/>
                  </a:lnTo>
                  <a:lnTo>
                    <a:pt x="637" y="190"/>
                  </a:lnTo>
                  <a:lnTo>
                    <a:pt x="630" y="197"/>
                  </a:lnTo>
                  <a:lnTo>
                    <a:pt x="623" y="197"/>
                  </a:lnTo>
                  <a:lnTo>
                    <a:pt x="623" y="190"/>
                  </a:lnTo>
                  <a:lnTo>
                    <a:pt x="623" y="197"/>
                  </a:lnTo>
                  <a:lnTo>
                    <a:pt x="623" y="203"/>
                  </a:lnTo>
                  <a:lnTo>
                    <a:pt x="616" y="203"/>
                  </a:lnTo>
                  <a:lnTo>
                    <a:pt x="623" y="203"/>
                  </a:lnTo>
                  <a:lnTo>
                    <a:pt x="616" y="203"/>
                  </a:lnTo>
                  <a:lnTo>
                    <a:pt x="616" y="210"/>
                  </a:lnTo>
                  <a:lnTo>
                    <a:pt x="616" y="203"/>
                  </a:lnTo>
                  <a:lnTo>
                    <a:pt x="610" y="203"/>
                  </a:lnTo>
                  <a:lnTo>
                    <a:pt x="610" y="197"/>
                  </a:lnTo>
                  <a:lnTo>
                    <a:pt x="610" y="190"/>
                  </a:lnTo>
                  <a:lnTo>
                    <a:pt x="603" y="190"/>
                  </a:lnTo>
                  <a:lnTo>
                    <a:pt x="596" y="190"/>
                  </a:lnTo>
                  <a:lnTo>
                    <a:pt x="603" y="190"/>
                  </a:lnTo>
                  <a:lnTo>
                    <a:pt x="603" y="197"/>
                  </a:lnTo>
                  <a:lnTo>
                    <a:pt x="596" y="197"/>
                  </a:lnTo>
                  <a:lnTo>
                    <a:pt x="603" y="197"/>
                  </a:lnTo>
                  <a:lnTo>
                    <a:pt x="603" y="203"/>
                  </a:lnTo>
                  <a:lnTo>
                    <a:pt x="596" y="203"/>
                  </a:lnTo>
                  <a:lnTo>
                    <a:pt x="603" y="203"/>
                  </a:lnTo>
                  <a:lnTo>
                    <a:pt x="603" y="210"/>
                  </a:lnTo>
                  <a:lnTo>
                    <a:pt x="596" y="210"/>
                  </a:lnTo>
                  <a:lnTo>
                    <a:pt x="596" y="217"/>
                  </a:lnTo>
                  <a:lnTo>
                    <a:pt x="596" y="203"/>
                  </a:lnTo>
                  <a:lnTo>
                    <a:pt x="589" y="210"/>
                  </a:lnTo>
                  <a:lnTo>
                    <a:pt x="596" y="210"/>
                  </a:lnTo>
                  <a:lnTo>
                    <a:pt x="589" y="217"/>
                  </a:lnTo>
                  <a:lnTo>
                    <a:pt x="589" y="210"/>
                  </a:lnTo>
                  <a:lnTo>
                    <a:pt x="583" y="210"/>
                  </a:lnTo>
                  <a:lnTo>
                    <a:pt x="576" y="203"/>
                  </a:lnTo>
                  <a:lnTo>
                    <a:pt x="583" y="203"/>
                  </a:lnTo>
                  <a:lnTo>
                    <a:pt x="576" y="197"/>
                  </a:lnTo>
                  <a:lnTo>
                    <a:pt x="576" y="190"/>
                  </a:lnTo>
                  <a:lnTo>
                    <a:pt x="569" y="197"/>
                  </a:lnTo>
                  <a:lnTo>
                    <a:pt x="569" y="210"/>
                  </a:lnTo>
                  <a:lnTo>
                    <a:pt x="576" y="217"/>
                  </a:lnTo>
                  <a:lnTo>
                    <a:pt x="569" y="231"/>
                  </a:lnTo>
                  <a:lnTo>
                    <a:pt x="562" y="237"/>
                  </a:lnTo>
                  <a:lnTo>
                    <a:pt x="562" y="244"/>
                  </a:lnTo>
                  <a:lnTo>
                    <a:pt x="569" y="258"/>
                  </a:lnTo>
                  <a:lnTo>
                    <a:pt x="569" y="264"/>
                  </a:lnTo>
                  <a:lnTo>
                    <a:pt x="569" y="271"/>
                  </a:lnTo>
                  <a:lnTo>
                    <a:pt x="569" y="278"/>
                  </a:lnTo>
                  <a:lnTo>
                    <a:pt x="576" y="285"/>
                  </a:lnTo>
                  <a:lnTo>
                    <a:pt x="583" y="285"/>
                  </a:lnTo>
                  <a:lnTo>
                    <a:pt x="583" y="291"/>
                  </a:lnTo>
                  <a:lnTo>
                    <a:pt x="583" y="298"/>
                  </a:lnTo>
                  <a:lnTo>
                    <a:pt x="569" y="305"/>
                  </a:lnTo>
                  <a:lnTo>
                    <a:pt x="569" y="312"/>
                  </a:lnTo>
                  <a:lnTo>
                    <a:pt x="569" y="319"/>
                  </a:lnTo>
                  <a:lnTo>
                    <a:pt x="562" y="319"/>
                  </a:lnTo>
                  <a:lnTo>
                    <a:pt x="555" y="319"/>
                  </a:lnTo>
                  <a:lnTo>
                    <a:pt x="555" y="325"/>
                  </a:lnTo>
                  <a:lnTo>
                    <a:pt x="549" y="325"/>
                  </a:lnTo>
                  <a:lnTo>
                    <a:pt x="555" y="332"/>
                  </a:lnTo>
                  <a:lnTo>
                    <a:pt x="549" y="332"/>
                  </a:lnTo>
                  <a:lnTo>
                    <a:pt x="542" y="339"/>
                  </a:lnTo>
                  <a:lnTo>
                    <a:pt x="528" y="346"/>
                  </a:lnTo>
                  <a:lnTo>
                    <a:pt x="522" y="346"/>
                  </a:lnTo>
                  <a:lnTo>
                    <a:pt x="528" y="352"/>
                  </a:lnTo>
                  <a:lnTo>
                    <a:pt x="522" y="352"/>
                  </a:lnTo>
                  <a:lnTo>
                    <a:pt x="522" y="359"/>
                  </a:lnTo>
                  <a:lnTo>
                    <a:pt x="515" y="359"/>
                  </a:lnTo>
                  <a:lnTo>
                    <a:pt x="508" y="366"/>
                  </a:lnTo>
                  <a:lnTo>
                    <a:pt x="508" y="359"/>
                  </a:lnTo>
                  <a:lnTo>
                    <a:pt x="494" y="366"/>
                  </a:lnTo>
                  <a:lnTo>
                    <a:pt x="488" y="373"/>
                  </a:lnTo>
                  <a:lnTo>
                    <a:pt x="488" y="380"/>
                  </a:lnTo>
                  <a:lnTo>
                    <a:pt x="481" y="380"/>
                  </a:lnTo>
                  <a:lnTo>
                    <a:pt x="488" y="393"/>
                  </a:lnTo>
                  <a:lnTo>
                    <a:pt x="488" y="400"/>
                  </a:lnTo>
                  <a:lnTo>
                    <a:pt x="474" y="407"/>
                  </a:lnTo>
                  <a:lnTo>
                    <a:pt x="474" y="413"/>
                  </a:lnTo>
                  <a:lnTo>
                    <a:pt x="467" y="420"/>
                  </a:lnTo>
                  <a:lnTo>
                    <a:pt x="467" y="434"/>
                  </a:lnTo>
                  <a:lnTo>
                    <a:pt x="474" y="447"/>
                  </a:lnTo>
                  <a:lnTo>
                    <a:pt x="474" y="454"/>
                  </a:lnTo>
                  <a:lnTo>
                    <a:pt x="481" y="454"/>
                  </a:lnTo>
                  <a:lnTo>
                    <a:pt x="474" y="468"/>
                  </a:lnTo>
                  <a:lnTo>
                    <a:pt x="467" y="474"/>
                  </a:lnTo>
                  <a:lnTo>
                    <a:pt x="461" y="474"/>
                  </a:lnTo>
                  <a:lnTo>
                    <a:pt x="461" y="481"/>
                  </a:lnTo>
                  <a:lnTo>
                    <a:pt x="433" y="481"/>
                  </a:lnTo>
                  <a:lnTo>
                    <a:pt x="420" y="481"/>
                  </a:lnTo>
                  <a:lnTo>
                    <a:pt x="420" y="501"/>
                  </a:lnTo>
                  <a:lnTo>
                    <a:pt x="413" y="508"/>
                  </a:lnTo>
                  <a:lnTo>
                    <a:pt x="413" y="515"/>
                  </a:lnTo>
                  <a:lnTo>
                    <a:pt x="406" y="522"/>
                  </a:lnTo>
                  <a:lnTo>
                    <a:pt x="400" y="522"/>
                  </a:lnTo>
                  <a:lnTo>
                    <a:pt x="393" y="522"/>
                  </a:lnTo>
                  <a:lnTo>
                    <a:pt x="386" y="522"/>
                  </a:lnTo>
                  <a:lnTo>
                    <a:pt x="379" y="522"/>
                  </a:lnTo>
                  <a:lnTo>
                    <a:pt x="373" y="522"/>
                  </a:lnTo>
                  <a:lnTo>
                    <a:pt x="366" y="529"/>
                  </a:lnTo>
                  <a:lnTo>
                    <a:pt x="359" y="529"/>
                  </a:lnTo>
                  <a:lnTo>
                    <a:pt x="352" y="529"/>
                  </a:lnTo>
                  <a:lnTo>
                    <a:pt x="352" y="522"/>
                  </a:lnTo>
                  <a:lnTo>
                    <a:pt x="345" y="515"/>
                  </a:lnTo>
                  <a:lnTo>
                    <a:pt x="339" y="508"/>
                  </a:lnTo>
                  <a:lnTo>
                    <a:pt x="332" y="515"/>
                  </a:lnTo>
                  <a:lnTo>
                    <a:pt x="325" y="508"/>
                  </a:lnTo>
                  <a:lnTo>
                    <a:pt x="325" y="515"/>
                  </a:lnTo>
                  <a:lnTo>
                    <a:pt x="325" y="522"/>
                  </a:lnTo>
                  <a:lnTo>
                    <a:pt x="325" y="529"/>
                  </a:lnTo>
                  <a:lnTo>
                    <a:pt x="318" y="529"/>
                  </a:lnTo>
                  <a:lnTo>
                    <a:pt x="312" y="535"/>
                  </a:lnTo>
                  <a:lnTo>
                    <a:pt x="305" y="535"/>
                  </a:lnTo>
                  <a:lnTo>
                    <a:pt x="305" y="542"/>
                  </a:lnTo>
                  <a:lnTo>
                    <a:pt x="305" y="576"/>
                  </a:lnTo>
                  <a:lnTo>
                    <a:pt x="298" y="569"/>
                  </a:lnTo>
                  <a:lnTo>
                    <a:pt x="291" y="576"/>
                  </a:lnTo>
                  <a:lnTo>
                    <a:pt x="291" y="569"/>
                  </a:lnTo>
                  <a:lnTo>
                    <a:pt x="278" y="569"/>
                  </a:lnTo>
                  <a:lnTo>
                    <a:pt x="264" y="569"/>
                  </a:lnTo>
                  <a:lnTo>
                    <a:pt x="257" y="562"/>
                  </a:lnTo>
                  <a:lnTo>
                    <a:pt x="257" y="549"/>
                  </a:lnTo>
                  <a:lnTo>
                    <a:pt x="251" y="542"/>
                  </a:lnTo>
                  <a:lnTo>
                    <a:pt x="251" y="535"/>
                  </a:lnTo>
                  <a:lnTo>
                    <a:pt x="244" y="542"/>
                  </a:lnTo>
                  <a:lnTo>
                    <a:pt x="237" y="535"/>
                  </a:lnTo>
                  <a:lnTo>
                    <a:pt x="230" y="535"/>
                  </a:lnTo>
                  <a:lnTo>
                    <a:pt x="217" y="529"/>
                  </a:lnTo>
                  <a:lnTo>
                    <a:pt x="210" y="522"/>
                  </a:lnTo>
                  <a:lnTo>
                    <a:pt x="210" y="515"/>
                  </a:lnTo>
                  <a:lnTo>
                    <a:pt x="203" y="515"/>
                  </a:lnTo>
                  <a:lnTo>
                    <a:pt x="196" y="515"/>
                  </a:lnTo>
                  <a:lnTo>
                    <a:pt x="190" y="515"/>
                  </a:lnTo>
                  <a:lnTo>
                    <a:pt x="183" y="508"/>
                  </a:lnTo>
                  <a:lnTo>
                    <a:pt x="176" y="508"/>
                  </a:lnTo>
                  <a:lnTo>
                    <a:pt x="169" y="508"/>
                  </a:lnTo>
                  <a:lnTo>
                    <a:pt x="163" y="501"/>
                  </a:lnTo>
                  <a:lnTo>
                    <a:pt x="149" y="508"/>
                  </a:lnTo>
                  <a:lnTo>
                    <a:pt x="142" y="501"/>
                  </a:lnTo>
                  <a:lnTo>
                    <a:pt x="135" y="501"/>
                  </a:lnTo>
                  <a:lnTo>
                    <a:pt x="129" y="501"/>
                  </a:lnTo>
                  <a:lnTo>
                    <a:pt x="122" y="508"/>
                  </a:lnTo>
                  <a:lnTo>
                    <a:pt x="115" y="501"/>
                  </a:lnTo>
                  <a:lnTo>
                    <a:pt x="102" y="495"/>
                  </a:lnTo>
                  <a:lnTo>
                    <a:pt x="95" y="495"/>
                  </a:lnTo>
                  <a:lnTo>
                    <a:pt x="81" y="501"/>
                  </a:lnTo>
                  <a:lnTo>
                    <a:pt x="54" y="488"/>
                  </a:lnTo>
                  <a:lnTo>
                    <a:pt x="47" y="495"/>
                  </a:lnTo>
                  <a:lnTo>
                    <a:pt x="54" y="508"/>
                  </a:lnTo>
                  <a:lnTo>
                    <a:pt x="47" y="515"/>
                  </a:lnTo>
                  <a:lnTo>
                    <a:pt x="47" y="508"/>
                  </a:lnTo>
                  <a:lnTo>
                    <a:pt x="41" y="501"/>
                  </a:lnTo>
                  <a:lnTo>
                    <a:pt x="27" y="501"/>
                  </a:lnTo>
                  <a:lnTo>
                    <a:pt x="20" y="495"/>
                  </a:lnTo>
                  <a:lnTo>
                    <a:pt x="14" y="495"/>
                  </a:lnTo>
                  <a:lnTo>
                    <a:pt x="14" y="488"/>
                  </a:lnTo>
                  <a:lnTo>
                    <a:pt x="7" y="488"/>
                  </a:lnTo>
                  <a:lnTo>
                    <a:pt x="0" y="481"/>
                  </a:lnTo>
                  <a:lnTo>
                    <a:pt x="0" y="474"/>
                  </a:lnTo>
                  <a:lnTo>
                    <a:pt x="7" y="474"/>
                  </a:lnTo>
                  <a:lnTo>
                    <a:pt x="0" y="461"/>
                  </a:lnTo>
                  <a:lnTo>
                    <a:pt x="0" y="454"/>
                  </a:lnTo>
                  <a:lnTo>
                    <a:pt x="0" y="447"/>
                  </a:lnTo>
                  <a:lnTo>
                    <a:pt x="7" y="447"/>
                  </a:lnTo>
                  <a:lnTo>
                    <a:pt x="14" y="447"/>
                  </a:lnTo>
                  <a:lnTo>
                    <a:pt x="34" y="434"/>
                  </a:lnTo>
                  <a:lnTo>
                    <a:pt x="41" y="434"/>
                  </a:lnTo>
                  <a:lnTo>
                    <a:pt x="47" y="427"/>
                  </a:lnTo>
                  <a:lnTo>
                    <a:pt x="47" y="420"/>
                  </a:lnTo>
                  <a:lnTo>
                    <a:pt x="54" y="413"/>
                  </a:lnTo>
                  <a:lnTo>
                    <a:pt x="61" y="407"/>
                  </a:lnTo>
                  <a:lnTo>
                    <a:pt x="61" y="400"/>
                  </a:lnTo>
                  <a:lnTo>
                    <a:pt x="54" y="386"/>
                  </a:lnTo>
                  <a:lnTo>
                    <a:pt x="47" y="386"/>
                  </a:lnTo>
                  <a:lnTo>
                    <a:pt x="47" y="373"/>
                  </a:lnTo>
                  <a:lnTo>
                    <a:pt x="41" y="373"/>
                  </a:lnTo>
                  <a:lnTo>
                    <a:pt x="47" y="366"/>
                  </a:lnTo>
                  <a:lnTo>
                    <a:pt x="47" y="359"/>
                  </a:lnTo>
                  <a:lnTo>
                    <a:pt x="47" y="352"/>
                  </a:lnTo>
                  <a:lnTo>
                    <a:pt x="54" y="352"/>
                  </a:lnTo>
                  <a:lnTo>
                    <a:pt x="61" y="346"/>
                  </a:lnTo>
                  <a:lnTo>
                    <a:pt x="75" y="352"/>
                  </a:lnTo>
                  <a:lnTo>
                    <a:pt x="81" y="346"/>
                  </a:lnTo>
                  <a:lnTo>
                    <a:pt x="81" y="319"/>
                  </a:lnTo>
                  <a:lnTo>
                    <a:pt x="88" y="319"/>
                  </a:lnTo>
                  <a:lnTo>
                    <a:pt x="81" y="298"/>
                  </a:lnTo>
                  <a:lnTo>
                    <a:pt x="81" y="285"/>
                  </a:lnTo>
                  <a:lnTo>
                    <a:pt x="81" y="278"/>
                  </a:lnTo>
                  <a:lnTo>
                    <a:pt x="75" y="271"/>
                  </a:lnTo>
                  <a:lnTo>
                    <a:pt x="75" y="264"/>
                  </a:lnTo>
                  <a:lnTo>
                    <a:pt x="81" y="264"/>
                  </a:lnTo>
                  <a:lnTo>
                    <a:pt x="95" y="264"/>
                  </a:lnTo>
                  <a:lnTo>
                    <a:pt x="95" y="258"/>
                  </a:lnTo>
                  <a:lnTo>
                    <a:pt x="88" y="251"/>
                  </a:lnTo>
                  <a:lnTo>
                    <a:pt x="95" y="244"/>
                  </a:lnTo>
                  <a:lnTo>
                    <a:pt x="95" y="224"/>
                  </a:lnTo>
                  <a:lnTo>
                    <a:pt x="88" y="224"/>
                  </a:lnTo>
                  <a:lnTo>
                    <a:pt x="88" y="217"/>
                  </a:lnTo>
                  <a:lnTo>
                    <a:pt x="81" y="217"/>
                  </a:lnTo>
                  <a:lnTo>
                    <a:pt x="81" y="203"/>
                  </a:lnTo>
                  <a:lnTo>
                    <a:pt x="88" y="197"/>
                  </a:lnTo>
                  <a:lnTo>
                    <a:pt x="88" y="203"/>
                  </a:lnTo>
                  <a:lnTo>
                    <a:pt x="95" y="197"/>
                  </a:lnTo>
                  <a:lnTo>
                    <a:pt x="102" y="203"/>
                  </a:lnTo>
                  <a:lnTo>
                    <a:pt x="115" y="203"/>
                  </a:lnTo>
                  <a:lnTo>
                    <a:pt x="115" y="197"/>
                  </a:lnTo>
                  <a:lnTo>
                    <a:pt x="129" y="183"/>
                  </a:lnTo>
                  <a:lnTo>
                    <a:pt x="135" y="176"/>
                  </a:lnTo>
                  <a:lnTo>
                    <a:pt x="135" y="170"/>
                  </a:lnTo>
                  <a:lnTo>
                    <a:pt x="149" y="156"/>
                  </a:lnTo>
                  <a:lnTo>
                    <a:pt x="149" y="149"/>
                  </a:lnTo>
                  <a:lnTo>
                    <a:pt x="149" y="142"/>
                  </a:lnTo>
                  <a:lnTo>
                    <a:pt x="142" y="142"/>
                  </a:lnTo>
                  <a:lnTo>
                    <a:pt x="142" y="136"/>
                  </a:lnTo>
                  <a:lnTo>
                    <a:pt x="129" y="129"/>
                  </a:lnTo>
                  <a:lnTo>
                    <a:pt x="135" y="115"/>
                  </a:lnTo>
                  <a:lnTo>
                    <a:pt x="135" y="109"/>
                  </a:lnTo>
                  <a:lnTo>
                    <a:pt x="142" y="102"/>
                  </a:lnTo>
                  <a:lnTo>
                    <a:pt x="149" y="102"/>
                  </a:lnTo>
                  <a:lnTo>
                    <a:pt x="149" y="88"/>
                  </a:lnTo>
                  <a:lnTo>
                    <a:pt x="156" y="88"/>
                  </a:lnTo>
                  <a:lnTo>
                    <a:pt x="163" y="88"/>
                  </a:lnTo>
                  <a:lnTo>
                    <a:pt x="183" y="102"/>
                  </a:lnTo>
                  <a:lnTo>
                    <a:pt x="176" y="102"/>
                  </a:lnTo>
                  <a:lnTo>
                    <a:pt x="183" y="102"/>
                  </a:lnTo>
                  <a:lnTo>
                    <a:pt x="190" y="102"/>
                  </a:lnTo>
                  <a:lnTo>
                    <a:pt x="196" y="109"/>
                  </a:lnTo>
                  <a:lnTo>
                    <a:pt x="203" y="109"/>
                  </a:lnTo>
                  <a:lnTo>
                    <a:pt x="203" y="115"/>
                  </a:lnTo>
                  <a:lnTo>
                    <a:pt x="210" y="115"/>
                  </a:lnTo>
                  <a:lnTo>
                    <a:pt x="210" y="109"/>
                  </a:lnTo>
                  <a:lnTo>
                    <a:pt x="230" y="115"/>
                  </a:lnTo>
                  <a:lnTo>
                    <a:pt x="237" y="115"/>
                  </a:lnTo>
                  <a:lnTo>
                    <a:pt x="257" y="115"/>
                  </a:lnTo>
                  <a:lnTo>
                    <a:pt x="264" y="115"/>
                  </a:lnTo>
                  <a:lnTo>
                    <a:pt x="271" y="115"/>
                  </a:lnTo>
                  <a:lnTo>
                    <a:pt x="278" y="115"/>
                  </a:lnTo>
                  <a:lnTo>
                    <a:pt x="278" y="109"/>
                  </a:lnTo>
                  <a:lnTo>
                    <a:pt x="278" y="115"/>
                  </a:lnTo>
                  <a:lnTo>
                    <a:pt x="284" y="109"/>
                  </a:lnTo>
                  <a:lnTo>
                    <a:pt x="291" y="109"/>
                  </a:lnTo>
                  <a:lnTo>
                    <a:pt x="298" y="109"/>
                  </a:lnTo>
                  <a:lnTo>
                    <a:pt x="298" y="102"/>
                  </a:lnTo>
                  <a:lnTo>
                    <a:pt x="312" y="102"/>
                  </a:lnTo>
                  <a:lnTo>
                    <a:pt x="318" y="102"/>
                  </a:lnTo>
                  <a:lnTo>
                    <a:pt x="325" y="109"/>
                  </a:lnTo>
                  <a:lnTo>
                    <a:pt x="332" y="102"/>
                  </a:lnTo>
                  <a:lnTo>
                    <a:pt x="332" y="109"/>
                  </a:lnTo>
                  <a:lnTo>
                    <a:pt x="339" y="115"/>
                  </a:lnTo>
                  <a:lnTo>
                    <a:pt x="339" y="122"/>
                  </a:lnTo>
                  <a:lnTo>
                    <a:pt x="345" y="115"/>
                  </a:lnTo>
                  <a:lnTo>
                    <a:pt x="352" y="122"/>
                  </a:lnTo>
                  <a:lnTo>
                    <a:pt x="352" y="129"/>
                  </a:lnTo>
                  <a:lnTo>
                    <a:pt x="373" y="122"/>
                  </a:lnTo>
                  <a:lnTo>
                    <a:pt x="373" y="115"/>
                  </a:lnTo>
                  <a:lnTo>
                    <a:pt x="379" y="122"/>
                  </a:lnTo>
                  <a:lnTo>
                    <a:pt x="386" y="122"/>
                  </a:lnTo>
                  <a:lnTo>
                    <a:pt x="393" y="122"/>
                  </a:lnTo>
                  <a:lnTo>
                    <a:pt x="393" y="115"/>
                  </a:lnTo>
                  <a:lnTo>
                    <a:pt x="400" y="115"/>
                  </a:lnTo>
                  <a:lnTo>
                    <a:pt x="406" y="109"/>
                  </a:lnTo>
                  <a:lnTo>
                    <a:pt x="427" y="102"/>
                  </a:lnTo>
                  <a:lnTo>
                    <a:pt x="440" y="102"/>
                  </a:lnTo>
                  <a:lnTo>
                    <a:pt x="440" y="95"/>
                  </a:lnTo>
                  <a:lnTo>
                    <a:pt x="461" y="95"/>
                  </a:lnTo>
                  <a:lnTo>
                    <a:pt x="461" y="88"/>
                  </a:lnTo>
                  <a:lnTo>
                    <a:pt x="467" y="88"/>
                  </a:lnTo>
                  <a:lnTo>
                    <a:pt x="481" y="88"/>
                  </a:lnTo>
                  <a:lnTo>
                    <a:pt x="488" y="88"/>
                  </a:lnTo>
                  <a:lnTo>
                    <a:pt x="488" y="82"/>
                  </a:lnTo>
                  <a:lnTo>
                    <a:pt x="494" y="82"/>
                  </a:lnTo>
                  <a:lnTo>
                    <a:pt x="494" y="88"/>
                  </a:lnTo>
                  <a:lnTo>
                    <a:pt x="501" y="95"/>
                  </a:lnTo>
                  <a:lnTo>
                    <a:pt x="508" y="88"/>
                  </a:lnTo>
                  <a:lnTo>
                    <a:pt x="501" y="82"/>
                  </a:lnTo>
                  <a:lnTo>
                    <a:pt x="508" y="82"/>
                  </a:lnTo>
                  <a:lnTo>
                    <a:pt x="515" y="82"/>
                  </a:lnTo>
                  <a:lnTo>
                    <a:pt x="522" y="82"/>
                  </a:lnTo>
                  <a:lnTo>
                    <a:pt x="522" y="68"/>
                  </a:lnTo>
                  <a:lnTo>
                    <a:pt x="528" y="68"/>
                  </a:lnTo>
                  <a:lnTo>
                    <a:pt x="542" y="68"/>
                  </a:lnTo>
                  <a:lnTo>
                    <a:pt x="542" y="75"/>
                  </a:lnTo>
                  <a:lnTo>
                    <a:pt x="549" y="68"/>
                  </a:lnTo>
                  <a:lnTo>
                    <a:pt x="555" y="68"/>
                  </a:lnTo>
                  <a:lnTo>
                    <a:pt x="555" y="75"/>
                  </a:lnTo>
                  <a:lnTo>
                    <a:pt x="562" y="75"/>
                  </a:lnTo>
                  <a:lnTo>
                    <a:pt x="562" y="68"/>
                  </a:lnTo>
                  <a:lnTo>
                    <a:pt x="555" y="68"/>
                  </a:lnTo>
                  <a:lnTo>
                    <a:pt x="569" y="68"/>
                  </a:lnTo>
                  <a:lnTo>
                    <a:pt x="576" y="61"/>
                  </a:lnTo>
                  <a:lnTo>
                    <a:pt x="589" y="54"/>
                  </a:lnTo>
                  <a:lnTo>
                    <a:pt x="596" y="54"/>
                  </a:lnTo>
                  <a:lnTo>
                    <a:pt x="603" y="34"/>
                  </a:lnTo>
                  <a:lnTo>
                    <a:pt x="610" y="27"/>
                  </a:lnTo>
                  <a:lnTo>
                    <a:pt x="616" y="27"/>
                  </a:lnTo>
                  <a:lnTo>
                    <a:pt x="616" y="21"/>
                  </a:lnTo>
                  <a:lnTo>
                    <a:pt x="623" y="21"/>
                  </a:lnTo>
                  <a:lnTo>
                    <a:pt x="630" y="21"/>
                  </a:lnTo>
                  <a:lnTo>
                    <a:pt x="630" y="14"/>
                  </a:lnTo>
                  <a:lnTo>
                    <a:pt x="643" y="14"/>
                  </a:lnTo>
                  <a:lnTo>
                    <a:pt x="650" y="7"/>
                  </a:lnTo>
                  <a:lnTo>
                    <a:pt x="657" y="7"/>
                  </a:lnTo>
                  <a:lnTo>
                    <a:pt x="671" y="0"/>
                  </a:lnTo>
                  <a:lnTo>
                    <a:pt x="677" y="7"/>
                  </a:lnTo>
                  <a:lnTo>
                    <a:pt x="671" y="7"/>
                  </a:lnTo>
                  <a:lnTo>
                    <a:pt x="664" y="14"/>
                  </a:lnTo>
                  <a:lnTo>
                    <a:pt x="664" y="21"/>
                  </a:lnTo>
                  <a:lnTo>
                    <a:pt x="671" y="27"/>
                  </a:lnTo>
                  <a:lnTo>
                    <a:pt x="671" y="21"/>
                  </a:lnTo>
                  <a:lnTo>
                    <a:pt x="671" y="27"/>
                  </a:lnTo>
                  <a:lnTo>
                    <a:pt x="671" y="34"/>
                  </a:lnTo>
                  <a:lnTo>
                    <a:pt x="677" y="41"/>
                  </a:lnTo>
                  <a:lnTo>
                    <a:pt x="671" y="48"/>
                  </a:lnTo>
                  <a:lnTo>
                    <a:pt x="677" y="48"/>
                  </a:lnTo>
                  <a:lnTo>
                    <a:pt x="684" y="54"/>
                  </a:lnTo>
                  <a:lnTo>
                    <a:pt x="691" y="61"/>
                  </a:lnTo>
                  <a:lnTo>
                    <a:pt x="698" y="54"/>
                  </a:lnTo>
                  <a:lnTo>
                    <a:pt x="704" y="61"/>
                  </a:lnTo>
                  <a:lnTo>
                    <a:pt x="704" y="68"/>
                  </a:lnTo>
                  <a:lnTo>
                    <a:pt x="718" y="75"/>
                  </a:lnTo>
                  <a:lnTo>
                    <a:pt x="718" y="82"/>
                  </a:lnTo>
                  <a:lnTo>
                    <a:pt x="718" y="88"/>
                  </a:lnTo>
                  <a:lnTo>
                    <a:pt x="718" y="95"/>
                  </a:lnTo>
                  <a:lnTo>
                    <a:pt x="725" y="109"/>
                  </a:lnTo>
                  <a:lnTo>
                    <a:pt x="725" y="115"/>
                  </a:lnTo>
                  <a:lnTo>
                    <a:pt x="718" y="115"/>
                  </a:lnTo>
                  <a:lnTo>
                    <a:pt x="711" y="115"/>
                  </a:lnTo>
                  <a:close/>
                </a:path>
              </a:pathLst>
            </a:custGeom>
            <a:solidFill>
              <a:srgbClr val="001F5A"/>
            </a:solidFill>
            <a:ln w="0">
              <a:solidFill>
                <a:srgbClr val="7F7F7F"/>
              </a:solidFill>
              <a:prstDash val="solid"/>
              <a:round/>
              <a:headEnd/>
              <a:tailEnd/>
            </a:ln>
          </p:spPr>
          <p:txBody>
            <a:bodyPr lIns="100796" tIns="50398" rIns="100796" bIns="50398"/>
            <a:lstStyle/>
            <a:p>
              <a:endParaRPr lang="es-ES" sz="2004" dirty="0"/>
            </a:p>
          </p:txBody>
        </p:sp>
        <p:sp>
          <p:nvSpPr>
            <p:cNvPr id="45" name="alava">
              <a:extLst>
                <a:ext uri="{FF2B5EF4-FFF2-40B4-BE49-F238E27FC236}">
                  <a16:creationId xmlns:a16="http://schemas.microsoft.com/office/drawing/2014/main" id="{1D92C2E0-5A6A-117F-3777-CF35111748A0}"/>
                </a:ext>
              </a:extLst>
            </p:cNvPr>
            <p:cNvSpPr>
              <a:spLocks/>
            </p:cNvSpPr>
            <p:nvPr/>
          </p:nvSpPr>
          <p:spPr bwMode="auto">
            <a:xfrm>
              <a:off x="14252352" y="5714777"/>
              <a:ext cx="344106" cy="326793"/>
            </a:xfrm>
            <a:custGeom>
              <a:avLst/>
              <a:gdLst>
                <a:gd name="T0" fmla="*/ 2147483647 w 887"/>
                <a:gd name="T1" fmla="*/ 2147483647 h 846"/>
                <a:gd name="T2" fmla="*/ 2147483647 w 887"/>
                <a:gd name="T3" fmla="*/ 2147483647 h 846"/>
                <a:gd name="T4" fmla="*/ 2147483647 w 887"/>
                <a:gd name="T5" fmla="*/ 2147483647 h 846"/>
                <a:gd name="T6" fmla="*/ 2147483647 w 887"/>
                <a:gd name="T7" fmla="*/ 2147483647 h 846"/>
                <a:gd name="T8" fmla="*/ 2147483647 w 887"/>
                <a:gd name="T9" fmla="*/ 2147483647 h 846"/>
                <a:gd name="T10" fmla="*/ 2147483647 w 887"/>
                <a:gd name="T11" fmla="*/ 2147483647 h 846"/>
                <a:gd name="T12" fmla="*/ 2147483647 w 887"/>
                <a:gd name="T13" fmla="*/ 2147483647 h 846"/>
                <a:gd name="T14" fmla="*/ 2147483647 w 887"/>
                <a:gd name="T15" fmla="*/ 2147483647 h 846"/>
                <a:gd name="T16" fmla="*/ 2147483647 w 887"/>
                <a:gd name="T17" fmla="*/ 2147483647 h 846"/>
                <a:gd name="T18" fmla="*/ 2147483647 w 887"/>
                <a:gd name="T19" fmla="*/ 2147483647 h 846"/>
                <a:gd name="T20" fmla="*/ 2147483647 w 887"/>
                <a:gd name="T21" fmla="*/ 2147483647 h 846"/>
                <a:gd name="T22" fmla="*/ 2147483647 w 887"/>
                <a:gd name="T23" fmla="*/ 2147483647 h 846"/>
                <a:gd name="T24" fmla="*/ 2147483647 w 887"/>
                <a:gd name="T25" fmla="*/ 2147483647 h 846"/>
                <a:gd name="T26" fmla="*/ 2147483647 w 887"/>
                <a:gd name="T27" fmla="*/ 2147483647 h 846"/>
                <a:gd name="T28" fmla="*/ 2147483647 w 887"/>
                <a:gd name="T29" fmla="*/ 2147483647 h 846"/>
                <a:gd name="T30" fmla="*/ 2147483647 w 887"/>
                <a:gd name="T31" fmla="*/ 2147483647 h 846"/>
                <a:gd name="T32" fmla="*/ 2147483647 w 887"/>
                <a:gd name="T33" fmla="*/ 2147483647 h 846"/>
                <a:gd name="T34" fmla="*/ 2147483647 w 887"/>
                <a:gd name="T35" fmla="*/ 2147483647 h 846"/>
                <a:gd name="T36" fmla="*/ 2147483647 w 887"/>
                <a:gd name="T37" fmla="*/ 2147483647 h 846"/>
                <a:gd name="T38" fmla="*/ 2147483647 w 887"/>
                <a:gd name="T39" fmla="*/ 2147483647 h 846"/>
                <a:gd name="T40" fmla="*/ 2147483647 w 887"/>
                <a:gd name="T41" fmla="*/ 2147483647 h 846"/>
                <a:gd name="T42" fmla="*/ 2147483647 w 887"/>
                <a:gd name="T43" fmla="*/ 2147483647 h 846"/>
                <a:gd name="T44" fmla="*/ 2147483647 w 887"/>
                <a:gd name="T45" fmla="*/ 2147483647 h 846"/>
                <a:gd name="T46" fmla="*/ 2147483647 w 887"/>
                <a:gd name="T47" fmla="*/ 2147483647 h 846"/>
                <a:gd name="T48" fmla="*/ 2147483647 w 887"/>
                <a:gd name="T49" fmla="*/ 2147483647 h 846"/>
                <a:gd name="T50" fmla="*/ 2147483647 w 887"/>
                <a:gd name="T51" fmla="*/ 2147483647 h 846"/>
                <a:gd name="T52" fmla="*/ 2147483647 w 887"/>
                <a:gd name="T53" fmla="*/ 2147483647 h 846"/>
                <a:gd name="T54" fmla="*/ 2147483647 w 887"/>
                <a:gd name="T55" fmla="*/ 2147483647 h 846"/>
                <a:gd name="T56" fmla="*/ 2147483647 w 887"/>
                <a:gd name="T57" fmla="*/ 2147483647 h 846"/>
                <a:gd name="T58" fmla="*/ 2147483647 w 887"/>
                <a:gd name="T59" fmla="*/ 2147483647 h 846"/>
                <a:gd name="T60" fmla="*/ 2147483647 w 887"/>
                <a:gd name="T61" fmla="*/ 2147483647 h 846"/>
                <a:gd name="T62" fmla="*/ 2147483647 w 887"/>
                <a:gd name="T63" fmla="*/ 2147483647 h 846"/>
                <a:gd name="T64" fmla="*/ 2147483647 w 887"/>
                <a:gd name="T65" fmla="*/ 2147483647 h 846"/>
                <a:gd name="T66" fmla="*/ 2147483647 w 887"/>
                <a:gd name="T67" fmla="*/ 2147483647 h 846"/>
                <a:gd name="T68" fmla="*/ 2147483647 w 887"/>
                <a:gd name="T69" fmla="*/ 2147483647 h 846"/>
                <a:gd name="T70" fmla="*/ 497180805 w 887"/>
                <a:gd name="T71" fmla="*/ 2147483647 h 846"/>
                <a:gd name="T72" fmla="*/ 2147483647 w 887"/>
                <a:gd name="T73" fmla="*/ 2147483647 h 846"/>
                <a:gd name="T74" fmla="*/ 2147483647 w 887"/>
                <a:gd name="T75" fmla="*/ 2147483647 h 846"/>
                <a:gd name="T76" fmla="*/ 2147483647 w 887"/>
                <a:gd name="T77" fmla="*/ 2147483647 h 846"/>
                <a:gd name="T78" fmla="*/ 2147483647 w 887"/>
                <a:gd name="T79" fmla="*/ 2147483647 h 846"/>
                <a:gd name="T80" fmla="*/ 2147483647 w 887"/>
                <a:gd name="T81" fmla="*/ 2147483647 h 846"/>
                <a:gd name="T82" fmla="*/ 2147483647 w 887"/>
                <a:gd name="T83" fmla="*/ 2147483647 h 846"/>
                <a:gd name="T84" fmla="*/ 2147483647 w 887"/>
                <a:gd name="T85" fmla="*/ 2147483647 h 846"/>
                <a:gd name="T86" fmla="*/ 2147483647 w 887"/>
                <a:gd name="T87" fmla="*/ 2147483647 h 846"/>
                <a:gd name="T88" fmla="*/ 2147483647 w 887"/>
                <a:gd name="T89" fmla="*/ 2147483647 h 846"/>
                <a:gd name="T90" fmla="*/ 2147483647 w 887"/>
                <a:gd name="T91" fmla="*/ 2147483647 h 846"/>
                <a:gd name="T92" fmla="*/ 2147483647 w 887"/>
                <a:gd name="T93" fmla="*/ 2147483647 h 846"/>
                <a:gd name="T94" fmla="*/ 2147483647 w 887"/>
                <a:gd name="T95" fmla="*/ 2147483647 h 846"/>
                <a:gd name="T96" fmla="*/ 2147483647 w 887"/>
                <a:gd name="T97" fmla="*/ 2147483647 h 846"/>
                <a:gd name="T98" fmla="*/ 2147483647 w 887"/>
                <a:gd name="T99" fmla="*/ 0 h 846"/>
                <a:gd name="T100" fmla="*/ 2147483647 w 887"/>
                <a:gd name="T101" fmla="*/ 2147483647 h 846"/>
                <a:gd name="T102" fmla="*/ 2147483647 w 887"/>
                <a:gd name="T103" fmla="*/ 2147483647 h 846"/>
                <a:gd name="T104" fmla="*/ 2147483647 w 887"/>
                <a:gd name="T105" fmla="*/ 2147483647 h 846"/>
                <a:gd name="T106" fmla="*/ 2147483647 w 887"/>
                <a:gd name="T107" fmla="*/ 2147483647 h 846"/>
                <a:gd name="T108" fmla="*/ 2147483647 w 887"/>
                <a:gd name="T109" fmla="*/ 2147483647 h 846"/>
                <a:gd name="T110" fmla="*/ 2147483647 w 887"/>
                <a:gd name="T111" fmla="*/ 2147483647 h 846"/>
                <a:gd name="T112" fmla="*/ 2147483647 w 887"/>
                <a:gd name="T113" fmla="*/ 2147483647 h 846"/>
                <a:gd name="T114" fmla="*/ 2147483647 w 887"/>
                <a:gd name="T115" fmla="*/ 2147483647 h 84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87"/>
                <a:gd name="T175" fmla="*/ 0 h 846"/>
                <a:gd name="T176" fmla="*/ 887 w 887"/>
                <a:gd name="T177" fmla="*/ 846 h 84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87" h="846">
                  <a:moveTo>
                    <a:pt x="623" y="162"/>
                  </a:moveTo>
                  <a:lnTo>
                    <a:pt x="623" y="176"/>
                  </a:lnTo>
                  <a:lnTo>
                    <a:pt x="630" y="176"/>
                  </a:lnTo>
                  <a:lnTo>
                    <a:pt x="636" y="189"/>
                  </a:lnTo>
                  <a:lnTo>
                    <a:pt x="636" y="196"/>
                  </a:lnTo>
                  <a:lnTo>
                    <a:pt x="630" y="203"/>
                  </a:lnTo>
                  <a:lnTo>
                    <a:pt x="623" y="210"/>
                  </a:lnTo>
                  <a:lnTo>
                    <a:pt x="623" y="216"/>
                  </a:lnTo>
                  <a:lnTo>
                    <a:pt x="616" y="223"/>
                  </a:lnTo>
                  <a:lnTo>
                    <a:pt x="609" y="223"/>
                  </a:lnTo>
                  <a:lnTo>
                    <a:pt x="589" y="237"/>
                  </a:lnTo>
                  <a:lnTo>
                    <a:pt x="582" y="237"/>
                  </a:lnTo>
                  <a:lnTo>
                    <a:pt x="575" y="237"/>
                  </a:lnTo>
                  <a:lnTo>
                    <a:pt x="575" y="243"/>
                  </a:lnTo>
                  <a:lnTo>
                    <a:pt x="575" y="250"/>
                  </a:lnTo>
                  <a:lnTo>
                    <a:pt x="582" y="264"/>
                  </a:lnTo>
                  <a:lnTo>
                    <a:pt x="575" y="264"/>
                  </a:lnTo>
                  <a:lnTo>
                    <a:pt x="575" y="270"/>
                  </a:lnTo>
                  <a:lnTo>
                    <a:pt x="582" y="277"/>
                  </a:lnTo>
                  <a:lnTo>
                    <a:pt x="589" y="277"/>
                  </a:lnTo>
                  <a:lnTo>
                    <a:pt x="589" y="284"/>
                  </a:lnTo>
                  <a:lnTo>
                    <a:pt x="596" y="284"/>
                  </a:lnTo>
                  <a:lnTo>
                    <a:pt x="603" y="291"/>
                  </a:lnTo>
                  <a:lnTo>
                    <a:pt x="616" y="291"/>
                  </a:lnTo>
                  <a:lnTo>
                    <a:pt x="623" y="298"/>
                  </a:lnTo>
                  <a:lnTo>
                    <a:pt x="623" y="304"/>
                  </a:lnTo>
                  <a:lnTo>
                    <a:pt x="630" y="298"/>
                  </a:lnTo>
                  <a:lnTo>
                    <a:pt x="623" y="284"/>
                  </a:lnTo>
                  <a:lnTo>
                    <a:pt x="630" y="277"/>
                  </a:lnTo>
                  <a:lnTo>
                    <a:pt x="657" y="291"/>
                  </a:lnTo>
                  <a:lnTo>
                    <a:pt x="670" y="284"/>
                  </a:lnTo>
                  <a:lnTo>
                    <a:pt x="677" y="284"/>
                  </a:lnTo>
                  <a:lnTo>
                    <a:pt x="691" y="291"/>
                  </a:lnTo>
                  <a:lnTo>
                    <a:pt x="697" y="298"/>
                  </a:lnTo>
                  <a:lnTo>
                    <a:pt x="704" y="291"/>
                  </a:lnTo>
                  <a:lnTo>
                    <a:pt x="711" y="291"/>
                  </a:lnTo>
                  <a:lnTo>
                    <a:pt x="718" y="291"/>
                  </a:lnTo>
                  <a:lnTo>
                    <a:pt x="724" y="298"/>
                  </a:lnTo>
                  <a:lnTo>
                    <a:pt x="738" y="291"/>
                  </a:lnTo>
                  <a:lnTo>
                    <a:pt x="745" y="298"/>
                  </a:lnTo>
                  <a:lnTo>
                    <a:pt x="752" y="298"/>
                  </a:lnTo>
                  <a:lnTo>
                    <a:pt x="758" y="298"/>
                  </a:lnTo>
                  <a:lnTo>
                    <a:pt x="765" y="304"/>
                  </a:lnTo>
                  <a:lnTo>
                    <a:pt x="772" y="304"/>
                  </a:lnTo>
                  <a:lnTo>
                    <a:pt x="779" y="304"/>
                  </a:lnTo>
                  <a:lnTo>
                    <a:pt x="785" y="304"/>
                  </a:lnTo>
                  <a:lnTo>
                    <a:pt x="785" y="311"/>
                  </a:lnTo>
                  <a:lnTo>
                    <a:pt x="792" y="318"/>
                  </a:lnTo>
                  <a:lnTo>
                    <a:pt x="806" y="325"/>
                  </a:lnTo>
                  <a:lnTo>
                    <a:pt x="813" y="325"/>
                  </a:lnTo>
                  <a:lnTo>
                    <a:pt x="819" y="331"/>
                  </a:lnTo>
                  <a:lnTo>
                    <a:pt x="826" y="325"/>
                  </a:lnTo>
                  <a:lnTo>
                    <a:pt x="826" y="331"/>
                  </a:lnTo>
                  <a:lnTo>
                    <a:pt x="833" y="338"/>
                  </a:lnTo>
                  <a:lnTo>
                    <a:pt x="833" y="352"/>
                  </a:lnTo>
                  <a:lnTo>
                    <a:pt x="840" y="359"/>
                  </a:lnTo>
                  <a:lnTo>
                    <a:pt x="853" y="359"/>
                  </a:lnTo>
                  <a:lnTo>
                    <a:pt x="867" y="359"/>
                  </a:lnTo>
                  <a:lnTo>
                    <a:pt x="867" y="365"/>
                  </a:lnTo>
                  <a:lnTo>
                    <a:pt x="880" y="372"/>
                  </a:lnTo>
                  <a:lnTo>
                    <a:pt x="874" y="379"/>
                  </a:lnTo>
                  <a:lnTo>
                    <a:pt x="880" y="399"/>
                  </a:lnTo>
                  <a:lnTo>
                    <a:pt x="880" y="413"/>
                  </a:lnTo>
                  <a:lnTo>
                    <a:pt x="887" y="419"/>
                  </a:lnTo>
                  <a:lnTo>
                    <a:pt x="880" y="433"/>
                  </a:lnTo>
                  <a:lnTo>
                    <a:pt x="867" y="447"/>
                  </a:lnTo>
                  <a:lnTo>
                    <a:pt x="853" y="453"/>
                  </a:lnTo>
                  <a:lnTo>
                    <a:pt x="853" y="460"/>
                  </a:lnTo>
                  <a:lnTo>
                    <a:pt x="853" y="480"/>
                  </a:lnTo>
                  <a:lnTo>
                    <a:pt x="846" y="487"/>
                  </a:lnTo>
                  <a:lnTo>
                    <a:pt x="846" y="494"/>
                  </a:lnTo>
                  <a:lnTo>
                    <a:pt x="853" y="508"/>
                  </a:lnTo>
                  <a:lnTo>
                    <a:pt x="853" y="514"/>
                  </a:lnTo>
                  <a:lnTo>
                    <a:pt x="853" y="521"/>
                  </a:lnTo>
                  <a:lnTo>
                    <a:pt x="860" y="528"/>
                  </a:lnTo>
                  <a:lnTo>
                    <a:pt x="853" y="535"/>
                  </a:lnTo>
                  <a:lnTo>
                    <a:pt x="853" y="541"/>
                  </a:lnTo>
                  <a:lnTo>
                    <a:pt x="846" y="535"/>
                  </a:lnTo>
                  <a:lnTo>
                    <a:pt x="840" y="535"/>
                  </a:lnTo>
                  <a:lnTo>
                    <a:pt x="840" y="541"/>
                  </a:lnTo>
                  <a:lnTo>
                    <a:pt x="826" y="548"/>
                  </a:lnTo>
                  <a:lnTo>
                    <a:pt x="819" y="548"/>
                  </a:lnTo>
                  <a:lnTo>
                    <a:pt x="813" y="541"/>
                  </a:lnTo>
                  <a:lnTo>
                    <a:pt x="813" y="555"/>
                  </a:lnTo>
                  <a:lnTo>
                    <a:pt x="813" y="562"/>
                  </a:lnTo>
                  <a:lnTo>
                    <a:pt x="813" y="568"/>
                  </a:lnTo>
                  <a:lnTo>
                    <a:pt x="813" y="562"/>
                  </a:lnTo>
                  <a:lnTo>
                    <a:pt x="819" y="575"/>
                  </a:lnTo>
                  <a:lnTo>
                    <a:pt x="819" y="582"/>
                  </a:lnTo>
                  <a:lnTo>
                    <a:pt x="819" y="602"/>
                  </a:lnTo>
                  <a:lnTo>
                    <a:pt x="813" y="609"/>
                  </a:lnTo>
                  <a:lnTo>
                    <a:pt x="819" y="609"/>
                  </a:lnTo>
                  <a:lnTo>
                    <a:pt x="819" y="616"/>
                  </a:lnTo>
                  <a:lnTo>
                    <a:pt x="826" y="623"/>
                  </a:lnTo>
                  <a:lnTo>
                    <a:pt x="833" y="609"/>
                  </a:lnTo>
                  <a:lnTo>
                    <a:pt x="840" y="623"/>
                  </a:lnTo>
                  <a:lnTo>
                    <a:pt x="840" y="636"/>
                  </a:lnTo>
                  <a:lnTo>
                    <a:pt x="833" y="643"/>
                  </a:lnTo>
                  <a:lnTo>
                    <a:pt x="819" y="643"/>
                  </a:lnTo>
                  <a:lnTo>
                    <a:pt x="813" y="643"/>
                  </a:lnTo>
                  <a:lnTo>
                    <a:pt x="806" y="650"/>
                  </a:lnTo>
                  <a:lnTo>
                    <a:pt x="799" y="657"/>
                  </a:lnTo>
                  <a:lnTo>
                    <a:pt x="792" y="663"/>
                  </a:lnTo>
                  <a:lnTo>
                    <a:pt x="772" y="657"/>
                  </a:lnTo>
                  <a:lnTo>
                    <a:pt x="772" y="663"/>
                  </a:lnTo>
                  <a:lnTo>
                    <a:pt x="758" y="663"/>
                  </a:lnTo>
                  <a:lnTo>
                    <a:pt x="758" y="657"/>
                  </a:lnTo>
                  <a:lnTo>
                    <a:pt x="765" y="657"/>
                  </a:lnTo>
                  <a:lnTo>
                    <a:pt x="772" y="650"/>
                  </a:lnTo>
                  <a:lnTo>
                    <a:pt x="758" y="650"/>
                  </a:lnTo>
                  <a:lnTo>
                    <a:pt x="765" y="643"/>
                  </a:lnTo>
                  <a:lnTo>
                    <a:pt x="752" y="629"/>
                  </a:lnTo>
                  <a:lnTo>
                    <a:pt x="745" y="636"/>
                  </a:lnTo>
                  <a:lnTo>
                    <a:pt x="731" y="629"/>
                  </a:lnTo>
                  <a:lnTo>
                    <a:pt x="724" y="636"/>
                  </a:lnTo>
                  <a:lnTo>
                    <a:pt x="718" y="636"/>
                  </a:lnTo>
                  <a:lnTo>
                    <a:pt x="704" y="650"/>
                  </a:lnTo>
                  <a:lnTo>
                    <a:pt x="697" y="657"/>
                  </a:lnTo>
                  <a:lnTo>
                    <a:pt x="697" y="663"/>
                  </a:lnTo>
                  <a:lnTo>
                    <a:pt x="691" y="670"/>
                  </a:lnTo>
                  <a:lnTo>
                    <a:pt x="684" y="670"/>
                  </a:lnTo>
                  <a:lnTo>
                    <a:pt x="677" y="684"/>
                  </a:lnTo>
                  <a:lnTo>
                    <a:pt x="677" y="690"/>
                  </a:lnTo>
                  <a:lnTo>
                    <a:pt x="664" y="684"/>
                  </a:lnTo>
                  <a:lnTo>
                    <a:pt x="664" y="690"/>
                  </a:lnTo>
                  <a:lnTo>
                    <a:pt x="670" y="697"/>
                  </a:lnTo>
                  <a:lnTo>
                    <a:pt x="670" y="718"/>
                  </a:lnTo>
                  <a:lnTo>
                    <a:pt x="677" y="711"/>
                  </a:lnTo>
                  <a:lnTo>
                    <a:pt x="684" y="711"/>
                  </a:lnTo>
                  <a:lnTo>
                    <a:pt x="697" y="718"/>
                  </a:lnTo>
                  <a:lnTo>
                    <a:pt x="697" y="724"/>
                  </a:lnTo>
                  <a:lnTo>
                    <a:pt x="704" y="738"/>
                  </a:lnTo>
                  <a:lnTo>
                    <a:pt x="711" y="731"/>
                  </a:lnTo>
                  <a:lnTo>
                    <a:pt x="718" y="711"/>
                  </a:lnTo>
                  <a:lnTo>
                    <a:pt x="724" y="704"/>
                  </a:lnTo>
                  <a:lnTo>
                    <a:pt x="724" y="697"/>
                  </a:lnTo>
                  <a:lnTo>
                    <a:pt x="731" y="690"/>
                  </a:lnTo>
                  <a:lnTo>
                    <a:pt x="738" y="704"/>
                  </a:lnTo>
                  <a:lnTo>
                    <a:pt x="745" y="704"/>
                  </a:lnTo>
                  <a:lnTo>
                    <a:pt x="752" y="704"/>
                  </a:lnTo>
                  <a:lnTo>
                    <a:pt x="745" y="711"/>
                  </a:lnTo>
                  <a:lnTo>
                    <a:pt x="745" y="718"/>
                  </a:lnTo>
                  <a:lnTo>
                    <a:pt x="752" y="738"/>
                  </a:lnTo>
                  <a:lnTo>
                    <a:pt x="752" y="745"/>
                  </a:lnTo>
                  <a:lnTo>
                    <a:pt x="758" y="758"/>
                  </a:lnTo>
                  <a:lnTo>
                    <a:pt x="752" y="758"/>
                  </a:lnTo>
                  <a:lnTo>
                    <a:pt x="745" y="765"/>
                  </a:lnTo>
                  <a:lnTo>
                    <a:pt x="745" y="772"/>
                  </a:lnTo>
                  <a:lnTo>
                    <a:pt x="752" y="778"/>
                  </a:lnTo>
                  <a:lnTo>
                    <a:pt x="752" y="785"/>
                  </a:lnTo>
                  <a:lnTo>
                    <a:pt x="752" y="799"/>
                  </a:lnTo>
                  <a:lnTo>
                    <a:pt x="738" y="799"/>
                  </a:lnTo>
                  <a:lnTo>
                    <a:pt x="731" y="799"/>
                  </a:lnTo>
                  <a:lnTo>
                    <a:pt x="724" y="806"/>
                  </a:lnTo>
                  <a:lnTo>
                    <a:pt x="724" y="812"/>
                  </a:lnTo>
                  <a:lnTo>
                    <a:pt x="731" y="826"/>
                  </a:lnTo>
                  <a:lnTo>
                    <a:pt x="718" y="826"/>
                  </a:lnTo>
                  <a:lnTo>
                    <a:pt x="704" y="819"/>
                  </a:lnTo>
                  <a:lnTo>
                    <a:pt x="684" y="826"/>
                  </a:lnTo>
                  <a:lnTo>
                    <a:pt x="684" y="833"/>
                  </a:lnTo>
                  <a:lnTo>
                    <a:pt x="650" y="826"/>
                  </a:lnTo>
                  <a:lnTo>
                    <a:pt x="650" y="819"/>
                  </a:lnTo>
                  <a:lnTo>
                    <a:pt x="657" y="812"/>
                  </a:lnTo>
                  <a:lnTo>
                    <a:pt x="657" y="799"/>
                  </a:lnTo>
                  <a:lnTo>
                    <a:pt x="657" y="792"/>
                  </a:lnTo>
                  <a:lnTo>
                    <a:pt x="650" y="792"/>
                  </a:lnTo>
                  <a:lnTo>
                    <a:pt x="643" y="806"/>
                  </a:lnTo>
                  <a:lnTo>
                    <a:pt x="630" y="819"/>
                  </a:lnTo>
                  <a:lnTo>
                    <a:pt x="630" y="826"/>
                  </a:lnTo>
                  <a:lnTo>
                    <a:pt x="636" y="833"/>
                  </a:lnTo>
                  <a:lnTo>
                    <a:pt x="630" y="833"/>
                  </a:lnTo>
                  <a:lnTo>
                    <a:pt x="623" y="833"/>
                  </a:lnTo>
                  <a:lnTo>
                    <a:pt x="616" y="833"/>
                  </a:lnTo>
                  <a:lnTo>
                    <a:pt x="609" y="826"/>
                  </a:lnTo>
                  <a:lnTo>
                    <a:pt x="603" y="826"/>
                  </a:lnTo>
                  <a:lnTo>
                    <a:pt x="596" y="833"/>
                  </a:lnTo>
                  <a:lnTo>
                    <a:pt x="589" y="833"/>
                  </a:lnTo>
                  <a:lnTo>
                    <a:pt x="582" y="839"/>
                  </a:lnTo>
                  <a:lnTo>
                    <a:pt x="589" y="846"/>
                  </a:lnTo>
                  <a:lnTo>
                    <a:pt x="582" y="846"/>
                  </a:lnTo>
                  <a:lnTo>
                    <a:pt x="575" y="846"/>
                  </a:lnTo>
                  <a:lnTo>
                    <a:pt x="575" y="839"/>
                  </a:lnTo>
                  <a:lnTo>
                    <a:pt x="575" y="833"/>
                  </a:lnTo>
                  <a:lnTo>
                    <a:pt x="582" y="826"/>
                  </a:lnTo>
                  <a:lnTo>
                    <a:pt x="575" y="812"/>
                  </a:lnTo>
                  <a:lnTo>
                    <a:pt x="569" y="819"/>
                  </a:lnTo>
                  <a:lnTo>
                    <a:pt x="555" y="819"/>
                  </a:lnTo>
                  <a:lnTo>
                    <a:pt x="555" y="826"/>
                  </a:lnTo>
                  <a:lnTo>
                    <a:pt x="548" y="833"/>
                  </a:lnTo>
                  <a:lnTo>
                    <a:pt x="542" y="833"/>
                  </a:lnTo>
                  <a:lnTo>
                    <a:pt x="535" y="833"/>
                  </a:lnTo>
                  <a:lnTo>
                    <a:pt x="535" y="819"/>
                  </a:lnTo>
                  <a:lnTo>
                    <a:pt x="528" y="812"/>
                  </a:lnTo>
                  <a:lnTo>
                    <a:pt x="521" y="806"/>
                  </a:lnTo>
                  <a:lnTo>
                    <a:pt x="515" y="806"/>
                  </a:lnTo>
                  <a:lnTo>
                    <a:pt x="515" y="785"/>
                  </a:lnTo>
                  <a:lnTo>
                    <a:pt x="508" y="792"/>
                  </a:lnTo>
                  <a:lnTo>
                    <a:pt x="501" y="792"/>
                  </a:lnTo>
                  <a:lnTo>
                    <a:pt x="487" y="799"/>
                  </a:lnTo>
                  <a:lnTo>
                    <a:pt x="494" y="785"/>
                  </a:lnTo>
                  <a:lnTo>
                    <a:pt x="501" y="765"/>
                  </a:lnTo>
                  <a:lnTo>
                    <a:pt x="508" y="751"/>
                  </a:lnTo>
                  <a:lnTo>
                    <a:pt x="508" y="724"/>
                  </a:lnTo>
                  <a:lnTo>
                    <a:pt x="508" y="711"/>
                  </a:lnTo>
                  <a:lnTo>
                    <a:pt x="487" y="704"/>
                  </a:lnTo>
                  <a:lnTo>
                    <a:pt x="481" y="697"/>
                  </a:lnTo>
                  <a:lnTo>
                    <a:pt x="467" y="684"/>
                  </a:lnTo>
                  <a:lnTo>
                    <a:pt x="460" y="677"/>
                  </a:lnTo>
                  <a:lnTo>
                    <a:pt x="454" y="677"/>
                  </a:lnTo>
                  <a:lnTo>
                    <a:pt x="447" y="684"/>
                  </a:lnTo>
                  <a:lnTo>
                    <a:pt x="440" y="677"/>
                  </a:lnTo>
                  <a:lnTo>
                    <a:pt x="433" y="697"/>
                  </a:lnTo>
                  <a:lnTo>
                    <a:pt x="433" y="704"/>
                  </a:lnTo>
                  <a:lnTo>
                    <a:pt x="426" y="718"/>
                  </a:lnTo>
                  <a:lnTo>
                    <a:pt x="426" y="724"/>
                  </a:lnTo>
                  <a:lnTo>
                    <a:pt x="420" y="724"/>
                  </a:lnTo>
                  <a:lnTo>
                    <a:pt x="413" y="731"/>
                  </a:lnTo>
                  <a:lnTo>
                    <a:pt x="406" y="738"/>
                  </a:lnTo>
                  <a:lnTo>
                    <a:pt x="406" y="745"/>
                  </a:lnTo>
                  <a:lnTo>
                    <a:pt x="399" y="738"/>
                  </a:lnTo>
                  <a:lnTo>
                    <a:pt x="393" y="751"/>
                  </a:lnTo>
                  <a:lnTo>
                    <a:pt x="386" y="751"/>
                  </a:lnTo>
                  <a:lnTo>
                    <a:pt x="386" y="745"/>
                  </a:lnTo>
                  <a:lnTo>
                    <a:pt x="379" y="738"/>
                  </a:lnTo>
                  <a:lnTo>
                    <a:pt x="372" y="724"/>
                  </a:lnTo>
                  <a:lnTo>
                    <a:pt x="393" y="718"/>
                  </a:lnTo>
                  <a:lnTo>
                    <a:pt x="393" y="711"/>
                  </a:lnTo>
                  <a:lnTo>
                    <a:pt x="393" y="704"/>
                  </a:lnTo>
                  <a:lnTo>
                    <a:pt x="393" y="690"/>
                  </a:lnTo>
                  <a:lnTo>
                    <a:pt x="393" y="684"/>
                  </a:lnTo>
                  <a:lnTo>
                    <a:pt x="379" y="690"/>
                  </a:lnTo>
                  <a:lnTo>
                    <a:pt x="372" y="690"/>
                  </a:lnTo>
                  <a:lnTo>
                    <a:pt x="372" y="684"/>
                  </a:lnTo>
                  <a:lnTo>
                    <a:pt x="372" y="677"/>
                  </a:lnTo>
                  <a:lnTo>
                    <a:pt x="372" y="670"/>
                  </a:lnTo>
                  <a:lnTo>
                    <a:pt x="359" y="657"/>
                  </a:lnTo>
                  <a:lnTo>
                    <a:pt x="352" y="657"/>
                  </a:lnTo>
                  <a:lnTo>
                    <a:pt x="345" y="657"/>
                  </a:lnTo>
                  <a:lnTo>
                    <a:pt x="332" y="650"/>
                  </a:lnTo>
                  <a:lnTo>
                    <a:pt x="332" y="643"/>
                  </a:lnTo>
                  <a:lnTo>
                    <a:pt x="325" y="623"/>
                  </a:lnTo>
                  <a:lnTo>
                    <a:pt x="325" y="616"/>
                  </a:lnTo>
                  <a:lnTo>
                    <a:pt x="332" y="609"/>
                  </a:lnTo>
                  <a:lnTo>
                    <a:pt x="325" y="609"/>
                  </a:lnTo>
                  <a:lnTo>
                    <a:pt x="325" y="602"/>
                  </a:lnTo>
                  <a:lnTo>
                    <a:pt x="325" y="596"/>
                  </a:lnTo>
                  <a:lnTo>
                    <a:pt x="311" y="589"/>
                  </a:lnTo>
                  <a:lnTo>
                    <a:pt x="305" y="589"/>
                  </a:lnTo>
                  <a:lnTo>
                    <a:pt x="298" y="589"/>
                  </a:lnTo>
                  <a:lnTo>
                    <a:pt x="305" y="582"/>
                  </a:lnTo>
                  <a:lnTo>
                    <a:pt x="298" y="582"/>
                  </a:lnTo>
                  <a:lnTo>
                    <a:pt x="284" y="575"/>
                  </a:lnTo>
                  <a:lnTo>
                    <a:pt x="277" y="575"/>
                  </a:lnTo>
                  <a:lnTo>
                    <a:pt x="271" y="582"/>
                  </a:lnTo>
                  <a:lnTo>
                    <a:pt x="264" y="582"/>
                  </a:lnTo>
                  <a:lnTo>
                    <a:pt x="257" y="582"/>
                  </a:lnTo>
                  <a:lnTo>
                    <a:pt x="250" y="575"/>
                  </a:lnTo>
                  <a:lnTo>
                    <a:pt x="250" y="568"/>
                  </a:lnTo>
                  <a:lnTo>
                    <a:pt x="244" y="562"/>
                  </a:lnTo>
                  <a:lnTo>
                    <a:pt x="237" y="562"/>
                  </a:lnTo>
                  <a:lnTo>
                    <a:pt x="230" y="555"/>
                  </a:lnTo>
                  <a:lnTo>
                    <a:pt x="237" y="555"/>
                  </a:lnTo>
                  <a:lnTo>
                    <a:pt x="237" y="548"/>
                  </a:lnTo>
                  <a:lnTo>
                    <a:pt x="230" y="548"/>
                  </a:lnTo>
                  <a:lnTo>
                    <a:pt x="230" y="541"/>
                  </a:lnTo>
                  <a:lnTo>
                    <a:pt x="223" y="541"/>
                  </a:lnTo>
                  <a:lnTo>
                    <a:pt x="217" y="548"/>
                  </a:lnTo>
                  <a:lnTo>
                    <a:pt x="210" y="541"/>
                  </a:lnTo>
                  <a:lnTo>
                    <a:pt x="203" y="541"/>
                  </a:lnTo>
                  <a:lnTo>
                    <a:pt x="203" y="535"/>
                  </a:lnTo>
                  <a:lnTo>
                    <a:pt x="196" y="528"/>
                  </a:lnTo>
                  <a:lnTo>
                    <a:pt x="203" y="521"/>
                  </a:lnTo>
                  <a:lnTo>
                    <a:pt x="203" y="514"/>
                  </a:lnTo>
                  <a:lnTo>
                    <a:pt x="196" y="514"/>
                  </a:lnTo>
                  <a:lnTo>
                    <a:pt x="189" y="514"/>
                  </a:lnTo>
                  <a:lnTo>
                    <a:pt x="189" y="521"/>
                  </a:lnTo>
                  <a:lnTo>
                    <a:pt x="183" y="521"/>
                  </a:lnTo>
                  <a:lnTo>
                    <a:pt x="176" y="514"/>
                  </a:lnTo>
                  <a:lnTo>
                    <a:pt x="169" y="514"/>
                  </a:lnTo>
                  <a:lnTo>
                    <a:pt x="176" y="521"/>
                  </a:lnTo>
                  <a:lnTo>
                    <a:pt x="169" y="521"/>
                  </a:lnTo>
                  <a:lnTo>
                    <a:pt x="162" y="514"/>
                  </a:lnTo>
                  <a:lnTo>
                    <a:pt x="156" y="514"/>
                  </a:lnTo>
                  <a:lnTo>
                    <a:pt x="149" y="514"/>
                  </a:lnTo>
                  <a:lnTo>
                    <a:pt x="142" y="521"/>
                  </a:lnTo>
                  <a:lnTo>
                    <a:pt x="128" y="521"/>
                  </a:lnTo>
                  <a:lnTo>
                    <a:pt x="115" y="521"/>
                  </a:lnTo>
                  <a:lnTo>
                    <a:pt x="122" y="514"/>
                  </a:lnTo>
                  <a:lnTo>
                    <a:pt x="128" y="514"/>
                  </a:lnTo>
                  <a:lnTo>
                    <a:pt x="135" y="494"/>
                  </a:lnTo>
                  <a:lnTo>
                    <a:pt x="135" y="487"/>
                  </a:lnTo>
                  <a:lnTo>
                    <a:pt x="128" y="487"/>
                  </a:lnTo>
                  <a:lnTo>
                    <a:pt x="122" y="480"/>
                  </a:lnTo>
                  <a:lnTo>
                    <a:pt x="108" y="467"/>
                  </a:lnTo>
                  <a:lnTo>
                    <a:pt x="115" y="460"/>
                  </a:lnTo>
                  <a:lnTo>
                    <a:pt x="115" y="453"/>
                  </a:lnTo>
                  <a:lnTo>
                    <a:pt x="122" y="433"/>
                  </a:lnTo>
                  <a:lnTo>
                    <a:pt x="128" y="433"/>
                  </a:lnTo>
                  <a:lnTo>
                    <a:pt x="135" y="426"/>
                  </a:lnTo>
                  <a:lnTo>
                    <a:pt x="128" y="426"/>
                  </a:lnTo>
                  <a:lnTo>
                    <a:pt x="135" y="419"/>
                  </a:lnTo>
                  <a:lnTo>
                    <a:pt x="142" y="413"/>
                  </a:lnTo>
                  <a:lnTo>
                    <a:pt x="149" y="406"/>
                  </a:lnTo>
                  <a:lnTo>
                    <a:pt x="149" y="399"/>
                  </a:lnTo>
                  <a:lnTo>
                    <a:pt x="149" y="392"/>
                  </a:lnTo>
                  <a:lnTo>
                    <a:pt x="156" y="386"/>
                  </a:lnTo>
                  <a:lnTo>
                    <a:pt x="149" y="379"/>
                  </a:lnTo>
                  <a:lnTo>
                    <a:pt x="142" y="372"/>
                  </a:lnTo>
                  <a:lnTo>
                    <a:pt x="135" y="372"/>
                  </a:lnTo>
                  <a:lnTo>
                    <a:pt x="128" y="386"/>
                  </a:lnTo>
                  <a:lnTo>
                    <a:pt x="122" y="392"/>
                  </a:lnTo>
                  <a:lnTo>
                    <a:pt x="122" y="399"/>
                  </a:lnTo>
                  <a:lnTo>
                    <a:pt x="115" y="406"/>
                  </a:lnTo>
                  <a:lnTo>
                    <a:pt x="108" y="413"/>
                  </a:lnTo>
                  <a:lnTo>
                    <a:pt x="95" y="406"/>
                  </a:lnTo>
                  <a:lnTo>
                    <a:pt x="81" y="392"/>
                  </a:lnTo>
                  <a:lnTo>
                    <a:pt x="74" y="413"/>
                  </a:lnTo>
                  <a:lnTo>
                    <a:pt x="67" y="413"/>
                  </a:lnTo>
                  <a:lnTo>
                    <a:pt x="67" y="426"/>
                  </a:lnTo>
                  <a:lnTo>
                    <a:pt x="54" y="433"/>
                  </a:lnTo>
                  <a:lnTo>
                    <a:pt x="67" y="447"/>
                  </a:lnTo>
                  <a:lnTo>
                    <a:pt x="61" y="447"/>
                  </a:lnTo>
                  <a:lnTo>
                    <a:pt x="54" y="440"/>
                  </a:lnTo>
                  <a:lnTo>
                    <a:pt x="7" y="386"/>
                  </a:lnTo>
                  <a:lnTo>
                    <a:pt x="0" y="379"/>
                  </a:lnTo>
                  <a:lnTo>
                    <a:pt x="7" y="372"/>
                  </a:lnTo>
                  <a:lnTo>
                    <a:pt x="7" y="359"/>
                  </a:lnTo>
                  <a:lnTo>
                    <a:pt x="34" y="345"/>
                  </a:lnTo>
                  <a:lnTo>
                    <a:pt x="34" y="331"/>
                  </a:lnTo>
                  <a:lnTo>
                    <a:pt x="40" y="325"/>
                  </a:lnTo>
                  <a:lnTo>
                    <a:pt x="47" y="325"/>
                  </a:lnTo>
                  <a:lnTo>
                    <a:pt x="47" y="311"/>
                  </a:lnTo>
                  <a:lnTo>
                    <a:pt x="54" y="304"/>
                  </a:lnTo>
                  <a:lnTo>
                    <a:pt x="61" y="304"/>
                  </a:lnTo>
                  <a:lnTo>
                    <a:pt x="61" y="311"/>
                  </a:lnTo>
                  <a:lnTo>
                    <a:pt x="67" y="311"/>
                  </a:lnTo>
                  <a:lnTo>
                    <a:pt x="67" y="304"/>
                  </a:lnTo>
                  <a:lnTo>
                    <a:pt x="74" y="311"/>
                  </a:lnTo>
                  <a:lnTo>
                    <a:pt x="74" y="304"/>
                  </a:lnTo>
                  <a:lnTo>
                    <a:pt x="88" y="311"/>
                  </a:lnTo>
                  <a:lnTo>
                    <a:pt x="101" y="318"/>
                  </a:lnTo>
                  <a:lnTo>
                    <a:pt x="122" y="318"/>
                  </a:lnTo>
                  <a:lnTo>
                    <a:pt x="115" y="325"/>
                  </a:lnTo>
                  <a:lnTo>
                    <a:pt x="115" y="338"/>
                  </a:lnTo>
                  <a:lnTo>
                    <a:pt x="122" y="345"/>
                  </a:lnTo>
                  <a:lnTo>
                    <a:pt x="128" y="345"/>
                  </a:lnTo>
                  <a:lnTo>
                    <a:pt x="135" y="359"/>
                  </a:lnTo>
                  <a:lnTo>
                    <a:pt x="149" y="352"/>
                  </a:lnTo>
                  <a:lnTo>
                    <a:pt x="156" y="352"/>
                  </a:lnTo>
                  <a:lnTo>
                    <a:pt x="162" y="359"/>
                  </a:lnTo>
                  <a:lnTo>
                    <a:pt x="169" y="359"/>
                  </a:lnTo>
                  <a:lnTo>
                    <a:pt x="176" y="359"/>
                  </a:lnTo>
                  <a:lnTo>
                    <a:pt x="183" y="359"/>
                  </a:lnTo>
                  <a:lnTo>
                    <a:pt x="189" y="359"/>
                  </a:lnTo>
                  <a:lnTo>
                    <a:pt x="217" y="352"/>
                  </a:lnTo>
                  <a:lnTo>
                    <a:pt x="223" y="352"/>
                  </a:lnTo>
                  <a:lnTo>
                    <a:pt x="230" y="352"/>
                  </a:lnTo>
                  <a:lnTo>
                    <a:pt x="230" y="338"/>
                  </a:lnTo>
                  <a:lnTo>
                    <a:pt x="237" y="331"/>
                  </a:lnTo>
                  <a:lnTo>
                    <a:pt x="244" y="331"/>
                  </a:lnTo>
                  <a:lnTo>
                    <a:pt x="250" y="318"/>
                  </a:lnTo>
                  <a:lnTo>
                    <a:pt x="257" y="318"/>
                  </a:lnTo>
                  <a:lnTo>
                    <a:pt x="257" y="311"/>
                  </a:lnTo>
                  <a:lnTo>
                    <a:pt x="250" y="304"/>
                  </a:lnTo>
                  <a:lnTo>
                    <a:pt x="244" y="298"/>
                  </a:lnTo>
                  <a:lnTo>
                    <a:pt x="230" y="298"/>
                  </a:lnTo>
                  <a:lnTo>
                    <a:pt x="223" y="298"/>
                  </a:lnTo>
                  <a:lnTo>
                    <a:pt x="223" y="291"/>
                  </a:lnTo>
                  <a:lnTo>
                    <a:pt x="210" y="284"/>
                  </a:lnTo>
                  <a:lnTo>
                    <a:pt x="203" y="277"/>
                  </a:lnTo>
                  <a:lnTo>
                    <a:pt x="210" y="270"/>
                  </a:lnTo>
                  <a:lnTo>
                    <a:pt x="210" y="264"/>
                  </a:lnTo>
                  <a:lnTo>
                    <a:pt x="217" y="264"/>
                  </a:lnTo>
                  <a:lnTo>
                    <a:pt x="237" y="270"/>
                  </a:lnTo>
                  <a:lnTo>
                    <a:pt x="237" y="264"/>
                  </a:lnTo>
                  <a:lnTo>
                    <a:pt x="244" y="257"/>
                  </a:lnTo>
                  <a:lnTo>
                    <a:pt x="257" y="257"/>
                  </a:lnTo>
                  <a:lnTo>
                    <a:pt x="277" y="250"/>
                  </a:lnTo>
                  <a:lnTo>
                    <a:pt x="271" y="243"/>
                  </a:lnTo>
                  <a:lnTo>
                    <a:pt x="271" y="250"/>
                  </a:lnTo>
                  <a:lnTo>
                    <a:pt x="264" y="250"/>
                  </a:lnTo>
                  <a:lnTo>
                    <a:pt x="250" y="257"/>
                  </a:lnTo>
                  <a:lnTo>
                    <a:pt x="250" y="243"/>
                  </a:lnTo>
                  <a:lnTo>
                    <a:pt x="257" y="237"/>
                  </a:lnTo>
                  <a:lnTo>
                    <a:pt x="250" y="230"/>
                  </a:lnTo>
                  <a:lnTo>
                    <a:pt x="244" y="230"/>
                  </a:lnTo>
                  <a:lnTo>
                    <a:pt x="237" y="230"/>
                  </a:lnTo>
                  <a:lnTo>
                    <a:pt x="223" y="223"/>
                  </a:lnTo>
                  <a:lnTo>
                    <a:pt x="217" y="223"/>
                  </a:lnTo>
                  <a:lnTo>
                    <a:pt x="223" y="210"/>
                  </a:lnTo>
                  <a:lnTo>
                    <a:pt x="223" y="203"/>
                  </a:lnTo>
                  <a:lnTo>
                    <a:pt x="217" y="203"/>
                  </a:lnTo>
                  <a:lnTo>
                    <a:pt x="217" y="196"/>
                  </a:lnTo>
                  <a:lnTo>
                    <a:pt x="203" y="196"/>
                  </a:lnTo>
                  <a:lnTo>
                    <a:pt x="196" y="196"/>
                  </a:lnTo>
                  <a:lnTo>
                    <a:pt x="189" y="203"/>
                  </a:lnTo>
                  <a:lnTo>
                    <a:pt x="189" y="223"/>
                  </a:lnTo>
                  <a:lnTo>
                    <a:pt x="162" y="237"/>
                  </a:lnTo>
                  <a:lnTo>
                    <a:pt x="169" y="243"/>
                  </a:lnTo>
                  <a:lnTo>
                    <a:pt x="156" y="243"/>
                  </a:lnTo>
                  <a:lnTo>
                    <a:pt x="142" y="237"/>
                  </a:lnTo>
                  <a:lnTo>
                    <a:pt x="135" y="237"/>
                  </a:lnTo>
                  <a:lnTo>
                    <a:pt x="122" y="237"/>
                  </a:lnTo>
                  <a:lnTo>
                    <a:pt x="101" y="230"/>
                  </a:lnTo>
                  <a:lnTo>
                    <a:pt x="95" y="223"/>
                  </a:lnTo>
                  <a:lnTo>
                    <a:pt x="101" y="216"/>
                  </a:lnTo>
                  <a:lnTo>
                    <a:pt x="115" y="216"/>
                  </a:lnTo>
                  <a:lnTo>
                    <a:pt x="122" y="216"/>
                  </a:lnTo>
                  <a:lnTo>
                    <a:pt x="122" y="210"/>
                  </a:lnTo>
                  <a:lnTo>
                    <a:pt x="115" y="210"/>
                  </a:lnTo>
                  <a:lnTo>
                    <a:pt x="122" y="203"/>
                  </a:lnTo>
                  <a:lnTo>
                    <a:pt x="122" y="189"/>
                  </a:lnTo>
                  <a:lnTo>
                    <a:pt x="122" y="182"/>
                  </a:lnTo>
                  <a:lnTo>
                    <a:pt x="122" y="176"/>
                  </a:lnTo>
                  <a:lnTo>
                    <a:pt x="122" y="169"/>
                  </a:lnTo>
                  <a:lnTo>
                    <a:pt x="115" y="169"/>
                  </a:lnTo>
                  <a:lnTo>
                    <a:pt x="108" y="162"/>
                  </a:lnTo>
                  <a:lnTo>
                    <a:pt x="115" y="155"/>
                  </a:lnTo>
                  <a:lnTo>
                    <a:pt x="115" y="149"/>
                  </a:lnTo>
                  <a:lnTo>
                    <a:pt x="128" y="135"/>
                  </a:lnTo>
                  <a:lnTo>
                    <a:pt x="122" y="121"/>
                  </a:lnTo>
                  <a:lnTo>
                    <a:pt x="115" y="121"/>
                  </a:lnTo>
                  <a:lnTo>
                    <a:pt x="115" y="128"/>
                  </a:lnTo>
                  <a:lnTo>
                    <a:pt x="108" y="121"/>
                  </a:lnTo>
                  <a:lnTo>
                    <a:pt x="101" y="121"/>
                  </a:lnTo>
                  <a:lnTo>
                    <a:pt x="88" y="115"/>
                  </a:lnTo>
                  <a:lnTo>
                    <a:pt x="88" y="108"/>
                  </a:lnTo>
                  <a:lnTo>
                    <a:pt x="108" y="81"/>
                  </a:lnTo>
                  <a:lnTo>
                    <a:pt x="101" y="81"/>
                  </a:lnTo>
                  <a:lnTo>
                    <a:pt x="108" y="67"/>
                  </a:lnTo>
                  <a:lnTo>
                    <a:pt x="115" y="60"/>
                  </a:lnTo>
                  <a:lnTo>
                    <a:pt x="122" y="60"/>
                  </a:lnTo>
                  <a:lnTo>
                    <a:pt x="128" y="60"/>
                  </a:lnTo>
                  <a:lnTo>
                    <a:pt x="128" y="67"/>
                  </a:lnTo>
                  <a:lnTo>
                    <a:pt x="135" y="67"/>
                  </a:lnTo>
                  <a:lnTo>
                    <a:pt x="142" y="81"/>
                  </a:lnTo>
                  <a:lnTo>
                    <a:pt x="149" y="81"/>
                  </a:lnTo>
                  <a:lnTo>
                    <a:pt x="162" y="74"/>
                  </a:lnTo>
                  <a:lnTo>
                    <a:pt x="169" y="74"/>
                  </a:lnTo>
                  <a:lnTo>
                    <a:pt x="176" y="81"/>
                  </a:lnTo>
                  <a:lnTo>
                    <a:pt x="189" y="67"/>
                  </a:lnTo>
                  <a:lnTo>
                    <a:pt x="217" y="60"/>
                  </a:lnTo>
                  <a:lnTo>
                    <a:pt x="217" y="54"/>
                  </a:lnTo>
                  <a:lnTo>
                    <a:pt x="223" y="40"/>
                  </a:lnTo>
                  <a:lnTo>
                    <a:pt x="223" y="27"/>
                  </a:lnTo>
                  <a:lnTo>
                    <a:pt x="223" y="20"/>
                  </a:lnTo>
                  <a:lnTo>
                    <a:pt x="230" y="13"/>
                  </a:lnTo>
                  <a:lnTo>
                    <a:pt x="217" y="13"/>
                  </a:lnTo>
                  <a:lnTo>
                    <a:pt x="210" y="6"/>
                  </a:lnTo>
                  <a:lnTo>
                    <a:pt x="217" y="0"/>
                  </a:lnTo>
                  <a:lnTo>
                    <a:pt x="223" y="6"/>
                  </a:lnTo>
                  <a:lnTo>
                    <a:pt x="223" y="13"/>
                  </a:lnTo>
                  <a:lnTo>
                    <a:pt x="230" y="13"/>
                  </a:lnTo>
                  <a:lnTo>
                    <a:pt x="230" y="20"/>
                  </a:lnTo>
                  <a:lnTo>
                    <a:pt x="237" y="20"/>
                  </a:lnTo>
                  <a:lnTo>
                    <a:pt x="257" y="20"/>
                  </a:lnTo>
                  <a:lnTo>
                    <a:pt x="257" y="13"/>
                  </a:lnTo>
                  <a:lnTo>
                    <a:pt x="264" y="33"/>
                  </a:lnTo>
                  <a:lnTo>
                    <a:pt x="271" y="47"/>
                  </a:lnTo>
                  <a:lnTo>
                    <a:pt x="284" y="54"/>
                  </a:lnTo>
                  <a:lnTo>
                    <a:pt x="277" y="67"/>
                  </a:lnTo>
                  <a:lnTo>
                    <a:pt x="284" y="67"/>
                  </a:lnTo>
                  <a:lnTo>
                    <a:pt x="291" y="81"/>
                  </a:lnTo>
                  <a:lnTo>
                    <a:pt x="291" y="88"/>
                  </a:lnTo>
                  <a:lnTo>
                    <a:pt x="298" y="94"/>
                  </a:lnTo>
                  <a:lnTo>
                    <a:pt x="291" y="94"/>
                  </a:lnTo>
                  <a:lnTo>
                    <a:pt x="291" y="101"/>
                  </a:lnTo>
                  <a:lnTo>
                    <a:pt x="284" y="101"/>
                  </a:lnTo>
                  <a:lnTo>
                    <a:pt x="277" y="115"/>
                  </a:lnTo>
                  <a:lnTo>
                    <a:pt x="271" y="128"/>
                  </a:lnTo>
                  <a:lnTo>
                    <a:pt x="264" y="135"/>
                  </a:lnTo>
                  <a:lnTo>
                    <a:pt x="271" y="142"/>
                  </a:lnTo>
                  <a:lnTo>
                    <a:pt x="291" y="155"/>
                  </a:lnTo>
                  <a:lnTo>
                    <a:pt x="291" y="162"/>
                  </a:lnTo>
                  <a:lnTo>
                    <a:pt x="298" y="162"/>
                  </a:lnTo>
                  <a:lnTo>
                    <a:pt x="311" y="176"/>
                  </a:lnTo>
                  <a:lnTo>
                    <a:pt x="318" y="182"/>
                  </a:lnTo>
                  <a:lnTo>
                    <a:pt x="332" y="196"/>
                  </a:lnTo>
                  <a:lnTo>
                    <a:pt x="332" y="189"/>
                  </a:lnTo>
                  <a:lnTo>
                    <a:pt x="338" y="189"/>
                  </a:lnTo>
                  <a:lnTo>
                    <a:pt x="352" y="189"/>
                  </a:lnTo>
                  <a:lnTo>
                    <a:pt x="366" y="196"/>
                  </a:lnTo>
                  <a:lnTo>
                    <a:pt x="379" y="196"/>
                  </a:lnTo>
                  <a:lnTo>
                    <a:pt x="393" y="210"/>
                  </a:lnTo>
                  <a:lnTo>
                    <a:pt x="420" y="210"/>
                  </a:lnTo>
                  <a:lnTo>
                    <a:pt x="426" y="210"/>
                  </a:lnTo>
                  <a:lnTo>
                    <a:pt x="433" y="216"/>
                  </a:lnTo>
                  <a:lnTo>
                    <a:pt x="447" y="216"/>
                  </a:lnTo>
                  <a:lnTo>
                    <a:pt x="454" y="216"/>
                  </a:lnTo>
                  <a:lnTo>
                    <a:pt x="454" y="210"/>
                  </a:lnTo>
                  <a:lnTo>
                    <a:pt x="460" y="210"/>
                  </a:lnTo>
                  <a:lnTo>
                    <a:pt x="460" y="216"/>
                  </a:lnTo>
                  <a:lnTo>
                    <a:pt x="467" y="216"/>
                  </a:lnTo>
                  <a:lnTo>
                    <a:pt x="481" y="210"/>
                  </a:lnTo>
                  <a:lnTo>
                    <a:pt x="487" y="210"/>
                  </a:lnTo>
                  <a:lnTo>
                    <a:pt x="487" y="216"/>
                  </a:lnTo>
                  <a:lnTo>
                    <a:pt x="494" y="216"/>
                  </a:lnTo>
                  <a:lnTo>
                    <a:pt x="501" y="223"/>
                  </a:lnTo>
                  <a:lnTo>
                    <a:pt x="501" y="216"/>
                  </a:lnTo>
                  <a:lnTo>
                    <a:pt x="501" y="223"/>
                  </a:lnTo>
                  <a:lnTo>
                    <a:pt x="515" y="216"/>
                  </a:lnTo>
                  <a:lnTo>
                    <a:pt x="521" y="210"/>
                  </a:lnTo>
                  <a:lnTo>
                    <a:pt x="528" y="216"/>
                  </a:lnTo>
                  <a:lnTo>
                    <a:pt x="528" y="210"/>
                  </a:lnTo>
                  <a:lnTo>
                    <a:pt x="528" y="216"/>
                  </a:lnTo>
                  <a:lnTo>
                    <a:pt x="542" y="223"/>
                  </a:lnTo>
                  <a:lnTo>
                    <a:pt x="548" y="223"/>
                  </a:lnTo>
                  <a:lnTo>
                    <a:pt x="548" y="216"/>
                  </a:lnTo>
                  <a:lnTo>
                    <a:pt x="548" y="210"/>
                  </a:lnTo>
                  <a:lnTo>
                    <a:pt x="548" y="196"/>
                  </a:lnTo>
                  <a:lnTo>
                    <a:pt x="542" y="196"/>
                  </a:lnTo>
                  <a:lnTo>
                    <a:pt x="535" y="182"/>
                  </a:lnTo>
                  <a:lnTo>
                    <a:pt x="535" y="176"/>
                  </a:lnTo>
                  <a:lnTo>
                    <a:pt x="528" y="176"/>
                  </a:lnTo>
                  <a:lnTo>
                    <a:pt x="521" y="169"/>
                  </a:lnTo>
                  <a:lnTo>
                    <a:pt x="521" y="162"/>
                  </a:lnTo>
                  <a:lnTo>
                    <a:pt x="548" y="149"/>
                  </a:lnTo>
                  <a:lnTo>
                    <a:pt x="555" y="149"/>
                  </a:lnTo>
                  <a:lnTo>
                    <a:pt x="569" y="149"/>
                  </a:lnTo>
                  <a:lnTo>
                    <a:pt x="582" y="155"/>
                  </a:lnTo>
                  <a:lnTo>
                    <a:pt x="609" y="149"/>
                  </a:lnTo>
                  <a:lnTo>
                    <a:pt x="616" y="149"/>
                  </a:lnTo>
                  <a:lnTo>
                    <a:pt x="623" y="142"/>
                  </a:lnTo>
                  <a:lnTo>
                    <a:pt x="623" y="149"/>
                  </a:lnTo>
                  <a:lnTo>
                    <a:pt x="623" y="155"/>
                  </a:lnTo>
                  <a:lnTo>
                    <a:pt x="616" y="162"/>
                  </a:lnTo>
                  <a:lnTo>
                    <a:pt x="623" y="162"/>
                  </a:lnTo>
                  <a:close/>
                </a:path>
              </a:pathLst>
            </a:custGeom>
            <a:solidFill>
              <a:srgbClr val="001F5A"/>
            </a:solidFill>
            <a:ln w="1" cap="sq">
              <a:solidFill>
                <a:srgbClr val="7F7F7F"/>
              </a:solidFill>
              <a:prstDash val="solid"/>
              <a:miter lim="800000"/>
              <a:headEnd/>
              <a:tailEnd/>
            </a:ln>
          </p:spPr>
          <p:txBody>
            <a:bodyPr lIns="100796" tIns="50398" rIns="100796" bIns="50398"/>
            <a:lstStyle/>
            <a:p>
              <a:endParaRPr lang="es-ES" sz="2004" dirty="0"/>
            </a:p>
          </p:txBody>
        </p:sp>
        <p:sp>
          <p:nvSpPr>
            <p:cNvPr id="46" name="navarra">
              <a:extLst>
                <a:ext uri="{FF2B5EF4-FFF2-40B4-BE49-F238E27FC236}">
                  <a16:creationId xmlns:a16="http://schemas.microsoft.com/office/drawing/2014/main" id="{670346C6-5D5F-6BCE-10E1-1B6A71695E6F}"/>
                </a:ext>
              </a:extLst>
            </p:cNvPr>
            <p:cNvSpPr>
              <a:spLocks/>
            </p:cNvSpPr>
            <p:nvPr/>
          </p:nvSpPr>
          <p:spPr bwMode="auto">
            <a:xfrm>
              <a:off x="14509059" y="5653064"/>
              <a:ext cx="549745" cy="639561"/>
            </a:xfrm>
            <a:custGeom>
              <a:avLst/>
              <a:gdLst>
                <a:gd name="T0" fmla="*/ 2147483647 w 1483"/>
                <a:gd name="T1" fmla="*/ 2147483647 h 1598"/>
                <a:gd name="T2" fmla="*/ 2147483647 w 1483"/>
                <a:gd name="T3" fmla="*/ 1698216364 h 1598"/>
                <a:gd name="T4" fmla="*/ 2147483647 w 1483"/>
                <a:gd name="T5" fmla="*/ 2147483647 h 1598"/>
                <a:gd name="T6" fmla="*/ 2147483647 w 1483"/>
                <a:gd name="T7" fmla="*/ 2147483647 h 1598"/>
                <a:gd name="T8" fmla="*/ 2147483647 w 1483"/>
                <a:gd name="T9" fmla="*/ 2147483647 h 1598"/>
                <a:gd name="T10" fmla="*/ 2147483647 w 1483"/>
                <a:gd name="T11" fmla="*/ 2147483647 h 1598"/>
                <a:gd name="T12" fmla="*/ 2147483647 w 1483"/>
                <a:gd name="T13" fmla="*/ 2147483647 h 1598"/>
                <a:gd name="T14" fmla="*/ 2147483647 w 1483"/>
                <a:gd name="T15" fmla="*/ 2147483647 h 1598"/>
                <a:gd name="T16" fmla="*/ 2147483647 w 1483"/>
                <a:gd name="T17" fmla="*/ 2147483647 h 1598"/>
                <a:gd name="T18" fmla="*/ 2147483647 w 1483"/>
                <a:gd name="T19" fmla="*/ 2147483647 h 1598"/>
                <a:gd name="T20" fmla="*/ 2147483647 w 1483"/>
                <a:gd name="T21" fmla="*/ 2147483647 h 1598"/>
                <a:gd name="T22" fmla="*/ 2147483647 w 1483"/>
                <a:gd name="T23" fmla="*/ 2147483647 h 1598"/>
                <a:gd name="T24" fmla="*/ 2147483647 w 1483"/>
                <a:gd name="T25" fmla="*/ 2147483647 h 1598"/>
                <a:gd name="T26" fmla="*/ 2147483647 w 1483"/>
                <a:gd name="T27" fmla="*/ 2147483647 h 1598"/>
                <a:gd name="T28" fmla="*/ 2147483647 w 1483"/>
                <a:gd name="T29" fmla="*/ 2147483647 h 1598"/>
                <a:gd name="T30" fmla="*/ 2147483647 w 1483"/>
                <a:gd name="T31" fmla="*/ 2147483647 h 1598"/>
                <a:gd name="T32" fmla="*/ 2147483647 w 1483"/>
                <a:gd name="T33" fmla="*/ 2147483647 h 1598"/>
                <a:gd name="T34" fmla="*/ 2147483647 w 1483"/>
                <a:gd name="T35" fmla="*/ 2147483647 h 1598"/>
                <a:gd name="T36" fmla="*/ 2147483647 w 1483"/>
                <a:gd name="T37" fmla="*/ 2147483647 h 1598"/>
                <a:gd name="T38" fmla="*/ 2147483647 w 1483"/>
                <a:gd name="T39" fmla="*/ 2147483647 h 1598"/>
                <a:gd name="T40" fmla="*/ 2147483647 w 1483"/>
                <a:gd name="T41" fmla="*/ 2147483647 h 1598"/>
                <a:gd name="T42" fmla="*/ 2147483647 w 1483"/>
                <a:gd name="T43" fmla="*/ 2147483647 h 1598"/>
                <a:gd name="T44" fmla="*/ 2147483647 w 1483"/>
                <a:gd name="T45" fmla="*/ 2147483647 h 1598"/>
                <a:gd name="T46" fmla="*/ 2147483647 w 1483"/>
                <a:gd name="T47" fmla="*/ 2147483647 h 1598"/>
                <a:gd name="T48" fmla="*/ 2147483647 w 1483"/>
                <a:gd name="T49" fmla="*/ 2147483647 h 1598"/>
                <a:gd name="T50" fmla="*/ 2147483647 w 1483"/>
                <a:gd name="T51" fmla="*/ 2147483647 h 1598"/>
                <a:gd name="T52" fmla="*/ 2147483647 w 1483"/>
                <a:gd name="T53" fmla="*/ 2147483647 h 1598"/>
                <a:gd name="T54" fmla="*/ 2147483647 w 1483"/>
                <a:gd name="T55" fmla="*/ 2147483647 h 1598"/>
                <a:gd name="T56" fmla="*/ 2147483647 w 1483"/>
                <a:gd name="T57" fmla="*/ 2147483647 h 1598"/>
                <a:gd name="T58" fmla="*/ 2147483647 w 1483"/>
                <a:gd name="T59" fmla="*/ 2147483647 h 1598"/>
                <a:gd name="T60" fmla="*/ 2147483647 w 1483"/>
                <a:gd name="T61" fmla="*/ 2147483647 h 1598"/>
                <a:gd name="T62" fmla="*/ 2147483647 w 1483"/>
                <a:gd name="T63" fmla="*/ 2147483647 h 1598"/>
                <a:gd name="T64" fmla="*/ 2147483647 w 1483"/>
                <a:gd name="T65" fmla="*/ 2147483647 h 1598"/>
                <a:gd name="T66" fmla="*/ 2147483647 w 1483"/>
                <a:gd name="T67" fmla="*/ 2147483647 h 1598"/>
                <a:gd name="T68" fmla="*/ 2147483647 w 1483"/>
                <a:gd name="T69" fmla="*/ 2147483647 h 1598"/>
                <a:gd name="T70" fmla="*/ 2147483647 w 1483"/>
                <a:gd name="T71" fmla="*/ 2147483647 h 1598"/>
                <a:gd name="T72" fmla="*/ 2147483647 w 1483"/>
                <a:gd name="T73" fmla="*/ 2147483647 h 1598"/>
                <a:gd name="T74" fmla="*/ 2147483647 w 1483"/>
                <a:gd name="T75" fmla="*/ 2147483647 h 1598"/>
                <a:gd name="T76" fmla="*/ 2147483647 w 1483"/>
                <a:gd name="T77" fmla="*/ 2147483647 h 1598"/>
                <a:gd name="T78" fmla="*/ 2147483647 w 1483"/>
                <a:gd name="T79" fmla="*/ 2147483647 h 1598"/>
                <a:gd name="T80" fmla="*/ 2147483647 w 1483"/>
                <a:gd name="T81" fmla="*/ 2147483647 h 1598"/>
                <a:gd name="T82" fmla="*/ 2147483647 w 1483"/>
                <a:gd name="T83" fmla="*/ 2147483647 h 1598"/>
                <a:gd name="T84" fmla="*/ 2147483647 w 1483"/>
                <a:gd name="T85" fmla="*/ 2147483647 h 1598"/>
                <a:gd name="T86" fmla="*/ 801075895 w 1483"/>
                <a:gd name="T87" fmla="*/ 2147483647 h 1598"/>
                <a:gd name="T88" fmla="*/ 2147483647 w 1483"/>
                <a:gd name="T89" fmla="*/ 2147483647 h 1598"/>
                <a:gd name="T90" fmla="*/ 2147483647 w 1483"/>
                <a:gd name="T91" fmla="*/ 2147483647 h 1598"/>
                <a:gd name="T92" fmla="*/ 2147483647 w 1483"/>
                <a:gd name="T93" fmla="*/ 2147483647 h 1598"/>
                <a:gd name="T94" fmla="*/ 2147483647 w 1483"/>
                <a:gd name="T95" fmla="*/ 2147483647 h 1598"/>
                <a:gd name="T96" fmla="*/ 2147483647 w 1483"/>
                <a:gd name="T97" fmla="*/ 2147483647 h 1598"/>
                <a:gd name="T98" fmla="*/ 2147483647 w 1483"/>
                <a:gd name="T99" fmla="*/ 2147483647 h 1598"/>
                <a:gd name="T100" fmla="*/ 2147483647 w 1483"/>
                <a:gd name="T101" fmla="*/ 2147483647 h 1598"/>
                <a:gd name="T102" fmla="*/ 2147483647 w 1483"/>
                <a:gd name="T103" fmla="*/ 2147483647 h 1598"/>
                <a:gd name="T104" fmla="*/ 2147483647 w 1483"/>
                <a:gd name="T105" fmla="*/ 2147483647 h 1598"/>
                <a:gd name="T106" fmla="*/ 2147483647 w 1483"/>
                <a:gd name="T107" fmla="*/ 2147483647 h 1598"/>
                <a:gd name="T108" fmla="*/ 2147483647 w 1483"/>
                <a:gd name="T109" fmla="*/ 2147483647 h 1598"/>
                <a:gd name="T110" fmla="*/ 2147483647 w 1483"/>
                <a:gd name="T111" fmla="*/ 2147483647 h 1598"/>
                <a:gd name="T112" fmla="*/ 2147483647 w 1483"/>
                <a:gd name="T113" fmla="*/ 2147483647 h 1598"/>
                <a:gd name="T114" fmla="*/ 2147483647 w 1483"/>
                <a:gd name="T115" fmla="*/ 2147483647 h 1598"/>
                <a:gd name="T116" fmla="*/ 2147483647 w 1483"/>
                <a:gd name="T117" fmla="*/ 2075614959 h 159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83"/>
                <a:gd name="T178" fmla="*/ 0 h 1598"/>
                <a:gd name="T179" fmla="*/ 1483 w 1483"/>
                <a:gd name="T180" fmla="*/ 1598 h 159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83" h="1598">
                  <a:moveTo>
                    <a:pt x="650" y="13"/>
                  </a:moveTo>
                  <a:lnTo>
                    <a:pt x="664" y="6"/>
                  </a:lnTo>
                  <a:lnTo>
                    <a:pt x="670" y="6"/>
                  </a:lnTo>
                  <a:lnTo>
                    <a:pt x="677" y="6"/>
                  </a:lnTo>
                  <a:lnTo>
                    <a:pt x="684" y="0"/>
                  </a:lnTo>
                  <a:lnTo>
                    <a:pt x="697" y="6"/>
                  </a:lnTo>
                  <a:lnTo>
                    <a:pt x="704" y="6"/>
                  </a:lnTo>
                  <a:lnTo>
                    <a:pt x="711" y="6"/>
                  </a:lnTo>
                  <a:lnTo>
                    <a:pt x="724" y="6"/>
                  </a:lnTo>
                  <a:lnTo>
                    <a:pt x="724" y="13"/>
                  </a:lnTo>
                  <a:lnTo>
                    <a:pt x="718" y="33"/>
                  </a:lnTo>
                  <a:lnTo>
                    <a:pt x="724" y="54"/>
                  </a:lnTo>
                  <a:lnTo>
                    <a:pt x="724" y="61"/>
                  </a:lnTo>
                  <a:lnTo>
                    <a:pt x="731" y="67"/>
                  </a:lnTo>
                  <a:lnTo>
                    <a:pt x="738" y="67"/>
                  </a:lnTo>
                  <a:lnTo>
                    <a:pt x="738" y="74"/>
                  </a:lnTo>
                  <a:lnTo>
                    <a:pt x="745" y="67"/>
                  </a:lnTo>
                  <a:lnTo>
                    <a:pt x="752" y="67"/>
                  </a:lnTo>
                  <a:lnTo>
                    <a:pt x="758" y="67"/>
                  </a:lnTo>
                  <a:lnTo>
                    <a:pt x="765" y="74"/>
                  </a:lnTo>
                  <a:lnTo>
                    <a:pt x="772" y="61"/>
                  </a:lnTo>
                  <a:lnTo>
                    <a:pt x="772" y="54"/>
                  </a:lnTo>
                  <a:lnTo>
                    <a:pt x="779" y="40"/>
                  </a:lnTo>
                  <a:lnTo>
                    <a:pt x="779" y="33"/>
                  </a:lnTo>
                  <a:lnTo>
                    <a:pt x="772" y="33"/>
                  </a:lnTo>
                  <a:lnTo>
                    <a:pt x="772" y="27"/>
                  </a:lnTo>
                  <a:lnTo>
                    <a:pt x="785" y="27"/>
                  </a:lnTo>
                  <a:lnTo>
                    <a:pt x="792" y="27"/>
                  </a:lnTo>
                  <a:lnTo>
                    <a:pt x="799" y="20"/>
                  </a:lnTo>
                  <a:lnTo>
                    <a:pt x="806" y="27"/>
                  </a:lnTo>
                  <a:lnTo>
                    <a:pt x="813" y="20"/>
                  </a:lnTo>
                  <a:lnTo>
                    <a:pt x="819" y="20"/>
                  </a:lnTo>
                  <a:lnTo>
                    <a:pt x="826" y="27"/>
                  </a:lnTo>
                  <a:lnTo>
                    <a:pt x="833" y="33"/>
                  </a:lnTo>
                  <a:lnTo>
                    <a:pt x="840" y="33"/>
                  </a:lnTo>
                  <a:lnTo>
                    <a:pt x="846" y="40"/>
                  </a:lnTo>
                  <a:lnTo>
                    <a:pt x="853" y="47"/>
                  </a:lnTo>
                  <a:lnTo>
                    <a:pt x="860" y="47"/>
                  </a:lnTo>
                  <a:lnTo>
                    <a:pt x="880" y="54"/>
                  </a:lnTo>
                  <a:lnTo>
                    <a:pt x="887" y="54"/>
                  </a:lnTo>
                  <a:lnTo>
                    <a:pt x="894" y="47"/>
                  </a:lnTo>
                  <a:lnTo>
                    <a:pt x="901" y="47"/>
                  </a:lnTo>
                  <a:lnTo>
                    <a:pt x="907" y="47"/>
                  </a:lnTo>
                  <a:lnTo>
                    <a:pt x="907" y="54"/>
                  </a:lnTo>
                  <a:lnTo>
                    <a:pt x="914" y="54"/>
                  </a:lnTo>
                  <a:lnTo>
                    <a:pt x="921" y="67"/>
                  </a:lnTo>
                  <a:lnTo>
                    <a:pt x="928" y="88"/>
                  </a:lnTo>
                  <a:lnTo>
                    <a:pt x="928" y="94"/>
                  </a:lnTo>
                  <a:lnTo>
                    <a:pt x="928" y="101"/>
                  </a:lnTo>
                  <a:lnTo>
                    <a:pt x="928" y="108"/>
                  </a:lnTo>
                  <a:lnTo>
                    <a:pt x="928" y="115"/>
                  </a:lnTo>
                  <a:lnTo>
                    <a:pt x="928" y="122"/>
                  </a:lnTo>
                  <a:lnTo>
                    <a:pt x="928" y="128"/>
                  </a:lnTo>
                  <a:lnTo>
                    <a:pt x="928" y="142"/>
                  </a:lnTo>
                  <a:lnTo>
                    <a:pt x="921" y="142"/>
                  </a:lnTo>
                  <a:lnTo>
                    <a:pt x="914" y="155"/>
                  </a:lnTo>
                  <a:lnTo>
                    <a:pt x="914" y="169"/>
                  </a:lnTo>
                  <a:lnTo>
                    <a:pt x="907" y="169"/>
                  </a:lnTo>
                  <a:lnTo>
                    <a:pt x="914" y="176"/>
                  </a:lnTo>
                  <a:lnTo>
                    <a:pt x="907" y="183"/>
                  </a:lnTo>
                  <a:lnTo>
                    <a:pt x="901" y="189"/>
                  </a:lnTo>
                  <a:lnTo>
                    <a:pt x="907" y="196"/>
                  </a:lnTo>
                  <a:lnTo>
                    <a:pt x="901" y="203"/>
                  </a:lnTo>
                  <a:lnTo>
                    <a:pt x="901" y="210"/>
                  </a:lnTo>
                  <a:lnTo>
                    <a:pt x="894" y="216"/>
                  </a:lnTo>
                  <a:lnTo>
                    <a:pt x="894" y="223"/>
                  </a:lnTo>
                  <a:lnTo>
                    <a:pt x="880" y="230"/>
                  </a:lnTo>
                  <a:lnTo>
                    <a:pt x="880" y="237"/>
                  </a:lnTo>
                  <a:lnTo>
                    <a:pt x="873" y="237"/>
                  </a:lnTo>
                  <a:lnTo>
                    <a:pt x="873" y="244"/>
                  </a:lnTo>
                  <a:lnTo>
                    <a:pt x="867" y="244"/>
                  </a:lnTo>
                  <a:lnTo>
                    <a:pt x="860" y="244"/>
                  </a:lnTo>
                  <a:lnTo>
                    <a:pt x="853" y="250"/>
                  </a:lnTo>
                  <a:lnTo>
                    <a:pt x="853" y="257"/>
                  </a:lnTo>
                  <a:lnTo>
                    <a:pt x="853" y="264"/>
                  </a:lnTo>
                  <a:lnTo>
                    <a:pt x="873" y="298"/>
                  </a:lnTo>
                  <a:lnTo>
                    <a:pt x="880" y="304"/>
                  </a:lnTo>
                  <a:lnTo>
                    <a:pt x="948" y="325"/>
                  </a:lnTo>
                  <a:lnTo>
                    <a:pt x="955" y="325"/>
                  </a:lnTo>
                  <a:lnTo>
                    <a:pt x="962" y="298"/>
                  </a:lnTo>
                  <a:lnTo>
                    <a:pt x="962" y="291"/>
                  </a:lnTo>
                  <a:lnTo>
                    <a:pt x="962" y="284"/>
                  </a:lnTo>
                  <a:lnTo>
                    <a:pt x="962" y="271"/>
                  </a:lnTo>
                  <a:lnTo>
                    <a:pt x="962" y="264"/>
                  </a:lnTo>
                  <a:lnTo>
                    <a:pt x="962" y="257"/>
                  </a:lnTo>
                  <a:lnTo>
                    <a:pt x="962" y="250"/>
                  </a:lnTo>
                  <a:lnTo>
                    <a:pt x="968" y="237"/>
                  </a:lnTo>
                  <a:lnTo>
                    <a:pt x="968" y="230"/>
                  </a:lnTo>
                  <a:lnTo>
                    <a:pt x="982" y="223"/>
                  </a:lnTo>
                  <a:lnTo>
                    <a:pt x="995" y="223"/>
                  </a:lnTo>
                  <a:lnTo>
                    <a:pt x="1009" y="223"/>
                  </a:lnTo>
                  <a:lnTo>
                    <a:pt x="1016" y="216"/>
                  </a:lnTo>
                  <a:lnTo>
                    <a:pt x="1023" y="216"/>
                  </a:lnTo>
                  <a:lnTo>
                    <a:pt x="1009" y="237"/>
                  </a:lnTo>
                  <a:lnTo>
                    <a:pt x="995" y="250"/>
                  </a:lnTo>
                  <a:lnTo>
                    <a:pt x="995" y="264"/>
                  </a:lnTo>
                  <a:lnTo>
                    <a:pt x="989" y="277"/>
                  </a:lnTo>
                  <a:lnTo>
                    <a:pt x="1002" y="284"/>
                  </a:lnTo>
                  <a:lnTo>
                    <a:pt x="1009" y="284"/>
                  </a:lnTo>
                  <a:lnTo>
                    <a:pt x="1009" y="277"/>
                  </a:lnTo>
                  <a:lnTo>
                    <a:pt x="1023" y="291"/>
                  </a:lnTo>
                  <a:lnTo>
                    <a:pt x="1029" y="304"/>
                  </a:lnTo>
                  <a:lnTo>
                    <a:pt x="1043" y="304"/>
                  </a:lnTo>
                  <a:lnTo>
                    <a:pt x="1056" y="291"/>
                  </a:lnTo>
                  <a:lnTo>
                    <a:pt x="1070" y="291"/>
                  </a:lnTo>
                  <a:lnTo>
                    <a:pt x="1070" y="298"/>
                  </a:lnTo>
                  <a:lnTo>
                    <a:pt x="1077" y="298"/>
                  </a:lnTo>
                  <a:lnTo>
                    <a:pt x="1097" y="318"/>
                  </a:lnTo>
                  <a:lnTo>
                    <a:pt x="1104" y="311"/>
                  </a:lnTo>
                  <a:lnTo>
                    <a:pt x="1117" y="311"/>
                  </a:lnTo>
                  <a:lnTo>
                    <a:pt x="1117" y="318"/>
                  </a:lnTo>
                  <a:lnTo>
                    <a:pt x="1131" y="325"/>
                  </a:lnTo>
                  <a:lnTo>
                    <a:pt x="1131" y="345"/>
                  </a:lnTo>
                  <a:lnTo>
                    <a:pt x="1138" y="338"/>
                  </a:lnTo>
                  <a:lnTo>
                    <a:pt x="1138" y="345"/>
                  </a:lnTo>
                  <a:lnTo>
                    <a:pt x="1151" y="332"/>
                  </a:lnTo>
                  <a:lnTo>
                    <a:pt x="1151" y="325"/>
                  </a:lnTo>
                  <a:lnTo>
                    <a:pt x="1165" y="332"/>
                  </a:lnTo>
                  <a:lnTo>
                    <a:pt x="1185" y="338"/>
                  </a:lnTo>
                  <a:lnTo>
                    <a:pt x="1178" y="345"/>
                  </a:lnTo>
                  <a:lnTo>
                    <a:pt x="1185" y="352"/>
                  </a:lnTo>
                  <a:lnTo>
                    <a:pt x="1185" y="345"/>
                  </a:lnTo>
                  <a:lnTo>
                    <a:pt x="1192" y="352"/>
                  </a:lnTo>
                  <a:lnTo>
                    <a:pt x="1199" y="352"/>
                  </a:lnTo>
                  <a:lnTo>
                    <a:pt x="1212" y="352"/>
                  </a:lnTo>
                  <a:lnTo>
                    <a:pt x="1232" y="359"/>
                  </a:lnTo>
                  <a:lnTo>
                    <a:pt x="1239" y="359"/>
                  </a:lnTo>
                  <a:lnTo>
                    <a:pt x="1246" y="359"/>
                  </a:lnTo>
                  <a:lnTo>
                    <a:pt x="1253" y="372"/>
                  </a:lnTo>
                  <a:lnTo>
                    <a:pt x="1253" y="379"/>
                  </a:lnTo>
                  <a:lnTo>
                    <a:pt x="1266" y="379"/>
                  </a:lnTo>
                  <a:lnTo>
                    <a:pt x="1273" y="386"/>
                  </a:lnTo>
                  <a:lnTo>
                    <a:pt x="1273" y="393"/>
                  </a:lnTo>
                  <a:lnTo>
                    <a:pt x="1280" y="393"/>
                  </a:lnTo>
                  <a:lnTo>
                    <a:pt x="1293" y="393"/>
                  </a:lnTo>
                  <a:lnTo>
                    <a:pt x="1300" y="399"/>
                  </a:lnTo>
                  <a:lnTo>
                    <a:pt x="1307" y="399"/>
                  </a:lnTo>
                  <a:lnTo>
                    <a:pt x="1314" y="399"/>
                  </a:lnTo>
                  <a:lnTo>
                    <a:pt x="1321" y="399"/>
                  </a:lnTo>
                  <a:lnTo>
                    <a:pt x="1321" y="393"/>
                  </a:lnTo>
                  <a:lnTo>
                    <a:pt x="1321" y="386"/>
                  </a:lnTo>
                  <a:lnTo>
                    <a:pt x="1327" y="386"/>
                  </a:lnTo>
                  <a:lnTo>
                    <a:pt x="1334" y="393"/>
                  </a:lnTo>
                  <a:lnTo>
                    <a:pt x="1341" y="393"/>
                  </a:lnTo>
                  <a:lnTo>
                    <a:pt x="1341" y="399"/>
                  </a:lnTo>
                  <a:lnTo>
                    <a:pt x="1348" y="393"/>
                  </a:lnTo>
                  <a:lnTo>
                    <a:pt x="1354" y="399"/>
                  </a:lnTo>
                  <a:lnTo>
                    <a:pt x="1368" y="399"/>
                  </a:lnTo>
                  <a:lnTo>
                    <a:pt x="1381" y="399"/>
                  </a:lnTo>
                  <a:lnTo>
                    <a:pt x="1388" y="399"/>
                  </a:lnTo>
                  <a:lnTo>
                    <a:pt x="1395" y="399"/>
                  </a:lnTo>
                  <a:lnTo>
                    <a:pt x="1402" y="399"/>
                  </a:lnTo>
                  <a:lnTo>
                    <a:pt x="1415" y="399"/>
                  </a:lnTo>
                  <a:lnTo>
                    <a:pt x="1422" y="393"/>
                  </a:lnTo>
                  <a:lnTo>
                    <a:pt x="1415" y="393"/>
                  </a:lnTo>
                  <a:lnTo>
                    <a:pt x="1429" y="386"/>
                  </a:lnTo>
                  <a:lnTo>
                    <a:pt x="1442" y="386"/>
                  </a:lnTo>
                  <a:lnTo>
                    <a:pt x="1449" y="379"/>
                  </a:lnTo>
                  <a:lnTo>
                    <a:pt x="1463" y="379"/>
                  </a:lnTo>
                  <a:lnTo>
                    <a:pt x="1470" y="393"/>
                  </a:lnTo>
                  <a:lnTo>
                    <a:pt x="1470" y="399"/>
                  </a:lnTo>
                  <a:lnTo>
                    <a:pt x="1476" y="406"/>
                  </a:lnTo>
                  <a:lnTo>
                    <a:pt x="1476" y="413"/>
                  </a:lnTo>
                  <a:lnTo>
                    <a:pt x="1476" y="420"/>
                  </a:lnTo>
                  <a:lnTo>
                    <a:pt x="1483" y="433"/>
                  </a:lnTo>
                  <a:lnTo>
                    <a:pt x="1470" y="433"/>
                  </a:lnTo>
                  <a:lnTo>
                    <a:pt x="1463" y="426"/>
                  </a:lnTo>
                  <a:lnTo>
                    <a:pt x="1436" y="433"/>
                  </a:lnTo>
                  <a:lnTo>
                    <a:pt x="1429" y="440"/>
                  </a:lnTo>
                  <a:lnTo>
                    <a:pt x="1422" y="447"/>
                  </a:lnTo>
                  <a:lnTo>
                    <a:pt x="1415" y="453"/>
                  </a:lnTo>
                  <a:lnTo>
                    <a:pt x="1409" y="453"/>
                  </a:lnTo>
                  <a:lnTo>
                    <a:pt x="1409" y="460"/>
                  </a:lnTo>
                  <a:lnTo>
                    <a:pt x="1402" y="467"/>
                  </a:lnTo>
                  <a:lnTo>
                    <a:pt x="1409" y="474"/>
                  </a:lnTo>
                  <a:lnTo>
                    <a:pt x="1409" y="481"/>
                  </a:lnTo>
                  <a:lnTo>
                    <a:pt x="1409" y="487"/>
                  </a:lnTo>
                  <a:lnTo>
                    <a:pt x="1409" y="494"/>
                  </a:lnTo>
                  <a:lnTo>
                    <a:pt x="1402" y="494"/>
                  </a:lnTo>
                  <a:lnTo>
                    <a:pt x="1388" y="501"/>
                  </a:lnTo>
                  <a:lnTo>
                    <a:pt x="1388" y="514"/>
                  </a:lnTo>
                  <a:lnTo>
                    <a:pt x="1375" y="521"/>
                  </a:lnTo>
                  <a:lnTo>
                    <a:pt x="1375" y="535"/>
                  </a:lnTo>
                  <a:lnTo>
                    <a:pt x="1375" y="542"/>
                  </a:lnTo>
                  <a:lnTo>
                    <a:pt x="1375" y="548"/>
                  </a:lnTo>
                  <a:lnTo>
                    <a:pt x="1381" y="562"/>
                  </a:lnTo>
                  <a:lnTo>
                    <a:pt x="1375" y="569"/>
                  </a:lnTo>
                  <a:lnTo>
                    <a:pt x="1375" y="575"/>
                  </a:lnTo>
                  <a:lnTo>
                    <a:pt x="1381" y="582"/>
                  </a:lnTo>
                  <a:lnTo>
                    <a:pt x="1388" y="589"/>
                  </a:lnTo>
                  <a:lnTo>
                    <a:pt x="1375" y="609"/>
                  </a:lnTo>
                  <a:lnTo>
                    <a:pt x="1368" y="616"/>
                  </a:lnTo>
                  <a:lnTo>
                    <a:pt x="1361" y="623"/>
                  </a:lnTo>
                  <a:lnTo>
                    <a:pt x="1348" y="616"/>
                  </a:lnTo>
                  <a:lnTo>
                    <a:pt x="1341" y="616"/>
                  </a:lnTo>
                  <a:lnTo>
                    <a:pt x="1341" y="623"/>
                  </a:lnTo>
                  <a:lnTo>
                    <a:pt x="1341" y="630"/>
                  </a:lnTo>
                  <a:lnTo>
                    <a:pt x="1341" y="636"/>
                  </a:lnTo>
                  <a:lnTo>
                    <a:pt x="1341" y="643"/>
                  </a:lnTo>
                  <a:lnTo>
                    <a:pt x="1321" y="636"/>
                  </a:lnTo>
                  <a:lnTo>
                    <a:pt x="1321" y="643"/>
                  </a:lnTo>
                  <a:lnTo>
                    <a:pt x="1314" y="650"/>
                  </a:lnTo>
                  <a:lnTo>
                    <a:pt x="1314" y="657"/>
                  </a:lnTo>
                  <a:lnTo>
                    <a:pt x="1314" y="663"/>
                  </a:lnTo>
                  <a:lnTo>
                    <a:pt x="1307" y="663"/>
                  </a:lnTo>
                  <a:lnTo>
                    <a:pt x="1307" y="677"/>
                  </a:lnTo>
                  <a:lnTo>
                    <a:pt x="1300" y="677"/>
                  </a:lnTo>
                  <a:lnTo>
                    <a:pt x="1293" y="677"/>
                  </a:lnTo>
                  <a:lnTo>
                    <a:pt x="1287" y="684"/>
                  </a:lnTo>
                  <a:lnTo>
                    <a:pt x="1280" y="684"/>
                  </a:lnTo>
                  <a:lnTo>
                    <a:pt x="1273" y="691"/>
                  </a:lnTo>
                  <a:lnTo>
                    <a:pt x="1266" y="691"/>
                  </a:lnTo>
                  <a:lnTo>
                    <a:pt x="1260" y="691"/>
                  </a:lnTo>
                  <a:lnTo>
                    <a:pt x="1246" y="691"/>
                  </a:lnTo>
                  <a:lnTo>
                    <a:pt x="1232" y="691"/>
                  </a:lnTo>
                  <a:lnTo>
                    <a:pt x="1232" y="697"/>
                  </a:lnTo>
                  <a:lnTo>
                    <a:pt x="1226" y="704"/>
                  </a:lnTo>
                  <a:lnTo>
                    <a:pt x="1226" y="711"/>
                  </a:lnTo>
                  <a:lnTo>
                    <a:pt x="1232" y="718"/>
                  </a:lnTo>
                  <a:lnTo>
                    <a:pt x="1226" y="731"/>
                  </a:lnTo>
                  <a:lnTo>
                    <a:pt x="1226" y="738"/>
                  </a:lnTo>
                  <a:lnTo>
                    <a:pt x="1232" y="745"/>
                  </a:lnTo>
                  <a:lnTo>
                    <a:pt x="1226" y="745"/>
                  </a:lnTo>
                  <a:lnTo>
                    <a:pt x="1226" y="752"/>
                  </a:lnTo>
                  <a:lnTo>
                    <a:pt x="1219" y="758"/>
                  </a:lnTo>
                  <a:lnTo>
                    <a:pt x="1212" y="758"/>
                  </a:lnTo>
                  <a:lnTo>
                    <a:pt x="1205" y="758"/>
                  </a:lnTo>
                  <a:lnTo>
                    <a:pt x="1185" y="752"/>
                  </a:lnTo>
                  <a:lnTo>
                    <a:pt x="1172" y="752"/>
                  </a:lnTo>
                  <a:lnTo>
                    <a:pt x="1158" y="758"/>
                  </a:lnTo>
                  <a:lnTo>
                    <a:pt x="1138" y="752"/>
                  </a:lnTo>
                  <a:lnTo>
                    <a:pt x="1131" y="752"/>
                  </a:lnTo>
                  <a:lnTo>
                    <a:pt x="1131" y="758"/>
                  </a:lnTo>
                  <a:lnTo>
                    <a:pt x="1131" y="772"/>
                  </a:lnTo>
                  <a:lnTo>
                    <a:pt x="1131" y="799"/>
                  </a:lnTo>
                  <a:lnTo>
                    <a:pt x="1124" y="792"/>
                  </a:lnTo>
                  <a:lnTo>
                    <a:pt x="1117" y="785"/>
                  </a:lnTo>
                  <a:lnTo>
                    <a:pt x="1117" y="792"/>
                  </a:lnTo>
                  <a:lnTo>
                    <a:pt x="1111" y="792"/>
                  </a:lnTo>
                  <a:lnTo>
                    <a:pt x="1111" y="799"/>
                  </a:lnTo>
                  <a:lnTo>
                    <a:pt x="1117" y="799"/>
                  </a:lnTo>
                  <a:lnTo>
                    <a:pt x="1131" y="806"/>
                  </a:lnTo>
                  <a:lnTo>
                    <a:pt x="1124" y="812"/>
                  </a:lnTo>
                  <a:lnTo>
                    <a:pt x="1117" y="812"/>
                  </a:lnTo>
                  <a:lnTo>
                    <a:pt x="1104" y="826"/>
                  </a:lnTo>
                  <a:lnTo>
                    <a:pt x="1097" y="833"/>
                  </a:lnTo>
                  <a:lnTo>
                    <a:pt x="1090" y="833"/>
                  </a:lnTo>
                  <a:lnTo>
                    <a:pt x="1090" y="840"/>
                  </a:lnTo>
                  <a:lnTo>
                    <a:pt x="1090" y="853"/>
                  </a:lnTo>
                  <a:lnTo>
                    <a:pt x="1097" y="860"/>
                  </a:lnTo>
                  <a:lnTo>
                    <a:pt x="1090" y="867"/>
                  </a:lnTo>
                  <a:lnTo>
                    <a:pt x="1077" y="867"/>
                  </a:lnTo>
                  <a:lnTo>
                    <a:pt x="1070" y="873"/>
                  </a:lnTo>
                  <a:lnTo>
                    <a:pt x="1063" y="867"/>
                  </a:lnTo>
                  <a:lnTo>
                    <a:pt x="1056" y="867"/>
                  </a:lnTo>
                  <a:lnTo>
                    <a:pt x="1050" y="860"/>
                  </a:lnTo>
                  <a:lnTo>
                    <a:pt x="1043" y="860"/>
                  </a:lnTo>
                  <a:lnTo>
                    <a:pt x="1023" y="901"/>
                  </a:lnTo>
                  <a:lnTo>
                    <a:pt x="1023" y="907"/>
                  </a:lnTo>
                  <a:lnTo>
                    <a:pt x="1016" y="914"/>
                  </a:lnTo>
                  <a:lnTo>
                    <a:pt x="1023" y="914"/>
                  </a:lnTo>
                  <a:lnTo>
                    <a:pt x="1023" y="928"/>
                  </a:lnTo>
                  <a:lnTo>
                    <a:pt x="1029" y="928"/>
                  </a:lnTo>
                  <a:lnTo>
                    <a:pt x="1036" y="928"/>
                  </a:lnTo>
                  <a:lnTo>
                    <a:pt x="1029" y="934"/>
                  </a:lnTo>
                  <a:lnTo>
                    <a:pt x="1036" y="941"/>
                  </a:lnTo>
                  <a:lnTo>
                    <a:pt x="1029" y="962"/>
                  </a:lnTo>
                  <a:lnTo>
                    <a:pt x="1023" y="975"/>
                  </a:lnTo>
                  <a:lnTo>
                    <a:pt x="1002" y="982"/>
                  </a:lnTo>
                  <a:lnTo>
                    <a:pt x="975" y="1009"/>
                  </a:lnTo>
                  <a:lnTo>
                    <a:pt x="975" y="1029"/>
                  </a:lnTo>
                  <a:lnTo>
                    <a:pt x="975" y="1036"/>
                  </a:lnTo>
                  <a:lnTo>
                    <a:pt x="975" y="1050"/>
                  </a:lnTo>
                  <a:lnTo>
                    <a:pt x="968" y="1063"/>
                  </a:lnTo>
                  <a:lnTo>
                    <a:pt x="962" y="1063"/>
                  </a:lnTo>
                  <a:lnTo>
                    <a:pt x="968" y="1070"/>
                  </a:lnTo>
                  <a:lnTo>
                    <a:pt x="975" y="1077"/>
                  </a:lnTo>
                  <a:lnTo>
                    <a:pt x="982" y="1070"/>
                  </a:lnTo>
                  <a:lnTo>
                    <a:pt x="989" y="1077"/>
                  </a:lnTo>
                  <a:lnTo>
                    <a:pt x="989" y="1083"/>
                  </a:lnTo>
                  <a:lnTo>
                    <a:pt x="989" y="1090"/>
                  </a:lnTo>
                  <a:lnTo>
                    <a:pt x="982" y="1104"/>
                  </a:lnTo>
                  <a:lnTo>
                    <a:pt x="968" y="1111"/>
                  </a:lnTo>
                  <a:lnTo>
                    <a:pt x="968" y="1117"/>
                  </a:lnTo>
                  <a:lnTo>
                    <a:pt x="955" y="1138"/>
                  </a:lnTo>
                  <a:lnTo>
                    <a:pt x="948" y="1151"/>
                  </a:lnTo>
                  <a:lnTo>
                    <a:pt x="934" y="1165"/>
                  </a:lnTo>
                  <a:lnTo>
                    <a:pt x="941" y="1178"/>
                  </a:lnTo>
                  <a:lnTo>
                    <a:pt x="941" y="1185"/>
                  </a:lnTo>
                  <a:lnTo>
                    <a:pt x="934" y="1192"/>
                  </a:lnTo>
                  <a:lnTo>
                    <a:pt x="934" y="1199"/>
                  </a:lnTo>
                  <a:lnTo>
                    <a:pt x="934" y="1205"/>
                  </a:lnTo>
                  <a:lnTo>
                    <a:pt x="934" y="1219"/>
                  </a:lnTo>
                  <a:lnTo>
                    <a:pt x="921" y="1246"/>
                  </a:lnTo>
                  <a:lnTo>
                    <a:pt x="921" y="1253"/>
                  </a:lnTo>
                  <a:lnTo>
                    <a:pt x="921" y="1266"/>
                  </a:lnTo>
                  <a:lnTo>
                    <a:pt x="941" y="1280"/>
                  </a:lnTo>
                  <a:lnTo>
                    <a:pt x="941" y="1293"/>
                  </a:lnTo>
                  <a:lnTo>
                    <a:pt x="941" y="1300"/>
                  </a:lnTo>
                  <a:lnTo>
                    <a:pt x="941" y="1307"/>
                  </a:lnTo>
                  <a:lnTo>
                    <a:pt x="934" y="1321"/>
                  </a:lnTo>
                  <a:lnTo>
                    <a:pt x="941" y="1321"/>
                  </a:lnTo>
                  <a:lnTo>
                    <a:pt x="941" y="1327"/>
                  </a:lnTo>
                  <a:lnTo>
                    <a:pt x="934" y="1341"/>
                  </a:lnTo>
                  <a:lnTo>
                    <a:pt x="934" y="1348"/>
                  </a:lnTo>
                  <a:lnTo>
                    <a:pt x="934" y="1354"/>
                  </a:lnTo>
                  <a:lnTo>
                    <a:pt x="962" y="1375"/>
                  </a:lnTo>
                  <a:lnTo>
                    <a:pt x="968" y="1388"/>
                  </a:lnTo>
                  <a:lnTo>
                    <a:pt x="968" y="1395"/>
                  </a:lnTo>
                  <a:lnTo>
                    <a:pt x="975" y="1415"/>
                  </a:lnTo>
                  <a:lnTo>
                    <a:pt x="982" y="1415"/>
                  </a:lnTo>
                  <a:lnTo>
                    <a:pt x="995" y="1409"/>
                  </a:lnTo>
                  <a:lnTo>
                    <a:pt x="1016" y="1415"/>
                  </a:lnTo>
                  <a:lnTo>
                    <a:pt x="1009" y="1422"/>
                  </a:lnTo>
                  <a:lnTo>
                    <a:pt x="1016" y="1422"/>
                  </a:lnTo>
                  <a:lnTo>
                    <a:pt x="1016" y="1429"/>
                  </a:lnTo>
                  <a:lnTo>
                    <a:pt x="1016" y="1436"/>
                  </a:lnTo>
                  <a:lnTo>
                    <a:pt x="1016" y="1442"/>
                  </a:lnTo>
                  <a:lnTo>
                    <a:pt x="995" y="1463"/>
                  </a:lnTo>
                  <a:lnTo>
                    <a:pt x="989" y="1476"/>
                  </a:lnTo>
                  <a:lnTo>
                    <a:pt x="989" y="1483"/>
                  </a:lnTo>
                  <a:lnTo>
                    <a:pt x="975" y="1497"/>
                  </a:lnTo>
                  <a:lnTo>
                    <a:pt x="968" y="1517"/>
                  </a:lnTo>
                  <a:lnTo>
                    <a:pt x="962" y="1537"/>
                  </a:lnTo>
                  <a:lnTo>
                    <a:pt x="955" y="1544"/>
                  </a:lnTo>
                  <a:lnTo>
                    <a:pt x="948" y="1544"/>
                  </a:lnTo>
                  <a:lnTo>
                    <a:pt x="955" y="1551"/>
                  </a:lnTo>
                  <a:lnTo>
                    <a:pt x="955" y="1558"/>
                  </a:lnTo>
                  <a:lnTo>
                    <a:pt x="941" y="1564"/>
                  </a:lnTo>
                  <a:lnTo>
                    <a:pt x="934" y="1571"/>
                  </a:lnTo>
                  <a:lnTo>
                    <a:pt x="934" y="1578"/>
                  </a:lnTo>
                  <a:lnTo>
                    <a:pt x="934" y="1585"/>
                  </a:lnTo>
                  <a:lnTo>
                    <a:pt x="928" y="1591"/>
                  </a:lnTo>
                  <a:lnTo>
                    <a:pt x="921" y="1598"/>
                  </a:lnTo>
                  <a:lnTo>
                    <a:pt x="907" y="1591"/>
                  </a:lnTo>
                  <a:lnTo>
                    <a:pt x="894" y="1591"/>
                  </a:lnTo>
                  <a:lnTo>
                    <a:pt x="873" y="1585"/>
                  </a:lnTo>
                  <a:lnTo>
                    <a:pt x="853" y="1585"/>
                  </a:lnTo>
                  <a:lnTo>
                    <a:pt x="846" y="1591"/>
                  </a:lnTo>
                  <a:lnTo>
                    <a:pt x="846" y="1598"/>
                  </a:lnTo>
                  <a:lnTo>
                    <a:pt x="833" y="1598"/>
                  </a:lnTo>
                  <a:lnTo>
                    <a:pt x="806" y="1598"/>
                  </a:lnTo>
                  <a:lnTo>
                    <a:pt x="785" y="1591"/>
                  </a:lnTo>
                  <a:lnTo>
                    <a:pt x="772" y="1585"/>
                  </a:lnTo>
                  <a:lnTo>
                    <a:pt x="758" y="1564"/>
                  </a:lnTo>
                  <a:lnTo>
                    <a:pt x="752" y="1558"/>
                  </a:lnTo>
                  <a:lnTo>
                    <a:pt x="731" y="1544"/>
                  </a:lnTo>
                  <a:lnTo>
                    <a:pt x="724" y="1537"/>
                  </a:lnTo>
                  <a:lnTo>
                    <a:pt x="718" y="1544"/>
                  </a:lnTo>
                  <a:lnTo>
                    <a:pt x="711" y="1544"/>
                  </a:lnTo>
                  <a:lnTo>
                    <a:pt x="704" y="1537"/>
                  </a:lnTo>
                  <a:lnTo>
                    <a:pt x="704" y="1544"/>
                  </a:lnTo>
                  <a:lnTo>
                    <a:pt x="697" y="1551"/>
                  </a:lnTo>
                  <a:lnTo>
                    <a:pt x="691" y="1551"/>
                  </a:lnTo>
                  <a:lnTo>
                    <a:pt x="684" y="1551"/>
                  </a:lnTo>
                  <a:lnTo>
                    <a:pt x="677" y="1551"/>
                  </a:lnTo>
                  <a:lnTo>
                    <a:pt x="670" y="1551"/>
                  </a:lnTo>
                  <a:lnTo>
                    <a:pt x="657" y="1544"/>
                  </a:lnTo>
                  <a:lnTo>
                    <a:pt x="650" y="1537"/>
                  </a:lnTo>
                  <a:lnTo>
                    <a:pt x="623" y="1503"/>
                  </a:lnTo>
                  <a:lnTo>
                    <a:pt x="609" y="1510"/>
                  </a:lnTo>
                  <a:lnTo>
                    <a:pt x="603" y="1510"/>
                  </a:lnTo>
                  <a:lnTo>
                    <a:pt x="596" y="1510"/>
                  </a:lnTo>
                  <a:lnTo>
                    <a:pt x="589" y="1503"/>
                  </a:lnTo>
                  <a:lnTo>
                    <a:pt x="575" y="1510"/>
                  </a:lnTo>
                  <a:lnTo>
                    <a:pt x="569" y="1510"/>
                  </a:lnTo>
                  <a:lnTo>
                    <a:pt x="562" y="1497"/>
                  </a:lnTo>
                  <a:lnTo>
                    <a:pt x="555" y="1490"/>
                  </a:lnTo>
                  <a:lnTo>
                    <a:pt x="555" y="1497"/>
                  </a:lnTo>
                  <a:lnTo>
                    <a:pt x="548" y="1497"/>
                  </a:lnTo>
                  <a:lnTo>
                    <a:pt x="548" y="1490"/>
                  </a:lnTo>
                  <a:lnTo>
                    <a:pt x="542" y="1490"/>
                  </a:lnTo>
                  <a:lnTo>
                    <a:pt x="542" y="1483"/>
                  </a:lnTo>
                  <a:lnTo>
                    <a:pt x="535" y="1490"/>
                  </a:lnTo>
                  <a:lnTo>
                    <a:pt x="528" y="1476"/>
                  </a:lnTo>
                  <a:lnTo>
                    <a:pt x="528" y="1470"/>
                  </a:lnTo>
                  <a:lnTo>
                    <a:pt x="521" y="1470"/>
                  </a:lnTo>
                  <a:lnTo>
                    <a:pt x="515" y="1470"/>
                  </a:lnTo>
                  <a:lnTo>
                    <a:pt x="508" y="1470"/>
                  </a:lnTo>
                  <a:lnTo>
                    <a:pt x="508" y="1449"/>
                  </a:lnTo>
                  <a:lnTo>
                    <a:pt x="508" y="1442"/>
                  </a:lnTo>
                  <a:lnTo>
                    <a:pt x="508" y="1436"/>
                  </a:lnTo>
                  <a:lnTo>
                    <a:pt x="501" y="1436"/>
                  </a:lnTo>
                  <a:lnTo>
                    <a:pt x="508" y="1436"/>
                  </a:lnTo>
                  <a:lnTo>
                    <a:pt x="508" y="1429"/>
                  </a:lnTo>
                  <a:lnTo>
                    <a:pt x="515" y="1415"/>
                  </a:lnTo>
                  <a:lnTo>
                    <a:pt x="515" y="1409"/>
                  </a:lnTo>
                  <a:lnTo>
                    <a:pt x="535" y="1388"/>
                  </a:lnTo>
                  <a:lnTo>
                    <a:pt x="535" y="1381"/>
                  </a:lnTo>
                  <a:lnTo>
                    <a:pt x="542" y="1381"/>
                  </a:lnTo>
                  <a:lnTo>
                    <a:pt x="548" y="1368"/>
                  </a:lnTo>
                  <a:lnTo>
                    <a:pt x="562" y="1354"/>
                  </a:lnTo>
                  <a:lnTo>
                    <a:pt x="562" y="1348"/>
                  </a:lnTo>
                  <a:lnTo>
                    <a:pt x="562" y="1341"/>
                  </a:lnTo>
                  <a:lnTo>
                    <a:pt x="569" y="1334"/>
                  </a:lnTo>
                  <a:lnTo>
                    <a:pt x="575" y="1327"/>
                  </a:lnTo>
                  <a:lnTo>
                    <a:pt x="589" y="1334"/>
                  </a:lnTo>
                  <a:lnTo>
                    <a:pt x="596" y="1334"/>
                  </a:lnTo>
                  <a:lnTo>
                    <a:pt x="596" y="1341"/>
                  </a:lnTo>
                  <a:lnTo>
                    <a:pt x="609" y="1348"/>
                  </a:lnTo>
                  <a:lnTo>
                    <a:pt x="616" y="1348"/>
                  </a:lnTo>
                  <a:lnTo>
                    <a:pt x="609" y="1341"/>
                  </a:lnTo>
                  <a:lnTo>
                    <a:pt x="623" y="1334"/>
                  </a:lnTo>
                  <a:lnTo>
                    <a:pt x="623" y="1327"/>
                  </a:lnTo>
                  <a:lnTo>
                    <a:pt x="643" y="1327"/>
                  </a:lnTo>
                  <a:lnTo>
                    <a:pt x="657" y="1341"/>
                  </a:lnTo>
                  <a:lnTo>
                    <a:pt x="664" y="1348"/>
                  </a:lnTo>
                  <a:lnTo>
                    <a:pt x="677" y="1341"/>
                  </a:lnTo>
                  <a:lnTo>
                    <a:pt x="691" y="1334"/>
                  </a:lnTo>
                  <a:lnTo>
                    <a:pt x="697" y="1327"/>
                  </a:lnTo>
                  <a:lnTo>
                    <a:pt x="691" y="1321"/>
                  </a:lnTo>
                  <a:lnTo>
                    <a:pt x="684" y="1321"/>
                  </a:lnTo>
                  <a:lnTo>
                    <a:pt x="677" y="1307"/>
                  </a:lnTo>
                  <a:lnTo>
                    <a:pt x="677" y="1300"/>
                  </a:lnTo>
                  <a:lnTo>
                    <a:pt x="684" y="1293"/>
                  </a:lnTo>
                  <a:lnTo>
                    <a:pt x="697" y="1287"/>
                  </a:lnTo>
                  <a:lnTo>
                    <a:pt x="697" y="1280"/>
                  </a:lnTo>
                  <a:lnTo>
                    <a:pt x="691" y="1280"/>
                  </a:lnTo>
                  <a:lnTo>
                    <a:pt x="677" y="1280"/>
                  </a:lnTo>
                  <a:lnTo>
                    <a:pt x="670" y="1273"/>
                  </a:lnTo>
                  <a:lnTo>
                    <a:pt x="677" y="1266"/>
                  </a:lnTo>
                  <a:lnTo>
                    <a:pt x="670" y="1260"/>
                  </a:lnTo>
                  <a:lnTo>
                    <a:pt x="657" y="1260"/>
                  </a:lnTo>
                  <a:lnTo>
                    <a:pt x="650" y="1253"/>
                  </a:lnTo>
                  <a:lnTo>
                    <a:pt x="643" y="1260"/>
                  </a:lnTo>
                  <a:lnTo>
                    <a:pt x="623" y="1246"/>
                  </a:lnTo>
                  <a:lnTo>
                    <a:pt x="623" y="1253"/>
                  </a:lnTo>
                  <a:lnTo>
                    <a:pt x="623" y="1260"/>
                  </a:lnTo>
                  <a:lnTo>
                    <a:pt x="616" y="1260"/>
                  </a:lnTo>
                  <a:lnTo>
                    <a:pt x="609" y="1246"/>
                  </a:lnTo>
                  <a:lnTo>
                    <a:pt x="603" y="1246"/>
                  </a:lnTo>
                  <a:lnTo>
                    <a:pt x="596" y="1246"/>
                  </a:lnTo>
                  <a:lnTo>
                    <a:pt x="589" y="1239"/>
                  </a:lnTo>
                  <a:lnTo>
                    <a:pt x="582" y="1239"/>
                  </a:lnTo>
                  <a:lnTo>
                    <a:pt x="575" y="1239"/>
                  </a:lnTo>
                  <a:lnTo>
                    <a:pt x="575" y="1219"/>
                  </a:lnTo>
                  <a:lnTo>
                    <a:pt x="569" y="1226"/>
                  </a:lnTo>
                  <a:lnTo>
                    <a:pt x="562" y="1219"/>
                  </a:lnTo>
                  <a:lnTo>
                    <a:pt x="555" y="1212"/>
                  </a:lnTo>
                  <a:lnTo>
                    <a:pt x="555" y="1205"/>
                  </a:lnTo>
                  <a:lnTo>
                    <a:pt x="548" y="1205"/>
                  </a:lnTo>
                  <a:lnTo>
                    <a:pt x="548" y="1212"/>
                  </a:lnTo>
                  <a:lnTo>
                    <a:pt x="548" y="1219"/>
                  </a:lnTo>
                  <a:lnTo>
                    <a:pt x="535" y="1212"/>
                  </a:lnTo>
                  <a:lnTo>
                    <a:pt x="528" y="1205"/>
                  </a:lnTo>
                  <a:lnTo>
                    <a:pt x="535" y="1199"/>
                  </a:lnTo>
                  <a:lnTo>
                    <a:pt x="535" y="1185"/>
                  </a:lnTo>
                  <a:lnTo>
                    <a:pt x="535" y="1171"/>
                  </a:lnTo>
                  <a:lnTo>
                    <a:pt x="528" y="1178"/>
                  </a:lnTo>
                  <a:lnTo>
                    <a:pt x="521" y="1171"/>
                  </a:lnTo>
                  <a:lnTo>
                    <a:pt x="515" y="1171"/>
                  </a:lnTo>
                  <a:lnTo>
                    <a:pt x="494" y="1158"/>
                  </a:lnTo>
                  <a:lnTo>
                    <a:pt x="501" y="1151"/>
                  </a:lnTo>
                  <a:lnTo>
                    <a:pt x="494" y="1144"/>
                  </a:lnTo>
                  <a:lnTo>
                    <a:pt x="494" y="1131"/>
                  </a:lnTo>
                  <a:lnTo>
                    <a:pt x="487" y="1131"/>
                  </a:lnTo>
                  <a:lnTo>
                    <a:pt x="481" y="1138"/>
                  </a:lnTo>
                  <a:lnTo>
                    <a:pt x="474" y="1124"/>
                  </a:lnTo>
                  <a:lnTo>
                    <a:pt x="460" y="1124"/>
                  </a:lnTo>
                  <a:lnTo>
                    <a:pt x="454" y="1124"/>
                  </a:lnTo>
                  <a:lnTo>
                    <a:pt x="447" y="1117"/>
                  </a:lnTo>
                  <a:lnTo>
                    <a:pt x="454" y="1111"/>
                  </a:lnTo>
                  <a:lnTo>
                    <a:pt x="447" y="1111"/>
                  </a:lnTo>
                  <a:lnTo>
                    <a:pt x="447" y="1104"/>
                  </a:lnTo>
                  <a:lnTo>
                    <a:pt x="447" y="1097"/>
                  </a:lnTo>
                  <a:lnTo>
                    <a:pt x="440" y="1104"/>
                  </a:lnTo>
                  <a:lnTo>
                    <a:pt x="440" y="1097"/>
                  </a:lnTo>
                  <a:lnTo>
                    <a:pt x="433" y="1090"/>
                  </a:lnTo>
                  <a:lnTo>
                    <a:pt x="426" y="1090"/>
                  </a:lnTo>
                  <a:lnTo>
                    <a:pt x="420" y="1090"/>
                  </a:lnTo>
                  <a:lnTo>
                    <a:pt x="413" y="1083"/>
                  </a:lnTo>
                  <a:lnTo>
                    <a:pt x="406" y="1083"/>
                  </a:lnTo>
                  <a:lnTo>
                    <a:pt x="399" y="1090"/>
                  </a:lnTo>
                  <a:lnTo>
                    <a:pt x="386" y="1097"/>
                  </a:lnTo>
                  <a:lnTo>
                    <a:pt x="379" y="1104"/>
                  </a:lnTo>
                  <a:lnTo>
                    <a:pt x="372" y="1111"/>
                  </a:lnTo>
                  <a:lnTo>
                    <a:pt x="365" y="1117"/>
                  </a:lnTo>
                  <a:lnTo>
                    <a:pt x="345" y="1111"/>
                  </a:lnTo>
                  <a:lnTo>
                    <a:pt x="345" y="1097"/>
                  </a:lnTo>
                  <a:lnTo>
                    <a:pt x="352" y="1097"/>
                  </a:lnTo>
                  <a:lnTo>
                    <a:pt x="359" y="1083"/>
                  </a:lnTo>
                  <a:lnTo>
                    <a:pt x="345" y="1077"/>
                  </a:lnTo>
                  <a:lnTo>
                    <a:pt x="352" y="1070"/>
                  </a:lnTo>
                  <a:lnTo>
                    <a:pt x="332" y="1056"/>
                  </a:lnTo>
                  <a:lnTo>
                    <a:pt x="325" y="1050"/>
                  </a:lnTo>
                  <a:lnTo>
                    <a:pt x="332" y="1029"/>
                  </a:lnTo>
                  <a:lnTo>
                    <a:pt x="325" y="1029"/>
                  </a:lnTo>
                  <a:lnTo>
                    <a:pt x="318" y="1022"/>
                  </a:lnTo>
                  <a:lnTo>
                    <a:pt x="311" y="1029"/>
                  </a:lnTo>
                  <a:lnTo>
                    <a:pt x="311" y="1022"/>
                  </a:lnTo>
                  <a:lnTo>
                    <a:pt x="305" y="1022"/>
                  </a:lnTo>
                  <a:lnTo>
                    <a:pt x="298" y="1029"/>
                  </a:lnTo>
                  <a:lnTo>
                    <a:pt x="291" y="1029"/>
                  </a:lnTo>
                  <a:lnTo>
                    <a:pt x="291" y="1036"/>
                  </a:lnTo>
                  <a:lnTo>
                    <a:pt x="284" y="1043"/>
                  </a:lnTo>
                  <a:lnTo>
                    <a:pt x="271" y="1043"/>
                  </a:lnTo>
                  <a:lnTo>
                    <a:pt x="271" y="1029"/>
                  </a:lnTo>
                  <a:lnTo>
                    <a:pt x="264" y="1029"/>
                  </a:lnTo>
                  <a:lnTo>
                    <a:pt x="257" y="1029"/>
                  </a:lnTo>
                  <a:lnTo>
                    <a:pt x="250" y="1029"/>
                  </a:lnTo>
                  <a:lnTo>
                    <a:pt x="244" y="1036"/>
                  </a:lnTo>
                  <a:lnTo>
                    <a:pt x="237" y="1029"/>
                  </a:lnTo>
                  <a:lnTo>
                    <a:pt x="244" y="1029"/>
                  </a:lnTo>
                  <a:lnTo>
                    <a:pt x="244" y="1022"/>
                  </a:lnTo>
                  <a:lnTo>
                    <a:pt x="237" y="1022"/>
                  </a:lnTo>
                  <a:lnTo>
                    <a:pt x="223" y="1022"/>
                  </a:lnTo>
                  <a:lnTo>
                    <a:pt x="223" y="1016"/>
                  </a:lnTo>
                  <a:lnTo>
                    <a:pt x="216" y="1016"/>
                  </a:lnTo>
                  <a:lnTo>
                    <a:pt x="223" y="1009"/>
                  </a:lnTo>
                  <a:lnTo>
                    <a:pt x="223" y="1002"/>
                  </a:lnTo>
                  <a:lnTo>
                    <a:pt x="203" y="995"/>
                  </a:lnTo>
                  <a:lnTo>
                    <a:pt x="196" y="995"/>
                  </a:lnTo>
                  <a:lnTo>
                    <a:pt x="196" y="1002"/>
                  </a:lnTo>
                  <a:lnTo>
                    <a:pt x="189" y="995"/>
                  </a:lnTo>
                  <a:lnTo>
                    <a:pt x="189" y="989"/>
                  </a:lnTo>
                  <a:lnTo>
                    <a:pt x="176" y="982"/>
                  </a:lnTo>
                  <a:lnTo>
                    <a:pt x="176" y="975"/>
                  </a:lnTo>
                  <a:lnTo>
                    <a:pt x="169" y="975"/>
                  </a:lnTo>
                  <a:lnTo>
                    <a:pt x="176" y="982"/>
                  </a:lnTo>
                  <a:lnTo>
                    <a:pt x="169" y="982"/>
                  </a:lnTo>
                  <a:lnTo>
                    <a:pt x="162" y="982"/>
                  </a:lnTo>
                  <a:lnTo>
                    <a:pt x="156" y="982"/>
                  </a:lnTo>
                  <a:lnTo>
                    <a:pt x="149" y="975"/>
                  </a:lnTo>
                  <a:lnTo>
                    <a:pt x="142" y="975"/>
                  </a:lnTo>
                  <a:lnTo>
                    <a:pt x="135" y="975"/>
                  </a:lnTo>
                  <a:lnTo>
                    <a:pt x="142" y="982"/>
                  </a:lnTo>
                  <a:lnTo>
                    <a:pt x="142" y="989"/>
                  </a:lnTo>
                  <a:lnTo>
                    <a:pt x="135" y="989"/>
                  </a:lnTo>
                  <a:lnTo>
                    <a:pt x="128" y="995"/>
                  </a:lnTo>
                  <a:lnTo>
                    <a:pt x="128" y="989"/>
                  </a:lnTo>
                  <a:lnTo>
                    <a:pt x="122" y="975"/>
                  </a:lnTo>
                  <a:lnTo>
                    <a:pt x="115" y="982"/>
                  </a:lnTo>
                  <a:lnTo>
                    <a:pt x="108" y="975"/>
                  </a:lnTo>
                  <a:lnTo>
                    <a:pt x="108" y="968"/>
                  </a:lnTo>
                  <a:lnTo>
                    <a:pt x="101" y="968"/>
                  </a:lnTo>
                  <a:lnTo>
                    <a:pt x="95" y="968"/>
                  </a:lnTo>
                  <a:lnTo>
                    <a:pt x="88" y="968"/>
                  </a:lnTo>
                  <a:lnTo>
                    <a:pt x="81" y="968"/>
                  </a:lnTo>
                  <a:lnTo>
                    <a:pt x="67" y="948"/>
                  </a:lnTo>
                  <a:lnTo>
                    <a:pt x="61" y="934"/>
                  </a:lnTo>
                  <a:lnTo>
                    <a:pt x="61" y="928"/>
                  </a:lnTo>
                  <a:lnTo>
                    <a:pt x="67" y="921"/>
                  </a:lnTo>
                  <a:lnTo>
                    <a:pt x="74" y="921"/>
                  </a:lnTo>
                  <a:lnTo>
                    <a:pt x="88" y="921"/>
                  </a:lnTo>
                  <a:lnTo>
                    <a:pt x="88" y="907"/>
                  </a:lnTo>
                  <a:lnTo>
                    <a:pt x="88" y="901"/>
                  </a:lnTo>
                  <a:lnTo>
                    <a:pt x="81" y="894"/>
                  </a:lnTo>
                  <a:lnTo>
                    <a:pt x="81" y="887"/>
                  </a:lnTo>
                  <a:lnTo>
                    <a:pt x="88" y="880"/>
                  </a:lnTo>
                  <a:lnTo>
                    <a:pt x="95" y="880"/>
                  </a:lnTo>
                  <a:lnTo>
                    <a:pt x="88" y="867"/>
                  </a:lnTo>
                  <a:lnTo>
                    <a:pt x="88" y="860"/>
                  </a:lnTo>
                  <a:lnTo>
                    <a:pt x="81" y="840"/>
                  </a:lnTo>
                  <a:lnTo>
                    <a:pt x="81" y="833"/>
                  </a:lnTo>
                  <a:lnTo>
                    <a:pt x="88" y="826"/>
                  </a:lnTo>
                  <a:lnTo>
                    <a:pt x="81" y="826"/>
                  </a:lnTo>
                  <a:lnTo>
                    <a:pt x="74" y="826"/>
                  </a:lnTo>
                  <a:lnTo>
                    <a:pt x="67" y="812"/>
                  </a:lnTo>
                  <a:lnTo>
                    <a:pt x="61" y="819"/>
                  </a:lnTo>
                  <a:lnTo>
                    <a:pt x="61" y="826"/>
                  </a:lnTo>
                  <a:lnTo>
                    <a:pt x="54" y="833"/>
                  </a:lnTo>
                  <a:lnTo>
                    <a:pt x="47" y="853"/>
                  </a:lnTo>
                  <a:lnTo>
                    <a:pt x="40" y="860"/>
                  </a:lnTo>
                  <a:lnTo>
                    <a:pt x="34" y="846"/>
                  </a:lnTo>
                  <a:lnTo>
                    <a:pt x="34" y="840"/>
                  </a:lnTo>
                  <a:lnTo>
                    <a:pt x="20" y="833"/>
                  </a:lnTo>
                  <a:lnTo>
                    <a:pt x="13" y="833"/>
                  </a:lnTo>
                  <a:lnTo>
                    <a:pt x="7" y="840"/>
                  </a:lnTo>
                  <a:lnTo>
                    <a:pt x="7" y="819"/>
                  </a:lnTo>
                  <a:lnTo>
                    <a:pt x="0" y="812"/>
                  </a:lnTo>
                  <a:lnTo>
                    <a:pt x="0" y="806"/>
                  </a:lnTo>
                  <a:lnTo>
                    <a:pt x="13" y="812"/>
                  </a:lnTo>
                  <a:lnTo>
                    <a:pt x="13" y="806"/>
                  </a:lnTo>
                  <a:lnTo>
                    <a:pt x="20" y="792"/>
                  </a:lnTo>
                  <a:lnTo>
                    <a:pt x="27" y="792"/>
                  </a:lnTo>
                  <a:lnTo>
                    <a:pt x="34" y="785"/>
                  </a:lnTo>
                  <a:lnTo>
                    <a:pt x="34" y="779"/>
                  </a:lnTo>
                  <a:lnTo>
                    <a:pt x="40" y="772"/>
                  </a:lnTo>
                  <a:lnTo>
                    <a:pt x="54" y="758"/>
                  </a:lnTo>
                  <a:lnTo>
                    <a:pt x="61" y="758"/>
                  </a:lnTo>
                  <a:lnTo>
                    <a:pt x="67" y="752"/>
                  </a:lnTo>
                  <a:lnTo>
                    <a:pt x="81" y="758"/>
                  </a:lnTo>
                  <a:lnTo>
                    <a:pt x="88" y="752"/>
                  </a:lnTo>
                  <a:lnTo>
                    <a:pt x="101" y="765"/>
                  </a:lnTo>
                  <a:lnTo>
                    <a:pt x="95" y="772"/>
                  </a:lnTo>
                  <a:lnTo>
                    <a:pt x="108" y="772"/>
                  </a:lnTo>
                  <a:lnTo>
                    <a:pt x="101" y="779"/>
                  </a:lnTo>
                  <a:lnTo>
                    <a:pt x="95" y="779"/>
                  </a:lnTo>
                  <a:lnTo>
                    <a:pt x="95" y="785"/>
                  </a:lnTo>
                  <a:lnTo>
                    <a:pt x="108" y="785"/>
                  </a:lnTo>
                  <a:lnTo>
                    <a:pt x="108" y="779"/>
                  </a:lnTo>
                  <a:lnTo>
                    <a:pt x="128" y="785"/>
                  </a:lnTo>
                  <a:lnTo>
                    <a:pt x="135" y="779"/>
                  </a:lnTo>
                  <a:lnTo>
                    <a:pt x="142" y="772"/>
                  </a:lnTo>
                  <a:lnTo>
                    <a:pt x="149" y="765"/>
                  </a:lnTo>
                  <a:lnTo>
                    <a:pt x="156" y="765"/>
                  </a:lnTo>
                  <a:lnTo>
                    <a:pt x="169" y="765"/>
                  </a:lnTo>
                  <a:lnTo>
                    <a:pt x="176" y="758"/>
                  </a:lnTo>
                  <a:lnTo>
                    <a:pt x="176" y="745"/>
                  </a:lnTo>
                  <a:lnTo>
                    <a:pt x="169" y="731"/>
                  </a:lnTo>
                  <a:lnTo>
                    <a:pt x="162" y="745"/>
                  </a:lnTo>
                  <a:lnTo>
                    <a:pt x="156" y="738"/>
                  </a:lnTo>
                  <a:lnTo>
                    <a:pt x="156" y="731"/>
                  </a:lnTo>
                  <a:lnTo>
                    <a:pt x="149" y="731"/>
                  </a:lnTo>
                  <a:lnTo>
                    <a:pt x="156" y="724"/>
                  </a:lnTo>
                  <a:lnTo>
                    <a:pt x="156" y="704"/>
                  </a:lnTo>
                  <a:lnTo>
                    <a:pt x="156" y="697"/>
                  </a:lnTo>
                  <a:lnTo>
                    <a:pt x="149" y="684"/>
                  </a:lnTo>
                  <a:lnTo>
                    <a:pt x="149" y="691"/>
                  </a:lnTo>
                  <a:lnTo>
                    <a:pt x="149" y="684"/>
                  </a:lnTo>
                  <a:lnTo>
                    <a:pt x="149" y="677"/>
                  </a:lnTo>
                  <a:lnTo>
                    <a:pt x="149" y="663"/>
                  </a:lnTo>
                  <a:lnTo>
                    <a:pt x="156" y="670"/>
                  </a:lnTo>
                  <a:lnTo>
                    <a:pt x="162" y="670"/>
                  </a:lnTo>
                  <a:lnTo>
                    <a:pt x="176" y="663"/>
                  </a:lnTo>
                  <a:lnTo>
                    <a:pt x="176" y="657"/>
                  </a:lnTo>
                  <a:lnTo>
                    <a:pt x="183" y="657"/>
                  </a:lnTo>
                  <a:lnTo>
                    <a:pt x="189" y="663"/>
                  </a:lnTo>
                  <a:lnTo>
                    <a:pt x="189" y="657"/>
                  </a:lnTo>
                  <a:lnTo>
                    <a:pt x="196" y="650"/>
                  </a:lnTo>
                  <a:lnTo>
                    <a:pt x="189" y="643"/>
                  </a:lnTo>
                  <a:lnTo>
                    <a:pt x="189" y="636"/>
                  </a:lnTo>
                  <a:lnTo>
                    <a:pt x="189" y="630"/>
                  </a:lnTo>
                  <a:lnTo>
                    <a:pt x="183" y="616"/>
                  </a:lnTo>
                  <a:lnTo>
                    <a:pt x="183" y="609"/>
                  </a:lnTo>
                  <a:lnTo>
                    <a:pt x="189" y="602"/>
                  </a:lnTo>
                  <a:lnTo>
                    <a:pt x="189" y="582"/>
                  </a:lnTo>
                  <a:lnTo>
                    <a:pt x="189" y="575"/>
                  </a:lnTo>
                  <a:lnTo>
                    <a:pt x="203" y="569"/>
                  </a:lnTo>
                  <a:lnTo>
                    <a:pt x="216" y="555"/>
                  </a:lnTo>
                  <a:lnTo>
                    <a:pt x="223" y="542"/>
                  </a:lnTo>
                  <a:lnTo>
                    <a:pt x="216" y="535"/>
                  </a:lnTo>
                  <a:lnTo>
                    <a:pt x="216" y="521"/>
                  </a:lnTo>
                  <a:lnTo>
                    <a:pt x="210" y="501"/>
                  </a:lnTo>
                  <a:lnTo>
                    <a:pt x="216" y="494"/>
                  </a:lnTo>
                  <a:lnTo>
                    <a:pt x="203" y="487"/>
                  </a:lnTo>
                  <a:lnTo>
                    <a:pt x="210" y="481"/>
                  </a:lnTo>
                  <a:lnTo>
                    <a:pt x="216" y="487"/>
                  </a:lnTo>
                  <a:lnTo>
                    <a:pt x="216" y="453"/>
                  </a:lnTo>
                  <a:lnTo>
                    <a:pt x="216" y="447"/>
                  </a:lnTo>
                  <a:lnTo>
                    <a:pt x="223" y="447"/>
                  </a:lnTo>
                  <a:lnTo>
                    <a:pt x="230" y="440"/>
                  </a:lnTo>
                  <a:lnTo>
                    <a:pt x="237" y="440"/>
                  </a:lnTo>
                  <a:lnTo>
                    <a:pt x="237" y="433"/>
                  </a:lnTo>
                  <a:lnTo>
                    <a:pt x="237" y="426"/>
                  </a:lnTo>
                  <a:lnTo>
                    <a:pt x="237" y="420"/>
                  </a:lnTo>
                  <a:lnTo>
                    <a:pt x="244" y="426"/>
                  </a:lnTo>
                  <a:lnTo>
                    <a:pt x="250" y="420"/>
                  </a:lnTo>
                  <a:lnTo>
                    <a:pt x="257" y="426"/>
                  </a:lnTo>
                  <a:lnTo>
                    <a:pt x="264" y="433"/>
                  </a:lnTo>
                  <a:lnTo>
                    <a:pt x="264" y="440"/>
                  </a:lnTo>
                  <a:lnTo>
                    <a:pt x="271" y="440"/>
                  </a:lnTo>
                  <a:lnTo>
                    <a:pt x="277" y="440"/>
                  </a:lnTo>
                  <a:lnTo>
                    <a:pt x="284" y="433"/>
                  </a:lnTo>
                  <a:lnTo>
                    <a:pt x="291" y="433"/>
                  </a:lnTo>
                  <a:lnTo>
                    <a:pt x="298" y="433"/>
                  </a:lnTo>
                  <a:lnTo>
                    <a:pt x="305" y="433"/>
                  </a:lnTo>
                  <a:lnTo>
                    <a:pt x="311" y="433"/>
                  </a:lnTo>
                  <a:lnTo>
                    <a:pt x="318" y="433"/>
                  </a:lnTo>
                  <a:lnTo>
                    <a:pt x="325" y="426"/>
                  </a:lnTo>
                  <a:lnTo>
                    <a:pt x="325" y="420"/>
                  </a:lnTo>
                  <a:lnTo>
                    <a:pt x="332" y="413"/>
                  </a:lnTo>
                  <a:lnTo>
                    <a:pt x="332" y="393"/>
                  </a:lnTo>
                  <a:lnTo>
                    <a:pt x="345" y="393"/>
                  </a:lnTo>
                  <a:lnTo>
                    <a:pt x="372" y="393"/>
                  </a:lnTo>
                  <a:lnTo>
                    <a:pt x="372" y="386"/>
                  </a:lnTo>
                  <a:lnTo>
                    <a:pt x="379" y="386"/>
                  </a:lnTo>
                  <a:lnTo>
                    <a:pt x="386" y="379"/>
                  </a:lnTo>
                  <a:lnTo>
                    <a:pt x="393" y="365"/>
                  </a:lnTo>
                  <a:lnTo>
                    <a:pt x="386" y="365"/>
                  </a:lnTo>
                  <a:lnTo>
                    <a:pt x="386" y="359"/>
                  </a:lnTo>
                  <a:lnTo>
                    <a:pt x="379" y="345"/>
                  </a:lnTo>
                  <a:lnTo>
                    <a:pt x="379" y="332"/>
                  </a:lnTo>
                  <a:lnTo>
                    <a:pt x="386" y="325"/>
                  </a:lnTo>
                  <a:lnTo>
                    <a:pt x="386" y="318"/>
                  </a:lnTo>
                  <a:lnTo>
                    <a:pt x="399" y="311"/>
                  </a:lnTo>
                  <a:lnTo>
                    <a:pt x="399" y="304"/>
                  </a:lnTo>
                  <a:lnTo>
                    <a:pt x="393" y="291"/>
                  </a:lnTo>
                  <a:lnTo>
                    <a:pt x="399" y="291"/>
                  </a:lnTo>
                  <a:lnTo>
                    <a:pt x="399" y="284"/>
                  </a:lnTo>
                  <a:lnTo>
                    <a:pt x="406" y="277"/>
                  </a:lnTo>
                  <a:lnTo>
                    <a:pt x="420" y="271"/>
                  </a:lnTo>
                  <a:lnTo>
                    <a:pt x="420" y="277"/>
                  </a:lnTo>
                  <a:lnTo>
                    <a:pt x="426" y="271"/>
                  </a:lnTo>
                  <a:lnTo>
                    <a:pt x="433" y="271"/>
                  </a:lnTo>
                  <a:lnTo>
                    <a:pt x="433" y="264"/>
                  </a:lnTo>
                  <a:lnTo>
                    <a:pt x="440" y="264"/>
                  </a:lnTo>
                  <a:lnTo>
                    <a:pt x="433" y="257"/>
                  </a:lnTo>
                  <a:lnTo>
                    <a:pt x="440" y="257"/>
                  </a:lnTo>
                  <a:lnTo>
                    <a:pt x="454" y="250"/>
                  </a:lnTo>
                  <a:lnTo>
                    <a:pt x="460" y="244"/>
                  </a:lnTo>
                  <a:lnTo>
                    <a:pt x="467" y="244"/>
                  </a:lnTo>
                  <a:lnTo>
                    <a:pt x="460" y="237"/>
                  </a:lnTo>
                  <a:lnTo>
                    <a:pt x="467" y="237"/>
                  </a:lnTo>
                  <a:lnTo>
                    <a:pt x="467" y="230"/>
                  </a:lnTo>
                  <a:lnTo>
                    <a:pt x="474" y="230"/>
                  </a:lnTo>
                  <a:lnTo>
                    <a:pt x="481" y="230"/>
                  </a:lnTo>
                  <a:lnTo>
                    <a:pt x="481" y="223"/>
                  </a:lnTo>
                  <a:lnTo>
                    <a:pt x="481" y="216"/>
                  </a:lnTo>
                  <a:lnTo>
                    <a:pt x="494" y="210"/>
                  </a:lnTo>
                  <a:lnTo>
                    <a:pt x="494" y="203"/>
                  </a:lnTo>
                  <a:lnTo>
                    <a:pt x="494" y="196"/>
                  </a:lnTo>
                  <a:lnTo>
                    <a:pt x="487" y="196"/>
                  </a:lnTo>
                  <a:lnTo>
                    <a:pt x="481" y="189"/>
                  </a:lnTo>
                  <a:lnTo>
                    <a:pt x="481" y="183"/>
                  </a:lnTo>
                  <a:lnTo>
                    <a:pt x="481" y="176"/>
                  </a:lnTo>
                  <a:lnTo>
                    <a:pt x="481" y="169"/>
                  </a:lnTo>
                  <a:lnTo>
                    <a:pt x="474" y="155"/>
                  </a:lnTo>
                  <a:lnTo>
                    <a:pt x="474" y="149"/>
                  </a:lnTo>
                  <a:lnTo>
                    <a:pt x="481" y="142"/>
                  </a:lnTo>
                  <a:lnTo>
                    <a:pt x="487" y="128"/>
                  </a:lnTo>
                  <a:lnTo>
                    <a:pt x="481" y="122"/>
                  </a:lnTo>
                  <a:lnTo>
                    <a:pt x="481" y="108"/>
                  </a:lnTo>
                  <a:lnTo>
                    <a:pt x="487" y="101"/>
                  </a:lnTo>
                  <a:lnTo>
                    <a:pt x="487" y="108"/>
                  </a:lnTo>
                  <a:lnTo>
                    <a:pt x="494" y="115"/>
                  </a:lnTo>
                  <a:lnTo>
                    <a:pt x="487" y="115"/>
                  </a:lnTo>
                  <a:lnTo>
                    <a:pt x="494" y="122"/>
                  </a:lnTo>
                  <a:lnTo>
                    <a:pt x="501" y="122"/>
                  </a:lnTo>
                  <a:lnTo>
                    <a:pt x="501" y="128"/>
                  </a:lnTo>
                  <a:lnTo>
                    <a:pt x="508" y="122"/>
                  </a:lnTo>
                  <a:lnTo>
                    <a:pt x="501" y="122"/>
                  </a:lnTo>
                  <a:lnTo>
                    <a:pt x="508" y="115"/>
                  </a:lnTo>
                  <a:lnTo>
                    <a:pt x="508" y="128"/>
                  </a:lnTo>
                  <a:lnTo>
                    <a:pt x="508" y="122"/>
                  </a:lnTo>
                  <a:lnTo>
                    <a:pt x="515" y="122"/>
                  </a:lnTo>
                  <a:lnTo>
                    <a:pt x="515" y="115"/>
                  </a:lnTo>
                  <a:lnTo>
                    <a:pt x="508" y="115"/>
                  </a:lnTo>
                  <a:lnTo>
                    <a:pt x="515" y="115"/>
                  </a:lnTo>
                  <a:lnTo>
                    <a:pt x="515" y="108"/>
                  </a:lnTo>
                  <a:lnTo>
                    <a:pt x="508" y="108"/>
                  </a:lnTo>
                  <a:lnTo>
                    <a:pt x="515" y="108"/>
                  </a:lnTo>
                  <a:lnTo>
                    <a:pt x="515" y="101"/>
                  </a:lnTo>
                  <a:lnTo>
                    <a:pt x="508" y="101"/>
                  </a:lnTo>
                  <a:lnTo>
                    <a:pt x="515" y="101"/>
                  </a:lnTo>
                  <a:lnTo>
                    <a:pt x="521" y="101"/>
                  </a:lnTo>
                  <a:lnTo>
                    <a:pt x="521" y="108"/>
                  </a:lnTo>
                  <a:lnTo>
                    <a:pt x="521" y="115"/>
                  </a:lnTo>
                  <a:lnTo>
                    <a:pt x="528" y="115"/>
                  </a:lnTo>
                  <a:lnTo>
                    <a:pt x="528" y="122"/>
                  </a:lnTo>
                  <a:lnTo>
                    <a:pt x="528" y="115"/>
                  </a:lnTo>
                  <a:lnTo>
                    <a:pt x="535" y="115"/>
                  </a:lnTo>
                  <a:lnTo>
                    <a:pt x="528" y="115"/>
                  </a:lnTo>
                  <a:lnTo>
                    <a:pt x="535" y="115"/>
                  </a:lnTo>
                  <a:lnTo>
                    <a:pt x="535" y="108"/>
                  </a:lnTo>
                  <a:lnTo>
                    <a:pt x="535" y="101"/>
                  </a:lnTo>
                  <a:lnTo>
                    <a:pt x="535" y="108"/>
                  </a:lnTo>
                  <a:lnTo>
                    <a:pt x="542" y="108"/>
                  </a:lnTo>
                  <a:lnTo>
                    <a:pt x="548" y="101"/>
                  </a:lnTo>
                  <a:lnTo>
                    <a:pt x="548" y="108"/>
                  </a:lnTo>
                  <a:lnTo>
                    <a:pt x="548" y="101"/>
                  </a:lnTo>
                  <a:lnTo>
                    <a:pt x="555" y="101"/>
                  </a:lnTo>
                  <a:lnTo>
                    <a:pt x="562" y="94"/>
                  </a:lnTo>
                  <a:lnTo>
                    <a:pt x="562" y="88"/>
                  </a:lnTo>
                  <a:lnTo>
                    <a:pt x="569" y="88"/>
                  </a:lnTo>
                  <a:lnTo>
                    <a:pt x="575" y="88"/>
                  </a:lnTo>
                  <a:lnTo>
                    <a:pt x="575" y="81"/>
                  </a:lnTo>
                  <a:lnTo>
                    <a:pt x="582" y="81"/>
                  </a:lnTo>
                  <a:lnTo>
                    <a:pt x="582" y="74"/>
                  </a:lnTo>
                  <a:lnTo>
                    <a:pt x="582" y="67"/>
                  </a:lnTo>
                  <a:lnTo>
                    <a:pt x="582" y="61"/>
                  </a:lnTo>
                  <a:lnTo>
                    <a:pt x="582" y="54"/>
                  </a:lnTo>
                  <a:lnTo>
                    <a:pt x="582" y="47"/>
                  </a:lnTo>
                  <a:lnTo>
                    <a:pt x="589" y="40"/>
                  </a:lnTo>
                  <a:lnTo>
                    <a:pt x="589" y="33"/>
                  </a:lnTo>
                  <a:lnTo>
                    <a:pt x="603" y="33"/>
                  </a:lnTo>
                  <a:lnTo>
                    <a:pt x="609" y="33"/>
                  </a:lnTo>
                  <a:lnTo>
                    <a:pt x="616" y="27"/>
                  </a:lnTo>
                  <a:lnTo>
                    <a:pt x="616" y="33"/>
                  </a:lnTo>
                  <a:lnTo>
                    <a:pt x="616" y="27"/>
                  </a:lnTo>
                  <a:lnTo>
                    <a:pt x="623" y="27"/>
                  </a:lnTo>
                  <a:lnTo>
                    <a:pt x="630" y="27"/>
                  </a:lnTo>
                  <a:lnTo>
                    <a:pt x="636" y="27"/>
                  </a:lnTo>
                  <a:lnTo>
                    <a:pt x="636" y="20"/>
                  </a:lnTo>
                  <a:lnTo>
                    <a:pt x="643" y="20"/>
                  </a:lnTo>
                  <a:lnTo>
                    <a:pt x="650" y="20"/>
                  </a:lnTo>
                  <a:lnTo>
                    <a:pt x="650" y="13"/>
                  </a:lnTo>
                  <a:close/>
                </a:path>
              </a:pathLst>
            </a:custGeom>
            <a:solidFill>
              <a:srgbClr val="04A2E0"/>
            </a:solidFill>
            <a:ln w="1" cap="sq">
              <a:solidFill>
                <a:srgbClr val="7F7F7F"/>
              </a:solidFill>
              <a:prstDash val="solid"/>
              <a:miter lim="800000"/>
              <a:headEnd/>
              <a:tailEnd/>
            </a:ln>
          </p:spPr>
          <p:txBody>
            <a:bodyPr lIns="100796" tIns="50398" rIns="100796" bIns="50398"/>
            <a:lstStyle/>
            <a:p>
              <a:endParaRPr lang="es-ES" sz="2004" dirty="0"/>
            </a:p>
          </p:txBody>
        </p:sp>
        <p:sp>
          <p:nvSpPr>
            <p:cNvPr id="47" name="la_rioja">
              <a:extLst>
                <a:ext uri="{FF2B5EF4-FFF2-40B4-BE49-F238E27FC236}">
                  <a16:creationId xmlns:a16="http://schemas.microsoft.com/office/drawing/2014/main" id="{0F2FD1E2-79A5-6E5B-7790-0D66384737EB}"/>
                </a:ext>
              </a:extLst>
            </p:cNvPr>
            <p:cNvSpPr>
              <a:spLocks noEditPoints="1"/>
            </p:cNvSpPr>
            <p:nvPr/>
          </p:nvSpPr>
          <p:spPr bwMode="auto">
            <a:xfrm>
              <a:off x="14308561" y="5967235"/>
              <a:ext cx="455151" cy="325390"/>
            </a:xfrm>
            <a:custGeom>
              <a:avLst/>
              <a:gdLst>
                <a:gd name="T0" fmla="*/ 2147483647 w 1232"/>
                <a:gd name="T1" fmla="*/ 2147483647 h 826"/>
                <a:gd name="T2" fmla="*/ 2147483647 w 1232"/>
                <a:gd name="T3" fmla="*/ 2147483647 h 826"/>
                <a:gd name="T4" fmla="*/ 862048365 w 1232"/>
                <a:gd name="T5" fmla="*/ 2147483647 h 826"/>
                <a:gd name="T6" fmla="*/ 2147483647 w 1232"/>
                <a:gd name="T7" fmla="*/ 2147483647 h 826"/>
                <a:gd name="T8" fmla="*/ 1231474374 w 1232"/>
                <a:gd name="T9" fmla="*/ 2147483647 h 826"/>
                <a:gd name="T10" fmla="*/ 1662498021 w 1232"/>
                <a:gd name="T11" fmla="*/ 2147483647 h 826"/>
                <a:gd name="T12" fmla="*/ 2147483647 w 1232"/>
                <a:gd name="T13" fmla="*/ 2147483647 h 826"/>
                <a:gd name="T14" fmla="*/ 2147483647 w 1232"/>
                <a:gd name="T15" fmla="*/ 2147483647 h 826"/>
                <a:gd name="T16" fmla="*/ 2093359926 w 1232"/>
                <a:gd name="T17" fmla="*/ 2147483647 h 826"/>
                <a:gd name="T18" fmla="*/ 2093359926 w 1232"/>
                <a:gd name="T19" fmla="*/ 2147483647 h 826"/>
                <a:gd name="T20" fmla="*/ 2147483647 w 1232"/>
                <a:gd name="T21" fmla="*/ 2147483647 h 826"/>
                <a:gd name="T22" fmla="*/ 2147483647 w 1232"/>
                <a:gd name="T23" fmla="*/ 1640805676 h 826"/>
                <a:gd name="T24" fmla="*/ 2147483647 w 1232"/>
                <a:gd name="T25" fmla="*/ 425411995 h 826"/>
                <a:gd name="T26" fmla="*/ 2147483647 w 1232"/>
                <a:gd name="T27" fmla="*/ 1640805676 h 826"/>
                <a:gd name="T28" fmla="*/ 2147483647 w 1232"/>
                <a:gd name="T29" fmla="*/ 1215393793 h 826"/>
                <a:gd name="T30" fmla="*/ 2147483647 w 1232"/>
                <a:gd name="T31" fmla="*/ 2147483647 h 826"/>
                <a:gd name="T32" fmla="*/ 2147483647 w 1232"/>
                <a:gd name="T33" fmla="*/ 2147483647 h 826"/>
                <a:gd name="T34" fmla="*/ 2147483647 w 1232"/>
                <a:gd name="T35" fmla="*/ 2147483647 h 826"/>
                <a:gd name="T36" fmla="*/ 2147483647 w 1232"/>
                <a:gd name="T37" fmla="*/ 2147483647 h 826"/>
                <a:gd name="T38" fmla="*/ 2147483647 w 1232"/>
                <a:gd name="T39" fmla="*/ 2147483647 h 826"/>
                <a:gd name="T40" fmla="*/ 2147483647 w 1232"/>
                <a:gd name="T41" fmla="*/ 2147483647 h 826"/>
                <a:gd name="T42" fmla="*/ 2147483647 w 1232"/>
                <a:gd name="T43" fmla="*/ 2147483647 h 826"/>
                <a:gd name="T44" fmla="*/ 2147483647 w 1232"/>
                <a:gd name="T45" fmla="*/ 2147483647 h 826"/>
                <a:gd name="T46" fmla="*/ 2147483647 w 1232"/>
                <a:gd name="T47" fmla="*/ 2147483647 h 826"/>
                <a:gd name="T48" fmla="*/ 2147483647 w 1232"/>
                <a:gd name="T49" fmla="*/ 2147483647 h 826"/>
                <a:gd name="T50" fmla="*/ 2147483647 w 1232"/>
                <a:gd name="T51" fmla="*/ 2147483647 h 826"/>
                <a:gd name="T52" fmla="*/ 2147483647 w 1232"/>
                <a:gd name="T53" fmla="*/ 2147483647 h 826"/>
                <a:gd name="T54" fmla="*/ 2147483647 w 1232"/>
                <a:gd name="T55" fmla="*/ 2147483647 h 826"/>
                <a:gd name="T56" fmla="*/ 2147483647 w 1232"/>
                <a:gd name="T57" fmla="*/ 2147483647 h 826"/>
                <a:gd name="T58" fmla="*/ 2147483647 w 1232"/>
                <a:gd name="T59" fmla="*/ 2147483647 h 826"/>
                <a:gd name="T60" fmla="*/ 2147483647 w 1232"/>
                <a:gd name="T61" fmla="*/ 2147483647 h 826"/>
                <a:gd name="T62" fmla="*/ 2147483647 w 1232"/>
                <a:gd name="T63" fmla="*/ 2147483647 h 826"/>
                <a:gd name="T64" fmla="*/ 2147483647 w 1232"/>
                <a:gd name="T65" fmla="*/ 2147483647 h 826"/>
                <a:gd name="T66" fmla="*/ 2147483647 w 1232"/>
                <a:gd name="T67" fmla="*/ 2147483647 h 826"/>
                <a:gd name="T68" fmla="*/ 2147483647 w 1232"/>
                <a:gd name="T69" fmla="*/ 2147483647 h 826"/>
                <a:gd name="T70" fmla="*/ 2147483647 w 1232"/>
                <a:gd name="T71" fmla="*/ 2147483647 h 826"/>
                <a:gd name="T72" fmla="*/ 2147483647 w 1232"/>
                <a:gd name="T73" fmla="*/ 2147483647 h 826"/>
                <a:gd name="T74" fmla="*/ 2147483647 w 1232"/>
                <a:gd name="T75" fmla="*/ 2147483647 h 826"/>
                <a:gd name="T76" fmla="*/ 2147483647 w 1232"/>
                <a:gd name="T77" fmla="*/ 2147483647 h 826"/>
                <a:gd name="T78" fmla="*/ 2147483647 w 1232"/>
                <a:gd name="T79" fmla="*/ 2147483647 h 826"/>
                <a:gd name="T80" fmla="*/ 2147483647 w 1232"/>
                <a:gd name="T81" fmla="*/ 2147483647 h 826"/>
                <a:gd name="T82" fmla="*/ 2147483647 w 1232"/>
                <a:gd name="T83" fmla="*/ 2147483647 h 826"/>
                <a:gd name="T84" fmla="*/ 2147483647 w 1232"/>
                <a:gd name="T85" fmla="*/ 2147483647 h 826"/>
                <a:gd name="T86" fmla="*/ 2147483647 w 1232"/>
                <a:gd name="T87" fmla="*/ 2147483647 h 826"/>
                <a:gd name="T88" fmla="*/ 2147483647 w 1232"/>
                <a:gd name="T89" fmla="*/ 2147483647 h 826"/>
                <a:gd name="T90" fmla="*/ 2147483647 w 1232"/>
                <a:gd name="T91" fmla="*/ 2147483647 h 826"/>
                <a:gd name="T92" fmla="*/ 2147483647 w 1232"/>
                <a:gd name="T93" fmla="*/ 2147483647 h 826"/>
                <a:gd name="T94" fmla="*/ 2147483647 w 1232"/>
                <a:gd name="T95" fmla="*/ 2147483647 h 826"/>
                <a:gd name="T96" fmla="*/ 2147483647 w 1232"/>
                <a:gd name="T97" fmla="*/ 2147483647 h 826"/>
                <a:gd name="T98" fmla="*/ 2147483647 w 1232"/>
                <a:gd name="T99" fmla="*/ 2147483647 h 826"/>
                <a:gd name="T100" fmla="*/ 2147483647 w 1232"/>
                <a:gd name="T101" fmla="*/ 2147483647 h 826"/>
                <a:gd name="T102" fmla="*/ 2147483647 w 1232"/>
                <a:gd name="T103" fmla="*/ 2147483647 h 826"/>
                <a:gd name="T104" fmla="*/ 2147483647 w 1232"/>
                <a:gd name="T105" fmla="*/ 2147483647 h 826"/>
                <a:gd name="T106" fmla="*/ 2147483647 w 1232"/>
                <a:gd name="T107" fmla="*/ 2147483647 h 826"/>
                <a:gd name="T108" fmla="*/ 2147483647 w 1232"/>
                <a:gd name="T109" fmla="*/ 2147483647 h 826"/>
                <a:gd name="T110" fmla="*/ 2147483647 w 1232"/>
                <a:gd name="T111" fmla="*/ 2147483647 h 826"/>
                <a:gd name="T112" fmla="*/ 2147483647 w 1232"/>
                <a:gd name="T113" fmla="*/ 2147483647 h 826"/>
                <a:gd name="T114" fmla="*/ 2147483647 w 1232"/>
                <a:gd name="T115" fmla="*/ 2147483647 h 826"/>
                <a:gd name="T116" fmla="*/ 2147483647 w 1232"/>
                <a:gd name="T117" fmla="*/ 2147483647 h 8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32"/>
                <a:gd name="T178" fmla="*/ 0 h 826"/>
                <a:gd name="T179" fmla="*/ 1232 w 1232"/>
                <a:gd name="T180" fmla="*/ 826 h 82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32" h="826">
                  <a:moveTo>
                    <a:pt x="183" y="711"/>
                  </a:moveTo>
                  <a:lnTo>
                    <a:pt x="183" y="691"/>
                  </a:lnTo>
                  <a:lnTo>
                    <a:pt x="183" y="684"/>
                  </a:lnTo>
                  <a:lnTo>
                    <a:pt x="176" y="670"/>
                  </a:lnTo>
                  <a:lnTo>
                    <a:pt x="176" y="663"/>
                  </a:lnTo>
                  <a:lnTo>
                    <a:pt x="176" y="650"/>
                  </a:lnTo>
                  <a:lnTo>
                    <a:pt x="169" y="643"/>
                  </a:lnTo>
                  <a:lnTo>
                    <a:pt x="169" y="636"/>
                  </a:lnTo>
                  <a:lnTo>
                    <a:pt x="162" y="636"/>
                  </a:lnTo>
                  <a:lnTo>
                    <a:pt x="149" y="636"/>
                  </a:lnTo>
                  <a:lnTo>
                    <a:pt x="149" y="643"/>
                  </a:lnTo>
                  <a:lnTo>
                    <a:pt x="129" y="643"/>
                  </a:lnTo>
                  <a:lnTo>
                    <a:pt x="115" y="636"/>
                  </a:lnTo>
                  <a:lnTo>
                    <a:pt x="108" y="643"/>
                  </a:lnTo>
                  <a:lnTo>
                    <a:pt x="101" y="636"/>
                  </a:lnTo>
                  <a:lnTo>
                    <a:pt x="95" y="636"/>
                  </a:lnTo>
                  <a:lnTo>
                    <a:pt x="81" y="636"/>
                  </a:lnTo>
                  <a:lnTo>
                    <a:pt x="74" y="609"/>
                  </a:lnTo>
                  <a:lnTo>
                    <a:pt x="61" y="589"/>
                  </a:lnTo>
                  <a:lnTo>
                    <a:pt x="54" y="582"/>
                  </a:lnTo>
                  <a:lnTo>
                    <a:pt x="47" y="582"/>
                  </a:lnTo>
                  <a:lnTo>
                    <a:pt x="41" y="582"/>
                  </a:lnTo>
                  <a:lnTo>
                    <a:pt x="34" y="569"/>
                  </a:lnTo>
                  <a:lnTo>
                    <a:pt x="34" y="555"/>
                  </a:lnTo>
                  <a:lnTo>
                    <a:pt x="27" y="548"/>
                  </a:lnTo>
                  <a:lnTo>
                    <a:pt x="34" y="542"/>
                  </a:lnTo>
                  <a:lnTo>
                    <a:pt x="27" y="542"/>
                  </a:lnTo>
                  <a:lnTo>
                    <a:pt x="20" y="535"/>
                  </a:lnTo>
                  <a:lnTo>
                    <a:pt x="14" y="535"/>
                  </a:lnTo>
                  <a:lnTo>
                    <a:pt x="14" y="521"/>
                  </a:lnTo>
                  <a:lnTo>
                    <a:pt x="7" y="515"/>
                  </a:lnTo>
                  <a:lnTo>
                    <a:pt x="0" y="508"/>
                  </a:lnTo>
                  <a:lnTo>
                    <a:pt x="7" y="508"/>
                  </a:lnTo>
                  <a:lnTo>
                    <a:pt x="14" y="501"/>
                  </a:lnTo>
                  <a:lnTo>
                    <a:pt x="20" y="494"/>
                  </a:lnTo>
                  <a:lnTo>
                    <a:pt x="27" y="488"/>
                  </a:lnTo>
                  <a:lnTo>
                    <a:pt x="27" y="481"/>
                  </a:lnTo>
                  <a:lnTo>
                    <a:pt x="27" y="474"/>
                  </a:lnTo>
                  <a:lnTo>
                    <a:pt x="34" y="460"/>
                  </a:lnTo>
                  <a:lnTo>
                    <a:pt x="41" y="454"/>
                  </a:lnTo>
                  <a:lnTo>
                    <a:pt x="27" y="440"/>
                  </a:lnTo>
                  <a:lnTo>
                    <a:pt x="34" y="427"/>
                  </a:lnTo>
                  <a:lnTo>
                    <a:pt x="34" y="420"/>
                  </a:lnTo>
                  <a:lnTo>
                    <a:pt x="34" y="406"/>
                  </a:lnTo>
                  <a:lnTo>
                    <a:pt x="27" y="386"/>
                  </a:lnTo>
                  <a:lnTo>
                    <a:pt x="20" y="379"/>
                  </a:lnTo>
                  <a:lnTo>
                    <a:pt x="27" y="372"/>
                  </a:lnTo>
                  <a:lnTo>
                    <a:pt x="34" y="366"/>
                  </a:lnTo>
                  <a:lnTo>
                    <a:pt x="27" y="366"/>
                  </a:lnTo>
                  <a:lnTo>
                    <a:pt x="20" y="352"/>
                  </a:lnTo>
                  <a:lnTo>
                    <a:pt x="20" y="345"/>
                  </a:lnTo>
                  <a:lnTo>
                    <a:pt x="20" y="339"/>
                  </a:lnTo>
                  <a:lnTo>
                    <a:pt x="41" y="339"/>
                  </a:lnTo>
                  <a:lnTo>
                    <a:pt x="61" y="332"/>
                  </a:lnTo>
                  <a:lnTo>
                    <a:pt x="61" y="325"/>
                  </a:lnTo>
                  <a:lnTo>
                    <a:pt x="54" y="318"/>
                  </a:lnTo>
                  <a:lnTo>
                    <a:pt x="41" y="298"/>
                  </a:lnTo>
                  <a:lnTo>
                    <a:pt x="34" y="298"/>
                  </a:lnTo>
                  <a:lnTo>
                    <a:pt x="27" y="298"/>
                  </a:lnTo>
                  <a:lnTo>
                    <a:pt x="27" y="291"/>
                  </a:lnTo>
                  <a:lnTo>
                    <a:pt x="34" y="284"/>
                  </a:lnTo>
                  <a:lnTo>
                    <a:pt x="34" y="278"/>
                  </a:lnTo>
                  <a:lnTo>
                    <a:pt x="27" y="271"/>
                  </a:lnTo>
                  <a:lnTo>
                    <a:pt x="27" y="264"/>
                  </a:lnTo>
                  <a:lnTo>
                    <a:pt x="34" y="264"/>
                  </a:lnTo>
                  <a:lnTo>
                    <a:pt x="34" y="257"/>
                  </a:lnTo>
                  <a:lnTo>
                    <a:pt x="47" y="264"/>
                  </a:lnTo>
                  <a:lnTo>
                    <a:pt x="47" y="271"/>
                  </a:lnTo>
                  <a:lnTo>
                    <a:pt x="41" y="284"/>
                  </a:lnTo>
                  <a:lnTo>
                    <a:pt x="47" y="291"/>
                  </a:lnTo>
                  <a:lnTo>
                    <a:pt x="47" y="298"/>
                  </a:lnTo>
                  <a:lnTo>
                    <a:pt x="54" y="305"/>
                  </a:lnTo>
                  <a:lnTo>
                    <a:pt x="61" y="311"/>
                  </a:lnTo>
                  <a:lnTo>
                    <a:pt x="61" y="318"/>
                  </a:lnTo>
                  <a:lnTo>
                    <a:pt x="68" y="311"/>
                  </a:lnTo>
                  <a:lnTo>
                    <a:pt x="68" y="298"/>
                  </a:lnTo>
                  <a:lnTo>
                    <a:pt x="61" y="278"/>
                  </a:lnTo>
                  <a:lnTo>
                    <a:pt x="61" y="271"/>
                  </a:lnTo>
                  <a:lnTo>
                    <a:pt x="61" y="264"/>
                  </a:lnTo>
                  <a:lnTo>
                    <a:pt x="61" y="251"/>
                  </a:lnTo>
                  <a:lnTo>
                    <a:pt x="61" y="244"/>
                  </a:lnTo>
                  <a:lnTo>
                    <a:pt x="74" y="230"/>
                  </a:lnTo>
                  <a:lnTo>
                    <a:pt x="68" y="217"/>
                  </a:lnTo>
                  <a:lnTo>
                    <a:pt x="61" y="210"/>
                  </a:lnTo>
                  <a:lnTo>
                    <a:pt x="61" y="203"/>
                  </a:lnTo>
                  <a:lnTo>
                    <a:pt x="54" y="196"/>
                  </a:lnTo>
                  <a:lnTo>
                    <a:pt x="41" y="196"/>
                  </a:lnTo>
                  <a:lnTo>
                    <a:pt x="41" y="190"/>
                  </a:lnTo>
                  <a:lnTo>
                    <a:pt x="34" y="190"/>
                  </a:lnTo>
                  <a:lnTo>
                    <a:pt x="34" y="183"/>
                  </a:lnTo>
                  <a:lnTo>
                    <a:pt x="34" y="176"/>
                  </a:lnTo>
                  <a:lnTo>
                    <a:pt x="47" y="169"/>
                  </a:lnTo>
                  <a:lnTo>
                    <a:pt x="47" y="162"/>
                  </a:lnTo>
                  <a:lnTo>
                    <a:pt x="47" y="149"/>
                  </a:lnTo>
                  <a:lnTo>
                    <a:pt x="47" y="142"/>
                  </a:lnTo>
                  <a:lnTo>
                    <a:pt x="54" y="135"/>
                  </a:lnTo>
                  <a:lnTo>
                    <a:pt x="47" y="129"/>
                  </a:lnTo>
                  <a:lnTo>
                    <a:pt x="41" y="129"/>
                  </a:lnTo>
                  <a:lnTo>
                    <a:pt x="41" y="122"/>
                  </a:lnTo>
                  <a:lnTo>
                    <a:pt x="34" y="129"/>
                  </a:lnTo>
                  <a:lnTo>
                    <a:pt x="27" y="129"/>
                  </a:lnTo>
                  <a:lnTo>
                    <a:pt x="20" y="135"/>
                  </a:lnTo>
                  <a:lnTo>
                    <a:pt x="14" y="129"/>
                  </a:lnTo>
                  <a:lnTo>
                    <a:pt x="7" y="129"/>
                  </a:lnTo>
                  <a:lnTo>
                    <a:pt x="0" y="122"/>
                  </a:lnTo>
                  <a:lnTo>
                    <a:pt x="7" y="115"/>
                  </a:lnTo>
                  <a:lnTo>
                    <a:pt x="14" y="108"/>
                  </a:lnTo>
                  <a:lnTo>
                    <a:pt x="27" y="108"/>
                  </a:lnTo>
                  <a:lnTo>
                    <a:pt x="27" y="102"/>
                  </a:lnTo>
                  <a:lnTo>
                    <a:pt x="41" y="88"/>
                  </a:lnTo>
                  <a:lnTo>
                    <a:pt x="41" y="81"/>
                  </a:lnTo>
                  <a:lnTo>
                    <a:pt x="41" y="75"/>
                  </a:lnTo>
                  <a:lnTo>
                    <a:pt x="47" y="75"/>
                  </a:lnTo>
                  <a:lnTo>
                    <a:pt x="54" y="68"/>
                  </a:lnTo>
                  <a:lnTo>
                    <a:pt x="61" y="68"/>
                  </a:lnTo>
                  <a:lnTo>
                    <a:pt x="61" y="61"/>
                  </a:lnTo>
                  <a:lnTo>
                    <a:pt x="61" y="54"/>
                  </a:lnTo>
                  <a:lnTo>
                    <a:pt x="61" y="47"/>
                  </a:lnTo>
                  <a:lnTo>
                    <a:pt x="54" y="27"/>
                  </a:lnTo>
                  <a:lnTo>
                    <a:pt x="47" y="27"/>
                  </a:lnTo>
                  <a:lnTo>
                    <a:pt x="47" y="20"/>
                  </a:lnTo>
                  <a:lnTo>
                    <a:pt x="41" y="20"/>
                  </a:lnTo>
                  <a:lnTo>
                    <a:pt x="47" y="20"/>
                  </a:lnTo>
                  <a:lnTo>
                    <a:pt x="41" y="14"/>
                  </a:lnTo>
                  <a:lnTo>
                    <a:pt x="41" y="7"/>
                  </a:lnTo>
                  <a:lnTo>
                    <a:pt x="54" y="7"/>
                  </a:lnTo>
                  <a:lnTo>
                    <a:pt x="81" y="7"/>
                  </a:lnTo>
                  <a:lnTo>
                    <a:pt x="88" y="7"/>
                  </a:lnTo>
                  <a:lnTo>
                    <a:pt x="95" y="14"/>
                  </a:lnTo>
                  <a:lnTo>
                    <a:pt x="102" y="7"/>
                  </a:lnTo>
                  <a:lnTo>
                    <a:pt x="108" y="7"/>
                  </a:lnTo>
                  <a:lnTo>
                    <a:pt x="108" y="0"/>
                  </a:lnTo>
                  <a:lnTo>
                    <a:pt x="115" y="7"/>
                  </a:lnTo>
                  <a:lnTo>
                    <a:pt x="122" y="7"/>
                  </a:lnTo>
                  <a:lnTo>
                    <a:pt x="122" y="14"/>
                  </a:lnTo>
                  <a:lnTo>
                    <a:pt x="129" y="14"/>
                  </a:lnTo>
                  <a:lnTo>
                    <a:pt x="135" y="7"/>
                  </a:lnTo>
                  <a:lnTo>
                    <a:pt x="156" y="7"/>
                  </a:lnTo>
                  <a:lnTo>
                    <a:pt x="169" y="14"/>
                  </a:lnTo>
                  <a:lnTo>
                    <a:pt x="176" y="27"/>
                  </a:lnTo>
                  <a:lnTo>
                    <a:pt x="183" y="34"/>
                  </a:lnTo>
                  <a:lnTo>
                    <a:pt x="196" y="27"/>
                  </a:lnTo>
                  <a:lnTo>
                    <a:pt x="196" y="20"/>
                  </a:lnTo>
                  <a:lnTo>
                    <a:pt x="203" y="20"/>
                  </a:lnTo>
                  <a:lnTo>
                    <a:pt x="203" y="27"/>
                  </a:lnTo>
                  <a:lnTo>
                    <a:pt x="210" y="27"/>
                  </a:lnTo>
                  <a:lnTo>
                    <a:pt x="217" y="20"/>
                  </a:lnTo>
                  <a:lnTo>
                    <a:pt x="230" y="14"/>
                  </a:lnTo>
                  <a:lnTo>
                    <a:pt x="230" y="7"/>
                  </a:lnTo>
                  <a:lnTo>
                    <a:pt x="244" y="20"/>
                  </a:lnTo>
                  <a:lnTo>
                    <a:pt x="244" y="27"/>
                  </a:lnTo>
                  <a:lnTo>
                    <a:pt x="244" y="34"/>
                  </a:lnTo>
                  <a:lnTo>
                    <a:pt x="244" y="41"/>
                  </a:lnTo>
                  <a:lnTo>
                    <a:pt x="250" y="41"/>
                  </a:lnTo>
                  <a:lnTo>
                    <a:pt x="264" y="34"/>
                  </a:lnTo>
                  <a:lnTo>
                    <a:pt x="264" y="41"/>
                  </a:lnTo>
                  <a:lnTo>
                    <a:pt x="264" y="54"/>
                  </a:lnTo>
                  <a:lnTo>
                    <a:pt x="264" y="61"/>
                  </a:lnTo>
                  <a:lnTo>
                    <a:pt x="264" y="68"/>
                  </a:lnTo>
                  <a:lnTo>
                    <a:pt x="244" y="74"/>
                  </a:lnTo>
                  <a:lnTo>
                    <a:pt x="250" y="88"/>
                  </a:lnTo>
                  <a:lnTo>
                    <a:pt x="257" y="95"/>
                  </a:lnTo>
                  <a:lnTo>
                    <a:pt x="257" y="102"/>
                  </a:lnTo>
                  <a:lnTo>
                    <a:pt x="264" y="102"/>
                  </a:lnTo>
                  <a:lnTo>
                    <a:pt x="271" y="88"/>
                  </a:lnTo>
                  <a:lnTo>
                    <a:pt x="278" y="95"/>
                  </a:lnTo>
                  <a:lnTo>
                    <a:pt x="278" y="88"/>
                  </a:lnTo>
                  <a:lnTo>
                    <a:pt x="284" y="81"/>
                  </a:lnTo>
                  <a:lnTo>
                    <a:pt x="291" y="74"/>
                  </a:lnTo>
                  <a:lnTo>
                    <a:pt x="298" y="74"/>
                  </a:lnTo>
                  <a:lnTo>
                    <a:pt x="298" y="68"/>
                  </a:lnTo>
                  <a:lnTo>
                    <a:pt x="305" y="54"/>
                  </a:lnTo>
                  <a:lnTo>
                    <a:pt x="305" y="47"/>
                  </a:lnTo>
                  <a:lnTo>
                    <a:pt x="311" y="27"/>
                  </a:lnTo>
                  <a:lnTo>
                    <a:pt x="318" y="34"/>
                  </a:lnTo>
                  <a:lnTo>
                    <a:pt x="325" y="27"/>
                  </a:lnTo>
                  <a:lnTo>
                    <a:pt x="332" y="27"/>
                  </a:lnTo>
                  <a:lnTo>
                    <a:pt x="338" y="34"/>
                  </a:lnTo>
                  <a:lnTo>
                    <a:pt x="352" y="47"/>
                  </a:lnTo>
                  <a:lnTo>
                    <a:pt x="359" y="54"/>
                  </a:lnTo>
                  <a:lnTo>
                    <a:pt x="379" y="61"/>
                  </a:lnTo>
                  <a:lnTo>
                    <a:pt x="379" y="74"/>
                  </a:lnTo>
                  <a:lnTo>
                    <a:pt x="379" y="102"/>
                  </a:lnTo>
                  <a:lnTo>
                    <a:pt x="372" y="115"/>
                  </a:lnTo>
                  <a:lnTo>
                    <a:pt x="366" y="135"/>
                  </a:lnTo>
                  <a:lnTo>
                    <a:pt x="359" y="149"/>
                  </a:lnTo>
                  <a:lnTo>
                    <a:pt x="372" y="142"/>
                  </a:lnTo>
                  <a:lnTo>
                    <a:pt x="379" y="142"/>
                  </a:lnTo>
                  <a:lnTo>
                    <a:pt x="386" y="135"/>
                  </a:lnTo>
                  <a:lnTo>
                    <a:pt x="386" y="156"/>
                  </a:lnTo>
                  <a:lnTo>
                    <a:pt x="393" y="156"/>
                  </a:lnTo>
                  <a:lnTo>
                    <a:pt x="399" y="162"/>
                  </a:lnTo>
                  <a:lnTo>
                    <a:pt x="406" y="169"/>
                  </a:lnTo>
                  <a:lnTo>
                    <a:pt x="406" y="183"/>
                  </a:lnTo>
                  <a:lnTo>
                    <a:pt x="413" y="183"/>
                  </a:lnTo>
                  <a:lnTo>
                    <a:pt x="420" y="183"/>
                  </a:lnTo>
                  <a:lnTo>
                    <a:pt x="426" y="176"/>
                  </a:lnTo>
                  <a:lnTo>
                    <a:pt x="426" y="169"/>
                  </a:lnTo>
                  <a:lnTo>
                    <a:pt x="440" y="169"/>
                  </a:lnTo>
                  <a:lnTo>
                    <a:pt x="447" y="162"/>
                  </a:lnTo>
                  <a:lnTo>
                    <a:pt x="453" y="176"/>
                  </a:lnTo>
                  <a:lnTo>
                    <a:pt x="447" y="183"/>
                  </a:lnTo>
                  <a:lnTo>
                    <a:pt x="447" y="190"/>
                  </a:lnTo>
                  <a:lnTo>
                    <a:pt x="447" y="196"/>
                  </a:lnTo>
                  <a:lnTo>
                    <a:pt x="453" y="196"/>
                  </a:lnTo>
                  <a:lnTo>
                    <a:pt x="460" y="196"/>
                  </a:lnTo>
                  <a:lnTo>
                    <a:pt x="453" y="190"/>
                  </a:lnTo>
                  <a:lnTo>
                    <a:pt x="460" y="183"/>
                  </a:lnTo>
                  <a:lnTo>
                    <a:pt x="467" y="183"/>
                  </a:lnTo>
                  <a:lnTo>
                    <a:pt x="474" y="176"/>
                  </a:lnTo>
                  <a:lnTo>
                    <a:pt x="481" y="176"/>
                  </a:lnTo>
                  <a:lnTo>
                    <a:pt x="487" y="183"/>
                  </a:lnTo>
                  <a:lnTo>
                    <a:pt x="494" y="183"/>
                  </a:lnTo>
                  <a:lnTo>
                    <a:pt x="501" y="183"/>
                  </a:lnTo>
                  <a:lnTo>
                    <a:pt x="508" y="183"/>
                  </a:lnTo>
                  <a:lnTo>
                    <a:pt x="501" y="176"/>
                  </a:lnTo>
                  <a:lnTo>
                    <a:pt x="501" y="169"/>
                  </a:lnTo>
                  <a:lnTo>
                    <a:pt x="514" y="156"/>
                  </a:lnTo>
                  <a:lnTo>
                    <a:pt x="521" y="142"/>
                  </a:lnTo>
                  <a:lnTo>
                    <a:pt x="528" y="142"/>
                  </a:lnTo>
                  <a:lnTo>
                    <a:pt x="528" y="149"/>
                  </a:lnTo>
                  <a:lnTo>
                    <a:pt x="528" y="162"/>
                  </a:lnTo>
                  <a:lnTo>
                    <a:pt x="521" y="169"/>
                  </a:lnTo>
                  <a:lnTo>
                    <a:pt x="521" y="176"/>
                  </a:lnTo>
                  <a:lnTo>
                    <a:pt x="555" y="183"/>
                  </a:lnTo>
                  <a:lnTo>
                    <a:pt x="555" y="176"/>
                  </a:lnTo>
                  <a:lnTo>
                    <a:pt x="575" y="169"/>
                  </a:lnTo>
                  <a:lnTo>
                    <a:pt x="589" y="176"/>
                  </a:lnTo>
                  <a:lnTo>
                    <a:pt x="602" y="176"/>
                  </a:lnTo>
                  <a:lnTo>
                    <a:pt x="616" y="196"/>
                  </a:lnTo>
                  <a:lnTo>
                    <a:pt x="623" y="196"/>
                  </a:lnTo>
                  <a:lnTo>
                    <a:pt x="629" y="196"/>
                  </a:lnTo>
                  <a:lnTo>
                    <a:pt x="636" y="196"/>
                  </a:lnTo>
                  <a:lnTo>
                    <a:pt x="643" y="196"/>
                  </a:lnTo>
                  <a:lnTo>
                    <a:pt x="643" y="203"/>
                  </a:lnTo>
                  <a:lnTo>
                    <a:pt x="650" y="210"/>
                  </a:lnTo>
                  <a:lnTo>
                    <a:pt x="657" y="203"/>
                  </a:lnTo>
                  <a:lnTo>
                    <a:pt x="663" y="217"/>
                  </a:lnTo>
                  <a:lnTo>
                    <a:pt x="663" y="223"/>
                  </a:lnTo>
                  <a:lnTo>
                    <a:pt x="670" y="217"/>
                  </a:lnTo>
                  <a:lnTo>
                    <a:pt x="677" y="217"/>
                  </a:lnTo>
                  <a:lnTo>
                    <a:pt x="677" y="210"/>
                  </a:lnTo>
                  <a:lnTo>
                    <a:pt x="670" y="203"/>
                  </a:lnTo>
                  <a:lnTo>
                    <a:pt x="677" y="203"/>
                  </a:lnTo>
                  <a:lnTo>
                    <a:pt x="684" y="203"/>
                  </a:lnTo>
                  <a:lnTo>
                    <a:pt x="690" y="210"/>
                  </a:lnTo>
                  <a:lnTo>
                    <a:pt x="697" y="210"/>
                  </a:lnTo>
                  <a:lnTo>
                    <a:pt x="704" y="210"/>
                  </a:lnTo>
                  <a:lnTo>
                    <a:pt x="711" y="210"/>
                  </a:lnTo>
                  <a:lnTo>
                    <a:pt x="704" y="203"/>
                  </a:lnTo>
                  <a:lnTo>
                    <a:pt x="711" y="203"/>
                  </a:lnTo>
                  <a:lnTo>
                    <a:pt x="711" y="210"/>
                  </a:lnTo>
                  <a:lnTo>
                    <a:pt x="724" y="217"/>
                  </a:lnTo>
                  <a:lnTo>
                    <a:pt x="724" y="223"/>
                  </a:lnTo>
                  <a:lnTo>
                    <a:pt x="731" y="230"/>
                  </a:lnTo>
                  <a:lnTo>
                    <a:pt x="731" y="223"/>
                  </a:lnTo>
                  <a:lnTo>
                    <a:pt x="738" y="223"/>
                  </a:lnTo>
                  <a:lnTo>
                    <a:pt x="758" y="230"/>
                  </a:lnTo>
                  <a:lnTo>
                    <a:pt x="758" y="237"/>
                  </a:lnTo>
                  <a:lnTo>
                    <a:pt x="751" y="244"/>
                  </a:lnTo>
                  <a:lnTo>
                    <a:pt x="758" y="244"/>
                  </a:lnTo>
                  <a:lnTo>
                    <a:pt x="758" y="251"/>
                  </a:lnTo>
                  <a:lnTo>
                    <a:pt x="772" y="251"/>
                  </a:lnTo>
                  <a:lnTo>
                    <a:pt x="778" y="251"/>
                  </a:lnTo>
                  <a:lnTo>
                    <a:pt x="778" y="257"/>
                  </a:lnTo>
                  <a:lnTo>
                    <a:pt x="772" y="257"/>
                  </a:lnTo>
                  <a:lnTo>
                    <a:pt x="778" y="264"/>
                  </a:lnTo>
                  <a:lnTo>
                    <a:pt x="785" y="257"/>
                  </a:lnTo>
                  <a:lnTo>
                    <a:pt x="792" y="257"/>
                  </a:lnTo>
                  <a:lnTo>
                    <a:pt x="799" y="257"/>
                  </a:lnTo>
                  <a:lnTo>
                    <a:pt x="805" y="257"/>
                  </a:lnTo>
                  <a:lnTo>
                    <a:pt x="805" y="271"/>
                  </a:lnTo>
                  <a:lnTo>
                    <a:pt x="819" y="271"/>
                  </a:lnTo>
                  <a:lnTo>
                    <a:pt x="826" y="264"/>
                  </a:lnTo>
                  <a:lnTo>
                    <a:pt x="826" y="257"/>
                  </a:lnTo>
                  <a:lnTo>
                    <a:pt x="832" y="257"/>
                  </a:lnTo>
                  <a:lnTo>
                    <a:pt x="839" y="251"/>
                  </a:lnTo>
                  <a:lnTo>
                    <a:pt x="846" y="251"/>
                  </a:lnTo>
                  <a:lnTo>
                    <a:pt x="846" y="257"/>
                  </a:lnTo>
                  <a:lnTo>
                    <a:pt x="853" y="251"/>
                  </a:lnTo>
                  <a:lnTo>
                    <a:pt x="860" y="257"/>
                  </a:lnTo>
                  <a:lnTo>
                    <a:pt x="866" y="257"/>
                  </a:lnTo>
                  <a:lnTo>
                    <a:pt x="860" y="278"/>
                  </a:lnTo>
                  <a:lnTo>
                    <a:pt x="866" y="284"/>
                  </a:lnTo>
                  <a:lnTo>
                    <a:pt x="887" y="298"/>
                  </a:lnTo>
                  <a:lnTo>
                    <a:pt x="880" y="305"/>
                  </a:lnTo>
                  <a:lnTo>
                    <a:pt x="893" y="311"/>
                  </a:lnTo>
                  <a:lnTo>
                    <a:pt x="887" y="325"/>
                  </a:lnTo>
                  <a:lnTo>
                    <a:pt x="880" y="325"/>
                  </a:lnTo>
                  <a:lnTo>
                    <a:pt x="880" y="339"/>
                  </a:lnTo>
                  <a:lnTo>
                    <a:pt x="900" y="345"/>
                  </a:lnTo>
                  <a:lnTo>
                    <a:pt x="907" y="339"/>
                  </a:lnTo>
                  <a:lnTo>
                    <a:pt x="914" y="332"/>
                  </a:lnTo>
                  <a:lnTo>
                    <a:pt x="920" y="325"/>
                  </a:lnTo>
                  <a:lnTo>
                    <a:pt x="934" y="318"/>
                  </a:lnTo>
                  <a:lnTo>
                    <a:pt x="941" y="311"/>
                  </a:lnTo>
                  <a:lnTo>
                    <a:pt x="948" y="311"/>
                  </a:lnTo>
                  <a:lnTo>
                    <a:pt x="954" y="318"/>
                  </a:lnTo>
                  <a:lnTo>
                    <a:pt x="961" y="318"/>
                  </a:lnTo>
                  <a:lnTo>
                    <a:pt x="968" y="318"/>
                  </a:lnTo>
                  <a:lnTo>
                    <a:pt x="975" y="325"/>
                  </a:lnTo>
                  <a:lnTo>
                    <a:pt x="975" y="332"/>
                  </a:lnTo>
                  <a:lnTo>
                    <a:pt x="981" y="325"/>
                  </a:lnTo>
                  <a:lnTo>
                    <a:pt x="981" y="332"/>
                  </a:lnTo>
                  <a:lnTo>
                    <a:pt x="981" y="339"/>
                  </a:lnTo>
                  <a:lnTo>
                    <a:pt x="988" y="339"/>
                  </a:lnTo>
                  <a:lnTo>
                    <a:pt x="981" y="345"/>
                  </a:lnTo>
                  <a:lnTo>
                    <a:pt x="988" y="352"/>
                  </a:lnTo>
                  <a:lnTo>
                    <a:pt x="995" y="352"/>
                  </a:lnTo>
                  <a:lnTo>
                    <a:pt x="1008" y="352"/>
                  </a:lnTo>
                  <a:lnTo>
                    <a:pt x="1015" y="366"/>
                  </a:lnTo>
                  <a:lnTo>
                    <a:pt x="1022" y="359"/>
                  </a:lnTo>
                  <a:lnTo>
                    <a:pt x="1029" y="359"/>
                  </a:lnTo>
                  <a:lnTo>
                    <a:pt x="1029" y="372"/>
                  </a:lnTo>
                  <a:lnTo>
                    <a:pt x="1036" y="379"/>
                  </a:lnTo>
                  <a:lnTo>
                    <a:pt x="1029" y="386"/>
                  </a:lnTo>
                  <a:lnTo>
                    <a:pt x="1049" y="399"/>
                  </a:lnTo>
                  <a:lnTo>
                    <a:pt x="1056" y="399"/>
                  </a:lnTo>
                  <a:lnTo>
                    <a:pt x="1063" y="406"/>
                  </a:lnTo>
                  <a:lnTo>
                    <a:pt x="1069" y="399"/>
                  </a:lnTo>
                  <a:lnTo>
                    <a:pt x="1069" y="413"/>
                  </a:lnTo>
                  <a:lnTo>
                    <a:pt x="1069" y="427"/>
                  </a:lnTo>
                  <a:lnTo>
                    <a:pt x="1063" y="433"/>
                  </a:lnTo>
                  <a:lnTo>
                    <a:pt x="1069" y="440"/>
                  </a:lnTo>
                  <a:lnTo>
                    <a:pt x="1083" y="447"/>
                  </a:lnTo>
                  <a:lnTo>
                    <a:pt x="1083" y="440"/>
                  </a:lnTo>
                  <a:lnTo>
                    <a:pt x="1083" y="433"/>
                  </a:lnTo>
                  <a:lnTo>
                    <a:pt x="1090" y="433"/>
                  </a:lnTo>
                  <a:lnTo>
                    <a:pt x="1090" y="440"/>
                  </a:lnTo>
                  <a:lnTo>
                    <a:pt x="1096" y="447"/>
                  </a:lnTo>
                  <a:lnTo>
                    <a:pt x="1103" y="454"/>
                  </a:lnTo>
                  <a:lnTo>
                    <a:pt x="1110" y="447"/>
                  </a:lnTo>
                  <a:lnTo>
                    <a:pt x="1110" y="467"/>
                  </a:lnTo>
                  <a:lnTo>
                    <a:pt x="1117" y="467"/>
                  </a:lnTo>
                  <a:lnTo>
                    <a:pt x="1123" y="467"/>
                  </a:lnTo>
                  <a:lnTo>
                    <a:pt x="1130" y="474"/>
                  </a:lnTo>
                  <a:lnTo>
                    <a:pt x="1137" y="474"/>
                  </a:lnTo>
                  <a:lnTo>
                    <a:pt x="1144" y="474"/>
                  </a:lnTo>
                  <a:lnTo>
                    <a:pt x="1151" y="487"/>
                  </a:lnTo>
                  <a:lnTo>
                    <a:pt x="1157" y="487"/>
                  </a:lnTo>
                  <a:lnTo>
                    <a:pt x="1157" y="481"/>
                  </a:lnTo>
                  <a:lnTo>
                    <a:pt x="1157" y="474"/>
                  </a:lnTo>
                  <a:lnTo>
                    <a:pt x="1178" y="487"/>
                  </a:lnTo>
                  <a:lnTo>
                    <a:pt x="1184" y="481"/>
                  </a:lnTo>
                  <a:lnTo>
                    <a:pt x="1191" y="487"/>
                  </a:lnTo>
                  <a:lnTo>
                    <a:pt x="1205" y="487"/>
                  </a:lnTo>
                  <a:lnTo>
                    <a:pt x="1211" y="494"/>
                  </a:lnTo>
                  <a:lnTo>
                    <a:pt x="1205" y="501"/>
                  </a:lnTo>
                  <a:lnTo>
                    <a:pt x="1211" y="508"/>
                  </a:lnTo>
                  <a:lnTo>
                    <a:pt x="1225" y="508"/>
                  </a:lnTo>
                  <a:lnTo>
                    <a:pt x="1232" y="508"/>
                  </a:lnTo>
                  <a:lnTo>
                    <a:pt x="1232" y="515"/>
                  </a:lnTo>
                  <a:lnTo>
                    <a:pt x="1218" y="521"/>
                  </a:lnTo>
                  <a:lnTo>
                    <a:pt x="1211" y="528"/>
                  </a:lnTo>
                  <a:lnTo>
                    <a:pt x="1211" y="535"/>
                  </a:lnTo>
                  <a:lnTo>
                    <a:pt x="1218" y="548"/>
                  </a:lnTo>
                  <a:lnTo>
                    <a:pt x="1225" y="548"/>
                  </a:lnTo>
                  <a:lnTo>
                    <a:pt x="1232" y="555"/>
                  </a:lnTo>
                  <a:lnTo>
                    <a:pt x="1225" y="562"/>
                  </a:lnTo>
                  <a:lnTo>
                    <a:pt x="1211" y="569"/>
                  </a:lnTo>
                  <a:lnTo>
                    <a:pt x="1198" y="575"/>
                  </a:lnTo>
                  <a:lnTo>
                    <a:pt x="1191" y="569"/>
                  </a:lnTo>
                  <a:lnTo>
                    <a:pt x="1178" y="555"/>
                  </a:lnTo>
                  <a:lnTo>
                    <a:pt x="1157" y="555"/>
                  </a:lnTo>
                  <a:lnTo>
                    <a:pt x="1157" y="562"/>
                  </a:lnTo>
                  <a:lnTo>
                    <a:pt x="1144" y="569"/>
                  </a:lnTo>
                  <a:lnTo>
                    <a:pt x="1151" y="575"/>
                  </a:lnTo>
                  <a:lnTo>
                    <a:pt x="1144" y="575"/>
                  </a:lnTo>
                  <a:lnTo>
                    <a:pt x="1130" y="569"/>
                  </a:lnTo>
                  <a:lnTo>
                    <a:pt x="1130" y="562"/>
                  </a:lnTo>
                  <a:lnTo>
                    <a:pt x="1123" y="562"/>
                  </a:lnTo>
                  <a:lnTo>
                    <a:pt x="1110" y="555"/>
                  </a:lnTo>
                  <a:lnTo>
                    <a:pt x="1103" y="562"/>
                  </a:lnTo>
                  <a:lnTo>
                    <a:pt x="1096" y="569"/>
                  </a:lnTo>
                  <a:lnTo>
                    <a:pt x="1096" y="575"/>
                  </a:lnTo>
                  <a:lnTo>
                    <a:pt x="1096" y="582"/>
                  </a:lnTo>
                  <a:lnTo>
                    <a:pt x="1083" y="596"/>
                  </a:lnTo>
                  <a:lnTo>
                    <a:pt x="1076" y="609"/>
                  </a:lnTo>
                  <a:lnTo>
                    <a:pt x="1069" y="609"/>
                  </a:lnTo>
                  <a:lnTo>
                    <a:pt x="1069" y="616"/>
                  </a:lnTo>
                  <a:lnTo>
                    <a:pt x="1049" y="636"/>
                  </a:lnTo>
                  <a:lnTo>
                    <a:pt x="1049" y="643"/>
                  </a:lnTo>
                  <a:lnTo>
                    <a:pt x="1042" y="657"/>
                  </a:lnTo>
                  <a:lnTo>
                    <a:pt x="1042" y="663"/>
                  </a:lnTo>
                  <a:lnTo>
                    <a:pt x="1036" y="663"/>
                  </a:lnTo>
                  <a:lnTo>
                    <a:pt x="1042" y="663"/>
                  </a:lnTo>
                  <a:lnTo>
                    <a:pt x="1042" y="670"/>
                  </a:lnTo>
                  <a:lnTo>
                    <a:pt x="1042" y="677"/>
                  </a:lnTo>
                  <a:lnTo>
                    <a:pt x="1042" y="697"/>
                  </a:lnTo>
                  <a:lnTo>
                    <a:pt x="1049" y="697"/>
                  </a:lnTo>
                  <a:lnTo>
                    <a:pt x="1056" y="697"/>
                  </a:lnTo>
                  <a:lnTo>
                    <a:pt x="1063" y="697"/>
                  </a:lnTo>
                  <a:lnTo>
                    <a:pt x="1063" y="704"/>
                  </a:lnTo>
                  <a:lnTo>
                    <a:pt x="1069" y="718"/>
                  </a:lnTo>
                  <a:lnTo>
                    <a:pt x="1076" y="711"/>
                  </a:lnTo>
                  <a:lnTo>
                    <a:pt x="1076" y="718"/>
                  </a:lnTo>
                  <a:lnTo>
                    <a:pt x="1083" y="718"/>
                  </a:lnTo>
                  <a:lnTo>
                    <a:pt x="1083" y="724"/>
                  </a:lnTo>
                  <a:lnTo>
                    <a:pt x="1090" y="724"/>
                  </a:lnTo>
                  <a:lnTo>
                    <a:pt x="1090" y="718"/>
                  </a:lnTo>
                  <a:lnTo>
                    <a:pt x="1090" y="724"/>
                  </a:lnTo>
                  <a:lnTo>
                    <a:pt x="1090" y="731"/>
                  </a:lnTo>
                  <a:lnTo>
                    <a:pt x="1096" y="745"/>
                  </a:lnTo>
                  <a:lnTo>
                    <a:pt x="1076" y="758"/>
                  </a:lnTo>
                  <a:lnTo>
                    <a:pt x="1083" y="765"/>
                  </a:lnTo>
                  <a:lnTo>
                    <a:pt x="1069" y="785"/>
                  </a:lnTo>
                  <a:lnTo>
                    <a:pt x="1056" y="792"/>
                  </a:lnTo>
                  <a:lnTo>
                    <a:pt x="1042" y="792"/>
                  </a:lnTo>
                  <a:lnTo>
                    <a:pt x="1042" y="799"/>
                  </a:lnTo>
                  <a:lnTo>
                    <a:pt x="1035" y="799"/>
                  </a:lnTo>
                  <a:lnTo>
                    <a:pt x="1035" y="806"/>
                  </a:lnTo>
                  <a:lnTo>
                    <a:pt x="1029" y="806"/>
                  </a:lnTo>
                  <a:lnTo>
                    <a:pt x="1022" y="812"/>
                  </a:lnTo>
                  <a:lnTo>
                    <a:pt x="1015" y="812"/>
                  </a:lnTo>
                  <a:lnTo>
                    <a:pt x="1015" y="819"/>
                  </a:lnTo>
                  <a:lnTo>
                    <a:pt x="1002" y="812"/>
                  </a:lnTo>
                  <a:lnTo>
                    <a:pt x="995" y="819"/>
                  </a:lnTo>
                  <a:lnTo>
                    <a:pt x="981" y="826"/>
                  </a:lnTo>
                  <a:lnTo>
                    <a:pt x="968" y="812"/>
                  </a:lnTo>
                  <a:lnTo>
                    <a:pt x="961" y="799"/>
                  </a:lnTo>
                  <a:lnTo>
                    <a:pt x="954" y="799"/>
                  </a:lnTo>
                  <a:lnTo>
                    <a:pt x="948" y="792"/>
                  </a:lnTo>
                  <a:lnTo>
                    <a:pt x="941" y="785"/>
                  </a:lnTo>
                  <a:lnTo>
                    <a:pt x="934" y="792"/>
                  </a:lnTo>
                  <a:lnTo>
                    <a:pt x="934" y="799"/>
                  </a:lnTo>
                  <a:lnTo>
                    <a:pt x="927" y="792"/>
                  </a:lnTo>
                  <a:lnTo>
                    <a:pt x="920" y="785"/>
                  </a:lnTo>
                  <a:lnTo>
                    <a:pt x="907" y="785"/>
                  </a:lnTo>
                  <a:lnTo>
                    <a:pt x="900" y="785"/>
                  </a:lnTo>
                  <a:lnTo>
                    <a:pt x="893" y="785"/>
                  </a:lnTo>
                  <a:lnTo>
                    <a:pt x="887" y="785"/>
                  </a:lnTo>
                  <a:lnTo>
                    <a:pt x="880" y="785"/>
                  </a:lnTo>
                  <a:lnTo>
                    <a:pt x="866" y="779"/>
                  </a:lnTo>
                  <a:lnTo>
                    <a:pt x="866" y="772"/>
                  </a:lnTo>
                  <a:lnTo>
                    <a:pt x="866" y="758"/>
                  </a:lnTo>
                  <a:lnTo>
                    <a:pt x="860" y="758"/>
                  </a:lnTo>
                  <a:lnTo>
                    <a:pt x="860" y="752"/>
                  </a:lnTo>
                  <a:lnTo>
                    <a:pt x="860" y="738"/>
                  </a:lnTo>
                  <a:lnTo>
                    <a:pt x="866" y="738"/>
                  </a:lnTo>
                  <a:lnTo>
                    <a:pt x="873" y="731"/>
                  </a:lnTo>
                  <a:lnTo>
                    <a:pt x="866" y="718"/>
                  </a:lnTo>
                  <a:lnTo>
                    <a:pt x="860" y="711"/>
                  </a:lnTo>
                  <a:lnTo>
                    <a:pt x="853" y="704"/>
                  </a:lnTo>
                  <a:lnTo>
                    <a:pt x="839" y="684"/>
                  </a:lnTo>
                  <a:lnTo>
                    <a:pt x="832" y="684"/>
                  </a:lnTo>
                  <a:lnTo>
                    <a:pt x="832" y="677"/>
                  </a:lnTo>
                  <a:lnTo>
                    <a:pt x="826" y="670"/>
                  </a:lnTo>
                  <a:lnTo>
                    <a:pt x="826" y="664"/>
                  </a:lnTo>
                  <a:lnTo>
                    <a:pt x="826" y="657"/>
                  </a:lnTo>
                  <a:lnTo>
                    <a:pt x="832" y="657"/>
                  </a:lnTo>
                  <a:lnTo>
                    <a:pt x="839" y="650"/>
                  </a:lnTo>
                  <a:lnTo>
                    <a:pt x="846" y="650"/>
                  </a:lnTo>
                  <a:lnTo>
                    <a:pt x="853" y="643"/>
                  </a:lnTo>
                  <a:lnTo>
                    <a:pt x="853" y="630"/>
                  </a:lnTo>
                  <a:lnTo>
                    <a:pt x="853" y="623"/>
                  </a:lnTo>
                  <a:lnTo>
                    <a:pt x="846" y="616"/>
                  </a:lnTo>
                  <a:lnTo>
                    <a:pt x="832" y="616"/>
                  </a:lnTo>
                  <a:lnTo>
                    <a:pt x="812" y="616"/>
                  </a:lnTo>
                  <a:lnTo>
                    <a:pt x="792" y="616"/>
                  </a:lnTo>
                  <a:lnTo>
                    <a:pt x="785" y="616"/>
                  </a:lnTo>
                  <a:lnTo>
                    <a:pt x="778" y="623"/>
                  </a:lnTo>
                  <a:lnTo>
                    <a:pt x="772" y="623"/>
                  </a:lnTo>
                  <a:lnTo>
                    <a:pt x="765" y="616"/>
                  </a:lnTo>
                  <a:lnTo>
                    <a:pt x="758" y="616"/>
                  </a:lnTo>
                  <a:lnTo>
                    <a:pt x="744" y="636"/>
                  </a:lnTo>
                  <a:lnTo>
                    <a:pt x="731" y="636"/>
                  </a:lnTo>
                  <a:lnTo>
                    <a:pt x="724" y="609"/>
                  </a:lnTo>
                  <a:lnTo>
                    <a:pt x="724" y="603"/>
                  </a:lnTo>
                  <a:lnTo>
                    <a:pt x="724" y="596"/>
                  </a:lnTo>
                  <a:lnTo>
                    <a:pt x="724" y="582"/>
                  </a:lnTo>
                  <a:lnTo>
                    <a:pt x="717" y="582"/>
                  </a:lnTo>
                  <a:lnTo>
                    <a:pt x="697" y="576"/>
                  </a:lnTo>
                  <a:lnTo>
                    <a:pt x="690" y="569"/>
                  </a:lnTo>
                  <a:lnTo>
                    <a:pt x="684" y="569"/>
                  </a:lnTo>
                  <a:lnTo>
                    <a:pt x="677" y="569"/>
                  </a:lnTo>
                  <a:lnTo>
                    <a:pt x="670" y="569"/>
                  </a:lnTo>
                  <a:lnTo>
                    <a:pt x="663" y="569"/>
                  </a:lnTo>
                  <a:lnTo>
                    <a:pt x="643" y="569"/>
                  </a:lnTo>
                  <a:lnTo>
                    <a:pt x="643" y="576"/>
                  </a:lnTo>
                  <a:lnTo>
                    <a:pt x="629" y="576"/>
                  </a:lnTo>
                  <a:lnTo>
                    <a:pt x="623" y="576"/>
                  </a:lnTo>
                  <a:lnTo>
                    <a:pt x="609" y="576"/>
                  </a:lnTo>
                  <a:lnTo>
                    <a:pt x="596" y="582"/>
                  </a:lnTo>
                  <a:lnTo>
                    <a:pt x="589" y="576"/>
                  </a:lnTo>
                  <a:lnTo>
                    <a:pt x="589" y="582"/>
                  </a:lnTo>
                  <a:lnTo>
                    <a:pt x="582" y="582"/>
                  </a:lnTo>
                  <a:lnTo>
                    <a:pt x="582" y="596"/>
                  </a:lnTo>
                  <a:lnTo>
                    <a:pt x="575" y="596"/>
                  </a:lnTo>
                  <a:lnTo>
                    <a:pt x="568" y="603"/>
                  </a:lnTo>
                  <a:lnTo>
                    <a:pt x="562" y="603"/>
                  </a:lnTo>
                  <a:lnTo>
                    <a:pt x="562" y="609"/>
                  </a:lnTo>
                  <a:lnTo>
                    <a:pt x="548" y="616"/>
                  </a:lnTo>
                  <a:lnTo>
                    <a:pt x="548" y="609"/>
                  </a:lnTo>
                  <a:lnTo>
                    <a:pt x="541" y="609"/>
                  </a:lnTo>
                  <a:lnTo>
                    <a:pt x="535" y="609"/>
                  </a:lnTo>
                  <a:lnTo>
                    <a:pt x="528" y="603"/>
                  </a:lnTo>
                  <a:lnTo>
                    <a:pt x="521" y="603"/>
                  </a:lnTo>
                  <a:lnTo>
                    <a:pt x="521" y="609"/>
                  </a:lnTo>
                  <a:lnTo>
                    <a:pt x="521" y="616"/>
                  </a:lnTo>
                  <a:lnTo>
                    <a:pt x="521" y="623"/>
                  </a:lnTo>
                  <a:lnTo>
                    <a:pt x="521" y="630"/>
                  </a:lnTo>
                  <a:lnTo>
                    <a:pt x="521" y="636"/>
                  </a:lnTo>
                  <a:lnTo>
                    <a:pt x="514" y="643"/>
                  </a:lnTo>
                  <a:lnTo>
                    <a:pt x="521" y="643"/>
                  </a:lnTo>
                  <a:lnTo>
                    <a:pt x="521" y="650"/>
                  </a:lnTo>
                  <a:lnTo>
                    <a:pt x="521" y="657"/>
                  </a:lnTo>
                  <a:lnTo>
                    <a:pt x="508" y="670"/>
                  </a:lnTo>
                  <a:lnTo>
                    <a:pt x="508" y="677"/>
                  </a:lnTo>
                  <a:lnTo>
                    <a:pt x="501" y="670"/>
                  </a:lnTo>
                  <a:lnTo>
                    <a:pt x="494" y="677"/>
                  </a:lnTo>
                  <a:lnTo>
                    <a:pt x="494" y="684"/>
                  </a:lnTo>
                  <a:lnTo>
                    <a:pt x="494" y="691"/>
                  </a:lnTo>
                  <a:lnTo>
                    <a:pt x="487" y="697"/>
                  </a:lnTo>
                  <a:lnTo>
                    <a:pt x="481" y="718"/>
                  </a:lnTo>
                  <a:lnTo>
                    <a:pt x="474" y="731"/>
                  </a:lnTo>
                  <a:lnTo>
                    <a:pt x="467" y="738"/>
                  </a:lnTo>
                  <a:lnTo>
                    <a:pt x="453" y="731"/>
                  </a:lnTo>
                  <a:lnTo>
                    <a:pt x="447" y="731"/>
                  </a:lnTo>
                  <a:lnTo>
                    <a:pt x="440" y="731"/>
                  </a:lnTo>
                  <a:lnTo>
                    <a:pt x="433" y="731"/>
                  </a:lnTo>
                  <a:lnTo>
                    <a:pt x="413" y="731"/>
                  </a:lnTo>
                  <a:lnTo>
                    <a:pt x="399" y="731"/>
                  </a:lnTo>
                  <a:lnTo>
                    <a:pt x="393" y="738"/>
                  </a:lnTo>
                  <a:lnTo>
                    <a:pt x="379" y="731"/>
                  </a:lnTo>
                  <a:lnTo>
                    <a:pt x="372" y="724"/>
                  </a:lnTo>
                  <a:lnTo>
                    <a:pt x="365" y="718"/>
                  </a:lnTo>
                  <a:lnTo>
                    <a:pt x="359" y="718"/>
                  </a:lnTo>
                  <a:lnTo>
                    <a:pt x="352" y="718"/>
                  </a:lnTo>
                  <a:lnTo>
                    <a:pt x="345" y="718"/>
                  </a:lnTo>
                  <a:lnTo>
                    <a:pt x="332" y="724"/>
                  </a:lnTo>
                  <a:lnTo>
                    <a:pt x="325" y="724"/>
                  </a:lnTo>
                  <a:lnTo>
                    <a:pt x="325" y="718"/>
                  </a:lnTo>
                  <a:lnTo>
                    <a:pt x="318" y="711"/>
                  </a:lnTo>
                  <a:lnTo>
                    <a:pt x="318" y="704"/>
                  </a:lnTo>
                  <a:lnTo>
                    <a:pt x="318" y="697"/>
                  </a:lnTo>
                  <a:lnTo>
                    <a:pt x="332" y="677"/>
                  </a:lnTo>
                  <a:lnTo>
                    <a:pt x="338" y="670"/>
                  </a:lnTo>
                  <a:lnTo>
                    <a:pt x="345" y="664"/>
                  </a:lnTo>
                  <a:lnTo>
                    <a:pt x="345" y="657"/>
                  </a:lnTo>
                  <a:lnTo>
                    <a:pt x="359" y="636"/>
                  </a:lnTo>
                  <a:lnTo>
                    <a:pt x="359" y="630"/>
                  </a:lnTo>
                  <a:lnTo>
                    <a:pt x="359" y="623"/>
                  </a:lnTo>
                  <a:lnTo>
                    <a:pt x="359" y="616"/>
                  </a:lnTo>
                  <a:lnTo>
                    <a:pt x="345" y="603"/>
                  </a:lnTo>
                  <a:lnTo>
                    <a:pt x="345" y="596"/>
                  </a:lnTo>
                  <a:lnTo>
                    <a:pt x="332" y="596"/>
                  </a:lnTo>
                  <a:lnTo>
                    <a:pt x="325" y="596"/>
                  </a:lnTo>
                  <a:lnTo>
                    <a:pt x="325" y="603"/>
                  </a:lnTo>
                  <a:lnTo>
                    <a:pt x="311" y="596"/>
                  </a:lnTo>
                  <a:lnTo>
                    <a:pt x="305" y="596"/>
                  </a:lnTo>
                  <a:lnTo>
                    <a:pt x="298" y="609"/>
                  </a:lnTo>
                  <a:lnTo>
                    <a:pt x="291" y="609"/>
                  </a:lnTo>
                  <a:lnTo>
                    <a:pt x="291" y="623"/>
                  </a:lnTo>
                  <a:lnTo>
                    <a:pt x="291" y="630"/>
                  </a:lnTo>
                  <a:lnTo>
                    <a:pt x="278" y="643"/>
                  </a:lnTo>
                  <a:lnTo>
                    <a:pt x="278" y="650"/>
                  </a:lnTo>
                  <a:lnTo>
                    <a:pt x="284" y="650"/>
                  </a:lnTo>
                  <a:lnTo>
                    <a:pt x="284" y="657"/>
                  </a:lnTo>
                  <a:lnTo>
                    <a:pt x="284" y="664"/>
                  </a:lnTo>
                  <a:lnTo>
                    <a:pt x="284" y="670"/>
                  </a:lnTo>
                  <a:lnTo>
                    <a:pt x="284" y="684"/>
                  </a:lnTo>
                  <a:lnTo>
                    <a:pt x="278" y="684"/>
                  </a:lnTo>
                  <a:lnTo>
                    <a:pt x="271" y="697"/>
                  </a:lnTo>
                  <a:lnTo>
                    <a:pt x="264" y="691"/>
                  </a:lnTo>
                  <a:lnTo>
                    <a:pt x="257" y="691"/>
                  </a:lnTo>
                  <a:lnTo>
                    <a:pt x="250" y="697"/>
                  </a:lnTo>
                  <a:lnTo>
                    <a:pt x="244" y="697"/>
                  </a:lnTo>
                  <a:lnTo>
                    <a:pt x="237" y="704"/>
                  </a:lnTo>
                  <a:lnTo>
                    <a:pt x="230" y="711"/>
                  </a:lnTo>
                  <a:lnTo>
                    <a:pt x="230" y="718"/>
                  </a:lnTo>
                  <a:lnTo>
                    <a:pt x="223" y="718"/>
                  </a:lnTo>
                  <a:lnTo>
                    <a:pt x="217" y="724"/>
                  </a:lnTo>
                  <a:lnTo>
                    <a:pt x="210" y="724"/>
                  </a:lnTo>
                  <a:lnTo>
                    <a:pt x="203" y="718"/>
                  </a:lnTo>
                  <a:lnTo>
                    <a:pt x="183" y="711"/>
                  </a:lnTo>
                  <a:close/>
                  <a:moveTo>
                    <a:pt x="169" y="40"/>
                  </a:moveTo>
                  <a:lnTo>
                    <a:pt x="169" y="34"/>
                  </a:lnTo>
                  <a:lnTo>
                    <a:pt x="162" y="47"/>
                  </a:lnTo>
                  <a:lnTo>
                    <a:pt x="156" y="47"/>
                  </a:lnTo>
                  <a:lnTo>
                    <a:pt x="162" y="54"/>
                  </a:lnTo>
                  <a:lnTo>
                    <a:pt x="162" y="61"/>
                  </a:lnTo>
                  <a:lnTo>
                    <a:pt x="169" y="61"/>
                  </a:lnTo>
                  <a:lnTo>
                    <a:pt x="176" y="54"/>
                  </a:lnTo>
                  <a:lnTo>
                    <a:pt x="169" y="47"/>
                  </a:lnTo>
                  <a:lnTo>
                    <a:pt x="169" y="40"/>
                  </a:lnTo>
                  <a:close/>
                  <a:moveTo>
                    <a:pt x="122" y="33"/>
                  </a:moveTo>
                  <a:lnTo>
                    <a:pt x="115" y="33"/>
                  </a:lnTo>
                  <a:lnTo>
                    <a:pt x="115" y="40"/>
                  </a:lnTo>
                  <a:lnTo>
                    <a:pt x="115" y="54"/>
                  </a:lnTo>
                  <a:lnTo>
                    <a:pt x="122" y="47"/>
                  </a:lnTo>
                  <a:lnTo>
                    <a:pt x="122" y="40"/>
                  </a:lnTo>
                  <a:lnTo>
                    <a:pt x="129" y="40"/>
                  </a:lnTo>
                  <a:lnTo>
                    <a:pt x="122" y="33"/>
                  </a:lnTo>
                  <a:close/>
                </a:path>
              </a:pathLst>
            </a:custGeom>
            <a:solidFill>
              <a:srgbClr val="04A2E0"/>
            </a:solidFill>
            <a:ln w="0">
              <a:solidFill>
                <a:srgbClr val="7F7F7F"/>
              </a:solidFill>
              <a:prstDash val="solid"/>
              <a:round/>
              <a:headEnd/>
              <a:tailEnd/>
            </a:ln>
          </p:spPr>
          <p:txBody>
            <a:bodyPr lIns="100796" tIns="50398" rIns="100796" bIns="50398"/>
            <a:lstStyle/>
            <a:p>
              <a:endParaRPr lang="es-ES" sz="2004" dirty="0"/>
            </a:p>
          </p:txBody>
        </p:sp>
        <p:sp>
          <p:nvSpPr>
            <p:cNvPr id="48" name="zaragoza">
              <a:extLst>
                <a:ext uri="{FF2B5EF4-FFF2-40B4-BE49-F238E27FC236}">
                  <a16:creationId xmlns:a16="http://schemas.microsoft.com/office/drawing/2014/main" id="{0D37074B-CE2F-D488-2844-0FE162CBE72A}"/>
                </a:ext>
              </a:extLst>
            </p:cNvPr>
            <p:cNvSpPr>
              <a:spLocks noEditPoints="1"/>
            </p:cNvSpPr>
            <p:nvPr/>
          </p:nvSpPr>
          <p:spPr bwMode="auto">
            <a:xfrm>
              <a:off x="14615650" y="5904119"/>
              <a:ext cx="819821" cy="819088"/>
            </a:xfrm>
            <a:custGeom>
              <a:avLst/>
              <a:gdLst>
                <a:gd name="T0" fmla="*/ 2147483647 w 2200"/>
                <a:gd name="T1" fmla="*/ 2147483647 h 2072"/>
                <a:gd name="T2" fmla="*/ 2147483647 w 2200"/>
                <a:gd name="T3" fmla="*/ 2147483647 h 2072"/>
                <a:gd name="T4" fmla="*/ 2147483647 w 2200"/>
                <a:gd name="T5" fmla="*/ 2147483647 h 2072"/>
                <a:gd name="T6" fmla="*/ 2147483647 w 2200"/>
                <a:gd name="T7" fmla="*/ 2147483647 h 2072"/>
                <a:gd name="T8" fmla="*/ 2147483647 w 2200"/>
                <a:gd name="T9" fmla="*/ 2147483647 h 2072"/>
                <a:gd name="T10" fmla="*/ 2147483647 w 2200"/>
                <a:gd name="T11" fmla="*/ 2147483647 h 2072"/>
                <a:gd name="T12" fmla="*/ 2147483647 w 2200"/>
                <a:gd name="T13" fmla="*/ 2147483647 h 2072"/>
                <a:gd name="T14" fmla="*/ 2147483647 w 2200"/>
                <a:gd name="T15" fmla="*/ 2147483647 h 2072"/>
                <a:gd name="T16" fmla="*/ 2147483647 w 2200"/>
                <a:gd name="T17" fmla="*/ 2147483647 h 2072"/>
                <a:gd name="T18" fmla="*/ 2147483647 w 2200"/>
                <a:gd name="T19" fmla="*/ 1632450725 h 2072"/>
                <a:gd name="T20" fmla="*/ 2147483647 w 2200"/>
                <a:gd name="T21" fmla="*/ 2147483647 h 2072"/>
                <a:gd name="T22" fmla="*/ 2147483647 w 2200"/>
                <a:gd name="T23" fmla="*/ 2147483647 h 2072"/>
                <a:gd name="T24" fmla="*/ 2147483647 w 2200"/>
                <a:gd name="T25" fmla="*/ 2147483647 h 2072"/>
                <a:gd name="T26" fmla="*/ 2147483647 w 2200"/>
                <a:gd name="T27" fmla="*/ 2147483647 h 2072"/>
                <a:gd name="T28" fmla="*/ 2147483647 w 2200"/>
                <a:gd name="T29" fmla="*/ 2147483647 h 2072"/>
                <a:gd name="T30" fmla="*/ 2147483647 w 2200"/>
                <a:gd name="T31" fmla="*/ 2147483647 h 2072"/>
                <a:gd name="T32" fmla="*/ 2147483647 w 2200"/>
                <a:gd name="T33" fmla="*/ 2147483647 h 2072"/>
                <a:gd name="T34" fmla="*/ 2147483647 w 2200"/>
                <a:gd name="T35" fmla="*/ 2147483647 h 2072"/>
                <a:gd name="T36" fmla="*/ 2147483647 w 2200"/>
                <a:gd name="T37" fmla="*/ 2147483647 h 2072"/>
                <a:gd name="T38" fmla="*/ 2147483647 w 2200"/>
                <a:gd name="T39" fmla="*/ 2147483647 h 2072"/>
                <a:gd name="T40" fmla="*/ 2147483647 w 2200"/>
                <a:gd name="T41" fmla="*/ 2147483647 h 2072"/>
                <a:gd name="T42" fmla="*/ 2147483647 w 2200"/>
                <a:gd name="T43" fmla="*/ 2147483647 h 2072"/>
                <a:gd name="T44" fmla="*/ 2147483647 w 2200"/>
                <a:gd name="T45" fmla="*/ 2147483647 h 2072"/>
                <a:gd name="T46" fmla="*/ 2147483647 w 2200"/>
                <a:gd name="T47" fmla="*/ 2147483647 h 2072"/>
                <a:gd name="T48" fmla="*/ 2147483647 w 2200"/>
                <a:gd name="T49" fmla="*/ 2147483647 h 2072"/>
                <a:gd name="T50" fmla="*/ 2147483647 w 2200"/>
                <a:gd name="T51" fmla="*/ 2147483647 h 2072"/>
                <a:gd name="T52" fmla="*/ 2147483647 w 2200"/>
                <a:gd name="T53" fmla="*/ 2147483647 h 2072"/>
                <a:gd name="T54" fmla="*/ 2147483647 w 2200"/>
                <a:gd name="T55" fmla="*/ 2147483647 h 2072"/>
                <a:gd name="T56" fmla="*/ 2147483647 w 2200"/>
                <a:gd name="T57" fmla="*/ 2147483647 h 2072"/>
                <a:gd name="T58" fmla="*/ 2147483647 w 2200"/>
                <a:gd name="T59" fmla="*/ 2147483647 h 2072"/>
                <a:gd name="T60" fmla="*/ 2147483647 w 2200"/>
                <a:gd name="T61" fmla="*/ 2147483647 h 2072"/>
                <a:gd name="T62" fmla="*/ 2147483647 w 2200"/>
                <a:gd name="T63" fmla="*/ 2147483647 h 2072"/>
                <a:gd name="T64" fmla="*/ 2147483647 w 2200"/>
                <a:gd name="T65" fmla="*/ 2147483647 h 2072"/>
                <a:gd name="T66" fmla="*/ 2147483647 w 2200"/>
                <a:gd name="T67" fmla="*/ 2147483647 h 2072"/>
                <a:gd name="T68" fmla="*/ 2147483647 w 2200"/>
                <a:gd name="T69" fmla="*/ 2147483647 h 2072"/>
                <a:gd name="T70" fmla="*/ 2147483647 w 2200"/>
                <a:gd name="T71" fmla="*/ 2147483647 h 2072"/>
                <a:gd name="T72" fmla="*/ 2147483647 w 2200"/>
                <a:gd name="T73" fmla="*/ 2147483647 h 2072"/>
                <a:gd name="T74" fmla="*/ 2147483647 w 2200"/>
                <a:gd name="T75" fmla="*/ 2147483647 h 2072"/>
                <a:gd name="T76" fmla="*/ 2147483647 w 2200"/>
                <a:gd name="T77" fmla="*/ 2147483647 h 2072"/>
                <a:gd name="T78" fmla="*/ 2147483647 w 2200"/>
                <a:gd name="T79" fmla="*/ 2147483647 h 2072"/>
                <a:gd name="T80" fmla="*/ 2147483647 w 2200"/>
                <a:gd name="T81" fmla="*/ 2147483647 h 2072"/>
                <a:gd name="T82" fmla="*/ 2147483647 w 2200"/>
                <a:gd name="T83" fmla="*/ 2147483647 h 2072"/>
                <a:gd name="T84" fmla="*/ 2147483647 w 2200"/>
                <a:gd name="T85" fmla="*/ 2147483647 h 2072"/>
                <a:gd name="T86" fmla="*/ 2147483647 w 2200"/>
                <a:gd name="T87" fmla="*/ 2147483647 h 2072"/>
                <a:gd name="T88" fmla="*/ 2147483647 w 2200"/>
                <a:gd name="T89" fmla="*/ 2147483647 h 2072"/>
                <a:gd name="T90" fmla="*/ 2147483647 w 2200"/>
                <a:gd name="T91" fmla="*/ 2147483647 h 2072"/>
                <a:gd name="T92" fmla="*/ 2147483647 w 2200"/>
                <a:gd name="T93" fmla="*/ 2147483647 h 2072"/>
                <a:gd name="T94" fmla="*/ 2147483647 w 2200"/>
                <a:gd name="T95" fmla="*/ 2147483647 h 2072"/>
                <a:gd name="T96" fmla="*/ 2147483647 w 2200"/>
                <a:gd name="T97" fmla="*/ 2147483647 h 2072"/>
                <a:gd name="T98" fmla="*/ 2147483647 w 2200"/>
                <a:gd name="T99" fmla="*/ 2147483647 h 2072"/>
                <a:gd name="T100" fmla="*/ 2147483647 w 2200"/>
                <a:gd name="T101" fmla="*/ 2147483647 h 2072"/>
                <a:gd name="T102" fmla="*/ 0 w 2200"/>
                <a:gd name="T103" fmla="*/ 2147483647 h 2072"/>
                <a:gd name="T104" fmla="*/ 2147483647 w 2200"/>
                <a:gd name="T105" fmla="*/ 2147483647 h 2072"/>
                <a:gd name="T106" fmla="*/ 2147483647 w 2200"/>
                <a:gd name="T107" fmla="*/ 2147483647 h 2072"/>
                <a:gd name="T108" fmla="*/ 2147483647 w 2200"/>
                <a:gd name="T109" fmla="*/ 2147483647 h 2072"/>
                <a:gd name="T110" fmla="*/ 2147483647 w 2200"/>
                <a:gd name="T111" fmla="*/ 2147483647 h 2072"/>
                <a:gd name="T112" fmla="*/ 2147483647 w 2200"/>
                <a:gd name="T113" fmla="*/ 2147483647 h 2072"/>
                <a:gd name="T114" fmla="*/ 2147483647 w 2200"/>
                <a:gd name="T115" fmla="*/ 2147483647 h 2072"/>
                <a:gd name="T116" fmla="*/ 2147483647 w 2200"/>
                <a:gd name="T117" fmla="*/ 2147483647 h 2072"/>
                <a:gd name="T118" fmla="*/ 2147483647 w 2200"/>
                <a:gd name="T119" fmla="*/ 2147483647 h 20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200"/>
                <a:gd name="T181" fmla="*/ 0 h 2072"/>
                <a:gd name="T182" fmla="*/ 2200 w 2200"/>
                <a:gd name="T183" fmla="*/ 2072 h 207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200" h="2072">
                  <a:moveTo>
                    <a:pt x="257" y="901"/>
                  </a:moveTo>
                  <a:lnTo>
                    <a:pt x="250" y="894"/>
                  </a:lnTo>
                  <a:lnTo>
                    <a:pt x="271" y="881"/>
                  </a:lnTo>
                  <a:lnTo>
                    <a:pt x="264" y="867"/>
                  </a:lnTo>
                  <a:lnTo>
                    <a:pt x="264" y="860"/>
                  </a:lnTo>
                  <a:lnTo>
                    <a:pt x="264" y="853"/>
                  </a:lnTo>
                  <a:lnTo>
                    <a:pt x="271" y="860"/>
                  </a:lnTo>
                  <a:lnTo>
                    <a:pt x="278" y="874"/>
                  </a:lnTo>
                  <a:lnTo>
                    <a:pt x="284" y="874"/>
                  </a:lnTo>
                  <a:lnTo>
                    <a:pt x="298" y="867"/>
                  </a:lnTo>
                  <a:lnTo>
                    <a:pt x="305" y="874"/>
                  </a:lnTo>
                  <a:lnTo>
                    <a:pt x="311" y="874"/>
                  </a:lnTo>
                  <a:lnTo>
                    <a:pt x="318" y="874"/>
                  </a:lnTo>
                  <a:lnTo>
                    <a:pt x="332" y="867"/>
                  </a:lnTo>
                  <a:lnTo>
                    <a:pt x="359" y="901"/>
                  </a:lnTo>
                  <a:lnTo>
                    <a:pt x="366" y="908"/>
                  </a:lnTo>
                  <a:lnTo>
                    <a:pt x="379" y="914"/>
                  </a:lnTo>
                  <a:lnTo>
                    <a:pt x="386" y="914"/>
                  </a:lnTo>
                  <a:lnTo>
                    <a:pt x="393" y="914"/>
                  </a:lnTo>
                  <a:lnTo>
                    <a:pt x="399" y="914"/>
                  </a:lnTo>
                  <a:lnTo>
                    <a:pt x="406" y="914"/>
                  </a:lnTo>
                  <a:lnTo>
                    <a:pt x="413" y="908"/>
                  </a:lnTo>
                  <a:lnTo>
                    <a:pt x="413" y="901"/>
                  </a:lnTo>
                  <a:lnTo>
                    <a:pt x="420" y="908"/>
                  </a:lnTo>
                  <a:lnTo>
                    <a:pt x="426" y="908"/>
                  </a:lnTo>
                  <a:lnTo>
                    <a:pt x="433" y="901"/>
                  </a:lnTo>
                  <a:lnTo>
                    <a:pt x="440" y="908"/>
                  </a:lnTo>
                  <a:lnTo>
                    <a:pt x="460" y="921"/>
                  </a:lnTo>
                  <a:lnTo>
                    <a:pt x="467" y="928"/>
                  </a:lnTo>
                  <a:lnTo>
                    <a:pt x="481" y="948"/>
                  </a:lnTo>
                  <a:lnTo>
                    <a:pt x="494" y="955"/>
                  </a:lnTo>
                  <a:lnTo>
                    <a:pt x="514" y="962"/>
                  </a:lnTo>
                  <a:lnTo>
                    <a:pt x="542" y="962"/>
                  </a:lnTo>
                  <a:lnTo>
                    <a:pt x="555" y="962"/>
                  </a:lnTo>
                  <a:lnTo>
                    <a:pt x="555" y="955"/>
                  </a:lnTo>
                  <a:lnTo>
                    <a:pt x="562" y="948"/>
                  </a:lnTo>
                  <a:lnTo>
                    <a:pt x="582" y="948"/>
                  </a:lnTo>
                  <a:lnTo>
                    <a:pt x="603" y="955"/>
                  </a:lnTo>
                  <a:lnTo>
                    <a:pt x="616" y="955"/>
                  </a:lnTo>
                  <a:lnTo>
                    <a:pt x="630" y="962"/>
                  </a:lnTo>
                  <a:lnTo>
                    <a:pt x="636" y="955"/>
                  </a:lnTo>
                  <a:lnTo>
                    <a:pt x="643" y="948"/>
                  </a:lnTo>
                  <a:lnTo>
                    <a:pt x="643" y="941"/>
                  </a:lnTo>
                  <a:lnTo>
                    <a:pt x="643" y="935"/>
                  </a:lnTo>
                  <a:lnTo>
                    <a:pt x="650" y="928"/>
                  </a:lnTo>
                  <a:lnTo>
                    <a:pt x="663" y="921"/>
                  </a:lnTo>
                  <a:lnTo>
                    <a:pt x="663" y="914"/>
                  </a:lnTo>
                  <a:lnTo>
                    <a:pt x="657" y="908"/>
                  </a:lnTo>
                  <a:lnTo>
                    <a:pt x="663" y="908"/>
                  </a:lnTo>
                  <a:lnTo>
                    <a:pt x="670" y="901"/>
                  </a:lnTo>
                  <a:lnTo>
                    <a:pt x="677" y="881"/>
                  </a:lnTo>
                  <a:lnTo>
                    <a:pt x="684" y="860"/>
                  </a:lnTo>
                  <a:lnTo>
                    <a:pt x="697" y="847"/>
                  </a:lnTo>
                  <a:lnTo>
                    <a:pt x="697" y="840"/>
                  </a:lnTo>
                  <a:lnTo>
                    <a:pt x="704" y="826"/>
                  </a:lnTo>
                  <a:lnTo>
                    <a:pt x="724" y="806"/>
                  </a:lnTo>
                  <a:lnTo>
                    <a:pt x="724" y="799"/>
                  </a:lnTo>
                  <a:lnTo>
                    <a:pt x="724" y="792"/>
                  </a:lnTo>
                  <a:lnTo>
                    <a:pt x="724" y="786"/>
                  </a:lnTo>
                  <a:lnTo>
                    <a:pt x="718" y="786"/>
                  </a:lnTo>
                  <a:lnTo>
                    <a:pt x="724" y="779"/>
                  </a:lnTo>
                  <a:lnTo>
                    <a:pt x="704" y="772"/>
                  </a:lnTo>
                  <a:lnTo>
                    <a:pt x="690" y="779"/>
                  </a:lnTo>
                  <a:lnTo>
                    <a:pt x="684" y="779"/>
                  </a:lnTo>
                  <a:lnTo>
                    <a:pt x="677" y="759"/>
                  </a:lnTo>
                  <a:lnTo>
                    <a:pt x="677" y="752"/>
                  </a:lnTo>
                  <a:lnTo>
                    <a:pt x="670" y="738"/>
                  </a:lnTo>
                  <a:lnTo>
                    <a:pt x="643" y="718"/>
                  </a:lnTo>
                  <a:lnTo>
                    <a:pt x="643" y="711"/>
                  </a:lnTo>
                  <a:lnTo>
                    <a:pt x="643" y="704"/>
                  </a:lnTo>
                  <a:lnTo>
                    <a:pt x="650" y="691"/>
                  </a:lnTo>
                  <a:lnTo>
                    <a:pt x="650" y="684"/>
                  </a:lnTo>
                  <a:lnTo>
                    <a:pt x="643" y="684"/>
                  </a:lnTo>
                  <a:lnTo>
                    <a:pt x="650" y="671"/>
                  </a:lnTo>
                  <a:lnTo>
                    <a:pt x="650" y="664"/>
                  </a:lnTo>
                  <a:lnTo>
                    <a:pt x="650" y="657"/>
                  </a:lnTo>
                  <a:lnTo>
                    <a:pt x="650" y="644"/>
                  </a:lnTo>
                  <a:lnTo>
                    <a:pt x="630" y="630"/>
                  </a:lnTo>
                  <a:lnTo>
                    <a:pt x="630" y="616"/>
                  </a:lnTo>
                  <a:lnTo>
                    <a:pt x="630" y="610"/>
                  </a:lnTo>
                  <a:lnTo>
                    <a:pt x="643" y="583"/>
                  </a:lnTo>
                  <a:lnTo>
                    <a:pt x="643" y="569"/>
                  </a:lnTo>
                  <a:lnTo>
                    <a:pt x="643" y="562"/>
                  </a:lnTo>
                  <a:lnTo>
                    <a:pt x="643" y="556"/>
                  </a:lnTo>
                  <a:lnTo>
                    <a:pt x="650" y="549"/>
                  </a:lnTo>
                  <a:lnTo>
                    <a:pt x="650" y="542"/>
                  </a:lnTo>
                  <a:lnTo>
                    <a:pt x="643" y="528"/>
                  </a:lnTo>
                  <a:lnTo>
                    <a:pt x="657" y="515"/>
                  </a:lnTo>
                  <a:lnTo>
                    <a:pt x="663" y="501"/>
                  </a:lnTo>
                  <a:lnTo>
                    <a:pt x="677" y="481"/>
                  </a:lnTo>
                  <a:lnTo>
                    <a:pt x="677" y="474"/>
                  </a:lnTo>
                  <a:lnTo>
                    <a:pt x="690" y="467"/>
                  </a:lnTo>
                  <a:lnTo>
                    <a:pt x="697" y="454"/>
                  </a:lnTo>
                  <a:lnTo>
                    <a:pt x="697" y="447"/>
                  </a:lnTo>
                  <a:lnTo>
                    <a:pt x="697" y="440"/>
                  </a:lnTo>
                  <a:lnTo>
                    <a:pt x="690" y="434"/>
                  </a:lnTo>
                  <a:lnTo>
                    <a:pt x="684" y="440"/>
                  </a:lnTo>
                  <a:lnTo>
                    <a:pt x="677" y="434"/>
                  </a:lnTo>
                  <a:lnTo>
                    <a:pt x="670" y="427"/>
                  </a:lnTo>
                  <a:lnTo>
                    <a:pt x="677" y="427"/>
                  </a:lnTo>
                  <a:lnTo>
                    <a:pt x="684" y="413"/>
                  </a:lnTo>
                  <a:lnTo>
                    <a:pt x="684" y="400"/>
                  </a:lnTo>
                  <a:lnTo>
                    <a:pt x="684" y="393"/>
                  </a:lnTo>
                  <a:lnTo>
                    <a:pt x="684" y="373"/>
                  </a:lnTo>
                  <a:lnTo>
                    <a:pt x="711" y="346"/>
                  </a:lnTo>
                  <a:lnTo>
                    <a:pt x="731" y="339"/>
                  </a:lnTo>
                  <a:lnTo>
                    <a:pt x="738" y="325"/>
                  </a:lnTo>
                  <a:lnTo>
                    <a:pt x="745" y="305"/>
                  </a:lnTo>
                  <a:lnTo>
                    <a:pt x="738" y="298"/>
                  </a:lnTo>
                  <a:lnTo>
                    <a:pt x="745" y="291"/>
                  </a:lnTo>
                  <a:lnTo>
                    <a:pt x="738" y="291"/>
                  </a:lnTo>
                  <a:lnTo>
                    <a:pt x="731" y="291"/>
                  </a:lnTo>
                  <a:lnTo>
                    <a:pt x="731" y="278"/>
                  </a:lnTo>
                  <a:lnTo>
                    <a:pt x="724" y="278"/>
                  </a:lnTo>
                  <a:lnTo>
                    <a:pt x="731" y="271"/>
                  </a:lnTo>
                  <a:lnTo>
                    <a:pt x="731" y="264"/>
                  </a:lnTo>
                  <a:lnTo>
                    <a:pt x="751" y="224"/>
                  </a:lnTo>
                  <a:lnTo>
                    <a:pt x="758" y="224"/>
                  </a:lnTo>
                  <a:lnTo>
                    <a:pt x="765" y="231"/>
                  </a:lnTo>
                  <a:lnTo>
                    <a:pt x="772" y="231"/>
                  </a:lnTo>
                  <a:lnTo>
                    <a:pt x="778" y="237"/>
                  </a:lnTo>
                  <a:lnTo>
                    <a:pt x="785" y="231"/>
                  </a:lnTo>
                  <a:lnTo>
                    <a:pt x="799" y="231"/>
                  </a:lnTo>
                  <a:lnTo>
                    <a:pt x="806" y="224"/>
                  </a:lnTo>
                  <a:lnTo>
                    <a:pt x="799" y="217"/>
                  </a:lnTo>
                  <a:lnTo>
                    <a:pt x="799" y="203"/>
                  </a:lnTo>
                  <a:lnTo>
                    <a:pt x="799" y="197"/>
                  </a:lnTo>
                  <a:lnTo>
                    <a:pt x="806" y="197"/>
                  </a:lnTo>
                  <a:lnTo>
                    <a:pt x="812" y="190"/>
                  </a:lnTo>
                  <a:lnTo>
                    <a:pt x="826" y="176"/>
                  </a:lnTo>
                  <a:lnTo>
                    <a:pt x="833" y="176"/>
                  </a:lnTo>
                  <a:lnTo>
                    <a:pt x="839" y="170"/>
                  </a:lnTo>
                  <a:lnTo>
                    <a:pt x="826" y="163"/>
                  </a:lnTo>
                  <a:lnTo>
                    <a:pt x="819" y="163"/>
                  </a:lnTo>
                  <a:lnTo>
                    <a:pt x="819" y="156"/>
                  </a:lnTo>
                  <a:lnTo>
                    <a:pt x="826" y="156"/>
                  </a:lnTo>
                  <a:lnTo>
                    <a:pt x="826" y="149"/>
                  </a:lnTo>
                  <a:lnTo>
                    <a:pt x="833" y="156"/>
                  </a:lnTo>
                  <a:lnTo>
                    <a:pt x="839" y="163"/>
                  </a:lnTo>
                  <a:lnTo>
                    <a:pt x="839" y="136"/>
                  </a:lnTo>
                  <a:lnTo>
                    <a:pt x="839" y="122"/>
                  </a:lnTo>
                  <a:lnTo>
                    <a:pt x="839" y="115"/>
                  </a:lnTo>
                  <a:lnTo>
                    <a:pt x="846" y="115"/>
                  </a:lnTo>
                  <a:lnTo>
                    <a:pt x="866" y="122"/>
                  </a:lnTo>
                  <a:lnTo>
                    <a:pt x="880" y="115"/>
                  </a:lnTo>
                  <a:lnTo>
                    <a:pt x="894" y="115"/>
                  </a:lnTo>
                  <a:lnTo>
                    <a:pt x="914" y="122"/>
                  </a:lnTo>
                  <a:lnTo>
                    <a:pt x="921" y="122"/>
                  </a:lnTo>
                  <a:lnTo>
                    <a:pt x="927" y="122"/>
                  </a:lnTo>
                  <a:lnTo>
                    <a:pt x="934" y="115"/>
                  </a:lnTo>
                  <a:lnTo>
                    <a:pt x="934" y="109"/>
                  </a:lnTo>
                  <a:lnTo>
                    <a:pt x="941" y="109"/>
                  </a:lnTo>
                  <a:lnTo>
                    <a:pt x="934" y="102"/>
                  </a:lnTo>
                  <a:lnTo>
                    <a:pt x="934" y="95"/>
                  </a:lnTo>
                  <a:lnTo>
                    <a:pt x="941" y="82"/>
                  </a:lnTo>
                  <a:lnTo>
                    <a:pt x="934" y="75"/>
                  </a:lnTo>
                  <a:lnTo>
                    <a:pt x="934" y="68"/>
                  </a:lnTo>
                  <a:lnTo>
                    <a:pt x="941" y="61"/>
                  </a:lnTo>
                  <a:lnTo>
                    <a:pt x="941" y="55"/>
                  </a:lnTo>
                  <a:lnTo>
                    <a:pt x="954" y="55"/>
                  </a:lnTo>
                  <a:lnTo>
                    <a:pt x="968" y="55"/>
                  </a:lnTo>
                  <a:lnTo>
                    <a:pt x="975" y="55"/>
                  </a:lnTo>
                  <a:lnTo>
                    <a:pt x="982" y="55"/>
                  </a:lnTo>
                  <a:lnTo>
                    <a:pt x="988" y="48"/>
                  </a:lnTo>
                  <a:lnTo>
                    <a:pt x="995" y="48"/>
                  </a:lnTo>
                  <a:lnTo>
                    <a:pt x="1002" y="41"/>
                  </a:lnTo>
                  <a:lnTo>
                    <a:pt x="1009" y="41"/>
                  </a:lnTo>
                  <a:lnTo>
                    <a:pt x="1015" y="41"/>
                  </a:lnTo>
                  <a:lnTo>
                    <a:pt x="1015" y="27"/>
                  </a:lnTo>
                  <a:lnTo>
                    <a:pt x="1022" y="27"/>
                  </a:lnTo>
                  <a:lnTo>
                    <a:pt x="1022" y="21"/>
                  </a:lnTo>
                  <a:lnTo>
                    <a:pt x="1022" y="14"/>
                  </a:lnTo>
                  <a:lnTo>
                    <a:pt x="1029" y="7"/>
                  </a:lnTo>
                  <a:lnTo>
                    <a:pt x="1029" y="0"/>
                  </a:lnTo>
                  <a:lnTo>
                    <a:pt x="1049" y="7"/>
                  </a:lnTo>
                  <a:lnTo>
                    <a:pt x="1056" y="14"/>
                  </a:lnTo>
                  <a:lnTo>
                    <a:pt x="1042" y="21"/>
                  </a:lnTo>
                  <a:lnTo>
                    <a:pt x="1049" y="41"/>
                  </a:lnTo>
                  <a:lnTo>
                    <a:pt x="1042" y="41"/>
                  </a:lnTo>
                  <a:lnTo>
                    <a:pt x="1036" y="48"/>
                  </a:lnTo>
                  <a:lnTo>
                    <a:pt x="1036" y="55"/>
                  </a:lnTo>
                  <a:lnTo>
                    <a:pt x="1049" y="48"/>
                  </a:lnTo>
                  <a:lnTo>
                    <a:pt x="1063" y="61"/>
                  </a:lnTo>
                  <a:lnTo>
                    <a:pt x="1070" y="61"/>
                  </a:lnTo>
                  <a:lnTo>
                    <a:pt x="1070" y="68"/>
                  </a:lnTo>
                  <a:lnTo>
                    <a:pt x="1070" y="75"/>
                  </a:lnTo>
                  <a:lnTo>
                    <a:pt x="1063" y="75"/>
                  </a:lnTo>
                  <a:lnTo>
                    <a:pt x="1063" y="88"/>
                  </a:lnTo>
                  <a:lnTo>
                    <a:pt x="1056" y="88"/>
                  </a:lnTo>
                  <a:lnTo>
                    <a:pt x="1056" y="95"/>
                  </a:lnTo>
                  <a:lnTo>
                    <a:pt x="1049" y="102"/>
                  </a:lnTo>
                  <a:lnTo>
                    <a:pt x="1029" y="102"/>
                  </a:lnTo>
                  <a:lnTo>
                    <a:pt x="1036" y="115"/>
                  </a:lnTo>
                  <a:lnTo>
                    <a:pt x="1042" y="129"/>
                  </a:lnTo>
                  <a:lnTo>
                    <a:pt x="1049" y="149"/>
                  </a:lnTo>
                  <a:lnTo>
                    <a:pt x="1049" y="156"/>
                  </a:lnTo>
                  <a:lnTo>
                    <a:pt x="1042" y="163"/>
                  </a:lnTo>
                  <a:lnTo>
                    <a:pt x="1049" y="163"/>
                  </a:lnTo>
                  <a:lnTo>
                    <a:pt x="1049" y="183"/>
                  </a:lnTo>
                  <a:lnTo>
                    <a:pt x="1036" y="183"/>
                  </a:lnTo>
                  <a:lnTo>
                    <a:pt x="1029" y="197"/>
                  </a:lnTo>
                  <a:lnTo>
                    <a:pt x="1029" y="204"/>
                  </a:lnTo>
                  <a:lnTo>
                    <a:pt x="1029" y="197"/>
                  </a:lnTo>
                  <a:lnTo>
                    <a:pt x="1036" y="197"/>
                  </a:lnTo>
                  <a:lnTo>
                    <a:pt x="1036" y="210"/>
                  </a:lnTo>
                  <a:lnTo>
                    <a:pt x="1042" y="217"/>
                  </a:lnTo>
                  <a:lnTo>
                    <a:pt x="1049" y="210"/>
                  </a:lnTo>
                  <a:lnTo>
                    <a:pt x="1056" y="210"/>
                  </a:lnTo>
                  <a:lnTo>
                    <a:pt x="1063" y="224"/>
                  </a:lnTo>
                  <a:lnTo>
                    <a:pt x="1056" y="237"/>
                  </a:lnTo>
                  <a:lnTo>
                    <a:pt x="1042" y="237"/>
                  </a:lnTo>
                  <a:lnTo>
                    <a:pt x="1036" y="258"/>
                  </a:lnTo>
                  <a:lnTo>
                    <a:pt x="1029" y="265"/>
                  </a:lnTo>
                  <a:lnTo>
                    <a:pt x="1029" y="271"/>
                  </a:lnTo>
                  <a:lnTo>
                    <a:pt x="1029" y="278"/>
                  </a:lnTo>
                  <a:lnTo>
                    <a:pt x="1036" y="278"/>
                  </a:lnTo>
                  <a:lnTo>
                    <a:pt x="1049" y="278"/>
                  </a:lnTo>
                  <a:lnTo>
                    <a:pt x="1049" y="271"/>
                  </a:lnTo>
                  <a:lnTo>
                    <a:pt x="1056" y="265"/>
                  </a:lnTo>
                  <a:lnTo>
                    <a:pt x="1063" y="271"/>
                  </a:lnTo>
                  <a:lnTo>
                    <a:pt x="1063" y="278"/>
                  </a:lnTo>
                  <a:lnTo>
                    <a:pt x="1063" y="285"/>
                  </a:lnTo>
                  <a:lnTo>
                    <a:pt x="1063" y="292"/>
                  </a:lnTo>
                  <a:lnTo>
                    <a:pt x="1063" y="305"/>
                  </a:lnTo>
                  <a:lnTo>
                    <a:pt x="1069" y="305"/>
                  </a:lnTo>
                  <a:lnTo>
                    <a:pt x="1076" y="312"/>
                  </a:lnTo>
                  <a:lnTo>
                    <a:pt x="1076" y="319"/>
                  </a:lnTo>
                  <a:lnTo>
                    <a:pt x="1076" y="325"/>
                  </a:lnTo>
                  <a:lnTo>
                    <a:pt x="1076" y="332"/>
                  </a:lnTo>
                  <a:lnTo>
                    <a:pt x="1063" y="325"/>
                  </a:lnTo>
                  <a:lnTo>
                    <a:pt x="1063" y="332"/>
                  </a:lnTo>
                  <a:lnTo>
                    <a:pt x="1056" y="332"/>
                  </a:lnTo>
                  <a:lnTo>
                    <a:pt x="1056" y="339"/>
                  </a:lnTo>
                  <a:lnTo>
                    <a:pt x="1063" y="346"/>
                  </a:lnTo>
                  <a:lnTo>
                    <a:pt x="1056" y="353"/>
                  </a:lnTo>
                  <a:lnTo>
                    <a:pt x="1063" y="359"/>
                  </a:lnTo>
                  <a:lnTo>
                    <a:pt x="1076" y="373"/>
                  </a:lnTo>
                  <a:lnTo>
                    <a:pt x="1110" y="386"/>
                  </a:lnTo>
                  <a:lnTo>
                    <a:pt x="1110" y="393"/>
                  </a:lnTo>
                  <a:lnTo>
                    <a:pt x="1117" y="400"/>
                  </a:lnTo>
                  <a:lnTo>
                    <a:pt x="1124" y="400"/>
                  </a:lnTo>
                  <a:lnTo>
                    <a:pt x="1124" y="393"/>
                  </a:lnTo>
                  <a:lnTo>
                    <a:pt x="1130" y="400"/>
                  </a:lnTo>
                  <a:lnTo>
                    <a:pt x="1124" y="413"/>
                  </a:lnTo>
                  <a:lnTo>
                    <a:pt x="1117" y="413"/>
                  </a:lnTo>
                  <a:lnTo>
                    <a:pt x="1110" y="407"/>
                  </a:lnTo>
                  <a:lnTo>
                    <a:pt x="1110" y="413"/>
                  </a:lnTo>
                  <a:lnTo>
                    <a:pt x="1110" y="420"/>
                  </a:lnTo>
                  <a:lnTo>
                    <a:pt x="1110" y="427"/>
                  </a:lnTo>
                  <a:lnTo>
                    <a:pt x="1110" y="434"/>
                  </a:lnTo>
                  <a:lnTo>
                    <a:pt x="1103" y="434"/>
                  </a:lnTo>
                  <a:lnTo>
                    <a:pt x="1103" y="441"/>
                  </a:lnTo>
                  <a:lnTo>
                    <a:pt x="1097" y="461"/>
                  </a:lnTo>
                  <a:lnTo>
                    <a:pt x="1090" y="468"/>
                  </a:lnTo>
                  <a:lnTo>
                    <a:pt x="1090" y="474"/>
                  </a:lnTo>
                  <a:lnTo>
                    <a:pt x="1083" y="481"/>
                  </a:lnTo>
                  <a:lnTo>
                    <a:pt x="1083" y="488"/>
                  </a:lnTo>
                  <a:lnTo>
                    <a:pt x="1076" y="495"/>
                  </a:lnTo>
                  <a:lnTo>
                    <a:pt x="1076" y="501"/>
                  </a:lnTo>
                  <a:lnTo>
                    <a:pt x="1070" y="508"/>
                  </a:lnTo>
                  <a:lnTo>
                    <a:pt x="1076" y="508"/>
                  </a:lnTo>
                  <a:lnTo>
                    <a:pt x="1070" y="515"/>
                  </a:lnTo>
                  <a:lnTo>
                    <a:pt x="1070" y="522"/>
                  </a:lnTo>
                  <a:lnTo>
                    <a:pt x="1070" y="529"/>
                  </a:lnTo>
                  <a:lnTo>
                    <a:pt x="1063" y="535"/>
                  </a:lnTo>
                  <a:lnTo>
                    <a:pt x="1056" y="549"/>
                  </a:lnTo>
                  <a:lnTo>
                    <a:pt x="1049" y="556"/>
                  </a:lnTo>
                  <a:lnTo>
                    <a:pt x="1049" y="562"/>
                  </a:lnTo>
                  <a:lnTo>
                    <a:pt x="1056" y="562"/>
                  </a:lnTo>
                  <a:lnTo>
                    <a:pt x="1063" y="562"/>
                  </a:lnTo>
                  <a:lnTo>
                    <a:pt x="1070" y="569"/>
                  </a:lnTo>
                  <a:lnTo>
                    <a:pt x="1070" y="576"/>
                  </a:lnTo>
                  <a:lnTo>
                    <a:pt x="1076" y="576"/>
                  </a:lnTo>
                  <a:lnTo>
                    <a:pt x="1076" y="569"/>
                  </a:lnTo>
                  <a:lnTo>
                    <a:pt x="1070" y="569"/>
                  </a:lnTo>
                  <a:lnTo>
                    <a:pt x="1070" y="562"/>
                  </a:lnTo>
                  <a:lnTo>
                    <a:pt x="1076" y="556"/>
                  </a:lnTo>
                  <a:lnTo>
                    <a:pt x="1070" y="549"/>
                  </a:lnTo>
                  <a:lnTo>
                    <a:pt x="1076" y="549"/>
                  </a:lnTo>
                  <a:lnTo>
                    <a:pt x="1076" y="535"/>
                  </a:lnTo>
                  <a:lnTo>
                    <a:pt x="1083" y="535"/>
                  </a:lnTo>
                  <a:lnTo>
                    <a:pt x="1083" y="529"/>
                  </a:lnTo>
                  <a:lnTo>
                    <a:pt x="1090" y="529"/>
                  </a:lnTo>
                  <a:lnTo>
                    <a:pt x="1097" y="535"/>
                  </a:lnTo>
                  <a:lnTo>
                    <a:pt x="1110" y="529"/>
                  </a:lnTo>
                  <a:lnTo>
                    <a:pt x="1124" y="535"/>
                  </a:lnTo>
                  <a:lnTo>
                    <a:pt x="1137" y="549"/>
                  </a:lnTo>
                  <a:lnTo>
                    <a:pt x="1144" y="535"/>
                  </a:lnTo>
                  <a:lnTo>
                    <a:pt x="1157" y="515"/>
                  </a:lnTo>
                  <a:lnTo>
                    <a:pt x="1157" y="508"/>
                  </a:lnTo>
                  <a:lnTo>
                    <a:pt x="1157" y="501"/>
                  </a:lnTo>
                  <a:lnTo>
                    <a:pt x="1164" y="488"/>
                  </a:lnTo>
                  <a:lnTo>
                    <a:pt x="1171" y="454"/>
                  </a:lnTo>
                  <a:lnTo>
                    <a:pt x="1171" y="434"/>
                  </a:lnTo>
                  <a:lnTo>
                    <a:pt x="1164" y="434"/>
                  </a:lnTo>
                  <a:lnTo>
                    <a:pt x="1164" y="427"/>
                  </a:lnTo>
                  <a:lnTo>
                    <a:pt x="1164" y="420"/>
                  </a:lnTo>
                  <a:lnTo>
                    <a:pt x="1164" y="413"/>
                  </a:lnTo>
                  <a:lnTo>
                    <a:pt x="1164" y="407"/>
                  </a:lnTo>
                  <a:lnTo>
                    <a:pt x="1164" y="400"/>
                  </a:lnTo>
                  <a:lnTo>
                    <a:pt x="1185" y="413"/>
                  </a:lnTo>
                  <a:lnTo>
                    <a:pt x="1191" y="413"/>
                  </a:lnTo>
                  <a:lnTo>
                    <a:pt x="1191" y="420"/>
                  </a:lnTo>
                  <a:lnTo>
                    <a:pt x="1198" y="427"/>
                  </a:lnTo>
                  <a:lnTo>
                    <a:pt x="1191" y="434"/>
                  </a:lnTo>
                  <a:lnTo>
                    <a:pt x="1191" y="440"/>
                  </a:lnTo>
                  <a:lnTo>
                    <a:pt x="1198" y="440"/>
                  </a:lnTo>
                  <a:lnTo>
                    <a:pt x="1198" y="447"/>
                  </a:lnTo>
                  <a:lnTo>
                    <a:pt x="1198" y="454"/>
                  </a:lnTo>
                  <a:lnTo>
                    <a:pt x="1191" y="461"/>
                  </a:lnTo>
                  <a:lnTo>
                    <a:pt x="1198" y="468"/>
                  </a:lnTo>
                  <a:lnTo>
                    <a:pt x="1198" y="488"/>
                  </a:lnTo>
                  <a:lnTo>
                    <a:pt x="1205" y="508"/>
                  </a:lnTo>
                  <a:lnTo>
                    <a:pt x="1205" y="515"/>
                  </a:lnTo>
                  <a:lnTo>
                    <a:pt x="1198" y="528"/>
                  </a:lnTo>
                  <a:lnTo>
                    <a:pt x="1191" y="528"/>
                  </a:lnTo>
                  <a:lnTo>
                    <a:pt x="1191" y="549"/>
                  </a:lnTo>
                  <a:lnTo>
                    <a:pt x="1185" y="549"/>
                  </a:lnTo>
                  <a:lnTo>
                    <a:pt x="1185" y="562"/>
                  </a:lnTo>
                  <a:lnTo>
                    <a:pt x="1185" y="583"/>
                  </a:lnTo>
                  <a:lnTo>
                    <a:pt x="1185" y="603"/>
                  </a:lnTo>
                  <a:lnTo>
                    <a:pt x="1185" y="617"/>
                  </a:lnTo>
                  <a:lnTo>
                    <a:pt x="1191" y="617"/>
                  </a:lnTo>
                  <a:lnTo>
                    <a:pt x="1191" y="630"/>
                  </a:lnTo>
                  <a:lnTo>
                    <a:pt x="1191" y="637"/>
                  </a:lnTo>
                  <a:lnTo>
                    <a:pt x="1185" y="644"/>
                  </a:lnTo>
                  <a:lnTo>
                    <a:pt x="1191" y="650"/>
                  </a:lnTo>
                  <a:lnTo>
                    <a:pt x="1185" y="650"/>
                  </a:lnTo>
                  <a:lnTo>
                    <a:pt x="1185" y="657"/>
                  </a:lnTo>
                  <a:lnTo>
                    <a:pt x="1191" y="664"/>
                  </a:lnTo>
                  <a:lnTo>
                    <a:pt x="1198" y="664"/>
                  </a:lnTo>
                  <a:lnTo>
                    <a:pt x="1198" y="671"/>
                  </a:lnTo>
                  <a:lnTo>
                    <a:pt x="1191" y="671"/>
                  </a:lnTo>
                  <a:lnTo>
                    <a:pt x="1185" y="684"/>
                  </a:lnTo>
                  <a:lnTo>
                    <a:pt x="1191" y="698"/>
                  </a:lnTo>
                  <a:lnTo>
                    <a:pt x="1185" y="698"/>
                  </a:lnTo>
                  <a:lnTo>
                    <a:pt x="1191" y="705"/>
                  </a:lnTo>
                  <a:lnTo>
                    <a:pt x="1191" y="711"/>
                  </a:lnTo>
                  <a:lnTo>
                    <a:pt x="1191" y="718"/>
                  </a:lnTo>
                  <a:lnTo>
                    <a:pt x="1191" y="725"/>
                  </a:lnTo>
                  <a:lnTo>
                    <a:pt x="1185" y="725"/>
                  </a:lnTo>
                  <a:lnTo>
                    <a:pt x="1185" y="732"/>
                  </a:lnTo>
                  <a:lnTo>
                    <a:pt x="1185" y="738"/>
                  </a:lnTo>
                  <a:lnTo>
                    <a:pt x="1191" y="745"/>
                  </a:lnTo>
                  <a:lnTo>
                    <a:pt x="1185" y="745"/>
                  </a:lnTo>
                  <a:lnTo>
                    <a:pt x="1178" y="745"/>
                  </a:lnTo>
                  <a:lnTo>
                    <a:pt x="1185" y="759"/>
                  </a:lnTo>
                  <a:lnTo>
                    <a:pt x="1185" y="765"/>
                  </a:lnTo>
                  <a:lnTo>
                    <a:pt x="1185" y="772"/>
                  </a:lnTo>
                  <a:lnTo>
                    <a:pt x="1178" y="779"/>
                  </a:lnTo>
                  <a:lnTo>
                    <a:pt x="1178" y="786"/>
                  </a:lnTo>
                  <a:lnTo>
                    <a:pt x="1164" y="786"/>
                  </a:lnTo>
                  <a:lnTo>
                    <a:pt x="1158" y="786"/>
                  </a:lnTo>
                  <a:lnTo>
                    <a:pt x="1151" y="765"/>
                  </a:lnTo>
                  <a:lnTo>
                    <a:pt x="1151" y="738"/>
                  </a:lnTo>
                  <a:lnTo>
                    <a:pt x="1130" y="752"/>
                  </a:lnTo>
                  <a:lnTo>
                    <a:pt x="1117" y="786"/>
                  </a:lnTo>
                  <a:lnTo>
                    <a:pt x="1110" y="786"/>
                  </a:lnTo>
                  <a:lnTo>
                    <a:pt x="1103" y="793"/>
                  </a:lnTo>
                  <a:lnTo>
                    <a:pt x="1110" y="799"/>
                  </a:lnTo>
                  <a:lnTo>
                    <a:pt x="1117" y="799"/>
                  </a:lnTo>
                  <a:lnTo>
                    <a:pt x="1110" y="820"/>
                  </a:lnTo>
                  <a:lnTo>
                    <a:pt x="1110" y="826"/>
                  </a:lnTo>
                  <a:lnTo>
                    <a:pt x="1097" y="833"/>
                  </a:lnTo>
                  <a:lnTo>
                    <a:pt x="1090" y="840"/>
                  </a:lnTo>
                  <a:lnTo>
                    <a:pt x="1083" y="847"/>
                  </a:lnTo>
                  <a:lnTo>
                    <a:pt x="1097" y="853"/>
                  </a:lnTo>
                  <a:lnTo>
                    <a:pt x="1097" y="847"/>
                  </a:lnTo>
                  <a:lnTo>
                    <a:pt x="1103" y="853"/>
                  </a:lnTo>
                  <a:lnTo>
                    <a:pt x="1110" y="860"/>
                  </a:lnTo>
                  <a:lnTo>
                    <a:pt x="1117" y="867"/>
                  </a:lnTo>
                  <a:lnTo>
                    <a:pt x="1130" y="874"/>
                  </a:lnTo>
                  <a:lnTo>
                    <a:pt x="1137" y="881"/>
                  </a:lnTo>
                  <a:lnTo>
                    <a:pt x="1144" y="881"/>
                  </a:lnTo>
                  <a:lnTo>
                    <a:pt x="1157" y="894"/>
                  </a:lnTo>
                  <a:lnTo>
                    <a:pt x="1178" y="894"/>
                  </a:lnTo>
                  <a:lnTo>
                    <a:pt x="1212" y="901"/>
                  </a:lnTo>
                  <a:lnTo>
                    <a:pt x="1218" y="894"/>
                  </a:lnTo>
                  <a:lnTo>
                    <a:pt x="1225" y="894"/>
                  </a:lnTo>
                  <a:lnTo>
                    <a:pt x="1246" y="894"/>
                  </a:lnTo>
                  <a:lnTo>
                    <a:pt x="1252" y="894"/>
                  </a:lnTo>
                  <a:lnTo>
                    <a:pt x="1273" y="894"/>
                  </a:lnTo>
                  <a:lnTo>
                    <a:pt x="1279" y="894"/>
                  </a:lnTo>
                  <a:lnTo>
                    <a:pt x="1286" y="908"/>
                  </a:lnTo>
                  <a:lnTo>
                    <a:pt x="1300" y="935"/>
                  </a:lnTo>
                  <a:lnTo>
                    <a:pt x="1306" y="941"/>
                  </a:lnTo>
                  <a:lnTo>
                    <a:pt x="1313" y="955"/>
                  </a:lnTo>
                  <a:lnTo>
                    <a:pt x="1334" y="955"/>
                  </a:lnTo>
                  <a:lnTo>
                    <a:pt x="1334" y="962"/>
                  </a:lnTo>
                  <a:lnTo>
                    <a:pt x="1334" y="969"/>
                  </a:lnTo>
                  <a:lnTo>
                    <a:pt x="1327" y="975"/>
                  </a:lnTo>
                  <a:lnTo>
                    <a:pt x="1334" y="975"/>
                  </a:lnTo>
                  <a:lnTo>
                    <a:pt x="1340" y="982"/>
                  </a:lnTo>
                  <a:lnTo>
                    <a:pt x="1354" y="982"/>
                  </a:lnTo>
                  <a:lnTo>
                    <a:pt x="1361" y="989"/>
                  </a:lnTo>
                  <a:lnTo>
                    <a:pt x="1367" y="989"/>
                  </a:lnTo>
                  <a:lnTo>
                    <a:pt x="1367" y="996"/>
                  </a:lnTo>
                  <a:lnTo>
                    <a:pt x="1374" y="1002"/>
                  </a:lnTo>
                  <a:lnTo>
                    <a:pt x="1381" y="1002"/>
                  </a:lnTo>
                  <a:lnTo>
                    <a:pt x="1388" y="1009"/>
                  </a:lnTo>
                  <a:lnTo>
                    <a:pt x="1394" y="1009"/>
                  </a:lnTo>
                  <a:lnTo>
                    <a:pt x="1394" y="1016"/>
                  </a:lnTo>
                  <a:lnTo>
                    <a:pt x="1394" y="1023"/>
                  </a:lnTo>
                  <a:lnTo>
                    <a:pt x="1401" y="1029"/>
                  </a:lnTo>
                  <a:lnTo>
                    <a:pt x="1401" y="1036"/>
                  </a:lnTo>
                  <a:lnTo>
                    <a:pt x="1401" y="1043"/>
                  </a:lnTo>
                  <a:lnTo>
                    <a:pt x="1401" y="1057"/>
                  </a:lnTo>
                  <a:lnTo>
                    <a:pt x="1408" y="1063"/>
                  </a:lnTo>
                  <a:lnTo>
                    <a:pt x="1408" y="1070"/>
                  </a:lnTo>
                  <a:lnTo>
                    <a:pt x="1408" y="1077"/>
                  </a:lnTo>
                  <a:lnTo>
                    <a:pt x="1408" y="1090"/>
                  </a:lnTo>
                  <a:lnTo>
                    <a:pt x="1415" y="1090"/>
                  </a:lnTo>
                  <a:lnTo>
                    <a:pt x="1415" y="1097"/>
                  </a:lnTo>
                  <a:lnTo>
                    <a:pt x="1415" y="1104"/>
                  </a:lnTo>
                  <a:lnTo>
                    <a:pt x="1415" y="1111"/>
                  </a:lnTo>
                  <a:lnTo>
                    <a:pt x="1422" y="1111"/>
                  </a:lnTo>
                  <a:lnTo>
                    <a:pt x="1415" y="1124"/>
                  </a:lnTo>
                  <a:lnTo>
                    <a:pt x="1415" y="1131"/>
                  </a:lnTo>
                  <a:lnTo>
                    <a:pt x="1408" y="1138"/>
                  </a:lnTo>
                  <a:lnTo>
                    <a:pt x="1401" y="1145"/>
                  </a:lnTo>
                  <a:lnTo>
                    <a:pt x="1401" y="1151"/>
                  </a:lnTo>
                  <a:lnTo>
                    <a:pt x="1415" y="1151"/>
                  </a:lnTo>
                  <a:lnTo>
                    <a:pt x="1422" y="1145"/>
                  </a:lnTo>
                  <a:lnTo>
                    <a:pt x="1428" y="1145"/>
                  </a:lnTo>
                  <a:lnTo>
                    <a:pt x="1435" y="1151"/>
                  </a:lnTo>
                  <a:lnTo>
                    <a:pt x="1435" y="1158"/>
                  </a:lnTo>
                  <a:lnTo>
                    <a:pt x="1442" y="1151"/>
                  </a:lnTo>
                  <a:lnTo>
                    <a:pt x="1442" y="1158"/>
                  </a:lnTo>
                  <a:lnTo>
                    <a:pt x="1449" y="1158"/>
                  </a:lnTo>
                  <a:lnTo>
                    <a:pt x="1449" y="1165"/>
                  </a:lnTo>
                  <a:lnTo>
                    <a:pt x="1455" y="1165"/>
                  </a:lnTo>
                  <a:lnTo>
                    <a:pt x="1462" y="1165"/>
                  </a:lnTo>
                  <a:lnTo>
                    <a:pt x="1462" y="1172"/>
                  </a:lnTo>
                  <a:lnTo>
                    <a:pt x="1469" y="1178"/>
                  </a:lnTo>
                  <a:lnTo>
                    <a:pt x="1476" y="1172"/>
                  </a:lnTo>
                  <a:lnTo>
                    <a:pt x="1482" y="1178"/>
                  </a:lnTo>
                  <a:lnTo>
                    <a:pt x="1489" y="1178"/>
                  </a:lnTo>
                  <a:lnTo>
                    <a:pt x="1496" y="1178"/>
                  </a:lnTo>
                  <a:lnTo>
                    <a:pt x="1503" y="1185"/>
                  </a:lnTo>
                  <a:lnTo>
                    <a:pt x="1509" y="1185"/>
                  </a:lnTo>
                  <a:lnTo>
                    <a:pt x="1523" y="1192"/>
                  </a:lnTo>
                  <a:lnTo>
                    <a:pt x="1530" y="1192"/>
                  </a:lnTo>
                  <a:lnTo>
                    <a:pt x="1530" y="1199"/>
                  </a:lnTo>
                  <a:lnTo>
                    <a:pt x="1537" y="1205"/>
                  </a:lnTo>
                  <a:lnTo>
                    <a:pt x="1537" y="1219"/>
                  </a:lnTo>
                  <a:lnTo>
                    <a:pt x="1537" y="1226"/>
                  </a:lnTo>
                  <a:lnTo>
                    <a:pt x="1543" y="1239"/>
                  </a:lnTo>
                  <a:lnTo>
                    <a:pt x="1543" y="1253"/>
                  </a:lnTo>
                  <a:lnTo>
                    <a:pt x="1550" y="1260"/>
                  </a:lnTo>
                  <a:lnTo>
                    <a:pt x="1550" y="1253"/>
                  </a:lnTo>
                  <a:lnTo>
                    <a:pt x="1557" y="1260"/>
                  </a:lnTo>
                  <a:lnTo>
                    <a:pt x="1564" y="1260"/>
                  </a:lnTo>
                  <a:lnTo>
                    <a:pt x="1570" y="1266"/>
                  </a:lnTo>
                  <a:lnTo>
                    <a:pt x="1584" y="1266"/>
                  </a:lnTo>
                  <a:lnTo>
                    <a:pt x="1591" y="1266"/>
                  </a:lnTo>
                  <a:lnTo>
                    <a:pt x="1591" y="1273"/>
                  </a:lnTo>
                  <a:lnTo>
                    <a:pt x="1591" y="1280"/>
                  </a:lnTo>
                  <a:lnTo>
                    <a:pt x="1604" y="1293"/>
                  </a:lnTo>
                  <a:lnTo>
                    <a:pt x="1611" y="1300"/>
                  </a:lnTo>
                  <a:lnTo>
                    <a:pt x="1618" y="1300"/>
                  </a:lnTo>
                  <a:lnTo>
                    <a:pt x="1624" y="1300"/>
                  </a:lnTo>
                  <a:lnTo>
                    <a:pt x="1645" y="1320"/>
                  </a:lnTo>
                  <a:lnTo>
                    <a:pt x="1652" y="1320"/>
                  </a:lnTo>
                  <a:lnTo>
                    <a:pt x="1658" y="1307"/>
                  </a:lnTo>
                  <a:lnTo>
                    <a:pt x="1679" y="1287"/>
                  </a:lnTo>
                  <a:lnTo>
                    <a:pt x="1692" y="1293"/>
                  </a:lnTo>
                  <a:lnTo>
                    <a:pt x="1719" y="1300"/>
                  </a:lnTo>
                  <a:lnTo>
                    <a:pt x="1719" y="1307"/>
                  </a:lnTo>
                  <a:lnTo>
                    <a:pt x="1713" y="1307"/>
                  </a:lnTo>
                  <a:lnTo>
                    <a:pt x="1719" y="1327"/>
                  </a:lnTo>
                  <a:lnTo>
                    <a:pt x="1719" y="1334"/>
                  </a:lnTo>
                  <a:lnTo>
                    <a:pt x="1719" y="1341"/>
                  </a:lnTo>
                  <a:lnTo>
                    <a:pt x="1719" y="1348"/>
                  </a:lnTo>
                  <a:lnTo>
                    <a:pt x="1719" y="1354"/>
                  </a:lnTo>
                  <a:lnTo>
                    <a:pt x="1719" y="1361"/>
                  </a:lnTo>
                  <a:lnTo>
                    <a:pt x="1740" y="1375"/>
                  </a:lnTo>
                  <a:lnTo>
                    <a:pt x="1753" y="1402"/>
                  </a:lnTo>
                  <a:lnTo>
                    <a:pt x="1767" y="1415"/>
                  </a:lnTo>
                  <a:lnTo>
                    <a:pt x="1787" y="1476"/>
                  </a:lnTo>
                  <a:lnTo>
                    <a:pt x="1787" y="1497"/>
                  </a:lnTo>
                  <a:lnTo>
                    <a:pt x="1794" y="1524"/>
                  </a:lnTo>
                  <a:lnTo>
                    <a:pt x="1801" y="1537"/>
                  </a:lnTo>
                  <a:lnTo>
                    <a:pt x="1801" y="1544"/>
                  </a:lnTo>
                  <a:lnTo>
                    <a:pt x="1821" y="1551"/>
                  </a:lnTo>
                  <a:lnTo>
                    <a:pt x="1821" y="1557"/>
                  </a:lnTo>
                  <a:lnTo>
                    <a:pt x="1834" y="1557"/>
                  </a:lnTo>
                  <a:lnTo>
                    <a:pt x="1855" y="1571"/>
                  </a:lnTo>
                  <a:lnTo>
                    <a:pt x="1848" y="1557"/>
                  </a:lnTo>
                  <a:lnTo>
                    <a:pt x="1848" y="1551"/>
                  </a:lnTo>
                  <a:lnTo>
                    <a:pt x="1834" y="1537"/>
                  </a:lnTo>
                  <a:lnTo>
                    <a:pt x="1834" y="1530"/>
                  </a:lnTo>
                  <a:lnTo>
                    <a:pt x="1841" y="1530"/>
                  </a:lnTo>
                  <a:lnTo>
                    <a:pt x="1841" y="1524"/>
                  </a:lnTo>
                  <a:lnTo>
                    <a:pt x="1841" y="1517"/>
                  </a:lnTo>
                  <a:lnTo>
                    <a:pt x="1862" y="1524"/>
                  </a:lnTo>
                  <a:lnTo>
                    <a:pt x="1868" y="1544"/>
                  </a:lnTo>
                  <a:lnTo>
                    <a:pt x="1868" y="1551"/>
                  </a:lnTo>
                  <a:lnTo>
                    <a:pt x="1868" y="1558"/>
                  </a:lnTo>
                  <a:lnTo>
                    <a:pt x="1875" y="1558"/>
                  </a:lnTo>
                  <a:lnTo>
                    <a:pt x="1895" y="1564"/>
                  </a:lnTo>
                  <a:lnTo>
                    <a:pt x="1902" y="1558"/>
                  </a:lnTo>
                  <a:lnTo>
                    <a:pt x="1929" y="1564"/>
                  </a:lnTo>
                  <a:lnTo>
                    <a:pt x="1929" y="1558"/>
                  </a:lnTo>
                  <a:lnTo>
                    <a:pt x="1929" y="1564"/>
                  </a:lnTo>
                  <a:lnTo>
                    <a:pt x="1936" y="1564"/>
                  </a:lnTo>
                  <a:lnTo>
                    <a:pt x="1943" y="1564"/>
                  </a:lnTo>
                  <a:lnTo>
                    <a:pt x="1950" y="1564"/>
                  </a:lnTo>
                  <a:lnTo>
                    <a:pt x="1956" y="1564"/>
                  </a:lnTo>
                  <a:lnTo>
                    <a:pt x="1963" y="1551"/>
                  </a:lnTo>
                  <a:lnTo>
                    <a:pt x="1963" y="1544"/>
                  </a:lnTo>
                  <a:lnTo>
                    <a:pt x="1963" y="1530"/>
                  </a:lnTo>
                  <a:lnTo>
                    <a:pt x="1970" y="1517"/>
                  </a:lnTo>
                  <a:lnTo>
                    <a:pt x="1997" y="1510"/>
                  </a:lnTo>
                  <a:lnTo>
                    <a:pt x="2004" y="1497"/>
                  </a:lnTo>
                  <a:lnTo>
                    <a:pt x="2010" y="1503"/>
                  </a:lnTo>
                  <a:lnTo>
                    <a:pt x="2010" y="1510"/>
                  </a:lnTo>
                  <a:lnTo>
                    <a:pt x="2017" y="1510"/>
                  </a:lnTo>
                  <a:lnTo>
                    <a:pt x="2024" y="1510"/>
                  </a:lnTo>
                  <a:lnTo>
                    <a:pt x="2031" y="1503"/>
                  </a:lnTo>
                  <a:lnTo>
                    <a:pt x="2051" y="1503"/>
                  </a:lnTo>
                  <a:lnTo>
                    <a:pt x="2051" y="1497"/>
                  </a:lnTo>
                  <a:lnTo>
                    <a:pt x="2051" y="1490"/>
                  </a:lnTo>
                  <a:lnTo>
                    <a:pt x="2058" y="1483"/>
                  </a:lnTo>
                  <a:lnTo>
                    <a:pt x="2065" y="1476"/>
                  </a:lnTo>
                  <a:lnTo>
                    <a:pt x="2071" y="1469"/>
                  </a:lnTo>
                  <a:lnTo>
                    <a:pt x="2126" y="1483"/>
                  </a:lnTo>
                  <a:lnTo>
                    <a:pt x="2132" y="1483"/>
                  </a:lnTo>
                  <a:lnTo>
                    <a:pt x="2146" y="1490"/>
                  </a:lnTo>
                  <a:lnTo>
                    <a:pt x="2132" y="1510"/>
                  </a:lnTo>
                  <a:lnTo>
                    <a:pt x="2146" y="1517"/>
                  </a:lnTo>
                  <a:lnTo>
                    <a:pt x="2173" y="1530"/>
                  </a:lnTo>
                  <a:lnTo>
                    <a:pt x="2187" y="1558"/>
                  </a:lnTo>
                  <a:lnTo>
                    <a:pt x="2180" y="1564"/>
                  </a:lnTo>
                  <a:lnTo>
                    <a:pt x="2173" y="1564"/>
                  </a:lnTo>
                  <a:lnTo>
                    <a:pt x="2159" y="1578"/>
                  </a:lnTo>
                  <a:lnTo>
                    <a:pt x="2166" y="1585"/>
                  </a:lnTo>
                  <a:lnTo>
                    <a:pt x="2180" y="1591"/>
                  </a:lnTo>
                  <a:lnTo>
                    <a:pt x="2180" y="1598"/>
                  </a:lnTo>
                  <a:lnTo>
                    <a:pt x="2180" y="1612"/>
                  </a:lnTo>
                  <a:lnTo>
                    <a:pt x="2180" y="1618"/>
                  </a:lnTo>
                  <a:lnTo>
                    <a:pt x="2200" y="1639"/>
                  </a:lnTo>
                  <a:lnTo>
                    <a:pt x="2193" y="1646"/>
                  </a:lnTo>
                  <a:lnTo>
                    <a:pt x="2187" y="1659"/>
                  </a:lnTo>
                  <a:lnTo>
                    <a:pt x="2193" y="1666"/>
                  </a:lnTo>
                  <a:lnTo>
                    <a:pt x="2187" y="1673"/>
                  </a:lnTo>
                  <a:lnTo>
                    <a:pt x="2187" y="1679"/>
                  </a:lnTo>
                  <a:lnTo>
                    <a:pt x="2193" y="1686"/>
                  </a:lnTo>
                  <a:lnTo>
                    <a:pt x="2180" y="1686"/>
                  </a:lnTo>
                  <a:lnTo>
                    <a:pt x="2180" y="1700"/>
                  </a:lnTo>
                  <a:lnTo>
                    <a:pt x="2166" y="1700"/>
                  </a:lnTo>
                  <a:lnTo>
                    <a:pt x="2160" y="1693"/>
                  </a:lnTo>
                  <a:lnTo>
                    <a:pt x="2153" y="1706"/>
                  </a:lnTo>
                  <a:lnTo>
                    <a:pt x="2146" y="1700"/>
                  </a:lnTo>
                  <a:lnTo>
                    <a:pt x="2139" y="1706"/>
                  </a:lnTo>
                  <a:lnTo>
                    <a:pt x="2139" y="1720"/>
                  </a:lnTo>
                  <a:lnTo>
                    <a:pt x="2139" y="1734"/>
                  </a:lnTo>
                  <a:lnTo>
                    <a:pt x="2132" y="1734"/>
                  </a:lnTo>
                  <a:lnTo>
                    <a:pt x="2132" y="1747"/>
                  </a:lnTo>
                  <a:lnTo>
                    <a:pt x="2132" y="1761"/>
                  </a:lnTo>
                  <a:lnTo>
                    <a:pt x="2126" y="1767"/>
                  </a:lnTo>
                  <a:lnTo>
                    <a:pt x="2132" y="1767"/>
                  </a:lnTo>
                  <a:lnTo>
                    <a:pt x="2119" y="1781"/>
                  </a:lnTo>
                  <a:lnTo>
                    <a:pt x="2105" y="1788"/>
                  </a:lnTo>
                  <a:lnTo>
                    <a:pt x="2085" y="1788"/>
                  </a:lnTo>
                  <a:lnTo>
                    <a:pt x="2092" y="1794"/>
                  </a:lnTo>
                  <a:lnTo>
                    <a:pt x="2085" y="1801"/>
                  </a:lnTo>
                  <a:lnTo>
                    <a:pt x="2085" y="1808"/>
                  </a:lnTo>
                  <a:lnTo>
                    <a:pt x="2078" y="1808"/>
                  </a:lnTo>
                  <a:lnTo>
                    <a:pt x="2058" y="1801"/>
                  </a:lnTo>
                  <a:lnTo>
                    <a:pt x="2051" y="1808"/>
                  </a:lnTo>
                  <a:lnTo>
                    <a:pt x="2058" y="1808"/>
                  </a:lnTo>
                  <a:lnTo>
                    <a:pt x="2044" y="1815"/>
                  </a:lnTo>
                  <a:lnTo>
                    <a:pt x="2044" y="1822"/>
                  </a:lnTo>
                  <a:lnTo>
                    <a:pt x="2051" y="1828"/>
                  </a:lnTo>
                  <a:lnTo>
                    <a:pt x="2051" y="1835"/>
                  </a:lnTo>
                  <a:lnTo>
                    <a:pt x="2044" y="1842"/>
                  </a:lnTo>
                  <a:lnTo>
                    <a:pt x="2044" y="1862"/>
                  </a:lnTo>
                  <a:lnTo>
                    <a:pt x="2051" y="1869"/>
                  </a:lnTo>
                  <a:lnTo>
                    <a:pt x="2058" y="1862"/>
                  </a:lnTo>
                  <a:lnTo>
                    <a:pt x="2065" y="1869"/>
                  </a:lnTo>
                  <a:lnTo>
                    <a:pt x="2058" y="1869"/>
                  </a:lnTo>
                  <a:lnTo>
                    <a:pt x="2065" y="1876"/>
                  </a:lnTo>
                  <a:lnTo>
                    <a:pt x="2065" y="1882"/>
                  </a:lnTo>
                  <a:lnTo>
                    <a:pt x="2044" y="1882"/>
                  </a:lnTo>
                  <a:lnTo>
                    <a:pt x="2017" y="1882"/>
                  </a:lnTo>
                  <a:lnTo>
                    <a:pt x="1997" y="1889"/>
                  </a:lnTo>
                  <a:lnTo>
                    <a:pt x="1983" y="1882"/>
                  </a:lnTo>
                  <a:lnTo>
                    <a:pt x="1977" y="1876"/>
                  </a:lnTo>
                  <a:lnTo>
                    <a:pt x="1956" y="1876"/>
                  </a:lnTo>
                  <a:lnTo>
                    <a:pt x="1936" y="1876"/>
                  </a:lnTo>
                  <a:lnTo>
                    <a:pt x="1922" y="1882"/>
                  </a:lnTo>
                  <a:lnTo>
                    <a:pt x="1922" y="1889"/>
                  </a:lnTo>
                  <a:lnTo>
                    <a:pt x="1916" y="1896"/>
                  </a:lnTo>
                  <a:lnTo>
                    <a:pt x="1916" y="1903"/>
                  </a:lnTo>
                  <a:lnTo>
                    <a:pt x="1909" y="1910"/>
                  </a:lnTo>
                  <a:lnTo>
                    <a:pt x="1909" y="1916"/>
                  </a:lnTo>
                  <a:lnTo>
                    <a:pt x="1895" y="1896"/>
                  </a:lnTo>
                  <a:lnTo>
                    <a:pt x="1889" y="1889"/>
                  </a:lnTo>
                  <a:lnTo>
                    <a:pt x="1882" y="1882"/>
                  </a:lnTo>
                  <a:lnTo>
                    <a:pt x="1882" y="1876"/>
                  </a:lnTo>
                  <a:lnTo>
                    <a:pt x="1875" y="1869"/>
                  </a:lnTo>
                  <a:lnTo>
                    <a:pt x="1868" y="1855"/>
                  </a:lnTo>
                  <a:lnTo>
                    <a:pt x="1862" y="1849"/>
                  </a:lnTo>
                  <a:lnTo>
                    <a:pt x="1862" y="1828"/>
                  </a:lnTo>
                  <a:lnTo>
                    <a:pt x="1848" y="1822"/>
                  </a:lnTo>
                  <a:lnTo>
                    <a:pt x="1841" y="1822"/>
                  </a:lnTo>
                  <a:lnTo>
                    <a:pt x="1835" y="1815"/>
                  </a:lnTo>
                  <a:lnTo>
                    <a:pt x="1828" y="1808"/>
                  </a:lnTo>
                  <a:lnTo>
                    <a:pt x="1807" y="1808"/>
                  </a:lnTo>
                  <a:lnTo>
                    <a:pt x="1801" y="1801"/>
                  </a:lnTo>
                  <a:lnTo>
                    <a:pt x="1801" y="1794"/>
                  </a:lnTo>
                  <a:lnTo>
                    <a:pt x="1787" y="1801"/>
                  </a:lnTo>
                  <a:lnTo>
                    <a:pt x="1780" y="1801"/>
                  </a:lnTo>
                  <a:lnTo>
                    <a:pt x="1767" y="1794"/>
                  </a:lnTo>
                  <a:lnTo>
                    <a:pt x="1753" y="1788"/>
                  </a:lnTo>
                  <a:lnTo>
                    <a:pt x="1740" y="1774"/>
                  </a:lnTo>
                  <a:lnTo>
                    <a:pt x="1713" y="1761"/>
                  </a:lnTo>
                  <a:lnTo>
                    <a:pt x="1692" y="1754"/>
                  </a:lnTo>
                  <a:lnTo>
                    <a:pt x="1686" y="1754"/>
                  </a:lnTo>
                  <a:lnTo>
                    <a:pt x="1679" y="1761"/>
                  </a:lnTo>
                  <a:lnTo>
                    <a:pt x="1672" y="1754"/>
                  </a:lnTo>
                  <a:lnTo>
                    <a:pt x="1665" y="1754"/>
                  </a:lnTo>
                  <a:lnTo>
                    <a:pt x="1659" y="1734"/>
                  </a:lnTo>
                  <a:lnTo>
                    <a:pt x="1638" y="1727"/>
                  </a:lnTo>
                  <a:lnTo>
                    <a:pt x="1631" y="1727"/>
                  </a:lnTo>
                  <a:lnTo>
                    <a:pt x="1625" y="1720"/>
                  </a:lnTo>
                  <a:lnTo>
                    <a:pt x="1598" y="1686"/>
                  </a:lnTo>
                  <a:lnTo>
                    <a:pt x="1591" y="1679"/>
                  </a:lnTo>
                  <a:lnTo>
                    <a:pt x="1591" y="1686"/>
                  </a:lnTo>
                  <a:lnTo>
                    <a:pt x="1591" y="1700"/>
                  </a:lnTo>
                  <a:lnTo>
                    <a:pt x="1584" y="1700"/>
                  </a:lnTo>
                  <a:lnTo>
                    <a:pt x="1577" y="1700"/>
                  </a:lnTo>
                  <a:lnTo>
                    <a:pt x="1557" y="1686"/>
                  </a:lnTo>
                  <a:lnTo>
                    <a:pt x="1543" y="1673"/>
                  </a:lnTo>
                  <a:lnTo>
                    <a:pt x="1537" y="1673"/>
                  </a:lnTo>
                  <a:lnTo>
                    <a:pt x="1523" y="1673"/>
                  </a:lnTo>
                  <a:lnTo>
                    <a:pt x="1516" y="1666"/>
                  </a:lnTo>
                  <a:lnTo>
                    <a:pt x="1510" y="1659"/>
                  </a:lnTo>
                  <a:lnTo>
                    <a:pt x="1503" y="1652"/>
                  </a:lnTo>
                  <a:lnTo>
                    <a:pt x="1496" y="1645"/>
                  </a:lnTo>
                  <a:lnTo>
                    <a:pt x="1496" y="1639"/>
                  </a:lnTo>
                  <a:lnTo>
                    <a:pt x="1496" y="1632"/>
                  </a:lnTo>
                  <a:lnTo>
                    <a:pt x="1496" y="1625"/>
                  </a:lnTo>
                  <a:lnTo>
                    <a:pt x="1503" y="1625"/>
                  </a:lnTo>
                  <a:lnTo>
                    <a:pt x="1496" y="1625"/>
                  </a:lnTo>
                  <a:lnTo>
                    <a:pt x="1496" y="1618"/>
                  </a:lnTo>
                  <a:lnTo>
                    <a:pt x="1482" y="1625"/>
                  </a:lnTo>
                  <a:lnTo>
                    <a:pt x="1469" y="1618"/>
                  </a:lnTo>
                  <a:lnTo>
                    <a:pt x="1462" y="1618"/>
                  </a:lnTo>
                  <a:lnTo>
                    <a:pt x="1455" y="1612"/>
                  </a:lnTo>
                  <a:lnTo>
                    <a:pt x="1449" y="1585"/>
                  </a:lnTo>
                  <a:lnTo>
                    <a:pt x="1442" y="1578"/>
                  </a:lnTo>
                  <a:lnTo>
                    <a:pt x="1435" y="1578"/>
                  </a:lnTo>
                  <a:lnTo>
                    <a:pt x="1428" y="1578"/>
                  </a:lnTo>
                  <a:lnTo>
                    <a:pt x="1422" y="1578"/>
                  </a:lnTo>
                  <a:lnTo>
                    <a:pt x="1415" y="1585"/>
                  </a:lnTo>
                  <a:lnTo>
                    <a:pt x="1394" y="1585"/>
                  </a:lnTo>
                  <a:lnTo>
                    <a:pt x="1388" y="1591"/>
                  </a:lnTo>
                  <a:lnTo>
                    <a:pt x="1381" y="1578"/>
                  </a:lnTo>
                  <a:lnTo>
                    <a:pt x="1374" y="1578"/>
                  </a:lnTo>
                  <a:lnTo>
                    <a:pt x="1361" y="1585"/>
                  </a:lnTo>
                  <a:lnTo>
                    <a:pt x="1361" y="1618"/>
                  </a:lnTo>
                  <a:lnTo>
                    <a:pt x="1367" y="1625"/>
                  </a:lnTo>
                  <a:lnTo>
                    <a:pt x="1381" y="1639"/>
                  </a:lnTo>
                  <a:lnTo>
                    <a:pt x="1388" y="1639"/>
                  </a:lnTo>
                  <a:lnTo>
                    <a:pt x="1394" y="1639"/>
                  </a:lnTo>
                  <a:lnTo>
                    <a:pt x="1408" y="1645"/>
                  </a:lnTo>
                  <a:lnTo>
                    <a:pt x="1415" y="1652"/>
                  </a:lnTo>
                  <a:lnTo>
                    <a:pt x="1428" y="1693"/>
                  </a:lnTo>
                  <a:lnTo>
                    <a:pt x="1428" y="1700"/>
                  </a:lnTo>
                  <a:lnTo>
                    <a:pt x="1428" y="1706"/>
                  </a:lnTo>
                  <a:lnTo>
                    <a:pt x="1422" y="1713"/>
                  </a:lnTo>
                  <a:lnTo>
                    <a:pt x="1408" y="1720"/>
                  </a:lnTo>
                  <a:lnTo>
                    <a:pt x="1401" y="1700"/>
                  </a:lnTo>
                  <a:lnTo>
                    <a:pt x="1394" y="1679"/>
                  </a:lnTo>
                  <a:lnTo>
                    <a:pt x="1367" y="1645"/>
                  </a:lnTo>
                  <a:lnTo>
                    <a:pt x="1340" y="1612"/>
                  </a:lnTo>
                  <a:lnTo>
                    <a:pt x="1320" y="1632"/>
                  </a:lnTo>
                  <a:lnTo>
                    <a:pt x="1320" y="1639"/>
                  </a:lnTo>
                  <a:lnTo>
                    <a:pt x="1327" y="1666"/>
                  </a:lnTo>
                  <a:lnTo>
                    <a:pt x="1327" y="1686"/>
                  </a:lnTo>
                  <a:lnTo>
                    <a:pt x="1327" y="1700"/>
                  </a:lnTo>
                  <a:lnTo>
                    <a:pt x="1313" y="1713"/>
                  </a:lnTo>
                  <a:lnTo>
                    <a:pt x="1300" y="1713"/>
                  </a:lnTo>
                  <a:lnTo>
                    <a:pt x="1293" y="1713"/>
                  </a:lnTo>
                  <a:lnTo>
                    <a:pt x="1300" y="1720"/>
                  </a:lnTo>
                  <a:lnTo>
                    <a:pt x="1320" y="1734"/>
                  </a:lnTo>
                  <a:lnTo>
                    <a:pt x="1327" y="1754"/>
                  </a:lnTo>
                  <a:lnTo>
                    <a:pt x="1334" y="1761"/>
                  </a:lnTo>
                  <a:lnTo>
                    <a:pt x="1340" y="1761"/>
                  </a:lnTo>
                  <a:lnTo>
                    <a:pt x="1340" y="1767"/>
                  </a:lnTo>
                  <a:lnTo>
                    <a:pt x="1334" y="1774"/>
                  </a:lnTo>
                  <a:lnTo>
                    <a:pt x="1334" y="1781"/>
                  </a:lnTo>
                  <a:lnTo>
                    <a:pt x="1320" y="1788"/>
                  </a:lnTo>
                  <a:lnTo>
                    <a:pt x="1313" y="1794"/>
                  </a:lnTo>
                  <a:lnTo>
                    <a:pt x="1300" y="1822"/>
                  </a:lnTo>
                  <a:lnTo>
                    <a:pt x="1293" y="1835"/>
                  </a:lnTo>
                  <a:lnTo>
                    <a:pt x="1286" y="1849"/>
                  </a:lnTo>
                  <a:lnTo>
                    <a:pt x="1273" y="1855"/>
                  </a:lnTo>
                  <a:lnTo>
                    <a:pt x="1259" y="1849"/>
                  </a:lnTo>
                  <a:lnTo>
                    <a:pt x="1252" y="1842"/>
                  </a:lnTo>
                  <a:lnTo>
                    <a:pt x="1259" y="1842"/>
                  </a:lnTo>
                  <a:lnTo>
                    <a:pt x="1246" y="1835"/>
                  </a:lnTo>
                  <a:lnTo>
                    <a:pt x="1246" y="1828"/>
                  </a:lnTo>
                  <a:lnTo>
                    <a:pt x="1246" y="1822"/>
                  </a:lnTo>
                  <a:lnTo>
                    <a:pt x="1239" y="1822"/>
                  </a:lnTo>
                  <a:lnTo>
                    <a:pt x="1239" y="1815"/>
                  </a:lnTo>
                  <a:lnTo>
                    <a:pt x="1225" y="1808"/>
                  </a:lnTo>
                  <a:lnTo>
                    <a:pt x="1225" y="1801"/>
                  </a:lnTo>
                  <a:lnTo>
                    <a:pt x="1212" y="1794"/>
                  </a:lnTo>
                  <a:lnTo>
                    <a:pt x="1212" y="1801"/>
                  </a:lnTo>
                  <a:lnTo>
                    <a:pt x="1212" y="1808"/>
                  </a:lnTo>
                  <a:lnTo>
                    <a:pt x="1198" y="1815"/>
                  </a:lnTo>
                  <a:lnTo>
                    <a:pt x="1198" y="1822"/>
                  </a:lnTo>
                  <a:lnTo>
                    <a:pt x="1198" y="1828"/>
                  </a:lnTo>
                  <a:lnTo>
                    <a:pt x="1198" y="1835"/>
                  </a:lnTo>
                  <a:lnTo>
                    <a:pt x="1198" y="1842"/>
                  </a:lnTo>
                  <a:lnTo>
                    <a:pt x="1198" y="1855"/>
                  </a:lnTo>
                  <a:lnTo>
                    <a:pt x="1191" y="1862"/>
                  </a:lnTo>
                  <a:lnTo>
                    <a:pt x="1185" y="1869"/>
                  </a:lnTo>
                  <a:lnTo>
                    <a:pt x="1178" y="1876"/>
                  </a:lnTo>
                  <a:lnTo>
                    <a:pt x="1171" y="1869"/>
                  </a:lnTo>
                  <a:lnTo>
                    <a:pt x="1171" y="1876"/>
                  </a:lnTo>
                  <a:lnTo>
                    <a:pt x="1164" y="1876"/>
                  </a:lnTo>
                  <a:lnTo>
                    <a:pt x="1158" y="1876"/>
                  </a:lnTo>
                  <a:lnTo>
                    <a:pt x="1131" y="1869"/>
                  </a:lnTo>
                  <a:lnTo>
                    <a:pt x="1124" y="1855"/>
                  </a:lnTo>
                  <a:lnTo>
                    <a:pt x="1117" y="1849"/>
                  </a:lnTo>
                  <a:lnTo>
                    <a:pt x="1110" y="1842"/>
                  </a:lnTo>
                  <a:lnTo>
                    <a:pt x="1110" y="1835"/>
                  </a:lnTo>
                  <a:lnTo>
                    <a:pt x="1110" y="1828"/>
                  </a:lnTo>
                  <a:lnTo>
                    <a:pt x="1110" y="1822"/>
                  </a:lnTo>
                  <a:lnTo>
                    <a:pt x="1103" y="1822"/>
                  </a:lnTo>
                  <a:lnTo>
                    <a:pt x="1103" y="1842"/>
                  </a:lnTo>
                  <a:lnTo>
                    <a:pt x="1103" y="1849"/>
                  </a:lnTo>
                  <a:lnTo>
                    <a:pt x="1097" y="1855"/>
                  </a:lnTo>
                  <a:lnTo>
                    <a:pt x="1097" y="1862"/>
                  </a:lnTo>
                  <a:lnTo>
                    <a:pt x="1083" y="1869"/>
                  </a:lnTo>
                  <a:lnTo>
                    <a:pt x="1083" y="1882"/>
                  </a:lnTo>
                  <a:lnTo>
                    <a:pt x="1063" y="1896"/>
                  </a:lnTo>
                  <a:lnTo>
                    <a:pt x="1056" y="1903"/>
                  </a:lnTo>
                  <a:lnTo>
                    <a:pt x="1049" y="1903"/>
                  </a:lnTo>
                  <a:lnTo>
                    <a:pt x="1043" y="1903"/>
                  </a:lnTo>
                  <a:lnTo>
                    <a:pt x="1043" y="1896"/>
                  </a:lnTo>
                  <a:lnTo>
                    <a:pt x="1029" y="1889"/>
                  </a:lnTo>
                  <a:lnTo>
                    <a:pt x="1022" y="1889"/>
                  </a:lnTo>
                  <a:lnTo>
                    <a:pt x="1015" y="1889"/>
                  </a:lnTo>
                  <a:lnTo>
                    <a:pt x="1009" y="1882"/>
                  </a:lnTo>
                  <a:lnTo>
                    <a:pt x="1009" y="1862"/>
                  </a:lnTo>
                  <a:lnTo>
                    <a:pt x="1015" y="1855"/>
                  </a:lnTo>
                  <a:lnTo>
                    <a:pt x="1022" y="1835"/>
                  </a:lnTo>
                  <a:lnTo>
                    <a:pt x="1036" y="1815"/>
                  </a:lnTo>
                  <a:lnTo>
                    <a:pt x="1029" y="1828"/>
                  </a:lnTo>
                  <a:lnTo>
                    <a:pt x="1022" y="1828"/>
                  </a:lnTo>
                  <a:lnTo>
                    <a:pt x="1009" y="1842"/>
                  </a:lnTo>
                  <a:lnTo>
                    <a:pt x="1002" y="1842"/>
                  </a:lnTo>
                  <a:lnTo>
                    <a:pt x="988" y="1835"/>
                  </a:lnTo>
                  <a:lnTo>
                    <a:pt x="982" y="1835"/>
                  </a:lnTo>
                  <a:lnTo>
                    <a:pt x="975" y="1842"/>
                  </a:lnTo>
                  <a:lnTo>
                    <a:pt x="968" y="1835"/>
                  </a:lnTo>
                  <a:lnTo>
                    <a:pt x="955" y="1821"/>
                  </a:lnTo>
                  <a:lnTo>
                    <a:pt x="934" y="1808"/>
                  </a:lnTo>
                  <a:lnTo>
                    <a:pt x="927" y="1808"/>
                  </a:lnTo>
                  <a:lnTo>
                    <a:pt x="921" y="1808"/>
                  </a:lnTo>
                  <a:lnTo>
                    <a:pt x="921" y="1801"/>
                  </a:lnTo>
                  <a:lnTo>
                    <a:pt x="914" y="1808"/>
                  </a:lnTo>
                  <a:lnTo>
                    <a:pt x="907" y="1815"/>
                  </a:lnTo>
                  <a:lnTo>
                    <a:pt x="907" y="1821"/>
                  </a:lnTo>
                  <a:lnTo>
                    <a:pt x="914" y="1828"/>
                  </a:lnTo>
                  <a:lnTo>
                    <a:pt x="907" y="1835"/>
                  </a:lnTo>
                  <a:lnTo>
                    <a:pt x="907" y="1842"/>
                  </a:lnTo>
                  <a:lnTo>
                    <a:pt x="873" y="1849"/>
                  </a:lnTo>
                  <a:lnTo>
                    <a:pt x="867" y="1849"/>
                  </a:lnTo>
                  <a:lnTo>
                    <a:pt x="860" y="1855"/>
                  </a:lnTo>
                  <a:lnTo>
                    <a:pt x="860" y="1849"/>
                  </a:lnTo>
                  <a:lnTo>
                    <a:pt x="846" y="1849"/>
                  </a:lnTo>
                  <a:lnTo>
                    <a:pt x="826" y="1835"/>
                  </a:lnTo>
                  <a:lnTo>
                    <a:pt x="826" y="1842"/>
                  </a:lnTo>
                  <a:lnTo>
                    <a:pt x="812" y="1849"/>
                  </a:lnTo>
                  <a:lnTo>
                    <a:pt x="792" y="1855"/>
                  </a:lnTo>
                  <a:lnTo>
                    <a:pt x="779" y="1876"/>
                  </a:lnTo>
                  <a:lnTo>
                    <a:pt x="779" y="1882"/>
                  </a:lnTo>
                  <a:lnTo>
                    <a:pt x="792" y="1896"/>
                  </a:lnTo>
                  <a:lnTo>
                    <a:pt x="792" y="1909"/>
                  </a:lnTo>
                  <a:lnTo>
                    <a:pt x="785" y="1930"/>
                  </a:lnTo>
                  <a:lnTo>
                    <a:pt x="779" y="1937"/>
                  </a:lnTo>
                  <a:lnTo>
                    <a:pt x="772" y="1937"/>
                  </a:lnTo>
                  <a:lnTo>
                    <a:pt x="765" y="1943"/>
                  </a:lnTo>
                  <a:lnTo>
                    <a:pt x="758" y="1943"/>
                  </a:lnTo>
                  <a:lnTo>
                    <a:pt x="751" y="1937"/>
                  </a:lnTo>
                  <a:lnTo>
                    <a:pt x="745" y="1943"/>
                  </a:lnTo>
                  <a:lnTo>
                    <a:pt x="738" y="1943"/>
                  </a:lnTo>
                  <a:lnTo>
                    <a:pt x="731" y="1937"/>
                  </a:lnTo>
                  <a:lnTo>
                    <a:pt x="724" y="1937"/>
                  </a:lnTo>
                  <a:lnTo>
                    <a:pt x="718" y="1937"/>
                  </a:lnTo>
                  <a:lnTo>
                    <a:pt x="718" y="1930"/>
                  </a:lnTo>
                  <a:lnTo>
                    <a:pt x="711" y="1937"/>
                  </a:lnTo>
                  <a:lnTo>
                    <a:pt x="704" y="1930"/>
                  </a:lnTo>
                  <a:lnTo>
                    <a:pt x="704" y="1923"/>
                  </a:lnTo>
                  <a:lnTo>
                    <a:pt x="704" y="1916"/>
                  </a:lnTo>
                  <a:lnTo>
                    <a:pt x="697" y="1916"/>
                  </a:lnTo>
                  <a:lnTo>
                    <a:pt x="704" y="1909"/>
                  </a:lnTo>
                  <a:lnTo>
                    <a:pt x="704" y="1903"/>
                  </a:lnTo>
                  <a:lnTo>
                    <a:pt x="704" y="1896"/>
                  </a:lnTo>
                  <a:lnTo>
                    <a:pt x="697" y="1896"/>
                  </a:lnTo>
                  <a:lnTo>
                    <a:pt x="684" y="1916"/>
                  </a:lnTo>
                  <a:lnTo>
                    <a:pt x="670" y="1923"/>
                  </a:lnTo>
                  <a:lnTo>
                    <a:pt x="664" y="1923"/>
                  </a:lnTo>
                  <a:lnTo>
                    <a:pt x="657" y="1937"/>
                  </a:lnTo>
                  <a:lnTo>
                    <a:pt x="664" y="1943"/>
                  </a:lnTo>
                  <a:lnTo>
                    <a:pt x="650" y="1950"/>
                  </a:lnTo>
                  <a:lnTo>
                    <a:pt x="657" y="1950"/>
                  </a:lnTo>
                  <a:lnTo>
                    <a:pt x="657" y="1957"/>
                  </a:lnTo>
                  <a:lnTo>
                    <a:pt x="657" y="1964"/>
                  </a:lnTo>
                  <a:lnTo>
                    <a:pt x="650" y="1970"/>
                  </a:lnTo>
                  <a:lnTo>
                    <a:pt x="630" y="1970"/>
                  </a:lnTo>
                  <a:lnTo>
                    <a:pt x="616" y="1977"/>
                  </a:lnTo>
                  <a:lnTo>
                    <a:pt x="603" y="1984"/>
                  </a:lnTo>
                  <a:lnTo>
                    <a:pt x="603" y="1991"/>
                  </a:lnTo>
                  <a:lnTo>
                    <a:pt x="609" y="1991"/>
                  </a:lnTo>
                  <a:lnTo>
                    <a:pt x="616" y="1991"/>
                  </a:lnTo>
                  <a:lnTo>
                    <a:pt x="630" y="2011"/>
                  </a:lnTo>
                  <a:lnTo>
                    <a:pt x="630" y="2025"/>
                  </a:lnTo>
                  <a:lnTo>
                    <a:pt x="609" y="2045"/>
                  </a:lnTo>
                  <a:lnTo>
                    <a:pt x="603" y="2058"/>
                  </a:lnTo>
                  <a:lnTo>
                    <a:pt x="575" y="2045"/>
                  </a:lnTo>
                  <a:lnTo>
                    <a:pt x="569" y="2052"/>
                  </a:lnTo>
                  <a:lnTo>
                    <a:pt x="535" y="2072"/>
                  </a:lnTo>
                  <a:lnTo>
                    <a:pt x="514" y="2072"/>
                  </a:lnTo>
                  <a:lnTo>
                    <a:pt x="508" y="2065"/>
                  </a:lnTo>
                  <a:lnTo>
                    <a:pt x="508" y="2072"/>
                  </a:lnTo>
                  <a:lnTo>
                    <a:pt x="481" y="2065"/>
                  </a:lnTo>
                  <a:lnTo>
                    <a:pt x="467" y="2058"/>
                  </a:lnTo>
                  <a:lnTo>
                    <a:pt x="447" y="2038"/>
                  </a:lnTo>
                  <a:lnTo>
                    <a:pt x="440" y="2025"/>
                  </a:lnTo>
                  <a:lnTo>
                    <a:pt x="433" y="2025"/>
                  </a:lnTo>
                  <a:lnTo>
                    <a:pt x="426" y="2018"/>
                  </a:lnTo>
                  <a:lnTo>
                    <a:pt x="413" y="2011"/>
                  </a:lnTo>
                  <a:lnTo>
                    <a:pt x="393" y="1991"/>
                  </a:lnTo>
                  <a:lnTo>
                    <a:pt x="386" y="1977"/>
                  </a:lnTo>
                  <a:lnTo>
                    <a:pt x="379" y="1970"/>
                  </a:lnTo>
                  <a:lnTo>
                    <a:pt x="366" y="1964"/>
                  </a:lnTo>
                  <a:lnTo>
                    <a:pt x="366" y="1957"/>
                  </a:lnTo>
                  <a:lnTo>
                    <a:pt x="359" y="1950"/>
                  </a:lnTo>
                  <a:lnTo>
                    <a:pt x="359" y="1943"/>
                  </a:lnTo>
                  <a:lnTo>
                    <a:pt x="352" y="1937"/>
                  </a:lnTo>
                  <a:lnTo>
                    <a:pt x="345" y="1930"/>
                  </a:lnTo>
                  <a:lnTo>
                    <a:pt x="332" y="1916"/>
                  </a:lnTo>
                  <a:lnTo>
                    <a:pt x="325" y="1916"/>
                  </a:lnTo>
                  <a:lnTo>
                    <a:pt x="318" y="1903"/>
                  </a:lnTo>
                  <a:lnTo>
                    <a:pt x="311" y="1896"/>
                  </a:lnTo>
                  <a:lnTo>
                    <a:pt x="305" y="1896"/>
                  </a:lnTo>
                  <a:lnTo>
                    <a:pt x="298" y="1896"/>
                  </a:lnTo>
                  <a:lnTo>
                    <a:pt x="291" y="1889"/>
                  </a:lnTo>
                  <a:lnTo>
                    <a:pt x="271" y="1889"/>
                  </a:lnTo>
                  <a:lnTo>
                    <a:pt x="264" y="1882"/>
                  </a:lnTo>
                  <a:lnTo>
                    <a:pt x="251" y="1862"/>
                  </a:lnTo>
                  <a:lnTo>
                    <a:pt x="244" y="1855"/>
                  </a:lnTo>
                  <a:lnTo>
                    <a:pt x="230" y="1849"/>
                  </a:lnTo>
                  <a:lnTo>
                    <a:pt x="230" y="1855"/>
                  </a:lnTo>
                  <a:lnTo>
                    <a:pt x="217" y="1855"/>
                  </a:lnTo>
                  <a:lnTo>
                    <a:pt x="203" y="1849"/>
                  </a:lnTo>
                  <a:lnTo>
                    <a:pt x="203" y="1835"/>
                  </a:lnTo>
                  <a:lnTo>
                    <a:pt x="190" y="1821"/>
                  </a:lnTo>
                  <a:lnTo>
                    <a:pt x="190" y="1815"/>
                  </a:lnTo>
                  <a:lnTo>
                    <a:pt x="183" y="1808"/>
                  </a:lnTo>
                  <a:lnTo>
                    <a:pt x="163" y="1821"/>
                  </a:lnTo>
                  <a:lnTo>
                    <a:pt x="156" y="1821"/>
                  </a:lnTo>
                  <a:lnTo>
                    <a:pt x="142" y="1828"/>
                  </a:lnTo>
                  <a:lnTo>
                    <a:pt x="115" y="1828"/>
                  </a:lnTo>
                  <a:lnTo>
                    <a:pt x="108" y="1835"/>
                  </a:lnTo>
                  <a:lnTo>
                    <a:pt x="102" y="1842"/>
                  </a:lnTo>
                  <a:lnTo>
                    <a:pt x="81" y="1821"/>
                  </a:lnTo>
                  <a:lnTo>
                    <a:pt x="81" y="1815"/>
                  </a:lnTo>
                  <a:lnTo>
                    <a:pt x="54" y="1808"/>
                  </a:lnTo>
                  <a:lnTo>
                    <a:pt x="20" y="1801"/>
                  </a:lnTo>
                  <a:lnTo>
                    <a:pt x="20" y="1761"/>
                  </a:lnTo>
                  <a:lnTo>
                    <a:pt x="14" y="1733"/>
                  </a:lnTo>
                  <a:lnTo>
                    <a:pt x="7" y="1706"/>
                  </a:lnTo>
                  <a:lnTo>
                    <a:pt x="7" y="1686"/>
                  </a:lnTo>
                  <a:lnTo>
                    <a:pt x="0" y="1679"/>
                  </a:lnTo>
                  <a:lnTo>
                    <a:pt x="0" y="1672"/>
                  </a:lnTo>
                  <a:lnTo>
                    <a:pt x="0" y="1666"/>
                  </a:lnTo>
                  <a:lnTo>
                    <a:pt x="0" y="1652"/>
                  </a:lnTo>
                  <a:lnTo>
                    <a:pt x="0" y="1645"/>
                  </a:lnTo>
                  <a:lnTo>
                    <a:pt x="0" y="1639"/>
                  </a:lnTo>
                  <a:lnTo>
                    <a:pt x="7" y="1632"/>
                  </a:lnTo>
                  <a:lnTo>
                    <a:pt x="14" y="1625"/>
                  </a:lnTo>
                  <a:lnTo>
                    <a:pt x="7" y="1612"/>
                  </a:lnTo>
                  <a:lnTo>
                    <a:pt x="7" y="1605"/>
                  </a:lnTo>
                  <a:lnTo>
                    <a:pt x="14" y="1605"/>
                  </a:lnTo>
                  <a:lnTo>
                    <a:pt x="34" y="1591"/>
                  </a:lnTo>
                  <a:lnTo>
                    <a:pt x="34" y="1584"/>
                  </a:lnTo>
                  <a:lnTo>
                    <a:pt x="41" y="1578"/>
                  </a:lnTo>
                  <a:lnTo>
                    <a:pt x="47" y="1571"/>
                  </a:lnTo>
                  <a:lnTo>
                    <a:pt x="41" y="1571"/>
                  </a:lnTo>
                  <a:lnTo>
                    <a:pt x="41" y="1564"/>
                  </a:lnTo>
                  <a:lnTo>
                    <a:pt x="41" y="1557"/>
                  </a:lnTo>
                  <a:lnTo>
                    <a:pt x="47" y="1544"/>
                  </a:lnTo>
                  <a:lnTo>
                    <a:pt x="47" y="1524"/>
                  </a:lnTo>
                  <a:lnTo>
                    <a:pt x="47" y="1510"/>
                  </a:lnTo>
                  <a:lnTo>
                    <a:pt x="54" y="1510"/>
                  </a:lnTo>
                  <a:lnTo>
                    <a:pt x="54" y="1496"/>
                  </a:lnTo>
                  <a:lnTo>
                    <a:pt x="102" y="1510"/>
                  </a:lnTo>
                  <a:lnTo>
                    <a:pt x="115" y="1524"/>
                  </a:lnTo>
                  <a:lnTo>
                    <a:pt x="115" y="1544"/>
                  </a:lnTo>
                  <a:lnTo>
                    <a:pt x="108" y="1557"/>
                  </a:lnTo>
                  <a:lnTo>
                    <a:pt x="108" y="1564"/>
                  </a:lnTo>
                  <a:lnTo>
                    <a:pt x="115" y="1564"/>
                  </a:lnTo>
                  <a:lnTo>
                    <a:pt x="122" y="1571"/>
                  </a:lnTo>
                  <a:lnTo>
                    <a:pt x="129" y="1571"/>
                  </a:lnTo>
                  <a:lnTo>
                    <a:pt x="135" y="1564"/>
                  </a:lnTo>
                  <a:lnTo>
                    <a:pt x="142" y="1557"/>
                  </a:lnTo>
                  <a:lnTo>
                    <a:pt x="149" y="1557"/>
                  </a:lnTo>
                  <a:lnTo>
                    <a:pt x="156" y="1557"/>
                  </a:lnTo>
                  <a:lnTo>
                    <a:pt x="162" y="1551"/>
                  </a:lnTo>
                  <a:lnTo>
                    <a:pt x="169" y="1551"/>
                  </a:lnTo>
                  <a:lnTo>
                    <a:pt x="176" y="1544"/>
                  </a:lnTo>
                  <a:lnTo>
                    <a:pt x="183" y="1544"/>
                  </a:lnTo>
                  <a:lnTo>
                    <a:pt x="196" y="1544"/>
                  </a:lnTo>
                  <a:lnTo>
                    <a:pt x="196" y="1537"/>
                  </a:lnTo>
                  <a:lnTo>
                    <a:pt x="196" y="1530"/>
                  </a:lnTo>
                  <a:lnTo>
                    <a:pt x="183" y="1524"/>
                  </a:lnTo>
                  <a:lnTo>
                    <a:pt x="190" y="1517"/>
                  </a:lnTo>
                  <a:lnTo>
                    <a:pt x="190" y="1510"/>
                  </a:lnTo>
                  <a:lnTo>
                    <a:pt x="183" y="1496"/>
                  </a:lnTo>
                  <a:lnTo>
                    <a:pt x="183" y="1490"/>
                  </a:lnTo>
                  <a:lnTo>
                    <a:pt x="183" y="1476"/>
                  </a:lnTo>
                  <a:lnTo>
                    <a:pt x="169" y="1456"/>
                  </a:lnTo>
                  <a:lnTo>
                    <a:pt x="162" y="1449"/>
                  </a:lnTo>
                  <a:lnTo>
                    <a:pt x="162" y="1442"/>
                  </a:lnTo>
                  <a:lnTo>
                    <a:pt x="162" y="1436"/>
                  </a:lnTo>
                  <a:lnTo>
                    <a:pt x="162" y="1415"/>
                  </a:lnTo>
                  <a:lnTo>
                    <a:pt x="162" y="1408"/>
                  </a:lnTo>
                  <a:lnTo>
                    <a:pt x="169" y="1402"/>
                  </a:lnTo>
                  <a:lnTo>
                    <a:pt x="169" y="1395"/>
                  </a:lnTo>
                  <a:lnTo>
                    <a:pt x="169" y="1381"/>
                  </a:lnTo>
                  <a:lnTo>
                    <a:pt x="162" y="1368"/>
                  </a:lnTo>
                  <a:lnTo>
                    <a:pt x="162" y="1375"/>
                  </a:lnTo>
                  <a:lnTo>
                    <a:pt x="156" y="1368"/>
                  </a:lnTo>
                  <a:lnTo>
                    <a:pt x="156" y="1361"/>
                  </a:lnTo>
                  <a:lnTo>
                    <a:pt x="149" y="1348"/>
                  </a:lnTo>
                  <a:lnTo>
                    <a:pt x="149" y="1341"/>
                  </a:lnTo>
                  <a:lnTo>
                    <a:pt x="149" y="1334"/>
                  </a:lnTo>
                  <a:lnTo>
                    <a:pt x="149" y="1320"/>
                  </a:lnTo>
                  <a:lnTo>
                    <a:pt x="156" y="1314"/>
                  </a:lnTo>
                  <a:lnTo>
                    <a:pt x="162" y="1320"/>
                  </a:lnTo>
                  <a:lnTo>
                    <a:pt x="169" y="1314"/>
                  </a:lnTo>
                  <a:lnTo>
                    <a:pt x="176" y="1320"/>
                  </a:lnTo>
                  <a:lnTo>
                    <a:pt x="210" y="1327"/>
                  </a:lnTo>
                  <a:lnTo>
                    <a:pt x="210" y="1314"/>
                  </a:lnTo>
                  <a:lnTo>
                    <a:pt x="217" y="1314"/>
                  </a:lnTo>
                  <a:lnTo>
                    <a:pt x="217" y="1307"/>
                  </a:lnTo>
                  <a:lnTo>
                    <a:pt x="223" y="1300"/>
                  </a:lnTo>
                  <a:lnTo>
                    <a:pt x="230" y="1293"/>
                  </a:lnTo>
                  <a:lnTo>
                    <a:pt x="230" y="1287"/>
                  </a:lnTo>
                  <a:lnTo>
                    <a:pt x="244" y="1273"/>
                  </a:lnTo>
                  <a:lnTo>
                    <a:pt x="250" y="1280"/>
                  </a:lnTo>
                  <a:lnTo>
                    <a:pt x="264" y="1253"/>
                  </a:lnTo>
                  <a:lnTo>
                    <a:pt x="284" y="1253"/>
                  </a:lnTo>
                  <a:lnTo>
                    <a:pt x="298" y="1253"/>
                  </a:lnTo>
                  <a:lnTo>
                    <a:pt x="305" y="1246"/>
                  </a:lnTo>
                  <a:lnTo>
                    <a:pt x="305" y="1226"/>
                  </a:lnTo>
                  <a:lnTo>
                    <a:pt x="311" y="1212"/>
                  </a:lnTo>
                  <a:lnTo>
                    <a:pt x="318" y="1205"/>
                  </a:lnTo>
                  <a:lnTo>
                    <a:pt x="318" y="1212"/>
                  </a:lnTo>
                  <a:lnTo>
                    <a:pt x="325" y="1205"/>
                  </a:lnTo>
                  <a:lnTo>
                    <a:pt x="318" y="1205"/>
                  </a:lnTo>
                  <a:lnTo>
                    <a:pt x="325" y="1185"/>
                  </a:lnTo>
                  <a:lnTo>
                    <a:pt x="332" y="1178"/>
                  </a:lnTo>
                  <a:lnTo>
                    <a:pt x="325" y="1171"/>
                  </a:lnTo>
                  <a:lnTo>
                    <a:pt x="318" y="1165"/>
                  </a:lnTo>
                  <a:lnTo>
                    <a:pt x="311" y="1171"/>
                  </a:lnTo>
                  <a:lnTo>
                    <a:pt x="305" y="1165"/>
                  </a:lnTo>
                  <a:lnTo>
                    <a:pt x="311" y="1151"/>
                  </a:lnTo>
                  <a:lnTo>
                    <a:pt x="291" y="1131"/>
                  </a:lnTo>
                  <a:lnTo>
                    <a:pt x="291" y="1124"/>
                  </a:lnTo>
                  <a:lnTo>
                    <a:pt x="291" y="1117"/>
                  </a:lnTo>
                  <a:lnTo>
                    <a:pt x="278" y="1111"/>
                  </a:lnTo>
                  <a:lnTo>
                    <a:pt x="264" y="1104"/>
                  </a:lnTo>
                  <a:lnTo>
                    <a:pt x="271" y="1083"/>
                  </a:lnTo>
                  <a:lnTo>
                    <a:pt x="278" y="1077"/>
                  </a:lnTo>
                  <a:lnTo>
                    <a:pt x="291" y="1070"/>
                  </a:lnTo>
                  <a:lnTo>
                    <a:pt x="291" y="1056"/>
                  </a:lnTo>
                  <a:lnTo>
                    <a:pt x="291" y="1043"/>
                  </a:lnTo>
                  <a:lnTo>
                    <a:pt x="291" y="1036"/>
                  </a:lnTo>
                  <a:lnTo>
                    <a:pt x="291" y="1029"/>
                  </a:lnTo>
                  <a:lnTo>
                    <a:pt x="291" y="1023"/>
                  </a:lnTo>
                  <a:lnTo>
                    <a:pt x="291" y="1016"/>
                  </a:lnTo>
                  <a:lnTo>
                    <a:pt x="284" y="1023"/>
                  </a:lnTo>
                  <a:lnTo>
                    <a:pt x="278" y="1009"/>
                  </a:lnTo>
                  <a:lnTo>
                    <a:pt x="278" y="1002"/>
                  </a:lnTo>
                  <a:lnTo>
                    <a:pt x="278" y="989"/>
                  </a:lnTo>
                  <a:lnTo>
                    <a:pt x="257" y="968"/>
                  </a:lnTo>
                  <a:lnTo>
                    <a:pt x="257" y="941"/>
                  </a:lnTo>
                  <a:lnTo>
                    <a:pt x="264" y="935"/>
                  </a:lnTo>
                  <a:lnTo>
                    <a:pt x="257" y="928"/>
                  </a:lnTo>
                  <a:lnTo>
                    <a:pt x="264" y="914"/>
                  </a:lnTo>
                  <a:lnTo>
                    <a:pt x="257" y="901"/>
                  </a:lnTo>
                  <a:close/>
                  <a:moveTo>
                    <a:pt x="819" y="372"/>
                  </a:moveTo>
                  <a:lnTo>
                    <a:pt x="826" y="379"/>
                  </a:lnTo>
                  <a:lnTo>
                    <a:pt x="819" y="393"/>
                  </a:lnTo>
                  <a:lnTo>
                    <a:pt x="819" y="400"/>
                  </a:lnTo>
                  <a:lnTo>
                    <a:pt x="826" y="393"/>
                  </a:lnTo>
                  <a:lnTo>
                    <a:pt x="833" y="393"/>
                  </a:lnTo>
                  <a:lnTo>
                    <a:pt x="840" y="386"/>
                  </a:lnTo>
                  <a:lnTo>
                    <a:pt x="846" y="386"/>
                  </a:lnTo>
                  <a:lnTo>
                    <a:pt x="846" y="366"/>
                  </a:lnTo>
                  <a:lnTo>
                    <a:pt x="853" y="359"/>
                  </a:lnTo>
                  <a:lnTo>
                    <a:pt x="853" y="352"/>
                  </a:lnTo>
                  <a:lnTo>
                    <a:pt x="846" y="352"/>
                  </a:lnTo>
                  <a:lnTo>
                    <a:pt x="840" y="366"/>
                  </a:lnTo>
                  <a:lnTo>
                    <a:pt x="833" y="359"/>
                  </a:lnTo>
                  <a:lnTo>
                    <a:pt x="819" y="372"/>
                  </a:lnTo>
                  <a:close/>
                  <a:moveTo>
                    <a:pt x="901" y="305"/>
                  </a:moveTo>
                  <a:lnTo>
                    <a:pt x="894" y="298"/>
                  </a:lnTo>
                  <a:lnTo>
                    <a:pt x="887" y="305"/>
                  </a:lnTo>
                  <a:lnTo>
                    <a:pt x="874" y="332"/>
                  </a:lnTo>
                  <a:lnTo>
                    <a:pt x="867" y="345"/>
                  </a:lnTo>
                  <a:lnTo>
                    <a:pt x="880" y="345"/>
                  </a:lnTo>
                  <a:lnTo>
                    <a:pt x="887" y="352"/>
                  </a:lnTo>
                  <a:lnTo>
                    <a:pt x="894" y="352"/>
                  </a:lnTo>
                  <a:lnTo>
                    <a:pt x="907" y="359"/>
                  </a:lnTo>
                  <a:lnTo>
                    <a:pt x="907" y="352"/>
                  </a:lnTo>
                  <a:lnTo>
                    <a:pt x="921" y="359"/>
                  </a:lnTo>
                  <a:lnTo>
                    <a:pt x="928" y="359"/>
                  </a:lnTo>
                  <a:lnTo>
                    <a:pt x="935" y="352"/>
                  </a:lnTo>
                  <a:lnTo>
                    <a:pt x="928" y="339"/>
                  </a:lnTo>
                  <a:lnTo>
                    <a:pt x="928" y="345"/>
                  </a:lnTo>
                  <a:lnTo>
                    <a:pt x="921" y="339"/>
                  </a:lnTo>
                  <a:lnTo>
                    <a:pt x="914" y="325"/>
                  </a:lnTo>
                  <a:lnTo>
                    <a:pt x="901" y="311"/>
                  </a:lnTo>
                  <a:lnTo>
                    <a:pt x="901" y="305"/>
                  </a:lnTo>
                  <a:close/>
                </a:path>
              </a:pathLst>
            </a:custGeom>
            <a:solidFill>
              <a:srgbClr val="04A2E0"/>
            </a:solidFill>
            <a:ln w="0">
              <a:solidFill>
                <a:srgbClr val="7F7F7F"/>
              </a:solidFill>
              <a:prstDash val="solid"/>
              <a:round/>
              <a:headEnd/>
              <a:tailEnd/>
            </a:ln>
          </p:spPr>
          <p:txBody>
            <a:bodyPr lIns="100796" tIns="50398" rIns="100796" bIns="50398"/>
            <a:lstStyle/>
            <a:p>
              <a:endParaRPr lang="es-ES" sz="2004" dirty="0"/>
            </a:p>
          </p:txBody>
        </p:sp>
        <p:sp>
          <p:nvSpPr>
            <p:cNvPr id="49" name="huesca">
              <a:extLst>
                <a:ext uri="{FF2B5EF4-FFF2-40B4-BE49-F238E27FC236}">
                  <a16:creationId xmlns:a16="http://schemas.microsoft.com/office/drawing/2014/main" id="{184BB446-94DE-32F4-2883-DB23FE29A0D2}"/>
                </a:ext>
              </a:extLst>
            </p:cNvPr>
            <p:cNvSpPr>
              <a:spLocks/>
            </p:cNvSpPr>
            <p:nvPr/>
          </p:nvSpPr>
          <p:spPr bwMode="auto">
            <a:xfrm>
              <a:off x="14996771" y="5821369"/>
              <a:ext cx="540149" cy="712494"/>
            </a:xfrm>
            <a:custGeom>
              <a:avLst/>
              <a:gdLst>
                <a:gd name="T0" fmla="*/ 2147483647 w 1449"/>
                <a:gd name="T1" fmla="*/ 2147483647 h 1781"/>
                <a:gd name="T2" fmla="*/ 2147483647 w 1449"/>
                <a:gd name="T3" fmla="*/ 1251772190 h 1781"/>
                <a:gd name="T4" fmla="*/ 2147483647 w 1449"/>
                <a:gd name="T5" fmla="*/ 2147483647 h 1781"/>
                <a:gd name="T6" fmla="*/ 2147483647 w 1449"/>
                <a:gd name="T7" fmla="*/ 2147483647 h 1781"/>
                <a:gd name="T8" fmla="*/ 2147483647 w 1449"/>
                <a:gd name="T9" fmla="*/ 2147483647 h 1781"/>
                <a:gd name="T10" fmla="*/ 2147483647 w 1449"/>
                <a:gd name="T11" fmla="*/ 2147483647 h 1781"/>
                <a:gd name="T12" fmla="*/ 2147483647 w 1449"/>
                <a:gd name="T13" fmla="*/ 2147483647 h 1781"/>
                <a:gd name="T14" fmla="*/ 2147483647 w 1449"/>
                <a:gd name="T15" fmla="*/ 2147483647 h 1781"/>
                <a:gd name="T16" fmla="*/ 2147483647 w 1449"/>
                <a:gd name="T17" fmla="*/ 2147483647 h 1781"/>
                <a:gd name="T18" fmla="*/ 2147483647 w 1449"/>
                <a:gd name="T19" fmla="*/ 2147483647 h 1781"/>
                <a:gd name="T20" fmla="*/ 2147483647 w 1449"/>
                <a:gd name="T21" fmla="*/ 2147483647 h 1781"/>
                <a:gd name="T22" fmla="*/ 2147483647 w 1449"/>
                <a:gd name="T23" fmla="*/ 2147483647 h 1781"/>
                <a:gd name="T24" fmla="*/ 2147483647 w 1449"/>
                <a:gd name="T25" fmla="*/ 2147483647 h 1781"/>
                <a:gd name="T26" fmla="*/ 2147483647 w 1449"/>
                <a:gd name="T27" fmla="*/ 2147483647 h 1781"/>
                <a:gd name="T28" fmla="*/ 2147483647 w 1449"/>
                <a:gd name="T29" fmla="*/ 2147483647 h 1781"/>
                <a:gd name="T30" fmla="*/ 2147483647 w 1449"/>
                <a:gd name="T31" fmla="*/ 2147483647 h 1781"/>
                <a:gd name="T32" fmla="*/ 2147483647 w 1449"/>
                <a:gd name="T33" fmla="*/ 2147483647 h 1781"/>
                <a:gd name="T34" fmla="*/ 2147483647 w 1449"/>
                <a:gd name="T35" fmla="*/ 2147483647 h 1781"/>
                <a:gd name="T36" fmla="*/ 2147483647 w 1449"/>
                <a:gd name="T37" fmla="*/ 2147483647 h 1781"/>
                <a:gd name="T38" fmla="*/ 2147483647 w 1449"/>
                <a:gd name="T39" fmla="*/ 2147483647 h 1781"/>
                <a:gd name="T40" fmla="*/ 2147483647 w 1449"/>
                <a:gd name="T41" fmla="*/ 2147483647 h 1781"/>
                <a:gd name="T42" fmla="*/ 2147483647 w 1449"/>
                <a:gd name="T43" fmla="*/ 2147483647 h 1781"/>
                <a:gd name="T44" fmla="*/ 2147483647 w 1449"/>
                <a:gd name="T45" fmla="*/ 2147483647 h 1781"/>
                <a:gd name="T46" fmla="*/ 2147483647 w 1449"/>
                <a:gd name="T47" fmla="*/ 2147483647 h 1781"/>
                <a:gd name="T48" fmla="*/ 2147483647 w 1449"/>
                <a:gd name="T49" fmla="*/ 2147483647 h 1781"/>
                <a:gd name="T50" fmla="*/ 2147483647 w 1449"/>
                <a:gd name="T51" fmla="*/ 2147483647 h 1781"/>
                <a:gd name="T52" fmla="*/ 2147483647 w 1449"/>
                <a:gd name="T53" fmla="*/ 2147483647 h 1781"/>
                <a:gd name="T54" fmla="*/ 2147483647 w 1449"/>
                <a:gd name="T55" fmla="*/ 2147483647 h 1781"/>
                <a:gd name="T56" fmla="*/ 2147483647 w 1449"/>
                <a:gd name="T57" fmla="*/ 2147483647 h 1781"/>
                <a:gd name="T58" fmla="*/ 2147483647 w 1449"/>
                <a:gd name="T59" fmla="*/ 2147483647 h 1781"/>
                <a:gd name="T60" fmla="*/ 2147483647 w 1449"/>
                <a:gd name="T61" fmla="*/ 2147483647 h 1781"/>
                <a:gd name="T62" fmla="*/ 2147483647 w 1449"/>
                <a:gd name="T63" fmla="*/ 2147483647 h 1781"/>
                <a:gd name="T64" fmla="*/ 2147483647 w 1449"/>
                <a:gd name="T65" fmla="*/ 2147483647 h 1781"/>
                <a:gd name="T66" fmla="*/ 2147483647 w 1449"/>
                <a:gd name="T67" fmla="*/ 2147483647 h 1781"/>
                <a:gd name="T68" fmla="*/ 2147483647 w 1449"/>
                <a:gd name="T69" fmla="*/ 2147483647 h 1781"/>
                <a:gd name="T70" fmla="*/ 2147483647 w 1449"/>
                <a:gd name="T71" fmla="*/ 2147483647 h 1781"/>
                <a:gd name="T72" fmla="*/ 2147483647 w 1449"/>
                <a:gd name="T73" fmla="*/ 2147483647 h 1781"/>
                <a:gd name="T74" fmla="*/ 2147483647 w 1449"/>
                <a:gd name="T75" fmla="*/ 2147483647 h 1781"/>
                <a:gd name="T76" fmla="*/ 2147483647 w 1449"/>
                <a:gd name="T77" fmla="*/ 2147483647 h 1781"/>
                <a:gd name="T78" fmla="*/ 2147483647 w 1449"/>
                <a:gd name="T79" fmla="*/ 2147483647 h 1781"/>
                <a:gd name="T80" fmla="*/ 2147483647 w 1449"/>
                <a:gd name="T81" fmla="*/ 2147483647 h 1781"/>
                <a:gd name="T82" fmla="*/ 2147483647 w 1449"/>
                <a:gd name="T83" fmla="*/ 2147483647 h 1781"/>
                <a:gd name="T84" fmla="*/ 2147483647 w 1449"/>
                <a:gd name="T85" fmla="*/ 2147483647 h 1781"/>
                <a:gd name="T86" fmla="*/ 2147483647 w 1449"/>
                <a:gd name="T87" fmla="*/ 2147483647 h 1781"/>
                <a:gd name="T88" fmla="*/ 2147483647 w 1449"/>
                <a:gd name="T89" fmla="*/ 2147483647 h 1781"/>
                <a:gd name="T90" fmla="*/ 2147483647 w 1449"/>
                <a:gd name="T91" fmla="*/ 2147483647 h 1781"/>
                <a:gd name="T92" fmla="*/ 2147483647 w 1449"/>
                <a:gd name="T93" fmla="*/ 2147483647 h 1781"/>
                <a:gd name="T94" fmla="*/ 2147483647 w 1449"/>
                <a:gd name="T95" fmla="*/ 2147483647 h 1781"/>
                <a:gd name="T96" fmla="*/ 2147483647 w 1449"/>
                <a:gd name="T97" fmla="*/ 2147483647 h 1781"/>
                <a:gd name="T98" fmla="*/ 2147483647 w 1449"/>
                <a:gd name="T99" fmla="*/ 2147483647 h 1781"/>
                <a:gd name="T100" fmla="*/ 2147483647 w 1449"/>
                <a:gd name="T101" fmla="*/ 2147483647 h 1781"/>
                <a:gd name="T102" fmla="*/ 2147483647 w 1449"/>
                <a:gd name="T103" fmla="*/ 2147483647 h 1781"/>
                <a:gd name="T104" fmla="*/ 2147483647 w 1449"/>
                <a:gd name="T105" fmla="*/ 2147483647 h 1781"/>
                <a:gd name="T106" fmla="*/ 2147483647 w 1449"/>
                <a:gd name="T107" fmla="*/ 2147483647 h 1781"/>
                <a:gd name="T108" fmla="*/ 2147483647 w 1449"/>
                <a:gd name="T109" fmla="*/ 2147483647 h 1781"/>
                <a:gd name="T110" fmla="*/ 2147483647 w 1449"/>
                <a:gd name="T111" fmla="*/ 2147483647 h 1781"/>
                <a:gd name="T112" fmla="*/ 1694574238 w 1449"/>
                <a:gd name="T113" fmla="*/ 2147483647 h 1781"/>
                <a:gd name="T114" fmla="*/ 1694574238 w 1449"/>
                <a:gd name="T115" fmla="*/ 2147483647 h 1781"/>
                <a:gd name="T116" fmla="*/ 815845243 w 1449"/>
                <a:gd name="T117" fmla="*/ 2147483647 h 1781"/>
                <a:gd name="T118" fmla="*/ 439364713 w 1449"/>
                <a:gd name="T119" fmla="*/ 2147483647 h 1781"/>
                <a:gd name="T120" fmla="*/ 439364713 w 1449"/>
                <a:gd name="T121" fmla="*/ 2147483647 h 17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449"/>
                <a:gd name="T184" fmla="*/ 0 h 1781"/>
                <a:gd name="T185" fmla="*/ 1449 w 1449"/>
                <a:gd name="T186" fmla="*/ 1781 h 178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449" h="1781">
                  <a:moveTo>
                    <a:pt x="20" y="189"/>
                  </a:moveTo>
                  <a:lnTo>
                    <a:pt x="27" y="189"/>
                  </a:lnTo>
                  <a:lnTo>
                    <a:pt x="40" y="196"/>
                  </a:lnTo>
                  <a:lnTo>
                    <a:pt x="47" y="189"/>
                  </a:lnTo>
                  <a:lnTo>
                    <a:pt x="54" y="183"/>
                  </a:lnTo>
                  <a:lnTo>
                    <a:pt x="68" y="162"/>
                  </a:lnTo>
                  <a:lnTo>
                    <a:pt x="61" y="156"/>
                  </a:lnTo>
                  <a:lnTo>
                    <a:pt x="54" y="149"/>
                  </a:lnTo>
                  <a:lnTo>
                    <a:pt x="54" y="142"/>
                  </a:lnTo>
                  <a:lnTo>
                    <a:pt x="61" y="135"/>
                  </a:lnTo>
                  <a:lnTo>
                    <a:pt x="54" y="122"/>
                  </a:lnTo>
                  <a:lnTo>
                    <a:pt x="54" y="115"/>
                  </a:lnTo>
                  <a:lnTo>
                    <a:pt x="54" y="108"/>
                  </a:lnTo>
                  <a:lnTo>
                    <a:pt x="54" y="95"/>
                  </a:lnTo>
                  <a:lnTo>
                    <a:pt x="68" y="88"/>
                  </a:lnTo>
                  <a:lnTo>
                    <a:pt x="68" y="74"/>
                  </a:lnTo>
                  <a:lnTo>
                    <a:pt x="81" y="67"/>
                  </a:lnTo>
                  <a:lnTo>
                    <a:pt x="88" y="67"/>
                  </a:lnTo>
                  <a:lnTo>
                    <a:pt x="88" y="61"/>
                  </a:lnTo>
                  <a:lnTo>
                    <a:pt x="88" y="54"/>
                  </a:lnTo>
                  <a:lnTo>
                    <a:pt x="88" y="47"/>
                  </a:lnTo>
                  <a:lnTo>
                    <a:pt x="81" y="40"/>
                  </a:lnTo>
                  <a:lnTo>
                    <a:pt x="88" y="34"/>
                  </a:lnTo>
                  <a:lnTo>
                    <a:pt x="88" y="27"/>
                  </a:lnTo>
                  <a:lnTo>
                    <a:pt x="95" y="27"/>
                  </a:lnTo>
                  <a:lnTo>
                    <a:pt x="101" y="20"/>
                  </a:lnTo>
                  <a:lnTo>
                    <a:pt x="108" y="13"/>
                  </a:lnTo>
                  <a:lnTo>
                    <a:pt x="115" y="6"/>
                  </a:lnTo>
                  <a:lnTo>
                    <a:pt x="142" y="0"/>
                  </a:lnTo>
                  <a:lnTo>
                    <a:pt x="149" y="6"/>
                  </a:lnTo>
                  <a:lnTo>
                    <a:pt x="162" y="6"/>
                  </a:lnTo>
                  <a:lnTo>
                    <a:pt x="156" y="13"/>
                  </a:lnTo>
                  <a:lnTo>
                    <a:pt x="156" y="27"/>
                  </a:lnTo>
                  <a:lnTo>
                    <a:pt x="156" y="34"/>
                  </a:lnTo>
                  <a:lnTo>
                    <a:pt x="162" y="34"/>
                  </a:lnTo>
                  <a:lnTo>
                    <a:pt x="162" y="40"/>
                  </a:lnTo>
                  <a:lnTo>
                    <a:pt x="169" y="47"/>
                  </a:lnTo>
                  <a:lnTo>
                    <a:pt x="183" y="47"/>
                  </a:lnTo>
                  <a:lnTo>
                    <a:pt x="189" y="54"/>
                  </a:lnTo>
                  <a:lnTo>
                    <a:pt x="203" y="47"/>
                  </a:lnTo>
                  <a:lnTo>
                    <a:pt x="203" y="54"/>
                  </a:lnTo>
                  <a:lnTo>
                    <a:pt x="217" y="54"/>
                  </a:lnTo>
                  <a:lnTo>
                    <a:pt x="217" y="61"/>
                  </a:lnTo>
                  <a:lnTo>
                    <a:pt x="217" y="67"/>
                  </a:lnTo>
                  <a:lnTo>
                    <a:pt x="223" y="74"/>
                  </a:lnTo>
                  <a:lnTo>
                    <a:pt x="230" y="81"/>
                  </a:lnTo>
                  <a:lnTo>
                    <a:pt x="237" y="81"/>
                  </a:lnTo>
                  <a:lnTo>
                    <a:pt x="244" y="81"/>
                  </a:lnTo>
                  <a:lnTo>
                    <a:pt x="257" y="101"/>
                  </a:lnTo>
                  <a:lnTo>
                    <a:pt x="271" y="108"/>
                  </a:lnTo>
                  <a:lnTo>
                    <a:pt x="264" y="108"/>
                  </a:lnTo>
                  <a:lnTo>
                    <a:pt x="271" y="115"/>
                  </a:lnTo>
                  <a:lnTo>
                    <a:pt x="271" y="122"/>
                  </a:lnTo>
                  <a:lnTo>
                    <a:pt x="271" y="135"/>
                  </a:lnTo>
                  <a:lnTo>
                    <a:pt x="277" y="135"/>
                  </a:lnTo>
                  <a:lnTo>
                    <a:pt x="284" y="135"/>
                  </a:lnTo>
                  <a:lnTo>
                    <a:pt x="291" y="128"/>
                  </a:lnTo>
                  <a:lnTo>
                    <a:pt x="298" y="135"/>
                  </a:lnTo>
                  <a:lnTo>
                    <a:pt x="305" y="142"/>
                  </a:lnTo>
                  <a:lnTo>
                    <a:pt x="298" y="149"/>
                  </a:lnTo>
                  <a:lnTo>
                    <a:pt x="298" y="156"/>
                  </a:lnTo>
                  <a:lnTo>
                    <a:pt x="298" y="162"/>
                  </a:lnTo>
                  <a:lnTo>
                    <a:pt x="305" y="162"/>
                  </a:lnTo>
                  <a:lnTo>
                    <a:pt x="311" y="162"/>
                  </a:lnTo>
                  <a:lnTo>
                    <a:pt x="318" y="156"/>
                  </a:lnTo>
                  <a:lnTo>
                    <a:pt x="318" y="149"/>
                  </a:lnTo>
                  <a:lnTo>
                    <a:pt x="332" y="149"/>
                  </a:lnTo>
                  <a:lnTo>
                    <a:pt x="338" y="142"/>
                  </a:lnTo>
                  <a:lnTo>
                    <a:pt x="332" y="135"/>
                  </a:lnTo>
                  <a:lnTo>
                    <a:pt x="332" y="128"/>
                  </a:lnTo>
                  <a:lnTo>
                    <a:pt x="345" y="122"/>
                  </a:lnTo>
                  <a:lnTo>
                    <a:pt x="345" y="108"/>
                  </a:lnTo>
                  <a:lnTo>
                    <a:pt x="352" y="108"/>
                  </a:lnTo>
                  <a:lnTo>
                    <a:pt x="359" y="115"/>
                  </a:lnTo>
                  <a:lnTo>
                    <a:pt x="359" y="122"/>
                  </a:lnTo>
                  <a:lnTo>
                    <a:pt x="372" y="122"/>
                  </a:lnTo>
                  <a:lnTo>
                    <a:pt x="372" y="128"/>
                  </a:lnTo>
                  <a:lnTo>
                    <a:pt x="386" y="135"/>
                  </a:lnTo>
                  <a:lnTo>
                    <a:pt x="393" y="135"/>
                  </a:lnTo>
                  <a:lnTo>
                    <a:pt x="399" y="142"/>
                  </a:lnTo>
                  <a:lnTo>
                    <a:pt x="406" y="142"/>
                  </a:lnTo>
                  <a:lnTo>
                    <a:pt x="413" y="135"/>
                  </a:lnTo>
                  <a:lnTo>
                    <a:pt x="420" y="128"/>
                  </a:lnTo>
                  <a:lnTo>
                    <a:pt x="426" y="128"/>
                  </a:lnTo>
                  <a:lnTo>
                    <a:pt x="433" y="128"/>
                  </a:lnTo>
                  <a:lnTo>
                    <a:pt x="447" y="135"/>
                  </a:lnTo>
                  <a:lnTo>
                    <a:pt x="454" y="135"/>
                  </a:lnTo>
                  <a:lnTo>
                    <a:pt x="454" y="128"/>
                  </a:lnTo>
                  <a:lnTo>
                    <a:pt x="467" y="115"/>
                  </a:lnTo>
                  <a:lnTo>
                    <a:pt x="467" y="108"/>
                  </a:lnTo>
                  <a:lnTo>
                    <a:pt x="474" y="108"/>
                  </a:lnTo>
                  <a:lnTo>
                    <a:pt x="474" y="101"/>
                  </a:lnTo>
                  <a:lnTo>
                    <a:pt x="481" y="95"/>
                  </a:lnTo>
                  <a:lnTo>
                    <a:pt x="487" y="95"/>
                  </a:lnTo>
                  <a:lnTo>
                    <a:pt x="494" y="95"/>
                  </a:lnTo>
                  <a:lnTo>
                    <a:pt x="501" y="95"/>
                  </a:lnTo>
                  <a:lnTo>
                    <a:pt x="508" y="95"/>
                  </a:lnTo>
                  <a:lnTo>
                    <a:pt x="508" y="88"/>
                  </a:lnTo>
                  <a:lnTo>
                    <a:pt x="508" y="81"/>
                  </a:lnTo>
                  <a:lnTo>
                    <a:pt x="515" y="88"/>
                  </a:lnTo>
                  <a:lnTo>
                    <a:pt x="521" y="88"/>
                  </a:lnTo>
                  <a:lnTo>
                    <a:pt x="528" y="88"/>
                  </a:lnTo>
                  <a:lnTo>
                    <a:pt x="542" y="95"/>
                  </a:lnTo>
                  <a:lnTo>
                    <a:pt x="542" y="88"/>
                  </a:lnTo>
                  <a:lnTo>
                    <a:pt x="548" y="101"/>
                  </a:lnTo>
                  <a:lnTo>
                    <a:pt x="555" y="101"/>
                  </a:lnTo>
                  <a:lnTo>
                    <a:pt x="555" y="108"/>
                  </a:lnTo>
                  <a:lnTo>
                    <a:pt x="562" y="108"/>
                  </a:lnTo>
                  <a:lnTo>
                    <a:pt x="569" y="108"/>
                  </a:lnTo>
                  <a:lnTo>
                    <a:pt x="576" y="108"/>
                  </a:lnTo>
                  <a:lnTo>
                    <a:pt x="576" y="115"/>
                  </a:lnTo>
                  <a:lnTo>
                    <a:pt x="576" y="122"/>
                  </a:lnTo>
                  <a:lnTo>
                    <a:pt x="582" y="128"/>
                  </a:lnTo>
                  <a:lnTo>
                    <a:pt x="589" y="128"/>
                  </a:lnTo>
                  <a:lnTo>
                    <a:pt x="596" y="135"/>
                  </a:lnTo>
                  <a:lnTo>
                    <a:pt x="603" y="135"/>
                  </a:lnTo>
                  <a:lnTo>
                    <a:pt x="609" y="135"/>
                  </a:lnTo>
                  <a:lnTo>
                    <a:pt x="616" y="142"/>
                  </a:lnTo>
                  <a:lnTo>
                    <a:pt x="623" y="142"/>
                  </a:lnTo>
                  <a:lnTo>
                    <a:pt x="630" y="149"/>
                  </a:lnTo>
                  <a:lnTo>
                    <a:pt x="636" y="142"/>
                  </a:lnTo>
                  <a:lnTo>
                    <a:pt x="643" y="135"/>
                  </a:lnTo>
                  <a:lnTo>
                    <a:pt x="643" y="142"/>
                  </a:lnTo>
                  <a:lnTo>
                    <a:pt x="643" y="149"/>
                  </a:lnTo>
                  <a:lnTo>
                    <a:pt x="650" y="162"/>
                  </a:lnTo>
                  <a:lnTo>
                    <a:pt x="657" y="162"/>
                  </a:lnTo>
                  <a:lnTo>
                    <a:pt x="664" y="169"/>
                  </a:lnTo>
                  <a:lnTo>
                    <a:pt x="664" y="176"/>
                  </a:lnTo>
                  <a:lnTo>
                    <a:pt x="677" y="183"/>
                  </a:lnTo>
                  <a:lnTo>
                    <a:pt x="677" y="189"/>
                  </a:lnTo>
                  <a:lnTo>
                    <a:pt x="677" y="196"/>
                  </a:lnTo>
                  <a:lnTo>
                    <a:pt x="684" y="203"/>
                  </a:lnTo>
                  <a:lnTo>
                    <a:pt x="691" y="210"/>
                  </a:lnTo>
                  <a:lnTo>
                    <a:pt x="684" y="216"/>
                  </a:lnTo>
                  <a:lnTo>
                    <a:pt x="691" y="216"/>
                  </a:lnTo>
                  <a:lnTo>
                    <a:pt x="697" y="216"/>
                  </a:lnTo>
                  <a:lnTo>
                    <a:pt x="704" y="216"/>
                  </a:lnTo>
                  <a:lnTo>
                    <a:pt x="711" y="223"/>
                  </a:lnTo>
                  <a:lnTo>
                    <a:pt x="718" y="216"/>
                  </a:lnTo>
                  <a:lnTo>
                    <a:pt x="725" y="230"/>
                  </a:lnTo>
                  <a:lnTo>
                    <a:pt x="731" y="250"/>
                  </a:lnTo>
                  <a:lnTo>
                    <a:pt x="738" y="244"/>
                  </a:lnTo>
                  <a:lnTo>
                    <a:pt x="765" y="257"/>
                  </a:lnTo>
                  <a:lnTo>
                    <a:pt x="779" y="257"/>
                  </a:lnTo>
                  <a:lnTo>
                    <a:pt x="792" y="250"/>
                  </a:lnTo>
                  <a:lnTo>
                    <a:pt x="792" y="237"/>
                  </a:lnTo>
                  <a:lnTo>
                    <a:pt x="799" y="237"/>
                  </a:lnTo>
                  <a:lnTo>
                    <a:pt x="819" y="244"/>
                  </a:lnTo>
                  <a:lnTo>
                    <a:pt x="826" y="244"/>
                  </a:lnTo>
                  <a:lnTo>
                    <a:pt x="840" y="230"/>
                  </a:lnTo>
                  <a:lnTo>
                    <a:pt x="846" y="223"/>
                  </a:lnTo>
                  <a:lnTo>
                    <a:pt x="846" y="216"/>
                  </a:lnTo>
                  <a:lnTo>
                    <a:pt x="853" y="216"/>
                  </a:lnTo>
                  <a:lnTo>
                    <a:pt x="867" y="223"/>
                  </a:lnTo>
                  <a:lnTo>
                    <a:pt x="874" y="223"/>
                  </a:lnTo>
                  <a:lnTo>
                    <a:pt x="880" y="223"/>
                  </a:lnTo>
                  <a:lnTo>
                    <a:pt x="894" y="216"/>
                  </a:lnTo>
                  <a:lnTo>
                    <a:pt x="901" y="210"/>
                  </a:lnTo>
                  <a:lnTo>
                    <a:pt x="907" y="210"/>
                  </a:lnTo>
                  <a:lnTo>
                    <a:pt x="914" y="210"/>
                  </a:lnTo>
                  <a:lnTo>
                    <a:pt x="914" y="203"/>
                  </a:lnTo>
                  <a:lnTo>
                    <a:pt x="928" y="196"/>
                  </a:lnTo>
                  <a:lnTo>
                    <a:pt x="928" y="189"/>
                  </a:lnTo>
                  <a:lnTo>
                    <a:pt x="934" y="189"/>
                  </a:lnTo>
                  <a:lnTo>
                    <a:pt x="941" y="196"/>
                  </a:lnTo>
                  <a:lnTo>
                    <a:pt x="955" y="196"/>
                  </a:lnTo>
                  <a:lnTo>
                    <a:pt x="968" y="210"/>
                  </a:lnTo>
                  <a:lnTo>
                    <a:pt x="975" y="210"/>
                  </a:lnTo>
                  <a:lnTo>
                    <a:pt x="989" y="210"/>
                  </a:lnTo>
                  <a:lnTo>
                    <a:pt x="995" y="210"/>
                  </a:lnTo>
                  <a:lnTo>
                    <a:pt x="995" y="216"/>
                  </a:lnTo>
                  <a:lnTo>
                    <a:pt x="1002" y="230"/>
                  </a:lnTo>
                  <a:lnTo>
                    <a:pt x="1002" y="237"/>
                  </a:lnTo>
                  <a:lnTo>
                    <a:pt x="1009" y="244"/>
                  </a:lnTo>
                  <a:lnTo>
                    <a:pt x="1023" y="250"/>
                  </a:lnTo>
                  <a:lnTo>
                    <a:pt x="1029" y="257"/>
                  </a:lnTo>
                  <a:lnTo>
                    <a:pt x="1043" y="250"/>
                  </a:lnTo>
                  <a:lnTo>
                    <a:pt x="1050" y="250"/>
                  </a:lnTo>
                  <a:lnTo>
                    <a:pt x="1056" y="237"/>
                  </a:lnTo>
                  <a:lnTo>
                    <a:pt x="1050" y="237"/>
                  </a:lnTo>
                  <a:lnTo>
                    <a:pt x="1050" y="230"/>
                  </a:lnTo>
                  <a:lnTo>
                    <a:pt x="1056" y="230"/>
                  </a:lnTo>
                  <a:lnTo>
                    <a:pt x="1050" y="223"/>
                  </a:lnTo>
                  <a:lnTo>
                    <a:pt x="1063" y="216"/>
                  </a:lnTo>
                  <a:lnTo>
                    <a:pt x="1070" y="216"/>
                  </a:lnTo>
                  <a:lnTo>
                    <a:pt x="1077" y="210"/>
                  </a:lnTo>
                  <a:lnTo>
                    <a:pt x="1083" y="203"/>
                  </a:lnTo>
                  <a:lnTo>
                    <a:pt x="1090" y="210"/>
                  </a:lnTo>
                  <a:lnTo>
                    <a:pt x="1097" y="210"/>
                  </a:lnTo>
                  <a:lnTo>
                    <a:pt x="1104" y="216"/>
                  </a:lnTo>
                  <a:lnTo>
                    <a:pt x="1111" y="210"/>
                  </a:lnTo>
                  <a:lnTo>
                    <a:pt x="1111" y="216"/>
                  </a:lnTo>
                  <a:lnTo>
                    <a:pt x="1111" y="237"/>
                  </a:lnTo>
                  <a:lnTo>
                    <a:pt x="1124" y="230"/>
                  </a:lnTo>
                  <a:lnTo>
                    <a:pt x="1131" y="230"/>
                  </a:lnTo>
                  <a:lnTo>
                    <a:pt x="1138" y="237"/>
                  </a:lnTo>
                  <a:lnTo>
                    <a:pt x="1144" y="237"/>
                  </a:lnTo>
                  <a:lnTo>
                    <a:pt x="1158" y="237"/>
                  </a:lnTo>
                  <a:lnTo>
                    <a:pt x="1158" y="230"/>
                  </a:lnTo>
                  <a:lnTo>
                    <a:pt x="1165" y="230"/>
                  </a:lnTo>
                  <a:lnTo>
                    <a:pt x="1172" y="230"/>
                  </a:lnTo>
                  <a:lnTo>
                    <a:pt x="1178" y="223"/>
                  </a:lnTo>
                  <a:lnTo>
                    <a:pt x="1192" y="223"/>
                  </a:lnTo>
                  <a:lnTo>
                    <a:pt x="1199" y="230"/>
                  </a:lnTo>
                  <a:lnTo>
                    <a:pt x="1212" y="230"/>
                  </a:lnTo>
                  <a:lnTo>
                    <a:pt x="1219" y="230"/>
                  </a:lnTo>
                  <a:lnTo>
                    <a:pt x="1219" y="223"/>
                  </a:lnTo>
                  <a:lnTo>
                    <a:pt x="1219" y="216"/>
                  </a:lnTo>
                  <a:lnTo>
                    <a:pt x="1232" y="223"/>
                  </a:lnTo>
                  <a:lnTo>
                    <a:pt x="1239" y="216"/>
                  </a:lnTo>
                  <a:lnTo>
                    <a:pt x="1253" y="223"/>
                  </a:lnTo>
                  <a:lnTo>
                    <a:pt x="1266" y="230"/>
                  </a:lnTo>
                  <a:lnTo>
                    <a:pt x="1266" y="223"/>
                  </a:lnTo>
                  <a:lnTo>
                    <a:pt x="1273" y="223"/>
                  </a:lnTo>
                  <a:lnTo>
                    <a:pt x="1273" y="216"/>
                  </a:lnTo>
                  <a:lnTo>
                    <a:pt x="1280" y="216"/>
                  </a:lnTo>
                  <a:lnTo>
                    <a:pt x="1287" y="216"/>
                  </a:lnTo>
                  <a:lnTo>
                    <a:pt x="1300" y="223"/>
                  </a:lnTo>
                  <a:lnTo>
                    <a:pt x="1307" y="223"/>
                  </a:lnTo>
                  <a:lnTo>
                    <a:pt x="1321" y="223"/>
                  </a:lnTo>
                  <a:lnTo>
                    <a:pt x="1327" y="223"/>
                  </a:lnTo>
                  <a:lnTo>
                    <a:pt x="1334" y="230"/>
                  </a:lnTo>
                  <a:lnTo>
                    <a:pt x="1341" y="237"/>
                  </a:lnTo>
                  <a:lnTo>
                    <a:pt x="1348" y="237"/>
                  </a:lnTo>
                  <a:lnTo>
                    <a:pt x="1348" y="244"/>
                  </a:lnTo>
                  <a:lnTo>
                    <a:pt x="1348" y="250"/>
                  </a:lnTo>
                  <a:lnTo>
                    <a:pt x="1354" y="250"/>
                  </a:lnTo>
                  <a:lnTo>
                    <a:pt x="1354" y="257"/>
                  </a:lnTo>
                  <a:lnTo>
                    <a:pt x="1361" y="257"/>
                  </a:lnTo>
                  <a:lnTo>
                    <a:pt x="1361" y="264"/>
                  </a:lnTo>
                  <a:lnTo>
                    <a:pt x="1368" y="264"/>
                  </a:lnTo>
                  <a:lnTo>
                    <a:pt x="1375" y="291"/>
                  </a:lnTo>
                  <a:lnTo>
                    <a:pt x="1368" y="298"/>
                  </a:lnTo>
                  <a:lnTo>
                    <a:pt x="1382" y="305"/>
                  </a:lnTo>
                  <a:lnTo>
                    <a:pt x="1388" y="305"/>
                  </a:lnTo>
                  <a:lnTo>
                    <a:pt x="1395" y="311"/>
                  </a:lnTo>
                  <a:lnTo>
                    <a:pt x="1402" y="311"/>
                  </a:lnTo>
                  <a:lnTo>
                    <a:pt x="1409" y="311"/>
                  </a:lnTo>
                  <a:lnTo>
                    <a:pt x="1415" y="311"/>
                  </a:lnTo>
                  <a:lnTo>
                    <a:pt x="1429" y="311"/>
                  </a:lnTo>
                  <a:lnTo>
                    <a:pt x="1429" y="325"/>
                  </a:lnTo>
                  <a:lnTo>
                    <a:pt x="1422" y="332"/>
                  </a:lnTo>
                  <a:lnTo>
                    <a:pt x="1422" y="352"/>
                  </a:lnTo>
                  <a:lnTo>
                    <a:pt x="1422" y="359"/>
                  </a:lnTo>
                  <a:lnTo>
                    <a:pt x="1415" y="379"/>
                  </a:lnTo>
                  <a:lnTo>
                    <a:pt x="1415" y="386"/>
                  </a:lnTo>
                  <a:lnTo>
                    <a:pt x="1409" y="393"/>
                  </a:lnTo>
                  <a:lnTo>
                    <a:pt x="1415" y="399"/>
                  </a:lnTo>
                  <a:lnTo>
                    <a:pt x="1409" y="399"/>
                  </a:lnTo>
                  <a:lnTo>
                    <a:pt x="1395" y="406"/>
                  </a:lnTo>
                  <a:lnTo>
                    <a:pt x="1395" y="413"/>
                  </a:lnTo>
                  <a:lnTo>
                    <a:pt x="1395" y="420"/>
                  </a:lnTo>
                  <a:lnTo>
                    <a:pt x="1395" y="426"/>
                  </a:lnTo>
                  <a:lnTo>
                    <a:pt x="1402" y="426"/>
                  </a:lnTo>
                  <a:lnTo>
                    <a:pt x="1409" y="433"/>
                  </a:lnTo>
                  <a:lnTo>
                    <a:pt x="1409" y="440"/>
                  </a:lnTo>
                  <a:lnTo>
                    <a:pt x="1402" y="447"/>
                  </a:lnTo>
                  <a:lnTo>
                    <a:pt x="1388" y="460"/>
                  </a:lnTo>
                  <a:lnTo>
                    <a:pt x="1382" y="447"/>
                  </a:lnTo>
                  <a:lnTo>
                    <a:pt x="1375" y="447"/>
                  </a:lnTo>
                  <a:lnTo>
                    <a:pt x="1382" y="454"/>
                  </a:lnTo>
                  <a:lnTo>
                    <a:pt x="1375" y="460"/>
                  </a:lnTo>
                  <a:lnTo>
                    <a:pt x="1368" y="460"/>
                  </a:lnTo>
                  <a:lnTo>
                    <a:pt x="1375" y="474"/>
                  </a:lnTo>
                  <a:lnTo>
                    <a:pt x="1388" y="481"/>
                  </a:lnTo>
                  <a:lnTo>
                    <a:pt x="1388" y="487"/>
                  </a:lnTo>
                  <a:lnTo>
                    <a:pt x="1388" y="494"/>
                  </a:lnTo>
                  <a:lnTo>
                    <a:pt x="1388" y="501"/>
                  </a:lnTo>
                  <a:lnTo>
                    <a:pt x="1388" y="515"/>
                  </a:lnTo>
                  <a:lnTo>
                    <a:pt x="1395" y="521"/>
                  </a:lnTo>
                  <a:lnTo>
                    <a:pt x="1402" y="528"/>
                  </a:lnTo>
                  <a:lnTo>
                    <a:pt x="1409" y="535"/>
                  </a:lnTo>
                  <a:lnTo>
                    <a:pt x="1415" y="542"/>
                  </a:lnTo>
                  <a:lnTo>
                    <a:pt x="1415" y="548"/>
                  </a:lnTo>
                  <a:lnTo>
                    <a:pt x="1409" y="548"/>
                  </a:lnTo>
                  <a:lnTo>
                    <a:pt x="1402" y="548"/>
                  </a:lnTo>
                  <a:lnTo>
                    <a:pt x="1415" y="555"/>
                  </a:lnTo>
                  <a:lnTo>
                    <a:pt x="1415" y="569"/>
                  </a:lnTo>
                  <a:lnTo>
                    <a:pt x="1422" y="569"/>
                  </a:lnTo>
                  <a:lnTo>
                    <a:pt x="1422" y="575"/>
                  </a:lnTo>
                  <a:lnTo>
                    <a:pt x="1422" y="582"/>
                  </a:lnTo>
                  <a:lnTo>
                    <a:pt x="1415" y="582"/>
                  </a:lnTo>
                  <a:lnTo>
                    <a:pt x="1415" y="589"/>
                  </a:lnTo>
                  <a:lnTo>
                    <a:pt x="1409" y="589"/>
                  </a:lnTo>
                  <a:lnTo>
                    <a:pt x="1402" y="596"/>
                  </a:lnTo>
                  <a:lnTo>
                    <a:pt x="1415" y="603"/>
                  </a:lnTo>
                  <a:lnTo>
                    <a:pt x="1422" y="603"/>
                  </a:lnTo>
                  <a:lnTo>
                    <a:pt x="1436" y="603"/>
                  </a:lnTo>
                  <a:lnTo>
                    <a:pt x="1442" y="603"/>
                  </a:lnTo>
                  <a:lnTo>
                    <a:pt x="1442" y="609"/>
                  </a:lnTo>
                  <a:lnTo>
                    <a:pt x="1449" y="609"/>
                  </a:lnTo>
                  <a:lnTo>
                    <a:pt x="1442" y="616"/>
                  </a:lnTo>
                  <a:lnTo>
                    <a:pt x="1436" y="616"/>
                  </a:lnTo>
                  <a:lnTo>
                    <a:pt x="1429" y="616"/>
                  </a:lnTo>
                  <a:lnTo>
                    <a:pt x="1429" y="623"/>
                  </a:lnTo>
                  <a:lnTo>
                    <a:pt x="1422" y="630"/>
                  </a:lnTo>
                  <a:lnTo>
                    <a:pt x="1422" y="643"/>
                  </a:lnTo>
                  <a:lnTo>
                    <a:pt x="1429" y="636"/>
                  </a:lnTo>
                  <a:lnTo>
                    <a:pt x="1436" y="643"/>
                  </a:lnTo>
                  <a:lnTo>
                    <a:pt x="1442" y="643"/>
                  </a:lnTo>
                  <a:lnTo>
                    <a:pt x="1436" y="657"/>
                  </a:lnTo>
                  <a:lnTo>
                    <a:pt x="1429" y="670"/>
                  </a:lnTo>
                  <a:lnTo>
                    <a:pt x="1429" y="684"/>
                  </a:lnTo>
                  <a:lnTo>
                    <a:pt x="1422" y="691"/>
                  </a:lnTo>
                  <a:lnTo>
                    <a:pt x="1422" y="704"/>
                  </a:lnTo>
                  <a:lnTo>
                    <a:pt x="1422" y="725"/>
                  </a:lnTo>
                  <a:lnTo>
                    <a:pt x="1422" y="731"/>
                  </a:lnTo>
                  <a:lnTo>
                    <a:pt x="1415" y="731"/>
                  </a:lnTo>
                  <a:lnTo>
                    <a:pt x="1415" y="738"/>
                  </a:lnTo>
                  <a:lnTo>
                    <a:pt x="1409" y="752"/>
                  </a:lnTo>
                  <a:lnTo>
                    <a:pt x="1402" y="758"/>
                  </a:lnTo>
                  <a:lnTo>
                    <a:pt x="1409" y="765"/>
                  </a:lnTo>
                  <a:lnTo>
                    <a:pt x="1402" y="765"/>
                  </a:lnTo>
                  <a:lnTo>
                    <a:pt x="1402" y="772"/>
                  </a:lnTo>
                  <a:lnTo>
                    <a:pt x="1402" y="779"/>
                  </a:lnTo>
                  <a:lnTo>
                    <a:pt x="1402" y="785"/>
                  </a:lnTo>
                  <a:lnTo>
                    <a:pt x="1402" y="799"/>
                  </a:lnTo>
                  <a:lnTo>
                    <a:pt x="1395" y="799"/>
                  </a:lnTo>
                  <a:lnTo>
                    <a:pt x="1395" y="806"/>
                  </a:lnTo>
                  <a:lnTo>
                    <a:pt x="1395" y="819"/>
                  </a:lnTo>
                  <a:lnTo>
                    <a:pt x="1409" y="826"/>
                  </a:lnTo>
                  <a:lnTo>
                    <a:pt x="1402" y="833"/>
                  </a:lnTo>
                  <a:lnTo>
                    <a:pt x="1395" y="840"/>
                  </a:lnTo>
                  <a:lnTo>
                    <a:pt x="1395" y="853"/>
                  </a:lnTo>
                  <a:lnTo>
                    <a:pt x="1395" y="867"/>
                  </a:lnTo>
                  <a:lnTo>
                    <a:pt x="1402" y="874"/>
                  </a:lnTo>
                  <a:lnTo>
                    <a:pt x="1395" y="894"/>
                  </a:lnTo>
                  <a:lnTo>
                    <a:pt x="1395" y="901"/>
                  </a:lnTo>
                  <a:lnTo>
                    <a:pt x="1388" y="907"/>
                  </a:lnTo>
                  <a:lnTo>
                    <a:pt x="1382" y="928"/>
                  </a:lnTo>
                  <a:lnTo>
                    <a:pt x="1375" y="948"/>
                  </a:lnTo>
                  <a:lnTo>
                    <a:pt x="1375" y="955"/>
                  </a:lnTo>
                  <a:lnTo>
                    <a:pt x="1375" y="962"/>
                  </a:lnTo>
                  <a:lnTo>
                    <a:pt x="1375" y="968"/>
                  </a:lnTo>
                  <a:lnTo>
                    <a:pt x="1361" y="968"/>
                  </a:lnTo>
                  <a:lnTo>
                    <a:pt x="1368" y="982"/>
                  </a:lnTo>
                  <a:lnTo>
                    <a:pt x="1361" y="989"/>
                  </a:lnTo>
                  <a:lnTo>
                    <a:pt x="1368" y="995"/>
                  </a:lnTo>
                  <a:lnTo>
                    <a:pt x="1375" y="1002"/>
                  </a:lnTo>
                  <a:lnTo>
                    <a:pt x="1368" y="1016"/>
                  </a:lnTo>
                  <a:lnTo>
                    <a:pt x="1361" y="1023"/>
                  </a:lnTo>
                  <a:lnTo>
                    <a:pt x="1354" y="1023"/>
                  </a:lnTo>
                  <a:lnTo>
                    <a:pt x="1354" y="1029"/>
                  </a:lnTo>
                  <a:lnTo>
                    <a:pt x="1354" y="1036"/>
                  </a:lnTo>
                  <a:lnTo>
                    <a:pt x="1354" y="1029"/>
                  </a:lnTo>
                  <a:lnTo>
                    <a:pt x="1354" y="1023"/>
                  </a:lnTo>
                  <a:lnTo>
                    <a:pt x="1341" y="1029"/>
                  </a:lnTo>
                  <a:lnTo>
                    <a:pt x="1334" y="1029"/>
                  </a:lnTo>
                  <a:lnTo>
                    <a:pt x="1334" y="1036"/>
                  </a:lnTo>
                  <a:lnTo>
                    <a:pt x="1327" y="1050"/>
                  </a:lnTo>
                  <a:lnTo>
                    <a:pt x="1321" y="1056"/>
                  </a:lnTo>
                  <a:lnTo>
                    <a:pt x="1321" y="1063"/>
                  </a:lnTo>
                  <a:lnTo>
                    <a:pt x="1314" y="1056"/>
                  </a:lnTo>
                  <a:lnTo>
                    <a:pt x="1307" y="1056"/>
                  </a:lnTo>
                  <a:lnTo>
                    <a:pt x="1307" y="1063"/>
                  </a:lnTo>
                  <a:lnTo>
                    <a:pt x="1300" y="1070"/>
                  </a:lnTo>
                  <a:lnTo>
                    <a:pt x="1293" y="1084"/>
                  </a:lnTo>
                  <a:lnTo>
                    <a:pt x="1287" y="1090"/>
                  </a:lnTo>
                  <a:lnTo>
                    <a:pt x="1287" y="1097"/>
                  </a:lnTo>
                  <a:lnTo>
                    <a:pt x="1300" y="1097"/>
                  </a:lnTo>
                  <a:lnTo>
                    <a:pt x="1327" y="1104"/>
                  </a:lnTo>
                  <a:lnTo>
                    <a:pt x="1327" y="1111"/>
                  </a:lnTo>
                  <a:lnTo>
                    <a:pt x="1321" y="1111"/>
                  </a:lnTo>
                  <a:lnTo>
                    <a:pt x="1321" y="1117"/>
                  </a:lnTo>
                  <a:lnTo>
                    <a:pt x="1321" y="1124"/>
                  </a:lnTo>
                  <a:lnTo>
                    <a:pt x="1321" y="1138"/>
                  </a:lnTo>
                  <a:lnTo>
                    <a:pt x="1321" y="1144"/>
                  </a:lnTo>
                  <a:lnTo>
                    <a:pt x="1321" y="1151"/>
                  </a:lnTo>
                  <a:lnTo>
                    <a:pt x="1334" y="1158"/>
                  </a:lnTo>
                  <a:lnTo>
                    <a:pt x="1327" y="1165"/>
                  </a:lnTo>
                  <a:lnTo>
                    <a:pt x="1321" y="1172"/>
                  </a:lnTo>
                  <a:lnTo>
                    <a:pt x="1314" y="1172"/>
                  </a:lnTo>
                  <a:lnTo>
                    <a:pt x="1307" y="1172"/>
                  </a:lnTo>
                  <a:lnTo>
                    <a:pt x="1307" y="1178"/>
                  </a:lnTo>
                  <a:lnTo>
                    <a:pt x="1307" y="1185"/>
                  </a:lnTo>
                  <a:lnTo>
                    <a:pt x="1293" y="1185"/>
                  </a:lnTo>
                  <a:lnTo>
                    <a:pt x="1287" y="1185"/>
                  </a:lnTo>
                  <a:lnTo>
                    <a:pt x="1287" y="1192"/>
                  </a:lnTo>
                  <a:lnTo>
                    <a:pt x="1287" y="1199"/>
                  </a:lnTo>
                  <a:lnTo>
                    <a:pt x="1287" y="1205"/>
                  </a:lnTo>
                  <a:lnTo>
                    <a:pt x="1280" y="1219"/>
                  </a:lnTo>
                  <a:lnTo>
                    <a:pt x="1280" y="1226"/>
                  </a:lnTo>
                  <a:lnTo>
                    <a:pt x="1260" y="1226"/>
                  </a:lnTo>
                  <a:lnTo>
                    <a:pt x="1253" y="1226"/>
                  </a:lnTo>
                  <a:lnTo>
                    <a:pt x="1246" y="1233"/>
                  </a:lnTo>
                  <a:lnTo>
                    <a:pt x="1239" y="1239"/>
                  </a:lnTo>
                  <a:lnTo>
                    <a:pt x="1239" y="1246"/>
                  </a:lnTo>
                  <a:lnTo>
                    <a:pt x="1232" y="1246"/>
                  </a:lnTo>
                  <a:lnTo>
                    <a:pt x="1226" y="1246"/>
                  </a:lnTo>
                  <a:lnTo>
                    <a:pt x="1219" y="1266"/>
                  </a:lnTo>
                  <a:lnTo>
                    <a:pt x="1219" y="1287"/>
                  </a:lnTo>
                  <a:lnTo>
                    <a:pt x="1212" y="1294"/>
                  </a:lnTo>
                  <a:lnTo>
                    <a:pt x="1199" y="1294"/>
                  </a:lnTo>
                  <a:lnTo>
                    <a:pt x="1192" y="1294"/>
                  </a:lnTo>
                  <a:lnTo>
                    <a:pt x="1165" y="1300"/>
                  </a:lnTo>
                  <a:lnTo>
                    <a:pt x="1158" y="1300"/>
                  </a:lnTo>
                  <a:lnTo>
                    <a:pt x="1158" y="1307"/>
                  </a:lnTo>
                  <a:lnTo>
                    <a:pt x="1158" y="1321"/>
                  </a:lnTo>
                  <a:lnTo>
                    <a:pt x="1158" y="1327"/>
                  </a:lnTo>
                  <a:lnTo>
                    <a:pt x="1144" y="1321"/>
                  </a:lnTo>
                  <a:lnTo>
                    <a:pt x="1138" y="1341"/>
                  </a:lnTo>
                  <a:lnTo>
                    <a:pt x="1131" y="1341"/>
                  </a:lnTo>
                  <a:lnTo>
                    <a:pt x="1131" y="1354"/>
                  </a:lnTo>
                  <a:lnTo>
                    <a:pt x="1117" y="1368"/>
                  </a:lnTo>
                  <a:lnTo>
                    <a:pt x="1111" y="1375"/>
                  </a:lnTo>
                  <a:lnTo>
                    <a:pt x="1104" y="1382"/>
                  </a:lnTo>
                  <a:lnTo>
                    <a:pt x="1104" y="1388"/>
                  </a:lnTo>
                  <a:lnTo>
                    <a:pt x="1097" y="1395"/>
                  </a:lnTo>
                  <a:lnTo>
                    <a:pt x="1097" y="1415"/>
                  </a:lnTo>
                  <a:lnTo>
                    <a:pt x="1104" y="1415"/>
                  </a:lnTo>
                  <a:lnTo>
                    <a:pt x="1117" y="1443"/>
                  </a:lnTo>
                  <a:lnTo>
                    <a:pt x="1124" y="1443"/>
                  </a:lnTo>
                  <a:lnTo>
                    <a:pt x="1131" y="1449"/>
                  </a:lnTo>
                  <a:lnTo>
                    <a:pt x="1117" y="1456"/>
                  </a:lnTo>
                  <a:lnTo>
                    <a:pt x="1124" y="1483"/>
                  </a:lnTo>
                  <a:lnTo>
                    <a:pt x="1158" y="1483"/>
                  </a:lnTo>
                  <a:lnTo>
                    <a:pt x="1165" y="1490"/>
                  </a:lnTo>
                  <a:lnTo>
                    <a:pt x="1192" y="1476"/>
                  </a:lnTo>
                  <a:lnTo>
                    <a:pt x="1192" y="1490"/>
                  </a:lnTo>
                  <a:lnTo>
                    <a:pt x="1199" y="1497"/>
                  </a:lnTo>
                  <a:lnTo>
                    <a:pt x="1192" y="1503"/>
                  </a:lnTo>
                  <a:lnTo>
                    <a:pt x="1199" y="1517"/>
                  </a:lnTo>
                  <a:lnTo>
                    <a:pt x="1192" y="1517"/>
                  </a:lnTo>
                  <a:lnTo>
                    <a:pt x="1199" y="1531"/>
                  </a:lnTo>
                  <a:lnTo>
                    <a:pt x="1212" y="1544"/>
                  </a:lnTo>
                  <a:lnTo>
                    <a:pt x="1205" y="1544"/>
                  </a:lnTo>
                  <a:lnTo>
                    <a:pt x="1199" y="1558"/>
                  </a:lnTo>
                  <a:lnTo>
                    <a:pt x="1192" y="1564"/>
                  </a:lnTo>
                  <a:lnTo>
                    <a:pt x="1185" y="1571"/>
                  </a:lnTo>
                  <a:lnTo>
                    <a:pt x="1178" y="1592"/>
                  </a:lnTo>
                  <a:lnTo>
                    <a:pt x="1172" y="1605"/>
                  </a:lnTo>
                  <a:lnTo>
                    <a:pt x="1165" y="1605"/>
                  </a:lnTo>
                  <a:lnTo>
                    <a:pt x="1158" y="1612"/>
                  </a:lnTo>
                  <a:lnTo>
                    <a:pt x="1144" y="1612"/>
                  </a:lnTo>
                  <a:lnTo>
                    <a:pt x="1124" y="1612"/>
                  </a:lnTo>
                  <a:lnTo>
                    <a:pt x="1124" y="1619"/>
                  </a:lnTo>
                  <a:lnTo>
                    <a:pt x="1124" y="1632"/>
                  </a:lnTo>
                  <a:lnTo>
                    <a:pt x="1124" y="1639"/>
                  </a:lnTo>
                  <a:lnTo>
                    <a:pt x="1131" y="1646"/>
                  </a:lnTo>
                  <a:lnTo>
                    <a:pt x="1138" y="1653"/>
                  </a:lnTo>
                  <a:lnTo>
                    <a:pt x="1131" y="1659"/>
                  </a:lnTo>
                  <a:lnTo>
                    <a:pt x="1131" y="1673"/>
                  </a:lnTo>
                  <a:lnTo>
                    <a:pt x="1131" y="1680"/>
                  </a:lnTo>
                  <a:lnTo>
                    <a:pt x="1124" y="1693"/>
                  </a:lnTo>
                  <a:lnTo>
                    <a:pt x="1117" y="1700"/>
                  </a:lnTo>
                  <a:lnTo>
                    <a:pt x="1104" y="1693"/>
                  </a:lnTo>
                  <a:lnTo>
                    <a:pt x="1097" y="1693"/>
                  </a:lnTo>
                  <a:lnTo>
                    <a:pt x="1043" y="1680"/>
                  </a:lnTo>
                  <a:lnTo>
                    <a:pt x="1036" y="1686"/>
                  </a:lnTo>
                  <a:lnTo>
                    <a:pt x="1029" y="1693"/>
                  </a:lnTo>
                  <a:lnTo>
                    <a:pt x="1023" y="1700"/>
                  </a:lnTo>
                  <a:lnTo>
                    <a:pt x="1023" y="1707"/>
                  </a:lnTo>
                  <a:lnTo>
                    <a:pt x="1023" y="1713"/>
                  </a:lnTo>
                  <a:lnTo>
                    <a:pt x="1002" y="1713"/>
                  </a:lnTo>
                  <a:lnTo>
                    <a:pt x="995" y="1720"/>
                  </a:lnTo>
                  <a:lnTo>
                    <a:pt x="989" y="1720"/>
                  </a:lnTo>
                  <a:lnTo>
                    <a:pt x="982" y="1720"/>
                  </a:lnTo>
                  <a:lnTo>
                    <a:pt x="982" y="1713"/>
                  </a:lnTo>
                  <a:lnTo>
                    <a:pt x="975" y="1707"/>
                  </a:lnTo>
                  <a:lnTo>
                    <a:pt x="968" y="1720"/>
                  </a:lnTo>
                  <a:lnTo>
                    <a:pt x="941" y="1727"/>
                  </a:lnTo>
                  <a:lnTo>
                    <a:pt x="934" y="1741"/>
                  </a:lnTo>
                  <a:lnTo>
                    <a:pt x="934" y="1754"/>
                  </a:lnTo>
                  <a:lnTo>
                    <a:pt x="934" y="1761"/>
                  </a:lnTo>
                  <a:lnTo>
                    <a:pt x="928" y="1774"/>
                  </a:lnTo>
                  <a:lnTo>
                    <a:pt x="921" y="1774"/>
                  </a:lnTo>
                  <a:lnTo>
                    <a:pt x="914" y="1774"/>
                  </a:lnTo>
                  <a:lnTo>
                    <a:pt x="907" y="1774"/>
                  </a:lnTo>
                  <a:lnTo>
                    <a:pt x="901" y="1774"/>
                  </a:lnTo>
                  <a:lnTo>
                    <a:pt x="901" y="1768"/>
                  </a:lnTo>
                  <a:lnTo>
                    <a:pt x="901" y="1774"/>
                  </a:lnTo>
                  <a:lnTo>
                    <a:pt x="874" y="1768"/>
                  </a:lnTo>
                  <a:lnTo>
                    <a:pt x="867" y="1774"/>
                  </a:lnTo>
                  <a:lnTo>
                    <a:pt x="846" y="1768"/>
                  </a:lnTo>
                  <a:lnTo>
                    <a:pt x="840" y="1768"/>
                  </a:lnTo>
                  <a:lnTo>
                    <a:pt x="840" y="1761"/>
                  </a:lnTo>
                  <a:lnTo>
                    <a:pt x="840" y="1754"/>
                  </a:lnTo>
                  <a:lnTo>
                    <a:pt x="833" y="1734"/>
                  </a:lnTo>
                  <a:lnTo>
                    <a:pt x="813" y="1727"/>
                  </a:lnTo>
                  <a:lnTo>
                    <a:pt x="813" y="1734"/>
                  </a:lnTo>
                  <a:lnTo>
                    <a:pt x="813" y="1741"/>
                  </a:lnTo>
                  <a:lnTo>
                    <a:pt x="806" y="1741"/>
                  </a:lnTo>
                  <a:lnTo>
                    <a:pt x="806" y="1747"/>
                  </a:lnTo>
                  <a:lnTo>
                    <a:pt x="819" y="1761"/>
                  </a:lnTo>
                  <a:lnTo>
                    <a:pt x="819" y="1768"/>
                  </a:lnTo>
                  <a:lnTo>
                    <a:pt x="826" y="1781"/>
                  </a:lnTo>
                  <a:lnTo>
                    <a:pt x="806" y="1768"/>
                  </a:lnTo>
                  <a:lnTo>
                    <a:pt x="792" y="1768"/>
                  </a:lnTo>
                  <a:lnTo>
                    <a:pt x="792" y="1761"/>
                  </a:lnTo>
                  <a:lnTo>
                    <a:pt x="772" y="1754"/>
                  </a:lnTo>
                  <a:lnTo>
                    <a:pt x="772" y="1747"/>
                  </a:lnTo>
                  <a:lnTo>
                    <a:pt x="765" y="1734"/>
                  </a:lnTo>
                  <a:lnTo>
                    <a:pt x="758" y="1707"/>
                  </a:lnTo>
                  <a:lnTo>
                    <a:pt x="758" y="1686"/>
                  </a:lnTo>
                  <a:lnTo>
                    <a:pt x="738" y="1625"/>
                  </a:lnTo>
                  <a:lnTo>
                    <a:pt x="725" y="1612"/>
                  </a:lnTo>
                  <a:lnTo>
                    <a:pt x="711" y="1585"/>
                  </a:lnTo>
                  <a:lnTo>
                    <a:pt x="691" y="1571"/>
                  </a:lnTo>
                  <a:lnTo>
                    <a:pt x="691" y="1564"/>
                  </a:lnTo>
                  <a:lnTo>
                    <a:pt x="691" y="1558"/>
                  </a:lnTo>
                  <a:lnTo>
                    <a:pt x="691" y="1551"/>
                  </a:lnTo>
                  <a:lnTo>
                    <a:pt x="691" y="1544"/>
                  </a:lnTo>
                  <a:lnTo>
                    <a:pt x="691" y="1537"/>
                  </a:lnTo>
                  <a:lnTo>
                    <a:pt x="684" y="1517"/>
                  </a:lnTo>
                  <a:lnTo>
                    <a:pt x="691" y="1517"/>
                  </a:lnTo>
                  <a:lnTo>
                    <a:pt x="691" y="1510"/>
                  </a:lnTo>
                  <a:lnTo>
                    <a:pt x="664" y="1503"/>
                  </a:lnTo>
                  <a:lnTo>
                    <a:pt x="650" y="1497"/>
                  </a:lnTo>
                  <a:lnTo>
                    <a:pt x="630" y="1517"/>
                  </a:lnTo>
                  <a:lnTo>
                    <a:pt x="623" y="1531"/>
                  </a:lnTo>
                  <a:lnTo>
                    <a:pt x="616" y="1531"/>
                  </a:lnTo>
                  <a:lnTo>
                    <a:pt x="596" y="1510"/>
                  </a:lnTo>
                  <a:lnTo>
                    <a:pt x="589" y="1510"/>
                  </a:lnTo>
                  <a:lnTo>
                    <a:pt x="582" y="1510"/>
                  </a:lnTo>
                  <a:lnTo>
                    <a:pt x="576" y="1503"/>
                  </a:lnTo>
                  <a:lnTo>
                    <a:pt x="562" y="1490"/>
                  </a:lnTo>
                  <a:lnTo>
                    <a:pt x="562" y="1483"/>
                  </a:lnTo>
                  <a:lnTo>
                    <a:pt x="562" y="1476"/>
                  </a:lnTo>
                  <a:lnTo>
                    <a:pt x="555" y="1476"/>
                  </a:lnTo>
                  <a:lnTo>
                    <a:pt x="542" y="1476"/>
                  </a:lnTo>
                  <a:lnTo>
                    <a:pt x="535" y="1470"/>
                  </a:lnTo>
                  <a:lnTo>
                    <a:pt x="528" y="1470"/>
                  </a:lnTo>
                  <a:lnTo>
                    <a:pt x="521" y="1463"/>
                  </a:lnTo>
                  <a:lnTo>
                    <a:pt x="521" y="1470"/>
                  </a:lnTo>
                  <a:lnTo>
                    <a:pt x="515" y="1463"/>
                  </a:lnTo>
                  <a:lnTo>
                    <a:pt x="515" y="1449"/>
                  </a:lnTo>
                  <a:lnTo>
                    <a:pt x="508" y="1436"/>
                  </a:lnTo>
                  <a:lnTo>
                    <a:pt x="508" y="1429"/>
                  </a:lnTo>
                  <a:lnTo>
                    <a:pt x="508" y="1415"/>
                  </a:lnTo>
                  <a:lnTo>
                    <a:pt x="501" y="1409"/>
                  </a:lnTo>
                  <a:lnTo>
                    <a:pt x="501" y="1402"/>
                  </a:lnTo>
                  <a:lnTo>
                    <a:pt x="494" y="1402"/>
                  </a:lnTo>
                  <a:lnTo>
                    <a:pt x="481" y="1395"/>
                  </a:lnTo>
                  <a:lnTo>
                    <a:pt x="474" y="1395"/>
                  </a:lnTo>
                  <a:lnTo>
                    <a:pt x="467" y="1388"/>
                  </a:lnTo>
                  <a:lnTo>
                    <a:pt x="460" y="1388"/>
                  </a:lnTo>
                  <a:lnTo>
                    <a:pt x="454" y="1388"/>
                  </a:lnTo>
                  <a:lnTo>
                    <a:pt x="447" y="1382"/>
                  </a:lnTo>
                  <a:lnTo>
                    <a:pt x="440" y="1388"/>
                  </a:lnTo>
                  <a:lnTo>
                    <a:pt x="433" y="1382"/>
                  </a:lnTo>
                  <a:lnTo>
                    <a:pt x="433" y="1375"/>
                  </a:lnTo>
                  <a:lnTo>
                    <a:pt x="426" y="1375"/>
                  </a:lnTo>
                  <a:lnTo>
                    <a:pt x="420" y="1375"/>
                  </a:lnTo>
                  <a:lnTo>
                    <a:pt x="420" y="1368"/>
                  </a:lnTo>
                  <a:lnTo>
                    <a:pt x="413" y="1368"/>
                  </a:lnTo>
                  <a:lnTo>
                    <a:pt x="413" y="1361"/>
                  </a:lnTo>
                  <a:lnTo>
                    <a:pt x="406" y="1368"/>
                  </a:lnTo>
                  <a:lnTo>
                    <a:pt x="406" y="1361"/>
                  </a:lnTo>
                  <a:lnTo>
                    <a:pt x="399" y="1354"/>
                  </a:lnTo>
                  <a:lnTo>
                    <a:pt x="393" y="1354"/>
                  </a:lnTo>
                  <a:lnTo>
                    <a:pt x="386" y="1361"/>
                  </a:lnTo>
                  <a:lnTo>
                    <a:pt x="372" y="1361"/>
                  </a:lnTo>
                  <a:lnTo>
                    <a:pt x="372" y="1354"/>
                  </a:lnTo>
                  <a:lnTo>
                    <a:pt x="379" y="1348"/>
                  </a:lnTo>
                  <a:lnTo>
                    <a:pt x="386" y="1341"/>
                  </a:lnTo>
                  <a:lnTo>
                    <a:pt x="386" y="1334"/>
                  </a:lnTo>
                  <a:lnTo>
                    <a:pt x="393" y="1321"/>
                  </a:lnTo>
                  <a:lnTo>
                    <a:pt x="386" y="1321"/>
                  </a:lnTo>
                  <a:lnTo>
                    <a:pt x="386" y="1314"/>
                  </a:lnTo>
                  <a:lnTo>
                    <a:pt x="386" y="1307"/>
                  </a:lnTo>
                  <a:lnTo>
                    <a:pt x="386" y="1300"/>
                  </a:lnTo>
                  <a:lnTo>
                    <a:pt x="379" y="1300"/>
                  </a:lnTo>
                  <a:lnTo>
                    <a:pt x="379" y="1287"/>
                  </a:lnTo>
                  <a:lnTo>
                    <a:pt x="379" y="1280"/>
                  </a:lnTo>
                  <a:lnTo>
                    <a:pt x="379" y="1273"/>
                  </a:lnTo>
                  <a:lnTo>
                    <a:pt x="372" y="1266"/>
                  </a:lnTo>
                  <a:lnTo>
                    <a:pt x="372" y="1253"/>
                  </a:lnTo>
                  <a:lnTo>
                    <a:pt x="372" y="1246"/>
                  </a:lnTo>
                  <a:lnTo>
                    <a:pt x="372" y="1239"/>
                  </a:lnTo>
                  <a:lnTo>
                    <a:pt x="366" y="1233"/>
                  </a:lnTo>
                  <a:lnTo>
                    <a:pt x="366" y="1226"/>
                  </a:lnTo>
                  <a:lnTo>
                    <a:pt x="366" y="1219"/>
                  </a:lnTo>
                  <a:lnTo>
                    <a:pt x="359" y="1219"/>
                  </a:lnTo>
                  <a:lnTo>
                    <a:pt x="352" y="1212"/>
                  </a:lnTo>
                  <a:lnTo>
                    <a:pt x="345" y="1212"/>
                  </a:lnTo>
                  <a:lnTo>
                    <a:pt x="338" y="1205"/>
                  </a:lnTo>
                  <a:lnTo>
                    <a:pt x="338" y="1199"/>
                  </a:lnTo>
                  <a:lnTo>
                    <a:pt x="332" y="1199"/>
                  </a:lnTo>
                  <a:lnTo>
                    <a:pt x="325" y="1192"/>
                  </a:lnTo>
                  <a:lnTo>
                    <a:pt x="311" y="1192"/>
                  </a:lnTo>
                  <a:lnTo>
                    <a:pt x="305" y="1185"/>
                  </a:lnTo>
                  <a:lnTo>
                    <a:pt x="298" y="1185"/>
                  </a:lnTo>
                  <a:lnTo>
                    <a:pt x="305" y="1178"/>
                  </a:lnTo>
                  <a:lnTo>
                    <a:pt x="305" y="1172"/>
                  </a:lnTo>
                  <a:lnTo>
                    <a:pt x="305" y="1165"/>
                  </a:lnTo>
                  <a:lnTo>
                    <a:pt x="284" y="1165"/>
                  </a:lnTo>
                  <a:lnTo>
                    <a:pt x="277" y="1151"/>
                  </a:lnTo>
                  <a:lnTo>
                    <a:pt x="271" y="1144"/>
                  </a:lnTo>
                  <a:lnTo>
                    <a:pt x="257" y="1117"/>
                  </a:lnTo>
                  <a:lnTo>
                    <a:pt x="250" y="1104"/>
                  </a:lnTo>
                  <a:lnTo>
                    <a:pt x="244" y="1104"/>
                  </a:lnTo>
                  <a:lnTo>
                    <a:pt x="223" y="1104"/>
                  </a:lnTo>
                  <a:lnTo>
                    <a:pt x="217" y="1104"/>
                  </a:lnTo>
                  <a:lnTo>
                    <a:pt x="196" y="1104"/>
                  </a:lnTo>
                  <a:lnTo>
                    <a:pt x="189" y="1104"/>
                  </a:lnTo>
                  <a:lnTo>
                    <a:pt x="183" y="1111"/>
                  </a:lnTo>
                  <a:lnTo>
                    <a:pt x="149" y="1104"/>
                  </a:lnTo>
                  <a:lnTo>
                    <a:pt x="128" y="1104"/>
                  </a:lnTo>
                  <a:lnTo>
                    <a:pt x="115" y="1090"/>
                  </a:lnTo>
                  <a:lnTo>
                    <a:pt x="108" y="1090"/>
                  </a:lnTo>
                  <a:lnTo>
                    <a:pt x="101" y="1084"/>
                  </a:lnTo>
                  <a:lnTo>
                    <a:pt x="88" y="1077"/>
                  </a:lnTo>
                  <a:lnTo>
                    <a:pt x="81" y="1070"/>
                  </a:lnTo>
                  <a:lnTo>
                    <a:pt x="74" y="1063"/>
                  </a:lnTo>
                  <a:lnTo>
                    <a:pt x="68" y="1056"/>
                  </a:lnTo>
                  <a:lnTo>
                    <a:pt x="68" y="1063"/>
                  </a:lnTo>
                  <a:lnTo>
                    <a:pt x="54" y="1056"/>
                  </a:lnTo>
                  <a:lnTo>
                    <a:pt x="61" y="1050"/>
                  </a:lnTo>
                  <a:lnTo>
                    <a:pt x="68" y="1043"/>
                  </a:lnTo>
                  <a:lnTo>
                    <a:pt x="81" y="1036"/>
                  </a:lnTo>
                  <a:lnTo>
                    <a:pt x="81" y="1029"/>
                  </a:lnTo>
                  <a:lnTo>
                    <a:pt x="88" y="1009"/>
                  </a:lnTo>
                  <a:lnTo>
                    <a:pt x="81" y="1009"/>
                  </a:lnTo>
                  <a:lnTo>
                    <a:pt x="74" y="1002"/>
                  </a:lnTo>
                  <a:lnTo>
                    <a:pt x="81" y="995"/>
                  </a:lnTo>
                  <a:lnTo>
                    <a:pt x="88" y="995"/>
                  </a:lnTo>
                  <a:lnTo>
                    <a:pt x="101" y="962"/>
                  </a:lnTo>
                  <a:lnTo>
                    <a:pt x="122" y="948"/>
                  </a:lnTo>
                  <a:lnTo>
                    <a:pt x="122" y="975"/>
                  </a:lnTo>
                  <a:lnTo>
                    <a:pt x="128" y="995"/>
                  </a:lnTo>
                  <a:lnTo>
                    <a:pt x="135" y="995"/>
                  </a:lnTo>
                  <a:lnTo>
                    <a:pt x="149" y="995"/>
                  </a:lnTo>
                  <a:lnTo>
                    <a:pt x="149" y="989"/>
                  </a:lnTo>
                  <a:lnTo>
                    <a:pt x="156" y="982"/>
                  </a:lnTo>
                  <a:lnTo>
                    <a:pt x="156" y="975"/>
                  </a:lnTo>
                  <a:lnTo>
                    <a:pt x="156" y="968"/>
                  </a:lnTo>
                  <a:lnTo>
                    <a:pt x="149" y="955"/>
                  </a:lnTo>
                  <a:lnTo>
                    <a:pt x="156" y="955"/>
                  </a:lnTo>
                  <a:lnTo>
                    <a:pt x="162" y="955"/>
                  </a:lnTo>
                  <a:lnTo>
                    <a:pt x="156" y="948"/>
                  </a:lnTo>
                  <a:lnTo>
                    <a:pt x="156" y="941"/>
                  </a:lnTo>
                  <a:lnTo>
                    <a:pt x="156" y="935"/>
                  </a:lnTo>
                  <a:lnTo>
                    <a:pt x="162" y="935"/>
                  </a:lnTo>
                  <a:lnTo>
                    <a:pt x="162" y="928"/>
                  </a:lnTo>
                  <a:lnTo>
                    <a:pt x="162" y="921"/>
                  </a:lnTo>
                  <a:lnTo>
                    <a:pt x="162" y="914"/>
                  </a:lnTo>
                  <a:lnTo>
                    <a:pt x="156" y="907"/>
                  </a:lnTo>
                  <a:lnTo>
                    <a:pt x="162" y="907"/>
                  </a:lnTo>
                  <a:lnTo>
                    <a:pt x="156" y="894"/>
                  </a:lnTo>
                  <a:lnTo>
                    <a:pt x="162" y="880"/>
                  </a:lnTo>
                  <a:lnTo>
                    <a:pt x="169" y="880"/>
                  </a:lnTo>
                  <a:lnTo>
                    <a:pt x="169" y="874"/>
                  </a:lnTo>
                  <a:lnTo>
                    <a:pt x="162" y="874"/>
                  </a:lnTo>
                  <a:lnTo>
                    <a:pt x="156" y="867"/>
                  </a:lnTo>
                  <a:lnTo>
                    <a:pt x="156" y="860"/>
                  </a:lnTo>
                  <a:lnTo>
                    <a:pt x="162" y="860"/>
                  </a:lnTo>
                  <a:lnTo>
                    <a:pt x="156" y="853"/>
                  </a:lnTo>
                  <a:lnTo>
                    <a:pt x="162" y="846"/>
                  </a:lnTo>
                  <a:lnTo>
                    <a:pt x="162" y="840"/>
                  </a:lnTo>
                  <a:lnTo>
                    <a:pt x="162" y="826"/>
                  </a:lnTo>
                  <a:lnTo>
                    <a:pt x="156" y="826"/>
                  </a:lnTo>
                  <a:lnTo>
                    <a:pt x="156" y="813"/>
                  </a:lnTo>
                  <a:lnTo>
                    <a:pt x="156" y="792"/>
                  </a:lnTo>
                  <a:lnTo>
                    <a:pt x="156" y="772"/>
                  </a:lnTo>
                  <a:lnTo>
                    <a:pt x="156" y="758"/>
                  </a:lnTo>
                  <a:lnTo>
                    <a:pt x="162" y="758"/>
                  </a:lnTo>
                  <a:lnTo>
                    <a:pt x="162" y="738"/>
                  </a:lnTo>
                  <a:lnTo>
                    <a:pt x="169" y="738"/>
                  </a:lnTo>
                  <a:lnTo>
                    <a:pt x="176" y="725"/>
                  </a:lnTo>
                  <a:lnTo>
                    <a:pt x="176" y="718"/>
                  </a:lnTo>
                  <a:lnTo>
                    <a:pt x="169" y="697"/>
                  </a:lnTo>
                  <a:lnTo>
                    <a:pt x="169" y="677"/>
                  </a:lnTo>
                  <a:lnTo>
                    <a:pt x="162" y="670"/>
                  </a:lnTo>
                  <a:lnTo>
                    <a:pt x="169" y="664"/>
                  </a:lnTo>
                  <a:lnTo>
                    <a:pt x="169" y="657"/>
                  </a:lnTo>
                  <a:lnTo>
                    <a:pt x="169" y="650"/>
                  </a:lnTo>
                  <a:lnTo>
                    <a:pt x="162" y="650"/>
                  </a:lnTo>
                  <a:lnTo>
                    <a:pt x="162" y="643"/>
                  </a:lnTo>
                  <a:lnTo>
                    <a:pt x="169" y="636"/>
                  </a:lnTo>
                  <a:lnTo>
                    <a:pt x="162" y="630"/>
                  </a:lnTo>
                  <a:lnTo>
                    <a:pt x="162" y="623"/>
                  </a:lnTo>
                  <a:lnTo>
                    <a:pt x="156" y="623"/>
                  </a:lnTo>
                  <a:lnTo>
                    <a:pt x="135" y="609"/>
                  </a:lnTo>
                  <a:lnTo>
                    <a:pt x="135" y="616"/>
                  </a:lnTo>
                  <a:lnTo>
                    <a:pt x="135" y="623"/>
                  </a:lnTo>
                  <a:lnTo>
                    <a:pt x="135" y="630"/>
                  </a:lnTo>
                  <a:lnTo>
                    <a:pt x="135" y="636"/>
                  </a:lnTo>
                  <a:lnTo>
                    <a:pt x="135" y="643"/>
                  </a:lnTo>
                  <a:lnTo>
                    <a:pt x="142" y="643"/>
                  </a:lnTo>
                  <a:lnTo>
                    <a:pt x="142" y="664"/>
                  </a:lnTo>
                  <a:lnTo>
                    <a:pt x="135" y="697"/>
                  </a:lnTo>
                  <a:lnTo>
                    <a:pt x="128" y="711"/>
                  </a:lnTo>
                  <a:lnTo>
                    <a:pt x="128" y="718"/>
                  </a:lnTo>
                  <a:lnTo>
                    <a:pt x="128" y="725"/>
                  </a:lnTo>
                  <a:lnTo>
                    <a:pt x="115" y="745"/>
                  </a:lnTo>
                  <a:lnTo>
                    <a:pt x="108" y="758"/>
                  </a:lnTo>
                  <a:lnTo>
                    <a:pt x="95" y="745"/>
                  </a:lnTo>
                  <a:lnTo>
                    <a:pt x="81" y="738"/>
                  </a:lnTo>
                  <a:lnTo>
                    <a:pt x="68" y="745"/>
                  </a:lnTo>
                  <a:lnTo>
                    <a:pt x="61" y="738"/>
                  </a:lnTo>
                  <a:lnTo>
                    <a:pt x="54" y="738"/>
                  </a:lnTo>
                  <a:lnTo>
                    <a:pt x="54" y="745"/>
                  </a:lnTo>
                  <a:lnTo>
                    <a:pt x="47" y="745"/>
                  </a:lnTo>
                  <a:lnTo>
                    <a:pt x="47" y="758"/>
                  </a:lnTo>
                  <a:lnTo>
                    <a:pt x="40" y="758"/>
                  </a:lnTo>
                  <a:lnTo>
                    <a:pt x="47" y="765"/>
                  </a:lnTo>
                  <a:lnTo>
                    <a:pt x="40" y="772"/>
                  </a:lnTo>
                  <a:lnTo>
                    <a:pt x="40" y="779"/>
                  </a:lnTo>
                  <a:lnTo>
                    <a:pt x="47" y="779"/>
                  </a:lnTo>
                  <a:lnTo>
                    <a:pt x="47" y="785"/>
                  </a:lnTo>
                  <a:lnTo>
                    <a:pt x="40" y="785"/>
                  </a:lnTo>
                  <a:lnTo>
                    <a:pt x="40" y="779"/>
                  </a:lnTo>
                  <a:lnTo>
                    <a:pt x="34" y="772"/>
                  </a:lnTo>
                  <a:lnTo>
                    <a:pt x="27" y="772"/>
                  </a:lnTo>
                  <a:lnTo>
                    <a:pt x="20" y="772"/>
                  </a:lnTo>
                  <a:lnTo>
                    <a:pt x="20" y="765"/>
                  </a:lnTo>
                  <a:lnTo>
                    <a:pt x="27" y="758"/>
                  </a:lnTo>
                  <a:lnTo>
                    <a:pt x="34" y="745"/>
                  </a:lnTo>
                  <a:lnTo>
                    <a:pt x="40" y="738"/>
                  </a:lnTo>
                  <a:lnTo>
                    <a:pt x="40" y="731"/>
                  </a:lnTo>
                  <a:lnTo>
                    <a:pt x="40" y="725"/>
                  </a:lnTo>
                  <a:lnTo>
                    <a:pt x="47" y="718"/>
                  </a:lnTo>
                  <a:lnTo>
                    <a:pt x="40" y="718"/>
                  </a:lnTo>
                  <a:lnTo>
                    <a:pt x="47" y="711"/>
                  </a:lnTo>
                  <a:lnTo>
                    <a:pt x="47" y="704"/>
                  </a:lnTo>
                  <a:lnTo>
                    <a:pt x="54" y="697"/>
                  </a:lnTo>
                  <a:lnTo>
                    <a:pt x="54" y="691"/>
                  </a:lnTo>
                  <a:lnTo>
                    <a:pt x="61" y="684"/>
                  </a:lnTo>
                  <a:lnTo>
                    <a:pt x="61" y="677"/>
                  </a:lnTo>
                  <a:lnTo>
                    <a:pt x="68" y="670"/>
                  </a:lnTo>
                  <a:lnTo>
                    <a:pt x="74" y="650"/>
                  </a:lnTo>
                  <a:lnTo>
                    <a:pt x="74" y="643"/>
                  </a:lnTo>
                  <a:lnTo>
                    <a:pt x="81" y="643"/>
                  </a:lnTo>
                  <a:lnTo>
                    <a:pt x="81" y="636"/>
                  </a:lnTo>
                  <a:lnTo>
                    <a:pt x="81" y="630"/>
                  </a:lnTo>
                  <a:lnTo>
                    <a:pt x="81" y="623"/>
                  </a:lnTo>
                  <a:lnTo>
                    <a:pt x="81" y="616"/>
                  </a:lnTo>
                  <a:lnTo>
                    <a:pt x="88" y="623"/>
                  </a:lnTo>
                  <a:lnTo>
                    <a:pt x="95" y="623"/>
                  </a:lnTo>
                  <a:lnTo>
                    <a:pt x="101" y="609"/>
                  </a:lnTo>
                  <a:lnTo>
                    <a:pt x="95" y="603"/>
                  </a:lnTo>
                  <a:lnTo>
                    <a:pt x="95" y="609"/>
                  </a:lnTo>
                  <a:lnTo>
                    <a:pt x="88" y="609"/>
                  </a:lnTo>
                  <a:lnTo>
                    <a:pt x="81" y="603"/>
                  </a:lnTo>
                  <a:lnTo>
                    <a:pt x="81" y="596"/>
                  </a:lnTo>
                  <a:lnTo>
                    <a:pt x="47" y="582"/>
                  </a:lnTo>
                  <a:lnTo>
                    <a:pt x="34" y="569"/>
                  </a:lnTo>
                  <a:lnTo>
                    <a:pt x="27" y="562"/>
                  </a:lnTo>
                  <a:lnTo>
                    <a:pt x="34" y="555"/>
                  </a:lnTo>
                  <a:lnTo>
                    <a:pt x="27" y="548"/>
                  </a:lnTo>
                  <a:lnTo>
                    <a:pt x="27" y="542"/>
                  </a:lnTo>
                  <a:lnTo>
                    <a:pt x="34" y="542"/>
                  </a:lnTo>
                  <a:lnTo>
                    <a:pt x="34" y="535"/>
                  </a:lnTo>
                  <a:lnTo>
                    <a:pt x="47" y="542"/>
                  </a:lnTo>
                  <a:lnTo>
                    <a:pt x="47" y="535"/>
                  </a:lnTo>
                  <a:lnTo>
                    <a:pt x="47" y="528"/>
                  </a:lnTo>
                  <a:lnTo>
                    <a:pt x="47" y="521"/>
                  </a:lnTo>
                  <a:lnTo>
                    <a:pt x="40" y="515"/>
                  </a:lnTo>
                  <a:lnTo>
                    <a:pt x="34" y="515"/>
                  </a:lnTo>
                  <a:lnTo>
                    <a:pt x="34" y="501"/>
                  </a:lnTo>
                  <a:lnTo>
                    <a:pt x="34" y="494"/>
                  </a:lnTo>
                  <a:lnTo>
                    <a:pt x="34" y="487"/>
                  </a:lnTo>
                  <a:lnTo>
                    <a:pt x="34" y="481"/>
                  </a:lnTo>
                  <a:lnTo>
                    <a:pt x="27" y="474"/>
                  </a:lnTo>
                  <a:lnTo>
                    <a:pt x="20" y="481"/>
                  </a:lnTo>
                  <a:lnTo>
                    <a:pt x="20" y="487"/>
                  </a:lnTo>
                  <a:lnTo>
                    <a:pt x="7" y="487"/>
                  </a:lnTo>
                  <a:lnTo>
                    <a:pt x="0" y="487"/>
                  </a:lnTo>
                  <a:lnTo>
                    <a:pt x="0" y="481"/>
                  </a:lnTo>
                  <a:lnTo>
                    <a:pt x="0" y="474"/>
                  </a:lnTo>
                  <a:lnTo>
                    <a:pt x="7" y="467"/>
                  </a:lnTo>
                  <a:lnTo>
                    <a:pt x="13" y="447"/>
                  </a:lnTo>
                  <a:lnTo>
                    <a:pt x="27" y="447"/>
                  </a:lnTo>
                  <a:lnTo>
                    <a:pt x="34" y="433"/>
                  </a:lnTo>
                  <a:lnTo>
                    <a:pt x="27" y="420"/>
                  </a:lnTo>
                  <a:lnTo>
                    <a:pt x="20" y="420"/>
                  </a:lnTo>
                  <a:lnTo>
                    <a:pt x="13" y="426"/>
                  </a:lnTo>
                  <a:lnTo>
                    <a:pt x="7" y="420"/>
                  </a:lnTo>
                  <a:lnTo>
                    <a:pt x="7" y="406"/>
                  </a:lnTo>
                  <a:lnTo>
                    <a:pt x="0" y="406"/>
                  </a:lnTo>
                  <a:lnTo>
                    <a:pt x="0" y="413"/>
                  </a:lnTo>
                  <a:lnTo>
                    <a:pt x="0" y="406"/>
                  </a:lnTo>
                  <a:lnTo>
                    <a:pt x="7" y="393"/>
                  </a:lnTo>
                  <a:lnTo>
                    <a:pt x="20" y="393"/>
                  </a:lnTo>
                  <a:lnTo>
                    <a:pt x="20" y="372"/>
                  </a:lnTo>
                  <a:lnTo>
                    <a:pt x="13" y="372"/>
                  </a:lnTo>
                  <a:lnTo>
                    <a:pt x="20" y="366"/>
                  </a:lnTo>
                  <a:lnTo>
                    <a:pt x="20" y="359"/>
                  </a:lnTo>
                  <a:lnTo>
                    <a:pt x="13" y="338"/>
                  </a:lnTo>
                  <a:lnTo>
                    <a:pt x="7" y="325"/>
                  </a:lnTo>
                  <a:lnTo>
                    <a:pt x="0" y="311"/>
                  </a:lnTo>
                  <a:lnTo>
                    <a:pt x="20" y="311"/>
                  </a:lnTo>
                  <a:lnTo>
                    <a:pt x="27" y="305"/>
                  </a:lnTo>
                  <a:lnTo>
                    <a:pt x="27" y="298"/>
                  </a:lnTo>
                  <a:lnTo>
                    <a:pt x="34" y="298"/>
                  </a:lnTo>
                  <a:lnTo>
                    <a:pt x="34" y="284"/>
                  </a:lnTo>
                  <a:lnTo>
                    <a:pt x="40" y="284"/>
                  </a:lnTo>
                  <a:lnTo>
                    <a:pt x="40" y="277"/>
                  </a:lnTo>
                  <a:lnTo>
                    <a:pt x="40" y="271"/>
                  </a:lnTo>
                  <a:lnTo>
                    <a:pt x="34" y="271"/>
                  </a:lnTo>
                  <a:lnTo>
                    <a:pt x="20" y="257"/>
                  </a:lnTo>
                  <a:lnTo>
                    <a:pt x="7" y="264"/>
                  </a:lnTo>
                  <a:lnTo>
                    <a:pt x="7" y="257"/>
                  </a:lnTo>
                  <a:lnTo>
                    <a:pt x="13" y="250"/>
                  </a:lnTo>
                  <a:lnTo>
                    <a:pt x="20" y="250"/>
                  </a:lnTo>
                  <a:lnTo>
                    <a:pt x="13" y="230"/>
                  </a:lnTo>
                  <a:lnTo>
                    <a:pt x="27" y="223"/>
                  </a:lnTo>
                  <a:lnTo>
                    <a:pt x="20" y="216"/>
                  </a:lnTo>
                  <a:lnTo>
                    <a:pt x="20" y="210"/>
                  </a:lnTo>
                  <a:lnTo>
                    <a:pt x="20" y="203"/>
                  </a:lnTo>
                  <a:lnTo>
                    <a:pt x="20" y="196"/>
                  </a:lnTo>
                  <a:lnTo>
                    <a:pt x="20" y="189"/>
                  </a:lnTo>
                  <a:close/>
                </a:path>
              </a:pathLst>
            </a:custGeom>
            <a:solidFill>
              <a:srgbClr val="04A2E0"/>
            </a:solidFill>
            <a:ln w="1" cap="sq">
              <a:solidFill>
                <a:srgbClr val="7F7F7F"/>
              </a:solidFill>
              <a:prstDash val="solid"/>
              <a:miter lim="800000"/>
              <a:headEnd/>
              <a:tailEnd/>
            </a:ln>
          </p:spPr>
          <p:txBody>
            <a:bodyPr lIns="100796" tIns="50398" rIns="100796" bIns="50398"/>
            <a:lstStyle/>
            <a:p>
              <a:endParaRPr lang="es-ES" sz="2004" dirty="0"/>
            </a:p>
          </p:txBody>
        </p:sp>
        <p:sp>
          <p:nvSpPr>
            <p:cNvPr id="50" name="AutoShape 34">
              <a:extLst>
                <a:ext uri="{FF2B5EF4-FFF2-40B4-BE49-F238E27FC236}">
                  <a16:creationId xmlns:a16="http://schemas.microsoft.com/office/drawing/2014/main" id="{BE71C683-5D35-5883-9BF7-7C69CEC753BC}"/>
                </a:ext>
              </a:extLst>
            </p:cNvPr>
            <p:cNvSpPr>
              <a:spLocks noChangeAspect="1" noChangeArrowheads="1"/>
            </p:cNvSpPr>
            <p:nvPr/>
          </p:nvSpPr>
          <p:spPr bwMode="auto">
            <a:xfrm>
              <a:off x="12976010" y="6451113"/>
              <a:ext cx="400314" cy="450218"/>
            </a:xfrm>
            <a:prstGeom prst="rect">
              <a:avLst/>
            </a:prstGeom>
            <a:noFill/>
            <a:ln w="9525">
              <a:noFill/>
              <a:miter lim="800000"/>
              <a:headEnd/>
              <a:tailEnd/>
            </a:ln>
          </p:spPr>
          <p:txBody>
            <a:bodyPr lIns="100796" tIns="50398" rIns="100796" bIns="50398"/>
            <a:lstStyle/>
            <a:p>
              <a:endParaRPr lang="es-ES" sz="2004" dirty="0">
                <a:latin typeface="Calibri" pitchFamily="34" charset="0"/>
              </a:endParaRPr>
            </a:p>
          </p:txBody>
        </p:sp>
        <p:sp>
          <p:nvSpPr>
            <p:cNvPr id="51" name="lerida">
              <a:extLst>
                <a:ext uri="{FF2B5EF4-FFF2-40B4-BE49-F238E27FC236}">
                  <a16:creationId xmlns:a16="http://schemas.microsoft.com/office/drawing/2014/main" id="{77471A90-08CF-AB53-8272-98E0EDFB180E}"/>
                </a:ext>
              </a:extLst>
            </p:cNvPr>
            <p:cNvSpPr>
              <a:spLocks noEditPoints="1"/>
            </p:cNvSpPr>
            <p:nvPr/>
          </p:nvSpPr>
          <p:spPr bwMode="auto">
            <a:xfrm>
              <a:off x="15406680" y="5831188"/>
              <a:ext cx="475715" cy="734935"/>
            </a:xfrm>
            <a:custGeom>
              <a:avLst/>
              <a:gdLst>
                <a:gd name="T0" fmla="*/ 2147483647 w 1265"/>
                <a:gd name="T1" fmla="*/ 2147483647 h 1814"/>
                <a:gd name="T2" fmla="*/ 2147483647 w 1265"/>
                <a:gd name="T3" fmla="*/ 2147483647 h 1814"/>
                <a:gd name="T4" fmla="*/ 2147483647 w 1265"/>
                <a:gd name="T5" fmla="*/ 903370728 h 1814"/>
                <a:gd name="T6" fmla="*/ 2147483647 w 1265"/>
                <a:gd name="T7" fmla="*/ 2147483647 h 1814"/>
                <a:gd name="T8" fmla="*/ 2147483647 w 1265"/>
                <a:gd name="T9" fmla="*/ 2147483647 h 1814"/>
                <a:gd name="T10" fmla="*/ 2147483647 w 1265"/>
                <a:gd name="T11" fmla="*/ 2147483647 h 1814"/>
                <a:gd name="T12" fmla="*/ 2147483647 w 1265"/>
                <a:gd name="T13" fmla="*/ 2147483647 h 1814"/>
                <a:gd name="T14" fmla="*/ 2147483647 w 1265"/>
                <a:gd name="T15" fmla="*/ 2147483647 h 1814"/>
                <a:gd name="T16" fmla="*/ 2147483647 w 1265"/>
                <a:gd name="T17" fmla="*/ 2147483647 h 1814"/>
                <a:gd name="T18" fmla="*/ 2147483647 w 1265"/>
                <a:gd name="T19" fmla="*/ 2147483647 h 1814"/>
                <a:gd name="T20" fmla="*/ 2147483647 w 1265"/>
                <a:gd name="T21" fmla="*/ 2147483647 h 1814"/>
                <a:gd name="T22" fmla="*/ 2147483647 w 1265"/>
                <a:gd name="T23" fmla="*/ 2147483647 h 1814"/>
                <a:gd name="T24" fmla="*/ 2147483647 w 1265"/>
                <a:gd name="T25" fmla="*/ 2147483647 h 1814"/>
                <a:gd name="T26" fmla="*/ 2147483647 w 1265"/>
                <a:gd name="T27" fmla="*/ 2147483647 h 1814"/>
                <a:gd name="T28" fmla="*/ 2147483647 w 1265"/>
                <a:gd name="T29" fmla="*/ 2147483647 h 1814"/>
                <a:gd name="T30" fmla="*/ 2147483647 w 1265"/>
                <a:gd name="T31" fmla="*/ 2147483647 h 1814"/>
                <a:gd name="T32" fmla="*/ 2147483647 w 1265"/>
                <a:gd name="T33" fmla="*/ 2147483647 h 1814"/>
                <a:gd name="T34" fmla="*/ 2147483647 w 1265"/>
                <a:gd name="T35" fmla="*/ 2147483647 h 1814"/>
                <a:gd name="T36" fmla="*/ 2147483647 w 1265"/>
                <a:gd name="T37" fmla="*/ 2147483647 h 1814"/>
                <a:gd name="T38" fmla="*/ 2147483647 w 1265"/>
                <a:gd name="T39" fmla="*/ 2147483647 h 1814"/>
                <a:gd name="T40" fmla="*/ 2147483647 w 1265"/>
                <a:gd name="T41" fmla="*/ 2147483647 h 1814"/>
                <a:gd name="T42" fmla="*/ 2147483647 w 1265"/>
                <a:gd name="T43" fmla="*/ 2147483647 h 1814"/>
                <a:gd name="T44" fmla="*/ 2147483647 w 1265"/>
                <a:gd name="T45" fmla="*/ 2147483647 h 1814"/>
                <a:gd name="T46" fmla="*/ 2147483647 w 1265"/>
                <a:gd name="T47" fmla="*/ 2147483647 h 1814"/>
                <a:gd name="T48" fmla="*/ 2147483647 w 1265"/>
                <a:gd name="T49" fmla="*/ 2147483647 h 1814"/>
                <a:gd name="T50" fmla="*/ 2147483647 w 1265"/>
                <a:gd name="T51" fmla="*/ 2147483647 h 1814"/>
                <a:gd name="T52" fmla="*/ 2147483647 w 1265"/>
                <a:gd name="T53" fmla="*/ 2147483647 h 1814"/>
                <a:gd name="T54" fmla="*/ 2147483647 w 1265"/>
                <a:gd name="T55" fmla="*/ 2147483647 h 1814"/>
                <a:gd name="T56" fmla="*/ 2147483647 w 1265"/>
                <a:gd name="T57" fmla="*/ 2147483647 h 1814"/>
                <a:gd name="T58" fmla="*/ 2147483647 w 1265"/>
                <a:gd name="T59" fmla="*/ 2147483647 h 1814"/>
                <a:gd name="T60" fmla="*/ 2147483647 w 1265"/>
                <a:gd name="T61" fmla="*/ 2147483647 h 1814"/>
                <a:gd name="T62" fmla="*/ 2147483647 w 1265"/>
                <a:gd name="T63" fmla="*/ 2147483647 h 1814"/>
                <a:gd name="T64" fmla="*/ 2147483647 w 1265"/>
                <a:gd name="T65" fmla="*/ 2147483647 h 1814"/>
                <a:gd name="T66" fmla="*/ 2147483647 w 1265"/>
                <a:gd name="T67" fmla="*/ 2147483647 h 1814"/>
                <a:gd name="T68" fmla="*/ 2147483647 w 1265"/>
                <a:gd name="T69" fmla="*/ 2147483647 h 1814"/>
                <a:gd name="T70" fmla="*/ 2147483647 w 1265"/>
                <a:gd name="T71" fmla="*/ 2147483647 h 1814"/>
                <a:gd name="T72" fmla="*/ 2147483647 w 1265"/>
                <a:gd name="T73" fmla="*/ 2147483647 h 1814"/>
                <a:gd name="T74" fmla="*/ 2147483647 w 1265"/>
                <a:gd name="T75" fmla="*/ 2147483647 h 1814"/>
                <a:gd name="T76" fmla="*/ 2147483647 w 1265"/>
                <a:gd name="T77" fmla="*/ 2147483647 h 1814"/>
                <a:gd name="T78" fmla="*/ 2147483647 w 1265"/>
                <a:gd name="T79" fmla="*/ 2147483647 h 1814"/>
                <a:gd name="T80" fmla="*/ 2147483647 w 1265"/>
                <a:gd name="T81" fmla="*/ 2147483647 h 1814"/>
                <a:gd name="T82" fmla="*/ 2147483647 w 1265"/>
                <a:gd name="T83" fmla="*/ 2147483647 h 1814"/>
                <a:gd name="T84" fmla="*/ 2147483647 w 1265"/>
                <a:gd name="T85" fmla="*/ 2147483647 h 1814"/>
                <a:gd name="T86" fmla="*/ 2147483647 w 1265"/>
                <a:gd name="T87" fmla="*/ 2147483647 h 1814"/>
                <a:gd name="T88" fmla="*/ 2147483647 w 1265"/>
                <a:gd name="T89" fmla="*/ 2147483647 h 1814"/>
                <a:gd name="T90" fmla="*/ 2147483647 w 1265"/>
                <a:gd name="T91" fmla="*/ 2147483647 h 1814"/>
                <a:gd name="T92" fmla="*/ 448895793 w 1265"/>
                <a:gd name="T93" fmla="*/ 2147483647 h 1814"/>
                <a:gd name="T94" fmla="*/ 2147483647 w 1265"/>
                <a:gd name="T95" fmla="*/ 2147483647 h 1814"/>
                <a:gd name="T96" fmla="*/ 2147483647 w 1265"/>
                <a:gd name="T97" fmla="*/ 2147483647 h 1814"/>
                <a:gd name="T98" fmla="*/ 2147483647 w 1265"/>
                <a:gd name="T99" fmla="*/ 2147483647 h 1814"/>
                <a:gd name="T100" fmla="*/ 2147483647 w 1265"/>
                <a:gd name="T101" fmla="*/ 2147483647 h 1814"/>
                <a:gd name="T102" fmla="*/ 2147483647 w 1265"/>
                <a:gd name="T103" fmla="*/ 2147483647 h 1814"/>
                <a:gd name="T104" fmla="*/ 2147483647 w 1265"/>
                <a:gd name="T105" fmla="*/ 2147483647 h 1814"/>
                <a:gd name="T106" fmla="*/ 2147483647 w 1265"/>
                <a:gd name="T107" fmla="*/ 2147483647 h 1814"/>
                <a:gd name="T108" fmla="*/ 2147483647 w 1265"/>
                <a:gd name="T109" fmla="*/ 2147483647 h 1814"/>
                <a:gd name="T110" fmla="*/ 2147483647 w 1265"/>
                <a:gd name="T111" fmla="*/ 2147483647 h 1814"/>
                <a:gd name="T112" fmla="*/ 2147483647 w 1265"/>
                <a:gd name="T113" fmla="*/ 2147483647 h 1814"/>
                <a:gd name="T114" fmla="*/ 2147483647 w 1265"/>
                <a:gd name="T115" fmla="*/ 2147483647 h 1814"/>
                <a:gd name="T116" fmla="*/ 2147483647 w 1265"/>
                <a:gd name="T117" fmla="*/ 2147483647 h 1814"/>
                <a:gd name="T118" fmla="*/ 2147483647 w 1265"/>
                <a:gd name="T119" fmla="*/ 2147483647 h 181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65"/>
                <a:gd name="T181" fmla="*/ 0 h 1814"/>
                <a:gd name="T182" fmla="*/ 1265 w 1265"/>
                <a:gd name="T183" fmla="*/ 1814 h 181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65" h="1814">
                  <a:moveTo>
                    <a:pt x="237" y="196"/>
                  </a:moveTo>
                  <a:lnTo>
                    <a:pt x="244" y="196"/>
                  </a:lnTo>
                  <a:lnTo>
                    <a:pt x="250" y="196"/>
                  </a:lnTo>
                  <a:lnTo>
                    <a:pt x="250" y="183"/>
                  </a:lnTo>
                  <a:lnTo>
                    <a:pt x="250" y="176"/>
                  </a:lnTo>
                  <a:lnTo>
                    <a:pt x="257" y="176"/>
                  </a:lnTo>
                  <a:lnTo>
                    <a:pt x="257" y="169"/>
                  </a:lnTo>
                  <a:lnTo>
                    <a:pt x="250" y="169"/>
                  </a:lnTo>
                  <a:lnTo>
                    <a:pt x="250" y="163"/>
                  </a:lnTo>
                  <a:lnTo>
                    <a:pt x="250" y="156"/>
                  </a:lnTo>
                  <a:lnTo>
                    <a:pt x="244" y="149"/>
                  </a:lnTo>
                  <a:lnTo>
                    <a:pt x="244" y="142"/>
                  </a:lnTo>
                  <a:lnTo>
                    <a:pt x="244" y="136"/>
                  </a:lnTo>
                  <a:lnTo>
                    <a:pt x="237" y="136"/>
                  </a:lnTo>
                  <a:lnTo>
                    <a:pt x="237" y="129"/>
                  </a:lnTo>
                  <a:lnTo>
                    <a:pt x="237" y="122"/>
                  </a:lnTo>
                  <a:lnTo>
                    <a:pt x="223" y="129"/>
                  </a:lnTo>
                  <a:lnTo>
                    <a:pt x="217" y="122"/>
                  </a:lnTo>
                  <a:lnTo>
                    <a:pt x="230" y="115"/>
                  </a:lnTo>
                  <a:lnTo>
                    <a:pt x="223" y="115"/>
                  </a:lnTo>
                  <a:lnTo>
                    <a:pt x="230" y="108"/>
                  </a:lnTo>
                  <a:lnTo>
                    <a:pt x="237" y="102"/>
                  </a:lnTo>
                  <a:lnTo>
                    <a:pt x="244" y="95"/>
                  </a:lnTo>
                  <a:lnTo>
                    <a:pt x="230" y="95"/>
                  </a:lnTo>
                  <a:lnTo>
                    <a:pt x="223" y="88"/>
                  </a:lnTo>
                  <a:lnTo>
                    <a:pt x="230" y="75"/>
                  </a:lnTo>
                  <a:lnTo>
                    <a:pt x="237" y="68"/>
                  </a:lnTo>
                  <a:lnTo>
                    <a:pt x="244" y="68"/>
                  </a:lnTo>
                  <a:lnTo>
                    <a:pt x="244" y="61"/>
                  </a:lnTo>
                  <a:lnTo>
                    <a:pt x="237" y="54"/>
                  </a:lnTo>
                  <a:lnTo>
                    <a:pt x="237" y="48"/>
                  </a:lnTo>
                  <a:lnTo>
                    <a:pt x="244" y="48"/>
                  </a:lnTo>
                  <a:lnTo>
                    <a:pt x="237" y="41"/>
                  </a:lnTo>
                  <a:lnTo>
                    <a:pt x="230" y="34"/>
                  </a:lnTo>
                  <a:lnTo>
                    <a:pt x="230" y="27"/>
                  </a:lnTo>
                  <a:lnTo>
                    <a:pt x="230" y="20"/>
                  </a:lnTo>
                  <a:lnTo>
                    <a:pt x="244" y="14"/>
                  </a:lnTo>
                  <a:lnTo>
                    <a:pt x="244" y="7"/>
                  </a:lnTo>
                  <a:lnTo>
                    <a:pt x="257" y="7"/>
                  </a:lnTo>
                  <a:lnTo>
                    <a:pt x="264" y="0"/>
                  </a:lnTo>
                  <a:lnTo>
                    <a:pt x="271" y="0"/>
                  </a:lnTo>
                  <a:lnTo>
                    <a:pt x="277" y="0"/>
                  </a:lnTo>
                  <a:lnTo>
                    <a:pt x="284" y="0"/>
                  </a:lnTo>
                  <a:lnTo>
                    <a:pt x="291" y="7"/>
                  </a:lnTo>
                  <a:lnTo>
                    <a:pt x="291" y="14"/>
                  </a:lnTo>
                  <a:lnTo>
                    <a:pt x="305" y="14"/>
                  </a:lnTo>
                  <a:lnTo>
                    <a:pt x="318" y="20"/>
                  </a:lnTo>
                  <a:lnTo>
                    <a:pt x="332" y="27"/>
                  </a:lnTo>
                  <a:lnTo>
                    <a:pt x="338" y="27"/>
                  </a:lnTo>
                  <a:lnTo>
                    <a:pt x="345" y="20"/>
                  </a:lnTo>
                  <a:lnTo>
                    <a:pt x="352" y="20"/>
                  </a:lnTo>
                  <a:lnTo>
                    <a:pt x="359" y="20"/>
                  </a:lnTo>
                  <a:lnTo>
                    <a:pt x="379" y="34"/>
                  </a:lnTo>
                  <a:lnTo>
                    <a:pt x="386" y="27"/>
                  </a:lnTo>
                  <a:lnTo>
                    <a:pt x="399" y="34"/>
                  </a:lnTo>
                  <a:lnTo>
                    <a:pt x="399" y="41"/>
                  </a:lnTo>
                  <a:lnTo>
                    <a:pt x="406" y="41"/>
                  </a:lnTo>
                  <a:lnTo>
                    <a:pt x="413" y="41"/>
                  </a:lnTo>
                  <a:lnTo>
                    <a:pt x="413" y="48"/>
                  </a:lnTo>
                  <a:lnTo>
                    <a:pt x="420" y="48"/>
                  </a:lnTo>
                  <a:lnTo>
                    <a:pt x="440" y="61"/>
                  </a:lnTo>
                  <a:lnTo>
                    <a:pt x="447" y="61"/>
                  </a:lnTo>
                  <a:lnTo>
                    <a:pt x="453" y="75"/>
                  </a:lnTo>
                  <a:lnTo>
                    <a:pt x="467" y="75"/>
                  </a:lnTo>
                  <a:lnTo>
                    <a:pt x="460" y="68"/>
                  </a:lnTo>
                  <a:lnTo>
                    <a:pt x="467" y="61"/>
                  </a:lnTo>
                  <a:lnTo>
                    <a:pt x="474" y="54"/>
                  </a:lnTo>
                  <a:lnTo>
                    <a:pt x="487" y="54"/>
                  </a:lnTo>
                  <a:lnTo>
                    <a:pt x="494" y="54"/>
                  </a:lnTo>
                  <a:lnTo>
                    <a:pt x="501" y="61"/>
                  </a:lnTo>
                  <a:lnTo>
                    <a:pt x="501" y="68"/>
                  </a:lnTo>
                  <a:lnTo>
                    <a:pt x="508" y="75"/>
                  </a:lnTo>
                  <a:lnTo>
                    <a:pt x="514" y="75"/>
                  </a:lnTo>
                  <a:lnTo>
                    <a:pt x="521" y="68"/>
                  </a:lnTo>
                  <a:lnTo>
                    <a:pt x="535" y="68"/>
                  </a:lnTo>
                  <a:lnTo>
                    <a:pt x="548" y="75"/>
                  </a:lnTo>
                  <a:lnTo>
                    <a:pt x="548" y="68"/>
                  </a:lnTo>
                  <a:lnTo>
                    <a:pt x="548" y="75"/>
                  </a:lnTo>
                  <a:lnTo>
                    <a:pt x="548" y="68"/>
                  </a:lnTo>
                  <a:lnTo>
                    <a:pt x="555" y="68"/>
                  </a:lnTo>
                  <a:lnTo>
                    <a:pt x="555" y="75"/>
                  </a:lnTo>
                  <a:lnTo>
                    <a:pt x="562" y="75"/>
                  </a:lnTo>
                  <a:lnTo>
                    <a:pt x="568" y="75"/>
                  </a:lnTo>
                  <a:lnTo>
                    <a:pt x="582" y="75"/>
                  </a:lnTo>
                  <a:lnTo>
                    <a:pt x="582" y="68"/>
                  </a:lnTo>
                  <a:lnTo>
                    <a:pt x="596" y="81"/>
                  </a:lnTo>
                  <a:lnTo>
                    <a:pt x="602" y="81"/>
                  </a:lnTo>
                  <a:lnTo>
                    <a:pt x="609" y="88"/>
                  </a:lnTo>
                  <a:lnTo>
                    <a:pt x="623" y="95"/>
                  </a:lnTo>
                  <a:lnTo>
                    <a:pt x="629" y="108"/>
                  </a:lnTo>
                  <a:lnTo>
                    <a:pt x="629" y="122"/>
                  </a:lnTo>
                  <a:lnTo>
                    <a:pt x="636" y="122"/>
                  </a:lnTo>
                  <a:lnTo>
                    <a:pt x="636" y="136"/>
                  </a:lnTo>
                  <a:lnTo>
                    <a:pt x="643" y="136"/>
                  </a:lnTo>
                  <a:lnTo>
                    <a:pt x="650" y="142"/>
                  </a:lnTo>
                  <a:lnTo>
                    <a:pt x="663" y="156"/>
                  </a:lnTo>
                  <a:lnTo>
                    <a:pt x="670" y="156"/>
                  </a:lnTo>
                  <a:lnTo>
                    <a:pt x="670" y="149"/>
                  </a:lnTo>
                  <a:lnTo>
                    <a:pt x="677" y="142"/>
                  </a:lnTo>
                  <a:lnTo>
                    <a:pt x="690" y="142"/>
                  </a:lnTo>
                  <a:lnTo>
                    <a:pt x="697" y="136"/>
                  </a:lnTo>
                  <a:lnTo>
                    <a:pt x="704" y="136"/>
                  </a:lnTo>
                  <a:lnTo>
                    <a:pt x="717" y="129"/>
                  </a:lnTo>
                  <a:lnTo>
                    <a:pt x="724" y="129"/>
                  </a:lnTo>
                  <a:lnTo>
                    <a:pt x="731" y="136"/>
                  </a:lnTo>
                  <a:lnTo>
                    <a:pt x="731" y="142"/>
                  </a:lnTo>
                  <a:lnTo>
                    <a:pt x="744" y="142"/>
                  </a:lnTo>
                  <a:lnTo>
                    <a:pt x="744" y="136"/>
                  </a:lnTo>
                  <a:lnTo>
                    <a:pt x="751" y="136"/>
                  </a:lnTo>
                  <a:lnTo>
                    <a:pt x="758" y="142"/>
                  </a:lnTo>
                  <a:lnTo>
                    <a:pt x="771" y="136"/>
                  </a:lnTo>
                  <a:lnTo>
                    <a:pt x="778" y="136"/>
                  </a:lnTo>
                  <a:lnTo>
                    <a:pt x="785" y="136"/>
                  </a:lnTo>
                  <a:lnTo>
                    <a:pt x="792" y="136"/>
                  </a:lnTo>
                  <a:lnTo>
                    <a:pt x="799" y="129"/>
                  </a:lnTo>
                  <a:lnTo>
                    <a:pt x="805" y="129"/>
                  </a:lnTo>
                  <a:lnTo>
                    <a:pt x="805" y="136"/>
                  </a:lnTo>
                  <a:lnTo>
                    <a:pt x="826" y="136"/>
                  </a:lnTo>
                  <a:lnTo>
                    <a:pt x="819" y="142"/>
                  </a:lnTo>
                  <a:lnTo>
                    <a:pt x="819" y="149"/>
                  </a:lnTo>
                  <a:lnTo>
                    <a:pt x="819" y="156"/>
                  </a:lnTo>
                  <a:lnTo>
                    <a:pt x="826" y="156"/>
                  </a:lnTo>
                  <a:lnTo>
                    <a:pt x="832" y="163"/>
                  </a:lnTo>
                  <a:lnTo>
                    <a:pt x="839" y="163"/>
                  </a:lnTo>
                  <a:lnTo>
                    <a:pt x="853" y="169"/>
                  </a:lnTo>
                  <a:lnTo>
                    <a:pt x="846" y="183"/>
                  </a:lnTo>
                  <a:lnTo>
                    <a:pt x="853" y="183"/>
                  </a:lnTo>
                  <a:lnTo>
                    <a:pt x="853" y="190"/>
                  </a:lnTo>
                  <a:lnTo>
                    <a:pt x="859" y="196"/>
                  </a:lnTo>
                  <a:lnTo>
                    <a:pt x="866" y="203"/>
                  </a:lnTo>
                  <a:lnTo>
                    <a:pt x="873" y="203"/>
                  </a:lnTo>
                  <a:lnTo>
                    <a:pt x="873" y="210"/>
                  </a:lnTo>
                  <a:lnTo>
                    <a:pt x="880" y="217"/>
                  </a:lnTo>
                  <a:lnTo>
                    <a:pt x="880" y="224"/>
                  </a:lnTo>
                  <a:lnTo>
                    <a:pt x="880" y="230"/>
                  </a:lnTo>
                  <a:lnTo>
                    <a:pt x="880" y="237"/>
                  </a:lnTo>
                  <a:lnTo>
                    <a:pt x="887" y="244"/>
                  </a:lnTo>
                  <a:lnTo>
                    <a:pt x="893" y="244"/>
                  </a:lnTo>
                  <a:lnTo>
                    <a:pt x="887" y="251"/>
                  </a:lnTo>
                  <a:lnTo>
                    <a:pt x="900" y="264"/>
                  </a:lnTo>
                  <a:lnTo>
                    <a:pt x="900" y="278"/>
                  </a:lnTo>
                  <a:lnTo>
                    <a:pt x="893" y="278"/>
                  </a:lnTo>
                  <a:lnTo>
                    <a:pt x="887" y="284"/>
                  </a:lnTo>
                  <a:lnTo>
                    <a:pt x="893" y="291"/>
                  </a:lnTo>
                  <a:lnTo>
                    <a:pt x="907" y="298"/>
                  </a:lnTo>
                  <a:lnTo>
                    <a:pt x="907" y="305"/>
                  </a:lnTo>
                  <a:lnTo>
                    <a:pt x="886" y="312"/>
                  </a:lnTo>
                  <a:lnTo>
                    <a:pt x="886" y="325"/>
                  </a:lnTo>
                  <a:lnTo>
                    <a:pt x="886" y="332"/>
                  </a:lnTo>
                  <a:lnTo>
                    <a:pt x="880" y="339"/>
                  </a:lnTo>
                  <a:lnTo>
                    <a:pt x="893" y="332"/>
                  </a:lnTo>
                  <a:lnTo>
                    <a:pt x="900" y="332"/>
                  </a:lnTo>
                  <a:lnTo>
                    <a:pt x="907" y="332"/>
                  </a:lnTo>
                  <a:lnTo>
                    <a:pt x="914" y="339"/>
                  </a:lnTo>
                  <a:lnTo>
                    <a:pt x="914" y="352"/>
                  </a:lnTo>
                  <a:lnTo>
                    <a:pt x="920" y="352"/>
                  </a:lnTo>
                  <a:lnTo>
                    <a:pt x="927" y="366"/>
                  </a:lnTo>
                  <a:lnTo>
                    <a:pt x="907" y="386"/>
                  </a:lnTo>
                  <a:lnTo>
                    <a:pt x="893" y="386"/>
                  </a:lnTo>
                  <a:lnTo>
                    <a:pt x="886" y="400"/>
                  </a:lnTo>
                  <a:lnTo>
                    <a:pt x="900" y="400"/>
                  </a:lnTo>
                  <a:lnTo>
                    <a:pt x="907" y="406"/>
                  </a:lnTo>
                  <a:lnTo>
                    <a:pt x="907" y="420"/>
                  </a:lnTo>
                  <a:lnTo>
                    <a:pt x="914" y="427"/>
                  </a:lnTo>
                  <a:lnTo>
                    <a:pt x="907" y="433"/>
                  </a:lnTo>
                  <a:lnTo>
                    <a:pt x="914" y="440"/>
                  </a:lnTo>
                  <a:lnTo>
                    <a:pt x="914" y="447"/>
                  </a:lnTo>
                  <a:lnTo>
                    <a:pt x="914" y="440"/>
                  </a:lnTo>
                  <a:lnTo>
                    <a:pt x="914" y="447"/>
                  </a:lnTo>
                  <a:lnTo>
                    <a:pt x="920" y="454"/>
                  </a:lnTo>
                  <a:lnTo>
                    <a:pt x="941" y="454"/>
                  </a:lnTo>
                  <a:lnTo>
                    <a:pt x="947" y="454"/>
                  </a:lnTo>
                  <a:lnTo>
                    <a:pt x="954" y="454"/>
                  </a:lnTo>
                  <a:lnTo>
                    <a:pt x="974" y="460"/>
                  </a:lnTo>
                  <a:lnTo>
                    <a:pt x="974" y="454"/>
                  </a:lnTo>
                  <a:lnTo>
                    <a:pt x="981" y="454"/>
                  </a:lnTo>
                  <a:lnTo>
                    <a:pt x="1002" y="454"/>
                  </a:lnTo>
                  <a:lnTo>
                    <a:pt x="1002" y="440"/>
                  </a:lnTo>
                  <a:lnTo>
                    <a:pt x="1008" y="433"/>
                  </a:lnTo>
                  <a:lnTo>
                    <a:pt x="1008" y="427"/>
                  </a:lnTo>
                  <a:lnTo>
                    <a:pt x="1008" y="420"/>
                  </a:lnTo>
                  <a:lnTo>
                    <a:pt x="1015" y="420"/>
                  </a:lnTo>
                  <a:lnTo>
                    <a:pt x="1022" y="427"/>
                  </a:lnTo>
                  <a:lnTo>
                    <a:pt x="1029" y="433"/>
                  </a:lnTo>
                  <a:lnTo>
                    <a:pt x="1029" y="420"/>
                  </a:lnTo>
                  <a:lnTo>
                    <a:pt x="1042" y="413"/>
                  </a:lnTo>
                  <a:lnTo>
                    <a:pt x="1049" y="413"/>
                  </a:lnTo>
                  <a:lnTo>
                    <a:pt x="1062" y="413"/>
                  </a:lnTo>
                  <a:lnTo>
                    <a:pt x="1069" y="413"/>
                  </a:lnTo>
                  <a:lnTo>
                    <a:pt x="1069" y="406"/>
                  </a:lnTo>
                  <a:lnTo>
                    <a:pt x="1076" y="406"/>
                  </a:lnTo>
                  <a:lnTo>
                    <a:pt x="1083" y="406"/>
                  </a:lnTo>
                  <a:lnTo>
                    <a:pt x="1090" y="406"/>
                  </a:lnTo>
                  <a:lnTo>
                    <a:pt x="1096" y="400"/>
                  </a:lnTo>
                  <a:lnTo>
                    <a:pt x="1090" y="393"/>
                  </a:lnTo>
                  <a:lnTo>
                    <a:pt x="1096" y="393"/>
                  </a:lnTo>
                  <a:lnTo>
                    <a:pt x="1096" y="379"/>
                  </a:lnTo>
                  <a:lnTo>
                    <a:pt x="1096" y="366"/>
                  </a:lnTo>
                  <a:lnTo>
                    <a:pt x="1110" y="373"/>
                  </a:lnTo>
                  <a:lnTo>
                    <a:pt x="1117" y="373"/>
                  </a:lnTo>
                  <a:lnTo>
                    <a:pt x="1130" y="379"/>
                  </a:lnTo>
                  <a:lnTo>
                    <a:pt x="1137" y="379"/>
                  </a:lnTo>
                  <a:lnTo>
                    <a:pt x="1144" y="359"/>
                  </a:lnTo>
                  <a:lnTo>
                    <a:pt x="1150" y="373"/>
                  </a:lnTo>
                  <a:lnTo>
                    <a:pt x="1144" y="379"/>
                  </a:lnTo>
                  <a:lnTo>
                    <a:pt x="1150" y="393"/>
                  </a:lnTo>
                  <a:lnTo>
                    <a:pt x="1157" y="400"/>
                  </a:lnTo>
                  <a:lnTo>
                    <a:pt x="1150" y="413"/>
                  </a:lnTo>
                  <a:lnTo>
                    <a:pt x="1150" y="420"/>
                  </a:lnTo>
                  <a:lnTo>
                    <a:pt x="1150" y="427"/>
                  </a:lnTo>
                  <a:lnTo>
                    <a:pt x="1157" y="427"/>
                  </a:lnTo>
                  <a:lnTo>
                    <a:pt x="1157" y="433"/>
                  </a:lnTo>
                  <a:lnTo>
                    <a:pt x="1164" y="440"/>
                  </a:lnTo>
                  <a:lnTo>
                    <a:pt x="1177" y="440"/>
                  </a:lnTo>
                  <a:lnTo>
                    <a:pt x="1184" y="447"/>
                  </a:lnTo>
                  <a:lnTo>
                    <a:pt x="1191" y="440"/>
                  </a:lnTo>
                  <a:lnTo>
                    <a:pt x="1211" y="440"/>
                  </a:lnTo>
                  <a:lnTo>
                    <a:pt x="1211" y="447"/>
                  </a:lnTo>
                  <a:lnTo>
                    <a:pt x="1218" y="454"/>
                  </a:lnTo>
                  <a:lnTo>
                    <a:pt x="1225" y="467"/>
                  </a:lnTo>
                  <a:lnTo>
                    <a:pt x="1218" y="467"/>
                  </a:lnTo>
                  <a:lnTo>
                    <a:pt x="1225" y="488"/>
                  </a:lnTo>
                  <a:lnTo>
                    <a:pt x="1218" y="501"/>
                  </a:lnTo>
                  <a:lnTo>
                    <a:pt x="1218" y="508"/>
                  </a:lnTo>
                  <a:lnTo>
                    <a:pt x="1225" y="515"/>
                  </a:lnTo>
                  <a:lnTo>
                    <a:pt x="1232" y="508"/>
                  </a:lnTo>
                  <a:lnTo>
                    <a:pt x="1238" y="494"/>
                  </a:lnTo>
                  <a:lnTo>
                    <a:pt x="1245" y="501"/>
                  </a:lnTo>
                  <a:lnTo>
                    <a:pt x="1252" y="508"/>
                  </a:lnTo>
                  <a:lnTo>
                    <a:pt x="1252" y="501"/>
                  </a:lnTo>
                  <a:lnTo>
                    <a:pt x="1259" y="508"/>
                  </a:lnTo>
                  <a:lnTo>
                    <a:pt x="1265" y="508"/>
                  </a:lnTo>
                  <a:lnTo>
                    <a:pt x="1259" y="515"/>
                  </a:lnTo>
                  <a:lnTo>
                    <a:pt x="1259" y="521"/>
                  </a:lnTo>
                  <a:lnTo>
                    <a:pt x="1259" y="528"/>
                  </a:lnTo>
                  <a:lnTo>
                    <a:pt x="1245" y="528"/>
                  </a:lnTo>
                  <a:lnTo>
                    <a:pt x="1252" y="535"/>
                  </a:lnTo>
                  <a:lnTo>
                    <a:pt x="1252" y="542"/>
                  </a:lnTo>
                  <a:lnTo>
                    <a:pt x="1252" y="555"/>
                  </a:lnTo>
                  <a:lnTo>
                    <a:pt x="1245" y="562"/>
                  </a:lnTo>
                  <a:lnTo>
                    <a:pt x="1252" y="562"/>
                  </a:lnTo>
                  <a:lnTo>
                    <a:pt x="1252" y="569"/>
                  </a:lnTo>
                  <a:lnTo>
                    <a:pt x="1259" y="582"/>
                  </a:lnTo>
                  <a:lnTo>
                    <a:pt x="1252" y="582"/>
                  </a:lnTo>
                  <a:lnTo>
                    <a:pt x="1252" y="589"/>
                  </a:lnTo>
                  <a:lnTo>
                    <a:pt x="1245" y="589"/>
                  </a:lnTo>
                  <a:lnTo>
                    <a:pt x="1238" y="589"/>
                  </a:lnTo>
                  <a:lnTo>
                    <a:pt x="1232" y="589"/>
                  </a:lnTo>
                  <a:lnTo>
                    <a:pt x="1225" y="589"/>
                  </a:lnTo>
                  <a:lnTo>
                    <a:pt x="1218" y="596"/>
                  </a:lnTo>
                  <a:lnTo>
                    <a:pt x="1211" y="596"/>
                  </a:lnTo>
                  <a:lnTo>
                    <a:pt x="1205" y="603"/>
                  </a:lnTo>
                  <a:lnTo>
                    <a:pt x="1191" y="603"/>
                  </a:lnTo>
                  <a:lnTo>
                    <a:pt x="1171" y="603"/>
                  </a:lnTo>
                  <a:lnTo>
                    <a:pt x="1164" y="616"/>
                  </a:lnTo>
                  <a:lnTo>
                    <a:pt x="1157" y="616"/>
                  </a:lnTo>
                  <a:lnTo>
                    <a:pt x="1150" y="609"/>
                  </a:lnTo>
                  <a:lnTo>
                    <a:pt x="1137" y="616"/>
                  </a:lnTo>
                  <a:lnTo>
                    <a:pt x="1137" y="609"/>
                  </a:lnTo>
                  <a:lnTo>
                    <a:pt x="1130" y="616"/>
                  </a:lnTo>
                  <a:lnTo>
                    <a:pt x="1130" y="609"/>
                  </a:lnTo>
                  <a:lnTo>
                    <a:pt x="1123" y="616"/>
                  </a:lnTo>
                  <a:lnTo>
                    <a:pt x="1117" y="616"/>
                  </a:lnTo>
                  <a:lnTo>
                    <a:pt x="1110" y="616"/>
                  </a:lnTo>
                  <a:lnTo>
                    <a:pt x="1123" y="623"/>
                  </a:lnTo>
                  <a:lnTo>
                    <a:pt x="1130" y="623"/>
                  </a:lnTo>
                  <a:lnTo>
                    <a:pt x="1137" y="636"/>
                  </a:lnTo>
                  <a:lnTo>
                    <a:pt x="1130" y="643"/>
                  </a:lnTo>
                  <a:lnTo>
                    <a:pt x="1123" y="650"/>
                  </a:lnTo>
                  <a:lnTo>
                    <a:pt x="1130" y="650"/>
                  </a:lnTo>
                  <a:lnTo>
                    <a:pt x="1130" y="657"/>
                  </a:lnTo>
                  <a:lnTo>
                    <a:pt x="1137" y="657"/>
                  </a:lnTo>
                  <a:lnTo>
                    <a:pt x="1137" y="664"/>
                  </a:lnTo>
                  <a:lnTo>
                    <a:pt x="1144" y="664"/>
                  </a:lnTo>
                  <a:lnTo>
                    <a:pt x="1144" y="670"/>
                  </a:lnTo>
                  <a:lnTo>
                    <a:pt x="1144" y="677"/>
                  </a:lnTo>
                  <a:lnTo>
                    <a:pt x="1123" y="684"/>
                  </a:lnTo>
                  <a:lnTo>
                    <a:pt x="1130" y="691"/>
                  </a:lnTo>
                  <a:lnTo>
                    <a:pt x="1123" y="704"/>
                  </a:lnTo>
                  <a:lnTo>
                    <a:pt x="1130" y="704"/>
                  </a:lnTo>
                  <a:lnTo>
                    <a:pt x="1137" y="711"/>
                  </a:lnTo>
                  <a:lnTo>
                    <a:pt x="1150" y="724"/>
                  </a:lnTo>
                  <a:lnTo>
                    <a:pt x="1157" y="718"/>
                  </a:lnTo>
                  <a:lnTo>
                    <a:pt x="1164" y="711"/>
                  </a:lnTo>
                  <a:lnTo>
                    <a:pt x="1177" y="718"/>
                  </a:lnTo>
                  <a:lnTo>
                    <a:pt x="1177" y="724"/>
                  </a:lnTo>
                  <a:lnTo>
                    <a:pt x="1177" y="738"/>
                  </a:lnTo>
                  <a:lnTo>
                    <a:pt x="1177" y="745"/>
                  </a:lnTo>
                  <a:lnTo>
                    <a:pt x="1177" y="752"/>
                  </a:lnTo>
                  <a:lnTo>
                    <a:pt x="1177" y="758"/>
                  </a:lnTo>
                  <a:lnTo>
                    <a:pt x="1164" y="765"/>
                  </a:lnTo>
                  <a:lnTo>
                    <a:pt x="1157" y="765"/>
                  </a:lnTo>
                  <a:lnTo>
                    <a:pt x="1150" y="765"/>
                  </a:lnTo>
                  <a:lnTo>
                    <a:pt x="1150" y="772"/>
                  </a:lnTo>
                  <a:lnTo>
                    <a:pt x="1150" y="779"/>
                  </a:lnTo>
                  <a:lnTo>
                    <a:pt x="1144" y="785"/>
                  </a:lnTo>
                  <a:lnTo>
                    <a:pt x="1144" y="792"/>
                  </a:lnTo>
                  <a:lnTo>
                    <a:pt x="1157" y="799"/>
                  </a:lnTo>
                  <a:lnTo>
                    <a:pt x="1157" y="806"/>
                  </a:lnTo>
                  <a:lnTo>
                    <a:pt x="1157" y="812"/>
                  </a:lnTo>
                  <a:lnTo>
                    <a:pt x="1150" y="819"/>
                  </a:lnTo>
                  <a:lnTo>
                    <a:pt x="1157" y="819"/>
                  </a:lnTo>
                  <a:lnTo>
                    <a:pt x="1164" y="819"/>
                  </a:lnTo>
                  <a:lnTo>
                    <a:pt x="1171" y="826"/>
                  </a:lnTo>
                  <a:lnTo>
                    <a:pt x="1171" y="833"/>
                  </a:lnTo>
                  <a:lnTo>
                    <a:pt x="1164" y="840"/>
                  </a:lnTo>
                  <a:lnTo>
                    <a:pt x="1157" y="846"/>
                  </a:lnTo>
                  <a:lnTo>
                    <a:pt x="1144" y="840"/>
                  </a:lnTo>
                  <a:lnTo>
                    <a:pt x="1144" y="846"/>
                  </a:lnTo>
                  <a:lnTo>
                    <a:pt x="1144" y="853"/>
                  </a:lnTo>
                  <a:lnTo>
                    <a:pt x="1137" y="860"/>
                  </a:lnTo>
                  <a:lnTo>
                    <a:pt x="1130" y="873"/>
                  </a:lnTo>
                  <a:lnTo>
                    <a:pt x="1130" y="880"/>
                  </a:lnTo>
                  <a:lnTo>
                    <a:pt x="1130" y="887"/>
                  </a:lnTo>
                  <a:lnTo>
                    <a:pt x="1130" y="894"/>
                  </a:lnTo>
                  <a:lnTo>
                    <a:pt x="1137" y="894"/>
                  </a:lnTo>
                  <a:lnTo>
                    <a:pt x="1137" y="887"/>
                  </a:lnTo>
                  <a:lnTo>
                    <a:pt x="1137" y="880"/>
                  </a:lnTo>
                  <a:lnTo>
                    <a:pt x="1137" y="887"/>
                  </a:lnTo>
                  <a:lnTo>
                    <a:pt x="1144" y="887"/>
                  </a:lnTo>
                  <a:lnTo>
                    <a:pt x="1150" y="894"/>
                  </a:lnTo>
                  <a:lnTo>
                    <a:pt x="1150" y="900"/>
                  </a:lnTo>
                  <a:lnTo>
                    <a:pt x="1150" y="907"/>
                  </a:lnTo>
                  <a:lnTo>
                    <a:pt x="1144" y="907"/>
                  </a:lnTo>
                  <a:lnTo>
                    <a:pt x="1137" y="921"/>
                  </a:lnTo>
                  <a:lnTo>
                    <a:pt x="1130" y="914"/>
                  </a:lnTo>
                  <a:lnTo>
                    <a:pt x="1130" y="921"/>
                  </a:lnTo>
                  <a:lnTo>
                    <a:pt x="1130" y="934"/>
                  </a:lnTo>
                  <a:lnTo>
                    <a:pt x="1123" y="934"/>
                  </a:lnTo>
                  <a:lnTo>
                    <a:pt x="1123" y="928"/>
                  </a:lnTo>
                  <a:lnTo>
                    <a:pt x="1123" y="921"/>
                  </a:lnTo>
                  <a:lnTo>
                    <a:pt x="1123" y="914"/>
                  </a:lnTo>
                  <a:lnTo>
                    <a:pt x="1117" y="914"/>
                  </a:lnTo>
                  <a:lnTo>
                    <a:pt x="1117" y="921"/>
                  </a:lnTo>
                  <a:lnTo>
                    <a:pt x="1117" y="928"/>
                  </a:lnTo>
                  <a:lnTo>
                    <a:pt x="1117" y="934"/>
                  </a:lnTo>
                  <a:lnTo>
                    <a:pt x="1110" y="934"/>
                  </a:lnTo>
                  <a:lnTo>
                    <a:pt x="1110" y="941"/>
                  </a:lnTo>
                  <a:lnTo>
                    <a:pt x="1117" y="941"/>
                  </a:lnTo>
                  <a:lnTo>
                    <a:pt x="1117" y="948"/>
                  </a:lnTo>
                  <a:lnTo>
                    <a:pt x="1117" y="941"/>
                  </a:lnTo>
                  <a:lnTo>
                    <a:pt x="1117" y="934"/>
                  </a:lnTo>
                  <a:lnTo>
                    <a:pt x="1123" y="934"/>
                  </a:lnTo>
                  <a:lnTo>
                    <a:pt x="1123" y="948"/>
                  </a:lnTo>
                  <a:lnTo>
                    <a:pt x="1130" y="948"/>
                  </a:lnTo>
                  <a:lnTo>
                    <a:pt x="1137" y="948"/>
                  </a:lnTo>
                  <a:lnTo>
                    <a:pt x="1144" y="948"/>
                  </a:lnTo>
                  <a:lnTo>
                    <a:pt x="1150" y="948"/>
                  </a:lnTo>
                  <a:lnTo>
                    <a:pt x="1150" y="955"/>
                  </a:lnTo>
                  <a:lnTo>
                    <a:pt x="1157" y="955"/>
                  </a:lnTo>
                  <a:lnTo>
                    <a:pt x="1150" y="948"/>
                  </a:lnTo>
                  <a:lnTo>
                    <a:pt x="1157" y="948"/>
                  </a:lnTo>
                  <a:lnTo>
                    <a:pt x="1150" y="934"/>
                  </a:lnTo>
                  <a:lnTo>
                    <a:pt x="1150" y="921"/>
                  </a:lnTo>
                  <a:lnTo>
                    <a:pt x="1164" y="928"/>
                  </a:lnTo>
                  <a:lnTo>
                    <a:pt x="1164" y="934"/>
                  </a:lnTo>
                  <a:lnTo>
                    <a:pt x="1171" y="941"/>
                  </a:lnTo>
                  <a:lnTo>
                    <a:pt x="1171" y="948"/>
                  </a:lnTo>
                  <a:lnTo>
                    <a:pt x="1164" y="948"/>
                  </a:lnTo>
                  <a:lnTo>
                    <a:pt x="1171" y="955"/>
                  </a:lnTo>
                  <a:lnTo>
                    <a:pt x="1171" y="961"/>
                  </a:lnTo>
                  <a:lnTo>
                    <a:pt x="1157" y="968"/>
                  </a:lnTo>
                  <a:lnTo>
                    <a:pt x="1144" y="975"/>
                  </a:lnTo>
                  <a:lnTo>
                    <a:pt x="1137" y="975"/>
                  </a:lnTo>
                  <a:lnTo>
                    <a:pt x="1130" y="975"/>
                  </a:lnTo>
                  <a:lnTo>
                    <a:pt x="1130" y="968"/>
                  </a:lnTo>
                  <a:lnTo>
                    <a:pt x="1137" y="961"/>
                  </a:lnTo>
                  <a:lnTo>
                    <a:pt x="1130" y="955"/>
                  </a:lnTo>
                  <a:lnTo>
                    <a:pt x="1123" y="961"/>
                  </a:lnTo>
                  <a:lnTo>
                    <a:pt x="1123" y="968"/>
                  </a:lnTo>
                  <a:lnTo>
                    <a:pt x="1117" y="961"/>
                  </a:lnTo>
                  <a:lnTo>
                    <a:pt x="1117" y="968"/>
                  </a:lnTo>
                  <a:lnTo>
                    <a:pt x="1110" y="975"/>
                  </a:lnTo>
                  <a:lnTo>
                    <a:pt x="1110" y="988"/>
                  </a:lnTo>
                  <a:lnTo>
                    <a:pt x="1117" y="988"/>
                  </a:lnTo>
                  <a:lnTo>
                    <a:pt x="1117" y="995"/>
                  </a:lnTo>
                  <a:lnTo>
                    <a:pt x="1117" y="1002"/>
                  </a:lnTo>
                  <a:lnTo>
                    <a:pt x="1110" y="1002"/>
                  </a:lnTo>
                  <a:lnTo>
                    <a:pt x="1110" y="1009"/>
                  </a:lnTo>
                  <a:lnTo>
                    <a:pt x="1123" y="1022"/>
                  </a:lnTo>
                  <a:lnTo>
                    <a:pt x="1117" y="1022"/>
                  </a:lnTo>
                  <a:lnTo>
                    <a:pt x="1110" y="1022"/>
                  </a:lnTo>
                  <a:lnTo>
                    <a:pt x="1103" y="1029"/>
                  </a:lnTo>
                  <a:lnTo>
                    <a:pt x="1096" y="1036"/>
                  </a:lnTo>
                  <a:lnTo>
                    <a:pt x="1096" y="1043"/>
                  </a:lnTo>
                  <a:lnTo>
                    <a:pt x="1089" y="1043"/>
                  </a:lnTo>
                  <a:lnTo>
                    <a:pt x="1089" y="1049"/>
                  </a:lnTo>
                  <a:lnTo>
                    <a:pt x="1083" y="1056"/>
                  </a:lnTo>
                  <a:lnTo>
                    <a:pt x="1076" y="1049"/>
                  </a:lnTo>
                  <a:lnTo>
                    <a:pt x="1076" y="1063"/>
                  </a:lnTo>
                  <a:lnTo>
                    <a:pt x="1069" y="1070"/>
                  </a:lnTo>
                  <a:lnTo>
                    <a:pt x="1062" y="1070"/>
                  </a:lnTo>
                  <a:lnTo>
                    <a:pt x="1062" y="1063"/>
                  </a:lnTo>
                  <a:lnTo>
                    <a:pt x="1056" y="1070"/>
                  </a:lnTo>
                  <a:lnTo>
                    <a:pt x="1049" y="1083"/>
                  </a:lnTo>
                  <a:lnTo>
                    <a:pt x="1062" y="1090"/>
                  </a:lnTo>
                  <a:lnTo>
                    <a:pt x="1076" y="1076"/>
                  </a:lnTo>
                  <a:lnTo>
                    <a:pt x="1083" y="1076"/>
                  </a:lnTo>
                  <a:lnTo>
                    <a:pt x="1089" y="1076"/>
                  </a:lnTo>
                  <a:lnTo>
                    <a:pt x="1096" y="1076"/>
                  </a:lnTo>
                  <a:lnTo>
                    <a:pt x="1096" y="1083"/>
                  </a:lnTo>
                  <a:lnTo>
                    <a:pt x="1096" y="1090"/>
                  </a:lnTo>
                  <a:lnTo>
                    <a:pt x="1103" y="1090"/>
                  </a:lnTo>
                  <a:lnTo>
                    <a:pt x="1103" y="1104"/>
                  </a:lnTo>
                  <a:lnTo>
                    <a:pt x="1103" y="1117"/>
                  </a:lnTo>
                  <a:lnTo>
                    <a:pt x="1110" y="1117"/>
                  </a:lnTo>
                  <a:lnTo>
                    <a:pt x="1103" y="1124"/>
                  </a:lnTo>
                  <a:lnTo>
                    <a:pt x="1096" y="1124"/>
                  </a:lnTo>
                  <a:lnTo>
                    <a:pt x="1089" y="1124"/>
                  </a:lnTo>
                  <a:lnTo>
                    <a:pt x="1089" y="1131"/>
                  </a:lnTo>
                  <a:lnTo>
                    <a:pt x="1096" y="1137"/>
                  </a:lnTo>
                  <a:lnTo>
                    <a:pt x="1089" y="1151"/>
                  </a:lnTo>
                  <a:lnTo>
                    <a:pt x="1083" y="1158"/>
                  </a:lnTo>
                  <a:lnTo>
                    <a:pt x="1076" y="1158"/>
                  </a:lnTo>
                  <a:lnTo>
                    <a:pt x="1076" y="1164"/>
                  </a:lnTo>
                  <a:lnTo>
                    <a:pt x="1076" y="1171"/>
                  </a:lnTo>
                  <a:lnTo>
                    <a:pt x="1076" y="1178"/>
                  </a:lnTo>
                  <a:lnTo>
                    <a:pt x="1083" y="1178"/>
                  </a:lnTo>
                  <a:lnTo>
                    <a:pt x="1083" y="1185"/>
                  </a:lnTo>
                  <a:lnTo>
                    <a:pt x="1076" y="1191"/>
                  </a:lnTo>
                  <a:lnTo>
                    <a:pt x="1076" y="1198"/>
                  </a:lnTo>
                  <a:lnTo>
                    <a:pt x="1069" y="1198"/>
                  </a:lnTo>
                  <a:lnTo>
                    <a:pt x="1062" y="1191"/>
                  </a:lnTo>
                  <a:lnTo>
                    <a:pt x="1056" y="1198"/>
                  </a:lnTo>
                  <a:lnTo>
                    <a:pt x="1049" y="1198"/>
                  </a:lnTo>
                  <a:lnTo>
                    <a:pt x="1049" y="1205"/>
                  </a:lnTo>
                  <a:lnTo>
                    <a:pt x="1042" y="1205"/>
                  </a:lnTo>
                  <a:lnTo>
                    <a:pt x="1035" y="1219"/>
                  </a:lnTo>
                  <a:lnTo>
                    <a:pt x="1029" y="1225"/>
                  </a:lnTo>
                  <a:lnTo>
                    <a:pt x="1022" y="1219"/>
                  </a:lnTo>
                  <a:lnTo>
                    <a:pt x="1029" y="1219"/>
                  </a:lnTo>
                  <a:lnTo>
                    <a:pt x="1022" y="1212"/>
                  </a:lnTo>
                  <a:lnTo>
                    <a:pt x="1015" y="1205"/>
                  </a:lnTo>
                  <a:lnTo>
                    <a:pt x="1008" y="1205"/>
                  </a:lnTo>
                  <a:lnTo>
                    <a:pt x="1002" y="1191"/>
                  </a:lnTo>
                  <a:lnTo>
                    <a:pt x="995" y="1185"/>
                  </a:lnTo>
                  <a:lnTo>
                    <a:pt x="988" y="1191"/>
                  </a:lnTo>
                  <a:lnTo>
                    <a:pt x="981" y="1185"/>
                  </a:lnTo>
                  <a:lnTo>
                    <a:pt x="988" y="1205"/>
                  </a:lnTo>
                  <a:lnTo>
                    <a:pt x="981" y="1205"/>
                  </a:lnTo>
                  <a:lnTo>
                    <a:pt x="988" y="1205"/>
                  </a:lnTo>
                  <a:lnTo>
                    <a:pt x="981" y="1205"/>
                  </a:lnTo>
                  <a:lnTo>
                    <a:pt x="974" y="1212"/>
                  </a:lnTo>
                  <a:lnTo>
                    <a:pt x="974" y="1205"/>
                  </a:lnTo>
                  <a:lnTo>
                    <a:pt x="968" y="1205"/>
                  </a:lnTo>
                  <a:lnTo>
                    <a:pt x="974" y="1198"/>
                  </a:lnTo>
                  <a:lnTo>
                    <a:pt x="974" y="1192"/>
                  </a:lnTo>
                  <a:lnTo>
                    <a:pt x="974" y="1185"/>
                  </a:lnTo>
                  <a:lnTo>
                    <a:pt x="974" y="1178"/>
                  </a:lnTo>
                  <a:lnTo>
                    <a:pt x="968" y="1178"/>
                  </a:lnTo>
                  <a:lnTo>
                    <a:pt x="954" y="1178"/>
                  </a:lnTo>
                  <a:lnTo>
                    <a:pt x="947" y="1178"/>
                  </a:lnTo>
                  <a:lnTo>
                    <a:pt x="934" y="1178"/>
                  </a:lnTo>
                  <a:lnTo>
                    <a:pt x="927" y="1185"/>
                  </a:lnTo>
                  <a:lnTo>
                    <a:pt x="934" y="1185"/>
                  </a:lnTo>
                  <a:lnTo>
                    <a:pt x="927" y="1192"/>
                  </a:lnTo>
                  <a:lnTo>
                    <a:pt x="927" y="1205"/>
                  </a:lnTo>
                  <a:lnTo>
                    <a:pt x="920" y="1205"/>
                  </a:lnTo>
                  <a:lnTo>
                    <a:pt x="927" y="1219"/>
                  </a:lnTo>
                  <a:lnTo>
                    <a:pt x="920" y="1232"/>
                  </a:lnTo>
                  <a:lnTo>
                    <a:pt x="920" y="1239"/>
                  </a:lnTo>
                  <a:lnTo>
                    <a:pt x="927" y="1246"/>
                  </a:lnTo>
                  <a:lnTo>
                    <a:pt x="934" y="1252"/>
                  </a:lnTo>
                  <a:lnTo>
                    <a:pt x="941" y="1252"/>
                  </a:lnTo>
                  <a:lnTo>
                    <a:pt x="934" y="1252"/>
                  </a:lnTo>
                  <a:lnTo>
                    <a:pt x="927" y="1259"/>
                  </a:lnTo>
                  <a:lnTo>
                    <a:pt x="920" y="1273"/>
                  </a:lnTo>
                  <a:lnTo>
                    <a:pt x="900" y="1286"/>
                  </a:lnTo>
                  <a:lnTo>
                    <a:pt x="914" y="1286"/>
                  </a:lnTo>
                  <a:lnTo>
                    <a:pt x="920" y="1286"/>
                  </a:lnTo>
                  <a:lnTo>
                    <a:pt x="914" y="1300"/>
                  </a:lnTo>
                  <a:lnTo>
                    <a:pt x="920" y="1300"/>
                  </a:lnTo>
                  <a:lnTo>
                    <a:pt x="920" y="1307"/>
                  </a:lnTo>
                  <a:lnTo>
                    <a:pt x="934" y="1313"/>
                  </a:lnTo>
                  <a:lnTo>
                    <a:pt x="934" y="1307"/>
                  </a:lnTo>
                  <a:lnTo>
                    <a:pt x="941" y="1313"/>
                  </a:lnTo>
                  <a:lnTo>
                    <a:pt x="934" y="1320"/>
                  </a:lnTo>
                  <a:lnTo>
                    <a:pt x="941" y="1327"/>
                  </a:lnTo>
                  <a:lnTo>
                    <a:pt x="941" y="1340"/>
                  </a:lnTo>
                  <a:lnTo>
                    <a:pt x="947" y="1340"/>
                  </a:lnTo>
                  <a:lnTo>
                    <a:pt x="947" y="1347"/>
                  </a:lnTo>
                  <a:lnTo>
                    <a:pt x="954" y="1354"/>
                  </a:lnTo>
                  <a:lnTo>
                    <a:pt x="961" y="1354"/>
                  </a:lnTo>
                  <a:lnTo>
                    <a:pt x="961" y="1367"/>
                  </a:lnTo>
                  <a:lnTo>
                    <a:pt x="954" y="1367"/>
                  </a:lnTo>
                  <a:lnTo>
                    <a:pt x="947" y="1367"/>
                  </a:lnTo>
                  <a:lnTo>
                    <a:pt x="947" y="1374"/>
                  </a:lnTo>
                  <a:lnTo>
                    <a:pt x="941" y="1367"/>
                  </a:lnTo>
                  <a:lnTo>
                    <a:pt x="934" y="1367"/>
                  </a:lnTo>
                  <a:lnTo>
                    <a:pt x="914" y="1367"/>
                  </a:lnTo>
                  <a:lnTo>
                    <a:pt x="914" y="1374"/>
                  </a:lnTo>
                  <a:lnTo>
                    <a:pt x="914" y="1381"/>
                  </a:lnTo>
                  <a:lnTo>
                    <a:pt x="893" y="1388"/>
                  </a:lnTo>
                  <a:lnTo>
                    <a:pt x="886" y="1395"/>
                  </a:lnTo>
                  <a:lnTo>
                    <a:pt x="900" y="1395"/>
                  </a:lnTo>
                  <a:lnTo>
                    <a:pt x="900" y="1401"/>
                  </a:lnTo>
                  <a:lnTo>
                    <a:pt x="913" y="1408"/>
                  </a:lnTo>
                  <a:lnTo>
                    <a:pt x="920" y="1408"/>
                  </a:lnTo>
                  <a:lnTo>
                    <a:pt x="927" y="1408"/>
                  </a:lnTo>
                  <a:lnTo>
                    <a:pt x="934" y="1415"/>
                  </a:lnTo>
                  <a:lnTo>
                    <a:pt x="927" y="1422"/>
                  </a:lnTo>
                  <a:lnTo>
                    <a:pt x="920" y="1428"/>
                  </a:lnTo>
                  <a:lnTo>
                    <a:pt x="920" y="1435"/>
                  </a:lnTo>
                  <a:lnTo>
                    <a:pt x="920" y="1442"/>
                  </a:lnTo>
                  <a:lnTo>
                    <a:pt x="927" y="1449"/>
                  </a:lnTo>
                  <a:lnTo>
                    <a:pt x="927" y="1455"/>
                  </a:lnTo>
                  <a:lnTo>
                    <a:pt x="920" y="1455"/>
                  </a:lnTo>
                  <a:lnTo>
                    <a:pt x="913" y="1455"/>
                  </a:lnTo>
                  <a:lnTo>
                    <a:pt x="907" y="1455"/>
                  </a:lnTo>
                  <a:lnTo>
                    <a:pt x="900" y="1449"/>
                  </a:lnTo>
                  <a:lnTo>
                    <a:pt x="880" y="1449"/>
                  </a:lnTo>
                  <a:lnTo>
                    <a:pt x="853" y="1449"/>
                  </a:lnTo>
                  <a:lnTo>
                    <a:pt x="846" y="1442"/>
                  </a:lnTo>
                  <a:lnTo>
                    <a:pt x="832" y="1449"/>
                  </a:lnTo>
                  <a:lnTo>
                    <a:pt x="819" y="1442"/>
                  </a:lnTo>
                  <a:lnTo>
                    <a:pt x="805" y="1449"/>
                  </a:lnTo>
                  <a:lnTo>
                    <a:pt x="798" y="1449"/>
                  </a:lnTo>
                  <a:lnTo>
                    <a:pt x="792" y="1449"/>
                  </a:lnTo>
                  <a:lnTo>
                    <a:pt x="785" y="1449"/>
                  </a:lnTo>
                  <a:lnTo>
                    <a:pt x="771" y="1449"/>
                  </a:lnTo>
                  <a:lnTo>
                    <a:pt x="771" y="1455"/>
                  </a:lnTo>
                  <a:lnTo>
                    <a:pt x="765" y="1462"/>
                  </a:lnTo>
                  <a:lnTo>
                    <a:pt x="765" y="1469"/>
                  </a:lnTo>
                  <a:lnTo>
                    <a:pt x="765" y="1476"/>
                  </a:lnTo>
                  <a:lnTo>
                    <a:pt x="751" y="1483"/>
                  </a:lnTo>
                  <a:lnTo>
                    <a:pt x="738" y="1483"/>
                  </a:lnTo>
                  <a:lnTo>
                    <a:pt x="731" y="1483"/>
                  </a:lnTo>
                  <a:lnTo>
                    <a:pt x="731" y="1489"/>
                  </a:lnTo>
                  <a:lnTo>
                    <a:pt x="738" y="1489"/>
                  </a:lnTo>
                  <a:lnTo>
                    <a:pt x="731" y="1496"/>
                  </a:lnTo>
                  <a:lnTo>
                    <a:pt x="724" y="1489"/>
                  </a:lnTo>
                  <a:lnTo>
                    <a:pt x="731" y="1496"/>
                  </a:lnTo>
                  <a:lnTo>
                    <a:pt x="731" y="1510"/>
                  </a:lnTo>
                  <a:lnTo>
                    <a:pt x="731" y="1523"/>
                  </a:lnTo>
                  <a:lnTo>
                    <a:pt x="738" y="1530"/>
                  </a:lnTo>
                  <a:lnTo>
                    <a:pt x="738" y="1537"/>
                  </a:lnTo>
                  <a:lnTo>
                    <a:pt x="744" y="1543"/>
                  </a:lnTo>
                  <a:lnTo>
                    <a:pt x="738" y="1543"/>
                  </a:lnTo>
                  <a:lnTo>
                    <a:pt x="724" y="1557"/>
                  </a:lnTo>
                  <a:lnTo>
                    <a:pt x="704" y="1557"/>
                  </a:lnTo>
                  <a:lnTo>
                    <a:pt x="697" y="1564"/>
                  </a:lnTo>
                  <a:lnTo>
                    <a:pt x="690" y="1564"/>
                  </a:lnTo>
                  <a:lnTo>
                    <a:pt x="690" y="1570"/>
                  </a:lnTo>
                  <a:lnTo>
                    <a:pt x="683" y="1570"/>
                  </a:lnTo>
                  <a:lnTo>
                    <a:pt x="677" y="1564"/>
                  </a:lnTo>
                  <a:lnTo>
                    <a:pt x="670" y="1557"/>
                  </a:lnTo>
                  <a:lnTo>
                    <a:pt x="670" y="1564"/>
                  </a:lnTo>
                  <a:lnTo>
                    <a:pt x="656" y="1557"/>
                  </a:lnTo>
                  <a:lnTo>
                    <a:pt x="643" y="1550"/>
                  </a:lnTo>
                  <a:lnTo>
                    <a:pt x="636" y="1543"/>
                  </a:lnTo>
                  <a:lnTo>
                    <a:pt x="622" y="1537"/>
                  </a:lnTo>
                  <a:lnTo>
                    <a:pt x="629" y="1543"/>
                  </a:lnTo>
                  <a:lnTo>
                    <a:pt x="629" y="1550"/>
                  </a:lnTo>
                  <a:lnTo>
                    <a:pt x="629" y="1557"/>
                  </a:lnTo>
                  <a:lnTo>
                    <a:pt x="622" y="1557"/>
                  </a:lnTo>
                  <a:lnTo>
                    <a:pt x="636" y="1577"/>
                  </a:lnTo>
                  <a:lnTo>
                    <a:pt x="650" y="1577"/>
                  </a:lnTo>
                  <a:lnTo>
                    <a:pt x="656" y="1584"/>
                  </a:lnTo>
                  <a:lnTo>
                    <a:pt x="650" y="1584"/>
                  </a:lnTo>
                  <a:lnTo>
                    <a:pt x="643" y="1584"/>
                  </a:lnTo>
                  <a:lnTo>
                    <a:pt x="643" y="1591"/>
                  </a:lnTo>
                  <a:lnTo>
                    <a:pt x="643" y="1598"/>
                  </a:lnTo>
                  <a:lnTo>
                    <a:pt x="636" y="1604"/>
                  </a:lnTo>
                  <a:lnTo>
                    <a:pt x="629" y="1604"/>
                  </a:lnTo>
                  <a:lnTo>
                    <a:pt x="629" y="1611"/>
                  </a:lnTo>
                  <a:lnTo>
                    <a:pt x="622" y="1618"/>
                  </a:lnTo>
                  <a:lnTo>
                    <a:pt x="622" y="1625"/>
                  </a:lnTo>
                  <a:lnTo>
                    <a:pt x="616" y="1625"/>
                  </a:lnTo>
                  <a:lnTo>
                    <a:pt x="616" y="1631"/>
                  </a:lnTo>
                  <a:lnTo>
                    <a:pt x="616" y="1638"/>
                  </a:lnTo>
                  <a:lnTo>
                    <a:pt x="609" y="1645"/>
                  </a:lnTo>
                  <a:lnTo>
                    <a:pt x="595" y="1645"/>
                  </a:lnTo>
                  <a:lnTo>
                    <a:pt x="595" y="1652"/>
                  </a:lnTo>
                  <a:lnTo>
                    <a:pt x="589" y="1652"/>
                  </a:lnTo>
                  <a:lnTo>
                    <a:pt x="589" y="1658"/>
                  </a:lnTo>
                  <a:lnTo>
                    <a:pt x="589" y="1665"/>
                  </a:lnTo>
                  <a:lnTo>
                    <a:pt x="575" y="1665"/>
                  </a:lnTo>
                  <a:lnTo>
                    <a:pt x="568" y="1672"/>
                  </a:lnTo>
                  <a:lnTo>
                    <a:pt x="568" y="1686"/>
                  </a:lnTo>
                  <a:lnTo>
                    <a:pt x="562" y="1692"/>
                  </a:lnTo>
                  <a:lnTo>
                    <a:pt x="562" y="1699"/>
                  </a:lnTo>
                  <a:lnTo>
                    <a:pt x="568" y="1699"/>
                  </a:lnTo>
                  <a:lnTo>
                    <a:pt x="562" y="1706"/>
                  </a:lnTo>
                  <a:lnTo>
                    <a:pt x="555" y="1706"/>
                  </a:lnTo>
                  <a:lnTo>
                    <a:pt x="548" y="1706"/>
                  </a:lnTo>
                  <a:lnTo>
                    <a:pt x="548" y="1713"/>
                  </a:lnTo>
                  <a:lnTo>
                    <a:pt x="541" y="1713"/>
                  </a:lnTo>
                  <a:lnTo>
                    <a:pt x="528" y="1713"/>
                  </a:lnTo>
                  <a:lnTo>
                    <a:pt x="521" y="1713"/>
                  </a:lnTo>
                  <a:lnTo>
                    <a:pt x="514" y="1713"/>
                  </a:lnTo>
                  <a:lnTo>
                    <a:pt x="507" y="1713"/>
                  </a:lnTo>
                  <a:lnTo>
                    <a:pt x="501" y="1719"/>
                  </a:lnTo>
                  <a:lnTo>
                    <a:pt x="494" y="1726"/>
                  </a:lnTo>
                  <a:lnTo>
                    <a:pt x="487" y="1726"/>
                  </a:lnTo>
                  <a:lnTo>
                    <a:pt x="480" y="1726"/>
                  </a:lnTo>
                  <a:lnTo>
                    <a:pt x="460" y="1713"/>
                  </a:lnTo>
                  <a:lnTo>
                    <a:pt x="460" y="1699"/>
                  </a:lnTo>
                  <a:lnTo>
                    <a:pt x="453" y="1706"/>
                  </a:lnTo>
                  <a:lnTo>
                    <a:pt x="440" y="1740"/>
                  </a:lnTo>
                  <a:lnTo>
                    <a:pt x="433" y="1740"/>
                  </a:lnTo>
                  <a:lnTo>
                    <a:pt x="426" y="1740"/>
                  </a:lnTo>
                  <a:lnTo>
                    <a:pt x="419" y="1740"/>
                  </a:lnTo>
                  <a:lnTo>
                    <a:pt x="399" y="1740"/>
                  </a:lnTo>
                  <a:lnTo>
                    <a:pt x="392" y="1740"/>
                  </a:lnTo>
                  <a:lnTo>
                    <a:pt x="386" y="1740"/>
                  </a:lnTo>
                  <a:lnTo>
                    <a:pt x="386" y="1747"/>
                  </a:lnTo>
                  <a:lnTo>
                    <a:pt x="379" y="1747"/>
                  </a:lnTo>
                  <a:lnTo>
                    <a:pt x="386" y="1753"/>
                  </a:lnTo>
                  <a:lnTo>
                    <a:pt x="372" y="1753"/>
                  </a:lnTo>
                  <a:lnTo>
                    <a:pt x="365" y="1760"/>
                  </a:lnTo>
                  <a:lnTo>
                    <a:pt x="359" y="1760"/>
                  </a:lnTo>
                  <a:lnTo>
                    <a:pt x="352" y="1760"/>
                  </a:lnTo>
                  <a:lnTo>
                    <a:pt x="345" y="1767"/>
                  </a:lnTo>
                  <a:lnTo>
                    <a:pt x="338" y="1767"/>
                  </a:lnTo>
                  <a:lnTo>
                    <a:pt x="338" y="1760"/>
                  </a:lnTo>
                  <a:lnTo>
                    <a:pt x="331" y="1767"/>
                  </a:lnTo>
                  <a:lnTo>
                    <a:pt x="325" y="1767"/>
                  </a:lnTo>
                  <a:lnTo>
                    <a:pt x="318" y="1767"/>
                  </a:lnTo>
                  <a:lnTo>
                    <a:pt x="311" y="1767"/>
                  </a:lnTo>
                  <a:lnTo>
                    <a:pt x="304" y="1780"/>
                  </a:lnTo>
                  <a:lnTo>
                    <a:pt x="298" y="1780"/>
                  </a:lnTo>
                  <a:lnTo>
                    <a:pt x="284" y="1780"/>
                  </a:lnTo>
                  <a:lnTo>
                    <a:pt x="277" y="1787"/>
                  </a:lnTo>
                  <a:lnTo>
                    <a:pt x="277" y="1794"/>
                  </a:lnTo>
                  <a:lnTo>
                    <a:pt x="277" y="1787"/>
                  </a:lnTo>
                  <a:lnTo>
                    <a:pt x="271" y="1794"/>
                  </a:lnTo>
                  <a:lnTo>
                    <a:pt x="264" y="1787"/>
                  </a:lnTo>
                  <a:lnTo>
                    <a:pt x="257" y="1787"/>
                  </a:lnTo>
                  <a:lnTo>
                    <a:pt x="250" y="1787"/>
                  </a:lnTo>
                  <a:lnTo>
                    <a:pt x="243" y="1774"/>
                  </a:lnTo>
                  <a:lnTo>
                    <a:pt x="237" y="1767"/>
                  </a:lnTo>
                  <a:lnTo>
                    <a:pt x="237" y="1760"/>
                  </a:lnTo>
                  <a:lnTo>
                    <a:pt x="230" y="1760"/>
                  </a:lnTo>
                  <a:lnTo>
                    <a:pt x="216" y="1753"/>
                  </a:lnTo>
                  <a:lnTo>
                    <a:pt x="210" y="1760"/>
                  </a:lnTo>
                  <a:lnTo>
                    <a:pt x="203" y="1774"/>
                  </a:lnTo>
                  <a:lnTo>
                    <a:pt x="196" y="1780"/>
                  </a:lnTo>
                  <a:lnTo>
                    <a:pt x="189" y="1794"/>
                  </a:lnTo>
                  <a:lnTo>
                    <a:pt x="183" y="1794"/>
                  </a:lnTo>
                  <a:lnTo>
                    <a:pt x="169" y="1794"/>
                  </a:lnTo>
                  <a:lnTo>
                    <a:pt x="162" y="1780"/>
                  </a:lnTo>
                  <a:lnTo>
                    <a:pt x="162" y="1774"/>
                  </a:lnTo>
                  <a:lnTo>
                    <a:pt x="149" y="1767"/>
                  </a:lnTo>
                  <a:lnTo>
                    <a:pt x="149" y="1760"/>
                  </a:lnTo>
                  <a:lnTo>
                    <a:pt x="142" y="1760"/>
                  </a:lnTo>
                  <a:lnTo>
                    <a:pt x="149" y="1753"/>
                  </a:lnTo>
                  <a:lnTo>
                    <a:pt x="142" y="1753"/>
                  </a:lnTo>
                  <a:lnTo>
                    <a:pt x="135" y="1747"/>
                  </a:lnTo>
                  <a:lnTo>
                    <a:pt x="128" y="1753"/>
                  </a:lnTo>
                  <a:lnTo>
                    <a:pt x="115" y="1760"/>
                  </a:lnTo>
                  <a:lnTo>
                    <a:pt x="108" y="1767"/>
                  </a:lnTo>
                  <a:lnTo>
                    <a:pt x="108" y="1774"/>
                  </a:lnTo>
                  <a:lnTo>
                    <a:pt x="115" y="1787"/>
                  </a:lnTo>
                  <a:lnTo>
                    <a:pt x="108" y="1801"/>
                  </a:lnTo>
                  <a:lnTo>
                    <a:pt x="115" y="1814"/>
                  </a:lnTo>
                  <a:lnTo>
                    <a:pt x="101" y="1814"/>
                  </a:lnTo>
                  <a:lnTo>
                    <a:pt x="74" y="1814"/>
                  </a:lnTo>
                  <a:lnTo>
                    <a:pt x="54" y="1794"/>
                  </a:lnTo>
                  <a:lnTo>
                    <a:pt x="54" y="1787"/>
                  </a:lnTo>
                  <a:lnTo>
                    <a:pt x="54" y="1774"/>
                  </a:lnTo>
                  <a:lnTo>
                    <a:pt x="54" y="1767"/>
                  </a:lnTo>
                  <a:lnTo>
                    <a:pt x="40" y="1760"/>
                  </a:lnTo>
                  <a:lnTo>
                    <a:pt x="34" y="1753"/>
                  </a:lnTo>
                  <a:lnTo>
                    <a:pt x="47" y="1740"/>
                  </a:lnTo>
                  <a:lnTo>
                    <a:pt x="54" y="1740"/>
                  </a:lnTo>
                  <a:lnTo>
                    <a:pt x="61" y="1733"/>
                  </a:lnTo>
                  <a:lnTo>
                    <a:pt x="47" y="1706"/>
                  </a:lnTo>
                  <a:lnTo>
                    <a:pt x="20" y="1692"/>
                  </a:lnTo>
                  <a:lnTo>
                    <a:pt x="7" y="1686"/>
                  </a:lnTo>
                  <a:lnTo>
                    <a:pt x="20" y="1665"/>
                  </a:lnTo>
                  <a:lnTo>
                    <a:pt x="27" y="1658"/>
                  </a:lnTo>
                  <a:lnTo>
                    <a:pt x="34" y="1645"/>
                  </a:lnTo>
                  <a:lnTo>
                    <a:pt x="34" y="1638"/>
                  </a:lnTo>
                  <a:lnTo>
                    <a:pt x="34" y="1625"/>
                  </a:lnTo>
                  <a:lnTo>
                    <a:pt x="40" y="1618"/>
                  </a:lnTo>
                  <a:lnTo>
                    <a:pt x="34" y="1611"/>
                  </a:lnTo>
                  <a:lnTo>
                    <a:pt x="27" y="1604"/>
                  </a:lnTo>
                  <a:lnTo>
                    <a:pt x="27" y="1598"/>
                  </a:lnTo>
                  <a:lnTo>
                    <a:pt x="27" y="1584"/>
                  </a:lnTo>
                  <a:lnTo>
                    <a:pt x="27" y="1577"/>
                  </a:lnTo>
                  <a:lnTo>
                    <a:pt x="47" y="1577"/>
                  </a:lnTo>
                  <a:lnTo>
                    <a:pt x="61" y="1577"/>
                  </a:lnTo>
                  <a:lnTo>
                    <a:pt x="68" y="1570"/>
                  </a:lnTo>
                  <a:lnTo>
                    <a:pt x="74" y="1570"/>
                  </a:lnTo>
                  <a:lnTo>
                    <a:pt x="81" y="1557"/>
                  </a:lnTo>
                  <a:lnTo>
                    <a:pt x="88" y="1537"/>
                  </a:lnTo>
                  <a:lnTo>
                    <a:pt x="95" y="1530"/>
                  </a:lnTo>
                  <a:lnTo>
                    <a:pt x="101" y="1523"/>
                  </a:lnTo>
                  <a:lnTo>
                    <a:pt x="108" y="1510"/>
                  </a:lnTo>
                  <a:lnTo>
                    <a:pt x="115" y="1510"/>
                  </a:lnTo>
                  <a:lnTo>
                    <a:pt x="101" y="1496"/>
                  </a:lnTo>
                  <a:lnTo>
                    <a:pt x="95" y="1483"/>
                  </a:lnTo>
                  <a:lnTo>
                    <a:pt x="101" y="1483"/>
                  </a:lnTo>
                  <a:lnTo>
                    <a:pt x="95" y="1469"/>
                  </a:lnTo>
                  <a:lnTo>
                    <a:pt x="101" y="1462"/>
                  </a:lnTo>
                  <a:lnTo>
                    <a:pt x="95" y="1455"/>
                  </a:lnTo>
                  <a:lnTo>
                    <a:pt x="95" y="1442"/>
                  </a:lnTo>
                  <a:lnTo>
                    <a:pt x="67" y="1455"/>
                  </a:lnTo>
                  <a:lnTo>
                    <a:pt x="61" y="1449"/>
                  </a:lnTo>
                  <a:lnTo>
                    <a:pt x="27" y="1449"/>
                  </a:lnTo>
                  <a:lnTo>
                    <a:pt x="20" y="1422"/>
                  </a:lnTo>
                  <a:lnTo>
                    <a:pt x="34" y="1415"/>
                  </a:lnTo>
                  <a:lnTo>
                    <a:pt x="27" y="1408"/>
                  </a:lnTo>
                  <a:lnTo>
                    <a:pt x="20" y="1408"/>
                  </a:lnTo>
                  <a:lnTo>
                    <a:pt x="7" y="1381"/>
                  </a:lnTo>
                  <a:lnTo>
                    <a:pt x="0" y="1381"/>
                  </a:lnTo>
                  <a:lnTo>
                    <a:pt x="0" y="1361"/>
                  </a:lnTo>
                  <a:lnTo>
                    <a:pt x="7" y="1354"/>
                  </a:lnTo>
                  <a:lnTo>
                    <a:pt x="7" y="1347"/>
                  </a:lnTo>
                  <a:lnTo>
                    <a:pt x="13" y="1340"/>
                  </a:lnTo>
                  <a:lnTo>
                    <a:pt x="20" y="1334"/>
                  </a:lnTo>
                  <a:lnTo>
                    <a:pt x="34" y="1320"/>
                  </a:lnTo>
                  <a:lnTo>
                    <a:pt x="34" y="1306"/>
                  </a:lnTo>
                  <a:lnTo>
                    <a:pt x="40" y="1306"/>
                  </a:lnTo>
                  <a:lnTo>
                    <a:pt x="47" y="1286"/>
                  </a:lnTo>
                  <a:lnTo>
                    <a:pt x="61" y="1293"/>
                  </a:lnTo>
                  <a:lnTo>
                    <a:pt x="61" y="1286"/>
                  </a:lnTo>
                  <a:lnTo>
                    <a:pt x="61" y="1273"/>
                  </a:lnTo>
                  <a:lnTo>
                    <a:pt x="61" y="1266"/>
                  </a:lnTo>
                  <a:lnTo>
                    <a:pt x="67" y="1266"/>
                  </a:lnTo>
                  <a:lnTo>
                    <a:pt x="95" y="1259"/>
                  </a:lnTo>
                  <a:lnTo>
                    <a:pt x="101" y="1259"/>
                  </a:lnTo>
                  <a:lnTo>
                    <a:pt x="115" y="1259"/>
                  </a:lnTo>
                  <a:lnTo>
                    <a:pt x="122" y="1252"/>
                  </a:lnTo>
                  <a:lnTo>
                    <a:pt x="122" y="1232"/>
                  </a:lnTo>
                  <a:lnTo>
                    <a:pt x="128" y="1212"/>
                  </a:lnTo>
                  <a:lnTo>
                    <a:pt x="135" y="1212"/>
                  </a:lnTo>
                  <a:lnTo>
                    <a:pt x="142" y="1212"/>
                  </a:lnTo>
                  <a:lnTo>
                    <a:pt x="142" y="1205"/>
                  </a:lnTo>
                  <a:lnTo>
                    <a:pt x="149" y="1198"/>
                  </a:lnTo>
                  <a:lnTo>
                    <a:pt x="155" y="1191"/>
                  </a:lnTo>
                  <a:lnTo>
                    <a:pt x="162" y="1191"/>
                  </a:lnTo>
                  <a:lnTo>
                    <a:pt x="183" y="1191"/>
                  </a:lnTo>
                  <a:lnTo>
                    <a:pt x="183" y="1185"/>
                  </a:lnTo>
                  <a:lnTo>
                    <a:pt x="189" y="1171"/>
                  </a:lnTo>
                  <a:lnTo>
                    <a:pt x="189" y="1164"/>
                  </a:lnTo>
                  <a:lnTo>
                    <a:pt x="189" y="1157"/>
                  </a:lnTo>
                  <a:lnTo>
                    <a:pt x="189" y="1151"/>
                  </a:lnTo>
                  <a:lnTo>
                    <a:pt x="196" y="1151"/>
                  </a:lnTo>
                  <a:lnTo>
                    <a:pt x="210" y="1151"/>
                  </a:lnTo>
                  <a:lnTo>
                    <a:pt x="210" y="1144"/>
                  </a:lnTo>
                  <a:lnTo>
                    <a:pt x="210" y="1137"/>
                  </a:lnTo>
                  <a:lnTo>
                    <a:pt x="216" y="1137"/>
                  </a:lnTo>
                  <a:lnTo>
                    <a:pt x="223" y="1137"/>
                  </a:lnTo>
                  <a:lnTo>
                    <a:pt x="230" y="1130"/>
                  </a:lnTo>
                  <a:lnTo>
                    <a:pt x="237" y="1124"/>
                  </a:lnTo>
                  <a:lnTo>
                    <a:pt x="223" y="1117"/>
                  </a:lnTo>
                  <a:lnTo>
                    <a:pt x="223" y="1110"/>
                  </a:lnTo>
                  <a:lnTo>
                    <a:pt x="223" y="1103"/>
                  </a:lnTo>
                  <a:lnTo>
                    <a:pt x="223" y="1090"/>
                  </a:lnTo>
                  <a:lnTo>
                    <a:pt x="223" y="1083"/>
                  </a:lnTo>
                  <a:lnTo>
                    <a:pt x="223" y="1076"/>
                  </a:lnTo>
                  <a:lnTo>
                    <a:pt x="230" y="1076"/>
                  </a:lnTo>
                  <a:lnTo>
                    <a:pt x="230" y="1069"/>
                  </a:lnTo>
                  <a:lnTo>
                    <a:pt x="203" y="1063"/>
                  </a:lnTo>
                  <a:lnTo>
                    <a:pt x="189" y="1063"/>
                  </a:lnTo>
                  <a:lnTo>
                    <a:pt x="189" y="1056"/>
                  </a:lnTo>
                  <a:lnTo>
                    <a:pt x="196" y="1049"/>
                  </a:lnTo>
                  <a:lnTo>
                    <a:pt x="203" y="1036"/>
                  </a:lnTo>
                  <a:lnTo>
                    <a:pt x="210" y="1029"/>
                  </a:lnTo>
                  <a:lnTo>
                    <a:pt x="210" y="1022"/>
                  </a:lnTo>
                  <a:lnTo>
                    <a:pt x="216" y="1022"/>
                  </a:lnTo>
                  <a:lnTo>
                    <a:pt x="223" y="1029"/>
                  </a:lnTo>
                  <a:lnTo>
                    <a:pt x="223" y="1022"/>
                  </a:lnTo>
                  <a:lnTo>
                    <a:pt x="230" y="1015"/>
                  </a:lnTo>
                  <a:lnTo>
                    <a:pt x="237" y="1002"/>
                  </a:lnTo>
                  <a:lnTo>
                    <a:pt x="237" y="995"/>
                  </a:lnTo>
                  <a:lnTo>
                    <a:pt x="243" y="995"/>
                  </a:lnTo>
                  <a:lnTo>
                    <a:pt x="257" y="988"/>
                  </a:lnTo>
                  <a:lnTo>
                    <a:pt x="257" y="995"/>
                  </a:lnTo>
                  <a:lnTo>
                    <a:pt x="257" y="1002"/>
                  </a:lnTo>
                  <a:lnTo>
                    <a:pt x="257" y="995"/>
                  </a:lnTo>
                  <a:lnTo>
                    <a:pt x="257" y="988"/>
                  </a:lnTo>
                  <a:lnTo>
                    <a:pt x="264" y="988"/>
                  </a:lnTo>
                  <a:lnTo>
                    <a:pt x="270" y="982"/>
                  </a:lnTo>
                  <a:lnTo>
                    <a:pt x="277" y="968"/>
                  </a:lnTo>
                  <a:lnTo>
                    <a:pt x="270" y="961"/>
                  </a:lnTo>
                  <a:lnTo>
                    <a:pt x="264" y="954"/>
                  </a:lnTo>
                  <a:lnTo>
                    <a:pt x="270" y="948"/>
                  </a:lnTo>
                  <a:lnTo>
                    <a:pt x="264" y="934"/>
                  </a:lnTo>
                  <a:lnTo>
                    <a:pt x="277" y="934"/>
                  </a:lnTo>
                  <a:lnTo>
                    <a:pt x="277" y="927"/>
                  </a:lnTo>
                  <a:lnTo>
                    <a:pt x="277" y="921"/>
                  </a:lnTo>
                  <a:lnTo>
                    <a:pt x="277" y="914"/>
                  </a:lnTo>
                  <a:lnTo>
                    <a:pt x="284" y="893"/>
                  </a:lnTo>
                  <a:lnTo>
                    <a:pt x="291" y="873"/>
                  </a:lnTo>
                  <a:lnTo>
                    <a:pt x="298" y="866"/>
                  </a:lnTo>
                  <a:lnTo>
                    <a:pt x="298" y="860"/>
                  </a:lnTo>
                  <a:lnTo>
                    <a:pt x="304" y="839"/>
                  </a:lnTo>
                  <a:lnTo>
                    <a:pt x="298" y="833"/>
                  </a:lnTo>
                  <a:lnTo>
                    <a:pt x="298" y="819"/>
                  </a:lnTo>
                  <a:lnTo>
                    <a:pt x="298" y="805"/>
                  </a:lnTo>
                  <a:lnTo>
                    <a:pt x="304" y="799"/>
                  </a:lnTo>
                  <a:lnTo>
                    <a:pt x="311" y="792"/>
                  </a:lnTo>
                  <a:lnTo>
                    <a:pt x="298" y="785"/>
                  </a:lnTo>
                  <a:lnTo>
                    <a:pt x="298" y="772"/>
                  </a:lnTo>
                  <a:lnTo>
                    <a:pt x="298" y="765"/>
                  </a:lnTo>
                  <a:lnTo>
                    <a:pt x="304" y="765"/>
                  </a:lnTo>
                  <a:lnTo>
                    <a:pt x="304" y="751"/>
                  </a:lnTo>
                  <a:lnTo>
                    <a:pt x="304" y="745"/>
                  </a:lnTo>
                  <a:lnTo>
                    <a:pt x="304" y="738"/>
                  </a:lnTo>
                  <a:lnTo>
                    <a:pt x="304" y="731"/>
                  </a:lnTo>
                  <a:lnTo>
                    <a:pt x="311" y="731"/>
                  </a:lnTo>
                  <a:lnTo>
                    <a:pt x="304" y="724"/>
                  </a:lnTo>
                  <a:lnTo>
                    <a:pt x="311" y="717"/>
                  </a:lnTo>
                  <a:lnTo>
                    <a:pt x="318" y="704"/>
                  </a:lnTo>
                  <a:lnTo>
                    <a:pt x="318" y="697"/>
                  </a:lnTo>
                  <a:lnTo>
                    <a:pt x="325" y="697"/>
                  </a:lnTo>
                  <a:lnTo>
                    <a:pt x="325" y="690"/>
                  </a:lnTo>
                  <a:lnTo>
                    <a:pt x="325" y="670"/>
                  </a:lnTo>
                  <a:lnTo>
                    <a:pt x="325" y="656"/>
                  </a:lnTo>
                  <a:lnTo>
                    <a:pt x="331" y="650"/>
                  </a:lnTo>
                  <a:lnTo>
                    <a:pt x="331" y="636"/>
                  </a:lnTo>
                  <a:lnTo>
                    <a:pt x="338" y="623"/>
                  </a:lnTo>
                  <a:lnTo>
                    <a:pt x="345" y="609"/>
                  </a:lnTo>
                  <a:lnTo>
                    <a:pt x="338" y="609"/>
                  </a:lnTo>
                  <a:lnTo>
                    <a:pt x="331" y="602"/>
                  </a:lnTo>
                  <a:lnTo>
                    <a:pt x="325" y="609"/>
                  </a:lnTo>
                  <a:lnTo>
                    <a:pt x="325" y="596"/>
                  </a:lnTo>
                  <a:lnTo>
                    <a:pt x="331" y="589"/>
                  </a:lnTo>
                  <a:lnTo>
                    <a:pt x="331" y="582"/>
                  </a:lnTo>
                  <a:lnTo>
                    <a:pt x="338" y="582"/>
                  </a:lnTo>
                  <a:lnTo>
                    <a:pt x="345" y="582"/>
                  </a:lnTo>
                  <a:lnTo>
                    <a:pt x="352" y="575"/>
                  </a:lnTo>
                  <a:lnTo>
                    <a:pt x="345" y="575"/>
                  </a:lnTo>
                  <a:lnTo>
                    <a:pt x="345" y="568"/>
                  </a:lnTo>
                  <a:lnTo>
                    <a:pt x="338" y="568"/>
                  </a:lnTo>
                  <a:lnTo>
                    <a:pt x="325" y="568"/>
                  </a:lnTo>
                  <a:lnTo>
                    <a:pt x="318" y="568"/>
                  </a:lnTo>
                  <a:lnTo>
                    <a:pt x="304" y="562"/>
                  </a:lnTo>
                  <a:lnTo>
                    <a:pt x="311" y="555"/>
                  </a:lnTo>
                  <a:lnTo>
                    <a:pt x="318" y="555"/>
                  </a:lnTo>
                  <a:lnTo>
                    <a:pt x="318" y="548"/>
                  </a:lnTo>
                  <a:lnTo>
                    <a:pt x="325" y="548"/>
                  </a:lnTo>
                  <a:lnTo>
                    <a:pt x="325" y="541"/>
                  </a:lnTo>
                  <a:lnTo>
                    <a:pt x="325" y="535"/>
                  </a:lnTo>
                  <a:lnTo>
                    <a:pt x="318" y="535"/>
                  </a:lnTo>
                  <a:lnTo>
                    <a:pt x="318" y="521"/>
                  </a:lnTo>
                  <a:lnTo>
                    <a:pt x="304" y="514"/>
                  </a:lnTo>
                  <a:lnTo>
                    <a:pt x="311" y="514"/>
                  </a:lnTo>
                  <a:lnTo>
                    <a:pt x="318" y="514"/>
                  </a:lnTo>
                  <a:lnTo>
                    <a:pt x="318" y="508"/>
                  </a:lnTo>
                  <a:lnTo>
                    <a:pt x="311" y="501"/>
                  </a:lnTo>
                  <a:lnTo>
                    <a:pt x="304" y="494"/>
                  </a:lnTo>
                  <a:lnTo>
                    <a:pt x="298" y="487"/>
                  </a:lnTo>
                  <a:lnTo>
                    <a:pt x="291" y="481"/>
                  </a:lnTo>
                  <a:lnTo>
                    <a:pt x="291" y="467"/>
                  </a:lnTo>
                  <a:lnTo>
                    <a:pt x="291" y="460"/>
                  </a:lnTo>
                  <a:lnTo>
                    <a:pt x="291" y="453"/>
                  </a:lnTo>
                  <a:lnTo>
                    <a:pt x="291" y="447"/>
                  </a:lnTo>
                  <a:lnTo>
                    <a:pt x="277" y="440"/>
                  </a:lnTo>
                  <a:lnTo>
                    <a:pt x="270" y="426"/>
                  </a:lnTo>
                  <a:lnTo>
                    <a:pt x="277" y="426"/>
                  </a:lnTo>
                  <a:lnTo>
                    <a:pt x="284" y="420"/>
                  </a:lnTo>
                  <a:lnTo>
                    <a:pt x="277" y="413"/>
                  </a:lnTo>
                  <a:lnTo>
                    <a:pt x="284" y="413"/>
                  </a:lnTo>
                  <a:lnTo>
                    <a:pt x="291" y="426"/>
                  </a:lnTo>
                  <a:lnTo>
                    <a:pt x="304" y="413"/>
                  </a:lnTo>
                  <a:lnTo>
                    <a:pt x="311" y="406"/>
                  </a:lnTo>
                  <a:lnTo>
                    <a:pt x="311" y="399"/>
                  </a:lnTo>
                  <a:lnTo>
                    <a:pt x="304" y="393"/>
                  </a:lnTo>
                  <a:lnTo>
                    <a:pt x="298" y="393"/>
                  </a:lnTo>
                  <a:lnTo>
                    <a:pt x="298" y="386"/>
                  </a:lnTo>
                  <a:lnTo>
                    <a:pt x="298" y="379"/>
                  </a:lnTo>
                  <a:lnTo>
                    <a:pt x="298" y="372"/>
                  </a:lnTo>
                  <a:lnTo>
                    <a:pt x="311" y="365"/>
                  </a:lnTo>
                  <a:lnTo>
                    <a:pt x="318" y="365"/>
                  </a:lnTo>
                  <a:lnTo>
                    <a:pt x="311" y="359"/>
                  </a:lnTo>
                  <a:lnTo>
                    <a:pt x="318" y="352"/>
                  </a:lnTo>
                  <a:lnTo>
                    <a:pt x="318" y="345"/>
                  </a:lnTo>
                  <a:lnTo>
                    <a:pt x="325" y="325"/>
                  </a:lnTo>
                  <a:lnTo>
                    <a:pt x="325" y="318"/>
                  </a:lnTo>
                  <a:lnTo>
                    <a:pt x="325" y="298"/>
                  </a:lnTo>
                  <a:lnTo>
                    <a:pt x="331" y="291"/>
                  </a:lnTo>
                  <a:lnTo>
                    <a:pt x="331" y="277"/>
                  </a:lnTo>
                  <a:lnTo>
                    <a:pt x="318" y="277"/>
                  </a:lnTo>
                  <a:lnTo>
                    <a:pt x="311" y="277"/>
                  </a:lnTo>
                  <a:lnTo>
                    <a:pt x="304" y="277"/>
                  </a:lnTo>
                  <a:lnTo>
                    <a:pt x="298" y="277"/>
                  </a:lnTo>
                  <a:lnTo>
                    <a:pt x="291" y="271"/>
                  </a:lnTo>
                  <a:lnTo>
                    <a:pt x="284" y="271"/>
                  </a:lnTo>
                  <a:lnTo>
                    <a:pt x="270" y="264"/>
                  </a:lnTo>
                  <a:lnTo>
                    <a:pt x="277" y="257"/>
                  </a:lnTo>
                  <a:lnTo>
                    <a:pt x="264" y="230"/>
                  </a:lnTo>
                  <a:lnTo>
                    <a:pt x="264" y="223"/>
                  </a:lnTo>
                  <a:lnTo>
                    <a:pt x="257" y="223"/>
                  </a:lnTo>
                  <a:lnTo>
                    <a:pt x="257" y="216"/>
                  </a:lnTo>
                  <a:lnTo>
                    <a:pt x="250" y="216"/>
                  </a:lnTo>
                  <a:lnTo>
                    <a:pt x="250" y="210"/>
                  </a:lnTo>
                  <a:lnTo>
                    <a:pt x="250" y="203"/>
                  </a:lnTo>
                  <a:lnTo>
                    <a:pt x="243" y="203"/>
                  </a:lnTo>
                  <a:lnTo>
                    <a:pt x="237" y="196"/>
                  </a:lnTo>
                  <a:close/>
                  <a:moveTo>
                    <a:pt x="1138" y="820"/>
                  </a:moveTo>
                  <a:lnTo>
                    <a:pt x="1144" y="813"/>
                  </a:lnTo>
                  <a:lnTo>
                    <a:pt x="1138" y="806"/>
                  </a:lnTo>
                  <a:lnTo>
                    <a:pt x="1117" y="813"/>
                  </a:lnTo>
                  <a:lnTo>
                    <a:pt x="1111" y="806"/>
                  </a:lnTo>
                  <a:lnTo>
                    <a:pt x="1111" y="813"/>
                  </a:lnTo>
                  <a:lnTo>
                    <a:pt x="1104" y="813"/>
                  </a:lnTo>
                  <a:lnTo>
                    <a:pt x="1124" y="820"/>
                  </a:lnTo>
                  <a:lnTo>
                    <a:pt x="1131" y="820"/>
                  </a:lnTo>
                  <a:lnTo>
                    <a:pt x="1138" y="820"/>
                  </a:lnTo>
                  <a:close/>
                </a:path>
              </a:pathLst>
            </a:custGeom>
            <a:solidFill>
              <a:srgbClr val="04A2E0"/>
            </a:solidFill>
            <a:ln w="1" cap="sq">
              <a:solidFill>
                <a:srgbClr val="7F7F7F"/>
              </a:solidFill>
              <a:prstDash val="solid"/>
              <a:miter lim="800000"/>
              <a:headEnd/>
              <a:tailEnd/>
            </a:ln>
          </p:spPr>
          <p:txBody>
            <a:bodyPr lIns="100796" tIns="50398" rIns="100796" bIns="50398"/>
            <a:lstStyle/>
            <a:p>
              <a:endParaRPr lang="es-ES" sz="2004" dirty="0"/>
            </a:p>
          </p:txBody>
        </p:sp>
        <p:sp>
          <p:nvSpPr>
            <p:cNvPr id="52" name="AutoShape 49">
              <a:extLst>
                <a:ext uri="{FF2B5EF4-FFF2-40B4-BE49-F238E27FC236}">
                  <a16:creationId xmlns:a16="http://schemas.microsoft.com/office/drawing/2014/main" id="{9E6528D6-F051-638F-0519-19919AD5A740}"/>
                </a:ext>
              </a:extLst>
            </p:cNvPr>
            <p:cNvSpPr>
              <a:spLocks noChangeAspect="1" noChangeArrowheads="1"/>
            </p:cNvSpPr>
            <p:nvPr/>
          </p:nvSpPr>
          <p:spPr bwMode="auto">
            <a:xfrm>
              <a:off x="14353800" y="7888726"/>
              <a:ext cx="568939" cy="535773"/>
            </a:xfrm>
            <a:prstGeom prst="rect">
              <a:avLst/>
            </a:prstGeom>
            <a:noFill/>
            <a:ln w="9525">
              <a:noFill/>
              <a:miter lim="800000"/>
              <a:headEnd/>
              <a:tailEnd/>
            </a:ln>
          </p:spPr>
          <p:txBody>
            <a:bodyPr lIns="100796" tIns="50398" rIns="100796" bIns="50398"/>
            <a:lstStyle/>
            <a:p>
              <a:endParaRPr lang="es-ES" sz="2004" dirty="0">
                <a:latin typeface="Calibri" pitchFamily="34" charset="0"/>
              </a:endParaRPr>
            </a:p>
          </p:txBody>
        </p:sp>
        <p:sp>
          <p:nvSpPr>
            <p:cNvPr id="53" name="teruel">
              <a:extLst>
                <a:ext uri="{FF2B5EF4-FFF2-40B4-BE49-F238E27FC236}">
                  <a16:creationId xmlns:a16="http://schemas.microsoft.com/office/drawing/2014/main" id="{9F2CFFB8-58EF-7AB4-5AED-03B1D3920945}"/>
                </a:ext>
              </a:extLst>
            </p:cNvPr>
            <p:cNvSpPr>
              <a:spLocks/>
            </p:cNvSpPr>
            <p:nvPr/>
          </p:nvSpPr>
          <p:spPr bwMode="auto">
            <a:xfrm>
              <a:off x="14736292" y="6533865"/>
              <a:ext cx="670388" cy="683039"/>
            </a:xfrm>
            <a:custGeom>
              <a:avLst/>
              <a:gdLst>
                <a:gd name="T0" fmla="*/ 2147483647 w 1808"/>
                <a:gd name="T1" fmla="*/ 2147483647 h 1727"/>
                <a:gd name="T2" fmla="*/ 2147483647 w 1808"/>
                <a:gd name="T3" fmla="*/ 2147483647 h 1727"/>
                <a:gd name="T4" fmla="*/ 2147483647 w 1808"/>
                <a:gd name="T5" fmla="*/ 2147483647 h 1727"/>
                <a:gd name="T6" fmla="*/ 2147483647 w 1808"/>
                <a:gd name="T7" fmla="*/ 2147483647 h 1727"/>
                <a:gd name="T8" fmla="*/ 2147483647 w 1808"/>
                <a:gd name="T9" fmla="*/ 2147483647 h 1727"/>
                <a:gd name="T10" fmla="*/ 2147483647 w 1808"/>
                <a:gd name="T11" fmla="*/ 2147483647 h 1727"/>
                <a:gd name="T12" fmla="*/ 2147483647 w 1808"/>
                <a:gd name="T13" fmla="*/ 2147483647 h 1727"/>
                <a:gd name="T14" fmla="*/ 2147483647 w 1808"/>
                <a:gd name="T15" fmla="*/ 2147483647 h 1727"/>
                <a:gd name="T16" fmla="*/ 2147483647 w 1808"/>
                <a:gd name="T17" fmla="*/ 2147483647 h 1727"/>
                <a:gd name="T18" fmla="*/ 2147483647 w 1808"/>
                <a:gd name="T19" fmla="*/ 2147483647 h 1727"/>
                <a:gd name="T20" fmla="*/ 2147483647 w 1808"/>
                <a:gd name="T21" fmla="*/ 2147483647 h 1727"/>
                <a:gd name="T22" fmla="*/ 2147483647 w 1808"/>
                <a:gd name="T23" fmla="*/ 2147483647 h 1727"/>
                <a:gd name="T24" fmla="*/ 2147483647 w 1808"/>
                <a:gd name="T25" fmla="*/ 427682371 h 1727"/>
                <a:gd name="T26" fmla="*/ 2147483647 w 1808"/>
                <a:gd name="T27" fmla="*/ 2147483647 h 1727"/>
                <a:gd name="T28" fmla="*/ 2147483647 w 1808"/>
                <a:gd name="T29" fmla="*/ 2147483647 h 1727"/>
                <a:gd name="T30" fmla="*/ 2147483647 w 1808"/>
                <a:gd name="T31" fmla="*/ 2147483647 h 1727"/>
                <a:gd name="T32" fmla="*/ 2147483647 w 1808"/>
                <a:gd name="T33" fmla="*/ 2147483647 h 1727"/>
                <a:gd name="T34" fmla="*/ 2147483647 w 1808"/>
                <a:gd name="T35" fmla="*/ 2147483647 h 1727"/>
                <a:gd name="T36" fmla="*/ 2147483647 w 1808"/>
                <a:gd name="T37" fmla="*/ 2147483647 h 1727"/>
                <a:gd name="T38" fmla="*/ 2147483647 w 1808"/>
                <a:gd name="T39" fmla="*/ 2147483647 h 1727"/>
                <a:gd name="T40" fmla="*/ 2147483647 w 1808"/>
                <a:gd name="T41" fmla="*/ 2147483647 h 1727"/>
                <a:gd name="T42" fmla="*/ 2147483647 w 1808"/>
                <a:gd name="T43" fmla="*/ 2147483647 h 1727"/>
                <a:gd name="T44" fmla="*/ 2147483647 w 1808"/>
                <a:gd name="T45" fmla="*/ 2147483647 h 1727"/>
                <a:gd name="T46" fmla="*/ 2147483647 w 1808"/>
                <a:gd name="T47" fmla="*/ 2147483647 h 1727"/>
                <a:gd name="T48" fmla="*/ 2147483647 w 1808"/>
                <a:gd name="T49" fmla="*/ 2147483647 h 1727"/>
                <a:gd name="T50" fmla="*/ 2147483647 w 1808"/>
                <a:gd name="T51" fmla="*/ 2147483647 h 1727"/>
                <a:gd name="T52" fmla="*/ 2147483647 w 1808"/>
                <a:gd name="T53" fmla="*/ 2147483647 h 1727"/>
                <a:gd name="T54" fmla="*/ 2147483647 w 1808"/>
                <a:gd name="T55" fmla="*/ 2147483647 h 1727"/>
                <a:gd name="T56" fmla="*/ 2147483647 w 1808"/>
                <a:gd name="T57" fmla="*/ 2147483647 h 1727"/>
                <a:gd name="T58" fmla="*/ 2147483647 w 1808"/>
                <a:gd name="T59" fmla="*/ 2147483647 h 1727"/>
                <a:gd name="T60" fmla="*/ 2147483647 w 1808"/>
                <a:gd name="T61" fmla="*/ 2147483647 h 1727"/>
                <a:gd name="T62" fmla="*/ 2147483647 w 1808"/>
                <a:gd name="T63" fmla="*/ 2147483647 h 1727"/>
                <a:gd name="T64" fmla="*/ 2147483647 w 1808"/>
                <a:gd name="T65" fmla="*/ 2147483647 h 1727"/>
                <a:gd name="T66" fmla="*/ 2147483647 w 1808"/>
                <a:gd name="T67" fmla="*/ 2147483647 h 1727"/>
                <a:gd name="T68" fmla="*/ 2147483647 w 1808"/>
                <a:gd name="T69" fmla="*/ 2147483647 h 1727"/>
                <a:gd name="T70" fmla="*/ 2147483647 w 1808"/>
                <a:gd name="T71" fmla="*/ 2147483647 h 1727"/>
                <a:gd name="T72" fmla="*/ 2147483647 w 1808"/>
                <a:gd name="T73" fmla="*/ 2147483647 h 1727"/>
                <a:gd name="T74" fmla="*/ 2147483647 w 1808"/>
                <a:gd name="T75" fmla="*/ 2147483647 h 1727"/>
                <a:gd name="T76" fmla="*/ 2147483647 w 1808"/>
                <a:gd name="T77" fmla="*/ 2147483647 h 1727"/>
                <a:gd name="T78" fmla="*/ 2147483647 w 1808"/>
                <a:gd name="T79" fmla="*/ 2147483647 h 1727"/>
                <a:gd name="T80" fmla="*/ 2147483647 w 1808"/>
                <a:gd name="T81" fmla="*/ 2147483647 h 1727"/>
                <a:gd name="T82" fmla="*/ 2147483647 w 1808"/>
                <a:gd name="T83" fmla="*/ 2147483647 h 1727"/>
                <a:gd name="T84" fmla="*/ 2147483647 w 1808"/>
                <a:gd name="T85" fmla="*/ 2147483647 h 1727"/>
                <a:gd name="T86" fmla="*/ 2147483647 w 1808"/>
                <a:gd name="T87" fmla="*/ 2147483647 h 1727"/>
                <a:gd name="T88" fmla="*/ 2147483647 w 1808"/>
                <a:gd name="T89" fmla="*/ 2147483647 h 1727"/>
                <a:gd name="T90" fmla="*/ 2147483647 w 1808"/>
                <a:gd name="T91" fmla="*/ 2147483647 h 1727"/>
                <a:gd name="T92" fmla="*/ 2147483647 w 1808"/>
                <a:gd name="T93" fmla="*/ 2147483647 h 1727"/>
                <a:gd name="T94" fmla="*/ 2147483647 w 1808"/>
                <a:gd name="T95" fmla="*/ 2147483647 h 1727"/>
                <a:gd name="T96" fmla="*/ 2147483647 w 1808"/>
                <a:gd name="T97" fmla="*/ 2147483647 h 1727"/>
                <a:gd name="T98" fmla="*/ 2147483647 w 1808"/>
                <a:gd name="T99" fmla="*/ 2147483647 h 1727"/>
                <a:gd name="T100" fmla="*/ 2147483647 w 1808"/>
                <a:gd name="T101" fmla="*/ 2147483647 h 1727"/>
                <a:gd name="T102" fmla="*/ 2147483647 w 1808"/>
                <a:gd name="T103" fmla="*/ 2147483647 h 1727"/>
                <a:gd name="T104" fmla="*/ 2147483647 w 1808"/>
                <a:gd name="T105" fmla="*/ 2147483647 h 1727"/>
                <a:gd name="T106" fmla="*/ 2147483647 w 1808"/>
                <a:gd name="T107" fmla="*/ 2147483647 h 1727"/>
                <a:gd name="T108" fmla="*/ 2147483647 w 1808"/>
                <a:gd name="T109" fmla="*/ 2147483647 h 1727"/>
                <a:gd name="T110" fmla="*/ 2147483647 w 1808"/>
                <a:gd name="T111" fmla="*/ 2147483647 h 1727"/>
                <a:gd name="T112" fmla="*/ 2147483647 w 1808"/>
                <a:gd name="T113" fmla="*/ 2147483647 h 1727"/>
                <a:gd name="T114" fmla="*/ 0 w 1808"/>
                <a:gd name="T115" fmla="*/ 2147483647 h 1727"/>
                <a:gd name="T116" fmla="*/ 2147483647 w 1808"/>
                <a:gd name="T117" fmla="*/ 2147483647 h 1727"/>
                <a:gd name="T118" fmla="*/ 2147483647 w 1808"/>
                <a:gd name="T119" fmla="*/ 2147483647 h 1727"/>
                <a:gd name="T120" fmla="*/ 2147483647 w 1808"/>
                <a:gd name="T121" fmla="*/ 2147483647 h 1727"/>
                <a:gd name="T122" fmla="*/ 2147483647 w 1808"/>
                <a:gd name="T123" fmla="*/ 2147483647 h 1727"/>
                <a:gd name="T124" fmla="*/ 2147483647 w 1808"/>
                <a:gd name="T125" fmla="*/ 2147483647 h 172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808"/>
                <a:gd name="T190" fmla="*/ 0 h 1727"/>
                <a:gd name="T191" fmla="*/ 1808 w 1808"/>
                <a:gd name="T192" fmla="*/ 1727 h 172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808" h="1727">
                  <a:moveTo>
                    <a:pt x="189" y="494"/>
                  </a:moveTo>
                  <a:lnTo>
                    <a:pt x="210" y="494"/>
                  </a:lnTo>
                  <a:lnTo>
                    <a:pt x="244" y="474"/>
                  </a:lnTo>
                  <a:lnTo>
                    <a:pt x="250" y="467"/>
                  </a:lnTo>
                  <a:lnTo>
                    <a:pt x="277" y="481"/>
                  </a:lnTo>
                  <a:lnTo>
                    <a:pt x="284" y="467"/>
                  </a:lnTo>
                  <a:lnTo>
                    <a:pt x="305" y="447"/>
                  </a:lnTo>
                  <a:lnTo>
                    <a:pt x="305" y="433"/>
                  </a:lnTo>
                  <a:lnTo>
                    <a:pt x="291" y="413"/>
                  </a:lnTo>
                  <a:lnTo>
                    <a:pt x="284" y="413"/>
                  </a:lnTo>
                  <a:lnTo>
                    <a:pt x="277" y="413"/>
                  </a:lnTo>
                  <a:lnTo>
                    <a:pt x="277" y="406"/>
                  </a:lnTo>
                  <a:lnTo>
                    <a:pt x="291" y="400"/>
                  </a:lnTo>
                  <a:lnTo>
                    <a:pt x="305" y="393"/>
                  </a:lnTo>
                  <a:lnTo>
                    <a:pt x="325" y="393"/>
                  </a:lnTo>
                  <a:lnTo>
                    <a:pt x="332" y="386"/>
                  </a:lnTo>
                  <a:lnTo>
                    <a:pt x="332" y="379"/>
                  </a:lnTo>
                  <a:lnTo>
                    <a:pt x="332" y="372"/>
                  </a:lnTo>
                  <a:lnTo>
                    <a:pt x="325" y="372"/>
                  </a:lnTo>
                  <a:lnTo>
                    <a:pt x="338" y="366"/>
                  </a:lnTo>
                  <a:lnTo>
                    <a:pt x="332" y="359"/>
                  </a:lnTo>
                  <a:lnTo>
                    <a:pt x="338" y="345"/>
                  </a:lnTo>
                  <a:lnTo>
                    <a:pt x="345" y="345"/>
                  </a:lnTo>
                  <a:lnTo>
                    <a:pt x="359" y="339"/>
                  </a:lnTo>
                  <a:lnTo>
                    <a:pt x="372" y="318"/>
                  </a:lnTo>
                  <a:lnTo>
                    <a:pt x="379" y="318"/>
                  </a:lnTo>
                  <a:lnTo>
                    <a:pt x="379" y="325"/>
                  </a:lnTo>
                  <a:lnTo>
                    <a:pt x="379" y="332"/>
                  </a:lnTo>
                  <a:lnTo>
                    <a:pt x="372" y="339"/>
                  </a:lnTo>
                  <a:lnTo>
                    <a:pt x="379" y="339"/>
                  </a:lnTo>
                  <a:lnTo>
                    <a:pt x="379" y="345"/>
                  </a:lnTo>
                  <a:lnTo>
                    <a:pt x="379" y="352"/>
                  </a:lnTo>
                  <a:lnTo>
                    <a:pt x="386" y="359"/>
                  </a:lnTo>
                  <a:lnTo>
                    <a:pt x="393" y="352"/>
                  </a:lnTo>
                  <a:lnTo>
                    <a:pt x="393" y="359"/>
                  </a:lnTo>
                  <a:lnTo>
                    <a:pt x="399" y="359"/>
                  </a:lnTo>
                  <a:lnTo>
                    <a:pt x="406" y="359"/>
                  </a:lnTo>
                  <a:lnTo>
                    <a:pt x="413" y="366"/>
                  </a:lnTo>
                  <a:lnTo>
                    <a:pt x="420" y="366"/>
                  </a:lnTo>
                  <a:lnTo>
                    <a:pt x="426" y="359"/>
                  </a:lnTo>
                  <a:lnTo>
                    <a:pt x="433" y="366"/>
                  </a:lnTo>
                  <a:lnTo>
                    <a:pt x="440" y="366"/>
                  </a:lnTo>
                  <a:lnTo>
                    <a:pt x="447" y="359"/>
                  </a:lnTo>
                  <a:lnTo>
                    <a:pt x="454" y="359"/>
                  </a:lnTo>
                  <a:lnTo>
                    <a:pt x="460" y="352"/>
                  </a:lnTo>
                  <a:lnTo>
                    <a:pt x="467" y="332"/>
                  </a:lnTo>
                  <a:lnTo>
                    <a:pt x="467" y="318"/>
                  </a:lnTo>
                  <a:lnTo>
                    <a:pt x="454" y="305"/>
                  </a:lnTo>
                  <a:lnTo>
                    <a:pt x="454" y="298"/>
                  </a:lnTo>
                  <a:lnTo>
                    <a:pt x="467" y="278"/>
                  </a:lnTo>
                  <a:lnTo>
                    <a:pt x="487" y="271"/>
                  </a:lnTo>
                  <a:lnTo>
                    <a:pt x="501" y="264"/>
                  </a:lnTo>
                  <a:lnTo>
                    <a:pt x="501" y="257"/>
                  </a:lnTo>
                  <a:lnTo>
                    <a:pt x="521" y="271"/>
                  </a:lnTo>
                  <a:lnTo>
                    <a:pt x="535" y="271"/>
                  </a:lnTo>
                  <a:lnTo>
                    <a:pt x="535" y="278"/>
                  </a:lnTo>
                  <a:lnTo>
                    <a:pt x="542" y="271"/>
                  </a:lnTo>
                  <a:lnTo>
                    <a:pt x="548" y="271"/>
                  </a:lnTo>
                  <a:lnTo>
                    <a:pt x="582" y="264"/>
                  </a:lnTo>
                  <a:lnTo>
                    <a:pt x="582" y="257"/>
                  </a:lnTo>
                  <a:lnTo>
                    <a:pt x="589" y="251"/>
                  </a:lnTo>
                  <a:lnTo>
                    <a:pt x="582" y="244"/>
                  </a:lnTo>
                  <a:lnTo>
                    <a:pt x="582" y="237"/>
                  </a:lnTo>
                  <a:lnTo>
                    <a:pt x="589" y="230"/>
                  </a:lnTo>
                  <a:lnTo>
                    <a:pt x="596" y="223"/>
                  </a:lnTo>
                  <a:lnTo>
                    <a:pt x="596" y="230"/>
                  </a:lnTo>
                  <a:lnTo>
                    <a:pt x="603" y="230"/>
                  </a:lnTo>
                  <a:lnTo>
                    <a:pt x="609" y="230"/>
                  </a:lnTo>
                  <a:lnTo>
                    <a:pt x="630" y="244"/>
                  </a:lnTo>
                  <a:lnTo>
                    <a:pt x="643" y="257"/>
                  </a:lnTo>
                  <a:lnTo>
                    <a:pt x="650" y="264"/>
                  </a:lnTo>
                  <a:lnTo>
                    <a:pt x="657" y="257"/>
                  </a:lnTo>
                  <a:lnTo>
                    <a:pt x="664" y="257"/>
                  </a:lnTo>
                  <a:lnTo>
                    <a:pt x="677" y="264"/>
                  </a:lnTo>
                  <a:lnTo>
                    <a:pt x="684" y="264"/>
                  </a:lnTo>
                  <a:lnTo>
                    <a:pt x="697" y="251"/>
                  </a:lnTo>
                  <a:lnTo>
                    <a:pt x="704" y="251"/>
                  </a:lnTo>
                  <a:lnTo>
                    <a:pt x="711" y="237"/>
                  </a:lnTo>
                  <a:lnTo>
                    <a:pt x="697" y="257"/>
                  </a:lnTo>
                  <a:lnTo>
                    <a:pt x="691" y="278"/>
                  </a:lnTo>
                  <a:lnTo>
                    <a:pt x="684" y="284"/>
                  </a:lnTo>
                  <a:lnTo>
                    <a:pt x="684" y="305"/>
                  </a:lnTo>
                  <a:lnTo>
                    <a:pt x="691" y="311"/>
                  </a:lnTo>
                  <a:lnTo>
                    <a:pt x="697" y="311"/>
                  </a:lnTo>
                  <a:lnTo>
                    <a:pt x="704" y="311"/>
                  </a:lnTo>
                  <a:lnTo>
                    <a:pt x="718" y="318"/>
                  </a:lnTo>
                  <a:lnTo>
                    <a:pt x="718" y="325"/>
                  </a:lnTo>
                  <a:lnTo>
                    <a:pt x="725" y="325"/>
                  </a:lnTo>
                  <a:lnTo>
                    <a:pt x="731" y="325"/>
                  </a:lnTo>
                  <a:lnTo>
                    <a:pt x="738" y="318"/>
                  </a:lnTo>
                  <a:lnTo>
                    <a:pt x="758" y="305"/>
                  </a:lnTo>
                  <a:lnTo>
                    <a:pt x="758" y="291"/>
                  </a:lnTo>
                  <a:lnTo>
                    <a:pt x="772" y="284"/>
                  </a:lnTo>
                  <a:lnTo>
                    <a:pt x="772" y="278"/>
                  </a:lnTo>
                  <a:lnTo>
                    <a:pt x="779" y="271"/>
                  </a:lnTo>
                  <a:lnTo>
                    <a:pt x="779" y="264"/>
                  </a:lnTo>
                  <a:lnTo>
                    <a:pt x="779" y="244"/>
                  </a:lnTo>
                  <a:lnTo>
                    <a:pt x="785" y="244"/>
                  </a:lnTo>
                  <a:lnTo>
                    <a:pt x="785" y="251"/>
                  </a:lnTo>
                  <a:lnTo>
                    <a:pt x="785" y="257"/>
                  </a:lnTo>
                  <a:lnTo>
                    <a:pt x="785" y="264"/>
                  </a:lnTo>
                  <a:lnTo>
                    <a:pt x="792" y="271"/>
                  </a:lnTo>
                  <a:lnTo>
                    <a:pt x="799" y="278"/>
                  </a:lnTo>
                  <a:lnTo>
                    <a:pt x="806" y="291"/>
                  </a:lnTo>
                  <a:lnTo>
                    <a:pt x="833" y="298"/>
                  </a:lnTo>
                  <a:lnTo>
                    <a:pt x="840" y="298"/>
                  </a:lnTo>
                  <a:lnTo>
                    <a:pt x="846" y="298"/>
                  </a:lnTo>
                  <a:lnTo>
                    <a:pt x="846" y="291"/>
                  </a:lnTo>
                  <a:lnTo>
                    <a:pt x="853" y="298"/>
                  </a:lnTo>
                  <a:lnTo>
                    <a:pt x="860" y="291"/>
                  </a:lnTo>
                  <a:lnTo>
                    <a:pt x="867" y="284"/>
                  </a:lnTo>
                  <a:lnTo>
                    <a:pt x="874" y="278"/>
                  </a:lnTo>
                  <a:lnTo>
                    <a:pt x="874" y="264"/>
                  </a:lnTo>
                  <a:lnTo>
                    <a:pt x="874" y="257"/>
                  </a:lnTo>
                  <a:lnTo>
                    <a:pt x="874" y="251"/>
                  </a:lnTo>
                  <a:lnTo>
                    <a:pt x="874" y="244"/>
                  </a:lnTo>
                  <a:lnTo>
                    <a:pt x="874" y="237"/>
                  </a:lnTo>
                  <a:lnTo>
                    <a:pt x="887" y="230"/>
                  </a:lnTo>
                  <a:lnTo>
                    <a:pt x="887" y="223"/>
                  </a:lnTo>
                  <a:lnTo>
                    <a:pt x="887" y="217"/>
                  </a:lnTo>
                  <a:lnTo>
                    <a:pt x="901" y="223"/>
                  </a:lnTo>
                  <a:lnTo>
                    <a:pt x="901" y="230"/>
                  </a:lnTo>
                  <a:lnTo>
                    <a:pt x="914" y="237"/>
                  </a:lnTo>
                  <a:lnTo>
                    <a:pt x="914" y="244"/>
                  </a:lnTo>
                  <a:lnTo>
                    <a:pt x="921" y="244"/>
                  </a:lnTo>
                  <a:lnTo>
                    <a:pt x="921" y="251"/>
                  </a:lnTo>
                  <a:lnTo>
                    <a:pt x="921" y="257"/>
                  </a:lnTo>
                  <a:lnTo>
                    <a:pt x="934" y="264"/>
                  </a:lnTo>
                  <a:lnTo>
                    <a:pt x="928" y="264"/>
                  </a:lnTo>
                  <a:lnTo>
                    <a:pt x="934" y="271"/>
                  </a:lnTo>
                  <a:lnTo>
                    <a:pt x="948" y="278"/>
                  </a:lnTo>
                  <a:lnTo>
                    <a:pt x="962" y="271"/>
                  </a:lnTo>
                  <a:lnTo>
                    <a:pt x="968" y="257"/>
                  </a:lnTo>
                  <a:lnTo>
                    <a:pt x="975" y="244"/>
                  </a:lnTo>
                  <a:lnTo>
                    <a:pt x="989" y="217"/>
                  </a:lnTo>
                  <a:lnTo>
                    <a:pt x="995" y="210"/>
                  </a:lnTo>
                  <a:lnTo>
                    <a:pt x="1009" y="203"/>
                  </a:lnTo>
                  <a:lnTo>
                    <a:pt x="1009" y="196"/>
                  </a:lnTo>
                  <a:lnTo>
                    <a:pt x="1016" y="190"/>
                  </a:lnTo>
                  <a:lnTo>
                    <a:pt x="1016" y="183"/>
                  </a:lnTo>
                  <a:lnTo>
                    <a:pt x="1009" y="183"/>
                  </a:lnTo>
                  <a:lnTo>
                    <a:pt x="1002" y="176"/>
                  </a:lnTo>
                  <a:lnTo>
                    <a:pt x="995" y="156"/>
                  </a:lnTo>
                  <a:lnTo>
                    <a:pt x="975" y="142"/>
                  </a:lnTo>
                  <a:lnTo>
                    <a:pt x="968" y="135"/>
                  </a:lnTo>
                  <a:lnTo>
                    <a:pt x="975" y="135"/>
                  </a:lnTo>
                  <a:lnTo>
                    <a:pt x="989" y="135"/>
                  </a:lnTo>
                  <a:lnTo>
                    <a:pt x="1002" y="122"/>
                  </a:lnTo>
                  <a:lnTo>
                    <a:pt x="1002" y="108"/>
                  </a:lnTo>
                  <a:lnTo>
                    <a:pt x="1002" y="88"/>
                  </a:lnTo>
                  <a:lnTo>
                    <a:pt x="995" y="61"/>
                  </a:lnTo>
                  <a:lnTo>
                    <a:pt x="995" y="54"/>
                  </a:lnTo>
                  <a:lnTo>
                    <a:pt x="1016" y="34"/>
                  </a:lnTo>
                  <a:lnTo>
                    <a:pt x="1043" y="68"/>
                  </a:lnTo>
                  <a:lnTo>
                    <a:pt x="1070" y="102"/>
                  </a:lnTo>
                  <a:lnTo>
                    <a:pt x="1077" y="122"/>
                  </a:lnTo>
                  <a:lnTo>
                    <a:pt x="1084" y="142"/>
                  </a:lnTo>
                  <a:lnTo>
                    <a:pt x="1097" y="135"/>
                  </a:lnTo>
                  <a:lnTo>
                    <a:pt x="1104" y="129"/>
                  </a:lnTo>
                  <a:lnTo>
                    <a:pt x="1104" y="122"/>
                  </a:lnTo>
                  <a:lnTo>
                    <a:pt x="1104" y="115"/>
                  </a:lnTo>
                  <a:lnTo>
                    <a:pt x="1090" y="74"/>
                  </a:lnTo>
                  <a:lnTo>
                    <a:pt x="1084" y="68"/>
                  </a:lnTo>
                  <a:lnTo>
                    <a:pt x="1070" y="61"/>
                  </a:lnTo>
                  <a:lnTo>
                    <a:pt x="1063" y="61"/>
                  </a:lnTo>
                  <a:lnTo>
                    <a:pt x="1056" y="61"/>
                  </a:lnTo>
                  <a:lnTo>
                    <a:pt x="1043" y="47"/>
                  </a:lnTo>
                  <a:lnTo>
                    <a:pt x="1036" y="41"/>
                  </a:lnTo>
                  <a:lnTo>
                    <a:pt x="1036" y="7"/>
                  </a:lnTo>
                  <a:lnTo>
                    <a:pt x="1050" y="0"/>
                  </a:lnTo>
                  <a:lnTo>
                    <a:pt x="1056" y="0"/>
                  </a:lnTo>
                  <a:lnTo>
                    <a:pt x="1063" y="13"/>
                  </a:lnTo>
                  <a:lnTo>
                    <a:pt x="1070" y="7"/>
                  </a:lnTo>
                  <a:lnTo>
                    <a:pt x="1090" y="7"/>
                  </a:lnTo>
                  <a:lnTo>
                    <a:pt x="1097" y="0"/>
                  </a:lnTo>
                  <a:lnTo>
                    <a:pt x="1104" y="0"/>
                  </a:lnTo>
                  <a:lnTo>
                    <a:pt x="1111" y="0"/>
                  </a:lnTo>
                  <a:lnTo>
                    <a:pt x="1117" y="0"/>
                  </a:lnTo>
                  <a:lnTo>
                    <a:pt x="1124" y="7"/>
                  </a:lnTo>
                  <a:lnTo>
                    <a:pt x="1131" y="34"/>
                  </a:lnTo>
                  <a:lnTo>
                    <a:pt x="1138" y="41"/>
                  </a:lnTo>
                  <a:lnTo>
                    <a:pt x="1144" y="41"/>
                  </a:lnTo>
                  <a:lnTo>
                    <a:pt x="1158" y="47"/>
                  </a:lnTo>
                  <a:lnTo>
                    <a:pt x="1172" y="41"/>
                  </a:lnTo>
                  <a:lnTo>
                    <a:pt x="1172" y="47"/>
                  </a:lnTo>
                  <a:lnTo>
                    <a:pt x="1178" y="47"/>
                  </a:lnTo>
                  <a:lnTo>
                    <a:pt x="1172" y="47"/>
                  </a:lnTo>
                  <a:lnTo>
                    <a:pt x="1172" y="54"/>
                  </a:lnTo>
                  <a:lnTo>
                    <a:pt x="1172" y="61"/>
                  </a:lnTo>
                  <a:lnTo>
                    <a:pt x="1172" y="68"/>
                  </a:lnTo>
                  <a:lnTo>
                    <a:pt x="1178" y="74"/>
                  </a:lnTo>
                  <a:lnTo>
                    <a:pt x="1185" y="81"/>
                  </a:lnTo>
                  <a:lnTo>
                    <a:pt x="1192" y="88"/>
                  </a:lnTo>
                  <a:lnTo>
                    <a:pt x="1199" y="95"/>
                  </a:lnTo>
                  <a:lnTo>
                    <a:pt x="1212" y="95"/>
                  </a:lnTo>
                  <a:lnTo>
                    <a:pt x="1219" y="95"/>
                  </a:lnTo>
                  <a:lnTo>
                    <a:pt x="1233" y="108"/>
                  </a:lnTo>
                  <a:lnTo>
                    <a:pt x="1253" y="122"/>
                  </a:lnTo>
                  <a:lnTo>
                    <a:pt x="1260" y="122"/>
                  </a:lnTo>
                  <a:lnTo>
                    <a:pt x="1266" y="122"/>
                  </a:lnTo>
                  <a:lnTo>
                    <a:pt x="1266" y="108"/>
                  </a:lnTo>
                  <a:lnTo>
                    <a:pt x="1266" y="102"/>
                  </a:lnTo>
                  <a:lnTo>
                    <a:pt x="1273" y="108"/>
                  </a:lnTo>
                  <a:lnTo>
                    <a:pt x="1300" y="142"/>
                  </a:lnTo>
                  <a:lnTo>
                    <a:pt x="1307" y="149"/>
                  </a:lnTo>
                  <a:lnTo>
                    <a:pt x="1314" y="149"/>
                  </a:lnTo>
                  <a:lnTo>
                    <a:pt x="1334" y="156"/>
                  </a:lnTo>
                  <a:lnTo>
                    <a:pt x="1341" y="176"/>
                  </a:lnTo>
                  <a:lnTo>
                    <a:pt x="1348" y="176"/>
                  </a:lnTo>
                  <a:lnTo>
                    <a:pt x="1354" y="183"/>
                  </a:lnTo>
                  <a:lnTo>
                    <a:pt x="1361" y="176"/>
                  </a:lnTo>
                  <a:lnTo>
                    <a:pt x="1368" y="176"/>
                  </a:lnTo>
                  <a:lnTo>
                    <a:pt x="1388" y="183"/>
                  </a:lnTo>
                  <a:lnTo>
                    <a:pt x="1415" y="196"/>
                  </a:lnTo>
                  <a:lnTo>
                    <a:pt x="1429" y="210"/>
                  </a:lnTo>
                  <a:lnTo>
                    <a:pt x="1442" y="217"/>
                  </a:lnTo>
                  <a:lnTo>
                    <a:pt x="1456" y="223"/>
                  </a:lnTo>
                  <a:lnTo>
                    <a:pt x="1463" y="223"/>
                  </a:lnTo>
                  <a:lnTo>
                    <a:pt x="1476" y="217"/>
                  </a:lnTo>
                  <a:lnTo>
                    <a:pt x="1476" y="223"/>
                  </a:lnTo>
                  <a:lnTo>
                    <a:pt x="1483" y="230"/>
                  </a:lnTo>
                  <a:lnTo>
                    <a:pt x="1503" y="230"/>
                  </a:lnTo>
                  <a:lnTo>
                    <a:pt x="1510" y="237"/>
                  </a:lnTo>
                  <a:lnTo>
                    <a:pt x="1517" y="244"/>
                  </a:lnTo>
                  <a:lnTo>
                    <a:pt x="1524" y="244"/>
                  </a:lnTo>
                  <a:lnTo>
                    <a:pt x="1537" y="251"/>
                  </a:lnTo>
                  <a:lnTo>
                    <a:pt x="1537" y="271"/>
                  </a:lnTo>
                  <a:lnTo>
                    <a:pt x="1544" y="278"/>
                  </a:lnTo>
                  <a:lnTo>
                    <a:pt x="1551" y="291"/>
                  </a:lnTo>
                  <a:lnTo>
                    <a:pt x="1558" y="298"/>
                  </a:lnTo>
                  <a:lnTo>
                    <a:pt x="1558" y="305"/>
                  </a:lnTo>
                  <a:lnTo>
                    <a:pt x="1564" y="311"/>
                  </a:lnTo>
                  <a:lnTo>
                    <a:pt x="1571" y="318"/>
                  </a:lnTo>
                  <a:lnTo>
                    <a:pt x="1585" y="339"/>
                  </a:lnTo>
                  <a:lnTo>
                    <a:pt x="1585" y="332"/>
                  </a:lnTo>
                  <a:lnTo>
                    <a:pt x="1592" y="325"/>
                  </a:lnTo>
                  <a:lnTo>
                    <a:pt x="1592" y="318"/>
                  </a:lnTo>
                  <a:lnTo>
                    <a:pt x="1598" y="311"/>
                  </a:lnTo>
                  <a:lnTo>
                    <a:pt x="1598" y="305"/>
                  </a:lnTo>
                  <a:lnTo>
                    <a:pt x="1612" y="298"/>
                  </a:lnTo>
                  <a:lnTo>
                    <a:pt x="1632" y="298"/>
                  </a:lnTo>
                  <a:lnTo>
                    <a:pt x="1652" y="298"/>
                  </a:lnTo>
                  <a:lnTo>
                    <a:pt x="1659" y="305"/>
                  </a:lnTo>
                  <a:lnTo>
                    <a:pt x="1673" y="311"/>
                  </a:lnTo>
                  <a:lnTo>
                    <a:pt x="1693" y="305"/>
                  </a:lnTo>
                  <a:lnTo>
                    <a:pt x="1720" y="305"/>
                  </a:lnTo>
                  <a:lnTo>
                    <a:pt x="1740" y="305"/>
                  </a:lnTo>
                  <a:lnTo>
                    <a:pt x="1740" y="311"/>
                  </a:lnTo>
                  <a:lnTo>
                    <a:pt x="1740" y="318"/>
                  </a:lnTo>
                  <a:lnTo>
                    <a:pt x="1747" y="318"/>
                  </a:lnTo>
                  <a:lnTo>
                    <a:pt x="1740" y="325"/>
                  </a:lnTo>
                  <a:lnTo>
                    <a:pt x="1740" y="332"/>
                  </a:lnTo>
                  <a:lnTo>
                    <a:pt x="1740" y="339"/>
                  </a:lnTo>
                  <a:lnTo>
                    <a:pt x="1747" y="332"/>
                  </a:lnTo>
                  <a:lnTo>
                    <a:pt x="1754" y="332"/>
                  </a:lnTo>
                  <a:lnTo>
                    <a:pt x="1747" y="339"/>
                  </a:lnTo>
                  <a:lnTo>
                    <a:pt x="1754" y="345"/>
                  </a:lnTo>
                  <a:lnTo>
                    <a:pt x="1761" y="345"/>
                  </a:lnTo>
                  <a:lnTo>
                    <a:pt x="1761" y="339"/>
                  </a:lnTo>
                  <a:lnTo>
                    <a:pt x="1761" y="332"/>
                  </a:lnTo>
                  <a:lnTo>
                    <a:pt x="1768" y="345"/>
                  </a:lnTo>
                  <a:lnTo>
                    <a:pt x="1774" y="352"/>
                  </a:lnTo>
                  <a:lnTo>
                    <a:pt x="1788" y="352"/>
                  </a:lnTo>
                  <a:lnTo>
                    <a:pt x="1795" y="359"/>
                  </a:lnTo>
                  <a:lnTo>
                    <a:pt x="1788" y="359"/>
                  </a:lnTo>
                  <a:lnTo>
                    <a:pt x="1781" y="359"/>
                  </a:lnTo>
                  <a:lnTo>
                    <a:pt x="1774" y="359"/>
                  </a:lnTo>
                  <a:lnTo>
                    <a:pt x="1774" y="366"/>
                  </a:lnTo>
                  <a:lnTo>
                    <a:pt x="1781" y="372"/>
                  </a:lnTo>
                  <a:lnTo>
                    <a:pt x="1788" y="372"/>
                  </a:lnTo>
                  <a:lnTo>
                    <a:pt x="1781" y="379"/>
                  </a:lnTo>
                  <a:lnTo>
                    <a:pt x="1781" y="386"/>
                  </a:lnTo>
                  <a:lnTo>
                    <a:pt x="1788" y="386"/>
                  </a:lnTo>
                  <a:lnTo>
                    <a:pt x="1795" y="393"/>
                  </a:lnTo>
                  <a:lnTo>
                    <a:pt x="1795" y="400"/>
                  </a:lnTo>
                  <a:lnTo>
                    <a:pt x="1795" y="406"/>
                  </a:lnTo>
                  <a:lnTo>
                    <a:pt x="1795" y="413"/>
                  </a:lnTo>
                  <a:lnTo>
                    <a:pt x="1801" y="413"/>
                  </a:lnTo>
                  <a:lnTo>
                    <a:pt x="1808" y="413"/>
                  </a:lnTo>
                  <a:lnTo>
                    <a:pt x="1801" y="420"/>
                  </a:lnTo>
                  <a:lnTo>
                    <a:pt x="1801" y="427"/>
                  </a:lnTo>
                  <a:lnTo>
                    <a:pt x="1795" y="433"/>
                  </a:lnTo>
                  <a:lnTo>
                    <a:pt x="1795" y="440"/>
                  </a:lnTo>
                  <a:lnTo>
                    <a:pt x="1788" y="447"/>
                  </a:lnTo>
                  <a:lnTo>
                    <a:pt x="1795" y="454"/>
                  </a:lnTo>
                  <a:lnTo>
                    <a:pt x="1788" y="461"/>
                  </a:lnTo>
                  <a:lnTo>
                    <a:pt x="1781" y="461"/>
                  </a:lnTo>
                  <a:lnTo>
                    <a:pt x="1774" y="474"/>
                  </a:lnTo>
                  <a:lnTo>
                    <a:pt x="1774" y="481"/>
                  </a:lnTo>
                  <a:lnTo>
                    <a:pt x="1768" y="481"/>
                  </a:lnTo>
                  <a:lnTo>
                    <a:pt x="1774" y="488"/>
                  </a:lnTo>
                  <a:lnTo>
                    <a:pt x="1774" y="494"/>
                  </a:lnTo>
                  <a:lnTo>
                    <a:pt x="1774" y="501"/>
                  </a:lnTo>
                  <a:lnTo>
                    <a:pt x="1768" y="508"/>
                  </a:lnTo>
                  <a:lnTo>
                    <a:pt x="1761" y="515"/>
                  </a:lnTo>
                  <a:lnTo>
                    <a:pt x="1768" y="521"/>
                  </a:lnTo>
                  <a:lnTo>
                    <a:pt x="1774" y="521"/>
                  </a:lnTo>
                  <a:lnTo>
                    <a:pt x="1781" y="521"/>
                  </a:lnTo>
                  <a:lnTo>
                    <a:pt x="1774" y="528"/>
                  </a:lnTo>
                  <a:lnTo>
                    <a:pt x="1774" y="535"/>
                  </a:lnTo>
                  <a:lnTo>
                    <a:pt x="1774" y="542"/>
                  </a:lnTo>
                  <a:lnTo>
                    <a:pt x="1774" y="549"/>
                  </a:lnTo>
                  <a:lnTo>
                    <a:pt x="1781" y="549"/>
                  </a:lnTo>
                  <a:lnTo>
                    <a:pt x="1781" y="555"/>
                  </a:lnTo>
                  <a:lnTo>
                    <a:pt x="1781" y="562"/>
                  </a:lnTo>
                  <a:lnTo>
                    <a:pt x="1788" y="562"/>
                  </a:lnTo>
                  <a:lnTo>
                    <a:pt x="1788" y="569"/>
                  </a:lnTo>
                  <a:lnTo>
                    <a:pt x="1788" y="576"/>
                  </a:lnTo>
                  <a:lnTo>
                    <a:pt x="1801" y="582"/>
                  </a:lnTo>
                  <a:lnTo>
                    <a:pt x="1795" y="589"/>
                  </a:lnTo>
                  <a:lnTo>
                    <a:pt x="1788" y="596"/>
                  </a:lnTo>
                  <a:lnTo>
                    <a:pt x="1781" y="603"/>
                  </a:lnTo>
                  <a:lnTo>
                    <a:pt x="1781" y="610"/>
                  </a:lnTo>
                  <a:lnTo>
                    <a:pt x="1774" y="610"/>
                  </a:lnTo>
                  <a:lnTo>
                    <a:pt x="1774" y="616"/>
                  </a:lnTo>
                  <a:lnTo>
                    <a:pt x="1761" y="623"/>
                  </a:lnTo>
                  <a:lnTo>
                    <a:pt x="1761" y="637"/>
                  </a:lnTo>
                  <a:lnTo>
                    <a:pt x="1761" y="643"/>
                  </a:lnTo>
                  <a:lnTo>
                    <a:pt x="1761" y="650"/>
                  </a:lnTo>
                  <a:lnTo>
                    <a:pt x="1754" y="650"/>
                  </a:lnTo>
                  <a:lnTo>
                    <a:pt x="1747" y="650"/>
                  </a:lnTo>
                  <a:lnTo>
                    <a:pt x="1734" y="657"/>
                  </a:lnTo>
                  <a:lnTo>
                    <a:pt x="1727" y="671"/>
                  </a:lnTo>
                  <a:lnTo>
                    <a:pt x="1720" y="664"/>
                  </a:lnTo>
                  <a:lnTo>
                    <a:pt x="1713" y="664"/>
                  </a:lnTo>
                  <a:lnTo>
                    <a:pt x="1713" y="671"/>
                  </a:lnTo>
                  <a:lnTo>
                    <a:pt x="1713" y="677"/>
                  </a:lnTo>
                  <a:lnTo>
                    <a:pt x="1707" y="677"/>
                  </a:lnTo>
                  <a:lnTo>
                    <a:pt x="1707" y="671"/>
                  </a:lnTo>
                  <a:lnTo>
                    <a:pt x="1700" y="671"/>
                  </a:lnTo>
                  <a:lnTo>
                    <a:pt x="1707" y="677"/>
                  </a:lnTo>
                  <a:lnTo>
                    <a:pt x="1707" y="684"/>
                  </a:lnTo>
                  <a:lnTo>
                    <a:pt x="1713" y="691"/>
                  </a:lnTo>
                  <a:lnTo>
                    <a:pt x="1707" y="691"/>
                  </a:lnTo>
                  <a:lnTo>
                    <a:pt x="1707" y="698"/>
                  </a:lnTo>
                  <a:lnTo>
                    <a:pt x="1686" y="704"/>
                  </a:lnTo>
                  <a:lnTo>
                    <a:pt x="1673" y="704"/>
                  </a:lnTo>
                  <a:lnTo>
                    <a:pt x="1666" y="698"/>
                  </a:lnTo>
                  <a:lnTo>
                    <a:pt x="1659" y="698"/>
                  </a:lnTo>
                  <a:lnTo>
                    <a:pt x="1625" y="711"/>
                  </a:lnTo>
                  <a:lnTo>
                    <a:pt x="1598" y="738"/>
                  </a:lnTo>
                  <a:lnTo>
                    <a:pt x="1585" y="738"/>
                  </a:lnTo>
                  <a:lnTo>
                    <a:pt x="1585" y="731"/>
                  </a:lnTo>
                  <a:lnTo>
                    <a:pt x="1585" y="725"/>
                  </a:lnTo>
                  <a:lnTo>
                    <a:pt x="1585" y="718"/>
                  </a:lnTo>
                  <a:lnTo>
                    <a:pt x="1585" y="711"/>
                  </a:lnTo>
                  <a:lnTo>
                    <a:pt x="1578" y="711"/>
                  </a:lnTo>
                  <a:lnTo>
                    <a:pt x="1578" y="704"/>
                  </a:lnTo>
                  <a:lnTo>
                    <a:pt x="1578" y="698"/>
                  </a:lnTo>
                  <a:lnTo>
                    <a:pt x="1544" y="698"/>
                  </a:lnTo>
                  <a:lnTo>
                    <a:pt x="1537" y="704"/>
                  </a:lnTo>
                  <a:lnTo>
                    <a:pt x="1524" y="704"/>
                  </a:lnTo>
                  <a:lnTo>
                    <a:pt x="1517" y="704"/>
                  </a:lnTo>
                  <a:lnTo>
                    <a:pt x="1503" y="704"/>
                  </a:lnTo>
                  <a:lnTo>
                    <a:pt x="1490" y="698"/>
                  </a:lnTo>
                  <a:lnTo>
                    <a:pt x="1490" y="691"/>
                  </a:lnTo>
                  <a:lnTo>
                    <a:pt x="1476" y="684"/>
                  </a:lnTo>
                  <a:lnTo>
                    <a:pt x="1470" y="684"/>
                  </a:lnTo>
                  <a:lnTo>
                    <a:pt x="1463" y="677"/>
                  </a:lnTo>
                  <a:lnTo>
                    <a:pt x="1449" y="677"/>
                  </a:lnTo>
                  <a:lnTo>
                    <a:pt x="1449" y="671"/>
                  </a:lnTo>
                  <a:lnTo>
                    <a:pt x="1442" y="657"/>
                  </a:lnTo>
                  <a:lnTo>
                    <a:pt x="1436" y="657"/>
                  </a:lnTo>
                  <a:lnTo>
                    <a:pt x="1436" y="650"/>
                  </a:lnTo>
                  <a:lnTo>
                    <a:pt x="1436" y="637"/>
                  </a:lnTo>
                  <a:lnTo>
                    <a:pt x="1415" y="637"/>
                  </a:lnTo>
                  <a:lnTo>
                    <a:pt x="1388" y="643"/>
                  </a:lnTo>
                  <a:lnTo>
                    <a:pt x="1395" y="643"/>
                  </a:lnTo>
                  <a:lnTo>
                    <a:pt x="1388" y="643"/>
                  </a:lnTo>
                  <a:lnTo>
                    <a:pt x="1388" y="650"/>
                  </a:lnTo>
                  <a:lnTo>
                    <a:pt x="1382" y="657"/>
                  </a:lnTo>
                  <a:lnTo>
                    <a:pt x="1382" y="664"/>
                  </a:lnTo>
                  <a:lnTo>
                    <a:pt x="1375" y="671"/>
                  </a:lnTo>
                  <a:lnTo>
                    <a:pt x="1368" y="677"/>
                  </a:lnTo>
                  <a:lnTo>
                    <a:pt x="1368" y="684"/>
                  </a:lnTo>
                  <a:lnTo>
                    <a:pt x="1368" y="691"/>
                  </a:lnTo>
                  <a:lnTo>
                    <a:pt x="1361" y="698"/>
                  </a:lnTo>
                  <a:lnTo>
                    <a:pt x="1361" y="711"/>
                  </a:lnTo>
                  <a:lnTo>
                    <a:pt x="1354" y="711"/>
                  </a:lnTo>
                  <a:lnTo>
                    <a:pt x="1354" y="718"/>
                  </a:lnTo>
                  <a:lnTo>
                    <a:pt x="1361" y="725"/>
                  </a:lnTo>
                  <a:lnTo>
                    <a:pt x="1361" y="731"/>
                  </a:lnTo>
                  <a:lnTo>
                    <a:pt x="1354" y="738"/>
                  </a:lnTo>
                  <a:lnTo>
                    <a:pt x="1361" y="752"/>
                  </a:lnTo>
                  <a:lnTo>
                    <a:pt x="1348" y="752"/>
                  </a:lnTo>
                  <a:lnTo>
                    <a:pt x="1341" y="759"/>
                  </a:lnTo>
                  <a:lnTo>
                    <a:pt x="1321" y="765"/>
                  </a:lnTo>
                  <a:lnTo>
                    <a:pt x="1314" y="772"/>
                  </a:lnTo>
                  <a:lnTo>
                    <a:pt x="1307" y="772"/>
                  </a:lnTo>
                  <a:lnTo>
                    <a:pt x="1307" y="779"/>
                  </a:lnTo>
                  <a:lnTo>
                    <a:pt x="1300" y="779"/>
                  </a:lnTo>
                  <a:lnTo>
                    <a:pt x="1300" y="786"/>
                  </a:lnTo>
                  <a:lnTo>
                    <a:pt x="1287" y="779"/>
                  </a:lnTo>
                  <a:lnTo>
                    <a:pt x="1287" y="765"/>
                  </a:lnTo>
                  <a:lnTo>
                    <a:pt x="1280" y="765"/>
                  </a:lnTo>
                  <a:lnTo>
                    <a:pt x="1253" y="765"/>
                  </a:lnTo>
                  <a:lnTo>
                    <a:pt x="1246" y="772"/>
                  </a:lnTo>
                  <a:lnTo>
                    <a:pt x="1246" y="779"/>
                  </a:lnTo>
                  <a:lnTo>
                    <a:pt x="1239" y="779"/>
                  </a:lnTo>
                  <a:lnTo>
                    <a:pt x="1246" y="779"/>
                  </a:lnTo>
                  <a:lnTo>
                    <a:pt x="1239" y="779"/>
                  </a:lnTo>
                  <a:lnTo>
                    <a:pt x="1233" y="786"/>
                  </a:lnTo>
                  <a:lnTo>
                    <a:pt x="1239" y="792"/>
                  </a:lnTo>
                  <a:lnTo>
                    <a:pt x="1246" y="799"/>
                  </a:lnTo>
                  <a:lnTo>
                    <a:pt x="1239" y="799"/>
                  </a:lnTo>
                  <a:lnTo>
                    <a:pt x="1246" y="806"/>
                  </a:lnTo>
                  <a:lnTo>
                    <a:pt x="1239" y="813"/>
                  </a:lnTo>
                  <a:lnTo>
                    <a:pt x="1239" y="820"/>
                  </a:lnTo>
                  <a:lnTo>
                    <a:pt x="1239" y="826"/>
                  </a:lnTo>
                  <a:lnTo>
                    <a:pt x="1239" y="833"/>
                  </a:lnTo>
                  <a:lnTo>
                    <a:pt x="1246" y="840"/>
                  </a:lnTo>
                  <a:lnTo>
                    <a:pt x="1253" y="840"/>
                  </a:lnTo>
                  <a:lnTo>
                    <a:pt x="1266" y="840"/>
                  </a:lnTo>
                  <a:lnTo>
                    <a:pt x="1266" y="847"/>
                  </a:lnTo>
                  <a:lnTo>
                    <a:pt x="1273" y="847"/>
                  </a:lnTo>
                  <a:lnTo>
                    <a:pt x="1280" y="847"/>
                  </a:lnTo>
                  <a:lnTo>
                    <a:pt x="1287" y="853"/>
                  </a:lnTo>
                  <a:lnTo>
                    <a:pt x="1293" y="847"/>
                  </a:lnTo>
                  <a:lnTo>
                    <a:pt x="1293" y="840"/>
                  </a:lnTo>
                  <a:lnTo>
                    <a:pt x="1307" y="840"/>
                  </a:lnTo>
                  <a:lnTo>
                    <a:pt x="1314" y="840"/>
                  </a:lnTo>
                  <a:lnTo>
                    <a:pt x="1314" y="847"/>
                  </a:lnTo>
                  <a:lnTo>
                    <a:pt x="1314" y="853"/>
                  </a:lnTo>
                  <a:lnTo>
                    <a:pt x="1314" y="860"/>
                  </a:lnTo>
                  <a:lnTo>
                    <a:pt x="1314" y="867"/>
                  </a:lnTo>
                  <a:lnTo>
                    <a:pt x="1314" y="874"/>
                  </a:lnTo>
                  <a:lnTo>
                    <a:pt x="1307" y="881"/>
                  </a:lnTo>
                  <a:lnTo>
                    <a:pt x="1307" y="887"/>
                  </a:lnTo>
                  <a:lnTo>
                    <a:pt x="1314" y="887"/>
                  </a:lnTo>
                  <a:lnTo>
                    <a:pt x="1314" y="894"/>
                  </a:lnTo>
                  <a:lnTo>
                    <a:pt x="1314" y="901"/>
                  </a:lnTo>
                  <a:lnTo>
                    <a:pt x="1314" y="908"/>
                  </a:lnTo>
                  <a:lnTo>
                    <a:pt x="1314" y="914"/>
                  </a:lnTo>
                  <a:lnTo>
                    <a:pt x="1321" y="914"/>
                  </a:lnTo>
                  <a:lnTo>
                    <a:pt x="1314" y="928"/>
                  </a:lnTo>
                  <a:lnTo>
                    <a:pt x="1314" y="935"/>
                  </a:lnTo>
                  <a:lnTo>
                    <a:pt x="1307" y="948"/>
                  </a:lnTo>
                  <a:lnTo>
                    <a:pt x="1307" y="955"/>
                  </a:lnTo>
                  <a:lnTo>
                    <a:pt x="1314" y="962"/>
                  </a:lnTo>
                  <a:lnTo>
                    <a:pt x="1321" y="955"/>
                  </a:lnTo>
                  <a:lnTo>
                    <a:pt x="1327" y="962"/>
                  </a:lnTo>
                  <a:lnTo>
                    <a:pt x="1334" y="969"/>
                  </a:lnTo>
                  <a:lnTo>
                    <a:pt x="1334" y="975"/>
                  </a:lnTo>
                  <a:lnTo>
                    <a:pt x="1327" y="982"/>
                  </a:lnTo>
                  <a:lnTo>
                    <a:pt x="1327" y="989"/>
                  </a:lnTo>
                  <a:lnTo>
                    <a:pt x="1334" y="989"/>
                  </a:lnTo>
                  <a:lnTo>
                    <a:pt x="1334" y="996"/>
                  </a:lnTo>
                  <a:lnTo>
                    <a:pt x="1327" y="996"/>
                  </a:lnTo>
                  <a:lnTo>
                    <a:pt x="1321" y="1002"/>
                  </a:lnTo>
                  <a:lnTo>
                    <a:pt x="1314" y="1002"/>
                  </a:lnTo>
                  <a:lnTo>
                    <a:pt x="1321" y="1009"/>
                  </a:lnTo>
                  <a:lnTo>
                    <a:pt x="1307" y="1009"/>
                  </a:lnTo>
                  <a:lnTo>
                    <a:pt x="1293" y="1016"/>
                  </a:lnTo>
                  <a:lnTo>
                    <a:pt x="1287" y="1016"/>
                  </a:lnTo>
                  <a:lnTo>
                    <a:pt x="1280" y="1016"/>
                  </a:lnTo>
                  <a:lnTo>
                    <a:pt x="1280" y="1023"/>
                  </a:lnTo>
                  <a:lnTo>
                    <a:pt x="1280" y="1030"/>
                  </a:lnTo>
                  <a:lnTo>
                    <a:pt x="1273" y="1030"/>
                  </a:lnTo>
                  <a:lnTo>
                    <a:pt x="1273" y="1036"/>
                  </a:lnTo>
                  <a:lnTo>
                    <a:pt x="1273" y="1030"/>
                  </a:lnTo>
                  <a:lnTo>
                    <a:pt x="1273" y="1036"/>
                  </a:lnTo>
                  <a:lnTo>
                    <a:pt x="1280" y="1036"/>
                  </a:lnTo>
                  <a:lnTo>
                    <a:pt x="1287" y="1057"/>
                  </a:lnTo>
                  <a:lnTo>
                    <a:pt x="1300" y="1063"/>
                  </a:lnTo>
                  <a:lnTo>
                    <a:pt x="1307" y="1070"/>
                  </a:lnTo>
                  <a:lnTo>
                    <a:pt x="1314" y="1084"/>
                  </a:lnTo>
                  <a:lnTo>
                    <a:pt x="1321" y="1091"/>
                  </a:lnTo>
                  <a:lnTo>
                    <a:pt x="1327" y="1097"/>
                  </a:lnTo>
                  <a:lnTo>
                    <a:pt x="1334" y="1111"/>
                  </a:lnTo>
                  <a:lnTo>
                    <a:pt x="1327" y="1111"/>
                  </a:lnTo>
                  <a:lnTo>
                    <a:pt x="1334" y="1118"/>
                  </a:lnTo>
                  <a:lnTo>
                    <a:pt x="1327" y="1118"/>
                  </a:lnTo>
                  <a:lnTo>
                    <a:pt x="1327" y="1124"/>
                  </a:lnTo>
                  <a:lnTo>
                    <a:pt x="1327" y="1118"/>
                  </a:lnTo>
                  <a:lnTo>
                    <a:pt x="1327" y="1124"/>
                  </a:lnTo>
                  <a:lnTo>
                    <a:pt x="1327" y="1118"/>
                  </a:lnTo>
                  <a:lnTo>
                    <a:pt x="1314" y="1124"/>
                  </a:lnTo>
                  <a:lnTo>
                    <a:pt x="1307" y="1131"/>
                  </a:lnTo>
                  <a:lnTo>
                    <a:pt x="1300" y="1131"/>
                  </a:lnTo>
                  <a:lnTo>
                    <a:pt x="1300" y="1138"/>
                  </a:lnTo>
                  <a:lnTo>
                    <a:pt x="1287" y="1145"/>
                  </a:lnTo>
                  <a:lnTo>
                    <a:pt x="1287" y="1151"/>
                  </a:lnTo>
                  <a:lnTo>
                    <a:pt x="1280" y="1151"/>
                  </a:lnTo>
                  <a:lnTo>
                    <a:pt x="1280" y="1158"/>
                  </a:lnTo>
                  <a:lnTo>
                    <a:pt x="1280" y="1165"/>
                  </a:lnTo>
                  <a:lnTo>
                    <a:pt x="1273" y="1172"/>
                  </a:lnTo>
                  <a:lnTo>
                    <a:pt x="1273" y="1165"/>
                  </a:lnTo>
                  <a:lnTo>
                    <a:pt x="1273" y="1172"/>
                  </a:lnTo>
                  <a:lnTo>
                    <a:pt x="1273" y="1179"/>
                  </a:lnTo>
                  <a:lnTo>
                    <a:pt x="1273" y="1185"/>
                  </a:lnTo>
                  <a:lnTo>
                    <a:pt x="1266" y="1179"/>
                  </a:lnTo>
                  <a:lnTo>
                    <a:pt x="1266" y="1185"/>
                  </a:lnTo>
                  <a:lnTo>
                    <a:pt x="1260" y="1179"/>
                  </a:lnTo>
                  <a:lnTo>
                    <a:pt x="1260" y="1185"/>
                  </a:lnTo>
                  <a:lnTo>
                    <a:pt x="1253" y="1185"/>
                  </a:lnTo>
                  <a:lnTo>
                    <a:pt x="1260" y="1185"/>
                  </a:lnTo>
                  <a:lnTo>
                    <a:pt x="1260" y="1192"/>
                  </a:lnTo>
                  <a:lnTo>
                    <a:pt x="1253" y="1192"/>
                  </a:lnTo>
                  <a:lnTo>
                    <a:pt x="1253" y="1185"/>
                  </a:lnTo>
                  <a:lnTo>
                    <a:pt x="1253" y="1192"/>
                  </a:lnTo>
                  <a:lnTo>
                    <a:pt x="1246" y="1185"/>
                  </a:lnTo>
                  <a:lnTo>
                    <a:pt x="1246" y="1192"/>
                  </a:lnTo>
                  <a:lnTo>
                    <a:pt x="1239" y="1192"/>
                  </a:lnTo>
                  <a:lnTo>
                    <a:pt x="1239" y="1199"/>
                  </a:lnTo>
                  <a:lnTo>
                    <a:pt x="1233" y="1199"/>
                  </a:lnTo>
                  <a:lnTo>
                    <a:pt x="1233" y="1206"/>
                  </a:lnTo>
                  <a:lnTo>
                    <a:pt x="1239" y="1212"/>
                  </a:lnTo>
                  <a:lnTo>
                    <a:pt x="1246" y="1226"/>
                  </a:lnTo>
                  <a:lnTo>
                    <a:pt x="1246" y="1240"/>
                  </a:lnTo>
                  <a:lnTo>
                    <a:pt x="1239" y="1240"/>
                  </a:lnTo>
                  <a:lnTo>
                    <a:pt x="1205" y="1267"/>
                  </a:lnTo>
                  <a:lnTo>
                    <a:pt x="1185" y="1273"/>
                  </a:lnTo>
                  <a:lnTo>
                    <a:pt x="1178" y="1273"/>
                  </a:lnTo>
                  <a:lnTo>
                    <a:pt x="1172" y="1267"/>
                  </a:lnTo>
                  <a:lnTo>
                    <a:pt x="1165" y="1273"/>
                  </a:lnTo>
                  <a:lnTo>
                    <a:pt x="1158" y="1273"/>
                  </a:lnTo>
                  <a:lnTo>
                    <a:pt x="1151" y="1280"/>
                  </a:lnTo>
                  <a:lnTo>
                    <a:pt x="1144" y="1280"/>
                  </a:lnTo>
                  <a:lnTo>
                    <a:pt x="1138" y="1280"/>
                  </a:lnTo>
                  <a:lnTo>
                    <a:pt x="1117" y="1273"/>
                  </a:lnTo>
                  <a:lnTo>
                    <a:pt x="1104" y="1260"/>
                  </a:lnTo>
                  <a:lnTo>
                    <a:pt x="1104" y="1267"/>
                  </a:lnTo>
                  <a:lnTo>
                    <a:pt x="1097" y="1307"/>
                  </a:lnTo>
                  <a:lnTo>
                    <a:pt x="1097" y="1314"/>
                  </a:lnTo>
                  <a:lnTo>
                    <a:pt x="1090" y="1321"/>
                  </a:lnTo>
                  <a:lnTo>
                    <a:pt x="1090" y="1328"/>
                  </a:lnTo>
                  <a:lnTo>
                    <a:pt x="1084" y="1341"/>
                  </a:lnTo>
                  <a:lnTo>
                    <a:pt x="1084" y="1348"/>
                  </a:lnTo>
                  <a:lnTo>
                    <a:pt x="1084" y="1361"/>
                  </a:lnTo>
                  <a:lnTo>
                    <a:pt x="1084" y="1368"/>
                  </a:lnTo>
                  <a:lnTo>
                    <a:pt x="1084" y="1375"/>
                  </a:lnTo>
                  <a:lnTo>
                    <a:pt x="1077" y="1375"/>
                  </a:lnTo>
                  <a:lnTo>
                    <a:pt x="1077" y="1389"/>
                  </a:lnTo>
                  <a:lnTo>
                    <a:pt x="1070" y="1395"/>
                  </a:lnTo>
                  <a:lnTo>
                    <a:pt x="1063" y="1395"/>
                  </a:lnTo>
                  <a:lnTo>
                    <a:pt x="1063" y="1402"/>
                  </a:lnTo>
                  <a:lnTo>
                    <a:pt x="1056" y="1402"/>
                  </a:lnTo>
                  <a:lnTo>
                    <a:pt x="1050" y="1402"/>
                  </a:lnTo>
                  <a:lnTo>
                    <a:pt x="1036" y="1429"/>
                  </a:lnTo>
                  <a:lnTo>
                    <a:pt x="1050" y="1463"/>
                  </a:lnTo>
                  <a:lnTo>
                    <a:pt x="1043" y="1470"/>
                  </a:lnTo>
                  <a:lnTo>
                    <a:pt x="1043" y="1463"/>
                  </a:lnTo>
                  <a:lnTo>
                    <a:pt x="1036" y="1456"/>
                  </a:lnTo>
                  <a:lnTo>
                    <a:pt x="1036" y="1463"/>
                  </a:lnTo>
                  <a:lnTo>
                    <a:pt x="1029" y="1463"/>
                  </a:lnTo>
                  <a:lnTo>
                    <a:pt x="1029" y="1470"/>
                  </a:lnTo>
                  <a:lnTo>
                    <a:pt x="1023" y="1470"/>
                  </a:lnTo>
                  <a:lnTo>
                    <a:pt x="1009" y="1490"/>
                  </a:lnTo>
                  <a:lnTo>
                    <a:pt x="995" y="1497"/>
                  </a:lnTo>
                  <a:lnTo>
                    <a:pt x="989" y="1497"/>
                  </a:lnTo>
                  <a:lnTo>
                    <a:pt x="975" y="1497"/>
                  </a:lnTo>
                  <a:lnTo>
                    <a:pt x="962" y="1497"/>
                  </a:lnTo>
                  <a:lnTo>
                    <a:pt x="962" y="1504"/>
                  </a:lnTo>
                  <a:lnTo>
                    <a:pt x="955" y="1504"/>
                  </a:lnTo>
                  <a:lnTo>
                    <a:pt x="948" y="1504"/>
                  </a:lnTo>
                  <a:lnTo>
                    <a:pt x="934" y="1504"/>
                  </a:lnTo>
                  <a:lnTo>
                    <a:pt x="928" y="1497"/>
                  </a:lnTo>
                  <a:lnTo>
                    <a:pt x="921" y="1504"/>
                  </a:lnTo>
                  <a:lnTo>
                    <a:pt x="921" y="1517"/>
                  </a:lnTo>
                  <a:lnTo>
                    <a:pt x="921" y="1538"/>
                  </a:lnTo>
                  <a:lnTo>
                    <a:pt x="914" y="1544"/>
                  </a:lnTo>
                  <a:lnTo>
                    <a:pt x="907" y="1551"/>
                  </a:lnTo>
                  <a:lnTo>
                    <a:pt x="901" y="1565"/>
                  </a:lnTo>
                  <a:lnTo>
                    <a:pt x="894" y="1558"/>
                  </a:lnTo>
                  <a:lnTo>
                    <a:pt x="887" y="1558"/>
                  </a:lnTo>
                  <a:lnTo>
                    <a:pt x="874" y="1571"/>
                  </a:lnTo>
                  <a:lnTo>
                    <a:pt x="867" y="1571"/>
                  </a:lnTo>
                  <a:lnTo>
                    <a:pt x="860" y="1571"/>
                  </a:lnTo>
                  <a:lnTo>
                    <a:pt x="860" y="1578"/>
                  </a:lnTo>
                  <a:lnTo>
                    <a:pt x="860" y="1585"/>
                  </a:lnTo>
                  <a:lnTo>
                    <a:pt x="853" y="1585"/>
                  </a:lnTo>
                  <a:lnTo>
                    <a:pt x="853" y="1592"/>
                  </a:lnTo>
                  <a:lnTo>
                    <a:pt x="860" y="1599"/>
                  </a:lnTo>
                  <a:lnTo>
                    <a:pt x="853" y="1599"/>
                  </a:lnTo>
                  <a:lnTo>
                    <a:pt x="853" y="1605"/>
                  </a:lnTo>
                  <a:lnTo>
                    <a:pt x="853" y="1612"/>
                  </a:lnTo>
                  <a:lnTo>
                    <a:pt x="853" y="1619"/>
                  </a:lnTo>
                  <a:lnTo>
                    <a:pt x="860" y="1632"/>
                  </a:lnTo>
                  <a:lnTo>
                    <a:pt x="853" y="1639"/>
                  </a:lnTo>
                  <a:lnTo>
                    <a:pt x="860" y="1639"/>
                  </a:lnTo>
                  <a:lnTo>
                    <a:pt x="860" y="1646"/>
                  </a:lnTo>
                  <a:lnTo>
                    <a:pt x="860" y="1653"/>
                  </a:lnTo>
                  <a:lnTo>
                    <a:pt x="867" y="1659"/>
                  </a:lnTo>
                  <a:lnTo>
                    <a:pt x="880" y="1666"/>
                  </a:lnTo>
                  <a:lnTo>
                    <a:pt x="887" y="1673"/>
                  </a:lnTo>
                  <a:lnTo>
                    <a:pt x="894" y="1680"/>
                  </a:lnTo>
                  <a:lnTo>
                    <a:pt x="894" y="1687"/>
                  </a:lnTo>
                  <a:lnTo>
                    <a:pt x="880" y="1693"/>
                  </a:lnTo>
                  <a:lnTo>
                    <a:pt x="867" y="1700"/>
                  </a:lnTo>
                  <a:lnTo>
                    <a:pt x="860" y="1707"/>
                  </a:lnTo>
                  <a:lnTo>
                    <a:pt x="853" y="1714"/>
                  </a:lnTo>
                  <a:lnTo>
                    <a:pt x="846" y="1714"/>
                  </a:lnTo>
                  <a:lnTo>
                    <a:pt x="840" y="1720"/>
                  </a:lnTo>
                  <a:lnTo>
                    <a:pt x="840" y="1727"/>
                  </a:lnTo>
                  <a:lnTo>
                    <a:pt x="833" y="1727"/>
                  </a:lnTo>
                  <a:lnTo>
                    <a:pt x="826" y="1727"/>
                  </a:lnTo>
                  <a:lnTo>
                    <a:pt x="826" y="1720"/>
                  </a:lnTo>
                  <a:lnTo>
                    <a:pt x="813" y="1720"/>
                  </a:lnTo>
                  <a:lnTo>
                    <a:pt x="813" y="1714"/>
                  </a:lnTo>
                  <a:lnTo>
                    <a:pt x="799" y="1707"/>
                  </a:lnTo>
                  <a:lnTo>
                    <a:pt x="792" y="1700"/>
                  </a:lnTo>
                  <a:lnTo>
                    <a:pt x="799" y="1680"/>
                  </a:lnTo>
                  <a:lnTo>
                    <a:pt x="806" y="1673"/>
                  </a:lnTo>
                  <a:lnTo>
                    <a:pt x="799" y="1666"/>
                  </a:lnTo>
                  <a:lnTo>
                    <a:pt x="792" y="1646"/>
                  </a:lnTo>
                  <a:lnTo>
                    <a:pt x="799" y="1632"/>
                  </a:lnTo>
                  <a:lnTo>
                    <a:pt x="799" y="1639"/>
                  </a:lnTo>
                  <a:lnTo>
                    <a:pt x="799" y="1632"/>
                  </a:lnTo>
                  <a:lnTo>
                    <a:pt x="799" y="1619"/>
                  </a:lnTo>
                  <a:lnTo>
                    <a:pt x="785" y="1605"/>
                  </a:lnTo>
                  <a:lnTo>
                    <a:pt x="792" y="1599"/>
                  </a:lnTo>
                  <a:lnTo>
                    <a:pt x="785" y="1592"/>
                  </a:lnTo>
                  <a:lnTo>
                    <a:pt x="779" y="1599"/>
                  </a:lnTo>
                  <a:lnTo>
                    <a:pt x="772" y="1605"/>
                  </a:lnTo>
                  <a:lnTo>
                    <a:pt x="772" y="1599"/>
                  </a:lnTo>
                  <a:lnTo>
                    <a:pt x="765" y="1599"/>
                  </a:lnTo>
                  <a:lnTo>
                    <a:pt x="758" y="1592"/>
                  </a:lnTo>
                  <a:lnTo>
                    <a:pt x="745" y="1585"/>
                  </a:lnTo>
                  <a:lnTo>
                    <a:pt x="738" y="1578"/>
                  </a:lnTo>
                  <a:lnTo>
                    <a:pt x="725" y="1578"/>
                  </a:lnTo>
                  <a:lnTo>
                    <a:pt x="718" y="1578"/>
                  </a:lnTo>
                  <a:lnTo>
                    <a:pt x="711" y="1578"/>
                  </a:lnTo>
                  <a:lnTo>
                    <a:pt x="691" y="1585"/>
                  </a:lnTo>
                  <a:lnTo>
                    <a:pt x="664" y="1578"/>
                  </a:lnTo>
                  <a:lnTo>
                    <a:pt x="650" y="1578"/>
                  </a:lnTo>
                  <a:lnTo>
                    <a:pt x="636" y="1585"/>
                  </a:lnTo>
                  <a:lnTo>
                    <a:pt x="643" y="1585"/>
                  </a:lnTo>
                  <a:lnTo>
                    <a:pt x="636" y="1592"/>
                  </a:lnTo>
                  <a:lnTo>
                    <a:pt x="623" y="1585"/>
                  </a:lnTo>
                  <a:lnTo>
                    <a:pt x="623" y="1592"/>
                  </a:lnTo>
                  <a:lnTo>
                    <a:pt x="616" y="1592"/>
                  </a:lnTo>
                  <a:lnTo>
                    <a:pt x="616" y="1585"/>
                  </a:lnTo>
                  <a:lnTo>
                    <a:pt x="609" y="1592"/>
                  </a:lnTo>
                  <a:lnTo>
                    <a:pt x="609" y="1599"/>
                  </a:lnTo>
                  <a:lnTo>
                    <a:pt x="603" y="1599"/>
                  </a:lnTo>
                  <a:lnTo>
                    <a:pt x="603" y="1592"/>
                  </a:lnTo>
                  <a:lnTo>
                    <a:pt x="596" y="1592"/>
                  </a:lnTo>
                  <a:lnTo>
                    <a:pt x="589" y="1592"/>
                  </a:lnTo>
                  <a:lnTo>
                    <a:pt x="582" y="1571"/>
                  </a:lnTo>
                  <a:lnTo>
                    <a:pt x="569" y="1558"/>
                  </a:lnTo>
                  <a:lnTo>
                    <a:pt x="569" y="1544"/>
                  </a:lnTo>
                  <a:lnTo>
                    <a:pt x="576" y="1544"/>
                  </a:lnTo>
                  <a:lnTo>
                    <a:pt x="582" y="1544"/>
                  </a:lnTo>
                  <a:lnTo>
                    <a:pt x="582" y="1538"/>
                  </a:lnTo>
                  <a:lnTo>
                    <a:pt x="596" y="1538"/>
                  </a:lnTo>
                  <a:lnTo>
                    <a:pt x="609" y="1531"/>
                  </a:lnTo>
                  <a:lnTo>
                    <a:pt x="616" y="1531"/>
                  </a:lnTo>
                  <a:lnTo>
                    <a:pt x="630" y="1517"/>
                  </a:lnTo>
                  <a:lnTo>
                    <a:pt x="636" y="1517"/>
                  </a:lnTo>
                  <a:lnTo>
                    <a:pt x="643" y="1504"/>
                  </a:lnTo>
                  <a:lnTo>
                    <a:pt x="650" y="1497"/>
                  </a:lnTo>
                  <a:lnTo>
                    <a:pt x="650" y="1483"/>
                  </a:lnTo>
                  <a:lnTo>
                    <a:pt x="643" y="1477"/>
                  </a:lnTo>
                  <a:lnTo>
                    <a:pt x="636" y="1477"/>
                  </a:lnTo>
                  <a:lnTo>
                    <a:pt x="616" y="1456"/>
                  </a:lnTo>
                  <a:lnTo>
                    <a:pt x="616" y="1450"/>
                  </a:lnTo>
                  <a:lnTo>
                    <a:pt x="609" y="1450"/>
                  </a:lnTo>
                  <a:lnTo>
                    <a:pt x="603" y="1450"/>
                  </a:lnTo>
                  <a:lnTo>
                    <a:pt x="596" y="1443"/>
                  </a:lnTo>
                  <a:lnTo>
                    <a:pt x="596" y="1436"/>
                  </a:lnTo>
                  <a:lnTo>
                    <a:pt x="582" y="1436"/>
                  </a:lnTo>
                  <a:lnTo>
                    <a:pt x="582" y="1429"/>
                  </a:lnTo>
                  <a:lnTo>
                    <a:pt x="576" y="1429"/>
                  </a:lnTo>
                  <a:lnTo>
                    <a:pt x="569" y="1429"/>
                  </a:lnTo>
                  <a:lnTo>
                    <a:pt x="542" y="1429"/>
                  </a:lnTo>
                  <a:lnTo>
                    <a:pt x="535" y="1429"/>
                  </a:lnTo>
                  <a:lnTo>
                    <a:pt x="528" y="1436"/>
                  </a:lnTo>
                  <a:lnTo>
                    <a:pt x="515" y="1429"/>
                  </a:lnTo>
                  <a:lnTo>
                    <a:pt x="501" y="1429"/>
                  </a:lnTo>
                  <a:lnTo>
                    <a:pt x="494" y="1429"/>
                  </a:lnTo>
                  <a:lnTo>
                    <a:pt x="494" y="1416"/>
                  </a:lnTo>
                  <a:lnTo>
                    <a:pt x="494" y="1402"/>
                  </a:lnTo>
                  <a:lnTo>
                    <a:pt x="494" y="1395"/>
                  </a:lnTo>
                  <a:lnTo>
                    <a:pt x="494" y="1389"/>
                  </a:lnTo>
                  <a:lnTo>
                    <a:pt x="487" y="1395"/>
                  </a:lnTo>
                  <a:lnTo>
                    <a:pt x="467" y="1375"/>
                  </a:lnTo>
                  <a:lnTo>
                    <a:pt x="467" y="1368"/>
                  </a:lnTo>
                  <a:lnTo>
                    <a:pt x="460" y="1361"/>
                  </a:lnTo>
                  <a:lnTo>
                    <a:pt x="460" y="1355"/>
                  </a:lnTo>
                  <a:lnTo>
                    <a:pt x="447" y="1334"/>
                  </a:lnTo>
                  <a:lnTo>
                    <a:pt x="454" y="1321"/>
                  </a:lnTo>
                  <a:lnTo>
                    <a:pt x="447" y="1321"/>
                  </a:lnTo>
                  <a:lnTo>
                    <a:pt x="447" y="1328"/>
                  </a:lnTo>
                  <a:lnTo>
                    <a:pt x="440" y="1328"/>
                  </a:lnTo>
                  <a:lnTo>
                    <a:pt x="433" y="1328"/>
                  </a:lnTo>
                  <a:lnTo>
                    <a:pt x="426" y="1348"/>
                  </a:lnTo>
                  <a:lnTo>
                    <a:pt x="426" y="1361"/>
                  </a:lnTo>
                  <a:lnTo>
                    <a:pt x="433" y="1375"/>
                  </a:lnTo>
                  <a:lnTo>
                    <a:pt x="433" y="1382"/>
                  </a:lnTo>
                  <a:lnTo>
                    <a:pt x="433" y="1389"/>
                  </a:lnTo>
                  <a:lnTo>
                    <a:pt x="433" y="1395"/>
                  </a:lnTo>
                  <a:lnTo>
                    <a:pt x="420" y="1395"/>
                  </a:lnTo>
                  <a:lnTo>
                    <a:pt x="399" y="1416"/>
                  </a:lnTo>
                  <a:lnTo>
                    <a:pt x="393" y="1416"/>
                  </a:lnTo>
                  <a:lnTo>
                    <a:pt x="393" y="1409"/>
                  </a:lnTo>
                  <a:lnTo>
                    <a:pt x="393" y="1402"/>
                  </a:lnTo>
                  <a:lnTo>
                    <a:pt x="386" y="1402"/>
                  </a:lnTo>
                  <a:lnTo>
                    <a:pt x="379" y="1402"/>
                  </a:lnTo>
                  <a:lnTo>
                    <a:pt x="372" y="1402"/>
                  </a:lnTo>
                  <a:lnTo>
                    <a:pt x="366" y="1409"/>
                  </a:lnTo>
                  <a:lnTo>
                    <a:pt x="359" y="1402"/>
                  </a:lnTo>
                  <a:lnTo>
                    <a:pt x="338" y="1402"/>
                  </a:lnTo>
                  <a:lnTo>
                    <a:pt x="332" y="1402"/>
                  </a:lnTo>
                  <a:lnTo>
                    <a:pt x="318" y="1395"/>
                  </a:lnTo>
                  <a:lnTo>
                    <a:pt x="325" y="1382"/>
                  </a:lnTo>
                  <a:lnTo>
                    <a:pt x="325" y="1375"/>
                  </a:lnTo>
                  <a:lnTo>
                    <a:pt x="325" y="1334"/>
                  </a:lnTo>
                  <a:lnTo>
                    <a:pt x="298" y="1355"/>
                  </a:lnTo>
                  <a:lnTo>
                    <a:pt x="264" y="1328"/>
                  </a:lnTo>
                  <a:lnTo>
                    <a:pt x="257" y="1334"/>
                  </a:lnTo>
                  <a:lnTo>
                    <a:pt x="250" y="1334"/>
                  </a:lnTo>
                  <a:lnTo>
                    <a:pt x="244" y="1341"/>
                  </a:lnTo>
                  <a:lnTo>
                    <a:pt x="237" y="1348"/>
                  </a:lnTo>
                  <a:lnTo>
                    <a:pt x="217" y="1321"/>
                  </a:lnTo>
                  <a:lnTo>
                    <a:pt x="210" y="1321"/>
                  </a:lnTo>
                  <a:lnTo>
                    <a:pt x="189" y="1294"/>
                  </a:lnTo>
                  <a:lnTo>
                    <a:pt x="183" y="1287"/>
                  </a:lnTo>
                  <a:lnTo>
                    <a:pt x="176" y="1287"/>
                  </a:lnTo>
                  <a:lnTo>
                    <a:pt x="169" y="1280"/>
                  </a:lnTo>
                  <a:lnTo>
                    <a:pt x="156" y="1267"/>
                  </a:lnTo>
                  <a:lnTo>
                    <a:pt x="149" y="1260"/>
                  </a:lnTo>
                  <a:lnTo>
                    <a:pt x="142" y="1253"/>
                  </a:lnTo>
                  <a:lnTo>
                    <a:pt x="128" y="1246"/>
                  </a:lnTo>
                  <a:lnTo>
                    <a:pt x="128" y="1233"/>
                  </a:lnTo>
                  <a:lnTo>
                    <a:pt x="115" y="1219"/>
                  </a:lnTo>
                  <a:lnTo>
                    <a:pt x="101" y="1212"/>
                  </a:lnTo>
                  <a:lnTo>
                    <a:pt x="95" y="1212"/>
                  </a:lnTo>
                  <a:lnTo>
                    <a:pt x="88" y="1233"/>
                  </a:lnTo>
                  <a:lnTo>
                    <a:pt x="88" y="1246"/>
                  </a:lnTo>
                  <a:lnTo>
                    <a:pt x="81" y="1253"/>
                  </a:lnTo>
                  <a:lnTo>
                    <a:pt x="74" y="1240"/>
                  </a:lnTo>
                  <a:lnTo>
                    <a:pt x="68" y="1219"/>
                  </a:lnTo>
                  <a:lnTo>
                    <a:pt x="74" y="1212"/>
                  </a:lnTo>
                  <a:lnTo>
                    <a:pt x="74" y="1206"/>
                  </a:lnTo>
                  <a:lnTo>
                    <a:pt x="88" y="1206"/>
                  </a:lnTo>
                  <a:lnTo>
                    <a:pt x="95" y="1206"/>
                  </a:lnTo>
                  <a:lnTo>
                    <a:pt x="95" y="1199"/>
                  </a:lnTo>
                  <a:lnTo>
                    <a:pt x="88" y="1192"/>
                  </a:lnTo>
                  <a:lnTo>
                    <a:pt x="74" y="1179"/>
                  </a:lnTo>
                  <a:lnTo>
                    <a:pt x="68" y="1172"/>
                  </a:lnTo>
                  <a:lnTo>
                    <a:pt x="61" y="1165"/>
                  </a:lnTo>
                  <a:lnTo>
                    <a:pt x="47" y="1151"/>
                  </a:lnTo>
                  <a:lnTo>
                    <a:pt x="47" y="1158"/>
                  </a:lnTo>
                  <a:lnTo>
                    <a:pt x="47" y="1151"/>
                  </a:lnTo>
                  <a:lnTo>
                    <a:pt x="40" y="1145"/>
                  </a:lnTo>
                  <a:lnTo>
                    <a:pt x="40" y="1138"/>
                  </a:lnTo>
                  <a:lnTo>
                    <a:pt x="34" y="1131"/>
                  </a:lnTo>
                  <a:lnTo>
                    <a:pt x="27" y="1124"/>
                  </a:lnTo>
                  <a:lnTo>
                    <a:pt x="27" y="1118"/>
                  </a:lnTo>
                  <a:lnTo>
                    <a:pt x="13" y="1118"/>
                  </a:lnTo>
                  <a:lnTo>
                    <a:pt x="13" y="1111"/>
                  </a:lnTo>
                  <a:lnTo>
                    <a:pt x="0" y="1111"/>
                  </a:lnTo>
                  <a:lnTo>
                    <a:pt x="7" y="1111"/>
                  </a:lnTo>
                  <a:lnTo>
                    <a:pt x="0" y="1104"/>
                  </a:lnTo>
                  <a:lnTo>
                    <a:pt x="7" y="1097"/>
                  </a:lnTo>
                  <a:lnTo>
                    <a:pt x="7" y="1091"/>
                  </a:lnTo>
                  <a:lnTo>
                    <a:pt x="13" y="1091"/>
                  </a:lnTo>
                  <a:lnTo>
                    <a:pt x="20" y="1097"/>
                  </a:lnTo>
                  <a:lnTo>
                    <a:pt x="27" y="1077"/>
                  </a:lnTo>
                  <a:lnTo>
                    <a:pt x="34" y="1070"/>
                  </a:lnTo>
                  <a:lnTo>
                    <a:pt x="34" y="1063"/>
                  </a:lnTo>
                  <a:lnTo>
                    <a:pt x="40" y="1050"/>
                  </a:lnTo>
                  <a:lnTo>
                    <a:pt x="47" y="1036"/>
                  </a:lnTo>
                  <a:lnTo>
                    <a:pt x="61" y="1030"/>
                  </a:lnTo>
                  <a:lnTo>
                    <a:pt x="101" y="1009"/>
                  </a:lnTo>
                  <a:lnTo>
                    <a:pt x="95" y="1002"/>
                  </a:lnTo>
                  <a:lnTo>
                    <a:pt x="95" y="982"/>
                  </a:lnTo>
                  <a:lnTo>
                    <a:pt x="88" y="955"/>
                  </a:lnTo>
                  <a:lnTo>
                    <a:pt x="101" y="921"/>
                  </a:lnTo>
                  <a:lnTo>
                    <a:pt x="95" y="908"/>
                  </a:lnTo>
                  <a:lnTo>
                    <a:pt x="101" y="908"/>
                  </a:lnTo>
                  <a:lnTo>
                    <a:pt x="108" y="894"/>
                  </a:lnTo>
                  <a:lnTo>
                    <a:pt x="115" y="887"/>
                  </a:lnTo>
                  <a:lnTo>
                    <a:pt x="122" y="901"/>
                  </a:lnTo>
                  <a:lnTo>
                    <a:pt x="149" y="901"/>
                  </a:lnTo>
                  <a:lnTo>
                    <a:pt x="149" y="908"/>
                  </a:lnTo>
                  <a:lnTo>
                    <a:pt x="176" y="921"/>
                  </a:lnTo>
                  <a:lnTo>
                    <a:pt x="189" y="914"/>
                  </a:lnTo>
                  <a:lnTo>
                    <a:pt x="217" y="894"/>
                  </a:lnTo>
                  <a:lnTo>
                    <a:pt x="223" y="887"/>
                  </a:lnTo>
                  <a:lnTo>
                    <a:pt x="217" y="874"/>
                  </a:lnTo>
                  <a:lnTo>
                    <a:pt x="210" y="860"/>
                  </a:lnTo>
                  <a:lnTo>
                    <a:pt x="217" y="847"/>
                  </a:lnTo>
                  <a:lnTo>
                    <a:pt x="217" y="833"/>
                  </a:lnTo>
                  <a:lnTo>
                    <a:pt x="230" y="813"/>
                  </a:lnTo>
                  <a:lnTo>
                    <a:pt x="230" y="786"/>
                  </a:lnTo>
                  <a:lnTo>
                    <a:pt x="230" y="779"/>
                  </a:lnTo>
                  <a:lnTo>
                    <a:pt x="223" y="772"/>
                  </a:lnTo>
                  <a:lnTo>
                    <a:pt x="217" y="759"/>
                  </a:lnTo>
                  <a:lnTo>
                    <a:pt x="217" y="745"/>
                  </a:lnTo>
                  <a:lnTo>
                    <a:pt x="210" y="745"/>
                  </a:lnTo>
                  <a:lnTo>
                    <a:pt x="210" y="718"/>
                  </a:lnTo>
                  <a:lnTo>
                    <a:pt x="217" y="711"/>
                  </a:lnTo>
                  <a:lnTo>
                    <a:pt x="223" y="698"/>
                  </a:lnTo>
                  <a:lnTo>
                    <a:pt x="223" y="691"/>
                  </a:lnTo>
                  <a:lnTo>
                    <a:pt x="223" y="677"/>
                  </a:lnTo>
                  <a:lnTo>
                    <a:pt x="223" y="671"/>
                  </a:lnTo>
                  <a:lnTo>
                    <a:pt x="223" y="657"/>
                  </a:lnTo>
                  <a:lnTo>
                    <a:pt x="223" y="637"/>
                  </a:lnTo>
                  <a:lnTo>
                    <a:pt x="223" y="630"/>
                  </a:lnTo>
                  <a:lnTo>
                    <a:pt x="217" y="623"/>
                  </a:lnTo>
                  <a:lnTo>
                    <a:pt x="210" y="623"/>
                  </a:lnTo>
                  <a:lnTo>
                    <a:pt x="210" y="616"/>
                  </a:lnTo>
                  <a:lnTo>
                    <a:pt x="203" y="616"/>
                  </a:lnTo>
                  <a:lnTo>
                    <a:pt x="196" y="616"/>
                  </a:lnTo>
                  <a:lnTo>
                    <a:pt x="183" y="603"/>
                  </a:lnTo>
                  <a:lnTo>
                    <a:pt x="183" y="596"/>
                  </a:lnTo>
                  <a:lnTo>
                    <a:pt x="176" y="589"/>
                  </a:lnTo>
                  <a:lnTo>
                    <a:pt x="169" y="582"/>
                  </a:lnTo>
                  <a:lnTo>
                    <a:pt x="156" y="562"/>
                  </a:lnTo>
                  <a:lnTo>
                    <a:pt x="149" y="542"/>
                  </a:lnTo>
                  <a:lnTo>
                    <a:pt x="156" y="528"/>
                  </a:lnTo>
                  <a:lnTo>
                    <a:pt x="162" y="521"/>
                  </a:lnTo>
                  <a:lnTo>
                    <a:pt x="162" y="508"/>
                  </a:lnTo>
                  <a:lnTo>
                    <a:pt x="162" y="494"/>
                  </a:lnTo>
                  <a:lnTo>
                    <a:pt x="156" y="488"/>
                  </a:lnTo>
                  <a:lnTo>
                    <a:pt x="183" y="494"/>
                  </a:lnTo>
                  <a:lnTo>
                    <a:pt x="183" y="488"/>
                  </a:lnTo>
                  <a:lnTo>
                    <a:pt x="189" y="494"/>
                  </a:lnTo>
                  <a:close/>
                </a:path>
              </a:pathLst>
            </a:custGeom>
            <a:solidFill>
              <a:srgbClr val="04A2E0"/>
            </a:solidFill>
            <a:ln w="1" cap="sq">
              <a:solidFill>
                <a:srgbClr val="7F7F7F"/>
              </a:solidFill>
              <a:prstDash val="solid"/>
              <a:miter lim="800000"/>
              <a:headEnd/>
              <a:tailEnd/>
            </a:ln>
          </p:spPr>
          <p:txBody>
            <a:bodyPr lIns="100796" tIns="50398" rIns="100796" bIns="50398"/>
            <a:lstStyle/>
            <a:p>
              <a:endParaRPr lang="es-ES" sz="2004" dirty="0"/>
            </a:p>
          </p:txBody>
        </p:sp>
        <p:sp>
          <p:nvSpPr>
            <p:cNvPr id="54" name="castellon">
              <a:extLst>
                <a:ext uri="{FF2B5EF4-FFF2-40B4-BE49-F238E27FC236}">
                  <a16:creationId xmlns:a16="http://schemas.microsoft.com/office/drawing/2014/main" id="{E0821D21-5345-4AD7-AB0E-EB867843660E}"/>
                </a:ext>
              </a:extLst>
            </p:cNvPr>
            <p:cNvSpPr>
              <a:spLocks/>
            </p:cNvSpPr>
            <p:nvPr/>
          </p:nvSpPr>
          <p:spPr bwMode="auto">
            <a:xfrm>
              <a:off x="15052978" y="6786323"/>
              <a:ext cx="429104" cy="483879"/>
            </a:xfrm>
            <a:custGeom>
              <a:avLst/>
              <a:gdLst>
                <a:gd name="T0" fmla="*/ 2147483647 w 1165"/>
                <a:gd name="T1" fmla="*/ 2147483647 h 1233"/>
                <a:gd name="T2" fmla="*/ 2147483647 w 1165"/>
                <a:gd name="T3" fmla="*/ 2147483647 h 1233"/>
                <a:gd name="T4" fmla="*/ 2147483647 w 1165"/>
                <a:gd name="T5" fmla="*/ 2147483647 h 1233"/>
                <a:gd name="T6" fmla="*/ 2147483647 w 1165"/>
                <a:gd name="T7" fmla="*/ 2147483647 h 1233"/>
                <a:gd name="T8" fmla="*/ 2147483647 w 1165"/>
                <a:gd name="T9" fmla="*/ 2147483647 h 1233"/>
                <a:gd name="T10" fmla="*/ 2147483647 w 1165"/>
                <a:gd name="T11" fmla="*/ 2147483647 h 1233"/>
                <a:gd name="T12" fmla="*/ 2147483647 w 1165"/>
                <a:gd name="T13" fmla="*/ 2147483647 h 1233"/>
                <a:gd name="T14" fmla="*/ 2147483647 w 1165"/>
                <a:gd name="T15" fmla="*/ 2147483647 h 1233"/>
                <a:gd name="T16" fmla="*/ 2147483647 w 1165"/>
                <a:gd name="T17" fmla="*/ 2147483647 h 1233"/>
                <a:gd name="T18" fmla="*/ 2147483647 w 1165"/>
                <a:gd name="T19" fmla="*/ 2147483647 h 1233"/>
                <a:gd name="T20" fmla="*/ 2147483647 w 1165"/>
                <a:gd name="T21" fmla="*/ 2147483647 h 1233"/>
                <a:gd name="T22" fmla="*/ 2147483647 w 1165"/>
                <a:gd name="T23" fmla="*/ 2147483647 h 1233"/>
                <a:gd name="T24" fmla="*/ 2147483647 w 1165"/>
                <a:gd name="T25" fmla="*/ 2147483647 h 1233"/>
                <a:gd name="T26" fmla="*/ 2147483647 w 1165"/>
                <a:gd name="T27" fmla="*/ 2147483647 h 1233"/>
                <a:gd name="T28" fmla="*/ 2147483647 w 1165"/>
                <a:gd name="T29" fmla="*/ 2147483647 h 1233"/>
                <a:gd name="T30" fmla="*/ 2147483647 w 1165"/>
                <a:gd name="T31" fmla="*/ 2147483647 h 1233"/>
                <a:gd name="T32" fmla="*/ 2147483647 w 1165"/>
                <a:gd name="T33" fmla="*/ 2147483647 h 1233"/>
                <a:gd name="T34" fmla="*/ 2147483647 w 1165"/>
                <a:gd name="T35" fmla="*/ 2147483647 h 1233"/>
                <a:gd name="T36" fmla="*/ 2147483647 w 1165"/>
                <a:gd name="T37" fmla="*/ 2147483647 h 1233"/>
                <a:gd name="T38" fmla="*/ 2147483647 w 1165"/>
                <a:gd name="T39" fmla="*/ 2147483647 h 1233"/>
                <a:gd name="T40" fmla="*/ 2147483647 w 1165"/>
                <a:gd name="T41" fmla="*/ 2147483647 h 1233"/>
                <a:gd name="T42" fmla="*/ 2147483647 w 1165"/>
                <a:gd name="T43" fmla="*/ 2147483647 h 1233"/>
                <a:gd name="T44" fmla="*/ 2147483647 w 1165"/>
                <a:gd name="T45" fmla="*/ 2147483647 h 1233"/>
                <a:gd name="T46" fmla="*/ 2147483647 w 1165"/>
                <a:gd name="T47" fmla="*/ 2147483647 h 1233"/>
                <a:gd name="T48" fmla="*/ 421766111 w 1165"/>
                <a:gd name="T49" fmla="*/ 2147483647 h 1233"/>
                <a:gd name="T50" fmla="*/ 0 w 1165"/>
                <a:gd name="T51" fmla="*/ 2147483647 h 1233"/>
                <a:gd name="T52" fmla="*/ 2147483647 w 1165"/>
                <a:gd name="T53" fmla="*/ 2147483647 h 1233"/>
                <a:gd name="T54" fmla="*/ 2147483647 w 1165"/>
                <a:gd name="T55" fmla="*/ 2147483647 h 1233"/>
                <a:gd name="T56" fmla="*/ 2147483647 w 1165"/>
                <a:gd name="T57" fmla="*/ 2147483647 h 1233"/>
                <a:gd name="T58" fmla="*/ 2147483647 w 1165"/>
                <a:gd name="T59" fmla="*/ 2147483647 h 1233"/>
                <a:gd name="T60" fmla="*/ 2147483647 w 1165"/>
                <a:gd name="T61" fmla="*/ 2147483647 h 1233"/>
                <a:gd name="T62" fmla="*/ 2147483647 w 1165"/>
                <a:gd name="T63" fmla="*/ 2147483647 h 1233"/>
                <a:gd name="T64" fmla="*/ 2147483647 w 1165"/>
                <a:gd name="T65" fmla="*/ 2147483647 h 1233"/>
                <a:gd name="T66" fmla="*/ 2147483647 w 1165"/>
                <a:gd name="T67" fmla="*/ 2147483647 h 1233"/>
                <a:gd name="T68" fmla="*/ 2147483647 w 1165"/>
                <a:gd name="T69" fmla="*/ 2147483647 h 1233"/>
                <a:gd name="T70" fmla="*/ 2147483647 w 1165"/>
                <a:gd name="T71" fmla="*/ 2147483647 h 1233"/>
                <a:gd name="T72" fmla="*/ 2147483647 w 1165"/>
                <a:gd name="T73" fmla="*/ 2147483647 h 1233"/>
                <a:gd name="T74" fmla="*/ 2147483647 w 1165"/>
                <a:gd name="T75" fmla="*/ 2147483647 h 1233"/>
                <a:gd name="T76" fmla="*/ 2147483647 w 1165"/>
                <a:gd name="T77" fmla="*/ 2147483647 h 1233"/>
                <a:gd name="T78" fmla="*/ 2147483647 w 1165"/>
                <a:gd name="T79" fmla="*/ 2147483647 h 1233"/>
                <a:gd name="T80" fmla="*/ 2147483647 w 1165"/>
                <a:gd name="T81" fmla="*/ 2147483647 h 1233"/>
                <a:gd name="T82" fmla="*/ 2147483647 w 1165"/>
                <a:gd name="T83" fmla="*/ 2147483647 h 1233"/>
                <a:gd name="T84" fmla="*/ 2147483647 w 1165"/>
                <a:gd name="T85" fmla="*/ 2147483647 h 1233"/>
                <a:gd name="T86" fmla="*/ 2147483647 w 1165"/>
                <a:gd name="T87" fmla="*/ 2147483647 h 1233"/>
                <a:gd name="T88" fmla="*/ 2147483647 w 1165"/>
                <a:gd name="T89" fmla="*/ 2147483647 h 1233"/>
                <a:gd name="T90" fmla="*/ 2147483647 w 1165"/>
                <a:gd name="T91" fmla="*/ 2147483647 h 1233"/>
                <a:gd name="T92" fmla="*/ 2147483647 w 1165"/>
                <a:gd name="T93" fmla="*/ 2147483647 h 1233"/>
                <a:gd name="T94" fmla="*/ 2147483647 w 1165"/>
                <a:gd name="T95" fmla="*/ 2147483647 h 1233"/>
                <a:gd name="T96" fmla="*/ 2147483647 w 1165"/>
                <a:gd name="T97" fmla="*/ 2147483647 h 1233"/>
                <a:gd name="T98" fmla="*/ 2147483647 w 1165"/>
                <a:gd name="T99" fmla="*/ 2147483647 h 1233"/>
                <a:gd name="T100" fmla="*/ 2147483647 w 1165"/>
                <a:gd name="T101" fmla="*/ 1612842502 h 1233"/>
                <a:gd name="T102" fmla="*/ 2147483647 w 1165"/>
                <a:gd name="T103" fmla="*/ 836247477 h 1233"/>
                <a:gd name="T104" fmla="*/ 2147483647 w 1165"/>
                <a:gd name="T105" fmla="*/ 2147483647 h 1233"/>
                <a:gd name="T106" fmla="*/ 2147483647 w 1165"/>
                <a:gd name="T107" fmla="*/ 2147483647 h 1233"/>
                <a:gd name="T108" fmla="*/ 2147483647 w 1165"/>
                <a:gd name="T109" fmla="*/ 2147483647 h 1233"/>
                <a:gd name="T110" fmla="*/ 2147483647 w 1165"/>
                <a:gd name="T111" fmla="*/ 2147483647 h 1233"/>
                <a:gd name="T112" fmla="*/ 2147483647 w 1165"/>
                <a:gd name="T113" fmla="*/ 2147483647 h 1233"/>
                <a:gd name="T114" fmla="*/ 2147483647 w 1165"/>
                <a:gd name="T115" fmla="*/ 2147483647 h 1233"/>
                <a:gd name="T116" fmla="*/ 2147483647 w 1165"/>
                <a:gd name="T117" fmla="*/ 2147483647 h 1233"/>
                <a:gd name="T118" fmla="*/ 2147483647 w 1165"/>
                <a:gd name="T119" fmla="*/ 2147483647 h 1233"/>
                <a:gd name="T120" fmla="*/ 2147483647 w 1165"/>
                <a:gd name="T121" fmla="*/ 2147483647 h 1233"/>
                <a:gd name="T122" fmla="*/ 2147483647 w 1165"/>
                <a:gd name="T123" fmla="*/ 2147483647 h 1233"/>
                <a:gd name="T124" fmla="*/ 2147483647 w 1165"/>
                <a:gd name="T125" fmla="*/ 2147483647 h 123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65"/>
                <a:gd name="T190" fmla="*/ 0 h 1233"/>
                <a:gd name="T191" fmla="*/ 1165 w 1165"/>
                <a:gd name="T192" fmla="*/ 1233 h 123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65" h="1233">
                  <a:moveTo>
                    <a:pt x="1151" y="312"/>
                  </a:moveTo>
                  <a:lnTo>
                    <a:pt x="1151" y="319"/>
                  </a:lnTo>
                  <a:lnTo>
                    <a:pt x="1145" y="319"/>
                  </a:lnTo>
                  <a:lnTo>
                    <a:pt x="1138" y="332"/>
                  </a:lnTo>
                  <a:lnTo>
                    <a:pt x="1145" y="332"/>
                  </a:lnTo>
                  <a:lnTo>
                    <a:pt x="1138" y="339"/>
                  </a:lnTo>
                  <a:lnTo>
                    <a:pt x="1138" y="346"/>
                  </a:lnTo>
                  <a:lnTo>
                    <a:pt x="1138" y="352"/>
                  </a:lnTo>
                  <a:lnTo>
                    <a:pt x="1131" y="359"/>
                  </a:lnTo>
                  <a:lnTo>
                    <a:pt x="1138" y="352"/>
                  </a:lnTo>
                  <a:lnTo>
                    <a:pt x="1131" y="352"/>
                  </a:lnTo>
                  <a:lnTo>
                    <a:pt x="1138" y="346"/>
                  </a:lnTo>
                  <a:lnTo>
                    <a:pt x="1131" y="346"/>
                  </a:lnTo>
                  <a:lnTo>
                    <a:pt x="1131" y="352"/>
                  </a:lnTo>
                  <a:lnTo>
                    <a:pt x="1124" y="359"/>
                  </a:lnTo>
                  <a:lnTo>
                    <a:pt x="1118" y="366"/>
                  </a:lnTo>
                  <a:lnTo>
                    <a:pt x="1118" y="373"/>
                  </a:lnTo>
                  <a:lnTo>
                    <a:pt x="1111" y="380"/>
                  </a:lnTo>
                  <a:lnTo>
                    <a:pt x="1104" y="393"/>
                  </a:lnTo>
                  <a:lnTo>
                    <a:pt x="1104" y="407"/>
                  </a:lnTo>
                  <a:lnTo>
                    <a:pt x="1104" y="413"/>
                  </a:lnTo>
                  <a:lnTo>
                    <a:pt x="1104" y="407"/>
                  </a:lnTo>
                  <a:lnTo>
                    <a:pt x="1097" y="407"/>
                  </a:lnTo>
                  <a:lnTo>
                    <a:pt x="1097" y="413"/>
                  </a:lnTo>
                  <a:lnTo>
                    <a:pt x="1084" y="427"/>
                  </a:lnTo>
                  <a:lnTo>
                    <a:pt x="1077" y="440"/>
                  </a:lnTo>
                  <a:lnTo>
                    <a:pt x="1077" y="468"/>
                  </a:lnTo>
                  <a:lnTo>
                    <a:pt x="1077" y="474"/>
                  </a:lnTo>
                  <a:lnTo>
                    <a:pt x="1070" y="474"/>
                  </a:lnTo>
                  <a:lnTo>
                    <a:pt x="1063" y="481"/>
                  </a:lnTo>
                  <a:lnTo>
                    <a:pt x="1063" y="495"/>
                  </a:lnTo>
                  <a:lnTo>
                    <a:pt x="1050" y="501"/>
                  </a:lnTo>
                  <a:lnTo>
                    <a:pt x="1050" y="508"/>
                  </a:lnTo>
                  <a:lnTo>
                    <a:pt x="1043" y="508"/>
                  </a:lnTo>
                  <a:lnTo>
                    <a:pt x="1043" y="515"/>
                  </a:lnTo>
                  <a:lnTo>
                    <a:pt x="1036" y="529"/>
                  </a:lnTo>
                  <a:lnTo>
                    <a:pt x="1030" y="542"/>
                  </a:lnTo>
                  <a:lnTo>
                    <a:pt x="1023" y="549"/>
                  </a:lnTo>
                  <a:lnTo>
                    <a:pt x="1016" y="549"/>
                  </a:lnTo>
                  <a:lnTo>
                    <a:pt x="1016" y="556"/>
                  </a:lnTo>
                  <a:lnTo>
                    <a:pt x="1016" y="562"/>
                  </a:lnTo>
                  <a:lnTo>
                    <a:pt x="1009" y="569"/>
                  </a:lnTo>
                  <a:lnTo>
                    <a:pt x="1002" y="576"/>
                  </a:lnTo>
                  <a:lnTo>
                    <a:pt x="996" y="576"/>
                  </a:lnTo>
                  <a:lnTo>
                    <a:pt x="996" y="590"/>
                  </a:lnTo>
                  <a:lnTo>
                    <a:pt x="989" y="590"/>
                  </a:lnTo>
                  <a:lnTo>
                    <a:pt x="982" y="596"/>
                  </a:lnTo>
                  <a:lnTo>
                    <a:pt x="975" y="596"/>
                  </a:lnTo>
                  <a:lnTo>
                    <a:pt x="982" y="596"/>
                  </a:lnTo>
                  <a:lnTo>
                    <a:pt x="975" y="603"/>
                  </a:lnTo>
                  <a:lnTo>
                    <a:pt x="969" y="603"/>
                  </a:lnTo>
                  <a:lnTo>
                    <a:pt x="969" y="617"/>
                  </a:lnTo>
                  <a:lnTo>
                    <a:pt x="969" y="623"/>
                  </a:lnTo>
                  <a:lnTo>
                    <a:pt x="962" y="644"/>
                  </a:lnTo>
                  <a:lnTo>
                    <a:pt x="955" y="650"/>
                  </a:lnTo>
                  <a:lnTo>
                    <a:pt x="928" y="664"/>
                  </a:lnTo>
                  <a:lnTo>
                    <a:pt x="921" y="671"/>
                  </a:lnTo>
                  <a:lnTo>
                    <a:pt x="921" y="664"/>
                  </a:lnTo>
                  <a:lnTo>
                    <a:pt x="914" y="678"/>
                  </a:lnTo>
                  <a:lnTo>
                    <a:pt x="908" y="684"/>
                  </a:lnTo>
                  <a:lnTo>
                    <a:pt x="894" y="705"/>
                  </a:lnTo>
                  <a:lnTo>
                    <a:pt x="874" y="745"/>
                  </a:lnTo>
                  <a:lnTo>
                    <a:pt x="860" y="779"/>
                  </a:lnTo>
                  <a:lnTo>
                    <a:pt x="860" y="786"/>
                  </a:lnTo>
                  <a:lnTo>
                    <a:pt x="867" y="793"/>
                  </a:lnTo>
                  <a:lnTo>
                    <a:pt x="860" y="793"/>
                  </a:lnTo>
                  <a:lnTo>
                    <a:pt x="860" y="799"/>
                  </a:lnTo>
                  <a:lnTo>
                    <a:pt x="860" y="793"/>
                  </a:lnTo>
                  <a:lnTo>
                    <a:pt x="853" y="793"/>
                  </a:lnTo>
                  <a:lnTo>
                    <a:pt x="853" y="799"/>
                  </a:lnTo>
                  <a:lnTo>
                    <a:pt x="853" y="806"/>
                  </a:lnTo>
                  <a:lnTo>
                    <a:pt x="840" y="820"/>
                  </a:lnTo>
                  <a:lnTo>
                    <a:pt x="833" y="820"/>
                  </a:lnTo>
                  <a:lnTo>
                    <a:pt x="826" y="827"/>
                  </a:lnTo>
                  <a:lnTo>
                    <a:pt x="813" y="827"/>
                  </a:lnTo>
                  <a:lnTo>
                    <a:pt x="806" y="827"/>
                  </a:lnTo>
                  <a:lnTo>
                    <a:pt x="806" y="833"/>
                  </a:lnTo>
                  <a:lnTo>
                    <a:pt x="799" y="833"/>
                  </a:lnTo>
                  <a:lnTo>
                    <a:pt x="799" y="840"/>
                  </a:lnTo>
                  <a:lnTo>
                    <a:pt x="792" y="840"/>
                  </a:lnTo>
                  <a:lnTo>
                    <a:pt x="779" y="847"/>
                  </a:lnTo>
                  <a:lnTo>
                    <a:pt x="779" y="854"/>
                  </a:lnTo>
                  <a:lnTo>
                    <a:pt x="772" y="874"/>
                  </a:lnTo>
                  <a:lnTo>
                    <a:pt x="765" y="881"/>
                  </a:lnTo>
                  <a:lnTo>
                    <a:pt x="765" y="888"/>
                  </a:lnTo>
                  <a:lnTo>
                    <a:pt x="765" y="894"/>
                  </a:lnTo>
                  <a:lnTo>
                    <a:pt x="759" y="921"/>
                  </a:lnTo>
                  <a:lnTo>
                    <a:pt x="765" y="928"/>
                  </a:lnTo>
                  <a:lnTo>
                    <a:pt x="759" y="921"/>
                  </a:lnTo>
                  <a:lnTo>
                    <a:pt x="759" y="928"/>
                  </a:lnTo>
                  <a:lnTo>
                    <a:pt x="759" y="921"/>
                  </a:lnTo>
                  <a:lnTo>
                    <a:pt x="752" y="921"/>
                  </a:lnTo>
                  <a:lnTo>
                    <a:pt x="752" y="928"/>
                  </a:lnTo>
                  <a:lnTo>
                    <a:pt x="759" y="928"/>
                  </a:lnTo>
                  <a:lnTo>
                    <a:pt x="752" y="928"/>
                  </a:lnTo>
                  <a:lnTo>
                    <a:pt x="745" y="928"/>
                  </a:lnTo>
                  <a:lnTo>
                    <a:pt x="745" y="955"/>
                  </a:lnTo>
                  <a:lnTo>
                    <a:pt x="738" y="989"/>
                  </a:lnTo>
                  <a:lnTo>
                    <a:pt x="732" y="996"/>
                  </a:lnTo>
                  <a:lnTo>
                    <a:pt x="725" y="1003"/>
                  </a:lnTo>
                  <a:lnTo>
                    <a:pt x="684" y="1043"/>
                  </a:lnTo>
                  <a:lnTo>
                    <a:pt x="684" y="1050"/>
                  </a:lnTo>
                  <a:lnTo>
                    <a:pt x="684" y="1057"/>
                  </a:lnTo>
                  <a:lnTo>
                    <a:pt x="684" y="1050"/>
                  </a:lnTo>
                  <a:lnTo>
                    <a:pt x="677" y="1050"/>
                  </a:lnTo>
                  <a:lnTo>
                    <a:pt x="684" y="1057"/>
                  </a:lnTo>
                  <a:lnTo>
                    <a:pt x="677" y="1050"/>
                  </a:lnTo>
                  <a:lnTo>
                    <a:pt x="671" y="1057"/>
                  </a:lnTo>
                  <a:lnTo>
                    <a:pt x="657" y="1077"/>
                  </a:lnTo>
                  <a:lnTo>
                    <a:pt x="637" y="1118"/>
                  </a:lnTo>
                  <a:lnTo>
                    <a:pt x="610" y="1159"/>
                  </a:lnTo>
                  <a:lnTo>
                    <a:pt x="603" y="1179"/>
                  </a:lnTo>
                  <a:lnTo>
                    <a:pt x="596" y="1186"/>
                  </a:lnTo>
                  <a:lnTo>
                    <a:pt x="589" y="1199"/>
                  </a:lnTo>
                  <a:lnTo>
                    <a:pt x="582" y="1213"/>
                  </a:lnTo>
                  <a:lnTo>
                    <a:pt x="576" y="1213"/>
                  </a:lnTo>
                  <a:lnTo>
                    <a:pt x="549" y="1199"/>
                  </a:lnTo>
                  <a:lnTo>
                    <a:pt x="542" y="1199"/>
                  </a:lnTo>
                  <a:lnTo>
                    <a:pt x="535" y="1192"/>
                  </a:lnTo>
                  <a:lnTo>
                    <a:pt x="528" y="1192"/>
                  </a:lnTo>
                  <a:lnTo>
                    <a:pt x="522" y="1192"/>
                  </a:lnTo>
                  <a:lnTo>
                    <a:pt x="515" y="1192"/>
                  </a:lnTo>
                  <a:lnTo>
                    <a:pt x="508" y="1186"/>
                  </a:lnTo>
                  <a:lnTo>
                    <a:pt x="508" y="1179"/>
                  </a:lnTo>
                  <a:lnTo>
                    <a:pt x="508" y="1172"/>
                  </a:lnTo>
                  <a:lnTo>
                    <a:pt x="501" y="1172"/>
                  </a:lnTo>
                  <a:lnTo>
                    <a:pt x="501" y="1165"/>
                  </a:lnTo>
                  <a:lnTo>
                    <a:pt x="481" y="1145"/>
                  </a:lnTo>
                  <a:lnTo>
                    <a:pt x="474" y="1131"/>
                  </a:lnTo>
                  <a:lnTo>
                    <a:pt x="467" y="1131"/>
                  </a:lnTo>
                  <a:lnTo>
                    <a:pt x="454" y="1131"/>
                  </a:lnTo>
                  <a:lnTo>
                    <a:pt x="447" y="1131"/>
                  </a:lnTo>
                  <a:lnTo>
                    <a:pt x="413" y="1131"/>
                  </a:lnTo>
                  <a:lnTo>
                    <a:pt x="406" y="1138"/>
                  </a:lnTo>
                  <a:lnTo>
                    <a:pt x="406" y="1145"/>
                  </a:lnTo>
                  <a:lnTo>
                    <a:pt x="400" y="1152"/>
                  </a:lnTo>
                  <a:lnTo>
                    <a:pt x="406" y="1159"/>
                  </a:lnTo>
                  <a:lnTo>
                    <a:pt x="406" y="1165"/>
                  </a:lnTo>
                  <a:lnTo>
                    <a:pt x="400" y="1179"/>
                  </a:lnTo>
                  <a:lnTo>
                    <a:pt x="386" y="1192"/>
                  </a:lnTo>
                  <a:lnTo>
                    <a:pt x="379" y="1192"/>
                  </a:lnTo>
                  <a:lnTo>
                    <a:pt x="366" y="1199"/>
                  </a:lnTo>
                  <a:lnTo>
                    <a:pt x="366" y="1206"/>
                  </a:lnTo>
                  <a:lnTo>
                    <a:pt x="359" y="1206"/>
                  </a:lnTo>
                  <a:lnTo>
                    <a:pt x="366" y="1206"/>
                  </a:lnTo>
                  <a:lnTo>
                    <a:pt x="359" y="1213"/>
                  </a:lnTo>
                  <a:lnTo>
                    <a:pt x="359" y="1226"/>
                  </a:lnTo>
                  <a:lnTo>
                    <a:pt x="352" y="1226"/>
                  </a:lnTo>
                  <a:lnTo>
                    <a:pt x="345" y="1233"/>
                  </a:lnTo>
                  <a:lnTo>
                    <a:pt x="339" y="1226"/>
                  </a:lnTo>
                  <a:lnTo>
                    <a:pt x="332" y="1219"/>
                  </a:lnTo>
                  <a:lnTo>
                    <a:pt x="332" y="1213"/>
                  </a:lnTo>
                  <a:lnTo>
                    <a:pt x="325" y="1213"/>
                  </a:lnTo>
                  <a:lnTo>
                    <a:pt x="318" y="1199"/>
                  </a:lnTo>
                  <a:lnTo>
                    <a:pt x="312" y="1192"/>
                  </a:lnTo>
                  <a:lnTo>
                    <a:pt x="305" y="1192"/>
                  </a:lnTo>
                  <a:lnTo>
                    <a:pt x="305" y="1186"/>
                  </a:lnTo>
                  <a:lnTo>
                    <a:pt x="305" y="1179"/>
                  </a:lnTo>
                  <a:lnTo>
                    <a:pt x="298" y="1165"/>
                  </a:lnTo>
                  <a:lnTo>
                    <a:pt x="291" y="1165"/>
                  </a:lnTo>
                  <a:lnTo>
                    <a:pt x="291" y="1159"/>
                  </a:lnTo>
                  <a:lnTo>
                    <a:pt x="291" y="1152"/>
                  </a:lnTo>
                  <a:lnTo>
                    <a:pt x="284" y="1152"/>
                  </a:lnTo>
                  <a:lnTo>
                    <a:pt x="278" y="1145"/>
                  </a:lnTo>
                  <a:lnTo>
                    <a:pt x="278" y="1138"/>
                  </a:lnTo>
                  <a:lnTo>
                    <a:pt x="264" y="1138"/>
                  </a:lnTo>
                  <a:lnTo>
                    <a:pt x="257" y="1145"/>
                  </a:lnTo>
                  <a:lnTo>
                    <a:pt x="237" y="1165"/>
                  </a:lnTo>
                  <a:lnTo>
                    <a:pt x="237" y="1172"/>
                  </a:lnTo>
                  <a:lnTo>
                    <a:pt x="237" y="1186"/>
                  </a:lnTo>
                  <a:lnTo>
                    <a:pt x="230" y="1206"/>
                  </a:lnTo>
                  <a:lnTo>
                    <a:pt x="190" y="1199"/>
                  </a:lnTo>
                  <a:lnTo>
                    <a:pt x="176" y="1192"/>
                  </a:lnTo>
                  <a:lnTo>
                    <a:pt x="176" y="1152"/>
                  </a:lnTo>
                  <a:lnTo>
                    <a:pt x="176" y="1145"/>
                  </a:lnTo>
                  <a:lnTo>
                    <a:pt x="169" y="1098"/>
                  </a:lnTo>
                  <a:lnTo>
                    <a:pt x="156" y="1091"/>
                  </a:lnTo>
                  <a:lnTo>
                    <a:pt x="135" y="1077"/>
                  </a:lnTo>
                  <a:lnTo>
                    <a:pt x="135" y="1084"/>
                  </a:lnTo>
                  <a:lnTo>
                    <a:pt x="122" y="1098"/>
                  </a:lnTo>
                  <a:lnTo>
                    <a:pt x="115" y="1118"/>
                  </a:lnTo>
                  <a:lnTo>
                    <a:pt x="108" y="1125"/>
                  </a:lnTo>
                  <a:lnTo>
                    <a:pt x="102" y="1125"/>
                  </a:lnTo>
                  <a:lnTo>
                    <a:pt x="102" y="1118"/>
                  </a:lnTo>
                  <a:lnTo>
                    <a:pt x="95" y="1118"/>
                  </a:lnTo>
                  <a:lnTo>
                    <a:pt x="95" y="1111"/>
                  </a:lnTo>
                  <a:lnTo>
                    <a:pt x="95" y="1104"/>
                  </a:lnTo>
                  <a:lnTo>
                    <a:pt x="88" y="1104"/>
                  </a:lnTo>
                  <a:lnTo>
                    <a:pt x="88" y="1098"/>
                  </a:lnTo>
                  <a:lnTo>
                    <a:pt x="81" y="1091"/>
                  </a:lnTo>
                  <a:lnTo>
                    <a:pt x="61" y="1064"/>
                  </a:lnTo>
                  <a:lnTo>
                    <a:pt x="47" y="1050"/>
                  </a:lnTo>
                  <a:lnTo>
                    <a:pt x="41" y="1050"/>
                  </a:lnTo>
                  <a:lnTo>
                    <a:pt x="41" y="1043"/>
                  </a:lnTo>
                  <a:lnTo>
                    <a:pt x="34" y="1037"/>
                  </a:lnTo>
                  <a:lnTo>
                    <a:pt x="27" y="1030"/>
                  </a:lnTo>
                  <a:lnTo>
                    <a:pt x="14" y="1023"/>
                  </a:lnTo>
                  <a:lnTo>
                    <a:pt x="7" y="1016"/>
                  </a:lnTo>
                  <a:lnTo>
                    <a:pt x="7" y="1009"/>
                  </a:lnTo>
                  <a:lnTo>
                    <a:pt x="7" y="1003"/>
                  </a:lnTo>
                  <a:lnTo>
                    <a:pt x="0" y="1003"/>
                  </a:lnTo>
                  <a:lnTo>
                    <a:pt x="7" y="996"/>
                  </a:lnTo>
                  <a:lnTo>
                    <a:pt x="0" y="982"/>
                  </a:lnTo>
                  <a:lnTo>
                    <a:pt x="0" y="976"/>
                  </a:lnTo>
                  <a:lnTo>
                    <a:pt x="0" y="969"/>
                  </a:lnTo>
                  <a:lnTo>
                    <a:pt x="0" y="962"/>
                  </a:lnTo>
                  <a:lnTo>
                    <a:pt x="7" y="962"/>
                  </a:lnTo>
                  <a:lnTo>
                    <a:pt x="0" y="955"/>
                  </a:lnTo>
                  <a:lnTo>
                    <a:pt x="0" y="948"/>
                  </a:lnTo>
                  <a:lnTo>
                    <a:pt x="7" y="948"/>
                  </a:lnTo>
                  <a:lnTo>
                    <a:pt x="7" y="942"/>
                  </a:lnTo>
                  <a:lnTo>
                    <a:pt x="7" y="935"/>
                  </a:lnTo>
                  <a:lnTo>
                    <a:pt x="14" y="935"/>
                  </a:lnTo>
                  <a:lnTo>
                    <a:pt x="20" y="935"/>
                  </a:lnTo>
                  <a:lnTo>
                    <a:pt x="34" y="921"/>
                  </a:lnTo>
                  <a:lnTo>
                    <a:pt x="41" y="921"/>
                  </a:lnTo>
                  <a:lnTo>
                    <a:pt x="47" y="928"/>
                  </a:lnTo>
                  <a:lnTo>
                    <a:pt x="54" y="915"/>
                  </a:lnTo>
                  <a:lnTo>
                    <a:pt x="61" y="908"/>
                  </a:lnTo>
                  <a:lnTo>
                    <a:pt x="68" y="901"/>
                  </a:lnTo>
                  <a:lnTo>
                    <a:pt x="68" y="881"/>
                  </a:lnTo>
                  <a:lnTo>
                    <a:pt x="68" y="867"/>
                  </a:lnTo>
                  <a:lnTo>
                    <a:pt x="75" y="860"/>
                  </a:lnTo>
                  <a:lnTo>
                    <a:pt x="81" y="867"/>
                  </a:lnTo>
                  <a:lnTo>
                    <a:pt x="95" y="867"/>
                  </a:lnTo>
                  <a:lnTo>
                    <a:pt x="102" y="867"/>
                  </a:lnTo>
                  <a:lnTo>
                    <a:pt x="108" y="867"/>
                  </a:lnTo>
                  <a:lnTo>
                    <a:pt x="108" y="860"/>
                  </a:lnTo>
                  <a:lnTo>
                    <a:pt x="122" y="860"/>
                  </a:lnTo>
                  <a:lnTo>
                    <a:pt x="135" y="860"/>
                  </a:lnTo>
                  <a:lnTo>
                    <a:pt x="142" y="860"/>
                  </a:lnTo>
                  <a:lnTo>
                    <a:pt x="156" y="854"/>
                  </a:lnTo>
                  <a:lnTo>
                    <a:pt x="169" y="833"/>
                  </a:lnTo>
                  <a:lnTo>
                    <a:pt x="176" y="833"/>
                  </a:lnTo>
                  <a:lnTo>
                    <a:pt x="176" y="827"/>
                  </a:lnTo>
                  <a:lnTo>
                    <a:pt x="183" y="827"/>
                  </a:lnTo>
                  <a:lnTo>
                    <a:pt x="183" y="820"/>
                  </a:lnTo>
                  <a:lnTo>
                    <a:pt x="190" y="827"/>
                  </a:lnTo>
                  <a:lnTo>
                    <a:pt x="190" y="833"/>
                  </a:lnTo>
                  <a:lnTo>
                    <a:pt x="196" y="827"/>
                  </a:lnTo>
                  <a:lnTo>
                    <a:pt x="183" y="793"/>
                  </a:lnTo>
                  <a:lnTo>
                    <a:pt x="196" y="766"/>
                  </a:lnTo>
                  <a:lnTo>
                    <a:pt x="203" y="766"/>
                  </a:lnTo>
                  <a:lnTo>
                    <a:pt x="210" y="766"/>
                  </a:lnTo>
                  <a:lnTo>
                    <a:pt x="210" y="759"/>
                  </a:lnTo>
                  <a:lnTo>
                    <a:pt x="217" y="759"/>
                  </a:lnTo>
                  <a:lnTo>
                    <a:pt x="224" y="752"/>
                  </a:lnTo>
                  <a:lnTo>
                    <a:pt x="224" y="739"/>
                  </a:lnTo>
                  <a:lnTo>
                    <a:pt x="230" y="739"/>
                  </a:lnTo>
                  <a:lnTo>
                    <a:pt x="230" y="732"/>
                  </a:lnTo>
                  <a:lnTo>
                    <a:pt x="230" y="725"/>
                  </a:lnTo>
                  <a:lnTo>
                    <a:pt x="230" y="711"/>
                  </a:lnTo>
                  <a:lnTo>
                    <a:pt x="230" y="705"/>
                  </a:lnTo>
                  <a:lnTo>
                    <a:pt x="237" y="691"/>
                  </a:lnTo>
                  <a:lnTo>
                    <a:pt x="237" y="684"/>
                  </a:lnTo>
                  <a:lnTo>
                    <a:pt x="244" y="678"/>
                  </a:lnTo>
                  <a:lnTo>
                    <a:pt x="244" y="671"/>
                  </a:lnTo>
                  <a:lnTo>
                    <a:pt x="251" y="630"/>
                  </a:lnTo>
                  <a:lnTo>
                    <a:pt x="251" y="623"/>
                  </a:lnTo>
                  <a:lnTo>
                    <a:pt x="264" y="637"/>
                  </a:lnTo>
                  <a:lnTo>
                    <a:pt x="284" y="644"/>
                  </a:lnTo>
                  <a:lnTo>
                    <a:pt x="291" y="644"/>
                  </a:lnTo>
                  <a:lnTo>
                    <a:pt x="298" y="644"/>
                  </a:lnTo>
                  <a:lnTo>
                    <a:pt x="305" y="637"/>
                  </a:lnTo>
                  <a:lnTo>
                    <a:pt x="312" y="637"/>
                  </a:lnTo>
                  <a:lnTo>
                    <a:pt x="318" y="630"/>
                  </a:lnTo>
                  <a:lnTo>
                    <a:pt x="325" y="637"/>
                  </a:lnTo>
                  <a:lnTo>
                    <a:pt x="332" y="637"/>
                  </a:lnTo>
                  <a:lnTo>
                    <a:pt x="352" y="630"/>
                  </a:lnTo>
                  <a:lnTo>
                    <a:pt x="386" y="603"/>
                  </a:lnTo>
                  <a:lnTo>
                    <a:pt x="393" y="603"/>
                  </a:lnTo>
                  <a:lnTo>
                    <a:pt x="393" y="590"/>
                  </a:lnTo>
                  <a:lnTo>
                    <a:pt x="386" y="576"/>
                  </a:lnTo>
                  <a:lnTo>
                    <a:pt x="379" y="569"/>
                  </a:lnTo>
                  <a:lnTo>
                    <a:pt x="379" y="562"/>
                  </a:lnTo>
                  <a:lnTo>
                    <a:pt x="386" y="562"/>
                  </a:lnTo>
                  <a:lnTo>
                    <a:pt x="386" y="556"/>
                  </a:lnTo>
                  <a:lnTo>
                    <a:pt x="393" y="556"/>
                  </a:lnTo>
                  <a:lnTo>
                    <a:pt x="393" y="549"/>
                  </a:lnTo>
                  <a:lnTo>
                    <a:pt x="400" y="556"/>
                  </a:lnTo>
                  <a:lnTo>
                    <a:pt x="400" y="549"/>
                  </a:lnTo>
                  <a:lnTo>
                    <a:pt x="400" y="556"/>
                  </a:lnTo>
                  <a:lnTo>
                    <a:pt x="406" y="556"/>
                  </a:lnTo>
                  <a:lnTo>
                    <a:pt x="406" y="549"/>
                  </a:lnTo>
                  <a:lnTo>
                    <a:pt x="400" y="549"/>
                  </a:lnTo>
                  <a:lnTo>
                    <a:pt x="406" y="549"/>
                  </a:lnTo>
                  <a:lnTo>
                    <a:pt x="406" y="542"/>
                  </a:lnTo>
                  <a:lnTo>
                    <a:pt x="413" y="549"/>
                  </a:lnTo>
                  <a:lnTo>
                    <a:pt x="413" y="542"/>
                  </a:lnTo>
                  <a:lnTo>
                    <a:pt x="420" y="549"/>
                  </a:lnTo>
                  <a:lnTo>
                    <a:pt x="420" y="542"/>
                  </a:lnTo>
                  <a:lnTo>
                    <a:pt x="420" y="535"/>
                  </a:lnTo>
                  <a:lnTo>
                    <a:pt x="420" y="529"/>
                  </a:lnTo>
                  <a:lnTo>
                    <a:pt x="420" y="535"/>
                  </a:lnTo>
                  <a:lnTo>
                    <a:pt x="427" y="529"/>
                  </a:lnTo>
                  <a:lnTo>
                    <a:pt x="427" y="522"/>
                  </a:lnTo>
                  <a:lnTo>
                    <a:pt x="427" y="515"/>
                  </a:lnTo>
                  <a:lnTo>
                    <a:pt x="433" y="515"/>
                  </a:lnTo>
                  <a:lnTo>
                    <a:pt x="433" y="508"/>
                  </a:lnTo>
                  <a:lnTo>
                    <a:pt x="447" y="501"/>
                  </a:lnTo>
                  <a:lnTo>
                    <a:pt x="447" y="495"/>
                  </a:lnTo>
                  <a:lnTo>
                    <a:pt x="454" y="495"/>
                  </a:lnTo>
                  <a:lnTo>
                    <a:pt x="461" y="488"/>
                  </a:lnTo>
                  <a:lnTo>
                    <a:pt x="474" y="481"/>
                  </a:lnTo>
                  <a:lnTo>
                    <a:pt x="474" y="488"/>
                  </a:lnTo>
                  <a:lnTo>
                    <a:pt x="474" y="481"/>
                  </a:lnTo>
                  <a:lnTo>
                    <a:pt x="474" y="488"/>
                  </a:lnTo>
                  <a:lnTo>
                    <a:pt x="474" y="481"/>
                  </a:lnTo>
                  <a:lnTo>
                    <a:pt x="481" y="481"/>
                  </a:lnTo>
                  <a:lnTo>
                    <a:pt x="474" y="474"/>
                  </a:lnTo>
                  <a:lnTo>
                    <a:pt x="481" y="474"/>
                  </a:lnTo>
                  <a:lnTo>
                    <a:pt x="474" y="461"/>
                  </a:lnTo>
                  <a:lnTo>
                    <a:pt x="467" y="454"/>
                  </a:lnTo>
                  <a:lnTo>
                    <a:pt x="461" y="447"/>
                  </a:lnTo>
                  <a:lnTo>
                    <a:pt x="454" y="434"/>
                  </a:lnTo>
                  <a:lnTo>
                    <a:pt x="447" y="427"/>
                  </a:lnTo>
                  <a:lnTo>
                    <a:pt x="433" y="420"/>
                  </a:lnTo>
                  <a:lnTo>
                    <a:pt x="427" y="400"/>
                  </a:lnTo>
                  <a:lnTo>
                    <a:pt x="420" y="400"/>
                  </a:lnTo>
                  <a:lnTo>
                    <a:pt x="420" y="393"/>
                  </a:lnTo>
                  <a:lnTo>
                    <a:pt x="420" y="400"/>
                  </a:lnTo>
                  <a:lnTo>
                    <a:pt x="420" y="393"/>
                  </a:lnTo>
                  <a:lnTo>
                    <a:pt x="427" y="393"/>
                  </a:lnTo>
                  <a:lnTo>
                    <a:pt x="427" y="386"/>
                  </a:lnTo>
                  <a:lnTo>
                    <a:pt x="427" y="380"/>
                  </a:lnTo>
                  <a:lnTo>
                    <a:pt x="433" y="380"/>
                  </a:lnTo>
                  <a:lnTo>
                    <a:pt x="440" y="380"/>
                  </a:lnTo>
                  <a:lnTo>
                    <a:pt x="454" y="373"/>
                  </a:lnTo>
                  <a:lnTo>
                    <a:pt x="467" y="373"/>
                  </a:lnTo>
                  <a:lnTo>
                    <a:pt x="461" y="366"/>
                  </a:lnTo>
                  <a:lnTo>
                    <a:pt x="467" y="366"/>
                  </a:lnTo>
                  <a:lnTo>
                    <a:pt x="474" y="359"/>
                  </a:lnTo>
                  <a:lnTo>
                    <a:pt x="481" y="359"/>
                  </a:lnTo>
                  <a:lnTo>
                    <a:pt x="481" y="352"/>
                  </a:lnTo>
                  <a:lnTo>
                    <a:pt x="474" y="352"/>
                  </a:lnTo>
                  <a:lnTo>
                    <a:pt x="474" y="346"/>
                  </a:lnTo>
                  <a:lnTo>
                    <a:pt x="481" y="339"/>
                  </a:lnTo>
                  <a:lnTo>
                    <a:pt x="481" y="332"/>
                  </a:lnTo>
                  <a:lnTo>
                    <a:pt x="474" y="325"/>
                  </a:lnTo>
                  <a:lnTo>
                    <a:pt x="467" y="319"/>
                  </a:lnTo>
                  <a:lnTo>
                    <a:pt x="461" y="325"/>
                  </a:lnTo>
                  <a:lnTo>
                    <a:pt x="454" y="319"/>
                  </a:lnTo>
                  <a:lnTo>
                    <a:pt x="454" y="312"/>
                  </a:lnTo>
                  <a:lnTo>
                    <a:pt x="461" y="298"/>
                  </a:lnTo>
                  <a:lnTo>
                    <a:pt x="461" y="291"/>
                  </a:lnTo>
                  <a:lnTo>
                    <a:pt x="467" y="278"/>
                  </a:lnTo>
                  <a:lnTo>
                    <a:pt x="461" y="278"/>
                  </a:lnTo>
                  <a:lnTo>
                    <a:pt x="461" y="271"/>
                  </a:lnTo>
                  <a:lnTo>
                    <a:pt x="461" y="264"/>
                  </a:lnTo>
                  <a:lnTo>
                    <a:pt x="461" y="258"/>
                  </a:lnTo>
                  <a:lnTo>
                    <a:pt x="461" y="251"/>
                  </a:lnTo>
                  <a:lnTo>
                    <a:pt x="454" y="251"/>
                  </a:lnTo>
                  <a:lnTo>
                    <a:pt x="454" y="244"/>
                  </a:lnTo>
                  <a:lnTo>
                    <a:pt x="461" y="237"/>
                  </a:lnTo>
                  <a:lnTo>
                    <a:pt x="461" y="230"/>
                  </a:lnTo>
                  <a:lnTo>
                    <a:pt x="461" y="224"/>
                  </a:lnTo>
                  <a:lnTo>
                    <a:pt x="461" y="217"/>
                  </a:lnTo>
                  <a:lnTo>
                    <a:pt x="461" y="210"/>
                  </a:lnTo>
                  <a:lnTo>
                    <a:pt x="461" y="203"/>
                  </a:lnTo>
                  <a:lnTo>
                    <a:pt x="454" y="203"/>
                  </a:lnTo>
                  <a:lnTo>
                    <a:pt x="440" y="203"/>
                  </a:lnTo>
                  <a:lnTo>
                    <a:pt x="440" y="210"/>
                  </a:lnTo>
                  <a:lnTo>
                    <a:pt x="433" y="217"/>
                  </a:lnTo>
                  <a:lnTo>
                    <a:pt x="427" y="210"/>
                  </a:lnTo>
                  <a:lnTo>
                    <a:pt x="420" y="210"/>
                  </a:lnTo>
                  <a:lnTo>
                    <a:pt x="413" y="210"/>
                  </a:lnTo>
                  <a:lnTo>
                    <a:pt x="413" y="203"/>
                  </a:lnTo>
                  <a:lnTo>
                    <a:pt x="400" y="203"/>
                  </a:lnTo>
                  <a:lnTo>
                    <a:pt x="393" y="203"/>
                  </a:lnTo>
                  <a:lnTo>
                    <a:pt x="386" y="197"/>
                  </a:lnTo>
                  <a:lnTo>
                    <a:pt x="386" y="190"/>
                  </a:lnTo>
                  <a:lnTo>
                    <a:pt x="386" y="183"/>
                  </a:lnTo>
                  <a:lnTo>
                    <a:pt x="386" y="176"/>
                  </a:lnTo>
                  <a:lnTo>
                    <a:pt x="393" y="170"/>
                  </a:lnTo>
                  <a:lnTo>
                    <a:pt x="386" y="163"/>
                  </a:lnTo>
                  <a:lnTo>
                    <a:pt x="393" y="163"/>
                  </a:lnTo>
                  <a:lnTo>
                    <a:pt x="386" y="156"/>
                  </a:lnTo>
                  <a:lnTo>
                    <a:pt x="379" y="149"/>
                  </a:lnTo>
                  <a:lnTo>
                    <a:pt x="386" y="142"/>
                  </a:lnTo>
                  <a:lnTo>
                    <a:pt x="393" y="142"/>
                  </a:lnTo>
                  <a:lnTo>
                    <a:pt x="386" y="142"/>
                  </a:lnTo>
                  <a:lnTo>
                    <a:pt x="393" y="142"/>
                  </a:lnTo>
                  <a:lnTo>
                    <a:pt x="393" y="136"/>
                  </a:lnTo>
                  <a:lnTo>
                    <a:pt x="400" y="129"/>
                  </a:lnTo>
                  <a:lnTo>
                    <a:pt x="427" y="129"/>
                  </a:lnTo>
                  <a:lnTo>
                    <a:pt x="433" y="129"/>
                  </a:lnTo>
                  <a:lnTo>
                    <a:pt x="433" y="142"/>
                  </a:lnTo>
                  <a:lnTo>
                    <a:pt x="447" y="149"/>
                  </a:lnTo>
                  <a:lnTo>
                    <a:pt x="447" y="142"/>
                  </a:lnTo>
                  <a:lnTo>
                    <a:pt x="454" y="142"/>
                  </a:lnTo>
                  <a:lnTo>
                    <a:pt x="454" y="136"/>
                  </a:lnTo>
                  <a:lnTo>
                    <a:pt x="461" y="136"/>
                  </a:lnTo>
                  <a:lnTo>
                    <a:pt x="467" y="129"/>
                  </a:lnTo>
                  <a:lnTo>
                    <a:pt x="488" y="122"/>
                  </a:lnTo>
                  <a:lnTo>
                    <a:pt x="494" y="115"/>
                  </a:lnTo>
                  <a:lnTo>
                    <a:pt x="508" y="115"/>
                  </a:lnTo>
                  <a:lnTo>
                    <a:pt x="501" y="102"/>
                  </a:lnTo>
                  <a:lnTo>
                    <a:pt x="508" y="95"/>
                  </a:lnTo>
                  <a:lnTo>
                    <a:pt x="508" y="88"/>
                  </a:lnTo>
                  <a:lnTo>
                    <a:pt x="501" y="81"/>
                  </a:lnTo>
                  <a:lnTo>
                    <a:pt x="501" y="75"/>
                  </a:lnTo>
                  <a:lnTo>
                    <a:pt x="508" y="75"/>
                  </a:lnTo>
                  <a:lnTo>
                    <a:pt x="508" y="61"/>
                  </a:lnTo>
                  <a:lnTo>
                    <a:pt x="515" y="54"/>
                  </a:lnTo>
                  <a:lnTo>
                    <a:pt x="515" y="48"/>
                  </a:lnTo>
                  <a:lnTo>
                    <a:pt x="515" y="41"/>
                  </a:lnTo>
                  <a:lnTo>
                    <a:pt x="522" y="34"/>
                  </a:lnTo>
                  <a:lnTo>
                    <a:pt x="528" y="27"/>
                  </a:lnTo>
                  <a:lnTo>
                    <a:pt x="528" y="21"/>
                  </a:lnTo>
                  <a:lnTo>
                    <a:pt x="535" y="14"/>
                  </a:lnTo>
                  <a:lnTo>
                    <a:pt x="535" y="7"/>
                  </a:lnTo>
                  <a:lnTo>
                    <a:pt x="542" y="7"/>
                  </a:lnTo>
                  <a:lnTo>
                    <a:pt x="535" y="7"/>
                  </a:lnTo>
                  <a:lnTo>
                    <a:pt x="562" y="0"/>
                  </a:lnTo>
                  <a:lnTo>
                    <a:pt x="582" y="0"/>
                  </a:lnTo>
                  <a:lnTo>
                    <a:pt x="582" y="14"/>
                  </a:lnTo>
                  <a:lnTo>
                    <a:pt x="582" y="21"/>
                  </a:lnTo>
                  <a:lnTo>
                    <a:pt x="589" y="21"/>
                  </a:lnTo>
                  <a:lnTo>
                    <a:pt x="596" y="34"/>
                  </a:lnTo>
                  <a:lnTo>
                    <a:pt x="596" y="41"/>
                  </a:lnTo>
                  <a:lnTo>
                    <a:pt x="610" y="41"/>
                  </a:lnTo>
                  <a:lnTo>
                    <a:pt x="616" y="48"/>
                  </a:lnTo>
                  <a:lnTo>
                    <a:pt x="623" y="48"/>
                  </a:lnTo>
                  <a:lnTo>
                    <a:pt x="637" y="54"/>
                  </a:lnTo>
                  <a:lnTo>
                    <a:pt x="637" y="61"/>
                  </a:lnTo>
                  <a:lnTo>
                    <a:pt x="650" y="68"/>
                  </a:lnTo>
                  <a:lnTo>
                    <a:pt x="664" y="68"/>
                  </a:lnTo>
                  <a:lnTo>
                    <a:pt x="671" y="68"/>
                  </a:lnTo>
                  <a:lnTo>
                    <a:pt x="684" y="68"/>
                  </a:lnTo>
                  <a:lnTo>
                    <a:pt x="691" y="61"/>
                  </a:lnTo>
                  <a:lnTo>
                    <a:pt x="725" y="61"/>
                  </a:lnTo>
                  <a:lnTo>
                    <a:pt x="725" y="68"/>
                  </a:lnTo>
                  <a:lnTo>
                    <a:pt x="725" y="75"/>
                  </a:lnTo>
                  <a:lnTo>
                    <a:pt x="732" y="75"/>
                  </a:lnTo>
                  <a:lnTo>
                    <a:pt x="732" y="81"/>
                  </a:lnTo>
                  <a:lnTo>
                    <a:pt x="732" y="88"/>
                  </a:lnTo>
                  <a:lnTo>
                    <a:pt x="732" y="95"/>
                  </a:lnTo>
                  <a:lnTo>
                    <a:pt x="732" y="102"/>
                  </a:lnTo>
                  <a:lnTo>
                    <a:pt x="745" y="102"/>
                  </a:lnTo>
                  <a:lnTo>
                    <a:pt x="772" y="75"/>
                  </a:lnTo>
                  <a:lnTo>
                    <a:pt x="806" y="61"/>
                  </a:lnTo>
                  <a:lnTo>
                    <a:pt x="813" y="61"/>
                  </a:lnTo>
                  <a:lnTo>
                    <a:pt x="820" y="68"/>
                  </a:lnTo>
                  <a:lnTo>
                    <a:pt x="833" y="68"/>
                  </a:lnTo>
                  <a:lnTo>
                    <a:pt x="853" y="61"/>
                  </a:lnTo>
                  <a:lnTo>
                    <a:pt x="853" y="54"/>
                  </a:lnTo>
                  <a:lnTo>
                    <a:pt x="860" y="54"/>
                  </a:lnTo>
                  <a:lnTo>
                    <a:pt x="867" y="54"/>
                  </a:lnTo>
                  <a:lnTo>
                    <a:pt x="874" y="54"/>
                  </a:lnTo>
                  <a:lnTo>
                    <a:pt x="881" y="61"/>
                  </a:lnTo>
                  <a:lnTo>
                    <a:pt x="894" y="54"/>
                  </a:lnTo>
                  <a:lnTo>
                    <a:pt x="908" y="48"/>
                  </a:lnTo>
                  <a:lnTo>
                    <a:pt x="901" y="61"/>
                  </a:lnTo>
                  <a:lnTo>
                    <a:pt x="908" y="68"/>
                  </a:lnTo>
                  <a:lnTo>
                    <a:pt x="914" y="81"/>
                  </a:lnTo>
                  <a:lnTo>
                    <a:pt x="914" y="88"/>
                  </a:lnTo>
                  <a:lnTo>
                    <a:pt x="921" y="88"/>
                  </a:lnTo>
                  <a:lnTo>
                    <a:pt x="928" y="81"/>
                  </a:lnTo>
                  <a:lnTo>
                    <a:pt x="935" y="81"/>
                  </a:lnTo>
                  <a:lnTo>
                    <a:pt x="941" y="81"/>
                  </a:lnTo>
                  <a:lnTo>
                    <a:pt x="948" y="95"/>
                  </a:lnTo>
                  <a:lnTo>
                    <a:pt x="962" y="102"/>
                  </a:lnTo>
                  <a:lnTo>
                    <a:pt x="962" y="109"/>
                  </a:lnTo>
                  <a:lnTo>
                    <a:pt x="955" y="115"/>
                  </a:lnTo>
                  <a:lnTo>
                    <a:pt x="948" y="122"/>
                  </a:lnTo>
                  <a:lnTo>
                    <a:pt x="941" y="136"/>
                  </a:lnTo>
                  <a:lnTo>
                    <a:pt x="948" y="149"/>
                  </a:lnTo>
                  <a:lnTo>
                    <a:pt x="941" y="149"/>
                  </a:lnTo>
                  <a:lnTo>
                    <a:pt x="948" y="156"/>
                  </a:lnTo>
                  <a:lnTo>
                    <a:pt x="955" y="156"/>
                  </a:lnTo>
                  <a:lnTo>
                    <a:pt x="955" y="170"/>
                  </a:lnTo>
                  <a:lnTo>
                    <a:pt x="969" y="176"/>
                  </a:lnTo>
                  <a:lnTo>
                    <a:pt x="975" y="170"/>
                  </a:lnTo>
                  <a:lnTo>
                    <a:pt x="975" y="176"/>
                  </a:lnTo>
                  <a:lnTo>
                    <a:pt x="982" y="183"/>
                  </a:lnTo>
                  <a:lnTo>
                    <a:pt x="989" y="183"/>
                  </a:lnTo>
                  <a:lnTo>
                    <a:pt x="1002" y="183"/>
                  </a:lnTo>
                  <a:lnTo>
                    <a:pt x="1016" y="190"/>
                  </a:lnTo>
                  <a:lnTo>
                    <a:pt x="1036" y="190"/>
                  </a:lnTo>
                  <a:lnTo>
                    <a:pt x="1050" y="190"/>
                  </a:lnTo>
                  <a:lnTo>
                    <a:pt x="1057" y="190"/>
                  </a:lnTo>
                  <a:lnTo>
                    <a:pt x="1057" y="197"/>
                  </a:lnTo>
                  <a:lnTo>
                    <a:pt x="1063" y="197"/>
                  </a:lnTo>
                  <a:lnTo>
                    <a:pt x="1070" y="197"/>
                  </a:lnTo>
                  <a:lnTo>
                    <a:pt x="1063" y="203"/>
                  </a:lnTo>
                  <a:lnTo>
                    <a:pt x="1077" y="210"/>
                  </a:lnTo>
                  <a:lnTo>
                    <a:pt x="1084" y="217"/>
                  </a:lnTo>
                  <a:lnTo>
                    <a:pt x="1090" y="217"/>
                  </a:lnTo>
                  <a:lnTo>
                    <a:pt x="1104" y="217"/>
                  </a:lnTo>
                  <a:lnTo>
                    <a:pt x="1097" y="224"/>
                  </a:lnTo>
                  <a:lnTo>
                    <a:pt x="1097" y="230"/>
                  </a:lnTo>
                  <a:lnTo>
                    <a:pt x="1090" y="237"/>
                  </a:lnTo>
                  <a:lnTo>
                    <a:pt x="1097" y="244"/>
                  </a:lnTo>
                  <a:lnTo>
                    <a:pt x="1097" y="251"/>
                  </a:lnTo>
                  <a:lnTo>
                    <a:pt x="1097" y="258"/>
                  </a:lnTo>
                  <a:lnTo>
                    <a:pt x="1104" y="258"/>
                  </a:lnTo>
                  <a:lnTo>
                    <a:pt x="1104" y="264"/>
                  </a:lnTo>
                  <a:lnTo>
                    <a:pt x="1111" y="264"/>
                  </a:lnTo>
                  <a:lnTo>
                    <a:pt x="1118" y="264"/>
                  </a:lnTo>
                  <a:lnTo>
                    <a:pt x="1131" y="271"/>
                  </a:lnTo>
                  <a:lnTo>
                    <a:pt x="1138" y="271"/>
                  </a:lnTo>
                  <a:lnTo>
                    <a:pt x="1151" y="278"/>
                  </a:lnTo>
                  <a:lnTo>
                    <a:pt x="1165" y="278"/>
                  </a:lnTo>
                  <a:lnTo>
                    <a:pt x="1165" y="291"/>
                  </a:lnTo>
                  <a:lnTo>
                    <a:pt x="1158" y="298"/>
                  </a:lnTo>
                  <a:lnTo>
                    <a:pt x="1151" y="312"/>
                  </a:lnTo>
                  <a:close/>
                </a:path>
              </a:pathLst>
            </a:custGeom>
            <a:solidFill>
              <a:srgbClr val="04A2E0"/>
            </a:solidFill>
            <a:ln w="0">
              <a:solidFill>
                <a:srgbClr val="7F7F7F"/>
              </a:solidFill>
              <a:prstDash val="solid"/>
              <a:round/>
              <a:headEnd/>
              <a:tailEnd/>
            </a:ln>
          </p:spPr>
          <p:txBody>
            <a:bodyPr lIns="100796" tIns="50398" rIns="100796" bIns="50398"/>
            <a:lstStyle/>
            <a:p>
              <a:endParaRPr lang="es-ES" sz="2004" dirty="0"/>
            </a:p>
          </p:txBody>
        </p:sp>
        <p:sp>
          <p:nvSpPr>
            <p:cNvPr id="55" name="tarragona">
              <a:extLst>
                <a:ext uri="{FF2B5EF4-FFF2-40B4-BE49-F238E27FC236}">
                  <a16:creationId xmlns:a16="http://schemas.microsoft.com/office/drawing/2014/main" id="{72E6E009-B0E6-1971-44C8-853216B695C0}"/>
                </a:ext>
              </a:extLst>
            </p:cNvPr>
            <p:cNvSpPr>
              <a:spLocks/>
            </p:cNvSpPr>
            <p:nvPr/>
          </p:nvSpPr>
          <p:spPr bwMode="auto">
            <a:xfrm>
              <a:off x="15369666" y="6399219"/>
              <a:ext cx="466119" cy="492293"/>
            </a:xfrm>
            <a:custGeom>
              <a:avLst/>
              <a:gdLst>
                <a:gd name="T0" fmla="*/ 2147483647 w 1267"/>
                <a:gd name="T1" fmla="*/ 2147483647 h 1240"/>
                <a:gd name="T2" fmla="*/ 2147483647 w 1267"/>
                <a:gd name="T3" fmla="*/ 2147483647 h 1240"/>
                <a:gd name="T4" fmla="*/ 2147483647 w 1267"/>
                <a:gd name="T5" fmla="*/ 2147483647 h 1240"/>
                <a:gd name="T6" fmla="*/ 2147483647 w 1267"/>
                <a:gd name="T7" fmla="*/ 2147483647 h 1240"/>
                <a:gd name="T8" fmla="*/ 2147483647 w 1267"/>
                <a:gd name="T9" fmla="*/ 2147483647 h 1240"/>
                <a:gd name="T10" fmla="*/ 2147483647 w 1267"/>
                <a:gd name="T11" fmla="*/ 2147483647 h 1240"/>
                <a:gd name="T12" fmla="*/ 2147483647 w 1267"/>
                <a:gd name="T13" fmla="*/ 2147483647 h 1240"/>
                <a:gd name="T14" fmla="*/ 2147483647 w 1267"/>
                <a:gd name="T15" fmla="*/ 2147483647 h 1240"/>
                <a:gd name="T16" fmla="*/ 2147483647 w 1267"/>
                <a:gd name="T17" fmla="*/ 2147483647 h 1240"/>
                <a:gd name="T18" fmla="*/ 2147483647 w 1267"/>
                <a:gd name="T19" fmla="*/ 2147483647 h 1240"/>
                <a:gd name="T20" fmla="*/ 2147483647 w 1267"/>
                <a:gd name="T21" fmla="*/ 2147483647 h 1240"/>
                <a:gd name="T22" fmla="*/ 2147483647 w 1267"/>
                <a:gd name="T23" fmla="*/ 2147483647 h 1240"/>
                <a:gd name="T24" fmla="*/ 2147483647 w 1267"/>
                <a:gd name="T25" fmla="*/ 1283736442 h 1240"/>
                <a:gd name="T26" fmla="*/ 2147483647 w 1267"/>
                <a:gd name="T27" fmla="*/ 0 h 1240"/>
                <a:gd name="T28" fmla="*/ 2147483647 w 1267"/>
                <a:gd name="T29" fmla="*/ 2147483647 h 1240"/>
                <a:gd name="T30" fmla="*/ 2147483647 w 1267"/>
                <a:gd name="T31" fmla="*/ 2147483647 h 1240"/>
                <a:gd name="T32" fmla="*/ 2147483647 w 1267"/>
                <a:gd name="T33" fmla="*/ 2147483647 h 1240"/>
                <a:gd name="T34" fmla="*/ 2147483647 w 1267"/>
                <a:gd name="T35" fmla="*/ 2147483647 h 1240"/>
                <a:gd name="T36" fmla="*/ 2147483647 w 1267"/>
                <a:gd name="T37" fmla="*/ 2147483647 h 1240"/>
                <a:gd name="T38" fmla="*/ 2147483647 w 1267"/>
                <a:gd name="T39" fmla="*/ 2147483647 h 1240"/>
                <a:gd name="T40" fmla="*/ 2147483647 w 1267"/>
                <a:gd name="T41" fmla="*/ 2147483647 h 1240"/>
                <a:gd name="T42" fmla="*/ 2147483647 w 1267"/>
                <a:gd name="T43" fmla="*/ 2147483647 h 1240"/>
                <a:gd name="T44" fmla="*/ 2147483647 w 1267"/>
                <a:gd name="T45" fmla="*/ 2147483647 h 1240"/>
                <a:gd name="T46" fmla="*/ 2147483647 w 1267"/>
                <a:gd name="T47" fmla="*/ 2147483647 h 1240"/>
                <a:gd name="T48" fmla="*/ 2147483647 w 1267"/>
                <a:gd name="T49" fmla="*/ 2147483647 h 1240"/>
                <a:gd name="T50" fmla="*/ 2147483647 w 1267"/>
                <a:gd name="T51" fmla="*/ 2147483647 h 1240"/>
                <a:gd name="T52" fmla="*/ 2147483647 w 1267"/>
                <a:gd name="T53" fmla="*/ 2147483647 h 1240"/>
                <a:gd name="T54" fmla="*/ 2147483647 w 1267"/>
                <a:gd name="T55" fmla="*/ 2147483647 h 1240"/>
                <a:gd name="T56" fmla="*/ 2147483647 w 1267"/>
                <a:gd name="T57" fmla="*/ 2147483647 h 1240"/>
                <a:gd name="T58" fmla="*/ 2147483647 w 1267"/>
                <a:gd name="T59" fmla="*/ 2147483647 h 1240"/>
                <a:gd name="T60" fmla="*/ 2147483647 w 1267"/>
                <a:gd name="T61" fmla="*/ 2147483647 h 1240"/>
                <a:gd name="T62" fmla="*/ 2147483647 w 1267"/>
                <a:gd name="T63" fmla="*/ 2147483647 h 1240"/>
                <a:gd name="T64" fmla="*/ 2147483647 w 1267"/>
                <a:gd name="T65" fmla="*/ 2147483647 h 1240"/>
                <a:gd name="T66" fmla="*/ 2147483647 w 1267"/>
                <a:gd name="T67" fmla="*/ 2147483647 h 1240"/>
                <a:gd name="T68" fmla="*/ 2147483647 w 1267"/>
                <a:gd name="T69" fmla="*/ 2147483647 h 1240"/>
                <a:gd name="T70" fmla="*/ 2147483647 w 1267"/>
                <a:gd name="T71" fmla="*/ 2147483647 h 1240"/>
                <a:gd name="T72" fmla="*/ 2147483647 w 1267"/>
                <a:gd name="T73" fmla="*/ 2147483647 h 1240"/>
                <a:gd name="T74" fmla="*/ 2147483647 w 1267"/>
                <a:gd name="T75" fmla="*/ 2147483647 h 1240"/>
                <a:gd name="T76" fmla="*/ 2147483647 w 1267"/>
                <a:gd name="T77" fmla="*/ 2147483647 h 1240"/>
                <a:gd name="T78" fmla="*/ 2147483647 w 1267"/>
                <a:gd name="T79" fmla="*/ 2147483647 h 1240"/>
                <a:gd name="T80" fmla="*/ 2147483647 w 1267"/>
                <a:gd name="T81" fmla="*/ 2147483647 h 1240"/>
                <a:gd name="T82" fmla="*/ 2147483647 w 1267"/>
                <a:gd name="T83" fmla="*/ 2147483647 h 1240"/>
                <a:gd name="T84" fmla="*/ 2147483647 w 1267"/>
                <a:gd name="T85" fmla="*/ 2147483647 h 1240"/>
                <a:gd name="T86" fmla="*/ 2147483647 w 1267"/>
                <a:gd name="T87" fmla="*/ 2147483647 h 1240"/>
                <a:gd name="T88" fmla="*/ 2147483647 w 1267"/>
                <a:gd name="T89" fmla="*/ 2147483647 h 1240"/>
                <a:gd name="T90" fmla="*/ 2147483647 w 1267"/>
                <a:gd name="T91" fmla="*/ 2147483647 h 1240"/>
                <a:gd name="T92" fmla="*/ 2147483647 w 1267"/>
                <a:gd name="T93" fmla="*/ 2147483647 h 1240"/>
                <a:gd name="T94" fmla="*/ 2147483647 w 1267"/>
                <a:gd name="T95" fmla="*/ 2147483647 h 1240"/>
                <a:gd name="T96" fmla="*/ 2147483647 w 1267"/>
                <a:gd name="T97" fmla="*/ 2147483647 h 1240"/>
                <a:gd name="T98" fmla="*/ 2147483647 w 1267"/>
                <a:gd name="T99" fmla="*/ 2147483647 h 1240"/>
                <a:gd name="T100" fmla="*/ 2147483647 w 1267"/>
                <a:gd name="T101" fmla="*/ 2147483647 h 1240"/>
                <a:gd name="T102" fmla="*/ 841967096 w 1267"/>
                <a:gd name="T103" fmla="*/ 2147483647 h 1240"/>
                <a:gd name="T104" fmla="*/ 2147483647 w 1267"/>
                <a:gd name="T105" fmla="*/ 2147483647 h 1240"/>
                <a:gd name="T106" fmla="*/ 2147483647 w 1267"/>
                <a:gd name="T107" fmla="*/ 2147483647 h 1240"/>
                <a:gd name="T108" fmla="*/ 2147483647 w 1267"/>
                <a:gd name="T109" fmla="*/ 2147483647 h 1240"/>
                <a:gd name="T110" fmla="*/ 2147483647 w 1267"/>
                <a:gd name="T111" fmla="*/ 2147483647 h 1240"/>
                <a:gd name="T112" fmla="*/ 2147483647 w 1267"/>
                <a:gd name="T113" fmla="*/ 2147483647 h 1240"/>
                <a:gd name="T114" fmla="*/ 2147483647 w 1267"/>
                <a:gd name="T115" fmla="*/ 2147483647 h 1240"/>
                <a:gd name="T116" fmla="*/ 2147483647 w 1267"/>
                <a:gd name="T117" fmla="*/ 2147483647 h 1240"/>
                <a:gd name="T118" fmla="*/ 1623930830 w 1267"/>
                <a:gd name="T119" fmla="*/ 2147483647 h 1240"/>
                <a:gd name="T120" fmla="*/ 2147483647 w 1267"/>
                <a:gd name="T121" fmla="*/ 2147483647 h 1240"/>
                <a:gd name="T122" fmla="*/ 2147483647 w 1267"/>
                <a:gd name="T123" fmla="*/ 2147483647 h 1240"/>
                <a:gd name="T124" fmla="*/ 2147483647 w 1267"/>
                <a:gd name="T125" fmla="*/ 2147483647 h 124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267"/>
                <a:gd name="T190" fmla="*/ 0 h 1240"/>
                <a:gd name="T191" fmla="*/ 1267 w 1267"/>
                <a:gd name="T192" fmla="*/ 1240 h 124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267" h="1240">
                  <a:moveTo>
                    <a:pt x="210" y="373"/>
                  </a:moveTo>
                  <a:lnTo>
                    <a:pt x="217" y="359"/>
                  </a:lnTo>
                  <a:lnTo>
                    <a:pt x="210" y="346"/>
                  </a:lnTo>
                  <a:lnTo>
                    <a:pt x="210" y="339"/>
                  </a:lnTo>
                  <a:lnTo>
                    <a:pt x="217" y="332"/>
                  </a:lnTo>
                  <a:lnTo>
                    <a:pt x="230" y="326"/>
                  </a:lnTo>
                  <a:lnTo>
                    <a:pt x="237" y="319"/>
                  </a:lnTo>
                  <a:lnTo>
                    <a:pt x="244" y="326"/>
                  </a:lnTo>
                  <a:lnTo>
                    <a:pt x="251" y="326"/>
                  </a:lnTo>
                  <a:lnTo>
                    <a:pt x="244" y="332"/>
                  </a:lnTo>
                  <a:lnTo>
                    <a:pt x="251" y="332"/>
                  </a:lnTo>
                  <a:lnTo>
                    <a:pt x="251" y="339"/>
                  </a:lnTo>
                  <a:lnTo>
                    <a:pt x="264" y="346"/>
                  </a:lnTo>
                  <a:lnTo>
                    <a:pt x="264" y="353"/>
                  </a:lnTo>
                  <a:lnTo>
                    <a:pt x="271" y="366"/>
                  </a:lnTo>
                  <a:lnTo>
                    <a:pt x="284" y="366"/>
                  </a:lnTo>
                  <a:lnTo>
                    <a:pt x="291" y="366"/>
                  </a:lnTo>
                  <a:lnTo>
                    <a:pt x="298" y="353"/>
                  </a:lnTo>
                  <a:lnTo>
                    <a:pt x="305" y="346"/>
                  </a:lnTo>
                  <a:lnTo>
                    <a:pt x="312" y="332"/>
                  </a:lnTo>
                  <a:lnTo>
                    <a:pt x="318" y="326"/>
                  </a:lnTo>
                  <a:lnTo>
                    <a:pt x="332" y="332"/>
                  </a:lnTo>
                  <a:lnTo>
                    <a:pt x="339" y="332"/>
                  </a:lnTo>
                  <a:lnTo>
                    <a:pt x="339" y="339"/>
                  </a:lnTo>
                  <a:lnTo>
                    <a:pt x="345" y="346"/>
                  </a:lnTo>
                  <a:lnTo>
                    <a:pt x="352" y="359"/>
                  </a:lnTo>
                  <a:lnTo>
                    <a:pt x="359" y="359"/>
                  </a:lnTo>
                  <a:lnTo>
                    <a:pt x="366" y="359"/>
                  </a:lnTo>
                  <a:lnTo>
                    <a:pt x="373" y="366"/>
                  </a:lnTo>
                  <a:lnTo>
                    <a:pt x="379" y="359"/>
                  </a:lnTo>
                  <a:lnTo>
                    <a:pt x="379" y="366"/>
                  </a:lnTo>
                  <a:lnTo>
                    <a:pt x="379" y="359"/>
                  </a:lnTo>
                  <a:lnTo>
                    <a:pt x="386" y="353"/>
                  </a:lnTo>
                  <a:lnTo>
                    <a:pt x="400" y="353"/>
                  </a:lnTo>
                  <a:lnTo>
                    <a:pt x="406" y="353"/>
                  </a:lnTo>
                  <a:lnTo>
                    <a:pt x="413" y="339"/>
                  </a:lnTo>
                  <a:lnTo>
                    <a:pt x="420" y="339"/>
                  </a:lnTo>
                  <a:lnTo>
                    <a:pt x="427" y="339"/>
                  </a:lnTo>
                  <a:lnTo>
                    <a:pt x="433" y="339"/>
                  </a:lnTo>
                  <a:lnTo>
                    <a:pt x="440" y="332"/>
                  </a:lnTo>
                  <a:lnTo>
                    <a:pt x="440" y="339"/>
                  </a:lnTo>
                  <a:lnTo>
                    <a:pt x="447" y="339"/>
                  </a:lnTo>
                  <a:lnTo>
                    <a:pt x="454" y="332"/>
                  </a:lnTo>
                  <a:lnTo>
                    <a:pt x="461" y="332"/>
                  </a:lnTo>
                  <a:lnTo>
                    <a:pt x="467" y="332"/>
                  </a:lnTo>
                  <a:lnTo>
                    <a:pt x="474" y="326"/>
                  </a:lnTo>
                  <a:lnTo>
                    <a:pt x="488" y="326"/>
                  </a:lnTo>
                  <a:lnTo>
                    <a:pt x="481" y="319"/>
                  </a:lnTo>
                  <a:lnTo>
                    <a:pt x="488" y="319"/>
                  </a:lnTo>
                  <a:lnTo>
                    <a:pt x="488" y="312"/>
                  </a:lnTo>
                  <a:lnTo>
                    <a:pt x="494" y="312"/>
                  </a:lnTo>
                  <a:lnTo>
                    <a:pt x="501" y="312"/>
                  </a:lnTo>
                  <a:lnTo>
                    <a:pt x="522" y="312"/>
                  </a:lnTo>
                  <a:lnTo>
                    <a:pt x="528" y="312"/>
                  </a:lnTo>
                  <a:lnTo>
                    <a:pt x="535" y="312"/>
                  </a:lnTo>
                  <a:lnTo>
                    <a:pt x="542" y="312"/>
                  </a:lnTo>
                  <a:lnTo>
                    <a:pt x="555" y="278"/>
                  </a:lnTo>
                  <a:lnTo>
                    <a:pt x="562" y="271"/>
                  </a:lnTo>
                  <a:lnTo>
                    <a:pt x="562" y="285"/>
                  </a:lnTo>
                  <a:lnTo>
                    <a:pt x="582" y="298"/>
                  </a:lnTo>
                  <a:lnTo>
                    <a:pt x="589" y="298"/>
                  </a:lnTo>
                  <a:lnTo>
                    <a:pt x="596" y="298"/>
                  </a:lnTo>
                  <a:lnTo>
                    <a:pt x="603" y="292"/>
                  </a:lnTo>
                  <a:lnTo>
                    <a:pt x="610" y="285"/>
                  </a:lnTo>
                  <a:lnTo>
                    <a:pt x="616" y="285"/>
                  </a:lnTo>
                  <a:lnTo>
                    <a:pt x="623" y="285"/>
                  </a:lnTo>
                  <a:lnTo>
                    <a:pt x="630" y="285"/>
                  </a:lnTo>
                  <a:lnTo>
                    <a:pt x="643" y="285"/>
                  </a:lnTo>
                  <a:lnTo>
                    <a:pt x="650" y="285"/>
                  </a:lnTo>
                  <a:lnTo>
                    <a:pt x="650" y="278"/>
                  </a:lnTo>
                  <a:lnTo>
                    <a:pt x="657" y="278"/>
                  </a:lnTo>
                  <a:lnTo>
                    <a:pt x="664" y="278"/>
                  </a:lnTo>
                  <a:lnTo>
                    <a:pt x="671" y="271"/>
                  </a:lnTo>
                  <a:lnTo>
                    <a:pt x="664" y="271"/>
                  </a:lnTo>
                  <a:lnTo>
                    <a:pt x="664" y="265"/>
                  </a:lnTo>
                  <a:lnTo>
                    <a:pt x="671" y="258"/>
                  </a:lnTo>
                  <a:lnTo>
                    <a:pt x="671" y="244"/>
                  </a:lnTo>
                  <a:lnTo>
                    <a:pt x="677" y="237"/>
                  </a:lnTo>
                  <a:lnTo>
                    <a:pt x="691" y="237"/>
                  </a:lnTo>
                  <a:lnTo>
                    <a:pt x="691" y="231"/>
                  </a:lnTo>
                  <a:lnTo>
                    <a:pt x="691" y="224"/>
                  </a:lnTo>
                  <a:lnTo>
                    <a:pt x="698" y="224"/>
                  </a:lnTo>
                  <a:lnTo>
                    <a:pt x="698" y="217"/>
                  </a:lnTo>
                  <a:lnTo>
                    <a:pt x="711" y="217"/>
                  </a:lnTo>
                  <a:lnTo>
                    <a:pt x="718" y="210"/>
                  </a:lnTo>
                  <a:lnTo>
                    <a:pt x="718" y="204"/>
                  </a:lnTo>
                  <a:lnTo>
                    <a:pt x="718" y="197"/>
                  </a:lnTo>
                  <a:lnTo>
                    <a:pt x="725" y="197"/>
                  </a:lnTo>
                  <a:lnTo>
                    <a:pt x="725" y="190"/>
                  </a:lnTo>
                  <a:lnTo>
                    <a:pt x="731" y="183"/>
                  </a:lnTo>
                  <a:lnTo>
                    <a:pt x="731" y="177"/>
                  </a:lnTo>
                  <a:lnTo>
                    <a:pt x="738" y="177"/>
                  </a:lnTo>
                  <a:lnTo>
                    <a:pt x="745" y="170"/>
                  </a:lnTo>
                  <a:lnTo>
                    <a:pt x="745" y="163"/>
                  </a:lnTo>
                  <a:lnTo>
                    <a:pt x="745" y="156"/>
                  </a:lnTo>
                  <a:lnTo>
                    <a:pt x="752" y="156"/>
                  </a:lnTo>
                  <a:lnTo>
                    <a:pt x="759" y="156"/>
                  </a:lnTo>
                  <a:lnTo>
                    <a:pt x="752" y="149"/>
                  </a:lnTo>
                  <a:lnTo>
                    <a:pt x="738" y="149"/>
                  </a:lnTo>
                  <a:lnTo>
                    <a:pt x="725" y="129"/>
                  </a:lnTo>
                  <a:lnTo>
                    <a:pt x="731" y="129"/>
                  </a:lnTo>
                  <a:lnTo>
                    <a:pt x="731" y="122"/>
                  </a:lnTo>
                  <a:lnTo>
                    <a:pt x="731" y="116"/>
                  </a:lnTo>
                  <a:lnTo>
                    <a:pt x="725" y="109"/>
                  </a:lnTo>
                  <a:lnTo>
                    <a:pt x="738" y="116"/>
                  </a:lnTo>
                  <a:lnTo>
                    <a:pt x="745" y="122"/>
                  </a:lnTo>
                  <a:lnTo>
                    <a:pt x="759" y="129"/>
                  </a:lnTo>
                  <a:lnTo>
                    <a:pt x="772" y="136"/>
                  </a:lnTo>
                  <a:lnTo>
                    <a:pt x="772" y="129"/>
                  </a:lnTo>
                  <a:lnTo>
                    <a:pt x="779" y="136"/>
                  </a:lnTo>
                  <a:lnTo>
                    <a:pt x="786" y="143"/>
                  </a:lnTo>
                  <a:lnTo>
                    <a:pt x="792" y="143"/>
                  </a:lnTo>
                  <a:lnTo>
                    <a:pt x="792" y="136"/>
                  </a:lnTo>
                  <a:lnTo>
                    <a:pt x="799" y="136"/>
                  </a:lnTo>
                  <a:lnTo>
                    <a:pt x="806" y="129"/>
                  </a:lnTo>
                  <a:lnTo>
                    <a:pt x="826" y="129"/>
                  </a:lnTo>
                  <a:lnTo>
                    <a:pt x="840" y="116"/>
                  </a:lnTo>
                  <a:lnTo>
                    <a:pt x="847" y="116"/>
                  </a:lnTo>
                  <a:lnTo>
                    <a:pt x="840" y="109"/>
                  </a:lnTo>
                  <a:lnTo>
                    <a:pt x="840" y="102"/>
                  </a:lnTo>
                  <a:lnTo>
                    <a:pt x="833" y="95"/>
                  </a:lnTo>
                  <a:lnTo>
                    <a:pt x="833" y="82"/>
                  </a:lnTo>
                  <a:lnTo>
                    <a:pt x="833" y="68"/>
                  </a:lnTo>
                  <a:lnTo>
                    <a:pt x="826" y="61"/>
                  </a:lnTo>
                  <a:lnTo>
                    <a:pt x="833" y="68"/>
                  </a:lnTo>
                  <a:lnTo>
                    <a:pt x="840" y="61"/>
                  </a:lnTo>
                  <a:lnTo>
                    <a:pt x="833" y="61"/>
                  </a:lnTo>
                  <a:lnTo>
                    <a:pt x="833" y="55"/>
                  </a:lnTo>
                  <a:lnTo>
                    <a:pt x="840" y="55"/>
                  </a:lnTo>
                  <a:lnTo>
                    <a:pt x="853" y="55"/>
                  </a:lnTo>
                  <a:lnTo>
                    <a:pt x="867" y="48"/>
                  </a:lnTo>
                  <a:lnTo>
                    <a:pt x="867" y="41"/>
                  </a:lnTo>
                  <a:lnTo>
                    <a:pt x="867" y="34"/>
                  </a:lnTo>
                  <a:lnTo>
                    <a:pt x="874" y="27"/>
                  </a:lnTo>
                  <a:lnTo>
                    <a:pt x="874" y="21"/>
                  </a:lnTo>
                  <a:lnTo>
                    <a:pt x="887" y="21"/>
                  </a:lnTo>
                  <a:lnTo>
                    <a:pt x="894" y="21"/>
                  </a:lnTo>
                  <a:lnTo>
                    <a:pt x="901" y="21"/>
                  </a:lnTo>
                  <a:lnTo>
                    <a:pt x="908" y="21"/>
                  </a:lnTo>
                  <a:lnTo>
                    <a:pt x="921" y="14"/>
                  </a:lnTo>
                  <a:lnTo>
                    <a:pt x="935" y="21"/>
                  </a:lnTo>
                  <a:lnTo>
                    <a:pt x="948" y="14"/>
                  </a:lnTo>
                  <a:lnTo>
                    <a:pt x="955" y="21"/>
                  </a:lnTo>
                  <a:lnTo>
                    <a:pt x="982" y="21"/>
                  </a:lnTo>
                  <a:lnTo>
                    <a:pt x="1002" y="21"/>
                  </a:lnTo>
                  <a:lnTo>
                    <a:pt x="1009" y="27"/>
                  </a:lnTo>
                  <a:lnTo>
                    <a:pt x="1016" y="27"/>
                  </a:lnTo>
                  <a:lnTo>
                    <a:pt x="1023" y="27"/>
                  </a:lnTo>
                  <a:lnTo>
                    <a:pt x="1029" y="27"/>
                  </a:lnTo>
                  <a:lnTo>
                    <a:pt x="1029" y="21"/>
                  </a:lnTo>
                  <a:lnTo>
                    <a:pt x="1023" y="14"/>
                  </a:lnTo>
                  <a:lnTo>
                    <a:pt x="1023" y="7"/>
                  </a:lnTo>
                  <a:lnTo>
                    <a:pt x="1036" y="7"/>
                  </a:lnTo>
                  <a:lnTo>
                    <a:pt x="1036" y="0"/>
                  </a:lnTo>
                  <a:lnTo>
                    <a:pt x="1043" y="0"/>
                  </a:lnTo>
                  <a:lnTo>
                    <a:pt x="1057" y="0"/>
                  </a:lnTo>
                  <a:lnTo>
                    <a:pt x="1057" y="7"/>
                  </a:lnTo>
                  <a:lnTo>
                    <a:pt x="1070" y="7"/>
                  </a:lnTo>
                  <a:lnTo>
                    <a:pt x="1077" y="14"/>
                  </a:lnTo>
                  <a:lnTo>
                    <a:pt x="1063" y="21"/>
                  </a:lnTo>
                  <a:lnTo>
                    <a:pt x="1057" y="27"/>
                  </a:lnTo>
                  <a:lnTo>
                    <a:pt x="1057" y="34"/>
                  </a:lnTo>
                  <a:lnTo>
                    <a:pt x="1063" y="34"/>
                  </a:lnTo>
                  <a:lnTo>
                    <a:pt x="1070" y="34"/>
                  </a:lnTo>
                  <a:lnTo>
                    <a:pt x="1070" y="41"/>
                  </a:lnTo>
                  <a:lnTo>
                    <a:pt x="1070" y="48"/>
                  </a:lnTo>
                  <a:lnTo>
                    <a:pt x="1063" y="48"/>
                  </a:lnTo>
                  <a:lnTo>
                    <a:pt x="1050" y="55"/>
                  </a:lnTo>
                  <a:lnTo>
                    <a:pt x="1036" y="55"/>
                  </a:lnTo>
                  <a:lnTo>
                    <a:pt x="1036" y="61"/>
                  </a:lnTo>
                  <a:lnTo>
                    <a:pt x="1029" y="61"/>
                  </a:lnTo>
                  <a:lnTo>
                    <a:pt x="1029" y="68"/>
                  </a:lnTo>
                  <a:lnTo>
                    <a:pt x="1029" y="75"/>
                  </a:lnTo>
                  <a:lnTo>
                    <a:pt x="1029" y="82"/>
                  </a:lnTo>
                  <a:lnTo>
                    <a:pt x="1036" y="88"/>
                  </a:lnTo>
                  <a:lnTo>
                    <a:pt x="1043" y="88"/>
                  </a:lnTo>
                  <a:lnTo>
                    <a:pt x="1050" y="88"/>
                  </a:lnTo>
                  <a:lnTo>
                    <a:pt x="1050" y="95"/>
                  </a:lnTo>
                  <a:lnTo>
                    <a:pt x="1063" y="95"/>
                  </a:lnTo>
                  <a:lnTo>
                    <a:pt x="1070" y="95"/>
                  </a:lnTo>
                  <a:lnTo>
                    <a:pt x="1077" y="102"/>
                  </a:lnTo>
                  <a:lnTo>
                    <a:pt x="1077" y="109"/>
                  </a:lnTo>
                  <a:lnTo>
                    <a:pt x="1077" y="102"/>
                  </a:lnTo>
                  <a:lnTo>
                    <a:pt x="1084" y="102"/>
                  </a:lnTo>
                  <a:lnTo>
                    <a:pt x="1090" y="109"/>
                  </a:lnTo>
                  <a:lnTo>
                    <a:pt x="1097" y="109"/>
                  </a:lnTo>
                  <a:lnTo>
                    <a:pt x="1097" y="116"/>
                  </a:lnTo>
                  <a:lnTo>
                    <a:pt x="1104" y="116"/>
                  </a:lnTo>
                  <a:lnTo>
                    <a:pt x="1111" y="122"/>
                  </a:lnTo>
                  <a:lnTo>
                    <a:pt x="1111" y="129"/>
                  </a:lnTo>
                  <a:lnTo>
                    <a:pt x="1104" y="136"/>
                  </a:lnTo>
                  <a:lnTo>
                    <a:pt x="1097" y="156"/>
                  </a:lnTo>
                  <a:lnTo>
                    <a:pt x="1104" y="163"/>
                  </a:lnTo>
                  <a:lnTo>
                    <a:pt x="1118" y="163"/>
                  </a:lnTo>
                  <a:lnTo>
                    <a:pt x="1111" y="170"/>
                  </a:lnTo>
                  <a:lnTo>
                    <a:pt x="1104" y="170"/>
                  </a:lnTo>
                  <a:lnTo>
                    <a:pt x="1104" y="177"/>
                  </a:lnTo>
                  <a:lnTo>
                    <a:pt x="1111" y="177"/>
                  </a:lnTo>
                  <a:lnTo>
                    <a:pt x="1104" y="183"/>
                  </a:lnTo>
                  <a:lnTo>
                    <a:pt x="1111" y="190"/>
                  </a:lnTo>
                  <a:lnTo>
                    <a:pt x="1118" y="204"/>
                  </a:lnTo>
                  <a:lnTo>
                    <a:pt x="1111" y="204"/>
                  </a:lnTo>
                  <a:lnTo>
                    <a:pt x="1111" y="217"/>
                  </a:lnTo>
                  <a:lnTo>
                    <a:pt x="1104" y="224"/>
                  </a:lnTo>
                  <a:lnTo>
                    <a:pt x="1111" y="224"/>
                  </a:lnTo>
                  <a:lnTo>
                    <a:pt x="1118" y="217"/>
                  </a:lnTo>
                  <a:lnTo>
                    <a:pt x="1131" y="210"/>
                  </a:lnTo>
                  <a:lnTo>
                    <a:pt x="1138" y="210"/>
                  </a:lnTo>
                  <a:lnTo>
                    <a:pt x="1138" y="217"/>
                  </a:lnTo>
                  <a:lnTo>
                    <a:pt x="1151" y="217"/>
                  </a:lnTo>
                  <a:lnTo>
                    <a:pt x="1158" y="217"/>
                  </a:lnTo>
                  <a:lnTo>
                    <a:pt x="1165" y="224"/>
                  </a:lnTo>
                  <a:lnTo>
                    <a:pt x="1165" y="231"/>
                  </a:lnTo>
                  <a:lnTo>
                    <a:pt x="1172" y="237"/>
                  </a:lnTo>
                  <a:lnTo>
                    <a:pt x="1179" y="237"/>
                  </a:lnTo>
                  <a:lnTo>
                    <a:pt x="1185" y="237"/>
                  </a:lnTo>
                  <a:lnTo>
                    <a:pt x="1185" y="244"/>
                  </a:lnTo>
                  <a:lnTo>
                    <a:pt x="1192" y="244"/>
                  </a:lnTo>
                  <a:lnTo>
                    <a:pt x="1192" y="251"/>
                  </a:lnTo>
                  <a:lnTo>
                    <a:pt x="1179" y="265"/>
                  </a:lnTo>
                  <a:lnTo>
                    <a:pt x="1185" y="271"/>
                  </a:lnTo>
                  <a:lnTo>
                    <a:pt x="1185" y="278"/>
                  </a:lnTo>
                  <a:lnTo>
                    <a:pt x="1192" y="285"/>
                  </a:lnTo>
                  <a:lnTo>
                    <a:pt x="1192" y="298"/>
                  </a:lnTo>
                  <a:lnTo>
                    <a:pt x="1199" y="298"/>
                  </a:lnTo>
                  <a:lnTo>
                    <a:pt x="1206" y="298"/>
                  </a:lnTo>
                  <a:lnTo>
                    <a:pt x="1212" y="305"/>
                  </a:lnTo>
                  <a:lnTo>
                    <a:pt x="1206" y="319"/>
                  </a:lnTo>
                  <a:lnTo>
                    <a:pt x="1212" y="319"/>
                  </a:lnTo>
                  <a:lnTo>
                    <a:pt x="1212" y="326"/>
                  </a:lnTo>
                  <a:lnTo>
                    <a:pt x="1219" y="326"/>
                  </a:lnTo>
                  <a:lnTo>
                    <a:pt x="1226" y="326"/>
                  </a:lnTo>
                  <a:lnTo>
                    <a:pt x="1226" y="332"/>
                  </a:lnTo>
                  <a:lnTo>
                    <a:pt x="1233" y="319"/>
                  </a:lnTo>
                  <a:lnTo>
                    <a:pt x="1239" y="319"/>
                  </a:lnTo>
                  <a:lnTo>
                    <a:pt x="1239" y="312"/>
                  </a:lnTo>
                  <a:lnTo>
                    <a:pt x="1246" y="319"/>
                  </a:lnTo>
                  <a:lnTo>
                    <a:pt x="1239" y="319"/>
                  </a:lnTo>
                  <a:lnTo>
                    <a:pt x="1239" y="332"/>
                  </a:lnTo>
                  <a:lnTo>
                    <a:pt x="1233" y="339"/>
                  </a:lnTo>
                  <a:lnTo>
                    <a:pt x="1239" y="339"/>
                  </a:lnTo>
                  <a:lnTo>
                    <a:pt x="1239" y="346"/>
                  </a:lnTo>
                  <a:lnTo>
                    <a:pt x="1239" y="353"/>
                  </a:lnTo>
                  <a:lnTo>
                    <a:pt x="1239" y="359"/>
                  </a:lnTo>
                  <a:lnTo>
                    <a:pt x="1239" y="366"/>
                  </a:lnTo>
                  <a:lnTo>
                    <a:pt x="1233" y="366"/>
                  </a:lnTo>
                  <a:lnTo>
                    <a:pt x="1226" y="366"/>
                  </a:lnTo>
                  <a:lnTo>
                    <a:pt x="1219" y="366"/>
                  </a:lnTo>
                  <a:lnTo>
                    <a:pt x="1219" y="359"/>
                  </a:lnTo>
                  <a:lnTo>
                    <a:pt x="1212" y="366"/>
                  </a:lnTo>
                  <a:lnTo>
                    <a:pt x="1212" y="359"/>
                  </a:lnTo>
                  <a:lnTo>
                    <a:pt x="1206" y="359"/>
                  </a:lnTo>
                  <a:lnTo>
                    <a:pt x="1192" y="359"/>
                  </a:lnTo>
                  <a:lnTo>
                    <a:pt x="1199" y="366"/>
                  </a:lnTo>
                  <a:lnTo>
                    <a:pt x="1199" y="373"/>
                  </a:lnTo>
                  <a:lnTo>
                    <a:pt x="1206" y="387"/>
                  </a:lnTo>
                  <a:lnTo>
                    <a:pt x="1212" y="387"/>
                  </a:lnTo>
                  <a:lnTo>
                    <a:pt x="1219" y="387"/>
                  </a:lnTo>
                  <a:lnTo>
                    <a:pt x="1233" y="393"/>
                  </a:lnTo>
                  <a:lnTo>
                    <a:pt x="1233" y="400"/>
                  </a:lnTo>
                  <a:lnTo>
                    <a:pt x="1239" y="400"/>
                  </a:lnTo>
                  <a:lnTo>
                    <a:pt x="1246" y="400"/>
                  </a:lnTo>
                  <a:lnTo>
                    <a:pt x="1246" y="393"/>
                  </a:lnTo>
                  <a:lnTo>
                    <a:pt x="1253" y="387"/>
                  </a:lnTo>
                  <a:lnTo>
                    <a:pt x="1260" y="393"/>
                  </a:lnTo>
                  <a:lnTo>
                    <a:pt x="1260" y="400"/>
                  </a:lnTo>
                  <a:lnTo>
                    <a:pt x="1260" y="407"/>
                  </a:lnTo>
                  <a:lnTo>
                    <a:pt x="1260" y="414"/>
                  </a:lnTo>
                  <a:lnTo>
                    <a:pt x="1267" y="414"/>
                  </a:lnTo>
                  <a:lnTo>
                    <a:pt x="1260" y="414"/>
                  </a:lnTo>
                  <a:lnTo>
                    <a:pt x="1260" y="420"/>
                  </a:lnTo>
                  <a:lnTo>
                    <a:pt x="1260" y="427"/>
                  </a:lnTo>
                  <a:lnTo>
                    <a:pt x="1239" y="434"/>
                  </a:lnTo>
                  <a:lnTo>
                    <a:pt x="1192" y="447"/>
                  </a:lnTo>
                  <a:lnTo>
                    <a:pt x="1165" y="454"/>
                  </a:lnTo>
                  <a:lnTo>
                    <a:pt x="1131" y="461"/>
                  </a:lnTo>
                  <a:lnTo>
                    <a:pt x="1118" y="468"/>
                  </a:lnTo>
                  <a:lnTo>
                    <a:pt x="1111" y="468"/>
                  </a:lnTo>
                  <a:lnTo>
                    <a:pt x="1104" y="475"/>
                  </a:lnTo>
                  <a:lnTo>
                    <a:pt x="1090" y="488"/>
                  </a:lnTo>
                  <a:lnTo>
                    <a:pt x="1057" y="502"/>
                  </a:lnTo>
                  <a:lnTo>
                    <a:pt x="1050" y="515"/>
                  </a:lnTo>
                  <a:lnTo>
                    <a:pt x="1043" y="515"/>
                  </a:lnTo>
                  <a:lnTo>
                    <a:pt x="1036" y="508"/>
                  </a:lnTo>
                  <a:lnTo>
                    <a:pt x="1029" y="515"/>
                  </a:lnTo>
                  <a:lnTo>
                    <a:pt x="1016" y="522"/>
                  </a:lnTo>
                  <a:lnTo>
                    <a:pt x="1009" y="522"/>
                  </a:lnTo>
                  <a:lnTo>
                    <a:pt x="1002" y="522"/>
                  </a:lnTo>
                  <a:lnTo>
                    <a:pt x="996" y="522"/>
                  </a:lnTo>
                  <a:lnTo>
                    <a:pt x="989" y="522"/>
                  </a:lnTo>
                  <a:lnTo>
                    <a:pt x="982" y="522"/>
                  </a:lnTo>
                  <a:lnTo>
                    <a:pt x="962" y="522"/>
                  </a:lnTo>
                  <a:lnTo>
                    <a:pt x="955" y="529"/>
                  </a:lnTo>
                  <a:lnTo>
                    <a:pt x="955" y="536"/>
                  </a:lnTo>
                  <a:lnTo>
                    <a:pt x="948" y="536"/>
                  </a:lnTo>
                  <a:lnTo>
                    <a:pt x="941" y="542"/>
                  </a:lnTo>
                  <a:lnTo>
                    <a:pt x="935" y="542"/>
                  </a:lnTo>
                  <a:lnTo>
                    <a:pt x="928" y="542"/>
                  </a:lnTo>
                  <a:lnTo>
                    <a:pt x="928" y="549"/>
                  </a:lnTo>
                  <a:lnTo>
                    <a:pt x="921" y="549"/>
                  </a:lnTo>
                  <a:lnTo>
                    <a:pt x="914" y="556"/>
                  </a:lnTo>
                  <a:lnTo>
                    <a:pt x="908" y="563"/>
                  </a:lnTo>
                  <a:lnTo>
                    <a:pt x="914" y="556"/>
                  </a:lnTo>
                  <a:lnTo>
                    <a:pt x="921" y="549"/>
                  </a:lnTo>
                  <a:lnTo>
                    <a:pt x="928" y="549"/>
                  </a:lnTo>
                  <a:lnTo>
                    <a:pt x="921" y="542"/>
                  </a:lnTo>
                  <a:lnTo>
                    <a:pt x="914" y="549"/>
                  </a:lnTo>
                  <a:lnTo>
                    <a:pt x="921" y="549"/>
                  </a:lnTo>
                  <a:lnTo>
                    <a:pt x="914" y="549"/>
                  </a:lnTo>
                  <a:lnTo>
                    <a:pt x="914" y="556"/>
                  </a:lnTo>
                  <a:lnTo>
                    <a:pt x="914" y="549"/>
                  </a:lnTo>
                  <a:lnTo>
                    <a:pt x="908" y="549"/>
                  </a:lnTo>
                  <a:lnTo>
                    <a:pt x="914" y="556"/>
                  </a:lnTo>
                  <a:lnTo>
                    <a:pt x="908" y="549"/>
                  </a:lnTo>
                  <a:lnTo>
                    <a:pt x="901" y="549"/>
                  </a:lnTo>
                  <a:lnTo>
                    <a:pt x="894" y="556"/>
                  </a:lnTo>
                  <a:lnTo>
                    <a:pt x="894" y="563"/>
                  </a:lnTo>
                  <a:lnTo>
                    <a:pt x="901" y="563"/>
                  </a:lnTo>
                  <a:lnTo>
                    <a:pt x="894" y="563"/>
                  </a:lnTo>
                  <a:lnTo>
                    <a:pt x="894" y="556"/>
                  </a:lnTo>
                  <a:lnTo>
                    <a:pt x="881" y="569"/>
                  </a:lnTo>
                  <a:lnTo>
                    <a:pt x="874" y="583"/>
                  </a:lnTo>
                  <a:lnTo>
                    <a:pt x="867" y="597"/>
                  </a:lnTo>
                  <a:lnTo>
                    <a:pt x="867" y="603"/>
                  </a:lnTo>
                  <a:lnTo>
                    <a:pt x="860" y="610"/>
                  </a:lnTo>
                  <a:lnTo>
                    <a:pt x="853" y="610"/>
                  </a:lnTo>
                  <a:lnTo>
                    <a:pt x="847" y="603"/>
                  </a:lnTo>
                  <a:lnTo>
                    <a:pt x="840" y="597"/>
                  </a:lnTo>
                  <a:lnTo>
                    <a:pt x="840" y="603"/>
                  </a:lnTo>
                  <a:lnTo>
                    <a:pt x="840" y="597"/>
                  </a:lnTo>
                  <a:lnTo>
                    <a:pt x="833" y="590"/>
                  </a:lnTo>
                  <a:lnTo>
                    <a:pt x="826" y="590"/>
                  </a:lnTo>
                  <a:lnTo>
                    <a:pt x="820" y="590"/>
                  </a:lnTo>
                  <a:lnTo>
                    <a:pt x="813" y="590"/>
                  </a:lnTo>
                  <a:lnTo>
                    <a:pt x="786" y="603"/>
                  </a:lnTo>
                  <a:lnTo>
                    <a:pt x="779" y="603"/>
                  </a:lnTo>
                  <a:lnTo>
                    <a:pt x="772" y="603"/>
                  </a:lnTo>
                  <a:lnTo>
                    <a:pt x="765" y="603"/>
                  </a:lnTo>
                  <a:lnTo>
                    <a:pt x="752" y="603"/>
                  </a:lnTo>
                  <a:lnTo>
                    <a:pt x="731" y="624"/>
                  </a:lnTo>
                  <a:lnTo>
                    <a:pt x="725" y="624"/>
                  </a:lnTo>
                  <a:lnTo>
                    <a:pt x="718" y="630"/>
                  </a:lnTo>
                  <a:lnTo>
                    <a:pt x="704" y="630"/>
                  </a:lnTo>
                  <a:lnTo>
                    <a:pt x="704" y="637"/>
                  </a:lnTo>
                  <a:lnTo>
                    <a:pt x="691" y="651"/>
                  </a:lnTo>
                  <a:lnTo>
                    <a:pt x="684" y="651"/>
                  </a:lnTo>
                  <a:lnTo>
                    <a:pt x="664" y="678"/>
                  </a:lnTo>
                  <a:lnTo>
                    <a:pt x="657" y="691"/>
                  </a:lnTo>
                  <a:lnTo>
                    <a:pt x="650" y="698"/>
                  </a:lnTo>
                  <a:lnTo>
                    <a:pt x="643" y="698"/>
                  </a:lnTo>
                  <a:lnTo>
                    <a:pt x="637" y="705"/>
                  </a:lnTo>
                  <a:lnTo>
                    <a:pt x="637" y="712"/>
                  </a:lnTo>
                  <a:lnTo>
                    <a:pt x="630" y="712"/>
                  </a:lnTo>
                  <a:lnTo>
                    <a:pt x="623" y="725"/>
                  </a:lnTo>
                  <a:lnTo>
                    <a:pt x="616" y="725"/>
                  </a:lnTo>
                  <a:lnTo>
                    <a:pt x="616" y="732"/>
                  </a:lnTo>
                  <a:lnTo>
                    <a:pt x="616" y="739"/>
                  </a:lnTo>
                  <a:lnTo>
                    <a:pt x="610" y="739"/>
                  </a:lnTo>
                  <a:lnTo>
                    <a:pt x="603" y="746"/>
                  </a:lnTo>
                  <a:lnTo>
                    <a:pt x="596" y="759"/>
                  </a:lnTo>
                  <a:lnTo>
                    <a:pt x="596" y="766"/>
                  </a:lnTo>
                  <a:lnTo>
                    <a:pt x="589" y="773"/>
                  </a:lnTo>
                  <a:lnTo>
                    <a:pt x="582" y="779"/>
                  </a:lnTo>
                  <a:lnTo>
                    <a:pt x="576" y="786"/>
                  </a:lnTo>
                  <a:lnTo>
                    <a:pt x="569" y="793"/>
                  </a:lnTo>
                  <a:lnTo>
                    <a:pt x="569" y="800"/>
                  </a:lnTo>
                  <a:lnTo>
                    <a:pt x="562" y="806"/>
                  </a:lnTo>
                  <a:lnTo>
                    <a:pt x="562" y="813"/>
                  </a:lnTo>
                  <a:lnTo>
                    <a:pt x="555" y="820"/>
                  </a:lnTo>
                  <a:lnTo>
                    <a:pt x="555" y="827"/>
                  </a:lnTo>
                  <a:lnTo>
                    <a:pt x="555" y="820"/>
                  </a:lnTo>
                  <a:lnTo>
                    <a:pt x="549" y="820"/>
                  </a:lnTo>
                  <a:lnTo>
                    <a:pt x="549" y="827"/>
                  </a:lnTo>
                  <a:lnTo>
                    <a:pt x="549" y="820"/>
                  </a:lnTo>
                  <a:lnTo>
                    <a:pt x="549" y="827"/>
                  </a:lnTo>
                  <a:lnTo>
                    <a:pt x="542" y="840"/>
                  </a:lnTo>
                  <a:lnTo>
                    <a:pt x="535" y="847"/>
                  </a:lnTo>
                  <a:lnTo>
                    <a:pt x="522" y="854"/>
                  </a:lnTo>
                  <a:lnTo>
                    <a:pt x="522" y="861"/>
                  </a:lnTo>
                  <a:lnTo>
                    <a:pt x="522" y="867"/>
                  </a:lnTo>
                  <a:lnTo>
                    <a:pt x="515" y="861"/>
                  </a:lnTo>
                  <a:lnTo>
                    <a:pt x="508" y="867"/>
                  </a:lnTo>
                  <a:lnTo>
                    <a:pt x="508" y="874"/>
                  </a:lnTo>
                  <a:lnTo>
                    <a:pt x="501" y="874"/>
                  </a:lnTo>
                  <a:lnTo>
                    <a:pt x="501" y="888"/>
                  </a:lnTo>
                  <a:lnTo>
                    <a:pt x="501" y="895"/>
                  </a:lnTo>
                  <a:lnTo>
                    <a:pt x="494" y="895"/>
                  </a:lnTo>
                  <a:lnTo>
                    <a:pt x="488" y="901"/>
                  </a:lnTo>
                  <a:lnTo>
                    <a:pt x="474" y="908"/>
                  </a:lnTo>
                  <a:lnTo>
                    <a:pt x="467" y="915"/>
                  </a:lnTo>
                  <a:lnTo>
                    <a:pt x="474" y="928"/>
                  </a:lnTo>
                  <a:lnTo>
                    <a:pt x="474" y="935"/>
                  </a:lnTo>
                  <a:lnTo>
                    <a:pt x="488" y="942"/>
                  </a:lnTo>
                  <a:lnTo>
                    <a:pt x="494" y="956"/>
                  </a:lnTo>
                  <a:lnTo>
                    <a:pt x="501" y="956"/>
                  </a:lnTo>
                  <a:lnTo>
                    <a:pt x="522" y="962"/>
                  </a:lnTo>
                  <a:lnTo>
                    <a:pt x="528" y="962"/>
                  </a:lnTo>
                  <a:lnTo>
                    <a:pt x="535" y="956"/>
                  </a:lnTo>
                  <a:lnTo>
                    <a:pt x="542" y="956"/>
                  </a:lnTo>
                  <a:lnTo>
                    <a:pt x="542" y="949"/>
                  </a:lnTo>
                  <a:lnTo>
                    <a:pt x="535" y="949"/>
                  </a:lnTo>
                  <a:lnTo>
                    <a:pt x="528" y="942"/>
                  </a:lnTo>
                  <a:lnTo>
                    <a:pt x="522" y="942"/>
                  </a:lnTo>
                  <a:lnTo>
                    <a:pt x="508" y="935"/>
                  </a:lnTo>
                  <a:lnTo>
                    <a:pt x="501" y="935"/>
                  </a:lnTo>
                  <a:lnTo>
                    <a:pt x="501" y="928"/>
                  </a:lnTo>
                  <a:lnTo>
                    <a:pt x="494" y="935"/>
                  </a:lnTo>
                  <a:lnTo>
                    <a:pt x="494" y="928"/>
                  </a:lnTo>
                  <a:lnTo>
                    <a:pt x="494" y="935"/>
                  </a:lnTo>
                  <a:lnTo>
                    <a:pt x="501" y="928"/>
                  </a:lnTo>
                  <a:lnTo>
                    <a:pt x="522" y="928"/>
                  </a:lnTo>
                  <a:lnTo>
                    <a:pt x="528" y="928"/>
                  </a:lnTo>
                  <a:lnTo>
                    <a:pt x="535" y="935"/>
                  </a:lnTo>
                  <a:lnTo>
                    <a:pt x="549" y="956"/>
                  </a:lnTo>
                  <a:lnTo>
                    <a:pt x="582" y="989"/>
                  </a:lnTo>
                  <a:lnTo>
                    <a:pt x="589" y="996"/>
                  </a:lnTo>
                  <a:lnTo>
                    <a:pt x="596" y="996"/>
                  </a:lnTo>
                  <a:lnTo>
                    <a:pt x="603" y="996"/>
                  </a:lnTo>
                  <a:lnTo>
                    <a:pt x="596" y="996"/>
                  </a:lnTo>
                  <a:lnTo>
                    <a:pt x="603" y="1003"/>
                  </a:lnTo>
                  <a:lnTo>
                    <a:pt x="610" y="1003"/>
                  </a:lnTo>
                  <a:lnTo>
                    <a:pt x="603" y="1003"/>
                  </a:lnTo>
                  <a:lnTo>
                    <a:pt x="610" y="1003"/>
                  </a:lnTo>
                  <a:lnTo>
                    <a:pt x="616" y="1003"/>
                  </a:lnTo>
                  <a:lnTo>
                    <a:pt x="623" y="989"/>
                  </a:lnTo>
                  <a:lnTo>
                    <a:pt x="630" y="1003"/>
                  </a:lnTo>
                  <a:lnTo>
                    <a:pt x="623" y="1030"/>
                  </a:lnTo>
                  <a:lnTo>
                    <a:pt x="616" y="1037"/>
                  </a:lnTo>
                  <a:lnTo>
                    <a:pt x="603" y="1050"/>
                  </a:lnTo>
                  <a:lnTo>
                    <a:pt x="596" y="1057"/>
                  </a:lnTo>
                  <a:lnTo>
                    <a:pt x="582" y="1064"/>
                  </a:lnTo>
                  <a:lnTo>
                    <a:pt x="555" y="1077"/>
                  </a:lnTo>
                  <a:lnTo>
                    <a:pt x="528" y="1091"/>
                  </a:lnTo>
                  <a:lnTo>
                    <a:pt x="515" y="1105"/>
                  </a:lnTo>
                  <a:lnTo>
                    <a:pt x="488" y="1159"/>
                  </a:lnTo>
                  <a:lnTo>
                    <a:pt x="474" y="1179"/>
                  </a:lnTo>
                  <a:lnTo>
                    <a:pt x="454" y="1193"/>
                  </a:lnTo>
                  <a:lnTo>
                    <a:pt x="433" y="1199"/>
                  </a:lnTo>
                  <a:lnTo>
                    <a:pt x="420" y="1206"/>
                  </a:lnTo>
                  <a:lnTo>
                    <a:pt x="406" y="1199"/>
                  </a:lnTo>
                  <a:lnTo>
                    <a:pt x="400" y="1199"/>
                  </a:lnTo>
                  <a:lnTo>
                    <a:pt x="393" y="1193"/>
                  </a:lnTo>
                  <a:lnTo>
                    <a:pt x="386" y="1186"/>
                  </a:lnTo>
                  <a:lnTo>
                    <a:pt x="386" y="1179"/>
                  </a:lnTo>
                  <a:lnTo>
                    <a:pt x="393" y="1179"/>
                  </a:lnTo>
                  <a:lnTo>
                    <a:pt x="400" y="1179"/>
                  </a:lnTo>
                  <a:lnTo>
                    <a:pt x="406" y="1179"/>
                  </a:lnTo>
                  <a:lnTo>
                    <a:pt x="406" y="1186"/>
                  </a:lnTo>
                  <a:lnTo>
                    <a:pt x="406" y="1172"/>
                  </a:lnTo>
                  <a:lnTo>
                    <a:pt x="406" y="1179"/>
                  </a:lnTo>
                  <a:lnTo>
                    <a:pt x="406" y="1165"/>
                  </a:lnTo>
                  <a:lnTo>
                    <a:pt x="413" y="1172"/>
                  </a:lnTo>
                  <a:lnTo>
                    <a:pt x="420" y="1172"/>
                  </a:lnTo>
                  <a:lnTo>
                    <a:pt x="433" y="1165"/>
                  </a:lnTo>
                  <a:lnTo>
                    <a:pt x="440" y="1172"/>
                  </a:lnTo>
                  <a:lnTo>
                    <a:pt x="440" y="1165"/>
                  </a:lnTo>
                  <a:lnTo>
                    <a:pt x="440" y="1159"/>
                  </a:lnTo>
                  <a:lnTo>
                    <a:pt x="447" y="1159"/>
                  </a:lnTo>
                  <a:lnTo>
                    <a:pt x="454" y="1159"/>
                  </a:lnTo>
                  <a:lnTo>
                    <a:pt x="461" y="1159"/>
                  </a:lnTo>
                  <a:lnTo>
                    <a:pt x="467" y="1159"/>
                  </a:lnTo>
                  <a:lnTo>
                    <a:pt x="467" y="1145"/>
                  </a:lnTo>
                  <a:lnTo>
                    <a:pt x="467" y="1159"/>
                  </a:lnTo>
                  <a:lnTo>
                    <a:pt x="474" y="1159"/>
                  </a:lnTo>
                  <a:lnTo>
                    <a:pt x="488" y="1159"/>
                  </a:lnTo>
                  <a:lnTo>
                    <a:pt x="515" y="1111"/>
                  </a:lnTo>
                  <a:lnTo>
                    <a:pt x="508" y="1111"/>
                  </a:lnTo>
                  <a:lnTo>
                    <a:pt x="515" y="1105"/>
                  </a:lnTo>
                  <a:lnTo>
                    <a:pt x="508" y="1105"/>
                  </a:lnTo>
                  <a:lnTo>
                    <a:pt x="508" y="1098"/>
                  </a:lnTo>
                  <a:lnTo>
                    <a:pt x="501" y="1105"/>
                  </a:lnTo>
                  <a:lnTo>
                    <a:pt x="501" y="1098"/>
                  </a:lnTo>
                  <a:lnTo>
                    <a:pt x="501" y="1105"/>
                  </a:lnTo>
                  <a:lnTo>
                    <a:pt x="494" y="1105"/>
                  </a:lnTo>
                  <a:lnTo>
                    <a:pt x="494" y="1098"/>
                  </a:lnTo>
                  <a:lnTo>
                    <a:pt x="494" y="1105"/>
                  </a:lnTo>
                  <a:lnTo>
                    <a:pt x="488" y="1105"/>
                  </a:lnTo>
                  <a:lnTo>
                    <a:pt x="481" y="1105"/>
                  </a:lnTo>
                  <a:lnTo>
                    <a:pt x="474" y="1105"/>
                  </a:lnTo>
                  <a:lnTo>
                    <a:pt x="467" y="1105"/>
                  </a:lnTo>
                  <a:lnTo>
                    <a:pt x="461" y="1105"/>
                  </a:lnTo>
                  <a:lnTo>
                    <a:pt x="461" y="1111"/>
                  </a:lnTo>
                  <a:lnTo>
                    <a:pt x="461" y="1105"/>
                  </a:lnTo>
                  <a:lnTo>
                    <a:pt x="461" y="1111"/>
                  </a:lnTo>
                  <a:lnTo>
                    <a:pt x="447" y="1118"/>
                  </a:lnTo>
                  <a:lnTo>
                    <a:pt x="440" y="1118"/>
                  </a:lnTo>
                  <a:lnTo>
                    <a:pt x="433" y="1118"/>
                  </a:lnTo>
                  <a:lnTo>
                    <a:pt x="427" y="1125"/>
                  </a:lnTo>
                  <a:lnTo>
                    <a:pt x="413" y="1125"/>
                  </a:lnTo>
                  <a:lnTo>
                    <a:pt x="400" y="1125"/>
                  </a:lnTo>
                  <a:lnTo>
                    <a:pt x="393" y="1125"/>
                  </a:lnTo>
                  <a:lnTo>
                    <a:pt x="386" y="1132"/>
                  </a:lnTo>
                  <a:lnTo>
                    <a:pt x="393" y="1132"/>
                  </a:lnTo>
                  <a:lnTo>
                    <a:pt x="386" y="1138"/>
                  </a:lnTo>
                  <a:lnTo>
                    <a:pt x="393" y="1132"/>
                  </a:lnTo>
                  <a:lnTo>
                    <a:pt x="386" y="1132"/>
                  </a:lnTo>
                  <a:lnTo>
                    <a:pt x="379" y="1132"/>
                  </a:lnTo>
                  <a:lnTo>
                    <a:pt x="386" y="1132"/>
                  </a:lnTo>
                  <a:lnTo>
                    <a:pt x="393" y="1138"/>
                  </a:lnTo>
                  <a:lnTo>
                    <a:pt x="386" y="1132"/>
                  </a:lnTo>
                  <a:lnTo>
                    <a:pt x="373" y="1145"/>
                  </a:lnTo>
                  <a:lnTo>
                    <a:pt x="359" y="1172"/>
                  </a:lnTo>
                  <a:lnTo>
                    <a:pt x="345" y="1186"/>
                  </a:lnTo>
                  <a:lnTo>
                    <a:pt x="352" y="1186"/>
                  </a:lnTo>
                  <a:lnTo>
                    <a:pt x="345" y="1186"/>
                  </a:lnTo>
                  <a:lnTo>
                    <a:pt x="339" y="1193"/>
                  </a:lnTo>
                  <a:lnTo>
                    <a:pt x="332" y="1206"/>
                  </a:lnTo>
                  <a:lnTo>
                    <a:pt x="332" y="1213"/>
                  </a:lnTo>
                  <a:lnTo>
                    <a:pt x="325" y="1220"/>
                  </a:lnTo>
                  <a:lnTo>
                    <a:pt x="318" y="1240"/>
                  </a:lnTo>
                  <a:lnTo>
                    <a:pt x="305" y="1240"/>
                  </a:lnTo>
                  <a:lnTo>
                    <a:pt x="291" y="1233"/>
                  </a:lnTo>
                  <a:lnTo>
                    <a:pt x="284" y="1233"/>
                  </a:lnTo>
                  <a:lnTo>
                    <a:pt x="271" y="1226"/>
                  </a:lnTo>
                  <a:lnTo>
                    <a:pt x="264" y="1226"/>
                  </a:lnTo>
                  <a:lnTo>
                    <a:pt x="257" y="1226"/>
                  </a:lnTo>
                  <a:lnTo>
                    <a:pt x="257" y="1220"/>
                  </a:lnTo>
                  <a:lnTo>
                    <a:pt x="251" y="1220"/>
                  </a:lnTo>
                  <a:lnTo>
                    <a:pt x="251" y="1213"/>
                  </a:lnTo>
                  <a:lnTo>
                    <a:pt x="251" y="1206"/>
                  </a:lnTo>
                  <a:lnTo>
                    <a:pt x="244" y="1199"/>
                  </a:lnTo>
                  <a:lnTo>
                    <a:pt x="251" y="1193"/>
                  </a:lnTo>
                  <a:lnTo>
                    <a:pt x="251" y="1186"/>
                  </a:lnTo>
                  <a:lnTo>
                    <a:pt x="257" y="1179"/>
                  </a:lnTo>
                  <a:lnTo>
                    <a:pt x="244" y="1179"/>
                  </a:lnTo>
                  <a:lnTo>
                    <a:pt x="237" y="1179"/>
                  </a:lnTo>
                  <a:lnTo>
                    <a:pt x="230" y="1172"/>
                  </a:lnTo>
                  <a:lnTo>
                    <a:pt x="217" y="1165"/>
                  </a:lnTo>
                  <a:lnTo>
                    <a:pt x="224" y="1159"/>
                  </a:lnTo>
                  <a:lnTo>
                    <a:pt x="217" y="1159"/>
                  </a:lnTo>
                  <a:lnTo>
                    <a:pt x="210" y="1159"/>
                  </a:lnTo>
                  <a:lnTo>
                    <a:pt x="210" y="1152"/>
                  </a:lnTo>
                  <a:lnTo>
                    <a:pt x="203" y="1152"/>
                  </a:lnTo>
                  <a:lnTo>
                    <a:pt x="190" y="1152"/>
                  </a:lnTo>
                  <a:lnTo>
                    <a:pt x="169" y="1152"/>
                  </a:lnTo>
                  <a:lnTo>
                    <a:pt x="156" y="1145"/>
                  </a:lnTo>
                  <a:lnTo>
                    <a:pt x="142" y="1145"/>
                  </a:lnTo>
                  <a:lnTo>
                    <a:pt x="135" y="1145"/>
                  </a:lnTo>
                  <a:lnTo>
                    <a:pt x="129" y="1138"/>
                  </a:lnTo>
                  <a:lnTo>
                    <a:pt x="129" y="1132"/>
                  </a:lnTo>
                  <a:lnTo>
                    <a:pt x="122" y="1138"/>
                  </a:lnTo>
                  <a:lnTo>
                    <a:pt x="108" y="1132"/>
                  </a:lnTo>
                  <a:lnTo>
                    <a:pt x="108" y="1118"/>
                  </a:lnTo>
                  <a:lnTo>
                    <a:pt x="102" y="1118"/>
                  </a:lnTo>
                  <a:lnTo>
                    <a:pt x="95" y="1111"/>
                  </a:lnTo>
                  <a:lnTo>
                    <a:pt x="102" y="1111"/>
                  </a:lnTo>
                  <a:lnTo>
                    <a:pt x="95" y="1098"/>
                  </a:lnTo>
                  <a:lnTo>
                    <a:pt x="102" y="1084"/>
                  </a:lnTo>
                  <a:lnTo>
                    <a:pt x="108" y="1077"/>
                  </a:lnTo>
                  <a:lnTo>
                    <a:pt x="115" y="1071"/>
                  </a:lnTo>
                  <a:lnTo>
                    <a:pt x="115" y="1064"/>
                  </a:lnTo>
                  <a:lnTo>
                    <a:pt x="102" y="1057"/>
                  </a:lnTo>
                  <a:lnTo>
                    <a:pt x="95" y="1044"/>
                  </a:lnTo>
                  <a:lnTo>
                    <a:pt x="88" y="1044"/>
                  </a:lnTo>
                  <a:lnTo>
                    <a:pt x="81" y="1044"/>
                  </a:lnTo>
                  <a:lnTo>
                    <a:pt x="74" y="1050"/>
                  </a:lnTo>
                  <a:lnTo>
                    <a:pt x="68" y="1050"/>
                  </a:lnTo>
                  <a:lnTo>
                    <a:pt x="68" y="1044"/>
                  </a:lnTo>
                  <a:lnTo>
                    <a:pt x="61" y="1030"/>
                  </a:lnTo>
                  <a:lnTo>
                    <a:pt x="54" y="1023"/>
                  </a:lnTo>
                  <a:lnTo>
                    <a:pt x="61" y="1010"/>
                  </a:lnTo>
                  <a:lnTo>
                    <a:pt x="47" y="1016"/>
                  </a:lnTo>
                  <a:lnTo>
                    <a:pt x="34" y="1023"/>
                  </a:lnTo>
                  <a:lnTo>
                    <a:pt x="27" y="1016"/>
                  </a:lnTo>
                  <a:lnTo>
                    <a:pt x="20" y="1016"/>
                  </a:lnTo>
                  <a:lnTo>
                    <a:pt x="14" y="1016"/>
                  </a:lnTo>
                  <a:lnTo>
                    <a:pt x="7" y="1010"/>
                  </a:lnTo>
                  <a:lnTo>
                    <a:pt x="7" y="1003"/>
                  </a:lnTo>
                  <a:lnTo>
                    <a:pt x="0" y="996"/>
                  </a:lnTo>
                  <a:lnTo>
                    <a:pt x="7" y="996"/>
                  </a:lnTo>
                  <a:lnTo>
                    <a:pt x="7" y="1003"/>
                  </a:lnTo>
                  <a:lnTo>
                    <a:pt x="14" y="1003"/>
                  </a:lnTo>
                  <a:lnTo>
                    <a:pt x="14" y="996"/>
                  </a:lnTo>
                  <a:lnTo>
                    <a:pt x="14" y="989"/>
                  </a:lnTo>
                  <a:lnTo>
                    <a:pt x="20" y="989"/>
                  </a:lnTo>
                  <a:lnTo>
                    <a:pt x="27" y="996"/>
                  </a:lnTo>
                  <a:lnTo>
                    <a:pt x="34" y="983"/>
                  </a:lnTo>
                  <a:lnTo>
                    <a:pt x="47" y="976"/>
                  </a:lnTo>
                  <a:lnTo>
                    <a:pt x="54" y="976"/>
                  </a:lnTo>
                  <a:lnTo>
                    <a:pt x="61" y="976"/>
                  </a:lnTo>
                  <a:lnTo>
                    <a:pt x="61" y="969"/>
                  </a:lnTo>
                  <a:lnTo>
                    <a:pt x="61" y="962"/>
                  </a:lnTo>
                  <a:lnTo>
                    <a:pt x="61" y="949"/>
                  </a:lnTo>
                  <a:lnTo>
                    <a:pt x="74" y="942"/>
                  </a:lnTo>
                  <a:lnTo>
                    <a:pt x="74" y="935"/>
                  </a:lnTo>
                  <a:lnTo>
                    <a:pt x="81" y="935"/>
                  </a:lnTo>
                  <a:lnTo>
                    <a:pt x="81" y="928"/>
                  </a:lnTo>
                  <a:lnTo>
                    <a:pt x="88" y="922"/>
                  </a:lnTo>
                  <a:lnTo>
                    <a:pt x="95" y="915"/>
                  </a:lnTo>
                  <a:lnTo>
                    <a:pt x="102" y="908"/>
                  </a:lnTo>
                  <a:lnTo>
                    <a:pt x="88" y="901"/>
                  </a:lnTo>
                  <a:lnTo>
                    <a:pt x="88" y="895"/>
                  </a:lnTo>
                  <a:lnTo>
                    <a:pt x="88" y="888"/>
                  </a:lnTo>
                  <a:lnTo>
                    <a:pt x="81" y="888"/>
                  </a:lnTo>
                  <a:lnTo>
                    <a:pt x="81" y="881"/>
                  </a:lnTo>
                  <a:lnTo>
                    <a:pt x="81" y="874"/>
                  </a:lnTo>
                  <a:lnTo>
                    <a:pt x="74" y="874"/>
                  </a:lnTo>
                  <a:lnTo>
                    <a:pt x="74" y="867"/>
                  </a:lnTo>
                  <a:lnTo>
                    <a:pt x="74" y="861"/>
                  </a:lnTo>
                  <a:lnTo>
                    <a:pt x="74" y="854"/>
                  </a:lnTo>
                  <a:lnTo>
                    <a:pt x="81" y="847"/>
                  </a:lnTo>
                  <a:lnTo>
                    <a:pt x="74" y="847"/>
                  </a:lnTo>
                  <a:lnTo>
                    <a:pt x="68" y="847"/>
                  </a:lnTo>
                  <a:lnTo>
                    <a:pt x="61" y="840"/>
                  </a:lnTo>
                  <a:lnTo>
                    <a:pt x="68" y="834"/>
                  </a:lnTo>
                  <a:lnTo>
                    <a:pt x="74" y="827"/>
                  </a:lnTo>
                  <a:lnTo>
                    <a:pt x="74" y="820"/>
                  </a:lnTo>
                  <a:lnTo>
                    <a:pt x="74" y="813"/>
                  </a:lnTo>
                  <a:lnTo>
                    <a:pt x="68" y="806"/>
                  </a:lnTo>
                  <a:lnTo>
                    <a:pt x="74" y="806"/>
                  </a:lnTo>
                  <a:lnTo>
                    <a:pt x="74" y="800"/>
                  </a:lnTo>
                  <a:lnTo>
                    <a:pt x="81" y="786"/>
                  </a:lnTo>
                  <a:lnTo>
                    <a:pt x="88" y="786"/>
                  </a:lnTo>
                  <a:lnTo>
                    <a:pt x="95" y="779"/>
                  </a:lnTo>
                  <a:lnTo>
                    <a:pt x="88" y="773"/>
                  </a:lnTo>
                  <a:lnTo>
                    <a:pt x="95" y="766"/>
                  </a:lnTo>
                  <a:lnTo>
                    <a:pt x="95" y="759"/>
                  </a:lnTo>
                  <a:lnTo>
                    <a:pt x="102" y="752"/>
                  </a:lnTo>
                  <a:lnTo>
                    <a:pt x="102" y="746"/>
                  </a:lnTo>
                  <a:lnTo>
                    <a:pt x="108" y="739"/>
                  </a:lnTo>
                  <a:lnTo>
                    <a:pt x="102" y="739"/>
                  </a:lnTo>
                  <a:lnTo>
                    <a:pt x="95" y="739"/>
                  </a:lnTo>
                  <a:lnTo>
                    <a:pt x="95" y="732"/>
                  </a:lnTo>
                  <a:lnTo>
                    <a:pt x="95" y="725"/>
                  </a:lnTo>
                  <a:lnTo>
                    <a:pt x="95" y="718"/>
                  </a:lnTo>
                  <a:lnTo>
                    <a:pt x="88" y="712"/>
                  </a:lnTo>
                  <a:lnTo>
                    <a:pt x="81" y="712"/>
                  </a:lnTo>
                  <a:lnTo>
                    <a:pt x="81" y="705"/>
                  </a:lnTo>
                  <a:lnTo>
                    <a:pt x="88" y="698"/>
                  </a:lnTo>
                  <a:lnTo>
                    <a:pt x="81" y="698"/>
                  </a:lnTo>
                  <a:lnTo>
                    <a:pt x="74" y="691"/>
                  </a:lnTo>
                  <a:lnTo>
                    <a:pt x="74" y="685"/>
                  </a:lnTo>
                  <a:lnTo>
                    <a:pt x="81" y="685"/>
                  </a:lnTo>
                  <a:lnTo>
                    <a:pt x="88" y="685"/>
                  </a:lnTo>
                  <a:lnTo>
                    <a:pt x="95" y="685"/>
                  </a:lnTo>
                  <a:lnTo>
                    <a:pt x="88" y="678"/>
                  </a:lnTo>
                  <a:lnTo>
                    <a:pt x="74" y="678"/>
                  </a:lnTo>
                  <a:lnTo>
                    <a:pt x="68" y="671"/>
                  </a:lnTo>
                  <a:lnTo>
                    <a:pt x="61" y="657"/>
                  </a:lnTo>
                  <a:lnTo>
                    <a:pt x="61" y="664"/>
                  </a:lnTo>
                  <a:lnTo>
                    <a:pt x="61" y="671"/>
                  </a:lnTo>
                  <a:lnTo>
                    <a:pt x="54" y="671"/>
                  </a:lnTo>
                  <a:lnTo>
                    <a:pt x="47" y="664"/>
                  </a:lnTo>
                  <a:lnTo>
                    <a:pt x="54" y="657"/>
                  </a:lnTo>
                  <a:lnTo>
                    <a:pt x="47" y="657"/>
                  </a:lnTo>
                  <a:lnTo>
                    <a:pt x="41" y="664"/>
                  </a:lnTo>
                  <a:lnTo>
                    <a:pt x="41" y="657"/>
                  </a:lnTo>
                  <a:lnTo>
                    <a:pt x="41" y="651"/>
                  </a:lnTo>
                  <a:lnTo>
                    <a:pt x="47" y="644"/>
                  </a:lnTo>
                  <a:lnTo>
                    <a:pt x="41" y="644"/>
                  </a:lnTo>
                  <a:lnTo>
                    <a:pt x="41" y="637"/>
                  </a:lnTo>
                  <a:lnTo>
                    <a:pt x="41" y="630"/>
                  </a:lnTo>
                  <a:lnTo>
                    <a:pt x="41" y="624"/>
                  </a:lnTo>
                  <a:lnTo>
                    <a:pt x="34" y="617"/>
                  </a:lnTo>
                  <a:lnTo>
                    <a:pt x="41" y="617"/>
                  </a:lnTo>
                  <a:lnTo>
                    <a:pt x="34" y="610"/>
                  </a:lnTo>
                  <a:lnTo>
                    <a:pt x="27" y="617"/>
                  </a:lnTo>
                  <a:lnTo>
                    <a:pt x="20" y="610"/>
                  </a:lnTo>
                  <a:lnTo>
                    <a:pt x="20" y="590"/>
                  </a:lnTo>
                  <a:lnTo>
                    <a:pt x="27" y="583"/>
                  </a:lnTo>
                  <a:lnTo>
                    <a:pt x="27" y="576"/>
                  </a:lnTo>
                  <a:lnTo>
                    <a:pt x="20" y="569"/>
                  </a:lnTo>
                  <a:lnTo>
                    <a:pt x="20" y="563"/>
                  </a:lnTo>
                  <a:lnTo>
                    <a:pt x="34" y="556"/>
                  </a:lnTo>
                  <a:lnTo>
                    <a:pt x="27" y="556"/>
                  </a:lnTo>
                  <a:lnTo>
                    <a:pt x="34" y="549"/>
                  </a:lnTo>
                  <a:lnTo>
                    <a:pt x="54" y="556"/>
                  </a:lnTo>
                  <a:lnTo>
                    <a:pt x="61" y="556"/>
                  </a:lnTo>
                  <a:lnTo>
                    <a:pt x="61" y="549"/>
                  </a:lnTo>
                  <a:lnTo>
                    <a:pt x="68" y="542"/>
                  </a:lnTo>
                  <a:lnTo>
                    <a:pt x="61" y="536"/>
                  </a:lnTo>
                  <a:lnTo>
                    <a:pt x="81" y="536"/>
                  </a:lnTo>
                  <a:lnTo>
                    <a:pt x="95" y="529"/>
                  </a:lnTo>
                  <a:lnTo>
                    <a:pt x="108" y="515"/>
                  </a:lnTo>
                  <a:lnTo>
                    <a:pt x="102" y="515"/>
                  </a:lnTo>
                  <a:lnTo>
                    <a:pt x="108" y="508"/>
                  </a:lnTo>
                  <a:lnTo>
                    <a:pt x="108" y="495"/>
                  </a:lnTo>
                  <a:lnTo>
                    <a:pt x="108" y="481"/>
                  </a:lnTo>
                  <a:lnTo>
                    <a:pt x="115" y="481"/>
                  </a:lnTo>
                  <a:lnTo>
                    <a:pt x="115" y="468"/>
                  </a:lnTo>
                  <a:lnTo>
                    <a:pt x="115" y="454"/>
                  </a:lnTo>
                  <a:lnTo>
                    <a:pt x="122" y="447"/>
                  </a:lnTo>
                  <a:lnTo>
                    <a:pt x="129" y="454"/>
                  </a:lnTo>
                  <a:lnTo>
                    <a:pt x="135" y="441"/>
                  </a:lnTo>
                  <a:lnTo>
                    <a:pt x="142" y="447"/>
                  </a:lnTo>
                  <a:lnTo>
                    <a:pt x="156" y="447"/>
                  </a:lnTo>
                  <a:lnTo>
                    <a:pt x="156" y="434"/>
                  </a:lnTo>
                  <a:lnTo>
                    <a:pt x="169" y="434"/>
                  </a:lnTo>
                  <a:lnTo>
                    <a:pt x="163" y="427"/>
                  </a:lnTo>
                  <a:lnTo>
                    <a:pt x="163" y="420"/>
                  </a:lnTo>
                  <a:lnTo>
                    <a:pt x="169" y="414"/>
                  </a:lnTo>
                  <a:lnTo>
                    <a:pt x="163" y="407"/>
                  </a:lnTo>
                  <a:lnTo>
                    <a:pt x="169" y="393"/>
                  </a:lnTo>
                  <a:lnTo>
                    <a:pt x="176" y="387"/>
                  </a:lnTo>
                  <a:lnTo>
                    <a:pt x="203" y="387"/>
                  </a:lnTo>
                  <a:lnTo>
                    <a:pt x="217" y="387"/>
                  </a:lnTo>
                  <a:lnTo>
                    <a:pt x="210" y="373"/>
                  </a:lnTo>
                  <a:close/>
                </a:path>
              </a:pathLst>
            </a:custGeom>
            <a:solidFill>
              <a:srgbClr val="04A2E0"/>
            </a:solidFill>
            <a:ln w="0">
              <a:solidFill>
                <a:srgbClr val="7F7F7F"/>
              </a:solidFill>
              <a:prstDash val="solid"/>
              <a:round/>
              <a:headEnd/>
              <a:tailEnd/>
            </a:ln>
          </p:spPr>
          <p:txBody>
            <a:bodyPr lIns="100796" tIns="50398" rIns="100796" bIns="50398"/>
            <a:lstStyle/>
            <a:p>
              <a:endParaRPr lang="es-ES" sz="2004" dirty="0"/>
            </a:p>
          </p:txBody>
        </p:sp>
        <p:grpSp>
          <p:nvGrpSpPr>
            <p:cNvPr id="56" name="Group 40">
              <a:extLst>
                <a:ext uri="{FF2B5EF4-FFF2-40B4-BE49-F238E27FC236}">
                  <a16:creationId xmlns:a16="http://schemas.microsoft.com/office/drawing/2014/main" id="{5152EA4D-DCC9-25B5-F7BA-662487EBFB30}"/>
                </a:ext>
              </a:extLst>
            </p:cNvPr>
            <p:cNvGrpSpPr/>
            <p:nvPr/>
          </p:nvGrpSpPr>
          <p:grpSpPr>
            <a:xfrm>
              <a:off x="13078829" y="5695141"/>
              <a:ext cx="1657464" cy="1416573"/>
              <a:chOff x="3378421" y="1498611"/>
              <a:chExt cx="2111217" cy="1763712"/>
            </a:xfrm>
            <a:solidFill>
              <a:srgbClr val="525B60"/>
            </a:solidFill>
          </p:grpSpPr>
          <p:sp>
            <p:nvSpPr>
              <p:cNvPr id="57" name="palencia">
                <a:extLst>
                  <a:ext uri="{FF2B5EF4-FFF2-40B4-BE49-F238E27FC236}">
                    <a16:creationId xmlns:a16="http://schemas.microsoft.com/office/drawing/2014/main" id="{B4D9C3B8-29DB-CC8E-9F1F-46C9614C5361}"/>
                  </a:ext>
                </a:extLst>
              </p:cNvPr>
              <p:cNvSpPr>
                <a:spLocks noEditPoints="1"/>
              </p:cNvSpPr>
              <p:nvPr/>
            </p:nvSpPr>
            <p:spPr bwMode="auto">
              <a:xfrm>
                <a:off x="4185189" y="1613863"/>
                <a:ext cx="450533" cy="733425"/>
              </a:xfrm>
              <a:custGeom>
                <a:avLst/>
                <a:gdLst>
                  <a:gd name="T0" fmla="*/ 2147483647 w 968"/>
                  <a:gd name="T1" fmla="*/ 2147483647 h 1483"/>
                  <a:gd name="T2" fmla="*/ 2147483647 w 968"/>
                  <a:gd name="T3" fmla="*/ 2147483647 h 1483"/>
                  <a:gd name="T4" fmla="*/ 2147483647 w 968"/>
                  <a:gd name="T5" fmla="*/ 2147483647 h 1483"/>
                  <a:gd name="T6" fmla="*/ 2147483647 w 968"/>
                  <a:gd name="T7" fmla="*/ 2147483647 h 1483"/>
                  <a:gd name="T8" fmla="*/ 2147483647 w 968"/>
                  <a:gd name="T9" fmla="*/ 2147483647 h 1483"/>
                  <a:gd name="T10" fmla="*/ 2147483647 w 968"/>
                  <a:gd name="T11" fmla="*/ 2147483647 h 1483"/>
                  <a:gd name="T12" fmla="*/ 2147483647 w 968"/>
                  <a:gd name="T13" fmla="*/ 2147483647 h 1483"/>
                  <a:gd name="T14" fmla="*/ 2147483647 w 968"/>
                  <a:gd name="T15" fmla="*/ 2147483647 h 1483"/>
                  <a:gd name="T16" fmla="*/ 2147483647 w 968"/>
                  <a:gd name="T17" fmla="*/ 2147483647 h 1483"/>
                  <a:gd name="T18" fmla="*/ 2147483647 w 968"/>
                  <a:gd name="T19" fmla="*/ 2147483647 h 1483"/>
                  <a:gd name="T20" fmla="*/ 2147483647 w 968"/>
                  <a:gd name="T21" fmla="*/ 2079893673 h 1483"/>
                  <a:gd name="T22" fmla="*/ 2147483647 w 968"/>
                  <a:gd name="T23" fmla="*/ 856398544 h 1483"/>
                  <a:gd name="T24" fmla="*/ 2147483647 w 968"/>
                  <a:gd name="T25" fmla="*/ 1651775527 h 1483"/>
                  <a:gd name="T26" fmla="*/ 2147483647 w 968"/>
                  <a:gd name="T27" fmla="*/ 2147483647 h 1483"/>
                  <a:gd name="T28" fmla="*/ 2147483647 w 968"/>
                  <a:gd name="T29" fmla="*/ 2147483647 h 1483"/>
                  <a:gd name="T30" fmla="*/ 2147483647 w 968"/>
                  <a:gd name="T31" fmla="*/ 2147483647 h 1483"/>
                  <a:gd name="T32" fmla="*/ 2147483647 w 968"/>
                  <a:gd name="T33" fmla="*/ 2147483647 h 1483"/>
                  <a:gd name="T34" fmla="*/ 2147483647 w 968"/>
                  <a:gd name="T35" fmla="*/ 2147483647 h 1483"/>
                  <a:gd name="T36" fmla="*/ 2147483647 w 968"/>
                  <a:gd name="T37" fmla="*/ 2147483647 h 1483"/>
                  <a:gd name="T38" fmla="*/ 2147483647 w 968"/>
                  <a:gd name="T39" fmla="*/ 2147483647 h 1483"/>
                  <a:gd name="T40" fmla="*/ 2147483647 w 968"/>
                  <a:gd name="T41" fmla="*/ 2147483647 h 1483"/>
                  <a:gd name="T42" fmla="*/ 2147483647 w 968"/>
                  <a:gd name="T43" fmla="*/ 2147483647 h 1483"/>
                  <a:gd name="T44" fmla="*/ 2147483647 w 968"/>
                  <a:gd name="T45" fmla="*/ 2147483647 h 1483"/>
                  <a:gd name="T46" fmla="*/ 2147483647 w 968"/>
                  <a:gd name="T47" fmla="*/ 2147483647 h 1483"/>
                  <a:gd name="T48" fmla="*/ 2147483647 w 968"/>
                  <a:gd name="T49" fmla="*/ 2147483647 h 1483"/>
                  <a:gd name="T50" fmla="*/ 2147483647 w 968"/>
                  <a:gd name="T51" fmla="*/ 2147483647 h 1483"/>
                  <a:gd name="T52" fmla="*/ 2147483647 w 968"/>
                  <a:gd name="T53" fmla="*/ 2147483647 h 1483"/>
                  <a:gd name="T54" fmla="*/ 2147483647 w 968"/>
                  <a:gd name="T55" fmla="*/ 2147483647 h 1483"/>
                  <a:gd name="T56" fmla="*/ 2147483647 w 968"/>
                  <a:gd name="T57" fmla="*/ 2147483647 h 1483"/>
                  <a:gd name="T58" fmla="*/ 2147483647 w 968"/>
                  <a:gd name="T59" fmla="*/ 2147483647 h 1483"/>
                  <a:gd name="T60" fmla="*/ 2147483647 w 968"/>
                  <a:gd name="T61" fmla="*/ 2147483647 h 1483"/>
                  <a:gd name="T62" fmla="*/ 2147483647 w 968"/>
                  <a:gd name="T63" fmla="*/ 2147483647 h 1483"/>
                  <a:gd name="T64" fmla="*/ 2147483647 w 968"/>
                  <a:gd name="T65" fmla="*/ 2147483647 h 1483"/>
                  <a:gd name="T66" fmla="*/ 2147483647 w 968"/>
                  <a:gd name="T67" fmla="*/ 2147483647 h 1483"/>
                  <a:gd name="T68" fmla="*/ 2147483647 w 968"/>
                  <a:gd name="T69" fmla="*/ 2147483647 h 1483"/>
                  <a:gd name="T70" fmla="*/ 2147483647 w 968"/>
                  <a:gd name="T71" fmla="*/ 2147483647 h 1483"/>
                  <a:gd name="T72" fmla="*/ 2147483647 w 968"/>
                  <a:gd name="T73" fmla="*/ 2147483647 h 1483"/>
                  <a:gd name="T74" fmla="*/ 2147483647 w 968"/>
                  <a:gd name="T75" fmla="*/ 2147483647 h 1483"/>
                  <a:gd name="T76" fmla="*/ 2147483647 w 968"/>
                  <a:gd name="T77" fmla="*/ 2147483647 h 1483"/>
                  <a:gd name="T78" fmla="*/ 2147483647 w 968"/>
                  <a:gd name="T79" fmla="*/ 2147483647 h 1483"/>
                  <a:gd name="T80" fmla="*/ 2147483647 w 968"/>
                  <a:gd name="T81" fmla="*/ 2147483647 h 1483"/>
                  <a:gd name="T82" fmla="*/ 2147483647 w 968"/>
                  <a:gd name="T83" fmla="*/ 2147483647 h 1483"/>
                  <a:gd name="T84" fmla="*/ 2147483647 w 968"/>
                  <a:gd name="T85" fmla="*/ 2147483647 h 1483"/>
                  <a:gd name="T86" fmla="*/ 2147483647 w 968"/>
                  <a:gd name="T87" fmla="*/ 2147483647 h 1483"/>
                  <a:gd name="T88" fmla="*/ 2147483647 w 968"/>
                  <a:gd name="T89" fmla="*/ 2147483647 h 1483"/>
                  <a:gd name="T90" fmla="*/ 2147483647 w 968"/>
                  <a:gd name="T91" fmla="*/ 2147483647 h 1483"/>
                  <a:gd name="T92" fmla="*/ 2147483647 w 968"/>
                  <a:gd name="T93" fmla="*/ 2147483647 h 1483"/>
                  <a:gd name="T94" fmla="*/ 2147483647 w 968"/>
                  <a:gd name="T95" fmla="*/ 2147483647 h 1483"/>
                  <a:gd name="T96" fmla="*/ 2147483647 w 968"/>
                  <a:gd name="T97" fmla="*/ 2147483647 h 1483"/>
                  <a:gd name="T98" fmla="*/ 2147483647 w 968"/>
                  <a:gd name="T99" fmla="*/ 2147483647 h 1483"/>
                  <a:gd name="T100" fmla="*/ 2147483647 w 968"/>
                  <a:gd name="T101" fmla="*/ 2147483647 h 1483"/>
                  <a:gd name="T102" fmla="*/ 2147483647 w 968"/>
                  <a:gd name="T103" fmla="*/ 2147483647 h 1483"/>
                  <a:gd name="T104" fmla="*/ 1184020139 w 968"/>
                  <a:gd name="T105" fmla="*/ 2147483647 h 1483"/>
                  <a:gd name="T106" fmla="*/ 2147483647 w 968"/>
                  <a:gd name="T107" fmla="*/ 2147483647 h 1483"/>
                  <a:gd name="T108" fmla="*/ 2147483647 w 968"/>
                  <a:gd name="T109" fmla="*/ 2147483647 h 1483"/>
                  <a:gd name="T110" fmla="*/ 2147483647 w 968"/>
                  <a:gd name="T111" fmla="*/ 2147483647 h 1483"/>
                  <a:gd name="T112" fmla="*/ 828877699 w 968"/>
                  <a:gd name="T113" fmla="*/ 2147483647 h 1483"/>
                  <a:gd name="T114" fmla="*/ 1598537856 w 968"/>
                  <a:gd name="T115" fmla="*/ 2147483647 h 148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68"/>
                  <a:gd name="T175" fmla="*/ 0 h 1483"/>
                  <a:gd name="T176" fmla="*/ 968 w 968"/>
                  <a:gd name="T177" fmla="*/ 1483 h 148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68" h="1483">
                    <a:moveTo>
                      <a:pt x="27" y="867"/>
                    </a:moveTo>
                    <a:lnTo>
                      <a:pt x="34" y="867"/>
                    </a:lnTo>
                    <a:lnTo>
                      <a:pt x="41" y="867"/>
                    </a:lnTo>
                    <a:lnTo>
                      <a:pt x="41" y="860"/>
                    </a:lnTo>
                    <a:lnTo>
                      <a:pt x="54" y="867"/>
                    </a:lnTo>
                    <a:lnTo>
                      <a:pt x="74" y="860"/>
                    </a:lnTo>
                    <a:lnTo>
                      <a:pt x="74" y="847"/>
                    </a:lnTo>
                    <a:lnTo>
                      <a:pt x="74" y="840"/>
                    </a:lnTo>
                    <a:lnTo>
                      <a:pt x="74" y="833"/>
                    </a:lnTo>
                    <a:lnTo>
                      <a:pt x="81" y="826"/>
                    </a:lnTo>
                    <a:lnTo>
                      <a:pt x="81" y="819"/>
                    </a:lnTo>
                    <a:lnTo>
                      <a:pt x="81" y="806"/>
                    </a:lnTo>
                    <a:lnTo>
                      <a:pt x="74" y="806"/>
                    </a:lnTo>
                    <a:lnTo>
                      <a:pt x="47" y="813"/>
                    </a:lnTo>
                    <a:lnTo>
                      <a:pt x="47" y="806"/>
                    </a:lnTo>
                    <a:lnTo>
                      <a:pt x="54" y="799"/>
                    </a:lnTo>
                    <a:lnTo>
                      <a:pt x="54" y="792"/>
                    </a:lnTo>
                    <a:lnTo>
                      <a:pt x="61" y="779"/>
                    </a:lnTo>
                    <a:lnTo>
                      <a:pt x="54" y="772"/>
                    </a:lnTo>
                    <a:lnTo>
                      <a:pt x="61" y="772"/>
                    </a:lnTo>
                    <a:lnTo>
                      <a:pt x="61" y="765"/>
                    </a:lnTo>
                    <a:lnTo>
                      <a:pt x="68" y="772"/>
                    </a:lnTo>
                    <a:lnTo>
                      <a:pt x="81" y="772"/>
                    </a:lnTo>
                    <a:lnTo>
                      <a:pt x="81" y="765"/>
                    </a:lnTo>
                    <a:lnTo>
                      <a:pt x="88" y="765"/>
                    </a:lnTo>
                    <a:lnTo>
                      <a:pt x="88" y="759"/>
                    </a:lnTo>
                    <a:lnTo>
                      <a:pt x="108" y="765"/>
                    </a:lnTo>
                    <a:lnTo>
                      <a:pt x="115" y="759"/>
                    </a:lnTo>
                    <a:lnTo>
                      <a:pt x="108" y="752"/>
                    </a:lnTo>
                    <a:lnTo>
                      <a:pt x="115" y="745"/>
                    </a:lnTo>
                    <a:lnTo>
                      <a:pt x="108" y="745"/>
                    </a:lnTo>
                    <a:lnTo>
                      <a:pt x="108" y="738"/>
                    </a:lnTo>
                    <a:lnTo>
                      <a:pt x="108" y="725"/>
                    </a:lnTo>
                    <a:lnTo>
                      <a:pt x="115" y="718"/>
                    </a:lnTo>
                    <a:lnTo>
                      <a:pt x="115" y="711"/>
                    </a:lnTo>
                    <a:lnTo>
                      <a:pt x="108" y="704"/>
                    </a:lnTo>
                    <a:lnTo>
                      <a:pt x="102" y="704"/>
                    </a:lnTo>
                    <a:lnTo>
                      <a:pt x="102" y="698"/>
                    </a:lnTo>
                    <a:lnTo>
                      <a:pt x="108" y="698"/>
                    </a:lnTo>
                    <a:lnTo>
                      <a:pt x="115" y="691"/>
                    </a:lnTo>
                    <a:lnTo>
                      <a:pt x="122" y="684"/>
                    </a:lnTo>
                    <a:lnTo>
                      <a:pt x="129" y="643"/>
                    </a:lnTo>
                    <a:lnTo>
                      <a:pt x="135" y="623"/>
                    </a:lnTo>
                    <a:lnTo>
                      <a:pt x="129" y="616"/>
                    </a:lnTo>
                    <a:lnTo>
                      <a:pt x="129" y="610"/>
                    </a:lnTo>
                    <a:lnTo>
                      <a:pt x="135" y="589"/>
                    </a:lnTo>
                    <a:lnTo>
                      <a:pt x="115" y="583"/>
                    </a:lnTo>
                    <a:lnTo>
                      <a:pt x="108" y="576"/>
                    </a:lnTo>
                    <a:lnTo>
                      <a:pt x="108" y="562"/>
                    </a:lnTo>
                    <a:lnTo>
                      <a:pt x="122" y="542"/>
                    </a:lnTo>
                    <a:lnTo>
                      <a:pt x="122" y="535"/>
                    </a:lnTo>
                    <a:lnTo>
                      <a:pt x="122" y="522"/>
                    </a:lnTo>
                    <a:lnTo>
                      <a:pt x="122" y="515"/>
                    </a:lnTo>
                    <a:lnTo>
                      <a:pt x="129" y="488"/>
                    </a:lnTo>
                    <a:lnTo>
                      <a:pt x="129" y="474"/>
                    </a:lnTo>
                    <a:lnTo>
                      <a:pt x="129" y="467"/>
                    </a:lnTo>
                    <a:lnTo>
                      <a:pt x="129" y="454"/>
                    </a:lnTo>
                    <a:lnTo>
                      <a:pt x="129" y="440"/>
                    </a:lnTo>
                    <a:lnTo>
                      <a:pt x="135" y="413"/>
                    </a:lnTo>
                    <a:lnTo>
                      <a:pt x="135" y="406"/>
                    </a:lnTo>
                    <a:lnTo>
                      <a:pt x="142" y="400"/>
                    </a:lnTo>
                    <a:lnTo>
                      <a:pt x="149" y="393"/>
                    </a:lnTo>
                    <a:lnTo>
                      <a:pt x="142" y="386"/>
                    </a:lnTo>
                    <a:lnTo>
                      <a:pt x="142" y="379"/>
                    </a:lnTo>
                    <a:lnTo>
                      <a:pt x="135" y="373"/>
                    </a:lnTo>
                    <a:lnTo>
                      <a:pt x="129" y="373"/>
                    </a:lnTo>
                    <a:lnTo>
                      <a:pt x="115" y="379"/>
                    </a:lnTo>
                    <a:lnTo>
                      <a:pt x="115" y="366"/>
                    </a:lnTo>
                    <a:lnTo>
                      <a:pt x="102" y="359"/>
                    </a:lnTo>
                    <a:lnTo>
                      <a:pt x="95" y="352"/>
                    </a:lnTo>
                    <a:lnTo>
                      <a:pt x="102" y="339"/>
                    </a:lnTo>
                    <a:lnTo>
                      <a:pt x="108" y="332"/>
                    </a:lnTo>
                    <a:lnTo>
                      <a:pt x="108" y="339"/>
                    </a:lnTo>
                    <a:lnTo>
                      <a:pt x="122" y="318"/>
                    </a:lnTo>
                    <a:lnTo>
                      <a:pt x="122" y="312"/>
                    </a:lnTo>
                    <a:lnTo>
                      <a:pt x="129" y="305"/>
                    </a:lnTo>
                    <a:lnTo>
                      <a:pt x="135" y="305"/>
                    </a:lnTo>
                    <a:lnTo>
                      <a:pt x="135" y="291"/>
                    </a:lnTo>
                    <a:lnTo>
                      <a:pt x="129" y="285"/>
                    </a:lnTo>
                    <a:lnTo>
                      <a:pt x="129" y="278"/>
                    </a:lnTo>
                    <a:lnTo>
                      <a:pt x="135" y="271"/>
                    </a:lnTo>
                    <a:lnTo>
                      <a:pt x="135" y="258"/>
                    </a:lnTo>
                    <a:lnTo>
                      <a:pt x="135" y="251"/>
                    </a:lnTo>
                    <a:lnTo>
                      <a:pt x="142" y="244"/>
                    </a:lnTo>
                    <a:lnTo>
                      <a:pt x="129" y="230"/>
                    </a:lnTo>
                    <a:lnTo>
                      <a:pt x="129" y="224"/>
                    </a:lnTo>
                    <a:lnTo>
                      <a:pt x="135" y="217"/>
                    </a:lnTo>
                    <a:lnTo>
                      <a:pt x="149" y="210"/>
                    </a:lnTo>
                    <a:lnTo>
                      <a:pt x="156" y="217"/>
                    </a:lnTo>
                    <a:lnTo>
                      <a:pt x="162" y="217"/>
                    </a:lnTo>
                    <a:lnTo>
                      <a:pt x="162" y="210"/>
                    </a:lnTo>
                    <a:lnTo>
                      <a:pt x="169" y="197"/>
                    </a:lnTo>
                    <a:lnTo>
                      <a:pt x="162" y="197"/>
                    </a:lnTo>
                    <a:lnTo>
                      <a:pt x="169" y="183"/>
                    </a:lnTo>
                    <a:lnTo>
                      <a:pt x="176" y="176"/>
                    </a:lnTo>
                    <a:lnTo>
                      <a:pt x="183" y="183"/>
                    </a:lnTo>
                    <a:lnTo>
                      <a:pt x="183" y="176"/>
                    </a:lnTo>
                    <a:lnTo>
                      <a:pt x="183" y="170"/>
                    </a:lnTo>
                    <a:lnTo>
                      <a:pt x="189" y="163"/>
                    </a:lnTo>
                    <a:lnTo>
                      <a:pt x="189" y="156"/>
                    </a:lnTo>
                    <a:lnTo>
                      <a:pt x="203" y="149"/>
                    </a:lnTo>
                    <a:lnTo>
                      <a:pt x="203" y="142"/>
                    </a:lnTo>
                    <a:lnTo>
                      <a:pt x="210" y="142"/>
                    </a:lnTo>
                    <a:lnTo>
                      <a:pt x="210" y="136"/>
                    </a:lnTo>
                    <a:lnTo>
                      <a:pt x="210" y="129"/>
                    </a:lnTo>
                    <a:lnTo>
                      <a:pt x="217" y="122"/>
                    </a:lnTo>
                    <a:lnTo>
                      <a:pt x="210" y="109"/>
                    </a:lnTo>
                    <a:lnTo>
                      <a:pt x="210" y="102"/>
                    </a:lnTo>
                    <a:lnTo>
                      <a:pt x="223" y="95"/>
                    </a:lnTo>
                    <a:lnTo>
                      <a:pt x="223" y="75"/>
                    </a:lnTo>
                    <a:lnTo>
                      <a:pt x="230" y="68"/>
                    </a:lnTo>
                    <a:lnTo>
                      <a:pt x="237" y="61"/>
                    </a:lnTo>
                    <a:lnTo>
                      <a:pt x="244" y="61"/>
                    </a:lnTo>
                    <a:lnTo>
                      <a:pt x="257" y="48"/>
                    </a:lnTo>
                    <a:lnTo>
                      <a:pt x="271" y="41"/>
                    </a:lnTo>
                    <a:lnTo>
                      <a:pt x="277" y="41"/>
                    </a:lnTo>
                    <a:lnTo>
                      <a:pt x="284" y="41"/>
                    </a:lnTo>
                    <a:lnTo>
                      <a:pt x="291" y="41"/>
                    </a:lnTo>
                    <a:lnTo>
                      <a:pt x="298" y="34"/>
                    </a:lnTo>
                    <a:lnTo>
                      <a:pt x="304" y="34"/>
                    </a:lnTo>
                    <a:lnTo>
                      <a:pt x="311" y="34"/>
                    </a:lnTo>
                    <a:lnTo>
                      <a:pt x="318" y="34"/>
                    </a:lnTo>
                    <a:lnTo>
                      <a:pt x="325" y="41"/>
                    </a:lnTo>
                    <a:lnTo>
                      <a:pt x="345" y="41"/>
                    </a:lnTo>
                    <a:lnTo>
                      <a:pt x="352" y="48"/>
                    </a:lnTo>
                    <a:lnTo>
                      <a:pt x="359" y="34"/>
                    </a:lnTo>
                    <a:lnTo>
                      <a:pt x="372" y="34"/>
                    </a:lnTo>
                    <a:lnTo>
                      <a:pt x="379" y="27"/>
                    </a:lnTo>
                    <a:lnTo>
                      <a:pt x="392" y="34"/>
                    </a:lnTo>
                    <a:lnTo>
                      <a:pt x="406" y="34"/>
                    </a:lnTo>
                    <a:lnTo>
                      <a:pt x="420" y="41"/>
                    </a:lnTo>
                    <a:lnTo>
                      <a:pt x="453" y="14"/>
                    </a:lnTo>
                    <a:lnTo>
                      <a:pt x="474" y="21"/>
                    </a:lnTo>
                    <a:lnTo>
                      <a:pt x="487" y="21"/>
                    </a:lnTo>
                    <a:lnTo>
                      <a:pt x="494" y="7"/>
                    </a:lnTo>
                    <a:lnTo>
                      <a:pt x="501" y="0"/>
                    </a:lnTo>
                    <a:lnTo>
                      <a:pt x="508" y="0"/>
                    </a:lnTo>
                    <a:lnTo>
                      <a:pt x="514" y="0"/>
                    </a:lnTo>
                    <a:lnTo>
                      <a:pt x="521" y="7"/>
                    </a:lnTo>
                    <a:lnTo>
                      <a:pt x="528" y="14"/>
                    </a:lnTo>
                    <a:lnTo>
                      <a:pt x="535" y="21"/>
                    </a:lnTo>
                    <a:lnTo>
                      <a:pt x="541" y="21"/>
                    </a:lnTo>
                    <a:lnTo>
                      <a:pt x="548" y="27"/>
                    </a:lnTo>
                    <a:lnTo>
                      <a:pt x="555" y="27"/>
                    </a:lnTo>
                    <a:lnTo>
                      <a:pt x="562" y="34"/>
                    </a:lnTo>
                    <a:lnTo>
                      <a:pt x="562" y="41"/>
                    </a:lnTo>
                    <a:lnTo>
                      <a:pt x="562" y="48"/>
                    </a:lnTo>
                    <a:lnTo>
                      <a:pt x="575" y="61"/>
                    </a:lnTo>
                    <a:lnTo>
                      <a:pt x="575" y="68"/>
                    </a:lnTo>
                    <a:lnTo>
                      <a:pt x="575" y="75"/>
                    </a:lnTo>
                    <a:lnTo>
                      <a:pt x="582" y="81"/>
                    </a:lnTo>
                    <a:lnTo>
                      <a:pt x="582" y="88"/>
                    </a:lnTo>
                    <a:lnTo>
                      <a:pt x="596" y="102"/>
                    </a:lnTo>
                    <a:lnTo>
                      <a:pt x="623" y="102"/>
                    </a:lnTo>
                    <a:lnTo>
                      <a:pt x="629" y="109"/>
                    </a:lnTo>
                    <a:lnTo>
                      <a:pt x="636" y="109"/>
                    </a:lnTo>
                    <a:lnTo>
                      <a:pt x="643" y="102"/>
                    </a:lnTo>
                    <a:lnTo>
                      <a:pt x="656" y="109"/>
                    </a:lnTo>
                    <a:lnTo>
                      <a:pt x="670" y="109"/>
                    </a:lnTo>
                    <a:lnTo>
                      <a:pt x="684" y="115"/>
                    </a:lnTo>
                    <a:lnTo>
                      <a:pt x="684" y="122"/>
                    </a:lnTo>
                    <a:lnTo>
                      <a:pt x="684" y="149"/>
                    </a:lnTo>
                    <a:lnTo>
                      <a:pt x="690" y="163"/>
                    </a:lnTo>
                    <a:lnTo>
                      <a:pt x="697" y="170"/>
                    </a:lnTo>
                    <a:lnTo>
                      <a:pt x="697" y="176"/>
                    </a:lnTo>
                    <a:lnTo>
                      <a:pt x="690" y="183"/>
                    </a:lnTo>
                    <a:lnTo>
                      <a:pt x="690" y="190"/>
                    </a:lnTo>
                    <a:lnTo>
                      <a:pt x="697" y="210"/>
                    </a:lnTo>
                    <a:lnTo>
                      <a:pt x="697" y="224"/>
                    </a:lnTo>
                    <a:lnTo>
                      <a:pt x="697" y="230"/>
                    </a:lnTo>
                    <a:lnTo>
                      <a:pt x="704" y="244"/>
                    </a:lnTo>
                    <a:lnTo>
                      <a:pt x="711" y="251"/>
                    </a:lnTo>
                    <a:lnTo>
                      <a:pt x="717" y="251"/>
                    </a:lnTo>
                    <a:lnTo>
                      <a:pt x="724" y="244"/>
                    </a:lnTo>
                    <a:lnTo>
                      <a:pt x="731" y="237"/>
                    </a:lnTo>
                    <a:lnTo>
                      <a:pt x="731" y="230"/>
                    </a:lnTo>
                    <a:lnTo>
                      <a:pt x="744" y="230"/>
                    </a:lnTo>
                    <a:lnTo>
                      <a:pt x="758" y="217"/>
                    </a:lnTo>
                    <a:lnTo>
                      <a:pt x="765" y="224"/>
                    </a:lnTo>
                    <a:lnTo>
                      <a:pt x="758" y="224"/>
                    </a:lnTo>
                    <a:lnTo>
                      <a:pt x="765" y="230"/>
                    </a:lnTo>
                    <a:lnTo>
                      <a:pt x="772" y="230"/>
                    </a:lnTo>
                    <a:lnTo>
                      <a:pt x="778" y="237"/>
                    </a:lnTo>
                    <a:lnTo>
                      <a:pt x="778" y="244"/>
                    </a:lnTo>
                    <a:lnTo>
                      <a:pt x="772" y="258"/>
                    </a:lnTo>
                    <a:lnTo>
                      <a:pt x="772" y="264"/>
                    </a:lnTo>
                    <a:lnTo>
                      <a:pt x="765" y="264"/>
                    </a:lnTo>
                    <a:lnTo>
                      <a:pt x="758" y="264"/>
                    </a:lnTo>
                    <a:lnTo>
                      <a:pt x="758" y="258"/>
                    </a:lnTo>
                    <a:lnTo>
                      <a:pt x="751" y="258"/>
                    </a:lnTo>
                    <a:lnTo>
                      <a:pt x="751" y="264"/>
                    </a:lnTo>
                    <a:lnTo>
                      <a:pt x="744" y="264"/>
                    </a:lnTo>
                    <a:lnTo>
                      <a:pt x="738" y="271"/>
                    </a:lnTo>
                    <a:lnTo>
                      <a:pt x="731" y="278"/>
                    </a:lnTo>
                    <a:lnTo>
                      <a:pt x="731" y="285"/>
                    </a:lnTo>
                    <a:lnTo>
                      <a:pt x="738" y="285"/>
                    </a:lnTo>
                    <a:lnTo>
                      <a:pt x="738" y="291"/>
                    </a:lnTo>
                    <a:lnTo>
                      <a:pt x="758" y="312"/>
                    </a:lnTo>
                    <a:lnTo>
                      <a:pt x="765" y="312"/>
                    </a:lnTo>
                    <a:lnTo>
                      <a:pt x="772" y="312"/>
                    </a:lnTo>
                    <a:lnTo>
                      <a:pt x="778" y="305"/>
                    </a:lnTo>
                    <a:lnTo>
                      <a:pt x="792" y="305"/>
                    </a:lnTo>
                    <a:lnTo>
                      <a:pt x="799" y="312"/>
                    </a:lnTo>
                    <a:lnTo>
                      <a:pt x="799" y="318"/>
                    </a:lnTo>
                    <a:lnTo>
                      <a:pt x="805" y="325"/>
                    </a:lnTo>
                    <a:lnTo>
                      <a:pt x="805" y="332"/>
                    </a:lnTo>
                    <a:lnTo>
                      <a:pt x="812" y="332"/>
                    </a:lnTo>
                    <a:lnTo>
                      <a:pt x="819" y="346"/>
                    </a:lnTo>
                    <a:lnTo>
                      <a:pt x="812" y="339"/>
                    </a:lnTo>
                    <a:lnTo>
                      <a:pt x="812" y="352"/>
                    </a:lnTo>
                    <a:lnTo>
                      <a:pt x="792" y="373"/>
                    </a:lnTo>
                    <a:lnTo>
                      <a:pt x="778" y="373"/>
                    </a:lnTo>
                    <a:lnTo>
                      <a:pt x="785" y="359"/>
                    </a:lnTo>
                    <a:lnTo>
                      <a:pt x="778" y="359"/>
                    </a:lnTo>
                    <a:lnTo>
                      <a:pt x="778" y="352"/>
                    </a:lnTo>
                    <a:lnTo>
                      <a:pt x="765" y="352"/>
                    </a:lnTo>
                    <a:lnTo>
                      <a:pt x="758" y="352"/>
                    </a:lnTo>
                    <a:lnTo>
                      <a:pt x="758" y="359"/>
                    </a:lnTo>
                    <a:lnTo>
                      <a:pt x="751" y="359"/>
                    </a:lnTo>
                    <a:lnTo>
                      <a:pt x="744" y="359"/>
                    </a:lnTo>
                    <a:lnTo>
                      <a:pt x="744" y="366"/>
                    </a:lnTo>
                    <a:lnTo>
                      <a:pt x="738" y="373"/>
                    </a:lnTo>
                    <a:lnTo>
                      <a:pt x="731" y="373"/>
                    </a:lnTo>
                    <a:lnTo>
                      <a:pt x="724" y="379"/>
                    </a:lnTo>
                    <a:lnTo>
                      <a:pt x="717" y="386"/>
                    </a:lnTo>
                    <a:lnTo>
                      <a:pt x="717" y="393"/>
                    </a:lnTo>
                    <a:lnTo>
                      <a:pt x="704" y="400"/>
                    </a:lnTo>
                    <a:lnTo>
                      <a:pt x="697" y="406"/>
                    </a:lnTo>
                    <a:lnTo>
                      <a:pt x="690" y="406"/>
                    </a:lnTo>
                    <a:lnTo>
                      <a:pt x="684" y="413"/>
                    </a:lnTo>
                    <a:lnTo>
                      <a:pt x="677" y="413"/>
                    </a:lnTo>
                    <a:lnTo>
                      <a:pt x="677" y="420"/>
                    </a:lnTo>
                    <a:lnTo>
                      <a:pt x="670" y="427"/>
                    </a:lnTo>
                    <a:lnTo>
                      <a:pt x="663" y="420"/>
                    </a:lnTo>
                    <a:lnTo>
                      <a:pt x="656" y="420"/>
                    </a:lnTo>
                    <a:lnTo>
                      <a:pt x="656" y="406"/>
                    </a:lnTo>
                    <a:lnTo>
                      <a:pt x="650" y="413"/>
                    </a:lnTo>
                    <a:lnTo>
                      <a:pt x="643" y="413"/>
                    </a:lnTo>
                    <a:lnTo>
                      <a:pt x="636" y="420"/>
                    </a:lnTo>
                    <a:lnTo>
                      <a:pt x="643" y="427"/>
                    </a:lnTo>
                    <a:lnTo>
                      <a:pt x="643" y="434"/>
                    </a:lnTo>
                    <a:lnTo>
                      <a:pt x="636" y="434"/>
                    </a:lnTo>
                    <a:lnTo>
                      <a:pt x="643" y="440"/>
                    </a:lnTo>
                    <a:lnTo>
                      <a:pt x="650" y="440"/>
                    </a:lnTo>
                    <a:lnTo>
                      <a:pt x="650" y="447"/>
                    </a:lnTo>
                    <a:lnTo>
                      <a:pt x="656" y="461"/>
                    </a:lnTo>
                    <a:lnTo>
                      <a:pt x="650" y="467"/>
                    </a:lnTo>
                    <a:lnTo>
                      <a:pt x="650" y="474"/>
                    </a:lnTo>
                    <a:lnTo>
                      <a:pt x="650" y="481"/>
                    </a:lnTo>
                    <a:lnTo>
                      <a:pt x="656" y="488"/>
                    </a:lnTo>
                    <a:lnTo>
                      <a:pt x="656" y="501"/>
                    </a:lnTo>
                    <a:lnTo>
                      <a:pt x="663" y="508"/>
                    </a:lnTo>
                    <a:lnTo>
                      <a:pt x="650" y="508"/>
                    </a:lnTo>
                    <a:lnTo>
                      <a:pt x="643" y="515"/>
                    </a:lnTo>
                    <a:lnTo>
                      <a:pt x="636" y="522"/>
                    </a:lnTo>
                    <a:lnTo>
                      <a:pt x="636" y="528"/>
                    </a:lnTo>
                    <a:lnTo>
                      <a:pt x="636" y="535"/>
                    </a:lnTo>
                    <a:lnTo>
                      <a:pt x="643" y="535"/>
                    </a:lnTo>
                    <a:lnTo>
                      <a:pt x="643" y="542"/>
                    </a:lnTo>
                    <a:lnTo>
                      <a:pt x="643" y="549"/>
                    </a:lnTo>
                    <a:lnTo>
                      <a:pt x="650" y="542"/>
                    </a:lnTo>
                    <a:lnTo>
                      <a:pt x="656" y="549"/>
                    </a:lnTo>
                    <a:lnTo>
                      <a:pt x="650" y="549"/>
                    </a:lnTo>
                    <a:lnTo>
                      <a:pt x="643" y="555"/>
                    </a:lnTo>
                    <a:lnTo>
                      <a:pt x="636" y="555"/>
                    </a:lnTo>
                    <a:lnTo>
                      <a:pt x="629" y="562"/>
                    </a:lnTo>
                    <a:lnTo>
                      <a:pt x="623" y="555"/>
                    </a:lnTo>
                    <a:lnTo>
                      <a:pt x="629" y="569"/>
                    </a:lnTo>
                    <a:lnTo>
                      <a:pt x="623" y="569"/>
                    </a:lnTo>
                    <a:lnTo>
                      <a:pt x="623" y="576"/>
                    </a:lnTo>
                    <a:lnTo>
                      <a:pt x="629" y="583"/>
                    </a:lnTo>
                    <a:lnTo>
                      <a:pt x="650" y="589"/>
                    </a:lnTo>
                    <a:lnTo>
                      <a:pt x="643" y="589"/>
                    </a:lnTo>
                    <a:lnTo>
                      <a:pt x="650" y="596"/>
                    </a:lnTo>
                    <a:lnTo>
                      <a:pt x="643" y="603"/>
                    </a:lnTo>
                    <a:lnTo>
                      <a:pt x="650" y="610"/>
                    </a:lnTo>
                    <a:lnTo>
                      <a:pt x="650" y="616"/>
                    </a:lnTo>
                    <a:lnTo>
                      <a:pt x="650" y="623"/>
                    </a:lnTo>
                    <a:lnTo>
                      <a:pt x="636" y="623"/>
                    </a:lnTo>
                    <a:lnTo>
                      <a:pt x="650" y="630"/>
                    </a:lnTo>
                    <a:lnTo>
                      <a:pt x="657" y="623"/>
                    </a:lnTo>
                    <a:lnTo>
                      <a:pt x="670" y="637"/>
                    </a:lnTo>
                    <a:lnTo>
                      <a:pt x="670" y="643"/>
                    </a:lnTo>
                    <a:lnTo>
                      <a:pt x="670" y="650"/>
                    </a:lnTo>
                    <a:lnTo>
                      <a:pt x="670" y="664"/>
                    </a:lnTo>
                    <a:lnTo>
                      <a:pt x="670" y="671"/>
                    </a:lnTo>
                    <a:lnTo>
                      <a:pt x="663" y="677"/>
                    </a:lnTo>
                    <a:lnTo>
                      <a:pt x="670" y="677"/>
                    </a:lnTo>
                    <a:lnTo>
                      <a:pt x="670" y="684"/>
                    </a:lnTo>
                    <a:lnTo>
                      <a:pt x="677" y="684"/>
                    </a:lnTo>
                    <a:lnTo>
                      <a:pt x="677" y="691"/>
                    </a:lnTo>
                    <a:lnTo>
                      <a:pt x="670" y="691"/>
                    </a:lnTo>
                    <a:lnTo>
                      <a:pt x="650" y="691"/>
                    </a:lnTo>
                    <a:lnTo>
                      <a:pt x="643" y="691"/>
                    </a:lnTo>
                    <a:lnTo>
                      <a:pt x="636" y="691"/>
                    </a:lnTo>
                    <a:lnTo>
                      <a:pt x="623" y="691"/>
                    </a:lnTo>
                    <a:lnTo>
                      <a:pt x="609" y="684"/>
                    </a:lnTo>
                    <a:lnTo>
                      <a:pt x="609" y="704"/>
                    </a:lnTo>
                    <a:lnTo>
                      <a:pt x="596" y="718"/>
                    </a:lnTo>
                    <a:lnTo>
                      <a:pt x="596" y="725"/>
                    </a:lnTo>
                    <a:lnTo>
                      <a:pt x="596" y="731"/>
                    </a:lnTo>
                    <a:lnTo>
                      <a:pt x="602" y="738"/>
                    </a:lnTo>
                    <a:lnTo>
                      <a:pt x="602" y="745"/>
                    </a:lnTo>
                    <a:lnTo>
                      <a:pt x="602" y="759"/>
                    </a:lnTo>
                    <a:lnTo>
                      <a:pt x="602" y="765"/>
                    </a:lnTo>
                    <a:lnTo>
                      <a:pt x="609" y="779"/>
                    </a:lnTo>
                    <a:lnTo>
                      <a:pt x="623" y="772"/>
                    </a:lnTo>
                    <a:lnTo>
                      <a:pt x="629" y="765"/>
                    </a:lnTo>
                    <a:lnTo>
                      <a:pt x="643" y="765"/>
                    </a:lnTo>
                    <a:lnTo>
                      <a:pt x="643" y="772"/>
                    </a:lnTo>
                    <a:lnTo>
                      <a:pt x="650" y="772"/>
                    </a:lnTo>
                    <a:lnTo>
                      <a:pt x="650" y="779"/>
                    </a:lnTo>
                    <a:lnTo>
                      <a:pt x="643" y="779"/>
                    </a:lnTo>
                    <a:lnTo>
                      <a:pt x="643" y="786"/>
                    </a:lnTo>
                    <a:lnTo>
                      <a:pt x="643" y="792"/>
                    </a:lnTo>
                    <a:lnTo>
                      <a:pt x="643" y="799"/>
                    </a:lnTo>
                    <a:lnTo>
                      <a:pt x="650" y="799"/>
                    </a:lnTo>
                    <a:lnTo>
                      <a:pt x="650" y="806"/>
                    </a:lnTo>
                    <a:lnTo>
                      <a:pt x="656" y="806"/>
                    </a:lnTo>
                    <a:lnTo>
                      <a:pt x="656" y="813"/>
                    </a:lnTo>
                    <a:lnTo>
                      <a:pt x="650" y="819"/>
                    </a:lnTo>
                    <a:lnTo>
                      <a:pt x="650" y="826"/>
                    </a:lnTo>
                    <a:lnTo>
                      <a:pt x="656" y="833"/>
                    </a:lnTo>
                    <a:lnTo>
                      <a:pt x="663" y="840"/>
                    </a:lnTo>
                    <a:lnTo>
                      <a:pt x="656" y="840"/>
                    </a:lnTo>
                    <a:lnTo>
                      <a:pt x="656" y="846"/>
                    </a:lnTo>
                    <a:lnTo>
                      <a:pt x="656" y="853"/>
                    </a:lnTo>
                    <a:lnTo>
                      <a:pt x="656" y="860"/>
                    </a:lnTo>
                    <a:lnTo>
                      <a:pt x="663" y="853"/>
                    </a:lnTo>
                    <a:lnTo>
                      <a:pt x="663" y="874"/>
                    </a:lnTo>
                    <a:lnTo>
                      <a:pt x="663" y="880"/>
                    </a:lnTo>
                    <a:lnTo>
                      <a:pt x="670" y="887"/>
                    </a:lnTo>
                    <a:lnTo>
                      <a:pt x="663" y="887"/>
                    </a:lnTo>
                    <a:lnTo>
                      <a:pt x="670" y="894"/>
                    </a:lnTo>
                    <a:lnTo>
                      <a:pt x="670" y="901"/>
                    </a:lnTo>
                    <a:lnTo>
                      <a:pt x="670" y="914"/>
                    </a:lnTo>
                    <a:lnTo>
                      <a:pt x="684" y="921"/>
                    </a:lnTo>
                    <a:lnTo>
                      <a:pt x="684" y="928"/>
                    </a:lnTo>
                    <a:lnTo>
                      <a:pt x="684" y="935"/>
                    </a:lnTo>
                    <a:lnTo>
                      <a:pt x="677" y="941"/>
                    </a:lnTo>
                    <a:lnTo>
                      <a:pt x="684" y="948"/>
                    </a:lnTo>
                    <a:lnTo>
                      <a:pt x="677" y="962"/>
                    </a:lnTo>
                    <a:lnTo>
                      <a:pt x="684" y="975"/>
                    </a:lnTo>
                    <a:lnTo>
                      <a:pt x="690" y="975"/>
                    </a:lnTo>
                    <a:lnTo>
                      <a:pt x="697" y="975"/>
                    </a:lnTo>
                    <a:lnTo>
                      <a:pt x="697" y="982"/>
                    </a:lnTo>
                    <a:lnTo>
                      <a:pt x="704" y="989"/>
                    </a:lnTo>
                    <a:lnTo>
                      <a:pt x="717" y="1002"/>
                    </a:lnTo>
                    <a:lnTo>
                      <a:pt x="717" y="1009"/>
                    </a:lnTo>
                    <a:lnTo>
                      <a:pt x="711" y="1022"/>
                    </a:lnTo>
                    <a:lnTo>
                      <a:pt x="711" y="1029"/>
                    </a:lnTo>
                    <a:lnTo>
                      <a:pt x="704" y="1036"/>
                    </a:lnTo>
                    <a:lnTo>
                      <a:pt x="704" y="1043"/>
                    </a:lnTo>
                    <a:lnTo>
                      <a:pt x="704" y="1056"/>
                    </a:lnTo>
                    <a:lnTo>
                      <a:pt x="704" y="1063"/>
                    </a:lnTo>
                    <a:lnTo>
                      <a:pt x="717" y="1063"/>
                    </a:lnTo>
                    <a:lnTo>
                      <a:pt x="724" y="1063"/>
                    </a:lnTo>
                    <a:lnTo>
                      <a:pt x="724" y="1070"/>
                    </a:lnTo>
                    <a:lnTo>
                      <a:pt x="731" y="1063"/>
                    </a:lnTo>
                    <a:lnTo>
                      <a:pt x="744" y="1063"/>
                    </a:lnTo>
                    <a:lnTo>
                      <a:pt x="751" y="1063"/>
                    </a:lnTo>
                    <a:lnTo>
                      <a:pt x="758" y="1070"/>
                    </a:lnTo>
                    <a:lnTo>
                      <a:pt x="758" y="1077"/>
                    </a:lnTo>
                    <a:lnTo>
                      <a:pt x="765" y="1070"/>
                    </a:lnTo>
                    <a:lnTo>
                      <a:pt x="772" y="1063"/>
                    </a:lnTo>
                    <a:lnTo>
                      <a:pt x="778" y="1070"/>
                    </a:lnTo>
                    <a:lnTo>
                      <a:pt x="785" y="1077"/>
                    </a:lnTo>
                    <a:lnTo>
                      <a:pt x="785" y="1083"/>
                    </a:lnTo>
                    <a:lnTo>
                      <a:pt x="799" y="1090"/>
                    </a:lnTo>
                    <a:lnTo>
                      <a:pt x="805" y="1097"/>
                    </a:lnTo>
                    <a:lnTo>
                      <a:pt x="812" y="1090"/>
                    </a:lnTo>
                    <a:lnTo>
                      <a:pt x="819" y="1097"/>
                    </a:lnTo>
                    <a:lnTo>
                      <a:pt x="826" y="1097"/>
                    </a:lnTo>
                    <a:lnTo>
                      <a:pt x="826" y="1111"/>
                    </a:lnTo>
                    <a:lnTo>
                      <a:pt x="819" y="1111"/>
                    </a:lnTo>
                    <a:lnTo>
                      <a:pt x="812" y="1117"/>
                    </a:lnTo>
                    <a:lnTo>
                      <a:pt x="792" y="1111"/>
                    </a:lnTo>
                    <a:lnTo>
                      <a:pt x="785" y="1111"/>
                    </a:lnTo>
                    <a:lnTo>
                      <a:pt x="785" y="1144"/>
                    </a:lnTo>
                    <a:lnTo>
                      <a:pt x="792" y="1144"/>
                    </a:lnTo>
                    <a:lnTo>
                      <a:pt x="792" y="1151"/>
                    </a:lnTo>
                    <a:lnTo>
                      <a:pt x="799" y="1158"/>
                    </a:lnTo>
                    <a:lnTo>
                      <a:pt x="805" y="1165"/>
                    </a:lnTo>
                    <a:lnTo>
                      <a:pt x="805" y="1171"/>
                    </a:lnTo>
                    <a:lnTo>
                      <a:pt x="819" y="1165"/>
                    </a:lnTo>
                    <a:lnTo>
                      <a:pt x="826" y="1165"/>
                    </a:lnTo>
                    <a:lnTo>
                      <a:pt x="832" y="1165"/>
                    </a:lnTo>
                    <a:lnTo>
                      <a:pt x="832" y="1158"/>
                    </a:lnTo>
                    <a:lnTo>
                      <a:pt x="832" y="1151"/>
                    </a:lnTo>
                    <a:lnTo>
                      <a:pt x="839" y="1151"/>
                    </a:lnTo>
                    <a:lnTo>
                      <a:pt x="846" y="1158"/>
                    </a:lnTo>
                    <a:lnTo>
                      <a:pt x="866" y="1151"/>
                    </a:lnTo>
                    <a:lnTo>
                      <a:pt x="873" y="1158"/>
                    </a:lnTo>
                    <a:lnTo>
                      <a:pt x="880" y="1165"/>
                    </a:lnTo>
                    <a:lnTo>
                      <a:pt x="887" y="1158"/>
                    </a:lnTo>
                    <a:lnTo>
                      <a:pt x="887" y="1151"/>
                    </a:lnTo>
                    <a:lnTo>
                      <a:pt x="893" y="1165"/>
                    </a:lnTo>
                    <a:lnTo>
                      <a:pt x="900" y="1178"/>
                    </a:lnTo>
                    <a:lnTo>
                      <a:pt x="893" y="1192"/>
                    </a:lnTo>
                    <a:lnTo>
                      <a:pt x="887" y="1185"/>
                    </a:lnTo>
                    <a:lnTo>
                      <a:pt x="880" y="1205"/>
                    </a:lnTo>
                    <a:lnTo>
                      <a:pt x="859" y="1212"/>
                    </a:lnTo>
                    <a:lnTo>
                      <a:pt x="853" y="1232"/>
                    </a:lnTo>
                    <a:lnTo>
                      <a:pt x="846" y="1239"/>
                    </a:lnTo>
                    <a:lnTo>
                      <a:pt x="853" y="1246"/>
                    </a:lnTo>
                    <a:lnTo>
                      <a:pt x="846" y="1246"/>
                    </a:lnTo>
                    <a:lnTo>
                      <a:pt x="846" y="1266"/>
                    </a:lnTo>
                    <a:lnTo>
                      <a:pt x="853" y="1266"/>
                    </a:lnTo>
                    <a:lnTo>
                      <a:pt x="859" y="1260"/>
                    </a:lnTo>
                    <a:lnTo>
                      <a:pt x="880" y="1260"/>
                    </a:lnTo>
                    <a:lnTo>
                      <a:pt x="887" y="1253"/>
                    </a:lnTo>
                    <a:lnTo>
                      <a:pt x="893" y="1253"/>
                    </a:lnTo>
                    <a:lnTo>
                      <a:pt x="893" y="1246"/>
                    </a:lnTo>
                    <a:lnTo>
                      <a:pt x="914" y="1232"/>
                    </a:lnTo>
                    <a:lnTo>
                      <a:pt x="914" y="1239"/>
                    </a:lnTo>
                    <a:lnTo>
                      <a:pt x="941" y="1226"/>
                    </a:lnTo>
                    <a:lnTo>
                      <a:pt x="947" y="1226"/>
                    </a:lnTo>
                    <a:lnTo>
                      <a:pt x="947" y="1219"/>
                    </a:lnTo>
                    <a:lnTo>
                      <a:pt x="968" y="1219"/>
                    </a:lnTo>
                    <a:lnTo>
                      <a:pt x="968" y="1226"/>
                    </a:lnTo>
                    <a:lnTo>
                      <a:pt x="961" y="1246"/>
                    </a:lnTo>
                    <a:lnTo>
                      <a:pt x="968" y="1260"/>
                    </a:lnTo>
                    <a:lnTo>
                      <a:pt x="947" y="1266"/>
                    </a:lnTo>
                    <a:lnTo>
                      <a:pt x="947" y="1260"/>
                    </a:lnTo>
                    <a:lnTo>
                      <a:pt x="941" y="1260"/>
                    </a:lnTo>
                    <a:lnTo>
                      <a:pt x="927" y="1260"/>
                    </a:lnTo>
                    <a:lnTo>
                      <a:pt x="920" y="1273"/>
                    </a:lnTo>
                    <a:lnTo>
                      <a:pt x="920" y="1280"/>
                    </a:lnTo>
                    <a:lnTo>
                      <a:pt x="914" y="1287"/>
                    </a:lnTo>
                    <a:lnTo>
                      <a:pt x="887" y="1293"/>
                    </a:lnTo>
                    <a:lnTo>
                      <a:pt x="887" y="1314"/>
                    </a:lnTo>
                    <a:lnTo>
                      <a:pt x="887" y="1327"/>
                    </a:lnTo>
                    <a:lnTo>
                      <a:pt x="873" y="1334"/>
                    </a:lnTo>
                    <a:lnTo>
                      <a:pt x="866" y="1341"/>
                    </a:lnTo>
                    <a:lnTo>
                      <a:pt x="853" y="1348"/>
                    </a:lnTo>
                    <a:lnTo>
                      <a:pt x="839" y="1354"/>
                    </a:lnTo>
                    <a:lnTo>
                      <a:pt x="832" y="1354"/>
                    </a:lnTo>
                    <a:lnTo>
                      <a:pt x="826" y="1354"/>
                    </a:lnTo>
                    <a:lnTo>
                      <a:pt x="819" y="1354"/>
                    </a:lnTo>
                    <a:lnTo>
                      <a:pt x="812" y="1354"/>
                    </a:lnTo>
                    <a:lnTo>
                      <a:pt x="805" y="1354"/>
                    </a:lnTo>
                    <a:lnTo>
                      <a:pt x="799" y="1361"/>
                    </a:lnTo>
                    <a:lnTo>
                      <a:pt x="799" y="1368"/>
                    </a:lnTo>
                    <a:lnTo>
                      <a:pt x="805" y="1368"/>
                    </a:lnTo>
                    <a:lnTo>
                      <a:pt x="805" y="1381"/>
                    </a:lnTo>
                    <a:lnTo>
                      <a:pt x="799" y="1388"/>
                    </a:lnTo>
                    <a:lnTo>
                      <a:pt x="792" y="1395"/>
                    </a:lnTo>
                    <a:lnTo>
                      <a:pt x="792" y="1402"/>
                    </a:lnTo>
                    <a:lnTo>
                      <a:pt x="819" y="1436"/>
                    </a:lnTo>
                    <a:lnTo>
                      <a:pt x="832" y="1436"/>
                    </a:lnTo>
                    <a:lnTo>
                      <a:pt x="832" y="1449"/>
                    </a:lnTo>
                    <a:lnTo>
                      <a:pt x="839" y="1449"/>
                    </a:lnTo>
                    <a:lnTo>
                      <a:pt x="839" y="1469"/>
                    </a:lnTo>
                    <a:lnTo>
                      <a:pt x="832" y="1476"/>
                    </a:lnTo>
                    <a:lnTo>
                      <a:pt x="819" y="1469"/>
                    </a:lnTo>
                    <a:lnTo>
                      <a:pt x="819" y="1476"/>
                    </a:lnTo>
                    <a:lnTo>
                      <a:pt x="812" y="1476"/>
                    </a:lnTo>
                    <a:lnTo>
                      <a:pt x="799" y="1463"/>
                    </a:lnTo>
                    <a:lnTo>
                      <a:pt x="792" y="1463"/>
                    </a:lnTo>
                    <a:lnTo>
                      <a:pt x="785" y="1469"/>
                    </a:lnTo>
                    <a:lnTo>
                      <a:pt x="778" y="1456"/>
                    </a:lnTo>
                    <a:lnTo>
                      <a:pt x="778" y="1442"/>
                    </a:lnTo>
                    <a:lnTo>
                      <a:pt x="772" y="1442"/>
                    </a:lnTo>
                    <a:lnTo>
                      <a:pt x="765" y="1429"/>
                    </a:lnTo>
                    <a:lnTo>
                      <a:pt x="758" y="1436"/>
                    </a:lnTo>
                    <a:lnTo>
                      <a:pt x="744" y="1442"/>
                    </a:lnTo>
                    <a:lnTo>
                      <a:pt x="738" y="1442"/>
                    </a:lnTo>
                    <a:lnTo>
                      <a:pt x="731" y="1436"/>
                    </a:lnTo>
                    <a:lnTo>
                      <a:pt x="724" y="1436"/>
                    </a:lnTo>
                    <a:lnTo>
                      <a:pt x="711" y="1436"/>
                    </a:lnTo>
                    <a:lnTo>
                      <a:pt x="704" y="1436"/>
                    </a:lnTo>
                    <a:lnTo>
                      <a:pt x="690" y="1436"/>
                    </a:lnTo>
                    <a:lnTo>
                      <a:pt x="670" y="1429"/>
                    </a:lnTo>
                    <a:lnTo>
                      <a:pt x="670" y="1422"/>
                    </a:lnTo>
                    <a:lnTo>
                      <a:pt x="663" y="1436"/>
                    </a:lnTo>
                    <a:lnTo>
                      <a:pt x="650" y="1429"/>
                    </a:lnTo>
                    <a:lnTo>
                      <a:pt x="643" y="1449"/>
                    </a:lnTo>
                    <a:lnTo>
                      <a:pt x="636" y="1449"/>
                    </a:lnTo>
                    <a:lnTo>
                      <a:pt x="629" y="1463"/>
                    </a:lnTo>
                    <a:lnTo>
                      <a:pt x="609" y="1463"/>
                    </a:lnTo>
                    <a:lnTo>
                      <a:pt x="602" y="1469"/>
                    </a:lnTo>
                    <a:lnTo>
                      <a:pt x="602" y="1476"/>
                    </a:lnTo>
                    <a:lnTo>
                      <a:pt x="589" y="1469"/>
                    </a:lnTo>
                    <a:lnTo>
                      <a:pt x="582" y="1469"/>
                    </a:lnTo>
                    <a:lnTo>
                      <a:pt x="569" y="1469"/>
                    </a:lnTo>
                    <a:lnTo>
                      <a:pt x="548" y="1456"/>
                    </a:lnTo>
                    <a:lnTo>
                      <a:pt x="541" y="1456"/>
                    </a:lnTo>
                    <a:lnTo>
                      <a:pt x="548" y="1449"/>
                    </a:lnTo>
                    <a:lnTo>
                      <a:pt x="535" y="1449"/>
                    </a:lnTo>
                    <a:lnTo>
                      <a:pt x="535" y="1456"/>
                    </a:lnTo>
                    <a:lnTo>
                      <a:pt x="528" y="1456"/>
                    </a:lnTo>
                    <a:lnTo>
                      <a:pt x="514" y="1469"/>
                    </a:lnTo>
                    <a:lnTo>
                      <a:pt x="494" y="1483"/>
                    </a:lnTo>
                    <a:lnTo>
                      <a:pt x="487" y="1483"/>
                    </a:lnTo>
                    <a:lnTo>
                      <a:pt x="480" y="1483"/>
                    </a:lnTo>
                    <a:lnTo>
                      <a:pt x="460" y="1469"/>
                    </a:lnTo>
                    <a:lnTo>
                      <a:pt x="440" y="1469"/>
                    </a:lnTo>
                    <a:lnTo>
                      <a:pt x="453" y="1456"/>
                    </a:lnTo>
                    <a:lnTo>
                      <a:pt x="447" y="1456"/>
                    </a:lnTo>
                    <a:lnTo>
                      <a:pt x="453" y="1409"/>
                    </a:lnTo>
                    <a:lnTo>
                      <a:pt x="460" y="1409"/>
                    </a:lnTo>
                    <a:lnTo>
                      <a:pt x="460" y="1415"/>
                    </a:lnTo>
                    <a:lnTo>
                      <a:pt x="474" y="1409"/>
                    </a:lnTo>
                    <a:lnTo>
                      <a:pt x="474" y="1415"/>
                    </a:lnTo>
                    <a:lnTo>
                      <a:pt x="480" y="1409"/>
                    </a:lnTo>
                    <a:lnTo>
                      <a:pt x="467" y="1402"/>
                    </a:lnTo>
                    <a:lnTo>
                      <a:pt x="467" y="1395"/>
                    </a:lnTo>
                    <a:lnTo>
                      <a:pt x="467" y="1388"/>
                    </a:lnTo>
                    <a:lnTo>
                      <a:pt x="460" y="1388"/>
                    </a:lnTo>
                    <a:lnTo>
                      <a:pt x="453" y="1388"/>
                    </a:lnTo>
                    <a:lnTo>
                      <a:pt x="447" y="1395"/>
                    </a:lnTo>
                    <a:lnTo>
                      <a:pt x="440" y="1395"/>
                    </a:lnTo>
                    <a:lnTo>
                      <a:pt x="440" y="1402"/>
                    </a:lnTo>
                    <a:lnTo>
                      <a:pt x="433" y="1409"/>
                    </a:lnTo>
                    <a:lnTo>
                      <a:pt x="426" y="1409"/>
                    </a:lnTo>
                    <a:lnTo>
                      <a:pt x="420" y="1402"/>
                    </a:lnTo>
                    <a:lnTo>
                      <a:pt x="406" y="1395"/>
                    </a:lnTo>
                    <a:lnTo>
                      <a:pt x="399" y="1402"/>
                    </a:lnTo>
                    <a:lnTo>
                      <a:pt x="406" y="1402"/>
                    </a:lnTo>
                    <a:lnTo>
                      <a:pt x="406" y="1415"/>
                    </a:lnTo>
                    <a:lnTo>
                      <a:pt x="399" y="1415"/>
                    </a:lnTo>
                    <a:lnTo>
                      <a:pt x="392" y="1415"/>
                    </a:lnTo>
                    <a:lnTo>
                      <a:pt x="386" y="1415"/>
                    </a:lnTo>
                    <a:lnTo>
                      <a:pt x="386" y="1422"/>
                    </a:lnTo>
                    <a:lnTo>
                      <a:pt x="372" y="1409"/>
                    </a:lnTo>
                    <a:lnTo>
                      <a:pt x="365" y="1388"/>
                    </a:lnTo>
                    <a:lnTo>
                      <a:pt x="359" y="1388"/>
                    </a:lnTo>
                    <a:lnTo>
                      <a:pt x="345" y="1375"/>
                    </a:lnTo>
                    <a:lnTo>
                      <a:pt x="338" y="1368"/>
                    </a:lnTo>
                    <a:lnTo>
                      <a:pt x="332" y="1361"/>
                    </a:lnTo>
                    <a:lnTo>
                      <a:pt x="338" y="1354"/>
                    </a:lnTo>
                    <a:lnTo>
                      <a:pt x="332" y="1354"/>
                    </a:lnTo>
                    <a:lnTo>
                      <a:pt x="332" y="1348"/>
                    </a:lnTo>
                    <a:lnTo>
                      <a:pt x="332" y="1341"/>
                    </a:lnTo>
                    <a:lnTo>
                      <a:pt x="332" y="1334"/>
                    </a:lnTo>
                    <a:lnTo>
                      <a:pt x="325" y="1327"/>
                    </a:lnTo>
                    <a:lnTo>
                      <a:pt x="318" y="1327"/>
                    </a:lnTo>
                    <a:lnTo>
                      <a:pt x="311" y="1327"/>
                    </a:lnTo>
                    <a:lnTo>
                      <a:pt x="311" y="1321"/>
                    </a:lnTo>
                    <a:lnTo>
                      <a:pt x="304" y="1321"/>
                    </a:lnTo>
                    <a:lnTo>
                      <a:pt x="298" y="1321"/>
                    </a:lnTo>
                    <a:lnTo>
                      <a:pt x="291" y="1327"/>
                    </a:lnTo>
                    <a:lnTo>
                      <a:pt x="277" y="1334"/>
                    </a:lnTo>
                    <a:lnTo>
                      <a:pt x="257" y="1348"/>
                    </a:lnTo>
                    <a:lnTo>
                      <a:pt x="250" y="1354"/>
                    </a:lnTo>
                    <a:lnTo>
                      <a:pt x="250" y="1361"/>
                    </a:lnTo>
                    <a:lnTo>
                      <a:pt x="250" y="1368"/>
                    </a:lnTo>
                    <a:lnTo>
                      <a:pt x="237" y="1381"/>
                    </a:lnTo>
                    <a:lnTo>
                      <a:pt x="230" y="1395"/>
                    </a:lnTo>
                    <a:lnTo>
                      <a:pt x="223" y="1402"/>
                    </a:lnTo>
                    <a:lnTo>
                      <a:pt x="217" y="1402"/>
                    </a:lnTo>
                    <a:lnTo>
                      <a:pt x="196" y="1408"/>
                    </a:lnTo>
                    <a:lnTo>
                      <a:pt x="196" y="1402"/>
                    </a:lnTo>
                    <a:lnTo>
                      <a:pt x="196" y="1395"/>
                    </a:lnTo>
                    <a:lnTo>
                      <a:pt x="189" y="1388"/>
                    </a:lnTo>
                    <a:lnTo>
                      <a:pt x="176" y="1354"/>
                    </a:lnTo>
                    <a:lnTo>
                      <a:pt x="169" y="1354"/>
                    </a:lnTo>
                    <a:lnTo>
                      <a:pt x="169" y="1341"/>
                    </a:lnTo>
                    <a:lnTo>
                      <a:pt x="162" y="1334"/>
                    </a:lnTo>
                    <a:lnTo>
                      <a:pt x="162" y="1327"/>
                    </a:lnTo>
                    <a:lnTo>
                      <a:pt x="156" y="1314"/>
                    </a:lnTo>
                    <a:lnTo>
                      <a:pt x="142" y="1300"/>
                    </a:lnTo>
                    <a:lnTo>
                      <a:pt x="142" y="1293"/>
                    </a:lnTo>
                    <a:lnTo>
                      <a:pt x="142" y="1300"/>
                    </a:lnTo>
                    <a:lnTo>
                      <a:pt x="135" y="1293"/>
                    </a:lnTo>
                    <a:lnTo>
                      <a:pt x="135" y="1280"/>
                    </a:lnTo>
                    <a:lnTo>
                      <a:pt x="129" y="1280"/>
                    </a:lnTo>
                    <a:lnTo>
                      <a:pt x="115" y="1280"/>
                    </a:lnTo>
                    <a:lnTo>
                      <a:pt x="108" y="1280"/>
                    </a:lnTo>
                    <a:lnTo>
                      <a:pt x="95" y="1293"/>
                    </a:lnTo>
                    <a:lnTo>
                      <a:pt x="81" y="1293"/>
                    </a:lnTo>
                    <a:lnTo>
                      <a:pt x="81" y="1280"/>
                    </a:lnTo>
                    <a:lnTo>
                      <a:pt x="68" y="1273"/>
                    </a:lnTo>
                    <a:lnTo>
                      <a:pt x="61" y="1280"/>
                    </a:lnTo>
                    <a:lnTo>
                      <a:pt x="47" y="1287"/>
                    </a:lnTo>
                    <a:lnTo>
                      <a:pt x="47" y="1293"/>
                    </a:lnTo>
                    <a:lnTo>
                      <a:pt x="47" y="1287"/>
                    </a:lnTo>
                    <a:lnTo>
                      <a:pt x="41" y="1293"/>
                    </a:lnTo>
                    <a:lnTo>
                      <a:pt x="34" y="1300"/>
                    </a:lnTo>
                    <a:lnTo>
                      <a:pt x="34" y="1293"/>
                    </a:lnTo>
                    <a:lnTo>
                      <a:pt x="34" y="1287"/>
                    </a:lnTo>
                    <a:lnTo>
                      <a:pt x="27" y="1280"/>
                    </a:lnTo>
                    <a:lnTo>
                      <a:pt x="20" y="1266"/>
                    </a:lnTo>
                    <a:lnTo>
                      <a:pt x="20" y="1260"/>
                    </a:lnTo>
                    <a:lnTo>
                      <a:pt x="27" y="1246"/>
                    </a:lnTo>
                    <a:lnTo>
                      <a:pt x="27" y="1239"/>
                    </a:lnTo>
                    <a:lnTo>
                      <a:pt x="41" y="1239"/>
                    </a:lnTo>
                    <a:lnTo>
                      <a:pt x="41" y="1232"/>
                    </a:lnTo>
                    <a:lnTo>
                      <a:pt x="41" y="1226"/>
                    </a:lnTo>
                    <a:lnTo>
                      <a:pt x="47" y="1226"/>
                    </a:lnTo>
                    <a:lnTo>
                      <a:pt x="47" y="1212"/>
                    </a:lnTo>
                    <a:lnTo>
                      <a:pt x="47" y="1205"/>
                    </a:lnTo>
                    <a:lnTo>
                      <a:pt x="47" y="1199"/>
                    </a:lnTo>
                    <a:lnTo>
                      <a:pt x="54" y="1192"/>
                    </a:lnTo>
                    <a:lnTo>
                      <a:pt x="68" y="1185"/>
                    </a:lnTo>
                    <a:lnTo>
                      <a:pt x="81" y="1178"/>
                    </a:lnTo>
                    <a:lnTo>
                      <a:pt x="74" y="1178"/>
                    </a:lnTo>
                    <a:lnTo>
                      <a:pt x="68" y="1138"/>
                    </a:lnTo>
                    <a:lnTo>
                      <a:pt x="88" y="1117"/>
                    </a:lnTo>
                    <a:lnTo>
                      <a:pt x="95" y="1111"/>
                    </a:lnTo>
                    <a:lnTo>
                      <a:pt x="108" y="1111"/>
                    </a:lnTo>
                    <a:lnTo>
                      <a:pt x="95" y="1097"/>
                    </a:lnTo>
                    <a:lnTo>
                      <a:pt x="101" y="1097"/>
                    </a:lnTo>
                    <a:lnTo>
                      <a:pt x="95" y="1090"/>
                    </a:lnTo>
                    <a:lnTo>
                      <a:pt x="88" y="1070"/>
                    </a:lnTo>
                    <a:lnTo>
                      <a:pt x="88" y="1063"/>
                    </a:lnTo>
                    <a:lnTo>
                      <a:pt x="88" y="1050"/>
                    </a:lnTo>
                    <a:lnTo>
                      <a:pt x="88" y="1036"/>
                    </a:lnTo>
                    <a:lnTo>
                      <a:pt x="88" y="1029"/>
                    </a:lnTo>
                    <a:lnTo>
                      <a:pt x="74" y="1023"/>
                    </a:lnTo>
                    <a:lnTo>
                      <a:pt x="61" y="1023"/>
                    </a:lnTo>
                    <a:lnTo>
                      <a:pt x="61" y="1029"/>
                    </a:lnTo>
                    <a:lnTo>
                      <a:pt x="54" y="1023"/>
                    </a:lnTo>
                    <a:lnTo>
                      <a:pt x="47" y="1029"/>
                    </a:lnTo>
                    <a:lnTo>
                      <a:pt x="41" y="1029"/>
                    </a:lnTo>
                    <a:lnTo>
                      <a:pt x="41" y="1036"/>
                    </a:lnTo>
                    <a:lnTo>
                      <a:pt x="34" y="1029"/>
                    </a:lnTo>
                    <a:lnTo>
                      <a:pt x="27" y="1029"/>
                    </a:lnTo>
                    <a:lnTo>
                      <a:pt x="20" y="1029"/>
                    </a:lnTo>
                    <a:lnTo>
                      <a:pt x="14" y="1023"/>
                    </a:lnTo>
                    <a:lnTo>
                      <a:pt x="14" y="1016"/>
                    </a:lnTo>
                    <a:lnTo>
                      <a:pt x="7" y="1023"/>
                    </a:lnTo>
                    <a:lnTo>
                      <a:pt x="7" y="1009"/>
                    </a:lnTo>
                    <a:lnTo>
                      <a:pt x="0" y="1002"/>
                    </a:lnTo>
                    <a:lnTo>
                      <a:pt x="14" y="996"/>
                    </a:lnTo>
                    <a:lnTo>
                      <a:pt x="20" y="982"/>
                    </a:lnTo>
                    <a:lnTo>
                      <a:pt x="14" y="975"/>
                    </a:lnTo>
                    <a:lnTo>
                      <a:pt x="20" y="975"/>
                    </a:lnTo>
                    <a:lnTo>
                      <a:pt x="14" y="962"/>
                    </a:lnTo>
                    <a:lnTo>
                      <a:pt x="7" y="948"/>
                    </a:lnTo>
                    <a:lnTo>
                      <a:pt x="20" y="935"/>
                    </a:lnTo>
                    <a:lnTo>
                      <a:pt x="20" y="921"/>
                    </a:lnTo>
                    <a:lnTo>
                      <a:pt x="14" y="908"/>
                    </a:lnTo>
                    <a:lnTo>
                      <a:pt x="14" y="901"/>
                    </a:lnTo>
                    <a:lnTo>
                      <a:pt x="20" y="901"/>
                    </a:lnTo>
                    <a:lnTo>
                      <a:pt x="20" y="894"/>
                    </a:lnTo>
                    <a:lnTo>
                      <a:pt x="27" y="867"/>
                    </a:lnTo>
                    <a:close/>
                    <a:moveTo>
                      <a:pt x="671" y="379"/>
                    </a:moveTo>
                    <a:lnTo>
                      <a:pt x="677" y="372"/>
                    </a:lnTo>
                    <a:lnTo>
                      <a:pt x="664" y="366"/>
                    </a:lnTo>
                    <a:lnTo>
                      <a:pt x="664" y="379"/>
                    </a:lnTo>
                    <a:lnTo>
                      <a:pt x="671" y="379"/>
                    </a:lnTo>
                    <a:close/>
                  </a:path>
                </a:pathLst>
              </a:custGeom>
              <a:solidFill>
                <a:srgbClr val="001F5A"/>
              </a:solidFill>
              <a:ln w="0">
                <a:solidFill>
                  <a:srgbClr val="A6A6A6"/>
                </a:solidFill>
                <a:prstDash val="solid"/>
                <a:round/>
                <a:headEnd/>
                <a:tailEnd/>
              </a:ln>
            </p:spPr>
            <p:txBody>
              <a:bodyPr lIns="100796" tIns="50398" rIns="100796" bIns="50398"/>
              <a:lstStyle/>
              <a:p>
                <a:endParaRPr lang="es-ES" sz="2004" dirty="0"/>
              </a:p>
            </p:txBody>
          </p:sp>
          <p:grpSp>
            <p:nvGrpSpPr>
              <p:cNvPr id="58" name="Group 80">
                <a:extLst>
                  <a:ext uri="{FF2B5EF4-FFF2-40B4-BE49-F238E27FC236}">
                    <a16:creationId xmlns:a16="http://schemas.microsoft.com/office/drawing/2014/main" id="{EF0328F3-FB4F-0C76-1230-C67905A8604B}"/>
                  </a:ext>
                </a:extLst>
              </p:cNvPr>
              <p:cNvGrpSpPr/>
              <p:nvPr/>
            </p:nvGrpSpPr>
            <p:grpSpPr>
              <a:xfrm>
                <a:off x="3378421" y="1498611"/>
                <a:ext cx="2111217" cy="1763712"/>
                <a:chOff x="3378421" y="1498611"/>
                <a:chExt cx="2111217" cy="1763712"/>
              </a:xfrm>
              <a:grpFill/>
            </p:grpSpPr>
            <p:sp>
              <p:nvSpPr>
                <p:cNvPr id="59" name="burgos">
                  <a:extLst>
                    <a:ext uri="{FF2B5EF4-FFF2-40B4-BE49-F238E27FC236}">
                      <a16:creationId xmlns:a16="http://schemas.microsoft.com/office/drawing/2014/main" id="{4C7F9EF3-BCE4-AAEF-C677-168331DD52AA}"/>
                    </a:ext>
                  </a:extLst>
                </p:cNvPr>
                <p:cNvSpPr>
                  <a:spLocks noEditPoints="1"/>
                </p:cNvSpPr>
                <p:nvPr/>
              </p:nvSpPr>
              <p:spPr bwMode="auto">
                <a:xfrm>
                  <a:off x="4457604" y="1523058"/>
                  <a:ext cx="593725" cy="993616"/>
                </a:xfrm>
                <a:custGeom>
                  <a:avLst/>
                  <a:gdLst>
                    <a:gd name="T0" fmla="*/ 2147483647 w 1245"/>
                    <a:gd name="T1" fmla="*/ 2147483647 h 1990"/>
                    <a:gd name="T2" fmla="*/ 2147483647 w 1245"/>
                    <a:gd name="T3" fmla="*/ 2147483647 h 1990"/>
                    <a:gd name="T4" fmla="*/ 2147483647 w 1245"/>
                    <a:gd name="T5" fmla="*/ 2147483647 h 1990"/>
                    <a:gd name="T6" fmla="*/ 2147483647 w 1245"/>
                    <a:gd name="T7" fmla="*/ 2147483647 h 1990"/>
                    <a:gd name="T8" fmla="*/ 2147483647 w 1245"/>
                    <a:gd name="T9" fmla="*/ 2147483647 h 1990"/>
                    <a:gd name="T10" fmla="*/ 2147483647 w 1245"/>
                    <a:gd name="T11" fmla="*/ 2147483647 h 1990"/>
                    <a:gd name="T12" fmla="*/ 2147483647 w 1245"/>
                    <a:gd name="T13" fmla="*/ 2147483647 h 1990"/>
                    <a:gd name="T14" fmla="*/ 2147483647 w 1245"/>
                    <a:gd name="T15" fmla="*/ 2147483647 h 1990"/>
                    <a:gd name="T16" fmla="*/ 2147483647 w 1245"/>
                    <a:gd name="T17" fmla="*/ 2147483647 h 1990"/>
                    <a:gd name="T18" fmla="*/ 2147483647 w 1245"/>
                    <a:gd name="T19" fmla="*/ 2147483647 h 1990"/>
                    <a:gd name="T20" fmla="*/ 2147483647 w 1245"/>
                    <a:gd name="T21" fmla="*/ 2147483647 h 1990"/>
                    <a:gd name="T22" fmla="*/ 2147483647 w 1245"/>
                    <a:gd name="T23" fmla="*/ 2147483647 h 1990"/>
                    <a:gd name="T24" fmla="*/ 2147483647 w 1245"/>
                    <a:gd name="T25" fmla="*/ 2147483647 h 1990"/>
                    <a:gd name="T26" fmla="*/ 2147483647 w 1245"/>
                    <a:gd name="T27" fmla="*/ 2147483647 h 1990"/>
                    <a:gd name="T28" fmla="*/ 2147483647 w 1245"/>
                    <a:gd name="T29" fmla="*/ 2147483647 h 1990"/>
                    <a:gd name="T30" fmla="*/ 2147483647 w 1245"/>
                    <a:gd name="T31" fmla="*/ 2147483647 h 1990"/>
                    <a:gd name="T32" fmla="*/ 2147483647 w 1245"/>
                    <a:gd name="T33" fmla="*/ 2147483647 h 1990"/>
                    <a:gd name="T34" fmla="*/ 2147483647 w 1245"/>
                    <a:gd name="T35" fmla="*/ 2147483647 h 1990"/>
                    <a:gd name="T36" fmla="*/ 2147483647 w 1245"/>
                    <a:gd name="T37" fmla="*/ 2147483647 h 1990"/>
                    <a:gd name="T38" fmla="*/ 2147483647 w 1245"/>
                    <a:gd name="T39" fmla="*/ 2147483647 h 1990"/>
                    <a:gd name="T40" fmla="*/ 2147483647 w 1245"/>
                    <a:gd name="T41" fmla="*/ 2147483647 h 1990"/>
                    <a:gd name="T42" fmla="*/ 2147483647 w 1245"/>
                    <a:gd name="T43" fmla="*/ 2147483647 h 1990"/>
                    <a:gd name="T44" fmla="*/ 2147483647 w 1245"/>
                    <a:gd name="T45" fmla="*/ 2147483647 h 1990"/>
                    <a:gd name="T46" fmla="*/ 2147483647 w 1245"/>
                    <a:gd name="T47" fmla="*/ 2147483647 h 1990"/>
                    <a:gd name="T48" fmla="*/ 2147483647 w 1245"/>
                    <a:gd name="T49" fmla="*/ 2147483647 h 1990"/>
                    <a:gd name="T50" fmla="*/ 2147483647 w 1245"/>
                    <a:gd name="T51" fmla="*/ 2147483647 h 1990"/>
                    <a:gd name="T52" fmla="*/ 2147483647 w 1245"/>
                    <a:gd name="T53" fmla="*/ 2147483647 h 1990"/>
                    <a:gd name="T54" fmla="*/ 2147483647 w 1245"/>
                    <a:gd name="T55" fmla="*/ 2147483647 h 1990"/>
                    <a:gd name="T56" fmla="*/ 2147483647 w 1245"/>
                    <a:gd name="T57" fmla="*/ 2147483647 h 1990"/>
                    <a:gd name="T58" fmla="*/ 2147483647 w 1245"/>
                    <a:gd name="T59" fmla="*/ 2147483647 h 1990"/>
                    <a:gd name="T60" fmla="*/ 2147483647 w 1245"/>
                    <a:gd name="T61" fmla="*/ 2147483647 h 1990"/>
                    <a:gd name="T62" fmla="*/ 2147483647 w 1245"/>
                    <a:gd name="T63" fmla="*/ 2147483647 h 1990"/>
                    <a:gd name="T64" fmla="*/ 2147483647 w 1245"/>
                    <a:gd name="T65" fmla="*/ 2147483647 h 1990"/>
                    <a:gd name="T66" fmla="*/ 2147483647 w 1245"/>
                    <a:gd name="T67" fmla="*/ 2147483647 h 1990"/>
                    <a:gd name="T68" fmla="*/ 2147483647 w 1245"/>
                    <a:gd name="T69" fmla="*/ 2147483647 h 1990"/>
                    <a:gd name="T70" fmla="*/ 2147483647 w 1245"/>
                    <a:gd name="T71" fmla="*/ 2147483647 h 1990"/>
                    <a:gd name="T72" fmla="*/ 2147483647 w 1245"/>
                    <a:gd name="T73" fmla="*/ 2147483647 h 1990"/>
                    <a:gd name="T74" fmla="*/ 2147483647 w 1245"/>
                    <a:gd name="T75" fmla="*/ 2147483647 h 1990"/>
                    <a:gd name="T76" fmla="*/ 2147483647 w 1245"/>
                    <a:gd name="T77" fmla="*/ 2147483647 h 1990"/>
                    <a:gd name="T78" fmla="*/ 0 w 1245"/>
                    <a:gd name="T79" fmla="*/ 2147483647 h 1990"/>
                    <a:gd name="T80" fmla="*/ 2147483647 w 1245"/>
                    <a:gd name="T81" fmla="*/ 2147483647 h 1990"/>
                    <a:gd name="T82" fmla="*/ 1711492366 w 1245"/>
                    <a:gd name="T83" fmla="*/ 2147483647 h 1990"/>
                    <a:gd name="T84" fmla="*/ 2147483647 w 1245"/>
                    <a:gd name="T85" fmla="*/ 2147483647 h 1990"/>
                    <a:gd name="T86" fmla="*/ 2147483647 w 1245"/>
                    <a:gd name="T87" fmla="*/ 2147483647 h 1990"/>
                    <a:gd name="T88" fmla="*/ 2147483647 w 1245"/>
                    <a:gd name="T89" fmla="*/ 2147483647 h 1990"/>
                    <a:gd name="T90" fmla="*/ 2147483647 w 1245"/>
                    <a:gd name="T91" fmla="*/ 2147483647 h 1990"/>
                    <a:gd name="T92" fmla="*/ 2147483647 w 1245"/>
                    <a:gd name="T93" fmla="*/ 2147483647 h 1990"/>
                    <a:gd name="T94" fmla="*/ 2147483647 w 1245"/>
                    <a:gd name="T95" fmla="*/ 2147483647 h 1990"/>
                    <a:gd name="T96" fmla="*/ 2147483647 w 1245"/>
                    <a:gd name="T97" fmla="*/ 2147483647 h 1990"/>
                    <a:gd name="T98" fmla="*/ 2147483647 w 1245"/>
                    <a:gd name="T99" fmla="*/ 2147483647 h 1990"/>
                    <a:gd name="T100" fmla="*/ 2147483647 w 1245"/>
                    <a:gd name="T101" fmla="*/ 2147483647 h 1990"/>
                    <a:gd name="T102" fmla="*/ 2147483647 w 1245"/>
                    <a:gd name="T103" fmla="*/ 2147483647 h 1990"/>
                    <a:gd name="T104" fmla="*/ 2147483647 w 1245"/>
                    <a:gd name="T105" fmla="*/ 2147483647 h 1990"/>
                    <a:gd name="T106" fmla="*/ 2147483647 w 1245"/>
                    <a:gd name="T107" fmla="*/ 1707037501 h 1990"/>
                    <a:gd name="T108" fmla="*/ 2147483647 w 1245"/>
                    <a:gd name="T109" fmla="*/ 2147483647 h 1990"/>
                    <a:gd name="T110" fmla="*/ 2147483647 w 1245"/>
                    <a:gd name="T111" fmla="*/ 1707037501 h 1990"/>
                    <a:gd name="T112" fmla="*/ 2147483647 w 1245"/>
                    <a:gd name="T113" fmla="*/ 2147483647 h 1990"/>
                    <a:gd name="T114" fmla="*/ 2147483647 w 1245"/>
                    <a:gd name="T115" fmla="*/ 2147483647 h 1990"/>
                    <a:gd name="T116" fmla="*/ 2147483647 w 1245"/>
                    <a:gd name="T117" fmla="*/ 2147483647 h 1990"/>
                    <a:gd name="T118" fmla="*/ 2147483647 w 1245"/>
                    <a:gd name="T119" fmla="*/ 2147483647 h 1990"/>
                    <a:gd name="T120" fmla="*/ 2147483647 w 1245"/>
                    <a:gd name="T121" fmla="*/ 2147483647 h 199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45"/>
                    <a:gd name="T184" fmla="*/ 0 h 1990"/>
                    <a:gd name="T185" fmla="*/ 1245 w 1245"/>
                    <a:gd name="T186" fmla="*/ 1990 h 199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45" h="1990">
                      <a:moveTo>
                        <a:pt x="1096" y="244"/>
                      </a:moveTo>
                      <a:lnTo>
                        <a:pt x="1096" y="250"/>
                      </a:lnTo>
                      <a:lnTo>
                        <a:pt x="1089" y="257"/>
                      </a:lnTo>
                      <a:lnTo>
                        <a:pt x="1096" y="264"/>
                      </a:lnTo>
                      <a:lnTo>
                        <a:pt x="1110" y="271"/>
                      </a:lnTo>
                      <a:lnTo>
                        <a:pt x="1110" y="277"/>
                      </a:lnTo>
                      <a:lnTo>
                        <a:pt x="1117" y="277"/>
                      </a:lnTo>
                      <a:lnTo>
                        <a:pt x="1130" y="277"/>
                      </a:lnTo>
                      <a:lnTo>
                        <a:pt x="1137" y="284"/>
                      </a:lnTo>
                      <a:lnTo>
                        <a:pt x="1144" y="291"/>
                      </a:lnTo>
                      <a:lnTo>
                        <a:pt x="1144" y="298"/>
                      </a:lnTo>
                      <a:lnTo>
                        <a:pt x="1137" y="298"/>
                      </a:lnTo>
                      <a:lnTo>
                        <a:pt x="1130" y="311"/>
                      </a:lnTo>
                      <a:lnTo>
                        <a:pt x="1123" y="311"/>
                      </a:lnTo>
                      <a:lnTo>
                        <a:pt x="1117" y="318"/>
                      </a:lnTo>
                      <a:lnTo>
                        <a:pt x="1117" y="332"/>
                      </a:lnTo>
                      <a:lnTo>
                        <a:pt x="1110" y="332"/>
                      </a:lnTo>
                      <a:lnTo>
                        <a:pt x="1103" y="332"/>
                      </a:lnTo>
                      <a:lnTo>
                        <a:pt x="1076" y="338"/>
                      </a:lnTo>
                      <a:lnTo>
                        <a:pt x="1069" y="338"/>
                      </a:lnTo>
                      <a:lnTo>
                        <a:pt x="1062" y="338"/>
                      </a:lnTo>
                      <a:lnTo>
                        <a:pt x="1056" y="338"/>
                      </a:lnTo>
                      <a:lnTo>
                        <a:pt x="1049" y="338"/>
                      </a:lnTo>
                      <a:lnTo>
                        <a:pt x="1042" y="332"/>
                      </a:lnTo>
                      <a:lnTo>
                        <a:pt x="1035" y="332"/>
                      </a:lnTo>
                      <a:lnTo>
                        <a:pt x="1022" y="338"/>
                      </a:lnTo>
                      <a:lnTo>
                        <a:pt x="1015" y="325"/>
                      </a:lnTo>
                      <a:lnTo>
                        <a:pt x="1008" y="325"/>
                      </a:lnTo>
                      <a:lnTo>
                        <a:pt x="1002" y="318"/>
                      </a:lnTo>
                      <a:lnTo>
                        <a:pt x="1002" y="305"/>
                      </a:lnTo>
                      <a:lnTo>
                        <a:pt x="1008" y="298"/>
                      </a:lnTo>
                      <a:lnTo>
                        <a:pt x="988" y="298"/>
                      </a:lnTo>
                      <a:lnTo>
                        <a:pt x="974" y="291"/>
                      </a:lnTo>
                      <a:lnTo>
                        <a:pt x="961" y="284"/>
                      </a:lnTo>
                      <a:lnTo>
                        <a:pt x="961" y="291"/>
                      </a:lnTo>
                      <a:lnTo>
                        <a:pt x="954" y="284"/>
                      </a:lnTo>
                      <a:lnTo>
                        <a:pt x="954" y="291"/>
                      </a:lnTo>
                      <a:lnTo>
                        <a:pt x="947" y="291"/>
                      </a:lnTo>
                      <a:lnTo>
                        <a:pt x="947" y="284"/>
                      </a:lnTo>
                      <a:lnTo>
                        <a:pt x="941" y="284"/>
                      </a:lnTo>
                      <a:lnTo>
                        <a:pt x="934" y="291"/>
                      </a:lnTo>
                      <a:lnTo>
                        <a:pt x="934" y="305"/>
                      </a:lnTo>
                      <a:lnTo>
                        <a:pt x="927" y="305"/>
                      </a:lnTo>
                      <a:lnTo>
                        <a:pt x="920" y="311"/>
                      </a:lnTo>
                      <a:lnTo>
                        <a:pt x="920" y="325"/>
                      </a:lnTo>
                      <a:lnTo>
                        <a:pt x="893" y="338"/>
                      </a:lnTo>
                      <a:lnTo>
                        <a:pt x="893" y="352"/>
                      </a:lnTo>
                      <a:lnTo>
                        <a:pt x="886" y="359"/>
                      </a:lnTo>
                      <a:lnTo>
                        <a:pt x="893" y="365"/>
                      </a:lnTo>
                      <a:lnTo>
                        <a:pt x="941" y="420"/>
                      </a:lnTo>
                      <a:lnTo>
                        <a:pt x="947" y="426"/>
                      </a:lnTo>
                      <a:lnTo>
                        <a:pt x="954" y="426"/>
                      </a:lnTo>
                      <a:lnTo>
                        <a:pt x="941" y="413"/>
                      </a:lnTo>
                      <a:lnTo>
                        <a:pt x="954" y="406"/>
                      </a:lnTo>
                      <a:lnTo>
                        <a:pt x="954" y="393"/>
                      </a:lnTo>
                      <a:lnTo>
                        <a:pt x="961" y="393"/>
                      </a:lnTo>
                      <a:lnTo>
                        <a:pt x="968" y="372"/>
                      </a:lnTo>
                      <a:lnTo>
                        <a:pt x="981" y="386"/>
                      </a:lnTo>
                      <a:lnTo>
                        <a:pt x="995" y="393"/>
                      </a:lnTo>
                      <a:lnTo>
                        <a:pt x="1002" y="386"/>
                      </a:lnTo>
                      <a:lnTo>
                        <a:pt x="1008" y="379"/>
                      </a:lnTo>
                      <a:lnTo>
                        <a:pt x="1008" y="372"/>
                      </a:lnTo>
                      <a:lnTo>
                        <a:pt x="1015" y="365"/>
                      </a:lnTo>
                      <a:lnTo>
                        <a:pt x="1022" y="352"/>
                      </a:lnTo>
                      <a:lnTo>
                        <a:pt x="1029" y="352"/>
                      </a:lnTo>
                      <a:lnTo>
                        <a:pt x="1035" y="359"/>
                      </a:lnTo>
                      <a:lnTo>
                        <a:pt x="1042" y="365"/>
                      </a:lnTo>
                      <a:lnTo>
                        <a:pt x="1035" y="372"/>
                      </a:lnTo>
                      <a:lnTo>
                        <a:pt x="1035" y="379"/>
                      </a:lnTo>
                      <a:lnTo>
                        <a:pt x="1035" y="386"/>
                      </a:lnTo>
                      <a:lnTo>
                        <a:pt x="1029" y="393"/>
                      </a:lnTo>
                      <a:lnTo>
                        <a:pt x="1022" y="399"/>
                      </a:lnTo>
                      <a:lnTo>
                        <a:pt x="1015" y="406"/>
                      </a:lnTo>
                      <a:lnTo>
                        <a:pt x="1022" y="406"/>
                      </a:lnTo>
                      <a:lnTo>
                        <a:pt x="1015" y="413"/>
                      </a:lnTo>
                      <a:lnTo>
                        <a:pt x="1008" y="413"/>
                      </a:lnTo>
                      <a:lnTo>
                        <a:pt x="1002" y="433"/>
                      </a:lnTo>
                      <a:lnTo>
                        <a:pt x="1002" y="440"/>
                      </a:lnTo>
                      <a:lnTo>
                        <a:pt x="995" y="447"/>
                      </a:lnTo>
                      <a:lnTo>
                        <a:pt x="1008" y="460"/>
                      </a:lnTo>
                      <a:lnTo>
                        <a:pt x="1015" y="467"/>
                      </a:lnTo>
                      <a:lnTo>
                        <a:pt x="1022" y="467"/>
                      </a:lnTo>
                      <a:lnTo>
                        <a:pt x="1022" y="474"/>
                      </a:lnTo>
                      <a:lnTo>
                        <a:pt x="1015" y="494"/>
                      </a:lnTo>
                      <a:lnTo>
                        <a:pt x="1008" y="494"/>
                      </a:lnTo>
                      <a:lnTo>
                        <a:pt x="1002" y="501"/>
                      </a:lnTo>
                      <a:lnTo>
                        <a:pt x="1015" y="501"/>
                      </a:lnTo>
                      <a:lnTo>
                        <a:pt x="1029" y="501"/>
                      </a:lnTo>
                      <a:lnTo>
                        <a:pt x="1035" y="494"/>
                      </a:lnTo>
                      <a:lnTo>
                        <a:pt x="1042" y="494"/>
                      </a:lnTo>
                      <a:lnTo>
                        <a:pt x="1049" y="494"/>
                      </a:lnTo>
                      <a:lnTo>
                        <a:pt x="1056" y="501"/>
                      </a:lnTo>
                      <a:lnTo>
                        <a:pt x="1062" y="501"/>
                      </a:lnTo>
                      <a:lnTo>
                        <a:pt x="1056" y="494"/>
                      </a:lnTo>
                      <a:lnTo>
                        <a:pt x="1062" y="494"/>
                      </a:lnTo>
                      <a:lnTo>
                        <a:pt x="1069" y="501"/>
                      </a:lnTo>
                      <a:lnTo>
                        <a:pt x="1076" y="501"/>
                      </a:lnTo>
                      <a:lnTo>
                        <a:pt x="1076" y="494"/>
                      </a:lnTo>
                      <a:lnTo>
                        <a:pt x="1083" y="494"/>
                      </a:lnTo>
                      <a:lnTo>
                        <a:pt x="1089" y="494"/>
                      </a:lnTo>
                      <a:lnTo>
                        <a:pt x="1089" y="501"/>
                      </a:lnTo>
                      <a:lnTo>
                        <a:pt x="1083" y="508"/>
                      </a:lnTo>
                      <a:lnTo>
                        <a:pt x="1089" y="514"/>
                      </a:lnTo>
                      <a:lnTo>
                        <a:pt x="1089" y="521"/>
                      </a:lnTo>
                      <a:lnTo>
                        <a:pt x="1096" y="521"/>
                      </a:lnTo>
                      <a:lnTo>
                        <a:pt x="1103" y="528"/>
                      </a:lnTo>
                      <a:lnTo>
                        <a:pt x="1110" y="521"/>
                      </a:lnTo>
                      <a:lnTo>
                        <a:pt x="1117" y="521"/>
                      </a:lnTo>
                      <a:lnTo>
                        <a:pt x="1117" y="528"/>
                      </a:lnTo>
                      <a:lnTo>
                        <a:pt x="1123" y="528"/>
                      </a:lnTo>
                      <a:lnTo>
                        <a:pt x="1123" y="535"/>
                      </a:lnTo>
                      <a:lnTo>
                        <a:pt x="1117" y="535"/>
                      </a:lnTo>
                      <a:lnTo>
                        <a:pt x="1123" y="541"/>
                      </a:lnTo>
                      <a:lnTo>
                        <a:pt x="1130" y="541"/>
                      </a:lnTo>
                      <a:lnTo>
                        <a:pt x="1137" y="548"/>
                      </a:lnTo>
                      <a:lnTo>
                        <a:pt x="1137" y="555"/>
                      </a:lnTo>
                      <a:lnTo>
                        <a:pt x="1144" y="562"/>
                      </a:lnTo>
                      <a:lnTo>
                        <a:pt x="1150" y="562"/>
                      </a:lnTo>
                      <a:lnTo>
                        <a:pt x="1157" y="562"/>
                      </a:lnTo>
                      <a:lnTo>
                        <a:pt x="1164" y="555"/>
                      </a:lnTo>
                      <a:lnTo>
                        <a:pt x="1171" y="555"/>
                      </a:lnTo>
                      <a:lnTo>
                        <a:pt x="1184" y="562"/>
                      </a:lnTo>
                      <a:lnTo>
                        <a:pt x="1191" y="562"/>
                      </a:lnTo>
                      <a:lnTo>
                        <a:pt x="1184" y="569"/>
                      </a:lnTo>
                      <a:lnTo>
                        <a:pt x="1191" y="569"/>
                      </a:lnTo>
                      <a:lnTo>
                        <a:pt x="1198" y="569"/>
                      </a:lnTo>
                      <a:lnTo>
                        <a:pt x="1211" y="575"/>
                      </a:lnTo>
                      <a:lnTo>
                        <a:pt x="1211" y="582"/>
                      </a:lnTo>
                      <a:lnTo>
                        <a:pt x="1211" y="589"/>
                      </a:lnTo>
                      <a:lnTo>
                        <a:pt x="1218" y="589"/>
                      </a:lnTo>
                      <a:lnTo>
                        <a:pt x="1211" y="596"/>
                      </a:lnTo>
                      <a:lnTo>
                        <a:pt x="1211" y="602"/>
                      </a:lnTo>
                      <a:lnTo>
                        <a:pt x="1218" y="623"/>
                      </a:lnTo>
                      <a:lnTo>
                        <a:pt x="1218" y="629"/>
                      </a:lnTo>
                      <a:lnTo>
                        <a:pt x="1232" y="636"/>
                      </a:lnTo>
                      <a:lnTo>
                        <a:pt x="1238" y="636"/>
                      </a:lnTo>
                      <a:lnTo>
                        <a:pt x="1245" y="636"/>
                      </a:lnTo>
                      <a:lnTo>
                        <a:pt x="1245" y="643"/>
                      </a:lnTo>
                      <a:lnTo>
                        <a:pt x="1232" y="650"/>
                      </a:lnTo>
                      <a:lnTo>
                        <a:pt x="1225" y="657"/>
                      </a:lnTo>
                      <a:lnTo>
                        <a:pt x="1218" y="657"/>
                      </a:lnTo>
                      <a:lnTo>
                        <a:pt x="1218" y="650"/>
                      </a:lnTo>
                      <a:lnTo>
                        <a:pt x="1211" y="650"/>
                      </a:lnTo>
                      <a:lnTo>
                        <a:pt x="1211" y="657"/>
                      </a:lnTo>
                      <a:lnTo>
                        <a:pt x="1198" y="663"/>
                      </a:lnTo>
                      <a:lnTo>
                        <a:pt x="1191" y="657"/>
                      </a:lnTo>
                      <a:lnTo>
                        <a:pt x="1184" y="643"/>
                      </a:lnTo>
                      <a:lnTo>
                        <a:pt x="1171" y="636"/>
                      </a:lnTo>
                      <a:lnTo>
                        <a:pt x="1150" y="636"/>
                      </a:lnTo>
                      <a:lnTo>
                        <a:pt x="1144" y="643"/>
                      </a:lnTo>
                      <a:lnTo>
                        <a:pt x="1137" y="643"/>
                      </a:lnTo>
                      <a:lnTo>
                        <a:pt x="1137" y="636"/>
                      </a:lnTo>
                      <a:lnTo>
                        <a:pt x="1130" y="636"/>
                      </a:lnTo>
                      <a:lnTo>
                        <a:pt x="1123" y="629"/>
                      </a:lnTo>
                      <a:lnTo>
                        <a:pt x="1123" y="636"/>
                      </a:lnTo>
                      <a:lnTo>
                        <a:pt x="1116" y="636"/>
                      </a:lnTo>
                      <a:lnTo>
                        <a:pt x="1110" y="643"/>
                      </a:lnTo>
                      <a:lnTo>
                        <a:pt x="1103" y="636"/>
                      </a:lnTo>
                      <a:lnTo>
                        <a:pt x="1096" y="636"/>
                      </a:lnTo>
                      <a:lnTo>
                        <a:pt x="1069" y="636"/>
                      </a:lnTo>
                      <a:lnTo>
                        <a:pt x="1056" y="636"/>
                      </a:lnTo>
                      <a:lnTo>
                        <a:pt x="1056" y="643"/>
                      </a:lnTo>
                      <a:lnTo>
                        <a:pt x="1062" y="650"/>
                      </a:lnTo>
                      <a:lnTo>
                        <a:pt x="1056" y="650"/>
                      </a:lnTo>
                      <a:lnTo>
                        <a:pt x="1062" y="650"/>
                      </a:lnTo>
                      <a:lnTo>
                        <a:pt x="1062" y="657"/>
                      </a:lnTo>
                      <a:lnTo>
                        <a:pt x="1069" y="657"/>
                      </a:lnTo>
                      <a:lnTo>
                        <a:pt x="1076" y="677"/>
                      </a:lnTo>
                      <a:lnTo>
                        <a:pt x="1076" y="684"/>
                      </a:lnTo>
                      <a:lnTo>
                        <a:pt x="1076" y="690"/>
                      </a:lnTo>
                      <a:lnTo>
                        <a:pt x="1076" y="697"/>
                      </a:lnTo>
                      <a:lnTo>
                        <a:pt x="1069" y="697"/>
                      </a:lnTo>
                      <a:lnTo>
                        <a:pt x="1062" y="704"/>
                      </a:lnTo>
                      <a:lnTo>
                        <a:pt x="1056" y="704"/>
                      </a:lnTo>
                      <a:lnTo>
                        <a:pt x="1056" y="711"/>
                      </a:lnTo>
                      <a:lnTo>
                        <a:pt x="1056" y="718"/>
                      </a:lnTo>
                      <a:lnTo>
                        <a:pt x="1042" y="731"/>
                      </a:lnTo>
                      <a:lnTo>
                        <a:pt x="1042" y="738"/>
                      </a:lnTo>
                      <a:lnTo>
                        <a:pt x="1029" y="738"/>
                      </a:lnTo>
                      <a:lnTo>
                        <a:pt x="1022" y="745"/>
                      </a:lnTo>
                      <a:lnTo>
                        <a:pt x="1015" y="751"/>
                      </a:lnTo>
                      <a:lnTo>
                        <a:pt x="1022" y="758"/>
                      </a:lnTo>
                      <a:lnTo>
                        <a:pt x="1029" y="758"/>
                      </a:lnTo>
                      <a:lnTo>
                        <a:pt x="1035" y="765"/>
                      </a:lnTo>
                      <a:lnTo>
                        <a:pt x="1042" y="758"/>
                      </a:lnTo>
                      <a:lnTo>
                        <a:pt x="1049" y="758"/>
                      </a:lnTo>
                      <a:lnTo>
                        <a:pt x="1056" y="751"/>
                      </a:lnTo>
                      <a:lnTo>
                        <a:pt x="1056" y="758"/>
                      </a:lnTo>
                      <a:lnTo>
                        <a:pt x="1062" y="758"/>
                      </a:lnTo>
                      <a:lnTo>
                        <a:pt x="1069" y="765"/>
                      </a:lnTo>
                      <a:lnTo>
                        <a:pt x="1062" y="772"/>
                      </a:lnTo>
                      <a:lnTo>
                        <a:pt x="1062" y="778"/>
                      </a:lnTo>
                      <a:lnTo>
                        <a:pt x="1062" y="792"/>
                      </a:lnTo>
                      <a:lnTo>
                        <a:pt x="1062" y="799"/>
                      </a:lnTo>
                      <a:lnTo>
                        <a:pt x="1049" y="805"/>
                      </a:lnTo>
                      <a:lnTo>
                        <a:pt x="1049" y="812"/>
                      </a:lnTo>
                      <a:lnTo>
                        <a:pt x="1049" y="819"/>
                      </a:lnTo>
                      <a:lnTo>
                        <a:pt x="1056" y="819"/>
                      </a:lnTo>
                      <a:lnTo>
                        <a:pt x="1056" y="826"/>
                      </a:lnTo>
                      <a:lnTo>
                        <a:pt x="1069" y="826"/>
                      </a:lnTo>
                      <a:lnTo>
                        <a:pt x="1076" y="833"/>
                      </a:lnTo>
                      <a:lnTo>
                        <a:pt x="1076" y="839"/>
                      </a:lnTo>
                      <a:lnTo>
                        <a:pt x="1083" y="846"/>
                      </a:lnTo>
                      <a:lnTo>
                        <a:pt x="1089" y="860"/>
                      </a:lnTo>
                      <a:lnTo>
                        <a:pt x="1076" y="873"/>
                      </a:lnTo>
                      <a:lnTo>
                        <a:pt x="1076" y="880"/>
                      </a:lnTo>
                      <a:lnTo>
                        <a:pt x="1076" y="894"/>
                      </a:lnTo>
                      <a:lnTo>
                        <a:pt x="1076" y="900"/>
                      </a:lnTo>
                      <a:lnTo>
                        <a:pt x="1076" y="907"/>
                      </a:lnTo>
                      <a:lnTo>
                        <a:pt x="1083" y="927"/>
                      </a:lnTo>
                      <a:lnTo>
                        <a:pt x="1083" y="941"/>
                      </a:lnTo>
                      <a:lnTo>
                        <a:pt x="1076" y="948"/>
                      </a:lnTo>
                      <a:lnTo>
                        <a:pt x="1076" y="941"/>
                      </a:lnTo>
                      <a:lnTo>
                        <a:pt x="1069" y="934"/>
                      </a:lnTo>
                      <a:lnTo>
                        <a:pt x="1062" y="927"/>
                      </a:lnTo>
                      <a:lnTo>
                        <a:pt x="1062" y="921"/>
                      </a:lnTo>
                      <a:lnTo>
                        <a:pt x="1056" y="914"/>
                      </a:lnTo>
                      <a:lnTo>
                        <a:pt x="1062" y="900"/>
                      </a:lnTo>
                      <a:lnTo>
                        <a:pt x="1062" y="894"/>
                      </a:lnTo>
                      <a:lnTo>
                        <a:pt x="1049" y="887"/>
                      </a:lnTo>
                      <a:lnTo>
                        <a:pt x="1049" y="894"/>
                      </a:lnTo>
                      <a:lnTo>
                        <a:pt x="1042" y="894"/>
                      </a:lnTo>
                      <a:lnTo>
                        <a:pt x="1042" y="900"/>
                      </a:lnTo>
                      <a:lnTo>
                        <a:pt x="1049" y="907"/>
                      </a:lnTo>
                      <a:lnTo>
                        <a:pt x="1049" y="914"/>
                      </a:lnTo>
                      <a:lnTo>
                        <a:pt x="1042" y="921"/>
                      </a:lnTo>
                      <a:lnTo>
                        <a:pt x="1042" y="927"/>
                      </a:lnTo>
                      <a:lnTo>
                        <a:pt x="1049" y="927"/>
                      </a:lnTo>
                      <a:lnTo>
                        <a:pt x="1056" y="927"/>
                      </a:lnTo>
                      <a:lnTo>
                        <a:pt x="1069" y="948"/>
                      </a:lnTo>
                      <a:lnTo>
                        <a:pt x="1076" y="954"/>
                      </a:lnTo>
                      <a:lnTo>
                        <a:pt x="1076" y="961"/>
                      </a:lnTo>
                      <a:lnTo>
                        <a:pt x="1056" y="968"/>
                      </a:lnTo>
                      <a:lnTo>
                        <a:pt x="1035" y="968"/>
                      </a:lnTo>
                      <a:lnTo>
                        <a:pt x="1035" y="975"/>
                      </a:lnTo>
                      <a:lnTo>
                        <a:pt x="1035" y="982"/>
                      </a:lnTo>
                      <a:lnTo>
                        <a:pt x="1042" y="995"/>
                      </a:lnTo>
                      <a:lnTo>
                        <a:pt x="1049" y="995"/>
                      </a:lnTo>
                      <a:lnTo>
                        <a:pt x="1042" y="1002"/>
                      </a:lnTo>
                      <a:lnTo>
                        <a:pt x="1035" y="1009"/>
                      </a:lnTo>
                      <a:lnTo>
                        <a:pt x="1042" y="1015"/>
                      </a:lnTo>
                      <a:lnTo>
                        <a:pt x="1049" y="1036"/>
                      </a:lnTo>
                      <a:lnTo>
                        <a:pt x="1049" y="1049"/>
                      </a:lnTo>
                      <a:lnTo>
                        <a:pt x="1049" y="1056"/>
                      </a:lnTo>
                      <a:lnTo>
                        <a:pt x="1042" y="1070"/>
                      </a:lnTo>
                      <a:lnTo>
                        <a:pt x="1056" y="1083"/>
                      </a:lnTo>
                      <a:lnTo>
                        <a:pt x="1049" y="1090"/>
                      </a:lnTo>
                      <a:lnTo>
                        <a:pt x="1042" y="1103"/>
                      </a:lnTo>
                      <a:lnTo>
                        <a:pt x="1042" y="1110"/>
                      </a:lnTo>
                      <a:lnTo>
                        <a:pt x="1042" y="1117"/>
                      </a:lnTo>
                      <a:lnTo>
                        <a:pt x="1035" y="1124"/>
                      </a:lnTo>
                      <a:lnTo>
                        <a:pt x="1028" y="1131"/>
                      </a:lnTo>
                      <a:lnTo>
                        <a:pt x="1022" y="1137"/>
                      </a:lnTo>
                      <a:lnTo>
                        <a:pt x="1015" y="1137"/>
                      </a:lnTo>
                      <a:lnTo>
                        <a:pt x="1022" y="1144"/>
                      </a:lnTo>
                      <a:lnTo>
                        <a:pt x="1028" y="1151"/>
                      </a:lnTo>
                      <a:lnTo>
                        <a:pt x="1028" y="1164"/>
                      </a:lnTo>
                      <a:lnTo>
                        <a:pt x="1035" y="1164"/>
                      </a:lnTo>
                      <a:lnTo>
                        <a:pt x="1042" y="1171"/>
                      </a:lnTo>
                      <a:lnTo>
                        <a:pt x="1049" y="1171"/>
                      </a:lnTo>
                      <a:lnTo>
                        <a:pt x="1042" y="1178"/>
                      </a:lnTo>
                      <a:lnTo>
                        <a:pt x="1049" y="1185"/>
                      </a:lnTo>
                      <a:lnTo>
                        <a:pt x="1049" y="1198"/>
                      </a:lnTo>
                      <a:lnTo>
                        <a:pt x="1056" y="1212"/>
                      </a:lnTo>
                      <a:lnTo>
                        <a:pt x="1062" y="1212"/>
                      </a:lnTo>
                      <a:lnTo>
                        <a:pt x="1069" y="1212"/>
                      </a:lnTo>
                      <a:lnTo>
                        <a:pt x="1076" y="1218"/>
                      </a:lnTo>
                      <a:lnTo>
                        <a:pt x="1089" y="1239"/>
                      </a:lnTo>
                      <a:lnTo>
                        <a:pt x="1096" y="1266"/>
                      </a:lnTo>
                      <a:lnTo>
                        <a:pt x="1110" y="1266"/>
                      </a:lnTo>
                      <a:lnTo>
                        <a:pt x="1116" y="1266"/>
                      </a:lnTo>
                      <a:lnTo>
                        <a:pt x="1123" y="1273"/>
                      </a:lnTo>
                      <a:lnTo>
                        <a:pt x="1130" y="1266"/>
                      </a:lnTo>
                      <a:lnTo>
                        <a:pt x="1143" y="1273"/>
                      </a:lnTo>
                      <a:lnTo>
                        <a:pt x="1164" y="1273"/>
                      </a:lnTo>
                      <a:lnTo>
                        <a:pt x="1164" y="1266"/>
                      </a:lnTo>
                      <a:lnTo>
                        <a:pt x="1177" y="1266"/>
                      </a:lnTo>
                      <a:lnTo>
                        <a:pt x="1184" y="1266"/>
                      </a:lnTo>
                      <a:lnTo>
                        <a:pt x="1184" y="1273"/>
                      </a:lnTo>
                      <a:lnTo>
                        <a:pt x="1191" y="1279"/>
                      </a:lnTo>
                      <a:lnTo>
                        <a:pt x="1191" y="1293"/>
                      </a:lnTo>
                      <a:lnTo>
                        <a:pt x="1191" y="1300"/>
                      </a:lnTo>
                      <a:lnTo>
                        <a:pt x="1198" y="1313"/>
                      </a:lnTo>
                      <a:lnTo>
                        <a:pt x="1198" y="1320"/>
                      </a:lnTo>
                      <a:lnTo>
                        <a:pt x="1198" y="1340"/>
                      </a:lnTo>
                      <a:lnTo>
                        <a:pt x="1184" y="1347"/>
                      </a:lnTo>
                      <a:lnTo>
                        <a:pt x="1177" y="1354"/>
                      </a:lnTo>
                      <a:lnTo>
                        <a:pt x="1171" y="1374"/>
                      </a:lnTo>
                      <a:lnTo>
                        <a:pt x="1171" y="1381"/>
                      </a:lnTo>
                      <a:lnTo>
                        <a:pt x="1157" y="1408"/>
                      </a:lnTo>
                      <a:lnTo>
                        <a:pt x="1157" y="1415"/>
                      </a:lnTo>
                      <a:lnTo>
                        <a:pt x="1164" y="1422"/>
                      </a:lnTo>
                      <a:lnTo>
                        <a:pt x="1157" y="1435"/>
                      </a:lnTo>
                      <a:lnTo>
                        <a:pt x="1150" y="1449"/>
                      </a:lnTo>
                      <a:lnTo>
                        <a:pt x="1144" y="1449"/>
                      </a:lnTo>
                      <a:lnTo>
                        <a:pt x="1137" y="1442"/>
                      </a:lnTo>
                      <a:lnTo>
                        <a:pt x="1130" y="1442"/>
                      </a:lnTo>
                      <a:lnTo>
                        <a:pt x="1123" y="1455"/>
                      </a:lnTo>
                      <a:lnTo>
                        <a:pt x="1116" y="1462"/>
                      </a:lnTo>
                      <a:lnTo>
                        <a:pt x="1123" y="1469"/>
                      </a:lnTo>
                      <a:lnTo>
                        <a:pt x="1116" y="1483"/>
                      </a:lnTo>
                      <a:lnTo>
                        <a:pt x="1116" y="1496"/>
                      </a:lnTo>
                      <a:lnTo>
                        <a:pt x="1096" y="1489"/>
                      </a:lnTo>
                      <a:lnTo>
                        <a:pt x="1096" y="1496"/>
                      </a:lnTo>
                      <a:lnTo>
                        <a:pt x="1089" y="1496"/>
                      </a:lnTo>
                      <a:lnTo>
                        <a:pt x="1089" y="1489"/>
                      </a:lnTo>
                      <a:lnTo>
                        <a:pt x="1076" y="1489"/>
                      </a:lnTo>
                      <a:lnTo>
                        <a:pt x="1076" y="1496"/>
                      </a:lnTo>
                      <a:lnTo>
                        <a:pt x="1062" y="1496"/>
                      </a:lnTo>
                      <a:lnTo>
                        <a:pt x="1062" y="1503"/>
                      </a:lnTo>
                      <a:lnTo>
                        <a:pt x="1056" y="1503"/>
                      </a:lnTo>
                      <a:lnTo>
                        <a:pt x="1056" y="1510"/>
                      </a:lnTo>
                      <a:lnTo>
                        <a:pt x="1049" y="1510"/>
                      </a:lnTo>
                      <a:lnTo>
                        <a:pt x="1049" y="1503"/>
                      </a:lnTo>
                      <a:lnTo>
                        <a:pt x="1042" y="1503"/>
                      </a:lnTo>
                      <a:lnTo>
                        <a:pt x="1042" y="1510"/>
                      </a:lnTo>
                      <a:lnTo>
                        <a:pt x="1042" y="1516"/>
                      </a:lnTo>
                      <a:lnTo>
                        <a:pt x="1042" y="1523"/>
                      </a:lnTo>
                      <a:lnTo>
                        <a:pt x="1042" y="1530"/>
                      </a:lnTo>
                      <a:lnTo>
                        <a:pt x="1035" y="1530"/>
                      </a:lnTo>
                      <a:lnTo>
                        <a:pt x="1028" y="1537"/>
                      </a:lnTo>
                      <a:lnTo>
                        <a:pt x="1028" y="1543"/>
                      </a:lnTo>
                      <a:lnTo>
                        <a:pt x="1008" y="1571"/>
                      </a:lnTo>
                      <a:lnTo>
                        <a:pt x="1015" y="1577"/>
                      </a:lnTo>
                      <a:lnTo>
                        <a:pt x="1008" y="1577"/>
                      </a:lnTo>
                      <a:lnTo>
                        <a:pt x="995" y="1598"/>
                      </a:lnTo>
                      <a:lnTo>
                        <a:pt x="981" y="1604"/>
                      </a:lnTo>
                      <a:lnTo>
                        <a:pt x="981" y="1598"/>
                      </a:lnTo>
                      <a:lnTo>
                        <a:pt x="974" y="1598"/>
                      </a:lnTo>
                      <a:lnTo>
                        <a:pt x="968" y="1591"/>
                      </a:lnTo>
                      <a:lnTo>
                        <a:pt x="961" y="1577"/>
                      </a:lnTo>
                      <a:lnTo>
                        <a:pt x="961" y="1564"/>
                      </a:lnTo>
                      <a:lnTo>
                        <a:pt x="954" y="1557"/>
                      </a:lnTo>
                      <a:lnTo>
                        <a:pt x="934" y="1550"/>
                      </a:lnTo>
                      <a:lnTo>
                        <a:pt x="927" y="1550"/>
                      </a:lnTo>
                      <a:lnTo>
                        <a:pt x="920" y="1537"/>
                      </a:lnTo>
                      <a:lnTo>
                        <a:pt x="920" y="1530"/>
                      </a:lnTo>
                      <a:lnTo>
                        <a:pt x="920" y="1523"/>
                      </a:lnTo>
                      <a:lnTo>
                        <a:pt x="920" y="1516"/>
                      </a:lnTo>
                      <a:lnTo>
                        <a:pt x="907" y="1516"/>
                      </a:lnTo>
                      <a:lnTo>
                        <a:pt x="900" y="1516"/>
                      </a:lnTo>
                      <a:lnTo>
                        <a:pt x="900" y="1503"/>
                      </a:lnTo>
                      <a:lnTo>
                        <a:pt x="893" y="1503"/>
                      </a:lnTo>
                      <a:lnTo>
                        <a:pt x="886" y="1496"/>
                      </a:lnTo>
                      <a:lnTo>
                        <a:pt x="880" y="1510"/>
                      </a:lnTo>
                      <a:lnTo>
                        <a:pt x="886" y="1516"/>
                      </a:lnTo>
                      <a:lnTo>
                        <a:pt x="893" y="1516"/>
                      </a:lnTo>
                      <a:lnTo>
                        <a:pt x="886" y="1537"/>
                      </a:lnTo>
                      <a:lnTo>
                        <a:pt x="886" y="1544"/>
                      </a:lnTo>
                      <a:lnTo>
                        <a:pt x="880" y="1544"/>
                      </a:lnTo>
                      <a:lnTo>
                        <a:pt x="880" y="1564"/>
                      </a:lnTo>
                      <a:lnTo>
                        <a:pt x="886" y="1564"/>
                      </a:lnTo>
                      <a:lnTo>
                        <a:pt x="886" y="1571"/>
                      </a:lnTo>
                      <a:lnTo>
                        <a:pt x="886" y="1577"/>
                      </a:lnTo>
                      <a:lnTo>
                        <a:pt x="886" y="1584"/>
                      </a:lnTo>
                      <a:lnTo>
                        <a:pt x="886" y="1591"/>
                      </a:lnTo>
                      <a:lnTo>
                        <a:pt x="886" y="1584"/>
                      </a:lnTo>
                      <a:lnTo>
                        <a:pt x="886" y="1577"/>
                      </a:lnTo>
                      <a:lnTo>
                        <a:pt x="893" y="1577"/>
                      </a:lnTo>
                      <a:lnTo>
                        <a:pt x="893" y="1584"/>
                      </a:lnTo>
                      <a:lnTo>
                        <a:pt x="893" y="1591"/>
                      </a:lnTo>
                      <a:lnTo>
                        <a:pt x="893" y="1598"/>
                      </a:lnTo>
                      <a:lnTo>
                        <a:pt x="886" y="1604"/>
                      </a:lnTo>
                      <a:lnTo>
                        <a:pt x="886" y="1618"/>
                      </a:lnTo>
                      <a:lnTo>
                        <a:pt x="893" y="1632"/>
                      </a:lnTo>
                      <a:lnTo>
                        <a:pt x="886" y="1638"/>
                      </a:lnTo>
                      <a:lnTo>
                        <a:pt x="880" y="1638"/>
                      </a:lnTo>
                      <a:lnTo>
                        <a:pt x="873" y="1638"/>
                      </a:lnTo>
                      <a:lnTo>
                        <a:pt x="866" y="1638"/>
                      </a:lnTo>
                      <a:lnTo>
                        <a:pt x="866" y="1652"/>
                      </a:lnTo>
                      <a:lnTo>
                        <a:pt x="852" y="1652"/>
                      </a:lnTo>
                      <a:lnTo>
                        <a:pt x="852" y="1659"/>
                      </a:lnTo>
                      <a:lnTo>
                        <a:pt x="846" y="1659"/>
                      </a:lnTo>
                      <a:lnTo>
                        <a:pt x="846" y="1665"/>
                      </a:lnTo>
                      <a:lnTo>
                        <a:pt x="839" y="1659"/>
                      </a:lnTo>
                      <a:lnTo>
                        <a:pt x="832" y="1665"/>
                      </a:lnTo>
                      <a:lnTo>
                        <a:pt x="825" y="1665"/>
                      </a:lnTo>
                      <a:lnTo>
                        <a:pt x="825" y="1672"/>
                      </a:lnTo>
                      <a:lnTo>
                        <a:pt x="819" y="1686"/>
                      </a:lnTo>
                      <a:lnTo>
                        <a:pt x="819" y="1692"/>
                      </a:lnTo>
                      <a:lnTo>
                        <a:pt x="819" y="1706"/>
                      </a:lnTo>
                      <a:lnTo>
                        <a:pt x="819" y="1713"/>
                      </a:lnTo>
                      <a:lnTo>
                        <a:pt x="812" y="1720"/>
                      </a:lnTo>
                      <a:lnTo>
                        <a:pt x="798" y="1713"/>
                      </a:lnTo>
                      <a:lnTo>
                        <a:pt x="792" y="1720"/>
                      </a:lnTo>
                      <a:lnTo>
                        <a:pt x="792" y="1726"/>
                      </a:lnTo>
                      <a:lnTo>
                        <a:pt x="778" y="1733"/>
                      </a:lnTo>
                      <a:lnTo>
                        <a:pt x="778" y="1740"/>
                      </a:lnTo>
                      <a:lnTo>
                        <a:pt x="771" y="1747"/>
                      </a:lnTo>
                      <a:lnTo>
                        <a:pt x="771" y="1760"/>
                      </a:lnTo>
                      <a:lnTo>
                        <a:pt x="771" y="1767"/>
                      </a:lnTo>
                      <a:lnTo>
                        <a:pt x="771" y="1774"/>
                      </a:lnTo>
                      <a:lnTo>
                        <a:pt x="765" y="1767"/>
                      </a:lnTo>
                      <a:lnTo>
                        <a:pt x="758" y="1767"/>
                      </a:lnTo>
                      <a:lnTo>
                        <a:pt x="758" y="1774"/>
                      </a:lnTo>
                      <a:lnTo>
                        <a:pt x="758" y="1780"/>
                      </a:lnTo>
                      <a:lnTo>
                        <a:pt x="751" y="1787"/>
                      </a:lnTo>
                      <a:lnTo>
                        <a:pt x="751" y="1794"/>
                      </a:lnTo>
                      <a:lnTo>
                        <a:pt x="758" y="1794"/>
                      </a:lnTo>
                      <a:lnTo>
                        <a:pt x="751" y="1801"/>
                      </a:lnTo>
                      <a:lnTo>
                        <a:pt x="751" y="1807"/>
                      </a:lnTo>
                      <a:lnTo>
                        <a:pt x="744" y="1814"/>
                      </a:lnTo>
                      <a:lnTo>
                        <a:pt x="737" y="1835"/>
                      </a:lnTo>
                      <a:lnTo>
                        <a:pt x="731" y="1835"/>
                      </a:lnTo>
                      <a:lnTo>
                        <a:pt x="724" y="1835"/>
                      </a:lnTo>
                      <a:lnTo>
                        <a:pt x="724" y="1828"/>
                      </a:lnTo>
                      <a:lnTo>
                        <a:pt x="724" y="1821"/>
                      </a:lnTo>
                      <a:lnTo>
                        <a:pt x="717" y="1828"/>
                      </a:lnTo>
                      <a:lnTo>
                        <a:pt x="717" y="1821"/>
                      </a:lnTo>
                      <a:lnTo>
                        <a:pt x="704" y="1821"/>
                      </a:lnTo>
                      <a:lnTo>
                        <a:pt x="697" y="1821"/>
                      </a:lnTo>
                      <a:lnTo>
                        <a:pt x="690" y="1821"/>
                      </a:lnTo>
                      <a:lnTo>
                        <a:pt x="683" y="1814"/>
                      </a:lnTo>
                      <a:lnTo>
                        <a:pt x="683" y="1807"/>
                      </a:lnTo>
                      <a:lnTo>
                        <a:pt x="677" y="1807"/>
                      </a:lnTo>
                      <a:lnTo>
                        <a:pt x="670" y="1807"/>
                      </a:lnTo>
                      <a:lnTo>
                        <a:pt x="663" y="1814"/>
                      </a:lnTo>
                      <a:lnTo>
                        <a:pt x="663" y="1821"/>
                      </a:lnTo>
                      <a:lnTo>
                        <a:pt x="656" y="1821"/>
                      </a:lnTo>
                      <a:lnTo>
                        <a:pt x="670" y="1835"/>
                      </a:lnTo>
                      <a:lnTo>
                        <a:pt x="663" y="1848"/>
                      </a:lnTo>
                      <a:lnTo>
                        <a:pt x="663" y="1841"/>
                      </a:lnTo>
                      <a:lnTo>
                        <a:pt x="656" y="1841"/>
                      </a:lnTo>
                      <a:lnTo>
                        <a:pt x="643" y="1848"/>
                      </a:lnTo>
                      <a:lnTo>
                        <a:pt x="643" y="1841"/>
                      </a:lnTo>
                      <a:lnTo>
                        <a:pt x="636" y="1848"/>
                      </a:lnTo>
                      <a:lnTo>
                        <a:pt x="636" y="1855"/>
                      </a:lnTo>
                      <a:lnTo>
                        <a:pt x="636" y="1862"/>
                      </a:lnTo>
                      <a:lnTo>
                        <a:pt x="616" y="1855"/>
                      </a:lnTo>
                      <a:lnTo>
                        <a:pt x="609" y="1862"/>
                      </a:lnTo>
                      <a:lnTo>
                        <a:pt x="602" y="1848"/>
                      </a:lnTo>
                      <a:lnTo>
                        <a:pt x="595" y="1855"/>
                      </a:lnTo>
                      <a:lnTo>
                        <a:pt x="575" y="1855"/>
                      </a:lnTo>
                      <a:lnTo>
                        <a:pt x="555" y="1862"/>
                      </a:lnTo>
                      <a:lnTo>
                        <a:pt x="548" y="1868"/>
                      </a:lnTo>
                      <a:lnTo>
                        <a:pt x="541" y="1875"/>
                      </a:lnTo>
                      <a:lnTo>
                        <a:pt x="534" y="1889"/>
                      </a:lnTo>
                      <a:lnTo>
                        <a:pt x="534" y="1895"/>
                      </a:lnTo>
                      <a:lnTo>
                        <a:pt x="528" y="1895"/>
                      </a:lnTo>
                      <a:lnTo>
                        <a:pt x="521" y="1902"/>
                      </a:lnTo>
                      <a:lnTo>
                        <a:pt x="514" y="1909"/>
                      </a:lnTo>
                      <a:lnTo>
                        <a:pt x="507" y="1916"/>
                      </a:lnTo>
                      <a:lnTo>
                        <a:pt x="507" y="1923"/>
                      </a:lnTo>
                      <a:lnTo>
                        <a:pt x="507" y="1929"/>
                      </a:lnTo>
                      <a:lnTo>
                        <a:pt x="507" y="1936"/>
                      </a:lnTo>
                      <a:lnTo>
                        <a:pt x="507" y="1950"/>
                      </a:lnTo>
                      <a:lnTo>
                        <a:pt x="501" y="1950"/>
                      </a:lnTo>
                      <a:lnTo>
                        <a:pt x="507" y="1956"/>
                      </a:lnTo>
                      <a:lnTo>
                        <a:pt x="501" y="1970"/>
                      </a:lnTo>
                      <a:lnTo>
                        <a:pt x="501" y="1983"/>
                      </a:lnTo>
                      <a:lnTo>
                        <a:pt x="494" y="1990"/>
                      </a:lnTo>
                      <a:lnTo>
                        <a:pt x="487" y="1977"/>
                      </a:lnTo>
                      <a:lnTo>
                        <a:pt x="480" y="1977"/>
                      </a:lnTo>
                      <a:lnTo>
                        <a:pt x="467" y="1977"/>
                      </a:lnTo>
                      <a:lnTo>
                        <a:pt x="467" y="1963"/>
                      </a:lnTo>
                      <a:lnTo>
                        <a:pt x="467" y="1950"/>
                      </a:lnTo>
                      <a:lnTo>
                        <a:pt x="467" y="1943"/>
                      </a:lnTo>
                      <a:lnTo>
                        <a:pt x="467" y="1936"/>
                      </a:lnTo>
                      <a:lnTo>
                        <a:pt x="473" y="1923"/>
                      </a:lnTo>
                      <a:lnTo>
                        <a:pt x="467" y="1923"/>
                      </a:lnTo>
                      <a:lnTo>
                        <a:pt x="467" y="1916"/>
                      </a:lnTo>
                      <a:lnTo>
                        <a:pt x="467" y="1909"/>
                      </a:lnTo>
                      <a:lnTo>
                        <a:pt x="473" y="1889"/>
                      </a:lnTo>
                      <a:lnTo>
                        <a:pt x="460" y="1895"/>
                      </a:lnTo>
                      <a:lnTo>
                        <a:pt x="453" y="1895"/>
                      </a:lnTo>
                      <a:lnTo>
                        <a:pt x="440" y="1902"/>
                      </a:lnTo>
                      <a:lnTo>
                        <a:pt x="440" y="1909"/>
                      </a:lnTo>
                      <a:lnTo>
                        <a:pt x="440" y="1916"/>
                      </a:lnTo>
                      <a:lnTo>
                        <a:pt x="446" y="1923"/>
                      </a:lnTo>
                      <a:lnTo>
                        <a:pt x="440" y="1929"/>
                      </a:lnTo>
                      <a:lnTo>
                        <a:pt x="440" y="1936"/>
                      </a:lnTo>
                      <a:lnTo>
                        <a:pt x="446" y="1943"/>
                      </a:lnTo>
                      <a:lnTo>
                        <a:pt x="453" y="1950"/>
                      </a:lnTo>
                      <a:lnTo>
                        <a:pt x="446" y="1950"/>
                      </a:lnTo>
                      <a:lnTo>
                        <a:pt x="440" y="1950"/>
                      </a:lnTo>
                      <a:lnTo>
                        <a:pt x="426" y="1950"/>
                      </a:lnTo>
                      <a:lnTo>
                        <a:pt x="419" y="1956"/>
                      </a:lnTo>
                      <a:lnTo>
                        <a:pt x="413" y="1936"/>
                      </a:lnTo>
                      <a:lnTo>
                        <a:pt x="406" y="1929"/>
                      </a:lnTo>
                      <a:lnTo>
                        <a:pt x="399" y="1916"/>
                      </a:lnTo>
                      <a:lnTo>
                        <a:pt x="386" y="1902"/>
                      </a:lnTo>
                      <a:lnTo>
                        <a:pt x="386" y="1895"/>
                      </a:lnTo>
                      <a:lnTo>
                        <a:pt x="379" y="1895"/>
                      </a:lnTo>
                      <a:lnTo>
                        <a:pt x="372" y="1895"/>
                      </a:lnTo>
                      <a:lnTo>
                        <a:pt x="372" y="1889"/>
                      </a:lnTo>
                      <a:lnTo>
                        <a:pt x="365" y="1875"/>
                      </a:lnTo>
                      <a:lnTo>
                        <a:pt x="352" y="1868"/>
                      </a:lnTo>
                      <a:lnTo>
                        <a:pt x="345" y="1862"/>
                      </a:lnTo>
                      <a:lnTo>
                        <a:pt x="331" y="1855"/>
                      </a:lnTo>
                      <a:lnTo>
                        <a:pt x="325" y="1855"/>
                      </a:lnTo>
                      <a:lnTo>
                        <a:pt x="311" y="1848"/>
                      </a:lnTo>
                      <a:lnTo>
                        <a:pt x="304" y="1841"/>
                      </a:lnTo>
                      <a:lnTo>
                        <a:pt x="304" y="1835"/>
                      </a:lnTo>
                      <a:lnTo>
                        <a:pt x="298" y="1835"/>
                      </a:lnTo>
                      <a:lnTo>
                        <a:pt x="291" y="1835"/>
                      </a:lnTo>
                      <a:lnTo>
                        <a:pt x="284" y="1835"/>
                      </a:lnTo>
                      <a:lnTo>
                        <a:pt x="284" y="1828"/>
                      </a:lnTo>
                      <a:lnTo>
                        <a:pt x="284" y="1821"/>
                      </a:lnTo>
                      <a:lnTo>
                        <a:pt x="277" y="1814"/>
                      </a:lnTo>
                      <a:lnTo>
                        <a:pt x="277" y="1807"/>
                      </a:lnTo>
                      <a:lnTo>
                        <a:pt x="264" y="1807"/>
                      </a:lnTo>
                      <a:lnTo>
                        <a:pt x="264" y="1801"/>
                      </a:lnTo>
                      <a:lnTo>
                        <a:pt x="270" y="1801"/>
                      </a:lnTo>
                      <a:lnTo>
                        <a:pt x="270" y="1794"/>
                      </a:lnTo>
                      <a:lnTo>
                        <a:pt x="264" y="1801"/>
                      </a:lnTo>
                      <a:lnTo>
                        <a:pt x="257" y="1794"/>
                      </a:lnTo>
                      <a:lnTo>
                        <a:pt x="250" y="1801"/>
                      </a:lnTo>
                      <a:lnTo>
                        <a:pt x="243" y="1794"/>
                      </a:lnTo>
                      <a:lnTo>
                        <a:pt x="243" y="1787"/>
                      </a:lnTo>
                      <a:lnTo>
                        <a:pt x="250" y="1780"/>
                      </a:lnTo>
                      <a:lnTo>
                        <a:pt x="250" y="1767"/>
                      </a:lnTo>
                      <a:lnTo>
                        <a:pt x="250" y="1753"/>
                      </a:lnTo>
                      <a:lnTo>
                        <a:pt x="250" y="1747"/>
                      </a:lnTo>
                      <a:lnTo>
                        <a:pt x="250" y="1733"/>
                      </a:lnTo>
                      <a:lnTo>
                        <a:pt x="250" y="1713"/>
                      </a:lnTo>
                      <a:lnTo>
                        <a:pt x="243" y="1692"/>
                      </a:lnTo>
                      <a:lnTo>
                        <a:pt x="237" y="1692"/>
                      </a:lnTo>
                      <a:lnTo>
                        <a:pt x="230" y="1686"/>
                      </a:lnTo>
                      <a:lnTo>
                        <a:pt x="230" y="1679"/>
                      </a:lnTo>
                      <a:lnTo>
                        <a:pt x="223" y="1679"/>
                      </a:lnTo>
                      <a:lnTo>
                        <a:pt x="216" y="1672"/>
                      </a:lnTo>
                      <a:lnTo>
                        <a:pt x="210" y="1672"/>
                      </a:lnTo>
                      <a:lnTo>
                        <a:pt x="210" y="1659"/>
                      </a:lnTo>
                      <a:lnTo>
                        <a:pt x="216" y="1659"/>
                      </a:lnTo>
                      <a:lnTo>
                        <a:pt x="230" y="1659"/>
                      </a:lnTo>
                      <a:lnTo>
                        <a:pt x="230" y="1625"/>
                      </a:lnTo>
                      <a:lnTo>
                        <a:pt x="237" y="1625"/>
                      </a:lnTo>
                      <a:lnTo>
                        <a:pt x="243" y="1618"/>
                      </a:lnTo>
                      <a:lnTo>
                        <a:pt x="243" y="1598"/>
                      </a:lnTo>
                      <a:lnTo>
                        <a:pt x="237" y="1598"/>
                      </a:lnTo>
                      <a:lnTo>
                        <a:pt x="237" y="1584"/>
                      </a:lnTo>
                      <a:lnTo>
                        <a:pt x="223" y="1584"/>
                      </a:lnTo>
                      <a:lnTo>
                        <a:pt x="196" y="1550"/>
                      </a:lnTo>
                      <a:lnTo>
                        <a:pt x="196" y="1543"/>
                      </a:lnTo>
                      <a:lnTo>
                        <a:pt x="203" y="1537"/>
                      </a:lnTo>
                      <a:lnTo>
                        <a:pt x="210" y="1530"/>
                      </a:lnTo>
                      <a:lnTo>
                        <a:pt x="210" y="1516"/>
                      </a:lnTo>
                      <a:lnTo>
                        <a:pt x="203" y="1516"/>
                      </a:lnTo>
                      <a:lnTo>
                        <a:pt x="203" y="1510"/>
                      </a:lnTo>
                      <a:lnTo>
                        <a:pt x="210" y="1503"/>
                      </a:lnTo>
                      <a:lnTo>
                        <a:pt x="216" y="1503"/>
                      </a:lnTo>
                      <a:lnTo>
                        <a:pt x="223" y="1503"/>
                      </a:lnTo>
                      <a:lnTo>
                        <a:pt x="230" y="1503"/>
                      </a:lnTo>
                      <a:lnTo>
                        <a:pt x="237" y="1503"/>
                      </a:lnTo>
                      <a:lnTo>
                        <a:pt x="243" y="1503"/>
                      </a:lnTo>
                      <a:lnTo>
                        <a:pt x="257" y="1496"/>
                      </a:lnTo>
                      <a:lnTo>
                        <a:pt x="270" y="1489"/>
                      </a:lnTo>
                      <a:lnTo>
                        <a:pt x="277" y="1482"/>
                      </a:lnTo>
                      <a:lnTo>
                        <a:pt x="291" y="1476"/>
                      </a:lnTo>
                      <a:lnTo>
                        <a:pt x="291" y="1462"/>
                      </a:lnTo>
                      <a:lnTo>
                        <a:pt x="291" y="1442"/>
                      </a:lnTo>
                      <a:lnTo>
                        <a:pt x="318" y="1435"/>
                      </a:lnTo>
                      <a:lnTo>
                        <a:pt x="325" y="1428"/>
                      </a:lnTo>
                      <a:lnTo>
                        <a:pt x="325" y="1422"/>
                      </a:lnTo>
                      <a:lnTo>
                        <a:pt x="331" y="1408"/>
                      </a:lnTo>
                      <a:lnTo>
                        <a:pt x="345" y="1408"/>
                      </a:lnTo>
                      <a:lnTo>
                        <a:pt x="352" y="1408"/>
                      </a:lnTo>
                      <a:lnTo>
                        <a:pt x="352" y="1415"/>
                      </a:lnTo>
                      <a:lnTo>
                        <a:pt x="372" y="1408"/>
                      </a:lnTo>
                      <a:lnTo>
                        <a:pt x="365" y="1394"/>
                      </a:lnTo>
                      <a:lnTo>
                        <a:pt x="372" y="1374"/>
                      </a:lnTo>
                      <a:lnTo>
                        <a:pt x="372" y="1367"/>
                      </a:lnTo>
                      <a:lnTo>
                        <a:pt x="352" y="1367"/>
                      </a:lnTo>
                      <a:lnTo>
                        <a:pt x="352" y="1374"/>
                      </a:lnTo>
                      <a:lnTo>
                        <a:pt x="345" y="1374"/>
                      </a:lnTo>
                      <a:lnTo>
                        <a:pt x="318" y="1388"/>
                      </a:lnTo>
                      <a:lnTo>
                        <a:pt x="318" y="1381"/>
                      </a:lnTo>
                      <a:lnTo>
                        <a:pt x="297" y="1394"/>
                      </a:lnTo>
                      <a:lnTo>
                        <a:pt x="297" y="1401"/>
                      </a:lnTo>
                      <a:lnTo>
                        <a:pt x="291" y="1401"/>
                      </a:lnTo>
                      <a:lnTo>
                        <a:pt x="284" y="1408"/>
                      </a:lnTo>
                      <a:lnTo>
                        <a:pt x="264" y="1408"/>
                      </a:lnTo>
                      <a:lnTo>
                        <a:pt x="257" y="1415"/>
                      </a:lnTo>
                      <a:lnTo>
                        <a:pt x="250" y="1415"/>
                      </a:lnTo>
                      <a:lnTo>
                        <a:pt x="250" y="1394"/>
                      </a:lnTo>
                      <a:lnTo>
                        <a:pt x="257" y="1394"/>
                      </a:lnTo>
                      <a:lnTo>
                        <a:pt x="250" y="1388"/>
                      </a:lnTo>
                      <a:lnTo>
                        <a:pt x="257" y="1381"/>
                      </a:lnTo>
                      <a:lnTo>
                        <a:pt x="264" y="1361"/>
                      </a:lnTo>
                      <a:lnTo>
                        <a:pt x="284" y="1354"/>
                      </a:lnTo>
                      <a:lnTo>
                        <a:pt x="291" y="1333"/>
                      </a:lnTo>
                      <a:lnTo>
                        <a:pt x="297" y="1340"/>
                      </a:lnTo>
                      <a:lnTo>
                        <a:pt x="304" y="1327"/>
                      </a:lnTo>
                      <a:lnTo>
                        <a:pt x="297" y="1313"/>
                      </a:lnTo>
                      <a:lnTo>
                        <a:pt x="291" y="1300"/>
                      </a:lnTo>
                      <a:lnTo>
                        <a:pt x="291" y="1306"/>
                      </a:lnTo>
                      <a:lnTo>
                        <a:pt x="284" y="1313"/>
                      </a:lnTo>
                      <a:lnTo>
                        <a:pt x="277" y="1306"/>
                      </a:lnTo>
                      <a:lnTo>
                        <a:pt x="270" y="1300"/>
                      </a:lnTo>
                      <a:lnTo>
                        <a:pt x="250" y="1306"/>
                      </a:lnTo>
                      <a:lnTo>
                        <a:pt x="243" y="1300"/>
                      </a:lnTo>
                      <a:lnTo>
                        <a:pt x="237" y="1300"/>
                      </a:lnTo>
                      <a:lnTo>
                        <a:pt x="237" y="1306"/>
                      </a:lnTo>
                      <a:lnTo>
                        <a:pt x="237" y="1313"/>
                      </a:lnTo>
                      <a:lnTo>
                        <a:pt x="230" y="1313"/>
                      </a:lnTo>
                      <a:lnTo>
                        <a:pt x="223" y="1313"/>
                      </a:lnTo>
                      <a:lnTo>
                        <a:pt x="209" y="1320"/>
                      </a:lnTo>
                      <a:lnTo>
                        <a:pt x="209" y="1313"/>
                      </a:lnTo>
                      <a:lnTo>
                        <a:pt x="203" y="1306"/>
                      </a:lnTo>
                      <a:lnTo>
                        <a:pt x="196" y="1300"/>
                      </a:lnTo>
                      <a:lnTo>
                        <a:pt x="196" y="1293"/>
                      </a:lnTo>
                      <a:lnTo>
                        <a:pt x="189" y="1293"/>
                      </a:lnTo>
                      <a:lnTo>
                        <a:pt x="189" y="1259"/>
                      </a:lnTo>
                      <a:lnTo>
                        <a:pt x="196" y="1259"/>
                      </a:lnTo>
                      <a:lnTo>
                        <a:pt x="216" y="1266"/>
                      </a:lnTo>
                      <a:lnTo>
                        <a:pt x="223" y="1259"/>
                      </a:lnTo>
                      <a:lnTo>
                        <a:pt x="230" y="1259"/>
                      </a:lnTo>
                      <a:lnTo>
                        <a:pt x="230" y="1245"/>
                      </a:lnTo>
                      <a:lnTo>
                        <a:pt x="223" y="1245"/>
                      </a:lnTo>
                      <a:lnTo>
                        <a:pt x="216" y="1239"/>
                      </a:lnTo>
                      <a:lnTo>
                        <a:pt x="210" y="1245"/>
                      </a:lnTo>
                      <a:lnTo>
                        <a:pt x="203" y="1239"/>
                      </a:lnTo>
                      <a:lnTo>
                        <a:pt x="189" y="1232"/>
                      </a:lnTo>
                      <a:lnTo>
                        <a:pt x="189" y="1225"/>
                      </a:lnTo>
                      <a:lnTo>
                        <a:pt x="182" y="1218"/>
                      </a:lnTo>
                      <a:lnTo>
                        <a:pt x="176" y="1212"/>
                      </a:lnTo>
                      <a:lnTo>
                        <a:pt x="169" y="1218"/>
                      </a:lnTo>
                      <a:lnTo>
                        <a:pt x="162" y="1225"/>
                      </a:lnTo>
                      <a:lnTo>
                        <a:pt x="162" y="1218"/>
                      </a:lnTo>
                      <a:lnTo>
                        <a:pt x="155" y="1212"/>
                      </a:lnTo>
                      <a:lnTo>
                        <a:pt x="149" y="1212"/>
                      </a:lnTo>
                      <a:lnTo>
                        <a:pt x="135" y="1212"/>
                      </a:lnTo>
                      <a:lnTo>
                        <a:pt x="128" y="1218"/>
                      </a:lnTo>
                      <a:lnTo>
                        <a:pt x="128" y="1212"/>
                      </a:lnTo>
                      <a:lnTo>
                        <a:pt x="122" y="1212"/>
                      </a:lnTo>
                      <a:lnTo>
                        <a:pt x="108" y="1212"/>
                      </a:lnTo>
                      <a:lnTo>
                        <a:pt x="108" y="1205"/>
                      </a:lnTo>
                      <a:lnTo>
                        <a:pt x="108" y="1191"/>
                      </a:lnTo>
                      <a:lnTo>
                        <a:pt x="108" y="1184"/>
                      </a:lnTo>
                      <a:lnTo>
                        <a:pt x="115" y="1178"/>
                      </a:lnTo>
                      <a:lnTo>
                        <a:pt x="115" y="1171"/>
                      </a:lnTo>
                      <a:lnTo>
                        <a:pt x="122" y="1157"/>
                      </a:lnTo>
                      <a:lnTo>
                        <a:pt x="122" y="1151"/>
                      </a:lnTo>
                      <a:lnTo>
                        <a:pt x="108" y="1137"/>
                      </a:lnTo>
                      <a:lnTo>
                        <a:pt x="101" y="1130"/>
                      </a:lnTo>
                      <a:lnTo>
                        <a:pt x="101" y="1124"/>
                      </a:lnTo>
                      <a:lnTo>
                        <a:pt x="94" y="1124"/>
                      </a:lnTo>
                      <a:lnTo>
                        <a:pt x="88" y="1124"/>
                      </a:lnTo>
                      <a:lnTo>
                        <a:pt x="81" y="1110"/>
                      </a:lnTo>
                      <a:lnTo>
                        <a:pt x="88" y="1097"/>
                      </a:lnTo>
                      <a:lnTo>
                        <a:pt x="81" y="1090"/>
                      </a:lnTo>
                      <a:lnTo>
                        <a:pt x="88" y="1083"/>
                      </a:lnTo>
                      <a:lnTo>
                        <a:pt x="88" y="1076"/>
                      </a:lnTo>
                      <a:lnTo>
                        <a:pt x="88" y="1069"/>
                      </a:lnTo>
                      <a:lnTo>
                        <a:pt x="74" y="1063"/>
                      </a:lnTo>
                      <a:lnTo>
                        <a:pt x="74" y="1049"/>
                      </a:lnTo>
                      <a:lnTo>
                        <a:pt x="74" y="1042"/>
                      </a:lnTo>
                      <a:lnTo>
                        <a:pt x="67" y="1036"/>
                      </a:lnTo>
                      <a:lnTo>
                        <a:pt x="74" y="1036"/>
                      </a:lnTo>
                      <a:lnTo>
                        <a:pt x="67" y="1029"/>
                      </a:lnTo>
                      <a:lnTo>
                        <a:pt x="67" y="1022"/>
                      </a:lnTo>
                      <a:lnTo>
                        <a:pt x="67" y="1002"/>
                      </a:lnTo>
                      <a:lnTo>
                        <a:pt x="61" y="1008"/>
                      </a:lnTo>
                      <a:lnTo>
                        <a:pt x="61" y="1002"/>
                      </a:lnTo>
                      <a:lnTo>
                        <a:pt x="61" y="995"/>
                      </a:lnTo>
                      <a:lnTo>
                        <a:pt x="61" y="988"/>
                      </a:lnTo>
                      <a:lnTo>
                        <a:pt x="67" y="988"/>
                      </a:lnTo>
                      <a:lnTo>
                        <a:pt x="61" y="981"/>
                      </a:lnTo>
                      <a:lnTo>
                        <a:pt x="54" y="975"/>
                      </a:lnTo>
                      <a:lnTo>
                        <a:pt x="54" y="968"/>
                      </a:lnTo>
                      <a:lnTo>
                        <a:pt x="61" y="961"/>
                      </a:lnTo>
                      <a:lnTo>
                        <a:pt x="61" y="954"/>
                      </a:lnTo>
                      <a:lnTo>
                        <a:pt x="54" y="954"/>
                      </a:lnTo>
                      <a:lnTo>
                        <a:pt x="54" y="948"/>
                      </a:lnTo>
                      <a:lnTo>
                        <a:pt x="47" y="948"/>
                      </a:lnTo>
                      <a:lnTo>
                        <a:pt x="47" y="941"/>
                      </a:lnTo>
                      <a:lnTo>
                        <a:pt x="47" y="934"/>
                      </a:lnTo>
                      <a:lnTo>
                        <a:pt x="47" y="927"/>
                      </a:lnTo>
                      <a:lnTo>
                        <a:pt x="54" y="927"/>
                      </a:lnTo>
                      <a:lnTo>
                        <a:pt x="54" y="920"/>
                      </a:lnTo>
                      <a:lnTo>
                        <a:pt x="47" y="920"/>
                      </a:lnTo>
                      <a:lnTo>
                        <a:pt x="47" y="914"/>
                      </a:lnTo>
                      <a:lnTo>
                        <a:pt x="34" y="914"/>
                      </a:lnTo>
                      <a:lnTo>
                        <a:pt x="27" y="920"/>
                      </a:lnTo>
                      <a:lnTo>
                        <a:pt x="13" y="927"/>
                      </a:lnTo>
                      <a:lnTo>
                        <a:pt x="7" y="914"/>
                      </a:lnTo>
                      <a:lnTo>
                        <a:pt x="7" y="907"/>
                      </a:lnTo>
                      <a:lnTo>
                        <a:pt x="7" y="893"/>
                      </a:lnTo>
                      <a:lnTo>
                        <a:pt x="7" y="887"/>
                      </a:lnTo>
                      <a:lnTo>
                        <a:pt x="0" y="880"/>
                      </a:lnTo>
                      <a:lnTo>
                        <a:pt x="0" y="873"/>
                      </a:lnTo>
                      <a:lnTo>
                        <a:pt x="0" y="866"/>
                      </a:lnTo>
                      <a:lnTo>
                        <a:pt x="13" y="853"/>
                      </a:lnTo>
                      <a:lnTo>
                        <a:pt x="13" y="832"/>
                      </a:lnTo>
                      <a:lnTo>
                        <a:pt x="27" y="839"/>
                      </a:lnTo>
                      <a:lnTo>
                        <a:pt x="40" y="839"/>
                      </a:lnTo>
                      <a:lnTo>
                        <a:pt x="47" y="839"/>
                      </a:lnTo>
                      <a:lnTo>
                        <a:pt x="54" y="839"/>
                      </a:lnTo>
                      <a:lnTo>
                        <a:pt x="74" y="839"/>
                      </a:lnTo>
                      <a:lnTo>
                        <a:pt x="81" y="839"/>
                      </a:lnTo>
                      <a:lnTo>
                        <a:pt x="81" y="832"/>
                      </a:lnTo>
                      <a:lnTo>
                        <a:pt x="74" y="832"/>
                      </a:lnTo>
                      <a:lnTo>
                        <a:pt x="74" y="826"/>
                      </a:lnTo>
                      <a:lnTo>
                        <a:pt x="67" y="826"/>
                      </a:lnTo>
                      <a:lnTo>
                        <a:pt x="74" y="819"/>
                      </a:lnTo>
                      <a:lnTo>
                        <a:pt x="74" y="812"/>
                      </a:lnTo>
                      <a:lnTo>
                        <a:pt x="74" y="799"/>
                      </a:lnTo>
                      <a:lnTo>
                        <a:pt x="74" y="792"/>
                      </a:lnTo>
                      <a:lnTo>
                        <a:pt x="74" y="785"/>
                      </a:lnTo>
                      <a:lnTo>
                        <a:pt x="61" y="772"/>
                      </a:lnTo>
                      <a:lnTo>
                        <a:pt x="54" y="778"/>
                      </a:lnTo>
                      <a:lnTo>
                        <a:pt x="40" y="772"/>
                      </a:lnTo>
                      <a:lnTo>
                        <a:pt x="54" y="772"/>
                      </a:lnTo>
                      <a:lnTo>
                        <a:pt x="54" y="765"/>
                      </a:lnTo>
                      <a:lnTo>
                        <a:pt x="54" y="758"/>
                      </a:lnTo>
                      <a:lnTo>
                        <a:pt x="47" y="751"/>
                      </a:lnTo>
                      <a:lnTo>
                        <a:pt x="54" y="744"/>
                      </a:lnTo>
                      <a:lnTo>
                        <a:pt x="47" y="738"/>
                      </a:lnTo>
                      <a:lnTo>
                        <a:pt x="54" y="738"/>
                      </a:lnTo>
                      <a:lnTo>
                        <a:pt x="34" y="731"/>
                      </a:lnTo>
                      <a:lnTo>
                        <a:pt x="27" y="724"/>
                      </a:lnTo>
                      <a:lnTo>
                        <a:pt x="27" y="717"/>
                      </a:lnTo>
                      <a:lnTo>
                        <a:pt x="34" y="717"/>
                      </a:lnTo>
                      <a:lnTo>
                        <a:pt x="27" y="704"/>
                      </a:lnTo>
                      <a:lnTo>
                        <a:pt x="34" y="711"/>
                      </a:lnTo>
                      <a:lnTo>
                        <a:pt x="40" y="704"/>
                      </a:lnTo>
                      <a:lnTo>
                        <a:pt x="47" y="704"/>
                      </a:lnTo>
                      <a:lnTo>
                        <a:pt x="54" y="697"/>
                      </a:lnTo>
                      <a:lnTo>
                        <a:pt x="61" y="697"/>
                      </a:lnTo>
                      <a:lnTo>
                        <a:pt x="54" y="690"/>
                      </a:lnTo>
                      <a:lnTo>
                        <a:pt x="47" y="697"/>
                      </a:lnTo>
                      <a:lnTo>
                        <a:pt x="47" y="690"/>
                      </a:lnTo>
                      <a:lnTo>
                        <a:pt x="47" y="684"/>
                      </a:lnTo>
                      <a:lnTo>
                        <a:pt x="40" y="684"/>
                      </a:lnTo>
                      <a:lnTo>
                        <a:pt x="40" y="677"/>
                      </a:lnTo>
                      <a:lnTo>
                        <a:pt x="40" y="670"/>
                      </a:lnTo>
                      <a:lnTo>
                        <a:pt x="47" y="663"/>
                      </a:lnTo>
                      <a:lnTo>
                        <a:pt x="54" y="656"/>
                      </a:lnTo>
                      <a:lnTo>
                        <a:pt x="67" y="656"/>
                      </a:lnTo>
                      <a:lnTo>
                        <a:pt x="61" y="650"/>
                      </a:lnTo>
                      <a:lnTo>
                        <a:pt x="61" y="636"/>
                      </a:lnTo>
                      <a:lnTo>
                        <a:pt x="54" y="629"/>
                      </a:lnTo>
                      <a:lnTo>
                        <a:pt x="54" y="623"/>
                      </a:lnTo>
                      <a:lnTo>
                        <a:pt x="54" y="616"/>
                      </a:lnTo>
                      <a:lnTo>
                        <a:pt x="61" y="609"/>
                      </a:lnTo>
                      <a:lnTo>
                        <a:pt x="54" y="596"/>
                      </a:lnTo>
                      <a:lnTo>
                        <a:pt x="54" y="589"/>
                      </a:lnTo>
                      <a:lnTo>
                        <a:pt x="47" y="589"/>
                      </a:lnTo>
                      <a:lnTo>
                        <a:pt x="40" y="582"/>
                      </a:lnTo>
                      <a:lnTo>
                        <a:pt x="47" y="582"/>
                      </a:lnTo>
                      <a:lnTo>
                        <a:pt x="47" y="575"/>
                      </a:lnTo>
                      <a:lnTo>
                        <a:pt x="40" y="568"/>
                      </a:lnTo>
                      <a:lnTo>
                        <a:pt x="47" y="562"/>
                      </a:lnTo>
                      <a:lnTo>
                        <a:pt x="54" y="562"/>
                      </a:lnTo>
                      <a:lnTo>
                        <a:pt x="61" y="555"/>
                      </a:lnTo>
                      <a:lnTo>
                        <a:pt x="61" y="568"/>
                      </a:lnTo>
                      <a:lnTo>
                        <a:pt x="67" y="568"/>
                      </a:lnTo>
                      <a:lnTo>
                        <a:pt x="74" y="575"/>
                      </a:lnTo>
                      <a:lnTo>
                        <a:pt x="81" y="568"/>
                      </a:lnTo>
                      <a:lnTo>
                        <a:pt x="81" y="562"/>
                      </a:lnTo>
                      <a:lnTo>
                        <a:pt x="88" y="562"/>
                      </a:lnTo>
                      <a:lnTo>
                        <a:pt x="94" y="555"/>
                      </a:lnTo>
                      <a:lnTo>
                        <a:pt x="101" y="555"/>
                      </a:lnTo>
                      <a:lnTo>
                        <a:pt x="108" y="548"/>
                      </a:lnTo>
                      <a:lnTo>
                        <a:pt x="122" y="541"/>
                      </a:lnTo>
                      <a:lnTo>
                        <a:pt x="122" y="535"/>
                      </a:lnTo>
                      <a:lnTo>
                        <a:pt x="128" y="528"/>
                      </a:lnTo>
                      <a:lnTo>
                        <a:pt x="135" y="521"/>
                      </a:lnTo>
                      <a:lnTo>
                        <a:pt x="142" y="521"/>
                      </a:lnTo>
                      <a:lnTo>
                        <a:pt x="149" y="514"/>
                      </a:lnTo>
                      <a:lnTo>
                        <a:pt x="149" y="508"/>
                      </a:lnTo>
                      <a:lnTo>
                        <a:pt x="155" y="508"/>
                      </a:lnTo>
                      <a:lnTo>
                        <a:pt x="162" y="508"/>
                      </a:lnTo>
                      <a:lnTo>
                        <a:pt x="162" y="501"/>
                      </a:lnTo>
                      <a:lnTo>
                        <a:pt x="169" y="501"/>
                      </a:lnTo>
                      <a:lnTo>
                        <a:pt x="182" y="501"/>
                      </a:lnTo>
                      <a:lnTo>
                        <a:pt x="182" y="508"/>
                      </a:lnTo>
                      <a:lnTo>
                        <a:pt x="189" y="508"/>
                      </a:lnTo>
                      <a:lnTo>
                        <a:pt x="182" y="521"/>
                      </a:lnTo>
                      <a:lnTo>
                        <a:pt x="196" y="521"/>
                      </a:lnTo>
                      <a:lnTo>
                        <a:pt x="216" y="501"/>
                      </a:lnTo>
                      <a:lnTo>
                        <a:pt x="216" y="487"/>
                      </a:lnTo>
                      <a:lnTo>
                        <a:pt x="223" y="494"/>
                      </a:lnTo>
                      <a:lnTo>
                        <a:pt x="230" y="494"/>
                      </a:lnTo>
                      <a:lnTo>
                        <a:pt x="243" y="494"/>
                      </a:lnTo>
                      <a:lnTo>
                        <a:pt x="250" y="487"/>
                      </a:lnTo>
                      <a:lnTo>
                        <a:pt x="257" y="487"/>
                      </a:lnTo>
                      <a:lnTo>
                        <a:pt x="277" y="487"/>
                      </a:lnTo>
                      <a:lnTo>
                        <a:pt x="284" y="494"/>
                      </a:lnTo>
                      <a:lnTo>
                        <a:pt x="284" y="487"/>
                      </a:lnTo>
                      <a:lnTo>
                        <a:pt x="291" y="487"/>
                      </a:lnTo>
                      <a:lnTo>
                        <a:pt x="298" y="480"/>
                      </a:lnTo>
                      <a:lnTo>
                        <a:pt x="304" y="487"/>
                      </a:lnTo>
                      <a:lnTo>
                        <a:pt x="304" y="494"/>
                      </a:lnTo>
                      <a:lnTo>
                        <a:pt x="318" y="494"/>
                      </a:lnTo>
                      <a:lnTo>
                        <a:pt x="325" y="494"/>
                      </a:lnTo>
                      <a:lnTo>
                        <a:pt x="331" y="494"/>
                      </a:lnTo>
                      <a:lnTo>
                        <a:pt x="331" y="487"/>
                      </a:lnTo>
                      <a:lnTo>
                        <a:pt x="345" y="480"/>
                      </a:lnTo>
                      <a:lnTo>
                        <a:pt x="352" y="487"/>
                      </a:lnTo>
                      <a:lnTo>
                        <a:pt x="365" y="487"/>
                      </a:lnTo>
                      <a:lnTo>
                        <a:pt x="365" y="474"/>
                      </a:lnTo>
                      <a:lnTo>
                        <a:pt x="365" y="467"/>
                      </a:lnTo>
                      <a:lnTo>
                        <a:pt x="372" y="460"/>
                      </a:lnTo>
                      <a:lnTo>
                        <a:pt x="379" y="447"/>
                      </a:lnTo>
                      <a:lnTo>
                        <a:pt x="386" y="453"/>
                      </a:lnTo>
                      <a:lnTo>
                        <a:pt x="406" y="467"/>
                      </a:lnTo>
                      <a:lnTo>
                        <a:pt x="413" y="467"/>
                      </a:lnTo>
                      <a:lnTo>
                        <a:pt x="433" y="453"/>
                      </a:lnTo>
                      <a:lnTo>
                        <a:pt x="440" y="453"/>
                      </a:lnTo>
                      <a:lnTo>
                        <a:pt x="440" y="447"/>
                      </a:lnTo>
                      <a:lnTo>
                        <a:pt x="440" y="440"/>
                      </a:lnTo>
                      <a:lnTo>
                        <a:pt x="440" y="426"/>
                      </a:lnTo>
                      <a:lnTo>
                        <a:pt x="440" y="420"/>
                      </a:lnTo>
                      <a:lnTo>
                        <a:pt x="440" y="413"/>
                      </a:lnTo>
                      <a:lnTo>
                        <a:pt x="426" y="392"/>
                      </a:lnTo>
                      <a:lnTo>
                        <a:pt x="426" y="386"/>
                      </a:lnTo>
                      <a:lnTo>
                        <a:pt x="433" y="372"/>
                      </a:lnTo>
                      <a:lnTo>
                        <a:pt x="426" y="359"/>
                      </a:lnTo>
                      <a:lnTo>
                        <a:pt x="413" y="359"/>
                      </a:lnTo>
                      <a:lnTo>
                        <a:pt x="406" y="345"/>
                      </a:lnTo>
                      <a:lnTo>
                        <a:pt x="399" y="352"/>
                      </a:lnTo>
                      <a:lnTo>
                        <a:pt x="392" y="365"/>
                      </a:lnTo>
                      <a:lnTo>
                        <a:pt x="399" y="365"/>
                      </a:lnTo>
                      <a:lnTo>
                        <a:pt x="392" y="372"/>
                      </a:lnTo>
                      <a:lnTo>
                        <a:pt x="392" y="379"/>
                      </a:lnTo>
                      <a:lnTo>
                        <a:pt x="399" y="386"/>
                      </a:lnTo>
                      <a:lnTo>
                        <a:pt x="392" y="392"/>
                      </a:lnTo>
                      <a:lnTo>
                        <a:pt x="386" y="386"/>
                      </a:lnTo>
                      <a:lnTo>
                        <a:pt x="379" y="386"/>
                      </a:lnTo>
                      <a:lnTo>
                        <a:pt x="372" y="379"/>
                      </a:lnTo>
                      <a:lnTo>
                        <a:pt x="365" y="386"/>
                      </a:lnTo>
                      <a:lnTo>
                        <a:pt x="359" y="379"/>
                      </a:lnTo>
                      <a:lnTo>
                        <a:pt x="365" y="372"/>
                      </a:lnTo>
                      <a:lnTo>
                        <a:pt x="379" y="359"/>
                      </a:lnTo>
                      <a:lnTo>
                        <a:pt x="372" y="352"/>
                      </a:lnTo>
                      <a:lnTo>
                        <a:pt x="352" y="345"/>
                      </a:lnTo>
                      <a:lnTo>
                        <a:pt x="358" y="345"/>
                      </a:lnTo>
                      <a:lnTo>
                        <a:pt x="358" y="352"/>
                      </a:lnTo>
                      <a:lnTo>
                        <a:pt x="365" y="345"/>
                      </a:lnTo>
                      <a:lnTo>
                        <a:pt x="372" y="352"/>
                      </a:lnTo>
                      <a:lnTo>
                        <a:pt x="379" y="352"/>
                      </a:lnTo>
                      <a:lnTo>
                        <a:pt x="372" y="331"/>
                      </a:lnTo>
                      <a:lnTo>
                        <a:pt x="365" y="325"/>
                      </a:lnTo>
                      <a:lnTo>
                        <a:pt x="365" y="318"/>
                      </a:lnTo>
                      <a:lnTo>
                        <a:pt x="372" y="325"/>
                      </a:lnTo>
                      <a:lnTo>
                        <a:pt x="379" y="331"/>
                      </a:lnTo>
                      <a:lnTo>
                        <a:pt x="386" y="331"/>
                      </a:lnTo>
                      <a:lnTo>
                        <a:pt x="392" y="338"/>
                      </a:lnTo>
                      <a:lnTo>
                        <a:pt x="399" y="338"/>
                      </a:lnTo>
                      <a:lnTo>
                        <a:pt x="406" y="331"/>
                      </a:lnTo>
                      <a:lnTo>
                        <a:pt x="413" y="325"/>
                      </a:lnTo>
                      <a:lnTo>
                        <a:pt x="413" y="318"/>
                      </a:lnTo>
                      <a:lnTo>
                        <a:pt x="419" y="318"/>
                      </a:lnTo>
                      <a:lnTo>
                        <a:pt x="426" y="318"/>
                      </a:lnTo>
                      <a:lnTo>
                        <a:pt x="433" y="318"/>
                      </a:lnTo>
                      <a:lnTo>
                        <a:pt x="433" y="304"/>
                      </a:lnTo>
                      <a:lnTo>
                        <a:pt x="426" y="298"/>
                      </a:lnTo>
                      <a:lnTo>
                        <a:pt x="426" y="291"/>
                      </a:lnTo>
                      <a:lnTo>
                        <a:pt x="399" y="277"/>
                      </a:lnTo>
                      <a:lnTo>
                        <a:pt x="392" y="284"/>
                      </a:lnTo>
                      <a:lnTo>
                        <a:pt x="386" y="284"/>
                      </a:lnTo>
                      <a:lnTo>
                        <a:pt x="386" y="291"/>
                      </a:lnTo>
                      <a:lnTo>
                        <a:pt x="386" y="298"/>
                      </a:lnTo>
                      <a:lnTo>
                        <a:pt x="386" y="304"/>
                      </a:lnTo>
                      <a:lnTo>
                        <a:pt x="379" y="304"/>
                      </a:lnTo>
                      <a:lnTo>
                        <a:pt x="365" y="311"/>
                      </a:lnTo>
                      <a:lnTo>
                        <a:pt x="358" y="318"/>
                      </a:lnTo>
                      <a:lnTo>
                        <a:pt x="352" y="318"/>
                      </a:lnTo>
                      <a:lnTo>
                        <a:pt x="352" y="332"/>
                      </a:lnTo>
                      <a:lnTo>
                        <a:pt x="345" y="338"/>
                      </a:lnTo>
                      <a:lnTo>
                        <a:pt x="345" y="332"/>
                      </a:lnTo>
                      <a:lnTo>
                        <a:pt x="345" y="325"/>
                      </a:lnTo>
                      <a:lnTo>
                        <a:pt x="352" y="318"/>
                      </a:lnTo>
                      <a:lnTo>
                        <a:pt x="338" y="325"/>
                      </a:lnTo>
                      <a:lnTo>
                        <a:pt x="331" y="325"/>
                      </a:lnTo>
                      <a:lnTo>
                        <a:pt x="311" y="325"/>
                      </a:lnTo>
                      <a:lnTo>
                        <a:pt x="311" y="318"/>
                      </a:lnTo>
                      <a:lnTo>
                        <a:pt x="298" y="304"/>
                      </a:lnTo>
                      <a:lnTo>
                        <a:pt x="298" y="298"/>
                      </a:lnTo>
                      <a:lnTo>
                        <a:pt x="311" y="257"/>
                      </a:lnTo>
                      <a:lnTo>
                        <a:pt x="325" y="230"/>
                      </a:lnTo>
                      <a:lnTo>
                        <a:pt x="338" y="216"/>
                      </a:lnTo>
                      <a:lnTo>
                        <a:pt x="352" y="210"/>
                      </a:lnTo>
                      <a:lnTo>
                        <a:pt x="365" y="203"/>
                      </a:lnTo>
                      <a:lnTo>
                        <a:pt x="379" y="183"/>
                      </a:lnTo>
                      <a:lnTo>
                        <a:pt x="385" y="176"/>
                      </a:lnTo>
                      <a:lnTo>
                        <a:pt x="392" y="176"/>
                      </a:lnTo>
                      <a:lnTo>
                        <a:pt x="399" y="176"/>
                      </a:lnTo>
                      <a:lnTo>
                        <a:pt x="406" y="176"/>
                      </a:lnTo>
                      <a:lnTo>
                        <a:pt x="413" y="176"/>
                      </a:lnTo>
                      <a:lnTo>
                        <a:pt x="419" y="176"/>
                      </a:lnTo>
                      <a:lnTo>
                        <a:pt x="419" y="169"/>
                      </a:lnTo>
                      <a:lnTo>
                        <a:pt x="426" y="162"/>
                      </a:lnTo>
                      <a:lnTo>
                        <a:pt x="433" y="156"/>
                      </a:lnTo>
                      <a:lnTo>
                        <a:pt x="433" y="149"/>
                      </a:lnTo>
                      <a:lnTo>
                        <a:pt x="419" y="142"/>
                      </a:lnTo>
                      <a:lnTo>
                        <a:pt x="419" y="135"/>
                      </a:lnTo>
                      <a:lnTo>
                        <a:pt x="419" y="128"/>
                      </a:lnTo>
                      <a:lnTo>
                        <a:pt x="433" y="128"/>
                      </a:lnTo>
                      <a:lnTo>
                        <a:pt x="440" y="128"/>
                      </a:lnTo>
                      <a:lnTo>
                        <a:pt x="446" y="128"/>
                      </a:lnTo>
                      <a:lnTo>
                        <a:pt x="453" y="122"/>
                      </a:lnTo>
                      <a:lnTo>
                        <a:pt x="453" y="128"/>
                      </a:lnTo>
                      <a:lnTo>
                        <a:pt x="460" y="128"/>
                      </a:lnTo>
                      <a:lnTo>
                        <a:pt x="467" y="135"/>
                      </a:lnTo>
                      <a:lnTo>
                        <a:pt x="480" y="128"/>
                      </a:lnTo>
                      <a:lnTo>
                        <a:pt x="487" y="135"/>
                      </a:lnTo>
                      <a:lnTo>
                        <a:pt x="494" y="128"/>
                      </a:lnTo>
                      <a:lnTo>
                        <a:pt x="494" y="122"/>
                      </a:lnTo>
                      <a:lnTo>
                        <a:pt x="494" y="108"/>
                      </a:lnTo>
                      <a:lnTo>
                        <a:pt x="501" y="108"/>
                      </a:lnTo>
                      <a:lnTo>
                        <a:pt x="514" y="108"/>
                      </a:lnTo>
                      <a:lnTo>
                        <a:pt x="521" y="101"/>
                      </a:lnTo>
                      <a:lnTo>
                        <a:pt x="528" y="101"/>
                      </a:lnTo>
                      <a:lnTo>
                        <a:pt x="534" y="95"/>
                      </a:lnTo>
                      <a:lnTo>
                        <a:pt x="541" y="95"/>
                      </a:lnTo>
                      <a:lnTo>
                        <a:pt x="541" y="88"/>
                      </a:lnTo>
                      <a:lnTo>
                        <a:pt x="541" y="81"/>
                      </a:lnTo>
                      <a:lnTo>
                        <a:pt x="548" y="81"/>
                      </a:lnTo>
                      <a:lnTo>
                        <a:pt x="555" y="68"/>
                      </a:lnTo>
                      <a:lnTo>
                        <a:pt x="555" y="61"/>
                      </a:lnTo>
                      <a:lnTo>
                        <a:pt x="561" y="54"/>
                      </a:lnTo>
                      <a:lnTo>
                        <a:pt x="561" y="47"/>
                      </a:lnTo>
                      <a:lnTo>
                        <a:pt x="568" y="47"/>
                      </a:lnTo>
                      <a:lnTo>
                        <a:pt x="568" y="40"/>
                      </a:lnTo>
                      <a:lnTo>
                        <a:pt x="575" y="34"/>
                      </a:lnTo>
                      <a:lnTo>
                        <a:pt x="582" y="27"/>
                      </a:lnTo>
                      <a:lnTo>
                        <a:pt x="582" y="20"/>
                      </a:lnTo>
                      <a:lnTo>
                        <a:pt x="588" y="20"/>
                      </a:lnTo>
                      <a:lnTo>
                        <a:pt x="595" y="27"/>
                      </a:lnTo>
                      <a:lnTo>
                        <a:pt x="602" y="27"/>
                      </a:lnTo>
                      <a:lnTo>
                        <a:pt x="609" y="27"/>
                      </a:lnTo>
                      <a:lnTo>
                        <a:pt x="616" y="34"/>
                      </a:lnTo>
                      <a:lnTo>
                        <a:pt x="622" y="40"/>
                      </a:lnTo>
                      <a:lnTo>
                        <a:pt x="622" y="54"/>
                      </a:lnTo>
                      <a:lnTo>
                        <a:pt x="629" y="54"/>
                      </a:lnTo>
                      <a:lnTo>
                        <a:pt x="636" y="47"/>
                      </a:lnTo>
                      <a:lnTo>
                        <a:pt x="649" y="54"/>
                      </a:lnTo>
                      <a:lnTo>
                        <a:pt x="656" y="54"/>
                      </a:lnTo>
                      <a:lnTo>
                        <a:pt x="676" y="54"/>
                      </a:lnTo>
                      <a:lnTo>
                        <a:pt x="683" y="61"/>
                      </a:lnTo>
                      <a:lnTo>
                        <a:pt x="704" y="68"/>
                      </a:lnTo>
                      <a:lnTo>
                        <a:pt x="710" y="68"/>
                      </a:lnTo>
                      <a:lnTo>
                        <a:pt x="724" y="74"/>
                      </a:lnTo>
                      <a:lnTo>
                        <a:pt x="724" y="68"/>
                      </a:lnTo>
                      <a:lnTo>
                        <a:pt x="744" y="68"/>
                      </a:lnTo>
                      <a:lnTo>
                        <a:pt x="758" y="74"/>
                      </a:lnTo>
                      <a:lnTo>
                        <a:pt x="764" y="74"/>
                      </a:lnTo>
                      <a:lnTo>
                        <a:pt x="771" y="74"/>
                      </a:lnTo>
                      <a:lnTo>
                        <a:pt x="778" y="74"/>
                      </a:lnTo>
                      <a:lnTo>
                        <a:pt x="785" y="74"/>
                      </a:lnTo>
                      <a:lnTo>
                        <a:pt x="785" y="68"/>
                      </a:lnTo>
                      <a:lnTo>
                        <a:pt x="805" y="68"/>
                      </a:lnTo>
                      <a:lnTo>
                        <a:pt x="819" y="54"/>
                      </a:lnTo>
                      <a:lnTo>
                        <a:pt x="825" y="54"/>
                      </a:lnTo>
                      <a:lnTo>
                        <a:pt x="832" y="47"/>
                      </a:lnTo>
                      <a:lnTo>
                        <a:pt x="839" y="34"/>
                      </a:lnTo>
                      <a:lnTo>
                        <a:pt x="846" y="34"/>
                      </a:lnTo>
                      <a:lnTo>
                        <a:pt x="852" y="40"/>
                      </a:lnTo>
                      <a:lnTo>
                        <a:pt x="859" y="34"/>
                      </a:lnTo>
                      <a:lnTo>
                        <a:pt x="873" y="27"/>
                      </a:lnTo>
                      <a:lnTo>
                        <a:pt x="880" y="20"/>
                      </a:lnTo>
                      <a:lnTo>
                        <a:pt x="893" y="7"/>
                      </a:lnTo>
                      <a:lnTo>
                        <a:pt x="907" y="7"/>
                      </a:lnTo>
                      <a:lnTo>
                        <a:pt x="907" y="0"/>
                      </a:lnTo>
                      <a:lnTo>
                        <a:pt x="913" y="7"/>
                      </a:lnTo>
                      <a:lnTo>
                        <a:pt x="913" y="0"/>
                      </a:lnTo>
                      <a:lnTo>
                        <a:pt x="927" y="13"/>
                      </a:lnTo>
                      <a:lnTo>
                        <a:pt x="934" y="20"/>
                      </a:lnTo>
                      <a:lnTo>
                        <a:pt x="934" y="27"/>
                      </a:lnTo>
                      <a:lnTo>
                        <a:pt x="940" y="27"/>
                      </a:lnTo>
                      <a:lnTo>
                        <a:pt x="940" y="34"/>
                      </a:lnTo>
                      <a:lnTo>
                        <a:pt x="947" y="27"/>
                      </a:lnTo>
                      <a:lnTo>
                        <a:pt x="954" y="27"/>
                      </a:lnTo>
                      <a:lnTo>
                        <a:pt x="954" y="20"/>
                      </a:lnTo>
                      <a:lnTo>
                        <a:pt x="954" y="27"/>
                      </a:lnTo>
                      <a:lnTo>
                        <a:pt x="961" y="34"/>
                      </a:lnTo>
                      <a:lnTo>
                        <a:pt x="974" y="34"/>
                      </a:lnTo>
                      <a:lnTo>
                        <a:pt x="981" y="27"/>
                      </a:lnTo>
                      <a:lnTo>
                        <a:pt x="988" y="20"/>
                      </a:lnTo>
                      <a:lnTo>
                        <a:pt x="995" y="27"/>
                      </a:lnTo>
                      <a:lnTo>
                        <a:pt x="1001" y="27"/>
                      </a:lnTo>
                      <a:lnTo>
                        <a:pt x="1008" y="34"/>
                      </a:lnTo>
                      <a:lnTo>
                        <a:pt x="1008" y="40"/>
                      </a:lnTo>
                      <a:lnTo>
                        <a:pt x="1001" y="40"/>
                      </a:lnTo>
                      <a:lnTo>
                        <a:pt x="995" y="47"/>
                      </a:lnTo>
                      <a:lnTo>
                        <a:pt x="988" y="61"/>
                      </a:lnTo>
                      <a:lnTo>
                        <a:pt x="995" y="61"/>
                      </a:lnTo>
                      <a:lnTo>
                        <a:pt x="974" y="88"/>
                      </a:lnTo>
                      <a:lnTo>
                        <a:pt x="974" y="95"/>
                      </a:lnTo>
                      <a:lnTo>
                        <a:pt x="988" y="101"/>
                      </a:lnTo>
                      <a:lnTo>
                        <a:pt x="995" y="101"/>
                      </a:lnTo>
                      <a:lnTo>
                        <a:pt x="1001" y="108"/>
                      </a:lnTo>
                      <a:lnTo>
                        <a:pt x="1001" y="101"/>
                      </a:lnTo>
                      <a:lnTo>
                        <a:pt x="1008" y="101"/>
                      </a:lnTo>
                      <a:lnTo>
                        <a:pt x="1015" y="115"/>
                      </a:lnTo>
                      <a:lnTo>
                        <a:pt x="1001" y="128"/>
                      </a:lnTo>
                      <a:lnTo>
                        <a:pt x="1001" y="135"/>
                      </a:lnTo>
                      <a:lnTo>
                        <a:pt x="995" y="142"/>
                      </a:lnTo>
                      <a:lnTo>
                        <a:pt x="1001" y="149"/>
                      </a:lnTo>
                      <a:lnTo>
                        <a:pt x="1008" y="149"/>
                      </a:lnTo>
                      <a:lnTo>
                        <a:pt x="1008" y="156"/>
                      </a:lnTo>
                      <a:lnTo>
                        <a:pt x="1008" y="162"/>
                      </a:lnTo>
                      <a:lnTo>
                        <a:pt x="1008" y="169"/>
                      </a:lnTo>
                      <a:lnTo>
                        <a:pt x="1008" y="183"/>
                      </a:lnTo>
                      <a:lnTo>
                        <a:pt x="1001" y="189"/>
                      </a:lnTo>
                      <a:lnTo>
                        <a:pt x="1008" y="189"/>
                      </a:lnTo>
                      <a:lnTo>
                        <a:pt x="1008" y="196"/>
                      </a:lnTo>
                      <a:lnTo>
                        <a:pt x="1001" y="196"/>
                      </a:lnTo>
                      <a:lnTo>
                        <a:pt x="988" y="196"/>
                      </a:lnTo>
                      <a:lnTo>
                        <a:pt x="981" y="203"/>
                      </a:lnTo>
                      <a:lnTo>
                        <a:pt x="988" y="210"/>
                      </a:lnTo>
                      <a:lnTo>
                        <a:pt x="1008" y="216"/>
                      </a:lnTo>
                      <a:lnTo>
                        <a:pt x="1022" y="216"/>
                      </a:lnTo>
                      <a:lnTo>
                        <a:pt x="1028" y="216"/>
                      </a:lnTo>
                      <a:lnTo>
                        <a:pt x="1042" y="223"/>
                      </a:lnTo>
                      <a:lnTo>
                        <a:pt x="1055" y="223"/>
                      </a:lnTo>
                      <a:lnTo>
                        <a:pt x="1062" y="223"/>
                      </a:lnTo>
                      <a:lnTo>
                        <a:pt x="1062" y="216"/>
                      </a:lnTo>
                      <a:lnTo>
                        <a:pt x="1069" y="223"/>
                      </a:lnTo>
                      <a:lnTo>
                        <a:pt x="1076" y="223"/>
                      </a:lnTo>
                      <a:lnTo>
                        <a:pt x="1076" y="230"/>
                      </a:lnTo>
                      <a:lnTo>
                        <a:pt x="1083" y="230"/>
                      </a:lnTo>
                      <a:lnTo>
                        <a:pt x="1096" y="244"/>
                      </a:lnTo>
                      <a:close/>
                      <a:moveTo>
                        <a:pt x="209" y="1178"/>
                      </a:moveTo>
                      <a:lnTo>
                        <a:pt x="202" y="1178"/>
                      </a:lnTo>
                      <a:lnTo>
                        <a:pt x="182" y="1178"/>
                      </a:lnTo>
                      <a:lnTo>
                        <a:pt x="189" y="1199"/>
                      </a:lnTo>
                      <a:lnTo>
                        <a:pt x="189" y="1205"/>
                      </a:lnTo>
                      <a:lnTo>
                        <a:pt x="202" y="1199"/>
                      </a:lnTo>
                      <a:lnTo>
                        <a:pt x="209" y="1199"/>
                      </a:lnTo>
                      <a:lnTo>
                        <a:pt x="223" y="1205"/>
                      </a:lnTo>
                      <a:lnTo>
                        <a:pt x="223" y="1212"/>
                      </a:lnTo>
                      <a:lnTo>
                        <a:pt x="229" y="1212"/>
                      </a:lnTo>
                      <a:lnTo>
                        <a:pt x="229" y="1205"/>
                      </a:lnTo>
                      <a:lnTo>
                        <a:pt x="223" y="1205"/>
                      </a:lnTo>
                      <a:lnTo>
                        <a:pt x="223" y="1199"/>
                      </a:lnTo>
                      <a:lnTo>
                        <a:pt x="216" y="1185"/>
                      </a:lnTo>
                      <a:lnTo>
                        <a:pt x="223" y="1185"/>
                      </a:lnTo>
                      <a:lnTo>
                        <a:pt x="223" y="1178"/>
                      </a:lnTo>
                      <a:lnTo>
                        <a:pt x="223" y="1172"/>
                      </a:lnTo>
                      <a:lnTo>
                        <a:pt x="223" y="1178"/>
                      </a:lnTo>
                      <a:lnTo>
                        <a:pt x="216" y="1172"/>
                      </a:lnTo>
                      <a:lnTo>
                        <a:pt x="209" y="1178"/>
                      </a:lnTo>
                      <a:close/>
                      <a:moveTo>
                        <a:pt x="250" y="1246"/>
                      </a:moveTo>
                      <a:lnTo>
                        <a:pt x="250" y="1253"/>
                      </a:lnTo>
                      <a:lnTo>
                        <a:pt x="256" y="1253"/>
                      </a:lnTo>
                      <a:lnTo>
                        <a:pt x="256" y="1260"/>
                      </a:lnTo>
                      <a:lnTo>
                        <a:pt x="250" y="1273"/>
                      </a:lnTo>
                      <a:lnTo>
                        <a:pt x="256" y="1266"/>
                      </a:lnTo>
                      <a:lnTo>
                        <a:pt x="256" y="1260"/>
                      </a:lnTo>
                      <a:lnTo>
                        <a:pt x="256" y="1253"/>
                      </a:lnTo>
                      <a:lnTo>
                        <a:pt x="250" y="1239"/>
                      </a:lnTo>
                      <a:lnTo>
                        <a:pt x="250" y="1246"/>
                      </a:lnTo>
                      <a:close/>
                    </a:path>
                  </a:pathLst>
                </a:custGeom>
                <a:solidFill>
                  <a:srgbClr val="001F5A"/>
                </a:solidFill>
                <a:ln w="0">
                  <a:solidFill>
                    <a:srgbClr val="7F7F7F"/>
                  </a:solidFill>
                  <a:prstDash val="solid"/>
                  <a:round/>
                  <a:headEnd/>
                  <a:tailEnd/>
                </a:ln>
              </p:spPr>
              <p:txBody>
                <a:bodyPr lIns="100796" tIns="50398" rIns="100796" bIns="50398"/>
                <a:lstStyle/>
                <a:p>
                  <a:endParaRPr lang="es-ES" sz="2004" dirty="0"/>
                </a:p>
              </p:txBody>
            </p:sp>
            <p:sp>
              <p:nvSpPr>
                <p:cNvPr id="60" name="soria">
                  <a:extLst>
                    <a:ext uri="{FF2B5EF4-FFF2-40B4-BE49-F238E27FC236}">
                      <a16:creationId xmlns:a16="http://schemas.microsoft.com/office/drawing/2014/main" id="{F6EB92DD-7FD4-A1AB-D59A-FC33927673CE}"/>
                    </a:ext>
                  </a:extLst>
                </p:cNvPr>
                <p:cNvSpPr>
                  <a:spLocks/>
                </p:cNvSpPr>
                <p:nvPr/>
              </p:nvSpPr>
              <p:spPr bwMode="auto">
                <a:xfrm>
                  <a:off x="4777168" y="2111543"/>
                  <a:ext cx="712470" cy="602457"/>
                </a:xfrm>
                <a:custGeom>
                  <a:avLst/>
                  <a:gdLst>
                    <a:gd name="T0" fmla="*/ 2147483647 w 1517"/>
                    <a:gd name="T1" fmla="*/ 2147483647 h 1240"/>
                    <a:gd name="T2" fmla="*/ 2147483647 w 1517"/>
                    <a:gd name="T3" fmla="*/ 2147483647 h 1240"/>
                    <a:gd name="T4" fmla="*/ 2147483647 w 1517"/>
                    <a:gd name="T5" fmla="*/ 2147483647 h 1240"/>
                    <a:gd name="T6" fmla="*/ 2147483647 w 1517"/>
                    <a:gd name="T7" fmla="*/ 2147483647 h 1240"/>
                    <a:gd name="T8" fmla="*/ 2147483647 w 1517"/>
                    <a:gd name="T9" fmla="*/ 2147483647 h 1240"/>
                    <a:gd name="T10" fmla="*/ 2147483647 w 1517"/>
                    <a:gd name="T11" fmla="*/ 2147483647 h 1240"/>
                    <a:gd name="T12" fmla="*/ 2147483647 w 1517"/>
                    <a:gd name="T13" fmla="*/ 2147483647 h 1240"/>
                    <a:gd name="T14" fmla="*/ 2147483647 w 1517"/>
                    <a:gd name="T15" fmla="*/ 2147483647 h 1240"/>
                    <a:gd name="T16" fmla="*/ 2147483647 w 1517"/>
                    <a:gd name="T17" fmla="*/ 2147483647 h 1240"/>
                    <a:gd name="T18" fmla="*/ 2147483647 w 1517"/>
                    <a:gd name="T19" fmla="*/ 2147483647 h 1240"/>
                    <a:gd name="T20" fmla="*/ 2147483647 w 1517"/>
                    <a:gd name="T21" fmla="*/ 2147483647 h 1240"/>
                    <a:gd name="T22" fmla="*/ 2147483647 w 1517"/>
                    <a:gd name="T23" fmla="*/ 2147483647 h 1240"/>
                    <a:gd name="T24" fmla="*/ 2147483647 w 1517"/>
                    <a:gd name="T25" fmla="*/ 2147483647 h 1240"/>
                    <a:gd name="T26" fmla="*/ 2147483647 w 1517"/>
                    <a:gd name="T27" fmla="*/ 2147483647 h 1240"/>
                    <a:gd name="T28" fmla="*/ 2147483647 w 1517"/>
                    <a:gd name="T29" fmla="*/ 2147483647 h 1240"/>
                    <a:gd name="T30" fmla="*/ 2147483647 w 1517"/>
                    <a:gd name="T31" fmla="*/ 2147483647 h 1240"/>
                    <a:gd name="T32" fmla="*/ 2147483647 w 1517"/>
                    <a:gd name="T33" fmla="*/ 2147483647 h 1240"/>
                    <a:gd name="T34" fmla="*/ 2147483647 w 1517"/>
                    <a:gd name="T35" fmla="*/ 2147483647 h 1240"/>
                    <a:gd name="T36" fmla="*/ 2147483647 w 1517"/>
                    <a:gd name="T37" fmla="*/ 2147483647 h 1240"/>
                    <a:gd name="T38" fmla="*/ 2147483647 w 1517"/>
                    <a:gd name="T39" fmla="*/ 2147483647 h 1240"/>
                    <a:gd name="T40" fmla="*/ 2147483647 w 1517"/>
                    <a:gd name="T41" fmla="*/ 2147483647 h 1240"/>
                    <a:gd name="T42" fmla="*/ 2147483647 w 1517"/>
                    <a:gd name="T43" fmla="*/ 2147483647 h 1240"/>
                    <a:gd name="T44" fmla="*/ 2147483647 w 1517"/>
                    <a:gd name="T45" fmla="*/ 2147483647 h 1240"/>
                    <a:gd name="T46" fmla="*/ 2147483647 w 1517"/>
                    <a:gd name="T47" fmla="*/ 2147483647 h 1240"/>
                    <a:gd name="T48" fmla="*/ 2147483647 w 1517"/>
                    <a:gd name="T49" fmla="*/ 2147483647 h 1240"/>
                    <a:gd name="T50" fmla="*/ 2147483647 w 1517"/>
                    <a:gd name="T51" fmla="*/ 2147483647 h 1240"/>
                    <a:gd name="T52" fmla="*/ 2147483647 w 1517"/>
                    <a:gd name="T53" fmla="*/ 2147483647 h 1240"/>
                    <a:gd name="T54" fmla="*/ 2147483647 w 1517"/>
                    <a:gd name="T55" fmla="*/ 2147483647 h 1240"/>
                    <a:gd name="T56" fmla="*/ 2147483647 w 1517"/>
                    <a:gd name="T57" fmla="*/ 2147483647 h 1240"/>
                    <a:gd name="T58" fmla="*/ 2147483647 w 1517"/>
                    <a:gd name="T59" fmla="*/ 2147483647 h 1240"/>
                    <a:gd name="T60" fmla="*/ 1211077661 w 1517"/>
                    <a:gd name="T61" fmla="*/ 2147483647 h 1240"/>
                    <a:gd name="T62" fmla="*/ 847674326 w 1517"/>
                    <a:gd name="T63" fmla="*/ 2147483647 h 1240"/>
                    <a:gd name="T64" fmla="*/ 2147483647 w 1517"/>
                    <a:gd name="T65" fmla="*/ 2147483647 h 1240"/>
                    <a:gd name="T66" fmla="*/ 2147483647 w 1517"/>
                    <a:gd name="T67" fmla="*/ 2147483647 h 1240"/>
                    <a:gd name="T68" fmla="*/ 2147483647 w 1517"/>
                    <a:gd name="T69" fmla="*/ 2147483647 h 1240"/>
                    <a:gd name="T70" fmla="*/ 2147483647 w 1517"/>
                    <a:gd name="T71" fmla="*/ 2147483647 h 1240"/>
                    <a:gd name="T72" fmla="*/ 2147483647 w 1517"/>
                    <a:gd name="T73" fmla="*/ 2147483647 h 1240"/>
                    <a:gd name="T74" fmla="*/ 2147483647 w 1517"/>
                    <a:gd name="T75" fmla="*/ 2147483647 h 1240"/>
                    <a:gd name="T76" fmla="*/ 2147483647 w 1517"/>
                    <a:gd name="T77" fmla="*/ 2147483647 h 1240"/>
                    <a:gd name="T78" fmla="*/ 2147483647 w 1517"/>
                    <a:gd name="T79" fmla="*/ 2147483647 h 1240"/>
                    <a:gd name="T80" fmla="*/ 2147483647 w 1517"/>
                    <a:gd name="T81" fmla="*/ 2147483647 h 1240"/>
                    <a:gd name="T82" fmla="*/ 2147483647 w 1517"/>
                    <a:gd name="T83" fmla="*/ 2147483647 h 1240"/>
                    <a:gd name="T84" fmla="*/ 2147483647 w 1517"/>
                    <a:gd name="T85" fmla="*/ 2147483647 h 1240"/>
                    <a:gd name="T86" fmla="*/ 2147483647 w 1517"/>
                    <a:gd name="T87" fmla="*/ 2147483647 h 1240"/>
                    <a:gd name="T88" fmla="*/ 2147483647 w 1517"/>
                    <a:gd name="T89" fmla="*/ 2147483647 h 1240"/>
                    <a:gd name="T90" fmla="*/ 2147483647 w 1517"/>
                    <a:gd name="T91" fmla="*/ 2147483647 h 1240"/>
                    <a:gd name="T92" fmla="*/ 2147483647 w 1517"/>
                    <a:gd name="T93" fmla="*/ 2147483647 h 1240"/>
                    <a:gd name="T94" fmla="*/ 2147483647 w 1517"/>
                    <a:gd name="T95" fmla="*/ 1585792524 h 1240"/>
                    <a:gd name="T96" fmla="*/ 2147483647 w 1517"/>
                    <a:gd name="T97" fmla="*/ 2147483647 h 1240"/>
                    <a:gd name="T98" fmla="*/ 2147483647 w 1517"/>
                    <a:gd name="T99" fmla="*/ 2147483647 h 1240"/>
                    <a:gd name="T100" fmla="*/ 2147483647 w 1517"/>
                    <a:gd name="T101" fmla="*/ 2147483647 h 1240"/>
                    <a:gd name="T102" fmla="*/ 2147483647 w 1517"/>
                    <a:gd name="T103" fmla="*/ 2147483647 h 1240"/>
                    <a:gd name="T104" fmla="*/ 2147483647 w 1517"/>
                    <a:gd name="T105" fmla="*/ 1996790852 h 1240"/>
                    <a:gd name="T106" fmla="*/ 2147483647 w 1517"/>
                    <a:gd name="T107" fmla="*/ 822153201 h 1240"/>
                    <a:gd name="T108" fmla="*/ 2147483647 w 1517"/>
                    <a:gd name="T109" fmla="*/ 0 h 1240"/>
                    <a:gd name="T110" fmla="*/ 2147483647 w 1517"/>
                    <a:gd name="T111" fmla="*/ 2147483647 h 1240"/>
                    <a:gd name="T112" fmla="*/ 2147483647 w 1517"/>
                    <a:gd name="T113" fmla="*/ 2147483647 h 1240"/>
                    <a:gd name="T114" fmla="*/ 2147483647 w 1517"/>
                    <a:gd name="T115" fmla="*/ 2147483647 h 1240"/>
                    <a:gd name="T116" fmla="*/ 2147483647 w 1517"/>
                    <a:gd name="T117" fmla="*/ 2147483647 h 1240"/>
                    <a:gd name="T118" fmla="*/ 2147483647 w 1517"/>
                    <a:gd name="T119" fmla="*/ 2147483647 h 1240"/>
                    <a:gd name="T120" fmla="*/ 2147483647 w 1517"/>
                    <a:gd name="T121" fmla="*/ 2147483647 h 1240"/>
                    <a:gd name="T122" fmla="*/ 2147483647 w 1517"/>
                    <a:gd name="T123" fmla="*/ 2147483647 h 124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517"/>
                    <a:gd name="T187" fmla="*/ 0 h 1240"/>
                    <a:gd name="T188" fmla="*/ 1517 w 1517"/>
                    <a:gd name="T189" fmla="*/ 1240 h 124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517" h="1240">
                      <a:moveTo>
                        <a:pt x="1449" y="231"/>
                      </a:moveTo>
                      <a:lnTo>
                        <a:pt x="1443" y="237"/>
                      </a:lnTo>
                      <a:lnTo>
                        <a:pt x="1443" y="265"/>
                      </a:lnTo>
                      <a:lnTo>
                        <a:pt x="1463" y="285"/>
                      </a:lnTo>
                      <a:lnTo>
                        <a:pt x="1463" y="298"/>
                      </a:lnTo>
                      <a:lnTo>
                        <a:pt x="1463" y="305"/>
                      </a:lnTo>
                      <a:lnTo>
                        <a:pt x="1470" y="319"/>
                      </a:lnTo>
                      <a:lnTo>
                        <a:pt x="1477" y="312"/>
                      </a:lnTo>
                      <a:lnTo>
                        <a:pt x="1477" y="319"/>
                      </a:lnTo>
                      <a:lnTo>
                        <a:pt x="1477" y="326"/>
                      </a:lnTo>
                      <a:lnTo>
                        <a:pt x="1477" y="332"/>
                      </a:lnTo>
                      <a:lnTo>
                        <a:pt x="1477" y="339"/>
                      </a:lnTo>
                      <a:lnTo>
                        <a:pt x="1477" y="353"/>
                      </a:lnTo>
                      <a:lnTo>
                        <a:pt x="1477" y="366"/>
                      </a:lnTo>
                      <a:lnTo>
                        <a:pt x="1463" y="373"/>
                      </a:lnTo>
                      <a:lnTo>
                        <a:pt x="1456" y="380"/>
                      </a:lnTo>
                      <a:lnTo>
                        <a:pt x="1449" y="400"/>
                      </a:lnTo>
                      <a:lnTo>
                        <a:pt x="1463" y="407"/>
                      </a:lnTo>
                      <a:lnTo>
                        <a:pt x="1477" y="414"/>
                      </a:lnTo>
                      <a:lnTo>
                        <a:pt x="1477" y="420"/>
                      </a:lnTo>
                      <a:lnTo>
                        <a:pt x="1477" y="427"/>
                      </a:lnTo>
                      <a:lnTo>
                        <a:pt x="1497" y="447"/>
                      </a:lnTo>
                      <a:lnTo>
                        <a:pt x="1490" y="461"/>
                      </a:lnTo>
                      <a:lnTo>
                        <a:pt x="1497" y="468"/>
                      </a:lnTo>
                      <a:lnTo>
                        <a:pt x="1504" y="461"/>
                      </a:lnTo>
                      <a:lnTo>
                        <a:pt x="1510" y="468"/>
                      </a:lnTo>
                      <a:lnTo>
                        <a:pt x="1517" y="475"/>
                      </a:lnTo>
                      <a:lnTo>
                        <a:pt x="1510" y="481"/>
                      </a:lnTo>
                      <a:lnTo>
                        <a:pt x="1504" y="502"/>
                      </a:lnTo>
                      <a:lnTo>
                        <a:pt x="1510" y="502"/>
                      </a:lnTo>
                      <a:lnTo>
                        <a:pt x="1504" y="508"/>
                      </a:lnTo>
                      <a:lnTo>
                        <a:pt x="1504" y="502"/>
                      </a:lnTo>
                      <a:lnTo>
                        <a:pt x="1497" y="508"/>
                      </a:lnTo>
                      <a:lnTo>
                        <a:pt x="1490" y="522"/>
                      </a:lnTo>
                      <a:lnTo>
                        <a:pt x="1490" y="542"/>
                      </a:lnTo>
                      <a:lnTo>
                        <a:pt x="1483" y="549"/>
                      </a:lnTo>
                      <a:lnTo>
                        <a:pt x="1470" y="549"/>
                      </a:lnTo>
                      <a:lnTo>
                        <a:pt x="1449" y="549"/>
                      </a:lnTo>
                      <a:lnTo>
                        <a:pt x="1436" y="576"/>
                      </a:lnTo>
                      <a:lnTo>
                        <a:pt x="1429" y="569"/>
                      </a:lnTo>
                      <a:lnTo>
                        <a:pt x="1416" y="583"/>
                      </a:lnTo>
                      <a:lnTo>
                        <a:pt x="1416" y="590"/>
                      </a:lnTo>
                      <a:lnTo>
                        <a:pt x="1409" y="596"/>
                      </a:lnTo>
                      <a:lnTo>
                        <a:pt x="1402" y="603"/>
                      </a:lnTo>
                      <a:lnTo>
                        <a:pt x="1402" y="610"/>
                      </a:lnTo>
                      <a:lnTo>
                        <a:pt x="1395" y="610"/>
                      </a:lnTo>
                      <a:lnTo>
                        <a:pt x="1395" y="624"/>
                      </a:lnTo>
                      <a:lnTo>
                        <a:pt x="1361" y="617"/>
                      </a:lnTo>
                      <a:lnTo>
                        <a:pt x="1355" y="610"/>
                      </a:lnTo>
                      <a:lnTo>
                        <a:pt x="1348" y="617"/>
                      </a:lnTo>
                      <a:lnTo>
                        <a:pt x="1341" y="610"/>
                      </a:lnTo>
                      <a:lnTo>
                        <a:pt x="1334" y="617"/>
                      </a:lnTo>
                      <a:lnTo>
                        <a:pt x="1334" y="630"/>
                      </a:lnTo>
                      <a:lnTo>
                        <a:pt x="1334" y="637"/>
                      </a:lnTo>
                      <a:lnTo>
                        <a:pt x="1334" y="644"/>
                      </a:lnTo>
                      <a:lnTo>
                        <a:pt x="1341" y="657"/>
                      </a:lnTo>
                      <a:lnTo>
                        <a:pt x="1341" y="664"/>
                      </a:lnTo>
                      <a:lnTo>
                        <a:pt x="1348" y="671"/>
                      </a:lnTo>
                      <a:lnTo>
                        <a:pt x="1348" y="664"/>
                      </a:lnTo>
                      <a:lnTo>
                        <a:pt x="1355" y="678"/>
                      </a:lnTo>
                      <a:lnTo>
                        <a:pt x="1355" y="691"/>
                      </a:lnTo>
                      <a:lnTo>
                        <a:pt x="1355" y="698"/>
                      </a:lnTo>
                      <a:lnTo>
                        <a:pt x="1348" y="705"/>
                      </a:lnTo>
                      <a:lnTo>
                        <a:pt x="1348" y="712"/>
                      </a:lnTo>
                      <a:lnTo>
                        <a:pt x="1348" y="732"/>
                      </a:lnTo>
                      <a:lnTo>
                        <a:pt x="1348" y="739"/>
                      </a:lnTo>
                      <a:lnTo>
                        <a:pt x="1348" y="746"/>
                      </a:lnTo>
                      <a:lnTo>
                        <a:pt x="1355" y="752"/>
                      </a:lnTo>
                      <a:lnTo>
                        <a:pt x="1368" y="773"/>
                      </a:lnTo>
                      <a:lnTo>
                        <a:pt x="1368" y="786"/>
                      </a:lnTo>
                      <a:lnTo>
                        <a:pt x="1368" y="793"/>
                      </a:lnTo>
                      <a:lnTo>
                        <a:pt x="1375" y="806"/>
                      </a:lnTo>
                      <a:lnTo>
                        <a:pt x="1375" y="813"/>
                      </a:lnTo>
                      <a:lnTo>
                        <a:pt x="1368" y="820"/>
                      </a:lnTo>
                      <a:lnTo>
                        <a:pt x="1382" y="827"/>
                      </a:lnTo>
                      <a:lnTo>
                        <a:pt x="1382" y="834"/>
                      </a:lnTo>
                      <a:lnTo>
                        <a:pt x="1382" y="840"/>
                      </a:lnTo>
                      <a:lnTo>
                        <a:pt x="1368" y="840"/>
                      </a:lnTo>
                      <a:lnTo>
                        <a:pt x="1361" y="840"/>
                      </a:lnTo>
                      <a:lnTo>
                        <a:pt x="1355" y="847"/>
                      </a:lnTo>
                      <a:lnTo>
                        <a:pt x="1348" y="847"/>
                      </a:lnTo>
                      <a:lnTo>
                        <a:pt x="1341" y="854"/>
                      </a:lnTo>
                      <a:lnTo>
                        <a:pt x="1334" y="854"/>
                      </a:lnTo>
                      <a:lnTo>
                        <a:pt x="1328" y="854"/>
                      </a:lnTo>
                      <a:lnTo>
                        <a:pt x="1321" y="861"/>
                      </a:lnTo>
                      <a:lnTo>
                        <a:pt x="1314" y="867"/>
                      </a:lnTo>
                      <a:lnTo>
                        <a:pt x="1307" y="867"/>
                      </a:lnTo>
                      <a:lnTo>
                        <a:pt x="1300" y="861"/>
                      </a:lnTo>
                      <a:lnTo>
                        <a:pt x="1294" y="861"/>
                      </a:lnTo>
                      <a:lnTo>
                        <a:pt x="1294" y="854"/>
                      </a:lnTo>
                      <a:lnTo>
                        <a:pt x="1300" y="840"/>
                      </a:lnTo>
                      <a:lnTo>
                        <a:pt x="1300" y="820"/>
                      </a:lnTo>
                      <a:lnTo>
                        <a:pt x="1287" y="806"/>
                      </a:lnTo>
                      <a:lnTo>
                        <a:pt x="1239" y="793"/>
                      </a:lnTo>
                      <a:lnTo>
                        <a:pt x="1239" y="806"/>
                      </a:lnTo>
                      <a:lnTo>
                        <a:pt x="1233" y="806"/>
                      </a:lnTo>
                      <a:lnTo>
                        <a:pt x="1233" y="820"/>
                      </a:lnTo>
                      <a:lnTo>
                        <a:pt x="1233" y="840"/>
                      </a:lnTo>
                      <a:lnTo>
                        <a:pt x="1226" y="854"/>
                      </a:lnTo>
                      <a:lnTo>
                        <a:pt x="1226" y="861"/>
                      </a:lnTo>
                      <a:lnTo>
                        <a:pt x="1226" y="867"/>
                      </a:lnTo>
                      <a:lnTo>
                        <a:pt x="1233" y="867"/>
                      </a:lnTo>
                      <a:lnTo>
                        <a:pt x="1226" y="874"/>
                      </a:lnTo>
                      <a:lnTo>
                        <a:pt x="1219" y="881"/>
                      </a:lnTo>
                      <a:lnTo>
                        <a:pt x="1219" y="888"/>
                      </a:lnTo>
                      <a:lnTo>
                        <a:pt x="1199" y="901"/>
                      </a:lnTo>
                      <a:lnTo>
                        <a:pt x="1192" y="901"/>
                      </a:lnTo>
                      <a:lnTo>
                        <a:pt x="1192" y="908"/>
                      </a:lnTo>
                      <a:lnTo>
                        <a:pt x="1199" y="922"/>
                      </a:lnTo>
                      <a:lnTo>
                        <a:pt x="1192" y="928"/>
                      </a:lnTo>
                      <a:lnTo>
                        <a:pt x="1185" y="935"/>
                      </a:lnTo>
                      <a:lnTo>
                        <a:pt x="1185" y="942"/>
                      </a:lnTo>
                      <a:lnTo>
                        <a:pt x="1185" y="949"/>
                      </a:lnTo>
                      <a:lnTo>
                        <a:pt x="1185" y="962"/>
                      </a:lnTo>
                      <a:lnTo>
                        <a:pt x="1185" y="969"/>
                      </a:lnTo>
                      <a:lnTo>
                        <a:pt x="1185" y="976"/>
                      </a:lnTo>
                      <a:lnTo>
                        <a:pt x="1192" y="983"/>
                      </a:lnTo>
                      <a:lnTo>
                        <a:pt x="1192" y="1003"/>
                      </a:lnTo>
                      <a:lnTo>
                        <a:pt x="1199" y="1030"/>
                      </a:lnTo>
                      <a:lnTo>
                        <a:pt x="1206" y="1057"/>
                      </a:lnTo>
                      <a:lnTo>
                        <a:pt x="1206" y="1098"/>
                      </a:lnTo>
                      <a:lnTo>
                        <a:pt x="1239" y="1105"/>
                      </a:lnTo>
                      <a:lnTo>
                        <a:pt x="1267" y="1111"/>
                      </a:lnTo>
                      <a:lnTo>
                        <a:pt x="1267" y="1118"/>
                      </a:lnTo>
                      <a:lnTo>
                        <a:pt x="1287" y="1138"/>
                      </a:lnTo>
                      <a:lnTo>
                        <a:pt x="1287" y="1159"/>
                      </a:lnTo>
                      <a:lnTo>
                        <a:pt x="1280" y="1165"/>
                      </a:lnTo>
                      <a:lnTo>
                        <a:pt x="1280" y="1172"/>
                      </a:lnTo>
                      <a:lnTo>
                        <a:pt x="1280" y="1186"/>
                      </a:lnTo>
                      <a:lnTo>
                        <a:pt x="1280" y="1193"/>
                      </a:lnTo>
                      <a:lnTo>
                        <a:pt x="1287" y="1206"/>
                      </a:lnTo>
                      <a:lnTo>
                        <a:pt x="1294" y="1213"/>
                      </a:lnTo>
                      <a:lnTo>
                        <a:pt x="1287" y="1226"/>
                      </a:lnTo>
                      <a:lnTo>
                        <a:pt x="1280" y="1226"/>
                      </a:lnTo>
                      <a:lnTo>
                        <a:pt x="1273" y="1220"/>
                      </a:lnTo>
                      <a:lnTo>
                        <a:pt x="1267" y="1213"/>
                      </a:lnTo>
                      <a:lnTo>
                        <a:pt x="1267" y="1206"/>
                      </a:lnTo>
                      <a:lnTo>
                        <a:pt x="1260" y="1199"/>
                      </a:lnTo>
                      <a:lnTo>
                        <a:pt x="1253" y="1199"/>
                      </a:lnTo>
                      <a:lnTo>
                        <a:pt x="1239" y="1193"/>
                      </a:lnTo>
                      <a:lnTo>
                        <a:pt x="1233" y="1186"/>
                      </a:lnTo>
                      <a:lnTo>
                        <a:pt x="1219" y="1172"/>
                      </a:lnTo>
                      <a:lnTo>
                        <a:pt x="1212" y="1186"/>
                      </a:lnTo>
                      <a:lnTo>
                        <a:pt x="1192" y="1199"/>
                      </a:lnTo>
                      <a:lnTo>
                        <a:pt x="1185" y="1206"/>
                      </a:lnTo>
                      <a:lnTo>
                        <a:pt x="1185" y="1213"/>
                      </a:lnTo>
                      <a:lnTo>
                        <a:pt x="1145" y="1199"/>
                      </a:lnTo>
                      <a:lnTo>
                        <a:pt x="1131" y="1193"/>
                      </a:lnTo>
                      <a:lnTo>
                        <a:pt x="1104" y="1226"/>
                      </a:lnTo>
                      <a:lnTo>
                        <a:pt x="1090" y="1233"/>
                      </a:lnTo>
                      <a:lnTo>
                        <a:pt x="1084" y="1226"/>
                      </a:lnTo>
                      <a:lnTo>
                        <a:pt x="1070" y="1233"/>
                      </a:lnTo>
                      <a:lnTo>
                        <a:pt x="1063" y="1233"/>
                      </a:lnTo>
                      <a:lnTo>
                        <a:pt x="1057" y="1240"/>
                      </a:lnTo>
                      <a:lnTo>
                        <a:pt x="1050" y="1233"/>
                      </a:lnTo>
                      <a:lnTo>
                        <a:pt x="1043" y="1226"/>
                      </a:lnTo>
                      <a:lnTo>
                        <a:pt x="1036" y="1220"/>
                      </a:lnTo>
                      <a:lnTo>
                        <a:pt x="1030" y="1206"/>
                      </a:lnTo>
                      <a:lnTo>
                        <a:pt x="1016" y="1213"/>
                      </a:lnTo>
                      <a:lnTo>
                        <a:pt x="1002" y="1220"/>
                      </a:lnTo>
                      <a:lnTo>
                        <a:pt x="989" y="1233"/>
                      </a:lnTo>
                      <a:lnTo>
                        <a:pt x="975" y="1240"/>
                      </a:lnTo>
                      <a:lnTo>
                        <a:pt x="969" y="1240"/>
                      </a:lnTo>
                      <a:lnTo>
                        <a:pt x="962" y="1233"/>
                      </a:lnTo>
                      <a:lnTo>
                        <a:pt x="962" y="1226"/>
                      </a:lnTo>
                      <a:lnTo>
                        <a:pt x="955" y="1226"/>
                      </a:lnTo>
                      <a:lnTo>
                        <a:pt x="955" y="1220"/>
                      </a:lnTo>
                      <a:lnTo>
                        <a:pt x="948" y="1220"/>
                      </a:lnTo>
                      <a:lnTo>
                        <a:pt x="928" y="1220"/>
                      </a:lnTo>
                      <a:lnTo>
                        <a:pt x="928" y="1206"/>
                      </a:lnTo>
                      <a:lnTo>
                        <a:pt x="921" y="1179"/>
                      </a:lnTo>
                      <a:lnTo>
                        <a:pt x="914" y="1172"/>
                      </a:lnTo>
                      <a:lnTo>
                        <a:pt x="901" y="1172"/>
                      </a:lnTo>
                      <a:lnTo>
                        <a:pt x="894" y="1172"/>
                      </a:lnTo>
                      <a:lnTo>
                        <a:pt x="894" y="1159"/>
                      </a:lnTo>
                      <a:lnTo>
                        <a:pt x="887" y="1152"/>
                      </a:lnTo>
                      <a:lnTo>
                        <a:pt x="887" y="1138"/>
                      </a:lnTo>
                      <a:lnTo>
                        <a:pt x="874" y="1125"/>
                      </a:lnTo>
                      <a:lnTo>
                        <a:pt x="867" y="1138"/>
                      </a:lnTo>
                      <a:lnTo>
                        <a:pt x="853" y="1138"/>
                      </a:lnTo>
                      <a:lnTo>
                        <a:pt x="847" y="1145"/>
                      </a:lnTo>
                      <a:lnTo>
                        <a:pt x="840" y="1152"/>
                      </a:lnTo>
                      <a:lnTo>
                        <a:pt x="833" y="1145"/>
                      </a:lnTo>
                      <a:lnTo>
                        <a:pt x="820" y="1132"/>
                      </a:lnTo>
                      <a:lnTo>
                        <a:pt x="826" y="1125"/>
                      </a:lnTo>
                      <a:lnTo>
                        <a:pt x="833" y="1118"/>
                      </a:lnTo>
                      <a:lnTo>
                        <a:pt x="833" y="1105"/>
                      </a:lnTo>
                      <a:lnTo>
                        <a:pt x="813" y="1091"/>
                      </a:lnTo>
                      <a:lnTo>
                        <a:pt x="799" y="1098"/>
                      </a:lnTo>
                      <a:lnTo>
                        <a:pt x="799" y="1091"/>
                      </a:lnTo>
                      <a:lnTo>
                        <a:pt x="799" y="1084"/>
                      </a:lnTo>
                      <a:lnTo>
                        <a:pt x="813" y="1084"/>
                      </a:lnTo>
                      <a:lnTo>
                        <a:pt x="820" y="1077"/>
                      </a:lnTo>
                      <a:lnTo>
                        <a:pt x="826" y="1064"/>
                      </a:lnTo>
                      <a:lnTo>
                        <a:pt x="826" y="1050"/>
                      </a:lnTo>
                      <a:lnTo>
                        <a:pt x="799" y="1057"/>
                      </a:lnTo>
                      <a:lnTo>
                        <a:pt x="792" y="1050"/>
                      </a:lnTo>
                      <a:lnTo>
                        <a:pt x="792" y="1057"/>
                      </a:lnTo>
                      <a:lnTo>
                        <a:pt x="792" y="1064"/>
                      </a:lnTo>
                      <a:lnTo>
                        <a:pt x="786" y="1050"/>
                      </a:lnTo>
                      <a:lnTo>
                        <a:pt x="786" y="1044"/>
                      </a:lnTo>
                      <a:lnTo>
                        <a:pt x="779" y="1037"/>
                      </a:lnTo>
                      <a:lnTo>
                        <a:pt x="765" y="1037"/>
                      </a:lnTo>
                      <a:lnTo>
                        <a:pt x="759" y="1037"/>
                      </a:lnTo>
                      <a:lnTo>
                        <a:pt x="732" y="1030"/>
                      </a:lnTo>
                      <a:lnTo>
                        <a:pt x="725" y="1023"/>
                      </a:lnTo>
                      <a:lnTo>
                        <a:pt x="718" y="1010"/>
                      </a:lnTo>
                      <a:lnTo>
                        <a:pt x="718" y="996"/>
                      </a:lnTo>
                      <a:lnTo>
                        <a:pt x="704" y="996"/>
                      </a:lnTo>
                      <a:lnTo>
                        <a:pt x="677" y="996"/>
                      </a:lnTo>
                      <a:lnTo>
                        <a:pt x="671" y="1003"/>
                      </a:lnTo>
                      <a:lnTo>
                        <a:pt x="664" y="1016"/>
                      </a:lnTo>
                      <a:lnTo>
                        <a:pt x="664" y="1023"/>
                      </a:lnTo>
                      <a:lnTo>
                        <a:pt x="657" y="1016"/>
                      </a:lnTo>
                      <a:lnTo>
                        <a:pt x="650" y="1016"/>
                      </a:lnTo>
                      <a:lnTo>
                        <a:pt x="643" y="1016"/>
                      </a:lnTo>
                      <a:lnTo>
                        <a:pt x="623" y="1016"/>
                      </a:lnTo>
                      <a:lnTo>
                        <a:pt x="616" y="1010"/>
                      </a:lnTo>
                      <a:lnTo>
                        <a:pt x="589" y="996"/>
                      </a:lnTo>
                      <a:lnTo>
                        <a:pt x="589" y="989"/>
                      </a:lnTo>
                      <a:lnTo>
                        <a:pt x="589" y="983"/>
                      </a:lnTo>
                      <a:lnTo>
                        <a:pt x="589" y="976"/>
                      </a:lnTo>
                      <a:lnTo>
                        <a:pt x="582" y="969"/>
                      </a:lnTo>
                      <a:lnTo>
                        <a:pt x="589" y="949"/>
                      </a:lnTo>
                      <a:lnTo>
                        <a:pt x="582" y="949"/>
                      </a:lnTo>
                      <a:lnTo>
                        <a:pt x="576" y="942"/>
                      </a:lnTo>
                      <a:lnTo>
                        <a:pt x="569" y="935"/>
                      </a:lnTo>
                      <a:lnTo>
                        <a:pt x="562" y="935"/>
                      </a:lnTo>
                      <a:lnTo>
                        <a:pt x="549" y="935"/>
                      </a:lnTo>
                      <a:lnTo>
                        <a:pt x="549" y="942"/>
                      </a:lnTo>
                      <a:lnTo>
                        <a:pt x="535" y="942"/>
                      </a:lnTo>
                      <a:lnTo>
                        <a:pt x="528" y="949"/>
                      </a:lnTo>
                      <a:lnTo>
                        <a:pt x="522" y="949"/>
                      </a:lnTo>
                      <a:lnTo>
                        <a:pt x="522" y="962"/>
                      </a:lnTo>
                      <a:lnTo>
                        <a:pt x="522" y="969"/>
                      </a:lnTo>
                      <a:lnTo>
                        <a:pt x="515" y="976"/>
                      </a:lnTo>
                      <a:lnTo>
                        <a:pt x="501" y="976"/>
                      </a:lnTo>
                      <a:lnTo>
                        <a:pt x="488" y="976"/>
                      </a:lnTo>
                      <a:lnTo>
                        <a:pt x="467" y="983"/>
                      </a:lnTo>
                      <a:lnTo>
                        <a:pt x="461" y="983"/>
                      </a:lnTo>
                      <a:lnTo>
                        <a:pt x="454" y="976"/>
                      </a:lnTo>
                      <a:lnTo>
                        <a:pt x="440" y="989"/>
                      </a:lnTo>
                      <a:lnTo>
                        <a:pt x="427" y="996"/>
                      </a:lnTo>
                      <a:lnTo>
                        <a:pt x="420" y="996"/>
                      </a:lnTo>
                      <a:lnTo>
                        <a:pt x="406" y="989"/>
                      </a:lnTo>
                      <a:lnTo>
                        <a:pt x="400" y="989"/>
                      </a:lnTo>
                      <a:lnTo>
                        <a:pt x="393" y="983"/>
                      </a:lnTo>
                      <a:lnTo>
                        <a:pt x="386" y="989"/>
                      </a:lnTo>
                      <a:lnTo>
                        <a:pt x="379" y="983"/>
                      </a:lnTo>
                      <a:lnTo>
                        <a:pt x="366" y="976"/>
                      </a:lnTo>
                      <a:lnTo>
                        <a:pt x="359" y="983"/>
                      </a:lnTo>
                      <a:lnTo>
                        <a:pt x="352" y="976"/>
                      </a:lnTo>
                      <a:lnTo>
                        <a:pt x="345" y="976"/>
                      </a:lnTo>
                      <a:lnTo>
                        <a:pt x="332" y="969"/>
                      </a:lnTo>
                      <a:lnTo>
                        <a:pt x="325" y="969"/>
                      </a:lnTo>
                      <a:lnTo>
                        <a:pt x="318" y="969"/>
                      </a:lnTo>
                      <a:lnTo>
                        <a:pt x="312" y="962"/>
                      </a:lnTo>
                      <a:lnTo>
                        <a:pt x="305" y="962"/>
                      </a:lnTo>
                      <a:lnTo>
                        <a:pt x="298" y="962"/>
                      </a:lnTo>
                      <a:lnTo>
                        <a:pt x="291" y="962"/>
                      </a:lnTo>
                      <a:lnTo>
                        <a:pt x="291" y="955"/>
                      </a:lnTo>
                      <a:lnTo>
                        <a:pt x="284" y="955"/>
                      </a:lnTo>
                      <a:lnTo>
                        <a:pt x="271" y="942"/>
                      </a:lnTo>
                      <a:lnTo>
                        <a:pt x="271" y="928"/>
                      </a:lnTo>
                      <a:lnTo>
                        <a:pt x="257" y="935"/>
                      </a:lnTo>
                      <a:lnTo>
                        <a:pt x="237" y="922"/>
                      </a:lnTo>
                      <a:lnTo>
                        <a:pt x="237" y="908"/>
                      </a:lnTo>
                      <a:lnTo>
                        <a:pt x="230" y="908"/>
                      </a:lnTo>
                      <a:lnTo>
                        <a:pt x="224" y="895"/>
                      </a:lnTo>
                      <a:lnTo>
                        <a:pt x="210" y="895"/>
                      </a:lnTo>
                      <a:lnTo>
                        <a:pt x="210" y="888"/>
                      </a:lnTo>
                      <a:lnTo>
                        <a:pt x="190" y="881"/>
                      </a:lnTo>
                      <a:lnTo>
                        <a:pt x="176" y="861"/>
                      </a:lnTo>
                      <a:lnTo>
                        <a:pt x="169" y="861"/>
                      </a:lnTo>
                      <a:lnTo>
                        <a:pt x="176" y="854"/>
                      </a:lnTo>
                      <a:lnTo>
                        <a:pt x="176" y="847"/>
                      </a:lnTo>
                      <a:lnTo>
                        <a:pt x="169" y="840"/>
                      </a:lnTo>
                      <a:lnTo>
                        <a:pt x="176" y="834"/>
                      </a:lnTo>
                      <a:lnTo>
                        <a:pt x="176" y="827"/>
                      </a:lnTo>
                      <a:lnTo>
                        <a:pt x="176" y="820"/>
                      </a:lnTo>
                      <a:lnTo>
                        <a:pt x="183" y="800"/>
                      </a:lnTo>
                      <a:lnTo>
                        <a:pt x="183" y="793"/>
                      </a:lnTo>
                      <a:lnTo>
                        <a:pt x="190" y="779"/>
                      </a:lnTo>
                      <a:lnTo>
                        <a:pt x="183" y="779"/>
                      </a:lnTo>
                      <a:lnTo>
                        <a:pt x="183" y="786"/>
                      </a:lnTo>
                      <a:lnTo>
                        <a:pt x="176" y="786"/>
                      </a:lnTo>
                      <a:lnTo>
                        <a:pt x="169" y="779"/>
                      </a:lnTo>
                      <a:lnTo>
                        <a:pt x="163" y="779"/>
                      </a:lnTo>
                      <a:lnTo>
                        <a:pt x="156" y="773"/>
                      </a:lnTo>
                      <a:lnTo>
                        <a:pt x="156" y="779"/>
                      </a:lnTo>
                      <a:lnTo>
                        <a:pt x="149" y="779"/>
                      </a:lnTo>
                      <a:lnTo>
                        <a:pt x="142" y="779"/>
                      </a:lnTo>
                      <a:lnTo>
                        <a:pt x="135" y="773"/>
                      </a:lnTo>
                      <a:lnTo>
                        <a:pt x="129" y="766"/>
                      </a:lnTo>
                      <a:lnTo>
                        <a:pt x="115" y="766"/>
                      </a:lnTo>
                      <a:lnTo>
                        <a:pt x="108" y="759"/>
                      </a:lnTo>
                      <a:lnTo>
                        <a:pt x="108" y="739"/>
                      </a:lnTo>
                      <a:lnTo>
                        <a:pt x="108" y="732"/>
                      </a:lnTo>
                      <a:lnTo>
                        <a:pt x="108" y="725"/>
                      </a:lnTo>
                      <a:lnTo>
                        <a:pt x="108" y="718"/>
                      </a:lnTo>
                      <a:lnTo>
                        <a:pt x="102" y="718"/>
                      </a:lnTo>
                      <a:lnTo>
                        <a:pt x="95" y="712"/>
                      </a:lnTo>
                      <a:lnTo>
                        <a:pt x="88" y="698"/>
                      </a:lnTo>
                      <a:lnTo>
                        <a:pt x="81" y="698"/>
                      </a:lnTo>
                      <a:lnTo>
                        <a:pt x="74" y="705"/>
                      </a:lnTo>
                      <a:lnTo>
                        <a:pt x="61" y="712"/>
                      </a:lnTo>
                      <a:lnTo>
                        <a:pt x="54" y="712"/>
                      </a:lnTo>
                      <a:lnTo>
                        <a:pt x="41" y="705"/>
                      </a:lnTo>
                      <a:lnTo>
                        <a:pt x="27" y="691"/>
                      </a:lnTo>
                      <a:lnTo>
                        <a:pt x="20" y="685"/>
                      </a:lnTo>
                      <a:lnTo>
                        <a:pt x="14" y="685"/>
                      </a:lnTo>
                      <a:lnTo>
                        <a:pt x="14" y="678"/>
                      </a:lnTo>
                      <a:lnTo>
                        <a:pt x="14" y="671"/>
                      </a:lnTo>
                      <a:lnTo>
                        <a:pt x="7" y="657"/>
                      </a:lnTo>
                      <a:lnTo>
                        <a:pt x="7" y="651"/>
                      </a:lnTo>
                      <a:lnTo>
                        <a:pt x="14" y="637"/>
                      </a:lnTo>
                      <a:lnTo>
                        <a:pt x="0" y="624"/>
                      </a:lnTo>
                      <a:lnTo>
                        <a:pt x="7" y="624"/>
                      </a:lnTo>
                      <a:lnTo>
                        <a:pt x="7" y="617"/>
                      </a:lnTo>
                      <a:lnTo>
                        <a:pt x="14" y="610"/>
                      </a:lnTo>
                      <a:lnTo>
                        <a:pt x="20" y="610"/>
                      </a:lnTo>
                      <a:lnTo>
                        <a:pt x="27" y="610"/>
                      </a:lnTo>
                      <a:lnTo>
                        <a:pt x="27" y="617"/>
                      </a:lnTo>
                      <a:lnTo>
                        <a:pt x="34" y="624"/>
                      </a:lnTo>
                      <a:lnTo>
                        <a:pt x="41" y="624"/>
                      </a:lnTo>
                      <a:lnTo>
                        <a:pt x="47" y="624"/>
                      </a:lnTo>
                      <a:lnTo>
                        <a:pt x="61" y="624"/>
                      </a:lnTo>
                      <a:lnTo>
                        <a:pt x="61" y="630"/>
                      </a:lnTo>
                      <a:lnTo>
                        <a:pt x="68" y="624"/>
                      </a:lnTo>
                      <a:lnTo>
                        <a:pt x="68" y="630"/>
                      </a:lnTo>
                      <a:lnTo>
                        <a:pt x="68" y="637"/>
                      </a:lnTo>
                      <a:lnTo>
                        <a:pt x="74" y="637"/>
                      </a:lnTo>
                      <a:lnTo>
                        <a:pt x="81" y="637"/>
                      </a:lnTo>
                      <a:lnTo>
                        <a:pt x="88" y="617"/>
                      </a:lnTo>
                      <a:lnTo>
                        <a:pt x="95" y="610"/>
                      </a:lnTo>
                      <a:lnTo>
                        <a:pt x="95" y="603"/>
                      </a:lnTo>
                      <a:lnTo>
                        <a:pt x="102" y="596"/>
                      </a:lnTo>
                      <a:lnTo>
                        <a:pt x="95" y="596"/>
                      </a:lnTo>
                      <a:lnTo>
                        <a:pt x="95" y="590"/>
                      </a:lnTo>
                      <a:lnTo>
                        <a:pt x="102" y="583"/>
                      </a:lnTo>
                      <a:lnTo>
                        <a:pt x="102" y="576"/>
                      </a:lnTo>
                      <a:lnTo>
                        <a:pt x="102" y="569"/>
                      </a:lnTo>
                      <a:lnTo>
                        <a:pt x="108" y="569"/>
                      </a:lnTo>
                      <a:lnTo>
                        <a:pt x="115" y="576"/>
                      </a:lnTo>
                      <a:lnTo>
                        <a:pt x="115" y="569"/>
                      </a:lnTo>
                      <a:lnTo>
                        <a:pt x="115" y="563"/>
                      </a:lnTo>
                      <a:lnTo>
                        <a:pt x="115" y="549"/>
                      </a:lnTo>
                      <a:lnTo>
                        <a:pt x="122" y="542"/>
                      </a:lnTo>
                      <a:lnTo>
                        <a:pt x="122" y="536"/>
                      </a:lnTo>
                      <a:lnTo>
                        <a:pt x="135" y="529"/>
                      </a:lnTo>
                      <a:lnTo>
                        <a:pt x="135" y="522"/>
                      </a:lnTo>
                      <a:lnTo>
                        <a:pt x="142" y="515"/>
                      </a:lnTo>
                      <a:lnTo>
                        <a:pt x="156" y="522"/>
                      </a:lnTo>
                      <a:lnTo>
                        <a:pt x="163" y="515"/>
                      </a:lnTo>
                      <a:lnTo>
                        <a:pt x="163" y="508"/>
                      </a:lnTo>
                      <a:lnTo>
                        <a:pt x="163" y="495"/>
                      </a:lnTo>
                      <a:lnTo>
                        <a:pt x="163" y="488"/>
                      </a:lnTo>
                      <a:lnTo>
                        <a:pt x="169" y="475"/>
                      </a:lnTo>
                      <a:lnTo>
                        <a:pt x="169" y="468"/>
                      </a:lnTo>
                      <a:lnTo>
                        <a:pt x="176" y="468"/>
                      </a:lnTo>
                      <a:lnTo>
                        <a:pt x="183" y="461"/>
                      </a:lnTo>
                      <a:lnTo>
                        <a:pt x="190" y="468"/>
                      </a:lnTo>
                      <a:lnTo>
                        <a:pt x="190" y="461"/>
                      </a:lnTo>
                      <a:lnTo>
                        <a:pt x="196" y="461"/>
                      </a:lnTo>
                      <a:lnTo>
                        <a:pt x="196" y="454"/>
                      </a:lnTo>
                      <a:lnTo>
                        <a:pt x="210" y="454"/>
                      </a:lnTo>
                      <a:lnTo>
                        <a:pt x="210" y="441"/>
                      </a:lnTo>
                      <a:lnTo>
                        <a:pt x="217" y="441"/>
                      </a:lnTo>
                      <a:lnTo>
                        <a:pt x="224" y="441"/>
                      </a:lnTo>
                      <a:lnTo>
                        <a:pt x="230" y="441"/>
                      </a:lnTo>
                      <a:lnTo>
                        <a:pt x="237" y="434"/>
                      </a:lnTo>
                      <a:lnTo>
                        <a:pt x="230" y="420"/>
                      </a:lnTo>
                      <a:lnTo>
                        <a:pt x="230" y="407"/>
                      </a:lnTo>
                      <a:lnTo>
                        <a:pt x="237" y="400"/>
                      </a:lnTo>
                      <a:lnTo>
                        <a:pt x="237" y="393"/>
                      </a:lnTo>
                      <a:lnTo>
                        <a:pt x="237" y="387"/>
                      </a:lnTo>
                      <a:lnTo>
                        <a:pt x="237" y="380"/>
                      </a:lnTo>
                      <a:lnTo>
                        <a:pt x="230" y="380"/>
                      </a:lnTo>
                      <a:lnTo>
                        <a:pt x="230" y="387"/>
                      </a:lnTo>
                      <a:lnTo>
                        <a:pt x="230" y="393"/>
                      </a:lnTo>
                      <a:lnTo>
                        <a:pt x="230" y="387"/>
                      </a:lnTo>
                      <a:lnTo>
                        <a:pt x="230" y="380"/>
                      </a:lnTo>
                      <a:lnTo>
                        <a:pt x="230" y="373"/>
                      </a:lnTo>
                      <a:lnTo>
                        <a:pt x="230" y="366"/>
                      </a:lnTo>
                      <a:lnTo>
                        <a:pt x="224" y="366"/>
                      </a:lnTo>
                      <a:lnTo>
                        <a:pt x="224" y="346"/>
                      </a:lnTo>
                      <a:lnTo>
                        <a:pt x="230" y="346"/>
                      </a:lnTo>
                      <a:lnTo>
                        <a:pt x="230" y="339"/>
                      </a:lnTo>
                      <a:lnTo>
                        <a:pt x="237" y="319"/>
                      </a:lnTo>
                      <a:lnTo>
                        <a:pt x="230" y="319"/>
                      </a:lnTo>
                      <a:lnTo>
                        <a:pt x="224" y="312"/>
                      </a:lnTo>
                      <a:lnTo>
                        <a:pt x="230" y="298"/>
                      </a:lnTo>
                      <a:lnTo>
                        <a:pt x="237" y="305"/>
                      </a:lnTo>
                      <a:lnTo>
                        <a:pt x="244" y="305"/>
                      </a:lnTo>
                      <a:lnTo>
                        <a:pt x="244" y="319"/>
                      </a:lnTo>
                      <a:lnTo>
                        <a:pt x="251" y="319"/>
                      </a:lnTo>
                      <a:lnTo>
                        <a:pt x="264" y="319"/>
                      </a:lnTo>
                      <a:lnTo>
                        <a:pt x="264" y="326"/>
                      </a:lnTo>
                      <a:lnTo>
                        <a:pt x="264" y="332"/>
                      </a:lnTo>
                      <a:lnTo>
                        <a:pt x="264" y="339"/>
                      </a:lnTo>
                      <a:lnTo>
                        <a:pt x="271" y="353"/>
                      </a:lnTo>
                      <a:lnTo>
                        <a:pt x="278" y="353"/>
                      </a:lnTo>
                      <a:lnTo>
                        <a:pt x="298" y="359"/>
                      </a:lnTo>
                      <a:lnTo>
                        <a:pt x="305" y="366"/>
                      </a:lnTo>
                      <a:lnTo>
                        <a:pt x="305" y="380"/>
                      </a:lnTo>
                      <a:lnTo>
                        <a:pt x="312" y="393"/>
                      </a:lnTo>
                      <a:lnTo>
                        <a:pt x="318" y="400"/>
                      </a:lnTo>
                      <a:lnTo>
                        <a:pt x="325" y="400"/>
                      </a:lnTo>
                      <a:lnTo>
                        <a:pt x="325" y="407"/>
                      </a:lnTo>
                      <a:lnTo>
                        <a:pt x="339" y="400"/>
                      </a:lnTo>
                      <a:lnTo>
                        <a:pt x="352" y="380"/>
                      </a:lnTo>
                      <a:lnTo>
                        <a:pt x="359" y="380"/>
                      </a:lnTo>
                      <a:lnTo>
                        <a:pt x="352" y="373"/>
                      </a:lnTo>
                      <a:lnTo>
                        <a:pt x="373" y="346"/>
                      </a:lnTo>
                      <a:lnTo>
                        <a:pt x="373" y="339"/>
                      </a:lnTo>
                      <a:lnTo>
                        <a:pt x="379" y="332"/>
                      </a:lnTo>
                      <a:lnTo>
                        <a:pt x="386" y="332"/>
                      </a:lnTo>
                      <a:lnTo>
                        <a:pt x="386" y="326"/>
                      </a:lnTo>
                      <a:lnTo>
                        <a:pt x="386" y="319"/>
                      </a:lnTo>
                      <a:lnTo>
                        <a:pt x="386" y="312"/>
                      </a:lnTo>
                      <a:lnTo>
                        <a:pt x="386" y="305"/>
                      </a:lnTo>
                      <a:lnTo>
                        <a:pt x="393" y="305"/>
                      </a:lnTo>
                      <a:lnTo>
                        <a:pt x="393" y="312"/>
                      </a:lnTo>
                      <a:lnTo>
                        <a:pt x="400" y="312"/>
                      </a:lnTo>
                      <a:lnTo>
                        <a:pt x="400" y="305"/>
                      </a:lnTo>
                      <a:lnTo>
                        <a:pt x="406" y="305"/>
                      </a:lnTo>
                      <a:lnTo>
                        <a:pt x="406" y="298"/>
                      </a:lnTo>
                      <a:lnTo>
                        <a:pt x="420" y="298"/>
                      </a:lnTo>
                      <a:lnTo>
                        <a:pt x="420" y="292"/>
                      </a:lnTo>
                      <a:lnTo>
                        <a:pt x="433" y="292"/>
                      </a:lnTo>
                      <a:lnTo>
                        <a:pt x="433" y="298"/>
                      </a:lnTo>
                      <a:lnTo>
                        <a:pt x="440" y="298"/>
                      </a:lnTo>
                      <a:lnTo>
                        <a:pt x="440" y="292"/>
                      </a:lnTo>
                      <a:lnTo>
                        <a:pt x="461" y="298"/>
                      </a:lnTo>
                      <a:lnTo>
                        <a:pt x="461" y="285"/>
                      </a:lnTo>
                      <a:lnTo>
                        <a:pt x="467" y="271"/>
                      </a:lnTo>
                      <a:lnTo>
                        <a:pt x="461" y="265"/>
                      </a:lnTo>
                      <a:lnTo>
                        <a:pt x="467" y="258"/>
                      </a:lnTo>
                      <a:lnTo>
                        <a:pt x="474" y="244"/>
                      </a:lnTo>
                      <a:lnTo>
                        <a:pt x="481" y="244"/>
                      </a:lnTo>
                      <a:lnTo>
                        <a:pt x="488" y="251"/>
                      </a:lnTo>
                      <a:lnTo>
                        <a:pt x="494" y="251"/>
                      </a:lnTo>
                      <a:lnTo>
                        <a:pt x="501" y="237"/>
                      </a:lnTo>
                      <a:lnTo>
                        <a:pt x="508" y="224"/>
                      </a:lnTo>
                      <a:lnTo>
                        <a:pt x="501" y="217"/>
                      </a:lnTo>
                      <a:lnTo>
                        <a:pt x="501" y="210"/>
                      </a:lnTo>
                      <a:lnTo>
                        <a:pt x="515" y="183"/>
                      </a:lnTo>
                      <a:lnTo>
                        <a:pt x="515" y="177"/>
                      </a:lnTo>
                      <a:lnTo>
                        <a:pt x="522" y="156"/>
                      </a:lnTo>
                      <a:lnTo>
                        <a:pt x="528" y="149"/>
                      </a:lnTo>
                      <a:lnTo>
                        <a:pt x="542" y="143"/>
                      </a:lnTo>
                      <a:lnTo>
                        <a:pt x="562" y="149"/>
                      </a:lnTo>
                      <a:lnTo>
                        <a:pt x="569" y="156"/>
                      </a:lnTo>
                      <a:lnTo>
                        <a:pt x="576" y="156"/>
                      </a:lnTo>
                      <a:lnTo>
                        <a:pt x="582" y="149"/>
                      </a:lnTo>
                      <a:lnTo>
                        <a:pt x="589" y="149"/>
                      </a:lnTo>
                      <a:lnTo>
                        <a:pt x="589" y="143"/>
                      </a:lnTo>
                      <a:lnTo>
                        <a:pt x="596" y="136"/>
                      </a:lnTo>
                      <a:lnTo>
                        <a:pt x="603" y="129"/>
                      </a:lnTo>
                      <a:lnTo>
                        <a:pt x="610" y="129"/>
                      </a:lnTo>
                      <a:lnTo>
                        <a:pt x="616" y="122"/>
                      </a:lnTo>
                      <a:lnTo>
                        <a:pt x="623" y="122"/>
                      </a:lnTo>
                      <a:lnTo>
                        <a:pt x="630" y="129"/>
                      </a:lnTo>
                      <a:lnTo>
                        <a:pt x="637" y="116"/>
                      </a:lnTo>
                      <a:lnTo>
                        <a:pt x="643" y="116"/>
                      </a:lnTo>
                      <a:lnTo>
                        <a:pt x="643" y="102"/>
                      </a:lnTo>
                      <a:lnTo>
                        <a:pt x="643" y="95"/>
                      </a:lnTo>
                      <a:lnTo>
                        <a:pt x="643" y="88"/>
                      </a:lnTo>
                      <a:lnTo>
                        <a:pt x="643" y="82"/>
                      </a:lnTo>
                      <a:lnTo>
                        <a:pt x="637" y="82"/>
                      </a:lnTo>
                      <a:lnTo>
                        <a:pt x="637" y="75"/>
                      </a:lnTo>
                      <a:lnTo>
                        <a:pt x="650" y="61"/>
                      </a:lnTo>
                      <a:lnTo>
                        <a:pt x="650" y="55"/>
                      </a:lnTo>
                      <a:lnTo>
                        <a:pt x="650" y="41"/>
                      </a:lnTo>
                      <a:lnTo>
                        <a:pt x="657" y="41"/>
                      </a:lnTo>
                      <a:lnTo>
                        <a:pt x="664" y="27"/>
                      </a:lnTo>
                      <a:lnTo>
                        <a:pt x="671" y="27"/>
                      </a:lnTo>
                      <a:lnTo>
                        <a:pt x="684" y="34"/>
                      </a:lnTo>
                      <a:lnTo>
                        <a:pt x="684" y="27"/>
                      </a:lnTo>
                      <a:lnTo>
                        <a:pt x="691" y="27"/>
                      </a:lnTo>
                      <a:lnTo>
                        <a:pt x="704" y="27"/>
                      </a:lnTo>
                      <a:lnTo>
                        <a:pt x="704" y="34"/>
                      </a:lnTo>
                      <a:lnTo>
                        <a:pt x="718" y="48"/>
                      </a:lnTo>
                      <a:lnTo>
                        <a:pt x="718" y="55"/>
                      </a:lnTo>
                      <a:lnTo>
                        <a:pt x="718" y="61"/>
                      </a:lnTo>
                      <a:lnTo>
                        <a:pt x="718" y="68"/>
                      </a:lnTo>
                      <a:lnTo>
                        <a:pt x="704" y="88"/>
                      </a:lnTo>
                      <a:lnTo>
                        <a:pt x="704" y="95"/>
                      </a:lnTo>
                      <a:lnTo>
                        <a:pt x="698" y="102"/>
                      </a:lnTo>
                      <a:lnTo>
                        <a:pt x="691" y="109"/>
                      </a:lnTo>
                      <a:lnTo>
                        <a:pt x="677" y="129"/>
                      </a:lnTo>
                      <a:lnTo>
                        <a:pt x="677" y="136"/>
                      </a:lnTo>
                      <a:lnTo>
                        <a:pt x="677" y="143"/>
                      </a:lnTo>
                      <a:lnTo>
                        <a:pt x="684" y="149"/>
                      </a:lnTo>
                      <a:lnTo>
                        <a:pt x="684" y="156"/>
                      </a:lnTo>
                      <a:lnTo>
                        <a:pt x="691" y="156"/>
                      </a:lnTo>
                      <a:lnTo>
                        <a:pt x="704" y="149"/>
                      </a:lnTo>
                      <a:lnTo>
                        <a:pt x="711" y="149"/>
                      </a:lnTo>
                      <a:lnTo>
                        <a:pt x="718" y="149"/>
                      </a:lnTo>
                      <a:lnTo>
                        <a:pt x="725" y="149"/>
                      </a:lnTo>
                      <a:lnTo>
                        <a:pt x="732" y="156"/>
                      </a:lnTo>
                      <a:lnTo>
                        <a:pt x="738" y="163"/>
                      </a:lnTo>
                      <a:lnTo>
                        <a:pt x="752" y="170"/>
                      </a:lnTo>
                      <a:lnTo>
                        <a:pt x="759" y="163"/>
                      </a:lnTo>
                      <a:lnTo>
                        <a:pt x="772" y="163"/>
                      </a:lnTo>
                      <a:lnTo>
                        <a:pt x="792" y="163"/>
                      </a:lnTo>
                      <a:lnTo>
                        <a:pt x="799" y="163"/>
                      </a:lnTo>
                      <a:lnTo>
                        <a:pt x="806" y="163"/>
                      </a:lnTo>
                      <a:lnTo>
                        <a:pt x="813" y="163"/>
                      </a:lnTo>
                      <a:lnTo>
                        <a:pt x="826" y="170"/>
                      </a:lnTo>
                      <a:lnTo>
                        <a:pt x="833" y="163"/>
                      </a:lnTo>
                      <a:lnTo>
                        <a:pt x="840" y="149"/>
                      </a:lnTo>
                      <a:lnTo>
                        <a:pt x="847" y="129"/>
                      </a:lnTo>
                      <a:lnTo>
                        <a:pt x="853" y="122"/>
                      </a:lnTo>
                      <a:lnTo>
                        <a:pt x="853" y="116"/>
                      </a:lnTo>
                      <a:lnTo>
                        <a:pt x="853" y="109"/>
                      </a:lnTo>
                      <a:lnTo>
                        <a:pt x="860" y="102"/>
                      </a:lnTo>
                      <a:lnTo>
                        <a:pt x="867" y="109"/>
                      </a:lnTo>
                      <a:lnTo>
                        <a:pt x="867" y="102"/>
                      </a:lnTo>
                      <a:lnTo>
                        <a:pt x="881" y="88"/>
                      </a:lnTo>
                      <a:lnTo>
                        <a:pt x="881" y="82"/>
                      </a:lnTo>
                      <a:lnTo>
                        <a:pt x="881" y="75"/>
                      </a:lnTo>
                      <a:lnTo>
                        <a:pt x="874" y="75"/>
                      </a:lnTo>
                      <a:lnTo>
                        <a:pt x="881" y="68"/>
                      </a:lnTo>
                      <a:lnTo>
                        <a:pt x="881" y="61"/>
                      </a:lnTo>
                      <a:lnTo>
                        <a:pt x="881" y="55"/>
                      </a:lnTo>
                      <a:lnTo>
                        <a:pt x="881" y="48"/>
                      </a:lnTo>
                      <a:lnTo>
                        <a:pt x="881" y="41"/>
                      </a:lnTo>
                      <a:lnTo>
                        <a:pt x="881" y="34"/>
                      </a:lnTo>
                      <a:lnTo>
                        <a:pt x="887" y="34"/>
                      </a:lnTo>
                      <a:lnTo>
                        <a:pt x="894" y="41"/>
                      </a:lnTo>
                      <a:lnTo>
                        <a:pt x="901" y="41"/>
                      </a:lnTo>
                      <a:lnTo>
                        <a:pt x="908" y="41"/>
                      </a:lnTo>
                      <a:lnTo>
                        <a:pt x="908" y="48"/>
                      </a:lnTo>
                      <a:lnTo>
                        <a:pt x="921" y="41"/>
                      </a:lnTo>
                      <a:lnTo>
                        <a:pt x="921" y="34"/>
                      </a:lnTo>
                      <a:lnTo>
                        <a:pt x="928" y="34"/>
                      </a:lnTo>
                      <a:lnTo>
                        <a:pt x="935" y="27"/>
                      </a:lnTo>
                      <a:lnTo>
                        <a:pt x="941" y="27"/>
                      </a:lnTo>
                      <a:lnTo>
                        <a:pt x="941" y="14"/>
                      </a:lnTo>
                      <a:lnTo>
                        <a:pt x="948" y="14"/>
                      </a:lnTo>
                      <a:lnTo>
                        <a:pt x="948" y="7"/>
                      </a:lnTo>
                      <a:lnTo>
                        <a:pt x="955" y="14"/>
                      </a:lnTo>
                      <a:lnTo>
                        <a:pt x="969" y="7"/>
                      </a:lnTo>
                      <a:lnTo>
                        <a:pt x="982" y="7"/>
                      </a:lnTo>
                      <a:lnTo>
                        <a:pt x="989" y="7"/>
                      </a:lnTo>
                      <a:lnTo>
                        <a:pt x="1002" y="7"/>
                      </a:lnTo>
                      <a:lnTo>
                        <a:pt x="1002" y="0"/>
                      </a:lnTo>
                      <a:lnTo>
                        <a:pt x="1023" y="0"/>
                      </a:lnTo>
                      <a:lnTo>
                        <a:pt x="1030" y="0"/>
                      </a:lnTo>
                      <a:lnTo>
                        <a:pt x="1036" y="0"/>
                      </a:lnTo>
                      <a:lnTo>
                        <a:pt x="1043" y="0"/>
                      </a:lnTo>
                      <a:lnTo>
                        <a:pt x="1050" y="0"/>
                      </a:lnTo>
                      <a:lnTo>
                        <a:pt x="1057" y="7"/>
                      </a:lnTo>
                      <a:lnTo>
                        <a:pt x="1077" y="14"/>
                      </a:lnTo>
                      <a:lnTo>
                        <a:pt x="1084" y="14"/>
                      </a:lnTo>
                      <a:lnTo>
                        <a:pt x="1084" y="27"/>
                      </a:lnTo>
                      <a:lnTo>
                        <a:pt x="1084" y="34"/>
                      </a:lnTo>
                      <a:lnTo>
                        <a:pt x="1084" y="41"/>
                      </a:lnTo>
                      <a:lnTo>
                        <a:pt x="1090" y="68"/>
                      </a:lnTo>
                      <a:lnTo>
                        <a:pt x="1104" y="68"/>
                      </a:lnTo>
                      <a:lnTo>
                        <a:pt x="1118" y="48"/>
                      </a:lnTo>
                      <a:lnTo>
                        <a:pt x="1124" y="48"/>
                      </a:lnTo>
                      <a:lnTo>
                        <a:pt x="1131" y="55"/>
                      </a:lnTo>
                      <a:lnTo>
                        <a:pt x="1138" y="55"/>
                      </a:lnTo>
                      <a:lnTo>
                        <a:pt x="1145" y="48"/>
                      </a:lnTo>
                      <a:lnTo>
                        <a:pt x="1151" y="48"/>
                      </a:lnTo>
                      <a:lnTo>
                        <a:pt x="1172" y="48"/>
                      </a:lnTo>
                      <a:lnTo>
                        <a:pt x="1192" y="48"/>
                      </a:lnTo>
                      <a:lnTo>
                        <a:pt x="1206" y="48"/>
                      </a:lnTo>
                      <a:lnTo>
                        <a:pt x="1212" y="55"/>
                      </a:lnTo>
                      <a:lnTo>
                        <a:pt x="1212" y="61"/>
                      </a:lnTo>
                      <a:lnTo>
                        <a:pt x="1212" y="75"/>
                      </a:lnTo>
                      <a:lnTo>
                        <a:pt x="1206" y="82"/>
                      </a:lnTo>
                      <a:lnTo>
                        <a:pt x="1199" y="82"/>
                      </a:lnTo>
                      <a:lnTo>
                        <a:pt x="1192" y="88"/>
                      </a:lnTo>
                      <a:lnTo>
                        <a:pt x="1185" y="88"/>
                      </a:lnTo>
                      <a:lnTo>
                        <a:pt x="1185" y="95"/>
                      </a:lnTo>
                      <a:lnTo>
                        <a:pt x="1185" y="102"/>
                      </a:lnTo>
                      <a:lnTo>
                        <a:pt x="1192" y="109"/>
                      </a:lnTo>
                      <a:lnTo>
                        <a:pt x="1192" y="116"/>
                      </a:lnTo>
                      <a:lnTo>
                        <a:pt x="1199" y="116"/>
                      </a:lnTo>
                      <a:lnTo>
                        <a:pt x="1212" y="136"/>
                      </a:lnTo>
                      <a:lnTo>
                        <a:pt x="1219" y="143"/>
                      </a:lnTo>
                      <a:lnTo>
                        <a:pt x="1226" y="149"/>
                      </a:lnTo>
                      <a:lnTo>
                        <a:pt x="1233" y="163"/>
                      </a:lnTo>
                      <a:lnTo>
                        <a:pt x="1226" y="170"/>
                      </a:lnTo>
                      <a:lnTo>
                        <a:pt x="1219" y="170"/>
                      </a:lnTo>
                      <a:lnTo>
                        <a:pt x="1219" y="183"/>
                      </a:lnTo>
                      <a:lnTo>
                        <a:pt x="1219" y="190"/>
                      </a:lnTo>
                      <a:lnTo>
                        <a:pt x="1226" y="190"/>
                      </a:lnTo>
                      <a:lnTo>
                        <a:pt x="1226" y="204"/>
                      </a:lnTo>
                      <a:lnTo>
                        <a:pt x="1226" y="210"/>
                      </a:lnTo>
                      <a:lnTo>
                        <a:pt x="1239" y="217"/>
                      </a:lnTo>
                      <a:lnTo>
                        <a:pt x="1246" y="217"/>
                      </a:lnTo>
                      <a:lnTo>
                        <a:pt x="1253" y="217"/>
                      </a:lnTo>
                      <a:lnTo>
                        <a:pt x="1260" y="217"/>
                      </a:lnTo>
                      <a:lnTo>
                        <a:pt x="1267" y="217"/>
                      </a:lnTo>
                      <a:lnTo>
                        <a:pt x="1280" y="217"/>
                      </a:lnTo>
                      <a:lnTo>
                        <a:pt x="1287" y="224"/>
                      </a:lnTo>
                      <a:lnTo>
                        <a:pt x="1294" y="231"/>
                      </a:lnTo>
                      <a:lnTo>
                        <a:pt x="1294" y="224"/>
                      </a:lnTo>
                      <a:lnTo>
                        <a:pt x="1300" y="217"/>
                      </a:lnTo>
                      <a:lnTo>
                        <a:pt x="1307" y="224"/>
                      </a:lnTo>
                      <a:lnTo>
                        <a:pt x="1314" y="231"/>
                      </a:lnTo>
                      <a:lnTo>
                        <a:pt x="1321" y="231"/>
                      </a:lnTo>
                      <a:lnTo>
                        <a:pt x="1328" y="244"/>
                      </a:lnTo>
                      <a:lnTo>
                        <a:pt x="1341" y="258"/>
                      </a:lnTo>
                      <a:lnTo>
                        <a:pt x="1355" y="251"/>
                      </a:lnTo>
                      <a:lnTo>
                        <a:pt x="1361" y="244"/>
                      </a:lnTo>
                      <a:lnTo>
                        <a:pt x="1375" y="251"/>
                      </a:lnTo>
                      <a:lnTo>
                        <a:pt x="1375" y="244"/>
                      </a:lnTo>
                      <a:lnTo>
                        <a:pt x="1382" y="244"/>
                      </a:lnTo>
                      <a:lnTo>
                        <a:pt x="1389" y="237"/>
                      </a:lnTo>
                      <a:lnTo>
                        <a:pt x="1395" y="237"/>
                      </a:lnTo>
                      <a:lnTo>
                        <a:pt x="1395" y="231"/>
                      </a:lnTo>
                      <a:lnTo>
                        <a:pt x="1402" y="231"/>
                      </a:lnTo>
                      <a:lnTo>
                        <a:pt x="1402" y="224"/>
                      </a:lnTo>
                      <a:lnTo>
                        <a:pt x="1416" y="224"/>
                      </a:lnTo>
                      <a:lnTo>
                        <a:pt x="1429" y="217"/>
                      </a:lnTo>
                      <a:lnTo>
                        <a:pt x="1443" y="197"/>
                      </a:lnTo>
                      <a:lnTo>
                        <a:pt x="1449" y="210"/>
                      </a:lnTo>
                      <a:lnTo>
                        <a:pt x="1443" y="224"/>
                      </a:lnTo>
                      <a:lnTo>
                        <a:pt x="1449" y="231"/>
                      </a:lnTo>
                      <a:close/>
                    </a:path>
                  </a:pathLst>
                </a:custGeom>
                <a:solidFill>
                  <a:srgbClr val="001F5A"/>
                </a:solidFill>
                <a:ln w="0">
                  <a:solidFill>
                    <a:srgbClr val="7F7F7F"/>
                  </a:solidFill>
                  <a:prstDash val="solid"/>
                  <a:round/>
                  <a:headEnd/>
                  <a:tailEnd/>
                </a:ln>
              </p:spPr>
              <p:txBody>
                <a:bodyPr lIns="100796" tIns="50398" rIns="100796" bIns="50398"/>
                <a:lstStyle/>
                <a:p>
                  <a:endParaRPr lang="es-ES" sz="2004" dirty="0"/>
                </a:p>
              </p:txBody>
            </p:sp>
            <p:sp>
              <p:nvSpPr>
                <p:cNvPr id="61" name="zamora">
                  <a:extLst>
                    <a:ext uri="{FF2B5EF4-FFF2-40B4-BE49-F238E27FC236}">
                      <a16:creationId xmlns:a16="http://schemas.microsoft.com/office/drawing/2014/main" id="{182303E3-D936-EDD9-6C43-B8259D3AC98B}"/>
                    </a:ext>
                  </a:extLst>
                </p:cNvPr>
                <p:cNvSpPr>
                  <a:spLocks/>
                </p:cNvSpPr>
                <p:nvPr/>
              </p:nvSpPr>
              <p:spPr bwMode="auto">
                <a:xfrm>
                  <a:off x="3388899" y="2006769"/>
                  <a:ext cx="724694" cy="668814"/>
                </a:xfrm>
                <a:custGeom>
                  <a:avLst/>
                  <a:gdLst>
                    <a:gd name="T0" fmla="*/ 2147483647 w 1517"/>
                    <a:gd name="T1" fmla="*/ 2147483647 h 1341"/>
                    <a:gd name="T2" fmla="*/ 2147483647 w 1517"/>
                    <a:gd name="T3" fmla="*/ 2147483647 h 1341"/>
                    <a:gd name="T4" fmla="*/ 2147483647 w 1517"/>
                    <a:gd name="T5" fmla="*/ 2147483647 h 1341"/>
                    <a:gd name="T6" fmla="*/ 2147483647 w 1517"/>
                    <a:gd name="T7" fmla="*/ 2147483647 h 1341"/>
                    <a:gd name="T8" fmla="*/ 2147483647 w 1517"/>
                    <a:gd name="T9" fmla="*/ 2147483647 h 1341"/>
                    <a:gd name="T10" fmla="*/ 2147483647 w 1517"/>
                    <a:gd name="T11" fmla="*/ 2147483647 h 1341"/>
                    <a:gd name="T12" fmla="*/ 2147483647 w 1517"/>
                    <a:gd name="T13" fmla="*/ 2147483647 h 1341"/>
                    <a:gd name="T14" fmla="*/ 2147483647 w 1517"/>
                    <a:gd name="T15" fmla="*/ 2147483647 h 1341"/>
                    <a:gd name="T16" fmla="*/ 2147483647 w 1517"/>
                    <a:gd name="T17" fmla="*/ 2147483647 h 1341"/>
                    <a:gd name="T18" fmla="*/ 2147483647 w 1517"/>
                    <a:gd name="T19" fmla="*/ 2147483647 h 1341"/>
                    <a:gd name="T20" fmla="*/ 2147483647 w 1517"/>
                    <a:gd name="T21" fmla="*/ 2147483647 h 1341"/>
                    <a:gd name="T22" fmla="*/ 2147483647 w 1517"/>
                    <a:gd name="T23" fmla="*/ 2147483647 h 1341"/>
                    <a:gd name="T24" fmla="*/ 2147483647 w 1517"/>
                    <a:gd name="T25" fmla="*/ 2147483647 h 1341"/>
                    <a:gd name="T26" fmla="*/ 2147483647 w 1517"/>
                    <a:gd name="T27" fmla="*/ 2147483647 h 1341"/>
                    <a:gd name="T28" fmla="*/ 2147483647 w 1517"/>
                    <a:gd name="T29" fmla="*/ 2147483647 h 1341"/>
                    <a:gd name="T30" fmla="*/ 2147483647 w 1517"/>
                    <a:gd name="T31" fmla="*/ 2147483647 h 1341"/>
                    <a:gd name="T32" fmla="*/ 2147483647 w 1517"/>
                    <a:gd name="T33" fmla="*/ 2147483647 h 1341"/>
                    <a:gd name="T34" fmla="*/ 2147483647 w 1517"/>
                    <a:gd name="T35" fmla="*/ 2147483647 h 1341"/>
                    <a:gd name="T36" fmla="*/ 2147483647 w 1517"/>
                    <a:gd name="T37" fmla="*/ 2147483647 h 1341"/>
                    <a:gd name="T38" fmla="*/ 2147483647 w 1517"/>
                    <a:gd name="T39" fmla="*/ 2147483647 h 1341"/>
                    <a:gd name="T40" fmla="*/ 2147483647 w 1517"/>
                    <a:gd name="T41" fmla="*/ 2147483647 h 1341"/>
                    <a:gd name="T42" fmla="*/ 2147483647 w 1517"/>
                    <a:gd name="T43" fmla="*/ 2147483647 h 1341"/>
                    <a:gd name="T44" fmla="*/ 2147483647 w 1517"/>
                    <a:gd name="T45" fmla="*/ 2147483647 h 1341"/>
                    <a:gd name="T46" fmla="*/ 2147483647 w 1517"/>
                    <a:gd name="T47" fmla="*/ 2147483647 h 1341"/>
                    <a:gd name="T48" fmla="*/ 2147483647 w 1517"/>
                    <a:gd name="T49" fmla="*/ 2147483647 h 1341"/>
                    <a:gd name="T50" fmla="*/ 2147483647 w 1517"/>
                    <a:gd name="T51" fmla="*/ 2147483647 h 1341"/>
                    <a:gd name="T52" fmla="*/ 2147483647 w 1517"/>
                    <a:gd name="T53" fmla="*/ 2147483647 h 1341"/>
                    <a:gd name="T54" fmla="*/ 2147483647 w 1517"/>
                    <a:gd name="T55" fmla="*/ 2147483647 h 1341"/>
                    <a:gd name="T56" fmla="*/ 2147483647 w 1517"/>
                    <a:gd name="T57" fmla="*/ 2147483647 h 1341"/>
                    <a:gd name="T58" fmla="*/ 2147483647 w 1517"/>
                    <a:gd name="T59" fmla="*/ 2147483647 h 1341"/>
                    <a:gd name="T60" fmla="*/ 2147483647 w 1517"/>
                    <a:gd name="T61" fmla="*/ 2147483647 h 1341"/>
                    <a:gd name="T62" fmla="*/ 2147483647 w 1517"/>
                    <a:gd name="T63" fmla="*/ 2147483647 h 1341"/>
                    <a:gd name="T64" fmla="*/ 2147483647 w 1517"/>
                    <a:gd name="T65" fmla="*/ 2147483647 h 1341"/>
                    <a:gd name="T66" fmla="*/ 2147483647 w 1517"/>
                    <a:gd name="T67" fmla="*/ 2147483647 h 1341"/>
                    <a:gd name="T68" fmla="*/ 2147483647 w 1517"/>
                    <a:gd name="T69" fmla="*/ 2147483647 h 1341"/>
                    <a:gd name="T70" fmla="*/ 2147483647 w 1517"/>
                    <a:gd name="T71" fmla="*/ 2147483647 h 1341"/>
                    <a:gd name="T72" fmla="*/ 2147483647 w 1517"/>
                    <a:gd name="T73" fmla="*/ 2147483647 h 1341"/>
                    <a:gd name="T74" fmla="*/ 2147483647 w 1517"/>
                    <a:gd name="T75" fmla="*/ 2147483647 h 1341"/>
                    <a:gd name="T76" fmla="*/ 2147483647 w 1517"/>
                    <a:gd name="T77" fmla="*/ 2147483647 h 1341"/>
                    <a:gd name="T78" fmla="*/ 2147483647 w 1517"/>
                    <a:gd name="T79" fmla="*/ 2147483647 h 1341"/>
                    <a:gd name="T80" fmla="*/ 2147483647 w 1517"/>
                    <a:gd name="T81" fmla="*/ 2147483647 h 1341"/>
                    <a:gd name="T82" fmla="*/ 2147483647 w 1517"/>
                    <a:gd name="T83" fmla="*/ 2147483647 h 1341"/>
                    <a:gd name="T84" fmla="*/ 2147483647 w 1517"/>
                    <a:gd name="T85" fmla="*/ 2147483647 h 1341"/>
                    <a:gd name="T86" fmla="*/ 2147483647 w 1517"/>
                    <a:gd name="T87" fmla="*/ 2147483647 h 1341"/>
                    <a:gd name="T88" fmla="*/ 1717940237 w 1517"/>
                    <a:gd name="T89" fmla="*/ 2147483647 h 1341"/>
                    <a:gd name="T90" fmla="*/ 2147483647 w 1517"/>
                    <a:gd name="T91" fmla="*/ 2147483647 h 1341"/>
                    <a:gd name="T92" fmla="*/ 2147483647 w 1517"/>
                    <a:gd name="T93" fmla="*/ 2136911822 h 1341"/>
                    <a:gd name="T94" fmla="*/ 2147483647 w 1517"/>
                    <a:gd name="T95" fmla="*/ 879933485 h 1341"/>
                    <a:gd name="T96" fmla="*/ 2147483647 w 1517"/>
                    <a:gd name="T97" fmla="*/ 2147483647 h 1341"/>
                    <a:gd name="T98" fmla="*/ 2147483647 w 1517"/>
                    <a:gd name="T99" fmla="*/ 2147483647 h 1341"/>
                    <a:gd name="T100" fmla="*/ 2147483647 w 1517"/>
                    <a:gd name="T101" fmla="*/ 2147483647 h 1341"/>
                    <a:gd name="T102" fmla="*/ 2147483647 w 1517"/>
                    <a:gd name="T103" fmla="*/ 2147483647 h 1341"/>
                    <a:gd name="T104" fmla="*/ 2147483647 w 1517"/>
                    <a:gd name="T105" fmla="*/ 2147483647 h 1341"/>
                    <a:gd name="T106" fmla="*/ 2147483647 w 1517"/>
                    <a:gd name="T107" fmla="*/ 2147483647 h 1341"/>
                    <a:gd name="T108" fmla="*/ 2147483647 w 1517"/>
                    <a:gd name="T109" fmla="*/ 2147483647 h 1341"/>
                    <a:gd name="T110" fmla="*/ 2147483647 w 1517"/>
                    <a:gd name="T111" fmla="*/ 2147483647 h 1341"/>
                    <a:gd name="T112" fmla="*/ 2147483647 w 1517"/>
                    <a:gd name="T113" fmla="*/ 2147483647 h 1341"/>
                    <a:gd name="T114" fmla="*/ 2147483647 w 1517"/>
                    <a:gd name="T115" fmla="*/ 2147483647 h 1341"/>
                    <a:gd name="T116" fmla="*/ 2147483647 w 1517"/>
                    <a:gd name="T117" fmla="*/ 2147483647 h 1341"/>
                    <a:gd name="T118" fmla="*/ 2147483647 w 1517"/>
                    <a:gd name="T119" fmla="*/ 2147483647 h 1341"/>
                    <a:gd name="T120" fmla="*/ 2147483647 w 1517"/>
                    <a:gd name="T121" fmla="*/ 2147483647 h 134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7"/>
                    <a:gd name="T184" fmla="*/ 0 h 1341"/>
                    <a:gd name="T185" fmla="*/ 1517 w 1517"/>
                    <a:gd name="T186" fmla="*/ 1341 h 134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7" h="1341">
                      <a:moveTo>
                        <a:pt x="1293" y="244"/>
                      </a:moveTo>
                      <a:lnTo>
                        <a:pt x="1300" y="257"/>
                      </a:lnTo>
                      <a:lnTo>
                        <a:pt x="1300" y="264"/>
                      </a:lnTo>
                      <a:lnTo>
                        <a:pt x="1293" y="271"/>
                      </a:lnTo>
                      <a:lnTo>
                        <a:pt x="1300" y="278"/>
                      </a:lnTo>
                      <a:lnTo>
                        <a:pt x="1307" y="285"/>
                      </a:lnTo>
                      <a:lnTo>
                        <a:pt x="1314" y="291"/>
                      </a:lnTo>
                      <a:lnTo>
                        <a:pt x="1307" y="298"/>
                      </a:lnTo>
                      <a:lnTo>
                        <a:pt x="1307" y="305"/>
                      </a:lnTo>
                      <a:lnTo>
                        <a:pt x="1321" y="318"/>
                      </a:lnTo>
                      <a:lnTo>
                        <a:pt x="1321" y="325"/>
                      </a:lnTo>
                      <a:lnTo>
                        <a:pt x="1314" y="332"/>
                      </a:lnTo>
                      <a:lnTo>
                        <a:pt x="1314" y="339"/>
                      </a:lnTo>
                      <a:lnTo>
                        <a:pt x="1307" y="339"/>
                      </a:lnTo>
                      <a:lnTo>
                        <a:pt x="1314" y="352"/>
                      </a:lnTo>
                      <a:lnTo>
                        <a:pt x="1327" y="359"/>
                      </a:lnTo>
                      <a:lnTo>
                        <a:pt x="1334" y="366"/>
                      </a:lnTo>
                      <a:lnTo>
                        <a:pt x="1334" y="359"/>
                      </a:lnTo>
                      <a:lnTo>
                        <a:pt x="1348" y="366"/>
                      </a:lnTo>
                      <a:lnTo>
                        <a:pt x="1348" y="373"/>
                      </a:lnTo>
                      <a:lnTo>
                        <a:pt x="1354" y="352"/>
                      </a:lnTo>
                      <a:lnTo>
                        <a:pt x="1354" y="332"/>
                      </a:lnTo>
                      <a:lnTo>
                        <a:pt x="1354" y="325"/>
                      </a:lnTo>
                      <a:lnTo>
                        <a:pt x="1348" y="318"/>
                      </a:lnTo>
                      <a:lnTo>
                        <a:pt x="1341" y="325"/>
                      </a:lnTo>
                      <a:lnTo>
                        <a:pt x="1341" y="318"/>
                      </a:lnTo>
                      <a:lnTo>
                        <a:pt x="1368" y="298"/>
                      </a:lnTo>
                      <a:lnTo>
                        <a:pt x="1368" y="305"/>
                      </a:lnTo>
                      <a:lnTo>
                        <a:pt x="1375" y="298"/>
                      </a:lnTo>
                      <a:lnTo>
                        <a:pt x="1388" y="298"/>
                      </a:lnTo>
                      <a:lnTo>
                        <a:pt x="1395" y="291"/>
                      </a:lnTo>
                      <a:lnTo>
                        <a:pt x="1402" y="291"/>
                      </a:lnTo>
                      <a:lnTo>
                        <a:pt x="1409" y="298"/>
                      </a:lnTo>
                      <a:lnTo>
                        <a:pt x="1429" y="312"/>
                      </a:lnTo>
                      <a:lnTo>
                        <a:pt x="1449" y="312"/>
                      </a:lnTo>
                      <a:lnTo>
                        <a:pt x="1449" y="318"/>
                      </a:lnTo>
                      <a:lnTo>
                        <a:pt x="1456" y="332"/>
                      </a:lnTo>
                      <a:lnTo>
                        <a:pt x="1463" y="332"/>
                      </a:lnTo>
                      <a:lnTo>
                        <a:pt x="1470" y="345"/>
                      </a:lnTo>
                      <a:lnTo>
                        <a:pt x="1463" y="345"/>
                      </a:lnTo>
                      <a:lnTo>
                        <a:pt x="1483" y="366"/>
                      </a:lnTo>
                      <a:lnTo>
                        <a:pt x="1503" y="359"/>
                      </a:lnTo>
                      <a:lnTo>
                        <a:pt x="1497" y="359"/>
                      </a:lnTo>
                      <a:lnTo>
                        <a:pt x="1490" y="359"/>
                      </a:lnTo>
                      <a:lnTo>
                        <a:pt x="1483" y="366"/>
                      </a:lnTo>
                      <a:lnTo>
                        <a:pt x="1476" y="373"/>
                      </a:lnTo>
                      <a:lnTo>
                        <a:pt x="1470" y="379"/>
                      </a:lnTo>
                      <a:lnTo>
                        <a:pt x="1463" y="393"/>
                      </a:lnTo>
                      <a:lnTo>
                        <a:pt x="1442" y="400"/>
                      </a:lnTo>
                      <a:lnTo>
                        <a:pt x="1436" y="406"/>
                      </a:lnTo>
                      <a:lnTo>
                        <a:pt x="1449" y="406"/>
                      </a:lnTo>
                      <a:lnTo>
                        <a:pt x="1456" y="413"/>
                      </a:lnTo>
                      <a:lnTo>
                        <a:pt x="1470" y="427"/>
                      </a:lnTo>
                      <a:lnTo>
                        <a:pt x="1470" y="440"/>
                      </a:lnTo>
                      <a:lnTo>
                        <a:pt x="1463" y="447"/>
                      </a:lnTo>
                      <a:lnTo>
                        <a:pt x="1456" y="461"/>
                      </a:lnTo>
                      <a:lnTo>
                        <a:pt x="1456" y="474"/>
                      </a:lnTo>
                      <a:lnTo>
                        <a:pt x="1463" y="488"/>
                      </a:lnTo>
                      <a:lnTo>
                        <a:pt x="1456" y="495"/>
                      </a:lnTo>
                      <a:lnTo>
                        <a:pt x="1456" y="501"/>
                      </a:lnTo>
                      <a:lnTo>
                        <a:pt x="1442" y="522"/>
                      </a:lnTo>
                      <a:lnTo>
                        <a:pt x="1449" y="522"/>
                      </a:lnTo>
                      <a:lnTo>
                        <a:pt x="1442" y="528"/>
                      </a:lnTo>
                      <a:lnTo>
                        <a:pt x="1436" y="528"/>
                      </a:lnTo>
                      <a:lnTo>
                        <a:pt x="1442" y="535"/>
                      </a:lnTo>
                      <a:lnTo>
                        <a:pt x="1456" y="535"/>
                      </a:lnTo>
                      <a:lnTo>
                        <a:pt x="1463" y="535"/>
                      </a:lnTo>
                      <a:lnTo>
                        <a:pt x="1470" y="535"/>
                      </a:lnTo>
                      <a:lnTo>
                        <a:pt x="1476" y="535"/>
                      </a:lnTo>
                      <a:lnTo>
                        <a:pt x="1483" y="542"/>
                      </a:lnTo>
                      <a:lnTo>
                        <a:pt x="1483" y="549"/>
                      </a:lnTo>
                      <a:lnTo>
                        <a:pt x="1449" y="576"/>
                      </a:lnTo>
                      <a:lnTo>
                        <a:pt x="1442" y="576"/>
                      </a:lnTo>
                      <a:lnTo>
                        <a:pt x="1442" y="583"/>
                      </a:lnTo>
                      <a:lnTo>
                        <a:pt x="1442" y="576"/>
                      </a:lnTo>
                      <a:lnTo>
                        <a:pt x="1436" y="576"/>
                      </a:lnTo>
                      <a:lnTo>
                        <a:pt x="1429" y="576"/>
                      </a:lnTo>
                      <a:lnTo>
                        <a:pt x="1422" y="589"/>
                      </a:lnTo>
                      <a:lnTo>
                        <a:pt x="1402" y="589"/>
                      </a:lnTo>
                      <a:lnTo>
                        <a:pt x="1382" y="610"/>
                      </a:lnTo>
                      <a:lnTo>
                        <a:pt x="1382" y="616"/>
                      </a:lnTo>
                      <a:lnTo>
                        <a:pt x="1395" y="644"/>
                      </a:lnTo>
                      <a:lnTo>
                        <a:pt x="1395" y="657"/>
                      </a:lnTo>
                      <a:lnTo>
                        <a:pt x="1402" y="657"/>
                      </a:lnTo>
                      <a:lnTo>
                        <a:pt x="1402" y="650"/>
                      </a:lnTo>
                      <a:lnTo>
                        <a:pt x="1402" y="644"/>
                      </a:lnTo>
                      <a:lnTo>
                        <a:pt x="1409" y="644"/>
                      </a:lnTo>
                      <a:lnTo>
                        <a:pt x="1415" y="657"/>
                      </a:lnTo>
                      <a:lnTo>
                        <a:pt x="1409" y="677"/>
                      </a:lnTo>
                      <a:lnTo>
                        <a:pt x="1422" y="677"/>
                      </a:lnTo>
                      <a:lnTo>
                        <a:pt x="1429" y="698"/>
                      </a:lnTo>
                      <a:lnTo>
                        <a:pt x="1436" y="698"/>
                      </a:lnTo>
                      <a:lnTo>
                        <a:pt x="1436" y="711"/>
                      </a:lnTo>
                      <a:lnTo>
                        <a:pt x="1442" y="725"/>
                      </a:lnTo>
                      <a:lnTo>
                        <a:pt x="1436" y="738"/>
                      </a:lnTo>
                      <a:lnTo>
                        <a:pt x="1436" y="745"/>
                      </a:lnTo>
                      <a:lnTo>
                        <a:pt x="1442" y="752"/>
                      </a:lnTo>
                      <a:lnTo>
                        <a:pt x="1436" y="752"/>
                      </a:lnTo>
                      <a:lnTo>
                        <a:pt x="1436" y="759"/>
                      </a:lnTo>
                      <a:lnTo>
                        <a:pt x="1436" y="765"/>
                      </a:lnTo>
                      <a:lnTo>
                        <a:pt x="1429" y="772"/>
                      </a:lnTo>
                      <a:lnTo>
                        <a:pt x="1442" y="779"/>
                      </a:lnTo>
                      <a:lnTo>
                        <a:pt x="1449" y="779"/>
                      </a:lnTo>
                      <a:lnTo>
                        <a:pt x="1449" y="786"/>
                      </a:lnTo>
                      <a:lnTo>
                        <a:pt x="1463" y="786"/>
                      </a:lnTo>
                      <a:lnTo>
                        <a:pt x="1476" y="786"/>
                      </a:lnTo>
                      <a:lnTo>
                        <a:pt x="1483" y="793"/>
                      </a:lnTo>
                      <a:lnTo>
                        <a:pt x="1483" y="799"/>
                      </a:lnTo>
                      <a:lnTo>
                        <a:pt x="1483" y="806"/>
                      </a:lnTo>
                      <a:lnTo>
                        <a:pt x="1470" y="813"/>
                      </a:lnTo>
                      <a:lnTo>
                        <a:pt x="1463" y="826"/>
                      </a:lnTo>
                      <a:lnTo>
                        <a:pt x="1470" y="833"/>
                      </a:lnTo>
                      <a:lnTo>
                        <a:pt x="1476" y="833"/>
                      </a:lnTo>
                      <a:lnTo>
                        <a:pt x="1470" y="840"/>
                      </a:lnTo>
                      <a:lnTo>
                        <a:pt x="1476" y="840"/>
                      </a:lnTo>
                      <a:lnTo>
                        <a:pt x="1476" y="847"/>
                      </a:lnTo>
                      <a:lnTo>
                        <a:pt x="1476" y="854"/>
                      </a:lnTo>
                      <a:lnTo>
                        <a:pt x="1483" y="854"/>
                      </a:lnTo>
                      <a:lnTo>
                        <a:pt x="1490" y="854"/>
                      </a:lnTo>
                      <a:lnTo>
                        <a:pt x="1497" y="854"/>
                      </a:lnTo>
                      <a:lnTo>
                        <a:pt x="1497" y="860"/>
                      </a:lnTo>
                      <a:lnTo>
                        <a:pt x="1503" y="860"/>
                      </a:lnTo>
                      <a:lnTo>
                        <a:pt x="1510" y="867"/>
                      </a:lnTo>
                      <a:lnTo>
                        <a:pt x="1510" y="874"/>
                      </a:lnTo>
                      <a:lnTo>
                        <a:pt x="1517" y="881"/>
                      </a:lnTo>
                      <a:lnTo>
                        <a:pt x="1510" y="887"/>
                      </a:lnTo>
                      <a:lnTo>
                        <a:pt x="1503" y="887"/>
                      </a:lnTo>
                      <a:lnTo>
                        <a:pt x="1490" y="901"/>
                      </a:lnTo>
                      <a:lnTo>
                        <a:pt x="1483" y="908"/>
                      </a:lnTo>
                      <a:lnTo>
                        <a:pt x="1476" y="901"/>
                      </a:lnTo>
                      <a:lnTo>
                        <a:pt x="1463" y="908"/>
                      </a:lnTo>
                      <a:lnTo>
                        <a:pt x="1456" y="908"/>
                      </a:lnTo>
                      <a:lnTo>
                        <a:pt x="1442" y="921"/>
                      </a:lnTo>
                      <a:lnTo>
                        <a:pt x="1436" y="928"/>
                      </a:lnTo>
                      <a:lnTo>
                        <a:pt x="1422" y="935"/>
                      </a:lnTo>
                      <a:lnTo>
                        <a:pt x="1415" y="928"/>
                      </a:lnTo>
                      <a:lnTo>
                        <a:pt x="1422" y="948"/>
                      </a:lnTo>
                      <a:lnTo>
                        <a:pt x="1422" y="955"/>
                      </a:lnTo>
                      <a:lnTo>
                        <a:pt x="1429" y="955"/>
                      </a:lnTo>
                      <a:lnTo>
                        <a:pt x="1429" y="962"/>
                      </a:lnTo>
                      <a:lnTo>
                        <a:pt x="1422" y="962"/>
                      </a:lnTo>
                      <a:lnTo>
                        <a:pt x="1429" y="969"/>
                      </a:lnTo>
                      <a:lnTo>
                        <a:pt x="1422" y="969"/>
                      </a:lnTo>
                      <a:lnTo>
                        <a:pt x="1422" y="982"/>
                      </a:lnTo>
                      <a:lnTo>
                        <a:pt x="1415" y="989"/>
                      </a:lnTo>
                      <a:lnTo>
                        <a:pt x="1436" y="996"/>
                      </a:lnTo>
                      <a:lnTo>
                        <a:pt x="1442" y="1009"/>
                      </a:lnTo>
                      <a:lnTo>
                        <a:pt x="1436" y="1023"/>
                      </a:lnTo>
                      <a:lnTo>
                        <a:pt x="1429" y="1030"/>
                      </a:lnTo>
                      <a:lnTo>
                        <a:pt x="1422" y="1043"/>
                      </a:lnTo>
                      <a:lnTo>
                        <a:pt x="1422" y="1057"/>
                      </a:lnTo>
                      <a:lnTo>
                        <a:pt x="1422" y="1063"/>
                      </a:lnTo>
                      <a:lnTo>
                        <a:pt x="1422" y="1070"/>
                      </a:lnTo>
                      <a:lnTo>
                        <a:pt x="1429" y="1091"/>
                      </a:lnTo>
                      <a:lnTo>
                        <a:pt x="1429" y="1104"/>
                      </a:lnTo>
                      <a:lnTo>
                        <a:pt x="1436" y="1111"/>
                      </a:lnTo>
                      <a:lnTo>
                        <a:pt x="1442" y="1118"/>
                      </a:lnTo>
                      <a:lnTo>
                        <a:pt x="1442" y="1124"/>
                      </a:lnTo>
                      <a:lnTo>
                        <a:pt x="1442" y="1138"/>
                      </a:lnTo>
                      <a:lnTo>
                        <a:pt x="1449" y="1145"/>
                      </a:lnTo>
                      <a:lnTo>
                        <a:pt x="1449" y="1158"/>
                      </a:lnTo>
                      <a:lnTo>
                        <a:pt x="1449" y="1172"/>
                      </a:lnTo>
                      <a:lnTo>
                        <a:pt x="1456" y="1172"/>
                      </a:lnTo>
                      <a:lnTo>
                        <a:pt x="1442" y="1179"/>
                      </a:lnTo>
                      <a:lnTo>
                        <a:pt x="1442" y="1185"/>
                      </a:lnTo>
                      <a:lnTo>
                        <a:pt x="1449" y="1206"/>
                      </a:lnTo>
                      <a:lnTo>
                        <a:pt x="1449" y="1213"/>
                      </a:lnTo>
                      <a:lnTo>
                        <a:pt x="1449" y="1219"/>
                      </a:lnTo>
                      <a:lnTo>
                        <a:pt x="1442" y="1226"/>
                      </a:lnTo>
                      <a:lnTo>
                        <a:pt x="1442" y="1219"/>
                      </a:lnTo>
                      <a:lnTo>
                        <a:pt x="1436" y="1219"/>
                      </a:lnTo>
                      <a:lnTo>
                        <a:pt x="1436" y="1226"/>
                      </a:lnTo>
                      <a:lnTo>
                        <a:pt x="1436" y="1233"/>
                      </a:lnTo>
                      <a:lnTo>
                        <a:pt x="1429" y="1240"/>
                      </a:lnTo>
                      <a:lnTo>
                        <a:pt x="1422" y="1246"/>
                      </a:lnTo>
                      <a:lnTo>
                        <a:pt x="1409" y="1253"/>
                      </a:lnTo>
                      <a:lnTo>
                        <a:pt x="1415" y="1260"/>
                      </a:lnTo>
                      <a:lnTo>
                        <a:pt x="1409" y="1260"/>
                      </a:lnTo>
                      <a:lnTo>
                        <a:pt x="1415" y="1267"/>
                      </a:lnTo>
                      <a:lnTo>
                        <a:pt x="1422" y="1273"/>
                      </a:lnTo>
                      <a:lnTo>
                        <a:pt x="1415" y="1273"/>
                      </a:lnTo>
                      <a:lnTo>
                        <a:pt x="1422" y="1273"/>
                      </a:lnTo>
                      <a:lnTo>
                        <a:pt x="1436" y="1267"/>
                      </a:lnTo>
                      <a:lnTo>
                        <a:pt x="1442" y="1267"/>
                      </a:lnTo>
                      <a:lnTo>
                        <a:pt x="1449" y="1273"/>
                      </a:lnTo>
                      <a:lnTo>
                        <a:pt x="1456" y="1273"/>
                      </a:lnTo>
                      <a:lnTo>
                        <a:pt x="1449" y="1280"/>
                      </a:lnTo>
                      <a:lnTo>
                        <a:pt x="1449" y="1287"/>
                      </a:lnTo>
                      <a:lnTo>
                        <a:pt x="1442" y="1294"/>
                      </a:lnTo>
                      <a:lnTo>
                        <a:pt x="1449" y="1307"/>
                      </a:lnTo>
                      <a:lnTo>
                        <a:pt x="1449" y="1314"/>
                      </a:lnTo>
                      <a:lnTo>
                        <a:pt x="1449" y="1328"/>
                      </a:lnTo>
                      <a:lnTo>
                        <a:pt x="1442" y="1334"/>
                      </a:lnTo>
                      <a:lnTo>
                        <a:pt x="1429" y="1341"/>
                      </a:lnTo>
                      <a:lnTo>
                        <a:pt x="1415" y="1341"/>
                      </a:lnTo>
                      <a:lnTo>
                        <a:pt x="1415" y="1334"/>
                      </a:lnTo>
                      <a:lnTo>
                        <a:pt x="1409" y="1334"/>
                      </a:lnTo>
                      <a:lnTo>
                        <a:pt x="1402" y="1328"/>
                      </a:lnTo>
                      <a:lnTo>
                        <a:pt x="1395" y="1328"/>
                      </a:lnTo>
                      <a:lnTo>
                        <a:pt x="1395" y="1314"/>
                      </a:lnTo>
                      <a:lnTo>
                        <a:pt x="1368" y="1321"/>
                      </a:lnTo>
                      <a:lnTo>
                        <a:pt x="1361" y="1314"/>
                      </a:lnTo>
                      <a:lnTo>
                        <a:pt x="1354" y="1307"/>
                      </a:lnTo>
                      <a:lnTo>
                        <a:pt x="1354" y="1294"/>
                      </a:lnTo>
                      <a:lnTo>
                        <a:pt x="1361" y="1287"/>
                      </a:lnTo>
                      <a:lnTo>
                        <a:pt x="1354" y="1280"/>
                      </a:lnTo>
                      <a:lnTo>
                        <a:pt x="1354" y="1273"/>
                      </a:lnTo>
                      <a:lnTo>
                        <a:pt x="1354" y="1267"/>
                      </a:lnTo>
                      <a:lnTo>
                        <a:pt x="1341" y="1260"/>
                      </a:lnTo>
                      <a:lnTo>
                        <a:pt x="1334" y="1260"/>
                      </a:lnTo>
                      <a:lnTo>
                        <a:pt x="1293" y="1273"/>
                      </a:lnTo>
                      <a:lnTo>
                        <a:pt x="1293" y="1280"/>
                      </a:lnTo>
                      <a:lnTo>
                        <a:pt x="1293" y="1294"/>
                      </a:lnTo>
                      <a:lnTo>
                        <a:pt x="1293" y="1301"/>
                      </a:lnTo>
                      <a:lnTo>
                        <a:pt x="1287" y="1301"/>
                      </a:lnTo>
                      <a:lnTo>
                        <a:pt x="1287" y="1307"/>
                      </a:lnTo>
                      <a:lnTo>
                        <a:pt x="1280" y="1301"/>
                      </a:lnTo>
                      <a:lnTo>
                        <a:pt x="1280" y="1280"/>
                      </a:lnTo>
                      <a:lnTo>
                        <a:pt x="1287" y="1267"/>
                      </a:lnTo>
                      <a:lnTo>
                        <a:pt x="1273" y="1273"/>
                      </a:lnTo>
                      <a:lnTo>
                        <a:pt x="1266" y="1267"/>
                      </a:lnTo>
                      <a:lnTo>
                        <a:pt x="1260" y="1260"/>
                      </a:lnTo>
                      <a:lnTo>
                        <a:pt x="1260" y="1253"/>
                      </a:lnTo>
                      <a:lnTo>
                        <a:pt x="1253" y="1246"/>
                      </a:lnTo>
                      <a:lnTo>
                        <a:pt x="1232" y="1240"/>
                      </a:lnTo>
                      <a:lnTo>
                        <a:pt x="1226" y="1226"/>
                      </a:lnTo>
                      <a:lnTo>
                        <a:pt x="1219" y="1226"/>
                      </a:lnTo>
                      <a:lnTo>
                        <a:pt x="1212" y="1226"/>
                      </a:lnTo>
                      <a:lnTo>
                        <a:pt x="1199" y="1240"/>
                      </a:lnTo>
                      <a:lnTo>
                        <a:pt x="1185" y="1233"/>
                      </a:lnTo>
                      <a:lnTo>
                        <a:pt x="1178" y="1226"/>
                      </a:lnTo>
                      <a:lnTo>
                        <a:pt x="1172" y="1226"/>
                      </a:lnTo>
                      <a:lnTo>
                        <a:pt x="1165" y="1226"/>
                      </a:lnTo>
                      <a:lnTo>
                        <a:pt x="1158" y="1206"/>
                      </a:lnTo>
                      <a:lnTo>
                        <a:pt x="1138" y="1192"/>
                      </a:lnTo>
                      <a:lnTo>
                        <a:pt x="1131" y="1192"/>
                      </a:lnTo>
                      <a:lnTo>
                        <a:pt x="1117" y="1206"/>
                      </a:lnTo>
                      <a:lnTo>
                        <a:pt x="1097" y="1199"/>
                      </a:lnTo>
                      <a:lnTo>
                        <a:pt x="1070" y="1206"/>
                      </a:lnTo>
                      <a:lnTo>
                        <a:pt x="1056" y="1213"/>
                      </a:lnTo>
                      <a:lnTo>
                        <a:pt x="1050" y="1213"/>
                      </a:lnTo>
                      <a:lnTo>
                        <a:pt x="1043" y="1219"/>
                      </a:lnTo>
                      <a:lnTo>
                        <a:pt x="1023" y="1219"/>
                      </a:lnTo>
                      <a:lnTo>
                        <a:pt x="1016" y="1213"/>
                      </a:lnTo>
                      <a:lnTo>
                        <a:pt x="1009" y="1213"/>
                      </a:lnTo>
                      <a:lnTo>
                        <a:pt x="982" y="1213"/>
                      </a:lnTo>
                      <a:lnTo>
                        <a:pt x="975" y="1213"/>
                      </a:lnTo>
                      <a:lnTo>
                        <a:pt x="968" y="1206"/>
                      </a:lnTo>
                      <a:lnTo>
                        <a:pt x="962" y="1206"/>
                      </a:lnTo>
                      <a:lnTo>
                        <a:pt x="955" y="1199"/>
                      </a:lnTo>
                      <a:lnTo>
                        <a:pt x="948" y="1192"/>
                      </a:lnTo>
                      <a:lnTo>
                        <a:pt x="934" y="1192"/>
                      </a:lnTo>
                      <a:lnTo>
                        <a:pt x="921" y="1199"/>
                      </a:lnTo>
                      <a:lnTo>
                        <a:pt x="914" y="1199"/>
                      </a:lnTo>
                      <a:lnTo>
                        <a:pt x="914" y="1206"/>
                      </a:lnTo>
                      <a:lnTo>
                        <a:pt x="907" y="1213"/>
                      </a:lnTo>
                      <a:lnTo>
                        <a:pt x="914" y="1226"/>
                      </a:lnTo>
                      <a:lnTo>
                        <a:pt x="914" y="1246"/>
                      </a:lnTo>
                      <a:lnTo>
                        <a:pt x="914" y="1253"/>
                      </a:lnTo>
                      <a:lnTo>
                        <a:pt x="914" y="1260"/>
                      </a:lnTo>
                      <a:lnTo>
                        <a:pt x="914" y="1267"/>
                      </a:lnTo>
                      <a:lnTo>
                        <a:pt x="907" y="1260"/>
                      </a:lnTo>
                      <a:lnTo>
                        <a:pt x="901" y="1267"/>
                      </a:lnTo>
                      <a:lnTo>
                        <a:pt x="901" y="1273"/>
                      </a:lnTo>
                      <a:lnTo>
                        <a:pt x="901" y="1280"/>
                      </a:lnTo>
                      <a:lnTo>
                        <a:pt x="894" y="1280"/>
                      </a:lnTo>
                      <a:lnTo>
                        <a:pt x="894" y="1287"/>
                      </a:lnTo>
                      <a:lnTo>
                        <a:pt x="887" y="1287"/>
                      </a:lnTo>
                      <a:lnTo>
                        <a:pt x="887" y="1294"/>
                      </a:lnTo>
                      <a:lnTo>
                        <a:pt x="887" y="1301"/>
                      </a:lnTo>
                      <a:lnTo>
                        <a:pt x="880" y="1301"/>
                      </a:lnTo>
                      <a:lnTo>
                        <a:pt x="874" y="1294"/>
                      </a:lnTo>
                      <a:lnTo>
                        <a:pt x="867" y="1280"/>
                      </a:lnTo>
                      <a:lnTo>
                        <a:pt x="867" y="1273"/>
                      </a:lnTo>
                      <a:lnTo>
                        <a:pt x="867" y="1267"/>
                      </a:lnTo>
                      <a:lnTo>
                        <a:pt x="860" y="1267"/>
                      </a:lnTo>
                      <a:lnTo>
                        <a:pt x="860" y="1260"/>
                      </a:lnTo>
                      <a:lnTo>
                        <a:pt x="853" y="1260"/>
                      </a:lnTo>
                      <a:lnTo>
                        <a:pt x="840" y="1287"/>
                      </a:lnTo>
                      <a:lnTo>
                        <a:pt x="833" y="1287"/>
                      </a:lnTo>
                      <a:lnTo>
                        <a:pt x="819" y="1280"/>
                      </a:lnTo>
                      <a:lnTo>
                        <a:pt x="819" y="1267"/>
                      </a:lnTo>
                      <a:lnTo>
                        <a:pt x="819" y="1253"/>
                      </a:lnTo>
                      <a:lnTo>
                        <a:pt x="826" y="1240"/>
                      </a:lnTo>
                      <a:lnTo>
                        <a:pt x="833" y="1240"/>
                      </a:lnTo>
                      <a:lnTo>
                        <a:pt x="833" y="1233"/>
                      </a:lnTo>
                      <a:lnTo>
                        <a:pt x="819" y="1226"/>
                      </a:lnTo>
                      <a:lnTo>
                        <a:pt x="806" y="1219"/>
                      </a:lnTo>
                      <a:lnTo>
                        <a:pt x="799" y="1219"/>
                      </a:lnTo>
                      <a:lnTo>
                        <a:pt x="792" y="1213"/>
                      </a:lnTo>
                      <a:lnTo>
                        <a:pt x="792" y="1206"/>
                      </a:lnTo>
                      <a:lnTo>
                        <a:pt x="785" y="1213"/>
                      </a:lnTo>
                      <a:lnTo>
                        <a:pt x="779" y="1219"/>
                      </a:lnTo>
                      <a:lnTo>
                        <a:pt x="765" y="1213"/>
                      </a:lnTo>
                      <a:lnTo>
                        <a:pt x="758" y="1219"/>
                      </a:lnTo>
                      <a:lnTo>
                        <a:pt x="745" y="1213"/>
                      </a:lnTo>
                      <a:lnTo>
                        <a:pt x="738" y="1226"/>
                      </a:lnTo>
                      <a:lnTo>
                        <a:pt x="731" y="1233"/>
                      </a:lnTo>
                      <a:lnTo>
                        <a:pt x="725" y="1240"/>
                      </a:lnTo>
                      <a:lnTo>
                        <a:pt x="718" y="1233"/>
                      </a:lnTo>
                      <a:lnTo>
                        <a:pt x="697" y="1219"/>
                      </a:lnTo>
                      <a:lnTo>
                        <a:pt x="691" y="1219"/>
                      </a:lnTo>
                      <a:lnTo>
                        <a:pt x="677" y="1213"/>
                      </a:lnTo>
                      <a:lnTo>
                        <a:pt x="677" y="1206"/>
                      </a:lnTo>
                      <a:lnTo>
                        <a:pt x="670" y="1206"/>
                      </a:lnTo>
                      <a:lnTo>
                        <a:pt x="664" y="1206"/>
                      </a:lnTo>
                      <a:lnTo>
                        <a:pt x="650" y="1192"/>
                      </a:lnTo>
                      <a:lnTo>
                        <a:pt x="643" y="1185"/>
                      </a:lnTo>
                      <a:lnTo>
                        <a:pt x="643" y="1179"/>
                      </a:lnTo>
                      <a:lnTo>
                        <a:pt x="623" y="1179"/>
                      </a:lnTo>
                      <a:lnTo>
                        <a:pt x="616" y="1165"/>
                      </a:lnTo>
                      <a:lnTo>
                        <a:pt x="616" y="1158"/>
                      </a:lnTo>
                      <a:lnTo>
                        <a:pt x="609" y="1158"/>
                      </a:lnTo>
                      <a:lnTo>
                        <a:pt x="603" y="1158"/>
                      </a:lnTo>
                      <a:lnTo>
                        <a:pt x="596" y="1158"/>
                      </a:lnTo>
                      <a:lnTo>
                        <a:pt x="589" y="1158"/>
                      </a:lnTo>
                      <a:lnTo>
                        <a:pt x="582" y="1152"/>
                      </a:lnTo>
                      <a:lnTo>
                        <a:pt x="576" y="1152"/>
                      </a:lnTo>
                      <a:lnTo>
                        <a:pt x="569" y="1138"/>
                      </a:lnTo>
                      <a:lnTo>
                        <a:pt x="562" y="1145"/>
                      </a:lnTo>
                      <a:lnTo>
                        <a:pt x="555" y="1138"/>
                      </a:lnTo>
                      <a:lnTo>
                        <a:pt x="548" y="1138"/>
                      </a:lnTo>
                      <a:lnTo>
                        <a:pt x="542" y="1138"/>
                      </a:lnTo>
                      <a:lnTo>
                        <a:pt x="542" y="1131"/>
                      </a:lnTo>
                      <a:lnTo>
                        <a:pt x="535" y="1124"/>
                      </a:lnTo>
                      <a:lnTo>
                        <a:pt x="528" y="1124"/>
                      </a:lnTo>
                      <a:lnTo>
                        <a:pt x="515" y="1124"/>
                      </a:lnTo>
                      <a:lnTo>
                        <a:pt x="508" y="1131"/>
                      </a:lnTo>
                      <a:lnTo>
                        <a:pt x="501" y="1131"/>
                      </a:lnTo>
                      <a:lnTo>
                        <a:pt x="487" y="1131"/>
                      </a:lnTo>
                      <a:lnTo>
                        <a:pt x="487" y="1124"/>
                      </a:lnTo>
                      <a:lnTo>
                        <a:pt x="481" y="1124"/>
                      </a:lnTo>
                      <a:lnTo>
                        <a:pt x="467" y="1124"/>
                      </a:lnTo>
                      <a:lnTo>
                        <a:pt x="460" y="1124"/>
                      </a:lnTo>
                      <a:lnTo>
                        <a:pt x="454" y="1111"/>
                      </a:lnTo>
                      <a:lnTo>
                        <a:pt x="447" y="1118"/>
                      </a:lnTo>
                      <a:lnTo>
                        <a:pt x="433" y="1118"/>
                      </a:lnTo>
                      <a:lnTo>
                        <a:pt x="433" y="1111"/>
                      </a:lnTo>
                      <a:lnTo>
                        <a:pt x="440" y="1104"/>
                      </a:lnTo>
                      <a:lnTo>
                        <a:pt x="454" y="1104"/>
                      </a:lnTo>
                      <a:lnTo>
                        <a:pt x="460" y="1104"/>
                      </a:lnTo>
                      <a:lnTo>
                        <a:pt x="467" y="1097"/>
                      </a:lnTo>
                      <a:lnTo>
                        <a:pt x="467" y="1091"/>
                      </a:lnTo>
                      <a:lnTo>
                        <a:pt x="474" y="1084"/>
                      </a:lnTo>
                      <a:lnTo>
                        <a:pt x="474" y="1077"/>
                      </a:lnTo>
                      <a:lnTo>
                        <a:pt x="487" y="1077"/>
                      </a:lnTo>
                      <a:lnTo>
                        <a:pt x="481" y="1063"/>
                      </a:lnTo>
                      <a:lnTo>
                        <a:pt x="487" y="1050"/>
                      </a:lnTo>
                      <a:lnTo>
                        <a:pt x="494" y="1050"/>
                      </a:lnTo>
                      <a:lnTo>
                        <a:pt x="508" y="1050"/>
                      </a:lnTo>
                      <a:lnTo>
                        <a:pt x="515" y="1043"/>
                      </a:lnTo>
                      <a:lnTo>
                        <a:pt x="521" y="1043"/>
                      </a:lnTo>
                      <a:lnTo>
                        <a:pt x="521" y="1036"/>
                      </a:lnTo>
                      <a:lnTo>
                        <a:pt x="521" y="1030"/>
                      </a:lnTo>
                      <a:lnTo>
                        <a:pt x="515" y="1036"/>
                      </a:lnTo>
                      <a:lnTo>
                        <a:pt x="508" y="1023"/>
                      </a:lnTo>
                      <a:lnTo>
                        <a:pt x="508" y="1016"/>
                      </a:lnTo>
                      <a:lnTo>
                        <a:pt x="515" y="1009"/>
                      </a:lnTo>
                      <a:lnTo>
                        <a:pt x="521" y="1003"/>
                      </a:lnTo>
                      <a:lnTo>
                        <a:pt x="528" y="1009"/>
                      </a:lnTo>
                      <a:lnTo>
                        <a:pt x="528" y="1003"/>
                      </a:lnTo>
                      <a:lnTo>
                        <a:pt x="535" y="1003"/>
                      </a:lnTo>
                      <a:lnTo>
                        <a:pt x="542" y="1009"/>
                      </a:lnTo>
                      <a:lnTo>
                        <a:pt x="548" y="1016"/>
                      </a:lnTo>
                      <a:lnTo>
                        <a:pt x="555" y="1016"/>
                      </a:lnTo>
                      <a:lnTo>
                        <a:pt x="569" y="1009"/>
                      </a:lnTo>
                      <a:lnTo>
                        <a:pt x="576" y="1009"/>
                      </a:lnTo>
                      <a:lnTo>
                        <a:pt x="576" y="1003"/>
                      </a:lnTo>
                      <a:lnTo>
                        <a:pt x="576" y="996"/>
                      </a:lnTo>
                      <a:lnTo>
                        <a:pt x="562" y="989"/>
                      </a:lnTo>
                      <a:lnTo>
                        <a:pt x="562" y="982"/>
                      </a:lnTo>
                      <a:lnTo>
                        <a:pt x="569" y="975"/>
                      </a:lnTo>
                      <a:lnTo>
                        <a:pt x="582" y="975"/>
                      </a:lnTo>
                      <a:lnTo>
                        <a:pt x="582" y="969"/>
                      </a:lnTo>
                      <a:lnTo>
                        <a:pt x="596" y="962"/>
                      </a:lnTo>
                      <a:lnTo>
                        <a:pt x="596" y="955"/>
                      </a:lnTo>
                      <a:lnTo>
                        <a:pt x="589" y="942"/>
                      </a:lnTo>
                      <a:lnTo>
                        <a:pt x="589" y="935"/>
                      </a:lnTo>
                      <a:lnTo>
                        <a:pt x="596" y="928"/>
                      </a:lnTo>
                      <a:lnTo>
                        <a:pt x="603" y="921"/>
                      </a:lnTo>
                      <a:lnTo>
                        <a:pt x="609" y="914"/>
                      </a:lnTo>
                      <a:lnTo>
                        <a:pt x="609" y="908"/>
                      </a:lnTo>
                      <a:lnTo>
                        <a:pt x="609" y="901"/>
                      </a:lnTo>
                      <a:lnTo>
                        <a:pt x="616" y="901"/>
                      </a:lnTo>
                      <a:lnTo>
                        <a:pt x="623" y="894"/>
                      </a:lnTo>
                      <a:lnTo>
                        <a:pt x="630" y="894"/>
                      </a:lnTo>
                      <a:lnTo>
                        <a:pt x="623" y="887"/>
                      </a:lnTo>
                      <a:lnTo>
                        <a:pt x="630" y="881"/>
                      </a:lnTo>
                      <a:lnTo>
                        <a:pt x="630" y="887"/>
                      </a:lnTo>
                      <a:lnTo>
                        <a:pt x="636" y="887"/>
                      </a:lnTo>
                      <a:lnTo>
                        <a:pt x="636" y="881"/>
                      </a:lnTo>
                      <a:lnTo>
                        <a:pt x="636" y="867"/>
                      </a:lnTo>
                      <a:lnTo>
                        <a:pt x="643" y="860"/>
                      </a:lnTo>
                      <a:lnTo>
                        <a:pt x="650" y="860"/>
                      </a:lnTo>
                      <a:lnTo>
                        <a:pt x="657" y="847"/>
                      </a:lnTo>
                      <a:lnTo>
                        <a:pt x="670" y="833"/>
                      </a:lnTo>
                      <a:lnTo>
                        <a:pt x="670" y="826"/>
                      </a:lnTo>
                      <a:lnTo>
                        <a:pt x="677" y="813"/>
                      </a:lnTo>
                      <a:lnTo>
                        <a:pt x="684" y="806"/>
                      </a:lnTo>
                      <a:lnTo>
                        <a:pt x="697" y="799"/>
                      </a:lnTo>
                      <a:lnTo>
                        <a:pt x="684" y="779"/>
                      </a:lnTo>
                      <a:lnTo>
                        <a:pt x="677" y="772"/>
                      </a:lnTo>
                      <a:lnTo>
                        <a:pt x="670" y="772"/>
                      </a:lnTo>
                      <a:lnTo>
                        <a:pt x="664" y="765"/>
                      </a:lnTo>
                      <a:lnTo>
                        <a:pt x="657" y="759"/>
                      </a:lnTo>
                      <a:lnTo>
                        <a:pt x="643" y="732"/>
                      </a:lnTo>
                      <a:lnTo>
                        <a:pt x="616" y="704"/>
                      </a:lnTo>
                      <a:lnTo>
                        <a:pt x="603" y="698"/>
                      </a:lnTo>
                      <a:lnTo>
                        <a:pt x="582" y="691"/>
                      </a:lnTo>
                      <a:lnTo>
                        <a:pt x="555" y="677"/>
                      </a:lnTo>
                      <a:lnTo>
                        <a:pt x="548" y="677"/>
                      </a:lnTo>
                      <a:lnTo>
                        <a:pt x="542" y="677"/>
                      </a:lnTo>
                      <a:lnTo>
                        <a:pt x="521" y="677"/>
                      </a:lnTo>
                      <a:lnTo>
                        <a:pt x="515" y="671"/>
                      </a:lnTo>
                      <a:lnTo>
                        <a:pt x="508" y="671"/>
                      </a:lnTo>
                      <a:lnTo>
                        <a:pt x="501" y="671"/>
                      </a:lnTo>
                      <a:lnTo>
                        <a:pt x="494" y="671"/>
                      </a:lnTo>
                      <a:lnTo>
                        <a:pt x="487" y="671"/>
                      </a:lnTo>
                      <a:lnTo>
                        <a:pt x="487" y="664"/>
                      </a:lnTo>
                      <a:lnTo>
                        <a:pt x="481" y="664"/>
                      </a:lnTo>
                      <a:lnTo>
                        <a:pt x="474" y="671"/>
                      </a:lnTo>
                      <a:lnTo>
                        <a:pt x="474" y="677"/>
                      </a:lnTo>
                      <a:lnTo>
                        <a:pt x="467" y="684"/>
                      </a:lnTo>
                      <a:lnTo>
                        <a:pt x="460" y="684"/>
                      </a:lnTo>
                      <a:lnTo>
                        <a:pt x="440" y="698"/>
                      </a:lnTo>
                      <a:lnTo>
                        <a:pt x="433" y="698"/>
                      </a:lnTo>
                      <a:lnTo>
                        <a:pt x="420" y="691"/>
                      </a:lnTo>
                      <a:lnTo>
                        <a:pt x="406" y="671"/>
                      </a:lnTo>
                      <a:lnTo>
                        <a:pt x="399" y="664"/>
                      </a:lnTo>
                      <a:lnTo>
                        <a:pt x="393" y="657"/>
                      </a:lnTo>
                      <a:lnTo>
                        <a:pt x="386" y="650"/>
                      </a:lnTo>
                      <a:lnTo>
                        <a:pt x="386" y="644"/>
                      </a:lnTo>
                      <a:lnTo>
                        <a:pt x="393" y="644"/>
                      </a:lnTo>
                      <a:lnTo>
                        <a:pt x="399" y="644"/>
                      </a:lnTo>
                      <a:lnTo>
                        <a:pt x="399" y="637"/>
                      </a:lnTo>
                      <a:lnTo>
                        <a:pt x="393" y="637"/>
                      </a:lnTo>
                      <a:lnTo>
                        <a:pt x="393" y="630"/>
                      </a:lnTo>
                      <a:lnTo>
                        <a:pt x="386" y="623"/>
                      </a:lnTo>
                      <a:lnTo>
                        <a:pt x="393" y="623"/>
                      </a:lnTo>
                      <a:lnTo>
                        <a:pt x="386" y="623"/>
                      </a:lnTo>
                      <a:lnTo>
                        <a:pt x="393" y="616"/>
                      </a:lnTo>
                      <a:lnTo>
                        <a:pt x="386" y="616"/>
                      </a:lnTo>
                      <a:lnTo>
                        <a:pt x="386" y="603"/>
                      </a:lnTo>
                      <a:lnTo>
                        <a:pt x="386" y="596"/>
                      </a:lnTo>
                      <a:lnTo>
                        <a:pt x="379" y="596"/>
                      </a:lnTo>
                      <a:lnTo>
                        <a:pt x="379" y="583"/>
                      </a:lnTo>
                      <a:lnTo>
                        <a:pt x="386" y="583"/>
                      </a:lnTo>
                      <a:lnTo>
                        <a:pt x="393" y="576"/>
                      </a:lnTo>
                      <a:lnTo>
                        <a:pt x="393" y="569"/>
                      </a:lnTo>
                      <a:lnTo>
                        <a:pt x="393" y="562"/>
                      </a:lnTo>
                      <a:lnTo>
                        <a:pt x="393" y="555"/>
                      </a:lnTo>
                      <a:lnTo>
                        <a:pt x="399" y="555"/>
                      </a:lnTo>
                      <a:lnTo>
                        <a:pt x="399" y="542"/>
                      </a:lnTo>
                      <a:lnTo>
                        <a:pt x="399" y="535"/>
                      </a:lnTo>
                      <a:lnTo>
                        <a:pt x="399" y="528"/>
                      </a:lnTo>
                      <a:lnTo>
                        <a:pt x="406" y="528"/>
                      </a:lnTo>
                      <a:lnTo>
                        <a:pt x="399" y="522"/>
                      </a:lnTo>
                      <a:lnTo>
                        <a:pt x="406" y="522"/>
                      </a:lnTo>
                      <a:lnTo>
                        <a:pt x="406" y="515"/>
                      </a:lnTo>
                      <a:lnTo>
                        <a:pt x="413" y="515"/>
                      </a:lnTo>
                      <a:lnTo>
                        <a:pt x="413" y="508"/>
                      </a:lnTo>
                      <a:lnTo>
                        <a:pt x="413" y="501"/>
                      </a:lnTo>
                      <a:lnTo>
                        <a:pt x="413" y="488"/>
                      </a:lnTo>
                      <a:lnTo>
                        <a:pt x="420" y="481"/>
                      </a:lnTo>
                      <a:lnTo>
                        <a:pt x="420" y="474"/>
                      </a:lnTo>
                      <a:lnTo>
                        <a:pt x="420" y="467"/>
                      </a:lnTo>
                      <a:lnTo>
                        <a:pt x="420" y="461"/>
                      </a:lnTo>
                      <a:lnTo>
                        <a:pt x="426" y="454"/>
                      </a:lnTo>
                      <a:lnTo>
                        <a:pt x="426" y="447"/>
                      </a:lnTo>
                      <a:lnTo>
                        <a:pt x="413" y="440"/>
                      </a:lnTo>
                      <a:lnTo>
                        <a:pt x="379" y="434"/>
                      </a:lnTo>
                      <a:lnTo>
                        <a:pt x="386" y="420"/>
                      </a:lnTo>
                      <a:lnTo>
                        <a:pt x="393" y="420"/>
                      </a:lnTo>
                      <a:lnTo>
                        <a:pt x="393" y="406"/>
                      </a:lnTo>
                      <a:lnTo>
                        <a:pt x="406" y="386"/>
                      </a:lnTo>
                      <a:lnTo>
                        <a:pt x="399" y="386"/>
                      </a:lnTo>
                      <a:lnTo>
                        <a:pt x="406" y="386"/>
                      </a:lnTo>
                      <a:lnTo>
                        <a:pt x="399" y="379"/>
                      </a:lnTo>
                      <a:lnTo>
                        <a:pt x="406" y="379"/>
                      </a:lnTo>
                      <a:lnTo>
                        <a:pt x="406" y="373"/>
                      </a:lnTo>
                      <a:lnTo>
                        <a:pt x="406" y="366"/>
                      </a:lnTo>
                      <a:lnTo>
                        <a:pt x="386" y="345"/>
                      </a:lnTo>
                      <a:lnTo>
                        <a:pt x="379" y="345"/>
                      </a:lnTo>
                      <a:lnTo>
                        <a:pt x="372" y="339"/>
                      </a:lnTo>
                      <a:lnTo>
                        <a:pt x="372" y="345"/>
                      </a:lnTo>
                      <a:lnTo>
                        <a:pt x="359" y="359"/>
                      </a:lnTo>
                      <a:lnTo>
                        <a:pt x="352" y="359"/>
                      </a:lnTo>
                      <a:lnTo>
                        <a:pt x="345" y="366"/>
                      </a:lnTo>
                      <a:lnTo>
                        <a:pt x="338" y="366"/>
                      </a:lnTo>
                      <a:lnTo>
                        <a:pt x="332" y="366"/>
                      </a:lnTo>
                      <a:lnTo>
                        <a:pt x="277" y="373"/>
                      </a:lnTo>
                      <a:lnTo>
                        <a:pt x="264" y="366"/>
                      </a:lnTo>
                      <a:lnTo>
                        <a:pt x="250" y="366"/>
                      </a:lnTo>
                      <a:lnTo>
                        <a:pt x="230" y="359"/>
                      </a:lnTo>
                      <a:lnTo>
                        <a:pt x="217" y="325"/>
                      </a:lnTo>
                      <a:lnTo>
                        <a:pt x="217" y="312"/>
                      </a:lnTo>
                      <a:lnTo>
                        <a:pt x="210" y="305"/>
                      </a:lnTo>
                      <a:lnTo>
                        <a:pt x="203" y="305"/>
                      </a:lnTo>
                      <a:lnTo>
                        <a:pt x="196" y="305"/>
                      </a:lnTo>
                      <a:lnTo>
                        <a:pt x="189" y="305"/>
                      </a:lnTo>
                      <a:lnTo>
                        <a:pt x="183" y="298"/>
                      </a:lnTo>
                      <a:lnTo>
                        <a:pt x="183" y="325"/>
                      </a:lnTo>
                      <a:lnTo>
                        <a:pt x="169" y="352"/>
                      </a:lnTo>
                      <a:lnTo>
                        <a:pt x="162" y="352"/>
                      </a:lnTo>
                      <a:lnTo>
                        <a:pt x="156" y="359"/>
                      </a:lnTo>
                      <a:lnTo>
                        <a:pt x="128" y="352"/>
                      </a:lnTo>
                      <a:lnTo>
                        <a:pt x="115" y="359"/>
                      </a:lnTo>
                      <a:lnTo>
                        <a:pt x="108" y="359"/>
                      </a:lnTo>
                      <a:lnTo>
                        <a:pt x="95" y="352"/>
                      </a:lnTo>
                      <a:lnTo>
                        <a:pt x="81" y="352"/>
                      </a:lnTo>
                      <a:lnTo>
                        <a:pt x="74" y="345"/>
                      </a:lnTo>
                      <a:lnTo>
                        <a:pt x="68" y="352"/>
                      </a:lnTo>
                      <a:lnTo>
                        <a:pt x="61" y="339"/>
                      </a:lnTo>
                      <a:lnTo>
                        <a:pt x="54" y="318"/>
                      </a:lnTo>
                      <a:lnTo>
                        <a:pt x="40" y="318"/>
                      </a:lnTo>
                      <a:lnTo>
                        <a:pt x="34" y="318"/>
                      </a:lnTo>
                      <a:lnTo>
                        <a:pt x="27" y="305"/>
                      </a:lnTo>
                      <a:lnTo>
                        <a:pt x="27" y="298"/>
                      </a:lnTo>
                      <a:lnTo>
                        <a:pt x="34" y="298"/>
                      </a:lnTo>
                      <a:lnTo>
                        <a:pt x="34" y="291"/>
                      </a:lnTo>
                      <a:lnTo>
                        <a:pt x="40" y="285"/>
                      </a:lnTo>
                      <a:lnTo>
                        <a:pt x="40" y="278"/>
                      </a:lnTo>
                      <a:lnTo>
                        <a:pt x="47" y="271"/>
                      </a:lnTo>
                      <a:lnTo>
                        <a:pt x="54" y="257"/>
                      </a:lnTo>
                      <a:lnTo>
                        <a:pt x="61" y="257"/>
                      </a:lnTo>
                      <a:lnTo>
                        <a:pt x="54" y="251"/>
                      </a:lnTo>
                      <a:lnTo>
                        <a:pt x="47" y="244"/>
                      </a:lnTo>
                      <a:lnTo>
                        <a:pt x="47" y="224"/>
                      </a:lnTo>
                      <a:lnTo>
                        <a:pt x="27" y="224"/>
                      </a:lnTo>
                      <a:lnTo>
                        <a:pt x="13" y="224"/>
                      </a:lnTo>
                      <a:lnTo>
                        <a:pt x="7" y="217"/>
                      </a:lnTo>
                      <a:lnTo>
                        <a:pt x="0" y="210"/>
                      </a:lnTo>
                      <a:lnTo>
                        <a:pt x="0" y="203"/>
                      </a:lnTo>
                      <a:lnTo>
                        <a:pt x="0" y="196"/>
                      </a:lnTo>
                      <a:lnTo>
                        <a:pt x="13" y="190"/>
                      </a:lnTo>
                      <a:lnTo>
                        <a:pt x="20" y="190"/>
                      </a:lnTo>
                      <a:lnTo>
                        <a:pt x="27" y="190"/>
                      </a:lnTo>
                      <a:lnTo>
                        <a:pt x="27" y="183"/>
                      </a:lnTo>
                      <a:lnTo>
                        <a:pt x="27" y="176"/>
                      </a:lnTo>
                      <a:lnTo>
                        <a:pt x="27" y="169"/>
                      </a:lnTo>
                      <a:lnTo>
                        <a:pt x="34" y="169"/>
                      </a:lnTo>
                      <a:lnTo>
                        <a:pt x="34" y="163"/>
                      </a:lnTo>
                      <a:lnTo>
                        <a:pt x="40" y="163"/>
                      </a:lnTo>
                      <a:lnTo>
                        <a:pt x="40" y="156"/>
                      </a:lnTo>
                      <a:lnTo>
                        <a:pt x="34" y="156"/>
                      </a:lnTo>
                      <a:lnTo>
                        <a:pt x="40" y="156"/>
                      </a:lnTo>
                      <a:lnTo>
                        <a:pt x="40" y="149"/>
                      </a:lnTo>
                      <a:lnTo>
                        <a:pt x="40" y="142"/>
                      </a:lnTo>
                      <a:lnTo>
                        <a:pt x="47" y="142"/>
                      </a:lnTo>
                      <a:lnTo>
                        <a:pt x="54" y="142"/>
                      </a:lnTo>
                      <a:lnTo>
                        <a:pt x="61" y="142"/>
                      </a:lnTo>
                      <a:lnTo>
                        <a:pt x="68" y="142"/>
                      </a:lnTo>
                      <a:lnTo>
                        <a:pt x="74" y="129"/>
                      </a:lnTo>
                      <a:lnTo>
                        <a:pt x="74" y="122"/>
                      </a:lnTo>
                      <a:lnTo>
                        <a:pt x="81" y="95"/>
                      </a:lnTo>
                      <a:lnTo>
                        <a:pt x="81" y="88"/>
                      </a:lnTo>
                      <a:lnTo>
                        <a:pt x="88" y="88"/>
                      </a:lnTo>
                      <a:lnTo>
                        <a:pt x="108" y="75"/>
                      </a:lnTo>
                      <a:lnTo>
                        <a:pt x="115" y="75"/>
                      </a:lnTo>
                      <a:lnTo>
                        <a:pt x="128" y="61"/>
                      </a:lnTo>
                      <a:lnTo>
                        <a:pt x="122" y="54"/>
                      </a:lnTo>
                      <a:lnTo>
                        <a:pt x="128" y="47"/>
                      </a:lnTo>
                      <a:lnTo>
                        <a:pt x="142" y="34"/>
                      </a:lnTo>
                      <a:lnTo>
                        <a:pt x="149" y="34"/>
                      </a:lnTo>
                      <a:lnTo>
                        <a:pt x="156" y="34"/>
                      </a:lnTo>
                      <a:lnTo>
                        <a:pt x="169" y="34"/>
                      </a:lnTo>
                      <a:lnTo>
                        <a:pt x="176" y="34"/>
                      </a:lnTo>
                      <a:lnTo>
                        <a:pt x="189" y="41"/>
                      </a:lnTo>
                      <a:lnTo>
                        <a:pt x="203" y="41"/>
                      </a:lnTo>
                      <a:lnTo>
                        <a:pt x="210" y="54"/>
                      </a:lnTo>
                      <a:lnTo>
                        <a:pt x="217" y="47"/>
                      </a:lnTo>
                      <a:lnTo>
                        <a:pt x="210" y="47"/>
                      </a:lnTo>
                      <a:lnTo>
                        <a:pt x="210" y="34"/>
                      </a:lnTo>
                      <a:lnTo>
                        <a:pt x="203" y="27"/>
                      </a:lnTo>
                      <a:lnTo>
                        <a:pt x="203" y="20"/>
                      </a:lnTo>
                      <a:lnTo>
                        <a:pt x="210" y="14"/>
                      </a:lnTo>
                      <a:lnTo>
                        <a:pt x="210" y="7"/>
                      </a:lnTo>
                      <a:lnTo>
                        <a:pt x="217" y="0"/>
                      </a:lnTo>
                      <a:lnTo>
                        <a:pt x="217" y="7"/>
                      </a:lnTo>
                      <a:lnTo>
                        <a:pt x="237" y="14"/>
                      </a:lnTo>
                      <a:lnTo>
                        <a:pt x="237" y="20"/>
                      </a:lnTo>
                      <a:lnTo>
                        <a:pt x="250" y="20"/>
                      </a:lnTo>
                      <a:lnTo>
                        <a:pt x="257" y="27"/>
                      </a:lnTo>
                      <a:lnTo>
                        <a:pt x="264" y="34"/>
                      </a:lnTo>
                      <a:lnTo>
                        <a:pt x="257" y="34"/>
                      </a:lnTo>
                      <a:lnTo>
                        <a:pt x="264" y="41"/>
                      </a:lnTo>
                      <a:lnTo>
                        <a:pt x="271" y="41"/>
                      </a:lnTo>
                      <a:lnTo>
                        <a:pt x="271" y="47"/>
                      </a:lnTo>
                      <a:lnTo>
                        <a:pt x="271" y="54"/>
                      </a:lnTo>
                      <a:lnTo>
                        <a:pt x="277" y="54"/>
                      </a:lnTo>
                      <a:lnTo>
                        <a:pt x="284" y="54"/>
                      </a:lnTo>
                      <a:lnTo>
                        <a:pt x="291" y="54"/>
                      </a:lnTo>
                      <a:lnTo>
                        <a:pt x="298" y="54"/>
                      </a:lnTo>
                      <a:lnTo>
                        <a:pt x="311" y="54"/>
                      </a:lnTo>
                      <a:lnTo>
                        <a:pt x="325" y="54"/>
                      </a:lnTo>
                      <a:lnTo>
                        <a:pt x="332" y="54"/>
                      </a:lnTo>
                      <a:lnTo>
                        <a:pt x="338" y="54"/>
                      </a:lnTo>
                      <a:lnTo>
                        <a:pt x="345" y="54"/>
                      </a:lnTo>
                      <a:lnTo>
                        <a:pt x="352" y="54"/>
                      </a:lnTo>
                      <a:lnTo>
                        <a:pt x="359" y="61"/>
                      </a:lnTo>
                      <a:lnTo>
                        <a:pt x="359" y="68"/>
                      </a:lnTo>
                      <a:lnTo>
                        <a:pt x="366" y="68"/>
                      </a:lnTo>
                      <a:lnTo>
                        <a:pt x="372" y="68"/>
                      </a:lnTo>
                      <a:lnTo>
                        <a:pt x="379" y="68"/>
                      </a:lnTo>
                      <a:lnTo>
                        <a:pt x="386" y="61"/>
                      </a:lnTo>
                      <a:lnTo>
                        <a:pt x="393" y="68"/>
                      </a:lnTo>
                      <a:lnTo>
                        <a:pt x="406" y="68"/>
                      </a:lnTo>
                      <a:lnTo>
                        <a:pt x="413" y="68"/>
                      </a:lnTo>
                      <a:lnTo>
                        <a:pt x="433" y="75"/>
                      </a:lnTo>
                      <a:lnTo>
                        <a:pt x="433" y="68"/>
                      </a:lnTo>
                      <a:lnTo>
                        <a:pt x="440" y="75"/>
                      </a:lnTo>
                      <a:lnTo>
                        <a:pt x="447" y="81"/>
                      </a:lnTo>
                      <a:lnTo>
                        <a:pt x="454" y="81"/>
                      </a:lnTo>
                      <a:lnTo>
                        <a:pt x="454" y="88"/>
                      </a:lnTo>
                      <a:lnTo>
                        <a:pt x="447" y="95"/>
                      </a:lnTo>
                      <a:lnTo>
                        <a:pt x="454" y="95"/>
                      </a:lnTo>
                      <a:lnTo>
                        <a:pt x="460" y="95"/>
                      </a:lnTo>
                      <a:lnTo>
                        <a:pt x="467" y="95"/>
                      </a:lnTo>
                      <a:lnTo>
                        <a:pt x="474" y="95"/>
                      </a:lnTo>
                      <a:lnTo>
                        <a:pt x="481" y="81"/>
                      </a:lnTo>
                      <a:lnTo>
                        <a:pt x="487" y="81"/>
                      </a:lnTo>
                      <a:lnTo>
                        <a:pt x="494" y="81"/>
                      </a:lnTo>
                      <a:lnTo>
                        <a:pt x="508" y="88"/>
                      </a:lnTo>
                      <a:lnTo>
                        <a:pt x="508" y="81"/>
                      </a:lnTo>
                      <a:lnTo>
                        <a:pt x="521" y="75"/>
                      </a:lnTo>
                      <a:lnTo>
                        <a:pt x="521" y="81"/>
                      </a:lnTo>
                      <a:lnTo>
                        <a:pt x="535" y="81"/>
                      </a:lnTo>
                      <a:lnTo>
                        <a:pt x="542" y="81"/>
                      </a:lnTo>
                      <a:lnTo>
                        <a:pt x="555" y="75"/>
                      </a:lnTo>
                      <a:lnTo>
                        <a:pt x="562" y="81"/>
                      </a:lnTo>
                      <a:lnTo>
                        <a:pt x="589" y="81"/>
                      </a:lnTo>
                      <a:lnTo>
                        <a:pt x="589" y="75"/>
                      </a:lnTo>
                      <a:lnTo>
                        <a:pt x="603" y="81"/>
                      </a:lnTo>
                      <a:lnTo>
                        <a:pt x="609" y="75"/>
                      </a:lnTo>
                      <a:lnTo>
                        <a:pt x="609" y="81"/>
                      </a:lnTo>
                      <a:lnTo>
                        <a:pt x="616" y="75"/>
                      </a:lnTo>
                      <a:lnTo>
                        <a:pt x="623" y="81"/>
                      </a:lnTo>
                      <a:lnTo>
                        <a:pt x="623" y="88"/>
                      </a:lnTo>
                      <a:lnTo>
                        <a:pt x="630" y="102"/>
                      </a:lnTo>
                      <a:lnTo>
                        <a:pt x="630" y="108"/>
                      </a:lnTo>
                      <a:lnTo>
                        <a:pt x="643" y="108"/>
                      </a:lnTo>
                      <a:lnTo>
                        <a:pt x="664" y="115"/>
                      </a:lnTo>
                      <a:lnTo>
                        <a:pt x="664" y="122"/>
                      </a:lnTo>
                      <a:lnTo>
                        <a:pt x="677" y="122"/>
                      </a:lnTo>
                      <a:lnTo>
                        <a:pt x="691" y="129"/>
                      </a:lnTo>
                      <a:lnTo>
                        <a:pt x="691" y="142"/>
                      </a:lnTo>
                      <a:lnTo>
                        <a:pt x="697" y="142"/>
                      </a:lnTo>
                      <a:lnTo>
                        <a:pt x="738" y="135"/>
                      </a:lnTo>
                      <a:lnTo>
                        <a:pt x="745" y="129"/>
                      </a:lnTo>
                      <a:lnTo>
                        <a:pt x="752" y="129"/>
                      </a:lnTo>
                      <a:lnTo>
                        <a:pt x="758" y="135"/>
                      </a:lnTo>
                      <a:lnTo>
                        <a:pt x="765" y="129"/>
                      </a:lnTo>
                      <a:lnTo>
                        <a:pt x="772" y="135"/>
                      </a:lnTo>
                      <a:lnTo>
                        <a:pt x="792" y="129"/>
                      </a:lnTo>
                      <a:lnTo>
                        <a:pt x="799" y="135"/>
                      </a:lnTo>
                      <a:lnTo>
                        <a:pt x="806" y="135"/>
                      </a:lnTo>
                      <a:lnTo>
                        <a:pt x="813" y="135"/>
                      </a:lnTo>
                      <a:lnTo>
                        <a:pt x="819" y="135"/>
                      </a:lnTo>
                      <a:lnTo>
                        <a:pt x="853" y="142"/>
                      </a:lnTo>
                      <a:lnTo>
                        <a:pt x="867" y="142"/>
                      </a:lnTo>
                      <a:lnTo>
                        <a:pt x="874" y="149"/>
                      </a:lnTo>
                      <a:lnTo>
                        <a:pt x="887" y="156"/>
                      </a:lnTo>
                      <a:lnTo>
                        <a:pt x="901" y="169"/>
                      </a:lnTo>
                      <a:lnTo>
                        <a:pt x="914" y="176"/>
                      </a:lnTo>
                      <a:lnTo>
                        <a:pt x="914" y="183"/>
                      </a:lnTo>
                      <a:lnTo>
                        <a:pt x="921" y="183"/>
                      </a:lnTo>
                      <a:lnTo>
                        <a:pt x="921" y="169"/>
                      </a:lnTo>
                      <a:lnTo>
                        <a:pt x="921" y="163"/>
                      </a:lnTo>
                      <a:lnTo>
                        <a:pt x="934" y="163"/>
                      </a:lnTo>
                      <a:lnTo>
                        <a:pt x="941" y="163"/>
                      </a:lnTo>
                      <a:lnTo>
                        <a:pt x="955" y="163"/>
                      </a:lnTo>
                      <a:lnTo>
                        <a:pt x="962" y="156"/>
                      </a:lnTo>
                      <a:lnTo>
                        <a:pt x="968" y="142"/>
                      </a:lnTo>
                      <a:lnTo>
                        <a:pt x="975" y="149"/>
                      </a:lnTo>
                      <a:lnTo>
                        <a:pt x="982" y="156"/>
                      </a:lnTo>
                      <a:lnTo>
                        <a:pt x="975" y="163"/>
                      </a:lnTo>
                      <a:lnTo>
                        <a:pt x="989" y="190"/>
                      </a:lnTo>
                      <a:lnTo>
                        <a:pt x="995" y="190"/>
                      </a:lnTo>
                      <a:lnTo>
                        <a:pt x="1009" y="196"/>
                      </a:lnTo>
                      <a:lnTo>
                        <a:pt x="1016" y="196"/>
                      </a:lnTo>
                      <a:lnTo>
                        <a:pt x="1016" y="190"/>
                      </a:lnTo>
                      <a:lnTo>
                        <a:pt x="1023" y="190"/>
                      </a:lnTo>
                      <a:lnTo>
                        <a:pt x="1036" y="183"/>
                      </a:lnTo>
                      <a:lnTo>
                        <a:pt x="1043" y="176"/>
                      </a:lnTo>
                      <a:lnTo>
                        <a:pt x="1043" y="183"/>
                      </a:lnTo>
                      <a:lnTo>
                        <a:pt x="1050" y="183"/>
                      </a:lnTo>
                      <a:lnTo>
                        <a:pt x="1056" y="183"/>
                      </a:lnTo>
                      <a:lnTo>
                        <a:pt x="1056" y="176"/>
                      </a:lnTo>
                      <a:lnTo>
                        <a:pt x="1063" y="169"/>
                      </a:lnTo>
                      <a:lnTo>
                        <a:pt x="1077" y="169"/>
                      </a:lnTo>
                      <a:lnTo>
                        <a:pt x="1084" y="176"/>
                      </a:lnTo>
                      <a:lnTo>
                        <a:pt x="1084" y="169"/>
                      </a:lnTo>
                      <a:lnTo>
                        <a:pt x="1090" y="183"/>
                      </a:lnTo>
                      <a:lnTo>
                        <a:pt x="1090" y="190"/>
                      </a:lnTo>
                      <a:lnTo>
                        <a:pt x="1090" y="196"/>
                      </a:lnTo>
                      <a:lnTo>
                        <a:pt x="1097" y="196"/>
                      </a:lnTo>
                      <a:lnTo>
                        <a:pt x="1104" y="196"/>
                      </a:lnTo>
                      <a:lnTo>
                        <a:pt x="1117" y="196"/>
                      </a:lnTo>
                      <a:lnTo>
                        <a:pt x="1138" y="190"/>
                      </a:lnTo>
                      <a:lnTo>
                        <a:pt x="1151" y="190"/>
                      </a:lnTo>
                      <a:lnTo>
                        <a:pt x="1151" y="176"/>
                      </a:lnTo>
                      <a:lnTo>
                        <a:pt x="1144" y="176"/>
                      </a:lnTo>
                      <a:lnTo>
                        <a:pt x="1144" y="169"/>
                      </a:lnTo>
                      <a:lnTo>
                        <a:pt x="1151" y="169"/>
                      </a:lnTo>
                      <a:lnTo>
                        <a:pt x="1158" y="169"/>
                      </a:lnTo>
                      <a:lnTo>
                        <a:pt x="1165" y="169"/>
                      </a:lnTo>
                      <a:lnTo>
                        <a:pt x="1165" y="176"/>
                      </a:lnTo>
                      <a:lnTo>
                        <a:pt x="1178" y="176"/>
                      </a:lnTo>
                      <a:lnTo>
                        <a:pt x="1185" y="190"/>
                      </a:lnTo>
                      <a:lnTo>
                        <a:pt x="1199" y="203"/>
                      </a:lnTo>
                      <a:lnTo>
                        <a:pt x="1199" y="210"/>
                      </a:lnTo>
                      <a:lnTo>
                        <a:pt x="1199" y="224"/>
                      </a:lnTo>
                      <a:lnTo>
                        <a:pt x="1185" y="230"/>
                      </a:lnTo>
                      <a:lnTo>
                        <a:pt x="1185" y="237"/>
                      </a:lnTo>
                      <a:lnTo>
                        <a:pt x="1199" y="237"/>
                      </a:lnTo>
                      <a:lnTo>
                        <a:pt x="1212" y="237"/>
                      </a:lnTo>
                      <a:lnTo>
                        <a:pt x="1219" y="244"/>
                      </a:lnTo>
                      <a:lnTo>
                        <a:pt x="1226" y="244"/>
                      </a:lnTo>
                      <a:lnTo>
                        <a:pt x="1226" y="251"/>
                      </a:lnTo>
                      <a:lnTo>
                        <a:pt x="1232" y="257"/>
                      </a:lnTo>
                      <a:lnTo>
                        <a:pt x="1226" y="271"/>
                      </a:lnTo>
                      <a:lnTo>
                        <a:pt x="1232" y="264"/>
                      </a:lnTo>
                      <a:lnTo>
                        <a:pt x="1232" y="257"/>
                      </a:lnTo>
                      <a:lnTo>
                        <a:pt x="1239" y="257"/>
                      </a:lnTo>
                      <a:lnTo>
                        <a:pt x="1239" y="264"/>
                      </a:lnTo>
                      <a:lnTo>
                        <a:pt x="1246" y="264"/>
                      </a:lnTo>
                      <a:lnTo>
                        <a:pt x="1246" y="271"/>
                      </a:lnTo>
                      <a:lnTo>
                        <a:pt x="1253" y="264"/>
                      </a:lnTo>
                      <a:lnTo>
                        <a:pt x="1253" y="257"/>
                      </a:lnTo>
                      <a:lnTo>
                        <a:pt x="1260" y="251"/>
                      </a:lnTo>
                      <a:lnTo>
                        <a:pt x="1260" y="244"/>
                      </a:lnTo>
                      <a:lnTo>
                        <a:pt x="1266" y="237"/>
                      </a:lnTo>
                      <a:lnTo>
                        <a:pt x="1266" y="224"/>
                      </a:lnTo>
                      <a:lnTo>
                        <a:pt x="1266" y="217"/>
                      </a:lnTo>
                      <a:lnTo>
                        <a:pt x="1280" y="217"/>
                      </a:lnTo>
                      <a:lnTo>
                        <a:pt x="1287" y="224"/>
                      </a:lnTo>
                      <a:lnTo>
                        <a:pt x="1287" y="230"/>
                      </a:lnTo>
                      <a:lnTo>
                        <a:pt x="1287" y="237"/>
                      </a:lnTo>
                      <a:lnTo>
                        <a:pt x="1293" y="244"/>
                      </a:lnTo>
                      <a:close/>
                    </a:path>
                  </a:pathLst>
                </a:custGeom>
                <a:solidFill>
                  <a:srgbClr val="001F5A"/>
                </a:solidFill>
                <a:ln w="0">
                  <a:solidFill>
                    <a:srgbClr val="7F7F7F"/>
                  </a:solidFill>
                  <a:prstDash val="solid"/>
                  <a:round/>
                  <a:headEnd/>
                  <a:tailEnd/>
                </a:ln>
              </p:spPr>
              <p:txBody>
                <a:bodyPr lIns="100796" tIns="50398" rIns="100796" bIns="50398"/>
                <a:lstStyle/>
                <a:p>
                  <a:endParaRPr lang="es-ES" sz="2004" dirty="0"/>
                </a:p>
              </p:txBody>
            </p:sp>
            <p:grpSp>
              <p:nvGrpSpPr>
                <p:cNvPr id="62" name="leon">
                  <a:extLst>
                    <a:ext uri="{FF2B5EF4-FFF2-40B4-BE49-F238E27FC236}">
                      <a16:creationId xmlns:a16="http://schemas.microsoft.com/office/drawing/2014/main" id="{9CE5756E-735D-6635-C793-7664413ACAC2}"/>
                    </a:ext>
                  </a:extLst>
                </p:cNvPr>
                <p:cNvGrpSpPr>
                  <a:grpSpLocks/>
                </p:cNvGrpSpPr>
                <p:nvPr/>
              </p:nvGrpSpPr>
              <p:grpSpPr bwMode="auto">
                <a:xfrm>
                  <a:off x="3378421" y="1498611"/>
                  <a:ext cx="935990" cy="653098"/>
                  <a:chOff x="885825" y="692012"/>
                  <a:chExt cx="79" cy="53"/>
                </a:xfrm>
                <a:grpFill/>
              </p:grpSpPr>
              <p:sp>
                <p:nvSpPr>
                  <p:cNvPr id="8199" name="Freeform 101">
                    <a:extLst>
                      <a:ext uri="{FF2B5EF4-FFF2-40B4-BE49-F238E27FC236}">
                        <a16:creationId xmlns:a16="http://schemas.microsoft.com/office/drawing/2014/main" id="{CD05CB6B-5900-8249-754B-4766B8BE6007}"/>
                      </a:ext>
                    </a:extLst>
                  </p:cNvPr>
                  <p:cNvSpPr>
                    <a:spLocks noEditPoints="1"/>
                  </p:cNvSpPr>
                  <p:nvPr/>
                </p:nvSpPr>
                <p:spPr bwMode="auto">
                  <a:xfrm>
                    <a:off x="885834" y="692047"/>
                    <a:ext cx="64" cy="18"/>
                  </a:xfrm>
                  <a:custGeom>
                    <a:avLst/>
                    <a:gdLst>
                      <a:gd name="T0" fmla="*/ 0 w 1604"/>
                      <a:gd name="T1" fmla="*/ 0 h 451"/>
                      <a:gd name="T2" fmla="*/ 0 w 1604"/>
                      <a:gd name="T3" fmla="*/ 0 h 451"/>
                      <a:gd name="T4" fmla="*/ 0 w 1604"/>
                      <a:gd name="T5" fmla="*/ 0 h 451"/>
                      <a:gd name="T6" fmla="*/ 0 w 1604"/>
                      <a:gd name="T7" fmla="*/ 0 h 451"/>
                      <a:gd name="T8" fmla="*/ 0 w 1604"/>
                      <a:gd name="T9" fmla="*/ 0 h 451"/>
                      <a:gd name="T10" fmla="*/ 0 w 1604"/>
                      <a:gd name="T11" fmla="*/ 0 h 451"/>
                      <a:gd name="T12" fmla="*/ 0 w 1604"/>
                      <a:gd name="T13" fmla="*/ 0 h 451"/>
                      <a:gd name="T14" fmla="*/ 0 w 1604"/>
                      <a:gd name="T15" fmla="*/ 0 h 451"/>
                      <a:gd name="T16" fmla="*/ 0 w 1604"/>
                      <a:gd name="T17" fmla="*/ 0 h 451"/>
                      <a:gd name="T18" fmla="*/ 0 w 1604"/>
                      <a:gd name="T19" fmla="*/ 0 h 451"/>
                      <a:gd name="T20" fmla="*/ 0 w 1604"/>
                      <a:gd name="T21" fmla="*/ 0 h 451"/>
                      <a:gd name="T22" fmla="*/ 0 w 1604"/>
                      <a:gd name="T23" fmla="*/ 0 h 451"/>
                      <a:gd name="T24" fmla="*/ 0 w 1604"/>
                      <a:gd name="T25" fmla="*/ 0 h 451"/>
                      <a:gd name="T26" fmla="*/ 0 w 1604"/>
                      <a:gd name="T27" fmla="*/ 0 h 451"/>
                      <a:gd name="T28" fmla="*/ 0 w 1604"/>
                      <a:gd name="T29" fmla="*/ 0 h 451"/>
                      <a:gd name="T30" fmla="*/ 0 w 1604"/>
                      <a:gd name="T31" fmla="*/ 0 h 451"/>
                      <a:gd name="T32" fmla="*/ 0 w 1604"/>
                      <a:gd name="T33" fmla="*/ 0 h 451"/>
                      <a:gd name="T34" fmla="*/ 0 w 1604"/>
                      <a:gd name="T35" fmla="*/ 0 h 451"/>
                      <a:gd name="T36" fmla="*/ 0 w 1604"/>
                      <a:gd name="T37" fmla="*/ 0 h 451"/>
                      <a:gd name="T38" fmla="*/ 0 w 1604"/>
                      <a:gd name="T39" fmla="*/ 0 h 451"/>
                      <a:gd name="T40" fmla="*/ 0 w 1604"/>
                      <a:gd name="T41" fmla="*/ 0 h 451"/>
                      <a:gd name="T42" fmla="*/ 0 w 1604"/>
                      <a:gd name="T43" fmla="*/ 0 h 451"/>
                      <a:gd name="T44" fmla="*/ 0 w 1604"/>
                      <a:gd name="T45" fmla="*/ 0 h 451"/>
                      <a:gd name="T46" fmla="*/ 0 w 1604"/>
                      <a:gd name="T47" fmla="*/ 0 h 451"/>
                      <a:gd name="T48" fmla="*/ 0 w 1604"/>
                      <a:gd name="T49" fmla="*/ 0 h 451"/>
                      <a:gd name="T50" fmla="*/ 0 w 1604"/>
                      <a:gd name="T51" fmla="*/ 0 h 451"/>
                      <a:gd name="T52" fmla="*/ 0 w 1604"/>
                      <a:gd name="T53" fmla="*/ 0 h 451"/>
                      <a:gd name="T54" fmla="*/ 0 w 1604"/>
                      <a:gd name="T55" fmla="*/ 0 h 451"/>
                      <a:gd name="T56" fmla="*/ 0 w 1604"/>
                      <a:gd name="T57" fmla="*/ 0 h 451"/>
                      <a:gd name="T58" fmla="*/ 0 w 1604"/>
                      <a:gd name="T59" fmla="*/ 0 h 451"/>
                      <a:gd name="T60" fmla="*/ 0 w 1604"/>
                      <a:gd name="T61" fmla="*/ 0 h 451"/>
                      <a:gd name="T62" fmla="*/ 0 w 1604"/>
                      <a:gd name="T63" fmla="*/ 0 h 451"/>
                      <a:gd name="T64" fmla="*/ 0 w 1604"/>
                      <a:gd name="T65" fmla="*/ 0 h 451"/>
                      <a:gd name="T66" fmla="*/ 0 w 1604"/>
                      <a:gd name="T67" fmla="*/ 0 h 451"/>
                      <a:gd name="T68" fmla="*/ 0 w 1604"/>
                      <a:gd name="T69" fmla="*/ 0 h 451"/>
                      <a:gd name="T70" fmla="*/ 0 w 1604"/>
                      <a:gd name="T71" fmla="*/ 0 h 451"/>
                      <a:gd name="T72" fmla="*/ 0 w 1604"/>
                      <a:gd name="T73" fmla="*/ 0 h 451"/>
                      <a:gd name="T74" fmla="*/ 0 w 1604"/>
                      <a:gd name="T75" fmla="*/ 0 h 451"/>
                      <a:gd name="T76" fmla="*/ 0 w 1604"/>
                      <a:gd name="T77" fmla="*/ 0 h 451"/>
                      <a:gd name="T78" fmla="*/ 0 w 1604"/>
                      <a:gd name="T79" fmla="*/ 0 h 451"/>
                      <a:gd name="T80" fmla="*/ 0 w 1604"/>
                      <a:gd name="T81" fmla="*/ 0 h 451"/>
                      <a:gd name="T82" fmla="*/ 0 w 1604"/>
                      <a:gd name="T83" fmla="*/ 0 h 451"/>
                      <a:gd name="T84" fmla="*/ 0 w 1604"/>
                      <a:gd name="T85" fmla="*/ 0 h 451"/>
                      <a:gd name="T86" fmla="*/ 0 w 1604"/>
                      <a:gd name="T87" fmla="*/ 0 h 451"/>
                      <a:gd name="T88" fmla="*/ 0 w 1604"/>
                      <a:gd name="T89" fmla="*/ 0 h 451"/>
                      <a:gd name="T90" fmla="*/ 0 w 1604"/>
                      <a:gd name="T91" fmla="*/ 0 h 451"/>
                      <a:gd name="T92" fmla="*/ 0 w 1604"/>
                      <a:gd name="T93" fmla="*/ 0 h 451"/>
                      <a:gd name="T94" fmla="*/ 0 w 1604"/>
                      <a:gd name="T95" fmla="*/ 0 h 451"/>
                      <a:gd name="T96" fmla="*/ 0 w 1604"/>
                      <a:gd name="T97" fmla="*/ 0 h 451"/>
                      <a:gd name="T98" fmla="*/ 0 w 1604"/>
                      <a:gd name="T99" fmla="*/ 0 h 451"/>
                      <a:gd name="T100" fmla="*/ 0 w 1604"/>
                      <a:gd name="T101" fmla="*/ 0 h 451"/>
                      <a:gd name="T102" fmla="*/ 0 w 1604"/>
                      <a:gd name="T103" fmla="*/ 0 h 451"/>
                      <a:gd name="T104" fmla="*/ 0 w 1604"/>
                      <a:gd name="T105" fmla="*/ 0 h 451"/>
                      <a:gd name="T106" fmla="*/ 0 w 1604"/>
                      <a:gd name="T107" fmla="*/ 0 h 451"/>
                      <a:gd name="T108" fmla="*/ 0 w 1604"/>
                      <a:gd name="T109" fmla="*/ 0 h 451"/>
                      <a:gd name="T110" fmla="*/ 0 w 1604"/>
                      <a:gd name="T111" fmla="*/ 0 h 451"/>
                      <a:gd name="T112" fmla="*/ 0 w 1604"/>
                      <a:gd name="T113" fmla="*/ 0 h 4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604"/>
                      <a:gd name="T172" fmla="*/ 0 h 451"/>
                      <a:gd name="T173" fmla="*/ 1604 w 1604"/>
                      <a:gd name="T174" fmla="*/ 451 h 4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604" h="451">
                        <a:moveTo>
                          <a:pt x="1599" y="0"/>
                        </a:moveTo>
                        <a:lnTo>
                          <a:pt x="1604" y="4"/>
                        </a:lnTo>
                        <a:lnTo>
                          <a:pt x="1604" y="11"/>
                        </a:lnTo>
                        <a:lnTo>
                          <a:pt x="1597" y="18"/>
                        </a:lnTo>
                        <a:lnTo>
                          <a:pt x="1597" y="31"/>
                        </a:lnTo>
                        <a:lnTo>
                          <a:pt x="1597" y="38"/>
                        </a:lnTo>
                        <a:lnTo>
                          <a:pt x="1604" y="38"/>
                        </a:lnTo>
                        <a:lnTo>
                          <a:pt x="1597" y="45"/>
                        </a:lnTo>
                        <a:lnTo>
                          <a:pt x="1604" y="52"/>
                        </a:lnTo>
                        <a:lnTo>
                          <a:pt x="1597" y="58"/>
                        </a:lnTo>
                        <a:lnTo>
                          <a:pt x="1577" y="52"/>
                        </a:lnTo>
                        <a:lnTo>
                          <a:pt x="1577" y="58"/>
                        </a:lnTo>
                        <a:lnTo>
                          <a:pt x="1570" y="58"/>
                        </a:lnTo>
                        <a:lnTo>
                          <a:pt x="1570" y="65"/>
                        </a:lnTo>
                        <a:lnTo>
                          <a:pt x="1556" y="65"/>
                        </a:lnTo>
                        <a:lnTo>
                          <a:pt x="1550" y="58"/>
                        </a:lnTo>
                        <a:lnTo>
                          <a:pt x="1550" y="65"/>
                        </a:lnTo>
                        <a:lnTo>
                          <a:pt x="1543" y="65"/>
                        </a:lnTo>
                        <a:lnTo>
                          <a:pt x="1550" y="72"/>
                        </a:lnTo>
                        <a:lnTo>
                          <a:pt x="1543" y="85"/>
                        </a:lnTo>
                        <a:lnTo>
                          <a:pt x="1543" y="92"/>
                        </a:lnTo>
                        <a:lnTo>
                          <a:pt x="1536" y="99"/>
                        </a:lnTo>
                        <a:lnTo>
                          <a:pt x="1536" y="106"/>
                        </a:lnTo>
                        <a:lnTo>
                          <a:pt x="1563" y="99"/>
                        </a:lnTo>
                        <a:lnTo>
                          <a:pt x="1570" y="99"/>
                        </a:lnTo>
                        <a:lnTo>
                          <a:pt x="1570" y="112"/>
                        </a:lnTo>
                        <a:lnTo>
                          <a:pt x="1570" y="119"/>
                        </a:lnTo>
                        <a:lnTo>
                          <a:pt x="1563" y="126"/>
                        </a:lnTo>
                        <a:lnTo>
                          <a:pt x="1563" y="133"/>
                        </a:lnTo>
                        <a:lnTo>
                          <a:pt x="1563" y="140"/>
                        </a:lnTo>
                        <a:lnTo>
                          <a:pt x="1563" y="153"/>
                        </a:lnTo>
                        <a:lnTo>
                          <a:pt x="1543" y="160"/>
                        </a:lnTo>
                        <a:lnTo>
                          <a:pt x="1529" y="153"/>
                        </a:lnTo>
                        <a:lnTo>
                          <a:pt x="1529" y="160"/>
                        </a:lnTo>
                        <a:lnTo>
                          <a:pt x="1523" y="160"/>
                        </a:lnTo>
                        <a:lnTo>
                          <a:pt x="1516" y="160"/>
                        </a:lnTo>
                        <a:lnTo>
                          <a:pt x="1489" y="153"/>
                        </a:lnTo>
                        <a:lnTo>
                          <a:pt x="1489" y="160"/>
                        </a:lnTo>
                        <a:lnTo>
                          <a:pt x="1489" y="173"/>
                        </a:lnTo>
                        <a:lnTo>
                          <a:pt x="1482" y="180"/>
                        </a:lnTo>
                        <a:lnTo>
                          <a:pt x="1482" y="187"/>
                        </a:lnTo>
                        <a:lnTo>
                          <a:pt x="1482" y="194"/>
                        </a:lnTo>
                        <a:lnTo>
                          <a:pt x="1475" y="194"/>
                        </a:lnTo>
                        <a:lnTo>
                          <a:pt x="1462" y="194"/>
                        </a:lnTo>
                        <a:lnTo>
                          <a:pt x="1468" y="173"/>
                        </a:lnTo>
                        <a:lnTo>
                          <a:pt x="1462" y="173"/>
                        </a:lnTo>
                        <a:lnTo>
                          <a:pt x="1455" y="173"/>
                        </a:lnTo>
                        <a:lnTo>
                          <a:pt x="1455" y="167"/>
                        </a:lnTo>
                        <a:lnTo>
                          <a:pt x="1455" y="160"/>
                        </a:lnTo>
                        <a:lnTo>
                          <a:pt x="1448" y="153"/>
                        </a:lnTo>
                        <a:lnTo>
                          <a:pt x="1441" y="140"/>
                        </a:lnTo>
                        <a:lnTo>
                          <a:pt x="1428" y="133"/>
                        </a:lnTo>
                        <a:lnTo>
                          <a:pt x="1421" y="140"/>
                        </a:lnTo>
                        <a:lnTo>
                          <a:pt x="1414" y="146"/>
                        </a:lnTo>
                        <a:lnTo>
                          <a:pt x="1401" y="167"/>
                        </a:lnTo>
                        <a:lnTo>
                          <a:pt x="1387" y="173"/>
                        </a:lnTo>
                        <a:lnTo>
                          <a:pt x="1380" y="180"/>
                        </a:lnTo>
                        <a:lnTo>
                          <a:pt x="1367" y="180"/>
                        </a:lnTo>
                        <a:lnTo>
                          <a:pt x="1367" y="187"/>
                        </a:lnTo>
                        <a:lnTo>
                          <a:pt x="1353" y="187"/>
                        </a:lnTo>
                        <a:lnTo>
                          <a:pt x="1340" y="167"/>
                        </a:lnTo>
                        <a:lnTo>
                          <a:pt x="1333" y="167"/>
                        </a:lnTo>
                        <a:lnTo>
                          <a:pt x="1333" y="173"/>
                        </a:lnTo>
                        <a:lnTo>
                          <a:pt x="1326" y="187"/>
                        </a:lnTo>
                        <a:lnTo>
                          <a:pt x="1326" y="173"/>
                        </a:lnTo>
                        <a:lnTo>
                          <a:pt x="1320" y="173"/>
                        </a:lnTo>
                        <a:lnTo>
                          <a:pt x="1320" y="180"/>
                        </a:lnTo>
                        <a:lnTo>
                          <a:pt x="1313" y="187"/>
                        </a:lnTo>
                        <a:lnTo>
                          <a:pt x="1313" y="200"/>
                        </a:lnTo>
                        <a:lnTo>
                          <a:pt x="1306" y="207"/>
                        </a:lnTo>
                        <a:lnTo>
                          <a:pt x="1306" y="214"/>
                        </a:lnTo>
                        <a:lnTo>
                          <a:pt x="1313" y="221"/>
                        </a:lnTo>
                        <a:lnTo>
                          <a:pt x="1320" y="221"/>
                        </a:lnTo>
                        <a:lnTo>
                          <a:pt x="1326" y="221"/>
                        </a:lnTo>
                        <a:lnTo>
                          <a:pt x="1326" y="228"/>
                        </a:lnTo>
                        <a:lnTo>
                          <a:pt x="1320" y="234"/>
                        </a:lnTo>
                        <a:lnTo>
                          <a:pt x="1313" y="241"/>
                        </a:lnTo>
                        <a:lnTo>
                          <a:pt x="1299" y="248"/>
                        </a:lnTo>
                        <a:lnTo>
                          <a:pt x="1292" y="248"/>
                        </a:lnTo>
                        <a:lnTo>
                          <a:pt x="1286" y="241"/>
                        </a:lnTo>
                        <a:lnTo>
                          <a:pt x="1279" y="221"/>
                        </a:lnTo>
                        <a:lnTo>
                          <a:pt x="1265" y="234"/>
                        </a:lnTo>
                        <a:lnTo>
                          <a:pt x="1265" y="241"/>
                        </a:lnTo>
                        <a:lnTo>
                          <a:pt x="1259" y="248"/>
                        </a:lnTo>
                        <a:lnTo>
                          <a:pt x="1259" y="255"/>
                        </a:lnTo>
                        <a:lnTo>
                          <a:pt x="1252" y="255"/>
                        </a:lnTo>
                        <a:lnTo>
                          <a:pt x="1252" y="248"/>
                        </a:lnTo>
                        <a:lnTo>
                          <a:pt x="1245" y="248"/>
                        </a:lnTo>
                        <a:lnTo>
                          <a:pt x="1238" y="248"/>
                        </a:lnTo>
                        <a:lnTo>
                          <a:pt x="1232" y="241"/>
                        </a:lnTo>
                        <a:lnTo>
                          <a:pt x="1232" y="234"/>
                        </a:lnTo>
                        <a:lnTo>
                          <a:pt x="1225" y="234"/>
                        </a:lnTo>
                        <a:lnTo>
                          <a:pt x="1218" y="234"/>
                        </a:lnTo>
                        <a:lnTo>
                          <a:pt x="1211" y="228"/>
                        </a:lnTo>
                        <a:lnTo>
                          <a:pt x="1204" y="228"/>
                        </a:lnTo>
                        <a:lnTo>
                          <a:pt x="1198" y="228"/>
                        </a:lnTo>
                        <a:lnTo>
                          <a:pt x="1191" y="228"/>
                        </a:lnTo>
                        <a:lnTo>
                          <a:pt x="1191" y="234"/>
                        </a:lnTo>
                        <a:lnTo>
                          <a:pt x="1191" y="248"/>
                        </a:lnTo>
                        <a:lnTo>
                          <a:pt x="1198" y="255"/>
                        </a:lnTo>
                        <a:lnTo>
                          <a:pt x="1191" y="268"/>
                        </a:lnTo>
                        <a:lnTo>
                          <a:pt x="1191" y="282"/>
                        </a:lnTo>
                        <a:lnTo>
                          <a:pt x="1191" y="288"/>
                        </a:lnTo>
                        <a:lnTo>
                          <a:pt x="1198" y="295"/>
                        </a:lnTo>
                        <a:lnTo>
                          <a:pt x="1191" y="302"/>
                        </a:lnTo>
                        <a:lnTo>
                          <a:pt x="1191" y="309"/>
                        </a:lnTo>
                        <a:lnTo>
                          <a:pt x="1198" y="336"/>
                        </a:lnTo>
                        <a:lnTo>
                          <a:pt x="1198" y="343"/>
                        </a:lnTo>
                        <a:lnTo>
                          <a:pt x="1198" y="349"/>
                        </a:lnTo>
                        <a:lnTo>
                          <a:pt x="1198" y="356"/>
                        </a:lnTo>
                        <a:lnTo>
                          <a:pt x="1191" y="356"/>
                        </a:lnTo>
                        <a:lnTo>
                          <a:pt x="1191" y="363"/>
                        </a:lnTo>
                        <a:lnTo>
                          <a:pt x="1198" y="370"/>
                        </a:lnTo>
                        <a:lnTo>
                          <a:pt x="1191" y="370"/>
                        </a:lnTo>
                        <a:lnTo>
                          <a:pt x="1184" y="376"/>
                        </a:lnTo>
                        <a:lnTo>
                          <a:pt x="1184" y="383"/>
                        </a:lnTo>
                        <a:lnTo>
                          <a:pt x="1191" y="397"/>
                        </a:lnTo>
                        <a:lnTo>
                          <a:pt x="1198" y="404"/>
                        </a:lnTo>
                        <a:lnTo>
                          <a:pt x="1198" y="424"/>
                        </a:lnTo>
                        <a:lnTo>
                          <a:pt x="1198" y="431"/>
                        </a:lnTo>
                        <a:lnTo>
                          <a:pt x="1191" y="437"/>
                        </a:lnTo>
                        <a:lnTo>
                          <a:pt x="1184" y="437"/>
                        </a:lnTo>
                        <a:lnTo>
                          <a:pt x="1177" y="444"/>
                        </a:lnTo>
                        <a:lnTo>
                          <a:pt x="1164" y="444"/>
                        </a:lnTo>
                        <a:lnTo>
                          <a:pt x="1157" y="451"/>
                        </a:lnTo>
                        <a:lnTo>
                          <a:pt x="1157" y="444"/>
                        </a:lnTo>
                        <a:lnTo>
                          <a:pt x="1150" y="437"/>
                        </a:lnTo>
                        <a:lnTo>
                          <a:pt x="1150" y="444"/>
                        </a:lnTo>
                        <a:lnTo>
                          <a:pt x="1144" y="444"/>
                        </a:lnTo>
                        <a:lnTo>
                          <a:pt x="1130" y="437"/>
                        </a:lnTo>
                        <a:lnTo>
                          <a:pt x="1117" y="431"/>
                        </a:lnTo>
                        <a:lnTo>
                          <a:pt x="1103" y="417"/>
                        </a:lnTo>
                        <a:lnTo>
                          <a:pt x="1110" y="417"/>
                        </a:lnTo>
                        <a:lnTo>
                          <a:pt x="1103" y="410"/>
                        </a:lnTo>
                        <a:lnTo>
                          <a:pt x="1096" y="397"/>
                        </a:lnTo>
                        <a:lnTo>
                          <a:pt x="1089" y="383"/>
                        </a:lnTo>
                        <a:lnTo>
                          <a:pt x="1083" y="377"/>
                        </a:lnTo>
                        <a:lnTo>
                          <a:pt x="1076" y="370"/>
                        </a:lnTo>
                        <a:lnTo>
                          <a:pt x="1069" y="363"/>
                        </a:lnTo>
                        <a:lnTo>
                          <a:pt x="1056" y="363"/>
                        </a:lnTo>
                        <a:lnTo>
                          <a:pt x="1056" y="370"/>
                        </a:lnTo>
                        <a:lnTo>
                          <a:pt x="1056" y="383"/>
                        </a:lnTo>
                        <a:lnTo>
                          <a:pt x="1049" y="390"/>
                        </a:lnTo>
                        <a:lnTo>
                          <a:pt x="1049" y="397"/>
                        </a:lnTo>
                        <a:lnTo>
                          <a:pt x="1042" y="404"/>
                        </a:lnTo>
                        <a:lnTo>
                          <a:pt x="1042" y="410"/>
                        </a:lnTo>
                        <a:lnTo>
                          <a:pt x="1035" y="417"/>
                        </a:lnTo>
                        <a:lnTo>
                          <a:pt x="1035" y="410"/>
                        </a:lnTo>
                        <a:lnTo>
                          <a:pt x="1029" y="410"/>
                        </a:lnTo>
                        <a:lnTo>
                          <a:pt x="1029" y="404"/>
                        </a:lnTo>
                        <a:lnTo>
                          <a:pt x="1022" y="404"/>
                        </a:lnTo>
                        <a:lnTo>
                          <a:pt x="1022" y="410"/>
                        </a:lnTo>
                        <a:lnTo>
                          <a:pt x="1015" y="417"/>
                        </a:lnTo>
                        <a:lnTo>
                          <a:pt x="1022" y="404"/>
                        </a:lnTo>
                        <a:lnTo>
                          <a:pt x="1015" y="397"/>
                        </a:lnTo>
                        <a:lnTo>
                          <a:pt x="1015" y="390"/>
                        </a:lnTo>
                        <a:lnTo>
                          <a:pt x="1008" y="390"/>
                        </a:lnTo>
                        <a:lnTo>
                          <a:pt x="1001" y="383"/>
                        </a:lnTo>
                        <a:lnTo>
                          <a:pt x="988" y="383"/>
                        </a:lnTo>
                        <a:lnTo>
                          <a:pt x="974" y="383"/>
                        </a:lnTo>
                        <a:lnTo>
                          <a:pt x="974" y="377"/>
                        </a:lnTo>
                        <a:lnTo>
                          <a:pt x="988" y="370"/>
                        </a:lnTo>
                        <a:lnTo>
                          <a:pt x="988" y="356"/>
                        </a:lnTo>
                        <a:lnTo>
                          <a:pt x="988" y="349"/>
                        </a:lnTo>
                        <a:lnTo>
                          <a:pt x="974" y="336"/>
                        </a:lnTo>
                        <a:lnTo>
                          <a:pt x="968" y="322"/>
                        </a:lnTo>
                        <a:lnTo>
                          <a:pt x="954" y="322"/>
                        </a:lnTo>
                        <a:lnTo>
                          <a:pt x="954" y="316"/>
                        </a:lnTo>
                        <a:lnTo>
                          <a:pt x="947" y="316"/>
                        </a:lnTo>
                        <a:lnTo>
                          <a:pt x="941" y="316"/>
                        </a:lnTo>
                        <a:lnTo>
                          <a:pt x="934" y="316"/>
                        </a:lnTo>
                        <a:lnTo>
                          <a:pt x="934" y="322"/>
                        </a:lnTo>
                        <a:lnTo>
                          <a:pt x="941" y="322"/>
                        </a:lnTo>
                        <a:lnTo>
                          <a:pt x="941" y="336"/>
                        </a:lnTo>
                        <a:lnTo>
                          <a:pt x="927" y="336"/>
                        </a:lnTo>
                        <a:lnTo>
                          <a:pt x="907" y="343"/>
                        </a:lnTo>
                        <a:lnTo>
                          <a:pt x="893" y="343"/>
                        </a:lnTo>
                        <a:lnTo>
                          <a:pt x="886" y="343"/>
                        </a:lnTo>
                        <a:lnTo>
                          <a:pt x="880" y="343"/>
                        </a:lnTo>
                        <a:lnTo>
                          <a:pt x="880" y="336"/>
                        </a:lnTo>
                        <a:lnTo>
                          <a:pt x="880" y="329"/>
                        </a:lnTo>
                        <a:lnTo>
                          <a:pt x="873" y="316"/>
                        </a:lnTo>
                        <a:lnTo>
                          <a:pt x="873" y="322"/>
                        </a:lnTo>
                        <a:lnTo>
                          <a:pt x="866" y="316"/>
                        </a:lnTo>
                        <a:lnTo>
                          <a:pt x="853" y="316"/>
                        </a:lnTo>
                        <a:lnTo>
                          <a:pt x="846" y="322"/>
                        </a:lnTo>
                        <a:lnTo>
                          <a:pt x="846" y="329"/>
                        </a:lnTo>
                        <a:lnTo>
                          <a:pt x="839" y="329"/>
                        </a:lnTo>
                        <a:lnTo>
                          <a:pt x="832" y="329"/>
                        </a:lnTo>
                        <a:lnTo>
                          <a:pt x="832" y="322"/>
                        </a:lnTo>
                        <a:lnTo>
                          <a:pt x="826" y="329"/>
                        </a:lnTo>
                        <a:lnTo>
                          <a:pt x="812" y="336"/>
                        </a:lnTo>
                        <a:lnTo>
                          <a:pt x="805" y="336"/>
                        </a:lnTo>
                        <a:lnTo>
                          <a:pt x="805" y="343"/>
                        </a:lnTo>
                        <a:lnTo>
                          <a:pt x="798" y="343"/>
                        </a:lnTo>
                        <a:lnTo>
                          <a:pt x="785" y="336"/>
                        </a:lnTo>
                        <a:lnTo>
                          <a:pt x="778" y="336"/>
                        </a:lnTo>
                        <a:lnTo>
                          <a:pt x="765" y="309"/>
                        </a:lnTo>
                        <a:lnTo>
                          <a:pt x="771" y="302"/>
                        </a:lnTo>
                        <a:lnTo>
                          <a:pt x="765" y="295"/>
                        </a:lnTo>
                        <a:lnTo>
                          <a:pt x="758" y="288"/>
                        </a:lnTo>
                        <a:lnTo>
                          <a:pt x="751" y="302"/>
                        </a:lnTo>
                        <a:lnTo>
                          <a:pt x="744" y="309"/>
                        </a:lnTo>
                        <a:lnTo>
                          <a:pt x="731" y="309"/>
                        </a:lnTo>
                        <a:lnTo>
                          <a:pt x="724" y="309"/>
                        </a:lnTo>
                        <a:lnTo>
                          <a:pt x="711" y="309"/>
                        </a:lnTo>
                        <a:lnTo>
                          <a:pt x="711" y="316"/>
                        </a:lnTo>
                        <a:lnTo>
                          <a:pt x="711" y="329"/>
                        </a:lnTo>
                        <a:lnTo>
                          <a:pt x="704" y="329"/>
                        </a:lnTo>
                        <a:lnTo>
                          <a:pt x="704" y="322"/>
                        </a:lnTo>
                        <a:lnTo>
                          <a:pt x="690" y="316"/>
                        </a:lnTo>
                        <a:lnTo>
                          <a:pt x="677" y="302"/>
                        </a:lnTo>
                        <a:lnTo>
                          <a:pt x="663" y="295"/>
                        </a:lnTo>
                        <a:lnTo>
                          <a:pt x="656" y="288"/>
                        </a:lnTo>
                        <a:lnTo>
                          <a:pt x="643" y="288"/>
                        </a:lnTo>
                        <a:lnTo>
                          <a:pt x="609" y="282"/>
                        </a:lnTo>
                        <a:lnTo>
                          <a:pt x="602" y="282"/>
                        </a:lnTo>
                        <a:lnTo>
                          <a:pt x="595" y="282"/>
                        </a:lnTo>
                        <a:lnTo>
                          <a:pt x="589" y="282"/>
                        </a:lnTo>
                        <a:lnTo>
                          <a:pt x="582" y="275"/>
                        </a:lnTo>
                        <a:lnTo>
                          <a:pt x="562" y="282"/>
                        </a:lnTo>
                        <a:lnTo>
                          <a:pt x="555" y="275"/>
                        </a:lnTo>
                        <a:lnTo>
                          <a:pt x="548" y="282"/>
                        </a:lnTo>
                        <a:lnTo>
                          <a:pt x="541" y="275"/>
                        </a:lnTo>
                        <a:lnTo>
                          <a:pt x="535" y="275"/>
                        </a:lnTo>
                        <a:lnTo>
                          <a:pt x="528" y="282"/>
                        </a:lnTo>
                        <a:lnTo>
                          <a:pt x="487" y="288"/>
                        </a:lnTo>
                        <a:lnTo>
                          <a:pt x="480" y="288"/>
                        </a:lnTo>
                        <a:lnTo>
                          <a:pt x="480" y="275"/>
                        </a:lnTo>
                        <a:lnTo>
                          <a:pt x="467" y="268"/>
                        </a:lnTo>
                        <a:lnTo>
                          <a:pt x="453" y="268"/>
                        </a:lnTo>
                        <a:lnTo>
                          <a:pt x="453" y="261"/>
                        </a:lnTo>
                        <a:lnTo>
                          <a:pt x="433" y="255"/>
                        </a:lnTo>
                        <a:lnTo>
                          <a:pt x="419" y="255"/>
                        </a:lnTo>
                        <a:lnTo>
                          <a:pt x="419" y="248"/>
                        </a:lnTo>
                        <a:lnTo>
                          <a:pt x="413" y="234"/>
                        </a:lnTo>
                        <a:lnTo>
                          <a:pt x="413" y="228"/>
                        </a:lnTo>
                        <a:lnTo>
                          <a:pt x="406" y="221"/>
                        </a:lnTo>
                        <a:lnTo>
                          <a:pt x="399" y="228"/>
                        </a:lnTo>
                        <a:lnTo>
                          <a:pt x="399" y="221"/>
                        </a:lnTo>
                        <a:lnTo>
                          <a:pt x="392" y="228"/>
                        </a:lnTo>
                        <a:lnTo>
                          <a:pt x="379" y="221"/>
                        </a:lnTo>
                        <a:lnTo>
                          <a:pt x="379" y="228"/>
                        </a:lnTo>
                        <a:lnTo>
                          <a:pt x="352" y="228"/>
                        </a:lnTo>
                        <a:lnTo>
                          <a:pt x="345" y="221"/>
                        </a:lnTo>
                        <a:lnTo>
                          <a:pt x="331" y="228"/>
                        </a:lnTo>
                        <a:lnTo>
                          <a:pt x="325" y="228"/>
                        </a:lnTo>
                        <a:lnTo>
                          <a:pt x="311" y="228"/>
                        </a:lnTo>
                        <a:lnTo>
                          <a:pt x="311" y="221"/>
                        </a:lnTo>
                        <a:lnTo>
                          <a:pt x="298" y="228"/>
                        </a:lnTo>
                        <a:lnTo>
                          <a:pt x="298" y="234"/>
                        </a:lnTo>
                        <a:lnTo>
                          <a:pt x="284" y="228"/>
                        </a:lnTo>
                        <a:lnTo>
                          <a:pt x="277" y="228"/>
                        </a:lnTo>
                        <a:lnTo>
                          <a:pt x="271" y="228"/>
                        </a:lnTo>
                        <a:lnTo>
                          <a:pt x="264" y="241"/>
                        </a:lnTo>
                        <a:lnTo>
                          <a:pt x="257" y="241"/>
                        </a:lnTo>
                        <a:lnTo>
                          <a:pt x="250" y="241"/>
                        </a:lnTo>
                        <a:lnTo>
                          <a:pt x="243" y="241"/>
                        </a:lnTo>
                        <a:lnTo>
                          <a:pt x="237" y="241"/>
                        </a:lnTo>
                        <a:lnTo>
                          <a:pt x="243" y="234"/>
                        </a:lnTo>
                        <a:lnTo>
                          <a:pt x="243" y="228"/>
                        </a:lnTo>
                        <a:lnTo>
                          <a:pt x="237" y="228"/>
                        </a:lnTo>
                        <a:lnTo>
                          <a:pt x="230" y="221"/>
                        </a:lnTo>
                        <a:lnTo>
                          <a:pt x="223" y="214"/>
                        </a:lnTo>
                        <a:lnTo>
                          <a:pt x="223" y="221"/>
                        </a:lnTo>
                        <a:lnTo>
                          <a:pt x="203" y="214"/>
                        </a:lnTo>
                        <a:lnTo>
                          <a:pt x="196" y="214"/>
                        </a:lnTo>
                        <a:lnTo>
                          <a:pt x="183" y="214"/>
                        </a:lnTo>
                        <a:lnTo>
                          <a:pt x="176" y="207"/>
                        </a:lnTo>
                        <a:lnTo>
                          <a:pt x="169" y="214"/>
                        </a:lnTo>
                        <a:lnTo>
                          <a:pt x="162" y="214"/>
                        </a:lnTo>
                        <a:lnTo>
                          <a:pt x="155" y="214"/>
                        </a:lnTo>
                        <a:lnTo>
                          <a:pt x="149" y="214"/>
                        </a:lnTo>
                        <a:lnTo>
                          <a:pt x="149" y="207"/>
                        </a:lnTo>
                        <a:lnTo>
                          <a:pt x="142" y="200"/>
                        </a:lnTo>
                        <a:lnTo>
                          <a:pt x="135" y="200"/>
                        </a:lnTo>
                        <a:lnTo>
                          <a:pt x="128" y="200"/>
                        </a:lnTo>
                        <a:lnTo>
                          <a:pt x="122" y="200"/>
                        </a:lnTo>
                        <a:lnTo>
                          <a:pt x="115" y="200"/>
                        </a:lnTo>
                        <a:lnTo>
                          <a:pt x="101" y="200"/>
                        </a:lnTo>
                        <a:lnTo>
                          <a:pt x="88" y="200"/>
                        </a:lnTo>
                        <a:lnTo>
                          <a:pt x="81" y="200"/>
                        </a:lnTo>
                        <a:lnTo>
                          <a:pt x="74" y="200"/>
                        </a:lnTo>
                        <a:lnTo>
                          <a:pt x="68" y="200"/>
                        </a:lnTo>
                        <a:lnTo>
                          <a:pt x="61" y="200"/>
                        </a:lnTo>
                        <a:lnTo>
                          <a:pt x="61" y="194"/>
                        </a:lnTo>
                        <a:lnTo>
                          <a:pt x="61" y="187"/>
                        </a:lnTo>
                        <a:lnTo>
                          <a:pt x="54" y="187"/>
                        </a:lnTo>
                        <a:lnTo>
                          <a:pt x="47" y="180"/>
                        </a:lnTo>
                        <a:lnTo>
                          <a:pt x="54" y="180"/>
                        </a:lnTo>
                        <a:lnTo>
                          <a:pt x="47" y="173"/>
                        </a:lnTo>
                        <a:lnTo>
                          <a:pt x="40" y="167"/>
                        </a:lnTo>
                        <a:lnTo>
                          <a:pt x="27" y="167"/>
                        </a:lnTo>
                        <a:lnTo>
                          <a:pt x="27" y="160"/>
                        </a:lnTo>
                        <a:lnTo>
                          <a:pt x="7" y="153"/>
                        </a:lnTo>
                        <a:lnTo>
                          <a:pt x="13" y="146"/>
                        </a:lnTo>
                        <a:lnTo>
                          <a:pt x="20" y="153"/>
                        </a:lnTo>
                        <a:lnTo>
                          <a:pt x="20" y="146"/>
                        </a:lnTo>
                        <a:lnTo>
                          <a:pt x="27" y="146"/>
                        </a:lnTo>
                        <a:lnTo>
                          <a:pt x="27" y="133"/>
                        </a:lnTo>
                        <a:lnTo>
                          <a:pt x="34" y="119"/>
                        </a:lnTo>
                        <a:lnTo>
                          <a:pt x="40" y="112"/>
                        </a:lnTo>
                        <a:lnTo>
                          <a:pt x="47" y="99"/>
                        </a:lnTo>
                        <a:lnTo>
                          <a:pt x="47" y="92"/>
                        </a:lnTo>
                        <a:lnTo>
                          <a:pt x="54" y="85"/>
                        </a:lnTo>
                        <a:lnTo>
                          <a:pt x="54" y="79"/>
                        </a:lnTo>
                        <a:lnTo>
                          <a:pt x="47" y="72"/>
                        </a:lnTo>
                        <a:lnTo>
                          <a:pt x="54" y="79"/>
                        </a:lnTo>
                        <a:lnTo>
                          <a:pt x="54" y="72"/>
                        </a:lnTo>
                        <a:lnTo>
                          <a:pt x="47" y="65"/>
                        </a:lnTo>
                        <a:lnTo>
                          <a:pt x="54" y="52"/>
                        </a:lnTo>
                        <a:lnTo>
                          <a:pt x="54" y="45"/>
                        </a:lnTo>
                        <a:lnTo>
                          <a:pt x="54" y="31"/>
                        </a:lnTo>
                        <a:lnTo>
                          <a:pt x="47" y="25"/>
                        </a:lnTo>
                        <a:lnTo>
                          <a:pt x="40" y="25"/>
                        </a:lnTo>
                        <a:lnTo>
                          <a:pt x="27" y="25"/>
                        </a:lnTo>
                        <a:lnTo>
                          <a:pt x="27" y="18"/>
                        </a:lnTo>
                        <a:lnTo>
                          <a:pt x="27" y="11"/>
                        </a:lnTo>
                        <a:lnTo>
                          <a:pt x="13" y="4"/>
                        </a:lnTo>
                        <a:lnTo>
                          <a:pt x="7" y="4"/>
                        </a:lnTo>
                        <a:lnTo>
                          <a:pt x="0" y="4"/>
                        </a:lnTo>
                        <a:lnTo>
                          <a:pt x="0" y="0"/>
                        </a:lnTo>
                        <a:lnTo>
                          <a:pt x="1599" y="0"/>
                        </a:lnTo>
                        <a:close/>
                        <a:moveTo>
                          <a:pt x="1265" y="180"/>
                        </a:moveTo>
                        <a:lnTo>
                          <a:pt x="1258" y="174"/>
                        </a:lnTo>
                        <a:lnTo>
                          <a:pt x="1252" y="180"/>
                        </a:lnTo>
                        <a:lnTo>
                          <a:pt x="1245" y="174"/>
                        </a:lnTo>
                        <a:lnTo>
                          <a:pt x="1231" y="174"/>
                        </a:lnTo>
                        <a:lnTo>
                          <a:pt x="1224" y="180"/>
                        </a:lnTo>
                        <a:lnTo>
                          <a:pt x="1224" y="187"/>
                        </a:lnTo>
                        <a:lnTo>
                          <a:pt x="1224" y="201"/>
                        </a:lnTo>
                        <a:lnTo>
                          <a:pt x="1231" y="201"/>
                        </a:lnTo>
                        <a:lnTo>
                          <a:pt x="1231" y="221"/>
                        </a:lnTo>
                        <a:lnTo>
                          <a:pt x="1231" y="214"/>
                        </a:lnTo>
                        <a:lnTo>
                          <a:pt x="1238" y="214"/>
                        </a:lnTo>
                        <a:lnTo>
                          <a:pt x="1252" y="207"/>
                        </a:lnTo>
                        <a:lnTo>
                          <a:pt x="1252" y="201"/>
                        </a:lnTo>
                        <a:lnTo>
                          <a:pt x="1258" y="194"/>
                        </a:lnTo>
                        <a:lnTo>
                          <a:pt x="1258" y="201"/>
                        </a:lnTo>
                        <a:lnTo>
                          <a:pt x="1265" y="194"/>
                        </a:lnTo>
                        <a:lnTo>
                          <a:pt x="1265" y="180"/>
                        </a:lnTo>
                        <a:close/>
                      </a:path>
                    </a:pathLst>
                  </a:custGeom>
                  <a:solidFill>
                    <a:srgbClr val="001F5A"/>
                  </a:solidFill>
                  <a:ln w="0">
                    <a:solidFill>
                      <a:srgbClr val="7F7F7F"/>
                    </a:solidFill>
                    <a:prstDash val="solid"/>
                    <a:round/>
                    <a:headEnd/>
                    <a:tailEnd/>
                  </a:ln>
                </p:spPr>
                <p:txBody>
                  <a:bodyPr lIns="100796" tIns="50398" rIns="100796" bIns="50398"/>
                  <a:lstStyle/>
                  <a:p>
                    <a:endParaRPr lang="es-ES" sz="2004" dirty="0"/>
                  </a:p>
                </p:txBody>
              </p:sp>
              <p:sp>
                <p:nvSpPr>
                  <p:cNvPr id="8200" name="Freeform 102">
                    <a:extLst>
                      <a:ext uri="{FF2B5EF4-FFF2-40B4-BE49-F238E27FC236}">
                        <a16:creationId xmlns:a16="http://schemas.microsoft.com/office/drawing/2014/main" id="{16529788-8C21-BA22-1299-E47D466BDBFA}"/>
                      </a:ext>
                    </a:extLst>
                  </p:cNvPr>
                  <p:cNvSpPr>
                    <a:spLocks/>
                  </p:cNvSpPr>
                  <p:nvPr/>
                </p:nvSpPr>
                <p:spPr bwMode="auto">
                  <a:xfrm>
                    <a:off x="885825" y="692012"/>
                    <a:ext cx="79" cy="36"/>
                  </a:xfrm>
                  <a:custGeom>
                    <a:avLst/>
                    <a:gdLst>
                      <a:gd name="T0" fmla="*/ 8 w 10000"/>
                      <a:gd name="T1" fmla="*/ 35 h 10000"/>
                      <a:gd name="T2" fmla="*/ 9 w 10000"/>
                      <a:gd name="T3" fmla="*/ 33 h 10000"/>
                      <a:gd name="T4" fmla="*/ 7 w 10000"/>
                      <a:gd name="T5" fmla="*/ 31 h 10000"/>
                      <a:gd name="T6" fmla="*/ 3 w 10000"/>
                      <a:gd name="T7" fmla="*/ 31 h 10000"/>
                      <a:gd name="T8" fmla="*/ 1 w 10000"/>
                      <a:gd name="T9" fmla="*/ 30 h 10000"/>
                      <a:gd name="T10" fmla="*/ 0 w 10000"/>
                      <a:gd name="T11" fmla="*/ 28 h 10000"/>
                      <a:gd name="T12" fmla="*/ 1 w 10000"/>
                      <a:gd name="T13" fmla="*/ 26 h 10000"/>
                      <a:gd name="T14" fmla="*/ 2 w 10000"/>
                      <a:gd name="T15" fmla="*/ 24 h 10000"/>
                      <a:gd name="T16" fmla="*/ 2 w 10000"/>
                      <a:gd name="T17" fmla="*/ 23 h 10000"/>
                      <a:gd name="T18" fmla="*/ 3 w 10000"/>
                      <a:gd name="T19" fmla="*/ 20 h 10000"/>
                      <a:gd name="T20" fmla="*/ 5 w 10000"/>
                      <a:gd name="T21" fmla="*/ 19 h 10000"/>
                      <a:gd name="T22" fmla="*/ 8 w 10000"/>
                      <a:gd name="T23" fmla="*/ 18 h 10000"/>
                      <a:gd name="T24" fmla="*/ 8 w 10000"/>
                      <a:gd name="T25" fmla="*/ 16 h 10000"/>
                      <a:gd name="T26" fmla="*/ 9 w 10000"/>
                      <a:gd name="T27" fmla="*/ 14 h 10000"/>
                      <a:gd name="T28" fmla="*/ 11 w 10000"/>
                      <a:gd name="T29" fmla="*/ 13 h 10000"/>
                      <a:gd name="T30" fmla="*/ 13 w 10000"/>
                      <a:gd name="T31" fmla="*/ 12 h 10000"/>
                      <a:gd name="T32" fmla="*/ 16 w 10000"/>
                      <a:gd name="T33" fmla="*/ 12 h 10000"/>
                      <a:gd name="T34" fmla="*/ 19 w 10000"/>
                      <a:gd name="T35" fmla="*/ 13 h 10000"/>
                      <a:gd name="T36" fmla="*/ 22 w 10000"/>
                      <a:gd name="T37" fmla="*/ 12 h 10000"/>
                      <a:gd name="T38" fmla="*/ 21 w 10000"/>
                      <a:gd name="T39" fmla="*/ 10 h 10000"/>
                      <a:gd name="T40" fmla="*/ 23 w 10000"/>
                      <a:gd name="T41" fmla="*/ 9 h 10000"/>
                      <a:gd name="T42" fmla="*/ 24 w 10000"/>
                      <a:gd name="T43" fmla="*/ 7 h 10000"/>
                      <a:gd name="T44" fmla="*/ 25 w 10000"/>
                      <a:gd name="T45" fmla="*/ 7 h 10000"/>
                      <a:gd name="T46" fmla="*/ 27 w 10000"/>
                      <a:gd name="T47" fmla="*/ 8 h 10000"/>
                      <a:gd name="T48" fmla="*/ 29 w 10000"/>
                      <a:gd name="T49" fmla="*/ 9 h 10000"/>
                      <a:gd name="T50" fmla="*/ 32 w 10000"/>
                      <a:gd name="T51" fmla="*/ 8 h 10000"/>
                      <a:gd name="T52" fmla="*/ 34 w 10000"/>
                      <a:gd name="T53" fmla="*/ 7 h 10000"/>
                      <a:gd name="T54" fmla="*/ 36 w 10000"/>
                      <a:gd name="T55" fmla="*/ 7 h 10000"/>
                      <a:gd name="T56" fmla="*/ 38 w 10000"/>
                      <a:gd name="T57" fmla="*/ 7 h 10000"/>
                      <a:gd name="T58" fmla="*/ 40 w 10000"/>
                      <a:gd name="T59" fmla="*/ 10 h 10000"/>
                      <a:gd name="T60" fmla="*/ 41 w 10000"/>
                      <a:gd name="T61" fmla="*/ 11 h 10000"/>
                      <a:gd name="T62" fmla="*/ 45 w 10000"/>
                      <a:gd name="T63" fmla="*/ 11 h 10000"/>
                      <a:gd name="T64" fmla="*/ 46 w 10000"/>
                      <a:gd name="T65" fmla="*/ 8 h 10000"/>
                      <a:gd name="T66" fmla="*/ 48 w 10000"/>
                      <a:gd name="T67" fmla="*/ 8 h 10000"/>
                      <a:gd name="T68" fmla="*/ 50 w 10000"/>
                      <a:gd name="T69" fmla="*/ 9 h 10000"/>
                      <a:gd name="T70" fmla="*/ 54 w 10000"/>
                      <a:gd name="T71" fmla="*/ 9 h 10000"/>
                      <a:gd name="T72" fmla="*/ 56 w 10000"/>
                      <a:gd name="T73" fmla="*/ 8 h 10000"/>
                      <a:gd name="T74" fmla="*/ 59 w 10000"/>
                      <a:gd name="T75" fmla="*/ 7 h 10000"/>
                      <a:gd name="T76" fmla="*/ 62 w 10000"/>
                      <a:gd name="T77" fmla="*/ 6 h 10000"/>
                      <a:gd name="T78" fmla="*/ 64 w 10000"/>
                      <a:gd name="T79" fmla="*/ 6 h 10000"/>
                      <a:gd name="T80" fmla="*/ 66 w 10000"/>
                      <a:gd name="T81" fmla="*/ 6 h 10000"/>
                      <a:gd name="T82" fmla="*/ 67 w 10000"/>
                      <a:gd name="T83" fmla="*/ 3 h 10000"/>
                      <a:gd name="T84" fmla="*/ 70 w 10000"/>
                      <a:gd name="T85" fmla="*/ 2 h 10000"/>
                      <a:gd name="T86" fmla="*/ 72 w 10000"/>
                      <a:gd name="T87" fmla="*/ 1 h 10000"/>
                      <a:gd name="T88" fmla="*/ 75 w 10000"/>
                      <a:gd name="T89" fmla="*/ 1 h 10000"/>
                      <a:gd name="T90" fmla="*/ 76 w 10000"/>
                      <a:gd name="T91" fmla="*/ 3 h 10000"/>
                      <a:gd name="T92" fmla="*/ 75 w 10000"/>
                      <a:gd name="T93" fmla="*/ 5 h 10000"/>
                      <a:gd name="T94" fmla="*/ 77 w 10000"/>
                      <a:gd name="T95" fmla="*/ 7 h 10000"/>
                      <a:gd name="T96" fmla="*/ 79 w 10000"/>
                      <a:gd name="T97" fmla="*/ 9 h 10000"/>
                      <a:gd name="T98" fmla="*/ 76 w 10000"/>
                      <a:gd name="T99" fmla="*/ 12 h 10000"/>
                      <a:gd name="T100" fmla="*/ 76 w 10000"/>
                      <a:gd name="T101" fmla="*/ 15 h 10000"/>
                      <a:gd name="T102" fmla="*/ 74 w 10000"/>
                      <a:gd name="T103" fmla="*/ 17 h 10000"/>
                      <a:gd name="T104" fmla="*/ 73 w 10000"/>
                      <a:gd name="T105" fmla="*/ 19 h 10000"/>
                      <a:gd name="T106" fmla="*/ 72 w 10000"/>
                      <a:gd name="T107" fmla="*/ 21 h 10000"/>
                      <a:gd name="T108" fmla="*/ 74 w 10000"/>
                      <a:gd name="T109" fmla="*/ 23 h 10000"/>
                      <a:gd name="T110" fmla="*/ 73 w 10000"/>
                      <a:gd name="T111" fmla="*/ 27 h 10000"/>
                      <a:gd name="T112" fmla="*/ 73 w 10000"/>
                      <a:gd name="T113" fmla="*/ 32 h 10000"/>
                      <a:gd name="T114" fmla="*/ 72 w 10000"/>
                      <a:gd name="T115" fmla="*/ 36 h 100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000"/>
                      <a:gd name="T175" fmla="*/ 0 h 10000"/>
                      <a:gd name="T176" fmla="*/ 10000 w 10000"/>
                      <a:gd name="T177" fmla="*/ 10000 h 1000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000" h="10000">
                        <a:moveTo>
                          <a:pt x="1125" y="10000"/>
                        </a:moveTo>
                        <a:lnTo>
                          <a:pt x="1125" y="10000"/>
                        </a:lnTo>
                        <a:lnTo>
                          <a:pt x="1125" y="9967"/>
                        </a:lnTo>
                        <a:lnTo>
                          <a:pt x="1090" y="9967"/>
                        </a:lnTo>
                        <a:lnTo>
                          <a:pt x="1055" y="9967"/>
                        </a:lnTo>
                        <a:lnTo>
                          <a:pt x="1055" y="9902"/>
                        </a:lnTo>
                        <a:cubicBezTo>
                          <a:pt x="1031" y="9877"/>
                          <a:pt x="1008" y="9851"/>
                          <a:pt x="984" y="9826"/>
                        </a:cubicBezTo>
                        <a:cubicBezTo>
                          <a:pt x="974" y="9800"/>
                          <a:pt x="964" y="9775"/>
                          <a:pt x="954" y="9749"/>
                        </a:cubicBezTo>
                        <a:cubicBezTo>
                          <a:pt x="964" y="9724"/>
                          <a:pt x="974" y="9698"/>
                          <a:pt x="984" y="9673"/>
                        </a:cubicBezTo>
                        <a:lnTo>
                          <a:pt x="1020" y="9673"/>
                        </a:lnTo>
                        <a:lnTo>
                          <a:pt x="1020" y="9607"/>
                        </a:lnTo>
                        <a:cubicBezTo>
                          <a:pt x="1032" y="9582"/>
                          <a:pt x="1043" y="9556"/>
                          <a:pt x="1055" y="9531"/>
                        </a:cubicBezTo>
                        <a:lnTo>
                          <a:pt x="1055" y="9455"/>
                        </a:lnTo>
                        <a:lnTo>
                          <a:pt x="1090" y="9455"/>
                        </a:lnTo>
                        <a:cubicBezTo>
                          <a:pt x="1078" y="9429"/>
                          <a:pt x="1067" y="9404"/>
                          <a:pt x="1055" y="9378"/>
                        </a:cubicBezTo>
                        <a:lnTo>
                          <a:pt x="1055" y="9302"/>
                        </a:lnTo>
                        <a:lnTo>
                          <a:pt x="1055" y="9160"/>
                        </a:lnTo>
                        <a:lnTo>
                          <a:pt x="1125" y="9084"/>
                        </a:lnTo>
                        <a:lnTo>
                          <a:pt x="1125" y="8942"/>
                        </a:lnTo>
                        <a:cubicBezTo>
                          <a:pt x="1113" y="8917"/>
                          <a:pt x="1102" y="8891"/>
                          <a:pt x="1090" y="8866"/>
                        </a:cubicBezTo>
                        <a:lnTo>
                          <a:pt x="1090" y="8790"/>
                        </a:lnTo>
                        <a:cubicBezTo>
                          <a:pt x="1078" y="8764"/>
                          <a:pt x="1067" y="8739"/>
                          <a:pt x="1055" y="8713"/>
                        </a:cubicBezTo>
                        <a:lnTo>
                          <a:pt x="1055" y="8648"/>
                        </a:lnTo>
                        <a:lnTo>
                          <a:pt x="1020" y="8648"/>
                        </a:lnTo>
                        <a:cubicBezTo>
                          <a:pt x="1008" y="8670"/>
                          <a:pt x="996" y="8691"/>
                          <a:pt x="984" y="8713"/>
                        </a:cubicBezTo>
                        <a:lnTo>
                          <a:pt x="954" y="8713"/>
                        </a:lnTo>
                        <a:lnTo>
                          <a:pt x="919" y="8713"/>
                        </a:lnTo>
                        <a:cubicBezTo>
                          <a:pt x="896" y="8666"/>
                          <a:pt x="872" y="8618"/>
                          <a:pt x="849" y="8571"/>
                        </a:cubicBezTo>
                        <a:cubicBezTo>
                          <a:pt x="815" y="8546"/>
                          <a:pt x="782" y="8520"/>
                          <a:pt x="748" y="8495"/>
                        </a:cubicBezTo>
                        <a:cubicBezTo>
                          <a:pt x="736" y="8470"/>
                          <a:pt x="725" y="8444"/>
                          <a:pt x="713" y="8419"/>
                        </a:cubicBezTo>
                        <a:lnTo>
                          <a:pt x="678" y="8419"/>
                        </a:lnTo>
                        <a:cubicBezTo>
                          <a:pt x="668" y="8372"/>
                          <a:pt x="658" y="8324"/>
                          <a:pt x="648" y="8277"/>
                        </a:cubicBezTo>
                        <a:lnTo>
                          <a:pt x="613" y="8277"/>
                        </a:lnTo>
                        <a:lnTo>
                          <a:pt x="477" y="8277"/>
                        </a:lnTo>
                        <a:lnTo>
                          <a:pt x="477" y="8342"/>
                        </a:lnTo>
                        <a:cubicBezTo>
                          <a:pt x="465" y="8418"/>
                          <a:pt x="454" y="8495"/>
                          <a:pt x="442" y="8571"/>
                        </a:cubicBezTo>
                        <a:lnTo>
                          <a:pt x="407" y="8571"/>
                        </a:lnTo>
                        <a:cubicBezTo>
                          <a:pt x="385" y="8546"/>
                          <a:pt x="364" y="8520"/>
                          <a:pt x="342" y="8495"/>
                        </a:cubicBezTo>
                        <a:lnTo>
                          <a:pt x="306" y="8495"/>
                        </a:lnTo>
                        <a:lnTo>
                          <a:pt x="306" y="8419"/>
                        </a:lnTo>
                        <a:lnTo>
                          <a:pt x="236" y="8495"/>
                        </a:lnTo>
                        <a:lnTo>
                          <a:pt x="206" y="8495"/>
                        </a:lnTo>
                        <a:cubicBezTo>
                          <a:pt x="194" y="8470"/>
                          <a:pt x="183" y="8444"/>
                          <a:pt x="171" y="8419"/>
                        </a:cubicBezTo>
                        <a:cubicBezTo>
                          <a:pt x="159" y="8393"/>
                          <a:pt x="148" y="8368"/>
                          <a:pt x="136" y="8342"/>
                        </a:cubicBezTo>
                        <a:lnTo>
                          <a:pt x="100" y="8342"/>
                        </a:lnTo>
                        <a:lnTo>
                          <a:pt x="70" y="8342"/>
                        </a:lnTo>
                        <a:lnTo>
                          <a:pt x="0" y="8342"/>
                        </a:lnTo>
                        <a:cubicBezTo>
                          <a:pt x="12" y="8320"/>
                          <a:pt x="23" y="8299"/>
                          <a:pt x="35" y="8277"/>
                        </a:cubicBezTo>
                        <a:lnTo>
                          <a:pt x="35" y="8201"/>
                        </a:lnTo>
                        <a:cubicBezTo>
                          <a:pt x="47" y="8175"/>
                          <a:pt x="58" y="8150"/>
                          <a:pt x="70" y="8124"/>
                        </a:cubicBezTo>
                        <a:lnTo>
                          <a:pt x="70" y="7983"/>
                        </a:lnTo>
                        <a:lnTo>
                          <a:pt x="35" y="7983"/>
                        </a:lnTo>
                        <a:cubicBezTo>
                          <a:pt x="47" y="7932"/>
                          <a:pt x="58" y="7881"/>
                          <a:pt x="70" y="7830"/>
                        </a:cubicBezTo>
                        <a:cubicBezTo>
                          <a:pt x="58" y="7805"/>
                          <a:pt x="47" y="7779"/>
                          <a:pt x="35" y="7754"/>
                        </a:cubicBezTo>
                        <a:cubicBezTo>
                          <a:pt x="47" y="7779"/>
                          <a:pt x="58" y="7805"/>
                          <a:pt x="70" y="7830"/>
                        </a:cubicBezTo>
                        <a:lnTo>
                          <a:pt x="100" y="7677"/>
                        </a:lnTo>
                        <a:lnTo>
                          <a:pt x="100" y="7612"/>
                        </a:lnTo>
                        <a:cubicBezTo>
                          <a:pt x="112" y="7586"/>
                          <a:pt x="124" y="7561"/>
                          <a:pt x="136" y="7535"/>
                        </a:cubicBezTo>
                        <a:lnTo>
                          <a:pt x="206" y="7459"/>
                        </a:lnTo>
                        <a:lnTo>
                          <a:pt x="206" y="7383"/>
                        </a:lnTo>
                        <a:lnTo>
                          <a:pt x="171" y="7383"/>
                        </a:lnTo>
                        <a:cubicBezTo>
                          <a:pt x="159" y="7336"/>
                          <a:pt x="148" y="7288"/>
                          <a:pt x="136" y="7241"/>
                        </a:cubicBezTo>
                        <a:cubicBezTo>
                          <a:pt x="148" y="7216"/>
                          <a:pt x="159" y="7190"/>
                          <a:pt x="171" y="7165"/>
                        </a:cubicBezTo>
                        <a:cubicBezTo>
                          <a:pt x="159" y="7139"/>
                          <a:pt x="148" y="7114"/>
                          <a:pt x="136" y="7088"/>
                        </a:cubicBezTo>
                        <a:cubicBezTo>
                          <a:pt x="148" y="7041"/>
                          <a:pt x="159" y="6994"/>
                          <a:pt x="171" y="6947"/>
                        </a:cubicBezTo>
                        <a:cubicBezTo>
                          <a:pt x="159" y="6921"/>
                          <a:pt x="148" y="6896"/>
                          <a:pt x="136" y="6870"/>
                        </a:cubicBezTo>
                        <a:cubicBezTo>
                          <a:pt x="148" y="6845"/>
                          <a:pt x="159" y="6819"/>
                          <a:pt x="171" y="6794"/>
                        </a:cubicBezTo>
                        <a:lnTo>
                          <a:pt x="206" y="6794"/>
                        </a:lnTo>
                        <a:cubicBezTo>
                          <a:pt x="216" y="6769"/>
                          <a:pt x="226" y="6743"/>
                          <a:pt x="236" y="6718"/>
                        </a:cubicBezTo>
                        <a:lnTo>
                          <a:pt x="271" y="6718"/>
                        </a:lnTo>
                        <a:lnTo>
                          <a:pt x="271" y="6652"/>
                        </a:lnTo>
                        <a:cubicBezTo>
                          <a:pt x="283" y="6674"/>
                          <a:pt x="294" y="6696"/>
                          <a:pt x="306" y="6718"/>
                        </a:cubicBezTo>
                        <a:lnTo>
                          <a:pt x="342" y="6718"/>
                        </a:lnTo>
                        <a:lnTo>
                          <a:pt x="306" y="6652"/>
                        </a:lnTo>
                        <a:cubicBezTo>
                          <a:pt x="294" y="6627"/>
                          <a:pt x="283" y="6601"/>
                          <a:pt x="271" y="6576"/>
                        </a:cubicBezTo>
                        <a:cubicBezTo>
                          <a:pt x="283" y="6550"/>
                          <a:pt x="294" y="6525"/>
                          <a:pt x="306" y="6499"/>
                        </a:cubicBezTo>
                        <a:lnTo>
                          <a:pt x="271" y="6499"/>
                        </a:lnTo>
                        <a:cubicBezTo>
                          <a:pt x="283" y="6474"/>
                          <a:pt x="294" y="6448"/>
                          <a:pt x="306" y="6423"/>
                        </a:cubicBezTo>
                        <a:lnTo>
                          <a:pt x="271" y="6423"/>
                        </a:lnTo>
                        <a:lnTo>
                          <a:pt x="271" y="6358"/>
                        </a:lnTo>
                        <a:cubicBezTo>
                          <a:pt x="259" y="6332"/>
                          <a:pt x="248" y="6307"/>
                          <a:pt x="236" y="6281"/>
                        </a:cubicBezTo>
                        <a:lnTo>
                          <a:pt x="236" y="6205"/>
                        </a:lnTo>
                        <a:cubicBezTo>
                          <a:pt x="214" y="6154"/>
                          <a:pt x="193" y="6103"/>
                          <a:pt x="171" y="6052"/>
                        </a:cubicBezTo>
                        <a:cubicBezTo>
                          <a:pt x="183" y="6030"/>
                          <a:pt x="194" y="6009"/>
                          <a:pt x="206" y="5987"/>
                        </a:cubicBezTo>
                        <a:lnTo>
                          <a:pt x="236" y="5834"/>
                        </a:lnTo>
                        <a:lnTo>
                          <a:pt x="271" y="5834"/>
                        </a:lnTo>
                        <a:lnTo>
                          <a:pt x="306" y="5834"/>
                        </a:lnTo>
                        <a:lnTo>
                          <a:pt x="271" y="5834"/>
                        </a:lnTo>
                        <a:cubicBezTo>
                          <a:pt x="295" y="5787"/>
                          <a:pt x="318" y="5739"/>
                          <a:pt x="342" y="5692"/>
                        </a:cubicBezTo>
                        <a:lnTo>
                          <a:pt x="372" y="5692"/>
                        </a:lnTo>
                        <a:lnTo>
                          <a:pt x="407" y="5692"/>
                        </a:lnTo>
                        <a:cubicBezTo>
                          <a:pt x="419" y="5714"/>
                          <a:pt x="430" y="5736"/>
                          <a:pt x="442" y="5758"/>
                        </a:cubicBezTo>
                        <a:cubicBezTo>
                          <a:pt x="465" y="5736"/>
                          <a:pt x="489" y="5714"/>
                          <a:pt x="512" y="5692"/>
                        </a:cubicBezTo>
                        <a:lnTo>
                          <a:pt x="512" y="5616"/>
                        </a:lnTo>
                        <a:lnTo>
                          <a:pt x="512" y="5540"/>
                        </a:lnTo>
                        <a:cubicBezTo>
                          <a:pt x="522" y="5514"/>
                          <a:pt x="532" y="5489"/>
                          <a:pt x="542" y="5463"/>
                        </a:cubicBezTo>
                        <a:cubicBezTo>
                          <a:pt x="532" y="5438"/>
                          <a:pt x="522" y="5412"/>
                          <a:pt x="512" y="5387"/>
                        </a:cubicBezTo>
                        <a:cubicBezTo>
                          <a:pt x="522" y="5365"/>
                          <a:pt x="532" y="5344"/>
                          <a:pt x="542" y="5322"/>
                        </a:cubicBezTo>
                        <a:lnTo>
                          <a:pt x="578" y="5322"/>
                        </a:lnTo>
                        <a:cubicBezTo>
                          <a:pt x="590" y="5395"/>
                          <a:pt x="601" y="5467"/>
                          <a:pt x="613" y="5540"/>
                        </a:cubicBezTo>
                        <a:lnTo>
                          <a:pt x="648" y="5540"/>
                        </a:lnTo>
                        <a:cubicBezTo>
                          <a:pt x="693" y="5467"/>
                          <a:pt x="739" y="5395"/>
                          <a:pt x="784" y="5322"/>
                        </a:cubicBezTo>
                        <a:cubicBezTo>
                          <a:pt x="796" y="5296"/>
                          <a:pt x="807" y="5271"/>
                          <a:pt x="819" y="5245"/>
                        </a:cubicBezTo>
                        <a:lnTo>
                          <a:pt x="819" y="5169"/>
                        </a:lnTo>
                        <a:cubicBezTo>
                          <a:pt x="829" y="5144"/>
                          <a:pt x="839" y="5118"/>
                          <a:pt x="849" y="5093"/>
                        </a:cubicBezTo>
                        <a:lnTo>
                          <a:pt x="884" y="5093"/>
                        </a:lnTo>
                        <a:cubicBezTo>
                          <a:pt x="896" y="5071"/>
                          <a:pt x="907" y="5049"/>
                          <a:pt x="919" y="5027"/>
                        </a:cubicBezTo>
                        <a:cubicBezTo>
                          <a:pt x="931" y="5002"/>
                          <a:pt x="942" y="4976"/>
                          <a:pt x="954" y="4951"/>
                        </a:cubicBezTo>
                        <a:cubicBezTo>
                          <a:pt x="964" y="4926"/>
                          <a:pt x="974" y="4900"/>
                          <a:pt x="984" y="4875"/>
                        </a:cubicBezTo>
                        <a:cubicBezTo>
                          <a:pt x="974" y="4849"/>
                          <a:pt x="964" y="4824"/>
                          <a:pt x="954" y="4798"/>
                        </a:cubicBezTo>
                        <a:cubicBezTo>
                          <a:pt x="964" y="4776"/>
                          <a:pt x="974" y="4755"/>
                          <a:pt x="984" y="4733"/>
                        </a:cubicBezTo>
                        <a:cubicBezTo>
                          <a:pt x="996" y="4707"/>
                          <a:pt x="1008" y="4682"/>
                          <a:pt x="1020" y="4656"/>
                        </a:cubicBezTo>
                        <a:lnTo>
                          <a:pt x="1020" y="4580"/>
                        </a:lnTo>
                        <a:lnTo>
                          <a:pt x="1090" y="4504"/>
                        </a:lnTo>
                        <a:lnTo>
                          <a:pt x="1055" y="4504"/>
                        </a:lnTo>
                        <a:cubicBezTo>
                          <a:pt x="1067" y="4478"/>
                          <a:pt x="1078" y="4453"/>
                          <a:pt x="1090" y="4427"/>
                        </a:cubicBezTo>
                        <a:lnTo>
                          <a:pt x="1055" y="4427"/>
                        </a:lnTo>
                        <a:cubicBezTo>
                          <a:pt x="1043" y="4405"/>
                          <a:pt x="1032" y="4384"/>
                          <a:pt x="1020" y="4362"/>
                        </a:cubicBezTo>
                        <a:lnTo>
                          <a:pt x="1020" y="4209"/>
                        </a:lnTo>
                        <a:lnTo>
                          <a:pt x="954" y="3915"/>
                        </a:lnTo>
                        <a:lnTo>
                          <a:pt x="1125" y="3839"/>
                        </a:lnTo>
                        <a:lnTo>
                          <a:pt x="1090" y="3839"/>
                        </a:lnTo>
                        <a:lnTo>
                          <a:pt x="1125" y="3839"/>
                        </a:lnTo>
                        <a:lnTo>
                          <a:pt x="1125" y="3915"/>
                        </a:lnTo>
                        <a:cubicBezTo>
                          <a:pt x="1147" y="3940"/>
                          <a:pt x="1168" y="3966"/>
                          <a:pt x="1190" y="3991"/>
                        </a:cubicBezTo>
                        <a:cubicBezTo>
                          <a:pt x="1178" y="3940"/>
                          <a:pt x="1167" y="3890"/>
                          <a:pt x="1155" y="3839"/>
                        </a:cubicBezTo>
                        <a:lnTo>
                          <a:pt x="1155" y="3697"/>
                        </a:lnTo>
                        <a:cubicBezTo>
                          <a:pt x="1145" y="3672"/>
                          <a:pt x="1135" y="3646"/>
                          <a:pt x="1125" y="3621"/>
                        </a:cubicBezTo>
                        <a:cubicBezTo>
                          <a:pt x="1113" y="3570"/>
                          <a:pt x="1102" y="3519"/>
                          <a:pt x="1090" y="3468"/>
                        </a:cubicBezTo>
                        <a:cubicBezTo>
                          <a:pt x="1078" y="3446"/>
                          <a:pt x="1067" y="3424"/>
                          <a:pt x="1055" y="3402"/>
                        </a:cubicBezTo>
                        <a:lnTo>
                          <a:pt x="1155" y="3402"/>
                        </a:lnTo>
                        <a:cubicBezTo>
                          <a:pt x="1179" y="3424"/>
                          <a:pt x="1202" y="3446"/>
                          <a:pt x="1226" y="3468"/>
                        </a:cubicBezTo>
                        <a:lnTo>
                          <a:pt x="1261" y="3468"/>
                        </a:lnTo>
                        <a:cubicBezTo>
                          <a:pt x="1283" y="3493"/>
                          <a:pt x="1304" y="3519"/>
                          <a:pt x="1326" y="3544"/>
                        </a:cubicBezTo>
                        <a:cubicBezTo>
                          <a:pt x="1349" y="3570"/>
                          <a:pt x="1373" y="3595"/>
                          <a:pt x="1396" y="3621"/>
                        </a:cubicBezTo>
                        <a:lnTo>
                          <a:pt x="1396" y="3697"/>
                        </a:lnTo>
                        <a:lnTo>
                          <a:pt x="1396" y="3762"/>
                        </a:lnTo>
                        <a:cubicBezTo>
                          <a:pt x="1384" y="3788"/>
                          <a:pt x="1373" y="3813"/>
                          <a:pt x="1361" y="3839"/>
                        </a:cubicBezTo>
                        <a:lnTo>
                          <a:pt x="1426" y="3839"/>
                        </a:lnTo>
                        <a:lnTo>
                          <a:pt x="1462" y="3839"/>
                        </a:lnTo>
                        <a:cubicBezTo>
                          <a:pt x="1474" y="3792"/>
                          <a:pt x="1485" y="3744"/>
                          <a:pt x="1497" y="3697"/>
                        </a:cubicBezTo>
                        <a:cubicBezTo>
                          <a:pt x="1509" y="3672"/>
                          <a:pt x="1520" y="3646"/>
                          <a:pt x="1532" y="3621"/>
                        </a:cubicBezTo>
                        <a:lnTo>
                          <a:pt x="1532" y="3544"/>
                        </a:lnTo>
                        <a:cubicBezTo>
                          <a:pt x="1554" y="3497"/>
                          <a:pt x="1575" y="3449"/>
                          <a:pt x="1597" y="3402"/>
                        </a:cubicBezTo>
                        <a:cubicBezTo>
                          <a:pt x="1609" y="3424"/>
                          <a:pt x="1620" y="3446"/>
                          <a:pt x="1632" y="3468"/>
                        </a:cubicBezTo>
                        <a:cubicBezTo>
                          <a:pt x="1656" y="3446"/>
                          <a:pt x="1679" y="3424"/>
                          <a:pt x="1703" y="3402"/>
                        </a:cubicBezTo>
                        <a:lnTo>
                          <a:pt x="1733" y="3402"/>
                        </a:lnTo>
                        <a:lnTo>
                          <a:pt x="1838" y="3326"/>
                        </a:lnTo>
                        <a:cubicBezTo>
                          <a:pt x="1850" y="3351"/>
                          <a:pt x="1861" y="3377"/>
                          <a:pt x="1873" y="3402"/>
                        </a:cubicBezTo>
                        <a:lnTo>
                          <a:pt x="1873" y="3326"/>
                        </a:lnTo>
                        <a:cubicBezTo>
                          <a:pt x="1883" y="3351"/>
                          <a:pt x="1894" y="3377"/>
                          <a:pt x="1904" y="3402"/>
                        </a:cubicBezTo>
                        <a:cubicBezTo>
                          <a:pt x="1916" y="3377"/>
                          <a:pt x="1927" y="3351"/>
                          <a:pt x="1939" y="3326"/>
                        </a:cubicBezTo>
                        <a:cubicBezTo>
                          <a:pt x="1951" y="3351"/>
                          <a:pt x="1962" y="3377"/>
                          <a:pt x="1974" y="3402"/>
                        </a:cubicBezTo>
                        <a:lnTo>
                          <a:pt x="2009" y="3402"/>
                        </a:lnTo>
                        <a:lnTo>
                          <a:pt x="2074" y="3402"/>
                        </a:lnTo>
                        <a:lnTo>
                          <a:pt x="2074" y="3468"/>
                        </a:lnTo>
                        <a:lnTo>
                          <a:pt x="2109" y="3468"/>
                        </a:lnTo>
                        <a:lnTo>
                          <a:pt x="2145" y="3468"/>
                        </a:lnTo>
                        <a:lnTo>
                          <a:pt x="2175" y="3468"/>
                        </a:lnTo>
                        <a:lnTo>
                          <a:pt x="2210" y="3468"/>
                        </a:lnTo>
                        <a:lnTo>
                          <a:pt x="2245" y="3468"/>
                        </a:lnTo>
                        <a:cubicBezTo>
                          <a:pt x="2279" y="3493"/>
                          <a:pt x="2312" y="3519"/>
                          <a:pt x="2346" y="3544"/>
                        </a:cubicBezTo>
                        <a:cubicBezTo>
                          <a:pt x="2358" y="3519"/>
                          <a:pt x="2369" y="3493"/>
                          <a:pt x="2381" y="3468"/>
                        </a:cubicBezTo>
                        <a:lnTo>
                          <a:pt x="2381" y="3402"/>
                        </a:lnTo>
                        <a:lnTo>
                          <a:pt x="2451" y="3402"/>
                        </a:lnTo>
                        <a:cubicBezTo>
                          <a:pt x="2461" y="3377"/>
                          <a:pt x="2471" y="3351"/>
                          <a:pt x="2481" y="3326"/>
                        </a:cubicBezTo>
                        <a:cubicBezTo>
                          <a:pt x="2504" y="3373"/>
                          <a:pt x="2528" y="3421"/>
                          <a:pt x="2551" y="3468"/>
                        </a:cubicBezTo>
                        <a:lnTo>
                          <a:pt x="2587" y="3468"/>
                        </a:lnTo>
                        <a:lnTo>
                          <a:pt x="2587" y="3326"/>
                        </a:lnTo>
                        <a:lnTo>
                          <a:pt x="2652" y="3326"/>
                        </a:lnTo>
                        <a:lnTo>
                          <a:pt x="2757" y="3326"/>
                        </a:lnTo>
                        <a:cubicBezTo>
                          <a:pt x="2767" y="3301"/>
                          <a:pt x="2778" y="3275"/>
                          <a:pt x="2788" y="3250"/>
                        </a:cubicBezTo>
                        <a:lnTo>
                          <a:pt x="2823" y="3250"/>
                        </a:lnTo>
                        <a:cubicBezTo>
                          <a:pt x="2811" y="3224"/>
                          <a:pt x="2800" y="3199"/>
                          <a:pt x="2788" y="3173"/>
                        </a:cubicBezTo>
                        <a:cubicBezTo>
                          <a:pt x="2800" y="3100"/>
                          <a:pt x="2811" y="3028"/>
                          <a:pt x="2823" y="2955"/>
                        </a:cubicBezTo>
                        <a:cubicBezTo>
                          <a:pt x="2811" y="2930"/>
                          <a:pt x="2800" y="2904"/>
                          <a:pt x="2788" y="2879"/>
                        </a:cubicBezTo>
                        <a:lnTo>
                          <a:pt x="2757" y="2879"/>
                        </a:lnTo>
                        <a:lnTo>
                          <a:pt x="2722" y="2879"/>
                        </a:lnTo>
                        <a:lnTo>
                          <a:pt x="2687" y="2879"/>
                        </a:lnTo>
                        <a:lnTo>
                          <a:pt x="2652" y="2879"/>
                        </a:lnTo>
                        <a:lnTo>
                          <a:pt x="2652" y="2737"/>
                        </a:lnTo>
                        <a:lnTo>
                          <a:pt x="2652" y="2585"/>
                        </a:lnTo>
                        <a:lnTo>
                          <a:pt x="2687" y="2585"/>
                        </a:lnTo>
                        <a:lnTo>
                          <a:pt x="2687" y="2661"/>
                        </a:lnTo>
                        <a:lnTo>
                          <a:pt x="2722" y="2661"/>
                        </a:lnTo>
                        <a:cubicBezTo>
                          <a:pt x="2744" y="2686"/>
                          <a:pt x="2766" y="2712"/>
                          <a:pt x="2788" y="2737"/>
                        </a:cubicBezTo>
                        <a:cubicBezTo>
                          <a:pt x="2800" y="2686"/>
                          <a:pt x="2811" y="2636"/>
                          <a:pt x="2823" y="2585"/>
                        </a:cubicBezTo>
                        <a:cubicBezTo>
                          <a:pt x="2835" y="2610"/>
                          <a:pt x="2846" y="2636"/>
                          <a:pt x="2858" y="2661"/>
                        </a:cubicBezTo>
                        <a:cubicBezTo>
                          <a:pt x="2891" y="2610"/>
                          <a:pt x="2925" y="2559"/>
                          <a:pt x="2958" y="2508"/>
                        </a:cubicBezTo>
                        <a:lnTo>
                          <a:pt x="2923" y="2508"/>
                        </a:lnTo>
                        <a:lnTo>
                          <a:pt x="2923" y="2366"/>
                        </a:lnTo>
                        <a:lnTo>
                          <a:pt x="2923" y="2290"/>
                        </a:lnTo>
                        <a:lnTo>
                          <a:pt x="2958" y="2290"/>
                        </a:lnTo>
                        <a:lnTo>
                          <a:pt x="2993" y="2290"/>
                        </a:lnTo>
                        <a:cubicBezTo>
                          <a:pt x="3005" y="2265"/>
                          <a:pt x="3017" y="2239"/>
                          <a:pt x="3029" y="2214"/>
                        </a:cubicBezTo>
                        <a:lnTo>
                          <a:pt x="3029" y="2137"/>
                        </a:lnTo>
                        <a:cubicBezTo>
                          <a:pt x="3017" y="2115"/>
                          <a:pt x="3005" y="2094"/>
                          <a:pt x="2993" y="2072"/>
                        </a:cubicBezTo>
                        <a:cubicBezTo>
                          <a:pt x="3005" y="2047"/>
                          <a:pt x="3017" y="2021"/>
                          <a:pt x="3029" y="1996"/>
                        </a:cubicBezTo>
                        <a:lnTo>
                          <a:pt x="3094" y="1996"/>
                        </a:lnTo>
                        <a:lnTo>
                          <a:pt x="3094" y="1919"/>
                        </a:lnTo>
                        <a:lnTo>
                          <a:pt x="3129" y="1919"/>
                        </a:lnTo>
                        <a:cubicBezTo>
                          <a:pt x="3141" y="1894"/>
                          <a:pt x="3152" y="1868"/>
                          <a:pt x="3164" y="1843"/>
                        </a:cubicBezTo>
                        <a:lnTo>
                          <a:pt x="3129" y="1843"/>
                        </a:lnTo>
                        <a:cubicBezTo>
                          <a:pt x="3141" y="1821"/>
                          <a:pt x="3152" y="1800"/>
                          <a:pt x="3164" y="1778"/>
                        </a:cubicBezTo>
                        <a:lnTo>
                          <a:pt x="3164" y="1843"/>
                        </a:lnTo>
                        <a:lnTo>
                          <a:pt x="3199" y="1843"/>
                        </a:lnTo>
                        <a:lnTo>
                          <a:pt x="3199" y="1919"/>
                        </a:lnTo>
                        <a:lnTo>
                          <a:pt x="3230" y="1919"/>
                        </a:lnTo>
                        <a:lnTo>
                          <a:pt x="3230" y="1996"/>
                        </a:lnTo>
                        <a:cubicBezTo>
                          <a:pt x="3242" y="1970"/>
                          <a:pt x="3253" y="1945"/>
                          <a:pt x="3265" y="1919"/>
                        </a:cubicBezTo>
                        <a:lnTo>
                          <a:pt x="3265" y="1996"/>
                        </a:lnTo>
                        <a:cubicBezTo>
                          <a:pt x="3277" y="2043"/>
                          <a:pt x="3288" y="2090"/>
                          <a:pt x="3300" y="2137"/>
                        </a:cubicBezTo>
                        <a:lnTo>
                          <a:pt x="3335" y="2137"/>
                        </a:lnTo>
                        <a:cubicBezTo>
                          <a:pt x="3347" y="2163"/>
                          <a:pt x="3358" y="2188"/>
                          <a:pt x="3370" y="2214"/>
                        </a:cubicBezTo>
                        <a:lnTo>
                          <a:pt x="3435" y="2214"/>
                        </a:lnTo>
                        <a:lnTo>
                          <a:pt x="3435" y="2137"/>
                        </a:lnTo>
                        <a:cubicBezTo>
                          <a:pt x="3447" y="2115"/>
                          <a:pt x="3459" y="2094"/>
                          <a:pt x="3471" y="2072"/>
                        </a:cubicBezTo>
                        <a:cubicBezTo>
                          <a:pt x="3483" y="2119"/>
                          <a:pt x="3494" y="2167"/>
                          <a:pt x="3506" y="2214"/>
                        </a:cubicBezTo>
                        <a:lnTo>
                          <a:pt x="3536" y="2214"/>
                        </a:lnTo>
                        <a:lnTo>
                          <a:pt x="3536" y="2290"/>
                        </a:lnTo>
                        <a:lnTo>
                          <a:pt x="3536" y="2366"/>
                        </a:lnTo>
                        <a:lnTo>
                          <a:pt x="3571" y="2366"/>
                        </a:lnTo>
                        <a:lnTo>
                          <a:pt x="3641" y="2366"/>
                        </a:lnTo>
                        <a:lnTo>
                          <a:pt x="3672" y="2366"/>
                        </a:lnTo>
                        <a:cubicBezTo>
                          <a:pt x="3684" y="2392"/>
                          <a:pt x="3695" y="2417"/>
                          <a:pt x="3707" y="2443"/>
                        </a:cubicBezTo>
                        <a:cubicBezTo>
                          <a:pt x="3730" y="2294"/>
                          <a:pt x="3754" y="2145"/>
                          <a:pt x="3777" y="1996"/>
                        </a:cubicBezTo>
                        <a:cubicBezTo>
                          <a:pt x="3799" y="2021"/>
                          <a:pt x="3820" y="2047"/>
                          <a:pt x="3842" y="2072"/>
                        </a:cubicBezTo>
                        <a:cubicBezTo>
                          <a:pt x="3854" y="2047"/>
                          <a:pt x="3865" y="2021"/>
                          <a:pt x="3877" y="1996"/>
                        </a:cubicBezTo>
                        <a:lnTo>
                          <a:pt x="3913" y="1996"/>
                        </a:lnTo>
                        <a:cubicBezTo>
                          <a:pt x="3925" y="2021"/>
                          <a:pt x="3936" y="2047"/>
                          <a:pt x="3948" y="2072"/>
                        </a:cubicBezTo>
                        <a:lnTo>
                          <a:pt x="3978" y="2072"/>
                        </a:lnTo>
                        <a:lnTo>
                          <a:pt x="3978" y="2214"/>
                        </a:lnTo>
                        <a:lnTo>
                          <a:pt x="3978" y="2137"/>
                        </a:lnTo>
                        <a:cubicBezTo>
                          <a:pt x="4001" y="2163"/>
                          <a:pt x="4025" y="2188"/>
                          <a:pt x="4048" y="2214"/>
                        </a:cubicBezTo>
                        <a:cubicBezTo>
                          <a:pt x="4060" y="2265"/>
                          <a:pt x="4071" y="2315"/>
                          <a:pt x="4083" y="2366"/>
                        </a:cubicBezTo>
                        <a:cubicBezTo>
                          <a:pt x="4105" y="2341"/>
                          <a:pt x="4127" y="2315"/>
                          <a:pt x="4149" y="2290"/>
                        </a:cubicBezTo>
                        <a:cubicBezTo>
                          <a:pt x="4161" y="2265"/>
                          <a:pt x="4172" y="2239"/>
                          <a:pt x="4184" y="2214"/>
                        </a:cubicBezTo>
                        <a:lnTo>
                          <a:pt x="4219" y="2214"/>
                        </a:lnTo>
                        <a:lnTo>
                          <a:pt x="4254" y="2214"/>
                        </a:lnTo>
                        <a:cubicBezTo>
                          <a:pt x="4264" y="2188"/>
                          <a:pt x="4274" y="2163"/>
                          <a:pt x="4284" y="2137"/>
                        </a:cubicBezTo>
                        <a:lnTo>
                          <a:pt x="4284" y="2072"/>
                        </a:lnTo>
                        <a:lnTo>
                          <a:pt x="4284" y="1996"/>
                        </a:lnTo>
                        <a:lnTo>
                          <a:pt x="4284" y="1843"/>
                        </a:lnTo>
                        <a:lnTo>
                          <a:pt x="4284" y="1778"/>
                        </a:lnTo>
                        <a:lnTo>
                          <a:pt x="4319" y="1778"/>
                        </a:lnTo>
                        <a:lnTo>
                          <a:pt x="4319" y="1701"/>
                        </a:lnTo>
                        <a:lnTo>
                          <a:pt x="4390" y="1778"/>
                        </a:lnTo>
                        <a:cubicBezTo>
                          <a:pt x="4402" y="1800"/>
                          <a:pt x="4413" y="1821"/>
                          <a:pt x="4425" y="1843"/>
                        </a:cubicBezTo>
                        <a:cubicBezTo>
                          <a:pt x="4435" y="1821"/>
                          <a:pt x="4445" y="1800"/>
                          <a:pt x="4455" y="1778"/>
                        </a:cubicBezTo>
                        <a:lnTo>
                          <a:pt x="4455" y="1843"/>
                        </a:lnTo>
                        <a:lnTo>
                          <a:pt x="4525" y="1843"/>
                        </a:lnTo>
                        <a:cubicBezTo>
                          <a:pt x="4537" y="1868"/>
                          <a:pt x="4549" y="1894"/>
                          <a:pt x="4561" y="1919"/>
                        </a:cubicBezTo>
                        <a:cubicBezTo>
                          <a:pt x="4571" y="1945"/>
                          <a:pt x="4581" y="1970"/>
                          <a:pt x="4591" y="1996"/>
                        </a:cubicBezTo>
                        <a:cubicBezTo>
                          <a:pt x="4614" y="1970"/>
                          <a:pt x="4638" y="1945"/>
                          <a:pt x="4661" y="1919"/>
                        </a:cubicBezTo>
                        <a:lnTo>
                          <a:pt x="4696" y="1919"/>
                        </a:lnTo>
                        <a:lnTo>
                          <a:pt x="4726" y="1778"/>
                        </a:lnTo>
                        <a:cubicBezTo>
                          <a:pt x="4738" y="1800"/>
                          <a:pt x="4749" y="1821"/>
                          <a:pt x="4761" y="1843"/>
                        </a:cubicBezTo>
                        <a:lnTo>
                          <a:pt x="4797" y="1843"/>
                        </a:lnTo>
                        <a:lnTo>
                          <a:pt x="4797" y="1919"/>
                        </a:lnTo>
                        <a:lnTo>
                          <a:pt x="4797" y="1996"/>
                        </a:lnTo>
                        <a:lnTo>
                          <a:pt x="4797" y="2072"/>
                        </a:lnTo>
                        <a:lnTo>
                          <a:pt x="4797" y="2137"/>
                        </a:lnTo>
                        <a:cubicBezTo>
                          <a:pt x="4809" y="2188"/>
                          <a:pt x="4820" y="2239"/>
                          <a:pt x="4832" y="2290"/>
                        </a:cubicBezTo>
                        <a:lnTo>
                          <a:pt x="4832" y="2443"/>
                        </a:lnTo>
                        <a:lnTo>
                          <a:pt x="4897" y="2508"/>
                        </a:lnTo>
                        <a:lnTo>
                          <a:pt x="4932" y="2508"/>
                        </a:lnTo>
                        <a:lnTo>
                          <a:pt x="4932" y="2585"/>
                        </a:lnTo>
                        <a:lnTo>
                          <a:pt x="4967" y="2585"/>
                        </a:lnTo>
                        <a:lnTo>
                          <a:pt x="4967" y="2661"/>
                        </a:lnTo>
                        <a:lnTo>
                          <a:pt x="5003" y="2661"/>
                        </a:lnTo>
                        <a:cubicBezTo>
                          <a:pt x="5013" y="2686"/>
                          <a:pt x="5023" y="2712"/>
                          <a:pt x="5033" y="2737"/>
                        </a:cubicBezTo>
                        <a:lnTo>
                          <a:pt x="5003" y="2737"/>
                        </a:lnTo>
                        <a:lnTo>
                          <a:pt x="5033" y="2803"/>
                        </a:lnTo>
                        <a:lnTo>
                          <a:pt x="5138" y="2737"/>
                        </a:lnTo>
                        <a:cubicBezTo>
                          <a:pt x="5126" y="2759"/>
                          <a:pt x="5115" y="2781"/>
                          <a:pt x="5103" y="2803"/>
                        </a:cubicBezTo>
                        <a:lnTo>
                          <a:pt x="5103" y="2879"/>
                        </a:lnTo>
                        <a:cubicBezTo>
                          <a:pt x="5115" y="2904"/>
                          <a:pt x="5126" y="2930"/>
                          <a:pt x="5138" y="2955"/>
                        </a:cubicBezTo>
                        <a:lnTo>
                          <a:pt x="5168" y="2955"/>
                        </a:lnTo>
                        <a:lnTo>
                          <a:pt x="5239" y="2955"/>
                        </a:lnTo>
                        <a:cubicBezTo>
                          <a:pt x="5251" y="3002"/>
                          <a:pt x="5262" y="3050"/>
                          <a:pt x="5274" y="3097"/>
                        </a:cubicBezTo>
                        <a:cubicBezTo>
                          <a:pt x="5286" y="3122"/>
                          <a:pt x="5297" y="3148"/>
                          <a:pt x="5309" y="3173"/>
                        </a:cubicBezTo>
                        <a:cubicBezTo>
                          <a:pt x="5319" y="3148"/>
                          <a:pt x="5329" y="3122"/>
                          <a:pt x="5339" y="3097"/>
                        </a:cubicBezTo>
                        <a:lnTo>
                          <a:pt x="5374" y="3097"/>
                        </a:lnTo>
                        <a:cubicBezTo>
                          <a:pt x="5408" y="3122"/>
                          <a:pt x="5441" y="3148"/>
                          <a:pt x="5475" y="3173"/>
                        </a:cubicBezTo>
                        <a:cubicBezTo>
                          <a:pt x="5487" y="3148"/>
                          <a:pt x="5498" y="3122"/>
                          <a:pt x="5510" y="3097"/>
                        </a:cubicBezTo>
                        <a:lnTo>
                          <a:pt x="5545" y="3097"/>
                        </a:lnTo>
                        <a:lnTo>
                          <a:pt x="5580" y="3097"/>
                        </a:lnTo>
                        <a:lnTo>
                          <a:pt x="5645" y="3097"/>
                        </a:lnTo>
                        <a:lnTo>
                          <a:pt x="5645" y="3032"/>
                        </a:lnTo>
                        <a:lnTo>
                          <a:pt x="5645" y="2879"/>
                        </a:lnTo>
                        <a:cubicBezTo>
                          <a:pt x="5657" y="2854"/>
                          <a:pt x="5669" y="2828"/>
                          <a:pt x="5681" y="2803"/>
                        </a:cubicBezTo>
                        <a:lnTo>
                          <a:pt x="5681" y="2737"/>
                        </a:lnTo>
                        <a:cubicBezTo>
                          <a:pt x="5693" y="2712"/>
                          <a:pt x="5704" y="2686"/>
                          <a:pt x="5716" y="2661"/>
                        </a:cubicBezTo>
                        <a:lnTo>
                          <a:pt x="5716" y="2508"/>
                        </a:lnTo>
                        <a:cubicBezTo>
                          <a:pt x="5728" y="2486"/>
                          <a:pt x="5739" y="2465"/>
                          <a:pt x="5751" y="2443"/>
                        </a:cubicBezTo>
                        <a:lnTo>
                          <a:pt x="5781" y="2443"/>
                        </a:lnTo>
                        <a:lnTo>
                          <a:pt x="5781" y="2290"/>
                        </a:lnTo>
                        <a:lnTo>
                          <a:pt x="5816" y="2290"/>
                        </a:lnTo>
                        <a:lnTo>
                          <a:pt x="5816" y="2214"/>
                        </a:lnTo>
                        <a:lnTo>
                          <a:pt x="5851" y="2214"/>
                        </a:lnTo>
                        <a:lnTo>
                          <a:pt x="5851" y="2137"/>
                        </a:lnTo>
                        <a:lnTo>
                          <a:pt x="5922" y="2072"/>
                        </a:lnTo>
                        <a:lnTo>
                          <a:pt x="5952" y="2072"/>
                        </a:lnTo>
                        <a:lnTo>
                          <a:pt x="5987" y="2072"/>
                        </a:lnTo>
                        <a:lnTo>
                          <a:pt x="6057" y="2072"/>
                        </a:lnTo>
                        <a:cubicBezTo>
                          <a:pt x="6067" y="2094"/>
                          <a:pt x="6077" y="2115"/>
                          <a:pt x="6087" y="2137"/>
                        </a:cubicBezTo>
                        <a:lnTo>
                          <a:pt x="6087" y="2214"/>
                        </a:lnTo>
                        <a:lnTo>
                          <a:pt x="6123" y="2214"/>
                        </a:lnTo>
                        <a:cubicBezTo>
                          <a:pt x="6135" y="2239"/>
                          <a:pt x="6146" y="2265"/>
                          <a:pt x="6158" y="2290"/>
                        </a:cubicBezTo>
                        <a:lnTo>
                          <a:pt x="6193" y="2290"/>
                        </a:lnTo>
                        <a:cubicBezTo>
                          <a:pt x="6203" y="2315"/>
                          <a:pt x="6213" y="2341"/>
                          <a:pt x="6223" y="2366"/>
                        </a:cubicBezTo>
                        <a:lnTo>
                          <a:pt x="6293" y="2290"/>
                        </a:lnTo>
                        <a:lnTo>
                          <a:pt x="6293" y="2366"/>
                        </a:lnTo>
                        <a:cubicBezTo>
                          <a:pt x="6305" y="2341"/>
                          <a:pt x="6316" y="2315"/>
                          <a:pt x="6328" y="2290"/>
                        </a:cubicBezTo>
                        <a:cubicBezTo>
                          <a:pt x="6340" y="2315"/>
                          <a:pt x="6352" y="2341"/>
                          <a:pt x="6364" y="2366"/>
                        </a:cubicBezTo>
                        <a:lnTo>
                          <a:pt x="6464" y="2366"/>
                        </a:lnTo>
                        <a:lnTo>
                          <a:pt x="6464" y="2508"/>
                        </a:lnTo>
                        <a:lnTo>
                          <a:pt x="6529" y="2508"/>
                        </a:lnTo>
                        <a:lnTo>
                          <a:pt x="6600" y="2585"/>
                        </a:lnTo>
                        <a:cubicBezTo>
                          <a:pt x="6612" y="2559"/>
                          <a:pt x="6623" y="2534"/>
                          <a:pt x="6635" y="2508"/>
                        </a:cubicBezTo>
                        <a:lnTo>
                          <a:pt x="6635" y="2443"/>
                        </a:lnTo>
                        <a:lnTo>
                          <a:pt x="6670" y="2443"/>
                        </a:lnTo>
                        <a:lnTo>
                          <a:pt x="6735" y="2443"/>
                        </a:lnTo>
                        <a:lnTo>
                          <a:pt x="6806" y="2508"/>
                        </a:lnTo>
                        <a:lnTo>
                          <a:pt x="6806" y="2443"/>
                        </a:lnTo>
                        <a:lnTo>
                          <a:pt x="6836" y="2290"/>
                        </a:lnTo>
                        <a:lnTo>
                          <a:pt x="6836" y="2137"/>
                        </a:lnTo>
                        <a:lnTo>
                          <a:pt x="6871" y="2137"/>
                        </a:lnTo>
                        <a:lnTo>
                          <a:pt x="6906" y="2137"/>
                        </a:lnTo>
                        <a:lnTo>
                          <a:pt x="6971" y="2137"/>
                        </a:lnTo>
                        <a:lnTo>
                          <a:pt x="7042" y="2137"/>
                        </a:lnTo>
                        <a:lnTo>
                          <a:pt x="7112" y="2137"/>
                        </a:lnTo>
                        <a:cubicBezTo>
                          <a:pt x="7122" y="2163"/>
                          <a:pt x="7132" y="2188"/>
                          <a:pt x="7142" y="2214"/>
                        </a:cubicBezTo>
                        <a:lnTo>
                          <a:pt x="7177" y="2214"/>
                        </a:lnTo>
                        <a:lnTo>
                          <a:pt x="7212" y="2214"/>
                        </a:lnTo>
                        <a:cubicBezTo>
                          <a:pt x="7234" y="2069"/>
                          <a:pt x="7256" y="1923"/>
                          <a:pt x="7278" y="1778"/>
                        </a:cubicBezTo>
                        <a:lnTo>
                          <a:pt x="7278" y="1701"/>
                        </a:lnTo>
                        <a:cubicBezTo>
                          <a:pt x="7290" y="1676"/>
                          <a:pt x="7301" y="1650"/>
                          <a:pt x="7313" y="1625"/>
                        </a:cubicBezTo>
                        <a:lnTo>
                          <a:pt x="7418" y="1701"/>
                        </a:lnTo>
                        <a:lnTo>
                          <a:pt x="7449" y="1701"/>
                        </a:lnTo>
                        <a:lnTo>
                          <a:pt x="7449" y="1778"/>
                        </a:lnTo>
                        <a:lnTo>
                          <a:pt x="7449" y="1843"/>
                        </a:lnTo>
                        <a:lnTo>
                          <a:pt x="7519" y="1843"/>
                        </a:lnTo>
                        <a:lnTo>
                          <a:pt x="7554" y="1843"/>
                        </a:lnTo>
                        <a:lnTo>
                          <a:pt x="7554" y="1778"/>
                        </a:lnTo>
                        <a:lnTo>
                          <a:pt x="7619" y="1843"/>
                        </a:lnTo>
                        <a:cubicBezTo>
                          <a:pt x="7643" y="1868"/>
                          <a:pt x="7666" y="1894"/>
                          <a:pt x="7690" y="1919"/>
                        </a:cubicBezTo>
                        <a:cubicBezTo>
                          <a:pt x="7700" y="1894"/>
                          <a:pt x="7710" y="1868"/>
                          <a:pt x="7720" y="1843"/>
                        </a:cubicBezTo>
                        <a:cubicBezTo>
                          <a:pt x="7732" y="1821"/>
                          <a:pt x="7743" y="1800"/>
                          <a:pt x="7755" y="1778"/>
                        </a:cubicBezTo>
                        <a:lnTo>
                          <a:pt x="7860" y="1778"/>
                        </a:lnTo>
                        <a:lnTo>
                          <a:pt x="7891" y="1778"/>
                        </a:lnTo>
                        <a:cubicBezTo>
                          <a:pt x="7903" y="1800"/>
                          <a:pt x="7914" y="1821"/>
                          <a:pt x="7926" y="1843"/>
                        </a:cubicBezTo>
                        <a:lnTo>
                          <a:pt x="7926" y="1778"/>
                        </a:lnTo>
                        <a:cubicBezTo>
                          <a:pt x="7938" y="1800"/>
                          <a:pt x="7949" y="1821"/>
                          <a:pt x="7961" y="1843"/>
                        </a:cubicBezTo>
                        <a:cubicBezTo>
                          <a:pt x="7973" y="1821"/>
                          <a:pt x="7984" y="1800"/>
                          <a:pt x="7996" y="1778"/>
                        </a:cubicBezTo>
                        <a:lnTo>
                          <a:pt x="7996" y="1701"/>
                        </a:lnTo>
                        <a:cubicBezTo>
                          <a:pt x="8006" y="1727"/>
                          <a:pt x="8016" y="1752"/>
                          <a:pt x="8026" y="1778"/>
                        </a:cubicBezTo>
                        <a:lnTo>
                          <a:pt x="8026" y="1701"/>
                        </a:lnTo>
                        <a:lnTo>
                          <a:pt x="8061" y="1701"/>
                        </a:lnTo>
                        <a:cubicBezTo>
                          <a:pt x="8073" y="1676"/>
                          <a:pt x="8084" y="1650"/>
                          <a:pt x="8096" y="1625"/>
                        </a:cubicBezTo>
                        <a:lnTo>
                          <a:pt x="8132" y="1625"/>
                        </a:lnTo>
                        <a:lnTo>
                          <a:pt x="8167" y="1625"/>
                        </a:lnTo>
                        <a:cubicBezTo>
                          <a:pt x="8177" y="1600"/>
                          <a:pt x="8187" y="1574"/>
                          <a:pt x="8197" y="1549"/>
                        </a:cubicBezTo>
                        <a:lnTo>
                          <a:pt x="8197" y="1472"/>
                        </a:lnTo>
                        <a:cubicBezTo>
                          <a:pt x="8209" y="1498"/>
                          <a:pt x="8220" y="1523"/>
                          <a:pt x="8232" y="1549"/>
                        </a:cubicBezTo>
                        <a:lnTo>
                          <a:pt x="8232" y="1472"/>
                        </a:lnTo>
                        <a:lnTo>
                          <a:pt x="8267" y="1472"/>
                        </a:lnTo>
                        <a:cubicBezTo>
                          <a:pt x="8279" y="1523"/>
                          <a:pt x="8290" y="1574"/>
                          <a:pt x="8302" y="1625"/>
                        </a:cubicBezTo>
                        <a:lnTo>
                          <a:pt x="8368" y="1625"/>
                        </a:lnTo>
                        <a:lnTo>
                          <a:pt x="8438" y="1625"/>
                        </a:lnTo>
                        <a:cubicBezTo>
                          <a:pt x="8448" y="1600"/>
                          <a:pt x="8458" y="1574"/>
                          <a:pt x="8468" y="1549"/>
                        </a:cubicBezTo>
                        <a:lnTo>
                          <a:pt x="8468" y="1472"/>
                        </a:lnTo>
                        <a:cubicBezTo>
                          <a:pt x="8480" y="1399"/>
                          <a:pt x="8491" y="1327"/>
                          <a:pt x="8503" y="1254"/>
                        </a:cubicBezTo>
                        <a:cubicBezTo>
                          <a:pt x="8491" y="1207"/>
                          <a:pt x="8480" y="1159"/>
                          <a:pt x="8468" y="1112"/>
                        </a:cubicBezTo>
                        <a:lnTo>
                          <a:pt x="8538" y="1036"/>
                        </a:lnTo>
                        <a:cubicBezTo>
                          <a:pt x="8526" y="1011"/>
                          <a:pt x="8515" y="985"/>
                          <a:pt x="8503" y="960"/>
                        </a:cubicBezTo>
                        <a:lnTo>
                          <a:pt x="8538" y="960"/>
                        </a:lnTo>
                        <a:lnTo>
                          <a:pt x="8538" y="883"/>
                        </a:lnTo>
                        <a:lnTo>
                          <a:pt x="8574" y="742"/>
                        </a:lnTo>
                        <a:lnTo>
                          <a:pt x="8574" y="665"/>
                        </a:lnTo>
                        <a:lnTo>
                          <a:pt x="8609" y="665"/>
                        </a:lnTo>
                        <a:lnTo>
                          <a:pt x="8639" y="665"/>
                        </a:lnTo>
                        <a:lnTo>
                          <a:pt x="8674" y="665"/>
                        </a:lnTo>
                        <a:cubicBezTo>
                          <a:pt x="8686" y="640"/>
                          <a:pt x="8697" y="614"/>
                          <a:pt x="8709" y="589"/>
                        </a:cubicBezTo>
                        <a:cubicBezTo>
                          <a:pt x="8721" y="614"/>
                          <a:pt x="8732" y="640"/>
                          <a:pt x="8744" y="665"/>
                        </a:cubicBezTo>
                        <a:cubicBezTo>
                          <a:pt x="8766" y="640"/>
                          <a:pt x="8788" y="614"/>
                          <a:pt x="8810" y="589"/>
                        </a:cubicBezTo>
                        <a:lnTo>
                          <a:pt x="8810" y="665"/>
                        </a:lnTo>
                        <a:cubicBezTo>
                          <a:pt x="8833" y="691"/>
                          <a:pt x="8857" y="716"/>
                          <a:pt x="8880" y="742"/>
                        </a:cubicBezTo>
                        <a:lnTo>
                          <a:pt x="8915" y="742"/>
                        </a:lnTo>
                        <a:lnTo>
                          <a:pt x="8915" y="589"/>
                        </a:lnTo>
                        <a:cubicBezTo>
                          <a:pt x="8937" y="542"/>
                          <a:pt x="8958" y="494"/>
                          <a:pt x="8980" y="447"/>
                        </a:cubicBezTo>
                        <a:lnTo>
                          <a:pt x="9016" y="447"/>
                        </a:lnTo>
                        <a:lnTo>
                          <a:pt x="9016" y="371"/>
                        </a:lnTo>
                        <a:cubicBezTo>
                          <a:pt x="9028" y="345"/>
                          <a:pt x="9039" y="320"/>
                          <a:pt x="9051" y="294"/>
                        </a:cubicBezTo>
                        <a:lnTo>
                          <a:pt x="9081" y="294"/>
                        </a:lnTo>
                        <a:lnTo>
                          <a:pt x="9081" y="218"/>
                        </a:lnTo>
                        <a:cubicBezTo>
                          <a:pt x="9104" y="196"/>
                          <a:pt x="9128" y="175"/>
                          <a:pt x="9151" y="153"/>
                        </a:cubicBezTo>
                        <a:lnTo>
                          <a:pt x="9186" y="153"/>
                        </a:lnTo>
                        <a:cubicBezTo>
                          <a:pt x="9198" y="127"/>
                          <a:pt x="9209" y="102"/>
                          <a:pt x="9221" y="76"/>
                        </a:cubicBezTo>
                        <a:cubicBezTo>
                          <a:pt x="9231" y="51"/>
                          <a:pt x="9242" y="25"/>
                          <a:pt x="9252" y="0"/>
                        </a:cubicBezTo>
                        <a:lnTo>
                          <a:pt x="9287" y="0"/>
                        </a:lnTo>
                        <a:lnTo>
                          <a:pt x="9357" y="0"/>
                        </a:lnTo>
                        <a:cubicBezTo>
                          <a:pt x="9367" y="25"/>
                          <a:pt x="9377" y="51"/>
                          <a:pt x="9387" y="76"/>
                        </a:cubicBezTo>
                        <a:lnTo>
                          <a:pt x="9422" y="76"/>
                        </a:lnTo>
                        <a:cubicBezTo>
                          <a:pt x="9434" y="102"/>
                          <a:pt x="9446" y="127"/>
                          <a:pt x="9458" y="153"/>
                        </a:cubicBezTo>
                        <a:cubicBezTo>
                          <a:pt x="9470" y="175"/>
                          <a:pt x="9481" y="196"/>
                          <a:pt x="9493" y="218"/>
                        </a:cubicBezTo>
                        <a:lnTo>
                          <a:pt x="9493" y="294"/>
                        </a:lnTo>
                        <a:lnTo>
                          <a:pt x="9458" y="294"/>
                        </a:lnTo>
                        <a:cubicBezTo>
                          <a:pt x="9470" y="320"/>
                          <a:pt x="9481" y="345"/>
                          <a:pt x="9493" y="371"/>
                        </a:cubicBezTo>
                        <a:lnTo>
                          <a:pt x="9458" y="371"/>
                        </a:lnTo>
                        <a:cubicBezTo>
                          <a:pt x="9470" y="396"/>
                          <a:pt x="9481" y="422"/>
                          <a:pt x="9493" y="447"/>
                        </a:cubicBezTo>
                        <a:lnTo>
                          <a:pt x="9493" y="513"/>
                        </a:lnTo>
                        <a:cubicBezTo>
                          <a:pt x="9515" y="538"/>
                          <a:pt x="9536" y="564"/>
                          <a:pt x="9558" y="589"/>
                        </a:cubicBezTo>
                        <a:lnTo>
                          <a:pt x="9558" y="742"/>
                        </a:lnTo>
                        <a:lnTo>
                          <a:pt x="9523" y="742"/>
                        </a:lnTo>
                        <a:cubicBezTo>
                          <a:pt x="9513" y="764"/>
                          <a:pt x="9503" y="785"/>
                          <a:pt x="9493" y="807"/>
                        </a:cubicBezTo>
                        <a:cubicBezTo>
                          <a:pt x="9515" y="832"/>
                          <a:pt x="9536" y="858"/>
                          <a:pt x="9558" y="883"/>
                        </a:cubicBezTo>
                        <a:lnTo>
                          <a:pt x="9558" y="960"/>
                        </a:lnTo>
                        <a:lnTo>
                          <a:pt x="9593" y="960"/>
                        </a:lnTo>
                        <a:cubicBezTo>
                          <a:pt x="9581" y="985"/>
                          <a:pt x="9570" y="1011"/>
                          <a:pt x="9558" y="1036"/>
                        </a:cubicBezTo>
                        <a:lnTo>
                          <a:pt x="9558" y="1112"/>
                        </a:lnTo>
                        <a:lnTo>
                          <a:pt x="9523" y="1112"/>
                        </a:lnTo>
                        <a:lnTo>
                          <a:pt x="9523" y="1330"/>
                        </a:lnTo>
                        <a:cubicBezTo>
                          <a:pt x="9513" y="1356"/>
                          <a:pt x="9503" y="1381"/>
                          <a:pt x="9493" y="1407"/>
                        </a:cubicBezTo>
                        <a:lnTo>
                          <a:pt x="9523" y="1407"/>
                        </a:lnTo>
                        <a:lnTo>
                          <a:pt x="9523" y="1472"/>
                        </a:lnTo>
                        <a:lnTo>
                          <a:pt x="9558" y="1472"/>
                        </a:lnTo>
                        <a:lnTo>
                          <a:pt x="9558" y="1625"/>
                        </a:lnTo>
                        <a:cubicBezTo>
                          <a:pt x="9570" y="1650"/>
                          <a:pt x="9581" y="1676"/>
                          <a:pt x="9593" y="1701"/>
                        </a:cubicBezTo>
                        <a:lnTo>
                          <a:pt x="9628" y="1701"/>
                        </a:lnTo>
                        <a:lnTo>
                          <a:pt x="9628" y="1778"/>
                        </a:lnTo>
                        <a:cubicBezTo>
                          <a:pt x="9650" y="1800"/>
                          <a:pt x="9672" y="1821"/>
                          <a:pt x="9694" y="1843"/>
                        </a:cubicBezTo>
                        <a:lnTo>
                          <a:pt x="9729" y="1843"/>
                        </a:lnTo>
                        <a:cubicBezTo>
                          <a:pt x="9741" y="1868"/>
                          <a:pt x="9752" y="1894"/>
                          <a:pt x="9764" y="1919"/>
                        </a:cubicBezTo>
                        <a:lnTo>
                          <a:pt x="9829" y="1996"/>
                        </a:lnTo>
                        <a:cubicBezTo>
                          <a:pt x="9841" y="2021"/>
                          <a:pt x="9852" y="2047"/>
                          <a:pt x="9864" y="2072"/>
                        </a:cubicBezTo>
                        <a:lnTo>
                          <a:pt x="9864" y="2290"/>
                        </a:lnTo>
                        <a:lnTo>
                          <a:pt x="9900" y="2290"/>
                        </a:lnTo>
                        <a:lnTo>
                          <a:pt x="9935" y="2290"/>
                        </a:lnTo>
                        <a:cubicBezTo>
                          <a:pt x="9957" y="2315"/>
                          <a:pt x="9978" y="2341"/>
                          <a:pt x="10000" y="2366"/>
                        </a:cubicBezTo>
                        <a:cubicBezTo>
                          <a:pt x="9990" y="2392"/>
                          <a:pt x="9980" y="2417"/>
                          <a:pt x="9970" y="2443"/>
                        </a:cubicBezTo>
                        <a:cubicBezTo>
                          <a:pt x="9958" y="2516"/>
                          <a:pt x="9947" y="2588"/>
                          <a:pt x="9935" y="2661"/>
                        </a:cubicBezTo>
                        <a:cubicBezTo>
                          <a:pt x="9947" y="2686"/>
                          <a:pt x="9958" y="2712"/>
                          <a:pt x="9970" y="2737"/>
                        </a:cubicBezTo>
                        <a:cubicBezTo>
                          <a:pt x="9947" y="2759"/>
                          <a:pt x="9923" y="2781"/>
                          <a:pt x="9900" y="2803"/>
                        </a:cubicBezTo>
                        <a:cubicBezTo>
                          <a:pt x="9876" y="2854"/>
                          <a:pt x="9853" y="2904"/>
                          <a:pt x="9829" y="2955"/>
                        </a:cubicBezTo>
                        <a:lnTo>
                          <a:pt x="9799" y="2955"/>
                        </a:lnTo>
                        <a:cubicBezTo>
                          <a:pt x="9787" y="2981"/>
                          <a:pt x="9776" y="3006"/>
                          <a:pt x="9764" y="3032"/>
                        </a:cubicBezTo>
                        <a:cubicBezTo>
                          <a:pt x="9752" y="3054"/>
                          <a:pt x="9741" y="3075"/>
                          <a:pt x="9729" y="3097"/>
                        </a:cubicBezTo>
                        <a:lnTo>
                          <a:pt x="9729" y="3326"/>
                        </a:lnTo>
                        <a:cubicBezTo>
                          <a:pt x="9707" y="3351"/>
                          <a:pt x="9685" y="3377"/>
                          <a:pt x="9663" y="3402"/>
                        </a:cubicBezTo>
                        <a:lnTo>
                          <a:pt x="9663" y="3468"/>
                        </a:lnTo>
                        <a:cubicBezTo>
                          <a:pt x="9673" y="3519"/>
                          <a:pt x="9684" y="3570"/>
                          <a:pt x="9694" y="3621"/>
                        </a:cubicBezTo>
                        <a:cubicBezTo>
                          <a:pt x="9684" y="3646"/>
                          <a:pt x="9673" y="3672"/>
                          <a:pt x="9663" y="3697"/>
                        </a:cubicBezTo>
                        <a:lnTo>
                          <a:pt x="9663" y="3762"/>
                        </a:lnTo>
                        <a:lnTo>
                          <a:pt x="9663" y="3839"/>
                        </a:lnTo>
                        <a:lnTo>
                          <a:pt x="9628" y="3839"/>
                        </a:lnTo>
                        <a:lnTo>
                          <a:pt x="9628" y="3915"/>
                        </a:lnTo>
                        <a:lnTo>
                          <a:pt x="9558" y="3991"/>
                        </a:lnTo>
                        <a:lnTo>
                          <a:pt x="9558" y="4068"/>
                        </a:lnTo>
                        <a:cubicBezTo>
                          <a:pt x="9546" y="4090"/>
                          <a:pt x="9535" y="4111"/>
                          <a:pt x="9523" y="4133"/>
                        </a:cubicBezTo>
                        <a:lnTo>
                          <a:pt x="9523" y="4209"/>
                        </a:lnTo>
                        <a:lnTo>
                          <a:pt x="9523" y="4286"/>
                        </a:lnTo>
                        <a:cubicBezTo>
                          <a:pt x="9513" y="4260"/>
                          <a:pt x="9503" y="4235"/>
                          <a:pt x="9493" y="4209"/>
                        </a:cubicBezTo>
                        <a:cubicBezTo>
                          <a:pt x="9481" y="4235"/>
                          <a:pt x="9470" y="4260"/>
                          <a:pt x="9458" y="4286"/>
                        </a:cubicBezTo>
                        <a:lnTo>
                          <a:pt x="9422" y="4427"/>
                        </a:lnTo>
                        <a:lnTo>
                          <a:pt x="9458" y="4427"/>
                        </a:lnTo>
                        <a:lnTo>
                          <a:pt x="9422" y="4580"/>
                        </a:lnTo>
                        <a:lnTo>
                          <a:pt x="9422" y="4656"/>
                        </a:lnTo>
                        <a:lnTo>
                          <a:pt x="9387" y="4656"/>
                        </a:lnTo>
                        <a:cubicBezTo>
                          <a:pt x="9377" y="4631"/>
                          <a:pt x="9367" y="4605"/>
                          <a:pt x="9357" y="4580"/>
                        </a:cubicBezTo>
                        <a:lnTo>
                          <a:pt x="9287" y="4656"/>
                        </a:lnTo>
                        <a:cubicBezTo>
                          <a:pt x="9275" y="4682"/>
                          <a:pt x="9264" y="4707"/>
                          <a:pt x="9252" y="4733"/>
                        </a:cubicBezTo>
                        <a:lnTo>
                          <a:pt x="9252" y="4798"/>
                        </a:lnTo>
                        <a:cubicBezTo>
                          <a:pt x="9275" y="4849"/>
                          <a:pt x="9299" y="4900"/>
                          <a:pt x="9322" y="4951"/>
                        </a:cubicBezTo>
                        <a:cubicBezTo>
                          <a:pt x="9310" y="4976"/>
                          <a:pt x="9299" y="5002"/>
                          <a:pt x="9287" y="5027"/>
                        </a:cubicBezTo>
                        <a:lnTo>
                          <a:pt x="9287" y="5093"/>
                        </a:lnTo>
                        <a:lnTo>
                          <a:pt x="9287" y="5245"/>
                        </a:lnTo>
                        <a:cubicBezTo>
                          <a:pt x="9275" y="5271"/>
                          <a:pt x="9264" y="5296"/>
                          <a:pt x="9252" y="5322"/>
                        </a:cubicBezTo>
                        <a:lnTo>
                          <a:pt x="9252" y="5387"/>
                        </a:lnTo>
                        <a:cubicBezTo>
                          <a:pt x="9264" y="5412"/>
                          <a:pt x="9275" y="5438"/>
                          <a:pt x="9287" y="5463"/>
                        </a:cubicBezTo>
                        <a:lnTo>
                          <a:pt x="9287" y="5616"/>
                        </a:lnTo>
                        <a:lnTo>
                          <a:pt x="9252" y="5616"/>
                        </a:lnTo>
                        <a:cubicBezTo>
                          <a:pt x="9242" y="5641"/>
                          <a:pt x="9231" y="5667"/>
                          <a:pt x="9221" y="5692"/>
                        </a:cubicBezTo>
                        <a:lnTo>
                          <a:pt x="9221" y="5758"/>
                        </a:lnTo>
                        <a:cubicBezTo>
                          <a:pt x="9198" y="5834"/>
                          <a:pt x="9174" y="5911"/>
                          <a:pt x="9151" y="5987"/>
                        </a:cubicBezTo>
                        <a:lnTo>
                          <a:pt x="9151" y="5911"/>
                        </a:lnTo>
                        <a:cubicBezTo>
                          <a:pt x="9139" y="5936"/>
                          <a:pt x="9128" y="5962"/>
                          <a:pt x="9116" y="5987"/>
                        </a:cubicBezTo>
                        <a:cubicBezTo>
                          <a:pt x="9104" y="6034"/>
                          <a:pt x="9093" y="6082"/>
                          <a:pt x="9081" y="6129"/>
                        </a:cubicBezTo>
                        <a:cubicBezTo>
                          <a:pt x="9093" y="6154"/>
                          <a:pt x="9104" y="6180"/>
                          <a:pt x="9116" y="6205"/>
                        </a:cubicBezTo>
                        <a:lnTo>
                          <a:pt x="9186" y="6281"/>
                        </a:lnTo>
                        <a:lnTo>
                          <a:pt x="9186" y="6423"/>
                        </a:lnTo>
                        <a:cubicBezTo>
                          <a:pt x="9208" y="6401"/>
                          <a:pt x="9230" y="6380"/>
                          <a:pt x="9252" y="6358"/>
                        </a:cubicBezTo>
                        <a:lnTo>
                          <a:pt x="9287" y="6358"/>
                        </a:lnTo>
                        <a:cubicBezTo>
                          <a:pt x="9299" y="6380"/>
                          <a:pt x="9310" y="6401"/>
                          <a:pt x="9322" y="6423"/>
                        </a:cubicBezTo>
                        <a:lnTo>
                          <a:pt x="9322" y="6499"/>
                        </a:lnTo>
                        <a:cubicBezTo>
                          <a:pt x="9334" y="6525"/>
                          <a:pt x="9345" y="6550"/>
                          <a:pt x="9357" y="6576"/>
                        </a:cubicBezTo>
                        <a:cubicBezTo>
                          <a:pt x="9345" y="6601"/>
                          <a:pt x="9334" y="6627"/>
                          <a:pt x="9322" y="6652"/>
                        </a:cubicBezTo>
                        <a:cubicBezTo>
                          <a:pt x="9310" y="6674"/>
                          <a:pt x="9299" y="6696"/>
                          <a:pt x="9287" y="6718"/>
                        </a:cubicBezTo>
                        <a:lnTo>
                          <a:pt x="9287" y="6794"/>
                        </a:lnTo>
                        <a:cubicBezTo>
                          <a:pt x="9275" y="6892"/>
                          <a:pt x="9264" y="6990"/>
                          <a:pt x="9252" y="7088"/>
                        </a:cubicBezTo>
                        <a:lnTo>
                          <a:pt x="9252" y="7241"/>
                        </a:lnTo>
                        <a:lnTo>
                          <a:pt x="9252" y="7383"/>
                        </a:lnTo>
                        <a:lnTo>
                          <a:pt x="9252" y="7459"/>
                        </a:lnTo>
                        <a:lnTo>
                          <a:pt x="9252" y="7612"/>
                        </a:lnTo>
                        <a:cubicBezTo>
                          <a:pt x="9242" y="7710"/>
                          <a:pt x="9231" y="7808"/>
                          <a:pt x="9221" y="7906"/>
                        </a:cubicBezTo>
                        <a:lnTo>
                          <a:pt x="9221" y="7983"/>
                        </a:lnTo>
                        <a:lnTo>
                          <a:pt x="9221" y="8124"/>
                        </a:lnTo>
                        <a:lnTo>
                          <a:pt x="9221" y="8201"/>
                        </a:lnTo>
                        <a:cubicBezTo>
                          <a:pt x="9198" y="8274"/>
                          <a:pt x="9174" y="8346"/>
                          <a:pt x="9151" y="8419"/>
                        </a:cubicBezTo>
                        <a:lnTo>
                          <a:pt x="9151" y="8571"/>
                        </a:lnTo>
                        <a:cubicBezTo>
                          <a:pt x="9163" y="8597"/>
                          <a:pt x="9174" y="8622"/>
                          <a:pt x="9186" y="8648"/>
                        </a:cubicBezTo>
                        <a:lnTo>
                          <a:pt x="9287" y="8713"/>
                        </a:lnTo>
                        <a:cubicBezTo>
                          <a:pt x="9275" y="8789"/>
                          <a:pt x="9264" y="8866"/>
                          <a:pt x="9252" y="8942"/>
                        </a:cubicBezTo>
                        <a:lnTo>
                          <a:pt x="9252" y="9008"/>
                        </a:lnTo>
                        <a:cubicBezTo>
                          <a:pt x="9264" y="9033"/>
                          <a:pt x="9275" y="9059"/>
                          <a:pt x="9287" y="9084"/>
                        </a:cubicBezTo>
                        <a:cubicBezTo>
                          <a:pt x="9275" y="9157"/>
                          <a:pt x="9264" y="9229"/>
                          <a:pt x="9252" y="9302"/>
                        </a:cubicBezTo>
                        <a:cubicBezTo>
                          <a:pt x="9242" y="9451"/>
                          <a:pt x="9231" y="9600"/>
                          <a:pt x="9221" y="9749"/>
                        </a:cubicBezTo>
                        <a:cubicBezTo>
                          <a:pt x="9209" y="9775"/>
                          <a:pt x="9198" y="9800"/>
                          <a:pt x="9186" y="9826"/>
                        </a:cubicBezTo>
                        <a:cubicBezTo>
                          <a:pt x="9174" y="9851"/>
                          <a:pt x="9163" y="9877"/>
                          <a:pt x="9151" y="9902"/>
                        </a:cubicBezTo>
                        <a:lnTo>
                          <a:pt x="9116" y="9902"/>
                        </a:lnTo>
                        <a:lnTo>
                          <a:pt x="9116" y="9967"/>
                        </a:lnTo>
                        <a:lnTo>
                          <a:pt x="9151" y="9967"/>
                        </a:lnTo>
                      </a:path>
                    </a:pathLst>
                  </a:custGeom>
                  <a:solidFill>
                    <a:srgbClr val="001F5A"/>
                  </a:solidFill>
                  <a:ln w="0">
                    <a:solidFill>
                      <a:srgbClr val="7F7F7F"/>
                    </a:solidFill>
                    <a:prstDash val="solid"/>
                    <a:round/>
                    <a:headEnd/>
                    <a:tailEnd/>
                  </a:ln>
                </p:spPr>
                <p:txBody>
                  <a:bodyPr lIns="100796" tIns="50398" rIns="100796" bIns="50398"/>
                  <a:lstStyle/>
                  <a:p>
                    <a:endParaRPr lang="es-ES" sz="2004" dirty="0"/>
                  </a:p>
                </p:txBody>
              </p:sp>
            </p:grpSp>
            <p:sp>
              <p:nvSpPr>
                <p:cNvPr id="63" name="salamanca">
                  <a:extLst>
                    <a:ext uri="{FF2B5EF4-FFF2-40B4-BE49-F238E27FC236}">
                      <a16:creationId xmlns:a16="http://schemas.microsoft.com/office/drawing/2014/main" id="{8F4209DC-6B38-3A8F-9474-D2C810637252}"/>
                    </a:ext>
                  </a:extLst>
                </p:cNvPr>
                <p:cNvSpPr>
                  <a:spLocks/>
                </p:cNvSpPr>
                <p:nvPr/>
              </p:nvSpPr>
              <p:spPr bwMode="auto">
                <a:xfrm>
                  <a:off x="3413346" y="2556838"/>
                  <a:ext cx="747395" cy="576263"/>
                </a:xfrm>
                <a:custGeom>
                  <a:avLst/>
                  <a:gdLst>
                    <a:gd name="T0" fmla="*/ 2147483647 w 1592"/>
                    <a:gd name="T1" fmla="*/ 2147483647 h 1192"/>
                    <a:gd name="T2" fmla="*/ 2147483647 w 1592"/>
                    <a:gd name="T3" fmla="*/ 2147483647 h 1192"/>
                    <a:gd name="T4" fmla="*/ 2147483647 w 1592"/>
                    <a:gd name="T5" fmla="*/ 2147483647 h 1192"/>
                    <a:gd name="T6" fmla="*/ 2147483647 w 1592"/>
                    <a:gd name="T7" fmla="*/ 2147483647 h 1192"/>
                    <a:gd name="T8" fmla="*/ 2147483647 w 1592"/>
                    <a:gd name="T9" fmla="*/ 2147483647 h 1192"/>
                    <a:gd name="T10" fmla="*/ 2147483647 w 1592"/>
                    <a:gd name="T11" fmla="*/ 2147483647 h 1192"/>
                    <a:gd name="T12" fmla="*/ 2147483647 w 1592"/>
                    <a:gd name="T13" fmla="*/ 2147483647 h 1192"/>
                    <a:gd name="T14" fmla="*/ 2147483647 w 1592"/>
                    <a:gd name="T15" fmla="*/ 2147483647 h 1192"/>
                    <a:gd name="T16" fmla="*/ 2147483647 w 1592"/>
                    <a:gd name="T17" fmla="*/ 2147483647 h 1192"/>
                    <a:gd name="T18" fmla="*/ 2147483647 w 1592"/>
                    <a:gd name="T19" fmla="*/ 2147483647 h 1192"/>
                    <a:gd name="T20" fmla="*/ 2147483647 w 1592"/>
                    <a:gd name="T21" fmla="*/ 2147483647 h 1192"/>
                    <a:gd name="T22" fmla="*/ 2147483647 w 1592"/>
                    <a:gd name="T23" fmla="*/ 2147483647 h 1192"/>
                    <a:gd name="T24" fmla="*/ 2147483647 w 1592"/>
                    <a:gd name="T25" fmla="*/ 2147483647 h 1192"/>
                    <a:gd name="T26" fmla="*/ 2147483647 w 1592"/>
                    <a:gd name="T27" fmla="*/ 2147483647 h 1192"/>
                    <a:gd name="T28" fmla="*/ 2147483647 w 1592"/>
                    <a:gd name="T29" fmla="*/ 2147483647 h 1192"/>
                    <a:gd name="T30" fmla="*/ 2147483647 w 1592"/>
                    <a:gd name="T31" fmla="*/ 2147483647 h 1192"/>
                    <a:gd name="T32" fmla="*/ 2147483647 w 1592"/>
                    <a:gd name="T33" fmla="*/ 2147483647 h 1192"/>
                    <a:gd name="T34" fmla="*/ 2147483647 w 1592"/>
                    <a:gd name="T35" fmla="*/ 2147483647 h 1192"/>
                    <a:gd name="T36" fmla="*/ 2147483647 w 1592"/>
                    <a:gd name="T37" fmla="*/ 2147483647 h 1192"/>
                    <a:gd name="T38" fmla="*/ 2147483647 w 1592"/>
                    <a:gd name="T39" fmla="*/ 2147483647 h 1192"/>
                    <a:gd name="T40" fmla="*/ 2147483647 w 1592"/>
                    <a:gd name="T41" fmla="*/ 2147483647 h 1192"/>
                    <a:gd name="T42" fmla="*/ 2147483647 w 1592"/>
                    <a:gd name="T43" fmla="*/ 2147483647 h 1192"/>
                    <a:gd name="T44" fmla="*/ 2147483647 w 1592"/>
                    <a:gd name="T45" fmla="*/ 2147483647 h 1192"/>
                    <a:gd name="T46" fmla="*/ 2147483647 w 1592"/>
                    <a:gd name="T47" fmla="*/ 2147483647 h 1192"/>
                    <a:gd name="T48" fmla="*/ 2147483647 w 1592"/>
                    <a:gd name="T49" fmla="*/ 2147483647 h 1192"/>
                    <a:gd name="T50" fmla="*/ 2147483647 w 1592"/>
                    <a:gd name="T51" fmla="*/ 2147483647 h 1192"/>
                    <a:gd name="T52" fmla="*/ 2147483647 w 1592"/>
                    <a:gd name="T53" fmla="*/ 2147483647 h 1192"/>
                    <a:gd name="T54" fmla="*/ 2147483647 w 1592"/>
                    <a:gd name="T55" fmla="*/ 2147483647 h 1192"/>
                    <a:gd name="T56" fmla="*/ 2147483647 w 1592"/>
                    <a:gd name="T57" fmla="*/ 2147483647 h 1192"/>
                    <a:gd name="T58" fmla="*/ 2147483647 w 1592"/>
                    <a:gd name="T59" fmla="*/ 2147483647 h 1192"/>
                    <a:gd name="T60" fmla="*/ 2147483647 w 1592"/>
                    <a:gd name="T61" fmla="*/ 2147483647 h 1192"/>
                    <a:gd name="T62" fmla="*/ 2147483647 w 1592"/>
                    <a:gd name="T63" fmla="*/ 2147483647 h 1192"/>
                    <a:gd name="T64" fmla="*/ 2147483647 w 1592"/>
                    <a:gd name="T65" fmla="*/ 2147483647 h 1192"/>
                    <a:gd name="T66" fmla="*/ 2147483647 w 1592"/>
                    <a:gd name="T67" fmla="*/ 2147483647 h 1192"/>
                    <a:gd name="T68" fmla="*/ 2147483647 w 1592"/>
                    <a:gd name="T69" fmla="*/ 2147483647 h 1192"/>
                    <a:gd name="T70" fmla="*/ 2147483647 w 1592"/>
                    <a:gd name="T71" fmla="*/ 2147483647 h 1192"/>
                    <a:gd name="T72" fmla="*/ 2147483647 w 1592"/>
                    <a:gd name="T73" fmla="*/ 2147483647 h 1192"/>
                    <a:gd name="T74" fmla="*/ 2147483647 w 1592"/>
                    <a:gd name="T75" fmla="*/ 2147483647 h 1192"/>
                    <a:gd name="T76" fmla="*/ 2147483647 w 1592"/>
                    <a:gd name="T77" fmla="*/ 2147483647 h 1192"/>
                    <a:gd name="T78" fmla="*/ 2147483647 w 1592"/>
                    <a:gd name="T79" fmla="*/ 2147483647 h 1192"/>
                    <a:gd name="T80" fmla="*/ 424611308 w 1592"/>
                    <a:gd name="T81" fmla="*/ 2147483647 h 1192"/>
                    <a:gd name="T82" fmla="*/ 2147483647 w 1592"/>
                    <a:gd name="T83" fmla="*/ 2147483647 h 1192"/>
                    <a:gd name="T84" fmla="*/ 2147483647 w 1592"/>
                    <a:gd name="T85" fmla="*/ 2147483647 h 1192"/>
                    <a:gd name="T86" fmla="*/ 2147483647 w 1592"/>
                    <a:gd name="T87" fmla="*/ 2147483647 h 1192"/>
                    <a:gd name="T88" fmla="*/ 2147483647 w 1592"/>
                    <a:gd name="T89" fmla="*/ 2147483647 h 1192"/>
                    <a:gd name="T90" fmla="*/ 2147483647 w 1592"/>
                    <a:gd name="T91" fmla="*/ 1160829547 h 1192"/>
                    <a:gd name="T92" fmla="*/ 2147483647 w 1592"/>
                    <a:gd name="T93" fmla="*/ 754516150 h 1192"/>
                    <a:gd name="T94" fmla="*/ 2147483647 w 1592"/>
                    <a:gd name="T95" fmla="*/ 1567142724 h 1192"/>
                    <a:gd name="T96" fmla="*/ 2147483647 w 1592"/>
                    <a:gd name="T97" fmla="*/ 2147483647 h 1192"/>
                    <a:gd name="T98" fmla="*/ 2147483647 w 1592"/>
                    <a:gd name="T99" fmla="*/ 2147483647 h 1192"/>
                    <a:gd name="T100" fmla="*/ 2147483647 w 1592"/>
                    <a:gd name="T101" fmla="*/ 2147483647 h 1192"/>
                    <a:gd name="T102" fmla="*/ 2147483647 w 1592"/>
                    <a:gd name="T103" fmla="*/ 2147483647 h 1192"/>
                    <a:gd name="T104" fmla="*/ 2147483647 w 1592"/>
                    <a:gd name="T105" fmla="*/ 2147483647 h 1192"/>
                    <a:gd name="T106" fmla="*/ 2147483647 w 1592"/>
                    <a:gd name="T107" fmla="*/ 2147483647 h 1192"/>
                    <a:gd name="T108" fmla="*/ 2147483647 w 1592"/>
                    <a:gd name="T109" fmla="*/ 2147483647 h 1192"/>
                    <a:gd name="T110" fmla="*/ 2147483647 w 1592"/>
                    <a:gd name="T111" fmla="*/ 2147483647 h 1192"/>
                    <a:gd name="T112" fmla="*/ 2147483647 w 1592"/>
                    <a:gd name="T113" fmla="*/ 2147483647 h 1192"/>
                    <a:gd name="T114" fmla="*/ 2147483647 w 1592"/>
                    <a:gd name="T115" fmla="*/ 2147483647 h 1192"/>
                    <a:gd name="T116" fmla="*/ 2147483647 w 1592"/>
                    <a:gd name="T117" fmla="*/ 2147483647 h 119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92"/>
                    <a:gd name="T178" fmla="*/ 0 h 1192"/>
                    <a:gd name="T179" fmla="*/ 1592 w 1592"/>
                    <a:gd name="T180" fmla="*/ 1192 h 119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92" h="1192">
                      <a:moveTo>
                        <a:pt x="1443" y="142"/>
                      </a:moveTo>
                      <a:lnTo>
                        <a:pt x="1449" y="142"/>
                      </a:lnTo>
                      <a:lnTo>
                        <a:pt x="1456" y="142"/>
                      </a:lnTo>
                      <a:lnTo>
                        <a:pt x="1463" y="142"/>
                      </a:lnTo>
                      <a:lnTo>
                        <a:pt x="1470" y="142"/>
                      </a:lnTo>
                      <a:lnTo>
                        <a:pt x="1470" y="149"/>
                      </a:lnTo>
                      <a:lnTo>
                        <a:pt x="1477" y="156"/>
                      </a:lnTo>
                      <a:lnTo>
                        <a:pt x="1477" y="162"/>
                      </a:lnTo>
                      <a:lnTo>
                        <a:pt x="1483" y="162"/>
                      </a:lnTo>
                      <a:lnTo>
                        <a:pt x="1483" y="169"/>
                      </a:lnTo>
                      <a:lnTo>
                        <a:pt x="1483" y="176"/>
                      </a:lnTo>
                      <a:lnTo>
                        <a:pt x="1490" y="176"/>
                      </a:lnTo>
                      <a:lnTo>
                        <a:pt x="1483" y="183"/>
                      </a:lnTo>
                      <a:lnTo>
                        <a:pt x="1490" y="189"/>
                      </a:lnTo>
                      <a:lnTo>
                        <a:pt x="1497" y="176"/>
                      </a:lnTo>
                      <a:lnTo>
                        <a:pt x="1497" y="183"/>
                      </a:lnTo>
                      <a:lnTo>
                        <a:pt x="1504" y="183"/>
                      </a:lnTo>
                      <a:lnTo>
                        <a:pt x="1510" y="183"/>
                      </a:lnTo>
                      <a:lnTo>
                        <a:pt x="1517" y="183"/>
                      </a:lnTo>
                      <a:lnTo>
                        <a:pt x="1517" y="176"/>
                      </a:lnTo>
                      <a:lnTo>
                        <a:pt x="1524" y="183"/>
                      </a:lnTo>
                      <a:lnTo>
                        <a:pt x="1524" y="189"/>
                      </a:lnTo>
                      <a:lnTo>
                        <a:pt x="1531" y="189"/>
                      </a:lnTo>
                      <a:lnTo>
                        <a:pt x="1538" y="189"/>
                      </a:lnTo>
                      <a:lnTo>
                        <a:pt x="1544" y="196"/>
                      </a:lnTo>
                      <a:lnTo>
                        <a:pt x="1551" y="203"/>
                      </a:lnTo>
                      <a:lnTo>
                        <a:pt x="1558" y="210"/>
                      </a:lnTo>
                      <a:lnTo>
                        <a:pt x="1558" y="217"/>
                      </a:lnTo>
                      <a:lnTo>
                        <a:pt x="1565" y="217"/>
                      </a:lnTo>
                      <a:lnTo>
                        <a:pt x="1565" y="223"/>
                      </a:lnTo>
                      <a:lnTo>
                        <a:pt x="1565" y="250"/>
                      </a:lnTo>
                      <a:lnTo>
                        <a:pt x="1551" y="257"/>
                      </a:lnTo>
                      <a:lnTo>
                        <a:pt x="1544" y="264"/>
                      </a:lnTo>
                      <a:lnTo>
                        <a:pt x="1544" y="271"/>
                      </a:lnTo>
                      <a:lnTo>
                        <a:pt x="1544" y="278"/>
                      </a:lnTo>
                      <a:lnTo>
                        <a:pt x="1538" y="298"/>
                      </a:lnTo>
                      <a:lnTo>
                        <a:pt x="1544" y="305"/>
                      </a:lnTo>
                      <a:lnTo>
                        <a:pt x="1544" y="311"/>
                      </a:lnTo>
                      <a:lnTo>
                        <a:pt x="1544" y="318"/>
                      </a:lnTo>
                      <a:lnTo>
                        <a:pt x="1551" y="325"/>
                      </a:lnTo>
                      <a:lnTo>
                        <a:pt x="1558" y="332"/>
                      </a:lnTo>
                      <a:lnTo>
                        <a:pt x="1578" y="339"/>
                      </a:lnTo>
                      <a:lnTo>
                        <a:pt x="1585" y="339"/>
                      </a:lnTo>
                      <a:lnTo>
                        <a:pt x="1578" y="345"/>
                      </a:lnTo>
                      <a:lnTo>
                        <a:pt x="1585" y="345"/>
                      </a:lnTo>
                      <a:lnTo>
                        <a:pt x="1585" y="352"/>
                      </a:lnTo>
                      <a:lnTo>
                        <a:pt x="1592" y="366"/>
                      </a:lnTo>
                      <a:lnTo>
                        <a:pt x="1592" y="372"/>
                      </a:lnTo>
                      <a:lnTo>
                        <a:pt x="1585" y="386"/>
                      </a:lnTo>
                      <a:lnTo>
                        <a:pt x="1585" y="399"/>
                      </a:lnTo>
                      <a:lnTo>
                        <a:pt x="1578" y="413"/>
                      </a:lnTo>
                      <a:lnTo>
                        <a:pt x="1578" y="420"/>
                      </a:lnTo>
                      <a:lnTo>
                        <a:pt x="1571" y="427"/>
                      </a:lnTo>
                      <a:lnTo>
                        <a:pt x="1565" y="420"/>
                      </a:lnTo>
                      <a:lnTo>
                        <a:pt x="1558" y="427"/>
                      </a:lnTo>
                      <a:lnTo>
                        <a:pt x="1565" y="427"/>
                      </a:lnTo>
                      <a:lnTo>
                        <a:pt x="1565" y="433"/>
                      </a:lnTo>
                      <a:lnTo>
                        <a:pt x="1558" y="433"/>
                      </a:lnTo>
                      <a:lnTo>
                        <a:pt x="1565" y="447"/>
                      </a:lnTo>
                      <a:lnTo>
                        <a:pt x="1565" y="454"/>
                      </a:lnTo>
                      <a:lnTo>
                        <a:pt x="1571" y="447"/>
                      </a:lnTo>
                      <a:lnTo>
                        <a:pt x="1571" y="454"/>
                      </a:lnTo>
                      <a:lnTo>
                        <a:pt x="1565" y="454"/>
                      </a:lnTo>
                      <a:lnTo>
                        <a:pt x="1571" y="454"/>
                      </a:lnTo>
                      <a:lnTo>
                        <a:pt x="1565" y="460"/>
                      </a:lnTo>
                      <a:lnTo>
                        <a:pt x="1571" y="467"/>
                      </a:lnTo>
                      <a:lnTo>
                        <a:pt x="1571" y="474"/>
                      </a:lnTo>
                      <a:lnTo>
                        <a:pt x="1565" y="481"/>
                      </a:lnTo>
                      <a:lnTo>
                        <a:pt x="1571" y="481"/>
                      </a:lnTo>
                      <a:lnTo>
                        <a:pt x="1565" y="481"/>
                      </a:lnTo>
                      <a:lnTo>
                        <a:pt x="1558" y="488"/>
                      </a:lnTo>
                      <a:lnTo>
                        <a:pt x="1551" y="488"/>
                      </a:lnTo>
                      <a:lnTo>
                        <a:pt x="1551" y="494"/>
                      </a:lnTo>
                      <a:lnTo>
                        <a:pt x="1544" y="494"/>
                      </a:lnTo>
                      <a:lnTo>
                        <a:pt x="1551" y="494"/>
                      </a:lnTo>
                      <a:lnTo>
                        <a:pt x="1544" y="501"/>
                      </a:lnTo>
                      <a:lnTo>
                        <a:pt x="1538" y="508"/>
                      </a:lnTo>
                      <a:lnTo>
                        <a:pt x="1538" y="515"/>
                      </a:lnTo>
                      <a:lnTo>
                        <a:pt x="1531" y="521"/>
                      </a:lnTo>
                      <a:lnTo>
                        <a:pt x="1524" y="521"/>
                      </a:lnTo>
                      <a:lnTo>
                        <a:pt x="1524" y="528"/>
                      </a:lnTo>
                      <a:lnTo>
                        <a:pt x="1524" y="535"/>
                      </a:lnTo>
                      <a:lnTo>
                        <a:pt x="1524" y="548"/>
                      </a:lnTo>
                      <a:lnTo>
                        <a:pt x="1517" y="555"/>
                      </a:lnTo>
                      <a:lnTo>
                        <a:pt x="1524" y="555"/>
                      </a:lnTo>
                      <a:lnTo>
                        <a:pt x="1524" y="562"/>
                      </a:lnTo>
                      <a:lnTo>
                        <a:pt x="1524" y="569"/>
                      </a:lnTo>
                      <a:lnTo>
                        <a:pt x="1531" y="569"/>
                      </a:lnTo>
                      <a:lnTo>
                        <a:pt x="1531" y="576"/>
                      </a:lnTo>
                      <a:lnTo>
                        <a:pt x="1524" y="576"/>
                      </a:lnTo>
                      <a:lnTo>
                        <a:pt x="1524" y="582"/>
                      </a:lnTo>
                      <a:lnTo>
                        <a:pt x="1510" y="589"/>
                      </a:lnTo>
                      <a:lnTo>
                        <a:pt x="1510" y="603"/>
                      </a:lnTo>
                      <a:lnTo>
                        <a:pt x="1504" y="609"/>
                      </a:lnTo>
                      <a:lnTo>
                        <a:pt x="1483" y="623"/>
                      </a:lnTo>
                      <a:lnTo>
                        <a:pt x="1477" y="630"/>
                      </a:lnTo>
                      <a:lnTo>
                        <a:pt x="1477" y="643"/>
                      </a:lnTo>
                      <a:lnTo>
                        <a:pt x="1470" y="650"/>
                      </a:lnTo>
                      <a:lnTo>
                        <a:pt x="1463" y="657"/>
                      </a:lnTo>
                      <a:lnTo>
                        <a:pt x="1449" y="664"/>
                      </a:lnTo>
                      <a:lnTo>
                        <a:pt x="1443" y="664"/>
                      </a:lnTo>
                      <a:lnTo>
                        <a:pt x="1443" y="670"/>
                      </a:lnTo>
                      <a:lnTo>
                        <a:pt x="1436" y="670"/>
                      </a:lnTo>
                      <a:lnTo>
                        <a:pt x="1436" y="677"/>
                      </a:lnTo>
                      <a:lnTo>
                        <a:pt x="1422" y="684"/>
                      </a:lnTo>
                      <a:lnTo>
                        <a:pt x="1409" y="691"/>
                      </a:lnTo>
                      <a:lnTo>
                        <a:pt x="1409" y="697"/>
                      </a:lnTo>
                      <a:lnTo>
                        <a:pt x="1395" y="704"/>
                      </a:lnTo>
                      <a:lnTo>
                        <a:pt x="1389" y="704"/>
                      </a:lnTo>
                      <a:lnTo>
                        <a:pt x="1382" y="704"/>
                      </a:lnTo>
                      <a:lnTo>
                        <a:pt x="1375" y="704"/>
                      </a:lnTo>
                      <a:lnTo>
                        <a:pt x="1368" y="711"/>
                      </a:lnTo>
                      <a:lnTo>
                        <a:pt x="1375" y="711"/>
                      </a:lnTo>
                      <a:lnTo>
                        <a:pt x="1375" y="718"/>
                      </a:lnTo>
                      <a:lnTo>
                        <a:pt x="1368" y="718"/>
                      </a:lnTo>
                      <a:lnTo>
                        <a:pt x="1368" y="725"/>
                      </a:lnTo>
                      <a:lnTo>
                        <a:pt x="1361" y="725"/>
                      </a:lnTo>
                      <a:lnTo>
                        <a:pt x="1348" y="731"/>
                      </a:lnTo>
                      <a:lnTo>
                        <a:pt x="1341" y="731"/>
                      </a:lnTo>
                      <a:lnTo>
                        <a:pt x="1334" y="731"/>
                      </a:lnTo>
                      <a:lnTo>
                        <a:pt x="1334" y="738"/>
                      </a:lnTo>
                      <a:lnTo>
                        <a:pt x="1328" y="738"/>
                      </a:lnTo>
                      <a:lnTo>
                        <a:pt x="1328" y="745"/>
                      </a:lnTo>
                      <a:lnTo>
                        <a:pt x="1328" y="752"/>
                      </a:lnTo>
                      <a:lnTo>
                        <a:pt x="1341" y="765"/>
                      </a:lnTo>
                      <a:lnTo>
                        <a:pt x="1334" y="772"/>
                      </a:lnTo>
                      <a:lnTo>
                        <a:pt x="1334" y="779"/>
                      </a:lnTo>
                      <a:lnTo>
                        <a:pt x="1328" y="786"/>
                      </a:lnTo>
                      <a:lnTo>
                        <a:pt x="1334" y="792"/>
                      </a:lnTo>
                      <a:lnTo>
                        <a:pt x="1328" y="799"/>
                      </a:lnTo>
                      <a:lnTo>
                        <a:pt x="1321" y="799"/>
                      </a:lnTo>
                      <a:lnTo>
                        <a:pt x="1314" y="806"/>
                      </a:lnTo>
                      <a:lnTo>
                        <a:pt x="1314" y="813"/>
                      </a:lnTo>
                      <a:lnTo>
                        <a:pt x="1307" y="813"/>
                      </a:lnTo>
                      <a:lnTo>
                        <a:pt x="1300" y="806"/>
                      </a:lnTo>
                      <a:lnTo>
                        <a:pt x="1300" y="813"/>
                      </a:lnTo>
                      <a:lnTo>
                        <a:pt x="1294" y="813"/>
                      </a:lnTo>
                      <a:lnTo>
                        <a:pt x="1294" y="826"/>
                      </a:lnTo>
                      <a:lnTo>
                        <a:pt x="1287" y="826"/>
                      </a:lnTo>
                      <a:lnTo>
                        <a:pt x="1280" y="833"/>
                      </a:lnTo>
                      <a:lnTo>
                        <a:pt x="1273" y="833"/>
                      </a:lnTo>
                      <a:lnTo>
                        <a:pt x="1273" y="840"/>
                      </a:lnTo>
                      <a:lnTo>
                        <a:pt x="1253" y="847"/>
                      </a:lnTo>
                      <a:lnTo>
                        <a:pt x="1253" y="840"/>
                      </a:lnTo>
                      <a:lnTo>
                        <a:pt x="1239" y="840"/>
                      </a:lnTo>
                      <a:lnTo>
                        <a:pt x="1233" y="840"/>
                      </a:lnTo>
                      <a:lnTo>
                        <a:pt x="1226" y="840"/>
                      </a:lnTo>
                      <a:lnTo>
                        <a:pt x="1226" y="833"/>
                      </a:lnTo>
                      <a:lnTo>
                        <a:pt x="1226" y="819"/>
                      </a:lnTo>
                      <a:lnTo>
                        <a:pt x="1219" y="833"/>
                      </a:lnTo>
                      <a:lnTo>
                        <a:pt x="1219" y="826"/>
                      </a:lnTo>
                      <a:lnTo>
                        <a:pt x="1212" y="833"/>
                      </a:lnTo>
                      <a:lnTo>
                        <a:pt x="1212" y="847"/>
                      </a:lnTo>
                      <a:lnTo>
                        <a:pt x="1212" y="853"/>
                      </a:lnTo>
                      <a:lnTo>
                        <a:pt x="1206" y="860"/>
                      </a:lnTo>
                      <a:lnTo>
                        <a:pt x="1199" y="867"/>
                      </a:lnTo>
                      <a:lnTo>
                        <a:pt x="1199" y="874"/>
                      </a:lnTo>
                      <a:lnTo>
                        <a:pt x="1199" y="887"/>
                      </a:lnTo>
                      <a:lnTo>
                        <a:pt x="1206" y="887"/>
                      </a:lnTo>
                      <a:lnTo>
                        <a:pt x="1206" y="880"/>
                      </a:lnTo>
                      <a:lnTo>
                        <a:pt x="1219" y="874"/>
                      </a:lnTo>
                      <a:lnTo>
                        <a:pt x="1239" y="867"/>
                      </a:lnTo>
                      <a:lnTo>
                        <a:pt x="1253" y="867"/>
                      </a:lnTo>
                      <a:lnTo>
                        <a:pt x="1260" y="867"/>
                      </a:lnTo>
                      <a:lnTo>
                        <a:pt x="1267" y="867"/>
                      </a:lnTo>
                      <a:lnTo>
                        <a:pt x="1280" y="860"/>
                      </a:lnTo>
                      <a:lnTo>
                        <a:pt x="1287" y="860"/>
                      </a:lnTo>
                      <a:lnTo>
                        <a:pt x="1287" y="867"/>
                      </a:lnTo>
                      <a:lnTo>
                        <a:pt x="1287" y="874"/>
                      </a:lnTo>
                      <a:lnTo>
                        <a:pt x="1280" y="894"/>
                      </a:lnTo>
                      <a:lnTo>
                        <a:pt x="1280" y="901"/>
                      </a:lnTo>
                      <a:lnTo>
                        <a:pt x="1273" y="901"/>
                      </a:lnTo>
                      <a:lnTo>
                        <a:pt x="1267" y="914"/>
                      </a:lnTo>
                      <a:lnTo>
                        <a:pt x="1267" y="935"/>
                      </a:lnTo>
                      <a:lnTo>
                        <a:pt x="1267" y="941"/>
                      </a:lnTo>
                      <a:lnTo>
                        <a:pt x="1253" y="941"/>
                      </a:lnTo>
                      <a:lnTo>
                        <a:pt x="1253" y="948"/>
                      </a:lnTo>
                      <a:lnTo>
                        <a:pt x="1253" y="962"/>
                      </a:lnTo>
                      <a:lnTo>
                        <a:pt x="1246" y="968"/>
                      </a:lnTo>
                      <a:lnTo>
                        <a:pt x="1253" y="975"/>
                      </a:lnTo>
                      <a:lnTo>
                        <a:pt x="1246" y="975"/>
                      </a:lnTo>
                      <a:lnTo>
                        <a:pt x="1239" y="982"/>
                      </a:lnTo>
                      <a:lnTo>
                        <a:pt x="1233" y="982"/>
                      </a:lnTo>
                      <a:lnTo>
                        <a:pt x="1226" y="982"/>
                      </a:lnTo>
                      <a:lnTo>
                        <a:pt x="1219" y="982"/>
                      </a:lnTo>
                      <a:lnTo>
                        <a:pt x="1212" y="975"/>
                      </a:lnTo>
                      <a:lnTo>
                        <a:pt x="1212" y="982"/>
                      </a:lnTo>
                      <a:lnTo>
                        <a:pt x="1206" y="989"/>
                      </a:lnTo>
                      <a:lnTo>
                        <a:pt x="1206" y="996"/>
                      </a:lnTo>
                      <a:lnTo>
                        <a:pt x="1212" y="996"/>
                      </a:lnTo>
                      <a:lnTo>
                        <a:pt x="1212" y="1002"/>
                      </a:lnTo>
                      <a:lnTo>
                        <a:pt x="1212" y="1016"/>
                      </a:lnTo>
                      <a:lnTo>
                        <a:pt x="1206" y="1016"/>
                      </a:lnTo>
                      <a:lnTo>
                        <a:pt x="1199" y="1023"/>
                      </a:lnTo>
                      <a:lnTo>
                        <a:pt x="1185" y="1016"/>
                      </a:lnTo>
                      <a:lnTo>
                        <a:pt x="1179" y="1016"/>
                      </a:lnTo>
                      <a:lnTo>
                        <a:pt x="1172" y="1009"/>
                      </a:lnTo>
                      <a:lnTo>
                        <a:pt x="1165" y="996"/>
                      </a:lnTo>
                      <a:lnTo>
                        <a:pt x="1158" y="996"/>
                      </a:lnTo>
                      <a:lnTo>
                        <a:pt x="1158" y="989"/>
                      </a:lnTo>
                      <a:lnTo>
                        <a:pt x="1158" y="982"/>
                      </a:lnTo>
                      <a:lnTo>
                        <a:pt x="1165" y="982"/>
                      </a:lnTo>
                      <a:lnTo>
                        <a:pt x="1165" y="975"/>
                      </a:lnTo>
                      <a:lnTo>
                        <a:pt x="1172" y="968"/>
                      </a:lnTo>
                      <a:lnTo>
                        <a:pt x="1165" y="962"/>
                      </a:lnTo>
                      <a:lnTo>
                        <a:pt x="1172" y="955"/>
                      </a:lnTo>
                      <a:lnTo>
                        <a:pt x="1158" y="955"/>
                      </a:lnTo>
                      <a:lnTo>
                        <a:pt x="1145" y="968"/>
                      </a:lnTo>
                      <a:lnTo>
                        <a:pt x="1124" y="968"/>
                      </a:lnTo>
                      <a:lnTo>
                        <a:pt x="1118" y="968"/>
                      </a:lnTo>
                      <a:lnTo>
                        <a:pt x="1111" y="968"/>
                      </a:lnTo>
                      <a:lnTo>
                        <a:pt x="1104" y="975"/>
                      </a:lnTo>
                      <a:lnTo>
                        <a:pt x="1097" y="982"/>
                      </a:lnTo>
                      <a:lnTo>
                        <a:pt x="1097" y="989"/>
                      </a:lnTo>
                      <a:lnTo>
                        <a:pt x="1084" y="1002"/>
                      </a:lnTo>
                      <a:lnTo>
                        <a:pt x="1070" y="1009"/>
                      </a:lnTo>
                      <a:lnTo>
                        <a:pt x="1057" y="1016"/>
                      </a:lnTo>
                      <a:lnTo>
                        <a:pt x="1050" y="1023"/>
                      </a:lnTo>
                      <a:lnTo>
                        <a:pt x="1057" y="1023"/>
                      </a:lnTo>
                      <a:lnTo>
                        <a:pt x="1057" y="1050"/>
                      </a:lnTo>
                      <a:lnTo>
                        <a:pt x="1063" y="1057"/>
                      </a:lnTo>
                      <a:lnTo>
                        <a:pt x="1057" y="1070"/>
                      </a:lnTo>
                      <a:lnTo>
                        <a:pt x="1057" y="1084"/>
                      </a:lnTo>
                      <a:lnTo>
                        <a:pt x="1057" y="1090"/>
                      </a:lnTo>
                      <a:lnTo>
                        <a:pt x="1063" y="1104"/>
                      </a:lnTo>
                      <a:lnTo>
                        <a:pt x="1057" y="1104"/>
                      </a:lnTo>
                      <a:lnTo>
                        <a:pt x="1050" y="1111"/>
                      </a:lnTo>
                      <a:lnTo>
                        <a:pt x="1036" y="1117"/>
                      </a:lnTo>
                      <a:lnTo>
                        <a:pt x="1030" y="1124"/>
                      </a:lnTo>
                      <a:lnTo>
                        <a:pt x="1016" y="1145"/>
                      </a:lnTo>
                      <a:lnTo>
                        <a:pt x="1016" y="1151"/>
                      </a:lnTo>
                      <a:lnTo>
                        <a:pt x="1009" y="1158"/>
                      </a:lnTo>
                      <a:lnTo>
                        <a:pt x="1002" y="1165"/>
                      </a:lnTo>
                      <a:lnTo>
                        <a:pt x="989" y="1172"/>
                      </a:lnTo>
                      <a:lnTo>
                        <a:pt x="982" y="1178"/>
                      </a:lnTo>
                      <a:lnTo>
                        <a:pt x="962" y="1165"/>
                      </a:lnTo>
                      <a:lnTo>
                        <a:pt x="955" y="1158"/>
                      </a:lnTo>
                      <a:lnTo>
                        <a:pt x="962" y="1151"/>
                      </a:lnTo>
                      <a:lnTo>
                        <a:pt x="962" y="1145"/>
                      </a:lnTo>
                      <a:lnTo>
                        <a:pt x="969" y="1138"/>
                      </a:lnTo>
                      <a:lnTo>
                        <a:pt x="962" y="1097"/>
                      </a:lnTo>
                      <a:lnTo>
                        <a:pt x="955" y="1090"/>
                      </a:lnTo>
                      <a:lnTo>
                        <a:pt x="948" y="1097"/>
                      </a:lnTo>
                      <a:lnTo>
                        <a:pt x="941" y="1097"/>
                      </a:lnTo>
                      <a:lnTo>
                        <a:pt x="935" y="1097"/>
                      </a:lnTo>
                      <a:lnTo>
                        <a:pt x="935" y="1104"/>
                      </a:lnTo>
                      <a:lnTo>
                        <a:pt x="914" y="1117"/>
                      </a:lnTo>
                      <a:lnTo>
                        <a:pt x="908" y="1117"/>
                      </a:lnTo>
                      <a:lnTo>
                        <a:pt x="914" y="1111"/>
                      </a:lnTo>
                      <a:lnTo>
                        <a:pt x="908" y="1111"/>
                      </a:lnTo>
                      <a:lnTo>
                        <a:pt x="894" y="1117"/>
                      </a:lnTo>
                      <a:lnTo>
                        <a:pt x="887" y="1117"/>
                      </a:lnTo>
                      <a:lnTo>
                        <a:pt x="881" y="1117"/>
                      </a:lnTo>
                      <a:lnTo>
                        <a:pt x="874" y="1131"/>
                      </a:lnTo>
                      <a:lnTo>
                        <a:pt x="874" y="1138"/>
                      </a:lnTo>
                      <a:lnTo>
                        <a:pt x="874" y="1145"/>
                      </a:lnTo>
                      <a:lnTo>
                        <a:pt x="860" y="1158"/>
                      </a:lnTo>
                      <a:lnTo>
                        <a:pt x="853" y="1165"/>
                      </a:lnTo>
                      <a:lnTo>
                        <a:pt x="853" y="1172"/>
                      </a:lnTo>
                      <a:lnTo>
                        <a:pt x="847" y="1172"/>
                      </a:lnTo>
                      <a:lnTo>
                        <a:pt x="833" y="1172"/>
                      </a:lnTo>
                      <a:lnTo>
                        <a:pt x="833" y="1165"/>
                      </a:lnTo>
                      <a:lnTo>
                        <a:pt x="813" y="1158"/>
                      </a:lnTo>
                      <a:lnTo>
                        <a:pt x="806" y="1158"/>
                      </a:lnTo>
                      <a:lnTo>
                        <a:pt x="799" y="1158"/>
                      </a:lnTo>
                      <a:lnTo>
                        <a:pt x="799" y="1151"/>
                      </a:lnTo>
                      <a:lnTo>
                        <a:pt x="786" y="1151"/>
                      </a:lnTo>
                      <a:lnTo>
                        <a:pt x="772" y="1138"/>
                      </a:lnTo>
                      <a:lnTo>
                        <a:pt x="772" y="1131"/>
                      </a:lnTo>
                      <a:lnTo>
                        <a:pt x="765" y="1124"/>
                      </a:lnTo>
                      <a:lnTo>
                        <a:pt x="765" y="1117"/>
                      </a:lnTo>
                      <a:lnTo>
                        <a:pt x="765" y="1097"/>
                      </a:lnTo>
                      <a:lnTo>
                        <a:pt x="759" y="1104"/>
                      </a:lnTo>
                      <a:lnTo>
                        <a:pt x="752" y="1097"/>
                      </a:lnTo>
                      <a:lnTo>
                        <a:pt x="738" y="1097"/>
                      </a:lnTo>
                      <a:lnTo>
                        <a:pt x="725" y="1090"/>
                      </a:lnTo>
                      <a:lnTo>
                        <a:pt x="691" y="1077"/>
                      </a:lnTo>
                      <a:lnTo>
                        <a:pt x="698" y="1077"/>
                      </a:lnTo>
                      <a:lnTo>
                        <a:pt x="704" y="1077"/>
                      </a:lnTo>
                      <a:lnTo>
                        <a:pt x="711" y="1070"/>
                      </a:lnTo>
                      <a:lnTo>
                        <a:pt x="711" y="1063"/>
                      </a:lnTo>
                      <a:lnTo>
                        <a:pt x="704" y="1057"/>
                      </a:lnTo>
                      <a:lnTo>
                        <a:pt x="711" y="1057"/>
                      </a:lnTo>
                      <a:lnTo>
                        <a:pt x="718" y="1050"/>
                      </a:lnTo>
                      <a:lnTo>
                        <a:pt x="718" y="1043"/>
                      </a:lnTo>
                      <a:lnTo>
                        <a:pt x="711" y="1043"/>
                      </a:lnTo>
                      <a:lnTo>
                        <a:pt x="711" y="1036"/>
                      </a:lnTo>
                      <a:lnTo>
                        <a:pt x="718" y="1043"/>
                      </a:lnTo>
                      <a:lnTo>
                        <a:pt x="718" y="1036"/>
                      </a:lnTo>
                      <a:lnTo>
                        <a:pt x="725" y="1036"/>
                      </a:lnTo>
                      <a:lnTo>
                        <a:pt x="725" y="1029"/>
                      </a:lnTo>
                      <a:lnTo>
                        <a:pt x="718" y="1029"/>
                      </a:lnTo>
                      <a:lnTo>
                        <a:pt x="711" y="1029"/>
                      </a:lnTo>
                      <a:lnTo>
                        <a:pt x="711" y="1023"/>
                      </a:lnTo>
                      <a:lnTo>
                        <a:pt x="704" y="1023"/>
                      </a:lnTo>
                      <a:lnTo>
                        <a:pt x="704" y="1016"/>
                      </a:lnTo>
                      <a:lnTo>
                        <a:pt x="698" y="1016"/>
                      </a:lnTo>
                      <a:lnTo>
                        <a:pt x="691" y="1016"/>
                      </a:lnTo>
                      <a:lnTo>
                        <a:pt x="684" y="1009"/>
                      </a:lnTo>
                      <a:lnTo>
                        <a:pt x="671" y="1002"/>
                      </a:lnTo>
                      <a:lnTo>
                        <a:pt x="677" y="996"/>
                      </a:lnTo>
                      <a:lnTo>
                        <a:pt x="684" y="989"/>
                      </a:lnTo>
                      <a:lnTo>
                        <a:pt x="684" y="982"/>
                      </a:lnTo>
                      <a:lnTo>
                        <a:pt x="677" y="982"/>
                      </a:lnTo>
                      <a:lnTo>
                        <a:pt x="671" y="989"/>
                      </a:lnTo>
                      <a:lnTo>
                        <a:pt x="657" y="989"/>
                      </a:lnTo>
                      <a:lnTo>
                        <a:pt x="650" y="975"/>
                      </a:lnTo>
                      <a:lnTo>
                        <a:pt x="650" y="968"/>
                      </a:lnTo>
                      <a:lnTo>
                        <a:pt x="650" y="962"/>
                      </a:lnTo>
                      <a:lnTo>
                        <a:pt x="637" y="962"/>
                      </a:lnTo>
                      <a:lnTo>
                        <a:pt x="630" y="955"/>
                      </a:lnTo>
                      <a:lnTo>
                        <a:pt x="623" y="955"/>
                      </a:lnTo>
                      <a:lnTo>
                        <a:pt x="623" y="948"/>
                      </a:lnTo>
                      <a:lnTo>
                        <a:pt x="616" y="935"/>
                      </a:lnTo>
                      <a:lnTo>
                        <a:pt x="610" y="935"/>
                      </a:lnTo>
                      <a:lnTo>
                        <a:pt x="603" y="935"/>
                      </a:lnTo>
                      <a:lnTo>
                        <a:pt x="596" y="928"/>
                      </a:lnTo>
                      <a:lnTo>
                        <a:pt x="589" y="928"/>
                      </a:lnTo>
                      <a:lnTo>
                        <a:pt x="583" y="928"/>
                      </a:lnTo>
                      <a:lnTo>
                        <a:pt x="576" y="928"/>
                      </a:lnTo>
                      <a:lnTo>
                        <a:pt x="562" y="948"/>
                      </a:lnTo>
                      <a:lnTo>
                        <a:pt x="555" y="941"/>
                      </a:lnTo>
                      <a:lnTo>
                        <a:pt x="555" y="948"/>
                      </a:lnTo>
                      <a:lnTo>
                        <a:pt x="549" y="955"/>
                      </a:lnTo>
                      <a:lnTo>
                        <a:pt x="535" y="962"/>
                      </a:lnTo>
                      <a:lnTo>
                        <a:pt x="528" y="962"/>
                      </a:lnTo>
                      <a:lnTo>
                        <a:pt x="508" y="968"/>
                      </a:lnTo>
                      <a:lnTo>
                        <a:pt x="501" y="968"/>
                      </a:lnTo>
                      <a:lnTo>
                        <a:pt x="494" y="968"/>
                      </a:lnTo>
                      <a:lnTo>
                        <a:pt x="488" y="975"/>
                      </a:lnTo>
                      <a:lnTo>
                        <a:pt x="481" y="982"/>
                      </a:lnTo>
                      <a:lnTo>
                        <a:pt x="467" y="996"/>
                      </a:lnTo>
                      <a:lnTo>
                        <a:pt x="467" y="1002"/>
                      </a:lnTo>
                      <a:lnTo>
                        <a:pt x="467" y="1009"/>
                      </a:lnTo>
                      <a:lnTo>
                        <a:pt x="467" y="1016"/>
                      </a:lnTo>
                      <a:lnTo>
                        <a:pt x="454" y="1023"/>
                      </a:lnTo>
                      <a:lnTo>
                        <a:pt x="447" y="1023"/>
                      </a:lnTo>
                      <a:lnTo>
                        <a:pt x="440" y="1023"/>
                      </a:lnTo>
                      <a:lnTo>
                        <a:pt x="427" y="1016"/>
                      </a:lnTo>
                      <a:lnTo>
                        <a:pt x="420" y="1023"/>
                      </a:lnTo>
                      <a:lnTo>
                        <a:pt x="413" y="1029"/>
                      </a:lnTo>
                      <a:lnTo>
                        <a:pt x="400" y="1043"/>
                      </a:lnTo>
                      <a:lnTo>
                        <a:pt x="400" y="1050"/>
                      </a:lnTo>
                      <a:lnTo>
                        <a:pt x="393" y="1050"/>
                      </a:lnTo>
                      <a:lnTo>
                        <a:pt x="379" y="1050"/>
                      </a:lnTo>
                      <a:lnTo>
                        <a:pt x="366" y="1050"/>
                      </a:lnTo>
                      <a:lnTo>
                        <a:pt x="359" y="1057"/>
                      </a:lnTo>
                      <a:lnTo>
                        <a:pt x="352" y="1063"/>
                      </a:lnTo>
                      <a:lnTo>
                        <a:pt x="332" y="1070"/>
                      </a:lnTo>
                      <a:lnTo>
                        <a:pt x="312" y="1077"/>
                      </a:lnTo>
                      <a:lnTo>
                        <a:pt x="291" y="1097"/>
                      </a:lnTo>
                      <a:lnTo>
                        <a:pt x="284" y="1111"/>
                      </a:lnTo>
                      <a:lnTo>
                        <a:pt x="291" y="1124"/>
                      </a:lnTo>
                      <a:lnTo>
                        <a:pt x="291" y="1131"/>
                      </a:lnTo>
                      <a:lnTo>
                        <a:pt x="291" y="1138"/>
                      </a:lnTo>
                      <a:lnTo>
                        <a:pt x="284" y="1151"/>
                      </a:lnTo>
                      <a:lnTo>
                        <a:pt x="278" y="1151"/>
                      </a:lnTo>
                      <a:lnTo>
                        <a:pt x="271" y="1158"/>
                      </a:lnTo>
                      <a:lnTo>
                        <a:pt x="264" y="1158"/>
                      </a:lnTo>
                      <a:lnTo>
                        <a:pt x="257" y="1158"/>
                      </a:lnTo>
                      <a:lnTo>
                        <a:pt x="244" y="1165"/>
                      </a:lnTo>
                      <a:lnTo>
                        <a:pt x="230" y="1165"/>
                      </a:lnTo>
                      <a:lnTo>
                        <a:pt x="224" y="1165"/>
                      </a:lnTo>
                      <a:lnTo>
                        <a:pt x="217" y="1158"/>
                      </a:lnTo>
                      <a:lnTo>
                        <a:pt x="190" y="1165"/>
                      </a:lnTo>
                      <a:lnTo>
                        <a:pt x="183" y="1172"/>
                      </a:lnTo>
                      <a:lnTo>
                        <a:pt x="183" y="1178"/>
                      </a:lnTo>
                      <a:lnTo>
                        <a:pt x="176" y="1185"/>
                      </a:lnTo>
                      <a:lnTo>
                        <a:pt x="176" y="1192"/>
                      </a:lnTo>
                      <a:lnTo>
                        <a:pt x="163" y="1178"/>
                      </a:lnTo>
                      <a:lnTo>
                        <a:pt x="156" y="1172"/>
                      </a:lnTo>
                      <a:lnTo>
                        <a:pt x="156" y="1158"/>
                      </a:lnTo>
                      <a:lnTo>
                        <a:pt x="149" y="1158"/>
                      </a:lnTo>
                      <a:lnTo>
                        <a:pt x="142" y="1165"/>
                      </a:lnTo>
                      <a:lnTo>
                        <a:pt x="135" y="1172"/>
                      </a:lnTo>
                      <a:lnTo>
                        <a:pt x="129" y="1172"/>
                      </a:lnTo>
                      <a:lnTo>
                        <a:pt x="122" y="1178"/>
                      </a:lnTo>
                      <a:lnTo>
                        <a:pt x="115" y="1185"/>
                      </a:lnTo>
                      <a:lnTo>
                        <a:pt x="115" y="1192"/>
                      </a:lnTo>
                      <a:lnTo>
                        <a:pt x="95" y="1185"/>
                      </a:lnTo>
                      <a:lnTo>
                        <a:pt x="95" y="1178"/>
                      </a:lnTo>
                      <a:lnTo>
                        <a:pt x="75" y="1178"/>
                      </a:lnTo>
                      <a:lnTo>
                        <a:pt x="81" y="1185"/>
                      </a:lnTo>
                      <a:lnTo>
                        <a:pt x="75" y="1185"/>
                      </a:lnTo>
                      <a:lnTo>
                        <a:pt x="68" y="1185"/>
                      </a:lnTo>
                      <a:lnTo>
                        <a:pt x="61" y="1185"/>
                      </a:lnTo>
                      <a:lnTo>
                        <a:pt x="61" y="1178"/>
                      </a:lnTo>
                      <a:lnTo>
                        <a:pt x="47" y="1178"/>
                      </a:lnTo>
                      <a:lnTo>
                        <a:pt x="47" y="1172"/>
                      </a:lnTo>
                      <a:lnTo>
                        <a:pt x="41" y="1172"/>
                      </a:lnTo>
                      <a:lnTo>
                        <a:pt x="20" y="1151"/>
                      </a:lnTo>
                      <a:lnTo>
                        <a:pt x="27" y="1145"/>
                      </a:lnTo>
                      <a:lnTo>
                        <a:pt x="27" y="1124"/>
                      </a:lnTo>
                      <a:lnTo>
                        <a:pt x="27" y="1117"/>
                      </a:lnTo>
                      <a:lnTo>
                        <a:pt x="41" y="1111"/>
                      </a:lnTo>
                      <a:lnTo>
                        <a:pt x="47" y="1104"/>
                      </a:lnTo>
                      <a:lnTo>
                        <a:pt x="54" y="1097"/>
                      </a:lnTo>
                      <a:lnTo>
                        <a:pt x="61" y="1097"/>
                      </a:lnTo>
                      <a:lnTo>
                        <a:pt x="61" y="1090"/>
                      </a:lnTo>
                      <a:lnTo>
                        <a:pt x="68" y="1090"/>
                      </a:lnTo>
                      <a:lnTo>
                        <a:pt x="81" y="1090"/>
                      </a:lnTo>
                      <a:lnTo>
                        <a:pt x="88" y="1090"/>
                      </a:lnTo>
                      <a:lnTo>
                        <a:pt x="88" y="1084"/>
                      </a:lnTo>
                      <a:lnTo>
                        <a:pt x="88" y="1057"/>
                      </a:lnTo>
                      <a:lnTo>
                        <a:pt x="95" y="1050"/>
                      </a:lnTo>
                      <a:lnTo>
                        <a:pt x="102" y="1050"/>
                      </a:lnTo>
                      <a:lnTo>
                        <a:pt x="102" y="1043"/>
                      </a:lnTo>
                      <a:lnTo>
                        <a:pt x="88" y="1036"/>
                      </a:lnTo>
                      <a:lnTo>
                        <a:pt x="88" y="1029"/>
                      </a:lnTo>
                      <a:lnTo>
                        <a:pt x="75" y="1023"/>
                      </a:lnTo>
                      <a:lnTo>
                        <a:pt x="75" y="1016"/>
                      </a:lnTo>
                      <a:lnTo>
                        <a:pt x="68" y="1009"/>
                      </a:lnTo>
                      <a:lnTo>
                        <a:pt x="54" y="996"/>
                      </a:lnTo>
                      <a:lnTo>
                        <a:pt x="54" y="975"/>
                      </a:lnTo>
                      <a:lnTo>
                        <a:pt x="47" y="962"/>
                      </a:lnTo>
                      <a:lnTo>
                        <a:pt x="47" y="941"/>
                      </a:lnTo>
                      <a:lnTo>
                        <a:pt x="61" y="921"/>
                      </a:lnTo>
                      <a:lnTo>
                        <a:pt x="68" y="907"/>
                      </a:lnTo>
                      <a:lnTo>
                        <a:pt x="75" y="907"/>
                      </a:lnTo>
                      <a:lnTo>
                        <a:pt x="75" y="901"/>
                      </a:lnTo>
                      <a:lnTo>
                        <a:pt x="81" y="887"/>
                      </a:lnTo>
                      <a:lnTo>
                        <a:pt x="95" y="880"/>
                      </a:lnTo>
                      <a:lnTo>
                        <a:pt x="95" y="867"/>
                      </a:lnTo>
                      <a:lnTo>
                        <a:pt x="88" y="860"/>
                      </a:lnTo>
                      <a:lnTo>
                        <a:pt x="88" y="847"/>
                      </a:lnTo>
                      <a:lnTo>
                        <a:pt x="95" y="833"/>
                      </a:lnTo>
                      <a:lnTo>
                        <a:pt x="88" y="833"/>
                      </a:lnTo>
                      <a:lnTo>
                        <a:pt x="88" y="826"/>
                      </a:lnTo>
                      <a:lnTo>
                        <a:pt x="88" y="833"/>
                      </a:lnTo>
                      <a:lnTo>
                        <a:pt x="75" y="826"/>
                      </a:lnTo>
                      <a:lnTo>
                        <a:pt x="68" y="819"/>
                      </a:lnTo>
                      <a:lnTo>
                        <a:pt x="54" y="813"/>
                      </a:lnTo>
                      <a:lnTo>
                        <a:pt x="61" y="806"/>
                      </a:lnTo>
                      <a:lnTo>
                        <a:pt x="61" y="799"/>
                      </a:lnTo>
                      <a:lnTo>
                        <a:pt x="61" y="786"/>
                      </a:lnTo>
                      <a:lnTo>
                        <a:pt x="81" y="765"/>
                      </a:lnTo>
                      <a:lnTo>
                        <a:pt x="88" y="752"/>
                      </a:lnTo>
                      <a:lnTo>
                        <a:pt x="88" y="745"/>
                      </a:lnTo>
                      <a:lnTo>
                        <a:pt x="102" y="718"/>
                      </a:lnTo>
                      <a:lnTo>
                        <a:pt x="102" y="711"/>
                      </a:lnTo>
                      <a:lnTo>
                        <a:pt x="95" y="697"/>
                      </a:lnTo>
                      <a:lnTo>
                        <a:pt x="95" y="684"/>
                      </a:lnTo>
                      <a:lnTo>
                        <a:pt x="95" y="677"/>
                      </a:lnTo>
                      <a:lnTo>
                        <a:pt x="95" y="670"/>
                      </a:lnTo>
                      <a:lnTo>
                        <a:pt x="95" y="664"/>
                      </a:lnTo>
                      <a:lnTo>
                        <a:pt x="88" y="657"/>
                      </a:lnTo>
                      <a:lnTo>
                        <a:pt x="95" y="643"/>
                      </a:lnTo>
                      <a:lnTo>
                        <a:pt x="88" y="637"/>
                      </a:lnTo>
                      <a:lnTo>
                        <a:pt x="81" y="630"/>
                      </a:lnTo>
                      <a:lnTo>
                        <a:pt x="81" y="623"/>
                      </a:lnTo>
                      <a:lnTo>
                        <a:pt x="75" y="616"/>
                      </a:lnTo>
                      <a:lnTo>
                        <a:pt x="81" y="609"/>
                      </a:lnTo>
                      <a:lnTo>
                        <a:pt x="75" y="603"/>
                      </a:lnTo>
                      <a:lnTo>
                        <a:pt x="81" y="596"/>
                      </a:lnTo>
                      <a:lnTo>
                        <a:pt x="81" y="582"/>
                      </a:lnTo>
                      <a:lnTo>
                        <a:pt x="81" y="576"/>
                      </a:lnTo>
                      <a:lnTo>
                        <a:pt x="88" y="555"/>
                      </a:lnTo>
                      <a:lnTo>
                        <a:pt x="88" y="548"/>
                      </a:lnTo>
                      <a:lnTo>
                        <a:pt x="88" y="542"/>
                      </a:lnTo>
                      <a:lnTo>
                        <a:pt x="88" y="521"/>
                      </a:lnTo>
                      <a:lnTo>
                        <a:pt x="88" y="508"/>
                      </a:lnTo>
                      <a:lnTo>
                        <a:pt x="88" y="501"/>
                      </a:lnTo>
                      <a:lnTo>
                        <a:pt x="88" y="494"/>
                      </a:lnTo>
                      <a:lnTo>
                        <a:pt x="88" y="501"/>
                      </a:lnTo>
                      <a:lnTo>
                        <a:pt x="95" y="501"/>
                      </a:lnTo>
                      <a:lnTo>
                        <a:pt x="102" y="494"/>
                      </a:lnTo>
                      <a:lnTo>
                        <a:pt x="108" y="501"/>
                      </a:lnTo>
                      <a:lnTo>
                        <a:pt x="108" y="494"/>
                      </a:lnTo>
                      <a:lnTo>
                        <a:pt x="108" y="488"/>
                      </a:lnTo>
                      <a:lnTo>
                        <a:pt x="108" y="481"/>
                      </a:lnTo>
                      <a:lnTo>
                        <a:pt x="102" y="474"/>
                      </a:lnTo>
                      <a:lnTo>
                        <a:pt x="108" y="474"/>
                      </a:lnTo>
                      <a:lnTo>
                        <a:pt x="102" y="460"/>
                      </a:lnTo>
                      <a:lnTo>
                        <a:pt x="102" y="454"/>
                      </a:lnTo>
                      <a:lnTo>
                        <a:pt x="95" y="454"/>
                      </a:lnTo>
                      <a:lnTo>
                        <a:pt x="88" y="454"/>
                      </a:lnTo>
                      <a:lnTo>
                        <a:pt x="81" y="454"/>
                      </a:lnTo>
                      <a:lnTo>
                        <a:pt x="75" y="447"/>
                      </a:lnTo>
                      <a:lnTo>
                        <a:pt x="68" y="433"/>
                      </a:lnTo>
                      <a:lnTo>
                        <a:pt x="68" y="406"/>
                      </a:lnTo>
                      <a:lnTo>
                        <a:pt x="68" y="399"/>
                      </a:lnTo>
                      <a:lnTo>
                        <a:pt x="68" y="393"/>
                      </a:lnTo>
                      <a:lnTo>
                        <a:pt x="61" y="386"/>
                      </a:lnTo>
                      <a:lnTo>
                        <a:pt x="61" y="379"/>
                      </a:lnTo>
                      <a:lnTo>
                        <a:pt x="54" y="366"/>
                      </a:lnTo>
                      <a:lnTo>
                        <a:pt x="47" y="366"/>
                      </a:lnTo>
                      <a:lnTo>
                        <a:pt x="41" y="352"/>
                      </a:lnTo>
                      <a:lnTo>
                        <a:pt x="34" y="339"/>
                      </a:lnTo>
                      <a:lnTo>
                        <a:pt x="27" y="332"/>
                      </a:lnTo>
                      <a:lnTo>
                        <a:pt x="20" y="318"/>
                      </a:lnTo>
                      <a:lnTo>
                        <a:pt x="14" y="311"/>
                      </a:lnTo>
                      <a:lnTo>
                        <a:pt x="7" y="305"/>
                      </a:lnTo>
                      <a:lnTo>
                        <a:pt x="7" y="298"/>
                      </a:lnTo>
                      <a:lnTo>
                        <a:pt x="0" y="298"/>
                      </a:lnTo>
                      <a:lnTo>
                        <a:pt x="7" y="284"/>
                      </a:lnTo>
                      <a:lnTo>
                        <a:pt x="20" y="271"/>
                      </a:lnTo>
                      <a:lnTo>
                        <a:pt x="47" y="284"/>
                      </a:lnTo>
                      <a:lnTo>
                        <a:pt x="61" y="291"/>
                      </a:lnTo>
                      <a:lnTo>
                        <a:pt x="75" y="291"/>
                      </a:lnTo>
                      <a:lnTo>
                        <a:pt x="88" y="291"/>
                      </a:lnTo>
                      <a:lnTo>
                        <a:pt x="108" y="278"/>
                      </a:lnTo>
                      <a:lnTo>
                        <a:pt x="108" y="271"/>
                      </a:lnTo>
                      <a:lnTo>
                        <a:pt x="129" y="257"/>
                      </a:lnTo>
                      <a:lnTo>
                        <a:pt x="129" y="250"/>
                      </a:lnTo>
                      <a:lnTo>
                        <a:pt x="135" y="244"/>
                      </a:lnTo>
                      <a:lnTo>
                        <a:pt x="142" y="237"/>
                      </a:lnTo>
                      <a:lnTo>
                        <a:pt x="142" y="230"/>
                      </a:lnTo>
                      <a:lnTo>
                        <a:pt x="142" y="223"/>
                      </a:lnTo>
                      <a:lnTo>
                        <a:pt x="149" y="217"/>
                      </a:lnTo>
                      <a:lnTo>
                        <a:pt x="156" y="217"/>
                      </a:lnTo>
                      <a:lnTo>
                        <a:pt x="156" y="210"/>
                      </a:lnTo>
                      <a:lnTo>
                        <a:pt x="163" y="203"/>
                      </a:lnTo>
                      <a:lnTo>
                        <a:pt x="149" y="183"/>
                      </a:lnTo>
                      <a:lnTo>
                        <a:pt x="149" y="176"/>
                      </a:lnTo>
                      <a:lnTo>
                        <a:pt x="149" y="169"/>
                      </a:lnTo>
                      <a:lnTo>
                        <a:pt x="169" y="162"/>
                      </a:lnTo>
                      <a:lnTo>
                        <a:pt x="169" y="156"/>
                      </a:lnTo>
                      <a:lnTo>
                        <a:pt x="176" y="156"/>
                      </a:lnTo>
                      <a:lnTo>
                        <a:pt x="176" y="149"/>
                      </a:lnTo>
                      <a:lnTo>
                        <a:pt x="183" y="135"/>
                      </a:lnTo>
                      <a:lnTo>
                        <a:pt x="196" y="135"/>
                      </a:lnTo>
                      <a:lnTo>
                        <a:pt x="203" y="129"/>
                      </a:lnTo>
                      <a:lnTo>
                        <a:pt x="203" y="122"/>
                      </a:lnTo>
                      <a:lnTo>
                        <a:pt x="210" y="122"/>
                      </a:lnTo>
                      <a:lnTo>
                        <a:pt x="210" y="115"/>
                      </a:lnTo>
                      <a:lnTo>
                        <a:pt x="217" y="108"/>
                      </a:lnTo>
                      <a:lnTo>
                        <a:pt x="210" y="108"/>
                      </a:lnTo>
                      <a:lnTo>
                        <a:pt x="217" y="108"/>
                      </a:lnTo>
                      <a:lnTo>
                        <a:pt x="224" y="95"/>
                      </a:lnTo>
                      <a:lnTo>
                        <a:pt x="217" y="88"/>
                      </a:lnTo>
                      <a:lnTo>
                        <a:pt x="224" y="88"/>
                      </a:lnTo>
                      <a:lnTo>
                        <a:pt x="230" y="74"/>
                      </a:lnTo>
                      <a:lnTo>
                        <a:pt x="237" y="74"/>
                      </a:lnTo>
                      <a:lnTo>
                        <a:pt x="244" y="61"/>
                      </a:lnTo>
                      <a:lnTo>
                        <a:pt x="257" y="61"/>
                      </a:lnTo>
                      <a:lnTo>
                        <a:pt x="257" y="47"/>
                      </a:lnTo>
                      <a:lnTo>
                        <a:pt x="264" y="47"/>
                      </a:lnTo>
                      <a:lnTo>
                        <a:pt x="278" y="54"/>
                      </a:lnTo>
                      <a:lnTo>
                        <a:pt x="284" y="47"/>
                      </a:lnTo>
                      <a:lnTo>
                        <a:pt x="291" y="47"/>
                      </a:lnTo>
                      <a:lnTo>
                        <a:pt x="298" y="47"/>
                      </a:lnTo>
                      <a:lnTo>
                        <a:pt x="305" y="47"/>
                      </a:lnTo>
                      <a:lnTo>
                        <a:pt x="305" y="40"/>
                      </a:lnTo>
                      <a:lnTo>
                        <a:pt x="312" y="40"/>
                      </a:lnTo>
                      <a:lnTo>
                        <a:pt x="312" y="54"/>
                      </a:lnTo>
                      <a:lnTo>
                        <a:pt x="318" y="54"/>
                      </a:lnTo>
                      <a:lnTo>
                        <a:pt x="325" y="61"/>
                      </a:lnTo>
                      <a:lnTo>
                        <a:pt x="325" y="54"/>
                      </a:lnTo>
                      <a:lnTo>
                        <a:pt x="339" y="54"/>
                      </a:lnTo>
                      <a:lnTo>
                        <a:pt x="345" y="40"/>
                      </a:lnTo>
                      <a:lnTo>
                        <a:pt x="359" y="27"/>
                      </a:lnTo>
                      <a:lnTo>
                        <a:pt x="366" y="20"/>
                      </a:lnTo>
                      <a:lnTo>
                        <a:pt x="373" y="20"/>
                      </a:lnTo>
                      <a:lnTo>
                        <a:pt x="379" y="34"/>
                      </a:lnTo>
                      <a:lnTo>
                        <a:pt x="386" y="34"/>
                      </a:lnTo>
                      <a:lnTo>
                        <a:pt x="393" y="27"/>
                      </a:lnTo>
                      <a:lnTo>
                        <a:pt x="406" y="20"/>
                      </a:lnTo>
                      <a:lnTo>
                        <a:pt x="393" y="7"/>
                      </a:lnTo>
                      <a:lnTo>
                        <a:pt x="400" y="7"/>
                      </a:lnTo>
                      <a:lnTo>
                        <a:pt x="406" y="0"/>
                      </a:lnTo>
                      <a:lnTo>
                        <a:pt x="406" y="7"/>
                      </a:lnTo>
                      <a:lnTo>
                        <a:pt x="420" y="7"/>
                      </a:lnTo>
                      <a:lnTo>
                        <a:pt x="427" y="0"/>
                      </a:lnTo>
                      <a:lnTo>
                        <a:pt x="433" y="13"/>
                      </a:lnTo>
                      <a:lnTo>
                        <a:pt x="440" y="13"/>
                      </a:lnTo>
                      <a:lnTo>
                        <a:pt x="454" y="13"/>
                      </a:lnTo>
                      <a:lnTo>
                        <a:pt x="461" y="13"/>
                      </a:lnTo>
                      <a:lnTo>
                        <a:pt x="461" y="20"/>
                      </a:lnTo>
                      <a:lnTo>
                        <a:pt x="474" y="20"/>
                      </a:lnTo>
                      <a:lnTo>
                        <a:pt x="481" y="20"/>
                      </a:lnTo>
                      <a:lnTo>
                        <a:pt x="488" y="13"/>
                      </a:lnTo>
                      <a:lnTo>
                        <a:pt x="501" y="13"/>
                      </a:lnTo>
                      <a:lnTo>
                        <a:pt x="508" y="13"/>
                      </a:lnTo>
                      <a:lnTo>
                        <a:pt x="515" y="20"/>
                      </a:lnTo>
                      <a:lnTo>
                        <a:pt x="515" y="27"/>
                      </a:lnTo>
                      <a:lnTo>
                        <a:pt x="522" y="27"/>
                      </a:lnTo>
                      <a:lnTo>
                        <a:pt x="528" y="27"/>
                      </a:lnTo>
                      <a:lnTo>
                        <a:pt x="535" y="34"/>
                      </a:lnTo>
                      <a:lnTo>
                        <a:pt x="542" y="27"/>
                      </a:lnTo>
                      <a:lnTo>
                        <a:pt x="549" y="40"/>
                      </a:lnTo>
                      <a:lnTo>
                        <a:pt x="555" y="40"/>
                      </a:lnTo>
                      <a:lnTo>
                        <a:pt x="562" y="47"/>
                      </a:lnTo>
                      <a:lnTo>
                        <a:pt x="569" y="47"/>
                      </a:lnTo>
                      <a:lnTo>
                        <a:pt x="576" y="47"/>
                      </a:lnTo>
                      <a:lnTo>
                        <a:pt x="583" y="47"/>
                      </a:lnTo>
                      <a:lnTo>
                        <a:pt x="589" y="47"/>
                      </a:lnTo>
                      <a:lnTo>
                        <a:pt x="589" y="54"/>
                      </a:lnTo>
                      <a:lnTo>
                        <a:pt x="596" y="68"/>
                      </a:lnTo>
                      <a:lnTo>
                        <a:pt x="616" y="68"/>
                      </a:lnTo>
                      <a:lnTo>
                        <a:pt x="616" y="74"/>
                      </a:lnTo>
                      <a:lnTo>
                        <a:pt x="623" y="81"/>
                      </a:lnTo>
                      <a:lnTo>
                        <a:pt x="637" y="95"/>
                      </a:lnTo>
                      <a:lnTo>
                        <a:pt x="643" y="95"/>
                      </a:lnTo>
                      <a:lnTo>
                        <a:pt x="650" y="95"/>
                      </a:lnTo>
                      <a:lnTo>
                        <a:pt x="650" y="101"/>
                      </a:lnTo>
                      <a:lnTo>
                        <a:pt x="664" y="108"/>
                      </a:lnTo>
                      <a:lnTo>
                        <a:pt x="671" y="108"/>
                      </a:lnTo>
                      <a:lnTo>
                        <a:pt x="691" y="122"/>
                      </a:lnTo>
                      <a:lnTo>
                        <a:pt x="698" y="129"/>
                      </a:lnTo>
                      <a:lnTo>
                        <a:pt x="704" y="122"/>
                      </a:lnTo>
                      <a:lnTo>
                        <a:pt x="711" y="115"/>
                      </a:lnTo>
                      <a:lnTo>
                        <a:pt x="718" y="101"/>
                      </a:lnTo>
                      <a:lnTo>
                        <a:pt x="732" y="108"/>
                      </a:lnTo>
                      <a:lnTo>
                        <a:pt x="738" y="101"/>
                      </a:lnTo>
                      <a:lnTo>
                        <a:pt x="752" y="108"/>
                      </a:lnTo>
                      <a:lnTo>
                        <a:pt x="759" y="101"/>
                      </a:lnTo>
                      <a:lnTo>
                        <a:pt x="765" y="95"/>
                      </a:lnTo>
                      <a:lnTo>
                        <a:pt x="765" y="101"/>
                      </a:lnTo>
                      <a:lnTo>
                        <a:pt x="772" y="108"/>
                      </a:lnTo>
                      <a:lnTo>
                        <a:pt x="779" y="108"/>
                      </a:lnTo>
                      <a:lnTo>
                        <a:pt x="792" y="115"/>
                      </a:lnTo>
                      <a:lnTo>
                        <a:pt x="806" y="122"/>
                      </a:lnTo>
                      <a:lnTo>
                        <a:pt x="806" y="129"/>
                      </a:lnTo>
                      <a:lnTo>
                        <a:pt x="799" y="129"/>
                      </a:lnTo>
                      <a:lnTo>
                        <a:pt x="792" y="142"/>
                      </a:lnTo>
                      <a:lnTo>
                        <a:pt x="792" y="156"/>
                      </a:lnTo>
                      <a:lnTo>
                        <a:pt x="792" y="169"/>
                      </a:lnTo>
                      <a:lnTo>
                        <a:pt x="806" y="176"/>
                      </a:lnTo>
                      <a:lnTo>
                        <a:pt x="813" y="176"/>
                      </a:lnTo>
                      <a:lnTo>
                        <a:pt x="826" y="149"/>
                      </a:lnTo>
                      <a:lnTo>
                        <a:pt x="833" y="149"/>
                      </a:lnTo>
                      <a:lnTo>
                        <a:pt x="833" y="156"/>
                      </a:lnTo>
                      <a:lnTo>
                        <a:pt x="840" y="156"/>
                      </a:lnTo>
                      <a:lnTo>
                        <a:pt x="840" y="162"/>
                      </a:lnTo>
                      <a:lnTo>
                        <a:pt x="840" y="169"/>
                      </a:lnTo>
                      <a:lnTo>
                        <a:pt x="847" y="183"/>
                      </a:lnTo>
                      <a:lnTo>
                        <a:pt x="853" y="189"/>
                      </a:lnTo>
                      <a:lnTo>
                        <a:pt x="860" y="189"/>
                      </a:lnTo>
                      <a:lnTo>
                        <a:pt x="860" y="183"/>
                      </a:lnTo>
                      <a:lnTo>
                        <a:pt x="860" y="176"/>
                      </a:lnTo>
                      <a:lnTo>
                        <a:pt x="867" y="176"/>
                      </a:lnTo>
                      <a:lnTo>
                        <a:pt x="867" y="169"/>
                      </a:lnTo>
                      <a:lnTo>
                        <a:pt x="874" y="169"/>
                      </a:lnTo>
                      <a:lnTo>
                        <a:pt x="874" y="162"/>
                      </a:lnTo>
                      <a:lnTo>
                        <a:pt x="874" y="156"/>
                      </a:lnTo>
                      <a:lnTo>
                        <a:pt x="881" y="149"/>
                      </a:lnTo>
                      <a:lnTo>
                        <a:pt x="887" y="156"/>
                      </a:lnTo>
                      <a:lnTo>
                        <a:pt x="887" y="149"/>
                      </a:lnTo>
                      <a:lnTo>
                        <a:pt x="887" y="142"/>
                      </a:lnTo>
                      <a:lnTo>
                        <a:pt x="887" y="135"/>
                      </a:lnTo>
                      <a:lnTo>
                        <a:pt x="887" y="115"/>
                      </a:lnTo>
                      <a:lnTo>
                        <a:pt x="881" y="101"/>
                      </a:lnTo>
                      <a:lnTo>
                        <a:pt x="887" y="95"/>
                      </a:lnTo>
                      <a:lnTo>
                        <a:pt x="887" y="88"/>
                      </a:lnTo>
                      <a:lnTo>
                        <a:pt x="894" y="88"/>
                      </a:lnTo>
                      <a:lnTo>
                        <a:pt x="908" y="81"/>
                      </a:lnTo>
                      <a:lnTo>
                        <a:pt x="921" y="81"/>
                      </a:lnTo>
                      <a:lnTo>
                        <a:pt x="928" y="88"/>
                      </a:lnTo>
                      <a:lnTo>
                        <a:pt x="935" y="95"/>
                      </a:lnTo>
                      <a:lnTo>
                        <a:pt x="941" y="95"/>
                      </a:lnTo>
                      <a:lnTo>
                        <a:pt x="948" y="101"/>
                      </a:lnTo>
                      <a:lnTo>
                        <a:pt x="955" y="101"/>
                      </a:lnTo>
                      <a:lnTo>
                        <a:pt x="982" y="101"/>
                      </a:lnTo>
                      <a:lnTo>
                        <a:pt x="989" y="101"/>
                      </a:lnTo>
                      <a:lnTo>
                        <a:pt x="996" y="108"/>
                      </a:lnTo>
                      <a:lnTo>
                        <a:pt x="1016" y="108"/>
                      </a:lnTo>
                      <a:lnTo>
                        <a:pt x="1023" y="101"/>
                      </a:lnTo>
                      <a:lnTo>
                        <a:pt x="1030" y="101"/>
                      </a:lnTo>
                      <a:lnTo>
                        <a:pt x="1043" y="95"/>
                      </a:lnTo>
                      <a:lnTo>
                        <a:pt x="1070" y="88"/>
                      </a:lnTo>
                      <a:lnTo>
                        <a:pt x="1091" y="95"/>
                      </a:lnTo>
                      <a:lnTo>
                        <a:pt x="1104" y="81"/>
                      </a:lnTo>
                      <a:lnTo>
                        <a:pt x="1111" y="81"/>
                      </a:lnTo>
                      <a:lnTo>
                        <a:pt x="1131" y="95"/>
                      </a:lnTo>
                      <a:lnTo>
                        <a:pt x="1138" y="115"/>
                      </a:lnTo>
                      <a:lnTo>
                        <a:pt x="1145" y="115"/>
                      </a:lnTo>
                      <a:lnTo>
                        <a:pt x="1151" y="115"/>
                      </a:lnTo>
                      <a:lnTo>
                        <a:pt x="1158" y="122"/>
                      </a:lnTo>
                      <a:lnTo>
                        <a:pt x="1172" y="129"/>
                      </a:lnTo>
                      <a:lnTo>
                        <a:pt x="1185" y="115"/>
                      </a:lnTo>
                      <a:lnTo>
                        <a:pt x="1192" y="115"/>
                      </a:lnTo>
                      <a:lnTo>
                        <a:pt x="1199" y="115"/>
                      </a:lnTo>
                      <a:lnTo>
                        <a:pt x="1206" y="129"/>
                      </a:lnTo>
                      <a:lnTo>
                        <a:pt x="1226" y="135"/>
                      </a:lnTo>
                      <a:lnTo>
                        <a:pt x="1233" y="142"/>
                      </a:lnTo>
                      <a:lnTo>
                        <a:pt x="1233" y="149"/>
                      </a:lnTo>
                      <a:lnTo>
                        <a:pt x="1239" y="156"/>
                      </a:lnTo>
                      <a:lnTo>
                        <a:pt x="1246" y="162"/>
                      </a:lnTo>
                      <a:lnTo>
                        <a:pt x="1260" y="156"/>
                      </a:lnTo>
                      <a:lnTo>
                        <a:pt x="1253" y="169"/>
                      </a:lnTo>
                      <a:lnTo>
                        <a:pt x="1253" y="189"/>
                      </a:lnTo>
                      <a:lnTo>
                        <a:pt x="1260" y="196"/>
                      </a:lnTo>
                      <a:lnTo>
                        <a:pt x="1260" y="189"/>
                      </a:lnTo>
                      <a:lnTo>
                        <a:pt x="1267" y="189"/>
                      </a:lnTo>
                      <a:lnTo>
                        <a:pt x="1267" y="183"/>
                      </a:lnTo>
                      <a:lnTo>
                        <a:pt x="1267" y="169"/>
                      </a:lnTo>
                      <a:lnTo>
                        <a:pt x="1267" y="162"/>
                      </a:lnTo>
                      <a:lnTo>
                        <a:pt x="1307" y="149"/>
                      </a:lnTo>
                      <a:lnTo>
                        <a:pt x="1314" y="149"/>
                      </a:lnTo>
                      <a:lnTo>
                        <a:pt x="1328" y="156"/>
                      </a:lnTo>
                      <a:lnTo>
                        <a:pt x="1328" y="162"/>
                      </a:lnTo>
                      <a:lnTo>
                        <a:pt x="1328" y="169"/>
                      </a:lnTo>
                      <a:lnTo>
                        <a:pt x="1334" y="176"/>
                      </a:lnTo>
                      <a:lnTo>
                        <a:pt x="1328" y="183"/>
                      </a:lnTo>
                      <a:lnTo>
                        <a:pt x="1328" y="196"/>
                      </a:lnTo>
                      <a:lnTo>
                        <a:pt x="1334" y="203"/>
                      </a:lnTo>
                      <a:lnTo>
                        <a:pt x="1341" y="210"/>
                      </a:lnTo>
                      <a:lnTo>
                        <a:pt x="1368" y="203"/>
                      </a:lnTo>
                      <a:lnTo>
                        <a:pt x="1368" y="217"/>
                      </a:lnTo>
                      <a:lnTo>
                        <a:pt x="1375" y="217"/>
                      </a:lnTo>
                      <a:lnTo>
                        <a:pt x="1382" y="223"/>
                      </a:lnTo>
                      <a:lnTo>
                        <a:pt x="1389" y="223"/>
                      </a:lnTo>
                      <a:lnTo>
                        <a:pt x="1389" y="230"/>
                      </a:lnTo>
                      <a:lnTo>
                        <a:pt x="1402" y="230"/>
                      </a:lnTo>
                      <a:lnTo>
                        <a:pt x="1416" y="223"/>
                      </a:lnTo>
                      <a:lnTo>
                        <a:pt x="1422" y="217"/>
                      </a:lnTo>
                      <a:lnTo>
                        <a:pt x="1422" y="203"/>
                      </a:lnTo>
                      <a:lnTo>
                        <a:pt x="1422" y="196"/>
                      </a:lnTo>
                      <a:lnTo>
                        <a:pt x="1416" y="183"/>
                      </a:lnTo>
                      <a:lnTo>
                        <a:pt x="1422" y="176"/>
                      </a:lnTo>
                      <a:lnTo>
                        <a:pt x="1422" y="169"/>
                      </a:lnTo>
                      <a:lnTo>
                        <a:pt x="1429" y="162"/>
                      </a:lnTo>
                      <a:lnTo>
                        <a:pt x="1422" y="156"/>
                      </a:lnTo>
                      <a:lnTo>
                        <a:pt x="1429" y="142"/>
                      </a:lnTo>
                      <a:lnTo>
                        <a:pt x="1443" y="142"/>
                      </a:lnTo>
                      <a:close/>
                    </a:path>
                  </a:pathLst>
                </a:custGeom>
                <a:solidFill>
                  <a:srgbClr val="001F5A"/>
                </a:solidFill>
                <a:ln w="0">
                  <a:solidFill>
                    <a:srgbClr val="7F7F7F"/>
                  </a:solidFill>
                  <a:prstDash val="solid"/>
                  <a:round/>
                  <a:headEnd/>
                  <a:tailEnd/>
                </a:ln>
              </p:spPr>
              <p:txBody>
                <a:bodyPr lIns="100796" tIns="50398" rIns="100796" bIns="50398"/>
                <a:lstStyle/>
                <a:p>
                  <a:endParaRPr lang="es-ES" sz="2004" dirty="0"/>
                </a:p>
              </p:txBody>
            </p:sp>
            <p:sp>
              <p:nvSpPr>
                <p:cNvPr id="8192" name="valladolid">
                  <a:extLst>
                    <a:ext uri="{FF2B5EF4-FFF2-40B4-BE49-F238E27FC236}">
                      <a16:creationId xmlns:a16="http://schemas.microsoft.com/office/drawing/2014/main" id="{863CFA48-15BE-7CC6-1151-E7F7716FFDC4}"/>
                    </a:ext>
                  </a:extLst>
                </p:cNvPr>
                <p:cNvSpPr>
                  <a:spLocks/>
                </p:cNvSpPr>
                <p:nvPr/>
              </p:nvSpPr>
              <p:spPr bwMode="auto">
                <a:xfrm>
                  <a:off x="4029773" y="2006769"/>
                  <a:ext cx="569278" cy="681038"/>
                </a:xfrm>
                <a:custGeom>
                  <a:avLst/>
                  <a:gdLst>
                    <a:gd name="T0" fmla="*/ 1666000730 w 1206"/>
                    <a:gd name="T1" fmla="*/ 2147483647 h 1395"/>
                    <a:gd name="T2" fmla="*/ 1234038949 w 1206"/>
                    <a:gd name="T3" fmla="*/ 2147483647 h 1395"/>
                    <a:gd name="T4" fmla="*/ 2147483647 w 1206"/>
                    <a:gd name="T5" fmla="*/ 2147483647 h 1395"/>
                    <a:gd name="T6" fmla="*/ 2147483647 w 1206"/>
                    <a:gd name="T7" fmla="*/ 2147483647 h 1395"/>
                    <a:gd name="T8" fmla="*/ 2147483647 w 1206"/>
                    <a:gd name="T9" fmla="*/ 2147483647 h 1395"/>
                    <a:gd name="T10" fmla="*/ 2147483647 w 1206"/>
                    <a:gd name="T11" fmla="*/ 354607888 h 1395"/>
                    <a:gd name="T12" fmla="*/ 2147483647 w 1206"/>
                    <a:gd name="T13" fmla="*/ 2147483647 h 1395"/>
                    <a:gd name="T14" fmla="*/ 2147483647 w 1206"/>
                    <a:gd name="T15" fmla="*/ 2147483647 h 1395"/>
                    <a:gd name="T16" fmla="*/ 2147483647 w 1206"/>
                    <a:gd name="T17" fmla="*/ 2147483647 h 1395"/>
                    <a:gd name="T18" fmla="*/ 2147483647 w 1206"/>
                    <a:gd name="T19" fmla="*/ 2147483647 h 1395"/>
                    <a:gd name="T20" fmla="*/ 2147483647 w 1206"/>
                    <a:gd name="T21" fmla="*/ 2147483647 h 1395"/>
                    <a:gd name="T22" fmla="*/ 2147483647 w 1206"/>
                    <a:gd name="T23" fmla="*/ 2147483647 h 1395"/>
                    <a:gd name="T24" fmla="*/ 2147483647 w 1206"/>
                    <a:gd name="T25" fmla="*/ 2147483647 h 1395"/>
                    <a:gd name="T26" fmla="*/ 2147483647 w 1206"/>
                    <a:gd name="T27" fmla="*/ 2147483647 h 1395"/>
                    <a:gd name="T28" fmla="*/ 2147483647 w 1206"/>
                    <a:gd name="T29" fmla="*/ 2147483647 h 1395"/>
                    <a:gd name="T30" fmla="*/ 2147483647 w 1206"/>
                    <a:gd name="T31" fmla="*/ 2147483647 h 1395"/>
                    <a:gd name="T32" fmla="*/ 2147483647 w 1206"/>
                    <a:gd name="T33" fmla="*/ 2147483647 h 1395"/>
                    <a:gd name="T34" fmla="*/ 2147483647 w 1206"/>
                    <a:gd name="T35" fmla="*/ 2147483647 h 1395"/>
                    <a:gd name="T36" fmla="*/ 2147483647 w 1206"/>
                    <a:gd name="T37" fmla="*/ 2147483647 h 1395"/>
                    <a:gd name="T38" fmla="*/ 2147483647 w 1206"/>
                    <a:gd name="T39" fmla="*/ 2147483647 h 1395"/>
                    <a:gd name="T40" fmla="*/ 2147483647 w 1206"/>
                    <a:gd name="T41" fmla="*/ 2147483647 h 1395"/>
                    <a:gd name="T42" fmla="*/ 2147483647 w 1206"/>
                    <a:gd name="T43" fmla="*/ 2147483647 h 1395"/>
                    <a:gd name="T44" fmla="*/ 2147483647 w 1206"/>
                    <a:gd name="T45" fmla="*/ 2147483647 h 1395"/>
                    <a:gd name="T46" fmla="*/ 2147483647 w 1206"/>
                    <a:gd name="T47" fmla="*/ 2147483647 h 1395"/>
                    <a:gd name="T48" fmla="*/ 2147483647 w 1206"/>
                    <a:gd name="T49" fmla="*/ 2147483647 h 1395"/>
                    <a:gd name="T50" fmla="*/ 2147483647 w 1206"/>
                    <a:gd name="T51" fmla="*/ 2147483647 h 1395"/>
                    <a:gd name="T52" fmla="*/ 2147483647 w 1206"/>
                    <a:gd name="T53" fmla="*/ 2147483647 h 1395"/>
                    <a:gd name="T54" fmla="*/ 2147483647 w 1206"/>
                    <a:gd name="T55" fmla="*/ 2147483647 h 1395"/>
                    <a:gd name="T56" fmla="*/ 2147483647 w 1206"/>
                    <a:gd name="T57" fmla="*/ 2147483647 h 1395"/>
                    <a:gd name="T58" fmla="*/ 2147483647 w 1206"/>
                    <a:gd name="T59" fmla="*/ 2147483647 h 1395"/>
                    <a:gd name="T60" fmla="*/ 2147483647 w 1206"/>
                    <a:gd name="T61" fmla="*/ 2147483647 h 1395"/>
                    <a:gd name="T62" fmla="*/ 2147483647 w 1206"/>
                    <a:gd name="T63" fmla="*/ 2147483647 h 1395"/>
                    <a:gd name="T64" fmla="*/ 2147483647 w 1206"/>
                    <a:gd name="T65" fmla="*/ 2147483647 h 1395"/>
                    <a:gd name="T66" fmla="*/ 2147483647 w 1206"/>
                    <a:gd name="T67" fmla="*/ 2147483647 h 1395"/>
                    <a:gd name="T68" fmla="*/ 2147483647 w 1206"/>
                    <a:gd name="T69" fmla="*/ 2147483647 h 1395"/>
                    <a:gd name="T70" fmla="*/ 2147483647 w 1206"/>
                    <a:gd name="T71" fmla="*/ 2147483647 h 1395"/>
                    <a:gd name="T72" fmla="*/ 2147483647 w 1206"/>
                    <a:gd name="T73" fmla="*/ 2147483647 h 1395"/>
                    <a:gd name="T74" fmla="*/ 2147483647 w 1206"/>
                    <a:gd name="T75" fmla="*/ 2147483647 h 1395"/>
                    <a:gd name="T76" fmla="*/ 2147483647 w 1206"/>
                    <a:gd name="T77" fmla="*/ 2147483647 h 1395"/>
                    <a:gd name="T78" fmla="*/ 2147483647 w 1206"/>
                    <a:gd name="T79" fmla="*/ 2147483647 h 1395"/>
                    <a:gd name="T80" fmla="*/ 2147483647 w 1206"/>
                    <a:gd name="T81" fmla="*/ 2147483647 h 1395"/>
                    <a:gd name="T82" fmla="*/ 2147483647 w 1206"/>
                    <a:gd name="T83" fmla="*/ 2147483647 h 1395"/>
                    <a:gd name="T84" fmla="*/ 2147483647 w 1206"/>
                    <a:gd name="T85" fmla="*/ 2147483647 h 1395"/>
                    <a:gd name="T86" fmla="*/ 2147483647 w 1206"/>
                    <a:gd name="T87" fmla="*/ 2147483647 h 1395"/>
                    <a:gd name="T88" fmla="*/ 2147483647 w 1206"/>
                    <a:gd name="T89" fmla="*/ 2147483647 h 1395"/>
                    <a:gd name="T90" fmla="*/ 2147483647 w 1206"/>
                    <a:gd name="T91" fmla="*/ 2147483647 h 1395"/>
                    <a:gd name="T92" fmla="*/ 2097963799 w 1206"/>
                    <a:gd name="T93" fmla="*/ 2147483647 h 1395"/>
                    <a:gd name="T94" fmla="*/ 2147483647 w 1206"/>
                    <a:gd name="T95" fmla="*/ 2147483647 h 1395"/>
                    <a:gd name="T96" fmla="*/ 2147483647 w 1206"/>
                    <a:gd name="T97" fmla="*/ 2147483647 h 1395"/>
                    <a:gd name="T98" fmla="*/ 2147483647 w 1206"/>
                    <a:gd name="T99" fmla="*/ 2147483647 h 1395"/>
                    <a:gd name="T100" fmla="*/ 2147483647 w 1206"/>
                    <a:gd name="T101" fmla="*/ 2147483647 h 1395"/>
                    <a:gd name="T102" fmla="*/ 2147483647 w 1206"/>
                    <a:gd name="T103" fmla="*/ 2147483647 h 1395"/>
                    <a:gd name="T104" fmla="*/ 2147483647 w 1206"/>
                    <a:gd name="T105" fmla="*/ 2147483647 h 1395"/>
                    <a:gd name="T106" fmla="*/ 2147483647 w 1206"/>
                    <a:gd name="T107" fmla="*/ 2147483647 h 1395"/>
                    <a:gd name="T108" fmla="*/ 1666000730 w 1206"/>
                    <a:gd name="T109" fmla="*/ 2147483647 h 1395"/>
                    <a:gd name="T110" fmla="*/ 2147483647 w 1206"/>
                    <a:gd name="T111" fmla="*/ 2147483647 h 1395"/>
                    <a:gd name="T112" fmla="*/ 2147483647 w 1206"/>
                    <a:gd name="T113" fmla="*/ 2147483647 h 1395"/>
                    <a:gd name="T114" fmla="*/ 2147483647 w 1206"/>
                    <a:gd name="T115" fmla="*/ 2147483647 h 1395"/>
                    <a:gd name="T116" fmla="*/ 2147483647 w 1206"/>
                    <a:gd name="T117" fmla="*/ 2147483647 h 1395"/>
                    <a:gd name="T118" fmla="*/ 2147483647 w 1206"/>
                    <a:gd name="T119" fmla="*/ 2147483647 h 139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06"/>
                    <a:gd name="T181" fmla="*/ 0 h 1395"/>
                    <a:gd name="T182" fmla="*/ 1206 w 1206"/>
                    <a:gd name="T183" fmla="*/ 1395 h 139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06" h="1395">
                      <a:moveTo>
                        <a:pt x="27" y="271"/>
                      </a:moveTo>
                      <a:lnTo>
                        <a:pt x="20" y="264"/>
                      </a:lnTo>
                      <a:lnTo>
                        <a:pt x="14" y="250"/>
                      </a:lnTo>
                      <a:lnTo>
                        <a:pt x="14" y="243"/>
                      </a:lnTo>
                      <a:lnTo>
                        <a:pt x="20" y="237"/>
                      </a:lnTo>
                      <a:lnTo>
                        <a:pt x="27" y="237"/>
                      </a:lnTo>
                      <a:lnTo>
                        <a:pt x="20" y="230"/>
                      </a:lnTo>
                      <a:lnTo>
                        <a:pt x="20" y="223"/>
                      </a:lnTo>
                      <a:lnTo>
                        <a:pt x="27" y="223"/>
                      </a:lnTo>
                      <a:lnTo>
                        <a:pt x="27" y="216"/>
                      </a:lnTo>
                      <a:lnTo>
                        <a:pt x="27" y="210"/>
                      </a:lnTo>
                      <a:lnTo>
                        <a:pt x="27" y="203"/>
                      </a:lnTo>
                      <a:lnTo>
                        <a:pt x="20" y="176"/>
                      </a:lnTo>
                      <a:lnTo>
                        <a:pt x="20" y="169"/>
                      </a:lnTo>
                      <a:lnTo>
                        <a:pt x="27" y="162"/>
                      </a:lnTo>
                      <a:lnTo>
                        <a:pt x="20" y="155"/>
                      </a:lnTo>
                      <a:lnTo>
                        <a:pt x="20" y="149"/>
                      </a:lnTo>
                      <a:lnTo>
                        <a:pt x="20" y="135"/>
                      </a:lnTo>
                      <a:lnTo>
                        <a:pt x="27" y="122"/>
                      </a:lnTo>
                      <a:lnTo>
                        <a:pt x="20" y="115"/>
                      </a:lnTo>
                      <a:lnTo>
                        <a:pt x="20" y="101"/>
                      </a:lnTo>
                      <a:lnTo>
                        <a:pt x="20" y="94"/>
                      </a:lnTo>
                      <a:lnTo>
                        <a:pt x="27" y="94"/>
                      </a:lnTo>
                      <a:lnTo>
                        <a:pt x="34" y="94"/>
                      </a:lnTo>
                      <a:lnTo>
                        <a:pt x="41" y="94"/>
                      </a:lnTo>
                      <a:lnTo>
                        <a:pt x="47" y="101"/>
                      </a:lnTo>
                      <a:lnTo>
                        <a:pt x="54" y="101"/>
                      </a:lnTo>
                      <a:lnTo>
                        <a:pt x="61" y="101"/>
                      </a:lnTo>
                      <a:lnTo>
                        <a:pt x="61" y="108"/>
                      </a:lnTo>
                      <a:lnTo>
                        <a:pt x="68" y="115"/>
                      </a:lnTo>
                      <a:lnTo>
                        <a:pt x="75" y="115"/>
                      </a:lnTo>
                      <a:lnTo>
                        <a:pt x="81" y="115"/>
                      </a:lnTo>
                      <a:lnTo>
                        <a:pt x="81" y="122"/>
                      </a:lnTo>
                      <a:lnTo>
                        <a:pt x="88" y="122"/>
                      </a:lnTo>
                      <a:lnTo>
                        <a:pt x="88" y="115"/>
                      </a:lnTo>
                      <a:lnTo>
                        <a:pt x="95" y="108"/>
                      </a:lnTo>
                      <a:lnTo>
                        <a:pt x="95" y="101"/>
                      </a:lnTo>
                      <a:lnTo>
                        <a:pt x="108" y="88"/>
                      </a:lnTo>
                      <a:lnTo>
                        <a:pt x="115" y="108"/>
                      </a:lnTo>
                      <a:lnTo>
                        <a:pt x="122" y="115"/>
                      </a:lnTo>
                      <a:lnTo>
                        <a:pt x="129" y="115"/>
                      </a:lnTo>
                      <a:lnTo>
                        <a:pt x="142" y="108"/>
                      </a:lnTo>
                      <a:lnTo>
                        <a:pt x="149" y="101"/>
                      </a:lnTo>
                      <a:lnTo>
                        <a:pt x="156" y="94"/>
                      </a:lnTo>
                      <a:lnTo>
                        <a:pt x="156" y="88"/>
                      </a:lnTo>
                      <a:lnTo>
                        <a:pt x="149" y="88"/>
                      </a:lnTo>
                      <a:lnTo>
                        <a:pt x="142" y="88"/>
                      </a:lnTo>
                      <a:lnTo>
                        <a:pt x="135" y="81"/>
                      </a:lnTo>
                      <a:lnTo>
                        <a:pt x="135" y="74"/>
                      </a:lnTo>
                      <a:lnTo>
                        <a:pt x="142" y="67"/>
                      </a:lnTo>
                      <a:lnTo>
                        <a:pt x="142" y="54"/>
                      </a:lnTo>
                      <a:lnTo>
                        <a:pt x="149" y="47"/>
                      </a:lnTo>
                      <a:lnTo>
                        <a:pt x="149" y="40"/>
                      </a:lnTo>
                      <a:lnTo>
                        <a:pt x="156" y="40"/>
                      </a:lnTo>
                      <a:lnTo>
                        <a:pt x="156" y="54"/>
                      </a:lnTo>
                      <a:lnTo>
                        <a:pt x="163" y="40"/>
                      </a:lnTo>
                      <a:lnTo>
                        <a:pt x="163" y="33"/>
                      </a:lnTo>
                      <a:lnTo>
                        <a:pt x="169" y="33"/>
                      </a:lnTo>
                      <a:lnTo>
                        <a:pt x="183" y="54"/>
                      </a:lnTo>
                      <a:lnTo>
                        <a:pt x="196" y="54"/>
                      </a:lnTo>
                      <a:lnTo>
                        <a:pt x="196" y="47"/>
                      </a:lnTo>
                      <a:lnTo>
                        <a:pt x="210" y="47"/>
                      </a:lnTo>
                      <a:lnTo>
                        <a:pt x="217" y="40"/>
                      </a:lnTo>
                      <a:lnTo>
                        <a:pt x="230" y="33"/>
                      </a:lnTo>
                      <a:lnTo>
                        <a:pt x="244" y="13"/>
                      </a:lnTo>
                      <a:lnTo>
                        <a:pt x="251" y="6"/>
                      </a:lnTo>
                      <a:lnTo>
                        <a:pt x="257" y="0"/>
                      </a:lnTo>
                      <a:lnTo>
                        <a:pt x="271" y="6"/>
                      </a:lnTo>
                      <a:lnTo>
                        <a:pt x="278" y="20"/>
                      </a:lnTo>
                      <a:lnTo>
                        <a:pt x="284" y="27"/>
                      </a:lnTo>
                      <a:lnTo>
                        <a:pt x="284" y="33"/>
                      </a:lnTo>
                      <a:lnTo>
                        <a:pt x="284" y="40"/>
                      </a:lnTo>
                      <a:lnTo>
                        <a:pt x="291" y="40"/>
                      </a:lnTo>
                      <a:lnTo>
                        <a:pt x="298" y="40"/>
                      </a:lnTo>
                      <a:lnTo>
                        <a:pt x="291" y="61"/>
                      </a:lnTo>
                      <a:lnTo>
                        <a:pt x="305" y="61"/>
                      </a:lnTo>
                      <a:lnTo>
                        <a:pt x="312" y="61"/>
                      </a:lnTo>
                      <a:lnTo>
                        <a:pt x="312" y="54"/>
                      </a:lnTo>
                      <a:lnTo>
                        <a:pt x="312" y="47"/>
                      </a:lnTo>
                      <a:lnTo>
                        <a:pt x="318" y="40"/>
                      </a:lnTo>
                      <a:lnTo>
                        <a:pt x="318" y="27"/>
                      </a:lnTo>
                      <a:lnTo>
                        <a:pt x="318" y="20"/>
                      </a:lnTo>
                      <a:lnTo>
                        <a:pt x="345" y="27"/>
                      </a:lnTo>
                      <a:lnTo>
                        <a:pt x="339" y="54"/>
                      </a:lnTo>
                      <a:lnTo>
                        <a:pt x="339" y="61"/>
                      </a:lnTo>
                      <a:lnTo>
                        <a:pt x="332" y="61"/>
                      </a:lnTo>
                      <a:lnTo>
                        <a:pt x="332" y="67"/>
                      </a:lnTo>
                      <a:lnTo>
                        <a:pt x="339" y="81"/>
                      </a:lnTo>
                      <a:lnTo>
                        <a:pt x="339" y="94"/>
                      </a:lnTo>
                      <a:lnTo>
                        <a:pt x="325" y="108"/>
                      </a:lnTo>
                      <a:lnTo>
                        <a:pt x="332" y="122"/>
                      </a:lnTo>
                      <a:lnTo>
                        <a:pt x="339" y="135"/>
                      </a:lnTo>
                      <a:lnTo>
                        <a:pt x="332" y="135"/>
                      </a:lnTo>
                      <a:lnTo>
                        <a:pt x="339" y="142"/>
                      </a:lnTo>
                      <a:lnTo>
                        <a:pt x="332" y="155"/>
                      </a:lnTo>
                      <a:lnTo>
                        <a:pt x="318" y="162"/>
                      </a:lnTo>
                      <a:lnTo>
                        <a:pt x="325" y="169"/>
                      </a:lnTo>
                      <a:lnTo>
                        <a:pt x="325" y="182"/>
                      </a:lnTo>
                      <a:lnTo>
                        <a:pt x="332" y="176"/>
                      </a:lnTo>
                      <a:lnTo>
                        <a:pt x="332" y="182"/>
                      </a:lnTo>
                      <a:lnTo>
                        <a:pt x="339" y="189"/>
                      </a:lnTo>
                      <a:lnTo>
                        <a:pt x="345" y="189"/>
                      </a:lnTo>
                      <a:lnTo>
                        <a:pt x="352" y="189"/>
                      </a:lnTo>
                      <a:lnTo>
                        <a:pt x="359" y="196"/>
                      </a:lnTo>
                      <a:lnTo>
                        <a:pt x="359" y="189"/>
                      </a:lnTo>
                      <a:lnTo>
                        <a:pt x="366" y="189"/>
                      </a:lnTo>
                      <a:lnTo>
                        <a:pt x="373" y="182"/>
                      </a:lnTo>
                      <a:lnTo>
                        <a:pt x="379" y="189"/>
                      </a:lnTo>
                      <a:lnTo>
                        <a:pt x="379" y="182"/>
                      </a:lnTo>
                      <a:lnTo>
                        <a:pt x="393" y="182"/>
                      </a:lnTo>
                      <a:lnTo>
                        <a:pt x="406" y="189"/>
                      </a:lnTo>
                      <a:lnTo>
                        <a:pt x="406" y="196"/>
                      </a:lnTo>
                      <a:lnTo>
                        <a:pt x="406" y="210"/>
                      </a:lnTo>
                      <a:lnTo>
                        <a:pt x="406" y="223"/>
                      </a:lnTo>
                      <a:lnTo>
                        <a:pt x="406" y="230"/>
                      </a:lnTo>
                      <a:lnTo>
                        <a:pt x="413" y="250"/>
                      </a:lnTo>
                      <a:lnTo>
                        <a:pt x="420" y="257"/>
                      </a:lnTo>
                      <a:lnTo>
                        <a:pt x="413" y="257"/>
                      </a:lnTo>
                      <a:lnTo>
                        <a:pt x="427" y="271"/>
                      </a:lnTo>
                      <a:lnTo>
                        <a:pt x="413" y="271"/>
                      </a:lnTo>
                      <a:lnTo>
                        <a:pt x="406" y="277"/>
                      </a:lnTo>
                      <a:lnTo>
                        <a:pt x="386" y="298"/>
                      </a:lnTo>
                      <a:lnTo>
                        <a:pt x="393" y="338"/>
                      </a:lnTo>
                      <a:lnTo>
                        <a:pt x="400" y="338"/>
                      </a:lnTo>
                      <a:lnTo>
                        <a:pt x="386" y="345"/>
                      </a:lnTo>
                      <a:lnTo>
                        <a:pt x="373" y="352"/>
                      </a:lnTo>
                      <a:lnTo>
                        <a:pt x="366" y="359"/>
                      </a:lnTo>
                      <a:lnTo>
                        <a:pt x="366" y="365"/>
                      </a:lnTo>
                      <a:lnTo>
                        <a:pt x="366" y="372"/>
                      </a:lnTo>
                      <a:lnTo>
                        <a:pt x="366" y="386"/>
                      </a:lnTo>
                      <a:lnTo>
                        <a:pt x="359" y="386"/>
                      </a:lnTo>
                      <a:lnTo>
                        <a:pt x="359" y="392"/>
                      </a:lnTo>
                      <a:lnTo>
                        <a:pt x="359" y="399"/>
                      </a:lnTo>
                      <a:lnTo>
                        <a:pt x="345" y="399"/>
                      </a:lnTo>
                      <a:lnTo>
                        <a:pt x="345" y="406"/>
                      </a:lnTo>
                      <a:lnTo>
                        <a:pt x="339" y="420"/>
                      </a:lnTo>
                      <a:lnTo>
                        <a:pt x="339" y="426"/>
                      </a:lnTo>
                      <a:lnTo>
                        <a:pt x="345" y="440"/>
                      </a:lnTo>
                      <a:lnTo>
                        <a:pt x="352" y="447"/>
                      </a:lnTo>
                      <a:lnTo>
                        <a:pt x="352" y="453"/>
                      </a:lnTo>
                      <a:lnTo>
                        <a:pt x="352" y="460"/>
                      </a:lnTo>
                      <a:lnTo>
                        <a:pt x="359" y="453"/>
                      </a:lnTo>
                      <a:lnTo>
                        <a:pt x="366" y="447"/>
                      </a:lnTo>
                      <a:lnTo>
                        <a:pt x="366" y="453"/>
                      </a:lnTo>
                      <a:lnTo>
                        <a:pt x="366" y="447"/>
                      </a:lnTo>
                      <a:lnTo>
                        <a:pt x="379" y="440"/>
                      </a:lnTo>
                      <a:lnTo>
                        <a:pt x="386" y="433"/>
                      </a:lnTo>
                      <a:lnTo>
                        <a:pt x="400" y="440"/>
                      </a:lnTo>
                      <a:lnTo>
                        <a:pt x="400" y="453"/>
                      </a:lnTo>
                      <a:lnTo>
                        <a:pt x="413" y="453"/>
                      </a:lnTo>
                      <a:lnTo>
                        <a:pt x="427" y="440"/>
                      </a:lnTo>
                      <a:lnTo>
                        <a:pt x="433" y="440"/>
                      </a:lnTo>
                      <a:lnTo>
                        <a:pt x="447" y="440"/>
                      </a:lnTo>
                      <a:lnTo>
                        <a:pt x="454" y="440"/>
                      </a:lnTo>
                      <a:lnTo>
                        <a:pt x="454" y="453"/>
                      </a:lnTo>
                      <a:lnTo>
                        <a:pt x="461" y="460"/>
                      </a:lnTo>
                      <a:lnTo>
                        <a:pt x="461" y="453"/>
                      </a:lnTo>
                      <a:lnTo>
                        <a:pt x="461" y="460"/>
                      </a:lnTo>
                      <a:lnTo>
                        <a:pt x="474" y="474"/>
                      </a:lnTo>
                      <a:lnTo>
                        <a:pt x="481" y="487"/>
                      </a:lnTo>
                      <a:lnTo>
                        <a:pt x="481" y="494"/>
                      </a:lnTo>
                      <a:lnTo>
                        <a:pt x="488" y="501"/>
                      </a:lnTo>
                      <a:lnTo>
                        <a:pt x="488" y="514"/>
                      </a:lnTo>
                      <a:lnTo>
                        <a:pt x="494" y="514"/>
                      </a:lnTo>
                      <a:lnTo>
                        <a:pt x="508" y="548"/>
                      </a:lnTo>
                      <a:lnTo>
                        <a:pt x="515" y="555"/>
                      </a:lnTo>
                      <a:lnTo>
                        <a:pt x="515" y="562"/>
                      </a:lnTo>
                      <a:lnTo>
                        <a:pt x="515" y="569"/>
                      </a:lnTo>
                      <a:lnTo>
                        <a:pt x="535" y="562"/>
                      </a:lnTo>
                      <a:lnTo>
                        <a:pt x="542" y="562"/>
                      </a:lnTo>
                      <a:lnTo>
                        <a:pt x="549" y="555"/>
                      </a:lnTo>
                      <a:lnTo>
                        <a:pt x="555" y="542"/>
                      </a:lnTo>
                      <a:lnTo>
                        <a:pt x="569" y="528"/>
                      </a:lnTo>
                      <a:lnTo>
                        <a:pt x="569" y="521"/>
                      </a:lnTo>
                      <a:lnTo>
                        <a:pt x="569" y="514"/>
                      </a:lnTo>
                      <a:lnTo>
                        <a:pt x="576" y="508"/>
                      </a:lnTo>
                      <a:lnTo>
                        <a:pt x="596" y="494"/>
                      </a:lnTo>
                      <a:lnTo>
                        <a:pt x="610" y="487"/>
                      </a:lnTo>
                      <a:lnTo>
                        <a:pt x="616" y="481"/>
                      </a:lnTo>
                      <a:lnTo>
                        <a:pt x="623" y="481"/>
                      </a:lnTo>
                      <a:lnTo>
                        <a:pt x="630" y="481"/>
                      </a:lnTo>
                      <a:lnTo>
                        <a:pt x="630" y="487"/>
                      </a:lnTo>
                      <a:lnTo>
                        <a:pt x="637" y="487"/>
                      </a:lnTo>
                      <a:lnTo>
                        <a:pt x="643" y="487"/>
                      </a:lnTo>
                      <a:lnTo>
                        <a:pt x="650" y="494"/>
                      </a:lnTo>
                      <a:lnTo>
                        <a:pt x="650" y="501"/>
                      </a:lnTo>
                      <a:lnTo>
                        <a:pt x="650" y="508"/>
                      </a:lnTo>
                      <a:lnTo>
                        <a:pt x="650" y="514"/>
                      </a:lnTo>
                      <a:lnTo>
                        <a:pt x="657" y="514"/>
                      </a:lnTo>
                      <a:lnTo>
                        <a:pt x="650" y="521"/>
                      </a:lnTo>
                      <a:lnTo>
                        <a:pt x="657" y="528"/>
                      </a:lnTo>
                      <a:lnTo>
                        <a:pt x="664" y="535"/>
                      </a:lnTo>
                      <a:lnTo>
                        <a:pt x="677" y="548"/>
                      </a:lnTo>
                      <a:lnTo>
                        <a:pt x="684" y="548"/>
                      </a:lnTo>
                      <a:lnTo>
                        <a:pt x="691" y="569"/>
                      </a:lnTo>
                      <a:lnTo>
                        <a:pt x="704" y="582"/>
                      </a:lnTo>
                      <a:lnTo>
                        <a:pt x="704" y="575"/>
                      </a:lnTo>
                      <a:lnTo>
                        <a:pt x="711" y="575"/>
                      </a:lnTo>
                      <a:lnTo>
                        <a:pt x="718" y="575"/>
                      </a:lnTo>
                      <a:lnTo>
                        <a:pt x="725" y="575"/>
                      </a:lnTo>
                      <a:lnTo>
                        <a:pt x="725" y="562"/>
                      </a:lnTo>
                      <a:lnTo>
                        <a:pt x="718" y="562"/>
                      </a:lnTo>
                      <a:lnTo>
                        <a:pt x="725" y="555"/>
                      </a:lnTo>
                      <a:lnTo>
                        <a:pt x="738" y="562"/>
                      </a:lnTo>
                      <a:lnTo>
                        <a:pt x="745" y="569"/>
                      </a:lnTo>
                      <a:lnTo>
                        <a:pt x="752" y="569"/>
                      </a:lnTo>
                      <a:lnTo>
                        <a:pt x="759" y="562"/>
                      </a:lnTo>
                      <a:lnTo>
                        <a:pt x="759" y="555"/>
                      </a:lnTo>
                      <a:lnTo>
                        <a:pt x="765" y="555"/>
                      </a:lnTo>
                      <a:lnTo>
                        <a:pt x="772" y="548"/>
                      </a:lnTo>
                      <a:lnTo>
                        <a:pt x="779" y="548"/>
                      </a:lnTo>
                      <a:lnTo>
                        <a:pt x="786" y="548"/>
                      </a:lnTo>
                      <a:lnTo>
                        <a:pt x="786" y="555"/>
                      </a:lnTo>
                      <a:lnTo>
                        <a:pt x="786" y="562"/>
                      </a:lnTo>
                      <a:lnTo>
                        <a:pt x="799" y="569"/>
                      </a:lnTo>
                      <a:lnTo>
                        <a:pt x="792" y="575"/>
                      </a:lnTo>
                      <a:lnTo>
                        <a:pt x="792" y="569"/>
                      </a:lnTo>
                      <a:lnTo>
                        <a:pt x="779" y="575"/>
                      </a:lnTo>
                      <a:lnTo>
                        <a:pt x="779" y="569"/>
                      </a:lnTo>
                      <a:lnTo>
                        <a:pt x="772" y="569"/>
                      </a:lnTo>
                      <a:lnTo>
                        <a:pt x="765" y="616"/>
                      </a:lnTo>
                      <a:lnTo>
                        <a:pt x="772" y="616"/>
                      </a:lnTo>
                      <a:lnTo>
                        <a:pt x="759" y="630"/>
                      </a:lnTo>
                      <a:lnTo>
                        <a:pt x="779" y="630"/>
                      </a:lnTo>
                      <a:lnTo>
                        <a:pt x="799" y="643"/>
                      </a:lnTo>
                      <a:lnTo>
                        <a:pt x="806" y="643"/>
                      </a:lnTo>
                      <a:lnTo>
                        <a:pt x="813" y="643"/>
                      </a:lnTo>
                      <a:lnTo>
                        <a:pt x="833" y="630"/>
                      </a:lnTo>
                      <a:lnTo>
                        <a:pt x="847" y="616"/>
                      </a:lnTo>
                      <a:lnTo>
                        <a:pt x="853" y="616"/>
                      </a:lnTo>
                      <a:lnTo>
                        <a:pt x="853" y="609"/>
                      </a:lnTo>
                      <a:lnTo>
                        <a:pt x="867" y="609"/>
                      </a:lnTo>
                      <a:lnTo>
                        <a:pt x="860" y="616"/>
                      </a:lnTo>
                      <a:lnTo>
                        <a:pt x="867" y="616"/>
                      </a:lnTo>
                      <a:lnTo>
                        <a:pt x="887" y="630"/>
                      </a:lnTo>
                      <a:lnTo>
                        <a:pt x="901" y="630"/>
                      </a:lnTo>
                      <a:lnTo>
                        <a:pt x="908" y="630"/>
                      </a:lnTo>
                      <a:lnTo>
                        <a:pt x="921" y="636"/>
                      </a:lnTo>
                      <a:lnTo>
                        <a:pt x="921" y="630"/>
                      </a:lnTo>
                      <a:lnTo>
                        <a:pt x="928" y="623"/>
                      </a:lnTo>
                      <a:lnTo>
                        <a:pt x="948" y="623"/>
                      </a:lnTo>
                      <a:lnTo>
                        <a:pt x="955" y="609"/>
                      </a:lnTo>
                      <a:lnTo>
                        <a:pt x="962" y="609"/>
                      </a:lnTo>
                      <a:lnTo>
                        <a:pt x="969" y="589"/>
                      </a:lnTo>
                      <a:lnTo>
                        <a:pt x="982" y="596"/>
                      </a:lnTo>
                      <a:lnTo>
                        <a:pt x="989" y="582"/>
                      </a:lnTo>
                      <a:lnTo>
                        <a:pt x="989" y="589"/>
                      </a:lnTo>
                      <a:lnTo>
                        <a:pt x="1009" y="596"/>
                      </a:lnTo>
                      <a:lnTo>
                        <a:pt x="1023" y="596"/>
                      </a:lnTo>
                      <a:lnTo>
                        <a:pt x="1030" y="596"/>
                      </a:lnTo>
                      <a:lnTo>
                        <a:pt x="1043" y="596"/>
                      </a:lnTo>
                      <a:lnTo>
                        <a:pt x="1050" y="596"/>
                      </a:lnTo>
                      <a:lnTo>
                        <a:pt x="1057" y="602"/>
                      </a:lnTo>
                      <a:lnTo>
                        <a:pt x="1063" y="602"/>
                      </a:lnTo>
                      <a:lnTo>
                        <a:pt x="1077" y="596"/>
                      </a:lnTo>
                      <a:lnTo>
                        <a:pt x="1084" y="589"/>
                      </a:lnTo>
                      <a:lnTo>
                        <a:pt x="1091" y="602"/>
                      </a:lnTo>
                      <a:lnTo>
                        <a:pt x="1097" y="602"/>
                      </a:lnTo>
                      <a:lnTo>
                        <a:pt x="1097" y="616"/>
                      </a:lnTo>
                      <a:lnTo>
                        <a:pt x="1104" y="630"/>
                      </a:lnTo>
                      <a:lnTo>
                        <a:pt x="1111" y="623"/>
                      </a:lnTo>
                      <a:lnTo>
                        <a:pt x="1118" y="623"/>
                      </a:lnTo>
                      <a:lnTo>
                        <a:pt x="1131" y="636"/>
                      </a:lnTo>
                      <a:lnTo>
                        <a:pt x="1138" y="636"/>
                      </a:lnTo>
                      <a:lnTo>
                        <a:pt x="1138" y="630"/>
                      </a:lnTo>
                      <a:lnTo>
                        <a:pt x="1151" y="636"/>
                      </a:lnTo>
                      <a:lnTo>
                        <a:pt x="1145" y="636"/>
                      </a:lnTo>
                      <a:lnTo>
                        <a:pt x="1145" y="670"/>
                      </a:lnTo>
                      <a:lnTo>
                        <a:pt x="1131" y="670"/>
                      </a:lnTo>
                      <a:lnTo>
                        <a:pt x="1124" y="670"/>
                      </a:lnTo>
                      <a:lnTo>
                        <a:pt x="1124" y="684"/>
                      </a:lnTo>
                      <a:lnTo>
                        <a:pt x="1131" y="684"/>
                      </a:lnTo>
                      <a:lnTo>
                        <a:pt x="1138" y="691"/>
                      </a:lnTo>
                      <a:lnTo>
                        <a:pt x="1145" y="691"/>
                      </a:lnTo>
                      <a:lnTo>
                        <a:pt x="1145" y="697"/>
                      </a:lnTo>
                      <a:lnTo>
                        <a:pt x="1151" y="704"/>
                      </a:lnTo>
                      <a:lnTo>
                        <a:pt x="1158" y="704"/>
                      </a:lnTo>
                      <a:lnTo>
                        <a:pt x="1165" y="724"/>
                      </a:lnTo>
                      <a:lnTo>
                        <a:pt x="1165" y="745"/>
                      </a:lnTo>
                      <a:lnTo>
                        <a:pt x="1165" y="758"/>
                      </a:lnTo>
                      <a:lnTo>
                        <a:pt x="1165" y="765"/>
                      </a:lnTo>
                      <a:lnTo>
                        <a:pt x="1165" y="779"/>
                      </a:lnTo>
                      <a:lnTo>
                        <a:pt x="1165" y="792"/>
                      </a:lnTo>
                      <a:lnTo>
                        <a:pt x="1158" y="799"/>
                      </a:lnTo>
                      <a:lnTo>
                        <a:pt x="1158" y="806"/>
                      </a:lnTo>
                      <a:lnTo>
                        <a:pt x="1165" y="812"/>
                      </a:lnTo>
                      <a:lnTo>
                        <a:pt x="1172" y="806"/>
                      </a:lnTo>
                      <a:lnTo>
                        <a:pt x="1179" y="812"/>
                      </a:lnTo>
                      <a:lnTo>
                        <a:pt x="1185" y="806"/>
                      </a:lnTo>
                      <a:lnTo>
                        <a:pt x="1185" y="812"/>
                      </a:lnTo>
                      <a:lnTo>
                        <a:pt x="1179" y="812"/>
                      </a:lnTo>
                      <a:lnTo>
                        <a:pt x="1179" y="819"/>
                      </a:lnTo>
                      <a:lnTo>
                        <a:pt x="1192" y="819"/>
                      </a:lnTo>
                      <a:lnTo>
                        <a:pt x="1192" y="826"/>
                      </a:lnTo>
                      <a:lnTo>
                        <a:pt x="1199" y="833"/>
                      </a:lnTo>
                      <a:lnTo>
                        <a:pt x="1199" y="840"/>
                      </a:lnTo>
                      <a:lnTo>
                        <a:pt x="1199" y="846"/>
                      </a:lnTo>
                      <a:lnTo>
                        <a:pt x="1206" y="846"/>
                      </a:lnTo>
                      <a:lnTo>
                        <a:pt x="1206" y="860"/>
                      </a:lnTo>
                      <a:lnTo>
                        <a:pt x="1199" y="867"/>
                      </a:lnTo>
                      <a:lnTo>
                        <a:pt x="1192" y="880"/>
                      </a:lnTo>
                      <a:lnTo>
                        <a:pt x="1192" y="901"/>
                      </a:lnTo>
                      <a:lnTo>
                        <a:pt x="1192" y="907"/>
                      </a:lnTo>
                      <a:lnTo>
                        <a:pt x="1192" y="921"/>
                      </a:lnTo>
                      <a:lnTo>
                        <a:pt x="1185" y="928"/>
                      </a:lnTo>
                      <a:lnTo>
                        <a:pt x="1179" y="928"/>
                      </a:lnTo>
                      <a:lnTo>
                        <a:pt x="1179" y="921"/>
                      </a:lnTo>
                      <a:lnTo>
                        <a:pt x="1179" y="928"/>
                      </a:lnTo>
                      <a:lnTo>
                        <a:pt x="1179" y="921"/>
                      </a:lnTo>
                      <a:lnTo>
                        <a:pt x="1172" y="921"/>
                      </a:lnTo>
                      <a:lnTo>
                        <a:pt x="1165" y="921"/>
                      </a:lnTo>
                      <a:lnTo>
                        <a:pt x="1158" y="928"/>
                      </a:lnTo>
                      <a:lnTo>
                        <a:pt x="1145" y="934"/>
                      </a:lnTo>
                      <a:lnTo>
                        <a:pt x="1138" y="941"/>
                      </a:lnTo>
                      <a:lnTo>
                        <a:pt x="1138" y="948"/>
                      </a:lnTo>
                      <a:lnTo>
                        <a:pt x="1131" y="948"/>
                      </a:lnTo>
                      <a:lnTo>
                        <a:pt x="1124" y="948"/>
                      </a:lnTo>
                      <a:lnTo>
                        <a:pt x="1118" y="948"/>
                      </a:lnTo>
                      <a:lnTo>
                        <a:pt x="1097" y="955"/>
                      </a:lnTo>
                      <a:lnTo>
                        <a:pt x="1091" y="962"/>
                      </a:lnTo>
                      <a:lnTo>
                        <a:pt x="1084" y="962"/>
                      </a:lnTo>
                      <a:lnTo>
                        <a:pt x="1070" y="968"/>
                      </a:lnTo>
                      <a:lnTo>
                        <a:pt x="1063" y="975"/>
                      </a:lnTo>
                      <a:lnTo>
                        <a:pt x="1050" y="962"/>
                      </a:lnTo>
                      <a:lnTo>
                        <a:pt x="1043" y="968"/>
                      </a:lnTo>
                      <a:lnTo>
                        <a:pt x="1030" y="968"/>
                      </a:lnTo>
                      <a:lnTo>
                        <a:pt x="1016" y="975"/>
                      </a:lnTo>
                      <a:lnTo>
                        <a:pt x="989" y="989"/>
                      </a:lnTo>
                      <a:lnTo>
                        <a:pt x="982" y="989"/>
                      </a:lnTo>
                      <a:lnTo>
                        <a:pt x="975" y="982"/>
                      </a:lnTo>
                      <a:lnTo>
                        <a:pt x="962" y="989"/>
                      </a:lnTo>
                      <a:lnTo>
                        <a:pt x="962" y="995"/>
                      </a:lnTo>
                      <a:lnTo>
                        <a:pt x="962" y="989"/>
                      </a:lnTo>
                      <a:lnTo>
                        <a:pt x="955" y="982"/>
                      </a:lnTo>
                      <a:lnTo>
                        <a:pt x="948" y="989"/>
                      </a:lnTo>
                      <a:lnTo>
                        <a:pt x="941" y="989"/>
                      </a:lnTo>
                      <a:lnTo>
                        <a:pt x="935" y="989"/>
                      </a:lnTo>
                      <a:lnTo>
                        <a:pt x="928" y="989"/>
                      </a:lnTo>
                      <a:lnTo>
                        <a:pt x="914" y="995"/>
                      </a:lnTo>
                      <a:lnTo>
                        <a:pt x="908" y="995"/>
                      </a:lnTo>
                      <a:lnTo>
                        <a:pt x="901" y="1002"/>
                      </a:lnTo>
                      <a:lnTo>
                        <a:pt x="894" y="995"/>
                      </a:lnTo>
                      <a:lnTo>
                        <a:pt x="887" y="995"/>
                      </a:lnTo>
                      <a:lnTo>
                        <a:pt x="881" y="995"/>
                      </a:lnTo>
                      <a:lnTo>
                        <a:pt x="874" y="995"/>
                      </a:lnTo>
                      <a:lnTo>
                        <a:pt x="874" y="1002"/>
                      </a:lnTo>
                      <a:lnTo>
                        <a:pt x="874" y="1009"/>
                      </a:lnTo>
                      <a:lnTo>
                        <a:pt x="867" y="1009"/>
                      </a:lnTo>
                      <a:lnTo>
                        <a:pt x="860" y="1002"/>
                      </a:lnTo>
                      <a:lnTo>
                        <a:pt x="860" y="1009"/>
                      </a:lnTo>
                      <a:lnTo>
                        <a:pt x="853" y="1009"/>
                      </a:lnTo>
                      <a:lnTo>
                        <a:pt x="847" y="1009"/>
                      </a:lnTo>
                      <a:lnTo>
                        <a:pt x="833" y="1002"/>
                      </a:lnTo>
                      <a:lnTo>
                        <a:pt x="826" y="1009"/>
                      </a:lnTo>
                      <a:lnTo>
                        <a:pt x="820" y="1016"/>
                      </a:lnTo>
                      <a:lnTo>
                        <a:pt x="813" y="1016"/>
                      </a:lnTo>
                      <a:lnTo>
                        <a:pt x="813" y="1022"/>
                      </a:lnTo>
                      <a:lnTo>
                        <a:pt x="806" y="1022"/>
                      </a:lnTo>
                      <a:lnTo>
                        <a:pt x="799" y="1022"/>
                      </a:lnTo>
                      <a:lnTo>
                        <a:pt x="799" y="1029"/>
                      </a:lnTo>
                      <a:lnTo>
                        <a:pt x="792" y="1029"/>
                      </a:lnTo>
                      <a:lnTo>
                        <a:pt x="786" y="1029"/>
                      </a:lnTo>
                      <a:lnTo>
                        <a:pt x="786" y="1036"/>
                      </a:lnTo>
                      <a:lnTo>
                        <a:pt x="772" y="1036"/>
                      </a:lnTo>
                      <a:lnTo>
                        <a:pt x="772" y="1043"/>
                      </a:lnTo>
                      <a:lnTo>
                        <a:pt x="759" y="1036"/>
                      </a:lnTo>
                      <a:lnTo>
                        <a:pt x="752" y="1036"/>
                      </a:lnTo>
                      <a:lnTo>
                        <a:pt x="745" y="1036"/>
                      </a:lnTo>
                      <a:lnTo>
                        <a:pt x="738" y="1043"/>
                      </a:lnTo>
                      <a:lnTo>
                        <a:pt x="745" y="1043"/>
                      </a:lnTo>
                      <a:lnTo>
                        <a:pt x="745" y="1050"/>
                      </a:lnTo>
                      <a:lnTo>
                        <a:pt x="745" y="1056"/>
                      </a:lnTo>
                      <a:lnTo>
                        <a:pt x="765" y="1090"/>
                      </a:lnTo>
                      <a:lnTo>
                        <a:pt x="759" y="1090"/>
                      </a:lnTo>
                      <a:lnTo>
                        <a:pt x="752" y="1097"/>
                      </a:lnTo>
                      <a:lnTo>
                        <a:pt x="759" y="1111"/>
                      </a:lnTo>
                      <a:lnTo>
                        <a:pt x="752" y="1111"/>
                      </a:lnTo>
                      <a:lnTo>
                        <a:pt x="752" y="1117"/>
                      </a:lnTo>
                      <a:lnTo>
                        <a:pt x="759" y="1138"/>
                      </a:lnTo>
                      <a:lnTo>
                        <a:pt x="772" y="1138"/>
                      </a:lnTo>
                      <a:lnTo>
                        <a:pt x="779" y="1138"/>
                      </a:lnTo>
                      <a:lnTo>
                        <a:pt x="779" y="1144"/>
                      </a:lnTo>
                      <a:lnTo>
                        <a:pt x="779" y="1171"/>
                      </a:lnTo>
                      <a:lnTo>
                        <a:pt x="772" y="1171"/>
                      </a:lnTo>
                      <a:lnTo>
                        <a:pt x="765" y="1165"/>
                      </a:lnTo>
                      <a:lnTo>
                        <a:pt x="759" y="1165"/>
                      </a:lnTo>
                      <a:lnTo>
                        <a:pt x="752" y="1165"/>
                      </a:lnTo>
                      <a:lnTo>
                        <a:pt x="752" y="1151"/>
                      </a:lnTo>
                      <a:lnTo>
                        <a:pt x="732" y="1138"/>
                      </a:lnTo>
                      <a:lnTo>
                        <a:pt x="725" y="1144"/>
                      </a:lnTo>
                      <a:lnTo>
                        <a:pt x="718" y="1151"/>
                      </a:lnTo>
                      <a:lnTo>
                        <a:pt x="704" y="1158"/>
                      </a:lnTo>
                      <a:lnTo>
                        <a:pt x="698" y="1158"/>
                      </a:lnTo>
                      <a:lnTo>
                        <a:pt x="691" y="1158"/>
                      </a:lnTo>
                      <a:lnTo>
                        <a:pt x="677" y="1144"/>
                      </a:lnTo>
                      <a:lnTo>
                        <a:pt x="671" y="1138"/>
                      </a:lnTo>
                      <a:lnTo>
                        <a:pt x="664" y="1151"/>
                      </a:lnTo>
                      <a:lnTo>
                        <a:pt x="664" y="1158"/>
                      </a:lnTo>
                      <a:lnTo>
                        <a:pt x="671" y="1165"/>
                      </a:lnTo>
                      <a:lnTo>
                        <a:pt x="677" y="1171"/>
                      </a:lnTo>
                      <a:lnTo>
                        <a:pt x="684" y="1178"/>
                      </a:lnTo>
                      <a:lnTo>
                        <a:pt x="691" y="1185"/>
                      </a:lnTo>
                      <a:lnTo>
                        <a:pt x="684" y="1192"/>
                      </a:lnTo>
                      <a:lnTo>
                        <a:pt x="691" y="1192"/>
                      </a:lnTo>
                      <a:lnTo>
                        <a:pt x="677" y="1199"/>
                      </a:lnTo>
                      <a:lnTo>
                        <a:pt x="671" y="1205"/>
                      </a:lnTo>
                      <a:lnTo>
                        <a:pt x="664" y="1212"/>
                      </a:lnTo>
                      <a:lnTo>
                        <a:pt x="657" y="1226"/>
                      </a:lnTo>
                      <a:lnTo>
                        <a:pt x="650" y="1232"/>
                      </a:lnTo>
                      <a:lnTo>
                        <a:pt x="643" y="1239"/>
                      </a:lnTo>
                      <a:lnTo>
                        <a:pt x="637" y="1246"/>
                      </a:lnTo>
                      <a:lnTo>
                        <a:pt x="623" y="1246"/>
                      </a:lnTo>
                      <a:lnTo>
                        <a:pt x="623" y="1253"/>
                      </a:lnTo>
                      <a:lnTo>
                        <a:pt x="623" y="1266"/>
                      </a:lnTo>
                      <a:lnTo>
                        <a:pt x="623" y="1273"/>
                      </a:lnTo>
                      <a:lnTo>
                        <a:pt x="630" y="1287"/>
                      </a:lnTo>
                      <a:lnTo>
                        <a:pt x="637" y="1287"/>
                      </a:lnTo>
                      <a:lnTo>
                        <a:pt x="637" y="1293"/>
                      </a:lnTo>
                      <a:lnTo>
                        <a:pt x="643" y="1307"/>
                      </a:lnTo>
                      <a:lnTo>
                        <a:pt x="637" y="1314"/>
                      </a:lnTo>
                      <a:lnTo>
                        <a:pt x="630" y="1314"/>
                      </a:lnTo>
                      <a:lnTo>
                        <a:pt x="610" y="1300"/>
                      </a:lnTo>
                      <a:lnTo>
                        <a:pt x="596" y="1293"/>
                      </a:lnTo>
                      <a:lnTo>
                        <a:pt x="589" y="1300"/>
                      </a:lnTo>
                      <a:lnTo>
                        <a:pt x="576" y="1307"/>
                      </a:lnTo>
                      <a:lnTo>
                        <a:pt x="569" y="1314"/>
                      </a:lnTo>
                      <a:lnTo>
                        <a:pt x="562" y="1327"/>
                      </a:lnTo>
                      <a:lnTo>
                        <a:pt x="562" y="1334"/>
                      </a:lnTo>
                      <a:lnTo>
                        <a:pt x="555" y="1334"/>
                      </a:lnTo>
                      <a:lnTo>
                        <a:pt x="549" y="1334"/>
                      </a:lnTo>
                      <a:lnTo>
                        <a:pt x="542" y="1334"/>
                      </a:lnTo>
                      <a:lnTo>
                        <a:pt x="535" y="1334"/>
                      </a:lnTo>
                      <a:lnTo>
                        <a:pt x="522" y="1341"/>
                      </a:lnTo>
                      <a:lnTo>
                        <a:pt x="508" y="1334"/>
                      </a:lnTo>
                      <a:lnTo>
                        <a:pt x="501" y="1341"/>
                      </a:lnTo>
                      <a:lnTo>
                        <a:pt x="494" y="1348"/>
                      </a:lnTo>
                      <a:lnTo>
                        <a:pt x="488" y="1348"/>
                      </a:lnTo>
                      <a:lnTo>
                        <a:pt x="481" y="1354"/>
                      </a:lnTo>
                      <a:lnTo>
                        <a:pt x="474" y="1368"/>
                      </a:lnTo>
                      <a:lnTo>
                        <a:pt x="474" y="1381"/>
                      </a:lnTo>
                      <a:lnTo>
                        <a:pt x="481" y="1381"/>
                      </a:lnTo>
                      <a:lnTo>
                        <a:pt x="467" y="1388"/>
                      </a:lnTo>
                      <a:lnTo>
                        <a:pt x="440" y="1388"/>
                      </a:lnTo>
                      <a:lnTo>
                        <a:pt x="433" y="1395"/>
                      </a:lnTo>
                      <a:lnTo>
                        <a:pt x="427" y="1388"/>
                      </a:lnTo>
                      <a:lnTo>
                        <a:pt x="433" y="1388"/>
                      </a:lnTo>
                      <a:lnTo>
                        <a:pt x="427" y="1381"/>
                      </a:lnTo>
                      <a:lnTo>
                        <a:pt x="420" y="1381"/>
                      </a:lnTo>
                      <a:lnTo>
                        <a:pt x="413" y="1368"/>
                      </a:lnTo>
                      <a:lnTo>
                        <a:pt x="406" y="1368"/>
                      </a:lnTo>
                      <a:lnTo>
                        <a:pt x="400" y="1361"/>
                      </a:lnTo>
                      <a:lnTo>
                        <a:pt x="393" y="1361"/>
                      </a:lnTo>
                      <a:lnTo>
                        <a:pt x="386" y="1361"/>
                      </a:lnTo>
                      <a:lnTo>
                        <a:pt x="379" y="1354"/>
                      </a:lnTo>
                      <a:lnTo>
                        <a:pt x="373" y="1348"/>
                      </a:lnTo>
                      <a:lnTo>
                        <a:pt x="359" y="1341"/>
                      </a:lnTo>
                      <a:lnTo>
                        <a:pt x="352" y="1341"/>
                      </a:lnTo>
                      <a:lnTo>
                        <a:pt x="352" y="1327"/>
                      </a:lnTo>
                      <a:lnTo>
                        <a:pt x="345" y="1327"/>
                      </a:lnTo>
                      <a:lnTo>
                        <a:pt x="339" y="1327"/>
                      </a:lnTo>
                      <a:lnTo>
                        <a:pt x="332" y="1327"/>
                      </a:lnTo>
                      <a:lnTo>
                        <a:pt x="332" y="1321"/>
                      </a:lnTo>
                      <a:lnTo>
                        <a:pt x="332" y="1314"/>
                      </a:lnTo>
                      <a:lnTo>
                        <a:pt x="318" y="1314"/>
                      </a:lnTo>
                      <a:lnTo>
                        <a:pt x="312" y="1314"/>
                      </a:lnTo>
                      <a:lnTo>
                        <a:pt x="298" y="1321"/>
                      </a:lnTo>
                      <a:lnTo>
                        <a:pt x="278" y="1334"/>
                      </a:lnTo>
                      <a:lnTo>
                        <a:pt x="271" y="1341"/>
                      </a:lnTo>
                      <a:lnTo>
                        <a:pt x="264" y="1341"/>
                      </a:lnTo>
                      <a:lnTo>
                        <a:pt x="257" y="1334"/>
                      </a:lnTo>
                      <a:lnTo>
                        <a:pt x="251" y="1334"/>
                      </a:lnTo>
                      <a:lnTo>
                        <a:pt x="230" y="1327"/>
                      </a:lnTo>
                      <a:lnTo>
                        <a:pt x="230" y="1334"/>
                      </a:lnTo>
                      <a:lnTo>
                        <a:pt x="224" y="1341"/>
                      </a:lnTo>
                      <a:lnTo>
                        <a:pt x="210" y="1341"/>
                      </a:lnTo>
                      <a:lnTo>
                        <a:pt x="210" y="1348"/>
                      </a:lnTo>
                      <a:lnTo>
                        <a:pt x="210" y="1341"/>
                      </a:lnTo>
                      <a:lnTo>
                        <a:pt x="203" y="1341"/>
                      </a:lnTo>
                      <a:lnTo>
                        <a:pt x="203" y="1334"/>
                      </a:lnTo>
                      <a:lnTo>
                        <a:pt x="196" y="1327"/>
                      </a:lnTo>
                      <a:lnTo>
                        <a:pt x="190" y="1321"/>
                      </a:lnTo>
                      <a:lnTo>
                        <a:pt x="183" y="1314"/>
                      </a:lnTo>
                      <a:lnTo>
                        <a:pt x="176" y="1314"/>
                      </a:lnTo>
                      <a:lnTo>
                        <a:pt x="169" y="1314"/>
                      </a:lnTo>
                      <a:lnTo>
                        <a:pt x="169" y="1307"/>
                      </a:lnTo>
                      <a:lnTo>
                        <a:pt x="163" y="1300"/>
                      </a:lnTo>
                      <a:lnTo>
                        <a:pt x="163" y="1307"/>
                      </a:lnTo>
                      <a:lnTo>
                        <a:pt x="156" y="1307"/>
                      </a:lnTo>
                      <a:lnTo>
                        <a:pt x="149" y="1307"/>
                      </a:lnTo>
                      <a:lnTo>
                        <a:pt x="142" y="1307"/>
                      </a:lnTo>
                      <a:lnTo>
                        <a:pt x="142" y="1300"/>
                      </a:lnTo>
                      <a:lnTo>
                        <a:pt x="135" y="1314"/>
                      </a:lnTo>
                      <a:lnTo>
                        <a:pt x="129" y="1307"/>
                      </a:lnTo>
                      <a:lnTo>
                        <a:pt x="135" y="1300"/>
                      </a:lnTo>
                      <a:lnTo>
                        <a:pt x="129" y="1300"/>
                      </a:lnTo>
                      <a:lnTo>
                        <a:pt x="129" y="1293"/>
                      </a:lnTo>
                      <a:lnTo>
                        <a:pt x="129" y="1287"/>
                      </a:lnTo>
                      <a:lnTo>
                        <a:pt x="122" y="1287"/>
                      </a:lnTo>
                      <a:lnTo>
                        <a:pt x="122" y="1280"/>
                      </a:lnTo>
                      <a:lnTo>
                        <a:pt x="115" y="1273"/>
                      </a:lnTo>
                      <a:lnTo>
                        <a:pt x="115" y="1266"/>
                      </a:lnTo>
                      <a:lnTo>
                        <a:pt x="108" y="1266"/>
                      </a:lnTo>
                      <a:lnTo>
                        <a:pt x="102" y="1266"/>
                      </a:lnTo>
                      <a:lnTo>
                        <a:pt x="95" y="1266"/>
                      </a:lnTo>
                      <a:lnTo>
                        <a:pt x="88" y="1266"/>
                      </a:lnTo>
                      <a:lnTo>
                        <a:pt x="75" y="1266"/>
                      </a:lnTo>
                      <a:lnTo>
                        <a:pt x="68" y="1280"/>
                      </a:lnTo>
                      <a:lnTo>
                        <a:pt x="75" y="1287"/>
                      </a:lnTo>
                      <a:lnTo>
                        <a:pt x="68" y="1287"/>
                      </a:lnTo>
                      <a:lnTo>
                        <a:pt x="61" y="1280"/>
                      </a:lnTo>
                      <a:lnTo>
                        <a:pt x="54" y="1280"/>
                      </a:lnTo>
                      <a:lnTo>
                        <a:pt x="41" y="1287"/>
                      </a:lnTo>
                      <a:lnTo>
                        <a:pt x="34" y="1287"/>
                      </a:lnTo>
                      <a:lnTo>
                        <a:pt x="41" y="1287"/>
                      </a:lnTo>
                      <a:lnTo>
                        <a:pt x="34" y="1280"/>
                      </a:lnTo>
                      <a:lnTo>
                        <a:pt x="27" y="1273"/>
                      </a:lnTo>
                      <a:lnTo>
                        <a:pt x="34" y="1273"/>
                      </a:lnTo>
                      <a:lnTo>
                        <a:pt x="27" y="1266"/>
                      </a:lnTo>
                      <a:lnTo>
                        <a:pt x="41" y="1260"/>
                      </a:lnTo>
                      <a:lnTo>
                        <a:pt x="47" y="1253"/>
                      </a:lnTo>
                      <a:lnTo>
                        <a:pt x="54" y="1246"/>
                      </a:lnTo>
                      <a:lnTo>
                        <a:pt x="54" y="1239"/>
                      </a:lnTo>
                      <a:lnTo>
                        <a:pt x="54" y="1232"/>
                      </a:lnTo>
                      <a:lnTo>
                        <a:pt x="61" y="1232"/>
                      </a:lnTo>
                      <a:lnTo>
                        <a:pt x="61" y="1239"/>
                      </a:lnTo>
                      <a:lnTo>
                        <a:pt x="68" y="1232"/>
                      </a:lnTo>
                      <a:lnTo>
                        <a:pt x="68" y="1226"/>
                      </a:lnTo>
                      <a:lnTo>
                        <a:pt x="68" y="1219"/>
                      </a:lnTo>
                      <a:lnTo>
                        <a:pt x="61" y="1199"/>
                      </a:lnTo>
                      <a:lnTo>
                        <a:pt x="61" y="1192"/>
                      </a:lnTo>
                      <a:lnTo>
                        <a:pt x="75" y="1185"/>
                      </a:lnTo>
                      <a:lnTo>
                        <a:pt x="68" y="1185"/>
                      </a:lnTo>
                      <a:lnTo>
                        <a:pt x="68" y="1171"/>
                      </a:lnTo>
                      <a:lnTo>
                        <a:pt x="68" y="1158"/>
                      </a:lnTo>
                      <a:lnTo>
                        <a:pt x="61" y="1151"/>
                      </a:lnTo>
                      <a:lnTo>
                        <a:pt x="61" y="1138"/>
                      </a:lnTo>
                      <a:lnTo>
                        <a:pt x="61" y="1131"/>
                      </a:lnTo>
                      <a:lnTo>
                        <a:pt x="54" y="1124"/>
                      </a:lnTo>
                      <a:lnTo>
                        <a:pt x="47" y="1117"/>
                      </a:lnTo>
                      <a:lnTo>
                        <a:pt x="47" y="1104"/>
                      </a:lnTo>
                      <a:lnTo>
                        <a:pt x="41" y="1083"/>
                      </a:lnTo>
                      <a:lnTo>
                        <a:pt x="41" y="1077"/>
                      </a:lnTo>
                      <a:lnTo>
                        <a:pt x="41" y="1070"/>
                      </a:lnTo>
                      <a:lnTo>
                        <a:pt x="41" y="1056"/>
                      </a:lnTo>
                      <a:lnTo>
                        <a:pt x="47" y="1043"/>
                      </a:lnTo>
                      <a:lnTo>
                        <a:pt x="54" y="1036"/>
                      </a:lnTo>
                      <a:lnTo>
                        <a:pt x="61" y="1022"/>
                      </a:lnTo>
                      <a:lnTo>
                        <a:pt x="54" y="1009"/>
                      </a:lnTo>
                      <a:lnTo>
                        <a:pt x="34" y="1002"/>
                      </a:lnTo>
                      <a:lnTo>
                        <a:pt x="41" y="995"/>
                      </a:lnTo>
                      <a:lnTo>
                        <a:pt x="41" y="982"/>
                      </a:lnTo>
                      <a:lnTo>
                        <a:pt x="47" y="982"/>
                      </a:lnTo>
                      <a:lnTo>
                        <a:pt x="41" y="975"/>
                      </a:lnTo>
                      <a:lnTo>
                        <a:pt x="47" y="975"/>
                      </a:lnTo>
                      <a:lnTo>
                        <a:pt x="47" y="968"/>
                      </a:lnTo>
                      <a:lnTo>
                        <a:pt x="41" y="968"/>
                      </a:lnTo>
                      <a:lnTo>
                        <a:pt x="41" y="962"/>
                      </a:lnTo>
                      <a:lnTo>
                        <a:pt x="34" y="941"/>
                      </a:lnTo>
                      <a:lnTo>
                        <a:pt x="41" y="948"/>
                      </a:lnTo>
                      <a:lnTo>
                        <a:pt x="54" y="941"/>
                      </a:lnTo>
                      <a:lnTo>
                        <a:pt x="61" y="934"/>
                      </a:lnTo>
                      <a:lnTo>
                        <a:pt x="75" y="921"/>
                      </a:lnTo>
                      <a:lnTo>
                        <a:pt x="81" y="921"/>
                      </a:lnTo>
                      <a:lnTo>
                        <a:pt x="95" y="914"/>
                      </a:lnTo>
                      <a:lnTo>
                        <a:pt x="102" y="921"/>
                      </a:lnTo>
                      <a:lnTo>
                        <a:pt x="108" y="914"/>
                      </a:lnTo>
                      <a:lnTo>
                        <a:pt x="122" y="901"/>
                      </a:lnTo>
                      <a:lnTo>
                        <a:pt x="129" y="901"/>
                      </a:lnTo>
                      <a:lnTo>
                        <a:pt x="135" y="894"/>
                      </a:lnTo>
                      <a:lnTo>
                        <a:pt x="129" y="887"/>
                      </a:lnTo>
                      <a:lnTo>
                        <a:pt x="129" y="880"/>
                      </a:lnTo>
                      <a:lnTo>
                        <a:pt x="122" y="873"/>
                      </a:lnTo>
                      <a:lnTo>
                        <a:pt x="115" y="873"/>
                      </a:lnTo>
                      <a:lnTo>
                        <a:pt x="115" y="867"/>
                      </a:lnTo>
                      <a:lnTo>
                        <a:pt x="108" y="867"/>
                      </a:lnTo>
                      <a:lnTo>
                        <a:pt x="102" y="867"/>
                      </a:lnTo>
                      <a:lnTo>
                        <a:pt x="95" y="867"/>
                      </a:lnTo>
                      <a:lnTo>
                        <a:pt x="95" y="860"/>
                      </a:lnTo>
                      <a:lnTo>
                        <a:pt x="95" y="853"/>
                      </a:lnTo>
                      <a:lnTo>
                        <a:pt x="88" y="853"/>
                      </a:lnTo>
                      <a:lnTo>
                        <a:pt x="95" y="846"/>
                      </a:lnTo>
                      <a:lnTo>
                        <a:pt x="88" y="846"/>
                      </a:lnTo>
                      <a:lnTo>
                        <a:pt x="81" y="840"/>
                      </a:lnTo>
                      <a:lnTo>
                        <a:pt x="88" y="826"/>
                      </a:lnTo>
                      <a:lnTo>
                        <a:pt x="102" y="819"/>
                      </a:lnTo>
                      <a:lnTo>
                        <a:pt x="102" y="812"/>
                      </a:lnTo>
                      <a:lnTo>
                        <a:pt x="102" y="806"/>
                      </a:lnTo>
                      <a:lnTo>
                        <a:pt x="95" y="799"/>
                      </a:lnTo>
                      <a:lnTo>
                        <a:pt x="81" y="799"/>
                      </a:lnTo>
                      <a:lnTo>
                        <a:pt x="68" y="799"/>
                      </a:lnTo>
                      <a:lnTo>
                        <a:pt x="68" y="792"/>
                      </a:lnTo>
                      <a:lnTo>
                        <a:pt x="61" y="792"/>
                      </a:lnTo>
                      <a:lnTo>
                        <a:pt x="47" y="785"/>
                      </a:lnTo>
                      <a:lnTo>
                        <a:pt x="54" y="779"/>
                      </a:lnTo>
                      <a:lnTo>
                        <a:pt x="54" y="772"/>
                      </a:lnTo>
                      <a:lnTo>
                        <a:pt x="54" y="765"/>
                      </a:lnTo>
                      <a:lnTo>
                        <a:pt x="61" y="765"/>
                      </a:lnTo>
                      <a:lnTo>
                        <a:pt x="54" y="758"/>
                      </a:lnTo>
                      <a:lnTo>
                        <a:pt x="54" y="752"/>
                      </a:lnTo>
                      <a:lnTo>
                        <a:pt x="61" y="738"/>
                      </a:lnTo>
                      <a:lnTo>
                        <a:pt x="54" y="724"/>
                      </a:lnTo>
                      <a:lnTo>
                        <a:pt x="54" y="711"/>
                      </a:lnTo>
                      <a:lnTo>
                        <a:pt x="47" y="711"/>
                      </a:lnTo>
                      <a:lnTo>
                        <a:pt x="41" y="691"/>
                      </a:lnTo>
                      <a:lnTo>
                        <a:pt x="27" y="691"/>
                      </a:lnTo>
                      <a:lnTo>
                        <a:pt x="34" y="670"/>
                      </a:lnTo>
                      <a:lnTo>
                        <a:pt x="27" y="657"/>
                      </a:lnTo>
                      <a:lnTo>
                        <a:pt x="20" y="657"/>
                      </a:lnTo>
                      <a:lnTo>
                        <a:pt x="20" y="663"/>
                      </a:lnTo>
                      <a:lnTo>
                        <a:pt x="20" y="670"/>
                      </a:lnTo>
                      <a:lnTo>
                        <a:pt x="14" y="670"/>
                      </a:lnTo>
                      <a:lnTo>
                        <a:pt x="14" y="657"/>
                      </a:lnTo>
                      <a:lnTo>
                        <a:pt x="0" y="630"/>
                      </a:lnTo>
                      <a:lnTo>
                        <a:pt x="0" y="623"/>
                      </a:lnTo>
                      <a:lnTo>
                        <a:pt x="20" y="602"/>
                      </a:lnTo>
                      <a:lnTo>
                        <a:pt x="41" y="602"/>
                      </a:lnTo>
                      <a:lnTo>
                        <a:pt x="47" y="589"/>
                      </a:lnTo>
                      <a:lnTo>
                        <a:pt x="54" y="589"/>
                      </a:lnTo>
                      <a:lnTo>
                        <a:pt x="61" y="589"/>
                      </a:lnTo>
                      <a:lnTo>
                        <a:pt x="61" y="596"/>
                      </a:lnTo>
                      <a:lnTo>
                        <a:pt x="61" y="589"/>
                      </a:lnTo>
                      <a:lnTo>
                        <a:pt x="68" y="589"/>
                      </a:lnTo>
                      <a:lnTo>
                        <a:pt x="102" y="562"/>
                      </a:lnTo>
                      <a:lnTo>
                        <a:pt x="102" y="555"/>
                      </a:lnTo>
                      <a:lnTo>
                        <a:pt x="95" y="548"/>
                      </a:lnTo>
                      <a:lnTo>
                        <a:pt x="88" y="548"/>
                      </a:lnTo>
                      <a:lnTo>
                        <a:pt x="81" y="548"/>
                      </a:lnTo>
                      <a:lnTo>
                        <a:pt x="75" y="548"/>
                      </a:lnTo>
                      <a:lnTo>
                        <a:pt x="61" y="548"/>
                      </a:lnTo>
                      <a:lnTo>
                        <a:pt x="54" y="542"/>
                      </a:lnTo>
                      <a:lnTo>
                        <a:pt x="61" y="542"/>
                      </a:lnTo>
                      <a:lnTo>
                        <a:pt x="68" y="535"/>
                      </a:lnTo>
                      <a:lnTo>
                        <a:pt x="61" y="535"/>
                      </a:lnTo>
                      <a:lnTo>
                        <a:pt x="75" y="514"/>
                      </a:lnTo>
                      <a:lnTo>
                        <a:pt x="75" y="508"/>
                      </a:lnTo>
                      <a:lnTo>
                        <a:pt x="81" y="501"/>
                      </a:lnTo>
                      <a:lnTo>
                        <a:pt x="75" y="487"/>
                      </a:lnTo>
                      <a:lnTo>
                        <a:pt x="75" y="474"/>
                      </a:lnTo>
                      <a:lnTo>
                        <a:pt x="81" y="460"/>
                      </a:lnTo>
                      <a:lnTo>
                        <a:pt x="88" y="453"/>
                      </a:lnTo>
                      <a:lnTo>
                        <a:pt x="88" y="440"/>
                      </a:lnTo>
                      <a:lnTo>
                        <a:pt x="75" y="426"/>
                      </a:lnTo>
                      <a:lnTo>
                        <a:pt x="68" y="420"/>
                      </a:lnTo>
                      <a:lnTo>
                        <a:pt x="54" y="420"/>
                      </a:lnTo>
                      <a:lnTo>
                        <a:pt x="61" y="413"/>
                      </a:lnTo>
                      <a:lnTo>
                        <a:pt x="81" y="406"/>
                      </a:lnTo>
                      <a:lnTo>
                        <a:pt x="88" y="392"/>
                      </a:lnTo>
                      <a:lnTo>
                        <a:pt x="95" y="386"/>
                      </a:lnTo>
                      <a:lnTo>
                        <a:pt x="102" y="379"/>
                      </a:lnTo>
                      <a:lnTo>
                        <a:pt x="108" y="372"/>
                      </a:lnTo>
                      <a:lnTo>
                        <a:pt x="115" y="372"/>
                      </a:lnTo>
                      <a:lnTo>
                        <a:pt x="122" y="372"/>
                      </a:lnTo>
                      <a:lnTo>
                        <a:pt x="102" y="379"/>
                      </a:lnTo>
                      <a:lnTo>
                        <a:pt x="81" y="359"/>
                      </a:lnTo>
                      <a:lnTo>
                        <a:pt x="88" y="359"/>
                      </a:lnTo>
                      <a:lnTo>
                        <a:pt x="81" y="345"/>
                      </a:lnTo>
                      <a:lnTo>
                        <a:pt x="75" y="345"/>
                      </a:lnTo>
                      <a:lnTo>
                        <a:pt x="68" y="332"/>
                      </a:lnTo>
                      <a:lnTo>
                        <a:pt x="68" y="325"/>
                      </a:lnTo>
                      <a:lnTo>
                        <a:pt x="47" y="325"/>
                      </a:lnTo>
                      <a:lnTo>
                        <a:pt x="27" y="311"/>
                      </a:lnTo>
                      <a:lnTo>
                        <a:pt x="20" y="304"/>
                      </a:lnTo>
                      <a:lnTo>
                        <a:pt x="27" y="298"/>
                      </a:lnTo>
                      <a:lnTo>
                        <a:pt x="27" y="291"/>
                      </a:lnTo>
                      <a:lnTo>
                        <a:pt x="27" y="271"/>
                      </a:lnTo>
                      <a:close/>
                    </a:path>
                  </a:pathLst>
                </a:custGeom>
                <a:solidFill>
                  <a:srgbClr val="001F5A"/>
                </a:solidFill>
                <a:ln w="0">
                  <a:solidFill>
                    <a:srgbClr val="7F7F7F"/>
                  </a:solidFill>
                  <a:prstDash val="solid"/>
                  <a:round/>
                  <a:headEnd/>
                  <a:tailEnd/>
                </a:ln>
              </p:spPr>
              <p:txBody>
                <a:bodyPr lIns="100796" tIns="50398" rIns="100796" bIns="50398"/>
                <a:lstStyle/>
                <a:p>
                  <a:endParaRPr lang="es-ES" sz="2004" dirty="0"/>
                </a:p>
              </p:txBody>
            </p:sp>
            <p:sp>
              <p:nvSpPr>
                <p:cNvPr id="8197" name="segovia">
                  <a:extLst>
                    <a:ext uri="{FF2B5EF4-FFF2-40B4-BE49-F238E27FC236}">
                      <a16:creationId xmlns:a16="http://schemas.microsoft.com/office/drawing/2014/main" id="{B648D198-2833-A192-9B5C-4CA687DCE862}"/>
                    </a:ext>
                  </a:extLst>
                </p:cNvPr>
                <p:cNvSpPr>
                  <a:spLocks/>
                </p:cNvSpPr>
                <p:nvPr/>
              </p:nvSpPr>
              <p:spPr bwMode="auto">
                <a:xfrm>
                  <a:off x="4303934" y="2413645"/>
                  <a:ext cx="616427" cy="536098"/>
                </a:xfrm>
                <a:custGeom>
                  <a:avLst/>
                  <a:gdLst>
                    <a:gd name="T0" fmla="*/ 2147483647 w 1307"/>
                    <a:gd name="T1" fmla="*/ 2147483647 h 1077"/>
                    <a:gd name="T2" fmla="*/ 2147483647 w 1307"/>
                    <a:gd name="T3" fmla="*/ 2147483647 h 1077"/>
                    <a:gd name="T4" fmla="*/ 2147483647 w 1307"/>
                    <a:gd name="T5" fmla="*/ 2147483647 h 1077"/>
                    <a:gd name="T6" fmla="*/ 2147483647 w 1307"/>
                    <a:gd name="T7" fmla="*/ 2147483647 h 1077"/>
                    <a:gd name="T8" fmla="*/ 2147483647 w 1307"/>
                    <a:gd name="T9" fmla="*/ 2147483647 h 1077"/>
                    <a:gd name="T10" fmla="*/ 2147483647 w 1307"/>
                    <a:gd name="T11" fmla="*/ 2147483647 h 1077"/>
                    <a:gd name="T12" fmla="*/ 2147483647 w 1307"/>
                    <a:gd name="T13" fmla="*/ 2147483647 h 1077"/>
                    <a:gd name="T14" fmla="*/ 2147483647 w 1307"/>
                    <a:gd name="T15" fmla="*/ 2147483647 h 1077"/>
                    <a:gd name="T16" fmla="*/ 2147483647 w 1307"/>
                    <a:gd name="T17" fmla="*/ 2147483647 h 1077"/>
                    <a:gd name="T18" fmla="*/ 2147483647 w 1307"/>
                    <a:gd name="T19" fmla="*/ 2147483647 h 1077"/>
                    <a:gd name="T20" fmla="*/ 2147483647 w 1307"/>
                    <a:gd name="T21" fmla="*/ 2147483647 h 1077"/>
                    <a:gd name="T22" fmla="*/ 2147483647 w 1307"/>
                    <a:gd name="T23" fmla="*/ 2147483647 h 1077"/>
                    <a:gd name="T24" fmla="*/ 2147483647 w 1307"/>
                    <a:gd name="T25" fmla="*/ 2147483647 h 1077"/>
                    <a:gd name="T26" fmla="*/ 2147483647 w 1307"/>
                    <a:gd name="T27" fmla="*/ 2147483647 h 1077"/>
                    <a:gd name="T28" fmla="*/ 2147483647 w 1307"/>
                    <a:gd name="T29" fmla="*/ 2147483647 h 1077"/>
                    <a:gd name="T30" fmla="*/ 2147483647 w 1307"/>
                    <a:gd name="T31" fmla="*/ 2147483647 h 1077"/>
                    <a:gd name="T32" fmla="*/ 2147483647 w 1307"/>
                    <a:gd name="T33" fmla="*/ 2147483647 h 1077"/>
                    <a:gd name="T34" fmla="*/ 2147483647 w 1307"/>
                    <a:gd name="T35" fmla="*/ 2147483647 h 1077"/>
                    <a:gd name="T36" fmla="*/ 2147483647 w 1307"/>
                    <a:gd name="T37" fmla="*/ 2147483647 h 1077"/>
                    <a:gd name="T38" fmla="*/ 2147483647 w 1307"/>
                    <a:gd name="T39" fmla="*/ 2147483647 h 1077"/>
                    <a:gd name="T40" fmla="*/ 2147483647 w 1307"/>
                    <a:gd name="T41" fmla="*/ 2147483647 h 1077"/>
                    <a:gd name="T42" fmla="*/ 2147483647 w 1307"/>
                    <a:gd name="T43" fmla="*/ 2147483647 h 1077"/>
                    <a:gd name="T44" fmla="*/ 2147483647 w 1307"/>
                    <a:gd name="T45" fmla="*/ 2147483647 h 1077"/>
                    <a:gd name="T46" fmla="*/ 2147483647 w 1307"/>
                    <a:gd name="T47" fmla="*/ 2147483647 h 1077"/>
                    <a:gd name="T48" fmla="*/ 2147483647 w 1307"/>
                    <a:gd name="T49" fmla="*/ 2147483647 h 1077"/>
                    <a:gd name="T50" fmla="*/ 2147483647 w 1307"/>
                    <a:gd name="T51" fmla="*/ 2147483647 h 1077"/>
                    <a:gd name="T52" fmla="*/ 2147483647 w 1307"/>
                    <a:gd name="T53" fmla="*/ 2147483647 h 1077"/>
                    <a:gd name="T54" fmla="*/ 2147483647 w 1307"/>
                    <a:gd name="T55" fmla="*/ 2147483647 h 1077"/>
                    <a:gd name="T56" fmla="*/ 2147483647 w 1307"/>
                    <a:gd name="T57" fmla="*/ 2147483647 h 1077"/>
                    <a:gd name="T58" fmla="*/ 2147483647 w 1307"/>
                    <a:gd name="T59" fmla="*/ 2147483647 h 1077"/>
                    <a:gd name="T60" fmla="*/ 2147483647 w 1307"/>
                    <a:gd name="T61" fmla="*/ 2147483647 h 1077"/>
                    <a:gd name="T62" fmla="*/ 2147483647 w 1307"/>
                    <a:gd name="T63" fmla="*/ 2147483647 h 1077"/>
                    <a:gd name="T64" fmla="*/ 2147483647 w 1307"/>
                    <a:gd name="T65" fmla="*/ 2147483647 h 1077"/>
                    <a:gd name="T66" fmla="*/ 2147483647 w 1307"/>
                    <a:gd name="T67" fmla="*/ 2147483647 h 1077"/>
                    <a:gd name="T68" fmla="*/ 431469075 w 1307"/>
                    <a:gd name="T69" fmla="*/ 2147483647 h 1077"/>
                    <a:gd name="T70" fmla="*/ 431469075 w 1307"/>
                    <a:gd name="T71" fmla="*/ 2147483647 h 1077"/>
                    <a:gd name="T72" fmla="*/ 1232606072 w 1307"/>
                    <a:gd name="T73" fmla="*/ 2147483647 h 1077"/>
                    <a:gd name="T74" fmla="*/ 2147483647 w 1307"/>
                    <a:gd name="T75" fmla="*/ 2147483647 h 1077"/>
                    <a:gd name="T76" fmla="*/ 2147483647 w 1307"/>
                    <a:gd name="T77" fmla="*/ 2147483647 h 1077"/>
                    <a:gd name="T78" fmla="*/ 2147483647 w 1307"/>
                    <a:gd name="T79" fmla="*/ 2147483647 h 1077"/>
                    <a:gd name="T80" fmla="*/ 2147483647 w 1307"/>
                    <a:gd name="T81" fmla="*/ 2147483647 h 1077"/>
                    <a:gd name="T82" fmla="*/ 2147483647 w 1307"/>
                    <a:gd name="T83" fmla="*/ 2147483647 h 1077"/>
                    <a:gd name="T84" fmla="*/ 2147483647 w 1307"/>
                    <a:gd name="T85" fmla="*/ 2147483647 h 1077"/>
                    <a:gd name="T86" fmla="*/ 2147483647 w 1307"/>
                    <a:gd name="T87" fmla="*/ 2147483647 h 1077"/>
                    <a:gd name="T88" fmla="*/ 2147483647 w 1307"/>
                    <a:gd name="T89" fmla="*/ 2147483647 h 1077"/>
                    <a:gd name="T90" fmla="*/ 2147483647 w 1307"/>
                    <a:gd name="T91" fmla="*/ 2147483647 h 1077"/>
                    <a:gd name="T92" fmla="*/ 2147483647 w 1307"/>
                    <a:gd name="T93" fmla="*/ 2147483647 h 1077"/>
                    <a:gd name="T94" fmla="*/ 2147483647 w 1307"/>
                    <a:gd name="T95" fmla="*/ 2147483647 h 1077"/>
                    <a:gd name="T96" fmla="*/ 2147483647 w 1307"/>
                    <a:gd name="T97" fmla="*/ 2147483647 h 1077"/>
                    <a:gd name="T98" fmla="*/ 2147483647 w 1307"/>
                    <a:gd name="T99" fmla="*/ 2147483647 h 1077"/>
                    <a:gd name="T100" fmla="*/ 2147483647 w 1307"/>
                    <a:gd name="T101" fmla="*/ 2147483647 h 1077"/>
                    <a:gd name="T102" fmla="*/ 2147483647 w 1307"/>
                    <a:gd name="T103" fmla="*/ 2147483647 h 1077"/>
                    <a:gd name="T104" fmla="*/ 2147483647 w 1307"/>
                    <a:gd name="T105" fmla="*/ 0 h 1077"/>
                    <a:gd name="T106" fmla="*/ 2147483647 w 1307"/>
                    <a:gd name="T107" fmla="*/ 2147483647 h 1077"/>
                    <a:gd name="T108" fmla="*/ 2147483647 w 1307"/>
                    <a:gd name="T109" fmla="*/ 2147483647 h 1077"/>
                    <a:gd name="T110" fmla="*/ 2147483647 w 1307"/>
                    <a:gd name="T111" fmla="*/ 2147483647 h 1077"/>
                    <a:gd name="T112" fmla="*/ 2147483647 w 1307"/>
                    <a:gd name="T113" fmla="*/ 2147483647 h 1077"/>
                    <a:gd name="T114" fmla="*/ 2147483647 w 1307"/>
                    <a:gd name="T115" fmla="*/ 2147483647 h 1077"/>
                    <a:gd name="T116" fmla="*/ 2147483647 w 1307"/>
                    <a:gd name="T117" fmla="*/ 2147483647 h 1077"/>
                    <a:gd name="T118" fmla="*/ 2147483647 w 1307"/>
                    <a:gd name="T119" fmla="*/ 2147483647 h 1077"/>
                    <a:gd name="T120" fmla="*/ 2147483647 w 1307"/>
                    <a:gd name="T121" fmla="*/ 1683639294 h 1077"/>
                    <a:gd name="T122" fmla="*/ 2147483647 w 1307"/>
                    <a:gd name="T123" fmla="*/ 436486963 h 107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07"/>
                    <a:gd name="T187" fmla="*/ 0 h 1077"/>
                    <a:gd name="T188" fmla="*/ 1307 w 1307"/>
                    <a:gd name="T189" fmla="*/ 1077 h 107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07" h="1077">
                      <a:moveTo>
                        <a:pt x="1030" y="41"/>
                      </a:moveTo>
                      <a:lnTo>
                        <a:pt x="1030" y="47"/>
                      </a:lnTo>
                      <a:lnTo>
                        <a:pt x="1036" y="47"/>
                      </a:lnTo>
                      <a:lnTo>
                        <a:pt x="1043" y="54"/>
                      </a:lnTo>
                      <a:lnTo>
                        <a:pt x="1057" y="68"/>
                      </a:lnTo>
                      <a:lnTo>
                        <a:pt x="1070" y="74"/>
                      </a:lnTo>
                      <a:lnTo>
                        <a:pt x="1077" y="74"/>
                      </a:lnTo>
                      <a:lnTo>
                        <a:pt x="1090" y="68"/>
                      </a:lnTo>
                      <a:lnTo>
                        <a:pt x="1097" y="61"/>
                      </a:lnTo>
                      <a:lnTo>
                        <a:pt x="1104" y="61"/>
                      </a:lnTo>
                      <a:lnTo>
                        <a:pt x="1111" y="74"/>
                      </a:lnTo>
                      <a:lnTo>
                        <a:pt x="1118" y="81"/>
                      </a:lnTo>
                      <a:lnTo>
                        <a:pt x="1124" y="81"/>
                      </a:lnTo>
                      <a:lnTo>
                        <a:pt x="1124" y="88"/>
                      </a:lnTo>
                      <a:lnTo>
                        <a:pt x="1124" y="95"/>
                      </a:lnTo>
                      <a:lnTo>
                        <a:pt x="1124" y="102"/>
                      </a:lnTo>
                      <a:lnTo>
                        <a:pt x="1124" y="122"/>
                      </a:lnTo>
                      <a:lnTo>
                        <a:pt x="1131" y="129"/>
                      </a:lnTo>
                      <a:lnTo>
                        <a:pt x="1145" y="129"/>
                      </a:lnTo>
                      <a:lnTo>
                        <a:pt x="1151" y="135"/>
                      </a:lnTo>
                      <a:lnTo>
                        <a:pt x="1158" y="142"/>
                      </a:lnTo>
                      <a:lnTo>
                        <a:pt x="1165" y="142"/>
                      </a:lnTo>
                      <a:lnTo>
                        <a:pt x="1172" y="142"/>
                      </a:lnTo>
                      <a:lnTo>
                        <a:pt x="1172" y="135"/>
                      </a:lnTo>
                      <a:lnTo>
                        <a:pt x="1179" y="142"/>
                      </a:lnTo>
                      <a:lnTo>
                        <a:pt x="1185" y="142"/>
                      </a:lnTo>
                      <a:lnTo>
                        <a:pt x="1192" y="149"/>
                      </a:lnTo>
                      <a:lnTo>
                        <a:pt x="1199" y="149"/>
                      </a:lnTo>
                      <a:lnTo>
                        <a:pt x="1199" y="142"/>
                      </a:lnTo>
                      <a:lnTo>
                        <a:pt x="1206" y="142"/>
                      </a:lnTo>
                      <a:lnTo>
                        <a:pt x="1199" y="156"/>
                      </a:lnTo>
                      <a:lnTo>
                        <a:pt x="1199" y="163"/>
                      </a:lnTo>
                      <a:lnTo>
                        <a:pt x="1192" y="183"/>
                      </a:lnTo>
                      <a:lnTo>
                        <a:pt x="1192" y="190"/>
                      </a:lnTo>
                      <a:lnTo>
                        <a:pt x="1192" y="196"/>
                      </a:lnTo>
                      <a:lnTo>
                        <a:pt x="1185" y="203"/>
                      </a:lnTo>
                      <a:lnTo>
                        <a:pt x="1192" y="210"/>
                      </a:lnTo>
                      <a:lnTo>
                        <a:pt x="1192" y="217"/>
                      </a:lnTo>
                      <a:lnTo>
                        <a:pt x="1185" y="224"/>
                      </a:lnTo>
                      <a:lnTo>
                        <a:pt x="1192" y="224"/>
                      </a:lnTo>
                      <a:lnTo>
                        <a:pt x="1206" y="244"/>
                      </a:lnTo>
                      <a:lnTo>
                        <a:pt x="1226" y="251"/>
                      </a:lnTo>
                      <a:lnTo>
                        <a:pt x="1226" y="257"/>
                      </a:lnTo>
                      <a:lnTo>
                        <a:pt x="1239" y="257"/>
                      </a:lnTo>
                      <a:lnTo>
                        <a:pt x="1246" y="271"/>
                      </a:lnTo>
                      <a:lnTo>
                        <a:pt x="1253" y="271"/>
                      </a:lnTo>
                      <a:lnTo>
                        <a:pt x="1253" y="284"/>
                      </a:lnTo>
                      <a:lnTo>
                        <a:pt x="1273" y="298"/>
                      </a:lnTo>
                      <a:lnTo>
                        <a:pt x="1287" y="291"/>
                      </a:lnTo>
                      <a:lnTo>
                        <a:pt x="1287" y="305"/>
                      </a:lnTo>
                      <a:lnTo>
                        <a:pt x="1300" y="318"/>
                      </a:lnTo>
                      <a:lnTo>
                        <a:pt x="1307" y="318"/>
                      </a:lnTo>
                      <a:lnTo>
                        <a:pt x="1307" y="325"/>
                      </a:lnTo>
                      <a:lnTo>
                        <a:pt x="1300" y="332"/>
                      </a:lnTo>
                      <a:lnTo>
                        <a:pt x="1294" y="332"/>
                      </a:lnTo>
                      <a:lnTo>
                        <a:pt x="1280" y="345"/>
                      </a:lnTo>
                      <a:lnTo>
                        <a:pt x="1280" y="352"/>
                      </a:lnTo>
                      <a:lnTo>
                        <a:pt x="1267" y="379"/>
                      </a:lnTo>
                      <a:lnTo>
                        <a:pt x="1267" y="366"/>
                      </a:lnTo>
                      <a:lnTo>
                        <a:pt x="1260" y="359"/>
                      </a:lnTo>
                      <a:lnTo>
                        <a:pt x="1253" y="359"/>
                      </a:lnTo>
                      <a:lnTo>
                        <a:pt x="1239" y="366"/>
                      </a:lnTo>
                      <a:lnTo>
                        <a:pt x="1239" y="379"/>
                      </a:lnTo>
                      <a:lnTo>
                        <a:pt x="1233" y="379"/>
                      </a:lnTo>
                      <a:lnTo>
                        <a:pt x="1226" y="379"/>
                      </a:lnTo>
                      <a:lnTo>
                        <a:pt x="1226" y="373"/>
                      </a:lnTo>
                      <a:lnTo>
                        <a:pt x="1219" y="373"/>
                      </a:lnTo>
                      <a:lnTo>
                        <a:pt x="1212" y="373"/>
                      </a:lnTo>
                      <a:lnTo>
                        <a:pt x="1206" y="373"/>
                      </a:lnTo>
                      <a:lnTo>
                        <a:pt x="1206" y="379"/>
                      </a:lnTo>
                      <a:lnTo>
                        <a:pt x="1199" y="379"/>
                      </a:lnTo>
                      <a:lnTo>
                        <a:pt x="1192" y="379"/>
                      </a:lnTo>
                      <a:lnTo>
                        <a:pt x="1179" y="379"/>
                      </a:lnTo>
                      <a:lnTo>
                        <a:pt x="1172" y="373"/>
                      </a:lnTo>
                      <a:lnTo>
                        <a:pt x="1151" y="379"/>
                      </a:lnTo>
                      <a:lnTo>
                        <a:pt x="1138" y="373"/>
                      </a:lnTo>
                      <a:lnTo>
                        <a:pt x="1131" y="359"/>
                      </a:lnTo>
                      <a:lnTo>
                        <a:pt x="1131" y="366"/>
                      </a:lnTo>
                      <a:lnTo>
                        <a:pt x="1131" y="373"/>
                      </a:lnTo>
                      <a:lnTo>
                        <a:pt x="1138" y="373"/>
                      </a:lnTo>
                      <a:lnTo>
                        <a:pt x="1145" y="379"/>
                      </a:lnTo>
                      <a:lnTo>
                        <a:pt x="1145" y="386"/>
                      </a:lnTo>
                      <a:lnTo>
                        <a:pt x="1145" y="393"/>
                      </a:lnTo>
                      <a:lnTo>
                        <a:pt x="1138" y="406"/>
                      </a:lnTo>
                      <a:lnTo>
                        <a:pt x="1138" y="413"/>
                      </a:lnTo>
                      <a:lnTo>
                        <a:pt x="1138" y="420"/>
                      </a:lnTo>
                      <a:lnTo>
                        <a:pt x="1138" y="427"/>
                      </a:lnTo>
                      <a:lnTo>
                        <a:pt x="1124" y="427"/>
                      </a:lnTo>
                      <a:lnTo>
                        <a:pt x="1104" y="427"/>
                      </a:lnTo>
                      <a:lnTo>
                        <a:pt x="1104" y="433"/>
                      </a:lnTo>
                      <a:lnTo>
                        <a:pt x="1097" y="440"/>
                      </a:lnTo>
                      <a:lnTo>
                        <a:pt x="1090" y="454"/>
                      </a:lnTo>
                      <a:lnTo>
                        <a:pt x="1084" y="454"/>
                      </a:lnTo>
                      <a:lnTo>
                        <a:pt x="1084" y="461"/>
                      </a:lnTo>
                      <a:lnTo>
                        <a:pt x="1077" y="461"/>
                      </a:lnTo>
                      <a:lnTo>
                        <a:pt x="1070" y="467"/>
                      </a:lnTo>
                      <a:lnTo>
                        <a:pt x="1070" y="461"/>
                      </a:lnTo>
                      <a:lnTo>
                        <a:pt x="1063" y="467"/>
                      </a:lnTo>
                      <a:lnTo>
                        <a:pt x="1057" y="467"/>
                      </a:lnTo>
                      <a:lnTo>
                        <a:pt x="1050" y="481"/>
                      </a:lnTo>
                      <a:lnTo>
                        <a:pt x="1043" y="488"/>
                      </a:lnTo>
                      <a:lnTo>
                        <a:pt x="1036" y="481"/>
                      </a:lnTo>
                      <a:lnTo>
                        <a:pt x="1023" y="481"/>
                      </a:lnTo>
                      <a:lnTo>
                        <a:pt x="1009" y="481"/>
                      </a:lnTo>
                      <a:lnTo>
                        <a:pt x="996" y="488"/>
                      </a:lnTo>
                      <a:lnTo>
                        <a:pt x="982" y="488"/>
                      </a:lnTo>
                      <a:lnTo>
                        <a:pt x="975" y="494"/>
                      </a:lnTo>
                      <a:lnTo>
                        <a:pt x="969" y="494"/>
                      </a:lnTo>
                      <a:lnTo>
                        <a:pt x="962" y="501"/>
                      </a:lnTo>
                      <a:lnTo>
                        <a:pt x="955" y="508"/>
                      </a:lnTo>
                      <a:lnTo>
                        <a:pt x="941" y="515"/>
                      </a:lnTo>
                      <a:lnTo>
                        <a:pt x="941" y="528"/>
                      </a:lnTo>
                      <a:lnTo>
                        <a:pt x="935" y="535"/>
                      </a:lnTo>
                      <a:lnTo>
                        <a:pt x="928" y="549"/>
                      </a:lnTo>
                      <a:lnTo>
                        <a:pt x="908" y="562"/>
                      </a:lnTo>
                      <a:lnTo>
                        <a:pt x="901" y="569"/>
                      </a:lnTo>
                      <a:lnTo>
                        <a:pt x="901" y="576"/>
                      </a:lnTo>
                      <a:lnTo>
                        <a:pt x="894" y="569"/>
                      </a:lnTo>
                      <a:lnTo>
                        <a:pt x="887" y="576"/>
                      </a:lnTo>
                      <a:lnTo>
                        <a:pt x="881" y="583"/>
                      </a:lnTo>
                      <a:lnTo>
                        <a:pt x="867" y="589"/>
                      </a:lnTo>
                      <a:lnTo>
                        <a:pt x="867" y="596"/>
                      </a:lnTo>
                      <a:lnTo>
                        <a:pt x="860" y="596"/>
                      </a:lnTo>
                      <a:lnTo>
                        <a:pt x="847" y="610"/>
                      </a:lnTo>
                      <a:lnTo>
                        <a:pt x="840" y="630"/>
                      </a:lnTo>
                      <a:lnTo>
                        <a:pt x="833" y="637"/>
                      </a:lnTo>
                      <a:lnTo>
                        <a:pt x="826" y="643"/>
                      </a:lnTo>
                      <a:lnTo>
                        <a:pt x="826" y="650"/>
                      </a:lnTo>
                      <a:lnTo>
                        <a:pt x="820" y="657"/>
                      </a:lnTo>
                      <a:lnTo>
                        <a:pt x="813" y="671"/>
                      </a:lnTo>
                      <a:lnTo>
                        <a:pt x="792" y="677"/>
                      </a:lnTo>
                      <a:lnTo>
                        <a:pt x="786" y="684"/>
                      </a:lnTo>
                      <a:lnTo>
                        <a:pt x="779" y="684"/>
                      </a:lnTo>
                      <a:lnTo>
                        <a:pt x="772" y="684"/>
                      </a:lnTo>
                      <a:lnTo>
                        <a:pt x="759" y="684"/>
                      </a:lnTo>
                      <a:lnTo>
                        <a:pt x="752" y="691"/>
                      </a:lnTo>
                      <a:lnTo>
                        <a:pt x="745" y="691"/>
                      </a:lnTo>
                      <a:lnTo>
                        <a:pt x="738" y="698"/>
                      </a:lnTo>
                      <a:lnTo>
                        <a:pt x="731" y="698"/>
                      </a:lnTo>
                      <a:lnTo>
                        <a:pt x="725" y="698"/>
                      </a:lnTo>
                      <a:lnTo>
                        <a:pt x="718" y="704"/>
                      </a:lnTo>
                      <a:lnTo>
                        <a:pt x="711" y="704"/>
                      </a:lnTo>
                      <a:lnTo>
                        <a:pt x="711" y="711"/>
                      </a:lnTo>
                      <a:lnTo>
                        <a:pt x="704" y="718"/>
                      </a:lnTo>
                      <a:lnTo>
                        <a:pt x="698" y="725"/>
                      </a:lnTo>
                      <a:lnTo>
                        <a:pt x="698" y="732"/>
                      </a:lnTo>
                      <a:lnTo>
                        <a:pt x="691" y="738"/>
                      </a:lnTo>
                      <a:lnTo>
                        <a:pt x="691" y="745"/>
                      </a:lnTo>
                      <a:lnTo>
                        <a:pt x="684" y="752"/>
                      </a:lnTo>
                      <a:lnTo>
                        <a:pt x="677" y="752"/>
                      </a:lnTo>
                      <a:lnTo>
                        <a:pt x="677" y="765"/>
                      </a:lnTo>
                      <a:lnTo>
                        <a:pt x="671" y="765"/>
                      </a:lnTo>
                      <a:lnTo>
                        <a:pt x="671" y="779"/>
                      </a:lnTo>
                      <a:lnTo>
                        <a:pt x="664" y="786"/>
                      </a:lnTo>
                      <a:lnTo>
                        <a:pt x="671" y="792"/>
                      </a:lnTo>
                      <a:lnTo>
                        <a:pt x="671" y="806"/>
                      </a:lnTo>
                      <a:lnTo>
                        <a:pt x="671" y="813"/>
                      </a:lnTo>
                      <a:lnTo>
                        <a:pt x="671" y="820"/>
                      </a:lnTo>
                      <a:lnTo>
                        <a:pt x="657" y="840"/>
                      </a:lnTo>
                      <a:lnTo>
                        <a:pt x="657" y="847"/>
                      </a:lnTo>
                      <a:lnTo>
                        <a:pt x="650" y="853"/>
                      </a:lnTo>
                      <a:lnTo>
                        <a:pt x="657" y="867"/>
                      </a:lnTo>
                      <a:lnTo>
                        <a:pt x="650" y="881"/>
                      </a:lnTo>
                      <a:lnTo>
                        <a:pt x="643" y="887"/>
                      </a:lnTo>
                      <a:lnTo>
                        <a:pt x="637" y="894"/>
                      </a:lnTo>
                      <a:lnTo>
                        <a:pt x="643" y="908"/>
                      </a:lnTo>
                      <a:lnTo>
                        <a:pt x="637" y="914"/>
                      </a:lnTo>
                      <a:lnTo>
                        <a:pt x="637" y="908"/>
                      </a:lnTo>
                      <a:lnTo>
                        <a:pt x="630" y="908"/>
                      </a:lnTo>
                      <a:lnTo>
                        <a:pt x="616" y="908"/>
                      </a:lnTo>
                      <a:lnTo>
                        <a:pt x="610" y="914"/>
                      </a:lnTo>
                      <a:lnTo>
                        <a:pt x="603" y="914"/>
                      </a:lnTo>
                      <a:lnTo>
                        <a:pt x="582" y="914"/>
                      </a:lnTo>
                      <a:lnTo>
                        <a:pt x="582" y="908"/>
                      </a:lnTo>
                      <a:lnTo>
                        <a:pt x="562" y="901"/>
                      </a:lnTo>
                      <a:lnTo>
                        <a:pt x="555" y="908"/>
                      </a:lnTo>
                      <a:lnTo>
                        <a:pt x="555" y="914"/>
                      </a:lnTo>
                      <a:lnTo>
                        <a:pt x="549" y="921"/>
                      </a:lnTo>
                      <a:lnTo>
                        <a:pt x="535" y="935"/>
                      </a:lnTo>
                      <a:lnTo>
                        <a:pt x="542" y="942"/>
                      </a:lnTo>
                      <a:lnTo>
                        <a:pt x="535" y="955"/>
                      </a:lnTo>
                      <a:lnTo>
                        <a:pt x="528" y="955"/>
                      </a:lnTo>
                      <a:lnTo>
                        <a:pt x="522" y="962"/>
                      </a:lnTo>
                      <a:lnTo>
                        <a:pt x="515" y="975"/>
                      </a:lnTo>
                      <a:lnTo>
                        <a:pt x="508" y="982"/>
                      </a:lnTo>
                      <a:lnTo>
                        <a:pt x="501" y="982"/>
                      </a:lnTo>
                      <a:lnTo>
                        <a:pt x="501" y="996"/>
                      </a:lnTo>
                      <a:lnTo>
                        <a:pt x="494" y="1009"/>
                      </a:lnTo>
                      <a:lnTo>
                        <a:pt x="488" y="1016"/>
                      </a:lnTo>
                      <a:lnTo>
                        <a:pt x="481" y="1016"/>
                      </a:lnTo>
                      <a:lnTo>
                        <a:pt x="474" y="1016"/>
                      </a:lnTo>
                      <a:lnTo>
                        <a:pt x="467" y="1016"/>
                      </a:lnTo>
                      <a:lnTo>
                        <a:pt x="461" y="1009"/>
                      </a:lnTo>
                      <a:lnTo>
                        <a:pt x="433" y="1016"/>
                      </a:lnTo>
                      <a:lnTo>
                        <a:pt x="420" y="1016"/>
                      </a:lnTo>
                      <a:lnTo>
                        <a:pt x="406" y="1016"/>
                      </a:lnTo>
                      <a:lnTo>
                        <a:pt x="400" y="1016"/>
                      </a:lnTo>
                      <a:lnTo>
                        <a:pt x="393" y="1023"/>
                      </a:lnTo>
                      <a:lnTo>
                        <a:pt x="386" y="1030"/>
                      </a:lnTo>
                      <a:lnTo>
                        <a:pt x="379" y="1030"/>
                      </a:lnTo>
                      <a:lnTo>
                        <a:pt x="373" y="1030"/>
                      </a:lnTo>
                      <a:lnTo>
                        <a:pt x="366" y="1030"/>
                      </a:lnTo>
                      <a:lnTo>
                        <a:pt x="345" y="1043"/>
                      </a:lnTo>
                      <a:lnTo>
                        <a:pt x="345" y="1050"/>
                      </a:lnTo>
                      <a:lnTo>
                        <a:pt x="339" y="1050"/>
                      </a:lnTo>
                      <a:lnTo>
                        <a:pt x="339" y="1057"/>
                      </a:lnTo>
                      <a:lnTo>
                        <a:pt x="339" y="1063"/>
                      </a:lnTo>
                      <a:lnTo>
                        <a:pt x="332" y="1063"/>
                      </a:lnTo>
                      <a:lnTo>
                        <a:pt x="332" y="1070"/>
                      </a:lnTo>
                      <a:lnTo>
                        <a:pt x="332" y="1077"/>
                      </a:lnTo>
                      <a:lnTo>
                        <a:pt x="305" y="1077"/>
                      </a:lnTo>
                      <a:lnTo>
                        <a:pt x="284" y="1077"/>
                      </a:lnTo>
                      <a:lnTo>
                        <a:pt x="278" y="1077"/>
                      </a:lnTo>
                      <a:lnTo>
                        <a:pt x="264" y="1077"/>
                      </a:lnTo>
                      <a:lnTo>
                        <a:pt x="257" y="1077"/>
                      </a:lnTo>
                      <a:lnTo>
                        <a:pt x="257" y="1057"/>
                      </a:lnTo>
                      <a:lnTo>
                        <a:pt x="251" y="1030"/>
                      </a:lnTo>
                      <a:lnTo>
                        <a:pt x="244" y="996"/>
                      </a:lnTo>
                      <a:lnTo>
                        <a:pt x="244" y="982"/>
                      </a:lnTo>
                      <a:lnTo>
                        <a:pt x="251" y="969"/>
                      </a:lnTo>
                      <a:lnTo>
                        <a:pt x="251" y="962"/>
                      </a:lnTo>
                      <a:lnTo>
                        <a:pt x="244" y="955"/>
                      </a:lnTo>
                      <a:lnTo>
                        <a:pt x="244" y="948"/>
                      </a:lnTo>
                      <a:lnTo>
                        <a:pt x="230" y="942"/>
                      </a:lnTo>
                      <a:lnTo>
                        <a:pt x="224" y="935"/>
                      </a:lnTo>
                      <a:lnTo>
                        <a:pt x="217" y="921"/>
                      </a:lnTo>
                      <a:lnTo>
                        <a:pt x="210" y="914"/>
                      </a:lnTo>
                      <a:lnTo>
                        <a:pt x="210" y="908"/>
                      </a:lnTo>
                      <a:lnTo>
                        <a:pt x="203" y="901"/>
                      </a:lnTo>
                      <a:lnTo>
                        <a:pt x="203" y="894"/>
                      </a:lnTo>
                      <a:lnTo>
                        <a:pt x="210" y="887"/>
                      </a:lnTo>
                      <a:lnTo>
                        <a:pt x="210" y="881"/>
                      </a:lnTo>
                      <a:lnTo>
                        <a:pt x="203" y="874"/>
                      </a:lnTo>
                      <a:lnTo>
                        <a:pt x="203" y="867"/>
                      </a:lnTo>
                      <a:lnTo>
                        <a:pt x="196" y="847"/>
                      </a:lnTo>
                      <a:lnTo>
                        <a:pt x="190" y="847"/>
                      </a:lnTo>
                      <a:lnTo>
                        <a:pt x="190" y="853"/>
                      </a:lnTo>
                      <a:lnTo>
                        <a:pt x="183" y="853"/>
                      </a:lnTo>
                      <a:lnTo>
                        <a:pt x="169" y="860"/>
                      </a:lnTo>
                      <a:lnTo>
                        <a:pt x="163" y="853"/>
                      </a:lnTo>
                      <a:lnTo>
                        <a:pt x="149" y="860"/>
                      </a:lnTo>
                      <a:lnTo>
                        <a:pt x="149" y="853"/>
                      </a:lnTo>
                      <a:lnTo>
                        <a:pt x="135" y="840"/>
                      </a:lnTo>
                      <a:lnTo>
                        <a:pt x="149" y="826"/>
                      </a:lnTo>
                      <a:lnTo>
                        <a:pt x="156" y="826"/>
                      </a:lnTo>
                      <a:lnTo>
                        <a:pt x="163" y="820"/>
                      </a:lnTo>
                      <a:lnTo>
                        <a:pt x="163" y="813"/>
                      </a:lnTo>
                      <a:lnTo>
                        <a:pt x="156" y="813"/>
                      </a:lnTo>
                      <a:lnTo>
                        <a:pt x="163" y="806"/>
                      </a:lnTo>
                      <a:lnTo>
                        <a:pt x="156" y="799"/>
                      </a:lnTo>
                      <a:lnTo>
                        <a:pt x="149" y="799"/>
                      </a:lnTo>
                      <a:lnTo>
                        <a:pt x="142" y="792"/>
                      </a:lnTo>
                      <a:lnTo>
                        <a:pt x="135" y="792"/>
                      </a:lnTo>
                      <a:lnTo>
                        <a:pt x="142" y="779"/>
                      </a:lnTo>
                      <a:lnTo>
                        <a:pt x="142" y="772"/>
                      </a:lnTo>
                      <a:lnTo>
                        <a:pt x="142" y="765"/>
                      </a:lnTo>
                      <a:lnTo>
                        <a:pt x="142" y="759"/>
                      </a:lnTo>
                      <a:lnTo>
                        <a:pt x="142" y="752"/>
                      </a:lnTo>
                      <a:lnTo>
                        <a:pt x="142" y="725"/>
                      </a:lnTo>
                      <a:lnTo>
                        <a:pt x="135" y="725"/>
                      </a:lnTo>
                      <a:lnTo>
                        <a:pt x="135" y="718"/>
                      </a:lnTo>
                      <a:lnTo>
                        <a:pt x="135" y="711"/>
                      </a:lnTo>
                      <a:lnTo>
                        <a:pt x="129" y="711"/>
                      </a:lnTo>
                      <a:lnTo>
                        <a:pt x="129" y="704"/>
                      </a:lnTo>
                      <a:lnTo>
                        <a:pt x="108" y="698"/>
                      </a:lnTo>
                      <a:lnTo>
                        <a:pt x="102" y="691"/>
                      </a:lnTo>
                      <a:lnTo>
                        <a:pt x="95" y="671"/>
                      </a:lnTo>
                      <a:lnTo>
                        <a:pt x="88" y="664"/>
                      </a:lnTo>
                      <a:lnTo>
                        <a:pt x="88" y="657"/>
                      </a:lnTo>
                      <a:lnTo>
                        <a:pt x="88" y="650"/>
                      </a:lnTo>
                      <a:lnTo>
                        <a:pt x="74" y="623"/>
                      </a:lnTo>
                      <a:lnTo>
                        <a:pt x="68" y="623"/>
                      </a:lnTo>
                      <a:lnTo>
                        <a:pt x="61" y="616"/>
                      </a:lnTo>
                      <a:lnTo>
                        <a:pt x="54" y="610"/>
                      </a:lnTo>
                      <a:lnTo>
                        <a:pt x="47" y="603"/>
                      </a:lnTo>
                      <a:lnTo>
                        <a:pt x="34" y="596"/>
                      </a:lnTo>
                      <a:lnTo>
                        <a:pt x="20" y="596"/>
                      </a:lnTo>
                      <a:lnTo>
                        <a:pt x="14" y="596"/>
                      </a:lnTo>
                      <a:lnTo>
                        <a:pt x="7" y="583"/>
                      </a:lnTo>
                      <a:lnTo>
                        <a:pt x="7" y="576"/>
                      </a:lnTo>
                      <a:lnTo>
                        <a:pt x="7" y="562"/>
                      </a:lnTo>
                      <a:lnTo>
                        <a:pt x="14" y="562"/>
                      </a:lnTo>
                      <a:lnTo>
                        <a:pt x="14" y="555"/>
                      </a:lnTo>
                      <a:lnTo>
                        <a:pt x="7" y="555"/>
                      </a:lnTo>
                      <a:lnTo>
                        <a:pt x="14" y="542"/>
                      </a:lnTo>
                      <a:lnTo>
                        <a:pt x="7" y="535"/>
                      </a:lnTo>
                      <a:lnTo>
                        <a:pt x="7" y="528"/>
                      </a:lnTo>
                      <a:lnTo>
                        <a:pt x="7" y="522"/>
                      </a:lnTo>
                      <a:lnTo>
                        <a:pt x="0" y="515"/>
                      </a:lnTo>
                      <a:lnTo>
                        <a:pt x="0" y="508"/>
                      </a:lnTo>
                      <a:lnTo>
                        <a:pt x="7" y="508"/>
                      </a:lnTo>
                      <a:lnTo>
                        <a:pt x="7" y="501"/>
                      </a:lnTo>
                      <a:lnTo>
                        <a:pt x="7" y="488"/>
                      </a:lnTo>
                      <a:lnTo>
                        <a:pt x="7" y="481"/>
                      </a:lnTo>
                      <a:lnTo>
                        <a:pt x="14" y="467"/>
                      </a:lnTo>
                      <a:lnTo>
                        <a:pt x="20" y="461"/>
                      </a:lnTo>
                      <a:lnTo>
                        <a:pt x="34" y="454"/>
                      </a:lnTo>
                      <a:lnTo>
                        <a:pt x="41" y="447"/>
                      </a:lnTo>
                      <a:lnTo>
                        <a:pt x="54" y="454"/>
                      </a:lnTo>
                      <a:lnTo>
                        <a:pt x="74" y="467"/>
                      </a:lnTo>
                      <a:lnTo>
                        <a:pt x="81" y="467"/>
                      </a:lnTo>
                      <a:lnTo>
                        <a:pt x="88" y="461"/>
                      </a:lnTo>
                      <a:lnTo>
                        <a:pt x="81" y="447"/>
                      </a:lnTo>
                      <a:lnTo>
                        <a:pt x="81" y="440"/>
                      </a:lnTo>
                      <a:lnTo>
                        <a:pt x="74" y="440"/>
                      </a:lnTo>
                      <a:lnTo>
                        <a:pt x="68" y="427"/>
                      </a:lnTo>
                      <a:lnTo>
                        <a:pt x="68" y="420"/>
                      </a:lnTo>
                      <a:lnTo>
                        <a:pt x="68" y="406"/>
                      </a:lnTo>
                      <a:lnTo>
                        <a:pt x="68" y="400"/>
                      </a:lnTo>
                      <a:lnTo>
                        <a:pt x="81" y="400"/>
                      </a:lnTo>
                      <a:lnTo>
                        <a:pt x="88" y="393"/>
                      </a:lnTo>
                      <a:lnTo>
                        <a:pt x="95" y="386"/>
                      </a:lnTo>
                      <a:lnTo>
                        <a:pt x="102" y="379"/>
                      </a:lnTo>
                      <a:lnTo>
                        <a:pt x="108" y="366"/>
                      </a:lnTo>
                      <a:lnTo>
                        <a:pt x="115" y="359"/>
                      </a:lnTo>
                      <a:lnTo>
                        <a:pt x="122" y="352"/>
                      </a:lnTo>
                      <a:lnTo>
                        <a:pt x="135" y="345"/>
                      </a:lnTo>
                      <a:lnTo>
                        <a:pt x="129" y="345"/>
                      </a:lnTo>
                      <a:lnTo>
                        <a:pt x="135" y="339"/>
                      </a:lnTo>
                      <a:lnTo>
                        <a:pt x="129" y="332"/>
                      </a:lnTo>
                      <a:lnTo>
                        <a:pt x="122" y="325"/>
                      </a:lnTo>
                      <a:lnTo>
                        <a:pt x="115" y="318"/>
                      </a:lnTo>
                      <a:lnTo>
                        <a:pt x="108" y="312"/>
                      </a:lnTo>
                      <a:lnTo>
                        <a:pt x="108" y="305"/>
                      </a:lnTo>
                      <a:lnTo>
                        <a:pt x="115" y="291"/>
                      </a:lnTo>
                      <a:lnTo>
                        <a:pt x="122" y="298"/>
                      </a:lnTo>
                      <a:lnTo>
                        <a:pt x="135" y="312"/>
                      </a:lnTo>
                      <a:lnTo>
                        <a:pt x="142" y="312"/>
                      </a:lnTo>
                      <a:lnTo>
                        <a:pt x="149" y="312"/>
                      </a:lnTo>
                      <a:lnTo>
                        <a:pt x="163" y="305"/>
                      </a:lnTo>
                      <a:lnTo>
                        <a:pt x="169" y="298"/>
                      </a:lnTo>
                      <a:lnTo>
                        <a:pt x="176" y="291"/>
                      </a:lnTo>
                      <a:lnTo>
                        <a:pt x="196" y="305"/>
                      </a:lnTo>
                      <a:lnTo>
                        <a:pt x="196" y="318"/>
                      </a:lnTo>
                      <a:lnTo>
                        <a:pt x="203" y="318"/>
                      </a:lnTo>
                      <a:lnTo>
                        <a:pt x="210" y="318"/>
                      </a:lnTo>
                      <a:lnTo>
                        <a:pt x="217" y="325"/>
                      </a:lnTo>
                      <a:lnTo>
                        <a:pt x="224" y="325"/>
                      </a:lnTo>
                      <a:lnTo>
                        <a:pt x="224" y="298"/>
                      </a:lnTo>
                      <a:lnTo>
                        <a:pt x="224" y="291"/>
                      </a:lnTo>
                      <a:lnTo>
                        <a:pt x="217" y="291"/>
                      </a:lnTo>
                      <a:lnTo>
                        <a:pt x="203" y="291"/>
                      </a:lnTo>
                      <a:lnTo>
                        <a:pt x="196" y="271"/>
                      </a:lnTo>
                      <a:lnTo>
                        <a:pt x="196" y="264"/>
                      </a:lnTo>
                      <a:lnTo>
                        <a:pt x="203" y="264"/>
                      </a:lnTo>
                      <a:lnTo>
                        <a:pt x="196" y="251"/>
                      </a:lnTo>
                      <a:lnTo>
                        <a:pt x="203" y="244"/>
                      </a:lnTo>
                      <a:lnTo>
                        <a:pt x="210" y="244"/>
                      </a:lnTo>
                      <a:lnTo>
                        <a:pt x="190" y="210"/>
                      </a:lnTo>
                      <a:lnTo>
                        <a:pt x="190" y="203"/>
                      </a:lnTo>
                      <a:lnTo>
                        <a:pt x="190" y="196"/>
                      </a:lnTo>
                      <a:lnTo>
                        <a:pt x="183" y="196"/>
                      </a:lnTo>
                      <a:lnTo>
                        <a:pt x="190" y="190"/>
                      </a:lnTo>
                      <a:lnTo>
                        <a:pt x="196" y="190"/>
                      </a:lnTo>
                      <a:lnTo>
                        <a:pt x="203" y="190"/>
                      </a:lnTo>
                      <a:lnTo>
                        <a:pt x="217" y="196"/>
                      </a:lnTo>
                      <a:lnTo>
                        <a:pt x="217" y="190"/>
                      </a:lnTo>
                      <a:lnTo>
                        <a:pt x="230" y="190"/>
                      </a:lnTo>
                      <a:lnTo>
                        <a:pt x="230" y="183"/>
                      </a:lnTo>
                      <a:lnTo>
                        <a:pt x="237" y="183"/>
                      </a:lnTo>
                      <a:lnTo>
                        <a:pt x="244" y="183"/>
                      </a:lnTo>
                      <a:lnTo>
                        <a:pt x="244" y="176"/>
                      </a:lnTo>
                      <a:lnTo>
                        <a:pt x="251" y="176"/>
                      </a:lnTo>
                      <a:lnTo>
                        <a:pt x="257" y="176"/>
                      </a:lnTo>
                      <a:lnTo>
                        <a:pt x="257" y="169"/>
                      </a:lnTo>
                      <a:lnTo>
                        <a:pt x="264" y="169"/>
                      </a:lnTo>
                      <a:lnTo>
                        <a:pt x="271" y="163"/>
                      </a:lnTo>
                      <a:lnTo>
                        <a:pt x="278" y="156"/>
                      </a:lnTo>
                      <a:lnTo>
                        <a:pt x="291" y="163"/>
                      </a:lnTo>
                      <a:lnTo>
                        <a:pt x="298" y="163"/>
                      </a:lnTo>
                      <a:lnTo>
                        <a:pt x="305" y="163"/>
                      </a:lnTo>
                      <a:lnTo>
                        <a:pt x="305" y="156"/>
                      </a:lnTo>
                      <a:lnTo>
                        <a:pt x="312" y="163"/>
                      </a:lnTo>
                      <a:lnTo>
                        <a:pt x="318" y="163"/>
                      </a:lnTo>
                      <a:lnTo>
                        <a:pt x="318" y="156"/>
                      </a:lnTo>
                      <a:lnTo>
                        <a:pt x="318" y="149"/>
                      </a:lnTo>
                      <a:lnTo>
                        <a:pt x="325" y="149"/>
                      </a:lnTo>
                      <a:lnTo>
                        <a:pt x="332" y="149"/>
                      </a:lnTo>
                      <a:lnTo>
                        <a:pt x="339" y="149"/>
                      </a:lnTo>
                      <a:lnTo>
                        <a:pt x="345" y="156"/>
                      </a:lnTo>
                      <a:lnTo>
                        <a:pt x="352" y="149"/>
                      </a:lnTo>
                      <a:lnTo>
                        <a:pt x="359" y="149"/>
                      </a:lnTo>
                      <a:lnTo>
                        <a:pt x="373" y="142"/>
                      </a:lnTo>
                      <a:lnTo>
                        <a:pt x="379" y="142"/>
                      </a:lnTo>
                      <a:lnTo>
                        <a:pt x="386" y="142"/>
                      </a:lnTo>
                      <a:lnTo>
                        <a:pt x="393" y="142"/>
                      </a:lnTo>
                      <a:lnTo>
                        <a:pt x="400" y="135"/>
                      </a:lnTo>
                      <a:lnTo>
                        <a:pt x="406" y="142"/>
                      </a:lnTo>
                      <a:lnTo>
                        <a:pt x="406" y="149"/>
                      </a:lnTo>
                      <a:lnTo>
                        <a:pt x="406" y="142"/>
                      </a:lnTo>
                      <a:lnTo>
                        <a:pt x="420" y="135"/>
                      </a:lnTo>
                      <a:lnTo>
                        <a:pt x="427" y="142"/>
                      </a:lnTo>
                      <a:lnTo>
                        <a:pt x="433" y="142"/>
                      </a:lnTo>
                      <a:lnTo>
                        <a:pt x="461" y="129"/>
                      </a:lnTo>
                      <a:lnTo>
                        <a:pt x="474" y="122"/>
                      </a:lnTo>
                      <a:lnTo>
                        <a:pt x="488" y="122"/>
                      </a:lnTo>
                      <a:lnTo>
                        <a:pt x="494" y="115"/>
                      </a:lnTo>
                      <a:lnTo>
                        <a:pt x="508" y="129"/>
                      </a:lnTo>
                      <a:lnTo>
                        <a:pt x="515" y="122"/>
                      </a:lnTo>
                      <a:lnTo>
                        <a:pt x="528" y="115"/>
                      </a:lnTo>
                      <a:lnTo>
                        <a:pt x="535" y="115"/>
                      </a:lnTo>
                      <a:lnTo>
                        <a:pt x="542" y="108"/>
                      </a:lnTo>
                      <a:lnTo>
                        <a:pt x="562" y="102"/>
                      </a:lnTo>
                      <a:lnTo>
                        <a:pt x="569" y="102"/>
                      </a:lnTo>
                      <a:lnTo>
                        <a:pt x="576" y="102"/>
                      </a:lnTo>
                      <a:lnTo>
                        <a:pt x="582" y="102"/>
                      </a:lnTo>
                      <a:lnTo>
                        <a:pt x="582" y="95"/>
                      </a:lnTo>
                      <a:lnTo>
                        <a:pt x="589" y="88"/>
                      </a:lnTo>
                      <a:lnTo>
                        <a:pt x="603" y="81"/>
                      </a:lnTo>
                      <a:lnTo>
                        <a:pt x="610" y="74"/>
                      </a:lnTo>
                      <a:lnTo>
                        <a:pt x="616" y="74"/>
                      </a:lnTo>
                      <a:lnTo>
                        <a:pt x="623" y="74"/>
                      </a:lnTo>
                      <a:lnTo>
                        <a:pt x="623" y="81"/>
                      </a:lnTo>
                      <a:lnTo>
                        <a:pt x="623" y="74"/>
                      </a:lnTo>
                      <a:lnTo>
                        <a:pt x="623" y="81"/>
                      </a:lnTo>
                      <a:lnTo>
                        <a:pt x="630" y="81"/>
                      </a:lnTo>
                      <a:lnTo>
                        <a:pt x="637" y="74"/>
                      </a:lnTo>
                      <a:lnTo>
                        <a:pt x="637" y="61"/>
                      </a:lnTo>
                      <a:lnTo>
                        <a:pt x="637" y="54"/>
                      </a:lnTo>
                      <a:lnTo>
                        <a:pt x="637" y="34"/>
                      </a:lnTo>
                      <a:lnTo>
                        <a:pt x="643" y="20"/>
                      </a:lnTo>
                      <a:lnTo>
                        <a:pt x="650" y="14"/>
                      </a:lnTo>
                      <a:lnTo>
                        <a:pt x="650" y="0"/>
                      </a:lnTo>
                      <a:lnTo>
                        <a:pt x="657" y="0"/>
                      </a:lnTo>
                      <a:lnTo>
                        <a:pt x="664" y="0"/>
                      </a:lnTo>
                      <a:lnTo>
                        <a:pt x="664" y="7"/>
                      </a:lnTo>
                      <a:lnTo>
                        <a:pt x="671" y="14"/>
                      </a:lnTo>
                      <a:lnTo>
                        <a:pt x="684" y="20"/>
                      </a:lnTo>
                      <a:lnTo>
                        <a:pt x="691" y="20"/>
                      </a:lnTo>
                      <a:lnTo>
                        <a:pt x="704" y="27"/>
                      </a:lnTo>
                      <a:lnTo>
                        <a:pt x="711" y="34"/>
                      </a:lnTo>
                      <a:lnTo>
                        <a:pt x="725" y="41"/>
                      </a:lnTo>
                      <a:lnTo>
                        <a:pt x="731" y="54"/>
                      </a:lnTo>
                      <a:lnTo>
                        <a:pt x="731" y="61"/>
                      </a:lnTo>
                      <a:lnTo>
                        <a:pt x="738" y="61"/>
                      </a:lnTo>
                      <a:lnTo>
                        <a:pt x="745" y="61"/>
                      </a:lnTo>
                      <a:lnTo>
                        <a:pt x="745" y="68"/>
                      </a:lnTo>
                      <a:lnTo>
                        <a:pt x="759" y="81"/>
                      </a:lnTo>
                      <a:lnTo>
                        <a:pt x="765" y="95"/>
                      </a:lnTo>
                      <a:lnTo>
                        <a:pt x="772" y="102"/>
                      </a:lnTo>
                      <a:lnTo>
                        <a:pt x="779" y="122"/>
                      </a:lnTo>
                      <a:lnTo>
                        <a:pt x="786" y="115"/>
                      </a:lnTo>
                      <a:lnTo>
                        <a:pt x="799" y="115"/>
                      </a:lnTo>
                      <a:lnTo>
                        <a:pt x="806" y="115"/>
                      </a:lnTo>
                      <a:lnTo>
                        <a:pt x="813" y="115"/>
                      </a:lnTo>
                      <a:lnTo>
                        <a:pt x="806" y="108"/>
                      </a:lnTo>
                      <a:lnTo>
                        <a:pt x="799" y="102"/>
                      </a:lnTo>
                      <a:lnTo>
                        <a:pt x="799" y="95"/>
                      </a:lnTo>
                      <a:lnTo>
                        <a:pt x="806" y="88"/>
                      </a:lnTo>
                      <a:lnTo>
                        <a:pt x="799" y="81"/>
                      </a:lnTo>
                      <a:lnTo>
                        <a:pt x="799" y="74"/>
                      </a:lnTo>
                      <a:lnTo>
                        <a:pt x="799" y="68"/>
                      </a:lnTo>
                      <a:lnTo>
                        <a:pt x="813" y="61"/>
                      </a:lnTo>
                      <a:lnTo>
                        <a:pt x="820" y="61"/>
                      </a:lnTo>
                      <a:lnTo>
                        <a:pt x="833" y="54"/>
                      </a:lnTo>
                      <a:lnTo>
                        <a:pt x="826" y="74"/>
                      </a:lnTo>
                      <a:lnTo>
                        <a:pt x="826" y="81"/>
                      </a:lnTo>
                      <a:lnTo>
                        <a:pt x="826" y="88"/>
                      </a:lnTo>
                      <a:lnTo>
                        <a:pt x="833" y="88"/>
                      </a:lnTo>
                      <a:lnTo>
                        <a:pt x="826" y="102"/>
                      </a:lnTo>
                      <a:lnTo>
                        <a:pt x="826" y="108"/>
                      </a:lnTo>
                      <a:lnTo>
                        <a:pt x="826" y="115"/>
                      </a:lnTo>
                      <a:lnTo>
                        <a:pt x="826" y="129"/>
                      </a:lnTo>
                      <a:lnTo>
                        <a:pt x="826" y="142"/>
                      </a:lnTo>
                      <a:lnTo>
                        <a:pt x="840" y="142"/>
                      </a:lnTo>
                      <a:lnTo>
                        <a:pt x="847" y="142"/>
                      </a:lnTo>
                      <a:lnTo>
                        <a:pt x="853" y="156"/>
                      </a:lnTo>
                      <a:lnTo>
                        <a:pt x="860" y="149"/>
                      </a:lnTo>
                      <a:lnTo>
                        <a:pt x="860" y="135"/>
                      </a:lnTo>
                      <a:lnTo>
                        <a:pt x="867" y="122"/>
                      </a:lnTo>
                      <a:lnTo>
                        <a:pt x="860" y="115"/>
                      </a:lnTo>
                      <a:lnTo>
                        <a:pt x="867" y="115"/>
                      </a:lnTo>
                      <a:lnTo>
                        <a:pt x="867" y="102"/>
                      </a:lnTo>
                      <a:lnTo>
                        <a:pt x="867" y="95"/>
                      </a:lnTo>
                      <a:lnTo>
                        <a:pt x="867" y="88"/>
                      </a:lnTo>
                      <a:lnTo>
                        <a:pt x="867" y="81"/>
                      </a:lnTo>
                      <a:lnTo>
                        <a:pt x="874" y="74"/>
                      </a:lnTo>
                      <a:lnTo>
                        <a:pt x="881" y="68"/>
                      </a:lnTo>
                      <a:lnTo>
                        <a:pt x="887" y="61"/>
                      </a:lnTo>
                      <a:lnTo>
                        <a:pt x="894" y="61"/>
                      </a:lnTo>
                      <a:lnTo>
                        <a:pt x="894" y="54"/>
                      </a:lnTo>
                      <a:lnTo>
                        <a:pt x="901" y="41"/>
                      </a:lnTo>
                      <a:lnTo>
                        <a:pt x="908" y="34"/>
                      </a:lnTo>
                      <a:lnTo>
                        <a:pt x="914" y="27"/>
                      </a:lnTo>
                      <a:lnTo>
                        <a:pt x="935" y="20"/>
                      </a:lnTo>
                      <a:lnTo>
                        <a:pt x="955" y="20"/>
                      </a:lnTo>
                      <a:lnTo>
                        <a:pt x="962" y="14"/>
                      </a:lnTo>
                      <a:lnTo>
                        <a:pt x="969" y="27"/>
                      </a:lnTo>
                      <a:lnTo>
                        <a:pt x="975" y="20"/>
                      </a:lnTo>
                      <a:lnTo>
                        <a:pt x="996" y="27"/>
                      </a:lnTo>
                      <a:lnTo>
                        <a:pt x="996" y="20"/>
                      </a:lnTo>
                      <a:lnTo>
                        <a:pt x="996" y="14"/>
                      </a:lnTo>
                      <a:lnTo>
                        <a:pt x="1002" y="7"/>
                      </a:lnTo>
                      <a:lnTo>
                        <a:pt x="1002" y="14"/>
                      </a:lnTo>
                      <a:lnTo>
                        <a:pt x="1016" y="7"/>
                      </a:lnTo>
                      <a:lnTo>
                        <a:pt x="1023" y="7"/>
                      </a:lnTo>
                      <a:lnTo>
                        <a:pt x="1023" y="14"/>
                      </a:lnTo>
                      <a:lnTo>
                        <a:pt x="1023" y="20"/>
                      </a:lnTo>
                      <a:lnTo>
                        <a:pt x="1030" y="34"/>
                      </a:lnTo>
                      <a:lnTo>
                        <a:pt x="1030" y="41"/>
                      </a:lnTo>
                      <a:close/>
                    </a:path>
                  </a:pathLst>
                </a:custGeom>
                <a:solidFill>
                  <a:srgbClr val="001F5A"/>
                </a:solidFill>
                <a:ln w="0">
                  <a:solidFill>
                    <a:srgbClr val="7F7F7F"/>
                  </a:solidFill>
                  <a:prstDash val="solid"/>
                  <a:round/>
                  <a:headEnd/>
                  <a:tailEnd/>
                </a:ln>
              </p:spPr>
              <p:txBody>
                <a:bodyPr lIns="100796" tIns="50398" rIns="100796" bIns="50398"/>
                <a:lstStyle/>
                <a:p>
                  <a:endParaRPr lang="es-ES" sz="2004" dirty="0"/>
                </a:p>
              </p:txBody>
            </p:sp>
            <p:sp>
              <p:nvSpPr>
                <p:cNvPr id="8198" name="avila">
                  <a:extLst>
                    <a:ext uri="{FF2B5EF4-FFF2-40B4-BE49-F238E27FC236}">
                      <a16:creationId xmlns:a16="http://schemas.microsoft.com/office/drawing/2014/main" id="{E5E9E928-94A7-3586-821B-A59B5BF1A39C}"/>
                    </a:ext>
                  </a:extLst>
                </p:cNvPr>
                <p:cNvSpPr>
                  <a:spLocks/>
                </p:cNvSpPr>
                <p:nvPr/>
              </p:nvSpPr>
              <p:spPr bwMode="auto">
                <a:xfrm>
                  <a:off x="3876103" y="2649389"/>
                  <a:ext cx="653098" cy="612934"/>
                </a:xfrm>
                <a:custGeom>
                  <a:avLst/>
                  <a:gdLst>
                    <a:gd name="T0" fmla="*/ 2147483647 w 1382"/>
                    <a:gd name="T1" fmla="*/ 0 h 1226"/>
                    <a:gd name="T2" fmla="*/ 2147483647 w 1382"/>
                    <a:gd name="T3" fmla="*/ 2147483647 h 1226"/>
                    <a:gd name="T4" fmla="*/ 2147483647 w 1382"/>
                    <a:gd name="T5" fmla="*/ 2147483647 h 1226"/>
                    <a:gd name="T6" fmla="*/ 2147483647 w 1382"/>
                    <a:gd name="T7" fmla="*/ 1265037751 h 1226"/>
                    <a:gd name="T8" fmla="*/ 2147483647 w 1382"/>
                    <a:gd name="T9" fmla="*/ 2147483647 h 1226"/>
                    <a:gd name="T10" fmla="*/ 2147483647 w 1382"/>
                    <a:gd name="T11" fmla="*/ 2147483647 h 1226"/>
                    <a:gd name="T12" fmla="*/ 2147483647 w 1382"/>
                    <a:gd name="T13" fmla="*/ 2147483647 h 1226"/>
                    <a:gd name="T14" fmla="*/ 2147483647 w 1382"/>
                    <a:gd name="T15" fmla="*/ 2147483647 h 1226"/>
                    <a:gd name="T16" fmla="*/ 2147483647 w 1382"/>
                    <a:gd name="T17" fmla="*/ 2147483647 h 1226"/>
                    <a:gd name="T18" fmla="*/ 2147483647 w 1382"/>
                    <a:gd name="T19" fmla="*/ 2147483647 h 1226"/>
                    <a:gd name="T20" fmla="*/ 2147483647 w 1382"/>
                    <a:gd name="T21" fmla="*/ 2147483647 h 1226"/>
                    <a:gd name="T22" fmla="*/ 2147483647 w 1382"/>
                    <a:gd name="T23" fmla="*/ 2147483647 h 1226"/>
                    <a:gd name="T24" fmla="*/ 2147483647 w 1382"/>
                    <a:gd name="T25" fmla="*/ 2147483647 h 1226"/>
                    <a:gd name="T26" fmla="*/ 2147483647 w 1382"/>
                    <a:gd name="T27" fmla="*/ 2147483647 h 1226"/>
                    <a:gd name="T28" fmla="*/ 2147483647 w 1382"/>
                    <a:gd name="T29" fmla="*/ 2147483647 h 1226"/>
                    <a:gd name="T30" fmla="*/ 2147483647 w 1382"/>
                    <a:gd name="T31" fmla="*/ 2147483647 h 1226"/>
                    <a:gd name="T32" fmla="*/ 2147483647 w 1382"/>
                    <a:gd name="T33" fmla="*/ 2147483647 h 1226"/>
                    <a:gd name="T34" fmla="*/ 2147483647 w 1382"/>
                    <a:gd name="T35" fmla="*/ 2147483647 h 1226"/>
                    <a:gd name="T36" fmla="*/ 2147483647 w 1382"/>
                    <a:gd name="T37" fmla="*/ 2147483647 h 1226"/>
                    <a:gd name="T38" fmla="*/ 2147483647 w 1382"/>
                    <a:gd name="T39" fmla="*/ 2147483647 h 1226"/>
                    <a:gd name="T40" fmla="*/ 2147483647 w 1382"/>
                    <a:gd name="T41" fmla="*/ 2147483647 h 1226"/>
                    <a:gd name="T42" fmla="*/ 2147483647 w 1382"/>
                    <a:gd name="T43" fmla="*/ 2147483647 h 1226"/>
                    <a:gd name="T44" fmla="*/ 2147483647 w 1382"/>
                    <a:gd name="T45" fmla="*/ 2147483647 h 1226"/>
                    <a:gd name="T46" fmla="*/ 2147483647 w 1382"/>
                    <a:gd name="T47" fmla="*/ 2147483647 h 1226"/>
                    <a:gd name="T48" fmla="*/ 2147483647 w 1382"/>
                    <a:gd name="T49" fmla="*/ 2147483647 h 1226"/>
                    <a:gd name="T50" fmla="*/ 2147483647 w 1382"/>
                    <a:gd name="T51" fmla="*/ 2147483647 h 1226"/>
                    <a:gd name="T52" fmla="*/ 2147483647 w 1382"/>
                    <a:gd name="T53" fmla="*/ 2147483647 h 1226"/>
                    <a:gd name="T54" fmla="*/ 2147483647 w 1382"/>
                    <a:gd name="T55" fmla="*/ 2147483647 h 1226"/>
                    <a:gd name="T56" fmla="*/ 2147483647 w 1382"/>
                    <a:gd name="T57" fmla="*/ 2147483647 h 1226"/>
                    <a:gd name="T58" fmla="*/ 2147483647 w 1382"/>
                    <a:gd name="T59" fmla="*/ 2147483647 h 1226"/>
                    <a:gd name="T60" fmla="*/ 2147483647 w 1382"/>
                    <a:gd name="T61" fmla="*/ 2147483647 h 1226"/>
                    <a:gd name="T62" fmla="*/ 2147483647 w 1382"/>
                    <a:gd name="T63" fmla="*/ 2147483647 h 1226"/>
                    <a:gd name="T64" fmla="*/ 2147483647 w 1382"/>
                    <a:gd name="T65" fmla="*/ 2147483647 h 1226"/>
                    <a:gd name="T66" fmla="*/ 2147483647 w 1382"/>
                    <a:gd name="T67" fmla="*/ 2147483647 h 1226"/>
                    <a:gd name="T68" fmla="*/ 2147483647 w 1382"/>
                    <a:gd name="T69" fmla="*/ 2147483647 h 1226"/>
                    <a:gd name="T70" fmla="*/ 2147483647 w 1382"/>
                    <a:gd name="T71" fmla="*/ 2147483647 h 1226"/>
                    <a:gd name="T72" fmla="*/ 2147483647 w 1382"/>
                    <a:gd name="T73" fmla="*/ 2147483647 h 1226"/>
                    <a:gd name="T74" fmla="*/ 2147483647 w 1382"/>
                    <a:gd name="T75" fmla="*/ 2147483647 h 1226"/>
                    <a:gd name="T76" fmla="*/ 2147483647 w 1382"/>
                    <a:gd name="T77" fmla="*/ 2147483647 h 1226"/>
                    <a:gd name="T78" fmla="*/ 2147483647 w 1382"/>
                    <a:gd name="T79" fmla="*/ 2147483647 h 1226"/>
                    <a:gd name="T80" fmla="*/ 2147483647 w 1382"/>
                    <a:gd name="T81" fmla="*/ 2147483647 h 1226"/>
                    <a:gd name="T82" fmla="*/ 2147483647 w 1382"/>
                    <a:gd name="T83" fmla="*/ 2147483647 h 1226"/>
                    <a:gd name="T84" fmla="*/ 1233653606 w 1382"/>
                    <a:gd name="T85" fmla="*/ 2147483647 h 1226"/>
                    <a:gd name="T86" fmla="*/ 2147483647 w 1382"/>
                    <a:gd name="T87" fmla="*/ 2147483647 h 1226"/>
                    <a:gd name="T88" fmla="*/ 2147483647 w 1382"/>
                    <a:gd name="T89" fmla="*/ 2147483647 h 1226"/>
                    <a:gd name="T90" fmla="*/ 2147483647 w 1382"/>
                    <a:gd name="T91" fmla="*/ 2147483647 h 1226"/>
                    <a:gd name="T92" fmla="*/ 2147483647 w 1382"/>
                    <a:gd name="T93" fmla="*/ 2147483647 h 1226"/>
                    <a:gd name="T94" fmla="*/ 2147483647 w 1382"/>
                    <a:gd name="T95" fmla="*/ 2147483647 h 1226"/>
                    <a:gd name="T96" fmla="*/ 2147483647 w 1382"/>
                    <a:gd name="T97" fmla="*/ 2147483647 h 1226"/>
                    <a:gd name="T98" fmla="*/ 2147483647 w 1382"/>
                    <a:gd name="T99" fmla="*/ 2147483647 h 1226"/>
                    <a:gd name="T100" fmla="*/ 2147483647 w 1382"/>
                    <a:gd name="T101" fmla="*/ 2147483647 h 1226"/>
                    <a:gd name="T102" fmla="*/ 2147483647 w 1382"/>
                    <a:gd name="T103" fmla="*/ 2147483647 h 1226"/>
                    <a:gd name="T104" fmla="*/ 2147483647 w 1382"/>
                    <a:gd name="T105" fmla="*/ 2147483647 h 1226"/>
                    <a:gd name="T106" fmla="*/ 2147483647 w 1382"/>
                    <a:gd name="T107" fmla="*/ 2147483647 h 1226"/>
                    <a:gd name="T108" fmla="*/ 2147483647 w 1382"/>
                    <a:gd name="T109" fmla="*/ 2147483647 h 1226"/>
                    <a:gd name="T110" fmla="*/ 2147483647 w 1382"/>
                    <a:gd name="T111" fmla="*/ 2147483647 h 1226"/>
                    <a:gd name="T112" fmla="*/ 2147483647 w 1382"/>
                    <a:gd name="T113" fmla="*/ 2147483647 h 1226"/>
                    <a:gd name="T114" fmla="*/ 2147483647 w 1382"/>
                    <a:gd name="T115" fmla="*/ 2147483647 h 1226"/>
                    <a:gd name="T116" fmla="*/ 2147483647 w 1382"/>
                    <a:gd name="T117" fmla="*/ 2147483647 h 1226"/>
                    <a:gd name="T118" fmla="*/ 2147483647 w 1382"/>
                    <a:gd name="T119" fmla="*/ 2147483647 h 1226"/>
                    <a:gd name="T120" fmla="*/ 2147483647 w 1382"/>
                    <a:gd name="T121" fmla="*/ 2147483647 h 1226"/>
                    <a:gd name="T122" fmla="*/ 2147483647 w 1382"/>
                    <a:gd name="T123" fmla="*/ 2147483647 h 1226"/>
                    <a:gd name="T124" fmla="*/ 2147483647 w 1382"/>
                    <a:gd name="T125" fmla="*/ 2147483647 h 12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82"/>
                    <a:gd name="T190" fmla="*/ 0 h 1226"/>
                    <a:gd name="T191" fmla="*/ 1382 w 1382"/>
                    <a:gd name="T192" fmla="*/ 1226 h 122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82" h="1226">
                      <a:moveTo>
                        <a:pt x="576" y="20"/>
                      </a:moveTo>
                      <a:lnTo>
                        <a:pt x="576" y="13"/>
                      </a:lnTo>
                      <a:lnTo>
                        <a:pt x="596" y="20"/>
                      </a:lnTo>
                      <a:lnTo>
                        <a:pt x="603" y="20"/>
                      </a:lnTo>
                      <a:lnTo>
                        <a:pt x="610" y="27"/>
                      </a:lnTo>
                      <a:lnTo>
                        <a:pt x="616" y="27"/>
                      </a:lnTo>
                      <a:lnTo>
                        <a:pt x="623" y="20"/>
                      </a:lnTo>
                      <a:lnTo>
                        <a:pt x="643" y="7"/>
                      </a:lnTo>
                      <a:lnTo>
                        <a:pt x="657" y="0"/>
                      </a:lnTo>
                      <a:lnTo>
                        <a:pt x="664" y="0"/>
                      </a:lnTo>
                      <a:lnTo>
                        <a:pt x="677" y="0"/>
                      </a:lnTo>
                      <a:lnTo>
                        <a:pt x="677" y="7"/>
                      </a:lnTo>
                      <a:lnTo>
                        <a:pt x="677" y="13"/>
                      </a:lnTo>
                      <a:lnTo>
                        <a:pt x="684" y="13"/>
                      </a:lnTo>
                      <a:lnTo>
                        <a:pt x="691" y="13"/>
                      </a:lnTo>
                      <a:lnTo>
                        <a:pt x="698" y="13"/>
                      </a:lnTo>
                      <a:lnTo>
                        <a:pt x="698" y="27"/>
                      </a:lnTo>
                      <a:lnTo>
                        <a:pt x="704" y="27"/>
                      </a:lnTo>
                      <a:lnTo>
                        <a:pt x="718" y="34"/>
                      </a:lnTo>
                      <a:lnTo>
                        <a:pt x="725" y="41"/>
                      </a:lnTo>
                      <a:lnTo>
                        <a:pt x="731" y="47"/>
                      </a:lnTo>
                      <a:lnTo>
                        <a:pt x="738" y="47"/>
                      </a:lnTo>
                      <a:lnTo>
                        <a:pt x="745" y="47"/>
                      </a:lnTo>
                      <a:lnTo>
                        <a:pt x="752" y="54"/>
                      </a:lnTo>
                      <a:lnTo>
                        <a:pt x="759" y="54"/>
                      </a:lnTo>
                      <a:lnTo>
                        <a:pt x="765" y="68"/>
                      </a:lnTo>
                      <a:lnTo>
                        <a:pt x="772" y="68"/>
                      </a:lnTo>
                      <a:lnTo>
                        <a:pt x="779" y="74"/>
                      </a:lnTo>
                      <a:lnTo>
                        <a:pt x="772" y="74"/>
                      </a:lnTo>
                      <a:lnTo>
                        <a:pt x="779" y="81"/>
                      </a:lnTo>
                      <a:lnTo>
                        <a:pt x="786" y="74"/>
                      </a:lnTo>
                      <a:lnTo>
                        <a:pt x="813" y="74"/>
                      </a:lnTo>
                      <a:lnTo>
                        <a:pt x="826" y="68"/>
                      </a:lnTo>
                      <a:lnTo>
                        <a:pt x="820" y="68"/>
                      </a:lnTo>
                      <a:lnTo>
                        <a:pt x="820" y="54"/>
                      </a:lnTo>
                      <a:lnTo>
                        <a:pt x="826" y="41"/>
                      </a:lnTo>
                      <a:lnTo>
                        <a:pt x="833" y="34"/>
                      </a:lnTo>
                      <a:lnTo>
                        <a:pt x="840" y="34"/>
                      </a:lnTo>
                      <a:lnTo>
                        <a:pt x="847" y="27"/>
                      </a:lnTo>
                      <a:lnTo>
                        <a:pt x="853" y="20"/>
                      </a:lnTo>
                      <a:lnTo>
                        <a:pt x="867" y="27"/>
                      </a:lnTo>
                      <a:lnTo>
                        <a:pt x="881" y="20"/>
                      </a:lnTo>
                      <a:lnTo>
                        <a:pt x="887" y="20"/>
                      </a:lnTo>
                      <a:lnTo>
                        <a:pt x="894" y="20"/>
                      </a:lnTo>
                      <a:lnTo>
                        <a:pt x="901" y="20"/>
                      </a:lnTo>
                      <a:lnTo>
                        <a:pt x="908" y="20"/>
                      </a:lnTo>
                      <a:lnTo>
                        <a:pt x="908" y="34"/>
                      </a:lnTo>
                      <a:lnTo>
                        <a:pt x="908" y="41"/>
                      </a:lnTo>
                      <a:lnTo>
                        <a:pt x="901" y="41"/>
                      </a:lnTo>
                      <a:lnTo>
                        <a:pt x="901" y="47"/>
                      </a:lnTo>
                      <a:lnTo>
                        <a:pt x="908" y="54"/>
                      </a:lnTo>
                      <a:lnTo>
                        <a:pt x="908" y="61"/>
                      </a:lnTo>
                      <a:lnTo>
                        <a:pt x="908" y="68"/>
                      </a:lnTo>
                      <a:lnTo>
                        <a:pt x="914" y="74"/>
                      </a:lnTo>
                      <a:lnTo>
                        <a:pt x="908" y="88"/>
                      </a:lnTo>
                      <a:lnTo>
                        <a:pt x="914" y="88"/>
                      </a:lnTo>
                      <a:lnTo>
                        <a:pt x="914" y="95"/>
                      </a:lnTo>
                      <a:lnTo>
                        <a:pt x="908" y="95"/>
                      </a:lnTo>
                      <a:lnTo>
                        <a:pt x="908" y="108"/>
                      </a:lnTo>
                      <a:lnTo>
                        <a:pt x="908" y="115"/>
                      </a:lnTo>
                      <a:lnTo>
                        <a:pt x="914" y="129"/>
                      </a:lnTo>
                      <a:lnTo>
                        <a:pt x="921" y="129"/>
                      </a:lnTo>
                      <a:lnTo>
                        <a:pt x="935" y="129"/>
                      </a:lnTo>
                      <a:lnTo>
                        <a:pt x="948" y="135"/>
                      </a:lnTo>
                      <a:lnTo>
                        <a:pt x="955" y="142"/>
                      </a:lnTo>
                      <a:lnTo>
                        <a:pt x="962" y="149"/>
                      </a:lnTo>
                      <a:lnTo>
                        <a:pt x="969" y="156"/>
                      </a:lnTo>
                      <a:lnTo>
                        <a:pt x="975" y="156"/>
                      </a:lnTo>
                      <a:lnTo>
                        <a:pt x="989" y="183"/>
                      </a:lnTo>
                      <a:lnTo>
                        <a:pt x="989" y="190"/>
                      </a:lnTo>
                      <a:lnTo>
                        <a:pt x="989" y="196"/>
                      </a:lnTo>
                      <a:lnTo>
                        <a:pt x="996" y="203"/>
                      </a:lnTo>
                      <a:lnTo>
                        <a:pt x="1002" y="223"/>
                      </a:lnTo>
                      <a:lnTo>
                        <a:pt x="1009" y="230"/>
                      </a:lnTo>
                      <a:lnTo>
                        <a:pt x="1029" y="237"/>
                      </a:lnTo>
                      <a:lnTo>
                        <a:pt x="1029" y="244"/>
                      </a:lnTo>
                      <a:lnTo>
                        <a:pt x="1036" y="244"/>
                      </a:lnTo>
                      <a:lnTo>
                        <a:pt x="1036" y="251"/>
                      </a:lnTo>
                      <a:lnTo>
                        <a:pt x="1036" y="257"/>
                      </a:lnTo>
                      <a:lnTo>
                        <a:pt x="1043" y="257"/>
                      </a:lnTo>
                      <a:lnTo>
                        <a:pt x="1043" y="284"/>
                      </a:lnTo>
                      <a:lnTo>
                        <a:pt x="1043" y="291"/>
                      </a:lnTo>
                      <a:lnTo>
                        <a:pt x="1043" y="298"/>
                      </a:lnTo>
                      <a:lnTo>
                        <a:pt x="1043" y="305"/>
                      </a:lnTo>
                      <a:lnTo>
                        <a:pt x="1043" y="312"/>
                      </a:lnTo>
                      <a:lnTo>
                        <a:pt x="1036" y="325"/>
                      </a:lnTo>
                      <a:lnTo>
                        <a:pt x="1043" y="325"/>
                      </a:lnTo>
                      <a:lnTo>
                        <a:pt x="1050" y="332"/>
                      </a:lnTo>
                      <a:lnTo>
                        <a:pt x="1057" y="332"/>
                      </a:lnTo>
                      <a:lnTo>
                        <a:pt x="1063" y="339"/>
                      </a:lnTo>
                      <a:lnTo>
                        <a:pt x="1057" y="345"/>
                      </a:lnTo>
                      <a:lnTo>
                        <a:pt x="1063" y="345"/>
                      </a:lnTo>
                      <a:lnTo>
                        <a:pt x="1063" y="352"/>
                      </a:lnTo>
                      <a:lnTo>
                        <a:pt x="1057" y="359"/>
                      </a:lnTo>
                      <a:lnTo>
                        <a:pt x="1050" y="359"/>
                      </a:lnTo>
                      <a:lnTo>
                        <a:pt x="1036" y="373"/>
                      </a:lnTo>
                      <a:lnTo>
                        <a:pt x="1050" y="386"/>
                      </a:lnTo>
                      <a:lnTo>
                        <a:pt x="1050" y="393"/>
                      </a:lnTo>
                      <a:lnTo>
                        <a:pt x="1063" y="386"/>
                      </a:lnTo>
                      <a:lnTo>
                        <a:pt x="1070" y="393"/>
                      </a:lnTo>
                      <a:lnTo>
                        <a:pt x="1084" y="386"/>
                      </a:lnTo>
                      <a:lnTo>
                        <a:pt x="1090" y="386"/>
                      </a:lnTo>
                      <a:lnTo>
                        <a:pt x="1090" y="379"/>
                      </a:lnTo>
                      <a:lnTo>
                        <a:pt x="1097" y="379"/>
                      </a:lnTo>
                      <a:lnTo>
                        <a:pt x="1104" y="400"/>
                      </a:lnTo>
                      <a:lnTo>
                        <a:pt x="1104" y="406"/>
                      </a:lnTo>
                      <a:lnTo>
                        <a:pt x="1111" y="413"/>
                      </a:lnTo>
                      <a:lnTo>
                        <a:pt x="1111" y="420"/>
                      </a:lnTo>
                      <a:lnTo>
                        <a:pt x="1104" y="427"/>
                      </a:lnTo>
                      <a:lnTo>
                        <a:pt x="1104" y="433"/>
                      </a:lnTo>
                      <a:lnTo>
                        <a:pt x="1111" y="440"/>
                      </a:lnTo>
                      <a:lnTo>
                        <a:pt x="1111" y="447"/>
                      </a:lnTo>
                      <a:lnTo>
                        <a:pt x="1118" y="454"/>
                      </a:lnTo>
                      <a:lnTo>
                        <a:pt x="1124" y="467"/>
                      </a:lnTo>
                      <a:lnTo>
                        <a:pt x="1131" y="474"/>
                      </a:lnTo>
                      <a:lnTo>
                        <a:pt x="1145" y="481"/>
                      </a:lnTo>
                      <a:lnTo>
                        <a:pt x="1145" y="488"/>
                      </a:lnTo>
                      <a:lnTo>
                        <a:pt x="1151" y="494"/>
                      </a:lnTo>
                      <a:lnTo>
                        <a:pt x="1151" y="501"/>
                      </a:lnTo>
                      <a:lnTo>
                        <a:pt x="1145" y="515"/>
                      </a:lnTo>
                      <a:lnTo>
                        <a:pt x="1145" y="528"/>
                      </a:lnTo>
                      <a:lnTo>
                        <a:pt x="1151" y="562"/>
                      </a:lnTo>
                      <a:lnTo>
                        <a:pt x="1158" y="589"/>
                      </a:lnTo>
                      <a:lnTo>
                        <a:pt x="1158" y="610"/>
                      </a:lnTo>
                      <a:lnTo>
                        <a:pt x="1165" y="610"/>
                      </a:lnTo>
                      <a:lnTo>
                        <a:pt x="1179" y="610"/>
                      </a:lnTo>
                      <a:lnTo>
                        <a:pt x="1185" y="610"/>
                      </a:lnTo>
                      <a:lnTo>
                        <a:pt x="1206" y="610"/>
                      </a:lnTo>
                      <a:lnTo>
                        <a:pt x="1233" y="610"/>
                      </a:lnTo>
                      <a:lnTo>
                        <a:pt x="1233" y="603"/>
                      </a:lnTo>
                      <a:lnTo>
                        <a:pt x="1233" y="596"/>
                      </a:lnTo>
                      <a:lnTo>
                        <a:pt x="1239" y="596"/>
                      </a:lnTo>
                      <a:lnTo>
                        <a:pt x="1260" y="589"/>
                      </a:lnTo>
                      <a:lnTo>
                        <a:pt x="1287" y="589"/>
                      </a:lnTo>
                      <a:lnTo>
                        <a:pt x="1294" y="589"/>
                      </a:lnTo>
                      <a:lnTo>
                        <a:pt x="1300" y="582"/>
                      </a:lnTo>
                      <a:lnTo>
                        <a:pt x="1294" y="576"/>
                      </a:lnTo>
                      <a:lnTo>
                        <a:pt x="1287" y="569"/>
                      </a:lnTo>
                      <a:lnTo>
                        <a:pt x="1280" y="562"/>
                      </a:lnTo>
                      <a:lnTo>
                        <a:pt x="1287" y="562"/>
                      </a:lnTo>
                      <a:lnTo>
                        <a:pt x="1294" y="555"/>
                      </a:lnTo>
                      <a:lnTo>
                        <a:pt x="1300" y="549"/>
                      </a:lnTo>
                      <a:lnTo>
                        <a:pt x="1307" y="549"/>
                      </a:lnTo>
                      <a:lnTo>
                        <a:pt x="1321" y="549"/>
                      </a:lnTo>
                      <a:lnTo>
                        <a:pt x="1334" y="549"/>
                      </a:lnTo>
                      <a:lnTo>
                        <a:pt x="1361" y="542"/>
                      </a:lnTo>
                      <a:lnTo>
                        <a:pt x="1368" y="549"/>
                      </a:lnTo>
                      <a:lnTo>
                        <a:pt x="1375" y="549"/>
                      </a:lnTo>
                      <a:lnTo>
                        <a:pt x="1382" y="549"/>
                      </a:lnTo>
                      <a:lnTo>
                        <a:pt x="1368" y="562"/>
                      </a:lnTo>
                      <a:lnTo>
                        <a:pt x="1368" y="569"/>
                      </a:lnTo>
                      <a:lnTo>
                        <a:pt x="1368" y="576"/>
                      </a:lnTo>
                      <a:lnTo>
                        <a:pt x="1375" y="582"/>
                      </a:lnTo>
                      <a:lnTo>
                        <a:pt x="1375" y="596"/>
                      </a:lnTo>
                      <a:lnTo>
                        <a:pt x="1375" y="603"/>
                      </a:lnTo>
                      <a:lnTo>
                        <a:pt x="1368" y="610"/>
                      </a:lnTo>
                      <a:lnTo>
                        <a:pt x="1375" y="616"/>
                      </a:lnTo>
                      <a:lnTo>
                        <a:pt x="1368" y="616"/>
                      </a:lnTo>
                      <a:lnTo>
                        <a:pt x="1375" y="623"/>
                      </a:lnTo>
                      <a:lnTo>
                        <a:pt x="1382" y="623"/>
                      </a:lnTo>
                      <a:lnTo>
                        <a:pt x="1382" y="630"/>
                      </a:lnTo>
                      <a:lnTo>
                        <a:pt x="1368" y="637"/>
                      </a:lnTo>
                      <a:lnTo>
                        <a:pt x="1355" y="637"/>
                      </a:lnTo>
                      <a:lnTo>
                        <a:pt x="1334" y="650"/>
                      </a:lnTo>
                      <a:lnTo>
                        <a:pt x="1307" y="650"/>
                      </a:lnTo>
                      <a:lnTo>
                        <a:pt x="1300" y="650"/>
                      </a:lnTo>
                      <a:lnTo>
                        <a:pt x="1294" y="643"/>
                      </a:lnTo>
                      <a:lnTo>
                        <a:pt x="1287" y="623"/>
                      </a:lnTo>
                      <a:lnTo>
                        <a:pt x="1287" y="616"/>
                      </a:lnTo>
                      <a:lnTo>
                        <a:pt x="1280" y="616"/>
                      </a:lnTo>
                      <a:lnTo>
                        <a:pt x="1267" y="616"/>
                      </a:lnTo>
                      <a:lnTo>
                        <a:pt x="1267" y="623"/>
                      </a:lnTo>
                      <a:lnTo>
                        <a:pt x="1267" y="643"/>
                      </a:lnTo>
                      <a:lnTo>
                        <a:pt x="1280" y="650"/>
                      </a:lnTo>
                      <a:lnTo>
                        <a:pt x="1273" y="657"/>
                      </a:lnTo>
                      <a:lnTo>
                        <a:pt x="1273" y="664"/>
                      </a:lnTo>
                      <a:lnTo>
                        <a:pt x="1273" y="671"/>
                      </a:lnTo>
                      <a:lnTo>
                        <a:pt x="1267" y="691"/>
                      </a:lnTo>
                      <a:lnTo>
                        <a:pt x="1253" y="698"/>
                      </a:lnTo>
                      <a:lnTo>
                        <a:pt x="1239" y="704"/>
                      </a:lnTo>
                      <a:lnTo>
                        <a:pt x="1239" y="711"/>
                      </a:lnTo>
                      <a:lnTo>
                        <a:pt x="1239" y="718"/>
                      </a:lnTo>
                      <a:lnTo>
                        <a:pt x="1233" y="725"/>
                      </a:lnTo>
                      <a:lnTo>
                        <a:pt x="1239" y="731"/>
                      </a:lnTo>
                      <a:lnTo>
                        <a:pt x="1239" y="745"/>
                      </a:lnTo>
                      <a:lnTo>
                        <a:pt x="1233" y="759"/>
                      </a:lnTo>
                      <a:lnTo>
                        <a:pt x="1239" y="765"/>
                      </a:lnTo>
                      <a:lnTo>
                        <a:pt x="1239" y="792"/>
                      </a:lnTo>
                      <a:lnTo>
                        <a:pt x="1239" y="799"/>
                      </a:lnTo>
                      <a:lnTo>
                        <a:pt x="1239" y="806"/>
                      </a:lnTo>
                      <a:lnTo>
                        <a:pt x="1239" y="813"/>
                      </a:lnTo>
                      <a:lnTo>
                        <a:pt x="1233" y="813"/>
                      </a:lnTo>
                      <a:lnTo>
                        <a:pt x="1239" y="813"/>
                      </a:lnTo>
                      <a:lnTo>
                        <a:pt x="1239" y="820"/>
                      </a:lnTo>
                      <a:lnTo>
                        <a:pt x="1226" y="826"/>
                      </a:lnTo>
                      <a:lnTo>
                        <a:pt x="1233" y="826"/>
                      </a:lnTo>
                      <a:lnTo>
                        <a:pt x="1226" y="826"/>
                      </a:lnTo>
                      <a:lnTo>
                        <a:pt x="1226" y="833"/>
                      </a:lnTo>
                      <a:lnTo>
                        <a:pt x="1219" y="833"/>
                      </a:lnTo>
                      <a:lnTo>
                        <a:pt x="1219" y="840"/>
                      </a:lnTo>
                      <a:lnTo>
                        <a:pt x="1219" y="847"/>
                      </a:lnTo>
                      <a:lnTo>
                        <a:pt x="1226" y="847"/>
                      </a:lnTo>
                      <a:lnTo>
                        <a:pt x="1226" y="853"/>
                      </a:lnTo>
                      <a:lnTo>
                        <a:pt x="1233" y="853"/>
                      </a:lnTo>
                      <a:lnTo>
                        <a:pt x="1233" y="860"/>
                      </a:lnTo>
                      <a:lnTo>
                        <a:pt x="1233" y="867"/>
                      </a:lnTo>
                      <a:lnTo>
                        <a:pt x="1239" y="867"/>
                      </a:lnTo>
                      <a:lnTo>
                        <a:pt x="1233" y="867"/>
                      </a:lnTo>
                      <a:lnTo>
                        <a:pt x="1226" y="867"/>
                      </a:lnTo>
                      <a:lnTo>
                        <a:pt x="1212" y="860"/>
                      </a:lnTo>
                      <a:lnTo>
                        <a:pt x="1206" y="867"/>
                      </a:lnTo>
                      <a:lnTo>
                        <a:pt x="1199" y="867"/>
                      </a:lnTo>
                      <a:lnTo>
                        <a:pt x="1192" y="867"/>
                      </a:lnTo>
                      <a:lnTo>
                        <a:pt x="1165" y="867"/>
                      </a:lnTo>
                      <a:lnTo>
                        <a:pt x="1158" y="867"/>
                      </a:lnTo>
                      <a:lnTo>
                        <a:pt x="1151" y="874"/>
                      </a:lnTo>
                      <a:lnTo>
                        <a:pt x="1138" y="881"/>
                      </a:lnTo>
                      <a:lnTo>
                        <a:pt x="1138" y="887"/>
                      </a:lnTo>
                      <a:lnTo>
                        <a:pt x="1131" y="887"/>
                      </a:lnTo>
                      <a:lnTo>
                        <a:pt x="1131" y="894"/>
                      </a:lnTo>
                      <a:lnTo>
                        <a:pt x="1131" y="901"/>
                      </a:lnTo>
                      <a:lnTo>
                        <a:pt x="1131" y="921"/>
                      </a:lnTo>
                      <a:lnTo>
                        <a:pt x="1131" y="928"/>
                      </a:lnTo>
                      <a:lnTo>
                        <a:pt x="1131" y="935"/>
                      </a:lnTo>
                      <a:lnTo>
                        <a:pt x="1124" y="935"/>
                      </a:lnTo>
                      <a:lnTo>
                        <a:pt x="1124" y="941"/>
                      </a:lnTo>
                      <a:lnTo>
                        <a:pt x="1118" y="941"/>
                      </a:lnTo>
                      <a:lnTo>
                        <a:pt x="1118" y="948"/>
                      </a:lnTo>
                      <a:lnTo>
                        <a:pt x="1118" y="955"/>
                      </a:lnTo>
                      <a:lnTo>
                        <a:pt x="1118" y="969"/>
                      </a:lnTo>
                      <a:lnTo>
                        <a:pt x="1111" y="969"/>
                      </a:lnTo>
                      <a:lnTo>
                        <a:pt x="1104" y="969"/>
                      </a:lnTo>
                      <a:lnTo>
                        <a:pt x="1090" y="969"/>
                      </a:lnTo>
                      <a:lnTo>
                        <a:pt x="1084" y="969"/>
                      </a:lnTo>
                      <a:lnTo>
                        <a:pt x="1077" y="975"/>
                      </a:lnTo>
                      <a:lnTo>
                        <a:pt x="1070" y="969"/>
                      </a:lnTo>
                      <a:lnTo>
                        <a:pt x="1063" y="955"/>
                      </a:lnTo>
                      <a:lnTo>
                        <a:pt x="1063" y="948"/>
                      </a:lnTo>
                      <a:lnTo>
                        <a:pt x="1057" y="948"/>
                      </a:lnTo>
                      <a:lnTo>
                        <a:pt x="1057" y="941"/>
                      </a:lnTo>
                      <a:lnTo>
                        <a:pt x="1050" y="941"/>
                      </a:lnTo>
                      <a:lnTo>
                        <a:pt x="1043" y="941"/>
                      </a:lnTo>
                      <a:lnTo>
                        <a:pt x="1036" y="948"/>
                      </a:lnTo>
                      <a:lnTo>
                        <a:pt x="1043" y="955"/>
                      </a:lnTo>
                      <a:lnTo>
                        <a:pt x="1050" y="975"/>
                      </a:lnTo>
                      <a:lnTo>
                        <a:pt x="1057" y="996"/>
                      </a:lnTo>
                      <a:lnTo>
                        <a:pt x="1050" y="1002"/>
                      </a:lnTo>
                      <a:lnTo>
                        <a:pt x="1043" y="1002"/>
                      </a:lnTo>
                      <a:lnTo>
                        <a:pt x="1036" y="1016"/>
                      </a:lnTo>
                      <a:lnTo>
                        <a:pt x="1029" y="1016"/>
                      </a:lnTo>
                      <a:lnTo>
                        <a:pt x="1029" y="1030"/>
                      </a:lnTo>
                      <a:lnTo>
                        <a:pt x="1016" y="1036"/>
                      </a:lnTo>
                      <a:lnTo>
                        <a:pt x="1023" y="1057"/>
                      </a:lnTo>
                      <a:lnTo>
                        <a:pt x="1023" y="1063"/>
                      </a:lnTo>
                      <a:lnTo>
                        <a:pt x="1029" y="1063"/>
                      </a:lnTo>
                      <a:lnTo>
                        <a:pt x="1023" y="1077"/>
                      </a:lnTo>
                      <a:lnTo>
                        <a:pt x="1023" y="1084"/>
                      </a:lnTo>
                      <a:lnTo>
                        <a:pt x="1016" y="1084"/>
                      </a:lnTo>
                      <a:lnTo>
                        <a:pt x="1009" y="1084"/>
                      </a:lnTo>
                      <a:lnTo>
                        <a:pt x="1002" y="1084"/>
                      </a:lnTo>
                      <a:lnTo>
                        <a:pt x="996" y="1091"/>
                      </a:lnTo>
                      <a:lnTo>
                        <a:pt x="989" y="1091"/>
                      </a:lnTo>
                      <a:lnTo>
                        <a:pt x="982" y="1097"/>
                      </a:lnTo>
                      <a:lnTo>
                        <a:pt x="975" y="1104"/>
                      </a:lnTo>
                      <a:lnTo>
                        <a:pt x="962" y="1097"/>
                      </a:lnTo>
                      <a:lnTo>
                        <a:pt x="962" y="1104"/>
                      </a:lnTo>
                      <a:lnTo>
                        <a:pt x="955" y="1104"/>
                      </a:lnTo>
                      <a:lnTo>
                        <a:pt x="941" y="1104"/>
                      </a:lnTo>
                      <a:lnTo>
                        <a:pt x="935" y="1097"/>
                      </a:lnTo>
                      <a:lnTo>
                        <a:pt x="928" y="1091"/>
                      </a:lnTo>
                      <a:lnTo>
                        <a:pt x="921" y="1097"/>
                      </a:lnTo>
                      <a:lnTo>
                        <a:pt x="914" y="1091"/>
                      </a:lnTo>
                      <a:lnTo>
                        <a:pt x="914" y="1084"/>
                      </a:lnTo>
                      <a:lnTo>
                        <a:pt x="914" y="1070"/>
                      </a:lnTo>
                      <a:lnTo>
                        <a:pt x="914" y="1063"/>
                      </a:lnTo>
                      <a:lnTo>
                        <a:pt x="908" y="1057"/>
                      </a:lnTo>
                      <a:lnTo>
                        <a:pt x="914" y="1043"/>
                      </a:lnTo>
                      <a:lnTo>
                        <a:pt x="908" y="1043"/>
                      </a:lnTo>
                      <a:lnTo>
                        <a:pt x="901" y="1036"/>
                      </a:lnTo>
                      <a:lnTo>
                        <a:pt x="901" y="1030"/>
                      </a:lnTo>
                      <a:lnTo>
                        <a:pt x="908" y="1030"/>
                      </a:lnTo>
                      <a:lnTo>
                        <a:pt x="908" y="1023"/>
                      </a:lnTo>
                      <a:lnTo>
                        <a:pt x="908" y="1009"/>
                      </a:lnTo>
                      <a:lnTo>
                        <a:pt x="894" y="1009"/>
                      </a:lnTo>
                      <a:lnTo>
                        <a:pt x="894" y="1016"/>
                      </a:lnTo>
                      <a:lnTo>
                        <a:pt x="881" y="1016"/>
                      </a:lnTo>
                      <a:lnTo>
                        <a:pt x="881" y="1023"/>
                      </a:lnTo>
                      <a:lnTo>
                        <a:pt x="874" y="1023"/>
                      </a:lnTo>
                      <a:lnTo>
                        <a:pt x="867" y="1016"/>
                      </a:lnTo>
                      <a:lnTo>
                        <a:pt x="860" y="1030"/>
                      </a:lnTo>
                      <a:lnTo>
                        <a:pt x="853" y="1030"/>
                      </a:lnTo>
                      <a:lnTo>
                        <a:pt x="833" y="1023"/>
                      </a:lnTo>
                      <a:lnTo>
                        <a:pt x="826" y="1016"/>
                      </a:lnTo>
                      <a:lnTo>
                        <a:pt x="813" y="1016"/>
                      </a:lnTo>
                      <a:lnTo>
                        <a:pt x="813" y="1023"/>
                      </a:lnTo>
                      <a:lnTo>
                        <a:pt x="806" y="1030"/>
                      </a:lnTo>
                      <a:lnTo>
                        <a:pt x="799" y="1036"/>
                      </a:lnTo>
                      <a:lnTo>
                        <a:pt x="806" y="1043"/>
                      </a:lnTo>
                      <a:lnTo>
                        <a:pt x="806" y="1050"/>
                      </a:lnTo>
                      <a:lnTo>
                        <a:pt x="806" y="1057"/>
                      </a:lnTo>
                      <a:lnTo>
                        <a:pt x="806" y="1050"/>
                      </a:lnTo>
                      <a:lnTo>
                        <a:pt x="813" y="1057"/>
                      </a:lnTo>
                      <a:lnTo>
                        <a:pt x="799" y="1063"/>
                      </a:lnTo>
                      <a:lnTo>
                        <a:pt x="799" y="1070"/>
                      </a:lnTo>
                      <a:lnTo>
                        <a:pt x="786" y="1084"/>
                      </a:lnTo>
                      <a:lnTo>
                        <a:pt x="779" y="1091"/>
                      </a:lnTo>
                      <a:lnTo>
                        <a:pt x="772" y="1091"/>
                      </a:lnTo>
                      <a:lnTo>
                        <a:pt x="765" y="1097"/>
                      </a:lnTo>
                      <a:lnTo>
                        <a:pt x="759" y="1091"/>
                      </a:lnTo>
                      <a:lnTo>
                        <a:pt x="752" y="1104"/>
                      </a:lnTo>
                      <a:lnTo>
                        <a:pt x="745" y="1111"/>
                      </a:lnTo>
                      <a:lnTo>
                        <a:pt x="738" y="1111"/>
                      </a:lnTo>
                      <a:lnTo>
                        <a:pt x="731" y="1118"/>
                      </a:lnTo>
                      <a:lnTo>
                        <a:pt x="718" y="1124"/>
                      </a:lnTo>
                      <a:lnTo>
                        <a:pt x="704" y="1131"/>
                      </a:lnTo>
                      <a:lnTo>
                        <a:pt x="704" y="1138"/>
                      </a:lnTo>
                      <a:lnTo>
                        <a:pt x="711" y="1151"/>
                      </a:lnTo>
                      <a:lnTo>
                        <a:pt x="704" y="1165"/>
                      </a:lnTo>
                      <a:lnTo>
                        <a:pt x="704" y="1172"/>
                      </a:lnTo>
                      <a:lnTo>
                        <a:pt x="684" y="1172"/>
                      </a:lnTo>
                      <a:lnTo>
                        <a:pt x="677" y="1172"/>
                      </a:lnTo>
                      <a:lnTo>
                        <a:pt x="677" y="1179"/>
                      </a:lnTo>
                      <a:lnTo>
                        <a:pt x="677" y="1185"/>
                      </a:lnTo>
                      <a:lnTo>
                        <a:pt x="671" y="1185"/>
                      </a:lnTo>
                      <a:lnTo>
                        <a:pt x="664" y="1185"/>
                      </a:lnTo>
                      <a:lnTo>
                        <a:pt x="657" y="1192"/>
                      </a:lnTo>
                      <a:lnTo>
                        <a:pt x="650" y="1192"/>
                      </a:lnTo>
                      <a:lnTo>
                        <a:pt x="630" y="1199"/>
                      </a:lnTo>
                      <a:lnTo>
                        <a:pt x="630" y="1185"/>
                      </a:lnTo>
                      <a:lnTo>
                        <a:pt x="630" y="1172"/>
                      </a:lnTo>
                      <a:lnTo>
                        <a:pt x="630" y="1158"/>
                      </a:lnTo>
                      <a:lnTo>
                        <a:pt x="623" y="1158"/>
                      </a:lnTo>
                      <a:lnTo>
                        <a:pt x="623" y="1145"/>
                      </a:lnTo>
                      <a:lnTo>
                        <a:pt x="610" y="1145"/>
                      </a:lnTo>
                      <a:lnTo>
                        <a:pt x="603" y="1151"/>
                      </a:lnTo>
                      <a:lnTo>
                        <a:pt x="596" y="1151"/>
                      </a:lnTo>
                      <a:lnTo>
                        <a:pt x="589" y="1151"/>
                      </a:lnTo>
                      <a:lnTo>
                        <a:pt x="582" y="1151"/>
                      </a:lnTo>
                      <a:lnTo>
                        <a:pt x="576" y="1151"/>
                      </a:lnTo>
                      <a:lnTo>
                        <a:pt x="576" y="1158"/>
                      </a:lnTo>
                      <a:lnTo>
                        <a:pt x="569" y="1158"/>
                      </a:lnTo>
                      <a:lnTo>
                        <a:pt x="569" y="1165"/>
                      </a:lnTo>
                      <a:lnTo>
                        <a:pt x="562" y="1165"/>
                      </a:lnTo>
                      <a:lnTo>
                        <a:pt x="562" y="1179"/>
                      </a:lnTo>
                      <a:lnTo>
                        <a:pt x="555" y="1179"/>
                      </a:lnTo>
                      <a:lnTo>
                        <a:pt x="549" y="1179"/>
                      </a:lnTo>
                      <a:lnTo>
                        <a:pt x="549" y="1185"/>
                      </a:lnTo>
                      <a:lnTo>
                        <a:pt x="528" y="1206"/>
                      </a:lnTo>
                      <a:lnTo>
                        <a:pt x="515" y="1212"/>
                      </a:lnTo>
                      <a:lnTo>
                        <a:pt x="515" y="1219"/>
                      </a:lnTo>
                      <a:lnTo>
                        <a:pt x="508" y="1219"/>
                      </a:lnTo>
                      <a:lnTo>
                        <a:pt x="501" y="1212"/>
                      </a:lnTo>
                      <a:lnTo>
                        <a:pt x="494" y="1219"/>
                      </a:lnTo>
                      <a:lnTo>
                        <a:pt x="488" y="1226"/>
                      </a:lnTo>
                      <a:lnTo>
                        <a:pt x="481" y="1219"/>
                      </a:lnTo>
                      <a:lnTo>
                        <a:pt x="474" y="1219"/>
                      </a:lnTo>
                      <a:lnTo>
                        <a:pt x="467" y="1226"/>
                      </a:lnTo>
                      <a:lnTo>
                        <a:pt x="461" y="1226"/>
                      </a:lnTo>
                      <a:lnTo>
                        <a:pt x="454" y="1219"/>
                      </a:lnTo>
                      <a:lnTo>
                        <a:pt x="454" y="1212"/>
                      </a:lnTo>
                      <a:lnTo>
                        <a:pt x="454" y="1199"/>
                      </a:lnTo>
                      <a:lnTo>
                        <a:pt x="420" y="1192"/>
                      </a:lnTo>
                      <a:lnTo>
                        <a:pt x="413" y="1199"/>
                      </a:lnTo>
                      <a:lnTo>
                        <a:pt x="406" y="1192"/>
                      </a:lnTo>
                      <a:lnTo>
                        <a:pt x="400" y="1192"/>
                      </a:lnTo>
                      <a:lnTo>
                        <a:pt x="379" y="1192"/>
                      </a:lnTo>
                      <a:lnTo>
                        <a:pt x="373" y="1192"/>
                      </a:lnTo>
                      <a:lnTo>
                        <a:pt x="359" y="1192"/>
                      </a:lnTo>
                      <a:lnTo>
                        <a:pt x="345" y="1185"/>
                      </a:lnTo>
                      <a:lnTo>
                        <a:pt x="345" y="1179"/>
                      </a:lnTo>
                      <a:lnTo>
                        <a:pt x="339" y="1172"/>
                      </a:lnTo>
                      <a:lnTo>
                        <a:pt x="339" y="1165"/>
                      </a:lnTo>
                      <a:lnTo>
                        <a:pt x="325" y="1145"/>
                      </a:lnTo>
                      <a:lnTo>
                        <a:pt x="325" y="1138"/>
                      </a:lnTo>
                      <a:lnTo>
                        <a:pt x="318" y="1131"/>
                      </a:lnTo>
                      <a:lnTo>
                        <a:pt x="318" y="1118"/>
                      </a:lnTo>
                      <a:lnTo>
                        <a:pt x="318" y="1111"/>
                      </a:lnTo>
                      <a:lnTo>
                        <a:pt x="318" y="1104"/>
                      </a:lnTo>
                      <a:lnTo>
                        <a:pt x="318" y="1091"/>
                      </a:lnTo>
                      <a:lnTo>
                        <a:pt x="325" y="1084"/>
                      </a:lnTo>
                      <a:lnTo>
                        <a:pt x="318" y="1077"/>
                      </a:lnTo>
                      <a:lnTo>
                        <a:pt x="318" y="1070"/>
                      </a:lnTo>
                      <a:lnTo>
                        <a:pt x="325" y="1063"/>
                      </a:lnTo>
                      <a:lnTo>
                        <a:pt x="325" y="1057"/>
                      </a:lnTo>
                      <a:lnTo>
                        <a:pt x="325" y="1050"/>
                      </a:lnTo>
                      <a:lnTo>
                        <a:pt x="345" y="1016"/>
                      </a:lnTo>
                      <a:lnTo>
                        <a:pt x="339" y="1016"/>
                      </a:lnTo>
                      <a:lnTo>
                        <a:pt x="332" y="1016"/>
                      </a:lnTo>
                      <a:lnTo>
                        <a:pt x="325" y="1023"/>
                      </a:lnTo>
                      <a:lnTo>
                        <a:pt x="312" y="1023"/>
                      </a:lnTo>
                      <a:lnTo>
                        <a:pt x="298" y="1030"/>
                      </a:lnTo>
                      <a:lnTo>
                        <a:pt x="284" y="1023"/>
                      </a:lnTo>
                      <a:lnTo>
                        <a:pt x="264" y="1030"/>
                      </a:lnTo>
                      <a:lnTo>
                        <a:pt x="257" y="1050"/>
                      </a:lnTo>
                      <a:lnTo>
                        <a:pt x="244" y="1057"/>
                      </a:lnTo>
                      <a:lnTo>
                        <a:pt x="230" y="1057"/>
                      </a:lnTo>
                      <a:lnTo>
                        <a:pt x="230" y="1077"/>
                      </a:lnTo>
                      <a:lnTo>
                        <a:pt x="217" y="1077"/>
                      </a:lnTo>
                      <a:lnTo>
                        <a:pt x="203" y="1084"/>
                      </a:lnTo>
                      <a:lnTo>
                        <a:pt x="196" y="1084"/>
                      </a:lnTo>
                      <a:lnTo>
                        <a:pt x="190" y="1091"/>
                      </a:lnTo>
                      <a:lnTo>
                        <a:pt x="176" y="1091"/>
                      </a:lnTo>
                      <a:lnTo>
                        <a:pt x="169" y="1091"/>
                      </a:lnTo>
                      <a:lnTo>
                        <a:pt x="163" y="1084"/>
                      </a:lnTo>
                      <a:lnTo>
                        <a:pt x="156" y="1084"/>
                      </a:lnTo>
                      <a:lnTo>
                        <a:pt x="149" y="1084"/>
                      </a:lnTo>
                      <a:lnTo>
                        <a:pt x="142" y="1077"/>
                      </a:lnTo>
                      <a:lnTo>
                        <a:pt x="122" y="1063"/>
                      </a:lnTo>
                      <a:lnTo>
                        <a:pt x="115" y="1063"/>
                      </a:lnTo>
                      <a:lnTo>
                        <a:pt x="108" y="1063"/>
                      </a:lnTo>
                      <a:lnTo>
                        <a:pt x="102" y="1057"/>
                      </a:lnTo>
                      <a:lnTo>
                        <a:pt x="108" y="1043"/>
                      </a:lnTo>
                      <a:lnTo>
                        <a:pt x="102" y="1043"/>
                      </a:lnTo>
                      <a:lnTo>
                        <a:pt x="102" y="1036"/>
                      </a:lnTo>
                      <a:lnTo>
                        <a:pt x="102" y="1030"/>
                      </a:lnTo>
                      <a:lnTo>
                        <a:pt x="95" y="1030"/>
                      </a:lnTo>
                      <a:lnTo>
                        <a:pt x="74" y="1023"/>
                      </a:lnTo>
                      <a:lnTo>
                        <a:pt x="68" y="1016"/>
                      </a:lnTo>
                      <a:lnTo>
                        <a:pt x="68" y="1002"/>
                      </a:lnTo>
                      <a:lnTo>
                        <a:pt x="47" y="982"/>
                      </a:lnTo>
                      <a:lnTo>
                        <a:pt x="41" y="975"/>
                      </a:lnTo>
                      <a:lnTo>
                        <a:pt x="34" y="975"/>
                      </a:lnTo>
                      <a:lnTo>
                        <a:pt x="27" y="975"/>
                      </a:lnTo>
                      <a:lnTo>
                        <a:pt x="14" y="975"/>
                      </a:lnTo>
                      <a:lnTo>
                        <a:pt x="7" y="975"/>
                      </a:lnTo>
                      <a:lnTo>
                        <a:pt x="0" y="975"/>
                      </a:lnTo>
                      <a:lnTo>
                        <a:pt x="0" y="969"/>
                      </a:lnTo>
                      <a:lnTo>
                        <a:pt x="7" y="962"/>
                      </a:lnTo>
                      <a:lnTo>
                        <a:pt x="7" y="955"/>
                      </a:lnTo>
                      <a:lnTo>
                        <a:pt x="20" y="935"/>
                      </a:lnTo>
                      <a:lnTo>
                        <a:pt x="27" y="928"/>
                      </a:lnTo>
                      <a:lnTo>
                        <a:pt x="41" y="921"/>
                      </a:lnTo>
                      <a:lnTo>
                        <a:pt x="47" y="914"/>
                      </a:lnTo>
                      <a:lnTo>
                        <a:pt x="54" y="914"/>
                      </a:lnTo>
                      <a:lnTo>
                        <a:pt x="47" y="901"/>
                      </a:lnTo>
                      <a:lnTo>
                        <a:pt x="47" y="894"/>
                      </a:lnTo>
                      <a:lnTo>
                        <a:pt x="47" y="881"/>
                      </a:lnTo>
                      <a:lnTo>
                        <a:pt x="54" y="867"/>
                      </a:lnTo>
                      <a:lnTo>
                        <a:pt x="47" y="860"/>
                      </a:lnTo>
                      <a:lnTo>
                        <a:pt x="47" y="833"/>
                      </a:lnTo>
                      <a:lnTo>
                        <a:pt x="41" y="833"/>
                      </a:lnTo>
                      <a:lnTo>
                        <a:pt x="47" y="826"/>
                      </a:lnTo>
                      <a:lnTo>
                        <a:pt x="61" y="820"/>
                      </a:lnTo>
                      <a:lnTo>
                        <a:pt x="74" y="813"/>
                      </a:lnTo>
                      <a:lnTo>
                        <a:pt x="88" y="799"/>
                      </a:lnTo>
                      <a:lnTo>
                        <a:pt x="88" y="792"/>
                      </a:lnTo>
                      <a:lnTo>
                        <a:pt x="95" y="786"/>
                      </a:lnTo>
                      <a:lnTo>
                        <a:pt x="102" y="779"/>
                      </a:lnTo>
                      <a:lnTo>
                        <a:pt x="108" y="779"/>
                      </a:lnTo>
                      <a:lnTo>
                        <a:pt x="115" y="779"/>
                      </a:lnTo>
                      <a:lnTo>
                        <a:pt x="135" y="779"/>
                      </a:lnTo>
                      <a:lnTo>
                        <a:pt x="149" y="765"/>
                      </a:lnTo>
                      <a:lnTo>
                        <a:pt x="163" y="765"/>
                      </a:lnTo>
                      <a:lnTo>
                        <a:pt x="156" y="772"/>
                      </a:lnTo>
                      <a:lnTo>
                        <a:pt x="163" y="779"/>
                      </a:lnTo>
                      <a:lnTo>
                        <a:pt x="156" y="786"/>
                      </a:lnTo>
                      <a:lnTo>
                        <a:pt x="156" y="792"/>
                      </a:lnTo>
                      <a:lnTo>
                        <a:pt x="149" y="792"/>
                      </a:lnTo>
                      <a:lnTo>
                        <a:pt x="149" y="799"/>
                      </a:lnTo>
                      <a:lnTo>
                        <a:pt x="149" y="806"/>
                      </a:lnTo>
                      <a:lnTo>
                        <a:pt x="156" y="806"/>
                      </a:lnTo>
                      <a:lnTo>
                        <a:pt x="163" y="820"/>
                      </a:lnTo>
                      <a:lnTo>
                        <a:pt x="169" y="826"/>
                      </a:lnTo>
                      <a:lnTo>
                        <a:pt x="176" y="826"/>
                      </a:lnTo>
                      <a:lnTo>
                        <a:pt x="190" y="833"/>
                      </a:lnTo>
                      <a:lnTo>
                        <a:pt x="196" y="826"/>
                      </a:lnTo>
                      <a:lnTo>
                        <a:pt x="203" y="826"/>
                      </a:lnTo>
                      <a:lnTo>
                        <a:pt x="203" y="813"/>
                      </a:lnTo>
                      <a:lnTo>
                        <a:pt x="203" y="806"/>
                      </a:lnTo>
                      <a:lnTo>
                        <a:pt x="196" y="806"/>
                      </a:lnTo>
                      <a:lnTo>
                        <a:pt x="196" y="799"/>
                      </a:lnTo>
                      <a:lnTo>
                        <a:pt x="203" y="792"/>
                      </a:lnTo>
                      <a:lnTo>
                        <a:pt x="203" y="786"/>
                      </a:lnTo>
                      <a:lnTo>
                        <a:pt x="210" y="792"/>
                      </a:lnTo>
                      <a:lnTo>
                        <a:pt x="217" y="792"/>
                      </a:lnTo>
                      <a:lnTo>
                        <a:pt x="224" y="792"/>
                      </a:lnTo>
                      <a:lnTo>
                        <a:pt x="230" y="792"/>
                      </a:lnTo>
                      <a:lnTo>
                        <a:pt x="237" y="786"/>
                      </a:lnTo>
                      <a:lnTo>
                        <a:pt x="244" y="786"/>
                      </a:lnTo>
                      <a:lnTo>
                        <a:pt x="237" y="779"/>
                      </a:lnTo>
                      <a:lnTo>
                        <a:pt x="244" y="772"/>
                      </a:lnTo>
                      <a:lnTo>
                        <a:pt x="244" y="759"/>
                      </a:lnTo>
                      <a:lnTo>
                        <a:pt x="244" y="752"/>
                      </a:lnTo>
                      <a:lnTo>
                        <a:pt x="257" y="752"/>
                      </a:lnTo>
                      <a:lnTo>
                        <a:pt x="257" y="745"/>
                      </a:lnTo>
                      <a:lnTo>
                        <a:pt x="257" y="725"/>
                      </a:lnTo>
                      <a:lnTo>
                        <a:pt x="264" y="711"/>
                      </a:lnTo>
                      <a:lnTo>
                        <a:pt x="271" y="711"/>
                      </a:lnTo>
                      <a:lnTo>
                        <a:pt x="271" y="704"/>
                      </a:lnTo>
                      <a:lnTo>
                        <a:pt x="278" y="684"/>
                      </a:lnTo>
                      <a:lnTo>
                        <a:pt x="278" y="677"/>
                      </a:lnTo>
                      <a:lnTo>
                        <a:pt x="278" y="671"/>
                      </a:lnTo>
                      <a:lnTo>
                        <a:pt x="271" y="671"/>
                      </a:lnTo>
                      <a:lnTo>
                        <a:pt x="257" y="677"/>
                      </a:lnTo>
                      <a:lnTo>
                        <a:pt x="251" y="677"/>
                      </a:lnTo>
                      <a:lnTo>
                        <a:pt x="244" y="677"/>
                      </a:lnTo>
                      <a:lnTo>
                        <a:pt x="230" y="677"/>
                      </a:lnTo>
                      <a:lnTo>
                        <a:pt x="210" y="684"/>
                      </a:lnTo>
                      <a:lnTo>
                        <a:pt x="196" y="691"/>
                      </a:lnTo>
                      <a:lnTo>
                        <a:pt x="196" y="698"/>
                      </a:lnTo>
                      <a:lnTo>
                        <a:pt x="190" y="698"/>
                      </a:lnTo>
                      <a:lnTo>
                        <a:pt x="190" y="684"/>
                      </a:lnTo>
                      <a:lnTo>
                        <a:pt x="190" y="677"/>
                      </a:lnTo>
                      <a:lnTo>
                        <a:pt x="196" y="671"/>
                      </a:lnTo>
                      <a:lnTo>
                        <a:pt x="203" y="664"/>
                      </a:lnTo>
                      <a:lnTo>
                        <a:pt x="203" y="657"/>
                      </a:lnTo>
                      <a:lnTo>
                        <a:pt x="203" y="643"/>
                      </a:lnTo>
                      <a:lnTo>
                        <a:pt x="210" y="637"/>
                      </a:lnTo>
                      <a:lnTo>
                        <a:pt x="210" y="643"/>
                      </a:lnTo>
                      <a:lnTo>
                        <a:pt x="217" y="630"/>
                      </a:lnTo>
                      <a:lnTo>
                        <a:pt x="217" y="643"/>
                      </a:lnTo>
                      <a:lnTo>
                        <a:pt x="217" y="650"/>
                      </a:lnTo>
                      <a:lnTo>
                        <a:pt x="224" y="650"/>
                      </a:lnTo>
                      <a:lnTo>
                        <a:pt x="230" y="650"/>
                      </a:lnTo>
                      <a:lnTo>
                        <a:pt x="244" y="650"/>
                      </a:lnTo>
                      <a:lnTo>
                        <a:pt x="244" y="657"/>
                      </a:lnTo>
                      <a:lnTo>
                        <a:pt x="264" y="650"/>
                      </a:lnTo>
                      <a:lnTo>
                        <a:pt x="264" y="643"/>
                      </a:lnTo>
                      <a:lnTo>
                        <a:pt x="271" y="643"/>
                      </a:lnTo>
                      <a:lnTo>
                        <a:pt x="278" y="637"/>
                      </a:lnTo>
                      <a:lnTo>
                        <a:pt x="284" y="637"/>
                      </a:lnTo>
                      <a:lnTo>
                        <a:pt x="284" y="623"/>
                      </a:lnTo>
                      <a:lnTo>
                        <a:pt x="291" y="623"/>
                      </a:lnTo>
                      <a:lnTo>
                        <a:pt x="291" y="616"/>
                      </a:lnTo>
                      <a:lnTo>
                        <a:pt x="298" y="623"/>
                      </a:lnTo>
                      <a:lnTo>
                        <a:pt x="305" y="623"/>
                      </a:lnTo>
                      <a:lnTo>
                        <a:pt x="305" y="616"/>
                      </a:lnTo>
                      <a:lnTo>
                        <a:pt x="312" y="610"/>
                      </a:lnTo>
                      <a:lnTo>
                        <a:pt x="318" y="610"/>
                      </a:lnTo>
                      <a:lnTo>
                        <a:pt x="325" y="603"/>
                      </a:lnTo>
                      <a:lnTo>
                        <a:pt x="318" y="596"/>
                      </a:lnTo>
                      <a:lnTo>
                        <a:pt x="325" y="589"/>
                      </a:lnTo>
                      <a:lnTo>
                        <a:pt x="325" y="582"/>
                      </a:lnTo>
                      <a:lnTo>
                        <a:pt x="332" y="576"/>
                      </a:lnTo>
                      <a:lnTo>
                        <a:pt x="318" y="562"/>
                      </a:lnTo>
                      <a:lnTo>
                        <a:pt x="318" y="555"/>
                      </a:lnTo>
                      <a:lnTo>
                        <a:pt x="318" y="549"/>
                      </a:lnTo>
                      <a:lnTo>
                        <a:pt x="325" y="549"/>
                      </a:lnTo>
                      <a:lnTo>
                        <a:pt x="325" y="542"/>
                      </a:lnTo>
                      <a:lnTo>
                        <a:pt x="332" y="542"/>
                      </a:lnTo>
                      <a:lnTo>
                        <a:pt x="339" y="542"/>
                      </a:lnTo>
                      <a:lnTo>
                        <a:pt x="352" y="535"/>
                      </a:lnTo>
                      <a:lnTo>
                        <a:pt x="359" y="535"/>
                      </a:lnTo>
                      <a:lnTo>
                        <a:pt x="359" y="528"/>
                      </a:lnTo>
                      <a:lnTo>
                        <a:pt x="366" y="528"/>
                      </a:lnTo>
                      <a:lnTo>
                        <a:pt x="366" y="522"/>
                      </a:lnTo>
                      <a:lnTo>
                        <a:pt x="359" y="522"/>
                      </a:lnTo>
                      <a:lnTo>
                        <a:pt x="366" y="515"/>
                      </a:lnTo>
                      <a:lnTo>
                        <a:pt x="373" y="515"/>
                      </a:lnTo>
                      <a:lnTo>
                        <a:pt x="379" y="515"/>
                      </a:lnTo>
                      <a:lnTo>
                        <a:pt x="386" y="515"/>
                      </a:lnTo>
                      <a:lnTo>
                        <a:pt x="400" y="508"/>
                      </a:lnTo>
                      <a:lnTo>
                        <a:pt x="400" y="501"/>
                      </a:lnTo>
                      <a:lnTo>
                        <a:pt x="413" y="494"/>
                      </a:lnTo>
                      <a:lnTo>
                        <a:pt x="427" y="488"/>
                      </a:lnTo>
                      <a:lnTo>
                        <a:pt x="427" y="481"/>
                      </a:lnTo>
                      <a:lnTo>
                        <a:pt x="433" y="481"/>
                      </a:lnTo>
                      <a:lnTo>
                        <a:pt x="433" y="474"/>
                      </a:lnTo>
                      <a:lnTo>
                        <a:pt x="440" y="474"/>
                      </a:lnTo>
                      <a:lnTo>
                        <a:pt x="454" y="467"/>
                      </a:lnTo>
                      <a:lnTo>
                        <a:pt x="461" y="461"/>
                      </a:lnTo>
                      <a:lnTo>
                        <a:pt x="467" y="454"/>
                      </a:lnTo>
                      <a:lnTo>
                        <a:pt x="467" y="440"/>
                      </a:lnTo>
                      <a:lnTo>
                        <a:pt x="474" y="433"/>
                      </a:lnTo>
                      <a:lnTo>
                        <a:pt x="494" y="420"/>
                      </a:lnTo>
                      <a:lnTo>
                        <a:pt x="501" y="413"/>
                      </a:lnTo>
                      <a:lnTo>
                        <a:pt x="501" y="400"/>
                      </a:lnTo>
                      <a:lnTo>
                        <a:pt x="515" y="393"/>
                      </a:lnTo>
                      <a:lnTo>
                        <a:pt x="515" y="386"/>
                      </a:lnTo>
                      <a:lnTo>
                        <a:pt x="522" y="386"/>
                      </a:lnTo>
                      <a:lnTo>
                        <a:pt x="522" y="379"/>
                      </a:lnTo>
                      <a:lnTo>
                        <a:pt x="515" y="379"/>
                      </a:lnTo>
                      <a:lnTo>
                        <a:pt x="515" y="373"/>
                      </a:lnTo>
                      <a:lnTo>
                        <a:pt x="515" y="366"/>
                      </a:lnTo>
                      <a:lnTo>
                        <a:pt x="508" y="366"/>
                      </a:lnTo>
                      <a:lnTo>
                        <a:pt x="515" y="359"/>
                      </a:lnTo>
                      <a:lnTo>
                        <a:pt x="515" y="345"/>
                      </a:lnTo>
                      <a:lnTo>
                        <a:pt x="515" y="339"/>
                      </a:lnTo>
                      <a:lnTo>
                        <a:pt x="515" y="332"/>
                      </a:lnTo>
                      <a:lnTo>
                        <a:pt x="522" y="332"/>
                      </a:lnTo>
                      <a:lnTo>
                        <a:pt x="528" y="325"/>
                      </a:lnTo>
                      <a:lnTo>
                        <a:pt x="528" y="318"/>
                      </a:lnTo>
                      <a:lnTo>
                        <a:pt x="535" y="312"/>
                      </a:lnTo>
                      <a:lnTo>
                        <a:pt x="542" y="305"/>
                      </a:lnTo>
                      <a:lnTo>
                        <a:pt x="535" y="305"/>
                      </a:lnTo>
                      <a:lnTo>
                        <a:pt x="542" y="305"/>
                      </a:lnTo>
                      <a:lnTo>
                        <a:pt x="542" y="298"/>
                      </a:lnTo>
                      <a:lnTo>
                        <a:pt x="549" y="298"/>
                      </a:lnTo>
                      <a:lnTo>
                        <a:pt x="555" y="291"/>
                      </a:lnTo>
                      <a:lnTo>
                        <a:pt x="562" y="291"/>
                      </a:lnTo>
                      <a:lnTo>
                        <a:pt x="555" y="291"/>
                      </a:lnTo>
                      <a:lnTo>
                        <a:pt x="562" y="284"/>
                      </a:lnTo>
                      <a:lnTo>
                        <a:pt x="562" y="278"/>
                      </a:lnTo>
                      <a:lnTo>
                        <a:pt x="555" y="271"/>
                      </a:lnTo>
                      <a:lnTo>
                        <a:pt x="562" y="264"/>
                      </a:lnTo>
                      <a:lnTo>
                        <a:pt x="555" y="264"/>
                      </a:lnTo>
                      <a:lnTo>
                        <a:pt x="562" y="264"/>
                      </a:lnTo>
                      <a:lnTo>
                        <a:pt x="562" y="257"/>
                      </a:lnTo>
                      <a:lnTo>
                        <a:pt x="555" y="264"/>
                      </a:lnTo>
                      <a:lnTo>
                        <a:pt x="555" y="257"/>
                      </a:lnTo>
                      <a:lnTo>
                        <a:pt x="549" y="244"/>
                      </a:lnTo>
                      <a:lnTo>
                        <a:pt x="555" y="244"/>
                      </a:lnTo>
                      <a:lnTo>
                        <a:pt x="555" y="237"/>
                      </a:lnTo>
                      <a:lnTo>
                        <a:pt x="549" y="237"/>
                      </a:lnTo>
                      <a:lnTo>
                        <a:pt x="555" y="230"/>
                      </a:lnTo>
                      <a:lnTo>
                        <a:pt x="562" y="237"/>
                      </a:lnTo>
                      <a:lnTo>
                        <a:pt x="569" y="230"/>
                      </a:lnTo>
                      <a:lnTo>
                        <a:pt x="569" y="223"/>
                      </a:lnTo>
                      <a:lnTo>
                        <a:pt x="576" y="210"/>
                      </a:lnTo>
                      <a:lnTo>
                        <a:pt x="576" y="196"/>
                      </a:lnTo>
                      <a:lnTo>
                        <a:pt x="582" y="183"/>
                      </a:lnTo>
                      <a:lnTo>
                        <a:pt x="582" y="176"/>
                      </a:lnTo>
                      <a:lnTo>
                        <a:pt x="576" y="163"/>
                      </a:lnTo>
                      <a:lnTo>
                        <a:pt x="576" y="156"/>
                      </a:lnTo>
                      <a:lnTo>
                        <a:pt x="569" y="156"/>
                      </a:lnTo>
                      <a:lnTo>
                        <a:pt x="576" y="149"/>
                      </a:lnTo>
                      <a:lnTo>
                        <a:pt x="569" y="149"/>
                      </a:lnTo>
                      <a:lnTo>
                        <a:pt x="549" y="142"/>
                      </a:lnTo>
                      <a:lnTo>
                        <a:pt x="542" y="135"/>
                      </a:lnTo>
                      <a:lnTo>
                        <a:pt x="535" y="129"/>
                      </a:lnTo>
                      <a:lnTo>
                        <a:pt x="535" y="122"/>
                      </a:lnTo>
                      <a:lnTo>
                        <a:pt x="535" y="115"/>
                      </a:lnTo>
                      <a:lnTo>
                        <a:pt x="528" y="108"/>
                      </a:lnTo>
                      <a:lnTo>
                        <a:pt x="535" y="88"/>
                      </a:lnTo>
                      <a:lnTo>
                        <a:pt x="535" y="81"/>
                      </a:lnTo>
                      <a:lnTo>
                        <a:pt x="535" y="74"/>
                      </a:lnTo>
                      <a:lnTo>
                        <a:pt x="542" y="68"/>
                      </a:lnTo>
                      <a:lnTo>
                        <a:pt x="555" y="61"/>
                      </a:lnTo>
                      <a:lnTo>
                        <a:pt x="555" y="34"/>
                      </a:lnTo>
                      <a:lnTo>
                        <a:pt x="555" y="27"/>
                      </a:lnTo>
                      <a:lnTo>
                        <a:pt x="569" y="27"/>
                      </a:lnTo>
                      <a:lnTo>
                        <a:pt x="576" y="20"/>
                      </a:lnTo>
                      <a:close/>
                    </a:path>
                  </a:pathLst>
                </a:custGeom>
                <a:solidFill>
                  <a:srgbClr val="001F5A"/>
                </a:solidFill>
                <a:ln w="0">
                  <a:solidFill>
                    <a:srgbClr val="7F7F7F"/>
                  </a:solidFill>
                  <a:prstDash val="solid"/>
                  <a:round/>
                  <a:headEnd/>
                  <a:tailEnd/>
                </a:ln>
              </p:spPr>
              <p:txBody>
                <a:bodyPr lIns="100796" tIns="50398" rIns="100796" bIns="50398"/>
                <a:lstStyle/>
                <a:p>
                  <a:endParaRPr lang="es-ES" sz="2004" dirty="0"/>
                </a:p>
              </p:txBody>
            </p:sp>
          </p:grpSp>
        </p:grpSp>
        <p:sp>
          <p:nvSpPr>
            <p:cNvPr id="8201" name="madrid">
              <a:extLst>
                <a:ext uri="{FF2B5EF4-FFF2-40B4-BE49-F238E27FC236}">
                  <a16:creationId xmlns:a16="http://schemas.microsoft.com/office/drawing/2014/main" id="{3AD55DAD-E215-3E23-D26F-C58C179DB534}"/>
                </a:ext>
              </a:extLst>
            </p:cNvPr>
            <p:cNvSpPr>
              <a:spLocks noEditPoints="1"/>
            </p:cNvSpPr>
            <p:nvPr/>
          </p:nvSpPr>
          <p:spPr bwMode="auto">
            <a:xfrm>
              <a:off x="13842442" y="6629237"/>
              <a:ext cx="493537" cy="577849"/>
            </a:xfrm>
            <a:custGeom>
              <a:avLst/>
              <a:gdLst>
                <a:gd name="T0" fmla="*/ 2147483647 w 1333"/>
                <a:gd name="T1" fmla="*/ 2147483647 h 1456"/>
                <a:gd name="T2" fmla="*/ 2147483647 w 1333"/>
                <a:gd name="T3" fmla="*/ 2147483647 h 1456"/>
                <a:gd name="T4" fmla="*/ 2147483647 w 1333"/>
                <a:gd name="T5" fmla="*/ 2147483647 h 1456"/>
                <a:gd name="T6" fmla="*/ 2147483647 w 1333"/>
                <a:gd name="T7" fmla="*/ 2147483647 h 1456"/>
                <a:gd name="T8" fmla="*/ 2147483647 w 1333"/>
                <a:gd name="T9" fmla="*/ 2147483647 h 1456"/>
                <a:gd name="T10" fmla="*/ 2147483647 w 1333"/>
                <a:gd name="T11" fmla="*/ 2147483647 h 1456"/>
                <a:gd name="T12" fmla="*/ 2147483647 w 1333"/>
                <a:gd name="T13" fmla="*/ 2147483647 h 1456"/>
                <a:gd name="T14" fmla="*/ 2147483647 w 1333"/>
                <a:gd name="T15" fmla="*/ 2147483647 h 1456"/>
                <a:gd name="T16" fmla="*/ 2147483647 w 1333"/>
                <a:gd name="T17" fmla="*/ 2147483647 h 1456"/>
                <a:gd name="T18" fmla="*/ 2147483647 w 1333"/>
                <a:gd name="T19" fmla="*/ 2147483647 h 1456"/>
                <a:gd name="T20" fmla="*/ 2147483647 w 1333"/>
                <a:gd name="T21" fmla="*/ 2147483647 h 1456"/>
                <a:gd name="T22" fmla="*/ 2147483647 w 1333"/>
                <a:gd name="T23" fmla="*/ 2147483647 h 1456"/>
                <a:gd name="T24" fmla="*/ 2147483647 w 1333"/>
                <a:gd name="T25" fmla="*/ 2147483647 h 1456"/>
                <a:gd name="T26" fmla="*/ 2147483647 w 1333"/>
                <a:gd name="T27" fmla="*/ 2147483647 h 1456"/>
                <a:gd name="T28" fmla="*/ 2147483647 w 1333"/>
                <a:gd name="T29" fmla="*/ 2147483647 h 1456"/>
                <a:gd name="T30" fmla="*/ 2147483647 w 1333"/>
                <a:gd name="T31" fmla="*/ 2147483647 h 1456"/>
                <a:gd name="T32" fmla="*/ 2147483647 w 1333"/>
                <a:gd name="T33" fmla="*/ 2147483647 h 1456"/>
                <a:gd name="T34" fmla="*/ 2147483647 w 1333"/>
                <a:gd name="T35" fmla="*/ 2147483647 h 1456"/>
                <a:gd name="T36" fmla="*/ 2147483647 w 1333"/>
                <a:gd name="T37" fmla="*/ 2147483647 h 1456"/>
                <a:gd name="T38" fmla="*/ 2147483647 w 1333"/>
                <a:gd name="T39" fmla="*/ 2147483647 h 1456"/>
                <a:gd name="T40" fmla="*/ 2147483647 w 1333"/>
                <a:gd name="T41" fmla="*/ 2147483647 h 1456"/>
                <a:gd name="T42" fmla="*/ 2147483647 w 1333"/>
                <a:gd name="T43" fmla="*/ 2147483647 h 1456"/>
                <a:gd name="T44" fmla="*/ 2147483647 w 1333"/>
                <a:gd name="T45" fmla="*/ 2147483647 h 1456"/>
                <a:gd name="T46" fmla="*/ 2147483647 w 1333"/>
                <a:gd name="T47" fmla="*/ 2147483647 h 1456"/>
                <a:gd name="T48" fmla="*/ 2147483647 w 1333"/>
                <a:gd name="T49" fmla="*/ 2147483647 h 1456"/>
                <a:gd name="T50" fmla="*/ 2147483647 w 1333"/>
                <a:gd name="T51" fmla="*/ 2147483647 h 1456"/>
                <a:gd name="T52" fmla="*/ 2147483647 w 1333"/>
                <a:gd name="T53" fmla="*/ 2147483647 h 1456"/>
                <a:gd name="T54" fmla="*/ 2147483647 w 1333"/>
                <a:gd name="T55" fmla="*/ 2147483647 h 1456"/>
                <a:gd name="T56" fmla="*/ 2147483647 w 1333"/>
                <a:gd name="T57" fmla="*/ 2147483647 h 1456"/>
                <a:gd name="T58" fmla="*/ 2147483647 w 1333"/>
                <a:gd name="T59" fmla="*/ 2147483647 h 1456"/>
                <a:gd name="T60" fmla="*/ 2147483647 w 1333"/>
                <a:gd name="T61" fmla="*/ 2147483647 h 1456"/>
                <a:gd name="T62" fmla="*/ 2147483647 w 1333"/>
                <a:gd name="T63" fmla="*/ 2147483647 h 1456"/>
                <a:gd name="T64" fmla="*/ 2147483647 w 1333"/>
                <a:gd name="T65" fmla="*/ 2147483647 h 1456"/>
                <a:gd name="T66" fmla="*/ 2147483647 w 1333"/>
                <a:gd name="T67" fmla="*/ 2147483647 h 1456"/>
                <a:gd name="T68" fmla="*/ 2147483647 w 1333"/>
                <a:gd name="T69" fmla="*/ 2147483647 h 1456"/>
                <a:gd name="T70" fmla="*/ 2147483647 w 1333"/>
                <a:gd name="T71" fmla="*/ 2147483647 h 1456"/>
                <a:gd name="T72" fmla="*/ 2147483647 w 1333"/>
                <a:gd name="T73" fmla="*/ 2147483647 h 1456"/>
                <a:gd name="T74" fmla="*/ 2147483647 w 1333"/>
                <a:gd name="T75" fmla="*/ 2147483647 h 1456"/>
                <a:gd name="T76" fmla="*/ 2147483647 w 1333"/>
                <a:gd name="T77" fmla="*/ 2147483647 h 1456"/>
                <a:gd name="T78" fmla="*/ 2147483647 w 1333"/>
                <a:gd name="T79" fmla="*/ 2147483647 h 1456"/>
                <a:gd name="T80" fmla="*/ 2147483647 w 1333"/>
                <a:gd name="T81" fmla="*/ 2147483647 h 1456"/>
                <a:gd name="T82" fmla="*/ 2147483647 w 1333"/>
                <a:gd name="T83" fmla="*/ 2147483647 h 1456"/>
                <a:gd name="T84" fmla="*/ 2147483647 w 1333"/>
                <a:gd name="T85" fmla="*/ 2147483647 h 1456"/>
                <a:gd name="T86" fmla="*/ 2147483647 w 1333"/>
                <a:gd name="T87" fmla="*/ 2147483647 h 1456"/>
                <a:gd name="T88" fmla="*/ 2147483647 w 1333"/>
                <a:gd name="T89" fmla="*/ 2147483647 h 1456"/>
                <a:gd name="T90" fmla="*/ 430584404 w 1333"/>
                <a:gd name="T91" fmla="*/ 2147483647 h 1456"/>
                <a:gd name="T92" fmla="*/ 2091363610 w 1333"/>
                <a:gd name="T93" fmla="*/ 2147483647 h 1456"/>
                <a:gd name="T94" fmla="*/ 2147483647 w 1333"/>
                <a:gd name="T95" fmla="*/ 2147483647 h 1456"/>
                <a:gd name="T96" fmla="*/ 2147483647 w 1333"/>
                <a:gd name="T97" fmla="*/ 2147483647 h 1456"/>
                <a:gd name="T98" fmla="*/ 2147483647 w 1333"/>
                <a:gd name="T99" fmla="*/ 2147483647 h 1456"/>
                <a:gd name="T100" fmla="*/ 2147483647 w 1333"/>
                <a:gd name="T101" fmla="*/ 2147483647 h 1456"/>
                <a:gd name="T102" fmla="*/ 2147483647 w 1333"/>
                <a:gd name="T103" fmla="*/ 2147483647 h 1456"/>
                <a:gd name="T104" fmla="*/ 2147483647 w 1333"/>
                <a:gd name="T105" fmla="*/ 2147483647 h 1456"/>
                <a:gd name="T106" fmla="*/ 2147483647 w 1333"/>
                <a:gd name="T107" fmla="*/ 2147483647 h 1456"/>
                <a:gd name="T108" fmla="*/ 2147483647 w 1333"/>
                <a:gd name="T109" fmla="*/ 2147483647 h 1456"/>
                <a:gd name="T110" fmla="*/ 2147483647 w 1333"/>
                <a:gd name="T111" fmla="*/ 2147483647 h 1456"/>
                <a:gd name="T112" fmla="*/ 2147483647 w 1333"/>
                <a:gd name="T113" fmla="*/ 2147483647 h 1456"/>
                <a:gd name="T114" fmla="*/ 2147483647 w 1333"/>
                <a:gd name="T115" fmla="*/ 2147483647 h 1456"/>
                <a:gd name="T116" fmla="*/ 2147483647 w 1333"/>
                <a:gd name="T117" fmla="*/ 2147483647 h 1456"/>
                <a:gd name="T118" fmla="*/ 2147483647 w 1333"/>
                <a:gd name="T119" fmla="*/ 2147483647 h 1456"/>
                <a:gd name="T120" fmla="*/ 2147483647 w 1333"/>
                <a:gd name="T121" fmla="*/ 2147483647 h 1456"/>
                <a:gd name="T122" fmla="*/ 2147483647 w 1333"/>
                <a:gd name="T123" fmla="*/ 1287369178 h 1456"/>
                <a:gd name="T124" fmla="*/ 2147483647 w 1333"/>
                <a:gd name="T125" fmla="*/ 2147483647 h 145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33"/>
                <a:gd name="T190" fmla="*/ 0 h 1456"/>
                <a:gd name="T191" fmla="*/ 1333 w 1333"/>
                <a:gd name="T192" fmla="*/ 1456 h 145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33" h="1456">
                  <a:moveTo>
                    <a:pt x="914" y="1"/>
                  </a:moveTo>
                  <a:lnTo>
                    <a:pt x="914" y="7"/>
                  </a:lnTo>
                  <a:lnTo>
                    <a:pt x="914" y="21"/>
                  </a:lnTo>
                  <a:lnTo>
                    <a:pt x="921" y="21"/>
                  </a:lnTo>
                  <a:lnTo>
                    <a:pt x="921" y="28"/>
                  </a:lnTo>
                  <a:lnTo>
                    <a:pt x="941" y="34"/>
                  </a:lnTo>
                  <a:lnTo>
                    <a:pt x="948" y="48"/>
                  </a:lnTo>
                  <a:lnTo>
                    <a:pt x="954" y="61"/>
                  </a:lnTo>
                  <a:lnTo>
                    <a:pt x="954" y="68"/>
                  </a:lnTo>
                  <a:lnTo>
                    <a:pt x="954" y="75"/>
                  </a:lnTo>
                  <a:lnTo>
                    <a:pt x="954" y="82"/>
                  </a:lnTo>
                  <a:lnTo>
                    <a:pt x="961" y="82"/>
                  </a:lnTo>
                  <a:lnTo>
                    <a:pt x="968" y="82"/>
                  </a:lnTo>
                  <a:lnTo>
                    <a:pt x="981" y="89"/>
                  </a:lnTo>
                  <a:lnTo>
                    <a:pt x="988" y="95"/>
                  </a:lnTo>
                  <a:lnTo>
                    <a:pt x="995" y="95"/>
                  </a:lnTo>
                  <a:lnTo>
                    <a:pt x="1002" y="95"/>
                  </a:lnTo>
                  <a:lnTo>
                    <a:pt x="1009" y="95"/>
                  </a:lnTo>
                  <a:lnTo>
                    <a:pt x="1009" y="109"/>
                  </a:lnTo>
                  <a:lnTo>
                    <a:pt x="1009" y="116"/>
                  </a:lnTo>
                  <a:lnTo>
                    <a:pt x="1002" y="116"/>
                  </a:lnTo>
                  <a:lnTo>
                    <a:pt x="1009" y="122"/>
                  </a:lnTo>
                  <a:lnTo>
                    <a:pt x="1002" y="129"/>
                  </a:lnTo>
                  <a:lnTo>
                    <a:pt x="1002" y="136"/>
                  </a:lnTo>
                  <a:lnTo>
                    <a:pt x="1002" y="143"/>
                  </a:lnTo>
                  <a:lnTo>
                    <a:pt x="1009" y="143"/>
                  </a:lnTo>
                  <a:lnTo>
                    <a:pt x="1015" y="163"/>
                  </a:lnTo>
                  <a:lnTo>
                    <a:pt x="1029" y="170"/>
                  </a:lnTo>
                  <a:lnTo>
                    <a:pt x="1036" y="183"/>
                  </a:lnTo>
                  <a:lnTo>
                    <a:pt x="1036" y="190"/>
                  </a:lnTo>
                  <a:lnTo>
                    <a:pt x="1036" y="197"/>
                  </a:lnTo>
                  <a:lnTo>
                    <a:pt x="1015" y="204"/>
                  </a:lnTo>
                  <a:lnTo>
                    <a:pt x="1015" y="217"/>
                  </a:lnTo>
                  <a:lnTo>
                    <a:pt x="1015" y="224"/>
                  </a:lnTo>
                  <a:lnTo>
                    <a:pt x="1009" y="237"/>
                  </a:lnTo>
                  <a:lnTo>
                    <a:pt x="1009" y="251"/>
                  </a:lnTo>
                  <a:lnTo>
                    <a:pt x="1002" y="251"/>
                  </a:lnTo>
                  <a:lnTo>
                    <a:pt x="1002" y="258"/>
                  </a:lnTo>
                  <a:lnTo>
                    <a:pt x="1002" y="265"/>
                  </a:lnTo>
                  <a:lnTo>
                    <a:pt x="995" y="278"/>
                  </a:lnTo>
                  <a:lnTo>
                    <a:pt x="995" y="285"/>
                  </a:lnTo>
                  <a:lnTo>
                    <a:pt x="988" y="292"/>
                  </a:lnTo>
                  <a:lnTo>
                    <a:pt x="995" y="292"/>
                  </a:lnTo>
                  <a:lnTo>
                    <a:pt x="988" y="298"/>
                  </a:lnTo>
                  <a:lnTo>
                    <a:pt x="981" y="292"/>
                  </a:lnTo>
                  <a:lnTo>
                    <a:pt x="981" y="298"/>
                  </a:lnTo>
                  <a:lnTo>
                    <a:pt x="981" y="305"/>
                  </a:lnTo>
                  <a:lnTo>
                    <a:pt x="988" y="305"/>
                  </a:lnTo>
                  <a:lnTo>
                    <a:pt x="988" y="312"/>
                  </a:lnTo>
                  <a:lnTo>
                    <a:pt x="995" y="305"/>
                  </a:lnTo>
                  <a:lnTo>
                    <a:pt x="995" y="312"/>
                  </a:lnTo>
                  <a:lnTo>
                    <a:pt x="995" y="319"/>
                  </a:lnTo>
                  <a:lnTo>
                    <a:pt x="995" y="326"/>
                  </a:lnTo>
                  <a:lnTo>
                    <a:pt x="995" y="332"/>
                  </a:lnTo>
                  <a:lnTo>
                    <a:pt x="988" y="332"/>
                  </a:lnTo>
                  <a:lnTo>
                    <a:pt x="968" y="346"/>
                  </a:lnTo>
                  <a:lnTo>
                    <a:pt x="975" y="353"/>
                  </a:lnTo>
                  <a:lnTo>
                    <a:pt x="968" y="359"/>
                  </a:lnTo>
                  <a:lnTo>
                    <a:pt x="975" y="366"/>
                  </a:lnTo>
                  <a:lnTo>
                    <a:pt x="968" y="373"/>
                  </a:lnTo>
                  <a:lnTo>
                    <a:pt x="961" y="373"/>
                  </a:lnTo>
                  <a:lnTo>
                    <a:pt x="968" y="386"/>
                  </a:lnTo>
                  <a:lnTo>
                    <a:pt x="961" y="393"/>
                  </a:lnTo>
                  <a:lnTo>
                    <a:pt x="961" y="400"/>
                  </a:lnTo>
                  <a:lnTo>
                    <a:pt x="954" y="407"/>
                  </a:lnTo>
                  <a:lnTo>
                    <a:pt x="954" y="420"/>
                  </a:lnTo>
                  <a:lnTo>
                    <a:pt x="948" y="420"/>
                  </a:lnTo>
                  <a:lnTo>
                    <a:pt x="941" y="420"/>
                  </a:lnTo>
                  <a:lnTo>
                    <a:pt x="941" y="427"/>
                  </a:lnTo>
                  <a:lnTo>
                    <a:pt x="934" y="427"/>
                  </a:lnTo>
                  <a:lnTo>
                    <a:pt x="948" y="427"/>
                  </a:lnTo>
                  <a:lnTo>
                    <a:pt x="961" y="434"/>
                  </a:lnTo>
                  <a:lnTo>
                    <a:pt x="975" y="434"/>
                  </a:lnTo>
                  <a:lnTo>
                    <a:pt x="981" y="441"/>
                  </a:lnTo>
                  <a:lnTo>
                    <a:pt x="981" y="447"/>
                  </a:lnTo>
                  <a:lnTo>
                    <a:pt x="988" y="447"/>
                  </a:lnTo>
                  <a:lnTo>
                    <a:pt x="995" y="461"/>
                  </a:lnTo>
                  <a:lnTo>
                    <a:pt x="988" y="461"/>
                  </a:lnTo>
                  <a:lnTo>
                    <a:pt x="995" y="461"/>
                  </a:lnTo>
                  <a:lnTo>
                    <a:pt x="995" y="468"/>
                  </a:lnTo>
                  <a:lnTo>
                    <a:pt x="988" y="488"/>
                  </a:lnTo>
                  <a:lnTo>
                    <a:pt x="988" y="495"/>
                  </a:lnTo>
                  <a:lnTo>
                    <a:pt x="995" y="488"/>
                  </a:lnTo>
                  <a:lnTo>
                    <a:pt x="1002" y="495"/>
                  </a:lnTo>
                  <a:lnTo>
                    <a:pt x="1002" y="508"/>
                  </a:lnTo>
                  <a:lnTo>
                    <a:pt x="995" y="508"/>
                  </a:lnTo>
                  <a:lnTo>
                    <a:pt x="988" y="515"/>
                  </a:lnTo>
                  <a:lnTo>
                    <a:pt x="981" y="522"/>
                  </a:lnTo>
                  <a:lnTo>
                    <a:pt x="981" y="529"/>
                  </a:lnTo>
                  <a:lnTo>
                    <a:pt x="975" y="535"/>
                  </a:lnTo>
                  <a:lnTo>
                    <a:pt x="981" y="542"/>
                  </a:lnTo>
                  <a:lnTo>
                    <a:pt x="975" y="542"/>
                  </a:lnTo>
                  <a:lnTo>
                    <a:pt x="981" y="542"/>
                  </a:lnTo>
                  <a:lnTo>
                    <a:pt x="988" y="549"/>
                  </a:lnTo>
                  <a:lnTo>
                    <a:pt x="988" y="556"/>
                  </a:lnTo>
                  <a:lnTo>
                    <a:pt x="995" y="556"/>
                  </a:lnTo>
                  <a:lnTo>
                    <a:pt x="995" y="562"/>
                  </a:lnTo>
                  <a:lnTo>
                    <a:pt x="1002" y="562"/>
                  </a:lnTo>
                  <a:lnTo>
                    <a:pt x="1008" y="562"/>
                  </a:lnTo>
                  <a:lnTo>
                    <a:pt x="1008" y="549"/>
                  </a:lnTo>
                  <a:lnTo>
                    <a:pt x="1008" y="556"/>
                  </a:lnTo>
                  <a:lnTo>
                    <a:pt x="1015" y="556"/>
                  </a:lnTo>
                  <a:lnTo>
                    <a:pt x="1015" y="562"/>
                  </a:lnTo>
                  <a:lnTo>
                    <a:pt x="1022" y="562"/>
                  </a:lnTo>
                  <a:lnTo>
                    <a:pt x="1029" y="569"/>
                  </a:lnTo>
                  <a:lnTo>
                    <a:pt x="1029" y="556"/>
                  </a:lnTo>
                  <a:lnTo>
                    <a:pt x="1029" y="542"/>
                  </a:lnTo>
                  <a:lnTo>
                    <a:pt x="1036" y="542"/>
                  </a:lnTo>
                  <a:lnTo>
                    <a:pt x="1042" y="549"/>
                  </a:lnTo>
                  <a:lnTo>
                    <a:pt x="1049" y="549"/>
                  </a:lnTo>
                  <a:lnTo>
                    <a:pt x="1056" y="556"/>
                  </a:lnTo>
                  <a:lnTo>
                    <a:pt x="1056" y="569"/>
                  </a:lnTo>
                  <a:lnTo>
                    <a:pt x="1063" y="576"/>
                  </a:lnTo>
                  <a:lnTo>
                    <a:pt x="1063" y="583"/>
                  </a:lnTo>
                  <a:lnTo>
                    <a:pt x="1063" y="589"/>
                  </a:lnTo>
                  <a:lnTo>
                    <a:pt x="1076" y="596"/>
                  </a:lnTo>
                  <a:lnTo>
                    <a:pt x="1076" y="603"/>
                  </a:lnTo>
                  <a:lnTo>
                    <a:pt x="1083" y="603"/>
                  </a:lnTo>
                  <a:lnTo>
                    <a:pt x="1083" y="596"/>
                  </a:lnTo>
                  <a:lnTo>
                    <a:pt x="1090" y="603"/>
                  </a:lnTo>
                  <a:lnTo>
                    <a:pt x="1096" y="596"/>
                  </a:lnTo>
                  <a:lnTo>
                    <a:pt x="1103" y="589"/>
                  </a:lnTo>
                  <a:lnTo>
                    <a:pt x="1103" y="583"/>
                  </a:lnTo>
                  <a:lnTo>
                    <a:pt x="1103" y="589"/>
                  </a:lnTo>
                  <a:lnTo>
                    <a:pt x="1096" y="596"/>
                  </a:lnTo>
                  <a:lnTo>
                    <a:pt x="1096" y="610"/>
                  </a:lnTo>
                  <a:lnTo>
                    <a:pt x="1090" y="617"/>
                  </a:lnTo>
                  <a:lnTo>
                    <a:pt x="1083" y="617"/>
                  </a:lnTo>
                  <a:lnTo>
                    <a:pt x="1096" y="623"/>
                  </a:lnTo>
                  <a:lnTo>
                    <a:pt x="1096" y="630"/>
                  </a:lnTo>
                  <a:lnTo>
                    <a:pt x="1090" y="637"/>
                  </a:lnTo>
                  <a:lnTo>
                    <a:pt x="1090" y="644"/>
                  </a:lnTo>
                  <a:lnTo>
                    <a:pt x="1090" y="650"/>
                  </a:lnTo>
                  <a:lnTo>
                    <a:pt x="1110" y="671"/>
                  </a:lnTo>
                  <a:lnTo>
                    <a:pt x="1117" y="671"/>
                  </a:lnTo>
                  <a:lnTo>
                    <a:pt x="1124" y="678"/>
                  </a:lnTo>
                  <a:lnTo>
                    <a:pt x="1124" y="671"/>
                  </a:lnTo>
                  <a:lnTo>
                    <a:pt x="1124" y="678"/>
                  </a:lnTo>
                  <a:lnTo>
                    <a:pt x="1130" y="678"/>
                  </a:lnTo>
                  <a:lnTo>
                    <a:pt x="1130" y="684"/>
                  </a:lnTo>
                  <a:lnTo>
                    <a:pt x="1130" y="691"/>
                  </a:lnTo>
                  <a:lnTo>
                    <a:pt x="1130" y="698"/>
                  </a:lnTo>
                  <a:lnTo>
                    <a:pt x="1130" y="705"/>
                  </a:lnTo>
                  <a:lnTo>
                    <a:pt x="1124" y="718"/>
                  </a:lnTo>
                  <a:lnTo>
                    <a:pt x="1124" y="725"/>
                  </a:lnTo>
                  <a:lnTo>
                    <a:pt x="1130" y="718"/>
                  </a:lnTo>
                  <a:lnTo>
                    <a:pt x="1137" y="718"/>
                  </a:lnTo>
                  <a:lnTo>
                    <a:pt x="1144" y="718"/>
                  </a:lnTo>
                  <a:lnTo>
                    <a:pt x="1164" y="711"/>
                  </a:lnTo>
                  <a:lnTo>
                    <a:pt x="1164" y="718"/>
                  </a:lnTo>
                  <a:lnTo>
                    <a:pt x="1171" y="725"/>
                  </a:lnTo>
                  <a:lnTo>
                    <a:pt x="1178" y="725"/>
                  </a:lnTo>
                  <a:lnTo>
                    <a:pt x="1178" y="718"/>
                  </a:lnTo>
                  <a:lnTo>
                    <a:pt x="1184" y="732"/>
                  </a:lnTo>
                  <a:lnTo>
                    <a:pt x="1205" y="745"/>
                  </a:lnTo>
                  <a:lnTo>
                    <a:pt x="1205" y="759"/>
                  </a:lnTo>
                  <a:lnTo>
                    <a:pt x="1205" y="765"/>
                  </a:lnTo>
                  <a:lnTo>
                    <a:pt x="1212" y="786"/>
                  </a:lnTo>
                  <a:lnTo>
                    <a:pt x="1205" y="799"/>
                  </a:lnTo>
                  <a:lnTo>
                    <a:pt x="1205" y="806"/>
                  </a:lnTo>
                  <a:lnTo>
                    <a:pt x="1205" y="820"/>
                  </a:lnTo>
                  <a:lnTo>
                    <a:pt x="1205" y="826"/>
                  </a:lnTo>
                  <a:lnTo>
                    <a:pt x="1225" y="826"/>
                  </a:lnTo>
                  <a:lnTo>
                    <a:pt x="1225" y="833"/>
                  </a:lnTo>
                  <a:lnTo>
                    <a:pt x="1232" y="833"/>
                  </a:lnTo>
                  <a:lnTo>
                    <a:pt x="1245" y="826"/>
                  </a:lnTo>
                  <a:lnTo>
                    <a:pt x="1245" y="840"/>
                  </a:lnTo>
                  <a:lnTo>
                    <a:pt x="1245" y="847"/>
                  </a:lnTo>
                  <a:lnTo>
                    <a:pt x="1252" y="847"/>
                  </a:lnTo>
                  <a:lnTo>
                    <a:pt x="1252" y="854"/>
                  </a:lnTo>
                  <a:lnTo>
                    <a:pt x="1252" y="860"/>
                  </a:lnTo>
                  <a:lnTo>
                    <a:pt x="1266" y="867"/>
                  </a:lnTo>
                  <a:lnTo>
                    <a:pt x="1259" y="874"/>
                  </a:lnTo>
                  <a:lnTo>
                    <a:pt x="1259" y="887"/>
                  </a:lnTo>
                  <a:lnTo>
                    <a:pt x="1252" y="887"/>
                  </a:lnTo>
                  <a:lnTo>
                    <a:pt x="1259" y="901"/>
                  </a:lnTo>
                  <a:lnTo>
                    <a:pt x="1245" y="908"/>
                  </a:lnTo>
                  <a:lnTo>
                    <a:pt x="1245" y="914"/>
                  </a:lnTo>
                  <a:lnTo>
                    <a:pt x="1245" y="921"/>
                  </a:lnTo>
                  <a:lnTo>
                    <a:pt x="1252" y="921"/>
                  </a:lnTo>
                  <a:lnTo>
                    <a:pt x="1252" y="928"/>
                  </a:lnTo>
                  <a:lnTo>
                    <a:pt x="1252" y="935"/>
                  </a:lnTo>
                  <a:lnTo>
                    <a:pt x="1245" y="942"/>
                  </a:lnTo>
                  <a:lnTo>
                    <a:pt x="1245" y="955"/>
                  </a:lnTo>
                  <a:lnTo>
                    <a:pt x="1239" y="955"/>
                  </a:lnTo>
                  <a:lnTo>
                    <a:pt x="1239" y="962"/>
                  </a:lnTo>
                  <a:lnTo>
                    <a:pt x="1225" y="969"/>
                  </a:lnTo>
                  <a:lnTo>
                    <a:pt x="1218" y="982"/>
                  </a:lnTo>
                  <a:lnTo>
                    <a:pt x="1218" y="989"/>
                  </a:lnTo>
                  <a:lnTo>
                    <a:pt x="1218" y="996"/>
                  </a:lnTo>
                  <a:lnTo>
                    <a:pt x="1218" y="1009"/>
                  </a:lnTo>
                  <a:lnTo>
                    <a:pt x="1218" y="1023"/>
                  </a:lnTo>
                  <a:lnTo>
                    <a:pt x="1205" y="1036"/>
                  </a:lnTo>
                  <a:lnTo>
                    <a:pt x="1205" y="1050"/>
                  </a:lnTo>
                  <a:lnTo>
                    <a:pt x="1218" y="1050"/>
                  </a:lnTo>
                  <a:lnTo>
                    <a:pt x="1218" y="1057"/>
                  </a:lnTo>
                  <a:lnTo>
                    <a:pt x="1225" y="1063"/>
                  </a:lnTo>
                  <a:lnTo>
                    <a:pt x="1225" y="1057"/>
                  </a:lnTo>
                  <a:lnTo>
                    <a:pt x="1239" y="1036"/>
                  </a:lnTo>
                  <a:lnTo>
                    <a:pt x="1245" y="1030"/>
                  </a:lnTo>
                  <a:lnTo>
                    <a:pt x="1252" y="1030"/>
                  </a:lnTo>
                  <a:lnTo>
                    <a:pt x="1266" y="1016"/>
                  </a:lnTo>
                  <a:lnTo>
                    <a:pt x="1279" y="1002"/>
                  </a:lnTo>
                  <a:lnTo>
                    <a:pt x="1286" y="1002"/>
                  </a:lnTo>
                  <a:lnTo>
                    <a:pt x="1286" y="1009"/>
                  </a:lnTo>
                  <a:lnTo>
                    <a:pt x="1286" y="1016"/>
                  </a:lnTo>
                  <a:lnTo>
                    <a:pt x="1293" y="1016"/>
                  </a:lnTo>
                  <a:lnTo>
                    <a:pt x="1293" y="1023"/>
                  </a:lnTo>
                  <a:lnTo>
                    <a:pt x="1293" y="1036"/>
                  </a:lnTo>
                  <a:lnTo>
                    <a:pt x="1300" y="1050"/>
                  </a:lnTo>
                  <a:lnTo>
                    <a:pt x="1300" y="1057"/>
                  </a:lnTo>
                  <a:lnTo>
                    <a:pt x="1300" y="1063"/>
                  </a:lnTo>
                  <a:lnTo>
                    <a:pt x="1306" y="1070"/>
                  </a:lnTo>
                  <a:lnTo>
                    <a:pt x="1306" y="1077"/>
                  </a:lnTo>
                  <a:lnTo>
                    <a:pt x="1306" y="1084"/>
                  </a:lnTo>
                  <a:lnTo>
                    <a:pt x="1306" y="1090"/>
                  </a:lnTo>
                  <a:lnTo>
                    <a:pt x="1306" y="1097"/>
                  </a:lnTo>
                  <a:lnTo>
                    <a:pt x="1300" y="1104"/>
                  </a:lnTo>
                  <a:lnTo>
                    <a:pt x="1306" y="1104"/>
                  </a:lnTo>
                  <a:lnTo>
                    <a:pt x="1300" y="1111"/>
                  </a:lnTo>
                  <a:lnTo>
                    <a:pt x="1306" y="1118"/>
                  </a:lnTo>
                  <a:lnTo>
                    <a:pt x="1313" y="1131"/>
                  </a:lnTo>
                  <a:lnTo>
                    <a:pt x="1313" y="1145"/>
                  </a:lnTo>
                  <a:lnTo>
                    <a:pt x="1320" y="1145"/>
                  </a:lnTo>
                  <a:lnTo>
                    <a:pt x="1320" y="1151"/>
                  </a:lnTo>
                  <a:lnTo>
                    <a:pt x="1313" y="1151"/>
                  </a:lnTo>
                  <a:lnTo>
                    <a:pt x="1306" y="1151"/>
                  </a:lnTo>
                  <a:lnTo>
                    <a:pt x="1306" y="1145"/>
                  </a:lnTo>
                  <a:lnTo>
                    <a:pt x="1300" y="1145"/>
                  </a:lnTo>
                  <a:lnTo>
                    <a:pt x="1293" y="1158"/>
                  </a:lnTo>
                  <a:lnTo>
                    <a:pt x="1293" y="1165"/>
                  </a:lnTo>
                  <a:lnTo>
                    <a:pt x="1300" y="1172"/>
                  </a:lnTo>
                  <a:lnTo>
                    <a:pt x="1306" y="1172"/>
                  </a:lnTo>
                  <a:lnTo>
                    <a:pt x="1306" y="1178"/>
                  </a:lnTo>
                  <a:lnTo>
                    <a:pt x="1313" y="1178"/>
                  </a:lnTo>
                  <a:lnTo>
                    <a:pt x="1313" y="1185"/>
                  </a:lnTo>
                  <a:lnTo>
                    <a:pt x="1320" y="1192"/>
                  </a:lnTo>
                  <a:lnTo>
                    <a:pt x="1327" y="1199"/>
                  </a:lnTo>
                  <a:lnTo>
                    <a:pt x="1327" y="1205"/>
                  </a:lnTo>
                  <a:lnTo>
                    <a:pt x="1333" y="1205"/>
                  </a:lnTo>
                  <a:lnTo>
                    <a:pt x="1333" y="1212"/>
                  </a:lnTo>
                  <a:lnTo>
                    <a:pt x="1327" y="1212"/>
                  </a:lnTo>
                  <a:lnTo>
                    <a:pt x="1333" y="1219"/>
                  </a:lnTo>
                  <a:lnTo>
                    <a:pt x="1327" y="1226"/>
                  </a:lnTo>
                  <a:lnTo>
                    <a:pt x="1300" y="1253"/>
                  </a:lnTo>
                  <a:lnTo>
                    <a:pt x="1293" y="1253"/>
                  </a:lnTo>
                  <a:lnTo>
                    <a:pt x="1286" y="1253"/>
                  </a:lnTo>
                  <a:lnTo>
                    <a:pt x="1272" y="1260"/>
                  </a:lnTo>
                  <a:lnTo>
                    <a:pt x="1259" y="1260"/>
                  </a:lnTo>
                  <a:lnTo>
                    <a:pt x="1245" y="1253"/>
                  </a:lnTo>
                  <a:lnTo>
                    <a:pt x="1239" y="1253"/>
                  </a:lnTo>
                  <a:lnTo>
                    <a:pt x="1239" y="1246"/>
                  </a:lnTo>
                  <a:lnTo>
                    <a:pt x="1239" y="1233"/>
                  </a:lnTo>
                  <a:lnTo>
                    <a:pt x="1232" y="1233"/>
                  </a:lnTo>
                  <a:lnTo>
                    <a:pt x="1232" y="1226"/>
                  </a:lnTo>
                  <a:lnTo>
                    <a:pt x="1225" y="1226"/>
                  </a:lnTo>
                  <a:lnTo>
                    <a:pt x="1225" y="1233"/>
                  </a:lnTo>
                  <a:lnTo>
                    <a:pt x="1218" y="1233"/>
                  </a:lnTo>
                  <a:lnTo>
                    <a:pt x="1212" y="1233"/>
                  </a:lnTo>
                  <a:lnTo>
                    <a:pt x="1212" y="1239"/>
                  </a:lnTo>
                  <a:lnTo>
                    <a:pt x="1198" y="1260"/>
                  </a:lnTo>
                  <a:lnTo>
                    <a:pt x="1205" y="1260"/>
                  </a:lnTo>
                  <a:lnTo>
                    <a:pt x="1198" y="1260"/>
                  </a:lnTo>
                  <a:lnTo>
                    <a:pt x="1178" y="1266"/>
                  </a:lnTo>
                  <a:lnTo>
                    <a:pt x="1164" y="1266"/>
                  </a:lnTo>
                  <a:lnTo>
                    <a:pt x="1164" y="1260"/>
                  </a:lnTo>
                  <a:lnTo>
                    <a:pt x="1157" y="1266"/>
                  </a:lnTo>
                  <a:lnTo>
                    <a:pt x="1151" y="1273"/>
                  </a:lnTo>
                  <a:lnTo>
                    <a:pt x="1151" y="1266"/>
                  </a:lnTo>
                  <a:lnTo>
                    <a:pt x="1144" y="1266"/>
                  </a:lnTo>
                  <a:lnTo>
                    <a:pt x="1137" y="1266"/>
                  </a:lnTo>
                  <a:lnTo>
                    <a:pt x="1137" y="1273"/>
                  </a:lnTo>
                  <a:lnTo>
                    <a:pt x="1130" y="1273"/>
                  </a:lnTo>
                  <a:lnTo>
                    <a:pt x="1124" y="1273"/>
                  </a:lnTo>
                  <a:lnTo>
                    <a:pt x="1117" y="1273"/>
                  </a:lnTo>
                  <a:lnTo>
                    <a:pt x="1110" y="1266"/>
                  </a:lnTo>
                  <a:lnTo>
                    <a:pt x="1103" y="1253"/>
                  </a:lnTo>
                  <a:lnTo>
                    <a:pt x="1090" y="1239"/>
                  </a:lnTo>
                  <a:lnTo>
                    <a:pt x="1083" y="1239"/>
                  </a:lnTo>
                  <a:lnTo>
                    <a:pt x="1076" y="1239"/>
                  </a:lnTo>
                  <a:lnTo>
                    <a:pt x="1063" y="1239"/>
                  </a:lnTo>
                  <a:lnTo>
                    <a:pt x="1049" y="1246"/>
                  </a:lnTo>
                  <a:lnTo>
                    <a:pt x="1049" y="1253"/>
                  </a:lnTo>
                  <a:lnTo>
                    <a:pt x="1049" y="1260"/>
                  </a:lnTo>
                  <a:lnTo>
                    <a:pt x="1049" y="1273"/>
                  </a:lnTo>
                  <a:lnTo>
                    <a:pt x="1042" y="1273"/>
                  </a:lnTo>
                  <a:lnTo>
                    <a:pt x="1036" y="1280"/>
                  </a:lnTo>
                  <a:lnTo>
                    <a:pt x="1036" y="1287"/>
                  </a:lnTo>
                  <a:lnTo>
                    <a:pt x="1029" y="1294"/>
                  </a:lnTo>
                  <a:lnTo>
                    <a:pt x="1022" y="1287"/>
                  </a:lnTo>
                  <a:lnTo>
                    <a:pt x="1022" y="1280"/>
                  </a:lnTo>
                  <a:lnTo>
                    <a:pt x="1009" y="1273"/>
                  </a:lnTo>
                  <a:lnTo>
                    <a:pt x="1002" y="1287"/>
                  </a:lnTo>
                  <a:lnTo>
                    <a:pt x="995" y="1287"/>
                  </a:lnTo>
                  <a:lnTo>
                    <a:pt x="988" y="1287"/>
                  </a:lnTo>
                  <a:lnTo>
                    <a:pt x="988" y="1280"/>
                  </a:lnTo>
                  <a:lnTo>
                    <a:pt x="988" y="1273"/>
                  </a:lnTo>
                  <a:lnTo>
                    <a:pt x="981" y="1273"/>
                  </a:lnTo>
                  <a:lnTo>
                    <a:pt x="968" y="1280"/>
                  </a:lnTo>
                  <a:lnTo>
                    <a:pt x="961" y="1280"/>
                  </a:lnTo>
                  <a:lnTo>
                    <a:pt x="968" y="1273"/>
                  </a:lnTo>
                  <a:lnTo>
                    <a:pt x="961" y="1280"/>
                  </a:lnTo>
                  <a:lnTo>
                    <a:pt x="954" y="1273"/>
                  </a:lnTo>
                  <a:lnTo>
                    <a:pt x="954" y="1280"/>
                  </a:lnTo>
                  <a:lnTo>
                    <a:pt x="948" y="1273"/>
                  </a:lnTo>
                  <a:lnTo>
                    <a:pt x="941" y="1280"/>
                  </a:lnTo>
                  <a:lnTo>
                    <a:pt x="941" y="1273"/>
                  </a:lnTo>
                  <a:lnTo>
                    <a:pt x="934" y="1273"/>
                  </a:lnTo>
                  <a:lnTo>
                    <a:pt x="934" y="1280"/>
                  </a:lnTo>
                  <a:lnTo>
                    <a:pt x="934" y="1273"/>
                  </a:lnTo>
                  <a:lnTo>
                    <a:pt x="934" y="1280"/>
                  </a:lnTo>
                  <a:lnTo>
                    <a:pt x="927" y="1280"/>
                  </a:lnTo>
                  <a:lnTo>
                    <a:pt x="927" y="1287"/>
                  </a:lnTo>
                  <a:lnTo>
                    <a:pt x="921" y="1294"/>
                  </a:lnTo>
                  <a:lnTo>
                    <a:pt x="921" y="1300"/>
                  </a:lnTo>
                  <a:lnTo>
                    <a:pt x="921" y="1307"/>
                  </a:lnTo>
                  <a:lnTo>
                    <a:pt x="914" y="1307"/>
                  </a:lnTo>
                  <a:lnTo>
                    <a:pt x="894" y="1307"/>
                  </a:lnTo>
                  <a:lnTo>
                    <a:pt x="873" y="1307"/>
                  </a:lnTo>
                  <a:lnTo>
                    <a:pt x="873" y="1314"/>
                  </a:lnTo>
                  <a:lnTo>
                    <a:pt x="860" y="1314"/>
                  </a:lnTo>
                  <a:lnTo>
                    <a:pt x="860" y="1327"/>
                  </a:lnTo>
                  <a:lnTo>
                    <a:pt x="846" y="1327"/>
                  </a:lnTo>
                  <a:lnTo>
                    <a:pt x="839" y="1334"/>
                  </a:lnTo>
                  <a:lnTo>
                    <a:pt x="833" y="1341"/>
                  </a:lnTo>
                  <a:lnTo>
                    <a:pt x="826" y="1334"/>
                  </a:lnTo>
                  <a:lnTo>
                    <a:pt x="819" y="1341"/>
                  </a:lnTo>
                  <a:lnTo>
                    <a:pt x="826" y="1361"/>
                  </a:lnTo>
                  <a:lnTo>
                    <a:pt x="819" y="1361"/>
                  </a:lnTo>
                  <a:lnTo>
                    <a:pt x="819" y="1368"/>
                  </a:lnTo>
                  <a:lnTo>
                    <a:pt x="799" y="1368"/>
                  </a:lnTo>
                  <a:lnTo>
                    <a:pt x="792" y="1368"/>
                  </a:lnTo>
                  <a:lnTo>
                    <a:pt x="785" y="1375"/>
                  </a:lnTo>
                  <a:lnTo>
                    <a:pt x="765" y="1388"/>
                  </a:lnTo>
                  <a:lnTo>
                    <a:pt x="758" y="1382"/>
                  </a:lnTo>
                  <a:lnTo>
                    <a:pt x="738" y="1388"/>
                  </a:lnTo>
                  <a:lnTo>
                    <a:pt x="724" y="1395"/>
                  </a:lnTo>
                  <a:lnTo>
                    <a:pt x="724" y="1402"/>
                  </a:lnTo>
                  <a:lnTo>
                    <a:pt x="717" y="1415"/>
                  </a:lnTo>
                  <a:lnTo>
                    <a:pt x="697" y="1429"/>
                  </a:lnTo>
                  <a:lnTo>
                    <a:pt x="684" y="1442"/>
                  </a:lnTo>
                  <a:lnTo>
                    <a:pt x="670" y="1456"/>
                  </a:lnTo>
                  <a:lnTo>
                    <a:pt x="663" y="1456"/>
                  </a:lnTo>
                  <a:lnTo>
                    <a:pt x="650" y="1442"/>
                  </a:lnTo>
                  <a:lnTo>
                    <a:pt x="636" y="1436"/>
                  </a:lnTo>
                  <a:lnTo>
                    <a:pt x="616" y="1436"/>
                  </a:lnTo>
                  <a:lnTo>
                    <a:pt x="616" y="1429"/>
                  </a:lnTo>
                  <a:lnTo>
                    <a:pt x="609" y="1429"/>
                  </a:lnTo>
                  <a:lnTo>
                    <a:pt x="616" y="1429"/>
                  </a:lnTo>
                  <a:lnTo>
                    <a:pt x="609" y="1429"/>
                  </a:lnTo>
                  <a:lnTo>
                    <a:pt x="616" y="1422"/>
                  </a:lnTo>
                  <a:lnTo>
                    <a:pt x="609" y="1415"/>
                  </a:lnTo>
                  <a:lnTo>
                    <a:pt x="609" y="1409"/>
                  </a:lnTo>
                  <a:lnTo>
                    <a:pt x="616" y="1402"/>
                  </a:lnTo>
                  <a:lnTo>
                    <a:pt x="629" y="1395"/>
                  </a:lnTo>
                  <a:lnTo>
                    <a:pt x="643" y="1395"/>
                  </a:lnTo>
                  <a:lnTo>
                    <a:pt x="643" y="1409"/>
                  </a:lnTo>
                  <a:lnTo>
                    <a:pt x="650" y="1409"/>
                  </a:lnTo>
                  <a:lnTo>
                    <a:pt x="650" y="1402"/>
                  </a:lnTo>
                  <a:lnTo>
                    <a:pt x="650" y="1395"/>
                  </a:lnTo>
                  <a:lnTo>
                    <a:pt x="657" y="1388"/>
                  </a:lnTo>
                  <a:lnTo>
                    <a:pt x="663" y="1388"/>
                  </a:lnTo>
                  <a:lnTo>
                    <a:pt x="663" y="1381"/>
                  </a:lnTo>
                  <a:lnTo>
                    <a:pt x="670" y="1381"/>
                  </a:lnTo>
                  <a:lnTo>
                    <a:pt x="677" y="1381"/>
                  </a:lnTo>
                  <a:lnTo>
                    <a:pt x="677" y="1388"/>
                  </a:lnTo>
                  <a:lnTo>
                    <a:pt x="684" y="1388"/>
                  </a:lnTo>
                  <a:lnTo>
                    <a:pt x="690" y="1388"/>
                  </a:lnTo>
                  <a:lnTo>
                    <a:pt x="690" y="1381"/>
                  </a:lnTo>
                  <a:lnTo>
                    <a:pt x="697" y="1375"/>
                  </a:lnTo>
                  <a:lnTo>
                    <a:pt x="704" y="1375"/>
                  </a:lnTo>
                  <a:lnTo>
                    <a:pt x="704" y="1368"/>
                  </a:lnTo>
                  <a:lnTo>
                    <a:pt x="711" y="1368"/>
                  </a:lnTo>
                  <a:lnTo>
                    <a:pt x="711" y="1375"/>
                  </a:lnTo>
                  <a:lnTo>
                    <a:pt x="704" y="1381"/>
                  </a:lnTo>
                  <a:lnTo>
                    <a:pt x="704" y="1388"/>
                  </a:lnTo>
                  <a:lnTo>
                    <a:pt x="711" y="1388"/>
                  </a:lnTo>
                  <a:lnTo>
                    <a:pt x="717" y="1381"/>
                  </a:lnTo>
                  <a:lnTo>
                    <a:pt x="717" y="1375"/>
                  </a:lnTo>
                  <a:lnTo>
                    <a:pt x="711" y="1361"/>
                  </a:lnTo>
                  <a:lnTo>
                    <a:pt x="717" y="1361"/>
                  </a:lnTo>
                  <a:lnTo>
                    <a:pt x="724" y="1368"/>
                  </a:lnTo>
                  <a:lnTo>
                    <a:pt x="731" y="1368"/>
                  </a:lnTo>
                  <a:lnTo>
                    <a:pt x="744" y="1368"/>
                  </a:lnTo>
                  <a:lnTo>
                    <a:pt x="744" y="1361"/>
                  </a:lnTo>
                  <a:lnTo>
                    <a:pt x="738" y="1361"/>
                  </a:lnTo>
                  <a:lnTo>
                    <a:pt x="731" y="1361"/>
                  </a:lnTo>
                  <a:lnTo>
                    <a:pt x="724" y="1348"/>
                  </a:lnTo>
                  <a:lnTo>
                    <a:pt x="731" y="1348"/>
                  </a:lnTo>
                  <a:lnTo>
                    <a:pt x="738" y="1354"/>
                  </a:lnTo>
                  <a:lnTo>
                    <a:pt x="738" y="1348"/>
                  </a:lnTo>
                  <a:lnTo>
                    <a:pt x="738" y="1341"/>
                  </a:lnTo>
                  <a:lnTo>
                    <a:pt x="744" y="1341"/>
                  </a:lnTo>
                  <a:lnTo>
                    <a:pt x="744" y="1334"/>
                  </a:lnTo>
                  <a:lnTo>
                    <a:pt x="744" y="1327"/>
                  </a:lnTo>
                  <a:lnTo>
                    <a:pt x="751" y="1321"/>
                  </a:lnTo>
                  <a:lnTo>
                    <a:pt x="758" y="1314"/>
                  </a:lnTo>
                  <a:lnTo>
                    <a:pt x="765" y="1307"/>
                  </a:lnTo>
                  <a:lnTo>
                    <a:pt x="772" y="1307"/>
                  </a:lnTo>
                  <a:lnTo>
                    <a:pt x="778" y="1300"/>
                  </a:lnTo>
                  <a:lnTo>
                    <a:pt x="778" y="1307"/>
                  </a:lnTo>
                  <a:lnTo>
                    <a:pt x="785" y="1307"/>
                  </a:lnTo>
                  <a:lnTo>
                    <a:pt x="792" y="1293"/>
                  </a:lnTo>
                  <a:lnTo>
                    <a:pt x="805" y="1287"/>
                  </a:lnTo>
                  <a:lnTo>
                    <a:pt x="812" y="1287"/>
                  </a:lnTo>
                  <a:lnTo>
                    <a:pt x="812" y="1280"/>
                  </a:lnTo>
                  <a:lnTo>
                    <a:pt x="819" y="1280"/>
                  </a:lnTo>
                  <a:lnTo>
                    <a:pt x="819" y="1266"/>
                  </a:lnTo>
                  <a:lnTo>
                    <a:pt x="832" y="1266"/>
                  </a:lnTo>
                  <a:lnTo>
                    <a:pt x="832" y="1260"/>
                  </a:lnTo>
                  <a:lnTo>
                    <a:pt x="832" y="1253"/>
                  </a:lnTo>
                  <a:lnTo>
                    <a:pt x="839" y="1253"/>
                  </a:lnTo>
                  <a:lnTo>
                    <a:pt x="826" y="1239"/>
                  </a:lnTo>
                  <a:lnTo>
                    <a:pt x="832" y="1239"/>
                  </a:lnTo>
                  <a:lnTo>
                    <a:pt x="839" y="1239"/>
                  </a:lnTo>
                  <a:lnTo>
                    <a:pt x="846" y="1233"/>
                  </a:lnTo>
                  <a:lnTo>
                    <a:pt x="853" y="1219"/>
                  </a:lnTo>
                  <a:lnTo>
                    <a:pt x="846" y="1219"/>
                  </a:lnTo>
                  <a:lnTo>
                    <a:pt x="839" y="1212"/>
                  </a:lnTo>
                  <a:lnTo>
                    <a:pt x="846" y="1205"/>
                  </a:lnTo>
                  <a:lnTo>
                    <a:pt x="832" y="1199"/>
                  </a:lnTo>
                  <a:lnTo>
                    <a:pt x="826" y="1192"/>
                  </a:lnTo>
                  <a:lnTo>
                    <a:pt x="805" y="1185"/>
                  </a:lnTo>
                  <a:lnTo>
                    <a:pt x="799" y="1178"/>
                  </a:lnTo>
                  <a:lnTo>
                    <a:pt x="799" y="1172"/>
                  </a:lnTo>
                  <a:lnTo>
                    <a:pt x="799" y="1165"/>
                  </a:lnTo>
                  <a:lnTo>
                    <a:pt x="785" y="1172"/>
                  </a:lnTo>
                  <a:lnTo>
                    <a:pt x="778" y="1178"/>
                  </a:lnTo>
                  <a:lnTo>
                    <a:pt x="772" y="1178"/>
                  </a:lnTo>
                  <a:lnTo>
                    <a:pt x="758" y="1165"/>
                  </a:lnTo>
                  <a:lnTo>
                    <a:pt x="751" y="1158"/>
                  </a:lnTo>
                  <a:lnTo>
                    <a:pt x="744" y="1158"/>
                  </a:lnTo>
                  <a:lnTo>
                    <a:pt x="731" y="1172"/>
                  </a:lnTo>
                  <a:lnTo>
                    <a:pt x="724" y="1178"/>
                  </a:lnTo>
                  <a:lnTo>
                    <a:pt x="704" y="1165"/>
                  </a:lnTo>
                  <a:lnTo>
                    <a:pt x="697" y="1158"/>
                  </a:lnTo>
                  <a:lnTo>
                    <a:pt x="697" y="1151"/>
                  </a:lnTo>
                  <a:lnTo>
                    <a:pt x="690" y="1145"/>
                  </a:lnTo>
                  <a:lnTo>
                    <a:pt x="677" y="1124"/>
                  </a:lnTo>
                  <a:lnTo>
                    <a:pt x="670" y="1131"/>
                  </a:lnTo>
                  <a:lnTo>
                    <a:pt x="663" y="1131"/>
                  </a:lnTo>
                  <a:lnTo>
                    <a:pt x="650" y="1145"/>
                  </a:lnTo>
                  <a:lnTo>
                    <a:pt x="643" y="1145"/>
                  </a:lnTo>
                  <a:lnTo>
                    <a:pt x="636" y="1131"/>
                  </a:lnTo>
                  <a:lnTo>
                    <a:pt x="636" y="1124"/>
                  </a:lnTo>
                  <a:lnTo>
                    <a:pt x="629" y="1124"/>
                  </a:lnTo>
                  <a:lnTo>
                    <a:pt x="623" y="1111"/>
                  </a:lnTo>
                  <a:lnTo>
                    <a:pt x="616" y="1111"/>
                  </a:lnTo>
                  <a:lnTo>
                    <a:pt x="609" y="1111"/>
                  </a:lnTo>
                  <a:lnTo>
                    <a:pt x="596" y="1111"/>
                  </a:lnTo>
                  <a:lnTo>
                    <a:pt x="582" y="1111"/>
                  </a:lnTo>
                  <a:lnTo>
                    <a:pt x="575" y="1111"/>
                  </a:lnTo>
                  <a:lnTo>
                    <a:pt x="568" y="1097"/>
                  </a:lnTo>
                  <a:lnTo>
                    <a:pt x="568" y="1090"/>
                  </a:lnTo>
                  <a:lnTo>
                    <a:pt x="562" y="1097"/>
                  </a:lnTo>
                  <a:lnTo>
                    <a:pt x="555" y="1097"/>
                  </a:lnTo>
                  <a:lnTo>
                    <a:pt x="555" y="1104"/>
                  </a:lnTo>
                  <a:lnTo>
                    <a:pt x="548" y="1111"/>
                  </a:lnTo>
                  <a:lnTo>
                    <a:pt x="548" y="1104"/>
                  </a:lnTo>
                  <a:lnTo>
                    <a:pt x="541" y="1097"/>
                  </a:lnTo>
                  <a:lnTo>
                    <a:pt x="548" y="1084"/>
                  </a:lnTo>
                  <a:lnTo>
                    <a:pt x="528" y="1084"/>
                  </a:lnTo>
                  <a:lnTo>
                    <a:pt x="514" y="1084"/>
                  </a:lnTo>
                  <a:lnTo>
                    <a:pt x="508" y="1077"/>
                  </a:lnTo>
                  <a:lnTo>
                    <a:pt x="494" y="1077"/>
                  </a:lnTo>
                  <a:lnTo>
                    <a:pt x="487" y="1063"/>
                  </a:lnTo>
                  <a:lnTo>
                    <a:pt x="487" y="1057"/>
                  </a:lnTo>
                  <a:lnTo>
                    <a:pt x="481" y="1057"/>
                  </a:lnTo>
                  <a:lnTo>
                    <a:pt x="481" y="1043"/>
                  </a:lnTo>
                  <a:lnTo>
                    <a:pt x="487" y="1043"/>
                  </a:lnTo>
                  <a:lnTo>
                    <a:pt x="460" y="1036"/>
                  </a:lnTo>
                  <a:lnTo>
                    <a:pt x="453" y="1029"/>
                  </a:lnTo>
                  <a:lnTo>
                    <a:pt x="447" y="1029"/>
                  </a:lnTo>
                  <a:lnTo>
                    <a:pt x="447" y="1023"/>
                  </a:lnTo>
                  <a:lnTo>
                    <a:pt x="433" y="1023"/>
                  </a:lnTo>
                  <a:lnTo>
                    <a:pt x="426" y="1036"/>
                  </a:lnTo>
                  <a:lnTo>
                    <a:pt x="420" y="1043"/>
                  </a:lnTo>
                  <a:lnTo>
                    <a:pt x="413" y="1050"/>
                  </a:lnTo>
                  <a:lnTo>
                    <a:pt x="406" y="1043"/>
                  </a:lnTo>
                  <a:lnTo>
                    <a:pt x="399" y="1043"/>
                  </a:lnTo>
                  <a:lnTo>
                    <a:pt x="393" y="1043"/>
                  </a:lnTo>
                  <a:lnTo>
                    <a:pt x="379" y="1043"/>
                  </a:lnTo>
                  <a:lnTo>
                    <a:pt x="372" y="1036"/>
                  </a:lnTo>
                  <a:lnTo>
                    <a:pt x="379" y="1029"/>
                  </a:lnTo>
                  <a:lnTo>
                    <a:pt x="379" y="1023"/>
                  </a:lnTo>
                  <a:lnTo>
                    <a:pt x="365" y="1016"/>
                  </a:lnTo>
                  <a:lnTo>
                    <a:pt x="359" y="1009"/>
                  </a:lnTo>
                  <a:lnTo>
                    <a:pt x="352" y="1002"/>
                  </a:lnTo>
                  <a:lnTo>
                    <a:pt x="359" y="996"/>
                  </a:lnTo>
                  <a:lnTo>
                    <a:pt x="352" y="996"/>
                  </a:lnTo>
                  <a:lnTo>
                    <a:pt x="352" y="989"/>
                  </a:lnTo>
                  <a:lnTo>
                    <a:pt x="338" y="982"/>
                  </a:lnTo>
                  <a:lnTo>
                    <a:pt x="332" y="989"/>
                  </a:lnTo>
                  <a:lnTo>
                    <a:pt x="332" y="996"/>
                  </a:lnTo>
                  <a:lnTo>
                    <a:pt x="325" y="1002"/>
                  </a:lnTo>
                  <a:lnTo>
                    <a:pt x="332" y="1009"/>
                  </a:lnTo>
                  <a:lnTo>
                    <a:pt x="325" y="1016"/>
                  </a:lnTo>
                  <a:lnTo>
                    <a:pt x="318" y="1016"/>
                  </a:lnTo>
                  <a:lnTo>
                    <a:pt x="318" y="1009"/>
                  </a:lnTo>
                  <a:lnTo>
                    <a:pt x="311" y="1016"/>
                  </a:lnTo>
                  <a:lnTo>
                    <a:pt x="305" y="1009"/>
                  </a:lnTo>
                  <a:lnTo>
                    <a:pt x="291" y="1009"/>
                  </a:lnTo>
                  <a:lnTo>
                    <a:pt x="284" y="1029"/>
                  </a:lnTo>
                  <a:lnTo>
                    <a:pt x="277" y="1043"/>
                  </a:lnTo>
                  <a:lnTo>
                    <a:pt x="271" y="1043"/>
                  </a:lnTo>
                  <a:lnTo>
                    <a:pt x="271" y="1050"/>
                  </a:lnTo>
                  <a:lnTo>
                    <a:pt x="271" y="1057"/>
                  </a:lnTo>
                  <a:lnTo>
                    <a:pt x="257" y="1063"/>
                  </a:lnTo>
                  <a:lnTo>
                    <a:pt x="250" y="1070"/>
                  </a:lnTo>
                  <a:lnTo>
                    <a:pt x="244" y="1070"/>
                  </a:lnTo>
                  <a:lnTo>
                    <a:pt x="237" y="1070"/>
                  </a:lnTo>
                  <a:lnTo>
                    <a:pt x="237" y="1063"/>
                  </a:lnTo>
                  <a:lnTo>
                    <a:pt x="237" y="1057"/>
                  </a:lnTo>
                  <a:lnTo>
                    <a:pt x="223" y="1063"/>
                  </a:lnTo>
                  <a:lnTo>
                    <a:pt x="223" y="1057"/>
                  </a:lnTo>
                  <a:lnTo>
                    <a:pt x="210" y="1050"/>
                  </a:lnTo>
                  <a:lnTo>
                    <a:pt x="203" y="1050"/>
                  </a:lnTo>
                  <a:lnTo>
                    <a:pt x="203" y="1043"/>
                  </a:lnTo>
                  <a:lnTo>
                    <a:pt x="203" y="1029"/>
                  </a:lnTo>
                  <a:lnTo>
                    <a:pt x="196" y="1009"/>
                  </a:lnTo>
                  <a:lnTo>
                    <a:pt x="196" y="996"/>
                  </a:lnTo>
                  <a:lnTo>
                    <a:pt x="196" y="989"/>
                  </a:lnTo>
                  <a:lnTo>
                    <a:pt x="196" y="968"/>
                  </a:lnTo>
                  <a:lnTo>
                    <a:pt x="190" y="968"/>
                  </a:lnTo>
                  <a:lnTo>
                    <a:pt x="190" y="962"/>
                  </a:lnTo>
                  <a:lnTo>
                    <a:pt x="176" y="962"/>
                  </a:lnTo>
                  <a:lnTo>
                    <a:pt x="176" y="955"/>
                  </a:lnTo>
                  <a:lnTo>
                    <a:pt x="176" y="962"/>
                  </a:lnTo>
                  <a:lnTo>
                    <a:pt x="169" y="975"/>
                  </a:lnTo>
                  <a:lnTo>
                    <a:pt x="169" y="982"/>
                  </a:lnTo>
                  <a:lnTo>
                    <a:pt x="169" y="989"/>
                  </a:lnTo>
                  <a:lnTo>
                    <a:pt x="162" y="996"/>
                  </a:lnTo>
                  <a:lnTo>
                    <a:pt x="156" y="996"/>
                  </a:lnTo>
                  <a:lnTo>
                    <a:pt x="149" y="1009"/>
                  </a:lnTo>
                  <a:lnTo>
                    <a:pt x="142" y="1016"/>
                  </a:lnTo>
                  <a:lnTo>
                    <a:pt x="135" y="1023"/>
                  </a:lnTo>
                  <a:lnTo>
                    <a:pt x="135" y="1029"/>
                  </a:lnTo>
                  <a:lnTo>
                    <a:pt x="129" y="1023"/>
                  </a:lnTo>
                  <a:lnTo>
                    <a:pt x="129" y="1043"/>
                  </a:lnTo>
                  <a:lnTo>
                    <a:pt x="122" y="1050"/>
                  </a:lnTo>
                  <a:lnTo>
                    <a:pt x="115" y="1056"/>
                  </a:lnTo>
                  <a:lnTo>
                    <a:pt x="88" y="1056"/>
                  </a:lnTo>
                  <a:lnTo>
                    <a:pt x="74" y="1070"/>
                  </a:lnTo>
                  <a:lnTo>
                    <a:pt x="61" y="1070"/>
                  </a:lnTo>
                  <a:lnTo>
                    <a:pt x="54" y="1070"/>
                  </a:lnTo>
                  <a:lnTo>
                    <a:pt x="54" y="1077"/>
                  </a:lnTo>
                  <a:lnTo>
                    <a:pt x="54" y="1084"/>
                  </a:lnTo>
                  <a:lnTo>
                    <a:pt x="47" y="1090"/>
                  </a:lnTo>
                  <a:lnTo>
                    <a:pt x="34" y="1090"/>
                  </a:lnTo>
                  <a:lnTo>
                    <a:pt x="27" y="1090"/>
                  </a:lnTo>
                  <a:lnTo>
                    <a:pt x="0" y="1084"/>
                  </a:lnTo>
                  <a:lnTo>
                    <a:pt x="7" y="1077"/>
                  </a:lnTo>
                  <a:lnTo>
                    <a:pt x="0" y="1070"/>
                  </a:lnTo>
                  <a:lnTo>
                    <a:pt x="7" y="1070"/>
                  </a:lnTo>
                  <a:lnTo>
                    <a:pt x="14" y="1070"/>
                  </a:lnTo>
                  <a:lnTo>
                    <a:pt x="14" y="1063"/>
                  </a:lnTo>
                  <a:lnTo>
                    <a:pt x="20" y="1050"/>
                  </a:lnTo>
                  <a:lnTo>
                    <a:pt x="14" y="1050"/>
                  </a:lnTo>
                  <a:lnTo>
                    <a:pt x="14" y="1043"/>
                  </a:lnTo>
                  <a:lnTo>
                    <a:pt x="7" y="1023"/>
                  </a:lnTo>
                  <a:lnTo>
                    <a:pt x="20" y="1016"/>
                  </a:lnTo>
                  <a:lnTo>
                    <a:pt x="20" y="1002"/>
                  </a:lnTo>
                  <a:lnTo>
                    <a:pt x="27" y="1002"/>
                  </a:lnTo>
                  <a:lnTo>
                    <a:pt x="34" y="989"/>
                  </a:lnTo>
                  <a:lnTo>
                    <a:pt x="41" y="989"/>
                  </a:lnTo>
                  <a:lnTo>
                    <a:pt x="47" y="982"/>
                  </a:lnTo>
                  <a:lnTo>
                    <a:pt x="41" y="962"/>
                  </a:lnTo>
                  <a:lnTo>
                    <a:pt x="34" y="941"/>
                  </a:lnTo>
                  <a:lnTo>
                    <a:pt x="27" y="935"/>
                  </a:lnTo>
                  <a:lnTo>
                    <a:pt x="34" y="928"/>
                  </a:lnTo>
                  <a:lnTo>
                    <a:pt x="41" y="928"/>
                  </a:lnTo>
                  <a:lnTo>
                    <a:pt x="47" y="928"/>
                  </a:lnTo>
                  <a:lnTo>
                    <a:pt x="47" y="935"/>
                  </a:lnTo>
                  <a:lnTo>
                    <a:pt x="54" y="935"/>
                  </a:lnTo>
                  <a:lnTo>
                    <a:pt x="54" y="941"/>
                  </a:lnTo>
                  <a:lnTo>
                    <a:pt x="61" y="955"/>
                  </a:lnTo>
                  <a:lnTo>
                    <a:pt x="68" y="962"/>
                  </a:lnTo>
                  <a:lnTo>
                    <a:pt x="74" y="955"/>
                  </a:lnTo>
                  <a:lnTo>
                    <a:pt x="81" y="955"/>
                  </a:lnTo>
                  <a:lnTo>
                    <a:pt x="95" y="955"/>
                  </a:lnTo>
                  <a:lnTo>
                    <a:pt x="101" y="955"/>
                  </a:lnTo>
                  <a:lnTo>
                    <a:pt x="108" y="955"/>
                  </a:lnTo>
                  <a:lnTo>
                    <a:pt x="108" y="941"/>
                  </a:lnTo>
                  <a:lnTo>
                    <a:pt x="108" y="935"/>
                  </a:lnTo>
                  <a:lnTo>
                    <a:pt x="108" y="928"/>
                  </a:lnTo>
                  <a:lnTo>
                    <a:pt x="115" y="928"/>
                  </a:lnTo>
                  <a:lnTo>
                    <a:pt x="115" y="921"/>
                  </a:lnTo>
                  <a:lnTo>
                    <a:pt x="122" y="921"/>
                  </a:lnTo>
                  <a:lnTo>
                    <a:pt x="122" y="914"/>
                  </a:lnTo>
                  <a:lnTo>
                    <a:pt x="122" y="908"/>
                  </a:lnTo>
                  <a:lnTo>
                    <a:pt x="122" y="887"/>
                  </a:lnTo>
                  <a:lnTo>
                    <a:pt x="122" y="880"/>
                  </a:lnTo>
                  <a:lnTo>
                    <a:pt x="122" y="874"/>
                  </a:lnTo>
                  <a:lnTo>
                    <a:pt x="129" y="874"/>
                  </a:lnTo>
                  <a:lnTo>
                    <a:pt x="129" y="867"/>
                  </a:lnTo>
                  <a:lnTo>
                    <a:pt x="142" y="860"/>
                  </a:lnTo>
                  <a:lnTo>
                    <a:pt x="149" y="853"/>
                  </a:lnTo>
                  <a:lnTo>
                    <a:pt x="156" y="853"/>
                  </a:lnTo>
                  <a:lnTo>
                    <a:pt x="183" y="853"/>
                  </a:lnTo>
                  <a:lnTo>
                    <a:pt x="189" y="853"/>
                  </a:lnTo>
                  <a:lnTo>
                    <a:pt x="196" y="853"/>
                  </a:lnTo>
                  <a:lnTo>
                    <a:pt x="203" y="847"/>
                  </a:lnTo>
                  <a:lnTo>
                    <a:pt x="217" y="853"/>
                  </a:lnTo>
                  <a:lnTo>
                    <a:pt x="223" y="853"/>
                  </a:lnTo>
                  <a:lnTo>
                    <a:pt x="230" y="853"/>
                  </a:lnTo>
                  <a:lnTo>
                    <a:pt x="223" y="853"/>
                  </a:lnTo>
                  <a:lnTo>
                    <a:pt x="223" y="847"/>
                  </a:lnTo>
                  <a:lnTo>
                    <a:pt x="223" y="840"/>
                  </a:lnTo>
                  <a:lnTo>
                    <a:pt x="217" y="840"/>
                  </a:lnTo>
                  <a:lnTo>
                    <a:pt x="217" y="833"/>
                  </a:lnTo>
                  <a:lnTo>
                    <a:pt x="210" y="833"/>
                  </a:lnTo>
                  <a:lnTo>
                    <a:pt x="210" y="826"/>
                  </a:lnTo>
                  <a:lnTo>
                    <a:pt x="210" y="819"/>
                  </a:lnTo>
                  <a:lnTo>
                    <a:pt x="217" y="819"/>
                  </a:lnTo>
                  <a:lnTo>
                    <a:pt x="217" y="813"/>
                  </a:lnTo>
                  <a:lnTo>
                    <a:pt x="223" y="813"/>
                  </a:lnTo>
                  <a:lnTo>
                    <a:pt x="217" y="813"/>
                  </a:lnTo>
                  <a:lnTo>
                    <a:pt x="230" y="806"/>
                  </a:lnTo>
                  <a:lnTo>
                    <a:pt x="230" y="799"/>
                  </a:lnTo>
                  <a:lnTo>
                    <a:pt x="223" y="799"/>
                  </a:lnTo>
                  <a:lnTo>
                    <a:pt x="230" y="799"/>
                  </a:lnTo>
                  <a:lnTo>
                    <a:pt x="230" y="792"/>
                  </a:lnTo>
                  <a:lnTo>
                    <a:pt x="230" y="786"/>
                  </a:lnTo>
                  <a:lnTo>
                    <a:pt x="230" y="779"/>
                  </a:lnTo>
                  <a:lnTo>
                    <a:pt x="230" y="752"/>
                  </a:lnTo>
                  <a:lnTo>
                    <a:pt x="223" y="745"/>
                  </a:lnTo>
                  <a:lnTo>
                    <a:pt x="230" y="731"/>
                  </a:lnTo>
                  <a:lnTo>
                    <a:pt x="230" y="718"/>
                  </a:lnTo>
                  <a:lnTo>
                    <a:pt x="223" y="711"/>
                  </a:lnTo>
                  <a:lnTo>
                    <a:pt x="230" y="704"/>
                  </a:lnTo>
                  <a:lnTo>
                    <a:pt x="230" y="698"/>
                  </a:lnTo>
                  <a:lnTo>
                    <a:pt x="230" y="691"/>
                  </a:lnTo>
                  <a:lnTo>
                    <a:pt x="244" y="684"/>
                  </a:lnTo>
                  <a:lnTo>
                    <a:pt x="257" y="677"/>
                  </a:lnTo>
                  <a:lnTo>
                    <a:pt x="264" y="657"/>
                  </a:lnTo>
                  <a:lnTo>
                    <a:pt x="264" y="650"/>
                  </a:lnTo>
                  <a:lnTo>
                    <a:pt x="264" y="643"/>
                  </a:lnTo>
                  <a:lnTo>
                    <a:pt x="271" y="637"/>
                  </a:lnTo>
                  <a:lnTo>
                    <a:pt x="257" y="630"/>
                  </a:lnTo>
                  <a:lnTo>
                    <a:pt x="257" y="610"/>
                  </a:lnTo>
                  <a:lnTo>
                    <a:pt x="257" y="603"/>
                  </a:lnTo>
                  <a:lnTo>
                    <a:pt x="271" y="603"/>
                  </a:lnTo>
                  <a:lnTo>
                    <a:pt x="277" y="603"/>
                  </a:lnTo>
                  <a:lnTo>
                    <a:pt x="277" y="610"/>
                  </a:lnTo>
                  <a:lnTo>
                    <a:pt x="284" y="630"/>
                  </a:lnTo>
                  <a:lnTo>
                    <a:pt x="291" y="637"/>
                  </a:lnTo>
                  <a:lnTo>
                    <a:pt x="298" y="637"/>
                  </a:lnTo>
                  <a:lnTo>
                    <a:pt x="325" y="637"/>
                  </a:lnTo>
                  <a:lnTo>
                    <a:pt x="345" y="623"/>
                  </a:lnTo>
                  <a:lnTo>
                    <a:pt x="359" y="623"/>
                  </a:lnTo>
                  <a:lnTo>
                    <a:pt x="372" y="616"/>
                  </a:lnTo>
                  <a:lnTo>
                    <a:pt x="372" y="610"/>
                  </a:lnTo>
                  <a:lnTo>
                    <a:pt x="365" y="610"/>
                  </a:lnTo>
                  <a:lnTo>
                    <a:pt x="359" y="603"/>
                  </a:lnTo>
                  <a:lnTo>
                    <a:pt x="365" y="603"/>
                  </a:lnTo>
                  <a:lnTo>
                    <a:pt x="359" y="596"/>
                  </a:lnTo>
                  <a:lnTo>
                    <a:pt x="365" y="589"/>
                  </a:lnTo>
                  <a:lnTo>
                    <a:pt x="365" y="582"/>
                  </a:lnTo>
                  <a:lnTo>
                    <a:pt x="365" y="569"/>
                  </a:lnTo>
                  <a:lnTo>
                    <a:pt x="359" y="562"/>
                  </a:lnTo>
                  <a:lnTo>
                    <a:pt x="359" y="555"/>
                  </a:lnTo>
                  <a:lnTo>
                    <a:pt x="359" y="549"/>
                  </a:lnTo>
                  <a:lnTo>
                    <a:pt x="372" y="535"/>
                  </a:lnTo>
                  <a:lnTo>
                    <a:pt x="379" y="535"/>
                  </a:lnTo>
                  <a:lnTo>
                    <a:pt x="386" y="528"/>
                  </a:lnTo>
                  <a:lnTo>
                    <a:pt x="393" y="515"/>
                  </a:lnTo>
                  <a:lnTo>
                    <a:pt x="393" y="501"/>
                  </a:lnTo>
                  <a:lnTo>
                    <a:pt x="399" y="501"/>
                  </a:lnTo>
                  <a:lnTo>
                    <a:pt x="406" y="494"/>
                  </a:lnTo>
                  <a:lnTo>
                    <a:pt x="413" y="481"/>
                  </a:lnTo>
                  <a:lnTo>
                    <a:pt x="420" y="474"/>
                  </a:lnTo>
                  <a:lnTo>
                    <a:pt x="426" y="474"/>
                  </a:lnTo>
                  <a:lnTo>
                    <a:pt x="433" y="461"/>
                  </a:lnTo>
                  <a:lnTo>
                    <a:pt x="426" y="454"/>
                  </a:lnTo>
                  <a:lnTo>
                    <a:pt x="440" y="440"/>
                  </a:lnTo>
                  <a:lnTo>
                    <a:pt x="447" y="434"/>
                  </a:lnTo>
                  <a:lnTo>
                    <a:pt x="447" y="427"/>
                  </a:lnTo>
                  <a:lnTo>
                    <a:pt x="453" y="420"/>
                  </a:lnTo>
                  <a:lnTo>
                    <a:pt x="474" y="427"/>
                  </a:lnTo>
                  <a:lnTo>
                    <a:pt x="474" y="434"/>
                  </a:lnTo>
                  <a:lnTo>
                    <a:pt x="494" y="434"/>
                  </a:lnTo>
                  <a:lnTo>
                    <a:pt x="501" y="434"/>
                  </a:lnTo>
                  <a:lnTo>
                    <a:pt x="508" y="427"/>
                  </a:lnTo>
                  <a:lnTo>
                    <a:pt x="521" y="427"/>
                  </a:lnTo>
                  <a:lnTo>
                    <a:pt x="528" y="427"/>
                  </a:lnTo>
                  <a:lnTo>
                    <a:pt x="528" y="434"/>
                  </a:lnTo>
                  <a:lnTo>
                    <a:pt x="535" y="427"/>
                  </a:lnTo>
                  <a:lnTo>
                    <a:pt x="528" y="413"/>
                  </a:lnTo>
                  <a:lnTo>
                    <a:pt x="535" y="406"/>
                  </a:lnTo>
                  <a:lnTo>
                    <a:pt x="541" y="400"/>
                  </a:lnTo>
                  <a:lnTo>
                    <a:pt x="548" y="386"/>
                  </a:lnTo>
                  <a:lnTo>
                    <a:pt x="541" y="373"/>
                  </a:lnTo>
                  <a:lnTo>
                    <a:pt x="548" y="366"/>
                  </a:lnTo>
                  <a:lnTo>
                    <a:pt x="548" y="359"/>
                  </a:lnTo>
                  <a:lnTo>
                    <a:pt x="562" y="339"/>
                  </a:lnTo>
                  <a:lnTo>
                    <a:pt x="562" y="332"/>
                  </a:lnTo>
                  <a:lnTo>
                    <a:pt x="562" y="325"/>
                  </a:lnTo>
                  <a:lnTo>
                    <a:pt x="562" y="312"/>
                  </a:lnTo>
                  <a:lnTo>
                    <a:pt x="555" y="305"/>
                  </a:lnTo>
                  <a:lnTo>
                    <a:pt x="562" y="298"/>
                  </a:lnTo>
                  <a:lnTo>
                    <a:pt x="562" y="285"/>
                  </a:lnTo>
                  <a:lnTo>
                    <a:pt x="569" y="285"/>
                  </a:lnTo>
                  <a:lnTo>
                    <a:pt x="569" y="271"/>
                  </a:lnTo>
                  <a:lnTo>
                    <a:pt x="575" y="271"/>
                  </a:lnTo>
                  <a:lnTo>
                    <a:pt x="582" y="264"/>
                  </a:lnTo>
                  <a:lnTo>
                    <a:pt x="582" y="258"/>
                  </a:lnTo>
                  <a:lnTo>
                    <a:pt x="589" y="251"/>
                  </a:lnTo>
                  <a:lnTo>
                    <a:pt x="589" y="244"/>
                  </a:lnTo>
                  <a:lnTo>
                    <a:pt x="596" y="237"/>
                  </a:lnTo>
                  <a:lnTo>
                    <a:pt x="602" y="230"/>
                  </a:lnTo>
                  <a:lnTo>
                    <a:pt x="602" y="224"/>
                  </a:lnTo>
                  <a:lnTo>
                    <a:pt x="609" y="224"/>
                  </a:lnTo>
                  <a:lnTo>
                    <a:pt x="616" y="217"/>
                  </a:lnTo>
                  <a:lnTo>
                    <a:pt x="623" y="217"/>
                  </a:lnTo>
                  <a:lnTo>
                    <a:pt x="629" y="217"/>
                  </a:lnTo>
                  <a:lnTo>
                    <a:pt x="636" y="210"/>
                  </a:lnTo>
                  <a:lnTo>
                    <a:pt x="643" y="210"/>
                  </a:lnTo>
                  <a:lnTo>
                    <a:pt x="650" y="203"/>
                  </a:lnTo>
                  <a:lnTo>
                    <a:pt x="663" y="203"/>
                  </a:lnTo>
                  <a:lnTo>
                    <a:pt x="670" y="203"/>
                  </a:lnTo>
                  <a:lnTo>
                    <a:pt x="677" y="203"/>
                  </a:lnTo>
                  <a:lnTo>
                    <a:pt x="684" y="197"/>
                  </a:lnTo>
                  <a:lnTo>
                    <a:pt x="704" y="190"/>
                  </a:lnTo>
                  <a:lnTo>
                    <a:pt x="711" y="176"/>
                  </a:lnTo>
                  <a:lnTo>
                    <a:pt x="717" y="170"/>
                  </a:lnTo>
                  <a:lnTo>
                    <a:pt x="717" y="163"/>
                  </a:lnTo>
                  <a:lnTo>
                    <a:pt x="724" y="156"/>
                  </a:lnTo>
                  <a:lnTo>
                    <a:pt x="731" y="149"/>
                  </a:lnTo>
                  <a:lnTo>
                    <a:pt x="738" y="129"/>
                  </a:lnTo>
                  <a:lnTo>
                    <a:pt x="751" y="115"/>
                  </a:lnTo>
                  <a:lnTo>
                    <a:pt x="758" y="115"/>
                  </a:lnTo>
                  <a:lnTo>
                    <a:pt x="758" y="109"/>
                  </a:lnTo>
                  <a:lnTo>
                    <a:pt x="772" y="102"/>
                  </a:lnTo>
                  <a:lnTo>
                    <a:pt x="778" y="95"/>
                  </a:lnTo>
                  <a:lnTo>
                    <a:pt x="785" y="88"/>
                  </a:lnTo>
                  <a:lnTo>
                    <a:pt x="792" y="95"/>
                  </a:lnTo>
                  <a:lnTo>
                    <a:pt x="792" y="88"/>
                  </a:lnTo>
                  <a:lnTo>
                    <a:pt x="799" y="82"/>
                  </a:lnTo>
                  <a:lnTo>
                    <a:pt x="819" y="68"/>
                  </a:lnTo>
                  <a:lnTo>
                    <a:pt x="826" y="54"/>
                  </a:lnTo>
                  <a:lnTo>
                    <a:pt x="832" y="48"/>
                  </a:lnTo>
                  <a:lnTo>
                    <a:pt x="832" y="34"/>
                  </a:lnTo>
                  <a:lnTo>
                    <a:pt x="846" y="27"/>
                  </a:lnTo>
                  <a:lnTo>
                    <a:pt x="853" y="21"/>
                  </a:lnTo>
                  <a:lnTo>
                    <a:pt x="860" y="14"/>
                  </a:lnTo>
                  <a:lnTo>
                    <a:pt x="866" y="14"/>
                  </a:lnTo>
                  <a:lnTo>
                    <a:pt x="873" y="7"/>
                  </a:lnTo>
                  <a:lnTo>
                    <a:pt x="887" y="7"/>
                  </a:lnTo>
                  <a:lnTo>
                    <a:pt x="900" y="0"/>
                  </a:lnTo>
                  <a:lnTo>
                    <a:pt x="914" y="0"/>
                  </a:lnTo>
                  <a:lnTo>
                    <a:pt x="914" y="1"/>
                  </a:lnTo>
                  <a:close/>
                  <a:moveTo>
                    <a:pt x="1049" y="610"/>
                  </a:moveTo>
                  <a:lnTo>
                    <a:pt x="1056" y="617"/>
                  </a:lnTo>
                  <a:lnTo>
                    <a:pt x="1063" y="610"/>
                  </a:lnTo>
                  <a:lnTo>
                    <a:pt x="1056" y="610"/>
                  </a:lnTo>
                  <a:lnTo>
                    <a:pt x="1063" y="610"/>
                  </a:lnTo>
                  <a:lnTo>
                    <a:pt x="1063" y="603"/>
                  </a:lnTo>
                  <a:lnTo>
                    <a:pt x="1056" y="597"/>
                  </a:lnTo>
                  <a:lnTo>
                    <a:pt x="1056" y="603"/>
                  </a:lnTo>
                  <a:lnTo>
                    <a:pt x="1049" y="610"/>
                  </a:lnTo>
                  <a:close/>
                </a:path>
              </a:pathLst>
            </a:custGeom>
            <a:solidFill>
              <a:srgbClr val="001F5A"/>
            </a:solidFill>
            <a:ln w="0">
              <a:solidFill>
                <a:srgbClr val="7F7F7F"/>
              </a:solidFill>
              <a:prstDash val="solid"/>
              <a:round/>
              <a:headEnd/>
              <a:tailEnd/>
            </a:ln>
          </p:spPr>
          <p:txBody>
            <a:bodyPr lIns="100796" tIns="50398" rIns="100796" bIns="50398"/>
            <a:lstStyle/>
            <a:p>
              <a:endParaRPr lang="es-ES" sz="2004" dirty="0"/>
            </a:p>
          </p:txBody>
        </p:sp>
        <p:sp>
          <p:nvSpPr>
            <p:cNvPr id="8202" name="guadalajara">
              <a:extLst>
                <a:ext uri="{FF2B5EF4-FFF2-40B4-BE49-F238E27FC236}">
                  <a16:creationId xmlns:a16="http://schemas.microsoft.com/office/drawing/2014/main" id="{13BE4815-EF3E-206B-4C5C-3E41CAB801A6}"/>
                </a:ext>
              </a:extLst>
            </p:cNvPr>
            <p:cNvSpPr>
              <a:spLocks/>
            </p:cNvSpPr>
            <p:nvPr/>
          </p:nvSpPr>
          <p:spPr bwMode="auto">
            <a:xfrm>
              <a:off x="14168726" y="6554902"/>
              <a:ext cx="651194" cy="535773"/>
            </a:xfrm>
            <a:custGeom>
              <a:avLst/>
              <a:gdLst>
                <a:gd name="T0" fmla="*/ 2147483647 w 1734"/>
                <a:gd name="T1" fmla="*/ 2147483647 h 1341"/>
                <a:gd name="T2" fmla="*/ 2147483647 w 1734"/>
                <a:gd name="T3" fmla="*/ 879932035 h 1341"/>
                <a:gd name="T4" fmla="*/ 2147483647 w 1734"/>
                <a:gd name="T5" fmla="*/ 2147483647 h 1341"/>
                <a:gd name="T6" fmla="*/ 2147483647 w 1734"/>
                <a:gd name="T7" fmla="*/ 2147483647 h 1341"/>
                <a:gd name="T8" fmla="*/ 2147483647 w 1734"/>
                <a:gd name="T9" fmla="*/ 2147483647 h 1341"/>
                <a:gd name="T10" fmla="*/ 2147483647 w 1734"/>
                <a:gd name="T11" fmla="*/ 2147483647 h 1341"/>
                <a:gd name="T12" fmla="*/ 2147483647 w 1734"/>
                <a:gd name="T13" fmla="*/ 2147483647 h 1341"/>
                <a:gd name="T14" fmla="*/ 2147483647 w 1734"/>
                <a:gd name="T15" fmla="*/ 2147483647 h 1341"/>
                <a:gd name="T16" fmla="*/ 2147483647 w 1734"/>
                <a:gd name="T17" fmla="*/ 2147483647 h 1341"/>
                <a:gd name="T18" fmla="*/ 2147483647 w 1734"/>
                <a:gd name="T19" fmla="*/ 2147483647 h 1341"/>
                <a:gd name="T20" fmla="*/ 2147483647 w 1734"/>
                <a:gd name="T21" fmla="*/ 2147483647 h 1341"/>
                <a:gd name="T22" fmla="*/ 2147483647 w 1734"/>
                <a:gd name="T23" fmla="*/ 2147483647 h 1341"/>
                <a:gd name="T24" fmla="*/ 2147483647 w 1734"/>
                <a:gd name="T25" fmla="*/ 2147483647 h 1341"/>
                <a:gd name="T26" fmla="*/ 2147483647 w 1734"/>
                <a:gd name="T27" fmla="*/ 2147483647 h 1341"/>
                <a:gd name="T28" fmla="*/ 2147483647 w 1734"/>
                <a:gd name="T29" fmla="*/ 2147483647 h 1341"/>
                <a:gd name="T30" fmla="*/ 2147483647 w 1734"/>
                <a:gd name="T31" fmla="*/ 2147483647 h 1341"/>
                <a:gd name="T32" fmla="*/ 2147483647 w 1734"/>
                <a:gd name="T33" fmla="*/ 2147483647 h 1341"/>
                <a:gd name="T34" fmla="*/ 2147483647 w 1734"/>
                <a:gd name="T35" fmla="*/ 2147483647 h 1341"/>
                <a:gd name="T36" fmla="*/ 2147483647 w 1734"/>
                <a:gd name="T37" fmla="*/ 2147483647 h 1341"/>
                <a:gd name="T38" fmla="*/ 2147483647 w 1734"/>
                <a:gd name="T39" fmla="*/ 2147483647 h 1341"/>
                <a:gd name="T40" fmla="*/ 2147483647 w 1734"/>
                <a:gd name="T41" fmla="*/ 2147483647 h 1341"/>
                <a:gd name="T42" fmla="*/ 2147483647 w 1734"/>
                <a:gd name="T43" fmla="*/ 2147483647 h 1341"/>
                <a:gd name="T44" fmla="*/ 2147483647 w 1734"/>
                <a:gd name="T45" fmla="*/ 2147483647 h 1341"/>
                <a:gd name="T46" fmla="*/ 2147483647 w 1734"/>
                <a:gd name="T47" fmla="*/ 2147483647 h 1341"/>
                <a:gd name="T48" fmla="*/ 2147483647 w 1734"/>
                <a:gd name="T49" fmla="*/ 2147483647 h 1341"/>
                <a:gd name="T50" fmla="*/ 2147483647 w 1734"/>
                <a:gd name="T51" fmla="*/ 2147483647 h 1341"/>
                <a:gd name="T52" fmla="*/ 2147483647 w 1734"/>
                <a:gd name="T53" fmla="*/ 2147483647 h 1341"/>
                <a:gd name="T54" fmla="*/ 2147483647 w 1734"/>
                <a:gd name="T55" fmla="*/ 2147483647 h 1341"/>
                <a:gd name="T56" fmla="*/ 2147483647 w 1734"/>
                <a:gd name="T57" fmla="*/ 2147483647 h 1341"/>
                <a:gd name="T58" fmla="*/ 2147483647 w 1734"/>
                <a:gd name="T59" fmla="*/ 2147483647 h 1341"/>
                <a:gd name="T60" fmla="*/ 2147483647 w 1734"/>
                <a:gd name="T61" fmla="*/ 2147483647 h 1341"/>
                <a:gd name="T62" fmla="*/ 2147483647 w 1734"/>
                <a:gd name="T63" fmla="*/ 2147483647 h 1341"/>
                <a:gd name="T64" fmla="*/ 2147483647 w 1734"/>
                <a:gd name="T65" fmla="*/ 2147483647 h 1341"/>
                <a:gd name="T66" fmla="*/ 2147483647 w 1734"/>
                <a:gd name="T67" fmla="*/ 2147483647 h 1341"/>
                <a:gd name="T68" fmla="*/ 2147483647 w 1734"/>
                <a:gd name="T69" fmla="*/ 2147483647 h 1341"/>
                <a:gd name="T70" fmla="*/ 2147483647 w 1734"/>
                <a:gd name="T71" fmla="*/ 2147483647 h 1341"/>
                <a:gd name="T72" fmla="*/ 2147483647 w 1734"/>
                <a:gd name="T73" fmla="*/ 2147483647 h 1341"/>
                <a:gd name="T74" fmla="*/ 2147483647 w 1734"/>
                <a:gd name="T75" fmla="*/ 2147483647 h 1341"/>
                <a:gd name="T76" fmla="*/ 2147483647 w 1734"/>
                <a:gd name="T77" fmla="*/ 2147483647 h 1341"/>
                <a:gd name="T78" fmla="*/ 2147483647 w 1734"/>
                <a:gd name="T79" fmla="*/ 2147483647 h 1341"/>
                <a:gd name="T80" fmla="*/ 2147483647 w 1734"/>
                <a:gd name="T81" fmla="*/ 2147483647 h 1341"/>
                <a:gd name="T82" fmla="*/ 2147483647 w 1734"/>
                <a:gd name="T83" fmla="*/ 2147483647 h 1341"/>
                <a:gd name="T84" fmla="*/ 2147483647 w 1734"/>
                <a:gd name="T85" fmla="*/ 2147483647 h 1341"/>
                <a:gd name="T86" fmla="*/ 2147483647 w 1734"/>
                <a:gd name="T87" fmla="*/ 2147483647 h 1341"/>
                <a:gd name="T88" fmla="*/ 2147483647 w 1734"/>
                <a:gd name="T89" fmla="*/ 2147483647 h 1341"/>
                <a:gd name="T90" fmla="*/ 2147483647 w 1734"/>
                <a:gd name="T91" fmla="*/ 2147483647 h 1341"/>
                <a:gd name="T92" fmla="*/ 2147483647 w 1734"/>
                <a:gd name="T93" fmla="*/ 2147483647 h 1341"/>
                <a:gd name="T94" fmla="*/ 2147483647 w 1734"/>
                <a:gd name="T95" fmla="*/ 2147483647 h 1341"/>
                <a:gd name="T96" fmla="*/ 2147483647 w 1734"/>
                <a:gd name="T97" fmla="*/ 2147483647 h 1341"/>
                <a:gd name="T98" fmla="*/ 2147483647 w 1734"/>
                <a:gd name="T99" fmla="*/ 2147483647 h 1341"/>
                <a:gd name="T100" fmla="*/ 2147483647 w 1734"/>
                <a:gd name="T101" fmla="*/ 2147483647 h 1341"/>
                <a:gd name="T102" fmla="*/ 2147483647 w 1734"/>
                <a:gd name="T103" fmla="*/ 2147483647 h 1341"/>
                <a:gd name="T104" fmla="*/ 2147483647 w 1734"/>
                <a:gd name="T105" fmla="*/ 2147483647 h 1341"/>
                <a:gd name="T106" fmla="*/ 2147483647 w 1734"/>
                <a:gd name="T107" fmla="*/ 2147483647 h 1341"/>
                <a:gd name="T108" fmla="*/ 1738344584 w 1734"/>
                <a:gd name="T109" fmla="*/ 2147483647 h 1341"/>
                <a:gd name="T110" fmla="*/ 2147483647 w 1734"/>
                <a:gd name="T111" fmla="*/ 2147483647 h 1341"/>
                <a:gd name="T112" fmla="*/ 2147483647 w 1734"/>
                <a:gd name="T113" fmla="*/ 2147483647 h 1341"/>
                <a:gd name="T114" fmla="*/ 2147483647 w 1734"/>
                <a:gd name="T115" fmla="*/ 2147483647 h 1341"/>
                <a:gd name="T116" fmla="*/ 2147483647 w 1734"/>
                <a:gd name="T117" fmla="*/ 2147483647 h 134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34"/>
                <a:gd name="T178" fmla="*/ 0 h 1341"/>
                <a:gd name="T179" fmla="*/ 1734 w 1734"/>
                <a:gd name="T180" fmla="*/ 1341 h 134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34" h="1341">
                  <a:moveTo>
                    <a:pt x="305" y="27"/>
                  </a:moveTo>
                  <a:lnTo>
                    <a:pt x="311" y="34"/>
                  </a:lnTo>
                  <a:lnTo>
                    <a:pt x="318" y="34"/>
                  </a:lnTo>
                  <a:lnTo>
                    <a:pt x="325" y="34"/>
                  </a:lnTo>
                  <a:lnTo>
                    <a:pt x="338" y="41"/>
                  </a:lnTo>
                  <a:lnTo>
                    <a:pt x="345" y="41"/>
                  </a:lnTo>
                  <a:lnTo>
                    <a:pt x="352" y="47"/>
                  </a:lnTo>
                  <a:lnTo>
                    <a:pt x="359" y="41"/>
                  </a:lnTo>
                  <a:lnTo>
                    <a:pt x="372" y="47"/>
                  </a:lnTo>
                  <a:lnTo>
                    <a:pt x="379" y="54"/>
                  </a:lnTo>
                  <a:lnTo>
                    <a:pt x="386" y="47"/>
                  </a:lnTo>
                  <a:lnTo>
                    <a:pt x="393" y="54"/>
                  </a:lnTo>
                  <a:lnTo>
                    <a:pt x="399" y="54"/>
                  </a:lnTo>
                  <a:lnTo>
                    <a:pt x="413" y="61"/>
                  </a:lnTo>
                  <a:lnTo>
                    <a:pt x="420" y="61"/>
                  </a:lnTo>
                  <a:lnTo>
                    <a:pt x="433" y="54"/>
                  </a:lnTo>
                  <a:lnTo>
                    <a:pt x="447" y="41"/>
                  </a:lnTo>
                  <a:lnTo>
                    <a:pt x="454" y="47"/>
                  </a:lnTo>
                  <a:lnTo>
                    <a:pt x="460" y="47"/>
                  </a:lnTo>
                  <a:lnTo>
                    <a:pt x="481" y="41"/>
                  </a:lnTo>
                  <a:lnTo>
                    <a:pt x="494" y="41"/>
                  </a:lnTo>
                  <a:lnTo>
                    <a:pt x="508" y="41"/>
                  </a:lnTo>
                  <a:lnTo>
                    <a:pt x="515" y="34"/>
                  </a:lnTo>
                  <a:lnTo>
                    <a:pt x="515" y="27"/>
                  </a:lnTo>
                  <a:lnTo>
                    <a:pt x="515" y="14"/>
                  </a:lnTo>
                  <a:lnTo>
                    <a:pt x="521" y="14"/>
                  </a:lnTo>
                  <a:lnTo>
                    <a:pt x="528" y="7"/>
                  </a:lnTo>
                  <a:lnTo>
                    <a:pt x="542" y="7"/>
                  </a:lnTo>
                  <a:lnTo>
                    <a:pt x="542" y="0"/>
                  </a:lnTo>
                  <a:lnTo>
                    <a:pt x="555" y="0"/>
                  </a:lnTo>
                  <a:lnTo>
                    <a:pt x="562" y="0"/>
                  </a:lnTo>
                  <a:lnTo>
                    <a:pt x="569" y="7"/>
                  </a:lnTo>
                  <a:lnTo>
                    <a:pt x="575" y="14"/>
                  </a:lnTo>
                  <a:lnTo>
                    <a:pt x="582" y="14"/>
                  </a:lnTo>
                  <a:lnTo>
                    <a:pt x="575" y="34"/>
                  </a:lnTo>
                  <a:lnTo>
                    <a:pt x="582" y="41"/>
                  </a:lnTo>
                  <a:lnTo>
                    <a:pt x="582" y="47"/>
                  </a:lnTo>
                  <a:lnTo>
                    <a:pt x="582" y="54"/>
                  </a:lnTo>
                  <a:lnTo>
                    <a:pt x="582" y="61"/>
                  </a:lnTo>
                  <a:lnTo>
                    <a:pt x="609" y="75"/>
                  </a:lnTo>
                  <a:lnTo>
                    <a:pt x="616" y="81"/>
                  </a:lnTo>
                  <a:lnTo>
                    <a:pt x="636" y="81"/>
                  </a:lnTo>
                  <a:lnTo>
                    <a:pt x="643" y="81"/>
                  </a:lnTo>
                  <a:lnTo>
                    <a:pt x="650" y="81"/>
                  </a:lnTo>
                  <a:lnTo>
                    <a:pt x="657" y="88"/>
                  </a:lnTo>
                  <a:lnTo>
                    <a:pt x="657" y="81"/>
                  </a:lnTo>
                  <a:lnTo>
                    <a:pt x="664" y="68"/>
                  </a:lnTo>
                  <a:lnTo>
                    <a:pt x="670" y="61"/>
                  </a:lnTo>
                  <a:lnTo>
                    <a:pt x="697" y="61"/>
                  </a:lnTo>
                  <a:lnTo>
                    <a:pt x="711" y="61"/>
                  </a:lnTo>
                  <a:lnTo>
                    <a:pt x="711" y="75"/>
                  </a:lnTo>
                  <a:lnTo>
                    <a:pt x="718" y="88"/>
                  </a:lnTo>
                  <a:lnTo>
                    <a:pt x="725" y="95"/>
                  </a:lnTo>
                  <a:lnTo>
                    <a:pt x="752" y="102"/>
                  </a:lnTo>
                  <a:lnTo>
                    <a:pt x="758" y="102"/>
                  </a:lnTo>
                  <a:lnTo>
                    <a:pt x="772" y="102"/>
                  </a:lnTo>
                  <a:lnTo>
                    <a:pt x="779" y="108"/>
                  </a:lnTo>
                  <a:lnTo>
                    <a:pt x="779" y="115"/>
                  </a:lnTo>
                  <a:lnTo>
                    <a:pt x="785" y="129"/>
                  </a:lnTo>
                  <a:lnTo>
                    <a:pt x="785" y="122"/>
                  </a:lnTo>
                  <a:lnTo>
                    <a:pt x="785" y="115"/>
                  </a:lnTo>
                  <a:lnTo>
                    <a:pt x="792" y="122"/>
                  </a:lnTo>
                  <a:lnTo>
                    <a:pt x="819" y="115"/>
                  </a:lnTo>
                  <a:lnTo>
                    <a:pt x="819" y="129"/>
                  </a:lnTo>
                  <a:lnTo>
                    <a:pt x="813" y="142"/>
                  </a:lnTo>
                  <a:lnTo>
                    <a:pt x="806" y="149"/>
                  </a:lnTo>
                  <a:lnTo>
                    <a:pt x="792" y="149"/>
                  </a:lnTo>
                  <a:lnTo>
                    <a:pt x="792" y="156"/>
                  </a:lnTo>
                  <a:lnTo>
                    <a:pt x="792" y="163"/>
                  </a:lnTo>
                  <a:lnTo>
                    <a:pt x="806" y="156"/>
                  </a:lnTo>
                  <a:lnTo>
                    <a:pt x="826" y="169"/>
                  </a:lnTo>
                  <a:lnTo>
                    <a:pt x="826" y="183"/>
                  </a:lnTo>
                  <a:lnTo>
                    <a:pt x="819" y="190"/>
                  </a:lnTo>
                  <a:lnTo>
                    <a:pt x="813" y="196"/>
                  </a:lnTo>
                  <a:lnTo>
                    <a:pt x="826" y="210"/>
                  </a:lnTo>
                  <a:lnTo>
                    <a:pt x="833" y="217"/>
                  </a:lnTo>
                  <a:lnTo>
                    <a:pt x="840" y="210"/>
                  </a:lnTo>
                  <a:lnTo>
                    <a:pt x="846" y="203"/>
                  </a:lnTo>
                  <a:lnTo>
                    <a:pt x="860" y="203"/>
                  </a:lnTo>
                  <a:lnTo>
                    <a:pt x="867" y="190"/>
                  </a:lnTo>
                  <a:lnTo>
                    <a:pt x="880" y="203"/>
                  </a:lnTo>
                  <a:lnTo>
                    <a:pt x="880" y="217"/>
                  </a:lnTo>
                  <a:lnTo>
                    <a:pt x="887" y="224"/>
                  </a:lnTo>
                  <a:lnTo>
                    <a:pt x="887" y="237"/>
                  </a:lnTo>
                  <a:lnTo>
                    <a:pt x="894" y="237"/>
                  </a:lnTo>
                  <a:lnTo>
                    <a:pt x="907" y="237"/>
                  </a:lnTo>
                  <a:lnTo>
                    <a:pt x="914" y="244"/>
                  </a:lnTo>
                  <a:lnTo>
                    <a:pt x="921" y="271"/>
                  </a:lnTo>
                  <a:lnTo>
                    <a:pt x="921" y="285"/>
                  </a:lnTo>
                  <a:lnTo>
                    <a:pt x="941" y="285"/>
                  </a:lnTo>
                  <a:lnTo>
                    <a:pt x="948" y="285"/>
                  </a:lnTo>
                  <a:lnTo>
                    <a:pt x="948" y="291"/>
                  </a:lnTo>
                  <a:lnTo>
                    <a:pt x="955" y="291"/>
                  </a:lnTo>
                  <a:lnTo>
                    <a:pt x="955" y="298"/>
                  </a:lnTo>
                  <a:lnTo>
                    <a:pt x="962" y="305"/>
                  </a:lnTo>
                  <a:lnTo>
                    <a:pt x="968" y="305"/>
                  </a:lnTo>
                  <a:lnTo>
                    <a:pt x="982" y="298"/>
                  </a:lnTo>
                  <a:lnTo>
                    <a:pt x="995" y="285"/>
                  </a:lnTo>
                  <a:lnTo>
                    <a:pt x="1009" y="278"/>
                  </a:lnTo>
                  <a:lnTo>
                    <a:pt x="1023" y="271"/>
                  </a:lnTo>
                  <a:lnTo>
                    <a:pt x="1029" y="285"/>
                  </a:lnTo>
                  <a:lnTo>
                    <a:pt x="1036" y="291"/>
                  </a:lnTo>
                  <a:lnTo>
                    <a:pt x="1043" y="298"/>
                  </a:lnTo>
                  <a:lnTo>
                    <a:pt x="1050" y="305"/>
                  </a:lnTo>
                  <a:lnTo>
                    <a:pt x="1056" y="298"/>
                  </a:lnTo>
                  <a:lnTo>
                    <a:pt x="1063" y="298"/>
                  </a:lnTo>
                  <a:lnTo>
                    <a:pt x="1077" y="291"/>
                  </a:lnTo>
                  <a:lnTo>
                    <a:pt x="1083" y="298"/>
                  </a:lnTo>
                  <a:lnTo>
                    <a:pt x="1097" y="291"/>
                  </a:lnTo>
                  <a:lnTo>
                    <a:pt x="1124" y="257"/>
                  </a:lnTo>
                  <a:lnTo>
                    <a:pt x="1138" y="264"/>
                  </a:lnTo>
                  <a:lnTo>
                    <a:pt x="1178" y="278"/>
                  </a:lnTo>
                  <a:lnTo>
                    <a:pt x="1178" y="271"/>
                  </a:lnTo>
                  <a:lnTo>
                    <a:pt x="1185" y="264"/>
                  </a:lnTo>
                  <a:lnTo>
                    <a:pt x="1205" y="251"/>
                  </a:lnTo>
                  <a:lnTo>
                    <a:pt x="1212" y="237"/>
                  </a:lnTo>
                  <a:lnTo>
                    <a:pt x="1226" y="251"/>
                  </a:lnTo>
                  <a:lnTo>
                    <a:pt x="1232" y="257"/>
                  </a:lnTo>
                  <a:lnTo>
                    <a:pt x="1246" y="264"/>
                  </a:lnTo>
                  <a:lnTo>
                    <a:pt x="1253" y="264"/>
                  </a:lnTo>
                  <a:lnTo>
                    <a:pt x="1260" y="271"/>
                  </a:lnTo>
                  <a:lnTo>
                    <a:pt x="1260" y="278"/>
                  </a:lnTo>
                  <a:lnTo>
                    <a:pt x="1266" y="285"/>
                  </a:lnTo>
                  <a:lnTo>
                    <a:pt x="1273" y="291"/>
                  </a:lnTo>
                  <a:lnTo>
                    <a:pt x="1280" y="291"/>
                  </a:lnTo>
                  <a:lnTo>
                    <a:pt x="1287" y="278"/>
                  </a:lnTo>
                  <a:lnTo>
                    <a:pt x="1280" y="271"/>
                  </a:lnTo>
                  <a:lnTo>
                    <a:pt x="1273" y="257"/>
                  </a:lnTo>
                  <a:lnTo>
                    <a:pt x="1273" y="251"/>
                  </a:lnTo>
                  <a:lnTo>
                    <a:pt x="1273" y="237"/>
                  </a:lnTo>
                  <a:lnTo>
                    <a:pt x="1273" y="230"/>
                  </a:lnTo>
                  <a:lnTo>
                    <a:pt x="1280" y="224"/>
                  </a:lnTo>
                  <a:lnTo>
                    <a:pt x="1280" y="203"/>
                  </a:lnTo>
                  <a:lnTo>
                    <a:pt x="1287" y="196"/>
                  </a:lnTo>
                  <a:lnTo>
                    <a:pt x="1293" y="190"/>
                  </a:lnTo>
                  <a:lnTo>
                    <a:pt x="1321" y="190"/>
                  </a:lnTo>
                  <a:lnTo>
                    <a:pt x="1334" y="183"/>
                  </a:lnTo>
                  <a:lnTo>
                    <a:pt x="1341" y="183"/>
                  </a:lnTo>
                  <a:lnTo>
                    <a:pt x="1361" y="169"/>
                  </a:lnTo>
                  <a:lnTo>
                    <a:pt x="1368" y="176"/>
                  </a:lnTo>
                  <a:lnTo>
                    <a:pt x="1368" y="183"/>
                  </a:lnTo>
                  <a:lnTo>
                    <a:pt x="1382" y="196"/>
                  </a:lnTo>
                  <a:lnTo>
                    <a:pt x="1382" y="210"/>
                  </a:lnTo>
                  <a:lnTo>
                    <a:pt x="1395" y="217"/>
                  </a:lnTo>
                  <a:lnTo>
                    <a:pt x="1409" y="217"/>
                  </a:lnTo>
                  <a:lnTo>
                    <a:pt x="1409" y="210"/>
                  </a:lnTo>
                  <a:lnTo>
                    <a:pt x="1422" y="217"/>
                  </a:lnTo>
                  <a:lnTo>
                    <a:pt x="1429" y="224"/>
                  </a:lnTo>
                  <a:lnTo>
                    <a:pt x="1442" y="244"/>
                  </a:lnTo>
                  <a:lnTo>
                    <a:pt x="1449" y="251"/>
                  </a:lnTo>
                  <a:lnTo>
                    <a:pt x="1470" y="251"/>
                  </a:lnTo>
                  <a:lnTo>
                    <a:pt x="1476" y="257"/>
                  </a:lnTo>
                  <a:lnTo>
                    <a:pt x="1483" y="257"/>
                  </a:lnTo>
                  <a:lnTo>
                    <a:pt x="1490" y="257"/>
                  </a:lnTo>
                  <a:lnTo>
                    <a:pt x="1497" y="264"/>
                  </a:lnTo>
                  <a:lnTo>
                    <a:pt x="1503" y="278"/>
                  </a:lnTo>
                  <a:lnTo>
                    <a:pt x="1510" y="278"/>
                  </a:lnTo>
                  <a:lnTo>
                    <a:pt x="1524" y="291"/>
                  </a:lnTo>
                  <a:lnTo>
                    <a:pt x="1530" y="298"/>
                  </a:lnTo>
                  <a:lnTo>
                    <a:pt x="1537" y="305"/>
                  </a:lnTo>
                  <a:lnTo>
                    <a:pt x="1537" y="312"/>
                  </a:lnTo>
                  <a:lnTo>
                    <a:pt x="1544" y="318"/>
                  </a:lnTo>
                  <a:lnTo>
                    <a:pt x="1544" y="325"/>
                  </a:lnTo>
                  <a:lnTo>
                    <a:pt x="1558" y="332"/>
                  </a:lnTo>
                  <a:lnTo>
                    <a:pt x="1564" y="339"/>
                  </a:lnTo>
                  <a:lnTo>
                    <a:pt x="1571" y="352"/>
                  </a:lnTo>
                  <a:lnTo>
                    <a:pt x="1591" y="373"/>
                  </a:lnTo>
                  <a:lnTo>
                    <a:pt x="1605" y="379"/>
                  </a:lnTo>
                  <a:lnTo>
                    <a:pt x="1612" y="386"/>
                  </a:lnTo>
                  <a:lnTo>
                    <a:pt x="1619" y="386"/>
                  </a:lnTo>
                  <a:lnTo>
                    <a:pt x="1625" y="400"/>
                  </a:lnTo>
                  <a:lnTo>
                    <a:pt x="1646" y="420"/>
                  </a:lnTo>
                  <a:lnTo>
                    <a:pt x="1659" y="427"/>
                  </a:lnTo>
                  <a:lnTo>
                    <a:pt x="1666" y="434"/>
                  </a:lnTo>
                  <a:lnTo>
                    <a:pt x="1666" y="447"/>
                  </a:lnTo>
                  <a:lnTo>
                    <a:pt x="1666" y="461"/>
                  </a:lnTo>
                  <a:lnTo>
                    <a:pt x="1659" y="467"/>
                  </a:lnTo>
                  <a:lnTo>
                    <a:pt x="1652" y="481"/>
                  </a:lnTo>
                  <a:lnTo>
                    <a:pt x="1659" y="501"/>
                  </a:lnTo>
                  <a:lnTo>
                    <a:pt x="1673" y="522"/>
                  </a:lnTo>
                  <a:lnTo>
                    <a:pt x="1680" y="528"/>
                  </a:lnTo>
                  <a:lnTo>
                    <a:pt x="1686" y="535"/>
                  </a:lnTo>
                  <a:lnTo>
                    <a:pt x="1686" y="542"/>
                  </a:lnTo>
                  <a:lnTo>
                    <a:pt x="1700" y="555"/>
                  </a:lnTo>
                  <a:lnTo>
                    <a:pt x="1707" y="555"/>
                  </a:lnTo>
                  <a:lnTo>
                    <a:pt x="1713" y="555"/>
                  </a:lnTo>
                  <a:lnTo>
                    <a:pt x="1713" y="562"/>
                  </a:lnTo>
                  <a:lnTo>
                    <a:pt x="1720" y="562"/>
                  </a:lnTo>
                  <a:lnTo>
                    <a:pt x="1727" y="569"/>
                  </a:lnTo>
                  <a:lnTo>
                    <a:pt x="1727" y="576"/>
                  </a:lnTo>
                  <a:lnTo>
                    <a:pt x="1727" y="596"/>
                  </a:lnTo>
                  <a:lnTo>
                    <a:pt x="1727" y="610"/>
                  </a:lnTo>
                  <a:lnTo>
                    <a:pt x="1727" y="616"/>
                  </a:lnTo>
                  <a:lnTo>
                    <a:pt x="1727" y="630"/>
                  </a:lnTo>
                  <a:lnTo>
                    <a:pt x="1727" y="637"/>
                  </a:lnTo>
                  <a:lnTo>
                    <a:pt x="1720" y="650"/>
                  </a:lnTo>
                  <a:lnTo>
                    <a:pt x="1713" y="657"/>
                  </a:lnTo>
                  <a:lnTo>
                    <a:pt x="1713" y="684"/>
                  </a:lnTo>
                  <a:lnTo>
                    <a:pt x="1720" y="684"/>
                  </a:lnTo>
                  <a:lnTo>
                    <a:pt x="1720" y="698"/>
                  </a:lnTo>
                  <a:lnTo>
                    <a:pt x="1727" y="711"/>
                  </a:lnTo>
                  <a:lnTo>
                    <a:pt x="1734" y="718"/>
                  </a:lnTo>
                  <a:lnTo>
                    <a:pt x="1734" y="725"/>
                  </a:lnTo>
                  <a:lnTo>
                    <a:pt x="1734" y="752"/>
                  </a:lnTo>
                  <a:lnTo>
                    <a:pt x="1720" y="772"/>
                  </a:lnTo>
                  <a:lnTo>
                    <a:pt x="1720" y="786"/>
                  </a:lnTo>
                  <a:lnTo>
                    <a:pt x="1713" y="799"/>
                  </a:lnTo>
                  <a:lnTo>
                    <a:pt x="1720" y="813"/>
                  </a:lnTo>
                  <a:lnTo>
                    <a:pt x="1727" y="826"/>
                  </a:lnTo>
                  <a:lnTo>
                    <a:pt x="1720" y="833"/>
                  </a:lnTo>
                  <a:lnTo>
                    <a:pt x="1693" y="854"/>
                  </a:lnTo>
                  <a:lnTo>
                    <a:pt x="1680" y="860"/>
                  </a:lnTo>
                  <a:lnTo>
                    <a:pt x="1652" y="847"/>
                  </a:lnTo>
                  <a:lnTo>
                    <a:pt x="1652" y="840"/>
                  </a:lnTo>
                  <a:lnTo>
                    <a:pt x="1625" y="840"/>
                  </a:lnTo>
                  <a:lnTo>
                    <a:pt x="1619" y="826"/>
                  </a:lnTo>
                  <a:lnTo>
                    <a:pt x="1612" y="833"/>
                  </a:lnTo>
                  <a:lnTo>
                    <a:pt x="1605" y="847"/>
                  </a:lnTo>
                  <a:lnTo>
                    <a:pt x="1598" y="847"/>
                  </a:lnTo>
                  <a:lnTo>
                    <a:pt x="1605" y="860"/>
                  </a:lnTo>
                  <a:lnTo>
                    <a:pt x="1591" y="894"/>
                  </a:lnTo>
                  <a:lnTo>
                    <a:pt x="1598" y="921"/>
                  </a:lnTo>
                  <a:lnTo>
                    <a:pt x="1598" y="942"/>
                  </a:lnTo>
                  <a:lnTo>
                    <a:pt x="1605" y="948"/>
                  </a:lnTo>
                  <a:lnTo>
                    <a:pt x="1564" y="969"/>
                  </a:lnTo>
                  <a:lnTo>
                    <a:pt x="1551" y="975"/>
                  </a:lnTo>
                  <a:lnTo>
                    <a:pt x="1544" y="989"/>
                  </a:lnTo>
                  <a:lnTo>
                    <a:pt x="1537" y="1003"/>
                  </a:lnTo>
                  <a:lnTo>
                    <a:pt x="1537" y="1009"/>
                  </a:lnTo>
                  <a:lnTo>
                    <a:pt x="1530" y="1016"/>
                  </a:lnTo>
                  <a:lnTo>
                    <a:pt x="1524" y="1036"/>
                  </a:lnTo>
                  <a:lnTo>
                    <a:pt x="1517" y="1030"/>
                  </a:lnTo>
                  <a:lnTo>
                    <a:pt x="1510" y="1030"/>
                  </a:lnTo>
                  <a:lnTo>
                    <a:pt x="1510" y="1036"/>
                  </a:lnTo>
                  <a:lnTo>
                    <a:pt x="1503" y="1043"/>
                  </a:lnTo>
                  <a:lnTo>
                    <a:pt x="1510" y="1050"/>
                  </a:lnTo>
                  <a:lnTo>
                    <a:pt x="1503" y="1050"/>
                  </a:lnTo>
                  <a:lnTo>
                    <a:pt x="1497" y="1043"/>
                  </a:lnTo>
                  <a:lnTo>
                    <a:pt x="1490" y="1036"/>
                  </a:lnTo>
                  <a:lnTo>
                    <a:pt x="1483" y="1030"/>
                  </a:lnTo>
                  <a:lnTo>
                    <a:pt x="1476" y="1016"/>
                  </a:lnTo>
                  <a:lnTo>
                    <a:pt x="1476" y="1023"/>
                  </a:lnTo>
                  <a:lnTo>
                    <a:pt x="1470" y="1030"/>
                  </a:lnTo>
                  <a:lnTo>
                    <a:pt x="1463" y="1023"/>
                  </a:lnTo>
                  <a:lnTo>
                    <a:pt x="1463" y="1016"/>
                  </a:lnTo>
                  <a:lnTo>
                    <a:pt x="1463" y="1003"/>
                  </a:lnTo>
                  <a:lnTo>
                    <a:pt x="1456" y="1003"/>
                  </a:lnTo>
                  <a:lnTo>
                    <a:pt x="1456" y="996"/>
                  </a:lnTo>
                  <a:lnTo>
                    <a:pt x="1456" y="989"/>
                  </a:lnTo>
                  <a:lnTo>
                    <a:pt x="1456" y="982"/>
                  </a:lnTo>
                  <a:lnTo>
                    <a:pt x="1456" y="975"/>
                  </a:lnTo>
                  <a:lnTo>
                    <a:pt x="1442" y="969"/>
                  </a:lnTo>
                  <a:lnTo>
                    <a:pt x="1442" y="962"/>
                  </a:lnTo>
                  <a:lnTo>
                    <a:pt x="1449" y="962"/>
                  </a:lnTo>
                  <a:lnTo>
                    <a:pt x="1442" y="962"/>
                  </a:lnTo>
                  <a:lnTo>
                    <a:pt x="1442" y="948"/>
                  </a:lnTo>
                  <a:lnTo>
                    <a:pt x="1436" y="948"/>
                  </a:lnTo>
                  <a:lnTo>
                    <a:pt x="1442" y="948"/>
                  </a:lnTo>
                  <a:lnTo>
                    <a:pt x="1436" y="948"/>
                  </a:lnTo>
                  <a:lnTo>
                    <a:pt x="1442" y="942"/>
                  </a:lnTo>
                  <a:lnTo>
                    <a:pt x="1429" y="928"/>
                  </a:lnTo>
                  <a:lnTo>
                    <a:pt x="1436" y="928"/>
                  </a:lnTo>
                  <a:lnTo>
                    <a:pt x="1436" y="921"/>
                  </a:lnTo>
                  <a:lnTo>
                    <a:pt x="1436" y="915"/>
                  </a:lnTo>
                  <a:lnTo>
                    <a:pt x="1429" y="901"/>
                  </a:lnTo>
                  <a:lnTo>
                    <a:pt x="1422" y="901"/>
                  </a:lnTo>
                  <a:lnTo>
                    <a:pt x="1422" y="894"/>
                  </a:lnTo>
                  <a:lnTo>
                    <a:pt x="1415" y="887"/>
                  </a:lnTo>
                  <a:lnTo>
                    <a:pt x="1415" y="881"/>
                  </a:lnTo>
                  <a:lnTo>
                    <a:pt x="1415" y="874"/>
                  </a:lnTo>
                  <a:lnTo>
                    <a:pt x="1415" y="867"/>
                  </a:lnTo>
                  <a:lnTo>
                    <a:pt x="1409" y="860"/>
                  </a:lnTo>
                  <a:lnTo>
                    <a:pt x="1409" y="840"/>
                  </a:lnTo>
                  <a:lnTo>
                    <a:pt x="1402" y="840"/>
                  </a:lnTo>
                  <a:lnTo>
                    <a:pt x="1402" y="833"/>
                  </a:lnTo>
                  <a:lnTo>
                    <a:pt x="1395" y="833"/>
                  </a:lnTo>
                  <a:lnTo>
                    <a:pt x="1388" y="826"/>
                  </a:lnTo>
                  <a:lnTo>
                    <a:pt x="1382" y="826"/>
                  </a:lnTo>
                  <a:lnTo>
                    <a:pt x="1375" y="826"/>
                  </a:lnTo>
                  <a:lnTo>
                    <a:pt x="1368" y="813"/>
                  </a:lnTo>
                  <a:lnTo>
                    <a:pt x="1361" y="813"/>
                  </a:lnTo>
                  <a:lnTo>
                    <a:pt x="1368" y="826"/>
                  </a:lnTo>
                  <a:lnTo>
                    <a:pt x="1361" y="833"/>
                  </a:lnTo>
                  <a:lnTo>
                    <a:pt x="1354" y="833"/>
                  </a:lnTo>
                  <a:lnTo>
                    <a:pt x="1348" y="840"/>
                  </a:lnTo>
                  <a:lnTo>
                    <a:pt x="1341" y="833"/>
                  </a:lnTo>
                  <a:lnTo>
                    <a:pt x="1327" y="833"/>
                  </a:lnTo>
                  <a:lnTo>
                    <a:pt x="1314" y="826"/>
                  </a:lnTo>
                  <a:lnTo>
                    <a:pt x="1300" y="826"/>
                  </a:lnTo>
                  <a:lnTo>
                    <a:pt x="1293" y="813"/>
                  </a:lnTo>
                  <a:lnTo>
                    <a:pt x="1287" y="806"/>
                  </a:lnTo>
                  <a:lnTo>
                    <a:pt x="1280" y="799"/>
                  </a:lnTo>
                  <a:lnTo>
                    <a:pt x="1280" y="793"/>
                  </a:lnTo>
                  <a:lnTo>
                    <a:pt x="1273" y="793"/>
                  </a:lnTo>
                  <a:lnTo>
                    <a:pt x="1260" y="786"/>
                  </a:lnTo>
                  <a:lnTo>
                    <a:pt x="1253" y="779"/>
                  </a:lnTo>
                  <a:lnTo>
                    <a:pt x="1253" y="772"/>
                  </a:lnTo>
                  <a:lnTo>
                    <a:pt x="1246" y="772"/>
                  </a:lnTo>
                  <a:lnTo>
                    <a:pt x="1239" y="765"/>
                  </a:lnTo>
                  <a:lnTo>
                    <a:pt x="1226" y="765"/>
                  </a:lnTo>
                  <a:lnTo>
                    <a:pt x="1219" y="759"/>
                  </a:lnTo>
                  <a:lnTo>
                    <a:pt x="1199" y="759"/>
                  </a:lnTo>
                  <a:lnTo>
                    <a:pt x="1192" y="765"/>
                  </a:lnTo>
                  <a:lnTo>
                    <a:pt x="1185" y="786"/>
                  </a:lnTo>
                  <a:lnTo>
                    <a:pt x="1185" y="793"/>
                  </a:lnTo>
                  <a:lnTo>
                    <a:pt x="1172" y="793"/>
                  </a:lnTo>
                  <a:lnTo>
                    <a:pt x="1144" y="806"/>
                  </a:lnTo>
                  <a:lnTo>
                    <a:pt x="1138" y="806"/>
                  </a:lnTo>
                  <a:lnTo>
                    <a:pt x="1131" y="799"/>
                  </a:lnTo>
                  <a:lnTo>
                    <a:pt x="1131" y="793"/>
                  </a:lnTo>
                  <a:lnTo>
                    <a:pt x="1111" y="793"/>
                  </a:lnTo>
                  <a:lnTo>
                    <a:pt x="1097" y="779"/>
                  </a:lnTo>
                  <a:lnTo>
                    <a:pt x="1090" y="786"/>
                  </a:lnTo>
                  <a:lnTo>
                    <a:pt x="1083" y="793"/>
                  </a:lnTo>
                  <a:lnTo>
                    <a:pt x="1077" y="799"/>
                  </a:lnTo>
                  <a:lnTo>
                    <a:pt x="1077" y="813"/>
                  </a:lnTo>
                  <a:lnTo>
                    <a:pt x="1083" y="826"/>
                  </a:lnTo>
                  <a:lnTo>
                    <a:pt x="1083" y="833"/>
                  </a:lnTo>
                  <a:lnTo>
                    <a:pt x="1077" y="847"/>
                  </a:lnTo>
                  <a:lnTo>
                    <a:pt x="1077" y="860"/>
                  </a:lnTo>
                  <a:lnTo>
                    <a:pt x="1063" y="854"/>
                  </a:lnTo>
                  <a:lnTo>
                    <a:pt x="1056" y="860"/>
                  </a:lnTo>
                  <a:lnTo>
                    <a:pt x="1050" y="860"/>
                  </a:lnTo>
                  <a:lnTo>
                    <a:pt x="1043" y="867"/>
                  </a:lnTo>
                  <a:lnTo>
                    <a:pt x="1036" y="860"/>
                  </a:lnTo>
                  <a:lnTo>
                    <a:pt x="1029" y="854"/>
                  </a:lnTo>
                  <a:lnTo>
                    <a:pt x="1023" y="847"/>
                  </a:lnTo>
                  <a:lnTo>
                    <a:pt x="1029" y="840"/>
                  </a:lnTo>
                  <a:lnTo>
                    <a:pt x="1023" y="833"/>
                  </a:lnTo>
                  <a:lnTo>
                    <a:pt x="1016" y="826"/>
                  </a:lnTo>
                  <a:lnTo>
                    <a:pt x="1009" y="820"/>
                  </a:lnTo>
                  <a:lnTo>
                    <a:pt x="1002" y="820"/>
                  </a:lnTo>
                  <a:lnTo>
                    <a:pt x="989" y="813"/>
                  </a:lnTo>
                  <a:lnTo>
                    <a:pt x="975" y="826"/>
                  </a:lnTo>
                  <a:lnTo>
                    <a:pt x="975" y="840"/>
                  </a:lnTo>
                  <a:lnTo>
                    <a:pt x="975" y="847"/>
                  </a:lnTo>
                  <a:lnTo>
                    <a:pt x="982" y="860"/>
                  </a:lnTo>
                  <a:lnTo>
                    <a:pt x="989" y="867"/>
                  </a:lnTo>
                  <a:lnTo>
                    <a:pt x="995" y="881"/>
                  </a:lnTo>
                  <a:lnTo>
                    <a:pt x="1002" y="881"/>
                  </a:lnTo>
                  <a:lnTo>
                    <a:pt x="1002" y="887"/>
                  </a:lnTo>
                  <a:lnTo>
                    <a:pt x="1002" y="894"/>
                  </a:lnTo>
                  <a:lnTo>
                    <a:pt x="989" y="901"/>
                  </a:lnTo>
                  <a:lnTo>
                    <a:pt x="982" y="908"/>
                  </a:lnTo>
                  <a:lnTo>
                    <a:pt x="975" y="915"/>
                  </a:lnTo>
                  <a:lnTo>
                    <a:pt x="968" y="908"/>
                  </a:lnTo>
                  <a:lnTo>
                    <a:pt x="968" y="901"/>
                  </a:lnTo>
                  <a:lnTo>
                    <a:pt x="962" y="894"/>
                  </a:lnTo>
                  <a:lnTo>
                    <a:pt x="955" y="901"/>
                  </a:lnTo>
                  <a:lnTo>
                    <a:pt x="955" y="908"/>
                  </a:lnTo>
                  <a:lnTo>
                    <a:pt x="941" y="915"/>
                  </a:lnTo>
                  <a:lnTo>
                    <a:pt x="934" y="915"/>
                  </a:lnTo>
                  <a:lnTo>
                    <a:pt x="928" y="921"/>
                  </a:lnTo>
                  <a:lnTo>
                    <a:pt x="921" y="921"/>
                  </a:lnTo>
                  <a:lnTo>
                    <a:pt x="914" y="928"/>
                  </a:lnTo>
                  <a:lnTo>
                    <a:pt x="901" y="935"/>
                  </a:lnTo>
                  <a:lnTo>
                    <a:pt x="887" y="921"/>
                  </a:lnTo>
                  <a:lnTo>
                    <a:pt x="887" y="908"/>
                  </a:lnTo>
                  <a:lnTo>
                    <a:pt x="880" y="908"/>
                  </a:lnTo>
                  <a:lnTo>
                    <a:pt x="874" y="894"/>
                  </a:lnTo>
                  <a:lnTo>
                    <a:pt x="867" y="901"/>
                  </a:lnTo>
                  <a:lnTo>
                    <a:pt x="860" y="921"/>
                  </a:lnTo>
                  <a:lnTo>
                    <a:pt x="867" y="935"/>
                  </a:lnTo>
                  <a:lnTo>
                    <a:pt x="874" y="942"/>
                  </a:lnTo>
                  <a:lnTo>
                    <a:pt x="867" y="948"/>
                  </a:lnTo>
                  <a:lnTo>
                    <a:pt x="867" y="955"/>
                  </a:lnTo>
                  <a:lnTo>
                    <a:pt x="860" y="969"/>
                  </a:lnTo>
                  <a:lnTo>
                    <a:pt x="874" y="975"/>
                  </a:lnTo>
                  <a:lnTo>
                    <a:pt x="880" y="982"/>
                  </a:lnTo>
                  <a:lnTo>
                    <a:pt x="887" y="989"/>
                  </a:lnTo>
                  <a:lnTo>
                    <a:pt x="894" y="1003"/>
                  </a:lnTo>
                  <a:lnTo>
                    <a:pt x="894" y="1023"/>
                  </a:lnTo>
                  <a:lnTo>
                    <a:pt x="887" y="1030"/>
                  </a:lnTo>
                  <a:lnTo>
                    <a:pt x="880" y="1030"/>
                  </a:lnTo>
                  <a:lnTo>
                    <a:pt x="874" y="1023"/>
                  </a:lnTo>
                  <a:lnTo>
                    <a:pt x="867" y="1030"/>
                  </a:lnTo>
                  <a:lnTo>
                    <a:pt x="860" y="1023"/>
                  </a:lnTo>
                  <a:lnTo>
                    <a:pt x="860" y="1016"/>
                  </a:lnTo>
                  <a:lnTo>
                    <a:pt x="853" y="1016"/>
                  </a:lnTo>
                  <a:lnTo>
                    <a:pt x="846" y="1009"/>
                  </a:lnTo>
                  <a:lnTo>
                    <a:pt x="840" y="1016"/>
                  </a:lnTo>
                  <a:lnTo>
                    <a:pt x="840" y="1009"/>
                  </a:lnTo>
                  <a:lnTo>
                    <a:pt x="833" y="1003"/>
                  </a:lnTo>
                  <a:lnTo>
                    <a:pt x="826" y="1003"/>
                  </a:lnTo>
                  <a:lnTo>
                    <a:pt x="819" y="1003"/>
                  </a:lnTo>
                  <a:lnTo>
                    <a:pt x="813" y="1009"/>
                  </a:lnTo>
                  <a:lnTo>
                    <a:pt x="806" y="1003"/>
                  </a:lnTo>
                  <a:lnTo>
                    <a:pt x="799" y="1003"/>
                  </a:lnTo>
                  <a:lnTo>
                    <a:pt x="792" y="1003"/>
                  </a:lnTo>
                  <a:lnTo>
                    <a:pt x="785" y="1009"/>
                  </a:lnTo>
                  <a:lnTo>
                    <a:pt x="779" y="1003"/>
                  </a:lnTo>
                  <a:lnTo>
                    <a:pt x="765" y="1009"/>
                  </a:lnTo>
                  <a:lnTo>
                    <a:pt x="758" y="1009"/>
                  </a:lnTo>
                  <a:lnTo>
                    <a:pt x="758" y="1016"/>
                  </a:lnTo>
                  <a:lnTo>
                    <a:pt x="752" y="1016"/>
                  </a:lnTo>
                  <a:lnTo>
                    <a:pt x="752" y="1009"/>
                  </a:lnTo>
                  <a:lnTo>
                    <a:pt x="752" y="1003"/>
                  </a:lnTo>
                  <a:lnTo>
                    <a:pt x="745" y="1003"/>
                  </a:lnTo>
                  <a:lnTo>
                    <a:pt x="745" y="1009"/>
                  </a:lnTo>
                  <a:lnTo>
                    <a:pt x="738" y="1009"/>
                  </a:lnTo>
                  <a:lnTo>
                    <a:pt x="745" y="1016"/>
                  </a:lnTo>
                  <a:lnTo>
                    <a:pt x="738" y="1023"/>
                  </a:lnTo>
                  <a:lnTo>
                    <a:pt x="731" y="1023"/>
                  </a:lnTo>
                  <a:lnTo>
                    <a:pt x="725" y="1023"/>
                  </a:lnTo>
                  <a:lnTo>
                    <a:pt x="725" y="1030"/>
                  </a:lnTo>
                  <a:lnTo>
                    <a:pt x="745" y="1057"/>
                  </a:lnTo>
                  <a:lnTo>
                    <a:pt x="738" y="1057"/>
                  </a:lnTo>
                  <a:lnTo>
                    <a:pt x="731" y="1064"/>
                  </a:lnTo>
                  <a:lnTo>
                    <a:pt x="725" y="1036"/>
                  </a:lnTo>
                  <a:lnTo>
                    <a:pt x="711" y="1036"/>
                  </a:lnTo>
                  <a:lnTo>
                    <a:pt x="718" y="1043"/>
                  </a:lnTo>
                  <a:lnTo>
                    <a:pt x="711" y="1043"/>
                  </a:lnTo>
                  <a:lnTo>
                    <a:pt x="711" y="1050"/>
                  </a:lnTo>
                  <a:lnTo>
                    <a:pt x="704" y="1043"/>
                  </a:lnTo>
                  <a:lnTo>
                    <a:pt x="711" y="1057"/>
                  </a:lnTo>
                  <a:lnTo>
                    <a:pt x="704" y="1057"/>
                  </a:lnTo>
                  <a:lnTo>
                    <a:pt x="691" y="1057"/>
                  </a:lnTo>
                  <a:lnTo>
                    <a:pt x="684" y="1050"/>
                  </a:lnTo>
                  <a:lnTo>
                    <a:pt x="677" y="1043"/>
                  </a:lnTo>
                  <a:lnTo>
                    <a:pt x="664" y="1030"/>
                  </a:lnTo>
                  <a:lnTo>
                    <a:pt x="670" y="1016"/>
                  </a:lnTo>
                  <a:lnTo>
                    <a:pt x="677" y="1009"/>
                  </a:lnTo>
                  <a:lnTo>
                    <a:pt x="670" y="1009"/>
                  </a:lnTo>
                  <a:lnTo>
                    <a:pt x="664" y="1009"/>
                  </a:lnTo>
                  <a:lnTo>
                    <a:pt x="657" y="1003"/>
                  </a:lnTo>
                  <a:lnTo>
                    <a:pt x="657" y="1009"/>
                  </a:lnTo>
                  <a:lnTo>
                    <a:pt x="650" y="1016"/>
                  </a:lnTo>
                  <a:lnTo>
                    <a:pt x="650" y="1023"/>
                  </a:lnTo>
                  <a:lnTo>
                    <a:pt x="650" y="1030"/>
                  </a:lnTo>
                  <a:lnTo>
                    <a:pt x="636" y="1030"/>
                  </a:lnTo>
                  <a:lnTo>
                    <a:pt x="643" y="1036"/>
                  </a:lnTo>
                  <a:lnTo>
                    <a:pt x="636" y="1043"/>
                  </a:lnTo>
                  <a:lnTo>
                    <a:pt x="630" y="1050"/>
                  </a:lnTo>
                  <a:lnTo>
                    <a:pt x="636" y="1057"/>
                  </a:lnTo>
                  <a:lnTo>
                    <a:pt x="630" y="1064"/>
                  </a:lnTo>
                  <a:lnTo>
                    <a:pt x="636" y="1070"/>
                  </a:lnTo>
                  <a:lnTo>
                    <a:pt x="630" y="1070"/>
                  </a:lnTo>
                  <a:lnTo>
                    <a:pt x="630" y="1091"/>
                  </a:lnTo>
                  <a:lnTo>
                    <a:pt x="623" y="1097"/>
                  </a:lnTo>
                  <a:lnTo>
                    <a:pt x="623" y="1104"/>
                  </a:lnTo>
                  <a:lnTo>
                    <a:pt x="623" y="1118"/>
                  </a:lnTo>
                  <a:lnTo>
                    <a:pt x="623" y="1124"/>
                  </a:lnTo>
                  <a:lnTo>
                    <a:pt x="630" y="1118"/>
                  </a:lnTo>
                  <a:lnTo>
                    <a:pt x="630" y="1124"/>
                  </a:lnTo>
                  <a:lnTo>
                    <a:pt x="623" y="1131"/>
                  </a:lnTo>
                  <a:lnTo>
                    <a:pt x="623" y="1138"/>
                  </a:lnTo>
                  <a:lnTo>
                    <a:pt x="630" y="1138"/>
                  </a:lnTo>
                  <a:lnTo>
                    <a:pt x="630" y="1158"/>
                  </a:lnTo>
                  <a:lnTo>
                    <a:pt x="636" y="1185"/>
                  </a:lnTo>
                  <a:lnTo>
                    <a:pt x="636" y="1192"/>
                  </a:lnTo>
                  <a:lnTo>
                    <a:pt x="636" y="1206"/>
                  </a:lnTo>
                  <a:lnTo>
                    <a:pt x="636" y="1213"/>
                  </a:lnTo>
                  <a:lnTo>
                    <a:pt x="636" y="1226"/>
                  </a:lnTo>
                  <a:lnTo>
                    <a:pt x="630" y="1233"/>
                  </a:lnTo>
                  <a:lnTo>
                    <a:pt x="630" y="1240"/>
                  </a:lnTo>
                  <a:lnTo>
                    <a:pt x="630" y="1260"/>
                  </a:lnTo>
                  <a:lnTo>
                    <a:pt x="623" y="1260"/>
                  </a:lnTo>
                  <a:lnTo>
                    <a:pt x="623" y="1267"/>
                  </a:lnTo>
                  <a:lnTo>
                    <a:pt x="623" y="1273"/>
                  </a:lnTo>
                  <a:lnTo>
                    <a:pt x="623" y="1280"/>
                  </a:lnTo>
                  <a:lnTo>
                    <a:pt x="616" y="1280"/>
                  </a:lnTo>
                  <a:lnTo>
                    <a:pt x="609" y="1280"/>
                  </a:lnTo>
                  <a:lnTo>
                    <a:pt x="596" y="1280"/>
                  </a:lnTo>
                  <a:lnTo>
                    <a:pt x="582" y="1287"/>
                  </a:lnTo>
                  <a:lnTo>
                    <a:pt x="575" y="1314"/>
                  </a:lnTo>
                  <a:lnTo>
                    <a:pt x="569" y="1321"/>
                  </a:lnTo>
                  <a:lnTo>
                    <a:pt x="562" y="1328"/>
                  </a:lnTo>
                  <a:lnTo>
                    <a:pt x="548" y="1334"/>
                  </a:lnTo>
                  <a:lnTo>
                    <a:pt x="542" y="1334"/>
                  </a:lnTo>
                  <a:lnTo>
                    <a:pt x="535" y="1334"/>
                  </a:lnTo>
                  <a:lnTo>
                    <a:pt x="521" y="1328"/>
                  </a:lnTo>
                  <a:lnTo>
                    <a:pt x="508" y="1321"/>
                  </a:lnTo>
                  <a:lnTo>
                    <a:pt x="501" y="1307"/>
                  </a:lnTo>
                  <a:lnTo>
                    <a:pt x="494" y="1301"/>
                  </a:lnTo>
                  <a:lnTo>
                    <a:pt x="481" y="1294"/>
                  </a:lnTo>
                  <a:lnTo>
                    <a:pt x="474" y="1287"/>
                  </a:lnTo>
                  <a:lnTo>
                    <a:pt x="474" y="1280"/>
                  </a:lnTo>
                  <a:lnTo>
                    <a:pt x="467" y="1273"/>
                  </a:lnTo>
                  <a:lnTo>
                    <a:pt x="460" y="1273"/>
                  </a:lnTo>
                  <a:lnTo>
                    <a:pt x="460" y="1287"/>
                  </a:lnTo>
                  <a:lnTo>
                    <a:pt x="454" y="1287"/>
                  </a:lnTo>
                  <a:lnTo>
                    <a:pt x="454" y="1294"/>
                  </a:lnTo>
                  <a:lnTo>
                    <a:pt x="447" y="1294"/>
                  </a:lnTo>
                  <a:lnTo>
                    <a:pt x="447" y="1301"/>
                  </a:lnTo>
                  <a:lnTo>
                    <a:pt x="447" y="1314"/>
                  </a:lnTo>
                  <a:lnTo>
                    <a:pt x="454" y="1314"/>
                  </a:lnTo>
                  <a:lnTo>
                    <a:pt x="454" y="1321"/>
                  </a:lnTo>
                  <a:lnTo>
                    <a:pt x="454" y="1328"/>
                  </a:lnTo>
                  <a:lnTo>
                    <a:pt x="454" y="1334"/>
                  </a:lnTo>
                  <a:lnTo>
                    <a:pt x="454" y="1341"/>
                  </a:lnTo>
                  <a:lnTo>
                    <a:pt x="447" y="1334"/>
                  </a:lnTo>
                  <a:lnTo>
                    <a:pt x="440" y="1334"/>
                  </a:lnTo>
                  <a:lnTo>
                    <a:pt x="433" y="1328"/>
                  </a:lnTo>
                  <a:lnTo>
                    <a:pt x="406" y="1321"/>
                  </a:lnTo>
                  <a:lnTo>
                    <a:pt x="406" y="1328"/>
                  </a:lnTo>
                  <a:lnTo>
                    <a:pt x="406" y="1334"/>
                  </a:lnTo>
                  <a:lnTo>
                    <a:pt x="406" y="1328"/>
                  </a:lnTo>
                  <a:lnTo>
                    <a:pt x="399" y="1328"/>
                  </a:lnTo>
                  <a:lnTo>
                    <a:pt x="399" y="1314"/>
                  </a:lnTo>
                  <a:lnTo>
                    <a:pt x="393" y="1301"/>
                  </a:lnTo>
                  <a:lnTo>
                    <a:pt x="386" y="1294"/>
                  </a:lnTo>
                  <a:lnTo>
                    <a:pt x="393" y="1287"/>
                  </a:lnTo>
                  <a:lnTo>
                    <a:pt x="386" y="1287"/>
                  </a:lnTo>
                  <a:lnTo>
                    <a:pt x="393" y="1280"/>
                  </a:lnTo>
                  <a:lnTo>
                    <a:pt x="393" y="1273"/>
                  </a:lnTo>
                  <a:lnTo>
                    <a:pt x="393" y="1267"/>
                  </a:lnTo>
                  <a:lnTo>
                    <a:pt x="393" y="1260"/>
                  </a:lnTo>
                  <a:lnTo>
                    <a:pt x="393" y="1253"/>
                  </a:lnTo>
                  <a:lnTo>
                    <a:pt x="386" y="1246"/>
                  </a:lnTo>
                  <a:lnTo>
                    <a:pt x="386" y="1240"/>
                  </a:lnTo>
                  <a:lnTo>
                    <a:pt x="386" y="1233"/>
                  </a:lnTo>
                  <a:lnTo>
                    <a:pt x="379" y="1219"/>
                  </a:lnTo>
                  <a:lnTo>
                    <a:pt x="379" y="1206"/>
                  </a:lnTo>
                  <a:lnTo>
                    <a:pt x="379" y="1199"/>
                  </a:lnTo>
                  <a:lnTo>
                    <a:pt x="372" y="1199"/>
                  </a:lnTo>
                  <a:lnTo>
                    <a:pt x="372" y="1192"/>
                  </a:lnTo>
                  <a:lnTo>
                    <a:pt x="372" y="1185"/>
                  </a:lnTo>
                  <a:lnTo>
                    <a:pt x="366" y="1185"/>
                  </a:lnTo>
                  <a:lnTo>
                    <a:pt x="352" y="1199"/>
                  </a:lnTo>
                  <a:lnTo>
                    <a:pt x="338" y="1213"/>
                  </a:lnTo>
                  <a:lnTo>
                    <a:pt x="332" y="1213"/>
                  </a:lnTo>
                  <a:lnTo>
                    <a:pt x="325" y="1219"/>
                  </a:lnTo>
                  <a:lnTo>
                    <a:pt x="311" y="1240"/>
                  </a:lnTo>
                  <a:lnTo>
                    <a:pt x="311" y="1246"/>
                  </a:lnTo>
                  <a:lnTo>
                    <a:pt x="305" y="1240"/>
                  </a:lnTo>
                  <a:lnTo>
                    <a:pt x="305" y="1233"/>
                  </a:lnTo>
                  <a:lnTo>
                    <a:pt x="291" y="1233"/>
                  </a:lnTo>
                  <a:lnTo>
                    <a:pt x="291" y="1219"/>
                  </a:lnTo>
                  <a:lnTo>
                    <a:pt x="305" y="1206"/>
                  </a:lnTo>
                  <a:lnTo>
                    <a:pt x="305" y="1192"/>
                  </a:lnTo>
                  <a:lnTo>
                    <a:pt x="305" y="1179"/>
                  </a:lnTo>
                  <a:lnTo>
                    <a:pt x="305" y="1172"/>
                  </a:lnTo>
                  <a:lnTo>
                    <a:pt x="305" y="1165"/>
                  </a:lnTo>
                  <a:lnTo>
                    <a:pt x="311" y="1152"/>
                  </a:lnTo>
                  <a:lnTo>
                    <a:pt x="325" y="1145"/>
                  </a:lnTo>
                  <a:lnTo>
                    <a:pt x="325" y="1138"/>
                  </a:lnTo>
                  <a:lnTo>
                    <a:pt x="332" y="1138"/>
                  </a:lnTo>
                  <a:lnTo>
                    <a:pt x="332" y="1124"/>
                  </a:lnTo>
                  <a:lnTo>
                    <a:pt x="338" y="1118"/>
                  </a:lnTo>
                  <a:lnTo>
                    <a:pt x="338" y="1111"/>
                  </a:lnTo>
                  <a:lnTo>
                    <a:pt x="338" y="1104"/>
                  </a:lnTo>
                  <a:lnTo>
                    <a:pt x="332" y="1104"/>
                  </a:lnTo>
                  <a:lnTo>
                    <a:pt x="332" y="1097"/>
                  </a:lnTo>
                  <a:lnTo>
                    <a:pt x="332" y="1091"/>
                  </a:lnTo>
                  <a:lnTo>
                    <a:pt x="345" y="1084"/>
                  </a:lnTo>
                  <a:lnTo>
                    <a:pt x="338" y="1070"/>
                  </a:lnTo>
                  <a:lnTo>
                    <a:pt x="345" y="1070"/>
                  </a:lnTo>
                  <a:lnTo>
                    <a:pt x="345" y="1057"/>
                  </a:lnTo>
                  <a:lnTo>
                    <a:pt x="352" y="1050"/>
                  </a:lnTo>
                  <a:lnTo>
                    <a:pt x="338" y="1043"/>
                  </a:lnTo>
                  <a:lnTo>
                    <a:pt x="338" y="1036"/>
                  </a:lnTo>
                  <a:lnTo>
                    <a:pt x="338" y="1030"/>
                  </a:lnTo>
                  <a:lnTo>
                    <a:pt x="332" y="1030"/>
                  </a:lnTo>
                  <a:lnTo>
                    <a:pt x="332" y="1023"/>
                  </a:lnTo>
                  <a:lnTo>
                    <a:pt x="332" y="1009"/>
                  </a:lnTo>
                  <a:lnTo>
                    <a:pt x="318" y="1016"/>
                  </a:lnTo>
                  <a:lnTo>
                    <a:pt x="311" y="1016"/>
                  </a:lnTo>
                  <a:lnTo>
                    <a:pt x="311" y="1009"/>
                  </a:lnTo>
                  <a:lnTo>
                    <a:pt x="291" y="1009"/>
                  </a:lnTo>
                  <a:lnTo>
                    <a:pt x="291" y="1003"/>
                  </a:lnTo>
                  <a:lnTo>
                    <a:pt x="291" y="989"/>
                  </a:lnTo>
                  <a:lnTo>
                    <a:pt x="291" y="982"/>
                  </a:lnTo>
                  <a:lnTo>
                    <a:pt x="298" y="969"/>
                  </a:lnTo>
                  <a:lnTo>
                    <a:pt x="291" y="948"/>
                  </a:lnTo>
                  <a:lnTo>
                    <a:pt x="291" y="942"/>
                  </a:lnTo>
                  <a:lnTo>
                    <a:pt x="291" y="928"/>
                  </a:lnTo>
                  <a:lnTo>
                    <a:pt x="271" y="915"/>
                  </a:lnTo>
                  <a:lnTo>
                    <a:pt x="264" y="901"/>
                  </a:lnTo>
                  <a:lnTo>
                    <a:pt x="264" y="908"/>
                  </a:lnTo>
                  <a:lnTo>
                    <a:pt x="257" y="908"/>
                  </a:lnTo>
                  <a:lnTo>
                    <a:pt x="250" y="901"/>
                  </a:lnTo>
                  <a:lnTo>
                    <a:pt x="250" y="894"/>
                  </a:lnTo>
                  <a:lnTo>
                    <a:pt x="230" y="901"/>
                  </a:lnTo>
                  <a:lnTo>
                    <a:pt x="223" y="901"/>
                  </a:lnTo>
                  <a:lnTo>
                    <a:pt x="217" y="901"/>
                  </a:lnTo>
                  <a:lnTo>
                    <a:pt x="210" y="908"/>
                  </a:lnTo>
                  <a:lnTo>
                    <a:pt x="210" y="901"/>
                  </a:lnTo>
                  <a:lnTo>
                    <a:pt x="217" y="887"/>
                  </a:lnTo>
                  <a:lnTo>
                    <a:pt x="217" y="881"/>
                  </a:lnTo>
                  <a:lnTo>
                    <a:pt x="217" y="874"/>
                  </a:lnTo>
                  <a:lnTo>
                    <a:pt x="217" y="867"/>
                  </a:lnTo>
                  <a:lnTo>
                    <a:pt x="217" y="860"/>
                  </a:lnTo>
                  <a:lnTo>
                    <a:pt x="210" y="860"/>
                  </a:lnTo>
                  <a:lnTo>
                    <a:pt x="210" y="854"/>
                  </a:lnTo>
                  <a:lnTo>
                    <a:pt x="210" y="860"/>
                  </a:lnTo>
                  <a:lnTo>
                    <a:pt x="203" y="854"/>
                  </a:lnTo>
                  <a:lnTo>
                    <a:pt x="196" y="854"/>
                  </a:lnTo>
                  <a:lnTo>
                    <a:pt x="176" y="833"/>
                  </a:lnTo>
                  <a:lnTo>
                    <a:pt x="176" y="826"/>
                  </a:lnTo>
                  <a:lnTo>
                    <a:pt x="176" y="820"/>
                  </a:lnTo>
                  <a:lnTo>
                    <a:pt x="183" y="813"/>
                  </a:lnTo>
                  <a:lnTo>
                    <a:pt x="183" y="806"/>
                  </a:lnTo>
                  <a:lnTo>
                    <a:pt x="169" y="799"/>
                  </a:lnTo>
                  <a:lnTo>
                    <a:pt x="176" y="799"/>
                  </a:lnTo>
                  <a:lnTo>
                    <a:pt x="183" y="793"/>
                  </a:lnTo>
                  <a:lnTo>
                    <a:pt x="183" y="779"/>
                  </a:lnTo>
                  <a:lnTo>
                    <a:pt x="189" y="772"/>
                  </a:lnTo>
                  <a:lnTo>
                    <a:pt x="189" y="765"/>
                  </a:lnTo>
                  <a:lnTo>
                    <a:pt x="189" y="772"/>
                  </a:lnTo>
                  <a:lnTo>
                    <a:pt x="183" y="779"/>
                  </a:lnTo>
                  <a:lnTo>
                    <a:pt x="176" y="786"/>
                  </a:lnTo>
                  <a:lnTo>
                    <a:pt x="169" y="779"/>
                  </a:lnTo>
                  <a:lnTo>
                    <a:pt x="169" y="786"/>
                  </a:lnTo>
                  <a:lnTo>
                    <a:pt x="162" y="786"/>
                  </a:lnTo>
                  <a:lnTo>
                    <a:pt x="162" y="779"/>
                  </a:lnTo>
                  <a:lnTo>
                    <a:pt x="149" y="772"/>
                  </a:lnTo>
                  <a:lnTo>
                    <a:pt x="149" y="765"/>
                  </a:lnTo>
                  <a:lnTo>
                    <a:pt x="149" y="759"/>
                  </a:lnTo>
                  <a:lnTo>
                    <a:pt x="142" y="752"/>
                  </a:lnTo>
                  <a:lnTo>
                    <a:pt x="142" y="738"/>
                  </a:lnTo>
                  <a:lnTo>
                    <a:pt x="135" y="732"/>
                  </a:lnTo>
                  <a:lnTo>
                    <a:pt x="128" y="732"/>
                  </a:lnTo>
                  <a:lnTo>
                    <a:pt x="122" y="725"/>
                  </a:lnTo>
                  <a:lnTo>
                    <a:pt x="115" y="725"/>
                  </a:lnTo>
                  <a:lnTo>
                    <a:pt x="115" y="738"/>
                  </a:lnTo>
                  <a:lnTo>
                    <a:pt x="115" y="752"/>
                  </a:lnTo>
                  <a:lnTo>
                    <a:pt x="108" y="745"/>
                  </a:lnTo>
                  <a:lnTo>
                    <a:pt x="101" y="745"/>
                  </a:lnTo>
                  <a:lnTo>
                    <a:pt x="101" y="738"/>
                  </a:lnTo>
                  <a:lnTo>
                    <a:pt x="95" y="738"/>
                  </a:lnTo>
                  <a:lnTo>
                    <a:pt x="95" y="732"/>
                  </a:lnTo>
                  <a:lnTo>
                    <a:pt x="95" y="745"/>
                  </a:lnTo>
                  <a:lnTo>
                    <a:pt x="88" y="745"/>
                  </a:lnTo>
                  <a:lnTo>
                    <a:pt x="81" y="745"/>
                  </a:lnTo>
                  <a:lnTo>
                    <a:pt x="81" y="738"/>
                  </a:lnTo>
                  <a:lnTo>
                    <a:pt x="74" y="738"/>
                  </a:lnTo>
                  <a:lnTo>
                    <a:pt x="74" y="732"/>
                  </a:lnTo>
                  <a:lnTo>
                    <a:pt x="67" y="725"/>
                  </a:lnTo>
                  <a:lnTo>
                    <a:pt x="61" y="725"/>
                  </a:lnTo>
                  <a:lnTo>
                    <a:pt x="67" y="725"/>
                  </a:lnTo>
                  <a:lnTo>
                    <a:pt x="61" y="718"/>
                  </a:lnTo>
                  <a:lnTo>
                    <a:pt x="67" y="711"/>
                  </a:lnTo>
                  <a:lnTo>
                    <a:pt x="67" y="704"/>
                  </a:lnTo>
                  <a:lnTo>
                    <a:pt x="74" y="698"/>
                  </a:lnTo>
                  <a:lnTo>
                    <a:pt x="81" y="691"/>
                  </a:lnTo>
                  <a:lnTo>
                    <a:pt x="88" y="691"/>
                  </a:lnTo>
                  <a:lnTo>
                    <a:pt x="88" y="677"/>
                  </a:lnTo>
                  <a:lnTo>
                    <a:pt x="81" y="671"/>
                  </a:lnTo>
                  <a:lnTo>
                    <a:pt x="74" y="677"/>
                  </a:lnTo>
                  <a:lnTo>
                    <a:pt x="74" y="671"/>
                  </a:lnTo>
                  <a:lnTo>
                    <a:pt x="81" y="650"/>
                  </a:lnTo>
                  <a:lnTo>
                    <a:pt x="81" y="644"/>
                  </a:lnTo>
                  <a:lnTo>
                    <a:pt x="74" y="644"/>
                  </a:lnTo>
                  <a:lnTo>
                    <a:pt x="81" y="644"/>
                  </a:lnTo>
                  <a:lnTo>
                    <a:pt x="74" y="630"/>
                  </a:lnTo>
                  <a:lnTo>
                    <a:pt x="67" y="630"/>
                  </a:lnTo>
                  <a:lnTo>
                    <a:pt x="67" y="623"/>
                  </a:lnTo>
                  <a:lnTo>
                    <a:pt x="61" y="616"/>
                  </a:lnTo>
                  <a:lnTo>
                    <a:pt x="47" y="616"/>
                  </a:lnTo>
                  <a:lnTo>
                    <a:pt x="34" y="610"/>
                  </a:lnTo>
                  <a:lnTo>
                    <a:pt x="20" y="610"/>
                  </a:lnTo>
                  <a:lnTo>
                    <a:pt x="27" y="610"/>
                  </a:lnTo>
                  <a:lnTo>
                    <a:pt x="27" y="603"/>
                  </a:lnTo>
                  <a:lnTo>
                    <a:pt x="34" y="603"/>
                  </a:lnTo>
                  <a:lnTo>
                    <a:pt x="40" y="603"/>
                  </a:lnTo>
                  <a:lnTo>
                    <a:pt x="40" y="589"/>
                  </a:lnTo>
                  <a:lnTo>
                    <a:pt x="47" y="583"/>
                  </a:lnTo>
                  <a:lnTo>
                    <a:pt x="47" y="576"/>
                  </a:lnTo>
                  <a:lnTo>
                    <a:pt x="54" y="569"/>
                  </a:lnTo>
                  <a:lnTo>
                    <a:pt x="47" y="555"/>
                  </a:lnTo>
                  <a:lnTo>
                    <a:pt x="54" y="555"/>
                  </a:lnTo>
                  <a:lnTo>
                    <a:pt x="61" y="549"/>
                  </a:lnTo>
                  <a:lnTo>
                    <a:pt x="54" y="542"/>
                  </a:lnTo>
                  <a:lnTo>
                    <a:pt x="61" y="535"/>
                  </a:lnTo>
                  <a:lnTo>
                    <a:pt x="54" y="528"/>
                  </a:lnTo>
                  <a:lnTo>
                    <a:pt x="74" y="515"/>
                  </a:lnTo>
                  <a:lnTo>
                    <a:pt x="81" y="515"/>
                  </a:lnTo>
                  <a:lnTo>
                    <a:pt x="81" y="508"/>
                  </a:lnTo>
                  <a:lnTo>
                    <a:pt x="81" y="501"/>
                  </a:lnTo>
                  <a:lnTo>
                    <a:pt x="81" y="495"/>
                  </a:lnTo>
                  <a:lnTo>
                    <a:pt x="81" y="488"/>
                  </a:lnTo>
                  <a:lnTo>
                    <a:pt x="74" y="495"/>
                  </a:lnTo>
                  <a:lnTo>
                    <a:pt x="74" y="488"/>
                  </a:lnTo>
                  <a:lnTo>
                    <a:pt x="67" y="488"/>
                  </a:lnTo>
                  <a:lnTo>
                    <a:pt x="67" y="481"/>
                  </a:lnTo>
                  <a:lnTo>
                    <a:pt x="67" y="474"/>
                  </a:lnTo>
                  <a:lnTo>
                    <a:pt x="74" y="481"/>
                  </a:lnTo>
                  <a:lnTo>
                    <a:pt x="81" y="474"/>
                  </a:lnTo>
                  <a:lnTo>
                    <a:pt x="74" y="474"/>
                  </a:lnTo>
                  <a:lnTo>
                    <a:pt x="81" y="467"/>
                  </a:lnTo>
                  <a:lnTo>
                    <a:pt x="81" y="461"/>
                  </a:lnTo>
                  <a:lnTo>
                    <a:pt x="88" y="447"/>
                  </a:lnTo>
                  <a:lnTo>
                    <a:pt x="88" y="440"/>
                  </a:lnTo>
                  <a:lnTo>
                    <a:pt x="88" y="434"/>
                  </a:lnTo>
                  <a:lnTo>
                    <a:pt x="95" y="434"/>
                  </a:lnTo>
                  <a:lnTo>
                    <a:pt x="95" y="420"/>
                  </a:lnTo>
                  <a:lnTo>
                    <a:pt x="101" y="406"/>
                  </a:lnTo>
                  <a:lnTo>
                    <a:pt x="101" y="400"/>
                  </a:lnTo>
                  <a:lnTo>
                    <a:pt x="101" y="386"/>
                  </a:lnTo>
                  <a:lnTo>
                    <a:pt x="122" y="379"/>
                  </a:lnTo>
                  <a:lnTo>
                    <a:pt x="122" y="373"/>
                  </a:lnTo>
                  <a:lnTo>
                    <a:pt x="122" y="366"/>
                  </a:lnTo>
                  <a:lnTo>
                    <a:pt x="115" y="352"/>
                  </a:lnTo>
                  <a:lnTo>
                    <a:pt x="101" y="345"/>
                  </a:lnTo>
                  <a:lnTo>
                    <a:pt x="95" y="325"/>
                  </a:lnTo>
                  <a:lnTo>
                    <a:pt x="88" y="325"/>
                  </a:lnTo>
                  <a:lnTo>
                    <a:pt x="88" y="318"/>
                  </a:lnTo>
                  <a:lnTo>
                    <a:pt x="88" y="312"/>
                  </a:lnTo>
                  <a:lnTo>
                    <a:pt x="95" y="305"/>
                  </a:lnTo>
                  <a:lnTo>
                    <a:pt x="88" y="298"/>
                  </a:lnTo>
                  <a:lnTo>
                    <a:pt x="95" y="298"/>
                  </a:lnTo>
                  <a:lnTo>
                    <a:pt x="95" y="291"/>
                  </a:lnTo>
                  <a:lnTo>
                    <a:pt x="95" y="278"/>
                  </a:lnTo>
                  <a:lnTo>
                    <a:pt x="88" y="278"/>
                  </a:lnTo>
                  <a:lnTo>
                    <a:pt x="81" y="278"/>
                  </a:lnTo>
                  <a:lnTo>
                    <a:pt x="74" y="278"/>
                  </a:lnTo>
                  <a:lnTo>
                    <a:pt x="67" y="271"/>
                  </a:lnTo>
                  <a:lnTo>
                    <a:pt x="54" y="264"/>
                  </a:lnTo>
                  <a:lnTo>
                    <a:pt x="47" y="264"/>
                  </a:lnTo>
                  <a:lnTo>
                    <a:pt x="40" y="264"/>
                  </a:lnTo>
                  <a:lnTo>
                    <a:pt x="40" y="257"/>
                  </a:lnTo>
                  <a:lnTo>
                    <a:pt x="40" y="251"/>
                  </a:lnTo>
                  <a:lnTo>
                    <a:pt x="40" y="244"/>
                  </a:lnTo>
                  <a:lnTo>
                    <a:pt x="34" y="230"/>
                  </a:lnTo>
                  <a:lnTo>
                    <a:pt x="27" y="217"/>
                  </a:lnTo>
                  <a:lnTo>
                    <a:pt x="7" y="210"/>
                  </a:lnTo>
                  <a:lnTo>
                    <a:pt x="7" y="203"/>
                  </a:lnTo>
                  <a:lnTo>
                    <a:pt x="0" y="203"/>
                  </a:lnTo>
                  <a:lnTo>
                    <a:pt x="0" y="190"/>
                  </a:lnTo>
                  <a:lnTo>
                    <a:pt x="0" y="183"/>
                  </a:lnTo>
                  <a:lnTo>
                    <a:pt x="13" y="183"/>
                  </a:lnTo>
                  <a:lnTo>
                    <a:pt x="20" y="190"/>
                  </a:lnTo>
                  <a:lnTo>
                    <a:pt x="27" y="183"/>
                  </a:lnTo>
                  <a:lnTo>
                    <a:pt x="34" y="169"/>
                  </a:lnTo>
                  <a:lnTo>
                    <a:pt x="40" y="169"/>
                  </a:lnTo>
                  <a:lnTo>
                    <a:pt x="47" y="163"/>
                  </a:lnTo>
                  <a:lnTo>
                    <a:pt x="47" y="169"/>
                  </a:lnTo>
                  <a:lnTo>
                    <a:pt x="54" y="163"/>
                  </a:lnTo>
                  <a:lnTo>
                    <a:pt x="61" y="163"/>
                  </a:lnTo>
                  <a:lnTo>
                    <a:pt x="61" y="156"/>
                  </a:lnTo>
                  <a:lnTo>
                    <a:pt x="67" y="156"/>
                  </a:lnTo>
                  <a:lnTo>
                    <a:pt x="74" y="142"/>
                  </a:lnTo>
                  <a:lnTo>
                    <a:pt x="81" y="135"/>
                  </a:lnTo>
                  <a:lnTo>
                    <a:pt x="81" y="129"/>
                  </a:lnTo>
                  <a:lnTo>
                    <a:pt x="101" y="129"/>
                  </a:lnTo>
                  <a:lnTo>
                    <a:pt x="115" y="129"/>
                  </a:lnTo>
                  <a:lnTo>
                    <a:pt x="115" y="122"/>
                  </a:lnTo>
                  <a:lnTo>
                    <a:pt x="115" y="115"/>
                  </a:lnTo>
                  <a:lnTo>
                    <a:pt x="115" y="108"/>
                  </a:lnTo>
                  <a:lnTo>
                    <a:pt x="122" y="95"/>
                  </a:lnTo>
                  <a:lnTo>
                    <a:pt x="122" y="88"/>
                  </a:lnTo>
                  <a:lnTo>
                    <a:pt x="122" y="81"/>
                  </a:lnTo>
                  <a:lnTo>
                    <a:pt x="115" y="75"/>
                  </a:lnTo>
                  <a:lnTo>
                    <a:pt x="108" y="75"/>
                  </a:lnTo>
                  <a:lnTo>
                    <a:pt x="108" y="68"/>
                  </a:lnTo>
                  <a:lnTo>
                    <a:pt x="108" y="61"/>
                  </a:lnTo>
                  <a:lnTo>
                    <a:pt x="115" y="75"/>
                  </a:lnTo>
                  <a:lnTo>
                    <a:pt x="128" y="81"/>
                  </a:lnTo>
                  <a:lnTo>
                    <a:pt x="149" y="75"/>
                  </a:lnTo>
                  <a:lnTo>
                    <a:pt x="156" y="81"/>
                  </a:lnTo>
                  <a:lnTo>
                    <a:pt x="169" y="81"/>
                  </a:lnTo>
                  <a:lnTo>
                    <a:pt x="176" y="81"/>
                  </a:lnTo>
                  <a:lnTo>
                    <a:pt x="183" y="81"/>
                  </a:lnTo>
                  <a:lnTo>
                    <a:pt x="183" y="75"/>
                  </a:lnTo>
                  <a:lnTo>
                    <a:pt x="189" y="75"/>
                  </a:lnTo>
                  <a:lnTo>
                    <a:pt x="196" y="75"/>
                  </a:lnTo>
                  <a:lnTo>
                    <a:pt x="203" y="75"/>
                  </a:lnTo>
                  <a:lnTo>
                    <a:pt x="203" y="81"/>
                  </a:lnTo>
                  <a:lnTo>
                    <a:pt x="210" y="81"/>
                  </a:lnTo>
                  <a:lnTo>
                    <a:pt x="217" y="81"/>
                  </a:lnTo>
                  <a:lnTo>
                    <a:pt x="217" y="68"/>
                  </a:lnTo>
                  <a:lnTo>
                    <a:pt x="230" y="61"/>
                  </a:lnTo>
                  <a:lnTo>
                    <a:pt x="237" y="61"/>
                  </a:lnTo>
                  <a:lnTo>
                    <a:pt x="244" y="68"/>
                  </a:lnTo>
                  <a:lnTo>
                    <a:pt x="244" y="81"/>
                  </a:lnTo>
                  <a:lnTo>
                    <a:pt x="257" y="54"/>
                  </a:lnTo>
                  <a:lnTo>
                    <a:pt x="257" y="47"/>
                  </a:lnTo>
                  <a:lnTo>
                    <a:pt x="271" y="34"/>
                  </a:lnTo>
                  <a:lnTo>
                    <a:pt x="277" y="34"/>
                  </a:lnTo>
                  <a:lnTo>
                    <a:pt x="284" y="27"/>
                  </a:lnTo>
                  <a:lnTo>
                    <a:pt x="291" y="27"/>
                  </a:lnTo>
                  <a:lnTo>
                    <a:pt x="298" y="27"/>
                  </a:lnTo>
                  <a:lnTo>
                    <a:pt x="305" y="27"/>
                  </a:lnTo>
                  <a:close/>
                </a:path>
              </a:pathLst>
            </a:custGeom>
            <a:solidFill>
              <a:srgbClr val="001F5A"/>
            </a:solidFill>
            <a:ln w="1" cap="sq">
              <a:solidFill>
                <a:srgbClr val="7F7F7F"/>
              </a:solidFill>
              <a:prstDash val="solid"/>
              <a:miter lim="800000"/>
              <a:headEnd/>
              <a:tailEnd/>
            </a:ln>
          </p:spPr>
          <p:txBody>
            <a:bodyPr lIns="100796" tIns="50398" rIns="100796" bIns="50398"/>
            <a:lstStyle/>
            <a:p>
              <a:endParaRPr lang="es-ES" sz="2004" dirty="0"/>
            </a:p>
          </p:txBody>
        </p:sp>
        <p:sp>
          <p:nvSpPr>
            <p:cNvPr id="8203" name="cuenca">
              <a:extLst>
                <a:ext uri="{FF2B5EF4-FFF2-40B4-BE49-F238E27FC236}">
                  <a16:creationId xmlns:a16="http://schemas.microsoft.com/office/drawing/2014/main" id="{32B82AB7-AA62-E6F5-8A4A-C79F95366A1A}"/>
                </a:ext>
              </a:extLst>
            </p:cNvPr>
            <p:cNvSpPr>
              <a:spLocks/>
            </p:cNvSpPr>
            <p:nvPr/>
          </p:nvSpPr>
          <p:spPr bwMode="auto">
            <a:xfrm>
              <a:off x="14289367" y="6860657"/>
              <a:ext cx="660792" cy="650783"/>
            </a:xfrm>
            <a:custGeom>
              <a:avLst/>
              <a:gdLst>
                <a:gd name="T0" fmla="*/ 2147483647 w 1775"/>
                <a:gd name="T1" fmla="*/ 2147483647 h 1632"/>
                <a:gd name="T2" fmla="*/ 2147483647 w 1775"/>
                <a:gd name="T3" fmla="*/ 2147483647 h 1632"/>
                <a:gd name="T4" fmla="*/ 2147483647 w 1775"/>
                <a:gd name="T5" fmla="*/ 2147483647 h 1632"/>
                <a:gd name="T6" fmla="*/ 2147483647 w 1775"/>
                <a:gd name="T7" fmla="*/ 2147483647 h 1632"/>
                <a:gd name="T8" fmla="*/ 2147483647 w 1775"/>
                <a:gd name="T9" fmla="*/ 2147483647 h 1632"/>
                <a:gd name="T10" fmla="*/ 2147483647 w 1775"/>
                <a:gd name="T11" fmla="*/ 2147483647 h 1632"/>
                <a:gd name="T12" fmla="*/ 2147483647 w 1775"/>
                <a:gd name="T13" fmla="*/ 2147483647 h 1632"/>
                <a:gd name="T14" fmla="*/ 2147483647 w 1775"/>
                <a:gd name="T15" fmla="*/ 2147483647 h 1632"/>
                <a:gd name="T16" fmla="*/ 2147483647 w 1775"/>
                <a:gd name="T17" fmla="*/ 2147483647 h 1632"/>
                <a:gd name="T18" fmla="*/ 2147483647 w 1775"/>
                <a:gd name="T19" fmla="*/ 2147483647 h 1632"/>
                <a:gd name="T20" fmla="*/ 2147483647 w 1775"/>
                <a:gd name="T21" fmla="*/ 2147483647 h 1632"/>
                <a:gd name="T22" fmla="*/ 2147483647 w 1775"/>
                <a:gd name="T23" fmla="*/ 2147483647 h 1632"/>
                <a:gd name="T24" fmla="*/ 2147483647 w 1775"/>
                <a:gd name="T25" fmla="*/ 2147483647 h 1632"/>
                <a:gd name="T26" fmla="*/ 2147483647 w 1775"/>
                <a:gd name="T27" fmla="*/ 2147483647 h 1632"/>
                <a:gd name="T28" fmla="*/ 2147483647 w 1775"/>
                <a:gd name="T29" fmla="*/ 2147483647 h 1632"/>
                <a:gd name="T30" fmla="*/ 2147483647 w 1775"/>
                <a:gd name="T31" fmla="*/ 2147483647 h 1632"/>
                <a:gd name="T32" fmla="*/ 2147483647 w 1775"/>
                <a:gd name="T33" fmla="*/ 2147483647 h 1632"/>
                <a:gd name="T34" fmla="*/ 2147483647 w 1775"/>
                <a:gd name="T35" fmla="*/ 2147483647 h 1632"/>
                <a:gd name="T36" fmla="*/ 2147483647 w 1775"/>
                <a:gd name="T37" fmla="*/ 2147483647 h 1632"/>
                <a:gd name="T38" fmla="*/ 2147483647 w 1775"/>
                <a:gd name="T39" fmla="*/ 2147483647 h 1632"/>
                <a:gd name="T40" fmla="*/ 2147483647 w 1775"/>
                <a:gd name="T41" fmla="*/ 2147483647 h 1632"/>
                <a:gd name="T42" fmla="*/ 2147483647 w 1775"/>
                <a:gd name="T43" fmla="*/ 2147483647 h 1632"/>
                <a:gd name="T44" fmla="*/ 2147483647 w 1775"/>
                <a:gd name="T45" fmla="*/ 2147483647 h 1632"/>
                <a:gd name="T46" fmla="*/ 2147483647 w 1775"/>
                <a:gd name="T47" fmla="*/ 2147483647 h 1632"/>
                <a:gd name="T48" fmla="*/ 2147483647 w 1775"/>
                <a:gd name="T49" fmla="*/ 2147483647 h 1632"/>
                <a:gd name="T50" fmla="*/ 2147483647 w 1775"/>
                <a:gd name="T51" fmla="*/ 2147483647 h 1632"/>
                <a:gd name="T52" fmla="*/ 2147483647 w 1775"/>
                <a:gd name="T53" fmla="*/ 2147483647 h 1632"/>
                <a:gd name="T54" fmla="*/ 2147483647 w 1775"/>
                <a:gd name="T55" fmla="*/ 2147483647 h 1632"/>
                <a:gd name="T56" fmla="*/ 2147483647 w 1775"/>
                <a:gd name="T57" fmla="*/ 2147483647 h 1632"/>
                <a:gd name="T58" fmla="*/ 2147483647 w 1775"/>
                <a:gd name="T59" fmla="*/ 2147483647 h 1632"/>
                <a:gd name="T60" fmla="*/ 1691086257 w 1775"/>
                <a:gd name="T61" fmla="*/ 2147483647 h 1632"/>
                <a:gd name="T62" fmla="*/ 2147483647 w 1775"/>
                <a:gd name="T63" fmla="*/ 2147483647 h 1632"/>
                <a:gd name="T64" fmla="*/ 2147483647 w 1775"/>
                <a:gd name="T65" fmla="*/ 2147483647 h 1632"/>
                <a:gd name="T66" fmla="*/ 2147483647 w 1775"/>
                <a:gd name="T67" fmla="*/ 2147483647 h 1632"/>
                <a:gd name="T68" fmla="*/ 2147483647 w 1775"/>
                <a:gd name="T69" fmla="*/ 2147483647 h 1632"/>
                <a:gd name="T70" fmla="*/ 2147483647 w 1775"/>
                <a:gd name="T71" fmla="*/ 2147483647 h 1632"/>
                <a:gd name="T72" fmla="*/ 2147483647 w 1775"/>
                <a:gd name="T73" fmla="*/ 2147483647 h 1632"/>
                <a:gd name="T74" fmla="*/ 2147483647 w 1775"/>
                <a:gd name="T75" fmla="*/ 2147483647 h 1632"/>
                <a:gd name="T76" fmla="*/ 2147483647 w 1775"/>
                <a:gd name="T77" fmla="*/ 2147483647 h 1632"/>
                <a:gd name="T78" fmla="*/ 2147483647 w 1775"/>
                <a:gd name="T79" fmla="*/ 2147483647 h 1632"/>
                <a:gd name="T80" fmla="*/ 2147483647 w 1775"/>
                <a:gd name="T81" fmla="*/ 2147483647 h 1632"/>
                <a:gd name="T82" fmla="*/ 2147483647 w 1775"/>
                <a:gd name="T83" fmla="*/ 2147483647 h 1632"/>
                <a:gd name="T84" fmla="*/ 2147483647 w 1775"/>
                <a:gd name="T85" fmla="*/ 2147483647 h 1632"/>
                <a:gd name="T86" fmla="*/ 2147483647 w 1775"/>
                <a:gd name="T87" fmla="*/ 2147483647 h 1632"/>
                <a:gd name="T88" fmla="*/ 2147483647 w 1775"/>
                <a:gd name="T89" fmla="*/ 2147483647 h 1632"/>
                <a:gd name="T90" fmla="*/ 2147483647 w 1775"/>
                <a:gd name="T91" fmla="*/ 2147483647 h 1632"/>
                <a:gd name="T92" fmla="*/ 2147483647 w 1775"/>
                <a:gd name="T93" fmla="*/ 2147483647 h 1632"/>
                <a:gd name="T94" fmla="*/ 2147483647 w 1775"/>
                <a:gd name="T95" fmla="*/ 2147483647 h 1632"/>
                <a:gd name="T96" fmla="*/ 2147483647 w 1775"/>
                <a:gd name="T97" fmla="*/ 2147483647 h 1632"/>
                <a:gd name="T98" fmla="*/ 2147483647 w 1775"/>
                <a:gd name="T99" fmla="*/ 2044171133 h 1632"/>
                <a:gd name="T100" fmla="*/ 2147483647 w 1775"/>
                <a:gd name="T101" fmla="*/ 371638138 h 1632"/>
                <a:gd name="T102" fmla="*/ 2147483647 w 1775"/>
                <a:gd name="T103" fmla="*/ 2147483647 h 1632"/>
                <a:gd name="T104" fmla="*/ 2147483647 w 1775"/>
                <a:gd name="T105" fmla="*/ 2147483647 h 1632"/>
                <a:gd name="T106" fmla="*/ 2147483647 w 1775"/>
                <a:gd name="T107" fmla="*/ 2147483647 h 1632"/>
                <a:gd name="T108" fmla="*/ 2147483647 w 1775"/>
                <a:gd name="T109" fmla="*/ 2147483647 h 1632"/>
                <a:gd name="T110" fmla="*/ 2147483647 w 1775"/>
                <a:gd name="T111" fmla="*/ 2147483647 h 1632"/>
                <a:gd name="T112" fmla="*/ 2147483647 w 1775"/>
                <a:gd name="T113" fmla="*/ 2147483647 h 1632"/>
                <a:gd name="T114" fmla="*/ 2147483647 w 1775"/>
                <a:gd name="T115" fmla="*/ 2147483647 h 1632"/>
                <a:gd name="T116" fmla="*/ 2147483647 w 1775"/>
                <a:gd name="T117" fmla="*/ 2147483647 h 1632"/>
                <a:gd name="T118" fmla="*/ 2147483647 w 1775"/>
                <a:gd name="T119" fmla="*/ 2147483647 h 163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75"/>
                <a:gd name="T181" fmla="*/ 0 h 1632"/>
                <a:gd name="T182" fmla="*/ 1775 w 1775"/>
                <a:gd name="T183" fmla="*/ 1632 h 163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75" h="1632">
                  <a:moveTo>
                    <a:pt x="1510" y="514"/>
                  </a:moveTo>
                  <a:lnTo>
                    <a:pt x="1510" y="555"/>
                  </a:lnTo>
                  <a:lnTo>
                    <a:pt x="1510" y="562"/>
                  </a:lnTo>
                  <a:lnTo>
                    <a:pt x="1504" y="575"/>
                  </a:lnTo>
                  <a:lnTo>
                    <a:pt x="1497" y="589"/>
                  </a:lnTo>
                  <a:lnTo>
                    <a:pt x="1497" y="596"/>
                  </a:lnTo>
                  <a:lnTo>
                    <a:pt x="1510" y="609"/>
                  </a:lnTo>
                  <a:lnTo>
                    <a:pt x="1524" y="609"/>
                  </a:lnTo>
                  <a:lnTo>
                    <a:pt x="1538" y="623"/>
                  </a:lnTo>
                  <a:lnTo>
                    <a:pt x="1531" y="636"/>
                  </a:lnTo>
                  <a:lnTo>
                    <a:pt x="1538" y="643"/>
                  </a:lnTo>
                  <a:lnTo>
                    <a:pt x="1538" y="650"/>
                  </a:lnTo>
                  <a:lnTo>
                    <a:pt x="1544" y="663"/>
                  </a:lnTo>
                  <a:lnTo>
                    <a:pt x="1551" y="684"/>
                  </a:lnTo>
                  <a:lnTo>
                    <a:pt x="1565" y="697"/>
                  </a:lnTo>
                  <a:lnTo>
                    <a:pt x="1565" y="711"/>
                  </a:lnTo>
                  <a:lnTo>
                    <a:pt x="1571" y="724"/>
                  </a:lnTo>
                  <a:lnTo>
                    <a:pt x="1578" y="724"/>
                  </a:lnTo>
                  <a:lnTo>
                    <a:pt x="1585" y="724"/>
                  </a:lnTo>
                  <a:lnTo>
                    <a:pt x="1592" y="724"/>
                  </a:lnTo>
                  <a:lnTo>
                    <a:pt x="1605" y="724"/>
                  </a:lnTo>
                  <a:lnTo>
                    <a:pt x="1612" y="724"/>
                  </a:lnTo>
                  <a:lnTo>
                    <a:pt x="1632" y="731"/>
                  </a:lnTo>
                  <a:lnTo>
                    <a:pt x="1646" y="731"/>
                  </a:lnTo>
                  <a:lnTo>
                    <a:pt x="1659" y="738"/>
                  </a:lnTo>
                  <a:lnTo>
                    <a:pt x="1666" y="738"/>
                  </a:lnTo>
                  <a:lnTo>
                    <a:pt x="1680" y="745"/>
                  </a:lnTo>
                  <a:lnTo>
                    <a:pt x="1707" y="738"/>
                  </a:lnTo>
                  <a:lnTo>
                    <a:pt x="1720" y="738"/>
                  </a:lnTo>
                  <a:lnTo>
                    <a:pt x="1727" y="731"/>
                  </a:lnTo>
                  <a:lnTo>
                    <a:pt x="1734" y="738"/>
                  </a:lnTo>
                  <a:lnTo>
                    <a:pt x="1734" y="731"/>
                  </a:lnTo>
                  <a:lnTo>
                    <a:pt x="1741" y="731"/>
                  </a:lnTo>
                  <a:lnTo>
                    <a:pt x="1747" y="724"/>
                  </a:lnTo>
                  <a:lnTo>
                    <a:pt x="1754" y="724"/>
                  </a:lnTo>
                  <a:lnTo>
                    <a:pt x="1754" y="738"/>
                  </a:lnTo>
                  <a:lnTo>
                    <a:pt x="1768" y="751"/>
                  </a:lnTo>
                  <a:lnTo>
                    <a:pt x="1775" y="772"/>
                  </a:lnTo>
                  <a:lnTo>
                    <a:pt x="1768" y="779"/>
                  </a:lnTo>
                  <a:lnTo>
                    <a:pt x="1720" y="799"/>
                  </a:lnTo>
                  <a:lnTo>
                    <a:pt x="1720" y="806"/>
                  </a:lnTo>
                  <a:lnTo>
                    <a:pt x="1720" y="812"/>
                  </a:lnTo>
                  <a:lnTo>
                    <a:pt x="1720" y="819"/>
                  </a:lnTo>
                  <a:lnTo>
                    <a:pt x="1727" y="826"/>
                  </a:lnTo>
                  <a:lnTo>
                    <a:pt x="1727" y="833"/>
                  </a:lnTo>
                  <a:lnTo>
                    <a:pt x="1727" y="839"/>
                  </a:lnTo>
                  <a:lnTo>
                    <a:pt x="1727" y="867"/>
                  </a:lnTo>
                  <a:lnTo>
                    <a:pt x="1727" y="880"/>
                  </a:lnTo>
                  <a:lnTo>
                    <a:pt x="1727" y="887"/>
                  </a:lnTo>
                  <a:lnTo>
                    <a:pt x="1727" y="900"/>
                  </a:lnTo>
                  <a:lnTo>
                    <a:pt x="1720" y="914"/>
                  </a:lnTo>
                  <a:lnTo>
                    <a:pt x="1720" y="921"/>
                  </a:lnTo>
                  <a:lnTo>
                    <a:pt x="1720" y="928"/>
                  </a:lnTo>
                  <a:lnTo>
                    <a:pt x="1720" y="941"/>
                  </a:lnTo>
                  <a:lnTo>
                    <a:pt x="1714" y="948"/>
                  </a:lnTo>
                  <a:lnTo>
                    <a:pt x="1714" y="955"/>
                  </a:lnTo>
                  <a:lnTo>
                    <a:pt x="1707" y="961"/>
                  </a:lnTo>
                  <a:lnTo>
                    <a:pt x="1700" y="988"/>
                  </a:lnTo>
                  <a:lnTo>
                    <a:pt x="1687" y="995"/>
                  </a:lnTo>
                  <a:lnTo>
                    <a:pt x="1673" y="1016"/>
                  </a:lnTo>
                  <a:lnTo>
                    <a:pt x="1666" y="1036"/>
                  </a:lnTo>
                  <a:lnTo>
                    <a:pt x="1666" y="1043"/>
                  </a:lnTo>
                  <a:lnTo>
                    <a:pt x="1666" y="1063"/>
                  </a:lnTo>
                  <a:lnTo>
                    <a:pt x="1680" y="1083"/>
                  </a:lnTo>
                  <a:lnTo>
                    <a:pt x="1659" y="1104"/>
                  </a:lnTo>
                  <a:lnTo>
                    <a:pt x="1653" y="1110"/>
                  </a:lnTo>
                  <a:lnTo>
                    <a:pt x="1632" y="1117"/>
                  </a:lnTo>
                  <a:lnTo>
                    <a:pt x="1619" y="1110"/>
                  </a:lnTo>
                  <a:lnTo>
                    <a:pt x="1605" y="1104"/>
                  </a:lnTo>
                  <a:lnTo>
                    <a:pt x="1585" y="1097"/>
                  </a:lnTo>
                  <a:lnTo>
                    <a:pt x="1551" y="1124"/>
                  </a:lnTo>
                  <a:lnTo>
                    <a:pt x="1538" y="1138"/>
                  </a:lnTo>
                  <a:lnTo>
                    <a:pt x="1524" y="1165"/>
                  </a:lnTo>
                  <a:lnTo>
                    <a:pt x="1517" y="1185"/>
                  </a:lnTo>
                  <a:lnTo>
                    <a:pt x="1510" y="1212"/>
                  </a:lnTo>
                  <a:lnTo>
                    <a:pt x="1504" y="1226"/>
                  </a:lnTo>
                  <a:lnTo>
                    <a:pt x="1497" y="1232"/>
                  </a:lnTo>
                  <a:lnTo>
                    <a:pt x="1490" y="1232"/>
                  </a:lnTo>
                  <a:lnTo>
                    <a:pt x="1483" y="1232"/>
                  </a:lnTo>
                  <a:lnTo>
                    <a:pt x="1463" y="1239"/>
                  </a:lnTo>
                  <a:lnTo>
                    <a:pt x="1470" y="1246"/>
                  </a:lnTo>
                  <a:lnTo>
                    <a:pt x="1470" y="1253"/>
                  </a:lnTo>
                  <a:lnTo>
                    <a:pt x="1456" y="1253"/>
                  </a:lnTo>
                  <a:lnTo>
                    <a:pt x="1449" y="1259"/>
                  </a:lnTo>
                  <a:lnTo>
                    <a:pt x="1456" y="1259"/>
                  </a:lnTo>
                  <a:lnTo>
                    <a:pt x="1463" y="1259"/>
                  </a:lnTo>
                  <a:lnTo>
                    <a:pt x="1470" y="1259"/>
                  </a:lnTo>
                  <a:lnTo>
                    <a:pt x="1463" y="1266"/>
                  </a:lnTo>
                  <a:lnTo>
                    <a:pt x="1470" y="1273"/>
                  </a:lnTo>
                  <a:lnTo>
                    <a:pt x="1463" y="1280"/>
                  </a:lnTo>
                  <a:lnTo>
                    <a:pt x="1470" y="1287"/>
                  </a:lnTo>
                  <a:lnTo>
                    <a:pt x="1463" y="1287"/>
                  </a:lnTo>
                  <a:lnTo>
                    <a:pt x="1470" y="1293"/>
                  </a:lnTo>
                  <a:lnTo>
                    <a:pt x="1463" y="1300"/>
                  </a:lnTo>
                  <a:lnTo>
                    <a:pt x="1463" y="1307"/>
                  </a:lnTo>
                  <a:lnTo>
                    <a:pt x="1470" y="1314"/>
                  </a:lnTo>
                  <a:lnTo>
                    <a:pt x="1470" y="1320"/>
                  </a:lnTo>
                  <a:lnTo>
                    <a:pt x="1463" y="1320"/>
                  </a:lnTo>
                  <a:lnTo>
                    <a:pt x="1463" y="1327"/>
                  </a:lnTo>
                  <a:lnTo>
                    <a:pt x="1470" y="1327"/>
                  </a:lnTo>
                  <a:lnTo>
                    <a:pt x="1463" y="1334"/>
                  </a:lnTo>
                  <a:lnTo>
                    <a:pt x="1470" y="1334"/>
                  </a:lnTo>
                  <a:lnTo>
                    <a:pt x="1463" y="1341"/>
                  </a:lnTo>
                  <a:lnTo>
                    <a:pt x="1463" y="1347"/>
                  </a:lnTo>
                  <a:lnTo>
                    <a:pt x="1456" y="1361"/>
                  </a:lnTo>
                  <a:lnTo>
                    <a:pt x="1449" y="1361"/>
                  </a:lnTo>
                  <a:lnTo>
                    <a:pt x="1449" y="1368"/>
                  </a:lnTo>
                  <a:lnTo>
                    <a:pt x="1456" y="1375"/>
                  </a:lnTo>
                  <a:lnTo>
                    <a:pt x="1449" y="1381"/>
                  </a:lnTo>
                  <a:lnTo>
                    <a:pt x="1456" y="1381"/>
                  </a:lnTo>
                  <a:lnTo>
                    <a:pt x="1456" y="1388"/>
                  </a:lnTo>
                  <a:lnTo>
                    <a:pt x="1463" y="1395"/>
                  </a:lnTo>
                  <a:lnTo>
                    <a:pt x="1463" y="1388"/>
                  </a:lnTo>
                  <a:lnTo>
                    <a:pt x="1470" y="1395"/>
                  </a:lnTo>
                  <a:lnTo>
                    <a:pt x="1477" y="1395"/>
                  </a:lnTo>
                  <a:lnTo>
                    <a:pt x="1470" y="1395"/>
                  </a:lnTo>
                  <a:lnTo>
                    <a:pt x="1470" y="1408"/>
                  </a:lnTo>
                  <a:lnTo>
                    <a:pt x="1456" y="1408"/>
                  </a:lnTo>
                  <a:lnTo>
                    <a:pt x="1443" y="1422"/>
                  </a:lnTo>
                  <a:lnTo>
                    <a:pt x="1422" y="1429"/>
                  </a:lnTo>
                  <a:lnTo>
                    <a:pt x="1402" y="1442"/>
                  </a:lnTo>
                  <a:lnTo>
                    <a:pt x="1389" y="1456"/>
                  </a:lnTo>
                  <a:lnTo>
                    <a:pt x="1375" y="1463"/>
                  </a:lnTo>
                  <a:lnTo>
                    <a:pt x="1361" y="1476"/>
                  </a:lnTo>
                  <a:lnTo>
                    <a:pt x="1341" y="1483"/>
                  </a:lnTo>
                  <a:lnTo>
                    <a:pt x="1321" y="1490"/>
                  </a:lnTo>
                  <a:lnTo>
                    <a:pt x="1300" y="1503"/>
                  </a:lnTo>
                  <a:lnTo>
                    <a:pt x="1280" y="1517"/>
                  </a:lnTo>
                  <a:lnTo>
                    <a:pt x="1260" y="1517"/>
                  </a:lnTo>
                  <a:lnTo>
                    <a:pt x="1239" y="1544"/>
                  </a:lnTo>
                  <a:lnTo>
                    <a:pt x="1233" y="1564"/>
                  </a:lnTo>
                  <a:lnTo>
                    <a:pt x="1199" y="1557"/>
                  </a:lnTo>
                  <a:lnTo>
                    <a:pt x="1172" y="1564"/>
                  </a:lnTo>
                  <a:lnTo>
                    <a:pt x="1145" y="1551"/>
                  </a:lnTo>
                  <a:lnTo>
                    <a:pt x="1131" y="1537"/>
                  </a:lnTo>
                  <a:lnTo>
                    <a:pt x="1091" y="1544"/>
                  </a:lnTo>
                  <a:lnTo>
                    <a:pt x="1063" y="1544"/>
                  </a:lnTo>
                  <a:lnTo>
                    <a:pt x="1043" y="1551"/>
                  </a:lnTo>
                  <a:lnTo>
                    <a:pt x="1036" y="1537"/>
                  </a:lnTo>
                  <a:lnTo>
                    <a:pt x="1023" y="1530"/>
                  </a:lnTo>
                  <a:lnTo>
                    <a:pt x="1016" y="1517"/>
                  </a:lnTo>
                  <a:lnTo>
                    <a:pt x="1009" y="1503"/>
                  </a:lnTo>
                  <a:lnTo>
                    <a:pt x="1016" y="1490"/>
                  </a:lnTo>
                  <a:lnTo>
                    <a:pt x="989" y="1483"/>
                  </a:lnTo>
                  <a:lnTo>
                    <a:pt x="982" y="1483"/>
                  </a:lnTo>
                  <a:lnTo>
                    <a:pt x="975" y="1483"/>
                  </a:lnTo>
                  <a:lnTo>
                    <a:pt x="962" y="1483"/>
                  </a:lnTo>
                  <a:lnTo>
                    <a:pt x="948" y="1483"/>
                  </a:lnTo>
                  <a:lnTo>
                    <a:pt x="948" y="1490"/>
                  </a:lnTo>
                  <a:lnTo>
                    <a:pt x="955" y="1490"/>
                  </a:lnTo>
                  <a:lnTo>
                    <a:pt x="955" y="1497"/>
                  </a:lnTo>
                  <a:lnTo>
                    <a:pt x="955" y="1503"/>
                  </a:lnTo>
                  <a:lnTo>
                    <a:pt x="962" y="1510"/>
                  </a:lnTo>
                  <a:lnTo>
                    <a:pt x="962" y="1517"/>
                  </a:lnTo>
                  <a:lnTo>
                    <a:pt x="969" y="1524"/>
                  </a:lnTo>
                  <a:lnTo>
                    <a:pt x="969" y="1530"/>
                  </a:lnTo>
                  <a:lnTo>
                    <a:pt x="962" y="1530"/>
                  </a:lnTo>
                  <a:lnTo>
                    <a:pt x="962" y="1537"/>
                  </a:lnTo>
                  <a:lnTo>
                    <a:pt x="969" y="1544"/>
                  </a:lnTo>
                  <a:lnTo>
                    <a:pt x="969" y="1551"/>
                  </a:lnTo>
                  <a:lnTo>
                    <a:pt x="975" y="1551"/>
                  </a:lnTo>
                  <a:lnTo>
                    <a:pt x="975" y="1557"/>
                  </a:lnTo>
                  <a:lnTo>
                    <a:pt x="975" y="1564"/>
                  </a:lnTo>
                  <a:lnTo>
                    <a:pt x="982" y="1564"/>
                  </a:lnTo>
                  <a:lnTo>
                    <a:pt x="982" y="1571"/>
                  </a:lnTo>
                  <a:lnTo>
                    <a:pt x="982" y="1578"/>
                  </a:lnTo>
                  <a:lnTo>
                    <a:pt x="989" y="1585"/>
                  </a:lnTo>
                  <a:lnTo>
                    <a:pt x="969" y="1585"/>
                  </a:lnTo>
                  <a:lnTo>
                    <a:pt x="948" y="1585"/>
                  </a:lnTo>
                  <a:lnTo>
                    <a:pt x="928" y="1578"/>
                  </a:lnTo>
                  <a:lnTo>
                    <a:pt x="901" y="1578"/>
                  </a:lnTo>
                  <a:lnTo>
                    <a:pt x="881" y="1571"/>
                  </a:lnTo>
                  <a:lnTo>
                    <a:pt x="874" y="1571"/>
                  </a:lnTo>
                  <a:lnTo>
                    <a:pt x="874" y="1578"/>
                  </a:lnTo>
                  <a:lnTo>
                    <a:pt x="874" y="1585"/>
                  </a:lnTo>
                  <a:lnTo>
                    <a:pt x="847" y="1585"/>
                  </a:lnTo>
                  <a:lnTo>
                    <a:pt x="847" y="1591"/>
                  </a:lnTo>
                  <a:lnTo>
                    <a:pt x="840" y="1591"/>
                  </a:lnTo>
                  <a:lnTo>
                    <a:pt x="813" y="1612"/>
                  </a:lnTo>
                  <a:lnTo>
                    <a:pt x="779" y="1632"/>
                  </a:lnTo>
                  <a:lnTo>
                    <a:pt x="772" y="1625"/>
                  </a:lnTo>
                  <a:lnTo>
                    <a:pt x="772" y="1618"/>
                  </a:lnTo>
                  <a:lnTo>
                    <a:pt x="765" y="1605"/>
                  </a:lnTo>
                  <a:lnTo>
                    <a:pt x="765" y="1598"/>
                  </a:lnTo>
                  <a:lnTo>
                    <a:pt x="765" y="1591"/>
                  </a:lnTo>
                  <a:lnTo>
                    <a:pt x="752" y="1578"/>
                  </a:lnTo>
                  <a:lnTo>
                    <a:pt x="752" y="1571"/>
                  </a:lnTo>
                  <a:lnTo>
                    <a:pt x="745" y="1571"/>
                  </a:lnTo>
                  <a:lnTo>
                    <a:pt x="738" y="1564"/>
                  </a:lnTo>
                  <a:lnTo>
                    <a:pt x="725" y="1571"/>
                  </a:lnTo>
                  <a:lnTo>
                    <a:pt x="725" y="1578"/>
                  </a:lnTo>
                  <a:lnTo>
                    <a:pt x="711" y="1598"/>
                  </a:lnTo>
                  <a:lnTo>
                    <a:pt x="711" y="1605"/>
                  </a:lnTo>
                  <a:lnTo>
                    <a:pt x="711" y="1612"/>
                  </a:lnTo>
                  <a:lnTo>
                    <a:pt x="704" y="1618"/>
                  </a:lnTo>
                  <a:lnTo>
                    <a:pt x="704" y="1625"/>
                  </a:lnTo>
                  <a:lnTo>
                    <a:pt x="691" y="1612"/>
                  </a:lnTo>
                  <a:lnTo>
                    <a:pt x="664" y="1591"/>
                  </a:lnTo>
                  <a:lnTo>
                    <a:pt x="650" y="1578"/>
                  </a:lnTo>
                  <a:lnTo>
                    <a:pt x="643" y="1571"/>
                  </a:lnTo>
                  <a:lnTo>
                    <a:pt x="630" y="1557"/>
                  </a:lnTo>
                  <a:lnTo>
                    <a:pt x="616" y="1544"/>
                  </a:lnTo>
                  <a:lnTo>
                    <a:pt x="603" y="1530"/>
                  </a:lnTo>
                  <a:lnTo>
                    <a:pt x="583" y="1503"/>
                  </a:lnTo>
                  <a:lnTo>
                    <a:pt x="562" y="1517"/>
                  </a:lnTo>
                  <a:lnTo>
                    <a:pt x="542" y="1524"/>
                  </a:lnTo>
                  <a:lnTo>
                    <a:pt x="528" y="1517"/>
                  </a:lnTo>
                  <a:lnTo>
                    <a:pt x="515" y="1510"/>
                  </a:lnTo>
                  <a:lnTo>
                    <a:pt x="508" y="1503"/>
                  </a:lnTo>
                  <a:lnTo>
                    <a:pt x="481" y="1503"/>
                  </a:lnTo>
                  <a:lnTo>
                    <a:pt x="474" y="1510"/>
                  </a:lnTo>
                  <a:lnTo>
                    <a:pt x="467" y="1524"/>
                  </a:lnTo>
                  <a:lnTo>
                    <a:pt x="461" y="1524"/>
                  </a:lnTo>
                  <a:lnTo>
                    <a:pt x="454" y="1524"/>
                  </a:lnTo>
                  <a:lnTo>
                    <a:pt x="447" y="1524"/>
                  </a:lnTo>
                  <a:lnTo>
                    <a:pt x="440" y="1524"/>
                  </a:lnTo>
                  <a:lnTo>
                    <a:pt x="434" y="1530"/>
                  </a:lnTo>
                  <a:lnTo>
                    <a:pt x="427" y="1524"/>
                  </a:lnTo>
                  <a:lnTo>
                    <a:pt x="420" y="1530"/>
                  </a:lnTo>
                  <a:lnTo>
                    <a:pt x="413" y="1524"/>
                  </a:lnTo>
                  <a:lnTo>
                    <a:pt x="386" y="1530"/>
                  </a:lnTo>
                  <a:lnTo>
                    <a:pt x="373" y="1530"/>
                  </a:lnTo>
                  <a:lnTo>
                    <a:pt x="373" y="1524"/>
                  </a:lnTo>
                  <a:lnTo>
                    <a:pt x="359" y="1510"/>
                  </a:lnTo>
                  <a:lnTo>
                    <a:pt x="359" y="1483"/>
                  </a:lnTo>
                  <a:lnTo>
                    <a:pt x="345" y="1469"/>
                  </a:lnTo>
                  <a:lnTo>
                    <a:pt x="345" y="1456"/>
                  </a:lnTo>
                  <a:lnTo>
                    <a:pt x="345" y="1442"/>
                  </a:lnTo>
                  <a:lnTo>
                    <a:pt x="332" y="1442"/>
                  </a:lnTo>
                  <a:lnTo>
                    <a:pt x="325" y="1449"/>
                  </a:lnTo>
                  <a:lnTo>
                    <a:pt x="318" y="1449"/>
                  </a:lnTo>
                  <a:lnTo>
                    <a:pt x="312" y="1456"/>
                  </a:lnTo>
                  <a:lnTo>
                    <a:pt x="312" y="1463"/>
                  </a:lnTo>
                  <a:lnTo>
                    <a:pt x="312" y="1476"/>
                  </a:lnTo>
                  <a:lnTo>
                    <a:pt x="298" y="1490"/>
                  </a:lnTo>
                  <a:lnTo>
                    <a:pt x="284" y="1497"/>
                  </a:lnTo>
                  <a:lnTo>
                    <a:pt x="278" y="1497"/>
                  </a:lnTo>
                  <a:lnTo>
                    <a:pt x="271" y="1497"/>
                  </a:lnTo>
                  <a:lnTo>
                    <a:pt x="264" y="1490"/>
                  </a:lnTo>
                  <a:lnTo>
                    <a:pt x="251" y="1497"/>
                  </a:lnTo>
                  <a:lnTo>
                    <a:pt x="251" y="1490"/>
                  </a:lnTo>
                  <a:lnTo>
                    <a:pt x="244" y="1490"/>
                  </a:lnTo>
                  <a:lnTo>
                    <a:pt x="244" y="1483"/>
                  </a:lnTo>
                  <a:lnTo>
                    <a:pt x="237" y="1476"/>
                  </a:lnTo>
                  <a:lnTo>
                    <a:pt x="244" y="1463"/>
                  </a:lnTo>
                  <a:lnTo>
                    <a:pt x="244" y="1456"/>
                  </a:lnTo>
                  <a:lnTo>
                    <a:pt x="251" y="1456"/>
                  </a:lnTo>
                  <a:lnTo>
                    <a:pt x="257" y="1456"/>
                  </a:lnTo>
                  <a:lnTo>
                    <a:pt x="264" y="1456"/>
                  </a:lnTo>
                  <a:lnTo>
                    <a:pt x="264" y="1449"/>
                  </a:lnTo>
                  <a:lnTo>
                    <a:pt x="257" y="1442"/>
                  </a:lnTo>
                  <a:lnTo>
                    <a:pt x="251" y="1436"/>
                  </a:lnTo>
                  <a:lnTo>
                    <a:pt x="251" y="1429"/>
                  </a:lnTo>
                  <a:lnTo>
                    <a:pt x="244" y="1415"/>
                  </a:lnTo>
                  <a:lnTo>
                    <a:pt x="237" y="1408"/>
                  </a:lnTo>
                  <a:lnTo>
                    <a:pt x="237" y="1402"/>
                  </a:lnTo>
                  <a:lnTo>
                    <a:pt x="230" y="1402"/>
                  </a:lnTo>
                  <a:lnTo>
                    <a:pt x="230" y="1408"/>
                  </a:lnTo>
                  <a:lnTo>
                    <a:pt x="237" y="1408"/>
                  </a:lnTo>
                  <a:lnTo>
                    <a:pt x="230" y="1408"/>
                  </a:lnTo>
                  <a:lnTo>
                    <a:pt x="224" y="1395"/>
                  </a:lnTo>
                  <a:lnTo>
                    <a:pt x="224" y="1381"/>
                  </a:lnTo>
                  <a:lnTo>
                    <a:pt x="217" y="1381"/>
                  </a:lnTo>
                  <a:lnTo>
                    <a:pt x="210" y="1381"/>
                  </a:lnTo>
                  <a:lnTo>
                    <a:pt x="210" y="1375"/>
                  </a:lnTo>
                  <a:lnTo>
                    <a:pt x="203" y="1375"/>
                  </a:lnTo>
                  <a:lnTo>
                    <a:pt x="210" y="1375"/>
                  </a:lnTo>
                  <a:lnTo>
                    <a:pt x="210" y="1368"/>
                  </a:lnTo>
                  <a:lnTo>
                    <a:pt x="210" y="1354"/>
                  </a:lnTo>
                  <a:lnTo>
                    <a:pt x="210" y="1361"/>
                  </a:lnTo>
                  <a:lnTo>
                    <a:pt x="210" y="1354"/>
                  </a:lnTo>
                  <a:lnTo>
                    <a:pt x="203" y="1341"/>
                  </a:lnTo>
                  <a:lnTo>
                    <a:pt x="203" y="1320"/>
                  </a:lnTo>
                  <a:lnTo>
                    <a:pt x="203" y="1314"/>
                  </a:lnTo>
                  <a:lnTo>
                    <a:pt x="210" y="1300"/>
                  </a:lnTo>
                  <a:lnTo>
                    <a:pt x="203" y="1293"/>
                  </a:lnTo>
                  <a:lnTo>
                    <a:pt x="210" y="1287"/>
                  </a:lnTo>
                  <a:lnTo>
                    <a:pt x="210" y="1266"/>
                  </a:lnTo>
                  <a:lnTo>
                    <a:pt x="210" y="1259"/>
                  </a:lnTo>
                  <a:lnTo>
                    <a:pt x="217" y="1259"/>
                  </a:lnTo>
                  <a:lnTo>
                    <a:pt x="217" y="1246"/>
                  </a:lnTo>
                  <a:lnTo>
                    <a:pt x="217" y="1232"/>
                  </a:lnTo>
                  <a:lnTo>
                    <a:pt x="210" y="1205"/>
                  </a:lnTo>
                  <a:lnTo>
                    <a:pt x="217" y="1205"/>
                  </a:lnTo>
                  <a:lnTo>
                    <a:pt x="224" y="1192"/>
                  </a:lnTo>
                  <a:lnTo>
                    <a:pt x="217" y="1185"/>
                  </a:lnTo>
                  <a:lnTo>
                    <a:pt x="224" y="1178"/>
                  </a:lnTo>
                  <a:lnTo>
                    <a:pt x="224" y="1171"/>
                  </a:lnTo>
                  <a:lnTo>
                    <a:pt x="230" y="1165"/>
                  </a:lnTo>
                  <a:lnTo>
                    <a:pt x="217" y="1158"/>
                  </a:lnTo>
                  <a:lnTo>
                    <a:pt x="203" y="1131"/>
                  </a:lnTo>
                  <a:lnTo>
                    <a:pt x="190" y="1124"/>
                  </a:lnTo>
                  <a:lnTo>
                    <a:pt x="190" y="1110"/>
                  </a:lnTo>
                  <a:lnTo>
                    <a:pt x="176" y="1110"/>
                  </a:lnTo>
                  <a:lnTo>
                    <a:pt x="169" y="1104"/>
                  </a:lnTo>
                  <a:lnTo>
                    <a:pt x="169" y="1097"/>
                  </a:lnTo>
                  <a:lnTo>
                    <a:pt x="169" y="1090"/>
                  </a:lnTo>
                  <a:lnTo>
                    <a:pt x="149" y="1077"/>
                  </a:lnTo>
                  <a:lnTo>
                    <a:pt x="135" y="1022"/>
                  </a:lnTo>
                  <a:lnTo>
                    <a:pt x="129" y="1016"/>
                  </a:lnTo>
                  <a:lnTo>
                    <a:pt x="122" y="1009"/>
                  </a:lnTo>
                  <a:lnTo>
                    <a:pt x="108" y="995"/>
                  </a:lnTo>
                  <a:lnTo>
                    <a:pt x="115" y="995"/>
                  </a:lnTo>
                  <a:lnTo>
                    <a:pt x="102" y="968"/>
                  </a:lnTo>
                  <a:lnTo>
                    <a:pt x="95" y="955"/>
                  </a:lnTo>
                  <a:lnTo>
                    <a:pt x="95" y="948"/>
                  </a:lnTo>
                  <a:lnTo>
                    <a:pt x="95" y="941"/>
                  </a:lnTo>
                  <a:lnTo>
                    <a:pt x="81" y="921"/>
                  </a:lnTo>
                  <a:lnTo>
                    <a:pt x="75" y="914"/>
                  </a:lnTo>
                  <a:lnTo>
                    <a:pt x="61" y="900"/>
                  </a:lnTo>
                  <a:lnTo>
                    <a:pt x="54" y="900"/>
                  </a:lnTo>
                  <a:lnTo>
                    <a:pt x="47" y="894"/>
                  </a:lnTo>
                  <a:lnTo>
                    <a:pt x="41" y="894"/>
                  </a:lnTo>
                  <a:lnTo>
                    <a:pt x="34" y="894"/>
                  </a:lnTo>
                  <a:lnTo>
                    <a:pt x="41" y="887"/>
                  </a:lnTo>
                  <a:lnTo>
                    <a:pt x="47" y="873"/>
                  </a:lnTo>
                  <a:lnTo>
                    <a:pt x="47" y="867"/>
                  </a:lnTo>
                  <a:lnTo>
                    <a:pt x="54" y="867"/>
                  </a:lnTo>
                  <a:lnTo>
                    <a:pt x="54" y="853"/>
                  </a:lnTo>
                  <a:lnTo>
                    <a:pt x="54" y="846"/>
                  </a:lnTo>
                  <a:lnTo>
                    <a:pt x="61" y="846"/>
                  </a:lnTo>
                  <a:lnTo>
                    <a:pt x="61" y="833"/>
                  </a:lnTo>
                  <a:lnTo>
                    <a:pt x="61" y="819"/>
                  </a:lnTo>
                  <a:lnTo>
                    <a:pt x="61" y="812"/>
                  </a:lnTo>
                  <a:lnTo>
                    <a:pt x="61" y="806"/>
                  </a:lnTo>
                  <a:lnTo>
                    <a:pt x="61" y="799"/>
                  </a:lnTo>
                  <a:lnTo>
                    <a:pt x="61" y="792"/>
                  </a:lnTo>
                  <a:lnTo>
                    <a:pt x="61" y="785"/>
                  </a:lnTo>
                  <a:lnTo>
                    <a:pt x="61" y="772"/>
                  </a:lnTo>
                  <a:lnTo>
                    <a:pt x="47" y="765"/>
                  </a:lnTo>
                  <a:lnTo>
                    <a:pt x="34" y="772"/>
                  </a:lnTo>
                  <a:lnTo>
                    <a:pt x="20" y="772"/>
                  </a:lnTo>
                  <a:lnTo>
                    <a:pt x="14" y="745"/>
                  </a:lnTo>
                  <a:lnTo>
                    <a:pt x="7" y="724"/>
                  </a:lnTo>
                  <a:lnTo>
                    <a:pt x="0" y="724"/>
                  </a:lnTo>
                  <a:lnTo>
                    <a:pt x="0" y="711"/>
                  </a:lnTo>
                  <a:lnTo>
                    <a:pt x="0" y="697"/>
                  </a:lnTo>
                  <a:lnTo>
                    <a:pt x="7" y="684"/>
                  </a:lnTo>
                  <a:lnTo>
                    <a:pt x="7" y="677"/>
                  </a:lnTo>
                  <a:lnTo>
                    <a:pt x="14" y="677"/>
                  </a:lnTo>
                  <a:lnTo>
                    <a:pt x="27" y="684"/>
                  </a:lnTo>
                  <a:lnTo>
                    <a:pt x="41" y="684"/>
                  </a:lnTo>
                  <a:lnTo>
                    <a:pt x="54" y="677"/>
                  </a:lnTo>
                  <a:lnTo>
                    <a:pt x="61" y="677"/>
                  </a:lnTo>
                  <a:lnTo>
                    <a:pt x="68" y="677"/>
                  </a:lnTo>
                  <a:lnTo>
                    <a:pt x="95" y="650"/>
                  </a:lnTo>
                  <a:lnTo>
                    <a:pt x="102" y="643"/>
                  </a:lnTo>
                  <a:lnTo>
                    <a:pt x="95" y="636"/>
                  </a:lnTo>
                  <a:lnTo>
                    <a:pt x="102" y="636"/>
                  </a:lnTo>
                  <a:lnTo>
                    <a:pt x="102" y="629"/>
                  </a:lnTo>
                  <a:lnTo>
                    <a:pt x="95" y="629"/>
                  </a:lnTo>
                  <a:lnTo>
                    <a:pt x="95" y="623"/>
                  </a:lnTo>
                  <a:lnTo>
                    <a:pt x="88" y="616"/>
                  </a:lnTo>
                  <a:lnTo>
                    <a:pt x="81" y="609"/>
                  </a:lnTo>
                  <a:lnTo>
                    <a:pt x="81" y="602"/>
                  </a:lnTo>
                  <a:lnTo>
                    <a:pt x="75" y="602"/>
                  </a:lnTo>
                  <a:lnTo>
                    <a:pt x="75" y="596"/>
                  </a:lnTo>
                  <a:lnTo>
                    <a:pt x="68" y="596"/>
                  </a:lnTo>
                  <a:lnTo>
                    <a:pt x="61" y="589"/>
                  </a:lnTo>
                  <a:lnTo>
                    <a:pt x="61" y="582"/>
                  </a:lnTo>
                  <a:lnTo>
                    <a:pt x="68" y="569"/>
                  </a:lnTo>
                  <a:lnTo>
                    <a:pt x="75" y="569"/>
                  </a:lnTo>
                  <a:lnTo>
                    <a:pt x="75" y="575"/>
                  </a:lnTo>
                  <a:lnTo>
                    <a:pt x="81" y="575"/>
                  </a:lnTo>
                  <a:lnTo>
                    <a:pt x="88" y="575"/>
                  </a:lnTo>
                  <a:lnTo>
                    <a:pt x="88" y="569"/>
                  </a:lnTo>
                  <a:lnTo>
                    <a:pt x="88" y="562"/>
                  </a:lnTo>
                  <a:lnTo>
                    <a:pt x="115" y="569"/>
                  </a:lnTo>
                  <a:lnTo>
                    <a:pt x="122" y="575"/>
                  </a:lnTo>
                  <a:lnTo>
                    <a:pt x="129" y="575"/>
                  </a:lnTo>
                  <a:lnTo>
                    <a:pt x="135" y="582"/>
                  </a:lnTo>
                  <a:lnTo>
                    <a:pt x="135" y="575"/>
                  </a:lnTo>
                  <a:lnTo>
                    <a:pt x="135" y="569"/>
                  </a:lnTo>
                  <a:lnTo>
                    <a:pt x="135" y="562"/>
                  </a:lnTo>
                  <a:lnTo>
                    <a:pt x="135" y="555"/>
                  </a:lnTo>
                  <a:lnTo>
                    <a:pt x="129" y="555"/>
                  </a:lnTo>
                  <a:lnTo>
                    <a:pt x="129" y="541"/>
                  </a:lnTo>
                  <a:lnTo>
                    <a:pt x="129" y="535"/>
                  </a:lnTo>
                  <a:lnTo>
                    <a:pt x="135" y="535"/>
                  </a:lnTo>
                  <a:lnTo>
                    <a:pt x="135" y="528"/>
                  </a:lnTo>
                  <a:lnTo>
                    <a:pt x="142" y="528"/>
                  </a:lnTo>
                  <a:lnTo>
                    <a:pt x="142" y="514"/>
                  </a:lnTo>
                  <a:lnTo>
                    <a:pt x="149" y="514"/>
                  </a:lnTo>
                  <a:lnTo>
                    <a:pt x="156" y="521"/>
                  </a:lnTo>
                  <a:lnTo>
                    <a:pt x="156" y="528"/>
                  </a:lnTo>
                  <a:lnTo>
                    <a:pt x="163" y="535"/>
                  </a:lnTo>
                  <a:lnTo>
                    <a:pt x="176" y="541"/>
                  </a:lnTo>
                  <a:lnTo>
                    <a:pt x="183" y="548"/>
                  </a:lnTo>
                  <a:lnTo>
                    <a:pt x="190" y="562"/>
                  </a:lnTo>
                  <a:lnTo>
                    <a:pt x="203" y="569"/>
                  </a:lnTo>
                  <a:lnTo>
                    <a:pt x="217" y="575"/>
                  </a:lnTo>
                  <a:lnTo>
                    <a:pt x="224" y="575"/>
                  </a:lnTo>
                  <a:lnTo>
                    <a:pt x="230" y="575"/>
                  </a:lnTo>
                  <a:lnTo>
                    <a:pt x="244" y="569"/>
                  </a:lnTo>
                  <a:lnTo>
                    <a:pt x="251" y="562"/>
                  </a:lnTo>
                  <a:lnTo>
                    <a:pt x="257" y="555"/>
                  </a:lnTo>
                  <a:lnTo>
                    <a:pt x="264" y="528"/>
                  </a:lnTo>
                  <a:lnTo>
                    <a:pt x="278" y="521"/>
                  </a:lnTo>
                  <a:lnTo>
                    <a:pt x="291" y="521"/>
                  </a:lnTo>
                  <a:lnTo>
                    <a:pt x="298" y="521"/>
                  </a:lnTo>
                  <a:lnTo>
                    <a:pt x="305" y="521"/>
                  </a:lnTo>
                  <a:lnTo>
                    <a:pt x="305" y="514"/>
                  </a:lnTo>
                  <a:lnTo>
                    <a:pt x="305" y="508"/>
                  </a:lnTo>
                  <a:lnTo>
                    <a:pt x="305" y="501"/>
                  </a:lnTo>
                  <a:lnTo>
                    <a:pt x="312" y="501"/>
                  </a:lnTo>
                  <a:lnTo>
                    <a:pt x="312" y="480"/>
                  </a:lnTo>
                  <a:lnTo>
                    <a:pt x="312" y="474"/>
                  </a:lnTo>
                  <a:lnTo>
                    <a:pt x="318" y="467"/>
                  </a:lnTo>
                  <a:lnTo>
                    <a:pt x="318" y="453"/>
                  </a:lnTo>
                  <a:lnTo>
                    <a:pt x="318" y="447"/>
                  </a:lnTo>
                  <a:lnTo>
                    <a:pt x="318" y="433"/>
                  </a:lnTo>
                  <a:lnTo>
                    <a:pt x="318" y="426"/>
                  </a:lnTo>
                  <a:lnTo>
                    <a:pt x="312" y="399"/>
                  </a:lnTo>
                  <a:lnTo>
                    <a:pt x="312" y="379"/>
                  </a:lnTo>
                  <a:lnTo>
                    <a:pt x="305" y="379"/>
                  </a:lnTo>
                  <a:lnTo>
                    <a:pt x="305" y="372"/>
                  </a:lnTo>
                  <a:lnTo>
                    <a:pt x="312" y="365"/>
                  </a:lnTo>
                  <a:lnTo>
                    <a:pt x="312" y="359"/>
                  </a:lnTo>
                  <a:lnTo>
                    <a:pt x="305" y="365"/>
                  </a:lnTo>
                  <a:lnTo>
                    <a:pt x="305" y="359"/>
                  </a:lnTo>
                  <a:lnTo>
                    <a:pt x="305" y="345"/>
                  </a:lnTo>
                  <a:lnTo>
                    <a:pt x="305" y="338"/>
                  </a:lnTo>
                  <a:lnTo>
                    <a:pt x="312" y="331"/>
                  </a:lnTo>
                  <a:lnTo>
                    <a:pt x="312" y="311"/>
                  </a:lnTo>
                  <a:lnTo>
                    <a:pt x="318" y="311"/>
                  </a:lnTo>
                  <a:lnTo>
                    <a:pt x="312" y="304"/>
                  </a:lnTo>
                  <a:lnTo>
                    <a:pt x="318" y="298"/>
                  </a:lnTo>
                  <a:lnTo>
                    <a:pt x="312" y="291"/>
                  </a:lnTo>
                  <a:lnTo>
                    <a:pt x="318" y="284"/>
                  </a:lnTo>
                  <a:lnTo>
                    <a:pt x="325" y="277"/>
                  </a:lnTo>
                  <a:lnTo>
                    <a:pt x="318" y="270"/>
                  </a:lnTo>
                  <a:lnTo>
                    <a:pt x="332" y="270"/>
                  </a:lnTo>
                  <a:lnTo>
                    <a:pt x="332" y="264"/>
                  </a:lnTo>
                  <a:lnTo>
                    <a:pt x="332" y="257"/>
                  </a:lnTo>
                  <a:lnTo>
                    <a:pt x="339" y="250"/>
                  </a:lnTo>
                  <a:lnTo>
                    <a:pt x="339" y="243"/>
                  </a:lnTo>
                  <a:lnTo>
                    <a:pt x="345" y="250"/>
                  </a:lnTo>
                  <a:lnTo>
                    <a:pt x="352" y="250"/>
                  </a:lnTo>
                  <a:lnTo>
                    <a:pt x="359" y="250"/>
                  </a:lnTo>
                  <a:lnTo>
                    <a:pt x="352" y="257"/>
                  </a:lnTo>
                  <a:lnTo>
                    <a:pt x="345" y="270"/>
                  </a:lnTo>
                  <a:lnTo>
                    <a:pt x="359" y="284"/>
                  </a:lnTo>
                  <a:lnTo>
                    <a:pt x="366" y="291"/>
                  </a:lnTo>
                  <a:lnTo>
                    <a:pt x="373" y="298"/>
                  </a:lnTo>
                  <a:lnTo>
                    <a:pt x="386" y="298"/>
                  </a:lnTo>
                  <a:lnTo>
                    <a:pt x="393" y="298"/>
                  </a:lnTo>
                  <a:lnTo>
                    <a:pt x="386" y="284"/>
                  </a:lnTo>
                  <a:lnTo>
                    <a:pt x="393" y="291"/>
                  </a:lnTo>
                  <a:lnTo>
                    <a:pt x="393" y="284"/>
                  </a:lnTo>
                  <a:lnTo>
                    <a:pt x="400" y="284"/>
                  </a:lnTo>
                  <a:lnTo>
                    <a:pt x="393" y="277"/>
                  </a:lnTo>
                  <a:lnTo>
                    <a:pt x="406" y="277"/>
                  </a:lnTo>
                  <a:lnTo>
                    <a:pt x="413" y="304"/>
                  </a:lnTo>
                  <a:lnTo>
                    <a:pt x="420" y="298"/>
                  </a:lnTo>
                  <a:lnTo>
                    <a:pt x="427" y="298"/>
                  </a:lnTo>
                  <a:lnTo>
                    <a:pt x="406" y="270"/>
                  </a:lnTo>
                  <a:lnTo>
                    <a:pt x="406" y="264"/>
                  </a:lnTo>
                  <a:lnTo>
                    <a:pt x="413" y="264"/>
                  </a:lnTo>
                  <a:lnTo>
                    <a:pt x="420" y="264"/>
                  </a:lnTo>
                  <a:lnTo>
                    <a:pt x="427" y="257"/>
                  </a:lnTo>
                  <a:lnTo>
                    <a:pt x="420" y="250"/>
                  </a:lnTo>
                  <a:lnTo>
                    <a:pt x="427" y="250"/>
                  </a:lnTo>
                  <a:lnTo>
                    <a:pt x="427" y="243"/>
                  </a:lnTo>
                  <a:lnTo>
                    <a:pt x="434" y="243"/>
                  </a:lnTo>
                  <a:lnTo>
                    <a:pt x="434" y="250"/>
                  </a:lnTo>
                  <a:lnTo>
                    <a:pt x="434" y="257"/>
                  </a:lnTo>
                  <a:lnTo>
                    <a:pt x="440" y="257"/>
                  </a:lnTo>
                  <a:lnTo>
                    <a:pt x="440" y="250"/>
                  </a:lnTo>
                  <a:lnTo>
                    <a:pt x="447" y="250"/>
                  </a:lnTo>
                  <a:lnTo>
                    <a:pt x="461" y="243"/>
                  </a:lnTo>
                  <a:lnTo>
                    <a:pt x="467" y="250"/>
                  </a:lnTo>
                  <a:lnTo>
                    <a:pt x="474" y="243"/>
                  </a:lnTo>
                  <a:lnTo>
                    <a:pt x="481" y="243"/>
                  </a:lnTo>
                  <a:lnTo>
                    <a:pt x="488" y="243"/>
                  </a:lnTo>
                  <a:lnTo>
                    <a:pt x="494" y="250"/>
                  </a:lnTo>
                  <a:lnTo>
                    <a:pt x="501" y="243"/>
                  </a:lnTo>
                  <a:lnTo>
                    <a:pt x="508" y="243"/>
                  </a:lnTo>
                  <a:lnTo>
                    <a:pt x="515" y="243"/>
                  </a:lnTo>
                  <a:lnTo>
                    <a:pt x="522" y="250"/>
                  </a:lnTo>
                  <a:lnTo>
                    <a:pt x="522" y="257"/>
                  </a:lnTo>
                  <a:lnTo>
                    <a:pt x="528" y="250"/>
                  </a:lnTo>
                  <a:lnTo>
                    <a:pt x="535" y="257"/>
                  </a:lnTo>
                  <a:lnTo>
                    <a:pt x="542" y="257"/>
                  </a:lnTo>
                  <a:lnTo>
                    <a:pt x="542" y="264"/>
                  </a:lnTo>
                  <a:lnTo>
                    <a:pt x="549" y="270"/>
                  </a:lnTo>
                  <a:lnTo>
                    <a:pt x="555" y="264"/>
                  </a:lnTo>
                  <a:lnTo>
                    <a:pt x="562" y="270"/>
                  </a:lnTo>
                  <a:lnTo>
                    <a:pt x="569" y="270"/>
                  </a:lnTo>
                  <a:lnTo>
                    <a:pt x="576" y="264"/>
                  </a:lnTo>
                  <a:lnTo>
                    <a:pt x="576" y="243"/>
                  </a:lnTo>
                  <a:lnTo>
                    <a:pt x="569" y="230"/>
                  </a:lnTo>
                  <a:lnTo>
                    <a:pt x="562" y="223"/>
                  </a:lnTo>
                  <a:lnTo>
                    <a:pt x="555" y="216"/>
                  </a:lnTo>
                  <a:lnTo>
                    <a:pt x="542" y="210"/>
                  </a:lnTo>
                  <a:lnTo>
                    <a:pt x="549" y="196"/>
                  </a:lnTo>
                  <a:lnTo>
                    <a:pt x="549" y="189"/>
                  </a:lnTo>
                  <a:lnTo>
                    <a:pt x="555" y="182"/>
                  </a:lnTo>
                  <a:lnTo>
                    <a:pt x="549" y="176"/>
                  </a:lnTo>
                  <a:lnTo>
                    <a:pt x="542" y="162"/>
                  </a:lnTo>
                  <a:lnTo>
                    <a:pt x="549" y="142"/>
                  </a:lnTo>
                  <a:lnTo>
                    <a:pt x="555" y="135"/>
                  </a:lnTo>
                  <a:lnTo>
                    <a:pt x="562" y="149"/>
                  </a:lnTo>
                  <a:lnTo>
                    <a:pt x="569" y="149"/>
                  </a:lnTo>
                  <a:lnTo>
                    <a:pt x="569" y="162"/>
                  </a:lnTo>
                  <a:lnTo>
                    <a:pt x="583" y="176"/>
                  </a:lnTo>
                  <a:lnTo>
                    <a:pt x="596" y="169"/>
                  </a:lnTo>
                  <a:lnTo>
                    <a:pt x="603" y="162"/>
                  </a:lnTo>
                  <a:lnTo>
                    <a:pt x="610" y="162"/>
                  </a:lnTo>
                  <a:lnTo>
                    <a:pt x="616" y="155"/>
                  </a:lnTo>
                  <a:lnTo>
                    <a:pt x="623" y="155"/>
                  </a:lnTo>
                  <a:lnTo>
                    <a:pt x="637" y="149"/>
                  </a:lnTo>
                  <a:lnTo>
                    <a:pt x="637" y="142"/>
                  </a:lnTo>
                  <a:lnTo>
                    <a:pt x="643" y="135"/>
                  </a:lnTo>
                  <a:lnTo>
                    <a:pt x="650" y="142"/>
                  </a:lnTo>
                  <a:lnTo>
                    <a:pt x="650" y="149"/>
                  </a:lnTo>
                  <a:lnTo>
                    <a:pt x="657" y="155"/>
                  </a:lnTo>
                  <a:lnTo>
                    <a:pt x="664" y="149"/>
                  </a:lnTo>
                  <a:lnTo>
                    <a:pt x="671" y="142"/>
                  </a:lnTo>
                  <a:lnTo>
                    <a:pt x="684" y="135"/>
                  </a:lnTo>
                  <a:lnTo>
                    <a:pt x="684" y="128"/>
                  </a:lnTo>
                  <a:lnTo>
                    <a:pt x="684" y="121"/>
                  </a:lnTo>
                  <a:lnTo>
                    <a:pt x="677" y="121"/>
                  </a:lnTo>
                  <a:lnTo>
                    <a:pt x="671" y="108"/>
                  </a:lnTo>
                  <a:lnTo>
                    <a:pt x="664" y="101"/>
                  </a:lnTo>
                  <a:lnTo>
                    <a:pt x="657" y="88"/>
                  </a:lnTo>
                  <a:lnTo>
                    <a:pt x="657" y="81"/>
                  </a:lnTo>
                  <a:lnTo>
                    <a:pt x="657" y="67"/>
                  </a:lnTo>
                  <a:lnTo>
                    <a:pt x="671" y="54"/>
                  </a:lnTo>
                  <a:lnTo>
                    <a:pt x="684" y="60"/>
                  </a:lnTo>
                  <a:lnTo>
                    <a:pt x="691" y="60"/>
                  </a:lnTo>
                  <a:lnTo>
                    <a:pt x="698" y="67"/>
                  </a:lnTo>
                  <a:lnTo>
                    <a:pt x="704" y="74"/>
                  </a:lnTo>
                  <a:lnTo>
                    <a:pt x="711" y="81"/>
                  </a:lnTo>
                  <a:lnTo>
                    <a:pt x="704" y="88"/>
                  </a:lnTo>
                  <a:lnTo>
                    <a:pt x="711" y="94"/>
                  </a:lnTo>
                  <a:lnTo>
                    <a:pt x="718" y="101"/>
                  </a:lnTo>
                  <a:lnTo>
                    <a:pt x="725" y="108"/>
                  </a:lnTo>
                  <a:lnTo>
                    <a:pt x="732" y="101"/>
                  </a:lnTo>
                  <a:lnTo>
                    <a:pt x="738" y="101"/>
                  </a:lnTo>
                  <a:lnTo>
                    <a:pt x="745" y="94"/>
                  </a:lnTo>
                  <a:lnTo>
                    <a:pt x="759" y="101"/>
                  </a:lnTo>
                  <a:lnTo>
                    <a:pt x="759" y="88"/>
                  </a:lnTo>
                  <a:lnTo>
                    <a:pt x="765" y="74"/>
                  </a:lnTo>
                  <a:lnTo>
                    <a:pt x="765" y="67"/>
                  </a:lnTo>
                  <a:lnTo>
                    <a:pt x="759" y="54"/>
                  </a:lnTo>
                  <a:lnTo>
                    <a:pt x="759" y="40"/>
                  </a:lnTo>
                  <a:lnTo>
                    <a:pt x="765" y="33"/>
                  </a:lnTo>
                  <a:lnTo>
                    <a:pt x="772" y="27"/>
                  </a:lnTo>
                  <a:lnTo>
                    <a:pt x="779" y="20"/>
                  </a:lnTo>
                  <a:lnTo>
                    <a:pt x="792" y="33"/>
                  </a:lnTo>
                  <a:lnTo>
                    <a:pt x="813" y="33"/>
                  </a:lnTo>
                  <a:lnTo>
                    <a:pt x="813" y="40"/>
                  </a:lnTo>
                  <a:lnTo>
                    <a:pt x="820" y="47"/>
                  </a:lnTo>
                  <a:lnTo>
                    <a:pt x="826" y="47"/>
                  </a:lnTo>
                  <a:lnTo>
                    <a:pt x="853" y="33"/>
                  </a:lnTo>
                  <a:lnTo>
                    <a:pt x="867" y="33"/>
                  </a:lnTo>
                  <a:lnTo>
                    <a:pt x="867" y="27"/>
                  </a:lnTo>
                  <a:lnTo>
                    <a:pt x="874" y="6"/>
                  </a:lnTo>
                  <a:lnTo>
                    <a:pt x="881" y="0"/>
                  </a:lnTo>
                  <a:lnTo>
                    <a:pt x="901" y="0"/>
                  </a:lnTo>
                  <a:lnTo>
                    <a:pt x="908" y="6"/>
                  </a:lnTo>
                  <a:lnTo>
                    <a:pt x="921" y="6"/>
                  </a:lnTo>
                  <a:lnTo>
                    <a:pt x="928" y="13"/>
                  </a:lnTo>
                  <a:lnTo>
                    <a:pt x="935" y="13"/>
                  </a:lnTo>
                  <a:lnTo>
                    <a:pt x="935" y="20"/>
                  </a:lnTo>
                  <a:lnTo>
                    <a:pt x="941" y="27"/>
                  </a:lnTo>
                  <a:lnTo>
                    <a:pt x="955" y="33"/>
                  </a:lnTo>
                  <a:lnTo>
                    <a:pt x="962" y="33"/>
                  </a:lnTo>
                  <a:lnTo>
                    <a:pt x="962" y="40"/>
                  </a:lnTo>
                  <a:lnTo>
                    <a:pt x="969" y="47"/>
                  </a:lnTo>
                  <a:lnTo>
                    <a:pt x="975" y="54"/>
                  </a:lnTo>
                  <a:lnTo>
                    <a:pt x="982" y="67"/>
                  </a:lnTo>
                  <a:lnTo>
                    <a:pt x="996" y="67"/>
                  </a:lnTo>
                  <a:lnTo>
                    <a:pt x="1009" y="74"/>
                  </a:lnTo>
                  <a:lnTo>
                    <a:pt x="1023" y="74"/>
                  </a:lnTo>
                  <a:lnTo>
                    <a:pt x="1030" y="81"/>
                  </a:lnTo>
                  <a:lnTo>
                    <a:pt x="1036" y="74"/>
                  </a:lnTo>
                  <a:lnTo>
                    <a:pt x="1043" y="74"/>
                  </a:lnTo>
                  <a:lnTo>
                    <a:pt x="1050" y="67"/>
                  </a:lnTo>
                  <a:lnTo>
                    <a:pt x="1043" y="54"/>
                  </a:lnTo>
                  <a:lnTo>
                    <a:pt x="1050" y="54"/>
                  </a:lnTo>
                  <a:lnTo>
                    <a:pt x="1057" y="67"/>
                  </a:lnTo>
                  <a:lnTo>
                    <a:pt x="1063" y="67"/>
                  </a:lnTo>
                  <a:lnTo>
                    <a:pt x="1070" y="67"/>
                  </a:lnTo>
                  <a:lnTo>
                    <a:pt x="1077" y="74"/>
                  </a:lnTo>
                  <a:lnTo>
                    <a:pt x="1084" y="74"/>
                  </a:lnTo>
                  <a:lnTo>
                    <a:pt x="1084" y="81"/>
                  </a:lnTo>
                  <a:lnTo>
                    <a:pt x="1091" y="81"/>
                  </a:lnTo>
                  <a:lnTo>
                    <a:pt x="1091" y="101"/>
                  </a:lnTo>
                  <a:lnTo>
                    <a:pt x="1097" y="108"/>
                  </a:lnTo>
                  <a:lnTo>
                    <a:pt x="1097" y="115"/>
                  </a:lnTo>
                  <a:lnTo>
                    <a:pt x="1097" y="121"/>
                  </a:lnTo>
                  <a:lnTo>
                    <a:pt x="1097" y="128"/>
                  </a:lnTo>
                  <a:lnTo>
                    <a:pt x="1104" y="135"/>
                  </a:lnTo>
                  <a:lnTo>
                    <a:pt x="1104" y="142"/>
                  </a:lnTo>
                  <a:lnTo>
                    <a:pt x="1111" y="142"/>
                  </a:lnTo>
                  <a:lnTo>
                    <a:pt x="1118" y="155"/>
                  </a:lnTo>
                  <a:lnTo>
                    <a:pt x="1118" y="162"/>
                  </a:lnTo>
                  <a:lnTo>
                    <a:pt x="1118" y="169"/>
                  </a:lnTo>
                  <a:lnTo>
                    <a:pt x="1111" y="169"/>
                  </a:lnTo>
                  <a:lnTo>
                    <a:pt x="1124" y="182"/>
                  </a:lnTo>
                  <a:lnTo>
                    <a:pt x="1118" y="189"/>
                  </a:lnTo>
                  <a:lnTo>
                    <a:pt x="1124" y="189"/>
                  </a:lnTo>
                  <a:lnTo>
                    <a:pt x="1118" y="189"/>
                  </a:lnTo>
                  <a:lnTo>
                    <a:pt x="1124" y="189"/>
                  </a:lnTo>
                  <a:lnTo>
                    <a:pt x="1124" y="203"/>
                  </a:lnTo>
                  <a:lnTo>
                    <a:pt x="1131" y="203"/>
                  </a:lnTo>
                  <a:lnTo>
                    <a:pt x="1124" y="203"/>
                  </a:lnTo>
                  <a:lnTo>
                    <a:pt x="1124" y="210"/>
                  </a:lnTo>
                  <a:lnTo>
                    <a:pt x="1138" y="216"/>
                  </a:lnTo>
                  <a:lnTo>
                    <a:pt x="1138" y="223"/>
                  </a:lnTo>
                  <a:lnTo>
                    <a:pt x="1138" y="230"/>
                  </a:lnTo>
                  <a:lnTo>
                    <a:pt x="1138" y="237"/>
                  </a:lnTo>
                  <a:lnTo>
                    <a:pt x="1138" y="243"/>
                  </a:lnTo>
                  <a:lnTo>
                    <a:pt x="1145" y="243"/>
                  </a:lnTo>
                  <a:lnTo>
                    <a:pt x="1145" y="257"/>
                  </a:lnTo>
                  <a:lnTo>
                    <a:pt x="1145" y="264"/>
                  </a:lnTo>
                  <a:lnTo>
                    <a:pt x="1151" y="270"/>
                  </a:lnTo>
                  <a:lnTo>
                    <a:pt x="1158" y="264"/>
                  </a:lnTo>
                  <a:lnTo>
                    <a:pt x="1158" y="257"/>
                  </a:lnTo>
                  <a:lnTo>
                    <a:pt x="1165" y="270"/>
                  </a:lnTo>
                  <a:lnTo>
                    <a:pt x="1172" y="277"/>
                  </a:lnTo>
                  <a:lnTo>
                    <a:pt x="1179" y="284"/>
                  </a:lnTo>
                  <a:lnTo>
                    <a:pt x="1185" y="291"/>
                  </a:lnTo>
                  <a:lnTo>
                    <a:pt x="1199" y="291"/>
                  </a:lnTo>
                  <a:lnTo>
                    <a:pt x="1199" y="298"/>
                  </a:lnTo>
                  <a:lnTo>
                    <a:pt x="1212" y="298"/>
                  </a:lnTo>
                  <a:lnTo>
                    <a:pt x="1212" y="304"/>
                  </a:lnTo>
                  <a:lnTo>
                    <a:pt x="1219" y="311"/>
                  </a:lnTo>
                  <a:lnTo>
                    <a:pt x="1226" y="318"/>
                  </a:lnTo>
                  <a:lnTo>
                    <a:pt x="1226" y="325"/>
                  </a:lnTo>
                  <a:lnTo>
                    <a:pt x="1233" y="331"/>
                  </a:lnTo>
                  <a:lnTo>
                    <a:pt x="1233" y="338"/>
                  </a:lnTo>
                  <a:lnTo>
                    <a:pt x="1233" y="331"/>
                  </a:lnTo>
                  <a:lnTo>
                    <a:pt x="1246" y="345"/>
                  </a:lnTo>
                  <a:lnTo>
                    <a:pt x="1253" y="352"/>
                  </a:lnTo>
                  <a:lnTo>
                    <a:pt x="1260" y="359"/>
                  </a:lnTo>
                  <a:lnTo>
                    <a:pt x="1273" y="372"/>
                  </a:lnTo>
                  <a:lnTo>
                    <a:pt x="1280" y="379"/>
                  </a:lnTo>
                  <a:lnTo>
                    <a:pt x="1280" y="386"/>
                  </a:lnTo>
                  <a:lnTo>
                    <a:pt x="1273" y="386"/>
                  </a:lnTo>
                  <a:lnTo>
                    <a:pt x="1260" y="386"/>
                  </a:lnTo>
                  <a:lnTo>
                    <a:pt x="1260" y="392"/>
                  </a:lnTo>
                  <a:lnTo>
                    <a:pt x="1253" y="399"/>
                  </a:lnTo>
                  <a:lnTo>
                    <a:pt x="1260" y="419"/>
                  </a:lnTo>
                  <a:lnTo>
                    <a:pt x="1267" y="433"/>
                  </a:lnTo>
                  <a:lnTo>
                    <a:pt x="1273" y="426"/>
                  </a:lnTo>
                  <a:lnTo>
                    <a:pt x="1273" y="413"/>
                  </a:lnTo>
                  <a:lnTo>
                    <a:pt x="1280" y="392"/>
                  </a:lnTo>
                  <a:lnTo>
                    <a:pt x="1287" y="392"/>
                  </a:lnTo>
                  <a:lnTo>
                    <a:pt x="1300" y="399"/>
                  </a:lnTo>
                  <a:lnTo>
                    <a:pt x="1314" y="413"/>
                  </a:lnTo>
                  <a:lnTo>
                    <a:pt x="1314" y="426"/>
                  </a:lnTo>
                  <a:lnTo>
                    <a:pt x="1328" y="433"/>
                  </a:lnTo>
                  <a:lnTo>
                    <a:pt x="1334" y="440"/>
                  </a:lnTo>
                  <a:lnTo>
                    <a:pt x="1341" y="447"/>
                  </a:lnTo>
                  <a:lnTo>
                    <a:pt x="1355" y="460"/>
                  </a:lnTo>
                  <a:lnTo>
                    <a:pt x="1361" y="467"/>
                  </a:lnTo>
                  <a:lnTo>
                    <a:pt x="1368" y="467"/>
                  </a:lnTo>
                  <a:lnTo>
                    <a:pt x="1375" y="474"/>
                  </a:lnTo>
                  <a:lnTo>
                    <a:pt x="1395" y="501"/>
                  </a:lnTo>
                  <a:lnTo>
                    <a:pt x="1402" y="501"/>
                  </a:lnTo>
                  <a:lnTo>
                    <a:pt x="1422" y="528"/>
                  </a:lnTo>
                  <a:lnTo>
                    <a:pt x="1429" y="521"/>
                  </a:lnTo>
                  <a:lnTo>
                    <a:pt x="1436" y="514"/>
                  </a:lnTo>
                  <a:lnTo>
                    <a:pt x="1443" y="514"/>
                  </a:lnTo>
                  <a:lnTo>
                    <a:pt x="1449" y="508"/>
                  </a:lnTo>
                  <a:lnTo>
                    <a:pt x="1483" y="535"/>
                  </a:lnTo>
                  <a:lnTo>
                    <a:pt x="1510" y="514"/>
                  </a:lnTo>
                  <a:close/>
                </a:path>
              </a:pathLst>
            </a:custGeom>
            <a:solidFill>
              <a:srgbClr val="001F5A"/>
            </a:solidFill>
            <a:ln w="0">
              <a:solidFill>
                <a:srgbClr val="7F7F7F"/>
              </a:solidFill>
              <a:prstDash val="solid"/>
              <a:round/>
              <a:headEnd/>
              <a:tailEnd/>
            </a:ln>
          </p:spPr>
          <p:txBody>
            <a:bodyPr lIns="100796" tIns="50398" rIns="100796" bIns="50398"/>
            <a:lstStyle/>
            <a:p>
              <a:endParaRPr lang="es-ES" sz="2004" dirty="0"/>
            </a:p>
          </p:txBody>
        </p:sp>
        <p:sp>
          <p:nvSpPr>
            <p:cNvPr id="8204" name="albacete">
              <a:extLst>
                <a:ext uri="{FF2B5EF4-FFF2-40B4-BE49-F238E27FC236}">
                  <a16:creationId xmlns:a16="http://schemas.microsoft.com/office/drawing/2014/main" id="{94B81A6F-36A7-96E9-8FCB-BF0703A03CF9}"/>
                </a:ext>
              </a:extLst>
            </p:cNvPr>
            <p:cNvSpPr>
              <a:spLocks/>
            </p:cNvSpPr>
            <p:nvPr/>
          </p:nvSpPr>
          <p:spPr bwMode="auto">
            <a:xfrm>
              <a:off x="14382591" y="7406248"/>
              <a:ext cx="652566" cy="640964"/>
            </a:xfrm>
            <a:custGeom>
              <a:avLst/>
              <a:gdLst>
                <a:gd name="T0" fmla="*/ 2147483647 w 1754"/>
                <a:gd name="T1" fmla="*/ 2147483647 h 1605"/>
                <a:gd name="T2" fmla="*/ 2147483647 w 1754"/>
                <a:gd name="T3" fmla="*/ 2147483647 h 1605"/>
                <a:gd name="T4" fmla="*/ 2147483647 w 1754"/>
                <a:gd name="T5" fmla="*/ 2147483647 h 1605"/>
                <a:gd name="T6" fmla="*/ 2147483647 w 1754"/>
                <a:gd name="T7" fmla="*/ 2147483647 h 1605"/>
                <a:gd name="T8" fmla="*/ 2147483647 w 1754"/>
                <a:gd name="T9" fmla="*/ 2147483647 h 1605"/>
                <a:gd name="T10" fmla="*/ 2114904218 w 1754"/>
                <a:gd name="T11" fmla="*/ 2147483647 h 1605"/>
                <a:gd name="T12" fmla="*/ 2114904218 w 1754"/>
                <a:gd name="T13" fmla="*/ 2147483647 h 1605"/>
                <a:gd name="T14" fmla="*/ 2147483647 w 1754"/>
                <a:gd name="T15" fmla="*/ 2147483647 h 1605"/>
                <a:gd name="T16" fmla="*/ 2147483647 w 1754"/>
                <a:gd name="T17" fmla="*/ 2147483647 h 1605"/>
                <a:gd name="T18" fmla="*/ 2147483647 w 1754"/>
                <a:gd name="T19" fmla="*/ 2147483647 h 1605"/>
                <a:gd name="T20" fmla="*/ 2147483647 w 1754"/>
                <a:gd name="T21" fmla="*/ 2147483647 h 1605"/>
                <a:gd name="T22" fmla="*/ 2147483647 w 1754"/>
                <a:gd name="T23" fmla="*/ 2147483647 h 1605"/>
                <a:gd name="T24" fmla="*/ 2147483647 w 1754"/>
                <a:gd name="T25" fmla="*/ 2147483647 h 1605"/>
                <a:gd name="T26" fmla="*/ 2147483647 w 1754"/>
                <a:gd name="T27" fmla="*/ 2147483647 h 1605"/>
                <a:gd name="T28" fmla="*/ 2147483647 w 1754"/>
                <a:gd name="T29" fmla="*/ 2147483647 h 1605"/>
                <a:gd name="T30" fmla="*/ 2147483647 w 1754"/>
                <a:gd name="T31" fmla="*/ 2147483647 h 1605"/>
                <a:gd name="T32" fmla="*/ 2147483647 w 1754"/>
                <a:gd name="T33" fmla="*/ 2147483647 h 1605"/>
                <a:gd name="T34" fmla="*/ 2147483647 w 1754"/>
                <a:gd name="T35" fmla="*/ 2147483647 h 1605"/>
                <a:gd name="T36" fmla="*/ 2147483647 w 1754"/>
                <a:gd name="T37" fmla="*/ 2147483647 h 1605"/>
                <a:gd name="T38" fmla="*/ 2147483647 w 1754"/>
                <a:gd name="T39" fmla="*/ 2147483647 h 1605"/>
                <a:gd name="T40" fmla="*/ 2147483647 w 1754"/>
                <a:gd name="T41" fmla="*/ 807068313 h 1605"/>
                <a:gd name="T42" fmla="*/ 2147483647 w 1754"/>
                <a:gd name="T43" fmla="*/ 1241492452 h 1605"/>
                <a:gd name="T44" fmla="*/ 2147483647 w 1754"/>
                <a:gd name="T45" fmla="*/ 2147483647 h 1605"/>
                <a:gd name="T46" fmla="*/ 2147483647 w 1754"/>
                <a:gd name="T47" fmla="*/ 2147483647 h 1605"/>
                <a:gd name="T48" fmla="*/ 2147483647 w 1754"/>
                <a:gd name="T49" fmla="*/ 2147483647 h 1605"/>
                <a:gd name="T50" fmla="*/ 2147483647 w 1754"/>
                <a:gd name="T51" fmla="*/ 2147483647 h 1605"/>
                <a:gd name="T52" fmla="*/ 2147483647 w 1754"/>
                <a:gd name="T53" fmla="*/ 2147483647 h 1605"/>
                <a:gd name="T54" fmla="*/ 2147483647 w 1754"/>
                <a:gd name="T55" fmla="*/ 2147483647 h 1605"/>
                <a:gd name="T56" fmla="*/ 2147483647 w 1754"/>
                <a:gd name="T57" fmla="*/ 2147483647 h 1605"/>
                <a:gd name="T58" fmla="*/ 2147483647 w 1754"/>
                <a:gd name="T59" fmla="*/ 2147483647 h 1605"/>
                <a:gd name="T60" fmla="*/ 2147483647 w 1754"/>
                <a:gd name="T61" fmla="*/ 2147483647 h 1605"/>
                <a:gd name="T62" fmla="*/ 2147483647 w 1754"/>
                <a:gd name="T63" fmla="*/ 2147483647 h 1605"/>
                <a:gd name="T64" fmla="*/ 2147483647 w 1754"/>
                <a:gd name="T65" fmla="*/ 2147483647 h 1605"/>
                <a:gd name="T66" fmla="*/ 2147483647 w 1754"/>
                <a:gd name="T67" fmla="*/ 2147483647 h 1605"/>
                <a:gd name="T68" fmla="*/ 2147483647 w 1754"/>
                <a:gd name="T69" fmla="*/ 2147483647 h 1605"/>
                <a:gd name="T70" fmla="*/ 2147483647 w 1754"/>
                <a:gd name="T71" fmla="*/ 2147483647 h 1605"/>
                <a:gd name="T72" fmla="*/ 2147483647 w 1754"/>
                <a:gd name="T73" fmla="*/ 2147483647 h 1605"/>
                <a:gd name="T74" fmla="*/ 2147483647 w 1754"/>
                <a:gd name="T75" fmla="*/ 2147483647 h 1605"/>
                <a:gd name="T76" fmla="*/ 2147483647 w 1754"/>
                <a:gd name="T77" fmla="*/ 2147483647 h 1605"/>
                <a:gd name="T78" fmla="*/ 2147483647 w 1754"/>
                <a:gd name="T79" fmla="*/ 2147483647 h 1605"/>
                <a:gd name="T80" fmla="*/ 2147483647 w 1754"/>
                <a:gd name="T81" fmla="*/ 2147483647 h 1605"/>
                <a:gd name="T82" fmla="*/ 2147483647 w 1754"/>
                <a:gd name="T83" fmla="*/ 2147483647 h 1605"/>
                <a:gd name="T84" fmla="*/ 2147483647 w 1754"/>
                <a:gd name="T85" fmla="*/ 2147483647 h 1605"/>
                <a:gd name="T86" fmla="*/ 2147483647 w 1754"/>
                <a:gd name="T87" fmla="*/ 2147483647 h 1605"/>
                <a:gd name="T88" fmla="*/ 2147483647 w 1754"/>
                <a:gd name="T89" fmla="*/ 2147483647 h 1605"/>
                <a:gd name="T90" fmla="*/ 2147483647 w 1754"/>
                <a:gd name="T91" fmla="*/ 2147483647 h 1605"/>
                <a:gd name="T92" fmla="*/ 2147483647 w 1754"/>
                <a:gd name="T93" fmla="*/ 2147483647 h 1605"/>
                <a:gd name="T94" fmla="*/ 2147483647 w 1754"/>
                <a:gd name="T95" fmla="*/ 2147483647 h 1605"/>
                <a:gd name="T96" fmla="*/ 2147483647 w 1754"/>
                <a:gd name="T97" fmla="*/ 2147483647 h 1605"/>
                <a:gd name="T98" fmla="*/ 2147483647 w 1754"/>
                <a:gd name="T99" fmla="*/ 2147483647 h 1605"/>
                <a:gd name="T100" fmla="*/ 2147483647 w 1754"/>
                <a:gd name="T101" fmla="*/ 2147483647 h 1605"/>
                <a:gd name="T102" fmla="*/ 2147483647 w 1754"/>
                <a:gd name="T103" fmla="*/ 2147483647 h 1605"/>
                <a:gd name="T104" fmla="*/ 2147483647 w 1754"/>
                <a:gd name="T105" fmla="*/ 2147483647 h 1605"/>
                <a:gd name="T106" fmla="*/ 2147483647 w 1754"/>
                <a:gd name="T107" fmla="*/ 2147483647 h 1605"/>
                <a:gd name="T108" fmla="*/ 2147483647 w 1754"/>
                <a:gd name="T109" fmla="*/ 2147483647 h 1605"/>
                <a:gd name="T110" fmla="*/ 2147483647 w 1754"/>
                <a:gd name="T111" fmla="*/ 2147483647 h 1605"/>
                <a:gd name="T112" fmla="*/ 2147483647 w 1754"/>
                <a:gd name="T113" fmla="*/ 2147483647 h 1605"/>
                <a:gd name="T114" fmla="*/ 2147483647 w 1754"/>
                <a:gd name="T115" fmla="*/ 2147483647 h 1605"/>
                <a:gd name="T116" fmla="*/ 2147483647 w 1754"/>
                <a:gd name="T117" fmla="*/ 2147483647 h 1605"/>
                <a:gd name="T118" fmla="*/ 2147483647 w 1754"/>
                <a:gd name="T119" fmla="*/ 2147483647 h 160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54"/>
                <a:gd name="T181" fmla="*/ 0 h 1605"/>
                <a:gd name="T182" fmla="*/ 1754 w 1754"/>
                <a:gd name="T183" fmla="*/ 1605 h 160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54" h="1605">
                  <a:moveTo>
                    <a:pt x="115" y="1009"/>
                  </a:moveTo>
                  <a:lnTo>
                    <a:pt x="122" y="1009"/>
                  </a:lnTo>
                  <a:lnTo>
                    <a:pt x="115" y="1002"/>
                  </a:lnTo>
                  <a:lnTo>
                    <a:pt x="115" y="995"/>
                  </a:lnTo>
                  <a:lnTo>
                    <a:pt x="108" y="995"/>
                  </a:lnTo>
                  <a:lnTo>
                    <a:pt x="108" y="989"/>
                  </a:lnTo>
                  <a:lnTo>
                    <a:pt x="108" y="982"/>
                  </a:lnTo>
                  <a:lnTo>
                    <a:pt x="108" y="975"/>
                  </a:lnTo>
                  <a:lnTo>
                    <a:pt x="108" y="968"/>
                  </a:lnTo>
                  <a:lnTo>
                    <a:pt x="115" y="955"/>
                  </a:lnTo>
                  <a:lnTo>
                    <a:pt x="115" y="948"/>
                  </a:lnTo>
                  <a:lnTo>
                    <a:pt x="122" y="928"/>
                  </a:lnTo>
                  <a:lnTo>
                    <a:pt x="115" y="921"/>
                  </a:lnTo>
                  <a:lnTo>
                    <a:pt x="108" y="914"/>
                  </a:lnTo>
                  <a:lnTo>
                    <a:pt x="122" y="921"/>
                  </a:lnTo>
                  <a:lnTo>
                    <a:pt x="129" y="928"/>
                  </a:lnTo>
                  <a:lnTo>
                    <a:pt x="135" y="928"/>
                  </a:lnTo>
                  <a:lnTo>
                    <a:pt x="149" y="921"/>
                  </a:lnTo>
                  <a:lnTo>
                    <a:pt x="156" y="914"/>
                  </a:lnTo>
                  <a:lnTo>
                    <a:pt x="163" y="921"/>
                  </a:lnTo>
                  <a:lnTo>
                    <a:pt x="169" y="914"/>
                  </a:lnTo>
                  <a:lnTo>
                    <a:pt x="176" y="907"/>
                  </a:lnTo>
                  <a:lnTo>
                    <a:pt x="183" y="894"/>
                  </a:lnTo>
                  <a:lnTo>
                    <a:pt x="190" y="894"/>
                  </a:lnTo>
                  <a:lnTo>
                    <a:pt x="196" y="873"/>
                  </a:lnTo>
                  <a:lnTo>
                    <a:pt x="203" y="867"/>
                  </a:lnTo>
                  <a:lnTo>
                    <a:pt x="203" y="853"/>
                  </a:lnTo>
                  <a:lnTo>
                    <a:pt x="210" y="840"/>
                  </a:lnTo>
                  <a:lnTo>
                    <a:pt x="210" y="833"/>
                  </a:lnTo>
                  <a:lnTo>
                    <a:pt x="210" y="812"/>
                  </a:lnTo>
                  <a:lnTo>
                    <a:pt x="217" y="812"/>
                  </a:lnTo>
                  <a:lnTo>
                    <a:pt x="217" y="792"/>
                  </a:lnTo>
                  <a:lnTo>
                    <a:pt x="217" y="779"/>
                  </a:lnTo>
                  <a:lnTo>
                    <a:pt x="196" y="772"/>
                  </a:lnTo>
                  <a:lnTo>
                    <a:pt x="196" y="765"/>
                  </a:lnTo>
                  <a:lnTo>
                    <a:pt x="190" y="765"/>
                  </a:lnTo>
                  <a:lnTo>
                    <a:pt x="176" y="751"/>
                  </a:lnTo>
                  <a:lnTo>
                    <a:pt x="163" y="738"/>
                  </a:lnTo>
                  <a:lnTo>
                    <a:pt x="156" y="738"/>
                  </a:lnTo>
                  <a:lnTo>
                    <a:pt x="142" y="738"/>
                  </a:lnTo>
                  <a:lnTo>
                    <a:pt x="135" y="738"/>
                  </a:lnTo>
                  <a:lnTo>
                    <a:pt x="135" y="724"/>
                  </a:lnTo>
                  <a:lnTo>
                    <a:pt x="122" y="711"/>
                  </a:lnTo>
                  <a:lnTo>
                    <a:pt x="115" y="704"/>
                  </a:lnTo>
                  <a:lnTo>
                    <a:pt x="115" y="691"/>
                  </a:lnTo>
                  <a:lnTo>
                    <a:pt x="122" y="684"/>
                  </a:lnTo>
                  <a:lnTo>
                    <a:pt x="115" y="663"/>
                  </a:lnTo>
                  <a:lnTo>
                    <a:pt x="115" y="650"/>
                  </a:lnTo>
                  <a:lnTo>
                    <a:pt x="115" y="643"/>
                  </a:lnTo>
                  <a:lnTo>
                    <a:pt x="108" y="643"/>
                  </a:lnTo>
                  <a:lnTo>
                    <a:pt x="108" y="630"/>
                  </a:lnTo>
                  <a:lnTo>
                    <a:pt x="102" y="623"/>
                  </a:lnTo>
                  <a:lnTo>
                    <a:pt x="88" y="616"/>
                  </a:lnTo>
                  <a:lnTo>
                    <a:pt x="81" y="616"/>
                  </a:lnTo>
                  <a:lnTo>
                    <a:pt x="81" y="609"/>
                  </a:lnTo>
                  <a:lnTo>
                    <a:pt x="81" y="596"/>
                  </a:lnTo>
                  <a:lnTo>
                    <a:pt x="75" y="596"/>
                  </a:lnTo>
                  <a:lnTo>
                    <a:pt x="41" y="596"/>
                  </a:lnTo>
                  <a:lnTo>
                    <a:pt x="34" y="589"/>
                  </a:lnTo>
                  <a:lnTo>
                    <a:pt x="34" y="582"/>
                  </a:lnTo>
                  <a:lnTo>
                    <a:pt x="20" y="575"/>
                  </a:lnTo>
                  <a:lnTo>
                    <a:pt x="14" y="575"/>
                  </a:lnTo>
                  <a:lnTo>
                    <a:pt x="7" y="575"/>
                  </a:lnTo>
                  <a:lnTo>
                    <a:pt x="0" y="562"/>
                  </a:lnTo>
                  <a:lnTo>
                    <a:pt x="0" y="542"/>
                  </a:lnTo>
                  <a:lnTo>
                    <a:pt x="7" y="542"/>
                  </a:lnTo>
                  <a:lnTo>
                    <a:pt x="7" y="535"/>
                  </a:lnTo>
                  <a:lnTo>
                    <a:pt x="14" y="528"/>
                  </a:lnTo>
                  <a:lnTo>
                    <a:pt x="20" y="521"/>
                  </a:lnTo>
                  <a:lnTo>
                    <a:pt x="34" y="508"/>
                  </a:lnTo>
                  <a:lnTo>
                    <a:pt x="41" y="487"/>
                  </a:lnTo>
                  <a:lnTo>
                    <a:pt x="41" y="474"/>
                  </a:lnTo>
                  <a:lnTo>
                    <a:pt x="47" y="467"/>
                  </a:lnTo>
                  <a:lnTo>
                    <a:pt x="54" y="467"/>
                  </a:lnTo>
                  <a:lnTo>
                    <a:pt x="61" y="460"/>
                  </a:lnTo>
                  <a:lnTo>
                    <a:pt x="68" y="467"/>
                  </a:lnTo>
                  <a:lnTo>
                    <a:pt x="68" y="440"/>
                  </a:lnTo>
                  <a:lnTo>
                    <a:pt x="68" y="426"/>
                  </a:lnTo>
                  <a:lnTo>
                    <a:pt x="68" y="413"/>
                  </a:lnTo>
                  <a:lnTo>
                    <a:pt x="68" y="399"/>
                  </a:lnTo>
                  <a:lnTo>
                    <a:pt x="61" y="386"/>
                  </a:lnTo>
                  <a:lnTo>
                    <a:pt x="54" y="386"/>
                  </a:lnTo>
                  <a:lnTo>
                    <a:pt x="47" y="372"/>
                  </a:lnTo>
                  <a:lnTo>
                    <a:pt x="41" y="365"/>
                  </a:lnTo>
                  <a:lnTo>
                    <a:pt x="41" y="352"/>
                  </a:lnTo>
                  <a:lnTo>
                    <a:pt x="34" y="338"/>
                  </a:lnTo>
                  <a:lnTo>
                    <a:pt x="54" y="318"/>
                  </a:lnTo>
                  <a:lnTo>
                    <a:pt x="68" y="291"/>
                  </a:lnTo>
                  <a:lnTo>
                    <a:pt x="88" y="271"/>
                  </a:lnTo>
                  <a:lnTo>
                    <a:pt x="95" y="250"/>
                  </a:lnTo>
                  <a:lnTo>
                    <a:pt x="102" y="243"/>
                  </a:lnTo>
                  <a:lnTo>
                    <a:pt x="108" y="230"/>
                  </a:lnTo>
                  <a:lnTo>
                    <a:pt x="135" y="203"/>
                  </a:lnTo>
                  <a:lnTo>
                    <a:pt x="142" y="189"/>
                  </a:lnTo>
                  <a:lnTo>
                    <a:pt x="142" y="182"/>
                  </a:lnTo>
                  <a:lnTo>
                    <a:pt x="142" y="176"/>
                  </a:lnTo>
                  <a:lnTo>
                    <a:pt x="135" y="162"/>
                  </a:lnTo>
                  <a:lnTo>
                    <a:pt x="129" y="155"/>
                  </a:lnTo>
                  <a:lnTo>
                    <a:pt x="129" y="142"/>
                  </a:lnTo>
                  <a:lnTo>
                    <a:pt x="122" y="128"/>
                  </a:lnTo>
                  <a:lnTo>
                    <a:pt x="135" y="128"/>
                  </a:lnTo>
                  <a:lnTo>
                    <a:pt x="163" y="121"/>
                  </a:lnTo>
                  <a:lnTo>
                    <a:pt x="169" y="128"/>
                  </a:lnTo>
                  <a:lnTo>
                    <a:pt x="176" y="121"/>
                  </a:lnTo>
                  <a:lnTo>
                    <a:pt x="183" y="128"/>
                  </a:lnTo>
                  <a:lnTo>
                    <a:pt x="190" y="121"/>
                  </a:lnTo>
                  <a:lnTo>
                    <a:pt x="196" y="121"/>
                  </a:lnTo>
                  <a:lnTo>
                    <a:pt x="203" y="121"/>
                  </a:lnTo>
                  <a:lnTo>
                    <a:pt x="210" y="121"/>
                  </a:lnTo>
                  <a:lnTo>
                    <a:pt x="217" y="121"/>
                  </a:lnTo>
                  <a:lnTo>
                    <a:pt x="224" y="108"/>
                  </a:lnTo>
                  <a:lnTo>
                    <a:pt x="230" y="101"/>
                  </a:lnTo>
                  <a:lnTo>
                    <a:pt x="257" y="101"/>
                  </a:lnTo>
                  <a:lnTo>
                    <a:pt x="264" y="108"/>
                  </a:lnTo>
                  <a:lnTo>
                    <a:pt x="278" y="115"/>
                  </a:lnTo>
                  <a:lnTo>
                    <a:pt x="291" y="121"/>
                  </a:lnTo>
                  <a:lnTo>
                    <a:pt x="312" y="115"/>
                  </a:lnTo>
                  <a:lnTo>
                    <a:pt x="332" y="101"/>
                  </a:lnTo>
                  <a:lnTo>
                    <a:pt x="352" y="128"/>
                  </a:lnTo>
                  <a:lnTo>
                    <a:pt x="366" y="142"/>
                  </a:lnTo>
                  <a:lnTo>
                    <a:pt x="379" y="155"/>
                  </a:lnTo>
                  <a:lnTo>
                    <a:pt x="393" y="169"/>
                  </a:lnTo>
                  <a:lnTo>
                    <a:pt x="400" y="176"/>
                  </a:lnTo>
                  <a:lnTo>
                    <a:pt x="413" y="189"/>
                  </a:lnTo>
                  <a:lnTo>
                    <a:pt x="440" y="210"/>
                  </a:lnTo>
                  <a:lnTo>
                    <a:pt x="454" y="223"/>
                  </a:lnTo>
                  <a:lnTo>
                    <a:pt x="454" y="216"/>
                  </a:lnTo>
                  <a:lnTo>
                    <a:pt x="461" y="210"/>
                  </a:lnTo>
                  <a:lnTo>
                    <a:pt x="461" y="203"/>
                  </a:lnTo>
                  <a:lnTo>
                    <a:pt x="461" y="196"/>
                  </a:lnTo>
                  <a:lnTo>
                    <a:pt x="474" y="176"/>
                  </a:lnTo>
                  <a:lnTo>
                    <a:pt x="474" y="169"/>
                  </a:lnTo>
                  <a:lnTo>
                    <a:pt x="488" y="162"/>
                  </a:lnTo>
                  <a:lnTo>
                    <a:pt x="494" y="169"/>
                  </a:lnTo>
                  <a:lnTo>
                    <a:pt x="501" y="169"/>
                  </a:lnTo>
                  <a:lnTo>
                    <a:pt x="501" y="176"/>
                  </a:lnTo>
                  <a:lnTo>
                    <a:pt x="515" y="189"/>
                  </a:lnTo>
                  <a:lnTo>
                    <a:pt x="515" y="196"/>
                  </a:lnTo>
                  <a:lnTo>
                    <a:pt x="515" y="203"/>
                  </a:lnTo>
                  <a:lnTo>
                    <a:pt x="522" y="216"/>
                  </a:lnTo>
                  <a:lnTo>
                    <a:pt x="522" y="223"/>
                  </a:lnTo>
                  <a:lnTo>
                    <a:pt x="528" y="230"/>
                  </a:lnTo>
                  <a:lnTo>
                    <a:pt x="562" y="210"/>
                  </a:lnTo>
                  <a:lnTo>
                    <a:pt x="589" y="189"/>
                  </a:lnTo>
                  <a:lnTo>
                    <a:pt x="596" y="189"/>
                  </a:lnTo>
                  <a:lnTo>
                    <a:pt x="596" y="182"/>
                  </a:lnTo>
                  <a:lnTo>
                    <a:pt x="623" y="182"/>
                  </a:lnTo>
                  <a:lnTo>
                    <a:pt x="623" y="176"/>
                  </a:lnTo>
                  <a:lnTo>
                    <a:pt x="623" y="169"/>
                  </a:lnTo>
                  <a:lnTo>
                    <a:pt x="630" y="169"/>
                  </a:lnTo>
                  <a:lnTo>
                    <a:pt x="650" y="176"/>
                  </a:lnTo>
                  <a:lnTo>
                    <a:pt x="677" y="176"/>
                  </a:lnTo>
                  <a:lnTo>
                    <a:pt x="698" y="182"/>
                  </a:lnTo>
                  <a:lnTo>
                    <a:pt x="718" y="182"/>
                  </a:lnTo>
                  <a:lnTo>
                    <a:pt x="738" y="182"/>
                  </a:lnTo>
                  <a:lnTo>
                    <a:pt x="732" y="176"/>
                  </a:lnTo>
                  <a:lnTo>
                    <a:pt x="732" y="169"/>
                  </a:lnTo>
                  <a:lnTo>
                    <a:pt x="732" y="162"/>
                  </a:lnTo>
                  <a:lnTo>
                    <a:pt x="725" y="162"/>
                  </a:lnTo>
                  <a:lnTo>
                    <a:pt x="725" y="155"/>
                  </a:lnTo>
                  <a:lnTo>
                    <a:pt x="725" y="149"/>
                  </a:lnTo>
                  <a:lnTo>
                    <a:pt x="718" y="149"/>
                  </a:lnTo>
                  <a:lnTo>
                    <a:pt x="718" y="142"/>
                  </a:lnTo>
                  <a:lnTo>
                    <a:pt x="711" y="135"/>
                  </a:lnTo>
                  <a:lnTo>
                    <a:pt x="711" y="128"/>
                  </a:lnTo>
                  <a:lnTo>
                    <a:pt x="718" y="128"/>
                  </a:lnTo>
                  <a:lnTo>
                    <a:pt x="718" y="121"/>
                  </a:lnTo>
                  <a:lnTo>
                    <a:pt x="711" y="115"/>
                  </a:lnTo>
                  <a:lnTo>
                    <a:pt x="711" y="108"/>
                  </a:lnTo>
                  <a:lnTo>
                    <a:pt x="704" y="101"/>
                  </a:lnTo>
                  <a:lnTo>
                    <a:pt x="704" y="94"/>
                  </a:lnTo>
                  <a:lnTo>
                    <a:pt x="704" y="88"/>
                  </a:lnTo>
                  <a:lnTo>
                    <a:pt x="698" y="88"/>
                  </a:lnTo>
                  <a:lnTo>
                    <a:pt x="698" y="81"/>
                  </a:lnTo>
                  <a:lnTo>
                    <a:pt x="711" y="81"/>
                  </a:lnTo>
                  <a:lnTo>
                    <a:pt x="725" y="81"/>
                  </a:lnTo>
                  <a:lnTo>
                    <a:pt x="732" y="81"/>
                  </a:lnTo>
                  <a:lnTo>
                    <a:pt x="738" y="81"/>
                  </a:lnTo>
                  <a:lnTo>
                    <a:pt x="765" y="88"/>
                  </a:lnTo>
                  <a:lnTo>
                    <a:pt x="759" y="101"/>
                  </a:lnTo>
                  <a:lnTo>
                    <a:pt x="765" y="115"/>
                  </a:lnTo>
                  <a:lnTo>
                    <a:pt x="772" y="128"/>
                  </a:lnTo>
                  <a:lnTo>
                    <a:pt x="786" y="135"/>
                  </a:lnTo>
                  <a:lnTo>
                    <a:pt x="792" y="149"/>
                  </a:lnTo>
                  <a:lnTo>
                    <a:pt x="813" y="142"/>
                  </a:lnTo>
                  <a:lnTo>
                    <a:pt x="840" y="142"/>
                  </a:lnTo>
                  <a:lnTo>
                    <a:pt x="881" y="135"/>
                  </a:lnTo>
                  <a:lnTo>
                    <a:pt x="894" y="149"/>
                  </a:lnTo>
                  <a:lnTo>
                    <a:pt x="921" y="162"/>
                  </a:lnTo>
                  <a:lnTo>
                    <a:pt x="948" y="155"/>
                  </a:lnTo>
                  <a:lnTo>
                    <a:pt x="982" y="162"/>
                  </a:lnTo>
                  <a:lnTo>
                    <a:pt x="989" y="142"/>
                  </a:lnTo>
                  <a:lnTo>
                    <a:pt x="1009" y="115"/>
                  </a:lnTo>
                  <a:lnTo>
                    <a:pt x="1030" y="115"/>
                  </a:lnTo>
                  <a:lnTo>
                    <a:pt x="1050" y="101"/>
                  </a:lnTo>
                  <a:lnTo>
                    <a:pt x="1070" y="88"/>
                  </a:lnTo>
                  <a:lnTo>
                    <a:pt x="1091" y="81"/>
                  </a:lnTo>
                  <a:lnTo>
                    <a:pt x="1111" y="74"/>
                  </a:lnTo>
                  <a:lnTo>
                    <a:pt x="1124" y="61"/>
                  </a:lnTo>
                  <a:lnTo>
                    <a:pt x="1138" y="54"/>
                  </a:lnTo>
                  <a:lnTo>
                    <a:pt x="1151" y="40"/>
                  </a:lnTo>
                  <a:lnTo>
                    <a:pt x="1172" y="27"/>
                  </a:lnTo>
                  <a:lnTo>
                    <a:pt x="1192" y="20"/>
                  </a:lnTo>
                  <a:lnTo>
                    <a:pt x="1206" y="6"/>
                  </a:lnTo>
                  <a:lnTo>
                    <a:pt x="1219" y="6"/>
                  </a:lnTo>
                  <a:lnTo>
                    <a:pt x="1226" y="6"/>
                  </a:lnTo>
                  <a:lnTo>
                    <a:pt x="1233" y="0"/>
                  </a:lnTo>
                  <a:lnTo>
                    <a:pt x="1239" y="0"/>
                  </a:lnTo>
                  <a:lnTo>
                    <a:pt x="1233" y="6"/>
                  </a:lnTo>
                  <a:lnTo>
                    <a:pt x="1233" y="13"/>
                  </a:lnTo>
                  <a:lnTo>
                    <a:pt x="1233" y="20"/>
                  </a:lnTo>
                  <a:lnTo>
                    <a:pt x="1239" y="20"/>
                  </a:lnTo>
                  <a:lnTo>
                    <a:pt x="1246" y="13"/>
                  </a:lnTo>
                  <a:lnTo>
                    <a:pt x="1253" y="20"/>
                  </a:lnTo>
                  <a:lnTo>
                    <a:pt x="1246" y="27"/>
                  </a:lnTo>
                  <a:lnTo>
                    <a:pt x="1239" y="33"/>
                  </a:lnTo>
                  <a:lnTo>
                    <a:pt x="1246" y="33"/>
                  </a:lnTo>
                  <a:lnTo>
                    <a:pt x="1253" y="33"/>
                  </a:lnTo>
                  <a:lnTo>
                    <a:pt x="1253" y="27"/>
                  </a:lnTo>
                  <a:lnTo>
                    <a:pt x="1260" y="20"/>
                  </a:lnTo>
                  <a:lnTo>
                    <a:pt x="1267" y="27"/>
                  </a:lnTo>
                  <a:lnTo>
                    <a:pt x="1260" y="33"/>
                  </a:lnTo>
                  <a:lnTo>
                    <a:pt x="1267" y="33"/>
                  </a:lnTo>
                  <a:lnTo>
                    <a:pt x="1260" y="33"/>
                  </a:lnTo>
                  <a:lnTo>
                    <a:pt x="1260" y="40"/>
                  </a:lnTo>
                  <a:lnTo>
                    <a:pt x="1267" y="40"/>
                  </a:lnTo>
                  <a:lnTo>
                    <a:pt x="1260" y="40"/>
                  </a:lnTo>
                  <a:lnTo>
                    <a:pt x="1253" y="40"/>
                  </a:lnTo>
                  <a:lnTo>
                    <a:pt x="1253" y="47"/>
                  </a:lnTo>
                  <a:lnTo>
                    <a:pt x="1260" y="47"/>
                  </a:lnTo>
                  <a:lnTo>
                    <a:pt x="1267" y="47"/>
                  </a:lnTo>
                  <a:lnTo>
                    <a:pt x="1267" y="54"/>
                  </a:lnTo>
                  <a:lnTo>
                    <a:pt x="1267" y="61"/>
                  </a:lnTo>
                  <a:lnTo>
                    <a:pt x="1260" y="67"/>
                  </a:lnTo>
                  <a:lnTo>
                    <a:pt x="1273" y="67"/>
                  </a:lnTo>
                  <a:lnTo>
                    <a:pt x="1273" y="61"/>
                  </a:lnTo>
                  <a:lnTo>
                    <a:pt x="1280" y="54"/>
                  </a:lnTo>
                  <a:lnTo>
                    <a:pt x="1280" y="47"/>
                  </a:lnTo>
                  <a:lnTo>
                    <a:pt x="1287" y="54"/>
                  </a:lnTo>
                  <a:lnTo>
                    <a:pt x="1280" y="61"/>
                  </a:lnTo>
                  <a:lnTo>
                    <a:pt x="1287" y="67"/>
                  </a:lnTo>
                  <a:lnTo>
                    <a:pt x="1294" y="67"/>
                  </a:lnTo>
                  <a:lnTo>
                    <a:pt x="1294" y="61"/>
                  </a:lnTo>
                  <a:lnTo>
                    <a:pt x="1294" y="54"/>
                  </a:lnTo>
                  <a:lnTo>
                    <a:pt x="1287" y="47"/>
                  </a:lnTo>
                  <a:lnTo>
                    <a:pt x="1294" y="47"/>
                  </a:lnTo>
                  <a:lnTo>
                    <a:pt x="1300" y="47"/>
                  </a:lnTo>
                  <a:lnTo>
                    <a:pt x="1300" y="54"/>
                  </a:lnTo>
                  <a:lnTo>
                    <a:pt x="1307" y="54"/>
                  </a:lnTo>
                  <a:lnTo>
                    <a:pt x="1314" y="47"/>
                  </a:lnTo>
                  <a:lnTo>
                    <a:pt x="1314" y="54"/>
                  </a:lnTo>
                  <a:lnTo>
                    <a:pt x="1307" y="61"/>
                  </a:lnTo>
                  <a:lnTo>
                    <a:pt x="1300" y="61"/>
                  </a:lnTo>
                  <a:lnTo>
                    <a:pt x="1307" y="61"/>
                  </a:lnTo>
                  <a:lnTo>
                    <a:pt x="1307" y="67"/>
                  </a:lnTo>
                  <a:lnTo>
                    <a:pt x="1321" y="61"/>
                  </a:lnTo>
                  <a:lnTo>
                    <a:pt x="1328" y="61"/>
                  </a:lnTo>
                  <a:lnTo>
                    <a:pt x="1328" y="67"/>
                  </a:lnTo>
                  <a:lnTo>
                    <a:pt x="1328" y="74"/>
                  </a:lnTo>
                  <a:lnTo>
                    <a:pt x="1334" y="74"/>
                  </a:lnTo>
                  <a:lnTo>
                    <a:pt x="1341" y="74"/>
                  </a:lnTo>
                  <a:lnTo>
                    <a:pt x="1348" y="81"/>
                  </a:lnTo>
                  <a:lnTo>
                    <a:pt x="1348" y="88"/>
                  </a:lnTo>
                  <a:lnTo>
                    <a:pt x="1355" y="88"/>
                  </a:lnTo>
                  <a:lnTo>
                    <a:pt x="1361" y="88"/>
                  </a:lnTo>
                  <a:lnTo>
                    <a:pt x="1368" y="94"/>
                  </a:lnTo>
                  <a:lnTo>
                    <a:pt x="1375" y="94"/>
                  </a:lnTo>
                  <a:lnTo>
                    <a:pt x="1368" y="88"/>
                  </a:lnTo>
                  <a:lnTo>
                    <a:pt x="1375" y="88"/>
                  </a:lnTo>
                  <a:lnTo>
                    <a:pt x="1382" y="88"/>
                  </a:lnTo>
                  <a:lnTo>
                    <a:pt x="1389" y="88"/>
                  </a:lnTo>
                  <a:lnTo>
                    <a:pt x="1402" y="94"/>
                  </a:lnTo>
                  <a:lnTo>
                    <a:pt x="1402" y="101"/>
                  </a:lnTo>
                  <a:lnTo>
                    <a:pt x="1409" y="101"/>
                  </a:lnTo>
                  <a:lnTo>
                    <a:pt x="1409" y="94"/>
                  </a:lnTo>
                  <a:lnTo>
                    <a:pt x="1416" y="101"/>
                  </a:lnTo>
                  <a:lnTo>
                    <a:pt x="1422" y="94"/>
                  </a:lnTo>
                  <a:lnTo>
                    <a:pt x="1429" y="101"/>
                  </a:lnTo>
                  <a:lnTo>
                    <a:pt x="1436" y="101"/>
                  </a:lnTo>
                  <a:lnTo>
                    <a:pt x="1443" y="101"/>
                  </a:lnTo>
                  <a:lnTo>
                    <a:pt x="1443" y="108"/>
                  </a:lnTo>
                  <a:lnTo>
                    <a:pt x="1449" y="101"/>
                  </a:lnTo>
                  <a:lnTo>
                    <a:pt x="1449" y="108"/>
                  </a:lnTo>
                  <a:lnTo>
                    <a:pt x="1456" y="108"/>
                  </a:lnTo>
                  <a:lnTo>
                    <a:pt x="1463" y="115"/>
                  </a:lnTo>
                  <a:lnTo>
                    <a:pt x="1470" y="115"/>
                  </a:lnTo>
                  <a:lnTo>
                    <a:pt x="1477" y="115"/>
                  </a:lnTo>
                  <a:lnTo>
                    <a:pt x="1477" y="108"/>
                  </a:lnTo>
                  <a:lnTo>
                    <a:pt x="1483" y="101"/>
                  </a:lnTo>
                  <a:lnTo>
                    <a:pt x="1483" y="108"/>
                  </a:lnTo>
                  <a:lnTo>
                    <a:pt x="1483" y="115"/>
                  </a:lnTo>
                  <a:lnTo>
                    <a:pt x="1490" y="121"/>
                  </a:lnTo>
                  <a:lnTo>
                    <a:pt x="1497" y="115"/>
                  </a:lnTo>
                  <a:lnTo>
                    <a:pt x="1510" y="115"/>
                  </a:lnTo>
                  <a:lnTo>
                    <a:pt x="1517" y="121"/>
                  </a:lnTo>
                  <a:lnTo>
                    <a:pt x="1524" y="128"/>
                  </a:lnTo>
                  <a:lnTo>
                    <a:pt x="1517" y="142"/>
                  </a:lnTo>
                  <a:lnTo>
                    <a:pt x="1510" y="155"/>
                  </a:lnTo>
                  <a:lnTo>
                    <a:pt x="1510" y="176"/>
                  </a:lnTo>
                  <a:lnTo>
                    <a:pt x="1510" y="196"/>
                  </a:lnTo>
                  <a:lnTo>
                    <a:pt x="1510" y="210"/>
                  </a:lnTo>
                  <a:lnTo>
                    <a:pt x="1510" y="237"/>
                  </a:lnTo>
                  <a:lnTo>
                    <a:pt x="1504" y="250"/>
                  </a:lnTo>
                  <a:lnTo>
                    <a:pt x="1497" y="257"/>
                  </a:lnTo>
                  <a:lnTo>
                    <a:pt x="1497" y="271"/>
                  </a:lnTo>
                  <a:lnTo>
                    <a:pt x="1497" y="277"/>
                  </a:lnTo>
                  <a:lnTo>
                    <a:pt x="1483" y="291"/>
                  </a:lnTo>
                  <a:lnTo>
                    <a:pt x="1470" y="304"/>
                  </a:lnTo>
                  <a:lnTo>
                    <a:pt x="1463" y="325"/>
                  </a:lnTo>
                  <a:lnTo>
                    <a:pt x="1456" y="345"/>
                  </a:lnTo>
                  <a:lnTo>
                    <a:pt x="1443" y="359"/>
                  </a:lnTo>
                  <a:lnTo>
                    <a:pt x="1443" y="379"/>
                  </a:lnTo>
                  <a:lnTo>
                    <a:pt x="1436" y="392"/>
                  </a:lnTo>
                  <a:lnTo>
                    <a:pt x="1436" y="399"/>
                  </a:lnTo>
                  <a:lnTo>
                    <a:pt x="1436" y="420"/>
                  </a:lnTo>
                  <a:lnTo>
                    <a:pt x="1436" y="426"/>
                  </a:lnTo>
                  <a:lnTo>
                    <a:pt x="1443" y="426"/>
                  </a:lnTo>
                  <a:lnTo>
                    <a:pt x="1449" y="433"/>
                  </a:lnTo>
                  <a:lnTo>
                    <a:pt x="1463" y="440"/>
                  </a:lnTo>
                  <a:lnTo>
                    <a:pt x="1470" y="447"/>
                  </a:lnTo>
                  <a:lnTo>
                    <a:pt x="1490" y="467"/>
                  </a:lnTo>
                  <a:lnTo>
                    <a:pt x="1497" y="481"/>
                  </a:lnTo>
                  <a:lnTo>
                    <a:pt x="1504" y="487"/>
                  </a:lnTo>
                  <a:lnTo>
                    <a:pt x="1531" y="528"/>
                  </a:lnTo>
                  <a:lnTo>
                    <a:pt x="1538" y="542"/>
                  </a:lnTo>
                  <a:lnTo>
                    <a:pt x="1544" y="555"/>
                  </a:lnTo>
                  <a:lnTo>
                    <a:pt x="1551" y="555"/>
                  </a:lnTo>
                  <a:lnTo>
                    <a:pt x="1558" y="555"/>
                  </a:lnTo>
                  <a:lnTo>
                    <a:pt x="1585" y="555"/>
                  </a:lnTo>
                  <a:lnTo>
                    <a:pt x="1592" y="555"/>
                  </a:lnTo>
                  <a:lnTo>
                    <a:pt x="1626" y="548"/>
                  </a:lnTo>
                  <a:lnTo>
                    <a:pt x="1639" y="542"/>
                  </a:lnTo>
                  <a:lnTo>
                    <a:pt x="1646" y="548"/>
                  </a:lnTo>
                  <a:lnTo>
                    <a:pt x="1666" y="542"/>
                  </a:lnTo>
                  <a:lnTo>
                    <a:pt x="1666" y="535"/>
                  </a:lnTo>
                  <a:lnTo>
                    <a:pt x="1673" y="528"/>
                  </a:lnTo>
                  <a:lnTo>
                    <a:pt x="1680" y="535"/>
                  </a:lnTo>
                  <a:lnTo>
                    <a:pt x="1687" y="528"/>
                  </a:lnTo>
                  <a:lnTo>
                    <a:pt x="1693" y="535"/>
                  </a:lnTo>
                  <a:lnTo>
                    <a:pt x="1714" y="535"/>
                  </a:lnTo>
                  <a:lnTo>
                    <a:pt x="1714" y="548"/>
                  </a:lnTo>
                  <a:lnTo>
                    <a:pt x="1714" y="555"/>
                  </a:lnTo>
                  <a:lnTo>
                    <a:pt x="1714" y="562"/>
                  </a:lnTo>
                  <a:lnTo>
                    <a:pt x="1720" y="562"/>
                  </a:lnTo>
                  <a:lnTo>
                    <a:pt x="1720" y="569"/>
                  </a:lnTo>
                  <a:lnTo>
                    <a:pt x="1727" y="582"/>
                  </a:lnTo>
                  <a:lnTo>
                    <a:pt x="1747" y="596"/>
                  </a:lnTo>
                  <a:lnTo>
                    <a:pt x="1741" y="609"/>
                  </a:lnTo>
                  <a:lnTo>
                    <a:pt x="1741" y="623"/>
                  </a:lnTo>
                  <a:lnTo>
                    <a:pt x="1734" y="636"/>
                  </a:lnTo>
                  <a:lnTo>
                    <a:pt x="1741" y="663"/>
                  </a:lnTo>
                  <a:lnTo>
                    <a:pt x="1747" y="670"/>
                  </a:lnTo>
                  <a:lnTo>
                    <a:pt x="1741" y="684"/>
                  </a:lnTo>
                  <a:lnTo>
                    <a:pt x="1741" y="704"/>
                  </a:lnTo>
                  <a:lnTo>
                    <a:pt x="1741" y="711"/>
                  </a:lnTo>
                  <a:lnTo>
                    <a:pt x="1741" y="718"/>
                  </a:lnTo>
                  <a:lnTo>
                    <a:pt x="1727" y="724"/>
                  </a:lnTo>
                  <a:lnTo>
                    <a:pt x="1714" y="731"/>
                  </a:lnTo>
                  <a:lnTo>
                    <a:pt x="1727" y="772"/>
                  </a:lnTo>
                  <a:lnTo>
                    <a:pt x="1734" y="779"/>
                  </a:lnTo>
                  <a:lnTo>
                    <a:pt x="1734" y="785"/>
                  </a:lnTo>
                  <a:lnTo>
                    <a:pt x="1747" y="799"/>
                  </a:lnTo>
                  <a:lnTo>
                    <a:pt x="1747" y="806"/>
                  </a:lnTo>
                  <a:lnTo>
                    <a:pt x="1754" y="819"/>
                  </a:lnTo>
                  <a:lnTo>
                    <a:pt x="1741" y="840"/>
                  </a:lnTo>
                  <a:lnTo>
                    <a:pt x="1714" y="860"/>
                  </a:lnTo>
                  <a:lnTo>
                    <a:pt x="1693" y="867"/>
                  </a:lnTo>
                  <a:lnTo>
                    <a:pt x="1673" y="860"/>
                  </a:lnTo>
                  <a:lnTo>
                    <a:pt x="1673" y="867"/>
                  </a:lnTo>
                  <a:lnTo>
                    <a:pt x="1666" y="860"/>
                  </a:lnTo>
                  <a:lnTo>
                    <a:pt x="1659" y="867"/>
                  </a:lnTo>
                  <a:lnTo>
                    <a:pt x="1653" y="867"/>
                  </a:lnTo>
                  <a:lnTo>
                    <a:pt x="1639" y="860"/>
                  </a:lnTo>
                  <a:lnTo>
                    <a:pt x="1578" y="806"/>
                  </a:lnTo>
                  <a:lnTo>
                    <a:pt x="1571" y="772"/>
                  </a:lnTo>
                  <a:lnTo>
                    <a:pt x="1517" y="758"/>
                  </a:lnTo>
                  <a:lnTo>
                    <a:pt x="1497" y="765"/>
                  </a:lnTo>
                  <a:lnTo>
                    <a:pt x="1477" y="765"/>
                  </a:lnTo>
                  <a:lnTo>
                    <a:pt x="1463" y="772"/>
                  </a:lnTo>
                  <a:lnTo>
                    <a:pt x="1456" y="772"/>
                  </a:lnTo>
                  <a:lnTo>
                    <a:pt x="1443" y="785"/>
                  </a:lnTo>
                  <a:lnTo>
                    <a:pt x="1443" y="799"/>
                  </a:lnTo>
                  <a:lnTo>
                    <a:pt x="1422" y="812"/>
                  </a:lnTo>
                  <a:lnTo>
                    <a:pt x="1402" y="826"/>
                  </a:lnTo>
                  <a:lnTo>
                    <a:pt x="1389" y="840"/>
                  </a:lnTo>
                  <a:lnTo>
                    <a:pt x="1375" y="846"/>
                  </a:lnTo>
                  <a:lnTo>
                    <a:pt x="1355" y="812"/>
                  </a:lnTo>
                  <a:lnTo>
                    <a:pt x="1341" y="819"/>
                  </a:lnTo>
                  <a:lnTo>
                    <a:pt x="1321" y="833"/>
                  </a:lnTo>
                  <a:lnTo>
                    <a:pt x="1307" y="846"/>
                  </a:lnTo>
                  <a:lnTo>
                    <a:pt x="1280" y="880"/>
                  </a:lnTo>
                  <a:lnTo>
                    <a:pt x="1287" y="894"/>
                  </a:lnTo>
                  <a:lnTo>
                    <a:pt x="1280" y="921"/>
                  </a:lnTo>
                  <a:lnTo>
                    <a:pt x="1280" y="955"/>
                  </a:lnTo>
                  <a:lnTo>
                    <a:pt x="1267" y="961"/>
                  </a:lnTo>
                  <a:lnTo>
                    <a:pt x="1246" y="975"/>
                  </a:lnTo>
                  <a:lnTo>
                    <a:pt x="1246" y="989"/>
                  </a:lnTo>
                  <a:lnTo>
                    <a:pt x="1239" y="1016"/>
                  </a:lnTo>
                  <a:lnTo>
                    <a:pt x="1246" y="1029"/>
                  </a:lnTo>
                  <a:lnTo>
                    <a:pt x="1260" y="1070"/>
                  </a:lnTo>
                  <a:lnTo>
                    <a:pt x="1260" y="1090"/>
                  </a:lnTo>
                  <a:lnTo>
                    <a:pt x="1260" y="1097"/>
                  </a:lnTo>
                  <a:lnTo>
                    <a:pt x="1260" y="1138"/>
                  </a:lnTo>
                  <a:lnTo>
                    <a:pt x="1267" y="1151"/>
                  </a:lnTo>
                  <a:lnTo>
                    <a:pt x="1260" y="1192"/>
                  </a:lnTo>
                  <a:lnTo>
                    <a:pt x="1226" y="1212"/>
                  </a:lnTo>
                  <a:lnTo>
                    <a:pt x="1226" y="1219"/>
                  </a:lnTo>
                  <a:lnTo>
                    <a:pt x="1212" y="1226"/>
                  </a:lnTo>
                  <a:lnTo>
                    <a:pt x="1206" y="1226"/>
                  </a:lnTo>
                  <a:lnTo>
                    <a:pt x="1206" y="1232"/>
                  </a:lnTo>
                  <a:lnTo>
                    <a:pt x="1199" y="1239"/>
                  </a:lnTo>
                  <a:lnTo>
                    <a:pt x="1185" y="1253"/>
                  </a:lnTo>
                  <a:lnTo>
                    <a:pt x="1165" y="1266"/>
                  </a:lnTo>
                  <a:lnTo>
                    <a:pt x="1151" y="1260"/>
                  </a:lnTo>
                  <a:lnTo>
                    <a:pt x="1145" y="1266"/>
                  </a:lnTo>
                  <a:lnTo>
                    <a:pt x="1138" y="1266"/>
                  </a:lnTo>
                  <a:lnTo>
                    <a:pt x="1124" y="1266"/>
                  </a:lnTo>
                  <a:lnTo>
                    <a:pt x="1118" y="1266"/>
                  </a:lnTo>
                  <a:lnTo>
                    <a:pt x="1091" y="1266"/>
                  </a:lnTo>
                  <a:lnTo>
                    <a:pt x="1091" y="1260"/>
                  </a:lnTo>
                  <a:lnTo>
                    <a:pt x="1091" y="1253"/>
                  </a:lnTo>
                  <a:lnTo>
                    <a:pt x="1077" y="1253"/>
                  </a:lnTo>
                  <a:lnTo>
                    <a:pt x="1077" y="1246"/>
                  </a:lnTo>
                  <a:lnTo>
                    <a:pt x="1070" y="1239"/>
                  </a:lnTo>
                  <a:lnTo>
                    <a:pt x="1070" y="1226"/>
                  </a:lnTo>
                  <a:lnTo>
                    <a:pt x="1077" y="1226"/>
                  </a:lnTo>
                  <a:lnTo>
                    <a:pt x="1077" y="1219"/>
                  </a:lnTo>
                  <a:lnTo>
                    <a:pt x="1077" y="1212"/>
                  </a:lnTo>
                  <a:lnTo>
                    <a:pt x="1070" y="1205"/>
                  </a:lnTo>
                  <a:lnTo>
                    <a:pt x="1063" y="1205"/>
                  </a:lnTo>
                  <a:lnTo>
                    <a:pt x="1063" y="1199"/>
                  </a:lnTo>
                  <a:lnTo>
                    <a:pt x="1057" y="1199"/>
                  </a:lnTo>
                  <a:lnTo>
                    <a:pt x="1050" y="1199"/>
                  </a:lnTo>
                  <a:lnTo>
                    <a:pt x="1050" y="1212"/>
                  </a:lnTo>
                  <a:lnTo>
                    <a:pt x="1043" y="1205"/>
                  </a:lnTo>
                  <a:lnTo>
                    <a:pt x="1050" y="1205"/>
                  </a:lnTo>
                  <a:lnTo>
                    <a:pt x="1043" y="1205"/>
                  </a:lnTo>
                  <a:lnTo>
                    <a:pt x="1036" y="1199"/>
                  </a:lnTo>
                  <a:lnTo>
                    <a:pt x="1030" y="1199"/>
                  </a:lnTo>
                  <a:lnTo>
                    <a:pt x="1023" y="1192"/>
                  </a:lnTo>
                  <a:lnTo>
                    <a:pt x="1016" y="1192"/>
                  </a:lnTo>
                  <a:lnTo>
                    <a:pt x="1016" y="1199"/>
                  </a:lnTo>
                  <a:lnTo>
                    <a:pt x="1009" y="1192"/>
                  </a:lnTo>
                  <a:lnTo>
                    <a:pt x="1002" y="1192"/>
                  </a:lnTo>
                  <a:lnTo>
                    <a:pt x="996" y="1192"/>
                  </a:lnTo>
                  <a:lnTo>
                    <a:pt x="996" y="1205"/>
                  </a:lnTo>
                  <a:lnTo>
                    <a:pt x="989" y="1205"/>
                  </a:lnTo>
                  <a:lnTo>
                    <a:pt x="982" y="1205"/>
                  </a:lnTo>
                  <a:lnTo>
                    <a:pt x="975" y="1205"/>
                  </a:lnTo>
                  <a:lnTo>
                    <a:pt x="989" y="1219"/>
                  </a:lnTo>
                  <a:lnTo>
                    <a:pt x="982" y="1219"/>
                  </a:lnTo>
                  <a:lnTo>
                    <a:pt x="962" y="1226"/>
                  </a:lnTo>
                  <a:lnTo>
                    <a:pt x="955" y="1239"/>
                  </a:lnTo>
                  <a:lnTo>
                    <a:pt x="948" y="1246"/>
                  </a:lnTo>
                  <a:lnTo>
                    <a:pt x="935" y="1246"/>
                  </a:lnTo>
                  <a:lnTo>
                    <a:pt x="921" y="1246"/>
                  </a:lnTo>
                  <a:lnTo>
                    <a:pt x="914" y="1266"/>
                  </a:lnTo>
                  <a:lnTo>
                    <a:pt x="887" y="1280"/>
                  </a:lnTo>
                  <a:lnTo>
                    <a:pt x="874" y="1287"/>
                  </a:lnTo>
                  <a:lnTo>
                    <a:pt x="840" y="1293"/>
                  </a:lnTo>
                  <a:lnTo>
                    <a:pt x="826" y="1300"/>
                  </a:lnTo>
                  <a:lnTo>
                    <a:pt x="813" y="1307"/>
                  </a:lnTo>
                  <a:lnTo>
                    <a:pt x="806" y="1307"/>
                  </a:lnTo>
                  <a:lnTo>
                    <a:pt x="792" y="1300"/>
                  </a:lnTo>
                  <a:lnTo>
                    <a:pt x="772" y="1287"/>
                  </a:lnTo>
                  <a:lnTo>
                    <a:pt x="765" y="1287"/>
                  </a:lnTo>
                  <a:lnTo>
                    <a:pt x="752" y="1280"/>
                  </a:lnTo>
                  <a:lnTo>
                    <a:pt x="738" y="1287"/>
                  </a:lnTo>
                  <a:lnTo>
                    <a:pt x="725" y="1307"/>
                  </a:lnTo>
                  <a:lnTo>
                    <a:pt x="718" y="1327"/>
                  </a:lnTo>
                  <a:lnTo>
                    <a:pt x="691" y="1354"/>
                  </a:lnTo>
                  <a:lnTo>
                    <a:pt x="671" y="1361"/>
                  </a:lnTo>
                  <a:lnTo>
                    <a:pt x="643" y="1368"/>
                  </a:lnTo>
                  <a:lnTo>
                    <a:pt x="637" y="1375"/>
                  </a:lnTo>
                  <a:lnTo>
                    <a:pt x="630" y="1381"/>
                  </a:lnTo>
                  <a:lnTo>
                    <a:pt x="610" y="1395"/>
                  </a:lnTo>
                  <a:lnTo>
                    <a:pt x="603" y="1395"/>
                  </a:lnTo>
                  <a:lnTo>
                    <a:pt x="603" y="1409"/>
                  </a:lnTo>
                  <a:lnTo>
                    <a:pt x="596" y="1422"/>
                  </a:lnTo>
                  <a:lnTo>
                    <a:pt x="596" y="1429"/>
                  </a:lnTo>
                  <a:lnTo>
                    <a:pt x="583" y="1442"/>
                  </a:lnTo>
                  <a:lnTo>
                    <a:pt x="583" y="1449"/>
                  </a:lnTo>
                  <a:lnTo>
                    <a:pt x="576" y="1456"/>
                  </a:lnTo>
                  <a:lnTo>
                    <a:pt x="569" y="1470"/>
                  </a:lnTo>
                  <a:lnTo>
                    <a:pt x="569" y="1476"/>
                  </a:lnTo>
                  <a:lnTo>
                    <a:pt x="569" y="1483"/>
                  </a:lnTo>
                  <a:lnTo>
                    <a:pt x="562" y="1497"/>
                  </a:lnTo>
                  <a:lnTo>
                    <a:pt x="535" y="1530"/>
                  </a:lnTo>
                  <a:lnTo>
                    <a:pt x="515" y="1537"/>
                  </a:lnTo>
                  <a:lnTo>
                    <a:pt x="501" y="1558"/>
                  </a:lnTo>
                  <a:lnTo>
                    <a:pt x="494" y="1578"/>
                  </a:lnTo>
                  <a:lnTo>
                    <a:pt x="488" y="1591"/>
                  </a:lnTo>
                  <a:lnTo>
                    <a:pt x="488" y="1598"/>
                  </a:lnTo>
                  <a:lnTo>
                    <a:pt x="474" y="1605"/>
                  </a:lnTo>
                  <a:lnTo>
                    <a:pt x="461" y="1605"/>
                  </a:lnTo>
                  <a:lnTo>
                    <a:pt x="440" y="1591"/>
                  </a:lnTo>
                  <a:lnTo>
                    <a:pt x="433" y="1591"/>
                  </a:lnTo>
                  <a:lnTo>
                    <a:pt x="427" y="1591"/>
                  </a:lnTo>
                  <a:lnTo>
                    <a:pt x="413" y="1591"/>
                  </a:lnTo>
                  <a:lnTo>
                    <a:pt x="406" y="1578"/>
                  </a:lnTo>
                  <a:lnTo>
                    <a:pt x="393" y="1571"/>
                  </a:lnTo>
                  <a:lnTo>
                    <a:pt x="379" y="1571"/>
                  </a:lnTo>
                  <a:lnTo>
                    <a:pt x="373" y="1564"/>
                  </a:lnTo>
                  <a:lnTo>
                    <a:pt x="366" y="1571"/>
                  </a:lnTo>
                  <a:lnTo>
                    <a:pt x="366" y="1564"/>
                  </a:lnTo>
                  <a:lnTo>
                    <a:pt x="352" y="1558"/>
                  </a:lnTo>
                  <a:lnTo>
                    <a:pt x="345" y="1551"/>
                  </a:lnTo>
                  <a:lnTo>
                    <a:pt x="325" y="1551"/>
                  </a:lnTo>
                  <a:lnTo>
                    <a:pt x="318" y="1544"/>
                  </a:lnTo>
                  <a:lnTo>
                    <a:pt x="312" y="1544"/>
                  </a:lnTo>
                  <a:lnTo>
                    <a:pt x="305" y="1537"/>
                  </a:lnTo>
                  <a:lnTo>
                    <a:pt x="298" y="1537"/>
                  </a:lnTo>
                  <a:lnTo>
                    <a:pt x="305" y="1530"/>
                  </a:lnTo>
                  <a:lnTo>
                    <a:pt x="312" y="1524"/>
                  </a:lnTo>
                  <a:lnTo>
                    <a:pt x="312" y="1517"/>
                  </a:lnTo>
                  <a:lnTo>
                    <a:pt x="325" y="1510"/>
                  </a:lnTo>
                  <a:lnTo>
                    <a:pt x="332" y="1497"/>
                  </a:lnTo>
                  <a:lnTo>
                    <a:pt x="332" y="1490"/>
                  </a:lnTo>
                  <a:lnTo>
                    <a:pt x="332" y="1483"/>
                  </a:lnTo>
                  <a:lnTo>
                    <a:pt x="345" y="1476"/>
                  </a:lnTo>
                  <a:lnTo>
                    <a:pt x="359" y="1463"/>
                  </a:lnTo>
                  <a:lnTo>
                    <a:pt x="359" y="1456"/>
                  </a:lnTo>
                  <a:lnTo>
                    <a:pt x="366" y="1456"/>
                  </a:lnTo>
                  <a:lnTo>
                    <a:pt x="366" y="1449"/>
                  </a:lnTo>
                  <a:lnTo>
                    <a:pt x="373" y="1442"/>
                  </a:lnTo>
                  <a:lnTo>
                    <a:pt x="373" y="1436"/>
                  </a:lnTo>
                  <a:lnTo>
                    <a:pt x="379" y="1436"/>
                  </a:lnTo>
                  <a:lnTo>
                    <a:pt x="386" y="1429"/>
                  </a:lnTo>
                  <a:lnTo>
                    <a:pt x="386" y="1422"/>
                  </a:lnTo>
                  <a:lnTo>
                    <a:pt x="393" y="1422"/>
                  </a:lnTo>
                  <a:lnTo>
                    <a:pt x="393" y="1415"/>
                  </a:lnTo>
                  <a:lnTo>
                    <a:pt x="393" y="1395"/>
                  </a:lnTo>
                  <a:lnTo>
                    <a:pt x="386" y="1388"/>
                  </a:lnTo>
                  <a:lnTo>
                    <a:pt x="386" y="1381"/>
                  </a:lnTo>
                  <a:lnTo>
                    <a:pt x="393" y="1381"/>
                  </a:lnTo>
                  <a:lnTo>
                    <a:pt x="400" y="1368"/>
                  </a:lnTo>
                  <a:lnTo>
                    <a:pt x="400" y="1361"/>
                  </a:lnTo>
                  <a:lnTo>
                    <a:pt x="400" y="1354"/>
                  </a:lnTo>
                  <a:lnTo>
                    <a:pt x="393" y="1354"/>
                  </a:lnTo>
                  <a:lnTo>
                    <a:pt x="400" y="1348"/>
                  </a:lnTo>
                  <a:lnTo>
                    <a:pt x="393" y="1341"/>
                  </a:lnTo>
                  <a:lnTo>
                    <a:pt x="400" y="1334"/>
                  </a:lnTo>
                  <a:lnTo>
                    <a:pt x="400" y="1320"/>
                  </a:lnTo>
                  <a:lnTo>
                    <a:pt x="400" y="1307"/>
                  </a:lnTo>
                  <a:lnTo>
                    <a:pt x="393" y="1300"/>
                  </a:lnTo>
                  <a:lnTo>
                    <a:pt x="359" y="1293"/>
                  </a:lnTo>
                  <a:lnTo>
                    <a:pt x="359" y="1287"/>
                  </a:lnTo>
                  <a:lnTo>
                    <a:pt x="359" y="1273"/>
                  </a:lnTo>
                  <a:lnTo>
                    <a:pt x="359" y="1266"/>
                  </a:lnTo>
                  <a:lnTo>
                    <a:pt x="359" y="1260"/>
                  </a:lnTo>
                  <a:lnTo>
                    <a:pt x="366" y="1253"/>
                  </a:lnTo>
                  <a:lnTo>
                    <a:pt x="359" y="1253"/>
                  </a:lnTo>
                  <a:lnTo>
                    <a:pt x="366" y="1232"/>
                  </a:lnTo>
                  <a:lnTo>
                    <a:pt x="359" y="1226"/>
                  </a:lnTo>
                  <a:lnTo>
                    <a:pt x="352" y="1219"/>
                  </a:lnTo>
                  <a:lnTo>
                    <a:pt x="352" y="1212"/>
                  </a:lnTo>
                  <a:lnTo>
                    <a:pt x="352" y="1205"/>
                  </a:lnTo>
                  <a:lnTo>
                    <a:pt x="359" y="1185"/>
                  </a:lnTo>
                  <a:lnTo>
                    <a:pt x="359" y="1178"/>
                  </a:lnTo>
                  <a:lnTo>
                    <a:pt x="352" y="1178"/>
                  </a:lnTo>
                  <a:lnTo>
                    <a:pt x="332" y="1171"/>
                  </a:lnTo>
                  <a:lnTo>
                    <a:pt x="325" y="1171"/>
                  </a:lnTo>
                  <a:lnTo>
                    <a:pt x="312" y="1165"/>
                  </a:lnTo>
                  <a:lnTo>
                    <a:pt x="305" y="1165"/>
                  </a:lnTo>
                  <a:lnTo>
                    <a:pt x="298" y="1171"/>
                  </a:lnTo>
                  <a:lnTo>
                    <a:pt x="291" y="1165"/>
                  </a:lnTo>
                  <a:lnTo>
                    <a:pt x="278" y="1158"/>
                  </a:lnTo>
                  <a:lnTo>
                    <a:pt x="278" y="1144"/>
                  </a:lnTo>
                  <a:lnTo>
                    <a:pt x="278" y="1138"/>
                  </a:lnTo>
                  <a:lnTo>
                    <a:pt x="278" y="1131"/>
                  </a:lnTo>
                  <a:lnTo>
                    <a:pt x="284" y="1124"/>
                  </a:lnTo>
                  <a:lnTo>
                    <a:pt x="278" y="1124"/>
                  </a:lnTo>
                  <a:lnTo>
                    <a:pt x="284" y="1110"/>
                  </a:lnTo>
                  <a:lnTo>
                    <a:pt x="284" y="1104"/>
                  </a:lnTo>
                  <a:lnTo>
                    <a:pt x="278" y="1097"/>
                  </a:lnTo>
                  <a:lnTo>
                    <a:pt x="278" y="1090"/>
                  </a:lnTo>
                  <a:lnTo>
                    <a:pt x="278" y="1077"/>
                  </a:lnTo>
                  <a:lnTo>
                    <a:pt x="284" y="1070"/>
                  </a:lnTo>
                  <a:lnTo>
                    <a:pt x="271" y="1056"/>
                  </a:lnTo>
                  <a:lnTo>
                    <a:pt x="264" y="1056"/>
                  </a:lnTo>
                  <a:lnTo>
                    <a:pt x="264" y="1050"/>
                  </a:lnTo>
                  <a:lnTo>
                    <a:pt x="257" y="1050"/>
                  </a:lnTo>
                  <a:lnTo>
                    <a:pt x="257" y="1043"/>
                  </a:lnTo>
                  <a:lnTo>
                    <a:pt x="251" y="1043"/>
                  </a:lnTo>
                  <a:lnTo>
                    <a:pt x="237" y="1050"/>
                  </a:lnTo>
                  <a:lnTo>
                    <a:pt x="224" y="1050"/>
                  </a:lnTo>
                  <a:lnTo>
                    <a:pt x="217" y="1050"/>
                  </a:lnTo>
                  <a:lnTo>
                    <a:pt x="203" y="1056"/>
                  </a:lnTo>
                  <a:lnTo>
                    <a:pt x="196" y="1056"/>
                  </a:lnTo>
                  <a:lnTo>
                    <a:pt x="190" y="1063"/>
                  </a:lnTo>
                  <a:lnTo>
                    <a:pt x="169" y="1063"/>
                  </a:lnTo>
                  <a:lnTo>
                    <a:pt x="163" y="1056"/>
                  </a:lnTo>
                  <a:lnTo>
                    <a:pt x="156" y="1056"/>
                  </a:lnTo>
                  <a:lnTo>
                    <a:pt x="142" y="1050"/>
                  </a:lnTo>
                  <a:lnTo>
                    <a:pt x="135" y="1043"/>
                  </a:lnTo>
                  <a:lnTo>
                    <a:pt x="129" y="1036"/>
                  </a:lnTo>
                  <a:lnTo>
                    <a:pt x="122" y="1029"/>
                  </a:lnTo>
                  <a:lnTo>
                    <a:pt x="115" y="1029"/>
                  </a:lnTo>
                  <a:lnTo>
                    <a:pt x="108" y="1022"/>
                  </a:lnTo>
                  <a:lnTo>
                    <a:pt x="115" y="1022"/>
                  </a:lnTo>
                  <a:lnTo>
                    <a:pt x="115" y="1016"/>
                  </a:lnTo>
                  <a:lnTo>
                    <a:pt x="115" y="1009"/>
                  </a:lnTo>
                  <a:close/>
                </a:path>
              </a:pathLst>
            </a:custGeom>
            <a:solidFill>
              <a:srgbClr val="001F5A"/>
            </a:solidFill>
            <a:ln w="0">
              <a:solidFill>
                <a:srgbClr val="7F7F7F"/>
              </a:solidFill>
              <a:prstDash val="solid"/>
              <a:round/>
              <a:headEnd/>
              <a:tailEnd/>
            </a:ln>
          </p:spPr>
          <p:txBody>
            <a:bodyPr lIns="100796" tIns="50398" rIns="100796" bIns="50398"/>
            <a:lstStyle/>
            <a:p>
              <a:endParaRPr lang="es-ES" sz="2004" dirty="0"/>
            </a:p>
          </p:txBody>
        </p:sp>
        <p:sp>
          <p:nvSpPr>
            <p:cNvPr id="8205" name="alicante">
              <a:extLst>
                <a:ext uri="{FF2B5EF4-FFF2-40B4-BE49-F238E27FC236}">
                  <a16:creationId xmlns:a16="http://schemas.microsoft.com/office/drawing/2014/main" id="{3A4FC002-DA6F-0C8C-8280-0188F70B7832}"/>
                </a:ext>
              </a:extLst>
            </p:cNvPr>
            <p:cNvSpPr>
              <a:spLocks/>
            </p:cNvSpPr>
            <p:nvPr/>
          </p:nvSpPr>
          <p:spPr bwMode="auto">
            <a:xfrm>
              <a:off x="14978949" y="7647487"/>
              <a:ext cx="446926" cy="461438"/>
            </a:xfrm>
            <a:custGeom>
              <a:avLst/>
              <a:gdLst>
                <a:gd name="T0" fmla="*/ 2147483647 w 1178"/>
                <a:gd name="T1" fmla="*/ 2147483647 h 1212"/>
                <a:gd name="T2" fmla="*/ 2147483647 w 1178"/>
                <a:gd name="T3" fmla="*/ 2147483647 h 1212"/>
                <a:gd name="T4" fmla="*/ 2147483647 w 1178"/>
                <a:gd name="T5" fmla="*/ 2147483647 h 1212"/>
                <a:gd name="T6" fmla="*/ 2147483647 w 1178"/>
                <a:gd name="T7" fmla="*/ 2147483647 h 1212"/>
                <a:gd name="T8" fmla="*/ 2147483647 w 1178"/>
                <a:gd name="T9" fmla="*/ 2147483647 h 1212"/>
                <a:gd name="T10" fmla="*/ 2147483647 w 1178"/>
                <a:gd name="T11" fmla="*/ 2147483647 h 1212"/>
                <a:gd name="T12" fmla="*/ 2147483647 w 1178"/>
                <a:gd name="T13" fmla="*/ 2147483647 h 1212"/>
                <a:gd name="T14" fmla="*/ 2147483647 w 1178"/>
                <a:gd name="T15" fmla="*/ 2147483647 h 1212"/>
                <a:gd name="T16" fmla="*/ 2147483647 w 1178"/>
                <a:gd name="T17" fmla="*/ 2147483647 h 1212"/>
                <a:gd name="T18" fmla="*/ 2147483647 w 1178"/>
                <a:gd name="T19" fmla="*/ 2147483647 h 1212"/>
                <a:gd name="T20" fmla="*/ 2147483647 w 1178"/>
                <a:gd name="T21" fmla="*/ 2147483647 h 1212"/>
                <a:gd name="T22" fmla="*/ 2147483647 w 1178"/>
                <a:gd name="T23" fmla="*/ 2147483647 h 1212"/>
                <a:gd name="T24" fmla="*/ 2147483647 w 1178"/>
                <a:gd name="T25" fmla="*/ 2147483647 h 1212"/>
                <a:gd name="T26" fmla="*/ 2147483647 w 1178"/>
                <a:gd name="T27" fmla="*/ 2147483647 h 1212"/>
                <a:gd name="T28" fmla="*/ 2147483647 w 1178"/>
                <a:gd name="T29" fmla="*/ 2147483647 h 1212"/>
                <a:gd name="T30" fmla="*/ 2147483647 w 1178"/>
                <a:gd name="T31" fmla="*/ 2147483647 h 1212"/>
                <a:gd name="T32" fmla="*/ 2147483647 w 1178"/>
                <a:gd name="T33" fmla="*/ 2147483647 h 1212"/>
                <a:gd name="T34" fmla="*/ 2147483647 w 1178"/>
                <a:gd name="T35" fmla="*/ 2147483647 h 1212"/>
                <a:gd name="T36" fmla="*/ 2147483647 w 1178"/>
                <a:gd name="T37" fmla="*/ 2147483647 h 1212"/>
                <a:gd name="T38" fmla="*/ 2147483647 w 1178"/>
                <a:gd name="T39" fmla="*/ 2147483647 h 1212"/>
                <a:gd name="T40" fmla="*/ 2147483647 w 1178"/>
                <a:gd name="T41" fmla="*/ 2147483647 h 1212"/>
                <a:gd name="T42" fmla="*/ 2147483647 w 1178"/>
                <a:gd name="T43" fmla="*/ 2147483647 h 1212"/>
                <a:gd name="T44" fmla="*/ 2147483647 w 1178"/>
                <a:gd name="T45" fmla="*/ 2147483647 h 1212"/>
                <a:gd name="T46" fmla="*/ 2147483647 w 1178"/>
                <a:gd name="T47" fmla="*/ 2147483647 h 1212"/>
                <a:gd name="T48" fmla="*/ 2147483647 w 1178"/>
                <a:gd name="T49" fmla="*/ 2147483647 h 1212"/>
                <a:gd name="T50" fmla="*/ 2147483647 w 1178"/>
                <a:gd name="T51" fmla="*/ 2147483647 h 1212"/>
                <a:gd name="T52" fmla="*/ 2147483647 w 1178"/>
                <a:gd name="T53" fmla="*/ 2147483647 h 1212"/>
                <a:gd name="T54" fmla="*/ 2147483647 w 1178"/>
                <a:gd name="T55" fmla="*/ 2147483647 h 1212"/>
                <a:gd name="T56" fmla="*/ 2147483647 w 1178"/>
                <a:gd name="T57" fmla="*/ 2147483647 h 1212"/>
                <a:gd name="T58" fmla="*/ 2147483647 w 1178"/>
                <a:gd name="T59" fmla="*/ 2147483647 h 1212"/>
                <a:gd name="T60" fmla="*/ 2147483647 w 1178"/>
                <a:gd name="T61" fmla="*/ 2147483647 h 1212"/>
                <a:gd name="T62" fmla="*/ 2147483647 w 1178"/>
                <a:gd name="T63" fmla="*/ 2147483647 h 1212"/>
                <a:gd name="T64" fmla="*/ 2147483647 w 1178"/>
                <a:gd name="T65" fmla="*/ 2147483647 h 1212"/>
                <a:gd name="T66" fmla="*/ 2147483647 w 1178"/>
                <a:gd name="T67" fmla="*/ 2147483647 h 1212"/>
                <a:gd name="T68" fmla="*/ 2147483647 w 1178"/>
                <a:gd name="T69" fmla="*/ 2147483647 h 1212"/>
                <a:gd name="T70" fmla="*/ 0 w 1178"/>
                <a:gd name="T71" fmla="*/ 2147483647 h 1212"/>
                <a:gd name="T72" fmla="*/ 2147483647 w 1178"/>
                <a:gd name="T73" fmla="*/ 2147483647 h 1212"/>
                <a:gd name="T74" fmla="*/ 2147483647 w 1178"/>
                <a:gd name="T75" fmla="*/ 2147483647 h 1212"/>
                <a:gd name="T76" fmla="*/ 2147483647 w 1178"/>
                <a:gd name="T77" fmla="*/ 2147483647 h 1212"/>
                <a:gd name="T78" fmla="*/ 2147483647 w 1178"/>
                <a:gd name="T79" fmla="*/ 2147483647 h 1212"/>
                <a:gd name="T80" fmla="*/ 2147483647 w 1178"/>
                <a:gd name="T81" fmla="*/ 2147483647 h 1212"/>
                <a:gd name="T82" fmla="*/ 2147483647 w 1178"/>
                <a:gd name="T83" fmla="*/ 2147483647 h 1212"/>
                <a:gd name="T84" fmla="*/ 2147483647 w 1178"/>
                <a:gd name="T85" fmla="*/ 2147483647 h 1212"/>
                <a:gd name="T86" fmla="*/ 2147483647 w 1178"/>
                <a:gd name="T87" fmla="*/ 2147483647 h 1212"/>
                <a:gd name="T88" fmla="*/ 2147483647 w 1178"/>
                <a:gd name="T89" fmla="*/ 2147483647 h 1212"/>
                <a:gd name="T90" fmla="*/ 2147483647 w 1178"/>
                <a:gd name="T91" fmla="*/ 2147483647 h 1212"/>
                <a:gd name="T92" fmla="*/ 2147483647 w 1178"/>
                <a:gd name="T93" fmla="*/ 2147483647 h 1212"/>
                <a:gd name="T94" fmla="*/ 2147483647 w 1178"/>
                <a:gd name="T95" fmla="*/ 2147483647 h 1212"/>
                <a:gd name="T96" fmla="*/ 2147483647 w 1178"/>
                <a:gd name="T97" fmla="*/ 2147483647 h 1212"/>
                <a:gd name="T98" fmla="*/ 2147483647 w 1178"/>
                <a:gd name="T99" fmla="*/ 2147483647 h 1212"/>
                <a:gd name="T100" fmla="*/ 2147483647 w 1178"/>
                <a:gd name="T101" fmla="*/ 2147483647 h 1212"/>
                <a:gd name="T102" fmla="*/ 2147483647 w 1178"/>
                <a:gd name="T103" fmla="*/ 2147483647 h 1212"/>
                <a:gd name="T104" fmla="*/ 2147483647 w 1178"/>
                <a:gd name="T105" fmla="*/ 2147483647 h 1212"/>
                <a:gd name="T106" fmla="*/ 2147483647 w 1178"/>
                <a:gd name="T107" fmla="*/ 700548821 h 1212"/>
                <a:gd name="T108" fmla="*/ 2147483647 w 1178"/>
                <a:gd name="T109" fmla="*/ 2147483647 h 1212"/>
                <a:gd name="T110" fmla="*/ 2147483647 w 1178"/>
                <a:gd name="T111" fmla="*/ 1077652393 h 1212"/>
                <a:gd name="T112" fmla="*/ 2147483647 w 1178"/>
                <a:gd name="T113" fmla="*/ 323295783 h 1212"/>
                <a:gd name="T114" fmla="*/ 2147483647 w 1178"/>
                <a:gd name="T115" fmla="*/ 1832008681 h 1212"/>
                <a:gd name="T116" fmla="*/ 2147483647 w 1178"/>
                <a:gd name="T117" fmla="*/ 323295783 h 1212"/>
                <a:gd name="T118" fmla="*/ 2147483647 w 1178"/>
                <a:gd name="T119" fmla="*/ 1454905324 h 121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78"/>
                <a:gd name="T181" fmla="*/ 0 h 1212"/>
                <a:gd name="T182" fmla="*/ 1178 w 1178"/>
                <a:gd name="T183" fmla="*/ 1212 h 121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78" h="1212">
                  <a:moveTo>
                    <a:pt x="1009" y="27"/>
                  </a:moveTo>
                  <a:lnTo>
                    <a:pt x="1029" y="34"/>
                  </a:lnTo>
                  <a:lnTo>
                    <a:pt x="1050" y="34"/>
                  </a:lnTo>
                  <a:lnTo>
                    <a:pt x="1056" y="40"/>
                  </a:lnTo>
                  <a:lnTo>
                    <a:pt x="1063" y="40"/>
                  </a:lnTo>
                  <a:lnTo>
                    <a:pt x="1070" y="47"/>
                  </a:lnTo>
                  <a:lnTo>
                    <a:pt x="1063" y="40"/>
                  </a:lnTo>
                  <a:lnTo>
                    <a:pt x="1070" y="54"/>
                  </a:lnTo>
                  <a:lnTo>
                    <a:pt x="1070" y="47"/>
                  </a:lnTo>
                  <a:lnTo>
                    <a:pt x="1070" y="54"/>
                  </a:lnTo>
                  <a:lnTo>
                    <a:pt x="1077" y="61"/>
                  </a:lnTo>
                  <a:lnTo>
                    <a:pt x="1084" y="54"/>
                  </a:lnTo>
                  <a:lnTo>
                    <a:pt x="1097" y="61"/>
                  </a:lnTo>
                  <a:lnTo>
                    <a:pt x="1111" y="74"/>
                  </a:lnTo>
                  <a:lnTo>
                    <a:pt x="1117" y="81"/>
                  </a:lnTo>
                  <a:lnTo>
                    <a:pt x="1131" y="81"/>
                  </a:lnTo>
                  <a:lnTo>
                    <a:pt x="1138" y="88"/>
                  </a:lnTo>
                  <a:lnTo>
                    <a:pt x="1144" y="88"/>
                  </a:lnTo>
                  <a:lnTo>
                    <a:pt x="1144" y="95"/>
                  </a:lnTo>
                  <a:lnTo>
                    <a:pt x="1138" y="95"/>
                  </a:lnTo>
                  <a:lnTo>
                    <a:pt x="1131" y="101"/>
                  </a:lnTo>
                  <a:lnTo>
                    <a:pt x="1131" y="95"/>
                  </a:lnTo>
                  <a:lnTo>
                    <a:pt x="1131" y="101"/>
                  </a:lnTo>
                  <a:lnTo>
                    <a:pt x="1131" y="108"/>
                  </a:lnTo>
                  <a:lnTo>
                    <a:pt x="1138" y="122"/>
                  </a:lnTo>
                  <a:lnTo>
                    <a:pt x="1138" y="128"/>
                  </a:lnTo>
                  <a:lnTo>
                    <a:pt x="1138" y="122"/>
                  </a:lnTo>
                  <a:lnTo>
                    <a:pt x="1158" y="135"/>
                  </a:lnTo>
                  <a:lnTo>
                    <a:pt x="1165" y="135"/>
                  </a:lnTo>
                  <a:lnTo>
                    <a:pt x="1165" y="142"/>
                  </a:lnTo>
                  <a:lnTo>
                    <a:pt x="1172" y="142"/>
                  </a:lnTo>
                  <a:lnTo>
                    <a:pt x="1165" y="149"/>
                  </a:lnTo>
                  <a:lnTo>
                    <a:pt x="1172" y="156"/>
                  </a:lnTo>
                  <a:lnTo>
                    <a:pt x="1178" y="156"/>
                  </a:lnTo>
                  <a:lnTo>
                    <a:pt x="1172" y="162"/>
                  </a:lnTo>
                  <a:lnTo>
                    <a:pt x="1178" y="162"/>
                  </a:lnTo>
                  <a:lnTo>
                    <a:pt x="1172" y="162"/>
                  </a:lnTo>
                  <a:lnTo>
                    <a:pt x="1178" y="169"/>
                  </a:lnTo>
                  <a:lnTo>
                    <a:pt x="1172" y="169"/>
                  </a:lnTo>
                  <a:lnTo>
                    <a:pt x="1178" y="169"/>
                  </a:lnTo>
                  <a:lnTo>
                    <a:pt x="1172" y="169"/>
                  </a:lnTo>
                  <a:lnTo>
                    <a:pt x="1158" y="176"/>
                  </a:lnTo>
                  <a:lnTo>
                    <a:pt x="1158" y="169"/>
                  </a:lnTo>
                  <a:lnTo>
                    <a:pt x="1144" y="169"/>
                  </a:lnTo>
                  <a:lnTo>
                    <a:pt x="1144" y="176"/>
                  </a:lnTo>
                  <a:lnTo>
                    <a:pt x="1144" y="183"/>
                  </a:lnTo>
                  <a:lnTo>
                    <a:pt x="1138" y="183"/>
                  </a:lnTo>
                  <a:lnTo>
                    <a:pt x="1131" y="183"/>
                  </a:lnTo>
                  <a:lnTo>
                    <a:pt x="1131" y="189"/>
                  </a:lnTo>
                  <a:lnTo>
                    <a:pt x="1124" y="196"/>
                  </a:lnTo>
                  <a:lnTo>
                    <a:pt x="1117" y="196"/>
                  </a:lnTo>
                  <a:lnTo>
                    <a:pt x="1117" y="203"/>
                  </a:lnTo>
                  <a:lnTo>
                    <a:pt x="1111" y="210"/>
                  </a:lnTo>
                  <a:lnTo>
                    <a:pt x="1111" y="223"/>
                  </a:lnTo>
                  <a:lnTo>
                    <a:pt x="1104" y="230"/>
                  </a:lnTo>
                  <a:lnTo>
                    <a:pt x="1097" y="223"/>
                  </a:lnTo>
                  <a:lnTo>
                    <a:pt x="1084" y="223"/>
                  </a:lnTo>
                  <a:lnTo>
                    <a:pt x="1077" y="230"/>
                  </a:lnTo>
                  <a:lnTo>
                    <a:pt x="1070" y="237"/>
                  </a:lnTo>
                  <a:lnTo>
                    <a:pt x="1056" y="244"/>
                  </a:lnTo>
                  <a:lnTo>
                    <a:pt x="1050" y="250"/>
                  </a:lnTo>
                  <a:lnTo>
                    <a:pt x="1050" y="257"/>
                  </a:lnTo>
                  <a:lnTo>
                    <a:pt x="1043" y="264"/>
                  </a:lnTo>
                  <a:lnTo>
                    <a:pt x="1043" y="271"/>
                  </a:lnTo>
                  <a:lnTo>
                    <a:pt x="1036" y="271"/>
                  </a:lnTo>
                  <a:lnTo>
                    <a:pt x="1036" y="277"/>
                  </a:lnTo>
                  <a:lnTo>
                    <a:pt x="1043" y="284"/>
                  </a:lnTo>
                  <a:lnTo>
                    <a:pt x="1043" y="291"/>
                  </a:lnTo>
                  <a:lnTo>
                    <a:pt x="1036" y="284"/>
                  </a:lnTo>
                  <a:lnTo>
                    <a:pt x="1023" y="277"/>
                  </a:lnTo>
                  <a:lnTo>
                    <a:pt x="1016" y="277"/>
                  </a:lnTo>
                  <a:lnTo>
                    <a:pt x="1002" y="284"/>
                  </a:lnTo>
                  <a:lnTo>
                    <a:pt x="1002" y="291"/>
                  </a:lnTo>
                  <a:lnTo>
                    <a:pt x="1002" y="298"/>
                  </a:lnTo>
                  <a:lnTo>
                    <a:pt x="982" y="291"/>
                  </a:lnTo>
                  <a:lnTo>
                    <a:pt x="975" y="298"/>
                  </a:lnTo>
                  <a:lnTo>
                    <a:pt x="975" y="291"/>
                  </a:lnTo>
                  <a:lnTo>
                    <a:pt x="962" y="291"/>
                  </a:lnTo>
                  <a:lnTo>
                    <a:pt x="955" y="298"/>
                  </a:lnTo>
                  <a:lnTo>
                    <a:pt x="948" y="305"/>
                  </a:lnTo>
                  <a:lnTo>
                    <a:pt x="941" y="311"/>
                  </a:lnTo>
                  <a:lnTo>
                    <a:pt x="934" y="325"/>
                  </a:lnTo>
                  <a:lnTo>
                    <a:pt x="928" y="338"/>
                  </a:lnTo>
                  <a:lnTo>
                    <a:pt x="921" y="338"/>
                  </a:lnTo>
                  <a:lnTo>
                    <a:pt x="914" y="359"/>
                  </a:lnTo>
                  <a:lnTo>
                    <a:pt x="914" y="365"/>
                  </a:lnTo>
                  <a:lnTo>
                    <a:pt x="928" y="372"/>
                  </a:lnTo>
                  <a:lnTo>
                    <a:pt x="921" y="379"/>
                  </a:lnTo>
                  <a:lnTo>
                    <a:pt x="914" y="393"/>
                  </a:lnTo>
                  <a:lnTo>
                    <a:pt x="907" y="399"/>
                  </a:lnTo>
                  <a:lnTo>
                    <a:pt x="901" y="406"/>
                  </a:lnTo>
                  <a:lnTo>
                    <a:pt x="894" y="413"/>
                  </a:lnTo>
                  <a:lnTo>
                    <a:pt x="887" y="420"/>
                  </a:lnTo>
                  <a:lnTo>
                    <a:pt x="880" y="413"/>
                  </a:lnTo>
                  <a:lnTo>
                    <a:pt x="880" y="406"/>
                  </a:lnTo>
                  <a:lnTo>
                    <a:pt x="860" y="406"/>
                  </a:lnTo>
                  <a:lnTo>
                    <a:pt x="853" y="406"/>
                  </a:lnTo>
                  <a:lnTo>
                    <a:pt x="846" y="406"/>
                  </a:lnTo>
                  <a:lnTo>
                    <a:pt x="840" y="406"/>
                  </a:lnTo>
                  <a:lnTo>
                    <a:pt x="833" y="413"/>
                  </a:lnTo>
                  <a:lnTo>
                    <a:pt x="833" y="420"/>
                  </a:lnTo>
                  <a:lnTo>
                    <a:pt x="826" y="420"/>
                  </a:lnTo>
                  <a:lnTo>
                    <a:pt x="819" y="426"/>
                  </a:lnTo>
                  <a:lnTo>
                    <a:pt x="813" y="426"/>
                  </a:lnTo>
                  <a:lnTo>
                    <a:pt x="806" y="433"/>
                  </a:lnTo>
                  <a:lnTo>
                    <a:pt x="806" y="426"/>
                  </a:lnTo>
                  <a:lnTo>
                    <a:pt x="799" y="433"/>
                  </a:lnTo>
                  <a:lnTo>
                    <a:pt x="785" y="433"/>
                  </a:lnTo>
                  <a:lnTo>
                    <a:pt x="785" y="440"/>
                  </a:lnTo>
                  <a:lnTo>
                    <a:pt x="779" y="440"/>
                  </a:lnTo>
                  <a:lnTo>
                    <a:pt x="765" y="447"/>
                  </a:lnTo>
                  <a:lnTo>
                    <a:pt x="745" y="454"/>
                  </a:lnTo>
                  <a:lnTo>
                    <a:pt x="725" y="460"/>
                  </a:lnTo>
                  <a:lnTo>
                    <a:pt x="718" y="467"/>
                  </a:lnTo>
                  <a:lnTo>
                    <a:pt x="704" y="474"/>
                  </a:lnTo>
                  <a:lnTo>
                    <a:pt x="697" y="481"/>
                  </a:lnTo>
                  <a:lnTo>
                    <a:pt x="691" y="481"/>
                  </a:lnTo>
                  <a:lnTo>
                    <a:pt x="670" y="501"/>
                  </a:lnTo>
                  <a:lnTo>
                    <a:pt x="664" y="508"/>
                  </a:lnTo>
                  <a:lnTo>
                    <a:pt x="657" y="508"/>
                  </a:lnTo>
                  <a:lnTo>
                    <a:pt x="643" y="515"/>
                  </a:lnTo>
                  <a:lnTo>
                    <a:pt x="643" y="521"/>
                  </a:lnTo>
                  <a:lnTo>
                    <a:pt x="636" y="521"/>
                  </a:lnTo>
                  <a:lnTo>
                    <a:pt x="636" y="528"/>
                  </a:lnTo>
                  <a:lnTo>
                    <a:pt x="630" y="528"/>
                  </a:lnTo>
                  <a:lnTo>
                    <a:pt x="630" y="535"/>
                  </a:lnTo>
                  <a:lnTo>
                    <a:pt x="630" y="542"/>
                  </a:lnTo>
                  <a:lnTo>
                    <a:pt x="630" y="548"/>
                  </a:lnTo>
                  <a:lnTo>
                    <a:pt x="623" y="555"/>
                  </a:lnTo>
                  <a:lnTo>
                    <a:pt x="616" y="569"/>
                  </a:lnTo>
                  <a:lnTo>
                    <a:pt x="616" y="589"/>
                  </a:lnTo>
                  <a:lnTo>
                    <a:pt x="616" y="616"/>
                  </a:lnTo>
                  <a:lnTo>
                    <a:pt x="623" y="623"/>
                  </a:lnTo>
                  <a:lnTo>
                    <a:pt x="609" y="623"/>
                  </a:lnTo>
                  <a:lnTo>
                    <a:pt x="596" y="623"/>
                  </a:lnTo>
                  <a:lnTo>
                    <a:pt x="589" y="616"/>
                  </a:lnTo>
                  <a:lnTo>
                    <a:pt x="582" y="609"/>
                  </a:lnTo>
                  <a:lnTo>
                    <a:pt x="555" y="630"/>
                  </a:lnTo>
                  <a:lnTo>
                    <a:pt x="555" y="643"/>
                  </a:lnTo>
                  <a:lnTo>
                    <a:pt x="548" y="650"/>
                  </a:lnTo>
                  <a:lnTo>
                    <a:pt x="555" y="643"/>
                  </a:lnTo>
                  <a:lnTo>
                    <a:pt x="555" y="636"/>
                  </a:lnTo>
                  <a:lnTo>
                    <a:pt x="548" y="636"/>
                  </a:lnTo>
                  <a:lnTo>
                    <a:pt x="555" y="636"/>
                  </a:lnTo>
                  <a:lnTo>
                    <a:pt x="548" y="630"/>
                  </a:lnTo>
                  <a:lnTo>
                    <a:pt x="548" y="636"/>
                  </a:lnTo>
                  <a:lnTo>
                    <a:pt x="548" y="643"/>
                  </a:lnTo>
                  <a:lnTo>
                    <a:pt x="542" y="643"/>
                  </a:lnTo>
                  <a:lnTo>
                    <a:pt x="548" y="643"/>
                  </a:lnTo>
                  <a:lnTo>
                    <a:pt x="542" y="643"/>
                  </a:lnTo>
                  <a:lnTo>
                    <a:pt x="528" y="643"/>
                  </a:lnTo>
                  <a:lnTo>
                    <a:pt x="528" y="650"/>
                  </a:lnTo>
                  <a:lnTo>
                    <a:pt x="521" y="664"/>
                  </a:lnTo>
                  <a:lnTo>
                    <a:pt x="515" y="684"/>
                  </a:lnTo>
                  <a:lnTo>
                    <a:pt x="521" y="711"/>
                  </a:lnTo>
                  <a:lnTo>
                    <a:pt x="521" y="745"/>
                  </a:lnTo>
                  <a:lnTo>
                    <a:pt x="528" y="772"/>
                  </a:lnTo>
                  <a:lnTo>
                    <a:pt x="528" y="779"/>
                  </a:lnTo>
                  <a:lnTo>
                    <a:pt x="528" y="785"/>
                  </a:lnTo>
                  <a:lnTo>
                    <a:pt x="528" y="792"/>
                  </a:lnTo>
                  <a:lnTo>
                    <a:pt x="521" y="806"/>
                  </a:lnTo>
                  <a:lnTo>
                    <a:pt x="508" y="813"/>
                  </a:lnTo>
                  <a:lnTo>
                    <a:pt x="501" y="813"/>
                  </a:lnTo>
                  <a:lnTo>
                    <a:pt x="494" y="813"/>
                  </a:lnTo>
                  <a:lnTo>
                    <a:pt x="487" y="813"/>
                  </a:lnTo>
                  <a:lnTo>
                    <a:pt x="481" y="813"/>
                  </a:lnTo>
                  <a:lnTo>
                    <a:pt x="487" y="813"/>
                  </a:lnTo>
                  <a:lnTo>
                    <a:pt x="487" y="806"/>
                  </a:lnTo>
                  <a:lnTo>
                    <a:pt x="454" y="813"/>
                  </a:lnTo>
                  <a:lnTo>
                    <a:pt x="440" y="826"/>
                  </a:lnTo>
                  <a:lnTo>
                    <a:pt x="426" y="853"/>
                  </a:lnTo>
                  <a:lnTo>
                    <a:pt x="420" y="860"/>
                  </a:lnTo>
                  <a:lnTo>
                    <a:pt x="413" y="880"/>
                  </a:lnTo>
                  <a:lnTo>
                    <a:pt x="413" y="928"/>
                  </a:lnTo>
                  <a:lnTo>
                    <a:pt x="406" y="968"/>
                  </a:lnTo>
                  <a:lnTo>
                    <a:pt x="406" y="989"/>
                  </a:lnTo>
                  <a:lnTo>
                    <a:pt x="406" y="995"/>
                  </a:lnTo>
                  <a:lnTo>
                    <a:pt x="406" y="1002"/>
                  </a:lnTo>
                  <a:lnTo>
                    <a:pt x="406" y="1016"/>
                  </a:lnTo>
                  <a:lnTo>
                    <a:pt x="413" y="1023"/>
                  </a:lnTo>
                  <a:lnTo>
                    <a:pt x="413" y="1029"/>
                  </a:lnTo>
                  <a:lnTo>
                    <a:pt x="406" y="1029"/>
                  </a:lnTo>
                  <a:lnTo>
                    <a:pt x="406" y="1036"/>
                  </a:lnTo>
                  <a:lnTo>
                    <a:pt x="406" y="1043"/>
                  </a:lnTo>
                  <a:lnTo>
                    <a:pt x="406" y="1050"/>
                  </a:lnTo>
                  <a:lnTo>
                    <a:pt x="399" y="1050"/>
                  </a:lnTo>
                  <a:lnTo>
                    <a:pt x="393" y="1056"/>
                  </a:lnTo>
                  <a:lnTo>
                    <a:pt x="386" y="1056"/>
                  </a:lnTo>
                  <a:lnTo>
                    <a:pt x="386" y="1063"/>
                  </a:lnTo>
                  <a:lnTo>
                    <a:pt x="379" y="1070"/>
                  </a:lnTo>
                  <a:lnTo>
                    <a:pt x="386" y="1063"/>
                  </a:lnTo>
                  <a:lnTo>
                    <a:pt x="379" y="1056"/>
                  </a:lnTo>
                  <a:lnTo>
                    <a:pt x="372" y="1063"/>
                  </a:lnTo>
                  <a:lnTo>
                    <a:pt x="372" y="1070"/>
                  </a:lnTo>
                  <a:lnTo>
                    <a:pt x="372" y="1063"/>
                  </a:lnTo>
                  <a:lnTo>
                    <a:pt x="366" y="1063"/>
                  </a:lnTo>
                  <a:lnTo>
                    <a:pt x="366" y="1077"/>
                  </a:lnTo>
                  <a:lnTo>
                    <a:pt x="359" y="1097"/>
                  </a:lnTo>
                  <a:lnTo>
                    <a:pt x="352" y="1097"/>
                  </a:lnTo>
                  <a:lnTo>
                    <a:pt x="352" y="1104"/>
                  </a:lnTo>
                  <a:lnTo>
                    <a:pt x="345" y="1117"/>
                  </a:lnTo>
                  <a:lnTo>
                    <a:pt x="352" y="1131"/>
                  </a:lnTo>
                  <a:lnTo>
                    <a:pt x="345" y="1131"/>
                  </a:lnTo>
                  <a:lnTo>
                    <a:pt x="338" y="1131"/>
                  </a:lnTo>
                  <a:lnTo>
                    <a:pt x="332" y="1131"/>
                  </a:lnTo>
                  <a:lnTo>
                    <a:pt x="332" y="1138"/>
                  </a:lnTo>
                  <a:lnTo>
                    <a:pt x="325" y="1144"/>
                  </a:lnTo>
                  <a:lnTo>
                    <a:pt x="318" y="1144"/>
                  </a:lnTo>
                  <a:lnTo>
                    <a:pt x="318" y="1158"/>
                  </a:lnTo>
                  <a:lnTo>
                    <a:pt x="318" y="1185"/>
                  </a:lnTo>
                  <a:lnTo>
                    <a:pt x="311" y="1185"/>
                  </a:lnTo>
                  <a:lnTo>
                    <a:pt x="311" y="1205"/>
                  </a:lnTo>
                  <a:lnTo>
                    <a:pt x="305" y="1212"/>
                  </a:lnTo>
                  <a:lnTo>
                    <a:pt x="298" y="1205"/>
                  </a:lnTo>
                  <a:lnTo>
                    <a:pt x="284" y="1205"/>
                  </a:lnTo>
                  <a:lnTo>
                    <a:pt x="277" y="1192"/>
                  </a:lnTo>
                  <a:lnTo>
                    <a:pt x="250" y="1185"/>
                  </a:lnTo>
                  <a:lnTo>
                    <a:pt x="237" y="1178"/>
                  </a:lnTo>
                  <a:lnTo>
                    <a:pt x="230" y="1165"/>
                  </a:lnTo>
                  <a:lnTo>
                    <a:pt x="223" y="1165"/>
                  </a:lnTo>
                  <a:lnTo>
                    <a:pt x="183" y="1124"/>
                  </a:lnTo>
                  <a:lnTo>
                    <a:pt x="169" y="1097"/>
                  </a:lnTo>
                  <a:lnTo>
                    <a:pt x="156" y="1070"/>
                  </a:lnTo>
                  <a:lnTo>
                    <a:pt x="128" y="1036"/>
                  </a:lnTo>
                  <a:lnTo>
                    <a:pt x="122" y="1023"/>
                  </a:lnTo>
                  <a:lnTo>
                    <a:pt x="108" y="1002"/>
                  </a:lnTo>
                  <a:lnTo>
                    <a:pt x="95" y="975"/>
                  </a:lnTo>
                  <a:lnTo>
                    <a:pt x="88" y="975"/>
                  </a:lnTo>
                  <a:lnTo>
                    <a:pt x="81" y="968"/>
                  </a:lnTo>
                  <a:lnTo>
                    <a:pt x="74" y="948"/>
                  </a:lnTo>
                  <a:lnTo>
                    <a:pt x="61" y="928"/>
                  </a:lnTo>
                  <a:lnTo>
                    <a:pt x="61" y="907"/>
                  </a:lnTo>
                  <a:lnTo>
                    <a:pt x="54" y="880"/>
                  </a:lnTo>
                  <a:lnTo>
                    <a:pt x="81" y="846"/>
                  </a:lnTo>
                  <a:lnTo>
                    <a:pt x="88" y="840"/>
                  </a:lnTo>
                  <a:lnTo>
                    <a:pt x="88" y="826"/>
                  </a:lnTo>
                  <a:lnTo>
                    <a:pt x="101" y="806"/>
                  </a:lnTo>
                  <a:lnTo>
                    <a:pt x="108" y="758"/>
                  </a:lnTo>
                  <a:lnTo>
                    <a:pt x="115" y="745"/>
                  </a:lnTo>
                  <a:lnTo>
                    <a:pt x="115" y="725"/>
                  </a:lnTo>
                  <a:lnTo>
                    <a:pt x="115" y="704"/>
                  </a:lnTo>
                  <a:lnTo>
                    <a:pt x="101" y="684"/>
                  </a:lnTo>
                  <a:lnTo>
                    <a:pt x="95" y="670"/>
                  </a:lnTo>
                  <a:lnTo>
                    <a:pt x="61" y="650"/>
                  </a:lnTo>
                  <a:lnTo>
                    <a:pt x="34" y="643"/>
                  </a:lnTo>
                  <a:lnTo>
                    <a:pt x="7" y="643"/>
                  </a:lnTo>
                  <a:lnTo>
                    <a:pt x="7" y="616"/>
                  </a:lnTo>
                  <a:lnTo>
                    <a:pt x="7" y="582"/>
                  </a:lnTo>
                  <a:lnTo>
                    <a:pt x="7" y="576"/>
                  </a:lnTo>
                  <a:lnTo>
                    <a:pt x="7" y="548"/>
                  </a:lnTo>
                  <a:lnTo>
                    <a:pt x="13" y="548"/>
                  </a:lnTo>
                  <a:lnTo>
                    <a:pt x="0" y="535"/>
                  </a:lnTo>
                  <a:lnTo>
                    <a:pt x="7" y="535"/>
                  </a:lnTo>
                  <a:lnTo>
                    <a:pt x="20" y="521"/>
                  </a:lnTo>
                  <a:lnTo>
                    <a:pt x="47" y="501"/>
                  </a:lnTo>
                  <a:lnTo>
                    <a:pt x="68" y="467"/>
                  </a:lnTo>
                  <a:lnTo>
                    <a:pt x="54" y="440"/>
                  </a:lnTo>
                  <a:lnTo>
                    <a:pt x="68" y="426"/>
                  </a:lnTo>
                  <a:lnTo>
                    <a:pt x="74" y="399"/>
                  </a:lnTo>
                  <a:lnTo>
                    <a:pt x="81" y="386"/>
                  </a:lnTo>
                  <a:lnTo>
                    <a:pt x="68" y="345"/>
                  </a:lnTo>
                  <a:lnTo>
                    <a:pt x="61" y="311"/>
                  </a:lnTo>
                  <a:lnTo>
                    <a:pt x="54" y="305"/>
                  </a:lnTo>
                  <a:lnTo>
                    <a:pt x="54" y="291"/>
                  </a:lnTo>
                  <a:lnTo>
                    <a:pt x="61" y="284"/>
                  </a:lnTo>
                  <a:lnTo>
                    <a:pt x="68" y="291"/>
                  </a:lnTo>
                  <a:lnTo>
                    <a:pt x="68" y="284"/>
                  </a:lnTo>
                  <a:lnTo>
                    <a:pt x="88" y="291"/>
                  </a:lnTo>
                  <a:lnTo>
                    <a:pt x="108" y="284"/>
                  </a:lnTo>
                  <a:lnTo>
                    <a:pt x="135" y="264"/>
                  </a:lnTo>
                  <a:lnTo>
                    <a:pt x="149" y="244"/>
                  </a:lnTo>
                  <a:lnTo>
                    <a:pt x="142" y="230"/>
                  </a:lnTo>
                  <a:lnTo>
                    <a:pt x="142" y="223"/>
                  </a:lnTo>
                  <a:lnTo>
                    <a:pt x="128" y="210"/>
                  </a:lnTo>
                  <a:lnTo>
                    <a:pt x="128" y="203"/>
                  </a:lnTo>
                  <a:lnTo>
                    <a:pt x="122" y="196"/>
                  </a:lnTo>
                  <a:lnTo>
                    <a:pt x="108" y="156"/>
                  </a:lnTo>
                  <a:lnTo>
                    <a:pt x="122" y="149"/>
                  </a:lnTo>
                  <a:lnTo>
                    <a:pt x="135" y="142"/>
                  </a:lnTo>
                  <a:lnTo>
                    <a:pt x="149" y="142"/>
                  </a:lnTo>
                  <a:lnTo>
                    <a:pt x="149" y="149"/>
                  </a:lnTo>
                  <a:lnTo>
                    <a:pt x="149" y="156"/>
                  </a:lnTo>
                  <a:lnTo>
                    <a:pt x="162" y="162"/>
                  </a:lnTo>
                  <a:lnTo>
                    <a:pt x="176" y="156"/>
                  </a:lnTo>
                  <a:lnTo>
                    <a:pt x="183" y="156"/>
                  </a:lnTo>
                  <a:lnTo>
                    <a:pt x="196" y="156"/>
                  </a:lnTo>
                  <a:lnTo>
                    <a:pt x="223" y="189"/>
                  </a:lnTo>
                  <a:lnTo>
                    <a:pt x="223" y="196"/>
                  </a:lnTo>
                  <a:lnTo>
                    <a:pt x="230" y="196"/>
                  </a:lnTo>
                  <a:lnTo>
                    <a:pt x="237" y="189"/>
                  </a:lnTo>
                  <a:lnTo>
                    <a:pt x="244" y="189"/>
                  </a:lnTo>
                  <a:lnTo>
                    <a:pt x="250" y="196"/>
                  </a:lnTo>
                  <a:lnTo>
                    <a:pt x="250" y="189"/>
                  </a:lnTo>
                  <a:lnTo>
                    <a:pt x="257" y="189"/>
                  </a:lnTo>
                  <a:lnTo>
                    <a:pt x="264" y="183"/>
                  </a:lnTo>
                  <a:lnTo>
                    <a:pt x="271" y="176"/>
                  </a:lnTo>
                  <a:lnTo>
                    <a:pt x="271" y="183"/>
                  </a:lnTo>
                  <a:lnTo>
                    <a:pt x="277" y="176"/>
                  </a:lnTo>
                  <a:lnTo>
                    <a:pt x="284" y="176"/>
                  </a:lnTo>
                  <a:lnTo>
                    <a:pt x="291" y="176"/>
                  </a:lnTo>
                  <a:lnTo>
                    <a:pt x="298" y="169"/>
                  </a:lnTo>
                  <a:lnTo>
                    <a:pt x="305" y="169"/>
                  </a:lnTo>
                  <a:lnTo>
                    <a:pt x="305" y="162"/>
                  </a:lnTo>
                  <a:lnTo>
                    <a:pt x="311" y="169"/>
                  </a:lnTo>
                  <a:lnTo>
                    <a:pt x="311" y="162"/>
                  </a:lnTo>
                  <a:lnTo>
                    <a:pt x="311" y="169"/>
                  </a:lnTo>
                  <a:lnTo>
                    <a:pt x="311" y="176"/>
                  </a:lnTo>
                  <a:lnTo>
                    <a:pt x="325" y="169"/>
                  </a:lnTo>
                  <a:lnTo>
                    <a:pt x="325" y="176"/>
                  </a:lnTo>
                  <a:lnTo>
                    <a:pt x="338" y="189"/>
                  </a:lnTo>
                  <a:lnTo>
                    <a:pt x="338" y="196"/>
                  </a:lnTo>
                  <a:lnTo>
                    <a:pt x="352" y="183"/>
                  </a:lnTo>
                  <a:lnTo>
                    <a:pt x="366" y="196"/>
                  </a:lnTo>
                  <a:lnTo>
                    <a:pt x="372" y="196"/>
                  </a:lnTo>
                  <a:lnTo>
                    <a:pt x="386" y="196"/>
                  </a:lnTo>
                  <a:lnTo>
                    <a:pt x="393" y="196"/>
                  </a:lnTo>
                  <a:lnTo>
                    <a:pt x="393" y="210"/>
                  </a:lnTo>
                  <a:lnTo>
                    <a:pt x="399" y="223"/>
                  </a:lnTo>
                  <a:lnTo>
                    <a:pt x="393" y="223"/>
                  </a:lnTo>
                  <a:lnTo>
                    <a:pt x="399" y="230"/>
                  </a:lnTo>
                  <a:lnTo>
                    <a:pt x="406" y="244"/>
                  </a:lnTo>
                  <a:lnTo>
                    <a:pt x="420" y="244"/>
                  </a:lnTo>
                  <a:lnTo>
                    <a:pt x="426" y="237"/>
                  </a:lnTo>
                  <a:lnTo>
                    <a:pt x="440" y="230"/>
                  </a:lnTo>
                  <a:lnTo>
                    <a:pt x="447" y="216"/>
                  </a:lnTo>
                  <a:lnTo>
                    <a:pt x="474" y="210"/>
                  </a:lnTo>
                  <a:lnTo>
                    <a:pt x="487" y="189"/>
                  </a:lnTo>
                  <a:lnTo>
                    <a:pt x="501" y="189"/>
                  </a:lnTo>
                  <a:lnTo>
                    <a:pt x="501" y="183"/>
                  </a:lnTo>
                  <a:lnTo>
                    <a:pt x="508" y="183"/>
                  </a:lnTo>
                  <a:lnTo>
                    <a:pt x="508" y="176"/>
                  </a:lnTo>
                  <a:lnTo>
                    <a:pt x="515" y="176"/>
                  </a:lnTo>
                  <a:lnTo>
                    <a:pt x="515" y="162"/>
                  </a:lnTo>
                  <a:lnTo>
                    <a:pt x="501" y="162"/>
                  </a:lnTo>
                  <a:lnTo>
                    <a:pt x="501" y="156"/>
                  </a:lnTo>
                  <a:lnTo>
                    <a:pt x="494" y="149"/>
                  </a:lnTo>
                  <a:lnTo>
                    <a:pt x="481" y="156"/>
                  </a:lnTo>
                  <a:lnTo>
                    <a:pt x="474" y="162"/>
                  </a:lnTo>
                  <a:lnTo>
                    <a:pt x="467" y="162"/>
                  </a:lnTo>
                  <a:lnTo>
                    <a:pt x="467" y="169"/>
                  </a:lnTo>
                  <a:lnTo>
                    <a:pt x="460" y="162"/>
                  </a:lnTo>
                  <a:lnTo>
                    <a:pt x="454" y="156"/>
                  </a:lnTo>
                  <a:lnTo>
                    <a:pt x="447" y="149"/>
                  </a:lnTo>
                  <a:lnTo>
                    <a:pt x="440" y="142"/>
                  </a:lnTo>
                  <a:lnTo>
                    <a:pt x="440" y="135"/>
                  </a:lnTo>
                  <a:lnTo>
                    <a:pt x="433" y="128"/>
                  </a:lnTo>
                  <a:lnTo>
                    <a:pt x="433" y="122"/>
                  </a:lnTo>
                  <a:lnTo>
                    <a:pt x="447" y="115"/>
                  </a:lnTo>
                  <a:lnTo>
                    <a:pt x="460" y="115"/>
                  </a:lnTo>
                  <a:lnTo>
                    <a:pt x="467" y="108"/>
                  </a:lnTo>
                  <a:lnTo>
                    <a:pt x="474" y="108"/>
                  </a:lnTo>
                  <a:lnTo>
                    <a:pt x="487" y="101"/>
                  </a:lnTo>
                  <a:lnTo>
                    <a:pt x="494" y="101"/>
                  </a:lnTo>
                  <a:lnTo>
                    <a:pt x="508" y="108"/>
                  </a:lnTo>
                  <a:lnTo>
                    <a:pt x="535" y="108"/>
                  </a:lnTo>
                  <a:lnTo>
                    <a:pt x="542" y="108"/>
                  </a:lnTo>
                  <a:lnTo>
                    <a:pt x="555" y="101"/>
                  </a:lnTo>
                  <a:lnTo>
                    <a:pt x="555" y="95"/>
                  </a:lnTo>
                  <a:lnTo>
                    <a:pt x="562" y="95"/>
                  </a:lnTo>
                  <a:lnTo>
                    <a:pt x="562" y="88"/>
                  </a:lnTo>
                  <a:lnTo>
                    <a:pt x="569" y="88"/>
                  </a:lnTo>
                  <a:lnTo>
                    <a:pt x="576" y="88"/>
                  </a:lnTo>
                  <a:lnTo>
                    <a:pt x="576" y="81"/>
                  </a:lnTo>
                  <a:lnTo>
                    <a:pt x="582" y="81"/>
                  </a:lnTo>
                  <a:lnTo>
                    <a:pt x="603" y="74"/>
                  </a:lnTo>
                  <a:lnTo>
                    <a:pt x="603" y="67"/>
                  </a:lnTo>
                  <a:lnTo>
                    <a:pt x="609" y="67"/>
                  </a:lnTo>
                  <a:lnTo>
                    <a:pt x="623" y="74"/>
                  </a:lnTo>
                  <a:lnTo>
                    <a:pt x="636" y="61"/>
                  </a:lnTo>
                  <a:lnTo>
                    <a:pt x="650" y="54"/>
                  </a:lnTo>
                  <a:lnTo>
                    <a:pt x="650" y="47"/>
                  </a:lnTo>
                  <a:lnTo>
                    <a:pt x="650" y="40"/>
                  </a:lnTo>
                  <a:lnTo>
                    <a:pt x="657" y="40"/>
                  </a:lnTo>
                  <a:lnTo>
                    <a:pt x="664" y="34"/>
                  </a:lnTo>
                  <a:lnTo>
                    <a:pt x="677" y="34"/>
                  </a:lnTo>
                  <a:lnTo>
                    <a:pt x="684" y="27"/>
                  </a:lnTo>
                  <a:lnTo>
                    <a:pt x="684" y="20"/>
                  </a:lnTo>
                  <a:lnTo>
                    <a:pt x="684" y="13"/>
                  </a:lnTo>
                  <a:lnTo>
                    <a:pt x="697" y="13"/>
                  </a:lnTo>
                  <a:lnTo>
                    <a:pt x="704" y="27"/>
                  </a:lnTo>
                  <a:lnTo>
                    <a:pt x="718" y="34"/>
                  </a:lnTo>
                  <a:lnTo>
                    <a:pt x="731" y="40"/>
                  </a:lnTo>
                  <a:lnTo>
                    <a:pt x="745" y="40"/>
                  </a:lnTo>
                  <a:lnTo>
                    <a:pt x="752" y="40"/>
                  </a:lnTo>
                  <a:lnTo>
                    <a:pt x="758" y="47"/>
                  </a:lnTo>
                  <a:lnTo>
                    <a:pt x="785" y="40"/>
                  </a:lnTo>
                  <a:lnTo>
                    <a:pt x="785" y="27"/>
                  </a:lnTo>
                  <a:lnTo>
                    <a:pt x="799" y="13"/>
                  </a:lnTo>
                  <a:lnTo>
                    <a:pt x="813" y="13"/>
                  </a:lnTo>
                  <a:lnTo>
                    <a:pt x="819" y="13"/>
                  </a:lnTo>
                  <a:lnTo>
                    <a:pt x="819" y="6"/>
                  </a:lnTo>
                  <a:lnTo>
                    <a:pt x="826" y="20"/>
                  </a:lnTo>
                  <a:lnTo>
                    <a:pt x="826" y="34"/>
                  </a:lnTo>
                  <a:lnTo>
                    <a:pt x="833" y="40"/>
                  </a:lnTo>
                  <a:lnTo>
                    <a:pt x="874" y="20"/>
                  </a:lnTo>
                  <a:lnTo>
                    <a:pt x="880" y="20"/>
                  </a:lnTo>
                  <a:lnTo>
                    <a:pt x="880" y="13"/>
                  </a:lnTo>
                  <a:lnTo>
                    <a:pt x="887" y="13"/>
                  </a:lnTo>
                  <a:lnTo>
                    <a:pt x="894" y="6"/>
                  </a:lnTo>
                  <a:lnTo>
                    <a:pt x="894" y="13"/>
                  </a:lnTo>
                  <a:lnTo>
                    <a:pt x="894" y="6"/>
                  </a:lnTo>
                  <a:lnTo>
                    <a:pt x="901" y="6"/>
                  </a:lnTo>
                  <a:lnTo>
                    <a:pt x="907" y="20"/>
                  </a:lnTo>
                  <a:lnTo>
                    <a:pt x="914" y="20"/>
                  </a:lnTo>
                  <a:lnTo>
                    <a:pt x="921" y="27"/>
                  </a:lnTo>
                  <a:lnTo>
                    <a:pt x="928" y="34"/>
                  </a:lnTo>
                  <a:lnTo>
                    <a:pt x="934" y="34"/>
                  </a:lnTo>
                  <a:lnTo>
                    <a:pt x="941" y="27"/>
                  </a:lnTo>
                  <a:lnTo>
                    <a:pt x="934" y="27"/>
                  </a:lnTo>
                  <a:lnTo>
                    <a:pt x="941" y="20"/>
                  </a:lnTo>
                  <a:lnTo>
                    <a:pt x="941" y="13"/>
                  </a:lnTo>
                  <a:lnTo>
                    <a:pt x="934" y="13"/>
                  </a:lnTo>
                  <a:lnTo>
                    <a:pt x="928" y="6"/>
                  </a:lnTo>
                  <a:lnTo>
                    <a:pt x="928" y="0"/>
                  </a:lnTo>
                  <a:lnTo>
                    <a:pt x="955" y="20"/>
                  </a:lnTo>
                  <a:lnTo>
                    <a:pt x="975" y="27"/>
                  </a:lnTo>
                  <a:lnTo>
                    <a:pt x="982" y="27"/>
                  </a:lnTo>
                  <a:lnTo>
                    <a:pt x="995" y="34"/>
                  </a:lnTo>
                  <a:lnTo>
                    <a:pt x="1009" y="27"/>
                  </a:lnTo>
                  <a:close/>
                </a:path>
              </a:pathLst>
            </a:custGeom>
            <a:solidFill>
              <a:srgbClr val="001F5A"/>
            </a:solidFill>
            <a:ln w="1" cap="sq">
              <a:solidFill>
                <a:srgbClr val="7F7F7F"/>
              </a:solidFill>
              <a:prstDash val="solid"/>
              <a:miter lim="800000"/>
              <a:headEnd/>
              <a:tailEnd/>
            </a:ln>
          </p:spPr>
          <p:txBody>
            <a:bodyPr lIns="100796" tIns="50398" rIns="100796" bIns="50398"/>
            <a:lstStyle/>
            <a:p>
              <a:endParaRPr lang="es-ES" sz="2004" dirty="0"/>
            </a:p>
          </p:txBody>
        </p:sp>
        <p:sp>
          <p:nvSpPr>
            <p:cNvPr id="8206" name="barcelona">
              <a:extLst>
                <a:ext uri="{FF2B5EF4-FFF2-40B4-BE49-F238E27FC236}">
                  <a16:creationId xmlns:a16="http://schemas.microsoft.com/office/drawing/2014/main" id="{44E11A30-517D-A46E-EB99-E8A54FF9DE7D}"/>
                </a:ext>
              </a:extLst>
            </p:cNvPr>
            <p:cNvSpPr>
              <a:spLocks noEditPoints="1"/>
            </p:cNvSpPr>
            <p:nvPr/>
          </p:nvSpPr>
          <p:spPr bwMode="auto">
            <a:xfrm>
              <a:off x="15732963" y="6051387"/>
              <a:ext cx="456523" cy="524554"/>
            </a:xfrm>
            <a:custGeom>
              <a:avLst/>
              <a:gdLst>
                <a:gd name="T0" fmla="*/ 2147483647 w 1211"/>
                <a:gd name="T1" fmla="*/ 453077311 h 1293"/>
                <a:gd name="T2" fmla="*/ 2147483647 w 1211"/>
                <a:gd name="T3" fmla="*/ 2147483647 h 1293"/>
                <a:gd name="T4" fmla="*/ 2147483647 w 1211"/>
                <a:gd name="T5" fmla="*/ 2147483647 h 1293"/>
                <a:gd name="T6" fmla="*/ 2147483647 w 1211"/>
                <a:gd name="T7" fmla="*/ 2147483647 h 1293"/>
                <a:gd name="T8" fmla="*/ 2147483647 w 1211"/>
                <a:gd name="T9" fmla="*/ 2147483647 h 1293"/>
                <a:gd name="T10" fmla="*/ 2147483647 w 1211"/>
                <a:gd name="T11" fmla="*/ 2147483647 h 1293"/>
                <a:gd name="T12" fmla="*/ 2147483647 w 1211"/>
                <a:gd name="T13" fmla="*/ 2147483647 h 1293"/>
                <a:gd name="T14" fmla="*/ 2147483647 w 1211"/>
                <a:gd name="T15" fmla="*/ 2147483647 h 1293"/>
                <a:gd name="T16" fmla="*/ 2147483647 w 1211"/>
                <a:gd name="T17" fmla="*/ 2147483647 h 1293"/>
                <a:gd name="T18" fmla="*/ 2147483647 w 1211"/>
                <a:gd name="T19" fmla="*/ 2147483647 h 1293"/>
                <a:gd name="T20" fmla="*/ 2147483647 w 1211"/>
                <a:gd name="T21" fmla="*/ 2147483647 h 1293"/>
                <a:gd name="T22" fmla="*/ 2147483647 w 1211"/>
                <a:gd name="T23" fmla="*/ 2147483647 h 1293"/>
                <a:gd name="T24" fmla="*/ 2147483647 w 1211"/>
                <a:gd name="T25" fmla="*/ 2147483647 h 1293"/>
                <a:gd name="T26" fmla="*/ 2147483647 w 1211"/>
                <a:gd name="T27" fmla="*/ 2147483647 h 1293"/>
                <a:gd name="T28" fmla="*/ 2147483647 w 1211"/>
                <a:gd name="T29" fmla="*/ 2147483647 h 1293"/>
                <a:gd name="T30" fmla="*/ 2147483647 w 1211"/>
                <a:gd name="T31" fmla="*/ 2147483647 h 1293"/>
                <a:gd name="T32" fmla="*/ 2147483647 w 1211"/>
                <a:gd name="T33" fmla="*/ 2147483647 h 1293"/>
                <a:gd name="T34" fmla="*/ 2147483647 w 1211"/>
                <a:gd name="T35" fmla="*/ 2147483647 h 1293"/>
                <a:gd name="T36" fmla="*/ 2147483647 w 1211"/>
                <a:gd name="T37" fmla="*/ 2147483647 h 1293"/>
                <a:gd name="T38" fmla="*/ 2147483647 w 1211"/>
                <a:gd name="T39" fmla="*/ 2147483647 h 1293"/>
                <a:gd name="T40" fmla="*/ 2147483647 w 1211"/>
                <a:gd name="T41" fmla="*/ 2147483647 h 1293"/>
                <a:gd name="T42" fmla="*/ 2147483647 w 1211"/>
                <a:gd name="T43" fmla="*/ 2147483647 h 1293"/>
                <a:gd name="T44" fmla="*/ 2147483647 w 1211"/>
                <a:gd name="T45" fmla="*/ 2147483647 h 1293"/>
                <a:gd name="T46" fmla="*/ 2147483647 w 1211"/>
                <a:gd name="T47" fmla="*/ 2147483647 h 1293"/>
                <a:gd name="T48" fmla="*/ 2147483647 w 1211"/>
                <a:gd name="T49" fmla="*/ 2147483647 h 1293"/>
                <a:gd name="T50" fmla="*/ 2147483647 w 1211"/>
                <a:gd name="T51" fmla="*/ 2147483647 h 1293"/>
                <a:gd name="T52" fmla="*/ 2147483647 w 1211"/>
                <a:gd name="T53" fmla="*/ 2147483647 h 1293"/>
                <a:gd name="T54" fmla="*/ 2147483647 w 1211"/>
                <a:gd name="T55" fmla="*/ 2147483647 h 1293"/>
                <a:gd name="T56" fmla="*/ 2147483647 w 1211"/>
                <a:gd name="T57" fmla="*/ 2147483647 h 1293"/>
                <a:gd name="T58" fmla="*/ 2147483647 w 1211"/>
                <a:gd name="T59" fmla="*/ 2147483647 h 1293"/>
                <a:gd name="T60" fmla="*/ 2147483647 w 1211"/>
                <a:gd name="T61" fmla="*/ 2147483647 h 1293"/>
                <a:gd name="T62" fmla="*/ 2147483647 w 1211"/>
                <a:gd name="T63" fmla="*/ 2147483647 h 1293"/>
                <a:gd name="T64" fmla="*/ 2147483647 w 1211"/>
                <a:gd name="T65" fmla="*/ 2147483647 h 1293"/>
                <a:gd name="T66" fmla="*/ 2147483647 w 1211"/>
                <a:gd name="T67" fmla="*/ 2147483647 h 1293"/>
                <a:gd name="T68" fmla="*/ 2147483647 w 1211"/>
                <a:gd name="T69" fmla="*/ 2147483647 h 1293"/>
                <a:gd name="T70" fmla="*/ 2147483647 w 1211"/>
                <a:gd name="T71" fmla="*/ 2147483647 h 1293"/>
                <a:gd name="T72" fmla="*/ 2147483647 w 1211"/>
                <a:gd name="T73" fmla="*/ 2147483647 h 1293"/>
                <a:gd name="T74" fmla="*/ 2147483647 w 1211"/>
                <a:gd name="T75" fmla="*/ 2147483647 h 1293"/>
                <a:gd name="T76" fmla="*/ 2147483647 w 1211"/>
                <a:gd name="T77" fmla="*/ 2147483647 h 1293"/>
                <a:gd name="T78" fmla="*/ 2147483647 w 1211"/>
                <a:gd name="T79" fmla="*/ 2147483647 h 1293"/>
                <a:gd name="T80" fmla="*/ 0 w 1211"/>
                <a:gd name="T81" fmla="*/ 2147483647 h 1293"/>
                <a:gd name="T82" fmla="*/ 2147483647 w 1211"/>
                <a:gd name="T83" fmla="*/ 2147483647 h 1293"/>
                <a:gd name="T84" fmla="*/ 2147483647 w 1211"/>
                <a:gd name="T85" fmla="*/ 2147483647 h 1293"/>
                <a:gd name="T86" fmla="*/ 2147483647 w 1211"/>
                <a:gd name="T87" fmla="*/ 2147483647 h 1293"/>
                <a:gd name="T88" fmla="*/ 2147483647 w 1211"/>
                <a:gd name="T89" fmla="*/ 2147483647 h 1293"/>
                <a:gd name="T90" fmla="*/ 2147483647 w 1211"/>
                <a:gd name="T91" fmla="*/ 2147483647 h 1293"/>
                <a:gd name="T92" fmla="*/ 2147483647 w 1211"/>
                <a:gd name="T93" fmla="*/ 2147483647 h 1293"/>
                <a:gd name="T94" fmla="*/ 2147483647 w 1211"/>
                <a:gd name="T95" fmla="*/ 2147483647 h 1293"/>
                <a:gd name="T96" fmla="*/ 2147483647 w 1211"/>
                <a:gd name="T97" fmla="*/ 2147483647 h 1293"/>
                <a:gd name="T98" fmla="*/ 2147483647 w 1211"/>
                <a:gd name="T99" fmla="*/ 2147483647 h 1293"/>
                <a:gd name="T100" fmla="*/ 2147483647 w 1211"/>
                <a:gd name="T101" fmla="*/ 2147483647 h 1293"/>
                <a:gd name="T102" fmla="*/ 2147483647 w 1211"/>
                <a:gd name="T103" fmla="*/ 2147483647 h 1293"/>
                <a:gd name="T104" fmla="*/ 2147483647 w 1211"/>
                <a:gd name="T105" fmla="*/ 2147483647 h 1293"/>
                <a:gd name="T106" fmla="*/ 2147483647 w 1211"/>
                <a:gd name="T107" fmla="*/ 2147483647 h 1293"/>
                <a:gd name="T108" fmla="*/ 2147483647 w 1211"/>
                <a:gd name="T109" fmla="*/ 2147483647 h 1293"/>
                <a:gd name="T110" fmla="*/ 2147483647 w 1211"/>
                <a:gd name="T111" fmla="*/ 2147483647 h 1293"/>
                <a:gd name="T112" fmla="*/ 2147483647 w 1211"/>
                <a:gd name="T113" fmla="*/ 2147483647 h 1293"/>
                <a:gd name="T114" fmla="*/ 2147483647 w 1211"/>
                <a:gd name="T115" fmla="*/ 2147483647 h 1293"/>
                <a:gd name="T116" fmla="*/ 2147483647 w 1211"/>
                <a:gd name="T117" fmla="*/ 1359401350 h 1293"/>
                <a:gd name="T118" fmla="*/ 2147483647 w 1211"/>
                <a:gd name="T119" fmla="*/ 2147483647 h 1293"/>
                <a:gd name="T120" fmla="*/ 2147483647 w 1211"/>
                <a:gd name="T121" fmla="*/ 2147483647 h 129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11"/>
                <a:gd name="T184" fmla="*/ 0 h 1293"/>
                <a:gd name="T185" fmla="*/ 1211 w 1211"/>
                <a:gd name="T186" fmla="*/ 1293 h 129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11" h="1293">
                  <a:moveTo>
                    <a:pt x="372" y="21"/>
                  </a:moveTo>
                  <a:lnTo>
                    <a:pt x="379" y="14"/>
                  </a:lnTo>
                  <a:lnTo>
                    <a:pt x="386" y="14"/>
                  </a:lnTo>
                  <a:lnTo>
                    <a:pt x="399" y="14"/>
                  </a:lnTo>
                  <a:lnTo>
                    <a:pt x="406" y="7"/>
                  </a:lnTo>
                  <a:lnTo>
                    <a:pt x="413" y="7"/>
                  </a:lnTo>
                  <a:lnTo>
                    <a:pt x="413" y="0"/>
                  </a:lnTo>
                  <a:lnTo>
                    <a:pt x="420" y="0"/>
                  </a:lnTo>
                  <a:lnTo>
                    <a:pt x="433" y="7"/>
                  </a:lnTo>
                  <a:lnTo>
                    <a:pt x="447" y="0"/>
                  </a:lnTo>
                  <a:lnTo>
                    <a:pt x="453" y="7"/>
                  </a:lnTo>
                  <a:lnTo>
                    <a:pt x="453" y="14"/>
                  </a:lnTo>
                  <a:lnTo>
                    <a:pt x="460" y="7"/>
                  </a:lnTo>
                  <a:lnTo>
                    <a:pt x="467" y="7"/>
                  </a:lnTo>
                  <a:lnTo>
                    <a:pt x="480" y="21"/>
                  </a:lnTo>
                  <a:lnTo>
                    <a:pt x="487" y="21"/>
                  </a:lnTo>
                  <a:lnTo>
                    <a:pt x="494" y="21"/>
                  </a:lnTo>
                  <a:lnTo>
                    <a:pt x="501" y="21"/>
                  </a:lnTo>
                  <a:lnTo>
                    <a:pt x="508" y="14"/>
                  </a:lnTo>
                  <a:lnTo>
                    <a:pt x="514" y="14"/>
                  </a:lnTo>
                  <a:lnTo>
                    <a:pt x="521" y="7"/>
                  </a:lnTo>
                  <a:lnTo>
                    <a:pt x="528" y="14"/>
                  </a:lnTo>
                  <a:lnTo>
                    <a:pt x="535" y="14"/>
                  </a:lnTo>
                  <a:lnTo>
                    <a:pt x="541" y="21"/>
                  </a:lnTo>
                  <a:lnTo>
                    <a:pt x="555" y="21"/>
                  </a:lnTo>
                  <a:lnTo>
                    <a:pt x="562" y="27"/>
                  </a:lnTo>
                  <a:lnTo>
                    <a:pt x="562" y="34"/>
                  </a:lnTo>
                  <a:lnTo>
                    <a:pt x="555" y="34"/>
                  </a:lnTo>
                  <a:lnTo>
                    <a:pt x="548" y="41"/>
                  </a:lnTo>
                  <a:lnTo>
                    <a:pt x="548" y="48"/>
                  </a:lnTo>
                  <a:lnTo>
                    <a:pt x="541" y="54"/>
                  </a:lnTo>
                  <a:lnTo>
                    <a:pt x="541" y="61"/>
                  </a:lnTo>
                  <a:lnTo>
                    <a:pt x="535" y="68"/>
                  </a:lnTo>
                  <a:lnTo>
                    <a:pt x="528" y="75"/>
                  </a:lnTo>
                  <a:lnTo>
                    <a:pt x="535" y="75"/>
                  </a:lnTo>
                  <a:lnTo>
                    <a:pt x="528" y="75"/>
                  </a:lnTo>
                  <a:lnTo>
                    <a:pt x="535" y="75"/>
                  </a:lnTo>
                  <a:lnTo>
                    <a:pt x="528" y="75"/>
                  </a:lnTo>
                  <a:lnTo>
                    <a:pt x="535" y="81"/>
                  </a:lnTo>
                  <a:lnTo>
                    <a:pt x="528" y="81"/>
                  </a:lnTo>
                  <a:lnTo>
                    <a:pt x="535" y="88"/>
                  </a:lnTo>
                  <a:lnTo>
                    <a:pt x="528" y="88"/>
                  </a:lnTo>
                  <a:lnTo>
                    <a:pt x="528" y="95"/>
                  </a:lnTo>
                  <a:lnTo>
                    <a:pt x="521" y="95"/>
                  </a:lnTo>
                  <a:lnTo>
                    <a:pt x="528" y="102"/>
                  </a:lnTo>
                  <a:lnTo>
                    <a:pt x="535" y="115"/>
                  </a:lnTo>
                  <a:lnTo>
                    <a:pt x="541" y="109"/>
                  </a:lnTo>
                  <a:lnTo>
                    <a:pt x="548" y="109"/>
                  </a:lnTo>
                  <a:lnTo>
                    <a:pt x="555" y="109"/>
                  </a:lnTo>
                  <a:lnTo>
                    <a:pt x="555" y="115"/>
                  </a:lnTo>
                  <a:lnTo>
                    <a:pt x="555" y="122"/>
                  </a:lnTo>
                  <a:lnTo>
                    <a:pt x="555" y="129"/>
                  </a:lnTo>
                  <a:lnTo>
                    <a:pt x="555" y="136"/>
                  </a:lnTo>
                  <a:lnTo>
                    <a:pt x="562" y="136"/>
                  </a:lnTo>
                  <a:lnTo>
                    <a:pt x="568" y="142"/>
                  </a:lnTo>
                  <a:lnTo>
                    <a:pt x="562" y="142"/>
                  </a:lnTo>
                  <a:lnTo>
                    <a:pt x="562" y="156"/>
                  </a:lnTo>
                  <a:lnTo>
                    <a:pt x="548" y="156"/>
                  </a:lnTo>
                  <a:lnTo>
                    <a:pt x="541" y="156"/>
                  </a:lnTo>
                  <a:lnTo>
                    <a:pt x="541" y="163"/>
                  </a:lnTo>
                  <a:lnTo>
                    <a:pt x="535" y="170"/>
                  </a:lnTo>
                  <a:lnTo>
                    <a:pt x="535" y="176"/>
                  </a:lnTo>
                  <a:lnTo>
                    <a:pt x="521" y="176"/>
                  </a:lnTo>
                  <a:lnTo>
                    <a:pt x="514" y="176"/>
                  </a:lnTo>
                  <a:lnTo>
                    <a:pt x="514" y="170"/>
                  </a:lnTo>
                  <a:lnTo>
                    <a:pt x="508" y="163"/>
                  </a:lnTo>
                  <a:lnTo>
                    <a:pt x="514" y="163"/>
                  </a:lnTo>
                  <a:lnTo>
                    <a:pt x="514" y="149"/>
                  </a:lnTo>
                  <a:lnTo>
                    <a:pt x="508" y="149"/>
                  </a:lnTo>
                  <a:lnTo>
                    <a:pt x="508" y="142"/>
                  </a:lnTo>
                  <a:lnTo>
                    <a:pt x="514" y="142"/>
                  </a:lnTo>
                  <a:lnTo>
                    <a:pt x="501" y="142"/>
                  </a:lnTo>
                  <a:lnTo>
                    <a:pt x="494" y="136"/>
                  </a:lnTo>
                  <a:lnTo>
                    <a:pt x="487" y="136"/>
                  </a:lnTo>
                  <a:lnTo>
                    <a:pt x="480" y="136"/>
                  </a:lnTo>
                  <a:lnTo>
                    <a:pt x="480" y="163"/>
                  </a:lnTo>
                  <a:lnTo>
                    <a:pt x="487" y="163"/>
                  </a:lnTo>
                  <a:lnTo>
                    <a:pt x="487" y="156"/>
                  </a:lnTo>
                  <a:lnTo>
                    <a:pt x="494" y="156"/>
                  </a:lnTo>
                  <a:lnTo>
                    <a:pt x="501" y="156"/>
                  </a:lnTo>
                  <a:lnTo>
                    <a:pt x="508" y="156"/>
                  </a:lnTo>
                  <a:lnTo>
                    <a:pt x="501" y="163"/>
                  </a:lnTo>
                  <a:lnTo>
                    <a:pt x="508" y="163"/>
                  </a:lnTo>
                  <a:lnTo>
                    <a:pt x="508" y="170"/>
                  </a:lnTo>
                  <a:lnTo>
                    <a:pt x="508" y="176"/>
                  </a:lnTo>
                  <a:lnTo>
                    <a:pt x="521" y="183"/>
                  </a:lnTo>
                  <a:lnTo>
                    <a:pt x="514" y="190"/>
                  </a:lnTo>
                  <a:lnTo>
                    <a:pt x="521" y="190"/>
                  </a:lnTo>
                  <a:lnTo>
                    <a:pt x="514" y="190"/>
                  </a:lnTo>
                  <a:lnTo>
                    <a:pt x="528" y="190"/>
                  </a:lnTo>
                  <a:lnTo>
                    <a:pt x="535" y="190"/>
                  </a:lnTo>
                  <a:lnTo>
                    <a:pt x="541" y="190"/>
                  </a:lnTo>
                  <a:lnTo>
                    <a:pt x="548" y="197"/>
                  </a:lnTo>
                  <a:lnTo>
                    <a:pt x="555" y="197"/>
                  </a:lnTo>
                  <a:lnTo>
                    <a:pt x="562" y="197"/>
                  </a:lnTo>
                  <a:lnTo>
                    <a:pt x="562" y="203"/>
                  </a:lnTo>
                  <a:lnTo>
                    <a:pt x="568" y="203"/>
                  </a:lnTo>
                  <a:lnTo>
                    <a:pt x="575" y="203"/>
                  </a:lnTo>
                  <a:lnTo>
                    <a:pt x="575" y="197"/>
                  </a:lnTo>
                  <a:lnTo>
                    <a:pt x="589" y="197"/>
                  </a:lnTo>
                  <a:lnTo>
                    <a:pt x="595" y="190"/>
                  </a:lnTo>
                  <a:lnTo>
                    <a:pt x="595" y="197"/>
                  </a:lnTo>
                  <a:lnTo>
                    <a:pt x="602" y="197"/>
                  </a:lnTo>
                  <a:lnTo>
                    <a:pt x="595" y="210"/>
                  </a:lnTo>
                  <a:lnTo>
                    <a:pt x="602" y="210"/>
                  </a:lnTo>
                  <a:lnTo>
                    <a:pt x="602" y="217"/>
                  </a:lnTo>
                  <a:lnTo>
                    <a:pt x="616" y="224"/>
                  </a:lnTo>
                  <a:lnTo>
                    <a:pt x="623" y="224"/>
                  </a:lnTo>
                  <a:lnTo>
                    <a:pt x="636" y="217"/>
                  </a:lnTo>
                  <a:lnTo>
                    <a:pt x="636" y="210"/>
                  </a:lnTo>
                  <a:lnTo>
                    <a:pt x="636" y="203"/>
                  </a:lnTo>
                  <a:lnTo>
                    <a:pt x="656" y="197"/>
                  </a:lnTo>
                  <a:lnTo>
                    <a:pt x="670" y="197"/>
                  </a:lnTo>
                  <a:lnTo>
                    <a:pt x="677" y="197"/>
                  </a:lnTo>
                  <a:lnTo>
                    <a:pt x="677" y="203"/>
                  </a:lnTo>
                  <a:lnTo>
                    <a:pt x="677" y="210"/>
                  </a:lnTo>
                  <a:lnTo>
                    <a:pt x="683" y="210"/>
                  </a:lnTo>
                  <a:lnTo>
                    <a:pt x="690" y="210"/>
                  </a:lnTo>
                  <a:lnTo>
                    <a:pt x="690" y="203"/>
                  </a:lnTo>
                  <a:lnTo>
                    <a:pt x="697" y="203"/>
                  </a:lnTo>
                  <a:lnTo>
                    <a:pt x="690" y="197"/>
                  </a:lnTo>
                  <a:lnTo>
                    <a:pt x="697" y="197"/>
                  </a:lnTo>
                  <a:lnTo>
                    <a:pt x="690" y="190"/>
                  </a:lnTo>
                  <a:lnTo>
                    <a:pt x="697" y="190"/>
                  </a:lnTo>
                  <a:lnTo>
                    <a:pt x="717" y="183"/>
                  </a:lnTo>
                  <a:lnTo>
                    <a:pt x="717" y="190"/>
                  </a:lnTo>
                  <a:lnTo>
                    <a:pt x="724" y="190"/>
                  </a:lnTo>
                  <a:lnTo>
                    <a:pt x="731" y="190"/>
                  </a:lnTo>
                  <a:lnTo>
                    <a:pt x="738" y="190"/>
                  </a:lnTo>
                  <a:lnTo>
                    <a:pt x="744" y="183"/>
                  </a:lnTo>
                  <a:lnTo>
                    <a:pt x="744" y="190"/>
                  </a:lnTo>
                  <a:lnTo>
                    <a:pt x="751" y="190"/>
                  </a:lnTo>
                  <a:lnTo>
                    <a:pt x="751" y="197"/>
                  </a:lnTo>
                  <a:lnTo>
                    <a:pt x="758" y="197"/>
                  </a:lnTo>
                  <a:lnTo>
                    <a:pt x="765" y="197"/>
                  </a:lnTo>
                  <a:lnTo>
                    <a:pt x="771" y="197"/>
                  </a:lnTo>
                  <a:lnTo>
                    <a:pt x="771" y="203"/>
                  </a:lnTo>
                  <a:lnTo>
                    <a:pt x="771" y="210"/>
                  </a:lnTo>
                  <a:lnTo>
                    <a:pt x="771" y="217"/>
                  </a:lnTo>
                  <a:lnTo>
                    <a:pt x="765" y="224"/>
                  </a:lnTo>
                  <a:lnTo>
                    <a:pt x="765" y="230"/>
                  </a:lnTo>
                  <a:lnTo>
                    <a:pt x="778" y="224"/>
                  </a:lnTo>
                  <a:lnTo>
                    <a:pt x="785" y="217"/>
                  </a:lnTo>
                  <a:lnTo>
                    <a:pt x="785" y="210"/>
                  </a:lnTo>
                  <a:lnTo>
                    <a:pt x="805" y="210"/>
                  </a:lnTo>
                  <a:lnTo>
                    <a:pt x="812" y="203"/>
                  </a:lnTo>
                  <a:lnTo>
                    <a:pt x="819" y="210"/>
                  </a:lnTo>
                  <a:lnTo>
                    <a:pt x="826" y="203"/>
                  </a:lnTo>
                  <a:lnTo>
                    <a:pt x="832" y="210"/>
                  </a:lnTo>
                  <a:lnTo>
                    <a:pt x="839" y="224"/>
                  </a:lnTo>
                  <a:lnTo>
                    <a:pt x="853" y="224"/>
                  </a:lnTo>
                  <a:lnTo>
                    <a:pt x="859" y="224"/>
                  </a:lnTo>
                  <a:lnTo>
                    <a:pt x="853" y="230"/>
                  </a:lnTo>
                  <a:lnTo>
                    <a:pt x="853" y="237"/>
                  </a:lnTo>
                  <a:lnTo>
                    <a:pt x="853" y="244"/>
                  </a:lnTo>
                  <a:lnTo>
                    <a:pt x="866" y="251"/>
                  </a:lnTo>
                  <a:lnTo>
                    <a:pt x="866" y="264"/>
                  </a:lnTo>
                  <a:lnTo>
                    <a:pt x="873" y="264"/>
                  </a:lnTo>
                  <a:lnTo>
                    <a:pt x="880" y="264"/>
                  </a:lnTo>
                  <a:lnTo>
                    <a:pt x="880" y="271"/>
                  </a:lnTo>
                  <a:lnTo>
                    <a:pt x="887" y="264"/>
                  </a:lnTo>
                  <a:lnTo>
                    <a:pt x="893" y="257"/>
                  </a:lnTo>
                  <a:lnTo>
                    <a:pt x="900" y="257"/>
                  </a:lnTo>
                  <a:lnTo>
                    <a:pt x="900" y="251"/>
                  </a:lnTo>
                  <a:lnTo>
                    <a:pt x="907" y="251"/>
                  </a:lnTo>
                  <a:lnTo>
                    <a:pt x="914" y="251"/>
                  </a:lnTo>
                  <a:lnTo>
                    <a:pt x="920" y="264"/>
                  </a:lnTo>
                  <a:lnTo>
                    <a:pt x="927" y="257"/>
                  </a:lnTo>
                  <a:lnTo>
                    <a:pt x="934" y="257"/>
                  </a:lnTo>
                  <a:lnTo>
                    <a:pt x="941" y="264"/>
                  </a:lnTo>
                  <a:lnTo>
                    <a:pt x="941" y="271"/>
                  </a:lnTo>
                  <a:lnTo>
                    <a:pt x="927" y="278"/>
                  </a:lnTo>
                  <a:lnTo>
                    <a:pt x="934" y="285"/>
                  </a:lnTo>
                  <a:lnTo>
                    <a:pt x="941" y="291"/>
                  </a:lnTo>
                  <a:lnTo>
                    <a:pt x="947" y="298"/>
                  </a:lnTo>
                  <a:lnTo>
                    <a:pt x="954" y="298"/>
                  </a:lnTo>
                  <a:lnTo>
                    <a:pt x="947" y="305"/>
                  </a:lnTo>
                  <a:lnTo>
                    <a:pt x="947" y="312"/>
                  </a:lnTo>
                  <a:lnTo>
                    <a:pt x="941" y="312"/>
                  </a:lnTo>
                  <a:lnTo>
                    <a:pt x="947" y="318"/>
                  </a:lnTo>
                  <a:lnTo>
                    <a:pt x="947" y="325"/>
                  </a:lnTo>
                  <a:lnTo>
                    <a:pt x="954" y="325"/>
                  </a:lnTo>
                  <a:lnTo>
                    <a:pt x="947" y="325"/>
                  </a:lnTo>
                  <a:lnTo>
                    <a:pt x="947" y="332"/>
                  </a:lnTo>
                  <a:lnTo>
                    <a:pt x="941" y="332"/>
                  </a:lnTo>
                  <a:lnTo>
                    <a:pt x="941" y="339"/>
                  </a:lnTo>
                  <a:lnTo>
                    <a:pt x="934" y="339"/>
                  </a:lnTo>
                  <a:lnTo>
                    <a:pt x="927" y="339"/>
                  </a:lnTo>
                  <a:lnTo>
                    <a:pt x="920" y="346"/>
                  </a:lnTo>
                  <a:lnTo>
                    <a:pt x="941" y="352"/>
                  </a:lnTo>
                  <a:lnTo>
                    <a:pt x="934" y="359"/>
                  </a:lnTo>
                  <a:lnTo>
                    <a:pt x="927" y="366"/>
                  </a:lnTo>
                  <a:lnTo>
                    <a:pt x="927" y="373"/>
                  </a:lnTo>
                  <a:lnTo>
                    <a:pt x="920" y="373"/>
                  </a:lnTo>
                  <a:lnTo>
                    <a:pt x="914" y="379"/>
                  </a:lnTo>
                  <a:lnTo>
                    <a:pt x="914" y="373"/>
                  </a:lnTo>
                  <a:lnTo>
                    <a:pt x="914" y="379"/>
                  </a:lnTo>
                  <a:lnTo>
                    <a:pt x="907" y="373"/>
                  </a:lnTo>
                  <a:lnTo>
                    <a:pt x="900" y="373"/>
                  </a:lnTo>
                  <a:lnTo>
                    <a:pt x="893" y="373"/>
                  </a:lnTo>
                  <a:lnTo>
                    <a:pt x="893" y="379"/>
                  </a:lnTo>
                  <a:lnTo>
                    <a:pt x="900" y="379"/>
                  </a:lnTo>
                  <a:lnTo>
                    <a:pt x="900" y="386"/>
                  </a:lnTo>
                  <a:lnTo>
                    <a:pt x="900" y="393"/>
                  </a:lnTo>
                  <a:lnTo>
                    <a:pt x="900" y="400"/>
                  </a:lnTo>
                  <a:lnTo>
                    <a:pt x="900" y="406"/>
                  </a:lnTo>
                  <a:lnTo>
                    <a:pt x="907" y="406"/>
                  </a:lnTo>
                  <a:lnTo>
                    <a:pt x="907" y="400"/>
                  </a:lnTo>
                  <a:lnTo>
                    <a:pt x="914" y="400"/>
                  </a:lnTo>
                  <a:lnTo>
                    <a:pt x="914" y="406"/>
                  </a:lnTo>
                  <a:lnTo>
                    <a:pt x="920" y="400"/>
                  </a:lnTo>
                  <a:lnTo>
                    <a:pt x="920" y="406"/>
                  </a:lnTo>
                  <a:lnTo>
                    <a:pt x="927" y="406"/>
                  </a:lnTo>
                  <a:lnTo>
                    <a:pt x="941" y="420"/>
                  </a:lnTo>
                  <a:lnTo>
                    <a:pt x="934" y="427"/>
                  </a:lnTo>
                  <a:lnTo>
                    <a:pt x="941" y="434"/>
                  </a:lnTo>
                  <a:lnTo>
                    <a:pt x="934" y="434"/>
                  </a:lnTo>
                  <a:lnTo>
                    <a:pt x="934" y="440"/>
                  </a:lnTo>
                  <a:lnTo>
                    <a:pt x="927" y="447"/>
                  </a:lnTo>
                  <a:lnTo>
                    <a:pt x="920" y="447"/>
                  </a:lnTo>
                  <a:lnTo>
                    <a:pt x="920" y="454"/>
                  </a:lnTo>
                  <a:lnTo>
                    <a:pt x="914" y="461"/>
                  </a:lnTo>
                  <a:lnTo>
                    <a:pt x="914" y="467"/>
                  </a:lnTo>
                  <a:lnTo>
                    <a:pt x="907" y="467"/>
                  </a:lnTo>
                  <a:lnTo>
                    <a:pt x="900" y="467"/>
                  </a:lnTo>
                  <a:lnTo>
                    <a:pt x="900" y="461"/>
                  </a:lnTo>
                  <a:lnTo>
                    <a:pt x="893" y="461"/>
                  </a:lnTo>
                  <a:lnTo>
                    <a:pt x="887" y="461"/>
                  </a:lnTo>
                  <a:lnTo>
                    <a:pt x="880" y="461"/>
                  </a:lnTo>
                  <a:lnTo>
                    <a:pt x="873" y="467"/>
                  </a:lnTo>
                  <a:lnTo>
                    <a:pt x="866" y="474"/>
                  </a:lnTo>
                  <a:lnTo>
                    <a:pt x="866" y="481"/>
                  </a:lnTo>
                  <a:lnTo>
                    <a:pt x="860" y="481"/>
                  </a:lnTo>
                  <a:lnTo>
                    <a:pt x="860" y="488"/>
                  </a:lnTo>
                  <a:lnTo>
                    <a:pt x="853" y="488"/>
                  </a:lnTo>
                  <a:lnTo>
                    <a:pt x="846" y="481"/>
                  </a:lnTo>
                  <a:lnTo>
                    <a:pt x="846" y="474"/>
                  </a:lnTo>
                  <a:lnTo>
                    <a:pt x="846" y="481"/>
                  </a:lnTo>
                  <a:lnTo>
                    <a:pt x="839" y="474"/>
                  </a:lnTo>
                  <a:lnTo>
                    <a:pt x="832" y="481"/>
                  </a:lnTo>
                  <a:lnTo>
                    <a:pt x="832" y="474"/>
                  </a:lnTo>
                  <a:lnTo>
                    <a:pt x="826" y="474"/>
                  </a:lnTo>
                  <a:lnTo>
                    <a:pt x="819" y="474"/>
                  </a:lnTo>
                  <a:lnTo>
                    <a:pt x="812" y="481"/>
                  </a:lnTo>
                  <a:lnTo>
                    <a:pt x="805" y="488"/>
                  </a:lnTo>
                  <a:lnTo>
                    <a:pt x="812" y="494"/>
                  </a:lnTo>
                  <a:lnTo>
                    <a:pt x="819" y="501"/>
                  </a:lnTo>
                  <a:lnTo>
                    <a:pt x="812" y="508"/>
                  </a:lnTo>
                  <a:lnTo>
                    <a:pt x="819" y="521"/>
                  </a:lnTo>
                  <a:lnTo>
                    <a:pt x="826" y="528"/>
                  </a:lnTo>
                  <a:lnTo>
                    <a:pt x="832" y="535"/>
                  </a:lnTo>
                  <a:lnTo>
                    <a:pt x="832" y="542"/>
                  </a:lnTo>
                  <a:lnTo>
                    <a:pt x="832" y="549"/>
                  </a:lnTo>
                  <a:lnTo>
                    <a:pt x="832" y="555"/>
                  </a:lnTo>
                  <a:lnTo>
                    <a:pt x="839" y="562"/>
                  </a:lnTo>
                  <a:lnTo>
                    <a:pt x="846" y="562"/>
                  </a:lnTo>
                  <a:lnTo>
                    <a:pt x="853" y="569"/>
                  </a:lnTo>
                  <a:lnTo>
                    <a:pt x="860" y="562"/>
                  </a:lnTo>
                  <a:lnTo>
                    <a:pt x="866" y="562"/>
                  </a:lnTo>
                  <a:lnTo>
                    <a:pt x="873" y="562"/>
                  </a:lnTo>
                  <a:lnTo>
                    <a:pt x="880" y="569"/>
                  </a:lnTo>
                  <a:lnTo>
                    <a:pt x="887" y="569"/>
                  </a:lnTo>
                  <a:lnTo>
                    <a:pt x="887" y="562"/>
                  </a:lnTo>
                  <a:lnTo>
                    <a:pt x="893" y="562"/>
                  </a:lnTo>
                  <a:lnTo>
                    <a:pt x="900" y="562"/>
                  </a:lnTo>
                  <a:lnTo>
                    <a:pt x="907" y="562"/>
                  </a:lnTo>
                  <a:lnTo>
                    <a:pt x="914" y="569"/>
                  </a:lnTo>
                  <a:lnTo>
                    <a:pt x="914" y="582"/>
                  </a:lnTo>
                  <a:lnTo>
                    <a:pt x="927" y="582"/>
                  </a:lnTo>
                  <a:lnTo>
                    <a:pt x="941" y="576"/>
                  </a:lnTo>
                  <a:lnTo>
                    <a:pt x="941" y="589"/>
                  </a:lnTo>
                  <a:lnTo>
                    <a:pt x="947" y="596"/>
                  </a:lnTo>
                  <a:lnTo>
                    <a:pt x="961" y="603"/>
                  </a:lnTo>
                  <a:lnTo>
                    <a:pt x="981" y="609"/>
                  </a:lnTo>
                  <a:lnTo>
                    <a:pt x="981" y="616"/>
                  </a:lnTo>
                  <a:lnTo>
                    <a:pt x="981" y="623"/>
                  </a:lnTo>
                  <a:lnTo>
                    <a:pt x="988" y="630"/>
                  </a:lnTo>
                  <a:lnTo>
                    <a:pt x="995" y="630"/>
                  </a:lnTo>
                  <a:lnTo>
                    <a:pt x="995" y="637"/>
                  </a:lnTo>
                  <a:lnTo>
                    <a:pt x="995" y="643"/>
                  </a:lnTo>
                  <a:lnTo>
                    <a:pt x="1002" y="650"/>
                  </a:lnTo>
                  <a:lnTo>
                    <a:pt x="1008" y="657"/>
                  </a:lnTo>
                  <a:lnTo>
                    <a:pt x="1029" y="643"/>
                  </a:lnTo>
                  <a:lnTo>
                    <a:pt x="1035" y="643"/>
                  </a:lnTo>
                  <a:lnTo>
                    <a:pt x="1049" y="643"/>
                  </a:lnTo>
                  <a:lnTo>
                    <a:pt x="1056" y="643"/>
                  </a:lnTo>
                  <a:lnTo>
                    <a:pt x="1063" y="637"/>
                  </a:lnTo>
                  <a:lnTo>
                    <a:pt x="1069" y="637"/>
                  </a:lnTo>
                  <a:lnTo>
                    <a:pt x="1076" y="637"/>
                  </a:lnTo>
                  <a:lnTo>
                    <a:pt x="1083" y="630"/>
                  </a:lnTo>
                  <a:lnTo>
                    <a:pt x="1090" y="623"/>
                  </a:lnTo>
                  <a:lnTo>
                    <a:pt x="1096" y="616"/>
                  </a:lnTo>
                  <a:lnTo>
                    <a:pt x="1103" y="623"/>
                  </a:lnTo>
                  <a:lnTo>
                    <a:pt x="1103" y="616"/>
                  </a:lnTo>
                  <a:lnTo>
                    <a:pt x="1110" y="616"/>
                  </a:lnTo>
                  <a:lnTo>
                    <a:pt x="1123" y="623"/>
                  </a:lnTo>
                  <a:lnTo>
                    <a:pt x="1130" y="623"/>
                  </a:lnTo>
                  <a:lnTo>
                    <a:pt x="1123" y="616"/>
                  </a:lnTo>
                  <a:lnTo>
                    <a:pt x="1123" y="609"/>
                  </a:lnTo>
                  <a:lnTo>
                    <a:pt x="1130" y="616"/>
                  </a:lnTo>
                  <a:lnTo>
                    <a:pt x="1130" y="623"/>
                  </a:lnTo>
                  <a:lnTo>
                    <a:pt x="1137" y="616"/>
                  </a:lnTo>
                  <a:lnTo>
                    <a:pt x="1144" y="616"/>
                  </a:lnTo>
                  <a:lnTo>
                    <a:pt x="1157" y="616"/>
                  </a:lnTo>
                  <a:lnTo>
                    <a:pt x="1178" y="623"/>
                  </a:lnTo>
                  <a:lnTo>
                    <a:pt x="1205" y="623"/>
                  </a:lnTo>
                  <a:lnTo>
                    <a:pt x="1205" y="630"/>
                  </a:lnTo>
                  <a:lnTo>
                    <a:pt x="1198" y="637"/>
                  </a:lnTo>
                  <a:lnTo>
                    <a:pt x="1205" y="664"/>
                  </a:lnTo>
                  <a:lnTo>
                    <a:pt x="1205" y="677"/>
                  </a:lnTo>
                  <a:lnTo>
                    <a:pt x="1191" y="684"/>
                  </a:lnTo>
                  <a:lnTo>
                    <a:pt x="1198" y="697"/>
                  </a:lnTo>
                  <a:lnTo>
                    <a:pt x="1198" y="704"/>
                  </a:lnTo>
                  <a:lnTo>
                    <a:pt x="1211" y="718"/>
                  </a:lnTo>
                  <a:lnTo>
                    <a:pt x="1184" y="731"/>
                  </a:lnTo>
                  <a:lnTo>
                    <a:pt x="1171" y="738"/>
                  </a:lnTo>
                  <a:lnTo>
                    <a:pt x="1164" y="745"/>
                  </a:lnTo>
                  <a:lnTo>
                    <a:pt x="1151" y="752"/>
                  </a:lnTo>
                  <a:lnTo>
                    <a:pt x="1123" y="765"/>
                  </a:lnTo>
                  <a:lnTo>
                    <a:pt x="1110" y="772"/>
                  </a:lnTo>
                  <a:lnTo>
                    <a:pt x="1096" y="779"/>
                  </a:lnTo>
                  <a:lnTo>
                    <a:pt x="1090" y="779"/>
                  </a:lnTo>
                  <a:lnTo>
                    <a:pt x="1083" y="785"/>
                  </a:lnTo>
                  <a:lnTo>
                    <a:pt x="1063" y="799"/>
                  </a:lnTo>
                  <a:lnTo>
                    <a:pt x="1049" y="806"/>
                  </a:lnTo>
                  <a:lnTo>
                    <a:pt x="1042" y="806"/>
                  </a:lnTo>
                  <a:lnTo>
                    <a:pt x="1035" y="813"/>
                  </a:lnTo>
                  <a:lnTo>
                    <a:pt x="1035" y="819"/>
                  </a:lnTo>
                  <a:lnTo>
                    <a:pt x="1029" y="819"/>
                  </a:lnTo>
                  <a:lnTo>
                    <a:pt x="1035" y="819"/>
                  </a:lnTo>
                  <a:lnTo>
                    <a:pt x="1035" y="813"/>
                  </a:lnTo>
                  <a:lnTo>
                    <a:pt x="1029" y="813"/>
                  </a:lnTo>
                  <a:lnTo>
                    <a:pt x="1015" y="819"/>
                  </a:lnTo>
                  <a:lnTo>
                    <a:pt x="1008" y="826"/>
                  </a:lnTo>
                  <a:lnTo>
                    <a:pt x="1002" y="826"/>
                  </a:lnTo>
                  <a:lnTo>
                    <a:pt x="995" y="833"/>
                  </a:lnTo>
                  <a:lnTo>
                    <a:pt x="988" y="840"/>
                  </a:lnTo>
                  <a:lnTo>
                    <a:pt x="975" y="846"/>
                  </a:lnTo>
                  <a:lnTo>
                    <a:pt x="954" y="853"/>
                  </a:lnTo>
                  <a:lnTo>
                    <a:pt x="947" y="860"/>
                  </a:lnTo>
                  <a:lnTo>
                    <a:pt x="947" y="867"/>
                  </a:lnTo>
                  <a:lnTo>
                    <a:pt x="941" y="867"/>
                  </a:lnTo>
                  <a:lnTo>
                    <a:pt x="920" y="887"/>
                  </a:lnTo>
                  <a:lnTo>
                    <a:pt x="900" y="907"/>
                  </a:lnTo>
                  <a:lnTo>
                    <a:pt x="893" y="914"/>
                  </a:lnTo>
                  <a:lnTo>
                    <a:pt x="880" y="921"/>
                  </a:lnTo>
                  <a:lnTo>
                    <a:pt x="873" y="921"/>
                  </a:lnTo>
                  <a:lnTo>
                    <a:pt x="873" y="928"/>
                  </a:lnTo>
                  <a:lnTo>
                    <a:pt x="873" y="921"/>
                  </a:lnTo>
                  <a:lnTo>
                    <a:pt x="859" y="934"/>
                  </a:lnTo>
                  <a:lnTo>
                    <a:pt x="853" y="934"/>
                  </a:lnTo>
                  <a:lnTo>
                    <a:pt x="832" y="941"/>
                  </a:lnTo>
                  <a:lnTo>
                    <a:pt x="826" y="941"/>
                  </a:lnTo>
                  <a:lnTo>
                    <a:pt x="832" y="941"/>
                  </a:lnTo>
                  <a:lnTo>
                    <a:pt x="812" y="948"/>
                  </a:lnTo>
                  <a:lnTo>
                    <a:pt x="792" y="962"/>
                  </a:lnTo>
                  <a:lnTo>
                    <a:pt x="778" y="975"/>
                  </a:lnTo>
                  <a:lnTo>
                    <a:pt x="771" y="989"/>
                  </a:lnTo>
                  <a:lnTo>
                    <a:pt x="765" y="1002"/>
                  </a:lnTo>
                  <a:lnTo>
                    <a:pt x="758" y="1022"/>
                  </a:lnTo>
                  <a:lnTo>
                    <a:pt x="751" y="1022"/>
                  </a:lnTo>
                  <a:lnTo>
                    <a:pt x="758" y="1022"/>
                  </a:lnTo>
                  <a:lnTo>
                    <a:pt x="751" y="1029"/>
                  </a:lnTo>
                  <a:lnTo>
                    <a:pt x="744" y="1036"/>
                  </a:lnTo>
                  <a:lnTo>
                    <a:pt x="738" y="1043"/>
                  </a:lnTo>
                  <a:lnTo>
                    <a:pt x="731" y="1049"/>
                  </a:lnTo>
                  <a:lnTo>
                    <a:pt x="724" y="1077"/>
                  </a:lnTo>
                  <a:lnTo>
                    <a:pt x="717" y="1090"/>
                  </a:lnTo>
                  <a:lnTo>
                    <a:pt x="717" y="1104"/>
                  </a:lnTo>
                  <a:lnTo>
                    <a:pt x="717" y="1090"/>
                  </a:lnTo>
                  <a:lnTo>
                    <a:pt x="724" y="1077"/>
                  </a:lnTo>
                  <a:lnTo>
                    <a:pt x="724" y="1070"/>
                  </a:lnTo>
                  <a:lnTo>
                    <a:pt x="724" y="1077"/>
                  </a:lnTo>
                  <a:lnTo>
                    <a:pt x="724" y="1070"/>
                  </a:lnTo>
                  <a:lnTo>
                    <a:pt x="724" y="1063"/>
                  </a:lnTo>
                  <a:lnTo>
                    <a:pt x="724" y="1056"/>
                  </a:lnTo>
                  <a:lnTo>
                    <a:pt x="724" y="1063"/>
                  </a:lnTo>
                  <a:lnTo>
                    <a:pt x="717" y="1070"/>
                  </a:lnTo>
                  <a:lnTo>
                    <a:pt x="724" y="1070"/>
                  </a:lnTo>
                  <a:lnTo>
                    <a:pt x="717" y="1070"/>
                  </a:lnTo>
                  <a:lnTo>
                    <a:pt x="717" y="1077"/>
                  </a:lnTo>
                  <a:lnTo>
                    <a:pt x="724" y="1077"/>
                  </a:lnTo>
                  <a:lnTo>
                    <a:pt x="717" y="1077"/>
                  </a:lnTo>
                  <a:lnTo>
                    <a:pt x="717" y="1083"/>
                  </a:lnTo>
                  <a:lnTo>
                    <a:pt x="710" y="1083"/>
                  </a:lnTo>
                  <a:lnTo>
                    <a:pt x="717" y="1083"/>
                  </a:lnTo>
                  <a:lnTo>
                    <a:pt x="710" y="1083"/>
                  </a:lnTo>
                  <a:lnTo>
                    <a:pt x="710" y="1090"/>
                  </a:lnTo>
                  <a:lnTo>
                    <a:pt x="710" y="1083"/>
                  </a:lnTo>
                  <a:lnTo>
                    <a:pt x="710" y="1090"/>
                  </a:lnTo>
                  <a:lnTo>
                    <a:pt x="704" y="1097"/>
                  </a:lnTo>
                  <a:lnTo>
                    <a:pt x="697" y="1104"/>
                  </a:lnTo>
                  <a:lnTo>
                    <a:pt x="697" y="1097"/>
                  </a:lnTo>
                  <a:lnTo>
                    <a:pt x="697" y="1117"/>
                  </a:lnTo>
                  <a:lnTo>
                    <a:pt x="704" y="1104"/>
                  </a:lnTo>
                  <a:lnTo>
                    <a:pt x="710" y="1104"/>
                  </a:lnTo>
                  <a:lnTo>
                    <a:pt x="704" y="1104"/>
                  </a:lnTo>
                  <a:lnTo>
                    <a:pt x="697" y="1131"/>
                  </a:lnTo>
                  <a:lnTo>
                    <a:pt x="690" y="1144"/>
                  </a:lnTo>
                  <a:lnTo>
                    <a:pt x="677" y="1165"/>
                  </a:lnTo>
                  <a:lnTo>
                    <a:pt x="663" y="1171"/>
                  </a:lnTo>
                  <a:lnTo>
                    <a:pt x="636" y="1185"/>
                  </a:lnTo>
                  <a:lnTo>
                    <a:pt x="609" y="1192"/>
                  </a:lnTo>
                  <a:lnTo>
                    <a:pt x="595" y="1198"/>
                  </a:lnTo>
                  <a:lnTo>
                    <a:pt x="575" y="1198"/>
                  </a:lnTo>
                  <a:lnTo>
                    <a:pt x="528" y="1205"/>
                  </a:lnTo>
                  <a:lnTo>
                    <a:pt x="507" y="1212"/>
                  </a:lnTo>
                  <a:lnTo>
                    <a:pt x="494" y="1219"/>
                  </a:lnTo>
                  <a:lnTo>
                    <a:pt x="487" y="1219"/>
                  </a:lnTo>
                  <a:lnTo>
                    <a:pt x="460" y="1232"/>
                  </a:lnTo>
                  <a:lnTo>
                    <a:pt x="460" y="1239"/>
                  </a:lnTo>
                  <a:lnTo>
                    <a:pt x="460" y="1232"/>
                  </a:lnTo>
                  <a:lnTo>
                    <a:pt x="460" y="1239"/>
                  </a:lnTo>
                  <a:lnTo>
                    <a:pt x="460" y="1232"/>
                  </a:lnTo>
                  <a:lnTo>
                    <a:pt x="453" y="1239"/>
                  </a:lnTo>
                  <a:lnTo>
                    <a:pt x="446" y="1239"/>
                  </a:lnTo>
                  <a:lnTo>
                    <a:pt x="426" y="1239"/>
                  </a:lnTo>
                  <a:lnTo>
                    <a:pt x="413" y="1239"/>
                  </a:lnTo>
                  <a:lnTo>
                    <a:pt x="413" y="1246"/>
                  </a:lnTo>
                  <a:lnTo>
                    <a:pt x="406" y="1246"/>
                  </a:lnTo>
                  <a:lnTo>
                    <a:pt x="399" y="1253"/>
                  </a:lnTo>
                  <a:lnTo>
                    <a:pt x="392" y="1253"/>
                  </a:lnTo>
                  <a:lnTo>
                    <a:pt x="392" y="1259"/>
                  </a:lnTo>
                  <a:lnTo>
                    <a:pt x="385" y="1259"/>
                  </a:lnTo>
                  <a:lnTo>
                    <a:pt x="372" y="1266"/>
                  </a:lnTo>
                  <a:lnTo>
                    <a:pt x="365" y="1266"/>
                  </a:lnTo>
                  <a:lnTo>
                    <a:pt x="352" y="1266"/>
                  </a:lnTo>
                  <a:lnTo>
                    <a:pt x="352" y="1273"/>
                  </a:lnTo>
                  <a:lnTo>
                    <a:pt x="345" y="1273"/>
                  </a:lnTo>
                  <a:lnTo>
                    <a:pt x="345" y="1280"/>
                  </a:lnTo>
                  <a:lnTo>
                    <a:pt x="345" y="1273"/>
                  </a:lnTo>
                  <a:lnTo>
                    <a:pt x="352" y="1273"/>
                  </a:lnTo>
                  <a:lnTo>
                    <a:pt x="345" y="1273"/>
                  </a:lnTo>
                  <a:lnTo>
                    <a:pt x="352" y="1273"/>
                  </a:lnTo>
                  <a:lnTo>
                    <a:pt x="352" y="1266"/>
                  </a:lnTo>
                  <a:lnTo>
                    <a:pt x="345" y="1266"/>
                  </a:lnTo>
                  <a:lnTo>
                    <a:pt x="345" y="1273"/>
                  </a:lnTo>
                  <a:lnTo>
                    <a:pt x="345" y="1266"/>
                  </a:lnTo>
                  <a:lnTo>
                    <a:pt x="345" y="1273"/>
                  </a:lnTo>
                  <a:lnTo>
                    <a:pt x="331" y="1273"/>
                  </a:lnTo>
                  <a:lnTo>
                    <a:pt x="325" y="1280"/>
                  </a:lnTo>
                  <a:lnTo>
                    <a:pt x="318" y="1280"/>
                  </a:lnTo>
                  <a:lnTo>
                    <a:pt x="304" y="1286"/>
                  </a:lnTo>
                  <a:lnTo>
                    <a:pt x="298" y="1293"/>
                  </a:lnTo>
                  <a:lnTo>
                    <a:pt x="270" y="1293"/>
                  </a:lnTo>
                  <a:lnTo>
                    <a:pt x="270" y="1286"/>
                  </a:lnTo>
                  <a:lnTo>
                    <a:pt x="270" y="1280"/>
                  </a:lnTo>
                  <a:lnTo>
                    <a:pt x="277" y="1280"/>
                  </a:lnTo>
                  <a:lnTo>
                    <a:pt x="270" y="1280"/>
                  </a:lnTo>
                  <a:lnTo>
                    <a:pt x="270" y="1273"/>
                  </a:lnTo>
                  <a:lnTo>
                    <a:pt x="270" y="1266"/>
                  </a:lnTo>
                  <a:lnTo>
                    <a:pt x="270" y="1259"/>
                  </a:lnTo>
                  <a:lnTo>
                    <a:pt x="264" y="1253"/>
                  </a:lnTo>
                  <a:lnTo>
                    <a:pt x="257" y="1259"/>
                  </a:lnTo>
                  <a:lnTo>
                    <a:pt x="257" y="1266"/>
                  </a:lnTo>
                  <a:lnTo>
                    <a:pt x="250" y="1266"/>
                  </a:lnTo>
                  <a:lnTo>
                    <a:pt x="243" y="1266"/>
                  </a:lnTo>
                  <a:lnTo>
                    <a:pt x="243" y="1259"/>
                  </a:lnTo>
                  <a:lnTo>
                    <a:pt x="230" y="1253"/>
                  </a:lnTo>
                  <a:lnTo>
                    <a:pt x="223" y="1253"/>
                  </a:lnTo>
                  <a:lnTo>
                    <a:pt x="216" y="1253"/>
                  </a:lnTo>
                  <a:lnTo>
                    <a:pt x="210" y="1239"/>
                  </a:lnTo>
                  <a:lnTo>
                    <a:pt x="210" y="1232"/>
                  </a:lnTo>
                  <a:lnTo>
                    <a:pt x="203" y="1226"/>
                  </a:lnTo>
                  <a:lnTo>
                    <a:pt x="216" y="1226"/>
                  </a:lnTo>
                  <a:lnTo>
                    <a:pt x="223" y="1226"/>
                  </a:lnTo>
                  <a:lnTo>
                    <a:pt x="223" y="1232"/>
                  </a:lnTo>
                  <a:lnTo>
                    <a:pt x="230" y="1226"/>
                  </a:lnTo>
                  <a:lnTo>
                    <a:pt x="230" y="1232"/>
                  </a:lnTo>
                  <a:lnTo>
                    <a:pt x="237" y="1232"/>
                  </a:lnTo>
                  <a:lnTo>
                    <a:pt x="243" y="1232"/>
                  </a:lnTo>
                  <a:lnTo>
                    <a:pt x="250" y="1232"/>
                  </a:lnTo>
                  <a:lnTo>
                    <a:pt x="250" y="1226"/>
                  </a:lnTo>
                  <a:lnTo>
                    <a:pt x="250" y="1219"/>
                  </a:lnTo>
                  <a:lnTo>
                    <a:pt x="250" y="1212"/>
                  </a:lnTo>
                  <a:lnTo>
                    <a:pt x="250" y="1205"/>
                  </a:lnTo>
                  <a:lnTo>
                    <a:pt x="243" y="1205"/>
                  </a:lnTo>
                  <a:lnTo>
                    <a:pt x="250" y="1198"/>
                  </a:lnTo>
                  <a:lnTo>
                    <a:pt x="250" y="1185"/>
                  </a:lnTo>
                  <a:lnTo>
                    <a:pt x="257" y="1185"/>
                  </a:lnTo>
                  <a:lnTo>
                    <a:pt x="250" y="1178"/>
                  </a:lnTo>
                  <a:lnTo>
                    <a:pt x="250" y="1185"/>
                  </a:lnTo>
                  <a:lnTo>
                    <a:pt x="243" y="1185"/>
                  </a:lnTo>
                  <a:lnTo>
                    <a:pt x="237" y="1198"/>
                  </a:lnTo>
                  <a:lnTo>
                    <a:pt x="237" y="1192"/>
                  </a:lnTo>
                  <a:lnTo>
                    <a:pt x="230" y="1192"/>
                  </a:lnTo>
                  <a:lnTo>
                    <a:pt x="223" y="1192"/>
                  </a:lnTo>
                  <a:lnTo>
                    <a:pt x="223" y="1185"/>
                  </a:lnTo>
                  <a:lnTo>
                    <a:pt x="216" y="1185"/>
                  </a:lnTo>
                  <a:lnTo>
                    <a:pt x="223" y="1171"/>
                  </a:lnTo>
                  <a:lnTo>
                    <a:pt x="216" y="1165"/>
                  </a:lnTo>
                  <a:lnTo>
                    <a:pt x="210" y="1165"/>
                  </a:lnTo>
                  <a:lnTo>
                    <a:pt x="203" y="1165"/>
                  </a:lnTo>
                  <a:lnTo>
                    <a:pt x="203" y="1151"/>
                  </a:lnTo>
                  <a:lnTo>
                    <a:pt x="196" y="1144"/>
                  </a:lnTo>
                  <a:lnTo>
                    <a:pt x="196" y="1138"/>
                  </a:lnTo>
                  <a:lnTo>
                    <a:pt x="189" y="1131"/>
                  </a:lnTo>
                  <a:lnTo>
                    <a:pt x="203" y="1117"/>
                  </a:lnTo>
                  <a:lnTo>
                    <a:pt x="203" y="1110"/>
                  </a:lnTo>
                  <a:lnTo>
                    <a:pt x="196" y="1110"/>
                  </a:lnTo>
                  <a:lnTo>
                    <a:pt x="196" y="1104"/>
                  </a:lnTo>
                  <a:lnTo>
                    <a:pt x="189" y="1104"/>
                  </a:lnTo>
                  <a:lnTo>
                    <a:pt x="182" y="1104"/>
                  </a:lnTo>
                  <a:lnTo>
                    <a:pt x="176" y="1097"/>
                  </a:lnTo>
                  <a:lnTo>
                    <a:pt x="176" y="1090"/>
                  </a:lnTo>
                  <a:lnTo>
                    <a:pt x="169" y="1083"/>
                  </a:lnTo>
                  <a:lnTo>
                    <a:pt x="162" y="1083"/>
                  </a:lnTo>
                  <a:lnTo>
                    <a:pt x="149" y="1083"/>
                  </a:lnTo>
                  <a:lnTo>
                    <a:pt x="149" y="1077"/>
                  </a:lnTo>
                  <a:lnTo>
                    <a:pt x="142" y="1077"/>
                  </a:lnTo>
                  <a:lnTo>
                    <a:pt x="128" y="1083"/>
                  </a:lnTo>
                  <a:lnTo>
                    <a:pt x="122" y="1090"/>
                  </a:lnTo>
                  <a:lnTo>
                    <a:pt x="115" y="1090"/>
                  </a:lnTo>
                  <a:lnTo>
                    <a:pt x="122" y="1083"/>
                  </a:lnTo>
                  <a:lnTo>
                    <a:pt x="122" y="1070"/>
                  </a:lnTo>
                  <a:lnTo>
                    <a:pt x="128" y="1070"/>
                  </a:lnTo>
                  <a:lnTo>
                    <a:pt x="122" y="1056"/>
                  </a:lnTo>
                  <a:lnTo>
                    <a:pt x="115" y="1050"/>
                  </a:lnTo>
                  <a:lnTo>
                    <a:pt x="122" y="1043"/>
                  </a:lnTo>
                  <a:lnTo>
                    <a:pt x="115" y="1043"/>
                  </a:lnTo>
                  <a:lnTo>
                    <a:pt x="115" y="1036"/>
                  </a:lnTo>
                  <a:lnTo>
                    <a:pt x="122" y="1036"/>
                  </a:lnTo>
                  <a:lnTo>
                    <a:pt x="128" y="1029"/>
                  </a:lnTo>
                  <a:lnTo>
                    <a:pt x="115" y="1029"/>
                  </a:lnTo>
                  <a:lnTo>
                    <a:pt x="108" y="1022"/>
                  </a:lnTo>
                  <a:lnTo>
                    <a:pt x="115" y="1002"/>
                  </a:lnTo>
                  <a:lnTo>
                    <a:pt x="122" y="995"/>
                  </a:lnTo>
                  <a:lnTo>
                    <a:pt x="122" y="989"/>
                  </a:lnTo>
                  <a:lnTo>
                    <a:pt x="115" y="982"/>
                  </a:lnTo>
                  <a:lnTo>
                    <a:pt x="108" y="982"/>
                  </a:lnTo>
                  <a:lnTo>
                    <a:pt x="108" y="975"/>
                  </a:lnTo>
                  <a:lnTo>
                    <a:pt x="101" y="975"/>
                  </a:lnTo>
                  <a:lnTo>
                    <a:pt x="94" y="968"/>
                  </a:lnTo>
                  <a:lnTo>
                    <a:pt x="88" y="968"/>
                  </a:lnTo>
                  <a:lnTo>
                    <a:pt x="88" y="975"/>
                  </a:lnTo>
                  <a:lnTo>
                    <a:pt x="88" y="968"/>
                  </a:lnTo>
                  <a:lnTo>
                    <a:pt x="81" y="962"/>
                  </a:lnTo>
                  <a:lnTo>
                    <a:pt x="74" y="962"/>
                  </a:lnTo>
                  <a:lnTo>
                    <a:pt x="61" y="962"/>
                  </a:lnTo>
                  <a:lnTo>
                    <a:pt x="61" y="955"/>
                  </a:lnTo>
                  <a:lnTo>
                    <a:pt x="54" y="955"/>
                  </a:lnTo>
                  <a:lnTo>
                    <a:pt x="47" y="955"/>
                  </a:lnTo>
                  <a:lnTo>
                    <a:pt x="40" y="948"/>
                  </a:lnTo>
                  <a:lnTo>
                    <a:pt x="40" y="941"/>
                  </a:lnTo>
                  <a:lnTo>
                    <a:pt x="40" y="934"/>
                  </a:lnTo>
                  <a:lnTo>
                    <a:pt x="40" y="928"/>
                  </a:lnTo>
                  <a:lnTo>
                    <a:pt x="47" y="928"/>
                  </a:lnTo>
                  <a:lnTo>
                    <a:pt x="47" y="921"/>
                  </a:lnTo>
                  <a:lnTo>
                    <a:pt x="61" y="921"/>
                  </a:lnTo>
                  <a:lnTo>
                    <a:pt x="74" y="914"/>
                  </a:lnTo>
                  <a:lnTo>
                    <a:pt x="81" y="914"/>
                  </a:lnTo>
                  <a:lnTo>
                    <a:pt x="81" y="907"/>
                  </a:lnTo>
                  <a:lnTo>
                    <a:pt x="81" y="901"/>
                  </a:lnTo>
                  <a:lnTo>
                    <a:pt x="74" y="901"/>
                  </a:lnTo>
                  <a:lnTo>
                    <a:pt x="67" y="901"/>
                  </a:lnTo>
                  <a:lnTo>
                    <a:pt x="67" y="894"/>
                  </a:lnTo>
                  <a:lnTo>
                    <a:pt x="74" y="887"/>
                  </a:lnTo>
                  <a:lnTo>
                    <a:pt x="88" y="880"/>
                  </a:lnTo>
                  <a:lnTo>
                    <a:pt x="81" y="874"/>
                  </a:lnTo>
                  <a:lnTo>
                    <a:pt x="67" y="874"/>
                  </a:lnTo>
                  <a:lnTo>
                    <a:pt x="67" y="867"/>
                  </a:lnTo>
                  <a:lnTo>
                    <a:pt x="54" y="867"/>
                  </a:lnTo>
                  <a:lnTo>
                    <a:pt x="47" y="867"/>
                  </a:lnTo>
                  <a:lnTo>
                    <a:pt x="47" y="874"/>
                  </a:lnTo>
                  <a:lnTo>
                    <a:pt x="34" y="874"/>
                  </a:lnTo>
                  <a:lnTo>
                    <a:pt x="34" y="867"/>
                  </a:lnTo>
                  <a:lnTo>
                    <a:pt x="40" y="860"/>
                  </a:lnTo>
                  <a:lnTo>
                    <a:pt x="47" y="853"/>
                  </a:lnTo>
                  <a:lnTo>
                    <a:pt x="40" y="846"/>
                  </a:lnTo>
                  <a:lnTo>
                    <a:pt x="34" y="846"/>
                  </a:lnTo>
                  <a:lnTo>
                    <a:pt x="27" y="846"/>
                  </a:lnTo>
                  <a:lnTo>
                    <a:pt x="13" y="840"/>
                  </a:lnTo>
                  <a:lnTo>
                    <a:pt x="13" y="833"/>
                  </a:lnTo>
                  <a:lnTo>
                    <a:pt x="0" y="833"/>
                  </a:lnTo>
                  <a:lnTo>
                    <a:pt x="7" y="826"/>
                  </a:lnTo>
                  <a:lnTo>
                    <a:pt x="27" y="819"/>
                  </a:lnTo>
                  <a:lnTo>
                    <a:pt x="27" y="813"/>
                  </a:lnTo>
                  <a:lnTo>
                    <a:pt x="27" y="806"/>
                  </a:lnTo>
                  <a:lnTo>
                    <a:pt x="47" y="806"/>
                  </a:lnTo>
                  <a:lnTo>
                    <a:pt x="54" y="806"/>
                  </a:lnTo>
                  <a:lnTo>
                    <a:pt x="61" y="813"/>
                  </a:lnTo>
                  <a:lnTo>
                    <a:pt x="61" y="806"/>
                  </a:lnTo>
                  <a:lnTo>
                    <a:pt x="67" y="806"/>
                  </a:lnTo>
                  <a:lnTo>
                    <a:pt x="74" y="806"/>
                  </a:lnTo>
                  <a:lnTo>
                    <a:pt x="74" y="792"/>
                  </a:lnTo>
                  <a:lnTo>
                    <a:pt x="67" y="792"/>
                  </a:lnTo>
                  <a:lnTo>
                    <a:pt x="61" y="786"/>
                  </a:lnTo>
                  <a:lnTo>
                    <a:pt x="61" y="779"/>
                  </a:lnTo>
                  <a:lnTo>
                    <a:pt x="54" y="779"/>
                  </a:lnTo>
                  <a:lnTo>
                    <a:pt x="54" y="765"/>
                  </a:lnTo>
                  <a:lnTo>
                    <a:pt x="47" y="759"/>
                  </a:lnTo>
                  <a:lnTo>
                    <a:pt x="54" y="752"/>
                  </a:lnTo>
                  <a:lnTo>
                    <a:pt x="47" y="745"/>
                  </a:lnTo>
                  <a:lnTo>
                    <a:pt x="47" y="752"/>
                  </a:lnTo>
                  <a:lnTo>
                    <a:pt x="34" y="745"/>
                  </a:lnTo>
                  <a:lnTo>
                    <a:pt x="34" y="738"/>
                  </a:lnTo>
                  <a:lnTo>
                    <a:pt x="27" y="738"/>
                  </a:lnTo>
                  <a:lnTo>
                    <a:pt x="34" y="725"/>
                  </a:lnTo>
                  <a:lnTo>
                    <a:pt x="27" y="725"/>
                  </a:lnTo>
                  <a:lnTo>
                    <a:pt x="13" y="725"/>
                  </a:lnTo>
                  <a:lnTo>
                    <a:pt x="34" y="711"/>
                  </a:lnTo>
                  <a:lnTo>
                    <a:pt x="40" y="698"/>
                  </a:lnTo>
                  <a:lnTo>
                    <a:pt x="47" y="691"/>
                  </a:lnTo>
                  <a:lnTo>
                    <a:pt x="54" y="691"/>
                  </a:lnTo>
                  <a:lnTo>
                    <a:pt x="47" y="691"/>
                  </a:lnTo>
                  <a:lnTo>
                    <a:pt x="40" y="684"/>
                  </a:lnTo>
                  <a:lnTo>
                    <a:pt x="34" y="677"/>
                  </a:lnTo>
                  <a:lnTo>
                    <a:pt x="34" y="671"/>
                  </a:lnTo>
                  <a:lnTo>
                    <a:pt x="40" y="657"/>
                  </a:lnTo>
                  <a:lnTo>
                    <a:pt x="34" y="643"/>
                  </a:lnTo>
                  <a:lnTo>
                    <a:pt x="40" y="643"/>
                  </a:lnTo>
                  <a:lnTo>
                    <a:pt x="40" y="630"/>
                  </a:lnTo>
                  <a:lnTo>
                    <a:pt x="47" y="623"/>
                  </a:lnTo>
                  <a:lnTo>
                    <a:pt x="40" y="623"/>
                  </a:lnTo>
                  <a:lnTo>
                    <a:pt x="47" y="616"/>
                  </a:lnTo>
                  <a:lnTo>
                    <a:pt x="61" y="616"/>
                  </a:lnTo>
                  <a:lnTo>
                    <a:pt x="68" y="616"/>
                  </a:lnTo>
                  <a:lnTo>
                    <a:pt x="81" y="616"/>
                  </a:lnTo>
                  <a:lnTo>
                    <a:pt x="88" y="616"/>
                  </a:lnTo>
                  <a:lnTo>
                    <a:pt x="88" y="623"/>
                  </a:lnTo>
                  <a:lnTo>
                    <a:pt x="88" y="630"/>
                  </a:lnTo>
                  <a:lnTo>
                    <a:pt x="88" y="637"/>
                  </a:lnTo>
                  <a:lnTo>
                    <a:pt x="81" y="643"/>
                  </a:lnTo>
                  <a:lnTo>
                    <a:pt x="88" y="643"/>
                  </a:lnTo>
                  <a:lnTo>
                    <a:pt x="88" y="650"/>
                  </a:lnTo>
                  <a:lnTo>
                    <a:pt x="95" y="643"/>
                  </a:lnTo>
                  <a:lnTo>
                    <a:pt x="101" y="643"/>
                  </a:lnTo>
                  <a:lnTo>
                    <a:pt x="95" y="643"/>
                  </a:lnTo>
                  <a:lnTo>
                    <a:pt x="101" y="643"/>
                  </a:lnTo>
                  <a:lnTo>
                    <a:pt x="95" y="623"/>
                  </a:lnTo>
                  <a:lnTo>
                    <a:pt x="101" y="630"/>
                  </a:lnTo>
                  <a:lnTo>
                    <a:pt x="108" y="623"/>
                  </a:lnTo>
                  <a:lnTo>
                    <a:pt x="115" y="630"/>
                  </a:lnTo>
                  <a:lnTo>
                    <a:pt x="122" y="643"/>
                  </a:lnTo>
                  <a:lnTo>
                    <a:pt x="128" y="643"/>
                  </a:lnTo>
                  <a:lnTo>
                    <a:pt x="135" y="650"/>
                  </a:lnTo>
                  <a:lnTo>
                    <a:pt x="142" y="657"/>
                  </a:lnTo>
                  <a:lnTo>
                    <a:pt x="135" y="657"/>
                  </a:lnTo>
                  <a:lnTo>
                    <a:pt x="142" y="664"/>
                  </a:lnTo>
                  <a:lnTo>
                    <a:pt x="149" y="657"/>
                  </a:lnTo>
                  <a:lnTo>
                    <a:pt x="155" y="643"/>
                  </a:lnTo>
                  <a:lnTo>
                    <a:pt x="162" y="643"/>
                  </a:lnTo>
                  <a:lnTo>
                    <a:pt x="162" y="637"/>
                  </a:lnTo>
                  <a:lnTo>
                    <a:pt x="169" y="637"/>
                  </a:lnTo>
                  <a:lnTo>
                    <a:pt x="176" y="630"/>
                  </a:lnTo>
                  <a:lnTo>
                    <a:pt x="183" y="637"/>
                  </a:lnTo>
                  <a:lnTo>
                    <a:pt x="189" y="637"/>
                  </a:lnTo>
                  <a:lnTo>
                    <a:pt x="189" y="630"/>
                  </a:lnTo>
                  <a:lnTo>
                    <a:pt x="196" y="623"/>
                  </a:lnTo>
                  <a:lnTo>
                    <a:pt x="196" y="616"/>
                  </a:lnTo>
                  <a:lnTo>
                    <a:pt x="189" y="616"/>
                  </a:lnTo>
                  <a:lnTo>
                    <a:pt x="189" y="610"/>
                  </a:lnTo>
                  <a:lnTo>
                    <a:pt x="189" y="603"/>
                  </a:lnTo>
                  <a:lnTo>
                    <a:pt x="189" y="596"/>
                  </a:lnTo>
                  <a:lnTo>
                    <a:pt x="196" y="596"/>
                  </a:lnTo>
                  <a:lnTo>
                    <a:pt x="203" y="589"/>
                  </a:lnTo>
                  <a:lnTo>
                    <a:pt x="210" y="576"/>
                  </a:lnTo>
                  <a:lnTo>
                    <a:pt x="203" y="569"/>
                  </a:lnTo>
                  <a:lnTo>
                    <a:pt x="203" y="562"/>
                  </a:lnTo>
                  <a:lnTo>
                    <a:pt x="210" y="562"/>
                  </a:lnTo>
                  <a:lnTo>
                    <a:pt x="216" y="562"/>
                  </a:lnTo>
                  <a:lnTo>
                    <a:pt x="223" y="555"/>
                  </a:lnTo>
                  <a:lnTo>
                    <a:pt x="216" y="555"/>
                  </a:lnTo>
                  <a:lnTo>
                    <a:pt x="216" y="542"/>
                  </a:lnTo>
                  <a:lnTo>
                    <a:pt x="216" y="528"/>
                  </a:lnTo>
                  <a:lnTo>
                    <a:pt x="210" y="528"/>
                  </a:lnTo>
                  <a:lnTo>
                    <a:pt x="210" y="522"/>
                  </a:lnTo>
                  <a:lnTo>
                    <a:pt x="210" y="515"/>
                  </a:lnTo>
                  <a:lnTo>
                    <a:pt x="203" y="515"/>
                  </a:lnTo>
                  <a:lnTo>
                    <a:pt x="196" y="515"/>
                  </a:lnTo>
                  <a:lnTo>
                    <a:pt x="189" y="515"/>
                  </a:lnTo>
                  <a:lnTo>
                    <a:pt x="176" y="528"/>
                  </a:lnTo>
                  <a:lnTo>
                    <a:pt x="162" y="522"/>
                  </a:lnTo>
                  <a:lnTo>
                    <a:pt x="169" y="508"/>
                  </a:lnTo>
                  <a:lnTo>
                    <a:pt x="176" y="501"/>
                  </a:lnTo>
                  <a:lnTo>
                    <a:pt x="176" y="508"/>
                  </a:lnTo>
                  <a:lnTo>
                    <a:pt x="183" y="508"/>
                  </a:lnTo>
                  <a:lnTo>
                    <a:pt x="189" y="501"/>
                  </a:lnTo>
                  <a:lnTo>
                    <a:pt x="189" y="488"/>
                  </a:lnTo>
                  <a:lnTo>
                    <a:pt x="196" y="495"/>
                  </a:lnTo>
                  <a:lnTo>
                    <a:pt x="203" y="488"/>
                  </a:lnTo>
                  <a:lnTo>
                    <a:pt x="203" y="481"/>
                  </a:lnTo>
                  <a:lnTo>
                    <a:pt x="210" y="481"/>
                  </a:lnTo>
                  <a:lnTo>
                    <a:pt x="210" y="474"/>
                  </a:lnTo>
                  <a:lnTo>
                    <a:pt x="216" y="467"/>
                  </a:lnTo>
                  <a:lnTo>
                    <a:pt x="223" y="461"/>
                  </a:lnTo>
                  <a:lnTo>
                    <a:pt x="230" y="461"/>
                  </a:lnTo>
                  <a:lnTo>
                    <a:pt x="237" y="461"/>
                  </a:lnTo>
                  <a:lnTo>
                    <a:pt x="223" y="447"/>
                  </a:lnTo>
                  <a:lnTo>
                    <a:pt x="223" y="440"/>
                  </a:lnTo>
                  <a:lnTo>
                    <a:pt x="230" y="440"/>
                  </a:lnTo>
                  <a:lnTo>
                    <a:pt x="230" y="434"/>
                  </a:lnTo>
                  <a:lnTo>
                    <a:pt x="230" y="427"/>
                  </a:lnTo>
                  <a:lnTo>
                    <a:pt x="223" y="427"/>
                  </a:lnTo>
                  <a:lnTo>
                    <a:pt x="223" y="413"/>
                  </a:lnTo>
                  <a:lnTo>
                    <a:pt x="230" y="407"/>
                  </a:lnTo>
                  <a:lnTo>
                    <a:pt x="230" y="400"/>
                  </a:lnTo>
                  <a:lnTo>
                    <a:pt x="237" y="407"/>
                  </a:lnTo>
                  <a:lnTo>
                    <a:pt x="237" y="400"/>
                  </a:lnTo>
                  <a:lnTo>
                    <a:pt x="243" y="393"/>
                  </a:lnTo>
                  <a:lnTo>
                    <a:pt x="250" y="400"/>
                  </a:lnTo>
                  <a:lnTo>
                    <a:pt x="243" y="407"/>
                  </a:lnTo>
                  <a:lnTo>
                    <a:pt x="243" y="413"/>
                  </a:lnTo>
                  <a:lnTo>
                    <a:pt x="250" y="413"/>
                  </a:lnTo>
                  <a:lnTo>
                    <a:pt x="257" y="413"/>
                  </a:lnTo>
                  <a:lnTo>
                    <a:pt x="271" y="407"/>
                  </a:lnTo>
                  <a:lnTo>
                    <a:pt x="284" y="400"/>
                  </a:lnTo>
                  <a:lnTo>
                    <a:pt x="284" y="393"/>
                  </a:lnTo>
                  <a:lnTo>
                    <a:pt x="277" y="386"/>
                  </a:lnTo>
                  <a:lnTo>
                    <a:pt x="284" y="386"/>
                  </a:lnTo>
                  <a:lnTo>
                    <a:pt x="284" y="379"/>
                  </a:lnTo>
                  <a:lnTo>
                    <a:pt x="277" y="373"/>
                  </a:lnTo>
                  <a:lnTo>
                    <a:pt x="277" y="366"/>
                  </a:lnTo>
                  <a:lnTo>
                    <a:pt x="264" y="359"/>
                  </a:lnTo>
                  <a:lnTo>
                    <a:pt x="264" y="373"/>
                  </a:lnTo>
                  <a:lnTo>
                    <a:pt x="271" y="386"/>
                  </a:lnTo>
                  <a:lnTo>
                    <a:pt x="264" y="386"/>
                  </a:lnTo>
                  <a:lnTo>
                    <a:pt x="271" y="393"/>
                  </a:lnTo>
                  <a:lnTo>
                    <a:pt x="264" y="393"/>
                  </a:lnTo>
                  <a:lnTo>
                    <a:pt x="264" y="386"/>
                  </a:lnTo>
                  <a:lnTo>
                    <a:pt x="257" y="386"/>
                  </a:lnTo>
                  <a:lnTo>
                    <a:pt x="250" y="386"/>
                  </a:lnTo>
                  <a:lnTo>
                    <a:pt x="243" y="386"/>
                  </a:lnTo>
                  <a:lnTo>
                    <a:pt x="237" y="386"/>
                  </a:lnTo>
                  <a:lnTo>
                    <a:pt x="237" y="373"/>
                  </a:lnTo>
                  <a:lnTo>
                    <a:pt x="230" y="373"/>
                  </a:lnTo>
                  <a:lnTo>
                    <a:pt x="230" y="379"/>
                  </a:lnTo>
                  <a:lnTo>
                    <a:pt x="230" y="386"/>
                  </a:lnTo>
                  <a:lnTo>
                    <a:pt x="230" y="379"/>
                  </a:lnTo>
                  <a:lnTo>
                    <a:pt x="223" y="379"/>
                  </a:lnTo>
                  <a:lnTo>
                    <a:pt x="223" y="373"/>
                  </a:lnTo>
                  <a:lnTo>
                    <a:pt x="230" y="373"/>
                  </a:lnTo>
                  <a:lnTo>
                    <a:pt x="230" y="366"/>
                  </a:lnTo>
                  <a:lnTo>
                    <a:pt x="230" y="359"/>
                  </a:lnTo>
                  <a:lnTo>
                    <a:pt x="230" y="352"/>
                  </a:lnTo>
                  <a:lnTo>
                    <a:pt x="237" y="352"/>
                  </a:lnTo>
                  <a:lnTo>
                    <a:pt x="237" y="359"/>
                  </a:lnTo>
                  <a:lnTo>
                    <a:pt x="237" y="366"/>
                  </a:lnTo>
                  <a:lnTo>
                    <a:pt x="237" y="373"/>
                  </a:lnTo>
                  <a:lnTo>
                    <a:pt x="243" y="373"/>
                  </a:lnTo>
                  <a:lnTo>
                    <a:pt x="243" y="359"/>
                  </a:lnTo>
                  <a:lnTo>
                    <a:pt x="243" y="352"/>
                  </a:lnTo>
                  <a:lnTo>
                    <a:pt x="250" y="359"/>
                  </a:lnTo>
                  <a:lnTo>
                    <a:pt x="257" y="346"/>
                  </a:lnTo>
                  <a:lnTo>
                    <a:pt x="264" y="346"/>
                  </a:lnTo>
                  <a:lnTo>
                    <a:pt x="264" y="339"/>
                  </a:lnTo>
                  <a:lnTo>
                    <a:pt x="264" y="332"/>
                  </a:lnTo>
                  <a:lnTo>
                    <a:pt x="257" y="325"/>
                  </a:lnTo>
                  <a:lnTo>
                    <a:pt x="250" y="325"/>
                  </a:lnTo>
                  <a:lnTo>
                    <a:pt x="250" y="319"/>
                  </a:lnTo>
                  <a:lnTo>
                    <a:pt x="250" y="325"/>
                  </a:lnTo>
                  <a:lnTo>
                    <a:pt x="250" y="332"/>
                  </a:lnTo>
                  <a:lnTo>
                    <a:pt x="243" y="332"/>
                  </a:lnTo>
                  <a:lnTo>
                    <a:pt x="243" y="325"/>
                  </a:lnTo>
                  <a:lnTo>
                    <a:pt x="243" y="319"/>
                  </a:lnTo>
                  <a:lnTo>
                    <a:pt x="243" y="312"/>
                  </a:lnTo>
                  <a:lnTo>
                    <a:pt x="250" y="298"/>
                  </a:lnTo>
                  <a:lnTo>
                    <a:pt x="257" y="291"/>
                  </a:lnTo>
                  <a:lnTo>
                    <a:pt x="257" y="285"/>
                  </a:lnTo>
                  <a:lnTo>
                    <a:pt x="257" y="278"/>
                  </a:lnTo>
                  <a:lnTo>
                    <a:pt x="271" y="285"/>
                  </a:lnTo>
                  <a:lnTo>
                    <a:pt x="277" y="278"/>
                  </a:lnTo>
                  <a:lnTo>
                    <a:pt x="284" y="271"/>
                  </a:lnTo>
                  <a:lnTo>
                    <a:pt x="284" y="264"/>
                  </a:lnTo>
                  <a:lnTo>
                    <a:pt x="277" y="258"/>
                  </a:lnTo>
                  <a:lnTo>
                    <a:pt x="271" y="258"/>
                  </a:lnTo>
                  <a:lnTo>
                    <a:pt x="264" y="258"/>
                  </a:lnTo>
                  <a:lnTo>
                    <a:pt x="271" y="251"/>
                  </a:lnTo>
                  <a:lnTo>
                    <a:pt x="271" y="244"/>
                  </a:lnTo>
                  <a:lnTo>
                    <a:pt x="271" y="237"/>
                  </a:lnTo>
                  <a:lnTo>
                    <a:pt x="257" y="231"/>
                  </a:lnTo>
                  <a:lnTo>
                    <a:pt x="257" y="224"/>
                  </a:lnTo>
                  <a:lnTo>
                    <a:pt x="264" y="217"/>
                  </a:lnTo>
                  <a:lnTo>
                    <a:pt x="264" y="210"/>
                  </a:lnTo>
                  <a:lnTo>
                    <a:pt x="264" y="203"/>
                  </a:lnTo>
                  <a:lnTo>
                    <a:pt x="271" y="203"/>
                  </a:lnTo>
                  <a:lnTo>
                    <a:pt x="277" y="203"/>
                  </a:lnTo>
                  <a:lnTo>
                    <a:pt x="291" y="197"/>
                  </a:lnTo>
                  <a:lnTo>
                    <a:pt x="291" y="190"/>
                  </a:lnTo>
                  <a:lnTo>
                    <a:pt x="291" y="183"/>
                  </a:lnTo>
                  <a:lnTo>
                    <a:pt x="291" y="176"/>
                  </a:lnTo>
                  <a:lnTo>
                    <a:pt x="291" y="163"/>
                  </a:lnTo>
                  <a:lnTo>
                    <a:pt x="291" y="156"/>
                  </a:lnTo>
                  <a:lnTo>
                    <a:pt x="277" y="149"/>
                  </a:lnTo>
                  <a:lnTo>
                    <a:pt x="271" y="156"/>
                  </a:lnTo>
                  <a:lnTo>
                    <a:pt x="264" y="163"/>
                  </a:lnTo>
                  <a:lnTo>
                    <a:pt x="250" y="149"/>
                  </a:lnTo>
                  <a:lnTo>
                    <a:pt x="243" y="143"/>
                  </a:lnTo>
                  <a:lnTo>
                    <a:pt x="237" y="143"/>
                  </a:lnTo>
                  <a:lnTo>
                    <a:pt x="243" y="129"/>
                  </a:lnTo>
                  <a:lnTo>
                    <a:pt x="237" y="122"/>
                  </a:lnTo>
                  <a:lnTo>
                    <a:pt x="257" y="115"/>
                  </a:lnTo>
                  <a:lnTo>
                    <a:pt x="257" y="109"/>
                  </a:lnTo>
                  <a:lnTo>
                    <a:pt x="257" y="102"/>
                  </a:lnTo>
                  <a:lnTo>
                    <a:pt x="250" y="102"/>
                  </a:lnTo>
                  <a:lnTo>
                    <a:pt x="250" y="95"/>
                  </a:lnTo>
                  <a:lnTo>
                    <a:pt x="243" y="95"/>
                  </a:lnTo>
                  <a:lnTo>
                    <a:pt x="243" y="88"/>
                  </a:lnTo>
                  <a:lnTo>
                    <a:pt x="237" y="88"/>
                  </a:lnTo>
                  <a:lnTo>
                    <a:pt x="243" y="82"/>
                  </a:lnTo>
                  <a:lnTo>
                    <a:pt x="250" y="75"/>
                  </a:lnTo>
                  <a:lnTo>
                    <a:pt x="243" y="61"/>
                  </a:lnTo>
                  <a:lnTo>
                    <a:pt x="237" y="61"/>
                  </a:lnTo>
                  <a:lnTo>
                    <a:pt x="223" y="55"/>
                  </a:lnTo>
                  <a:lnTo>
                    <a:pt x="230" y="55"/>
                  </a:lnTo>
                  <a:lnTo>
                    <a:pt x="237" y="55"/>
                  </a:lnTo>
                  <a:lnTo>
                    <a:pt x="243" y="48"/>
                  </a:lnTo>
                  <a:lnTo>
                    <a:pt x="243" y="55"/>
                  </a:lnTo>
                  <a:lnTo>
                    <a:pt x="250" y="48"/>
                  </a:lnTo>
                  <a:lnTo>
                    <a:pt x="250" y="55"/>
                  </a:lnTo>
                  <a:lnTo>
                    <a:pt x="264" y="48"/>
                  </a:lnTo>
                  <a:lnTo>
                    <a:pt x="271" y="55"/>
                  </a:lnTo>
                  <a:lnTo>
                    <a:pt x="277" y="55"/>
                  </a:lnTo>
                  <a:lnTo>
                    <a:pt x="284" y="41"/>
                  </a:lnTo>
                  <a:lnTo>
                    <a:pt x="304" y="41"/>
                  </a:lnTo>
                  <a:lnTo>
                    <a:pt x="318" y="41"/>
                  </a:lnTo>
                  <a:lnTo>
                    <a:pt x="325" y="34"/>
                  </a:lnTo>
                  <a:lnTo>
                    <a:pt x="331" y="34"/>
                  </a:lnTo>
                  <a:lnTo>
                    <a:pt x="338" y="28"/>
                  </a:lnTo>
                  <a:lnTo>
                    <a:pt x="345" y="28"/>
                  </a:lnTo>
                  <a:lnTo>
                    <a:pt x="352" y="28"/>
                  </a:lnTo>
                  <a:lnTo>
                    <a:pt x="359" y="28"/>
                  </a:lnTo>
                  <a:lnTo>
                    <a:pt x="365" y="28"/>
                  </a:lnTo>
                  <a:lnTo>
                    <a:pt x="365" y="21"/>
                  </a:lnTo>
                  <a:lnTo>
                    <a:pt x="372" y="21"/>
                  </a:lnTo>
                  <a:close/>
                  <a:moveTo>
                    <a:pt x="284" y="502"/>
                  </a:moveTo>
                  <a:lnTo>
                    <a:pt x="291" y="508"/>
                  </a:lnTo>
                  <a:lnTo>
                    <a:pt x="298" y="495"/>
                  </a:lnTo>
                  <a:lnTo>
                    <a:pt x="291" y="495"/>
                  </a:lnTo>
                  <a:lnTo>
                    <a:pt x="291" y="502"/>
                  </a:lnTo>
                  <a:lnTo>
                    <a:pt x="284" y="495"/>
                  </a:lnTo>
                  <a:lnTo>
                    <a:pt x="284" y="502"/>
                  </a:lnTo>
                  <a:close/>
                  <a:moveTo>
                    <a:pt x="528" y="237"/>
                  </a:moveTo>
                  <a:lnTo>
                    <a:pt x="535" y="237"/>
                  </a:lnTo>
                  <a:lnTo>
                    <a:pt x="535" y="231"/>
                  </a:lnTo>
                  <a:lnTo>
                    <a:pt x="535" y="224"/>
                  </a:lnTo>
                  <a:lnTo>
                    <a:pt x="541" y="224"/>
                  </a:lnTo>
                  <a:lnTo>
                    <a:pt x="541" y="217"/>
                  </a:lnTo>
                  <a:lnTo>
                    <a:pt x="535" y="210"/>
                  </a:lnTo>
                  <a:lnTo>
                    <a:pt x="535" y="217"/>
                  </a:lnTo>
                  <a:lnTo>
                    <a:pt x="528" y="217"/>
                  </a:lnTo>
                  <a:lnTo>
                    <a:pt x="521" y="217"/>
                  </a:lnTo>
                  <a:lnTo>
                    <a:pt x="521" y="224"/>
                  </a:lnTo>
                  <a:lnTo>
                    <a:pt x="514" y="224"/>
                  </a:lnTo>
                  <a:lnTo>
                    <a:pt x="521" y="231"/>
                  </a:lnTo>
                  <a:lnTo>
                    <a:pt x="521" y="237"/>
                  </a:lnTo>
                  <a:lnTo>
                    <a:pt x="528" y="237"/>
                  </a:lnTo>
                  <a:close/>
                  <a:moveTo>
                    <a:pt x="257" y="1165"/>
                  </a:moveTo>
                  <a:lnTo>
                    <a:pt x="250" y="1165"/>
                  </a:lnTo>
                  <a:lnTo>
                    <a:pt x="257" y="1165"/>
                  </a:lnTo>
                  <a:lnTo>
                    <a:pt x="264" y="1165"/>
                  </a:lnTo>
                  <a:lnTo>
                    <a:pt x="257" y="1165"/>
                  </a:lnTo>
                  <a:close/>
                </a:path>
              </a:pathLst>
            </a:custGeom>
            <a:solidFill>
              <a:srgbClr val="04A2E0"/>
            </a:solidFill>
            <a:ln w="1" cap="sq">
              <a:solidFill>
                <a:srgbClr val="7F7F7F"/>
              </a:solidFill>
              <a:prstDash val="solid"/>
              <a:miter lim="800000"/>
              <a:headEnd/>
              <a:tailEnd/>
            </a:ln>
          </p:spPr>
          <p:txBody>
            <a:bodyPr lIns="100796" tIns="50398" rIns="100796" bIns="50398"/>
            <a:lstStyle/>
            <a:p>
              <a:endParaRPr lang="es-ES" sz="2004" dirty="0"/>
            </a:p>
          </p:txBody>
        </p:sp>
        <p:sp>
          <p:nvSpPr>
            <p:cNvPr id="8207" name="gerona">
              <a:extLst>
                <a:ext uri="{FF2B5EF4-FFF2-40B4-BE49-F238E27FC236}">
                  <a16:creationId xmlns:a16="http://schemas.microsoft.com/office/drawing/2014/main" id="{BA9311BF-CBCD-D3C0-5F8E-E848BFF9B76B}"/>
                </a:ext>
              </a:extLst>
            </p:cNvPr>
            <p:cNvSpPr>
              <a:spLocks/>
            </p:cNvSpPr>
            <p:nvPr/>
          </p:nvSpPr>
          <p:spPr bwMode="auto">
            <a:xfrm>
              <a:off x="15826187" y="5956015"/>
              <a:ext cx="522327" cy="388505"/>
            </a:xfrm>
            <a:custGeom>
              <a:avLst/>
              <a:gdLst>
                <a:gd name="T0" fmla="*/ 2147483647 w 1368"/>
                <a:gd name="T1" fmla="*/ 2147483647 h 955"/>
                <a:gd name="T2" fmla="*/ 2147483647 w 1368"/>
                <a:gd name="T3" fmla="*/ 2147483647 h 955"/>
                <a:gd name="T4" fmla="*/ 2147483647 w 1368"/>
                <a:gd name="T5" fmla="*/ 2147483647 h 955"/>
                <a:gd name="T6" fmla="*/ 2147483647 w 1368"/>
                <a:gd name="T7" fmla="*/ 2147483647 h 955"/>
                <a:gd name="T8" fmla="*/ 2147483647 w 1368"/>
                <a:gd name="T9" fmla="*/ 2147483647 h 955"/>
                <a:gd name="T10" fmla="*/ 2147483647 w 1368"/>
                <a:gd name="T11" fmla="*/ 2147483647 h 955"/>
                <a:gd name="T12" fmla="*/ 2147483647 w 1368"/>
                <a:gd name="T13" fmla="*/ 2147483647 h 955"/>
                <a:gd name="T14" fmla="*/ 2147483647 w 1368"/>
                <a:gd name="T15" fmla="*/ 2147483647 h 955"/>
                <a:gd name="T16" fmla="*/ 2147483647 w 1368"/>
                <a:gd name="T17" fmla="*/ 2147483647 h 955"/>
                <a:gd name="T18" fmla="*/ 2147483647 w 1368"/>
                <a:gd name="T19" fmla="*/ 2147483647 h 955"/>
                <a:gd name="T20" fmla="*/ 2147483647 w 1368"/>
                <a:gd name="T21" fmla="*/ 2147483647 h 955"/>
                <a:gd name="T22" fmla="*/ 2147483647 w 1368"/>
                <a:gd name="T23" fmla="*/ 0 h 955"/>
                <a:gd name="T24" fmla="*/ 2147483647 w 1368"/>
                <a:gd name="T25" fmla="*/ 2147483647 h 955"/>
                <a:gd name="T26" fmla="*/ 2147483647 w 1368"/>
                <a:gd name="T27" fmla="*/ 2147483647 h 955"/>
                <a:gd name="T28" fmla="*/ 2147483647 w 1368"/>
                <a:gd name="T29" fmla="*/ 2147483647 h 955"/>
                <a:gd name="T30" fmla="*/ 2147483647 w 1368"/>
                <a:gd name="T31" fmla="*/ 2147483647 h 955"/>
                <a:gd name="T32" fmla="*/ 2147483647 w 1368"/>
                <a:gd name="T33" fmla="*/ 2147483647 h 955"/>
                <a:gd name="T34" fmla="*/ 2147483647 w 1368"/>
                <a:gd name="T35" fmla="*/ 2147483647 h 955"/>
                <a:gd name="T36" fmla="*/ 2147483647 w 1368"/>
                <a:gd name="T37" fmla="*/ 2147483647 h 955"/>
                <a:gd name="T38" fmla="*/ 2147483647 w 1368"/>
                <a:gd name="T39" fmla="*/ 2147483647 h 955"/>
                <a:gd name="T40" fmla="*/ 2147483647 w 1368"/>
                <a:gd name="T41" fmla="*/ 2147483647 h 955"/>
                <a:gd name="T42" fmla="*/ 2147483647 w 1368"/>
                <a:gd name="T43" fmla="*/ 2147483647 h 955"/>
                <a:gd name="T44" fmla="*/ 2147483647 w 1368"/>
                <a:gd name="T45" fmla="*/ 2147483647 h 955"/>
                <a:gd name="T46" fmla="*/ 2147483647 w 1368"/>
                <a:gd name="T47" fmla="*/ 2147483647 h 955"/>
                <a:gd name="T48" fmla="*/ 2147483647 w 1368"/>
                <a:gd name="T49" fmla="*/ 2147483647 h 955"/>
                <a:gd name="T50" fmla="*/ 2147483647 w 1368"/>
                <a:gd name="T51" fmla="*/ 2147483647 h 955"/>
                <a:gd name="T52" fmla="*/ 2147483647 w 1368"/>
                <a:gd name="T53" fmla="*/ 2147483647 h 955"/>
                <a:gd name="T54" fmla="*/ 2147483647 w 1368"/>
                <a:gd name="T55" fmla="*/ 2147483647 h 955"/>
                <a:gd name="T56" fmla="*/ 2147483647 w 1368"/>
                <a:gd name="T57" fmla="*/ 2147483647 h 955"/>
                <a:gd name="T58" fmla="*/ 2147483647 w 1368"/>
                <a:gd name="T59" fmla="*/ 2147483647 h 955"/>
                <a:gd name="T60" fmla="*/ 2147483647 w 1368"/>
                <a:gd name="T61" fmla="*/ 2147483647 h 955"/>
                <a:gd name="T62" fmla="*/ 2147483647 w 1368"/>
                <a:gd name="T63" fmla="*/ 2147483647 h 955"/>
                <a:gd name="T64" fmla="*/ 2147483647 w 1368"/>
                <a:gd name="T65" fmla="*/ 2147483647 h 955"/>
                <a:gd name="T66" fmla="*/ 2147483647 w 1368"/>
                <a:gd name="T67" fmla="*/ 2147483647 h 955"/>
                <a:gd name="T68" fmla="*/ 2147483647 w 1368"/>
                <a:gd name="T69" fmla="*/ 2147483647 h 955"/>
                <a:gd name="T70" fmla="*/ 2147483647 w 1368"/>
                <a:gd name="T71" fmla="*/ 2147483647 h 955"/>
                <a:gd name="T72" fmla="*/ 2147483647 w 1368"/>
                <a:gd name="T73" fmla="*/ 2147483647 h 955"/>
                <a:gd name="T74" fmla="*/ 2147483647 w 1368"/>
                <a:gd name="T75" fmla="*/ 2147483647 h 955"/>
                <a:gd name="T76" fmla="*/ 2147483647 w 1368"/>
                <a:gd name="T77" fmla="*/ 2147483647 h 955"/>
                <a:gd name="T78" fmla="*/ 2147483647 w 1368"/>
                <a:gd name="T79" fmla="*/ 2147483647 h 955"/>
                <a:gd name="T80" fmla="*/ 2147483647 w 1368"/>
                <a:gd name="T81" fmla="*/ 2147483647 h 955"/>
                <a:gd name="T82" fmla="*/ 2147483647 w 1368"/>
                <a:gd name="T83" fmla="*/ 2147483647 h 955"/>
                <a:gd name="T84" fmla="*/ 2147483647 w 1368"/>
                <a:gd name="T85" fmla="*/ 2147483647 h 955"/>
                <a:gd name="T86" fmla="*/ 2147483647 w 1368"/>
                <a:gd name="T87" fmla="*/ 2147483647 h 955"/>
                <a:gd name="T88" fmla="*/ 2147483647 w 1368"/>
                <a:gd name="T89" fmla="*/ 2147483647 h 955"/>
                <a:gd name="T90" fmla="*/ 2147483647 w 1368"/>
                <a:gd name="T91" fmla="*/ 2147483647 h 955"/>
                <a:gd name="T92" fmla="*/ 2147483647 w 1368"/>
                <a:gd name="T93" fmla="*/ 2147483647 h 955"/>
                <a:gd name="T94" fmla="*/ 2147483647 w 1368"/>
                <a:gd name="T95" fmla="*/ 2147483647 h 955"/>
                <a:gd name="T96" fmla="*/ 2147483647 w 1368"/>
                <a:gd name="T97" fmla="*/ 2147483647 h 955"/>
                <a:gd name="T98" fmla="*/ 2147483647 w 1368"/>
                <a:gd name="T99" fmla="*/ 2147483647 h 955"/>
                <a:gd name="T100" fmla="*/ 2147483647 w 1368"/>
                <a:gd name="T101" fmla="*/ 2147483647 h 955"/>
                <a:gd name="T102" fmla="*/ 2147483647 w 1368"/>
                <a:gd name="T103" fmla="*/ 2147483647 h 955"/>
                <a:gd name="T104" fmla="*/ 2147483647 w 1368"/>
                <a:gd name="T105" fmla="*/ 2147483647 h 955"/>
                <a:gd name="T106" fmla="*/ 2147483647 w 1368"/>
                <a:gd name="T107" fmla="*/ 2147483647 h 955"/>
                <a:gd name="T108" fmla="*/ 2147483647 w 1368"/>
                <a:gd name="T109" fmla="*/ 2147483647 h 955"/>
                <a:gd name="T110" fmla="*/ 2147483647 w 1368"/>
                <a:gd name="T111" fmla="*/ 2147483647 h 955"/>
                <a:gd name="T112" fmla="*/ 2147483647 w 1368"/>
                <a:gd name="T113" fmla="*/ 2147483647 h 955"/>
                <a:gd name="T114" fmla="*/ 2147483647 w 1368"/>
                <a:gd name="T115" fmla="*/ 2147483647 h 955"/>
                <a:gd name="T116" fmla="*/ 2147483647 w 1368"/>
                <a:gd name="T117" fmla="*/ 2147483647 h 955"/>
                <a:gd name="T118" fmla="*/ 872736348 w 1368"/>
                <a:gd name="T119" fmla="*/ 2147483647 h 95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368"/>
                <a:gd name="T181" fmla="*/ 0 h 955"/>
                <a:gd name="T182" fmla="*/ 1368 w 1368"/>
                <a:gd name="T183" fmla="*/ 955 h 95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368" h="955">
                  <a:moveTo>
                    <a:pt x="40" y="54"/>
                  </a:moveTo>
                  <a:lnTo>
                    <a:pt x="61" y="54"/>
                  </a:lnTo>
                  <a:lnTo>
                    <a:pt x="68" y="48"/>
                  </a:lnTo>
                  <a:lnTo>
                    <a:pt x="81" y="54"/>
                  </a:lnTo>
                  <a:lnTo>
                    <a:pt x="88" y="54"/>
                  </a:lnTo>
                  <a:lnTo>
                    <a:pt x="101" y="61"/>
                  </a:lnTo>
                  <a:lnTo>
                    <a:pt x="108" y="68"/>
                  </a:lnTo>
                  <a:lnTo>
                    <a:pt x="101" y="68"/>
                  </a:lnTo>
                  <a:lnTo>
                    <a:pt x="108" y="68"/>
                  </a:lnTo>
                  <a:lnTo>
                    <a:pt x="108" y="75"/>
                  </a:lnTo>
                  <a:lnTo>
                    <a:pt x="115" y="81"/>
                  </a:lnTo>
                  <a:lnTo>
                    <a:pt x="122" y="75"/>
                  </a:lnTo>
                  <a:lnTo>
                    <a:pt x="135" y="81"/>
                  </a:lnTo>
                  <a:lnTo>
                    <a:pt x="142" y="95"/>
                  </a:lnTo>
                  <a:lnTo>
                    <a:pt x="142" y="88"/>
                  </a:lnTo>
                  <a:lnTo>
                    <a:pt x="142" y="95"/>
                  </a:lnTo>
                  <a:lnTo>
                    <a:pt x="149" y="95"/>
                  </a:lnTo>
                  <a:lnTo>
                    <a:pt x="149" y="88"/>
                  </a:lnTo>
                  <a:lnTo>
                    <a:pt x="162" y="95"/>
                  </a:lnTo>
                  <a:lnTo>
                    <a:pt x="169" y="95"/>
                  </a:lnTo>
                  <a:lnTo>
                    <a:pt x="183" y="81"/>
                  </a:lnTo>
                  <a:lnTo>
                    <a:pt x="189" y="95"/>
                  </a:lnTo>
                  <a:lnTo>
                    <a:pt x="189" y="109"/>
                  </a:lnTo>
                  <a:lnTo>
                    <a:pt x="203" y="115"/>
                  </a:lnTo>
                  <a:lnTo>
                    <a:pt x="203" y="129"/>
                  </a:lnTo>
                  <a:lnTo>
                    <a:pt x="210" y="142"/>
                  </a:lnTo>
                  <a:lnTo>
                    <a:pt x="210" y="149"/>
                  </a:lnTo>
                  <a:lnTo>
                    <a:pt x="210" y="156"/>
                  </a:lnTo>
                  <a:lnTo>
                    <a:pt x="210" y="163"/>
                  </a:lnTo>
                  <a:lnTo>
                    <a:pt x="217" y="176"/>
                  </a:lnTo>
                  <a:lnTo>
                    <a:pt x="223" y="176"/>
                  </a:lnTo>
                  <a:lnTo>
                    <a:pt x="230" y="190"/>
                  </a:lnTo>
                  <a:lnTo>
                    <a:pt x="237" y="190"/>
                  </a:lnTo>
                  <a:lnTo>
                    <a:pt x="244" y="190"/>
                  </a:lnTo>
                  <a:lnTo>
                    <a:pt x="250" y="197"/>
                  </a:lnTo>
                  <a:lnTo>
                    <a:pt x="257" y="203"/>
                  </a:lnTo>
                  <a:lnTo>
                    <a:pt x="264" y="190"/>
                  </a:lnTo>
                  <a:lnTo>
                    <a:pt x="271" y="190"/>
                  </a:lnTo>
                  <a:lnTo>
                    <a:pt x="284" y="190"/>
                  </a:lnTo>
                  <a:lnTo>
                    <a:pt x="291" y="190"/>
                  </a:lnTo>
                  <a:lnTo>
                    <a:pt x="298" y="183"/>
                  </a:lnTo>
                  <a:lnTo>
                    <a:pt x="305" y="176"/>
                  </a:lnTo>
                  <a:lnTo>
                    <a:pt x="311" y="183"/>
                  </a:lnTo>
                  <a:lnTo>
                    <a:pt x="318" y="176"/>
                  </a:lnTo>
                  <a:lnTo>
                    <a:pt x="318" y="169"/>
                  </a:lnTo>
                  <a:lnTo>
                    <a:pt x="338" y="156"/>
                  </a:lnTo>
                  <a:lnTo>
                    <a:pt x="338" y="142"/>
                  </a:lnTo>
                  <a:lnTo>
                    <a:pt x="345" y="142"/>
                  </a:lnTo>
                  <a:lnTo>
                    <a:pt x="345" y="129"/>
                  </a:lnTo>
                  <a:lnTo>
                    <a:pt x="345" y="122"/>
                  </a:lnTo>
                  <a:lnTo>
                    <a:pt x="359" y="115"/>
                  </a:lnTo>
                  <a:lnTo>
                    <a:pt x="372" y="109"/>
                  </a:lnTo>
                  <a:lnTo>
                    <a:pt x="379" y="109"/>
                  </a:lnTo>
                  <a:lnTo>
                    <a:pt x="393" y="115"/>
                  </a:lnTo>
                  <a:lnTo>
                    <a:pt x="393" y="109"/>
                  </a:lnTo>
                  <a:lnTo>
                    <a:pt x="399" y="115"/>
                  </a:lnTo>
                  <a:lnTo>
                    <a:pt x="399" y="109"/>
                  </a:lnTo>
                  <a:lnTo>
                    <a:pt x="413" y="115"/>
                  </a:lnTo>
                  <a:lnTo>
                    <a:pt x="413" y="109"/>
                  </a:lnTo>
                  <a:lnTo>
                    <a:pt x="420" y="109"/>
                  </a:lnTo>
                  <a:lnTo>
                    <a:pt x="420" y="102"/>
                  </a:lnTo>
                  <a:lnTo>
                    <a:pt x="426" y="109"/>
                  </a:lnTo>
                  <a:lnTo>
                    <a:pt x="426" y="102"/>
                  </a:lnTo>
                  <a:lnTo>
                    <a:pt x="433" y="102"/>
                  </a:lnTo>
                  <a:lnTo>
                    <a:pt x="440" y="95"/>
                  </a:lnTo>
                  <a:lnTo>
                    <a:pt x="447" y="95"/>
                  </a:lnTo>
                  <a:lnTo>
                    <a:pt x="454" y="88"/>
                  </a:lnTo>
                  <a:lnTo>
                    <a:pt x="460" y="88"/>
                  </a:lnTo>
                  <a:lnTo>
                    <a:pt x="467" y="88"/>
                  </a:lnTo>
                  <a:lnTo>
                    <a:pt x="474" y="95"/>
                  </a:lnTo>
                  <a:lnTo>
                    <a:pt x="481" y="95"/>
                  </a:lnTo>
                  <a:lnTo>
                    <a:pt x="487" y="102"/>
                  </a:lnTo>
                  <a:lnTo>
                    <a:pt x="494" y="102"/>
                  </a:lnTo>
                  <a:lnTo>
                    <a:pt x="494" y="95"/>
                  </a:lnTo>
                  <a:lnTo>
                    <a:pt x="501" y="95"/>
                  </a:lnTo>
                  <a:lnTo>
                    <a:pt x="508" y="95"/>
                  </a:lnTo>
                  <a:lnTo>
                    <a:pt x="508" y="102"/>
                  </a:lnTo>
                  <a:lnTo>
                    <a:pt x="515" y="109"/>
                  </a:lnTo>
                  <a:lnTo>
                    <a:pt x="521" y="109"/>
                  </a:lnTo>
                  <a:lnTo>
                    <a:pt x="528" y="109"/>
                  </a:lnTo>
                  <a:lnTo>
                    <a:pt x="535" y="115"/>
                  </a:lnTo>
                  <a:lnTo>
                    <a:pt x="548" y="122"/>
                  </a:lnTo>
                  <a:lnTo>
                    <a:pt x="555" y="122"/>
                  </a:lnTo>
                  <a:lnTo>
                    <a:pt x="562" y="122"/>
                  </a:lnTo>
                  <a:lnTo>
                    <a:pt x="569" y="122"/>
                  </a:lnTo>
                  <a:lnTo>
                    <a:pt x="576" y="129"/>
                  </a:lnTo>
                  <a:lnTo>
                    <a:pt x="582" y="129"/>
                  </a:lnTo>
                  <a:lnTo>
                    <a:pt x="589" y="129"/>
                  </a:lnTo>
                  <a:lnTo>
                    <a:pt x="603" y="129"/>
                  </a:lnTo>
                  <a:lnTo>
                    <a:pt x="609" y="129"/>
                  </a:lnTo>
                  <a:lnTo>
                    <a:pt x="609" y="136"/>
                  </a:lnTo>
                  <a:lnTo>
                    <a:pt x="609" y="142"/>
                  </a:lnTo>
                  <a:lnTo>
                    <a:pt x="609" y="149"/>
                  </a:lnTo>
                  <a:lnTo>
                    <a:pt x="616" y="156"/>
                  </a:lnTo>
                  <a:lnTo>
                    <a:pt x="623" y="156"/>
                  </a:lnTo>
                  <a:lnTo>
                    <a:pt x="630" y="156"/>
                  </a:lnTo>
                  <a:lnTo>
                    <a:pt x="630" y="163"/>
                  </a:lnTo>
                  <a:lnTo>
                    <a:pt x="636" y="163"/>
                  </a:lnTo>
                  <a:lnTo>
                    <a:pt x="643" y="176"/>
                  </a:lnTo>
                  <a:lnTo>
                    <a:pt x="650" y="183"/>
                  </a:lnTo>
                  <a:lnTo>
                    <a:pt x="670" y="183"/>
                  </a:lnTo>
                  <a:lnTo>
                    <a:pt x="677" y="183"/>
                  </a:lnTo>
                  <a:lnTo>
                    <a:pt x="677" y="190"/>
                  </a:lnTo>
                  <a:lnTo>
                    <a:pt x="691" y="190"/>
                  </a:lnTo>
                  <a:lnTo>
                    <a:pt x="704" y="190"/>
                  </a:lnTo>
                  <a:lnTo>
                    <a:pt x="704" y="183"/>
                  </a:lnTo>
                  <a:lnTo>
                    <a:pt x="711" y="183"/>
                  </a:lnTo>
                  <a:lnTo>
                    <a:pt x="711" y="176"/>
                  </a:lnTo>
                  <a:lnTo>
                    <a:pt x="711" y="169"/>
                  </a:lnTo>
                  <a:lnTo>
                    <a:pt x="711" y="163"/>
                  </a:lnTo>
                  <a:lnTo>
                    <a:pt x="711" y="169"/>
                  </a:lnTo>
                  <a:lnTo>
                    <a:pt x="725" y="163"/>
                  </a:lnTo>
                  <a:lnTo>
                    <a:pt x="731" y="163"/>
                  </a:lnTo>
                  <a:lnTo>
                    <a:pt x="752" y="163"/>
                  </a:lnTo>
                  <a:lnTo>
                    <a:pt x="752" y="169"/>
                  </a:lnTo>
                  <a:lnTo>
                    <a:pt x="758" y="169"/>
                  </a:lnTo>
                  <a:lnTo>
                    <a:pt x="779" y="169"/>
                  </a:lnTo>
                  <a:lnTo>
                    <a:pt x="785" y="176"/>
                  </a:lnTo>
                  <a:lnTo>
                    <a:pt x="792" y="169"/>
                  </a:lnTo>
                  <a:lnTo>
                    <a:pt x="806" y="176"/>
                  </a:lnTo>
                  <a:lnTo>
                    <a:pt x="813" y="176"/>
                  </a:lnTo>
                  <a:lnTo>
                    <a:pt x="813" y="169"/>
                  </a:lnTo>
                  <a:lnTo>
                    <a:pt x="813" y="156"/>
                  </a:lnTo>
                  <a:lnTo>
                    <a:pt x="813" y="149"/>
                  </a:lnTo>
                  <a:lnTo>
                    <a:pt x="806" y="149"/>
                  </a:lnTo>
                  <a:lnTo>
                    <a:pt x="799" y="142"/>
                  </a:lnTo>
                  <a:lnTo>
                    <a:pt x="806" y="142"/>
                  </a:lnTo>
                  <a:lnTo>
                    <a:pt x="799" y="136"/>
                  </a:lnTo>
                  <a:lnTo>
                    <a:pt x="799" y="129"/>
                  </a:lnTo>
                  <a:lnTo>
                    <a:pt x="792" y="129"/>
                  </a:lnTo>
                  <a:lnTo>
                    <a:pt x="792" y="122"/>
                  </a:lnTo>
                  <a:lnTo>
                    <a:pt x="806" y="122"/>
                  </a:lnTo>
                  <a:lnTo>
                    <a:pt x="813" y="109"/>
                  </a:lnTo>
                  <a:lnTo>
                    <a:pt x="806" y="102"/>
                  </a:lnTo>
                  <a:lnTo>
                    <a:pt x="813" y="102"/>
                  </a:lnTo>
                  <a:lnTo>
                    <a:pt x="826" y="102"/>
                  </a:lnTo>
                  <a:lnTo>
                    <a:pt x="826" y="95"/>
                  </a:lnTo>
                  <a:lnTo>
                    <a:pt x="833" y="95"/>
                  </a:lnTo>
                  <a:lnTo>
                    <a:pt x="846" y="81"/>
                  </a:lnTo>
                  <a:lnTo>
                    <a:pt x="853" y="81"/>
                  </a:lnTo>
                  <a:lnTo>
                    <a:pt x="860" y="75"/>
                  </a:lnTo>
                  <a:lnTo>
                    <a:pt x="874" y="75"/>
                  </a:lnTo>
                  <a:lnTo>
                    <a:pt x="880" y="75"/>
                  </a:lnTo>
                  <a:lnTo>
                    <a:pt x="880" y="81"/>
                  </a:lnTo>
                  <a:lnTo>
                    <a:pt x="894" y="88"/>
                  </a:lnTo>
                  <a:lnTo>
                    <a:pt x="901" y="81"/>
                  </a:lnTo>
                  <a:lnTo>
                    <a:pt x="907" y="81"/>
                  </a:lnTo>
                  <a:lnTo>
                    <a:pt x="914" y="81"/>
                  </a:lnTo>
                  <a:lnTo>
                    <a:pt x="914" y="68"/>
                  </a:lnTo>
                  <a:lnTo>
                    <a:pt x="921" y="61"/>
                  </a:lnTo>
                  <a:lnTo>
                    <a:pt x="928" y="54"/>
                  </a:lnTo>
                  <a:lnTo>
                    <a:pt x="934" y="54"/>
                  </a:lnTo>
                  <a:lnTo>
                    <a:pt x="941" y="41"/>
                  </a:lnTo>
                  <a:lnTo>
                    <a:pt x="941" y="34"/>
                  </a:lnTo>
                  <a:lnTo>
                    <a:pt x="948" y="27"/>
                  </a:lnTo>
                  <a:lnTo>
                    <a:pt x="955" y="34"/>
                  </a:lnTo>
                  <a:lnTo>
                    <a:pt x="962" y="34"/>
                  </a:lnTo>
                  <a:lnTo>
                    <a:pt x="968" y="27"/>
                  </a:lnTo>
                  <a:lnTo>
                    <a:pt x="968" y="20"/>
                  </a:lnTo>
                  <a:lnTo>
                    <a:pt x="975" y="20"/>
                  </a:lnTo>
                  <a:lnTo>
                    <a:pt x="982" y="27"/>
                  </a:lnTo>
                  <a:lnTo>
                    <a:pt x="989" y="27"/>
                  </a:lnTo>
                  <a:lnTo>
                    <a:pt x="1002" y="27"/>
                  </a:lnTo>
                  <a:lnTo>
                    <a:pt x="1009" y="27"/>
                  </a:lnTo>
                  <a:lnTo>
                    <a:pt x="1016" y="27"/>
                  </a:lnTo>
                  <a:lnTo>
                    <a:pt x="1016" y="20"/>
                  </a:lnTo>
                  <a:lnTo>
                    <a:pt x="1023" y="7"/>
                  </a:lnTo>
                  <a:lnTo>
                    <a:pt x="1036" y="0"/>
                  </a:lnTo>
                  <a:lnTo>
                    <a:pt x="1050" y="7"/>
                  </a:lnTo>
                  <a:lnTo>
                    <a:pt x="1050" y="14"/>
                  </a:lnTo>
                  <a:lnTo>
                    <a:pt x="1063" y="14"/>
                  </a:lnTo>
                  <a:lnTo>
                    <a:pt x="1070" y="7"/>
                  </a:lnTo>
                  <a:lnTo>
                    <a:pt x="1083" y="7"/>
                  </a:lnTo>
                  <a:lnTo>
                    <a:pt x="1090" y="14"/>
                  </a:lnTo>
                  <a:lnTo>
                    <a:pt x="1097" y="7"/>
                  </a:lnTo>
                  <a:lnTo>
                    <a:pt x="1111" y="0"/>
                  </a:lnTo>
                  <a:lnTo>
                    <a:pt x="1117" y="0"/>
                  </a:lnTo>
                  <a:lnTo>
                    <a:pt x="1117" y="14"/>
                  </a:lnTo>
                  <a:lnTo>
                    <a:pt x="1124" y="20"/>
                  </a:lnTo>
                  <a:lnTo>
                    <a:pt x="1131" y="34"/>
                  </a:lnTo>
                  <a:lnTo>
                    <a:pt x="1138" y="34"/>
                  </a:lnTo>
                  <a:lnTo>
                    <a:pt x="1144" y="41"/>
                  </a:lnTo>
                  <a:lnTo>
                    <a:pt x="1151" y="48"/>
                  </a:lnTo>
                  <a:lnTo>
                    <a:pt x="1158" y="54"/>
                  </a:lnTo>
                  <a:lnTo>
                    <a:pt x="1165" y="54"/>
                  </a:lnTo>
                  <a:lnTo>
                    <a:pt x="1172" y="54"/>
                  </a:lnTo>
                  <a:lnTo>
                    <a:pt x="1172" y="41"/>
                  </a:lnTo>
                  <a:lnTo>
                    <a:pt x="1185" y="34"/>
                  </a:lnTo>
                  <a:lnTo>
                    <a:pt x="1185" y="41"/>
                  </a:lnTo>
                  <a:lnTo>
                    <a:pt x="1199" y="41"/>
                  </a:lnTo>
                  <a:lnTo>
                    <a:pt x="1205" y="41"/>
                  </a:lnTo>
                  <a:lnTo>
                    <a:pt x="1212" y="41"/>
                  </a:lnTo>
                  <a:lnTo>
                    <a:pt x="1219" y="34"/>
                  </a:lnTo>
                  <a:lnTo>
                    <a:pt x="1233" y="34"/>
                  </a:lnTo>
                  <a:lnTo>
                    <a:pt x="1233" y="41"/>
                  </a:lnTo>
                  <a:lnTo>
                    <a:pt x="1226" y="41"/>
                  </a:lnTo>
                  <a:lnTo>
                    <a:pt x="1219" y="41"/>
                  </a:lnTo>
                  <a:lnTo>
                    <a:pt x="1219" y="48"/>
                  </a:lnTo>
                  <a:lnTo>
                    <a:pt x="1226" y="48"/>
                  </a:lnTo>
                  <a:lnTo>
                    <a:pt x="1226" y="54"/>
                  </a:lnTo>
                  <a:lnTo>
                    <a:pt x="1226" y="61"/>
                  </a:lnTo>
                  <a:lnTo>
                    <a:pt x="1226" y="68"/>
                  </a:lnTo>
                  <a:lnTo>
                    <a:pt x="1219" y="68"/>
                  </a:lnTo>
                  <a:lnTo>
                    <a:pt x="1219" y="75"/>
                  </a:lnTo>
                  <a:lnTo>
                    <a:pt x="1226" y="75"/>
                  </a:lnTo>
                  <a:lnTo>
                    <a:pt x="1212" y="88"/>
                  </a:lnTo>
                  <a:lnTo>
                    <a:pt x="1219" y="88"/>
                  </a:lnTo>
                  <a:lnTo>
                    <a:pt x="1226" y="88"/>
                  </a:lnTo>
                  <a:lnTo>
                    <a:pt x="1226" y="95"/>
                  </a:lnTo>
                  <a:lnTo>
                    <a:pt x="1219" y="95"/>
                  </a:lnTo>
                  <a:lnTo>
                    <a:pt x="1219" y="102"/>
                  </a:lnTo>
                  <a:lnTo>
                    <a:pt x="1219" y="109"/>
                  </a:lnTo>
                  <a:lnTo>
                    <a:pt x="1226" y="109"/>
                  </a:lnTo>
                  <a:lnTo>
                    <a:pt x="1233" y="115"/>
                  </a:lnTo>
                  <a:lnTo>
                    <a:pt x="1226" y="115"/>
                  </a:lnTo>
                  <a:lnTo>
                    <a:pt x="1226" y="122"/>
                  </a:lnTo>
                  <a:lnTo>
                    <a:pt x="1233" y="122"/>
                  </a:lnTo>
                  <a:lnTo>
                    <a:pt x="1239" y="129"/>
                  </a:lnTo>
                  <a:lnTo>
                    <a:pt x="1246" y="129"/>
                  </a:lnTo>
                  <a:lnTo>
                    <a:pt x="1246" y="136"/>
                  </a:lnTo>
                  <a:lnTo>
                    <a:pt x="1246" y="129"/>
                  </a:lnTo>
                  <a:lnTo>
                    <a:pt x="1246" y="136"/>
                  </a:lnTo>
                  <a:lnTo>
                    <a:pt x="1246" y="142"/>
                  </a:lnTo>
                  <a:lnTo>
                    <a:pt x="1253" y="142"/>
                  </a:lnTo>
                  <a:lnTo>
                    <a:pt x="1253" y="149"/>
                  </a:lnTo>
                  <a:lnTo>
                    <a:pt x="1260" y="149"/>
                  </a:lnTo>
                  <a:lnTo>
                    <a:pt x="1260" y="142"/>
                  </a:lnTo>
                  <a:lnTo>
                    <a:pt x="1260" y="136"/>
                  </a:lnTo>
                  <a:lnTo>
                    <a:pt x="1266" y="142"/>
                  </a:lnTo>
                  <a:lnTo>
                    <a:pt x="1266" y="136"/>
                  </a:lnTo>
                  <a:lnTo>
                    <a:pt x="1273" y="136"/>
                  </a:lnTo>
                  <a:lnTo>
                    <a:pt x="1273" y="129"/>
                  </a:lnTo>
                  <a:lnTo>
                    <a:pt x="1280" y="136"/>
                  </a:lnTo>
                  <a:lnTo>
                    <a:pt x="1280" y="129"/>
                  </a:lnTo>
                  <a:lnTo>
                    <a:pt x="1293" y="129"/>
                  </a:lnTo>
                  <a:lnTo>
                    <a:pt x="1293" y="136"/>
                  </a:lnTo>
                  <a:lnTo>
                    <a:pt x="1293" y="142"/>
                  </a:lnTo>
                  <a:lnTo>
                    <a:pt x="1293" y="149"/>
                  </a:lnTo>
                  <a:lnTo>
                    <a:pt x="1300" y="142"/>
                  </a:lnTo>
                  <a:lnTo>
                    <a:pt x="1300" y="149"/>
                  </a:lnTo>
                  <a:lnTo>
                    <a:pt x="1300" y="156"/>
                  </a:lnTo>
                  <a:lnTo>
                    <a:pt x="1307" y="149"/>
                  </a:lnTo>
                  <a:lnTo>
                    <a:pt x="1300" y="149"/>
                  </a:lnTo>
                  <a:lnTo>
                    <a:pt x="1307" y="149"/>
                  </a:lnTo>
                  <a:lnTo>
                    <a:pt x="1314" y="149"/>
                  </a:lnTo>
                  <a:lnTo>
                    <a:pt x="1314" y="142"/>
                  </a:lnTo>
                  <a:lnTo>
                    <a:pt x="1327" y="142"/>
                  </a:lnTo>
                  <a:lnTo>
                    <a:pt x="1327" y="149"/>
                  </a:lnTo>
                  <a:lnTo>
                    <a:pt x="1334" y="149"/>
                  </a:lnTo>
                  <a:lnTo>
                    <a:pt x="1334" y="156"/>
                  </a:lnTo>
                  <a:lnTo>
                    <a:pt x="1334" y="149"/>
                  </a:lnTo>
                  <a:lnTo>
                    <a:pt x="1341" y="156"/>
                  </a:lnTo>
                  <a:lnTo>
                    <a:pt x="1341" y="149"/>
                  </a:lnTo>
                  <a:lnTo>
                    <a:pt x="1348" y="156"/>
                  </a:lnTo>
                  <a:lnTo>
                    <a:pt x="1354" y="156"/>
                  </a:lnTo>
                  <a:lnTo>
                    <a:pt x="1354" y="163"/>
                  </a:lnTo>
                  <a:lnTo>
                    <a:pt x="1354" y="156"/>
                  </a:lnTo>
                  <a:lnTo>
                    <a:pt x="1368" y="163"/>
                  </a:lnTo>
                  <a:lnTo>
                    <a:pt x="1361" y="163"/>
                  </a:lnTo>
                  <a:lnTo>
                    <a:pt x="1361" y="169"/>
                  </a:lnTo>
                  <a:lnTo>
                    <a:pt x="1354" y="163"/>
                  </a:lnTo>
                  <a:lnTo>
                    <a:pt x="1354" y="169"/>
                  </a:lnTo>
                  <a:lnTo>
                    <a:pt x="1348" y="169"/>
                  </a:lnTo>
                  <a:lnTo>
                    <a:pt x="1348" y="176"/>
                  </a:lnTo>
                  <a:lnTo>
                    <a:pt x="1341" y="176"/>
                  </a:lnTo>
                  <a:lnTo>
                    <a:pt x="1334" y="183"/>
                  </a:lnTo>
                  <a:lnTo>
                    <a:pt x="1341" y="183"/>
                  </a:lnTo>
                  <a:lnTo>
                    <a:pt x="1341" y="190"/>
                  </a:lnTo>
                  <a:lnTo>
                    <a:pt x="1334" y="190"/>
                  </a:lnTo>
                  <a:lnTo>
                    <a:pt x="1341" y="197"/>
                  </a:lnTo>
                  <a:lnTo>
                    <a:pt x="1348" y="197"/>
                  </a:lnTo>
                  <a:lnTo>
                    <a:pt x="1348" y="203"/>
                  </a:lnTo>
                  <a:lnTo>
                    <a:pt x="1341" y="203"/>
                  </a:lnTo>
                  <a:lnTo>
                    <a:pt x="1334" y="203"/>
                  </a:lnTo>
                  <a:lnTo>
                    <a:pt x="1334" y="197"/>
                  </a:lnTo>
                  <a:lnTo>
                    <a:pt x="1327" y="197"/>
                  </a:lnTo>
                  <a:lnTo>
                    <a:pt x="1327" y="203"/>
                  </a:lnTo>
                  <a:lnTo>
                    <a:pt x="1334" y="210"/>
                  </a:lnTo>
                  <a:lnTo>
                    <a:pt x="1327" y="203"/>
                  </a:lnTo>
                  <a:lnTo>
                    <a:pt x="1327" y="210"/>
                  </a:lnTo>
                  <a:lnTo>
                    <a:pt x="1334" y="217"/>
                  </a:lnTo>
                  <a:lnTo>
                    <a:pt x="1341" y="217"/>
                  </a:lnTo>
                  <a:lnTo>
                    <a:pt x="1341" y="224"/>
                  </a:lnTo>
                  <a:lnTo>
                    <a:pt x="1334" y="237"/>
                  </a:lnTo>
                  <a:lnTo>
                    <a:pt x="1327" y="237"/>
                  </a:lnTo>
                  <a:lnTo>
                    <a:pt x="1321" y="237"/>
                  </a:lnTo>
                  <a:lnTo>
                    <a:pt x="1321" y="244"/>
                  </a:lnTo>
                  <a:lnTo>
                    <a:pt x="1314" y="237"/>
                  </a:lnTo>
                  <a:lnTo>
                    <a:pt x="1314" y="244"/>
                  </a:lnTo>
                  <a:lnTo>
                    <a:pt x="1314" y="251"/>
                  </a:lnTo>
                  <a:lnTo>
                    <a:pt x="1321" y="251"/>
                  </a:lnTo>
                  <a:lnTo>
                    <a:pt x="1327" y="251"/>
                  </a:lnTo>
                  <a:lnTo>
                    <a:pt x="1321" y="258"/>
                  </a:lnTo>
                  <a:lnTo>
                    <a:pt x="1314" y="258"/>
                  </a:lnTo>
                  <a:lnTo>
                    <a:pt x="1307" y="244"/>
                  </a:lnTo>
                  <a:lnTo>
                    <a:pt x="1300" y="244"/>
                  </a:lnTo>
                  <a:lnTo>
                    <a:pt x="1300" y="251"/>
                  </a:lnTo>
                  <a:lnTo>
                    <a:pt x="1293" y="244"/>
                  </a:lnTo>
                  <a:lnTo>
                    <a:pt x="1293" y="251"/>
                  </a:lnTo>
                  <a:lnTo>
                    <a:pt x="1293" y="258"/>
                  </a:lnTo>
                  <a:lnTo>
                    <a:pt x="1287" y="258"/>
                  </a:lnTo>
                  <a:lnTo>
                    <a:pt x="1293" y="258"/>
                  </a:lnTo>
                  <a:lnTo>
                    <a:pt x="1287" y="264"/>
                  </a:lnTo>
                  <a:lnTo>
                    <a:pt x="1280" y="264"/>
                  </a:lnTo>
                  <a:lnTo>
                    <a:pt x="1273" y="264"/>
                  </a:lnTo>
                  <a:lnTo>
                    <a:pt x="1273" y="258"/>
                  </a:lnTo>
                  <a:lnTo>
                    <a:pt x="1266" y="258"/>
                  </a:lnTo>
                  <a:lnTo>
                    <a:pt x="1266" y="251"/>
                  </a:lnTo>
                  <a:lnTo>
                    <a:pt x="1260" y="251"/>
                  </a:lnTo>
                  <a:lnTo>
                    <a:pt x="1253" y="251"/>
                  </a:lnTo>
                  <a:lnTo>
                    <a:pt x="1246" y="244"/>
                  </a:lnTo>
                  <a:lnTo>
                    <a:pt x="1253" y="244"/>
                  </a:lnTo>
                  <a:lnTo>
                    <a:pt x="1246" y="244"/>
                  </a:lnTo>
                  <a:lnTo>
                    <a:pt x="1253" y="244"/>
                  </a:lnTo>
                  <a:lnTo>
                    <a:pt x="1253" y="237"/>
                  </a:lnTo>
                  <a:lnTo>
                    <a:pt x="1239" y="230"/>
                  </a:lnTo>
                  <a:lnTo>
                    <a:pt x="1233" y="237"/>
                  </a:lnTo>
                  <a:lnTo>
                    <a:pt x="1226" y="237"/>
                  </a:lnTo>
                  <a:lnTo>
                    <a:pt x="1226" y="244"/>
                  </a:lnTo>
                  <a:lnTo>
                    <a:pt x="1226" y="237"/>
                  </a:lnTo>
                  <a:lnTo>
                    <a:pt x="1219" y="244"/>
                  </a:lnTo>
                  <a:lnTo>
                    <a:pt x="1212" y="251"/>
                  </a:lnTo>
                  <a:lnTo>
                    <a:pt x="1212" y="258"/>
                  </a:lnTo>
                  <a:lnTo>
                    <a:pt x="1205" y="264"/>
                  </a:lnTo>
                  <a:lnTo>
                    <a:pt x="1199" y="285"/>
                  </a:lnTo>
                  <a:lnTo>
                    <a:pt x="1199" y="305"/>
                  </a:lnTo>
                  <a:lnTo>
                    <a:pt x="1199" y="332"/>
                  </a:lnTo>
                  <a:lnTo>
                    <a:pt x="1205" y="373"/>
                  </a:lnTo>
                  <a:lnTo>
                    <a:pt x="1212" y="379"/>
                  </a:lnTo>
                  <a:lnTo>
                    <a:pt x="1212" y="386"/>
                  </a:lnTo>
                  <a:lnTo>
                    <a:pt x="1212" y="393"/>
                  </a:lnTo>
                  <a:lnTo>
                    <a:pt x="1219" y="393"/>
                  </a:lnTo>
                  <a:lnTo>
                    <a:pt x="1226" y="393"/>
                  </a:lnTo>
                  <a:lnTo>
                    <a:pt x="1226" y="400"/>
                  </a:lnTo>
                  <a:lnTo>
                    <a:pt x="1226" y="407"/>
                  </a:lnTo>
                  <a:lnTo>
                    <a:pt x="1233" y="407"/>
                  </a:lnTo>
                  <a:lnTo>
                    <a:pt x="1233" y="400"/>
                  </a:lnTo>
                  <a:lnTo>
                    <a:pt x="1239" y="400"/>
                  </a:lnTo>
                  <a:lnTo>
                    <a:pt x="1246" y="400"/>
                  </a:lnTo>
                  <a:lnTo>
                    <a:pt x="1246" y="407"/>
                  </a:lnTo>
                  <a:lnTo>
                    <a:pt x="1253" y="400"/>
                  </a:lnTo>
                  <a:lnTo>
                    <a:pt x="1253" y="407"/>
                  </a:lnTo>
                  <a:lnTo>
                    <a:pt x="1260" y="407"/>
                  </a:lnTo>
                  <a:lnTo>
                    <a:pt x="1260" y="413"/>
                  </a:lnTo>
                  <a:lnTo>
                    <a:pt x="1253" y="413"/>
                  </a:lnTo>
                  <a:lnTo>
                    <a:pt x="1260" y="413"/>
                  </a:lnTo>
                  <a:lnTo>
                    <a:pt x="1266" y="413"/>
                  </a:lnTo>
                  <a:lnTo>
                    <a:pt x="1266" y="420"/>
                  </a:lnTo>
                  <a:lnTo>
                    <a:pt x="1273" y="420"/>
                  </a:lnTo>
                  <a:lnTo>
                    <a:pt x="1280" y="434"/>
                  </a:lnTo>
                  <a:lnTo>
                    <a:pt x="1280" y="440"/>
                  </a:lnTo>
                  <a:lnTo>
                    <a:pt x="1280" y="434"/>
                  </a:lnTo>
                  <a:lnTo>
                    <a:pt x="1280" y="440"/>
                  </a:lnTo>
                  <a:lnTo>
                    <a:pt x="1287" y="440"/>
                  </a:lnTo>
                  <a:lnTo>
                    <a:pt x="1280" y="440"/>
                  </a:lnTo>
                  <a:lnTo>
                    <a:pt x="1287" y="447"/>
                  </a:lnTo>
                  <a:lnTo>
                    <a:pt x="1287" y="454"/>
                  </a:lnTo>
                  <a:lnTo>
                    <a:pt x="1293" y="454"/>
                  </a:lnTo>
                  <a:lnTo>
                    <a:pt x="1287" y="454"/>
                  </a:lnTo>
                  <a:lnTo>
                    <a:pt x="1293" y="461"/>
                  </a:lnTo>
                  <a:lnTo>
                    <a:pt x="1293" y="467"/>
                  </a:lnTo>
                  <a:lnTo>
                    <a:pt x="1287" y="474"/>
                  </a:lnTo>
                  <a:lnTo>
                    <a:pt x="1287" y="467"/>
                  </a:lnTo>
                  <a:lnTo>
                    <a:pt x="1280" y="474"/>
                  </a:lnTo>
                  <a:lnTo>
                    <a:pt x="1280" y="495"/>
                  </a:lnTo>
                  <a:lnTo>
                    <a:pt x="1287" y="522"/>
                  </a:lnTo>
                  <a:lnTo>
                    <a:pt x="1287" y="528"/>
                  </a:lnTo>
                  <a:lnTo>
                    <a:pt x="1293" y="556"/>
                  </a:lnTo>
                  <a:lnTo>
                    <a:pt x="1300" y="556"/>
                  </a:lnTo>
                  <a:lnTo>
                    <a:pt x="1300" y="562"/>
                  </a:lnTo>
                  <a:lnTo>
                    <a:pt x="1307" y="562"/>
                  </a:lnTo>
                  <a:lnTo>
                    <a:pt x="1314" y="562"/>
                  </a:lnTo>
                  <a:lnTo>
                    <a:pt x="1321" y="562"/>
                  </a:lnTo>
                  <a:lnTo>
                    <a:pt x="1321" y="569"/>
                  </a:lnTo>
                  <a:lnTo>
                    <a:pt x="1314" y="569"/>
                  </a:lnTo>
                  <a:lnTo>
                    <a:pt x="1321" y="576"/>
                  </a:lnTo>
                  <a:lnTo>
                    <a:pt x="1314" y="576"/>
                  </a:lnTo>
                  <a:lnTo>
                    <a:pt x="1321" y="576"/>
                  </a:lnTo>
                  <a:lnTo>
                    <a:pt x="1314" y="583"/>
                  </a:lnTo>
                  <a:lnTo>
                    <a:pt x="1321" y="589"/>
                  </a:lnTo>
                  <a:lnTo>
                    <a:pt x="1314" y="589"/>
                  </a:lnTo>
                  <a:lnTo>
                    <a:pt x="1314" y="596"/>
                  </a:lnTo>
                  <a:lnTo>
                    <a:pt x="1307" y="596"/>
                  </a:lnTo>
                  <a:lnTo>
                    <a:pt x="1307" y="603"/>
                  </a:lnTo>
                  <a:lnTo>
                    <a:pt x="1314" y="603"/>
                  </a:lnTo>
                  <a:lnTo>
                    <a:pt x="1307" y="610"/>
                  </a:lnTo>
                  <a:lnTo>
                    <a:pt x="1314" y="610"/>
                  </a:lnTo>
                  <a:lnTo>
                    <a:pt x="1307" y="610"/>
                  </a:lnTo>
                  <a:lnTo>
                    <a:pt x="1307" y="617"/>
                  </a:lnTo>
                  <a:lnTo>
                    <a:pt x="1314" y="617"/>
                  </a:lnTo>
                  <a:lnTo>
                    <a:pt x="1307" y="617"/>
                  </a:lnTo>
                  <a:lnTo>
                    <a:pt x="1314" y="617"/>
                  </a:lnTo>
                  <a:lnTo>
                    <a:pt x="1314" y="623"/>
                  </a:lnTo>
                  <a:lnTo>
                    <a:pt x="1307" y="623"/>
                  </a:lnTo>
                  <a:lnTo>
                    <a:pt x="1300" y="623"/>
                  </a:lnTo>
                  <a:lnTo>
                    <a:pt x="1300" y="630"/>
                  </a:lnTo>
                  <a:lnTo>
                    <a:pt x="1307" y="637"/>
                  </a:lnTo>
                  <a:lnTo>
                    <a:pt x="1300" y="637"/>
                  </a:lnTo>
                  <a:lnTo>
                    <a:pt x="1307" y="644"/>
                  </a:lnTo>
                  <a:lnTo>
                    <a:pt x="1300" y="644"/>
                  </a:lnTo>
                  <a:lnTo>
                    <a:pt x="1300" y="657"/>
                  </a:lnTo>
                  <a:lnTo>
                    <a:pt x="1293" y="657"/>
                  </a:lnTo>
                  <a:lnTo>
                    <a:pt x="1293" y="650"/>
                  </a:lnTo>
                  <a:lnTo>
                    <a:pt x="1293" y="657"/>
                  </a:lnTo>
                  <a:lnTo>
                    <a:pt x="1287" y="657"/>
                  </a:lnTo>
                  <a:lnTo>
                    <a:pt x="1287" y="664"/>
                  </a:lnTo>
                  <a:lnTo>
                    <a:pt x="1280" y="664"/>
                  </a:lnTo>
                  <a:lnTo>
                    <a:pt x="1287" y="671"/>
                  </a:lnTo>
                  <a:lnTo>
                    <a:pt x="1280" y="671"/>
                  </a:lnTo>
                  <a:lnTo>
                    <a:pt x="1280" y="677"/>
                  </a:lnTo>
                  <a:lnTo>
                    <a:pt x="1280" y="684"/>
                  </a:lnTo>
                  <a:lnTo>
                    <a:pt x="1273" y="691"/>
                  </a:lnTo>
                  <a:lnTo>
                    <a:pt x="1266" y="691"/>
                  </a:lnTo>
                  <a:lnTo>
                    <a:pt x="1266" y="698"/>
                  </a:lnTo>
                  <a:lnTo>
                    <a:pt x="1260" y="691"/>
                  </a:lnTo>
                  <a:lnTo>
                    <a:pt x="1260" y="698"/>
                  </a:lnTo>
                  <a:lnTo>
                    <a:pt x="1253" y="698"/>
                  </a:lnTo>
                  <a:lnTo>
                    <a:pt x="1253" y="705"/>
                  </a:lnTo>
                  <a:lnTo>
                    <a:pt x="1246" y="711"/>
                  </a:lnTo>
                  <a:lnTo>
                    <a:pt x="1246" y="718"/>
                  </a:lnTo>
                  <a:lnTo>
                    <a:pt x="1233" y="718"/>
                  </a:lnTo>
                  <a:lnTo>
                    <a:pt x="1239" y="718"/>
                  </a:lnTo>
                  <a:lnTo>
                    <a:pt x="1239" y="711"/>
                  </a:lnTo>
                  <a:lnTo>
                    <a:pt x="1233" y="711"/>
                  </a:lnTo>
                  <a:lnTo>
                    <a:pt x="1226" y="711"/>
                  </a:lnTo>
                  <a:lnTo>
                    <a:pt x="1212" y="718"/>
                  </a:lnTo>
                  <a:lnTo>
                    <a:pt x="1212" y="725"/>
                  </a:lnTo>
                  <a:lnTo>
                    <a:pt x="1212" y="732"/>
                  </a:lnTo>
                  <a:lnTo>
                    <a:pt x="1205" y="732"/>
                  </a:lnTo>
                  <a:lnTo>
                    <a:pt x="1205" y="738"/>
                  </a:lnTo>
                  <a:lnTo>
                    <a:pt x="1199" y="738"/>
                  </a:lnTo>
                  <a:lnTo>
                    <a:pt x="1199" y="745"/>
                  </a:lnTo>
                  <a:lnTo>
                    <a:pt x="1192" y="752"/>
                  </a:lnTo>
                  <a:lnTo>
                    <a:pt x="1192" y="766"/>
                  </a:lnTo>
                  <a:lnTo>
                    <a:pt x="1185" y="772"/>
                  </a:lnTo>
                  <a:lnTo>
                    <a:pt x="1185" y="786"/>
                  </a:lnTo>
                  <a:lnTo>
                    <a:pt x="1178" y="786"/>
                  </a:lnTo>
                  <a:lnTo>
                    <a:pt x="1178" y="779"/>
                  </a:lnTo>
                  <a:lnTo>
                    <a:pt x="1172" y="786"/>
                  </a:lnTo>
                  <a:lnTo>
                    <a:pt x="1178" y="786"/>
                  </a:lnTo>
                  <a:lnTo>
                    <a:pt x="1172" y="793"/>
                  </a:lnTo>
                  <a:lnTo>
                    <a:pt x="1165" y="799"/>
                  </a:lnTo>
                  <a:lnTo>
                    <a:pt x="1165" y="793"/>
                  </a:lnTo>
                  <a:lnTo>
                    <a:pt x="1158" y="793"/>
                  </a:lnTo>
                  <a:lnTo>
                    <a:pt x="1165" y="799"/>
                  </a:lnTo>
                  <a:lnTo>
                    <a:pt x="1165" y="806"/>
                  </a:lnTo>
                  <a:lnTo>
                    <a:pt x="1158" y="806"/>
                  </a:lnTo>
                  <a:lnTo>
                    <a:pt x="1158" y="799"/>
                  </a:lnTo>
                  <a:lnTo>
                    <a:pt x="1144" y="806"/>
                  </a:lnTo>
                  <a:lnTo>
                    <a:pt x="1138" y="813"/>
                  </a:lnTo>
                  <a:lnTo>
                    <a:pt x="1124" y="820"/>
                  </a:lnTo>
                  <a:lnTo>
                    <a:pt x="1117" y="820"/>
                  </a:lnTo>
                  <a:lnTo>
                    <a:pt x="1117" y="827"/>
                  </a:lnTo>
                  <a:lnTo>
                    <a:pt x="1111" y="827"/>
                  </a:lnTo>
                  <a:lnTo>
                    <a:pt x="1111" y="840"/>
                  </a:lnTo>
                  <a:lnTo>
                    <a:pt x="1104" y="840"/>
                  </a:lnTo>
                  <a:lnTo>
                    <a:pt x="1104" y="847"/>
                  </a:lnTo>
                  <a:lnTo>
                    <a:pt x="1097" y="847"/>
                  </a:lnTo>
                  <a:lnTo>
                    <a:pt x="1097" y="854"/>
                  </a:lnTo>
                  <a:lnTo>
                    <a:pt x="1097" y="860"/>
                  </a:lnTo>
                  <a:lnTo>
                    <a:pt x="1090" y="860"/>
                  </a:lnTo>
                  <a:lnTo>
                    <a:pt x="1090" y="867"/>
                  </a:lnTo>
                  <a:lnTo>
                    <a:pt x="1083" y="867"/>
                  </a:lnTo>
                  <a:lnTo>
                    <a:pt x="1083" y="874"/>
                  </a:lnTo>
                  <a:lnTo>
                    <a:pt x="1077" y="874"/>
                  </a:lnTo>
                  <a:lnTo>
                    <a:pt x="1070" y="874"/>
                  </a:lnTo>
                  <a:lnTo>
                    <a:pt x="1070" y="881"/>
                  </a:lnTo>
                  <a:lnTo>
                    <a:pt x="1063" y="881"/>
                  </a:lnTo>
                  <a:lnTo>
                    <a:pt x="1056" y="887"/>
                  </a:lnTo>
                  <a:lnTo>
                    <a:pt x="1043" y="894"/>
                  </a:lnTo>
                  <a:lnTo>
                    <a:pt x="1043" y="887"/>
                  </a:lnTo>
                  <a:lnTo>
                    <a:pt x="1036" y="894"/>
                  </a:lnTo>
                  <a:lnTo>
                    <a:pt x="1029" y="894"/>
                  </a:lnTo>
                  <a:lnTo>
                    <a:pt x="1016" y="894"/>
                  </a:lnTo>
                  <a:lnTo>
                    <a:pt x="1009" y="901"/>
                  </a:lnTo>
                  <a:lnTo>
                    <a:pt x="1002" y="908"/>
                  </a:lnTo>
                  <a:lnTo>
                    <a:pt x="1002" y="901"/>
                  </a:lnTo>
                  <a:lnTo>
                    <a:pt x="995" y="908"/>
                  </a:lnTo>
                  <a:lnTo>
                    <a:pt x="989" y="915"/>
                  </a:lnTo>
                  <a:lnTo>
                    <a:pt x="982" y="921"/>
                  </a:lnTo>
                  <a:lnTo>
                    <a:pt x="975" y="928"/>
                  </a:lnTo>
                  <a:lnTo>
                    <a:pt x="968" y="928"/>
                  </a:lnTo>
                  <a:lnTo>
                    <a:pt x="975" y="928"/>
                  </a:lnTo>
                  <a:lnTo>
                    <a:pt x="968" y="928"/>
                  </a:lnTo>
                  <a:lnTo>
                    <a:pt x="968" y="935"/>
                  </a:lnTo>
                  <a:lnTo>
                    <a:pt x="962" y="935"/>
                  </a:lnTo>
                  <a:lnTo>
                    <a:pt x="955" y="955"/>
                  </a:lnTo>
                  <a:lnTo>
                    <a:pt x="941" y="942"/>
                  </a:lnTo>
                  <a:lnTo>
                    <a:pt x="941" y="935"/>
                  </a:lnTo>
                  <a:lnTo>
                    <a:pt x="934" y="921"/>
                  </a:lnTo>
                  <a:lnTo>
                    <a:pt x="948" y="915"/>
                  </a:lnTo>
                  <a:lnTo>
                    <a:pt x="948" y="901"/>
                  </a:lnTo>
                  <a:lnTo>
                    <a:pt x="941" y="874"/>
                  </a:lnTo>
                  <a:lnTo>
                    <a:pt x="948" y="867"/>
                  </a:lnTo>
                  <a:lnTo>
                    <a:pt x="948" y="860"/>
                  </a:lnTo>
                  <a:lnTo>
                    <a:pt x="921" y="860"/>
                  </a:lnTo>
                  <a:lnTo>
                    <a:pt x="901" y="854"/>
                  </a:lnTo>
                  <a:lnTo>
                    <a:pt x="887" y="854"/>
                  </a:lnTo>
                  <a:lnTo>
                    <a:pt x="880" y="854"/>
                  </a:lnTo>
                  <a:lnTo>
                    <a:pt x="874" y="860"/>
                  </a:lnTo>
                  <a:lnTo>
                    <a:pt x="874" y="854"/>
                  </a:lnTo>
                  <a:lnTo>
                    <a:pt x="867" y="847"/>
                  </a:lnTo>
                  <a:lnTo>
                    <a:pt x="867" y="854"/>
                  </a:lnTo>
                  <a:lnTo>
                    <a:pt x="874" y="860"/>
                  </a:lnTo>
                  <a:lnTo>
                    <a:pt x="867" y="860"/>
                  </a:lnTo>
                  <a:lnTo>
                    <a:pt x="853" y="854"/>
                  </a:lnTo>
                  <a:lnTo>
                    <a:pt x="846" y="854"/>
                  </a:lnTo>
                  <a:lnTo>
                    <a:pt x="846" y="860"/>
                  </a:lnTo>
                  <a:lnTo>
                    <a:pt x="840" y="854"/>
                  </a:lnTo>
                  <a:lnTo>
                    <a:pt x="833" y="860"/>
                  </a:lnTo>
                  <a:lnTo>
                    <a:pt x="826" y="867"/>
                  </a:lnTo>
                  <a:lnTo>
                    <a:pt x="819" y="874"/>
                  </a:lnTo>
                  <a:lnTo>
                    <a:pt x="813" y="874"/>
                  </a:lnTo>
                  <a:lnTo>
                    <a:pt x="806" y="874"/>
                  </a:lnTo>
                  <a:lnTo>
                    <a:pt x="799" y="881"/>
                  </a:lnTo>
                  <a:lnTo>
                    <a:pt x="792" y="881"/>
                  </a:lnTo>
                  <a:lnTo>
                    <a:pt x="779" y="881"/>
                  </a:lnTo>
                  <a:lnTo>
                    <a:pt x="772" y="881"/>
                  </a:lnTo>
                  <a:lnTo>
                    <a:pt x="752" y="894"/>
                  </a:lnTo>
                  <a:lnTo>
                    <a:pt x="745" y="887"/>
                  </a:lnTo>
                  <a:lnTo>
                    <a:pt x="738" y="881"/>
                  </a:lnTo>
                  <a:lnTo>
                    <a:pt x="738" y="874"/>
                  </a:lnTo>
                  <a:lnTo>
                    <a:pt x="738" y="867"/>
                  </a:lnTo>
                  <a:lnTo>
                    <a:pt x="731" y="867"/>
                  </a:lnTo>
                  <a:lnTo>
                    <a:pt x="725" y="860"/>
                  </a:lnTo>
                  <a:lnTo>
                    <a:pt x="725" y="854"/>
                  </a:lnTo>
                  <a:lnTo>
                    <a:pt x="725" y="847"/>
                  </a:lnTo>
                  <a:lnTo>
                    <a:pt x="704" y="840"/>
                  </a:lnTo>
                  <a:lnTo>
                    <a:pt x="691" y="833"/>
                  </a:lnTo>
                  <a:lnTo>
                    <a:pt x="684" y="827"/>
                  </a:lnTo>
                  <a:lnTo>
                    <a:pt x="684" y="813"/>
                  </a:lnTo>
                  <a:lnTo>
                    <a:pt x="670" y="820"/>
                  </a:lnTo>
                  <a:lnTo>
                    <a:pt x="657" y="820"/>
                  </a:lnTo>
                  <a:lnTo>
                    <a:pt x="657" y="806"/>
                  </a:lnTo>
                  <a:lnTo>
                    <a:pt x="650" y="799"/>
                  </a:lnTo>
                  <a:lnTo>
                    <a:pt x="643" y="799"/>
                  </a:lnTo>
                  <a:lnTo>
                    <a:pt x="636" y="799"/>
                  </a:lnTo>
                  <a:lnTo>
                    <a:pt x="630" y="799"/>
                  </a:lnTo>
                  <a:lnTo>
                    <a:pt x="630" y="806"/>
                  </a:lnTo>
                  <a:lnTo>
                    <a:pt x="623" y="806"/>
                  </a:lnTo>
                  <a:lnTo>
                    <a:pt x="616" y="799"/>
                  </a:lnTo>
                  <a:lnTo>
                    <a:pt x="609" y="799"/>
                  </a:lnTo>
                  <a:lnTo>
                    <a:pt x="603" y="799"/>
                  </a:lnTo>
                  <a:lnTo>
                    <a:pt x="596" y="806"/>
                  </a:lnTo>
                  <a:lnTo>
                    <a:pt x="589" y="799"/>
                  </a:lnTo>
                  <a:lnTo>
                    <a:pt x="582" y="799"/>
                  </a:lnTo>
                  <a:lnTo>
                    <a:pt x="576" y="793"/>
                  </a:lnTo>
                  <a:lnTo>
                    <a:pt x="576" y="786"/>
                  </a:lnTo>
                  <a:lnTo>
                    <a:pt x="576" y="779"/>
                  </a:lnTo>
                  <a:lnTo>
                    <a:pt x="576" y="772"/>
                  </a:lnTo>
                  <a:lnTo>
                    <a:pt x="569" y="766"/>
                  </a:lnTo>
                  <a:lnTo>
                    <a:pt x="562" y="759"/>
                  </a:lnTo>
                  <a:lnTo>
                    <a:pt x="555" y="745"/>
                  </a:lnTo>
                  <a:lnTo>
                    <a:pt x="562" y="738"/>
                  </a:lnTo>
                  <a:lnTo>
                    <a:pt x="555" y="732"/>
                  </a:lnTo>
                  <a:lnTo>
                    <a:pt x="548" y="725"/>
                  </a:lnTo>
                  <a:lnTo>
                    <a:pt x="555" y="718"/>
                  </a:lnTo>
                  <a:lnTo>
                    <a:pt x="562" y="711"/>
                  </a:lnTo>
                  <a:lnTo>
                    <a:pt x="569" y="711"/>
                  </a:lnTo>
                  <a:lnTo>
                    <a:pt x="576" y="711"/>
                  </a:lnTo>
                  <a:lnTo>
                    <a:pt x="576" y="718"/>
                  </a:lnTo>
                  <a:lnTo>
                    <a:pt x="582" y="711"/>
                  </a:lnTo>
                  <a:lnTo>
                    <a:pt x="589" y="718"/>
                  </a:lnTo>
                  <a:lnTo>
                    <a:pt x="589" y="711"/>
                  </a:lnTo>
                  <a:lnTo>
                    <a:pt x="589" y="718"/>
                  </a:lnTo>
                  <a:lnTo>
                    <a:pt x="596" y="725"/>
                  </a:lnTo>
                  <a:lnTo>
                    <a:pt x="603" y="725"/>
                  </a:lnTo>
                  <a:lnTo>
                    <a:pt x="603" y="718"/>
                  </a:lnTo>
                  <a:lnTo>
                    <a:pt x="609" y="718"/>
                  </a:lnTo>
                  <a:lnTo>
                    <a:pt x="609" y="711"/>
                  </a:lnTo>
                  <a:lnTo>
                    <a:pt x="616" y="705"/>
                  </a:lnTo>
                  <a:lnTo>
                    <a:pt x="623" y="698"/>
                  </a:lnTo>
                  <a:lnTo>
                    <a:pt x="630" y="698"/>
                  </a:lnTo>
                  <a:lnTo>
                    <a:pt x="636" y="698"/>
                  </a:lnTo>
                  <a:lnTo>
                    <a:pt x="643" y="698"/>
                  </a:lnTo>
                  <a:lnTo>
                    <a:pt x="643" y="705"/>
                  </a:lnTo>
                  <a:lnTo>
                    <a:pt x="650" y="705"/>
                  </a:lnTo>
                  <a:lnTo>
                    <a:pt x="657" y="705"/>
                  </a:lnTo>
                  <a:lnTo>
                    <a:pt x="657" y="698"/>
                  </a:lnTo>
                  <a:lnTo>
                    <a:pt x="664" y="691"/>
                  </a:lnTo>
                  <a:lnTo>
                    <a:pt x="664" y="684"/>
                  </a:lnTo>
                  <a:lnTo>
                    <a:pt x="670" y="684"/>
                  </a:lnTo>
                  <a:lnTo>
                    <a:pt x="677" y="677"/>
                  </a:lnTo>
                  <a:lnTo>
                    <a:pt x="677" y="671"/>
                  </a:lnTo>
                  <a:lnTo>
                    <a:pt x="684" y="671"/>
                  </a:lnTo>
                  <a:lnTo>
                    <a:pt x="677" y="664"/>
                  </a:lnTo>
                  <a:lnTo>
                    <a:pt x="684" y="657"/>
                  </a:lnTo>
                  <a:lnTo>
                    <a:pt x="670" y="644"/>
                  </a:lnTo>
                  <a:lnTo>
                    <a:pt x="664" y="644"/>
                  </a:lnTo>
                  <a:lnTo>
                    <a:pt x="664" y="637"/>
                  </a:lnTo>
                  <a:lnTo>
                    <a:pt x="657" y="644"/>
                  </a:lnTo>
                  <a:lnTo>
                    <a:pt x="657" y="637"/>
                  </a:lnTo>
                  <a:lnTo>
                    <a:pt x="650" y="637"/>
                  </a:lnTo>
                  <a:lnTo>
                    <a:pt x="650" y="644"/>
                  </a:lnTo>
                  <a:lnTo>
                    <a:pt x="643" y="644"/>
                  </a:lnTo>
                  <a:lnTo>
                    <a:pt x="643" y="637"/>
                  </a:lnTo>
                  <a:lnTo>
                    <a:pt x="643" y="630"/>
                  </a:lnTo>
                  <a:lnTo>
                    <a:pt x="643" y="623"/>
                  </a:lnTo>
                  <a:lnTo>
                    <a:pt x="643" y="617"/>
                  </a:lnTo>
                  <a:lnTo>
                    <a:pt x="636" y="617"/>
                  </a:lnTo>
                  <a:lnTo>
                    <a:pt x="636" y="610"/>
                  </a:lnTo>
                  <a:lnTo>
                    <a:pt x="643" y="610"/>
                  </a:lnTo>
                  <a:lnTo>
                    <a:pt x="650" y="610"/>
                  </a:lnTo>
                  <a:lnTo>
                    <a:pt x="657" y="617"/>
                  </a:lnTo>
                  <a:lnTo>
                    <a:pt x="657" y="610"/>
                  </a:lnTo>
                  <a:lnTo>
                    <a:pt x="657" y="617"/>
                  </a:lnTo>
                  <a:lnTo>
                    <a:pt x="664" y="610"/>
                  </a:lnTo>
                  <a:lnTo>
                    <a:pt x="670" y="610"/>
                  </a:lnTo>
                  <a:lnTo>
                    <a:pt x="670" y="603"/>
                  </a:lnTo>
                  <a:lnTo>
                    <a:pt x="677" y="596"/>
                  </a:lnTo>
                  <a:lnTo>
                    <a:pt x="684" y="589"/>
                  </a:lnTo>
                  <a:lnTo>
                    <a:pt x="664" y="583"/>
                  </a:lnTo>
                  <a:lnTo>
                    <a:pt x="670" y="576"/>
                  </a:lnTo>
                  <a:lnTo>
                    <a:pt x="677" y="576"/>
                  </a:lnTo>
                  <a:lnTo>
                    <a:pt x="684" y="576"/>
                  </a:lnTo>
                  <a:lnTo>
                    <a:pt x="684" y="569"/>
                  </a:lnTo>
                  <a:lnTo>
                    <a:pt x="691" y="569"/>
                  </a:lnTo>
                  <a:lnTo>
                    <a:pt x="691" y="562"/>
                  </a:lnTo>
                  <a:lnTo>
                    <a:pt x="697" y="562"/>
                  </a:lnTo>
                  <a:lnTo>
                    <a:pt x="691" y="562"/>
                  </a:lnTo>
                  <a:lnTo>
                    <a:pt x="691" y="556"/>
                  </a:lnTo>
                  <a:lnTo>
                    <a:pt x="684" y="549"/>
                  </a:lnTo>
                  <a:lnTo>
                    <a:pt x="691" y="549"/>
                  </a:lnTo>
                  <a:lnTo>
                    <a:pt x="691" y="542"/>
                  </a:lnTo>
                  <a:lnTo>
                    <a:pt x="697" y="535"/>
                  </a:lnTo>
                  <a:lnTo>
                    <a:pt x="691" y="535"/>
                  </a:lnTo>
                  <a:lnTo>
                    <a:pt x="684" y="528"/>
                  </a:lnTo>
                  <a:lnTo>
                    <a:pt x="677" y="522"/>
                  </a:lnTo>
                  <a:lnTo>
                    <a:pt x="670" y="515"/>
                  </a:lnTo>
                  <a:lnTo>
                    <a:pt x="684" y="508"/>
                  </a:lnTo>
                  <a:lnTo>
                    <a:pt x="684" y="501"/>
                  </a:lnTo>
                  <a:lnTo>
                    <a:pt x="677" y="495"/>
                  </a:lnTo>
                  <a:lnTo>
                    <a:pt x="670" y="495"/>
                  </a:lnTo>
                  <a:lnTo>
                    <a:pt x="664" y="501"/>
                  </a:lnTo>
                  <a:lnTo>
                    <a:pt x="657" y="488"/>
                  </a:lnTo>
                  <a:lnTo>
                    <a:pt x="650" y="488"/>
                  </a:lnTo>
                  <a:lnTo>
                    <a:pt x="643" y="488"/>
                  </a:lnTo>
                  <a:lnTo>
                    <a:pt x="643" y="495"/>
                  </a:lnTo>
                  <a:lnTo>
                    <a:pt x="636" y="495"/>
                  </a:lnTo>
                  <a:lnTo>
                    <a:pt x="630" y="501"/>
                  </a:lnTo>
                  <a:lnTo>
                    <a:pt x="623" y="508"/>
                  </a:lnTo>
                  <a:lnTo>
                    <a:pt x="623" y="501"/>
                  </a:lnTo>
                  <a:lnTo>
                    <a:pt x="616" y="501"/>
                  </a:lnTo>
                  <a:lnTo>
                    <a:pt x="609" y="501"/>
                  </a:lnTo>
                  <a:lnTo>
                    <a:pt x="609" y="488"/>
                  </a:lnTo>
                  <a:lnTo>
                    <a:pt x="596" y="481"/>
                  </a:lnTo>
                  <a:lnTo>
                    <a:pt x="596" y="474"/>
                  </a:lnTo>
                  <a:lnTo>
                    <a:pt x="596" y="467"/>
                  </a:lnTo>
                  <a:lnTo>
                    <a:pt x="603" y="461"/>
                  </a:lnTo>
                  <a:lnTo>
                    <a:pt x="596" y="461"/>
                  </a:lnTo>
                  <a:lnTo>
                    <a:pt x="582" y="461"/>
                  </a:lnTo>
                  <a:lnTo>
                    <a:pt x="576" y="447"/>
                  </a:lnTo>
                  <a:lnTo>
                    <a:pt x="569" y="440"/>
                  </a:lnTo>
                  <a:lnTo>
                    <a:pt x="562" y="447"/>
                  </a:lnTo>
                  <a:lnTo>
                    <a:pt x="555" y="440"/>
                  </a:lnTo>
                  <a:lnTo>
                    <a:pt x="548" y="447"/>
                  </a:lnTo>
                  <a:lnTo>
                    <a:pt x="528" y="447"/>
                  </a:lnTo>
                  <a:lnTo>
                    <a:pt x="528" y="454"/>
                  </a:lnTo>
                  <a:lnTo>
                    <a:pt x="521" y="461"/>
                  </a:lnTo>
                  <a:lnTo>
                    <a:pt x="508" y="467"/>
                  </a:lnTo>
                  <a:lnTo>
                    <a:pt x="508" y="461"/>
                  </a:lnTo>
                  <a:lnTo>
                    <a:pt x="515" y="454"/>
                  </a:lnTo>
                  <a:lnTo>
                    <a:pt x="515" y="447"/>
                  </a:lnTo>
                  <a:lnTo>
                    <a:pt x="515" y="440"/>
                  </a:lnTo>
                  <a:lnTo>
                    <a:pt x="515" y="434"/>
                  </a:lnTo>
                  <a:lnTo>
                    <a:pt x="508" y="434"/>
                  </a:lnTo>
                  <a:lnTo>
                    <a:pt x="501" y="434"/>
                  </a:lnTo>
                  <a:lnTo>
                    <a:pt x="494" y="434"/>
                  </a:lnTo>
                  <a:lnTo>
                    <a:pt x="494" y="427"/>
                  </a:lnTo>
                  <a:lnTo>
                    <a:pt x="487" y="427"/>
                  </a:lnTo>
                  <a:lnTo>
                    <a:pt x="487" y="420"/>
                  </a:lnTo>
                  <a:lnTo>
                    <a:pt x="481" y="427"/>
                  </a:lnTo>
                  <a:lnTo>
                    <a:pt x="474" y="427"/>
                  </a:lnTo>
                  <a:lnTo>
                    <a:pt x="467" y="427"/>
                  </a:lnTo>
                  <a:lnTo>
                    <a:pt x="460" y="427"/>
                  </a:lnTo>
                  <a:lnTo>
                    <a:pt x="460" y="420"/>
                  </a:lnTo>
                  <a:lnTo>
                    <a:pt x="440" y="427"/>
                  </a:lnTo>
                  <a:lnTo>
                    <a:pt x="433" y="427"/>
                  </a:lnTo>
                  <a:lnTo>
                    <a:pt x="440" y="434"/>
                  </a:lnTo>
                  <a:lnTo>
                    <a:pt x="433" y="434"/>
                  </a:lnTo>
                  <a:lnTo>
                    <a:pt x="440" y="440"/>
                  </a:lnTo>
                  <a:lnTo>
                    <a:pt x="433" y="440"/>
                  </a:lnTo>
                  <a:lnTo>
                    <a:pt x="433" y="447"/>
                  </a:lnTo>
                  <a:lnTo>
                    <a:pt x="426" y="447"/>
                  </a:lnTo>
                  <a:lnTo>
                    <a:pt x="420" y="447"/>
                  </a:lnTo>
                  <a:lnTo>
                    <a:pt x="420" y="440"/>
                  </a:lnTo>
                  <a:lnTo>
                    <a:pt x="420" y="434"/>
                  </a:lnTo>
                  <a:lnTo>
                    <a:pt x="413" y="434"/>
                  </a:lnTo>
                  <a:lnTo>
                    <a:pt x="399" y="434"/>
                  </a:lnTo>
                  <a:lnTo>
                    <a:pt x="379" y="440"/>
                  </a:lnTo>
                  <a:lnTo>
                    <a:pt x="379" y="447"/>
                  </a:lnTo>
                  <a:lnTo>
                    <a:pt x="379" y="454"/>
                  </a:lnTo>
                  <a:lnTo>
                    <a:pt x="366" y="461"/>
                  </a:lnTo>
                  <a:lnTo>
                    <a:pt x="359" y="461"/>
                  </a:lnTo>
                  <a:lnTo>
                    <a:pt x="345" y="454"/>
                  </a:lnTo>
                  <a:lnTo>
                    <a:pt x="345" y="447"/>
                  </a:lnTo>
                  <a:lnTo>
                    <a:pt x="338" y="447"/>
                  </a:lnTo>
                  <a:lnTo>
                    <a:pt x="345" y="434"/>
                  </a:lnTo>
                  <a:lnTo>
                    <a:pt x="338" y="434"/>
                  </a:lnTo>
                  <a:lnTo>
                    <a:pt x="338" y="427"/>
                  </a:lnTo>
                  <a:lnTo>
                    <a:pt x="332" y="434"/>
                  </a:lnTo>
                  <a:lnTo>
                    <a:pt x="318" y="434"/>
                  </a:lnTo>
                  <a:lnTo>
                    <a:pt x="318" y="440"/>
                  </a:lnTo>
                  <a:lnTo>
                    <a:pt x="311" y="440"/>
                  </a:lnTo>
                  <a:lnTo>
                    <a:pt x="305" y="440"/>
                  </a:lnTo>
                  <a:lnTo>
                    <a:pt x="305" y="434"/>
                  </a:lnTo>
                  <a:lnTo>
                    <a:pt x="298" y="434"/>
                  </a:lnTo>
                  <a:lnTo>
                    <a:pt x="291" y="434"/>
                  </a:lnTo>
                  <a:lnTo>
                    <a:pt x="284" y="427"/>
                  </a:lnTo>
                  <a:lnTo>
                    <a:pt x="277" y="427"/>
                  </a:lnTo>
                  <a:lnTo>
                    <a:pt x="271" y="427"/>
                  </a:lnTo>
                  <a:lnTo>
                    <a:pt x="257" y="427"/>
                  </a:lnTo>
                  <a:lnTo>
                    <a:pt x="264" y="427"/>
                  </a:lnTo>
                  <a:lnTo>
                    <a:pt x="257" y="427"/>
                  </a:lnTo>
                  <a:lnTo>
                    <a:pt x="264" y="420"/>
                  </a:lnTo>
                  <a:lnTo>
                    <a:pt x="250" y="413"/>
                  </a:lnTo>
                  <a:lnTo>
                    <a:pt x="250" y="407"/>
                  </a:lnTo>
                  <a:lnTo>
                    <a:pt x="250" y="400"/>
                  </a:lnTo>
                  <a:lnTo>
                    <a:pt x="244" y="400"/>
                  </a:lnTo>
                  <a:lnTo>
                    <a:pt x="250" y="393"/>
                  </a:lnTo>
                  <a:lnTo>
                    <a:pt x="244" y="393"/>
                  </a:lnTo>
                  <a:lnTo>
                    <a:pt x="237" y="393"/>
                  </a:lnTo>
                  <a:lnTo>
                    <a:pt x="230" y="393"/>
                  </a:lnTo>
                  <a:lnTo>
                    <a:pt x="230" y="400"/>
                  </a:lnTo>
                  <a:lnTo>
                    <a:pt x="223" y="400"/>
                  </a:lnTo>
                  <a:lnTo>
                    <a:pt x="223" y="373"/>
                  </a:lnTo>
                  <a:lnTo>
                    <a:pt x="230" y="373"/>
                  </a:lnTo>
                  <a:lnTo>
                    <a:pt x="237" y="373"/>
                  </a:lnTo>
                  <a:lnTo>
                    <a:pt x="244" y="379"/>
                  </a:lnTo>
                  <a:lnTo>
                    <a:pt x="257" y="379"/>
                  </a:lnTo>
                  <a:lnTo>
                    <a:pt x="250" y="379"/>
                  </a:lnTo>
                  <a:lnTo>
                    <a:pt x="250" y="386"/>
                  </a:lnTo>
                  <a:lnTo>
                    <a:pt x="257" y="386"/>
                  </a:lnTo>
                  <a:lnTo>
                    <a:pt x="257" y="400"/>
                  </a:lnTo>
                  <a:lnTo>
                    <a:pt x="250" y="400"/>
                  </a:lnTo>
                  <a:lnTo>
                    <a:pt x="257" y="407"/>
                  </a:lnTo>
                  <a:lnTo>
                    <a:pt x="257" y="413"/>
                  </a:lnTo>
                  <a:lnTo>
                    <a:pt x="264" y="413"/>
                  </a:lnTo>
                  <a:lnTo>
                    <a:pt x="277" y="413"/>
                  </a:lnTo>
                  <a:lnTo>
                    <a:pt x="277" y="407"/>
                  </a:lnTo>
                  <a:lnTo>
                    <a:pt x="284" y="400"/>
                  </a:lnTo>
                  <a:lnTo>
                    <a:pt x="284" y="393"/>
                  </a:lnTo>
                  <a:lnTo>
                    <a:pt x="291" y="393"/>
                  </a:lnTo>
                  <a:lnTo>
                    <a:pt x="305" y="393"/>
                  </a:lnTo>
                  <a:lnTo>
                    <a:pt x="305" y="379"/>
                  </a:lnTo>
                  <a:lnTo>
                    <a:pt x="311" y="379"/>
                  </a:lnTo>
                  <a:lnTo>
                    <a:pt x="305" y="373"/>
                  </a:lnTo>
                  <a:lnTo>
                    <a:pt x="298" y="373"/>
                  </a:lnTo>
                  <a:lnTo>
                    <a:pt x="298" y="366"/>
                  </a:lnTo>
                  <a:lnTo>
                    <a:pt x="298" y="359"/>
                  </a:lnTo>
                  <a:lnTo>
                    <a:pt x="298" y="352"/>
                  </a:lnTo>
                  <a:lnTo>
                    <a:pt x="298" y="346"/>
                  </a:lnTo>
                  <a:lnTo>
                    <a:pt x="291" y="346"/>
                  </a:lnTo>
                  <a:lnTo>
                    <a:pt x="284" y="346"/>
                  </a:lnTo>
                  <a:lnTo>
                    <a:pt x="277" y="352"/>
                  </a:lnTo>
                  <a:lnTo>
                    <a:pt x="271" y="339"/>
                  </a:lnTo>
                  <a:lnTo>
                    <a:pt x="264" y="332"/>
                  </a:lnTo>
                  <a:lnTo>
                    <a:pt x="271" y="332"/>
                  </a:lnTo>
                  <a:lnTo>
                    <a:pt x="271" y="325"/>
                  </a:lnTo>
                  <a:lnTo>
                    <a:pt x="277" y="325"/>
                  </a:lnTo>
                  <a:lnTo>
                    <a:pt x="271" y="318"/>
                  </a:lnTo>
                  <a:lnTo>
                    <a:pt x="277" y="318"/>
                  </a:lnTo>
                  <a:lnTo>
                    <a:pt x="271" y="312"/>
                  </a:lnTo>
                  <a:lnTo>
                    <a:pt x="277" y="312"/>
                  </a:lnTo>
                  <a:lnTo>
                    <a:pt x="271" y="312"/>
                  </a:lnTo>
                  <a:lnTo>
                    <a:pt x="277" y="312"/>
                  </a:lnTo>
                  <a:lnTo>
                    <a:pt x="271" y="312"/>
                  </a:lnTo>
                  <a:lnTo>
                    <a:pt x="277" y="305"/>
                  </a:lnTo>
                  <a:lnTo>
                    <a:pt x="284" y="298"/>
                  </a:lnTo>
                  <a:lnTo>
                    <a:pt x="284" y="291"/>
                  </a:lnTo>
                  <a:lnTo>
                    <a:pt x="291" y="285"/>
                  </a:lnTo>
                  <a:lnTo>
                    <a:pt x="291" y="278"/>
                  </a:lnTo>
                  <a:lnTo>
                    <a:pt x="298" y="271"/>
                  </a:lnTo>
                  <a:lnTo>
                    <a:pt x="305" y="271"/>
                  </a:lnTo>
                  <a:lnTo>
                    <a:pt x="305" y="264"/>
                  </a:lnTo>
                  <a:lnTo>
                    <a:pt x="298" y="258"/>
                  </a:lnTo>
                  <a:lnTo>
                    <a:pt x="284" y="258"/>
                  </a:lnTo>
                  <a:lnTo>
                    <a:pt x="277" y="251"/>
                  </a:lnTo>
                  <a:lnTo>
                    <a:pt x="271" y="251"/>
                  </a:lnTo>
                  <a:lnTo>
                    <a:pt x="264" y="244"/>
                  </a:lnTo>
                  <a:lnTo>
                    <a:pt x="257" y="251"/>
                  </a:lnTo>
                  <a:lnTo>
                    <a:pt x="250" y="251"/>
                  </a:lnTo>
                  <a:lnTo>
                    <a:pt x="244" y="258"/>
                  </a:lnTo>
                  <a:lnTo>
                    <a:pt x="237" y="258"/>
                  </a:lnTo>
                  <a:lnTo>
                    <a:pt x="230" y="258"/>
                  </a:lnTo>
                  <a:lnTo>
                    <a:pt x="223" y="258"/>
                  </a:lnTo>
                  <a:lnTo>
                    <a:pt x="210" y="244"/>
                  </a:lnTo>
                  <a:lnTo>
                    <a:pt x="203" y="244"/>
                  </a:lnTo>
                  <a:lnTo>
                    <a:pt x="196" y="251"/>
                  </a:lnTo>
                  <a:lnTo>
                    <a:pt x="196" y="244"/>
                  </a:lnTo>
                  <a:lnTo>
                    <a:pt x="189" y="237"/>
                  </a:lnTo>
                  <a:lnTo>
                    <a:pt x="176" y="244"/>
                  </a:lnTo>
                  <a:lnTo>
                    <a:pt x="162" y="237"/>
                  </a:lnTo>
                  <a:lnTo>
                    <a:pt x="156" y="237"/>
                  </a:lnTo>
                  <a:lnTo>
                    <a:pt x="156" y="244"/>
                  </a:lnTo>
                  <a:lnTo>
                    <a:pt x="149" y="244"/>
                  </a:lnTo>
                  <a:lnTo>
                    <a:pt x="142" y="251"/>
                  </a:lnTo>
                  <a:lnTo>
                    <a:pt x="128" y="251"/>
                  </a:lnTo>
                  <a:lnTo>
                    <a:pt x="122" y="251"/>
                  </a:lnTo>
                  <a:lnTo>
                    <a:pt x="115" y="258"/>
                  </a:lnTo>
                  <a:lnTo>
                    <a:pt x="108" y="244"/>
                  </a:lnTo>
                  <a:lnTo>
                    <a:pt x="108" y="237"/>
                  </a:lnTo>
                  <a:lnTo>
                    <a:pt x="101" y="237"/>
                  </a:lnTo>
                  <a:lnTo>
                    <a:pt x="108" y="230"/>
                  </a:lnTo>
                  <a:lnTo>
                    <a:pt x="108" y="217"/>
                  </a:lnTo>
                  <a:lnTo>
                    <a:pt x="108" y="210"/>
                  </a:lnTo>
                  <a:lnTo>
                    <a:pt x="101" y="203"/>
                  </a:lnTo>
                  <a:lnTo>
                    <a:pt x="115" y="203"/>
                  </a:lnTo>
                  <a:lnTo>
                    <a:pt x="115" y="197"/>
                  </a:lnTo>
                  <a:lnTo>
                    <a:pt x="115" y="190"/>
                  </a:lnTo>
                  <a:lnTo>
                    <a:pt x="122" y="183"/>
                  </a:lnTo>
                  <a:lnTo>
                    <a:pt x="115" y="183"/>
                  </a:lnTo>
                  <a:lnTo>
                    <a:pt x="108" y="176"/>
                  </a:lnTo>
                  <a:lnTo>
                    <a:pt x="108" y="183"/>
                  </a:lnTo>
                  <a:lnTo>
                    <a:pt x="101" y="176"/>
                  </a:lnTo>
                  <a:lnTo>
                    <a:pt x="95" y="169"/>
                  </a:lnTo>
                  <a:lnTo>
                    <a:pt x="88" y="183"/>
                  </a:lnTo>
                  <a:lnTo>
                    <a:pt x="81" y="190"/>
                  </a:lnTo>
                  <a:lnTo>
                    <a:pt x="74" y="183"/>
                  </a:lnTo>
                  <a:lnTo>
                    <a:pt x="74" y="176"/>
                  </a:lnTo>
                  <a:lnTo>
                    <a:pt x="81" y="163"/>
                  </a:lnTo>
                  <a:lnTo>
                    <a:pt x="74" y="142"/>
                  </a:lnTo>
                  <a:lnTo>
                    <a:pt x="81" y="142"/>
                  </a:lnTo>
                  <a:lnTo>
                    <a:pt x="74" y="129"/>
                  </a:lnTo>
                  <a:lnTo>
                    <a:pt x="68" y="122"/>
                  </a:lnTo>
                  <a:lnTo>
                    <a:pt x="68" y="115"/>
                  </a:lnTo>
                  <a:lnTo>
                    <a:pt x="47" y="115"/>
                  </a:lnTo>
                  <a:lnTo>
                    <a:pt x="40" y="122"/>
                  </a:lnTo>
                  <a:lnTo>
                    <a:pt x="34" y="115"/>
                  </a:lnTo>
                  <a:lnTo>
                    <a:pt x="20" y="115"/>
                  </a:lnTo>
                  <a:lnTo>
                    <a:pt x="13" y="109"/>
                  </a:lnTo>
                  <a:lnTo>
                    <a:pt x="13" y="102"/>
                  </a:lnTo>
                  <a:lnTo>
                    <a:pt x="7" y="102"/>
                  </a:lnTo>
                  <a:lnTo>
                    <a:pt x="7" y="95"/>
                  </a:lnTo>
                  <a:lnTo>
                    <a:pt x="7" y="88"/>
                  </a:lnTo>
                  <a:lnTo>
                    <a:pt x="13" y="75"/>
                  </a:lnTo>
                  <a:lnTo>
                    <a:pt x="7" y="68"/>
                  </a:lnTo>
                  <a:lnTo>
                    <a:pt x="0" y="54"/>
                  </a:lnTo>
                  <a:lnTo>
                    <a:pt x="7" y="48"/>
                  </a:lnTo>
                  <a:lnTo>
                    <a:pt x="13" y="48"/>
                  </a:lnTo>
                  <a:lnTo>
                    <a:pt x="20" y="48"/>
                  </a:lnTo>
                  <a:lnTo>
                    <a:pt x="34" y="54"/>
                  </a:lnTo>
                  <a:lnTo>
                    <a:pt x="40" y="54"/>
                  </a:lnTo>
                  <a:close/>
                </a:path>
              </a:pathLst>
            </a:custGeom>
            <a:solidFill>
              <a:srgbClr val="04A2E0"/>
            </a:solidFill>
            <a:ln w="1" cap="sq">
              <a:solidFill>
                <a:srgbClr val="7F7F7F"/>
              </a:solidFill>
              <a:prstDash val="solid"/>
              <a:miter lim="800000"/>
              <a:headEnd/>
              <a:tailEnd/>
            </a:ln>
          </p:spPr>
          <p:txBody>
            <a:bodyPr lIns="100796" tIns="50398" rIns="100796" bIns="50398"/>
            <a:lstStyle/>
            <a:p>
              <a:endParaRPr lang="es-ES" sz="2004" dirty="0"/>
            </a:p>
          </p:txBody>
        </p:sp>
        <p:sp>
          <p:nvSpPr>
            <p:cNvPr id="8208" name="murcia">
              <a:extLst>
                <a:ext uri="{FF2B5EF4-FFF2-40B4-BE49-F238E27FC236}">
                  <a16:creationId xmlns:a16="http://schemas.microsoft.com/office/drawing/2014/main" id="{19903243-4BC1-54D0-4A06-D5A363D86DCE}"/>
                </a:ext>
              </a:extLst>
            </p:cNvPr>
            <p:cNvSpPr>
              <a:spLocks/>
            </p:cNvSpPr>
            <p:nvPr/>
          </p:nvSpPr>
          <p:spPr bwMode="auto">
            <a:xfrm>
              <a:off x="14569039" y="7710601"/>
              <a:ext cx="557971" cy="629744"/>
            </a:xfrm>
            <a:custGeom>
              <a:avLst/>
              <a:gdLst>
                <a:gd name="T0" fmla="*/ 2147483647 w 1504"/>
                <a:gd name="T1" fmla="*/ 2147483647 h 1578"/>
                <a:gd name="T2" fmla="*/ 2147483647 w 1504"/>
                <a:gd name="T3" fmla="*/ 2147483647 h 1578"/>
                <a:gd name="T4" fmla="*/ 2147483647 w 1504"/>
                <a:gd name="T5" fmla="*/ 2147483647 h 1578"/>
                <a:gd name="T6" fmla="*/ 2147483647 w 1504"/>
                <a:gd name="T7" fmla="*/ 2147483647 h 1578"/>
                <a:gd name="T8" fmla="*/ 2147483647 w 1504"/>
                <a:gd name="T9" fmla="*/ 2147483647 h 1578"/>
                <a:gd name="T10" fmla="*/ 2147483647 w 1504"/>
                <a:gd name="T11" fmla="*/ 2147483647 h 1578"/>
                <a:gd name="T12" fmla="*/ 2147483647 w 1504"/>
                <a:gd name="T13" fmla="*/ 2147483647 h 1578"/>
                <a:gd name="T14" fmla="*/ 2147483647 w 1504"/>
                <a:gd name="T15" fmla="*/ 2147483647 h 1578"/>
                <a:gd name="T16" fmla="*/ 2147483647 w 1504"/>
                <a:gd name="T17" fmla="*/ 2147483647 h 1578"/>
                <a:gd name="T18" fmla="*/ 2147483647 w 1504"/>
                <a:gd name="T19" fmla="*/ 2147483647 h 1578"/>
                <a:gd name="T20" fmla="*/ 2147483647 w 1504"/>
                <a:gd name="T21" fmla="*/ 2147483647 h 1578"/>
                <a:gd name="T22" fmla="*/ 2147483647 w 1504"/>
                <a:gd name="T23" fmla="*/ 2147483647 h 1578"/>
                <a:gd name="T24" fmla="*/ 2147483647 w 1504"/>
                <a:gd name="T25" fmla="*/ 2147483647 h 1578"/>
                <a:gd name="T26" fmla="*/ 2147483647 w 1504"/>
                <a:gd name="T27" fmla="*/ 2147483647 h 1578"/>
                <a:gd name="T28" fmla="*/ 2147483647 w 1504"/>
                <a:gd name="T29" fmla="*/ 2147483647 h 1578"/>
                <a:gd name="T30" fmla="*/ 2147483647 w 1504"/>
                <a:gd name="T31" fmla="*/ 2147483647 h 1578"/>
                <a:gd name="T32" fmla="*/ 2147483647 w 1504"/>
                <a:gd name="T33" fmla="*/ 2147483647 h 1578"/>
                <a:gd name="T34" fmla="*/ 2147483647 w 1504"/>
                <a:gd name="T35" fmla="*/ 2147483647 h 1578"/>
                <a:gd name="T36" fmla="*/ 2147483647 w 1504"/>
                <a:gd name="T37" fmla="*/ 2147483647 h 1578"/>
                <a:gd name="T38" fmla="*/ 2147483647 w 1504"/>
                <a:gd name="T39" fmla="*/ 2147483647 h 1578"/>
                <a:gd name="T40" fmla="*/ 2147483647 w 1504"/>
                <a:gd name="T41" fmla="*/ 2147483647 h 1578"/>
                <a:gd name="T42" fmla="*/ 2147483647 w 1504"/>
                <a:gd name="T43" fmla="*/ 2147483647 h 1578"/>
                <a:gd name="T44" fmla="*/ 2147483647 w 1504"/>
                <a:gd name="T45" fmla="*/ 2147483647 h 1578"/>
                <a:gd name="T46" fmla="*/ 2147483647 w 1504"/>
                <a:gd name="T47" fmla="*/ 2147483647 h 1578"/>
                <a:gd name="T48" fmla="*/ 2147483647 w 1504"/>
                <a:gd name="T49" fmla="*/ 2147483647 h 1578"/>
                <a:gd name="T50" fmla="*/ 2147483647 w 1504"/>
                <a:gd name="T51" fmla="*/ 2147483647 h 1578"/>
                <a:gd name="T52" fmla="*/ 2147483647 w 1504"/>
                <a:gd name="T53" fmla="*/ 2147483647 h 1578"/>
                <a:gd name="T54" fmla="*/ 2147483647 w 1504"/>
                <a:gd name="T55" fmla="*/ 2147483647 h 1578"/>
                <a:gd name="T56" fmla="*/ 2147483647 w 1504"/>
                <a:gd name="T57" fmla="*/ 2147483647 h 1578"/>
                <a:gd name="T58" fmla="*/ 2147483647 w 1504"/>
                <a:gd name="T59" fmla="*/ 2147483647 h 1578"/>
                <a:gd name="T60" fmla="*/ 2147483647 w 1504"/>
                <a:gd name="T61" fmla="*/ 2147483647 h 1578"/>
                <a:gd name="T62" fmla="*/ 2147483647 w 1504"/>
                <a:gd name="T63" fmla="*/ 2147483647 h 1578"/>
                <a:gd name="T64" fmla="*/ 2147483647 w 1504"/>
                <a:gd name="T65" fmla="*/ 2147483647 h 1578"/>
                <a:gd name="T66" fmla="*/ 2147483647 w 1504"/>
                <a:gd name="T67" fmla="*/ 2147483647 h 1578"/>
                <a:gd name="T68" fmla="*/ 2147483647 w 1504"/>
                <a:gd name="T69" fmla="*/ 2147483647 h 1578"/>
                <a:gd name="T70" fmla="*/ 2147483647 w 1504"/>
                <a:gd name="T71" fmla="*/ 2147483647 h 1578"/>
                <a:gd name="T72" fmla="*/ 2147483647 w 1504"/>
                <a:gd name="T73" fmla="*/ 2147483647 h 1578"/>
                <a:gd name="T74" fmla="*/ 2147483647 w 1504"/>
                <a:gd name="T75" fmla="*/ 2147483647 h 1578"/>
                <a:gd name="T76" fmla="*/ 2147483647 w 1504"/>
                <a:gd name="T77" fmla="*/ 2147483647 h 1578"/>
                <a:gd name="T78" fmla="*/ 2147483647 w 1504"/>
                <a:gd name="T79" fmla="*/ 2147483647 h 1578"/>
                <a:gd name="T80" fmla="*/ 2147483647 w 1504"/>
                <a:gd name="T81" fmla="*/ 2147483647 h 1578"/>
                <a:gd name="T82" fmla="*/ 2147483647 w 1504"/>
                <a:gd name="T83" fmla="*/ 2147483647 h 1578"/>
                <a:gd name="T84" fmla="*/ 2147483647 w 1504"/>
                <a:gd name="T85" fmla="*/ 2147483647 h 1578"/>
                <a:gd name="T86" fmla="*/ 2147483647 w 1504"/>
                <a:gd name="T87" fmla="*/ 2147483647 h 1578"/>
                <a:gd name="T88" fmla="*/ 2147483647 w 1504"/>
                <a:gd name="T89" fmla="*/ 2147483647 h 1578"/>
                <a:gd name="T90" fmla="*/ 2147483647 w 1504"/>
                <a:gd name="T91" fmla="*/ 2147483647 h 1578"/>
                <a:gd name="T92" fmla="*/ 2112647167 w 1504"/>
                <a:gd name="T93" fmla="*/ 2147483647 h 1578"/>
                <a:gd name="T94" fmla="*/ 2147483647 w 1504"/>
                <a:gd name="T95" fmla="*/ 2147483647 h 1578"/>
                <a:gd name="T96" fmla="*/ 2147483647 w 1504"/>
                <a:gd name="T97" fmla="*/ 2147483647 h 1578"/>
                <a:gd name="T98" fmla="*/ 2147483647 w 1504"/>
                <a:gd name="T99" fmla="*/ 2147483647 h 1578"/>
                <a:gd name="T100" fmla="*/ 2147483647 w 1504"/>
                <a:gd name="T101" fmla="*/ 2147483647 h 1578"/>
                <a:gd name="T102" fmla="*/ 2147483647 w 1504"/>
                <a:gd name="T103" fmla="*/ 2147483647 h 1578"/>
                <a:gd name="T104" fmla="*/ 2147483647 w 1504"/>
                <a:gd name="T105" fmla="*/ 2147483647 h 1578"/>
                <a:gd name="T106" fmla="*/ 2147483647 w 1504"/>
                <a:gd name="T107" fmla="*/ 2147483647 h 1578"/>
                <a:gd name="T108" fmla="*/ 2147483647 w 1504"/>
                <a:gd name="T109" fmla="*/ 2147483647 h 1578"/>
                <a:gd name="T110" fmla="*/ 2147483647 w 1504"/>
                <a:gd name="T111" fmla="*/ 2147483647 h 1578"/>
                <a:gd name="T112" fmla="*/ 2147483647 w 1504"/>
                <a:gd name="T113" fmla="*/ 2147483647 h 1578"/>
                <a:gd name="T114" fmla="*/ 2147483647 w 1504"/>
                <a:gd name="T115" fmla="*/ 2147483647 h 1578"/>
                <a:gd name="T116" fmla="*/ 2147483647 w 1504"/>
                <a:gd name="T117" fmla="*/ 2147483647 h 1578"/>
                <a:gd name="T118" fmla="*/ 2147483647 w 1504"/>
                <a:gd name="T119" fmla="*/ 373336896 h 1578"/>
                <a:gd name="T120" fmla="*/ 2147483647 w 1504"/>
                <a:gd name="T121" fmla="*/ 2147483647 h 157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04"/>
                <a:gd name="T184" fmla="*/ 0 h 1578"/>
                <a:gd name="T185" fmla="*/ 1504 w 1504"/>
                <a:gd name="T186" fmla="*/ 1578 h 157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04" h="1578">
                  <a:moveTo>
                    <a:pt x="1185" y="162"/>
                  </a:moveTo>
                  <a:lnTo>
                    <a:pt x="1199" y="203"/>
                  </a:lnTo>
                  <a:lnTo>
                    <a:pt x="1192" y="216"/>
                  </a:lnTo>
                  <a:lnTo>
                    <a:pt x="1185" y="244"/>
                  </a:lnTo>
                  <a:lnTo>
                    <a:pt x="1172" y="257"/>
                  </a:lnTo>
                  <a:lnTo>
                    <a:pt x="1185" y="284"/>
                  </a:lnTo>
                  <a:lnTo>
                    <a:pt x="1165" y="318"/>
                  </a:lnTo>
                  <a:lnTo>
                    <a:pt x="1138" y="338"/>
                  </a:lnTo>
                  <a:lnTo>
                    <a:pt x="1124" y="352"/>
                  </a:lnTo>
                  <a:lnTo>
                    <a:pt x="1118" y="352"/>
                  </a:lnTo>
                  <a:lnTo>
                    <a:pt x="1131" y="365"/>
                  </a:lnTo>
                  <a:lnTo>
                    <a:pt x="1124" y="365"/>
                  </a:lnTo>
                  <a:lnTo>
                    <a:pt x="1124" y="393"/>
                  </a:lnTo>
                  <a:lnTo>
                    <a:pt x="1124" y="399"/>
                  </a:lnTo>
                  <a:lnTo>
                    <a:pt x="1124" y="433"/>
                  </a:lnTo>
                  <a:lnTo>
                    <a:pt x="1124" y="460"/>
                  </a:lnTo>
                  <a:lnTo>
                    <a:pt x="1151" y="460"/>
                  </a:lnTo>
                  <a:lnTo>
                    <a:pt x="1179" y="467"/>
                  </a:lnTo>
                  <a:lnTo>
                    <a:pt x="1212" y="487"/>
                  </a:lnTo>
                  <a:lnTo>
                    <a:pt x="1219" y="501"/>
                  </a:lnTo>
                  <a:lnTo>
                    <a:pt x="1233" y="521"/>
                  </a:lnTo>
                  <a:lnTo>
                    <a:pt x="1233" y="542"/>
                  </a:lnTo>
                  <a:lnTo>
                    <a:pt x="1233" y="562"/>
                  </a:lnTo>
                  <a:lnTo>
                    <a:pt x="1226" y="575"/>
                  </a:lnTo>
                  <a:lnTo>
                    <a:pt x="1219" y="623"/>
                  </a:lnTo>
                  <a:lnTo>
                    <a:pt x="1206" y="643"/>
                  </a:lnTo>
                  <a:lnTo>
                    <a:pt x="1206" y="657"/>
                  </a:lnTo>
                  <a:lnTo>
                    <a:pt x="1199" y="664"/>
                  </a:lnTo>
                  <a:lnTo>
                    <a:pt x="1172" y="697"/>
                  </a:lnTo>
                  <a:lnTo>
                    <a:pt x="1179" y="725"/>
                  </a:lnTo>
                  <a:lnTo>
                    <a:pt x="1179" y="745"/>
                  </a:lnTo>
                  <a:lnTo>
                    <a:pt x="1192" y="765"/>
                  </a:lnTo>
                  <a:lnTo>
                    <a:pt x="1199" y="785"/>
                  </a:lnTo>
                  <a:lnTo>
                    <a:pt x="1206" y="792"/>
                  </a:lnTo>
                  <a:lnTo>
                    <a:pt x="1212" y="792"/>
                  </a:lnTo>
                  <a:lnTo>
                    <a:pt x="1226" y="819"/>
                  </a:lnTo>
                  <a:lnTo>
                    <a:pt x="1239" y="840"/>
                  </a:lnTo>
                  <a:lnTo>
                    <a:pt x="1246" y="853"/>
                  </a:lnTo>
                  <a:lnTo>
                    <a:pt x="1273" y="887"/>
                  </a:lnTo>
                  <a:lnTo>
                    <a:pt x="1287" y="914"/>
                  </a:lnTo>
                  <a:lnTo>
                    <a:pt x="1300" y="941"/>
                  </a:lnTo>
                  <a:lnTo>
                    <a:pt x="1341" y="982"/>
                  </a:lnTo>
                  <a:lnTo>
                    <a:pt x="1348" y="982"/>
                  </a:lnTo>
                  <a:lnTo>
                    <a:pt x="1355" y="995"/>
                  </a:lnTo>
                  <a:lnTo>
                    <a:pt x="1368" y="1002"/>
                  </a:lnTo>
                  <a:lnTo>
                    <a:pt x="1395" y="1009"/>
                  </a:lnTo>
                  <a:lnTo>
                    <a:pt x="1402" y="1023"/>
                  </a:lnTo>
                  <a:lnTo>
                    <a:pt x="1416" y="1023"/>
                  </a:lnTo>
                  <a:lnTo>
                    <a:pt x="1422" y="1029"/>
                  </a:lnTo>
                  <a:lnTo>
                    <a:pt x="1429" y="1023"/>
                  </a:lnTo>
                  <a:lnTo>
                    <a:pt x="1436" y="1050"/>
                  </a:lnTo>
                  <a:lnTo>
                    <a:pt x="1443" y="1050"/>
                  </a:lnTo>
                  <a:lnTo>
                    <a:pt x="1436" y="1050"/>
                  </a:lnTo>
                  <a:lnTo>
                    <a:pt x="1436" y="1056"/>
                  </a:lnTo>
                  <a:lnTo>
                    <a:pt x="1443" y="1084"/>
                  </a:lnTo>
                  <a:lnTo>
                    <a:pt x="1443" y="1090"/>
                  </a:lnTo>
                  <a:lnTo>
                    <a:pt x="1443" y="1084"/>
                  </a:lnTo>
                  <a:lnTo>
                    <a:pt x="1436" y="1090"/>
                  </a:lnTo>
                  <a:lnTo>
                    <a:pt x="1443" y="1084"/>
                  </a:lnTo>
                  <a:lnTo>
                    <a:pt x="1436" y="1084"/>
                  </a:lnTo>
                  <a:lnTo>
                    <a:pt x="1429" y="1084"/>
                  </a:lnTo>
                  <a:lnTo>
                    <a:pt x="1429" y="1077"/>
                  </a:lnTo>
                  <a:lnTo>
                    <a:pt x="1416" y="1056"/>
                  </a:lnTo>
                  <a:lnTo>
                    <a:pt x="1409" y="1056"/>
                  </a:lnTo>
                  <a:lnTo>
                    <a:pt x="1409" y="1063"/>
                  </a:lnTo>
                  <a:lnTo>
                    <a:pt x="1402" y="1063"/>
                  </a:lnTo>
                  <a:lnTo>
                    <a:pt x="1395" y="1084"/>
                  </a:lnTo>
                  <a:lnTo>
                    <a:pt x="1395" y="1090"/>
                  </a:lnTo>
                  <a:lnTo>
                    <a:pt x="1395" y="1097"/>
                  </a:lnTo>
                  <a:lnTo>
                    <a:pt x="1402" y="1097"/>
                  </a:lnTo>
                  <a:lnTo>
                    <a:pt x="1388" y="1104"/>
                  </a:lnTo>
                  <a:lnTo>
                    <a:pt x="1388" y="1111"/>
                  </a:lnTo>
                  <a:lnTo>
                    <a:pt x="1382" y="1117"/>
                  </a:lnTo>
                  <a:lnTo>
                    <a:pt x="1375" y="1131"/>
                  </a:lnTo>
                  <a:lnTo>
                    <a:pt x="1361" y="1131"/>
                  </a:lnTo>
                  <a:lnTo>
                    <a:pt x="1355" y="1138"/>
                  </a:lnTo>
                  <a:lnTo>
                    <a:pt x="1355" y="1144"/>
                  </a:lnTo>
                  <a:lnTo>
                    <a:pt x="1355" y="1151"/>
                  </a:lnTo>
                  <a:lnTo>
                    <a:pt x="1355" y="1158"/>
                  </a:lnTo>
                  <a:lnTo>
                    <a:pt x="1348" y="1165"/>
                  </a:lnTo>
                  <a:lnTo>
                    <a:pt x="1348" y="1178"/>
                  </a:lnTo>
                  <a:lnTo>
                    <a:pt x="1361" y="1192"/>
                  </a:lnTo>
                  <a:lnTo>
                    <a:pt x="1368" y="1205"/>
                  </a:lnTo>
                  <a:lnTo>
                    <a:pt x="1375" y="1212"/>
                  </a:lnTo>
                  <a:lnTo>
                    <a:pt x="1375" y="1219"/>
                  </a:lnTo>
                  <a:lnTo>
                    <a:pt x="1395" y="1239"/>
                  </a:lnTo>
                  <a:lnTo>
                    <a:pt x="1409" y="1246"/>
                  </a:lnTo>
                  <a:lnTo>
                    <a:pt x="1422" y="1246"/>
                  </a:lnTo>
                  <a:lnTo>
                    <a:pt x="1436" y="1253"/>
                  </a:lnTo>
                  <a:lnTo>
                    <a:pt x="1443" y="1253"/>
                  </a:lnTo>
                  <a:lnTo>
                    <a:pt x="1449" y="1260"/>
                  </a:lnTo>
                  <a:lnTo>
                    <a:pt x="1449" y="1266"/>
                  </a:lnTo>
                  <a:lnTo>
                    <a:pt x="1456" y="1266"/>
                  </a:lnTo>
                  <a:lnTo>
                    <a:pt x="1463" y="1266"/>
                  </a:lnTo>
                  <a:lnTo>
                    <a:pt x="1470" y="1266"/>
                  </a:lnTo>
                  <a:lnTo>
                    <a:pt x="1470" y="1260"/>
                  </a:lnTo>
                  <a:lnTo>
                    <a:pt x="1470" y="1253"/>
                  </a:lnTo>
                  <a:lnTo>
                    <a:pt x="1470" y="1246"/>
                  </a:lnTo>
                  <a:lnTo>
                    <a:pt x="1477" y="1246"/>
                  </a:lnTo>
                  <a:lnTo>
                    <a:pt x="1470" y="1239"/>
                  </a:lnTo>
                  <a:lnTo>
                    <a:pt x="1470" y="1233"/>
                  </a:lnTo>
                  <a:lnTo>
                    <a:pt x="1456" y="1233"/>
                  </a:lnTo>
                  <a:lnTo>
                    <a:pt x="1456" y="1239"/>
                  </a:lnTo>
                  <a:lnTo>
                    <a:pt x="1456" y="1233"/>
                  </a:lnTo>
                  <a:lnTo>
                    <a:pt x="1463" y="1233"/>
                  </a:lnTo>
                  <a:lnTo>
                    <a:pt x="1463" y="1226"/>
                  </a:lnTo>
                  <a:lnTo>
                    <a:pt x="1456" y="1212"/>
                  </a:lnTo>
                  <a:lnTo>
                    <a:pt x="1456" y="1199"/>
                  </a:lnTo>
                  <a:lnTo>
                    <a:pt x="1449" y="1199"/>
                  </a:lnTo>
                  <a:lnTo>
                    <a:pt x="1456" y="1199"/>
                  </a:lnTo>
                  <a:lnTo>
                    <a:pt x="1449" y="1185"/>
                  </a:lnTo>
                  <a:lnTo>
                    <a:pt x="1456" y="1158"/>
                  </a:lnTo>
                  <a:lnTo>
                    <a:pt x="1456" y="1151"/>
                  </a:lnTo>
                  <a:lnTo>
                    <a:pt x="1449" y="1144"/>
                  </a:lnTo>
                  <a:lnTo>
                    <a:pt x="1449" y="1138"/>
                  </a:lnTo>
                  <a:lnTo>
                    <a:pt x="1456" y="1138"/>
                  </a:lnTo>
                  <a:lnTo>
                    <a:pt x="1449" y="1138"/>
                  </a:lnTo>
                  <a:lnTo>
                    <a:pt x="1456" y="1138"/>
                  </a:lnTo>
                  <a:lnTo>
                    <a:pt x="1449" y="1138"/>
                  </a:lnTo>
                  <a:lnTo>
                    <a:pt x="1449" y="1131"/>
                  </a:lnTo>
                  <a:lnTo>
                    <a:pt x="1443" y="1124"/>
                  </a:lnTo>
                  <a:lnTo>
                    <a:pt x="1443" y="1111"/>
                  </a:lnTo>
                  <a:lnTo>
                    <a:pt x="1443" y="1104"/>
                  </a:lnTo>
                  <a:lnTo>
                    <a:pt x="1436" y="1097"/>
                  </a:lnTo>
                  <a:lnTo>
                    <a:pt x="1443" y="1097"/>
                  </a:lnTo>
                  <a:lnTo>
                    <a:pt x="1449" y="1097"/>
                  </a:lnTo>
                  <a:lnTo>
                    <a:pt x="1443" y="1097"/>
                  </a:lnTo>
                  <a:lnTo>
                    <a:pt x="1449" y="1104"/>
                  </a:lnTo>
                  <a:lnTo>
                    <a:pt x="1449" y="1111"/>
                  </a:lnTo>
                  <a:lnTo>
                    <a:pt x="1449" y="1117"/>
                  </a:lnTo>
                  <a:lnTo>
                    <a:pt x="1449" y="1124"/>
                  </a:lnTo>
                  <a:lnTo>
                    <a:pt x="1456" y="1131"/>
                  </a:lnTo>
                  <a:lnTo>
                    <a:pt x="1463" y="1131"/>
                  </a:lnTo>
                  <a:lnTo>
                    <a:pt x="1470" y="1144"/>
                  </a:lnTo>
                  <a:lnTo>
                    <a:pt x="1463" y="1138"/>
                  </a:lnTo>
                  <a:lnTo>
                    <a:pt x="1456" y="1138"/>
                  </a:lnTo>
                  <a:lnTo>
                    <a:pt x="1463" y="1138"/>
                  </a:lnTo>
                  <a:lnTo>
                    <a:pt x="1456" y="1138"/>
                  </a:lnTo>
                  <a:lnTo>
                    <a:pt x="1456" y="1144"/>
                  </a:lnTo>
                  <a:lnTo>
                    <a:pt x="1463" y="1144"/>
                  </a:lnTo>
                  <a:lnTo>
                    <a:pt x="1456" y="1144"/>
                  </a:lnTo>
                  <a:lnTo>
                    <a:pt x="1456" y="1172"/>
                  </a:lnTo>
                  <a:lnTo>
                    <a:pt x="1456" y="1178"/>
                  </a:lnTo>
                  <a:lnTo>
                    <a:pt x="1456" y="1192"/>
                  </a:lnTo>
                  <a:lnTo>
                    <a:pt x="1470" y="1226"/>
                  </a:lnTo>
                  <a:lnTo>
                    <a:pt x="1477" y="1233"/>
                  </a:lnTo>
                  <a:lnTo>
                    <a:pt x="1470" y="1233"/>
                  </a:lnTo>
                  <a:lnTo>
                    <a:pt x="1477" y="1239"/>
                  </a:lnTo>
                  <a:lnTo>
                    <a:pt x="1483" y="1253"/>
                  </a:lnTo>
                  <a:lnTo>
                    <a:pt x="1490" y="1260"/>
                  </a:lnTo>
                  <a:lnTo>
                    <a:pt x="1497" y="1266"/>
                  </a:lnTo>
                  <a:lnTo>
                    <a:pt x="1504" y="1260"/>
                  </a:lnTo>
                  <a:lnTo>
                    <a:pt x="1504" y="1266"/>
                  </a:lnTo>
                  <a:lnTo>
                    <a:pt x="1497" y="1266"/>
                  </a:lnTo>
                  <a:lnTo>
                    <a:pt x="1490" y="1266"/>
                  </a:lnTo>
                  <a:lnTo>
                    <a:pt x="1490" y="1273"/>
                  </a:lnTo>
                  <a:lnTo>
                    <a:pt x="1483" y="1280"/>
                  </a:lnTo>
                  <a:lnTo>
                    <a:pt x="1477" y="1280"/>
                  </a:lnTo>
                  <a:lnTo>
                    <a:pt x="1477" y="1287"/>
                  </a:lnTo>
                  <a:lnTo>
                    <a:pt x="1477" y="1293"/>
                  </a:lnTo>
                  <a:lnTo>
                    <a:pt x="1470" y="1300"/>
                  </a:lnTo>
                  <a:lnTo>
                    <a:pt x="1463" y="1300"/>
                  </a:lnTo>
                  <a:lnTo>
                    <a:pt x="1449" y="1307"/>
                  </a:lnTo>
                  <a:lnTo>
                    <a:pt x="1436" y="1307"/>
                  </a:lnTo>
                  <a:lnTo>
                    <a:pt x="1429" y="1307"/>
                  </a:lnTo>
                  <a:lnTo>
                    <a:pt x="1422" y="1314"/>
                  </a:lnTo>
                  <a:lnTo>
                    <a:pt x="1422" y="1307"/>
                  </a:lnTo>
                  <a:lnTo>
                    <a:pt x="1416" y="1314"/>
                  </a:lnTo>
                  <a:lnTo>
                    <a:pt x="1416" y="1321"/>
                  </a:lnTo>
                  <a:lnTo>
                    <a:pt x="1395" y="1321"/>
                  </a:lnTo>
                  <a:lnTo>
                    <a:pt x="1388" y="1334"/>
                  </a:lnTo>
                  <a:lnTo>
                    <a:pt x="1375" y="1327"/>
                  </a:lnTo>
                  <a:lnTo>
                    <a:pt x="1368" y="1334"/>
                  </a:lnTo>
                  <a:lnTo>
                    <a:pt x="1368" y="1327"/>
                  </a:lnTo>
                  <a:lnTo>
                    <a:pt x="1368" y="1321"/>
                  </a:lnTo>
                  <a:lnTo>
                    <a:pt x="1361" y="1321"/>
                  </a:lnTo>
                  <a:lnTo>
                    <a:pt x="1355" y="1321"/>
                  </a:lnTo>
                  <a:lnTo>
                    <a:pt x="1355" y="1327"/>
                  </a:lnTo>
                  <a:lnTo>
                    <a:pt x="1348" y="1327"/>
                  </a:lnTo>
                  <a:lnTo>
                    <a:pt x="1341" y="1327"/>
                  </a:lnTo>
                  <a:lnTo>
                    <a:pt x="1341" y="1334"/>
                  </a:lnTo>
                  <a:lnTo>
                    <a:pt x="1334" y="1334"/>
                  </a:lnTo>
                  <a:lnTo>
                    <a:pt x="1328" y="1334"/>
                  </a:lnTo>
                  <a:lnTo>
                    <a:pt x="1334" y="1341"/>
                  </a:lnTo>
                  <a:lnTo>
                    <a:pt x="1328" y="1341"/>
                  </a:lnTo>
                  <a:lnTo>
                    <a:pt x="1321" y="1341"/>
                  </a:lnTo>
                  <a:lnTo>
                    <a:pt x="1314" y="1341"/>
                  </a:lnTo>
                  <a:lnTo>
                    <a:pt x="1314" y="1348"/>
                  </a:lnTo>
                  <a:lnTo>
                    <a:pt x="1307" y="1348"/>
                  </a:lnTo>
                  <a:lnTo>
                    <a:pt x="1300" y="1354"/>
                  </a:lnTo>
                  <a:lnTo>
                    <a:pt x="1294" y="1361"/>
                  </a:lnTo>
                  <a:lnTo>
                    <a:pt x="1287" y="1354"/>
                  </a:lnTo>
                  <a:lnTo>
                    <a:pt x="1280" y="1354"/>
                  </a:lnTo>
                  <a:lnTo>
                    <a:pt x="1267" y="1354"/>
                  </a:lnTo>
                  <a:lnTo>
                    <a:pt x="1260" y="1354"/>
                  </a:lnTo>
                  <a:lnTo>
                    <a:pt x="1253" y="1354"/>
                  </a:lnTo>
                  <a:lnTo>
                    <a:pt x="1260" y="1348"/>
                  </a:lnTo>
                  <a:lnTo>
                    <a:pt x="1267" y="1341"/>
                  </a:lnTo>
                  <a:lnTo>
                    <a:pt x="1273" y="1341"/>
                  </a:lnTo>
                  <a:lnTo>
                    <a:pt x="1267" y="1341"/>
                  </a:lnTo>
                  <a:lnTo>
                    <a:pt x="1260" y="1334"/>
                  </a:lnTo>
                  <a:lnTo>
                    <a:pt x="1260" y="1341"/>
                  </a:lnTo>
                  <a:lnTo>
                    <a:pt x="1260" y="1334"/>
                  </a:lnTo>
                  <a:lnTo>
                    <a:pt x="1253" y="1334"/>
                  </a:lnTo>
                  <a:lnTo>
                    <a:pt x="1253" y="1341"/>
                  </a:lnTo>
                  <a:lnTo>
                    <a:pt x="1246" y="1341"/>
                  </a:lnTo>
                  <a:lnTo>
                    <a:pt x="1246" y="1334"/>
                  </a:lnTo>
                  <a:lnTo>
                    <a:pt x="1246" y="1327"/>
                  </a:lnTo>
                  <a:lnTo>
                    <a:pt x="1239" y="1327"/>
                  </a:lnTo>
                  <a:lnTo>
                    <a:pt x="1246" y="1321"/>
                  </a:lnTo>
                  <a:lnTo>
                    <a:pt x="1239" y="1321"/>
                  </a:lnTo>
                  <a:lnTo>
                    <a:pt x="1246" y="1321"/>
                  </a:lnTo>
                  <a:lnTo>
                    <a:pt x="1246" y="1314"/>
                  </a:lnTo>
                  <a:lnTo>
                    <a:pt x="1246" y="1307"/>
                  </a:lnTo>
                  <a:lnTo>
                    <a:pt x="1239" y="1314"/>
                  </a:lnTo>
                  <a:lnTo>
                    <a:pt x="1233" y="1314"/>
                  </a:lnTo>
                  <a:lnTo>
                    <a:pt x="1226" y="1307"/>
                  </a:lnTo>
                  <a:lnTo>
                    <a:pt x="1226" y="1314"/>
                  </a:lnTo>
                  <a:lnTo>
                    <a:pt x="1233" y="1314"/>
                  </a:lnTo>
                  <a:lnTo>
                    <a:pt x="1233" y="1321"/>
                  </a:lnTo>
                  <a:lnTo>
                    <a:pt x="1239" y="1327"/>
                  </a:lnTo>
                  <a:lnTo>
                    <a:pt x="1233" y="1327"/>
                  </a:lnTo>
                  <a:lnTo>
                    <a:pt x="1226" y="1327"/>
                  </a:lnTo>
                  <a:lnTo>
                    <a:pt x="1226" y="1321"/>
                  </a:lnTo>
                  <a:lnTo>
                    <a:pt x="1226" y="1327"/>
                  </a:lnTo>
                  <a:lnTo>
                    <a:pt x="1212" y="1327"/>
                  </a:lnTo>
                  <a:lnTo>
                    <a:pt x="1212" y="1334"/>
                  </a:lnTo>
                  <a:lnTo>
                    <a:pt x="1212" y="1341"/>
                  </a:lnTo>
                  <a:lnTo>
                    <a:pt x="1206" y="1341"/>
                  </a:lnTo>
                  <a:lnTo>
                    <a:pt x="1199" y="1341"/>
                  </a:lnTo>
                  <a:lnTo>
                    <a:pt x="1192" y="1334"/>
                  </a:lnTo>
                  <a:lnTo>
                    <a:pt x="1185" y="1334"/>
                  </a:lnTo>
                  <a:lnTo>
                    <a:pt x="1179" y="1334"/>
                  </a:lnTo>
                  <a:lnTo>
                    <a:pt x="1172" y="1327"/>
                  </a:lnTo>
                  <a:lnTo>
                    <a:pt x="1165" y="1334"/>
                  </a:lnTo>
                  <a:lnTo>
                    <a:pt x="1158" y="1334"/>
                  </a:lnTo>
                  <a:lnTo>
                    <a:pt x="1158" y="1327"/>
                  </a:lnTo>
                  <a:lnTo>
                    <a:pt x="1151" y="1327"/>
                  </a:lnTo>
                  <a:lnTo>
                    <a:pt x="1151" y="1334"/>
                  </a:lnTo>
                  <a:lnTo>
                    <a:pt x="1138" y="1341"/>
                  </a:lnTo>
                  <a:lnTo>
                    <a:pt x="1131" y="1348"/>
                  </a:lnTo>
                  <a:lnTo>
                    <a:pt x="1124" y="1348"/>
                  </a:lnTo>
                  <a:lnTo>
                    <a:pt x="1118" y="1348"/>
                  </a:lnTo>
                  <a:lnTo>
                    <a:pt x="1111" y="1354"/>
                  </a:lnTo>
                  <a:lnTo>
                    <a:pt x="1111" y="1361"/>
                  </a:lnTo>
                  <a:lnTo>
                    <a:pt x="1104" y="1368"/>
                  </a:lnTo>
                  <a:lnTo>
                    <a:pt x="1111" y="1368"/>
                  </a:lnTo>
                  <a:lnTo>
                    <a:pt x="1118" y="1375"/>
                  </a:lnTo>
                  <a:lnTo>
                    <a:pt x="1124" y="1382"/>
                  </a:lnTo>
                  <a:lnTo>
                    <a:pt x="1124" y="1388"/>
                  </a:lnTo>
                  <a:lnTo>
                    <a:pt x="1111" y="1388"/>
                  </a:lnTo>
                  <a:lnTo>
                    <a:pt x="1111" y="1382"/>
                  </a:lnTo>
                  <a:lnTo>
                    <a:pt x="1090" y="1382"/>
                  </a:lnTo>
                  <a:lnTo>
                    <a:pt x="1090" y="1375"/>
                  </a:lnTo>
                  <a:lnTo>
                    <a:pt x="1084" y="1382"/>
                  </a:lnTo>
                  <a:lnTo>
                    <a:pt x="1084" y="1375"/>
                  </a:lnTo>
                  <a:lnTo>
                    <a:pt x="1084" y="1382"/>
                  </a:lnTo>
                  <a:lnTo>
                    <a:pt x="1070" y="1382"/>
                  </a:lnTo>
                  <a:lnTo>
                    <a:pt x="1063" y="1375"/>
                  </a:lnTo>
                  <a:lnTo>
                    <a:pt x="1063" y="1368"/>
                  </a:lnTo>
                  <a:lnTo>
                    <a:pt x="1070" y="1368"/>
                  </a:lnTo>
                  <a:lnTo>
                    <a:pt x="1070" y="1361"/>
                  </a:lnTo>
                  <a:lnTo>
                    <a:pt x="1063" y="1354"/>
                  </a:lnTo>
                  <a:lnTo>
                    <a:pt x="1057" y="1348"/>
                  </a:lnTo>
                  <a:lnTo>
                    <a:pt x="1050" y="1348"/>
                  </a:lnTo>
                  <a:lnTo>
                    <a:pt x="1043" y="1341"/>
                  </a:lnTo>
                  <a:lnTo>
                    <a:pt x="1036" y="1341"/>
                  </a:lnTo>
                  <a:lnTo>
                    <a:pt x="1023" y="1341"/>
                  </a:lnTo>
                  <a:lnTo>
                    <a:pt x="1016" y="1341"/>
                  </a:lnTo>
                  <a:lnTo>
                    <a:pt x="1009" y="1341"/>
                  </a:lnTo>
                  <a:lnTo>
                    <a:pt x="1002" y="1341"/>
                  </a:lnTo>
                  <a:lnTo>
                    <a:pt x="996" y="1341"/>
                  </a:lnTo>
                  <a:lnTo>
                    <a:pt x="989" y="1348"/>
                  </a:lnTo>
                  <a:lnTo>
                    <a:pt x="989" y="1354"/>
                  </a:lnTo>
                  <a:lnTo>
                    <a:pt x="989" y="1361"/>
                  </a:lnTo>
                  <a:lnTo>
                    <a:pt x="982" y="1361"/>
                  </a:lnTo>
                  <a:lnTo>
                    <a:pt x="975" y="1361"/>
                  </a:lnTo>
                  <a:lnTo>
                    <a:pt x="969" y="1361"/>
                  </a:lnTo>
                  <a:lnTo>
                    <a:pt x="962" y="1361"/>
                  </a:lnTo>
                  <a:lnTo>
                    <a:pt x="948" y="1361"/>
                  </a:lnTo>
                  <a:lnTo>
                    <a:pt x="935" y="1354"/>
                  </a:lnTo>
                  <a:lnTo>
                    <a:pt x="935" y="1361"/>
                  </a:lnTo>
                  <a:lnTo>
                    <a:pt x="935" y="1354"/>
                  </a:lnTo>
                  <a:lnTo>
                    <a:pt x="928" y="1354"/>
                  </a:lnTo>
                  <a:lnTo>
                    <a:pt x="921" y="1361"/>
                  </a:lnTo>
                  <a:lnTo>
                    <a:pt x="914" y="1361"/>
                  </a:lnTo>
                  <a:lnTo>
                    <a:pt x="901" y="1375"/>
                  </a:lnTo>
                  <a:lnTo>
                    <a:pt x="881" y="1395"/>
                  </a:lnTo>
                  <a:lnTo>
                    <a:pt x="874" y="1402"/>
                  </a:lnTo>
                  <a:lnTo>
                    <a:pt x="867" y="1402"/>
                  </a:lnTo>
                  <a:lnTo>
                    <a:pt x="860" y="1409"/>
                  </a:lnTo>
                  <a:lnTo>
                    <a:pt x="860" y="1415"/>
                  </a:lnTo>
                  <a:lnTo>
                    <a:pt x="860" y="1422"/>
                  </a:lnTo>
                  <a:lnTo>
                    <a:pt x="847" y="1422"/>
                  </a:lnTo>
                  <a:lnTo>
                    <a:pt x="840" y="1429"/>
                  </a:lnTo>
                  <a:lnTo>
                    <a:pt x="833" y="1429"/>
                  </a:lnTo>
                  <a:lnTo>
                    <a:pt x="826" y="1429"/>
                  </a:lnTo>
                  <a:lnTo>
                    <a:pt x="820" y="1436"/>
                  </a:lnTo>
                  <a:lnTo>
                    <a:pt x="813" y="1443"/>
                  </a:lnTo>
                  <a:lnTo>
                    <a:pt x="806" y="1449"/>
                  </a:lnTo>
                  <a:lnTo>
                    <a:pt x="799" y="1449"/>
                  </a:lnTo>
                  <a:lnTo>
                    <a:pt x="799" y="1463"/>
                  </a:lnTo>
                  <a:lnTo>
                    <a:pt x="799" y="1470"/>
                  </a:lnTo>
                  <a:lnTo>
                    <a:pt x="792" y="1470"/>
                  </a:lnTo>
                  <a:lnTo>
                    <a:pt x="792" y="1476"/>
                  </a:lnTo>
                  <a:lnTo>
                    <a:pt x="792" y="1483"/>
                  </a:lnTo>
                  <a:lnTo>
                    <a:pt x="786" y="1483"/>
                  </a:lnTo>
                  <a:lnTo>
                    <a:pt x="786" y="1490"/>
                  </a:lnTo>
                  <a:lnTo>
                    <a:pt x="786" y="1503"/>
                  </a:lnTo>
                  <a:lnTo>
                    <a:pt x="792" y="1503"/>
                  </a:lnTo>
                  <a:lnTo>
                    <a:pt x="792" y="1510"/>
                  </a:lnTo>
                  <a:lnTo>
                    <a:pt x="786" y="1510"/>
                  </a:lnTo>
                  <a:lnTo>
                    <a:pt x="786" y="1517"/>
                  </a:lnTo>
                  <a:lnTo>
                    <a:pt x="779" y="1517"/>
                  </a:lnTo>
                  <a:lnTo>
                    <a:pt x="772" y="1517"/>
                  </a:lnTo>
                  <a:lnTo>
                    <a:pt x="772" y="1510"/>
                  </a:lnTo>
                  <a:lnTo>
                    <a:pt x="752" y="1510"/>
                  </a:lnTo>
                  <a:lnTo>
                    <a:pt x="745" y="1524"/>
                  </a:lnTo>
                  <a:lnTo>
                    <a:pt x="738" y="1524"/>
                  </a:lnTo>
                  <a:lnTo>
                    <a:pt x="731" y="1524"/>
                  </a:lnTo>
                  <a:lnTo>
                    <a:pt x="731" y="1531"/>
                  </a:lnTo>
                  <a:lnTo>
                    <a:pt x="725" y="1531"/>
                  </a:lnTo>
                  <a:lnTo>
                    <a:pt x="718" y="1531"/>
                  </a:lnTo>
                  <a:lnTo>
                    <a:pt x="718" y="1537"/>
                  </a:lnTo>
                  <a:lnTo>
                    <a:pt x="711" y="1544"/>
                  </a:lnTo>
                  <a:lnTo>
                    <a:pt x="711" y="1537"/>
                  </a:lnTo>
                  <a:lnTo>
                    <a:pt x="704" y="1537"/>
                  </a:lnTo>
                  <a:lnTo>
                    <a:pt x="698" y="1544"/>
                  </a:lnTo>
                  <a:lnTo>
                    <a:pt x="704" y="1544"/>
                  </a:lnTo>
                  <a:lnTo>
                    <a:pt x="698" y="1544"/>
                  </a:lnTo>
                  <a:lnTo>
                    <a:pt x="691" y="1544"/>
                  </a:lnTo>
                  <a:lnTo>
                    <a:pt x="677" y="1551"/>
                  </a:lnTo>
                  <a:lnTo>
                    <a:pt x="671" y="1558"/>
                  </a:lnTo>
                  <a:lnTo>
                    <a:pt x="671" y="1564"/>
                  </a:lnTo>
                  <a:lnTo>
                    <a:pt x="664" y="1564"/>
                  </a:lnTo>
                  <a:lnTo>
                    <a:pt x="664" y="1571"/>
                  </a:lnTo>
                  <a:lnTo>
                    <a:pt x="657" y="1571"/>
                  </a:lnTo>
                  <a:lnTo>
                    <a:pt x="657" y="1578"/>
                  </a:lnTo>
                  <a:lnTo>
                    <a:pt x="623" y="1544"/>
                  </a:lnTo>
                  <a:lnTo>
                    <a:pt x="582" y="1524"/>
                  </a:lnTo>
                  <a:lnTo>
                    <a:pt x="555" y="1497"/>
                  </a:lnTo>
                  <a:lnTo>
                    <a:pt x="515" y="1497"/>
                  </a:lnTo>
                  <a:lnTo>
                    <a:pt x="501" y="1490"/>
                  </a:lnTo>
                  <a:lnTo>
                    <a:pt x="488" y="1490"/>
                  </a:lnTo>
                  <a:lnTo>
                    <a:pt x="488" y="1510"/>
                  </a:lnTo>
                  <a:lnTo>
                    <a:pt x="454" y="1490"/>
                  </a:lnTo>
                  <a:lnTo>
                    <a:pt x="454" y="1483"/>
                  </a:lnTo>
                  <a:lnTo>
                    <a:pt x="447" y="1463"/>
                  </a:lnTo>
                  <a:lnTo>
                    <a:pt x="440" y="1449"/>
                  </a:lnTo>
                  <a:lnTo>
                    <a:pt x="433" y="1449"/>
                  </a:lnTo>
                  <a:lnTo>
                    <a:pt x="393" y="1395"/>
                  </a:lnTo>
                  <a:lnTo>
                    <a:pt x="393" y="1388"/>
                  </a:lnTo>
                  <a:lnTo>
                    <a:pt x="359" y="1334"/>
                  </a:lnTo>
                  <a:lnTo>
                    <a:pt x="352" y="1334"/>
                  </a:lnTo>
                  <a:lnTo>
                    <a:pt x="359" y="1327"/>
                  </a:lnTo>
                  <a:lnTo>
                    <a:pt x="352" y="1321"/>
                  </a:lnTo>
                  <a:lnTo>
                    <a:pt x="345" y="1314"/>
                  </a:lnTo>
                  <a:lnTo>
                    <a:pt x="339" y="1307"/>
                  </a:lnTo>
                  <a:lnTo>
                    <a:pt x="339" y="1300"/>
                  </a:lnTo>
                  <a:lnTo>
                    <a:pt x="332" y="1293"/>
                  </a:lnTo>
                  <a:lnTo>
                    <a:pt x="332" y="1280"/>
                  </a:lnTo>
                  <a:lnTo>
                    <a:pt x="325" y="1273"/>
                  </a:lnTo>
                  <a:lnTo>
                    <a:pt x="318" y="1273"/>
                  </a:lnTo>
                  <a:lnTo>
                    <a:pt x="318" y="1266"/>
                  </a:lnTo>
                  <a:lnTo>
                    <a:pt x="312" y="1260"/>
                  </a:lnTo>
                  <a:lnTo>
                    <a:pt x="305" y="1246"/>
                  </a:lnTo>
                  <a:lnTo>
                    <a:pt x="305" y="1239"/>
                  </a:lnTo>
                  <a:lnTo>
                    <a:pt x="305" y="1226"/>
                  </a:lnTo>
                  <a:lnTo>
                    <a:pt x="305" y="1219"/>
                  </a:lnTo>
                  <a:lnTo>
                    <a:pt x="305" y="1212"/>
                  </a:lnTo>
                  <a:lnTo>
                    <a:pt x="305" y="1205"/>
                  </a:lnTo>
                  <a:lnTo>
                    <a:pt x="305" y="1199"/>
                  </a:lnTo>
                  <a:lnTo>
                    <a:pt x="305" y="1185"/>
                  </a:lnTo>
                  <a:lnTo>
                    <a:pt x="312" y="1185"/>
                  </a:lnTo>
                  <a:lnTo>
                    <a:pt x="318" y="1178"/>
                  </a:lnTo>
                  <a:lnTo>
                    <a:pt x="312" y="1158"/>
                  </a:lnTo>
                  <a:lnTo>
                    <a:pt x="312" y="1131"/>
                  </a:lnTo>
                  <a:lnTo>
                    <a:pt x="305" y="1124"/>
                  </a:lnTo>
                  <a:lnTo>
                    <a:pt x="312" y="1090"/>
                  </a:lnTo>
                  <a:lnTo>
                    <a:pt x="318" y="1077"/>
                  </a:lnTo>
                  <a:lnTo>
                    <a:pt x="312" y="1070"/>
                  </a:lnTo>
                  <a:lnTo>
                    <a:pt x="318" y="1050"/>
                  </a:lnTo>
                  <a:lnTo>
                    <a:pt x="325" y="1036"/>
                  </a:lnTo>
                  <a:lnTo>
                    <a:pt x="332" y="1029"/>
                  </a:lnTo>
                  <a:lnTo>
                    <a:pt x="332" y="1016"/>
                  </a:lnTo>
                  <a:lnTo>
                    <a:pt x="325" y="1009"/>
                  </a:lnTo>
                  <a:lnTo>
                    <a:pt x="318" y="1002"/>
                  </a:lnTo>
                  <a:lnTo>
                    <a:pt x="312" y="1009"/>
                  </a:lnTo>
                  <a:lnTo>
                    <a:pt x="305" y="1002"/>
                  </a:lnTo>
                  <a:lnTo>
                    <a:pt x="291" y="1016"/>
                  </a:lnTo>
                  <a:lnTo>
                    <a:pt x="278" y="1009"/>
                  </a:lnTo>
                  <a:lnTo>
                    <a:pt x="271" y="1009"/>
                  </a:lnTo>
                  <a:lnTo>
                    <a:pt x="264" y="1002"/>
                  </a:lnTo>
                  <a:lnTo>
                    <a:pt x="257" y="1002"/>
                  </a:lnTo>
                  <a:lnTo>
                    <a:pt x="251" y="1002"/>
                  </a:lnTo>
                  <a:lnTo>
                    <a:pt x="244" y="1002"/>
                  </a:lnTo>
                  <a:lnTo>
                    <a:pt x="244" y="1009"/>
                  </a:lnTo>
                  <a:lnTo>
                    <a:pt x="237" y="1016"/>
                  </a:lnTo>
                  <a:lnTo>
                    <a:pt x="237" y="1009"/>
                  </a:lnTo>
                  <a:lnTo>
                    <a:pt x="223" y="1009"/>
                  </a:lnTo>
                  <a:lnTo>
                    <a:pt x="217" y="1002"/>
                  </a:lnTo>
                  <a:lnTo>
                    <a:pt x="217" y="995"/>
                  </a:lnTo>
                  <a:lnTo>
                    <a:pt x="210" y="995"/>
                  </a:lnTo>
                  <a:lnTo>
                    <a:pt x="203" y="989"/>
                  </a:lnTo>
                  <a:lnTo>
                    <a:pt x="203" y="982"/>
                  </a:lnTo>
                  <a:lnTo>
                    <a:pt x="196" y="982"/>
                  </a:lnTo>
                  <a:lnTo>
                    <a:pt x="190" y="989"/>
                  </a:lnTo>
                  <a:lnTo>
                    <a:pt x="176" y="989"/>
                  </a:lnTo>
                  <a:lnTo>
                    <a:pt x="169" y="995"/>
                  </a:lnTo>
                  <a:lnTo>
                    <a:pt x="163" y="989"/>
                  </a:lnTo>
                  <a:lnTo>
                    <a:pt x="156" y="995"/>
                  </a:lnTo>
                  <a:lnTo>
                    <a:pt x="142" y="982"/>
                  </a:lnTo>
                  <a:lnTo>
                    <a:pt x="122" y="962"/>
                  </a:lnTo>
                  <a:lnTo>
                    <a:pt x="108" y="955"/>
                  </a:lnTo>
                  <a:lnTo>
                    <a:pt x="102" y="955"/>
                  </a:lnTo>
                  <a:lnTo>
                    <a:pt x="95" y="948"/>
                  </a:lnTo>
                  <a:lnTo>
                    <a:pt x="81" y="941"/>
                  </a:lnTo>
                  <a:lnTo>
                    <a:pt x="74" y="928"/>
                  </a:lnTo>
                  <a:lnTo>
                    <a:pt x="68" y="921"/>
                  </a:lnTo>
                  <a:lnTo>
                    <a:pt x="61" y="914"/>
                  </a:lnTo>
                  <a:lnTo>
                    <a:pt x="41" y="880"/>
                  </a:lnTo>
                  <a:lnTo>
                    <a:pt x="41" y="867"/>
                  </a:lnTo>
                  <a:lnTo>
                    <a:pt x="34" y="860"/>
                  </a:lnTo>
                  <a:lnTo>
                    <a:pt x="20" y="853"/>
                  </a:lnTo>
                  <a:lnTo>
                    <a:pt x="0" y="840"/>
                  </a:lnTo>
                  <a:lnTo>
                    <a:pt x="0" y="833"/>
                  </a:lnTo>
                  <a:lnTo>
                    <a:pt x="7" y="819"/>
                  </a:lnTo>
                  <a:lnTo>
                    <a:pt x="14" y="799"/>
                  </a:lnTo>
                  <a:lnTo>
                    <a:pt x="27" y="779"/>
                  </a:lnTo>
                  <a:lnTo>
                    <a:pt x="47" y="772"/>
                  </a:lnTo>
                  <a:lnTo>
                    <a:pt x="74" y="738"/>
                  </a:lnTo>
                  <a:lnTo>
                    <a:pt x="81" y="725"/>
                  </a:lnTo>
                  <a:lnTo>
                    <a:pt x="81" y="718"/>
                  </a:lnTo>
                  <a:lnTo>
                    <a:pt x="81" y="711"/>
                  </a:lnTo>
                  <a:lnTo>
                    <a:pt x="88" y="697"/>
                  </a:lnTo>
                  <a:lnTo>
                    <a:pt x="95" y="691"/>
                  </a:lnTo>
                  <a:lnTo>
                    <a:pt x="95" y="684"/>
                  </a:lnTo>
                  <a:lnTo>
                    <a:pt x="108" y="670"/>
                  </a:lnTo>
                  <a:lnTo>
                    <a:pt x="108" y="664"/>
                  </a:lnTo>
                  <a:lnTo>
                    <a:pt x="115" y="650"/>
                  </a:lnTo>
                  <a:lnTo>
                    <a:pt x="115" y="636"/>
                  </a:lnTo>
                  <a:lnTo>
                    <a:pt x="122" y="636"/>
                  </a:lnTo>
                  <a:lnTo>
                    <a:pt x="142" y="623"/>
                  </a:lnTo>
                  <a:lnTo>
                    <a:pt x="149" y="616"/>
                  </a:lnTo>
                  <a:lnTo>
                    <a:pt x="156" y="609"/>
                  </a:lnTo>
                  <a:lnTo>
                    <a:pt x="183" y="603"/>
                  </a:lnTo>
                  <a:lnTo>
                    <a:pt x="203" y="596"/>
                  </a:lnTo>
                  <a:lnTo>
                    <a:pt x="230" y="569"/>
                  </a:lnTo>
                  <a:lnTo>
                    <a:pt x="237" y="548"/>
                  </a:lnTo>
                  <a:lnTo>
                    <a:pt x="251" y="528"/>
                  </a:lnTo>
                  <a:lnTo>
                    <a:pt x="264" y="521"/>
                  </a:lnTo>
                  <a:lnTo>
                    <a:pt x="278" y="528"/>
                  </a:lnTo>
                  <a:lnTo>
                    <a:pt x="284" y="528"/>
                  </a:lnTo>
                  <a:lnTo>
                    <a:pt x="305" y="542"/>
                  </a:lnTo>
                  <a:lnTo>
                    <a:pt x="318" y="548"/>
                  </a:lnTo>
                  <a:lnTo>
                    <a:pt x="325" y="548"/>
                  </a:lnTo>
                  <a:lnTo>
                    <a:pt x="339" y="542"/>
                  </a:lnTo>
                  <a:lnTo>
                    <a:pt x="352" y="535"/>
                  </a:lnTo>
                  <a:lnTo>
                    <a:pt x="386" y="528"/>
                  </a:lnTo>
                  <a:lnTo>
                    <a:pt x="400" y="521"/>
                  </a:lnTo>
                  <a:lnTo>
                    <a:pt x="427" y="508"/>
                  </a:lnTo>
                  <a:lnTo>
                    <a:pt x="433" y="487"/>
                  </a:lnTo>
                  <a:lnTo>
                    <a:pt x="447" y="487"/>
                  </a:lnTo>
                  <a:lnTo>
                    <a:pt x="461" y="487"/>
                  </a:lnTo>
                  <a:lnTo>
                    <a:pt x="467" y="481"/>
                  </a:lnTo>
                  <a:lnTo>
                    <a:pt x="474" y="467"/>
                  </a:lnTo>
                  <a:lnTo>
                    <a:pt x="494" y="460"/>
                  </a:lnTo>
                  <a:lnTo>
                    <a:pt x="501" y="460"/>
                  </a:lnTo>
                  <a:lnTo>
                    <a:pt x="488" y="447"/>
                  </a:lnTo>
                  <a:lnTo>
                    <a:pt x="494" y="447"/>
                  </a:lnTo>
                  <a:lnTo>
                    <a:pt x="501" y="447"/>
                  </a:lnTo>
                  <a:lnTo>
                    <a:pt x="508" y="447"/>
                  </a:lnTo>
                  <a:lnTo>
                    <a:pt x="508" y="433"/>
                  </a:lnTo>
                  <a:lnTo>
                    <a:pt x="515" y="433"/>
                  </a:lnTo>
                  <a:lnTo>
                    <a:pt x="522" y="433"/>
                  </a:lnTo>
                  <a:lnTo>
                    <a:pt x="528" y="440"/>
                  </a:lnTo>
                  <a:lnTo>
                    <a:pt x="528" y="433"/>
                  </a:lnTo>
                  <a:lnTo>
                    <a:pt x="535" y="433"/>
                  </a:lnTo>
                  <a:lnTo>
                    <a:pt x="542" y="440"/>
                  </a:lnTo>
                  <a:lnTo>
                    <a:pt x="549" y="440"/>
                  </a:lnTo>
                  <a:lnTo>
                    <a:pt x="555" y="447"/>
                  </a:lnTo>
                  <a:lnTo>
                    <a:pt x="562" y="447"/>
                  </a:lnTo>
                  <a:lnTo>
                    <a:pt x="555" y="447"/>
                  </a:lnTo>
                  <a:lnTo>
                    <a:pt x="562" y="454"/>
                  </a:lnTo>
                  <a:lnTo>
                    <a:pt x="562" y="440"/>
                  </a:lnTo>
                  <a:lnTo>
                    <a:pt x="569" y="440"/>
                  </a:lnTo>
                  <a:lnTo>
                    <a:pt x="576" y="440"/>
                  </a:lnTo>
                  <a:lnTo>
                    <a:pt x="576" y="447"/>
                  </a:lnTo>
                  <a:lnTo>
                    <a:pt x="582" y="447"/>
                  </a:lnTo>
                  <a:lnTo>
                    <a:pt x="589" y="454"/>
                  </a:lnTo>
                  <a:lnTo>
                    <a:pt x="589" y="460"/>
                  </a:lnTo>
                  <a:lnTo>
                    <a:pt x="589" y="467"/>
                  </a:lnTo>
                  <a:lnTo>
                    <a:pt x="582" y="467"/>
                  </a:lnTo>
                  <a:lnTo>
                    <a:pt x="582" y="481"/>
                  </a:lnTo>
                  <a:lnTo>
                    <a:pt x="589" y="487"/>
                  </a:lnTo>
                  <a:lnTo>
                    <a:pt x="589" y="494"/>
                  </a:lnTo>
                  <a:lnTo>
                    <a:pt x="603" y="494"/>
                  </a:lnTo>
                  <a:lnTo>
                    <a:pt x="603" y="501"/>
                  </a:lnTo>
                  <a:lnTo>
                    <a:pt x="603" y="508"/>
                  </a:lnTo>
                  <a:lnTo>
                    <a:pt x="630" y="508"/>
                  </a:lnTo>
                  <a:lnTo>
                    <a:pt x="637" y="508"/>
                  </a:lnTo>
                  <a:lnTo>
                    <a:pt x="650" y="508"/>
                  </a:lnTo>
                  <a:lnTo>
                    <a:pt x="657" y="508"/>
                  </a:lnTo>
                  <a:lnTo>
                    <a:pt x="664" y="501"/>
                  </a:lnTo>
                  <a:lnTo>
                    <a:pt x="677" y="508"/>
                  </a:lnTo>
                  <a:lnTo>
                    <a:pt x="698" y="494"/>
                  </a:lnTo>
                  <a:lnTo>
                    <a:pt x="711" y="481"/>
                  </a:lnTo>
                  <a:lnTo>
                    <a:pt x="718" y="474"/>
                  </a:lnTo>
                  <a:lnTo>
                    <a:pt x="718" y="467"/>
                  </a:lnTo>
                  <a:lnTo>
                    <a:pt x="725" y="467"/>
                  </a:lnTo>
                  <a:lnTo>
                    <a:pt x="738" y="460"/>
                  </a:lnTo>
                  <a:lnTo>
                    <a:pt x="738" y="454"/>
                  </a:lnTo>
                  <a:lnTo>
                    <a:pt x="772" y="433"/>
                  </a:lnTo>
                  <a:lnTo>
                    <a:pt x="779" y="393"/>
                  </a:lnTo>
                  <a:lnTo>
                    <a:pt x="772" y="379"/>
                  </a:lnTo>
                  <a:lnTo>
                    <a:pt x="772" y="338"/>
                  </a:lnTo>
                  <a:lnTo>
                    <a:pt x="772" y="332"/>
                  </a:lnTo>
                  <a:lnTo>
                    <a:pt x="772" y="311"/>
                  </a:lnTo>
                  <a:lnTo>
                    <a:pt x="759" y="271"/>
                  </a:lnTo>
                  <a:lnTo>
                    <a:pt x="752" y="257"/>
                  </a:lnTo>
                  <a:lnTo>
                    <a:pt x="759" y="230"/>
                  </a:lnTo>
                  <a:lnTo>
                    <a:pt x="759" y="216"/>
                  </a:lnTo>
                  <a:lnTo>
                    <a:pt x="779" y="203"/>
                  </a:lnTo>
                  <a:lnTo>
                    <a:pt x="792" y="196"/>
                  </a:lnTo>
                  <a:lnTo>
                    <a:pt x="792" y="162"/>
                  </a:lnTo>
                  <a:lnTo>
                    <a:pt x="799" y="135"/>
                  </a:lnTo>
                  <a:lnTo>
                    <a:pt x="792" y="122"/>
                  </a:lnTo>
                  <a:lnTo>
                    <a:pt x="820" y="88"/>
                  </a:lnTo>
                  <a:lnTo>
                    <a:pt x="833" y="74"/>
                  </a:lnTo>
                  <a:lnTo>
                    <a:pt x="853" y="61"/>
                  </a:lnTo>
                  <a:lnTo>
                    <a:pt x="867" y="54"/>
                  </a:lnTo>
                  <a:lnTo>
                    <a:pt x="887" y="88"/>
                  </a:lnTo>
                  <a:lnTo>
                    <a:pt x="901" y="81"/>
                  </a:lnTo>
                  <a:lnTo>
                    <a:pt x="914" y="67"/>
                  </a:lnTo>
                  <a:lnTo>
                    <a:pt x="935" y="54"/>
                  </a:lnTo>
                  <a:lnTo>
                    <a:pt x="955" y="40"/>
                  </a:lnTo>
                  <a:lnTo>
                    <a:pt x="955" y="27"/>
                  </a:lnTo>
                  <a:lnTo>
                    <a:pt x="969" y="13"/>
                  </a:lnTo>
                  <a:lnTo>
                    <a:pt x="975" y="13"/>
                  </a:lnTo>
                  <a:lnTo>
                    <a:pt x="989" y="6"/>
                  </a:lnTo>
                  <a:lnTo>
                    <a:pt x="1009" y="6"/>
                  </a:lnTo>
                  <a:lnTo>
                    <a:pt x="1029" y="0"/>
                  </a:lnTo>
                  <a:lnTo>
                    <a:pt x="1084" y="13"/>
                  </a:lnTo>
                  <a:lnTo>
                    <a:pt x="1090" y="47"/>
                  </a:lnTo>
                  <a:lnTo>
                    <a:pt x="1151" y="101"/>
                  </a:lnTo>
                  <a:lnTo>
                    <a:pt x="1165" y="108"/>
                  </a:lnTo>
                  <a:lnTo>
                    <a:pt x="1172" y="108"/>
                  </a:lnTo>
                  <a:lnTo>
                    <a:pt x="1172" y="122"/>
                  </a:lnTo>
                  <a:lnTo>
                    <a:pt x="1179" y="128"/>
                  </a:lnTo>
                  <a:lnTo>
                    <a:pt x="1185" y="162"/>
                  </a:lnTo>
                  <a:close/>
                </a:path>
              </a:pathLst>
            </a:custGeom>
            <a:solidFill>
              <a:srgbClr val="001F5A"/>
            </a:solidFill>
            <a:ln w="0">
              <a:solidFill>
                <a:srgbClr val="7F7F7F"/>
              </a:solidFill>
              <a:prstDash val="solid"/>
              <a:round/>
              <a:headEnd/>
              <a:tailEnd/>
            </a:ln>
          </p:spPr>
          <p:txBody>
            <a:bodyPr lIns="100796" tIns="50398" rIns="100796" bIns="50398"/>
            <a:lstStyle/>
            <a:p>
              <a:endParaRPr lang="es-ES" sz="2004" dirty="0"/>
            </a:p>
          </p:txBody>
        </p:sp>
        <p:sp>
          <p:nvSpPr>
            <p:cNvPr id="8209" name="almeria">
              <a:extLst>
                <a:ext uri="{FF2B5EF4-FFF2-40B4-BE49-F238E27FC236}">
                  <a16:creationId xmlns:a16="http://schemas.microsoft.com/office/drawing/2014/main" id="{3C0031D7-9988-0BF5-F43A-460B0C7821B8}"/>
                </a:ext>
              </a:extLst>
            </p:cNvPr>
            <p:cNvSpPr>
              <a:spLocks/>
            </p:cNvSpPr>
            <p:nvPr/>
          </p:nvSpPr>
          <p:spPr bwMode="auto">
            <a:xfrm>
              <a:off x="14289367" y="8078069"/>
              <a:ext cx="520956" cy="566629"/>
            </a:xfrm>
            <a:custGeom>
              <a:avLst/>
              <a:gdLst>
                <a:gd name="T0" fmla="*/ 2147483647 w 1375"/>
                <a:gd name="T1" fmla="*/ 2147483647 h 1415"/>
                <a:gd name="T2" fmla="*/ 2147483647 w 1375"/>
                <a:gd name="T3" fmla="*/ 2147483647 h 1415"/>
                <a:gd name="T4" fmla="*/ 2147483647 w 1375"/>
                <a:gd name="T5" fmla="*/ 2147483647 h 1415"/>
                <a:gd name="T6" fmla="*/ 2147483647 w 1375"/>
                <a:gd name="T7" fmla="*/ 2147483647 h 1415"/>
                <a:gd name="T8" fmla="*/ 2147483647 w 1375"/>
                <a:gd name="T9" fmla="*/ 2147483647 h 1415"/>
                <a:gd name="T10" fmla="*/ 2147483647 w 1375"/>
                <a:gd name="T11" fmla="*/ 2147483647 h 1415"/>
                <a:gd name="T12" fmla="*/ 2147483647 w 1375"/>
                <a:gd name="T13" fmla="*/ 2147483647 h 1415"/>
                <a:gd name="T14" fmla="*/ 2147483647 w 1375"/>
                <a:gd name="T15" fmla="*/ 2147483647 h 1415"/>
                <a:gd name="T16" fmla="*/ 2147483647 w 1375"/>
                <a:gd name="T17" fmla="*/ 2147483647 h 1415"/>
                <a:gd name="T18" fmla="*/ 2147483647 w 1375"/>
                <a:gd name="T19" fmla="*/ 2147483647 h 1415"/>
                <a:gd name="T20" fmla="*/ 2147483647 w 1375"/>
                <a:gd name="T21" fmla="*/ 2147483647 h 1415"/>
                <a:gd name="T22" fmla="*/ 2147483647 w 1375"/>
                <a:gd name="T23" fmla="*/ 2147483647 h 1415"/>
                <a:gd name="T24" fmla="*/ 2147483647 w 1375"/>
                <a:gd name="T25" fmla="*/ 2147483647 h 1415"/>
                <a:gd name="T26" fmla="*/ 2147483647 w 1375"/>
                <a:gd name="T27" fmla="*/ 2147483647 h 1415"/>
                <a:gd name="T28" fmla="*/ 2147483647 w 1375"/>
                <a:gd name="T29" fmla="*/ 2147483647 h 1415"/>
                <a:gd name="T30" fmla="*/ 2147483647 w 1375"/>
                <a:gd name="T31" fmla="*/ 2147483647 h 1415"/>
                <a:gd name="T32" fmla="*/ 2147483647 w 1375"/>
                <a:gd name="T33" fmla="*/ 2147483647 h 1415"/>
                <a:gd name="T34" fmla="*/ 2147483647 w 1375"/>
                <a:gd name="T35" fmla="*/ 2147483647 h 1415"/>
                <a:gd name="T36" fmla="*/ 2147483647 w 1375"/>
                <a:gd name="T37" fmla="*/ 2147483647 h 1415"/>
                <a:gd name="T38" fmla="*/ 2147483647 w 1375"/>
                <a:gd name="T39" fmla="*/ 2147483647 h 1415"/>
                <a:gd name="T40" fmla="*/ 2147483647 w 1375"/>
                <a:gd name="T41" fmla="*/ 2147483647 h 1415"/>
                <a:gd name="T42" fmla="*/ 2147483647 w 1375"/>
                <a:gd name="T43" fmla="*/ 2147483647 h 1415"/>
                <a:gd name="T44" fmla="*/ 2147483647 w 1375"/>
                <a:gd name="T45" fmla="*/ 2147483647 h 1415"/>
                <a:gd name="T46" fmla="*/ 2147483647 w 1375"/>
                <a:gd name="T47" fmla="*/ 2147483647 h 1415"/>
                <a:gd name="T48" fmla="*/ 462698154 w 1375"/>
                <a:gd name="T49" fmla="*/ 2147483647 h 1415"/>
                <a:gd name="T50" fmla="*/ 2147483647 w 1375"/>
                <a:gd name="T51" fmla="*/ 2147483647 h 1415"/>
                <a:gd name="T52" fmla="*/ 2147483647 w 1375"/>
                <a:gd name="T53" fmla="*/ 2147483647 h 1415"/>
                <a:gd name="T54" fmla="*/ 2147483647 w 1375"/>
                <a:gd name="T55" fmla="*/ 2147483647 h 1415"/>
                <a:gd name="T56" fmla="*/ 2147483647 w 1375"/>
                <a:gd name="T57" fmla="*/ 2147483647 h 1415"/>
                <a:gd name="T58" fmla="*/ 2147483647 w 1375"/>
                <a:gd name="T59" fmla="*/ 2147483647 h 1415"/>
                <a:gd name="T60" fmla="*/ 2147483647 w 1375"/>
                <a:gd name="T61" fmla="*/ 2147483647 h 1415"/>
                <a:gd name="T62" fmla="*/ 2147483647 w 1375"/>
                <a:gd name="T63" fmla="*/ 2147483647 h 1415"/>
                <a:gd name="T64" fmla="*/ 2147483647 w 1375"/>
                <a:gd name="T65" fmla="*/ 2147483647 h 1415"/>
                <a:gd name="T66" fmla="*/ 2147483647 w 1375"/>
                <a:gd name="T67" fmla="*/ 2147483647 h 1415"/>
                <a:gd name="T68" fmla="*/ 2147483647 w 1375"/>
                <a:gd name="T69" fmla="*/ 2147483647 h 1415"/>
                <a:gd name="T70" fmla="*/ 2147483647 w 1375"/>
                <a:gd name="T71" fmla="*/ 2147483647 h 1415"/>
                <a:gd name="T72" fmla="*/ 2147483647 w 1375"/>
                <a:gd name="T73" fmla="*/ 2147483647 h 1415"/>
                <a:gd name="T74" fmla="*/ 2147483647 w 1375"/>
                <a:gd name="T75" fmla="*/ 2147483647 h 1415"/>
                <a:gd name="T76" fmla="*/ 2147483647 w 1375"/>
                <a:gd name="T77" fmla="*/ 2147483647 h 1415"/>
                <a:gd name="T78" fmla="*/ 2147483647 w 1375"/>
                <a:gd name="T79" fmla="*/ 2147483647 h 1415"/>
                <a:gd name="T80" fmla="*/ 2147483647 w 1375"/>
                <a:gd name="T81" fmla="*/ 2147483647 h 1415"/>
                <a:gd name="T82" fmla="*/ 2147483647 w 1375"/>
                <a:gd name="T83" fmla="*/ 2147483647 h 1415"/>
                <a:gd name="T84" fmla="*/ 2147483647 w 1375"/>
                <a:gd name="T85" fmla="*/ 2147483647 h 1415"/>
                <a:gd name="T86" fmla="*/ 2147483647 w 1375"/>
                <a:gd name="T87" fmla="*/ 2147483647 h 1415"/>
                <a:gd name="T88" fmla="*/ 2147483647 w 1375"/>
                <a:gd name="T89" fmla="*/ 2147483647 h 1415"/>
                <a:gd name="T90" fmla="*/ 2147483647 w 1375"/>
                <a:gd name="T91" fmla="*/ 2147483647 h 1415"/>
                <a:gd name="T92" fmla="*/ 2147483647 w 1375"/>
                <a:gd name="T93" fmla="*/ 2147483647 h 1415"/>
                <a:gd name="T94" fmla="*/ 2147483647 w 1375"/>
                <a:gd name="T95" fmla="*/ 2147483647 h 1415"/>
                <a:gd name="T96" fmla="*/ 2147483647 w 1375"/>
                <a:gd name="T97" fmla="*/ 2147483647 h 1415"/>
                <a:gd name="T98" fmla="*/ 2147483647 w 1375"/>
                <a:gd name="T99" fmla="*/ 2147483647 h 1415"/>
                <a:gd name="T100" fmla="*/ 2147483647 w 1375"/>
                <a:gd name="T101" fmla="*/ 2147483647 h 1415"/>
                <a:gd name="T102" fmla="*/ 2147483647 w 1375"/>
                <a:gd name="T103" fmla="*/ 2147483647 h 1415"/>
                <a:gd name="T104" fmla="*/ 2147483647 w 1375"/>
                <a:gd name="T105" fmla="*/ 2147483647 h 1415"/>
                <a:gd name="T106" fmla="*/ 2147483647 w 1375"/>
                <a:gd name="T107" fmla="*/ 0 h 1415"/>
                <a:gd name="T108" fmla="*/ 2147483647 w 1375"/>
                <a:gd name="T109" fmla="*/ 1265623407 h 1415"/>
                <a:gd name="T110" fmla="*/ 2147483647 w 1375"/>
                <a:gd name="T111" fmla="*/ 2147483647 h 1415"/>
                <a:gd name="T112" fmla="*/ 2147483647 w 1375"/>
                <a:gd name="T113" fmla="*/ 2147483647 h 1415"/>
                <a:gd name="T114" fmla="*/ 2147483647 w 1375"/>
                <a:gd name="T115" fmla="*/ 2147483647 h 1415"/>
                <a:gd name="T116" fmla="*/ 2147483647 w 1375"/>
                <a:gd name="T117" fmla="*/ 2147483647 h 1415"/>
                <a:gd name="T118" fmla="*/ 2147483647 w 1375"/>
                <a:gd name="T119" fmla="*/ 2147483647 h 1415"/>
                <a:gd name="T120" fmla="*/ 2147483647 w 1375"/>
                <a:gd name="T121" fmla="*/ 2147483647 h 1415"/>
                <a:gd name="T122" fmla="*/ 2147483647 w 1375"/>
                <a:gd name="T123" fmla="*/ 2147483647 h 1415"/>
                <a:gd name="T124" fmla="*/ 2147483647 w 1375"/>
                <a:gd name="T125" fmla="*/ 2147483647 h 141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75"/>
                <a:gd name="T190" fmla="*/ 0 h 1415"/>
                <a:gd name="T191" fmla="*/ 1375 w 1375"/>
                <a:gd name="T192" fmla="*/ 1415 h 141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75" h="1415">
                  <a:moveTo>
                    <a:pt x="1354" y="636"/>
                  </a:moveTo>
                  <a:lnTo>
                    <a:pt x="1348" y="636"/>
                  </a:lnTo>
                  <a:lnTo>
                    <a:pt x="1341" y="636"/>
                  </a:lnTo>
                  <a:lnTo>
                    <a:pt x="1334" y="636"/>
                  </a:lnTo>
                  <a:lnTo>
                    <a:pt x="1314" y="657"/>
                  </a:lnTo>
                  <a:lnTo>
                    <a:pt x="1300" y="697"/>
                  </a:lnTo>
                  <a:lnTo>
                    <a:pt x="1287" y="704"/>
                  </a:lnTo>
                  <a:lnTo>
                    <a:pt x="1287" y="711"/>
                  </a:lnTo>
                  <a:lnTo>
                    <a:pt x="1280" y="718"/>
                  </a:lnTo>
                  <a:lnTo>
                    <a:pt x="1273" y="724"/>
                  </a:lnTo>
                  <a:lnTo>
                    <a:pt x="1266" y="731"/>
                  </a:lnTo>
                  <a:lnTo>
                    <a:pt x="1266" y="738"/>
                  </a:lnTo>
                  <a:lnTo>
                    <a:pt x="1253" y="745"/>
                  </a:lnTo>
                  <a:lnTo>
                    <a:pt x="1253" y="751"/>
                  </a:lnTo>
                  <a:lnTo>
                    <a:pt x="1246" y="758"/>
                  </a:lnTo>
                  <a:lnTo>
                    <a:pt x="1246" y="765"/>
                  </a:lnTo>
                  <a:lnTo>
                    <a:pt x="1246" y="772"/>
                  </a:lnTo>
                  <a:lnTo>
                    <a:pt x="1232" y="778"/>
                  </a:lnTo>
                  <a:lnTo>
                    <a:pt x="1226" y="778"/>
                  </a:lnTo>
                  <a:lnTo>
                    <a:pt x="1219" y="792"/>
                  </a:lnTo>
                  <a:lnTo>
                    <a:pt x="1205" y="833"/>
                  </a:lnTo>
                  <a:lnTo>
                    <a:pt x="1205" y="839"/>
                  </a:lnTo>
                  <a:lnTo>
                    <a:pt x="1205" y="833"/>
                  </a:lnTo>
                  <a:lnTo>
                    <a:pt x="1199" y="833"/>
                  </a:lnTo>
                  <a:lnTo>
                    <a:pt x="1199" y="846"/>
                  </a:lnTo>
                  <a:lnTo>
                    <a:pt x="1199" y="853"/>
                  </a:lnTo>
                  <a:lnTo>
                    <a:pt x="1199" y="873"/>
                  </a:lnTo>
                  <a:lnTo>
                    <a:pt x="1192" y="900"/>
                  </a:lnTo>
                  <a:lnTo>
                    <a:pt x="1192" y="907"/>
                  </a:lnTo>
                  <a:lnTo>
                    <a:pt x="1185" y="914"/>
                  </a:lnTo>
                  <a:lnTo>
                    <a:pt x="1178" y="921"/>
                  </a:lnTo>
                  <a:lnTo>
                    <a:pt x="1178" y="941"/>
                  </a:lnTo>
                  <a:lnTo>
                    <a:pt x="1178" y="968"/>
                  </a:lnTo>
                  <a:lnTo>
                    <a:pt x="1172" y="968"/>
                  </a:lnTo>
                  <a:lnTo>
                    <a:pt x="1172" y="975"/>
                  </a:lnTo>
                  <a:lnTo>
                    <a:pt x="1165" y="982"/>
                  </a:lnTo>
                  <a:lnTo>
                    <a:pt x="1165" y="988"/>
                  </a:lnTo>
                  <a:lnTo>
                    <a:pt x="1158" y="995"/>
                  </a:lnTo>
                  <a:lnTo>
                    <a:pt x="1151" y="1002"/>
                  </a:lnTo>
                  <a:lnTo>
                    <a:pt x="1151" y="1016"/>
                  </a:lnTo>
                  <a:lnTo>
                    <a:pt x="1144" y="1016"/>
                  </a:lnTo>
                  <a:lnTo>
                    <a:pt x="1151" y="1016"/>
                  </a:lnTo>
                  <a:lnTo>
                    <a:pt x="1151" y="1029"/>
                  </a:lnTo>
                  <a:lnTo>
                    <a:pt x="1144" y="1036"/>
                  </a:lnTo>
                  <a:lnTo>
                    <a:pt x="1138" y="1049"/>
                  </a:lnTo>
                  <a:lnTo>
                    <a:pt x="1131" y="1056"/>
                  </a:lnTo>
                  <a:lnTo>
                    <a:pt x="1131" y="1070"/>
                  </a:lnTo>
                  <a:lnTo>
                    <a:pt x="1138" y="1070"/>
                  </a:lnTo>
                  <a:lnTo>
                    <a:pt x="1138" y="1077"/>
                  </a:lnTo>
                  <a:lnTo>
                    <a:pt x="1131" y="1070"/>
                  </a:lnTo>
                  <a:lnTo>
                    <a:pt x="1131" y="1083"/>
                  </a:lnTo>
                  <a:lnTo>
                    <a:pt x="1131" y="1077"/>
                  </a:lnTo>
                  <a:lnTo>
                    <a:pt x="1131" y="1083"/>
                  </a:lnTo>
                  <a:lnTo>
                    <a:pt x="1138" y="1083"/>
                  </a:lnTo>
                  <a:lnTo>
                    <a:pt x="1131" y="1083"/>
                  </a:lnTo>
                  <a:lnTo>
                    <a:pt x="1131" y="1097"/>
                  </a:lnTo>
                  <a:lnTo>
                    <a:pt x="1138" y="1104"/>
                  </a:lnTo>
                  <a:lnTo>
                    <a:pt x="1131" y="1110"/>
                  </a:lnTo>
                  <a:lnTo>
                    <a:pt x="1131" y="1117"/>
                  </a:lnTo>
                  <a:lnTo>
                    <a:pt x="1117" y="1117"/>
                  </a:lnTo>
                  <a:lnTo>
                    <a:pt x="1111" y="1117"/>
                  </a:lnTo>
                  <a:lnTo>
                    <a:pt x="1097" y="1117"/>
                  </a:lnTo>
                  <a:lnTo>
                    <a:pt x="1090" y="1124"/>
                  </a:lnTo>
                  <a:lnTo>
                    <a:pt x="1083" y="1131"/>
                  </a:lnTo>
                  <a:lnTo>
                    <a:pt x="1083" y="1137"/>
                  </a:lnTo>
                  <a:lnTo>
                    <a:pt x="1077" y="1144"/>
                  </a:lnTo>
                  <a:lnTo>
                    <a:pt x="1077" y="1151"/>
                  </a:lnTo>
                  <a:lnTo>
                    <a:pt x="1070" y="1151"/>
                  </a:lnTo>
                  <a:lnTo>
                    <a:pt x="1070" y="1158"/>
                  </a:lnTo>
                  <a:lnTo>
                    <a:pt x="1063" y="1158"/>
                  </a:lnTo>
                  <a:lnTo>
                    <a:pt x="1056" y="1158"/>
                  </a:lnTo>
                  <a:lnTo>
                    <a:pt x="1050" y="1165"/>
                  </a:lnTo>
                  <a:lnTo>
                    <a:pt x="1050" y="1171"/>
                  </a:lnTo>
                  <a:lnTo>
                    <a:pt x="1043" y="1178"/>
                  </a:lnTo>
                  <a:lnTo>
                    <a:pt x="1036" y="1178"/>
                  </a:lnTo>
                  <a:lnTo>
                    <a:pt x="1036" y="1185"/>
                  </a:lnTo>
                  <a:lnTo>
                    <a:pt x="1036" y="1192"/>
                  </a:lnTo>
                  <a:lnTo>
                    <a:pt x="1043" y="1192"/>
                  </a:lnTo>
                  <a:lnTo>
                    <a:pt x="1036" y="1198"/>
                  </a:lnTo>
                  <a:lnTo>
                    <a:pt x="1036" y="1205"/>
                  </a:lnTo>
                  <a:lnTo>
                    <a:pt x="1043" y="1205"/>
                  </a:lnTo>
                  <a:lnTo>
                    <a:pt x="1043" y="1212"/>
                  </a:lnTo>
                  <a:lnTo>
                    <a:pt x="1043" y="1219"/>
                  </a:lnTo>
                  <a:lnTo>
                    <a:pt x="1043" y="1226"/>
                  </a:lnTo>
                  <a:lnTo>
                    <a:pt x="1036" y="1232"/>
                  </a:lnTo>
                  <a:lnTo>
                    <a:pt x="1029" y="1232"/>
                  </a:lnTo>
                  <a:lnTo>
                    <a:pt x="1016" y="1232"/>
                  </a:lnTo>
                  <a:lnTo>
                    <a:pt x="1016" y="1239"/>
                  </a:lnTo>
                  <a:lnTo>
                    <a:pt x="1009" y="1239"/>
                  </a:lnTo>
                  <a:lnTo>
                    <a:pt x="1002" y="1246"/>
                  </a:lnTo>
                  <a:lnTo>
                    <a:pt x="1002" y="1253"/>
                  </a:lnTo>
                  <a:lnTo>
                    <a:pt x="995" y="1253"/>
                  </a:lnTo>
                  <a:lnTo>
                    <a:pt x="995" y="1259"/>
                  </a:lnTo>
                  <a:lnTo>
                    <a:pt x="989" y="1259"/>
                  </a:lnTo>
                  <a:lnTo>
                    <a:pt x="982" y="1266"/>
                  </a:lnTo>
                  <a:lnTo>
                    <a:pt x="982" y="1273"/>
                  </a:lnTo>
                  <a:lnTo>
                    <a:pt x="989" y="1280"/>
                  </a:lnTo>
                  <a:lnTo>
                    <a:pt x="982" y="1280"/>
                  </a:lnTo>
                  <a:lnTo>
                    <a:pt x="989" y="1287"/>
                  </a:lnTo>
                  <a:lnTo>
                    <a:pt x="982" y="1287"/>
                  </a:lnTo>
                  <a:lnTo>
                    <a:pt x="989" y="1287"/>
                  </a:lnTo>
                  <a:lnTo>
                    <a:pt x="982" y="1293"/>
                  </a:lnTo>
                  <a:lnTo>
                    <a:pt x="989" y="1300"/>
                  </a:lnTo>
                  <a:lnTo>
                    <a:pt x="982" y="1300"/>
                  </a:lnTo>
                  <a:lnTo>
                    <a:pt x="975" y="1300"/>
                  </a:lnTo>
                  <a:lnTo>
                    <a:pt x="975" y="1307"/>
                  </a:lnTo>
                  <a:lnTo>
                    <a:pt x="968" y="1307"/>
                  </a:lnTo>
                  <a:lnTo>
                    <a:pt x="968" y="1314"/>
                  </a:lnTo>
                  <a:lnTo>
                    <a:pt x="962" y="1314"/>
                  </a:lnTo>
                  <a:lnTo>
                    <a:pt x="955" y="1314"/>
                  </a:lnTo>
                  <a:lnTo>
                    <a:pt x="948" y="1314"/>
                  </a:lnTo>
                  <a:lnTo>
                    <a:pt x="941" y="1320"/>
                  </a:lnTo>
                  <a:lnTo>
                    <a:pt x="941" y="1327"/>
                  </a:lnTo>
                  <a:lnTo>
                    <a:pt x="948" y="1327"/>
                  </a:lnTo>
                  <a:lnTo>
                    <a:pt x="934" y="1334"/>
                  </a:lnTo>
                  <a:lnTo>
                    <a:pt x="934" y="1341"/>
                  </a:lnTo>
                  <a:lnTo>
                    <a:pt x="928" y="1354"/>
                  </a:lnTo>
                  <a:lnTo>
                    <a:pt x="928" y="1347"/>
                  </a:lnTo>
                  <a:lnTo>
                    <a:pt x="921" y="1354"/>
                  </a:lnTo>
                  <a:lnTo>
                    <a:pt x="914" y="1354"/>
                  </a:lnTo>
                  <a:lnTo>
                    <a:pt x="907" y="1354"/>
                  </a:lnTo>
                  <a:lnTo>
                    <a:pt x="894" y="1361"/>
                  </a:lnTo>
                  <a:lnTo>
                    <a:pt x="887" y="1361"/>
                  </a:lnTo>
                  <a:lnTo>
                    <a:pt x="880" y="1361"/>
                  </a:lnTo>
                  <a:lnTo>
                    <a:pt x="874" y="1368"/>
                  </a:lnTo>
                  <a:lnTo>
                    <a:pt x="874" y="1361"/>
                  </a:lnTo>
                  <a:lnTo>
                    <a:pt x="867" y="1361"/>
                  </a:lnTo>
                  <a:lnTo>
                    <a:pt x="860" y="1361"/>
                  </a:lnTo>
                  <a:lnTo>
                    <a:pt x="860" y="1354"/>
                  </a:lnTo>
                  <a:lnTo>
                    <a:pt x="826" y="1314"/>
                  </a:lnTo>
                  <a:lnTo>
                    <a:pt x="806" y="1287"/>
                  </a:lnTo>
                  <a:lnTo>
                    <a:pt x="772" y="1253"/>
                  </a:lnTo>
                  <a:lnTo>
                    <a:pt x="752" y="1239"/>
                  </a:lnTo>
                  <a:lnTo>
                    <a:pt x="718" y="1232"/>
                  </a:lnTo>
                  <a:lnTo>
                    <a:pt x="704" y="1226"/>
                  </a:lnTo>
                  <a:lnTo>
                    <a:pt x="670" y="1246"/>
                  </a:lnTo>
                  <a:lnTo>
                    <a:pt x="664" y="1253"/>
                  </a:lnTo>
                  <a:lnTo>
                    <a:pt x="657" y="1259"/>
                  </a:lnTo>
                  <a:lnTo>
                    <a:pt x="650" y="1266"/>
                  </a:lnTo>
                  <a:lnTo>
                    <a:pt x="636" y="1253"/>
                  </a:lnTo>
                  <a:lnTo>
                    <a:pt x="623" y="1239"/>
                  </a:lnTo>
                  <a:lnTo>
                    <a:pt x="616" y="1239"/>
                  </a:lnTo>
                  <a:lnTo>
                    <a:pt x="609" y="1232"/>
                  </a:lnTo>
                  <a:lnTo>
                    <a:pt x="603" y="1232"/>
                  </a:lnTo>
                  <a:lnTo>
                    <a:pt x="616" y="1246"/>
                  </a:lnTo>
                  <a:lnTo>
                    <a:pt x="603" y="1239"/>
                  </a:lnTo>
                  <a:lnTo>
                    <a:pt x="596" y="1239"/>
                  </a:lnTo>
                  <a:lnTo>
                    <a:pt x="603" y="1239"/>
                  </a:lnTo>
                  <a:lnTo>
                    <a:pt x="603" y="1232"/>
                  </a:lnTo>
                  <a:lnTo>
                    <a:pt x="596" y="1239"/>
                  </a:lnTo>
                  <a:lnTo>
                    <a:pt x="589" y="1246"/>
                  </a:lnTo>
                  <a:lnTo>
                    <a:pt x="582" y="1246"/>
                  </a:lnTo>
                  <a:lnTo>
                    <a:pt x="562" y="1246"/>
                  </a:lnTo>
                  <a:lnTo>
                    <a:pt x="555" y="1253"/>
                  </a:lnTo>
                  <a:lnTo>
                    <a:pt x="535" y="1259"/>
                  </a:lnTo>
                  <a:lnTo>
                    <a:pt x="528" y="1259"/>
                  </a:lnTo>
                  <a:lnTo>
                    <a:pt x="521" y="1266"/>
                  </a:lnTo>
                  <a:lnTo>
                    <a:pt x="494" y="1307"/>
                  </a:lnTo>
                  <a:lnTo>
                    <a:pt x="487" y="1327"/>
                  </a:lnTo>
                  <a:lnTo>
                    <a:pt x="481" y="1354"/>
                  </a:lnTo>
                  <a:lnTo>
                    <a:pt x="474" y="1361"/>
                  </a:lnTo>
                  <a:lnTo>
                    <a:pt x="447" y="1388"/>
                  </a:lnTo>
                  <a:lnTo>
                    <a:pt x="440" y="1395"/>
                  </a:lnTo>
                  <a:lnTo>
                    <a:pt x="433" y="1395"/>
                  </a:lnTo>
                  <a:lnTo>
                    <a:pt x="420" y="1402"/>
                  </a:lnTo>
                  <a:lnTo>
                    <a:pt x="413" y="1402"/>
                  </a:lnTo>
                  <a:lnTo>
                    <a:pt x="399" y="1408"/>
                  </a:lnTo>
                  <a:lnTo>
                    <a:pt x="379" y="1408"/>
                  </a:lnTo>
                  <a:lnTo>
                    <a:pt x="366" y="1408"/>
                  </a:lnTo>
                  <a:lnTo>
                    <a:pt x="345" y="1415"/>
                  </a:lnTo>
                  <a:lnTo>
                    <a:pt x="338" y="1408"/>
                  </a:lnTo>
                  <a:lnTo>
                    <a:pt x="338" y="1415"/>
                  </a:lnTo>
                  <a:lnTo>
                    <a:pt x="318" y="1395"/>
                  </a:lnTo>
                  <a:lnTo>
                    <a:pt x="318" y="1402"/>
                  </a:lnTo>
                  <a:lnTo>
                    <a:pt x="311" y="1395"/>
                  </a:lnTo>
                  <a:lnTo>
                    <a:pt x="318" y="1395"/>
                  </a:lnTo>
                  <a:lnTo>
                    <a:pt x="311" y="1395"/>
                  </a:lnTo>
                  <a:lnTo>
                    <a:pt x="311" y="1388"/>
                  </a:lnTo>
                  <a:lnTo>
                    <a:pt x="298" y="1381"/>
                  </a:lnTo>
                  <a:lnTo>
                    <a:pt x="277" y="1388"/>
                  </a:lnTo>
                  <a:lnTo>
                    <a:pt x="264" y="1395"/>
                  </a:lnTo>
                  <a:lnTo>
                    <a:pt x="257" y="1395"/>
                  </a:lnTo>
                  <a:lnTo>
                    <a:pt x="230" y="1361"/>
                  </a:lnTo>
                  <a:lnTo>
                    <a:pt x="217" y="1347"/>
                  </a:lnTo>
                  <a:lnTo>
                    <a:pt x="210" y="1341"/>
                  </a:lnTo>
                  <a:lnTo>
                    <a:pt x="196" y="1334"/>
                  </a:lnTo>
                  <a:lnTo>
                    <a:pt x="189" y="1334"/>
                  </a:lnTo>
                  <a:lnTo>
                    <a:pt x="176" y="1334"/>
                  </a:lnTo>
                  <a:lnTo>
                    <a:pt x="156" y="1347"/>
                  </a:lnTo>
                  <a:lnTo>
                    <a:pt x="149" y="1347"/>
                  </a:lnTo>
                  <a:lnTo>
                    <a:pt x="135" y="1341"/>
                  </a:lnTo>
                  <a:lnTo>
                    <a:pt x="122" y="1341"/>
                  </a:lnTo>
                  <a:lnTo>
                    <a:pt x="108" y="1341"/>
                  </a:lnTo>
                  <a:lnTo>
                    <a:pt x="108" y="1347"/>
                  </a:lnTo>
                  <a:lnTo>
                    <a:pt x="101" y="1341"/>
                  </a:lnTo>
                  <a:lnTo>
                    <a:pt x="95" y="1341"/>
                  </a:lnTo>
                  <a:lnTo>
                    <a:pt x="67" y="1341"/>
                  </a:lnTo>
                  <a:lnTo>
                    <a:pt x="61" y="1341"/>
                  </a:lnTo>
                  <a:lnTo>
                    <a:pt x="27" y="1334"/>
                  </a:lnTo>
                  <a:lnTo>
                    <a:pt x="7" y="1334"/>
                  </a:lnTo>
                  <a:lnTo>
                    <a:pt x="7" y="1327"/>
                  </a:lnTo>
                  <a:lnTo>
                    <a:pt x="0" y="1314"/>
                  </a:lnTo>
                  <a:lnTo>
                    <a:pt x="0" y="1300"/>
                  </a:lnTo>
                  <a:lnTo>
                    <a:pt x="0" y="1293"/>
                  </a:lnTo>
                  <a:lnTo>
                    <a:pt x="40" y="1266"/>
                  </a:lnTo>
                  <a:lnTo>
                    <a:pt x="54" y="1253"/>
                  </a:lnTo>
                  <a:lnTo>
                    <a:pt x="61" y="1246"/>
                  </a:lnTo>
                  <a:lnTo>
                    <a:pt x="88" y="1239"/>
                  </a:lnTo>
                  <a:lnTo>
                    <a:pt x="95" y="1239"/>
                  </a:lnTo>
                  <a:lnTo>
                    <a:pt x="101" y="1226"/>
                  </a:lnTo>
                  <a:lnTo>
                    <a:pt x="95" y="1205"/>
                  </a:lnTo>
                  <a:lnTo>
                    <a:pt x="88" y="1192"/>
                  </a:lnTo>
                  <a:lnTo>
                    <a:pt x="88" y="1185"/>
                  </a:lnTo>
                  <a:lnTo>
                    <a:pt x="81" y="1185"/>
                  </a:lnTo>
                  <a:lnTo>
                    <a:pt x="74" y="1178"/>
                  </a:lnTo>
                  <a:lnTo>
                    <a:pt x="67" y="1171"/>
                  </a:lnTo>
                  <a:lnTo>
                    <a:pt x="67" y="1165"/>
                  </a:lnTo>
                  <a:lnTo>
                    <a:pt x="61" y="1165"/>
                  </a:lnTo>
                  <a:lnTo>
                    <a:pt x="61" y="1158"/>
                  </a:lnTo>
                  <a:lnTo>
                    <a:pt x="61" y="1144"/>
                  </a:lnTo>
                  <a:lnTo>
                    <a:pt x="67" y="1151"/>
                  </a:lnTo>
                  <a:lnTo>
                    <a:pt x="74" y="1151"/>
                  </a:lnTo>
                  <a:lnTo>
                    <a:pt x="81" y="1144"/>
                  </a:lnTo>
                  <a:lnTo>
                    <a:pt x="88" y="1137"/>
                  </a:lnTo>
                  <a:lnTo>
                    <a:pt x="95" y="1137"/>
                  </a:lnTo>
                  <a:lnTo>
                    <a:pt x="95" y="1131"/>
                  </a:lnTo>
                  <a:lnTo>
                    <a:pt x="101" y="1131"/>
                  </a:lnTo>
                  <a:lnTo>
                    <a:pt x="95" y="1131"/>
                  </a:lnTo>
                  <a:lnTo>
                    <a:pt x="95" y="1124"/>
                  </a:lnTo>
                  <a:lnTo>
                    <a:pt x="101" y="1124"/>
                  </a:lnTo>
                  <a:lnTo>
                    <a:pt x="95" y="1110"/>
                  </a:lnTo>
                  <a:lnTo>
                    <a:pt x="108" y="1104"/>
                  </a:lnTo>
                  <a:lnTo>
                    <a:pt x="115" y="1097"/>
                  </a:lnTo>
                  <a:lnTo>
                    <a:pt x="128" y="1097"/>
                  </a:lnTo>
                  <a:lnTo>
                    <a:pt x="135" y="1097"/>
                  </a:lnTo>
                  <a:lnTo>
                    <a:pt x="142" y="1090"/>
                  </a:lnTo>
                  <a:lnTo>
                    <a:pt x="142" y="1083"/>
                  </a:lnTo>
                  <a:lnTo>
                    <a:pt x="149" y="1077"/>
                  </a:lnTo>
                  <a:lnTo>
                    <a:pt x="149" y="1070"/>
                  </a:lnTo>
                  <a:lnTo>
                    <a:pt x="149" y="1063"/>
                  </a:lnTo>
                  <a:lnTo>
                    <a:pt x="149" y="1056"/>
                  </a:lnTo>
                  <a:lnTo>
                    <a:pt x="142" y="1043"/>
                  </a:lnTo>
                  <a:lnTo>
                    <a:pt x="135" y="1043"/>
                  </a:lnTo>
                  <a:lnTo>
                    <a:pt x="135" y="1036"/>
                  </a:lnTo>
                  <a:lnTo>
                    <a:pt x="128" y="1036"/>
                  </a:lnTo>
                  <a:lnTo>
                    <a:pt x="128" y="1022"/>
                  </a:lnTo>
                  <a:lnTo>
                    <a:pt x="122" y="1022"/>
                  </a:lnTo>
                  <a:lnTo>
                    <a:pt x="122" y="1009"/>
                  </a:lnTo>
                  <a:lnTo>
                    <a:pt x="108" y="988"/>
                  </a:lnTo>
                  <a:lnTo>
                    <a:pt x="108" y="968"/>
                  </a:lnTo>
                  <a:lnTo>
                    <a:pt x="101" y="955"/>
                  </a:lnTo>
                  <a:lnTo>
                    <a:pt x="101" y="948"/>
                  </a:lnTo>
                  <a:lnTo>
                    <a:pt x="108" y="948"/>
                  </a:lnTo>
                  <a:lnTo>
                    <a:pt x="108" y="934"/>
                  </a:lnTo>
                  <a:lnTo>
                    <a:pt x="101" y="934"/>
                  </a:lnTo>
                  <a:lnTo>
                    <a:pt x="101" y="921"/>
                  </a:lnTo>
                  <a:lnTo>
                    <a:pt x="101" y="914"/>
                  </a:lnTo>
                  <a:lnTo>
                    <a:pt x="108" y="921"/>
                  </a:lnTo>
                  <a:lnTo>
                    <a:pt x="115" y="921"/>
                  </a:lnTo>
                  <a:lnTo>
                    <a:pt x="122" y="941"/>
                  </a:lnTo>
                  <a:lnTo>
                    <a:pt x="128" y="941"/>
                  </a:lnTo>
                  <a:lnTo>
                    <a:pt x="142" y="941"/>
                  </a:lnTo>
                  <a:lnTo>
                    <a:pt x="156" y="941"/>
                  </a:lnTo>
                  <a:lnTo>
                    <a:pt x="176" y="941"/>
                  </a:lnTo>
                  <a:lnTo>
                    <a:pt x="169" y="934"/>
                  </a:lnTo>
                  <a:lnTo>
                    <a:pt x="176" y="928"/>
                  </a:lnTo>
                  <a:lnTo>
                    <a:pt x="176" y="921"/>
                  </a:lnTo>
                  <a:lnTo>
                    <a:pt x="176" y="914"/>
                  </a:lnTo>
                  <a:lnTo>
                    <a:pt x="176" y="907"/>
                  </a:lnTo>
                  <a:lnTo>
                    <a:pt x="183" y="900"/>
                  </a:lnTo>
                  <a:lnTo>
                    <a:pt x="183" y="894"/>
                  </a:lnTo>
                  <a:lnTo>
                    <a:pt x="189" y="894"/>
                  </a:lnTo>
                  <a:lnTo>
                    <a:pt x="189" y="887"/>
                  </a:lnTo>
                  <a:lnTo>
                    <a:pt x="189" y="873"/>
                  </a:lnTo>
                  <a:lnTo>
                    <a:pt x="203" y="867"/>
                  </a:lnTo>
                  <a:lnTo>
                    <a:pt x="210" y="867"/>
                  </a:lnTo>
                  <a:lnTo>
                    <a:pt x="223" y="860"/>
                  </a:lnTo>
                  <a:lnTo>
                    <a:pt x="223" y="846"/>
                  </a:lnTo>
                  <a:lnTo>
                    <a:pt x="230" y="839"/>
                  </a:lnTo>
                  <a:lnTo>
                    <a:pt x="230" y="833"/>
                  </a:lnTo>
                  <a:lnTo>
                    <a:pt x="237" y="839"/>
                  </a:lnTo>
                  <a:lnTo>
                    <a:pt x="237" y="833"/>
                  </a:lnTo>
                  <a:lnTo>
                    <a:pt x="237" y="819"/>
                  </a:lnTo>
                  <a:lnTo>
                    <a:pt x="244" y="799"/>
                  </a:lnTo>
                  <a:lnTo>
                    <a:pt x="237" y="792"/>
                  </a:lnTo>
                  <a:lnTo>
                    <a:pt x="237" y="785"/>
                  </a:lnTo>
                  <a:lnTo>
                    <a:pt x="250" y="772"/>
                  </a:lnTo>
                  <a:lnTo>
                    <a:pt x="244" y="772"/>
                  </a:lnTo>
                  <a:lnTo>
                    <a:pt x="250" y="765"/>
                  </a:lnTo>
                  <a:lnTo>
                    <a:pt x="257" y="765"/>
                  </a:lnTo>
                  <a:lnTo>
                    <a:pt x="250" y="758"/>
                  </a:lnTo>
                  <a:lnTo>
                    <a:pt x="257" y="751"/>
                  </a:lnTo>
                  <a:lnTo>
                    <a:pt x="257" y="745"/>
                  </a:lnTo>
                  <a:lnTo>
                    <a:pt x="264" y="738"/>
                  </a:lnTo>
                  <a:lnTo>
                    <a:pt x="264" y="731"/>
                  </a:lnTo>
                  <a:lnTo>
                    <a:pt x="271" y="731"/>
                  </a:lnTo>
                  <a:lnTo>
                    <a:pt x="277" y="731"/>
                  </a:lnTo>
                  <a:lnTo>
                    <a:pt x="284" y="731"/>
                  </a:lnTo>
                  <a:lnTo>
                    <a:pt x="291" y="731"/>
                  </a:lnTo>
                  <a:lnTo>
                    <a:pt x="298" y="738"/>
                  </a:lnTo>
                  <a:lnTo>
                    <a:pt x="305" y="745"/>
                  </a:lnTo>
                  <a:lnTo>
                    <a:pt x="311" y="751"/>
                  </a:lnTo>
                  <a:lnTo>
                    <a:pt x="325" y="751"/>
                  </a:lnTo>
                  <a:lnTo>
                    <a:pt x="332" y="751"/>
                  </a:lnTo>
                  <a:lnTo>
                    <a:pt x="325" y="758"/>
                  </a:lnTo>
                  <a:lnTo>
                    <a:pt x="332" y="758"/>
                  </a:lnTo>
                  <a:lnTo>
                    <a:pt x="325" y="765"/>
                  </a:lnTo>
                  <a:lnTo>
                    <a:pt x="332" y="772"/>
                  </a:lnTo>
                  <a:lnTo>
                    <a:pt x="332" y="778"/>
                  </a:lnTo>
                  <a:lnTo>
                    <a:pt x="338" y="778"/>
                  </a:lnTo>
                  <a:lnTo>
                    <a:pt x="345" y="785"/>
                  </a:lnTo>
                  <a:lnTo>
                    <a:pt x="338" y="785"/>
                  </a:lnTo>
                  <a:lnTo>
                    <a:pt x="345" y="792"/>
                  </a:lnTo>
                  <a:lnTo>
                    <a:pt x="366" y="785"/>
                  </a:lnTo>
                  <a:lnTo>
                    <a:pt x="372" y="778"/>
                  </a:lnTo>
                  <a:lnTo>
                    <a:pt x="372" y="785"/>
                  </a:lnTo>
                  <a:lnTo>
                    <a:pt x="379" y="785"/>
                  </a:lnTo>
                  <a:lnTo>
                    <a:pt x="393" y="785"/>
                  </a:lnTo>
                  <a:lnTo>
                    <a:pt x="393" y="792"/>
                  </a:lnTo>
                  <a:lnTo>
                    <a:pt x="399" y="792"/>
                  </a:lnTo>
                  <a:lnTo>
                    <a:pt x="406" y="799"/>
                  </a:lnTo>
                  <a:lnTo>
                    <a:pt x="413" y="799"/>
                  </a:lnTo>
                  <a:lnTo>
                    <a:pt x="420" y="806"/>
                  </a:lnTo>
                  <a:lnTo>
                    <a:pt x="426" y="799"/>
                  </a:lnTo>
                  <a:lnTo>
                    <a:pt x="433" y="806"/>
                  </a:lnTo>
                  <a:lnTo>
                    <a:pt x="440" y="785"/>
                  </a:lnTo>
                  <a:lnTo>
                    <a:pt x="433" y="785"/>
                  </a:lnTo>
                  <a:lnTo>
                    <a:pt x="433" y="778"/>
                  </a:lnTo>
                  <a:lnTo>
                    <a:pt x="426" y="765"/>
                  </a:lnTo>
                  <a:lnTo>
                    <a:pt x="433" y="745"/>
                  </a:lnTo>
                  <a:lnTo>
                    <a:pt x="433" y="738"/>
                  </a:lnTo>
                  <a:lnTo>
                    <a:pt x="433" y="731"/>
                  </a:lnTo>
                  <a:lnTo>
                    <a:pt x="433" y="724"/>
                  </a:lnTo>
                  <a:lnTo>
                    <a:pt x="433" y="718"/>
                  </a:lnTo>
                  <a:lnTo>
                    <a:pt x="433" y="711"/>
                  </a:lnTo>
                  <a:lnTo>
                    <a:pt x="433" y="704"/>
                  </a:lnTo>
                  <a:lnTo>
                    <a:pt x="440" y="704"/>
                  </a:lnTo>
                  <a:lnTo>
                    <a:pt x="440" y="697"/>
                  </a:lnTo>
                  <a:lnTo>
                    <a:pt x="447" y="690"/>
                  </a:lnTo>
                  <a:lnTo>
                    <a:pt x="440" y="690"/>
                  </a:lnTo>
                  <a:lnTo>
                    <a:pt x="440" y="684"/>
                  </a:lnTo>
                  <a:lnTo>
                    <a:pt x="447" y="677"/>
                  </a:lnTo>
                  <a:lnTo>
                    <a:pt x="440" y="670"/>
                  </a:lnTo>
                  <a:lnTo>
                    <a:pt x="440" y="663"/>
                  </a:lnTo>
                  <a:lnTo>
                    <a:pt x="447" y="657"/>
                  </a:lnTo>
                  <a:lnTo>
                    <a:pt x="454" y="657"/>
                  </a:lnTo>
                  <a:lnTo>
                    <a:pt x="460" y="629"/>
                  </a:lnTo>
                  <a:lnTo>
                    <a:pt x="454" y="623"/>
                  </a:lnTo>
                  <a:lnTo>
                    <a:pt x="454" y="616"/>
                  </a:lnTo>
                  <a:lnTo>
                    <a:pt x="454" y="609"/>
                  </a:lnTo>
                  <a:lnTo>
                    <a:pt x="460" y="602"/>
                  </a:lnTo>
                  <a:lnTo>
                    <a:pt x="481" y="582"/>
                  </a:lnTo>
                  <a:lnTo>
                    <a:pt x="487" y="575"/>
                  </a:lnTo>
                  <a:lnTo>
                    <a:pt x="494" y="569"/>
                  </a:lnTo>
                  <a:lnTo>
                    <a:pt x="508" y="562"/>
                  </a:lnTo>
                  <a:lnTo>
                    <a:pt x="515" y="548"/>
                  </a:lnTo>
                  <a:lnTo>
                    <a:pt x="515" y="541"/>
                  </a:lnTo>
                  <a:lnTo>
                    <a:pt x="528" y="535"/>
                  </a:lnTo>
                  <a:lnTo>
                    <a:pt x="535" y="528"/>
                  </a:lnTo>
                  <a:lnTo>
                    <a:pt x="548" y="521"/>
                  </a:lnTo>
                  <a:lnTo>
                    <a:pt x="555" y="521"/>
                  </a:lnTo>
                  <a:lnTo>
                    <a:pt x="569" y="501"/>
                  </a:lnTo>
                  <a:lnTo>
                    <a:pt x="575" y="501"/>
                  </a:lnTo>
                  <a:lnTo>
                    <a:pt x="603" y="501"/>
                  </a:lnTo>
                  <a:lnTo>
                    <a:pt x="616" y="487"/>
                  </a:lnTo>
                  <a:lnTo>
                    <a:pt x="616" y="480"/>
                  </a:lnTo>
                  <a:lnTo>
                    <a:pt x="616" y="474"/>
                  </a:lnTo>
                  <a:lnTo>
                    <a:pt x="616" y="467"/>
                  </a:lnTo>
                  <a:lnTo>
                    <a:pt x="630" y="467"/>
                  </a:lnTo>
                  <a:lnTo>
                    <a:pt x="636" y="467"/>
                  </a:lnTo>
                  <a:lnTo>
                    <a:pt x="643" y="467"/>
                  </a:lnTo>
                  <a:lnTo>
                    <a:pt x="657" y="460"/>
                  </a:lnTo>
                  <a:lnTo>
                    <a:pt x="657" y="453"/>
                  </a:lnTo>
                  <a:lnTo>
                    <a:pt x="657" y="447"/>
                  </a:lnTo>
                  <a:lnTo>
                    <a:pt x="664" y="453"/>
                  </a:lnTo>
                  <a:lnTo>
                    <a:pt x="670" y="460"/>
                  </a:lnTo>
                  <a:lnTo>
                    <a:pt x="677" y="460"/>
                  </a:lnTo>
                  <a:lnTo>
                    <a:pt x="691" y="453"/>
                  </a:lnTo>
                  <a:lnTo>
                    <a:pt x="704" y="453"/>
                  </a:lnTo>
                  <a:lnTo>
                    <a:pt x="711" y="453"/>
                  </a:lnTo>
                  <a:lnTo>
                    <a:pt x="704" y="440"/>
                  </a:lnTo>
                  <a:lnTo>
                    <a:pt x="711" y="440"/>
                  </a:lnTo>
                  <a:lnTo>
                    <a:pt x="704" y="433"/>
                  </a:lnTo>
                  <a:lnTo>
                    <a:pt x="711" y="426"/>
                  </a:lnTo>
                  <a:lnTo>
                    <a:pt x="691" y="413"/>
                  </a:lnTo>
                  <a:lnTo>
                    <a:pt x="697" y="406"/>
                  </a:lnTo>
                  <a:lnTo>
                    <a:pt x="697" y="392"/>
                  </a:lnTo>
                  <a:lnTo>
                    <a:pt x="691" y="392"/>
                  </a:lnTo>
                  <a:lnTo>
                    <a:pt x="691" y="386"/>
                  </a:lnTo>
                  <a:lnTo>
                    <a:pt x="697" y="386"/>
                  </a:lnTo>
                  <a:lnTo>
                    <a:pt x="697" y="372"/>
                  </a:lnTo>
                  <a:lnTo>
                    <a:pt x="691" y="352"/>
                  </a:lnTo>
                  <a:lnTo>
                    <a:pt x="677" y="345"/>
                  </a:lnTo>
                  <a:lnTo>
                    <a:pt x="677" y="325"/>
                  </a:lnTo>
                  <a:lnTo>
                    <a:pt x="691" y="331"/>
                  </a:lnTo>
                  <a:lnTo>
                    <a:pt x="704" y="338"/>
                  </a:lnTo>
                  <a:lnTo>
                    <a:pt x="711" y="338"/>
                  </a:lnTo>
                  <a:lnTo>
                    <a:pt x="718" y="331"/>
                  </a:lnTo>
                  <a:lnTo>
                    <a:pt x="724" y="338"/>
                  </a:lnTo>
                  <a:lnTo>
                    <a:pt x="745" y="338"/>
                  </a:lnTo>
                  <a:lnTo>
                    <a:pt x="752" y="325"/>
                  </a:lnTo>
                  <a:lnTo>
                    <a:pt x="745" y="318"/>
                  </a:lnTo>
                  <a:lnTo>
                    <a:pt x="745" y="311"/>
                  </a:lnTo>
                  <a:lnTo>
                    <a:pt x="745" y="298"/>
                  </a:lnTo>
                  <a:lnTo>
                    <a:pt x="738" y="298"/>
                  </a:lnTo>
                  <a:lnTo>
                    <a:pt x="738" y="291"/>
                  </a:lnTo>
                  <a:lnTo>
                    <a:pt x="738" y="284"/>
                  </a:lnTo>
                  <a:lnTo>
                    <a:pt x="738" y="257"/>
                  </a:lnTo>
                  <a:lnTo>
                    <a:pt x="745" y="237"/>
                  </a:lnTo>
                  <a:lnTo>
                    <a:pt x="752" y="237"/>
                  </a:lnTo>
                  <a:lnTo>
                    <a:pt x="752" y="230"/>
                  </a:lnTo>
                  <a:lnTo>
                    <a:pt x="752" y="223"/>
                  </a:lnTo>
                  <a:lnTo>
                    <a:pt x="765" y="203"/>
                  </a:lnTo>
                  <a:lnTo>
                    <a:pt x="765" y="196"/>
                  </a:lnTo>
                  <a:lnTo>
                    <a:pt x="772" y="189"/>
                  </a:lnTo>
                  <a:lnTo>
                    <a:pt x="779" y="162"/>
                  </a:lnTo>
                  <a:lnTo>
                    <a:pt x="765" y="149"/>
                  </a:lnTo>
                  <a:lnTo>
                    <a:pt x="758" y="149"/>
                  </a:lnTo>
                  <a:lnTo>
                    <a:pt x="765" y="142"/>
                  </a:lnTo>
                  <a:lnTo>
                    <a:pt x="758" y="135"/>
                  </a:lnTo>
                  <a:lnTo>
                    <a:pt x="758" y="121"/>
                  </a:lnTo>
                  <a:lnTo>
                    <a:pt x="765" y="101"/>
                  </a:lnTo>
                  <a:lnTo>
                    <a:pt x="765" y="94"/>
                  </a:lnTo>
                  <a:lnTo>
                    <a:pt x="765" y="88"/>
                  </a:lnTo>
                  <a:lnTo>
                    <a:pt x="758" y="67"/>
                  </a:lnTo>
                  <a:lnTo>
                    <a:pt x="765" y="47"/>
                  </a:lnTo>
                  <a:lnTo>
                    <a:pt x="765" y="40"/>
                  </a:lnTo>
                  <a:lnTo>
                    <a:pt x="779" y="40"/>
                  </a:lnTo>
                  <a:lnTo>
                    <a:pt x="792" y="40"/>
                  </a:lnTo>
                  <a:lnTo>
                    <a:pt x="799" y="33"/>
                  </a:lnTo>
                  <a:lnTo>
                    <a:pt x="806" y="27"/>
                  </a:lnTo>
                  <a:lnTo>
                    <a:pt x="840" y="0"/>
                  </a:lnTo>
                  <a:lnTo>
                    <a:pt x="860" y="20"/>
                  </a:lnTo>
                  <a:lnTo>
                    <a:pt x="874" y="33"/>
                  </a:lnTo>
                  <a:lnTo>
                    <a:pt x="880" y="27"/>
                  </a:lnTo>
                  <a:lnTo>
                    <a:pt x="887" y="33"/>
                  </a:lnTo>
                  <a:lnTo>
                    <a:pt x="894" y="27"/>
                  </a:lnTo>
                  <a:lnTo>
                    <a:pt x="907" y="27"/>
                  </a:lnTo>
                  <a:lnTo>
                    <a:pt x="914" y="20"/>
                  </a:lnTo>
                  <a:lnTo>
                    <a:pt x="921" y="20"/>
                  </a:lnTo>
                  <a:lnTo>
                    <a:pt x="921" y="27"/>
                  </a:lnTo>
                  <a:lnTo>
                    <a:pt x="928" y="33"/>
                  </a:lnTo>
                  <a:lnTo>
                    <a:pt x="934" y="33"/>
                  </a:lnTo>
                  <a:lnTo>
                    <a:pt x="934" y="40"/>
                  </a:lnTo>
                  <a:lnTo>
                    <a:pt x="941" y="47"/>
                  </a:lnTo>
                  <a:lnTo>
                    <a:pt x="955" y="47"/>
                  </a:lnTo>
                  <a:lnTo>
                    <a:pt x="955" y="54"/>
                  </a:lnTo>
                  <a:lnTo>
                    <a:pt x="962" y="47"/>
                  </a:lnTo>
                  <a:lnTo>
                    <a:pt x="962" y="40"/>
                  </a:lnTo>
                  <a:lnTo>
                    <a:pt x="968" y="40"/>
                  </a:lnTo>
                  <a:lnTo>
                    <a:pt x="975" y="40"/>
                  </a:lnTo>
                  <a:lnTo>
                    <a:pt x="982" y="40"/>
                  </a:lnTo>
                  <a:lnTo>
                    <a:pt x="989" y="47"/>
                  </a:lnTo>
                  <a:lnTo>
                    <a:pt x="995" y="47"/>
                  </a:lnTo>
                  <a:lnTo>
                    <a:pt x="1009" y="54"/>
                  </a:lnTo>
                  <a:lnTo>
                    <a:pt x="1022" y="40"/>
                  </a:lnTo>
                  <a:lnTo>
                    <a:pt x="1029" y="47"/>
                  </a:lnTo>
                  <a:lnTo>
                    <a:pt x="1036" y="40"/>
                  </a:lnTo>
                  <a:lnTo>
                    <a:pt x="1043" y="47"/>
                  </a:lnTo>
                  <a:lnTo>
                    <a:pt x="1050" y="54"/>
                  </a:lnTo>
                  <a:lnTo>
                    <a:pt x="1050" y="67"/>
                  </a:lnTo>
                  <a:lnTo>
                    <a:pt x="1043" y="74"/>
                  </a:lnTo>
                  <a:lnTo>
                    <a:pt x="1036" y="88"/>
                  </a:lnTo>
                  <a:lnTo>
                    <a:pt x="1029" y="108"/>
                  </a:lnTo>
                  <a:lnTo>
                    <a:pt x="1036" y="115"/>
                  </a:lnTo>
                  <a:lnTo>
                    <a:pt x="1029" y="128"/>
                  </a:lnTo>
                  <a:lnTo>
                    <a:pt x="1022" y="162"/>
                  </a:lnTo>
                  <a:lnTo>
                    <a:pt x="1029" y="169"/>
                  </a:lnTo>
                  <a:lnTo>
                    <a:pt x="1029" y="196"/>
                  </a:lnTo>
                  <a:lnTo>
                    <a:pt x="1036" y="216"/>
                  </a:lnTo>
                  <a:lnTo>
                    <a:pt x="1029" y="223"/>
                  </a:lnTo>
                  <a:lnTo>
                    <a:pt x="1022" y="223"/>
                  </a:lnTo>
                  <a:lnTo>
                    <a:pt x="1022" y="237"/>
                  </a:lnTo>
                  <a:lnTo>
                    <a:pt x="1022" y="243"/>
                  </a:lnTo>
                  <a:lnTo>
                    <a:pt x="1022" y="250"/>
                  </a:lnTo>
                  <a:lnTo>
                    <a:pt x="1022" y="257"/>
                  </a:lnTo>
                  <a:lnTo>
                    <a:pt x="1022" y="264"/>
                  </a:lnTo>
                  <a:lnTo>
                    <a:pt x="1022" y="277"/>
                  </a:lnTo>
                  <a:lnTo>
                    <a:pt x="1022" y="284"/>
                  </a:lnTo>
                  <a:lnTo>
                    <a:pt x="1029" y="298"/>
                  </a:lnTo>
                  <a:lnTo>
                    <a:pt x="1036" y="304"/>
                  </a:lnTo>
                  <a:lnTo>
                    <a:pt x="1036" y="311"/>
                  </a:lnTo>
                  <a:lnTo>
                    <a:pt x="1043" y="311"/>
                  </a:lnTo>
                  <a:lnTo>
                    <a:pt x="1050" y="318"/>
                  </a:lnTo>
                  <a:lnTo>
                    <a:pt x="1050" y="331"/>
                  </a:lnTo>
                  <a:lnTo>
                    <a:pt x="1056" y="338"/>
                  </a:lnTo>
                  <a:lnTo>
                    <a:pt x="1056" y="345"/>
                  </a:lnTo>
                  <a:lnTo>
                    <a:pt x="1063" y="352"/>
                  </a:lnTo>
                  <a:lnTo>
                    <a:pt x="1070" y="359"/>
                  </a:lnTo>
                  <a:lnTo>
                    <a:pt x="1077" y="365"/>
                  </a:lnTo>
                  <a:lnTo>
                    <a:pt x="1070" y="372"/>
                  </a:lnTo>
                  <a:lnTo>
                    <a:pt x="1077" y="372"/>
                  </a:lnTo>
                  <a:lnTo>
                    <a:pt x="1111" y="426"/>
                  </a:lnTo>
                  <a:lnTo>
                    <a:pt x="1111" y="433"/>
                  </a:lnTo>
                  <a:lnTo>
                    <a:pt x="1151" y="487"/>
                  </a:lnTo>
                  <a:lnTo>
                    <a:pt x="1158" y="487"/>
                  </a:lnTo>
                  <a:lnTo>
                    <a:pt x="1165" y="501"/>
                  </a:lnTo>
                  <a:lnTo>
                    <a:pt x="1172" y="521"/>
                  </a:lnTo>
                  <a:lnTo>
                    <a:pt x="1172" y="528"/>
                  </a:lnTo>
                  <a:lnTo>
                    <a:pt x="1205" y="548"/>
                  </a:lnTo>
                  <a:lnTo>
                    <a:pt x="1205" y="528"/>
                  </a:lnTo>
                  <a:lnTo>
                    <a:pt x="1219" y="528"/>
                  </a:lnTo>
                  <a:lnTo>
                    <a:pt x="1232" y="535"/>
                  </a:lnTo>
                  <a:lnTo>
                    <a:pt x="1273" y="535"/>
                  </a:lnTo>
                  <a:lnTo>
                    <a:pt x="1300" y="562"/>
                  </a:lnTo>
                  <a:lnTo>
                    <a:pt x="1341" y="582"/>
                  </a:lnTo>
                  <a:lnTo>
                    <a:pt x="1375" y="616"/>
                  </a:lnTo>
                  <a:lnTo>
                    <a:pt x="1368" y="616"/>
                  </a:lnTo>
                  <a:lnTo>
                    <a:pt x="1361" y="616"/>
                  </a:lnTo>
                  <a:lnTo>
                    <a:pt x="1354" y="636"/>
                  </a:lnTo>
                  <a:close/>
                </a:path>
              </a:pathLst>
            </a:custGeom>
            <a:solidFill>
              <a:srgbClr val="001F5A"/>
            </a:solidFill>
            <a:ln w="1" cap="sq">
              <a:solidFill>
                <a:srgbClr val="7F7F7F"/>
              </a:solidFill>
              <a:prstDash val="solid"/>
              <a:miter lim="800000"/>
              <a:headEnd/>
              <a:tailEnd/>
            </a:ln>
          </p:spPr>
          <p:txBody>
            <a:bodyPr lIns="100796" tIns="50398" rIns="100796" bIns="50398"/>
            <a:lstStyle/>
            <a:p>
              <a:endParaRPr lang="es-ES" sz="2004" dirty="0"/>
            </a:p>
          </p:txBody>
        </p:sp>
        <p:sp>
          <p:nvSpPr>
            <p:cNvPr id="8210" name="granda">
              <a:extLst>
                <a:ext uri="{FF2B5EF4-FFF2-40B4-BE49-F238E27FC236}">
                  <a16:creationId xmlns:a16="http://schemas.microsoft.com/office/drawing/2014/main" id="{A938CC97-DCE6-2172-980D-4E0DE98A77B4}"/>
                </a:ext>
              </a:extLst>
            </p:cNvPr>
            <p:cNvSpPr>
              <a:spLocks/>
            </p:cNvSpPr>
            <p:nvPr/>
          </p:nvSpPr>
          <p:spPr bwMode="auto">
            <a:xfrm>
              <a:off x="13889054" y="8014954"/>
              <a:ext cx="716999" cy="640964"/>
            </a:xfrm>
            <a:custGeom>
              <a:avLst/>
              <a:gdLst>
                <a:gd name="T0" fmla="*/ 2147483647 w 1924"/>
                <a:gd name="T1" fmla="*/ 2147483647 h 1578"/>
                <a:gd name="T2" fmla="*/ 2147483647 w 1924"/>
                <a:gd name="T3" fmla="*/ 2147483647 h 1578"/>
                <a:gd name="T4" fmla="*/ 2147483647 w 1924"/>
                <a:gd name="T5" fmla="*/ 2147483647 h 1578"/>
                <a:gd name="T6" fmla="*/ 2147483647 w 1924"/>
                <a:gd name="T7" fmla="*/ 2147483647 h 1578"/>
                <a:gd name="T8" fmla="*/ 2147483647 w 1924"/>
                <a:gd name="T9" fmla="*/ 2147483647 h 1578"/>
                <a:gd name="T10" fmla="*/ 2147483647 w 1924"/>
                <a:gd name="T11" fmla="*/ 2147483647 h 1578"/>
                <a:gd name="T12" fmla="*/ 2147483647 w 1924"/>
                <a:gd name="T13" fmla="*/ 2147483647 h 1578"/>
                <a:gd name="T14" fmla="*/ 2147483647 w 1924"/>
                <a:gd name="T15" fmla="*/ 2147483647 h 1578"/>
                <a:gd name="T16" fmla="*/ 2147483647 w 1924"/>
                <a:gd name="T17" fmla="*/ 2147483647 h 1578"/>
                <a:gd name="T18" fmla="*/ 2147483647 w 1924"/>
                <a:gd name="T19" fmla="*/ 2147483647 h 1578"/>
                <a:gd name="T20" fmla="*/ 2147483647 w 1924"/>
                <a:gd name="T21" fmla="*/ 2147483647 h 1578"/>
                <a:gd name="T22" fmla="*/ 2147483647 w 1924"/>
                <a:gd name="T23" fmla="*/ 2147483647 h 1578"/>
                <a:gd name="T24" fmla="*/ 2147483647 w 1924"/>
                <a:gd name="T25" fmla="*/ 2147483647 h 1578"/>
                <a:gd name="T26" fmla="*/ 2147483647 w 1924"/>
                <a:gd name="T27" fmla="*/ 2147483647 h 1578"/>
                <a:gd name="T28" fmla="*/ 2147483647 w 1924"/>
                <a:gd name="T29" fmla="*/ 2147483647 h 1578"/>
                <a:gd name="T30" fmla="*/ 2147483647 w 1924"/>
                <a:gd name="T31" fmla="*/ 2147483647 h 1578"/>
                <a:gd name="T32" fmla="*/ 2147483647 w 1924"/>
                <a:gd name="T33" fmla="*/ 2147483647 h 1578"/>
                <a:gd name="T34" fmla="*/ 2147483647 w 1924"/>
                <a:gd name="T35" fmla="*/ 2147483647 h 1578"/>
                <a:gd name="T36" fmla="*/ 2147483647 w 1924"/>
                <a:gd name="T37" fmla="*/ 2147483647 h 1578"/>
                <a:gd name="T38" fmla="*/ 2147483647 w 1924"/>
                <a:gd name="T39" fmla="*/ 2147483647 h 1578"/>
                <a:gd name="T40" fmla="*/ 2147483647 w 1924"/>
                <a:gd name="T41" fmla="*/ 2147483647 h 1578"/>
                <a:gd name="T42" fmla="*/ 2147483647 w 1924"/>
                <a:gd name="T43" fmla="*/ 2147483647 h 1578"/>
                <a:gd name="T44" fmla="*/ 2147483647 w 1924"/>
                <a:gd name="T45" fmla="*/ 2147483647 h 1578"/>
                <a:gd name="T46" fmla="*/ 2147483647 w 1924"/>
                <a:gd name="T47" fmla="*/ 2147483647 h 1578"/>
                <a:gd name="T48" fmla="*/ 2147483647 w 1924"/>
                <a:gd name="T49" fmla="*/ 2147483647 h 1578"/>
                <a:gd name="T50" fmla="*/ 2147483647 w 1924"/>
                <a:gd name="T51" fmla="*/ 2147483647 h 1578"/>
                <a:gd name="T52" fmla="*/ 2147483647 w 1924"/>
                <a:gd name="T53" fmla="*/ 2147483647 h 1578"/>
                <a:gd name="T54" fmla="*/ 2147483647 w 1924"/>
                <a:gd name="T55" fmla="*/ 2147483647 h 1578"/>
                <a:gd name="T56" fmla="*/ 2147483647 w 1924"/>
                <a:gd name="T57" fmla="*/ 2147483647 h 1578"/>
                <a:gd name="T58" fmla="*/ 2147483647 w 1924"/>
                <a:gd name="T59" fmla="*/ 2147483647 h 1578"/>
                <a:gd name="T60" fmla="*/ 2147483647 w 1924"/>
                <a:gd name="T61" fmla="*/ 2147483647 h 1578"/>
                <a:gd name="T62" fmla="*/ 2147483647 w 1924"/>
                <a:gd name="T63" fmla="*/ 2147483647 h 1578"/>
                <a:gd name="T64" fmla="*/ 2147483647 w 1924"/>
                <a:gd name="T65" fmla="*/ 2147483647 h 1578"/>
                <a:gd name="T66" fmla="*/ 2147483647 w 1924"/>
                <a:gd name="T67" fmla="*/ 2147483647 h 1578"/>
                <a:gd name="T68" fmla="*/ 2147483647 w 1924"/>
                <a:gd name="T69" fmla="*/ 2147483647 h 1578"/>
                <a:gd name="T70" fmla="*/ 2132883936 w 1924"/>
                <a:gd name="T71" fmla="*/ 2147483647 h 1578"/>
                <a:gd name="T72" fmla="*/ 2132883936 w 1924"/>
                <a:gd name="T73" fmla="*/ 2147483647 h 1578"/>
                <a:gd name="T74" fmla="*/ 2147483647 w 1924"/>
                <a:gd name="T75" fmla="*/ 2147483647 h 1578"/>
                <a:gd name="T76" fmla="*/ 2147483647 w 1924"/>
                <a:gd name="T77" fmla="*/ 2147483647 h 1578"/>
                <a:gd name="T78" fmla="*/ 2147483647 w 1924"/>
                <a:gd name="T79" fmla="*/ 2147483647 h 1578"/>
                <a:gd name="T80" fmla="*/ 2147483647 w 1924"/>
                <a:gd name="T81" fmla="*/ 2147483647 h 1578"/>
                <a:gd name="T82" fmla="*/ 2147483647 w 1924"/>
                <a:gd name="T83" fmla="*/ 2147483647 h 1578"/>
                <a:gd name="T84" fmla="*/ 2147483647 w 1924"/>
                <a:gd name="T85" fmla="*/ 2147483647 h 1578"/>
                <a:gd name="T86" fmla="*/ 2147483647 w 1924"/>
                <a:gd name="T87" fmla="*/ 2147483647 h 1578"/>
                <a:gd name="T88" fmla="*/ 2147483647 w 1924"/>
                <a:gd name="T89" fmla="*/ 2147483647 h 1578"/>
                <a:gd name="T90" fmla="*/ 2147483647 w 1924"/>
                <a:gd name="T91" fmla="*/ 2147483647 h 1578"/>
                <a:gd name="T92" fmla="*/ 2147483647 w 1924"/>
                <a:gd name="T93" fmla="*/ 2147483647 h 1578"/>
                <a:gd name="T94" fmla="*/ 2147483647 w 1924"/>
                <a:gd name="T95" fmla="*/ 2147483647 h 1578"/>
                <a:gd name="T96" fmla="*/ 2147483647 w 1924"/>
                <a:gd name="T97" fmla="*/ 2147483647 h 1578"/>
                <a:gd name="T98" fmla="*/ 2147483647 w 1924"/>
                <a:gd name="T99" fmla="*/ 2147483647 h 1578"/>
                <a:gd name="T100" fmla="*/ 2147483647 w 1924"/>
                <a:gd name="T101" fmla="*/ 2147483647 h 1578"/>
                <a:gd name="T102" fmla="*/ 2147483647 w 1924"/>
                <a:gd name="T103" fmla="*/ 2147483647 h 1578"/>
                <a:gd name="T104" fmla="*/ 2147483647 w 1924"/>
                <a:gd name="T105" fmla="*/ 2147483647 h 1578"/>
                <a:gd name="T106" fmla="*/ 2147483647 w 1924"/>
                <a:gd name="T107" fmla="*/ 2147483647 h 1578"/>
                <a:gd name="T108" fmla="*/ 2147483647 w 1924"/>
                <a:gd name="T109" fmla="*/ 2147483647 h 1578"/>
                <a:gd name="T110" fmla="*/ 2147483647 w 1924"/>
                <a:gd name="T111" fmla="*/ 2147483647 h 1578"/>
                <a:gd name="T112" fmla="*/ 2147483647 w 1924"/>
                <a:gd name="T113" fmla="*/ 2147483647 h 1578"/>
                <a:gd name="T114" fmla="*/ 2147483647 w 1924"/>
                <a:gd name="T115" fmla="*/ 2147483647 h 1578"/>
                <a:gd name="T116" fmla="*/ 2147483647 w 1924"/>
                <a:gd name="T117" fmla="*/ 0 h 1578"/>
                <a:gd name="T118" fmla="*/ 2147483647 w 1924"/>
                <a:gd name="T119" fmla="*/ 2147483647 h 1578"/>
                <a:gd name="T120" fmla="*/ 2147483647 w 1924"/>
                <a:gd name="T121" fmla="*/ 2147483647 h 157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924"/>
                <a:gd name="T184" fmla="*/ 0 h 1578"/>
                <a:gd name="T185" fmla="*/ 1924 w 1924"/>
                <a:gd name="T186" fmla="*/ 1578 h 157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924" h="1578">
                  <a:moveTo>
                    <a:pt x="1842" y="88"/>
                  </a:moveTo>
                  <a:lnTo>
                    <a:pt x="1842" y="101"/>
                  </a:lnTo>
                  <a:lnTo>
                    <a:pt x="1863" y="135"/>
                  </a:lnTo>
                  <a:lnTo>
                    <a:pt x="1869" y="142"/>
                  </a:lnTo>
                  <a:lnTo>
                    <a:pt x="1876" y="149"/>
                  </a:lnTo>
                  <a:lnTo>
                    <a:pt x="1883" y="162"/>
                  </a:lnTo>
                  <a:lnTo>
                    <a:pt x="1896" y="169"/>
                  </a:lnTo>
                  <a:lnTo>
                    <a:pt x="1903" y="176"/>
                  </a:lnTo>
                  <a:lnTo>
                    <a:pt x="1910" y="176"/>
                  </a:lnTo>
                  <a:lnTo>
                    <a:pt x="1924" y="183"/>
                  </a:lnTo>
                  <a:lnTo>
                    <a:pt x="1890" y="210"/>
                  </a:lnTo>
                  <a:lnTo>
                    <a:pt x="1883" y="216"/>
                  </a:lnTo>
                  <a:lnTo>
                    <a:pt x="1876" y="223"/>
                  </a:lnTo>
                  <a:lnTo>
                    <a:pt x="1863" y="223"/>
                  </a:lnTo>
                  <a:lnTo>
                    <a:pt x="1849" y="223"/>
                  </a:lnTo>
                  <a:lnTo>
                    <a:pt x="1849" y="230"/>
                  </a:lnTo>
                  <a:lnTo>
                    <a:pt x="1842" y="250"/>
                  </a:lnTo>
                  <a:lnTo>
                    <a:pt x="1849" y="271"/>
                  </a:lnTo>
                  <a:lnTo>
                    <a:pt x="1849" y="277"/>
                  </a:lnTo>
                  <a:lnTo>
                    <a:pt x="1849" y="284"/>
                  </a:lnTo>
                  <a:lnTo>
                    <a:pt x="1842" y="305"/>
                  </a:lnTo>
                  <a:lnTo>
                    <a:pt x="1842" y="318"/>
                  </a:lnTo>
                  <a:lnTo>
                    <a:pt x="1849" y="325"/>
                  </a:lnTo>
                  <a:lnTo>
                    <a:pt x="1842" y="332"/>
                  </a:lnTo>
                  <a:lnTo>
                    <a:pt x="1849" y="332"/>
                  </a:lnTo>
                  <a:lnTo>
                    <a:pt x="1863" y="345"/>
                  </a:lnTo>
                  <a:lnTo>
                    <a:pt x="1856" y="372"/>
                  </a:lnTo>
                  <a:lnTo>
                    <a:pt x="1849" y="379"/>
                  </a:lnTo>
                  <a:lnTo>
                    <a:pt x="1849" y="386"/>
                  </a:lnTo>
                  <a:lnTo>
                    <a:pt x="1836" y="406"/>
                  </a:lnTo>
                  <a:lnTo>
                    <a:pt x="1836" y="413"/>
                  </a:lnTo>
                  <a:lnTo>
                    <a:pt x="1836" y="420"/>
                  </a:lnTo>
                  <a:lnTo>
                    <a:pt x="1829" y="420"/>
                  </a:lnTo>
                  <a:lnTo>
                    <a:pt x="1822" y="440"/>
                  </a:lnTo>
                  <a:lnTo>
                    <a:pt x="1822" y="467"/>
                  </a:lnTo>
                  <a:lnTo>
                    <a:pt x="1822" y="474"/>
                  </a:lnTo>
                  <a:lnTo>
                    <a:pt x="1822" y="481"/>
                  </a:lnTo>
                  <a:lnTo>
                    <a:pt x="1829" y="481"/>
                  </a:lnTo>
                  <a:lnTo>
                    <a:pt x="1829" y="494"/>
                  </a:lnTo>
                  <a:lnTo>
                    <a:pt x="1829" y="501"/>
                  </a:lnTo>
                  <a:lnTo>
                    <a:pt x="1836" y="508"/>
                  </a:lnTo>
                  <a:lnTo>
                    <a:pt x="1829" y="521"/>
                  </a:lnTo>
                  <a:lnTo>
                    <a:pt x="1808" y="521"/>
                  </a:lnTo>
                  <a:lnTo>
                    <a:pt x="1802" y="515"/>
                  </a:lnTo>
                  <a:lnTo>
                    <a:pt x="1795" y="521"/>
                  </a:lnTo>
                  <a:lnTo>
                    <a:pt x="1788" y="521"/>
                  </a:lnTo>
                  <a:lnTo>
                    <a:pt x="1775" y="515"/>
                  </a:lnTo>
                  <a:lnTo>
                    <a:pt x="1761" y="508"/>
                  </a:lnTo>
                  <a:lnTo>
                    <a:pt x="1761" y="528"/>
                  </a:lnTo>
                  <a:lnTo>
                    <a:pt x="1775" y="535"/>
                  </a:lnTo>
                  <a:lnTo>
                    <a:pt x="1781" y="555"/>
                  </a:lnTo>
                  <a:lnTo>
                    <a:pt x="1781" y="569"/>
                  </a:lnTo>
                  <a:lnTo>
                    <a:pt x="1775" y="569"/>
                  </a:lnTo>
                  <a:lnTo>
                    <a:pt x="1775" y="575"/>
                  </a:lnTo>
                  <a:lnTo>
                    <a:pt x="1781" y="575"/>
                  </a:lnTo>
                  <a:lnTo>
                    <a:pt x="1781" y="589"/>
                  </a:lnTo>
                  <a:lnTo>
                    <a:pt x="1775" y="596"/>
                  </a:lnTo>
                  <a:lnTo>
                    <a:pt x="1795" y="609"/>
                  </a:lnTo>
                  <a:lnTo>
                    <a:pt x="1788" y="616"/>
                  </a:lnTo>
                  <a:lnTo>
                    <a:pt x="1795" y="623"/>
                  </a:lnTo>
                  <a:lnTo>
                    <a:pt x="1788" y="623"/>
                  </a:lnTo>
                  <a:lnTo>
                    <a:pt x="1795" y="636"/>
                  </a:lnTo>
                  <a:lnTo>
                    <a:pt x="1788" y="636"/>
                  </a:lnTo>
                  <a:lnTo>
                    <a:pt x="1775" y="636"/>
                  </a:lnTo>
                  <a:lnTo>
                    <a:pt x="1761" y="643"/>
                  </a:lnTo>
                  <a:lnTo>
                    <a:pt x="1754" y="643"/>
                  </a:lnTo>
                  <a:lnTo>
                    <a:pt x="1747" y="636"/>
                  </a:lnTo>
                  <a:lnTo>
                    <a:pt x="1741" y="630"/>
                  </a:lnTo>
                  <a:lnTo>
                    <a:pt x="1741" y="636"/>
                  </a:lnTo>
                  <a:lnTo>
                    <a:pt x="1741" y="643"/>
                  </a:lnTo>
                  <a:lnTo>
                    <a:pt x="1727" y="650"/>
                  </a:lnTo>
                  <a:lnTo>
                    <a:pt x="1720" y="650"/>
                  </a:lnTo>
                  <a:lnTo>
                    <a:pt x="1714" y="650"/>
                  </a:lnTo>
                  <a:lnTo>
                    <a:pt x="1700" y="650"/>
                  </a:lnTo>
                  <a:lnTo>
                    <a:pt x="1700" y="657"/>
                  </a:lnTo>
                  <a:lnTo>
                    <a:pt x="1700" y="664"/>
                  </a:lnTo>
                  <a:lnTo>
                    <a:pt x="1700" y="670"/>
                  </a:lnTo>
                  <a:lnTo>
                    <a:pt x="1687" y="684"/>
                  </a:lnTo>
                  <a:lnTo>
                    <a:pt x="1659" y="684"/>
                  </a:lnTo>
                  <a:lnTo>
                    <a:pt x="1653" y="684"/>
                  </a:lnTo>
                  <a:lnTo>
                    <a:pt x="1639" y="704"/>
                  </a:lnTo>
                  <a:lnTo>
                    <a:pt x="1632" y="704"/>
                  </a:lnTo>
                  <a:lnTo>
                    <a:pt x="1619" y="711"/>
                  </a:lnTo>
                  <a:lnTo>
                    <a:pt x="1612" y="718"/>
                  </a:lnTo>
                  <a:lnTo>
                    <a:pt x="1598" y="725"/>
                  </a:lnTo>
                  <a:lnTo>
                    <a:pt x="1598" y="731"/>
                  </a:lnTo>
                  <a:lnTo>
                    <a:pt x="1592" y="745"/>
                  </a:lnTo>
                  <a:lnTo>
                    <a:pt x="1578" y="752"/>
                  </a:lnTo>
                  <a:lnTo>
                    <a:pt x="1571" y="758"/>
                  </a:lnTo>
                  <a:lnTo>
                    <a:pt x="1565" y="765"/>
                  </a:lnTo>
                  <a:lnTo>
                    <a:pt x="1544" y="785"/>
                  </a:lnTo>
                  <a:lnTo>
                    <a:pt x="1537" y="792"/>
                  </a:lnTo>
                  <a:lnTo>
                    <a:pt x="1537" y="799"/>
                  </a:lnTo>
                  <a:lnTo>
                    <a:pt x="1537" y="806"/>
                  </a:lnTo>
                  <a:lnTo>
                    <a:pt x="1544" y="813"/>
                  </a:lnTo>
                  <a:lnTo>
                    <a:pt x="1537" y="840"/>
                  </a:lnTo>
                  <a:lnTo>
                    <a:pt x="1531" y="840"/>
                  </a:lnTo>
                  <a:lnTo>
                    <a:pt x="1524" y="846"/>
                  </a:lnTo>
                  <a:lnTo>
                    <a:pt x="1524" y="853"/>
                  </a:lnTo>
                  <a:lnTo>
                    <a:pt x="1531" y="860"/>
                  </a:lnTo>
                  <a:lnTo>
                    <a:pt x="1524" y="867"/>
                  </a:lnTo>
                  <a:lnTo>
                    <a:pt x="1524" y="874"/>
                  </a:lnTo>
                  <a:lnTo>
                    <a:pt x="1531" y="874"/>
                  </a:lnTo>
                  <a:lnTo>
                    <a:pt x="1524" y="880"/>
                  </a:lnTo>
                  <a:lnTo>
                    <a:pt x="1524" y="887"/>
                  </a:lnTo>
                  <a:lnTo>
                    <a:pt x="1517" y="887"/>
                  </a:lnTo>
                  <a:lnTo>
                    <a:pt x="1517" y="894"/>
                  </a:lnTo>
                  <a:lnTo>
                    <a:pt x="1517" y="901"/>
                  </a:lnTo>
                  <a:lnTo>
                    <a:pt x="1517" y="907"/>
                  </a:lnTo>
                  <a:lnTo>
                    <a:pt x="1517" y="914"/>
                  </a:lnTo>
                  <a:lnTo>
                    <a:pt x="1517" y="921"/>
                  </a:lnTo>
                  <a:lnTo>
                    <a:pt x="1517" y="928"/>
                  </a:lnTo>
                  <a:lnTo>
                    <a:pt x="1510" y="948"/>
                  </a:lnTo>
                  <a:lnTo>
                    <a:pt x="1517" y="962"/>
                  </a:lnTo>
                  <a:lnTo>
                    <a:pt x="1517" y="968"/>
                  </a:lnTo>
                  <a:lnTo>
                    <a:pt x="1524" y="968"/>
                  </a:lnTo>
                  <a:lnTo>
                    <a:pt x="1517" y="989"/>
                  </a:lnTo>
                  <a:lnTo>
                    <a:pt x="1510" y="982"/>
                  </a:lnTo>
                  <a:lnTo>
                    <a:pt x="1504" y="989"/>
                  </a:lnTo>
                  <a:lnTo>
                    <a:pt x="1497" y="982"/>
                  </a:lnTo>
                  <a:lnTo>
                    <a:pt x="1490" y="982"/>
                  </a:lnTo>
                  <a:lnTo>
                    <a:pt x="1483" y="975"/>
                  </a:lnTo>
                  <a:lnTo>
                    <a:pt x="1477" y="975"/>
                  </a:lnTo>
                  <a:lnTo>
                    <a:pt x="1477" y="968"/>
                  </a:lnTo>
                  <a:lnTo>
                    <a:pt x="1463" y="968"/>
                  </a:lnTo>
                  <a:lnTo>
                    <a:pt x="1456" y="968"/>
                  </a:lnTo>
                  <a:lnTo>
                    <a:pt x="1456" y="962"/>
                  </a:lnTo>
                  <a:lnTo>
                    <a:pt x="1449" y="968"/>
                  </a:lnTo>
                  <a:lnTo>
                    <a:pt x="1429" y="975"/>
                  </a:lnTo>
                  <a:lnTo>
                    <a:pt x="1422" y="968"/>
                  </a:lnTo>
                  <a:lnTo>
                    <a:pt x="1429" y="968"/>
                  </a:lnTo>
                  <a:lnTo>
                    <a:pt x="1422" y="962"/>
                  </a:lnTo>
                  <a:lnTo>
                    <a:pt x="1416" y="962"/>
                  </a:lnTo>
                  <a:lnTo>
                    <a:pt x="1416" y="955"/>
                  </a:lnTo>
                  <a:lnTo>
                    <a:pt x="1409" y="948"/>
                  </a:lnTo>
                  <a:lnTo>
                    <a:pt x="1416" y="941"/>
                  </a:lnTo>
                  <a:lnTo>
                    <a:pt x="1409" y="941"/>
                  </a:lnTo>
                  <a:lnTo>
                    <a:pt x="1416" y="934"/>
                  </a:lnTo>
                  <a:lnTo>
                    <a:pt x="1409" y="934"/>
                  </a:lnTo>
                  <a:lnTo>
                    <a:pt x="1395" y="934"/>
                  </a:lnTo>
                  <a:lnTo>
                    <a:pt x="1388" y="928"/>
                  </a:lnTo>
                  <a:lnTo>
                    <a:pt x="1382" y="921"/>
                  </a:lnTo>
                  <a:lnTo>
                    <a:pt x="1375" y="914"/>
                  </a:lnTo>
                  <a:lnTo>
                    <a:pt x="1368" y="914"/>
                  </a:lnTo>
                  <a:lnTo>
                    <a:pt x="1361" y="914"/>
                  </a:lnTo>
                  <a:lnTo>
                    <a:pt x="1355" y="914"/>
                  </a:lnTo>
                  <a:lnTo>
                    <a:pt x="1348" y="914"/>
                  </a:lnTo>
                  <a:lnTo>
                    <a:pt x="1348" y="921"/>
                  </a:lnTo>
                  <a:lnTo>
                    <a:pt x="1341" y="928"/>
                  </a:lnTo>
                  <a:lnTo>
                    <a:pt x="1341" y="934"/>
                  </a:lnTo>
                  <a:lnTo>
                    <a:pt x="1334" y="941"/>
                  </a:lnTo>
                  <a:lnTo>
                    <a:pt x="1341" y="948"/>
                  </a:lnTo>
                  <a:lnTo>
                    <a:pt x="1334" y="948"/>
                  </a:lnTo>
                  <a:lnTo>
                    <a:pt x="1328" y="955"/>
                  </a:lnTo>
                  <a:lnTo>
                    <a:pt x="1334" y="955"/>
                  </a:lnTo>
                  <a:lnTo>
                    <a:pt x="1321" y="968"/>
                  </a:lnTo>
                  <a:lnTo>
                    <a:pt x="1321" y="975"/>
                  </a:lnTo>
                  <a:lnTo>
                    <a:pt x="1328" y="982"/>
                  </a:lnTo>
                  <a:lnTo>
                    <a:pt x="1321" y="1002"/>
                  </a:lnTo>
                  <a:lnTo>
                    <a:pt x="1321" y="1016"/>
                  </a:lnTo>
                  <a:lnTo>
                    <a:pt x="1321" y="1023"/>
                  </a:lnTo>
                  <a:lnTo>
                    <a:pt x="1314" y="1016"/>
                  </a:lnTo>
                  <a:lnTo>
                    <a:pt x="1314" y="1023"/>
                  </a:lnTo>
                  <a:lnTo>
                    <a:pt x="1307" y="1029"/>
                  </a:lnTo>
                  <a:lnTo>
                    <a:pt x="1307" y="1043"/>
                  </a:lnTo>
                  <a:lnTo>
                    <a:pt x="1294" y="1050"/>
                  </a:lnTo>
                  <a:lnTo>
                    <a:pt x="1287" y="1050"/>
                  </a:lnTo>
                  <a:lnTo>
                    <a:pt x="1273" y="1056"/>
                  </a:lnTo>
                  <a:lnTo>
                    <a:pt x="1273" y="1070"/>
                  </a:lnTo>
                  <a:lnTo>
                    <a:pt x="1273" y="1077"/>
                  </a:lnTo>
                  <a:lnTo>
                    <a:pt x="1267" y="1077"/>
                  </a:lnTo>
                  <a:lnTo>
                    <a:pt x="1267" y="1084"/>
                  </a:lnTo>
                  <a:lnTo>
                    <a:pt x="1260" y="1090"/>
                  </a:lnTo>
                  <a:lnTo>
                    <a:pt x="1260" y="1097"/>
                  </a:lnTo>
                  <a:lnTo>
                    <a:pt x="1260" y="1104"/>
                  </a:lnTo>
                  <a:lnTo>
                    <a:pt x="1260" y="1111"/>
                  </a:lnTo>
                  <a:lnTo>
                    <a:pt x="1253" y="1117"/>
                  </a:lnTo>
                  <a:lnTo>
                    <a:pt x="1260" y="1124"/>
                  </a:lnTo>
                  <a:lnTo>
                    <a:pt x="1239" y="1124"/>
                  </a:lnTo>
                  <a:lnTo>
                    <a:pt x="1226" y="1124"/>
                  </a:lnTo>
                  <a:lnTo>
                    <a:pt x="1212" y="1124"/>
                  </a:lnTo>
                  <a:lnTo>
                    <a:pt x="1206" y="1124"/>
                  </a:lnTo>
                  <a:lnTo>
                    <a:pt x="1199" y="1104"/>
                  </a:lnTo>
                  <a:lnTo>
                    <a:pt x="1192" y="1104"/>
                  </a:lnTo>
                  <a:lnTo>
                    <a:pt x="1185" y="1097"/>
                  </a:lnTo>
                  <a:lnTo>
                    <a:pt x="1185" y="1104"/>
                  </a:lnTo>
                  <a:lnTo>
                    <a:pt x="1185" y="1117"/>
                  </a:lnTo>
                  <a:lnTo>
                    <a:pt x="1192" y="1117"/>
                  </a:lnTo>
                  <a:lnTo>
                    <a:pt x="1192" y="1131"/>
                  </a:lnTo>
                  <a:lnTo>
                    <a:pt x="1185" y="1131"/>
                  </a:lnTo>
                  <a:lnTo>
                    <a:pt x="1185" y="1138"/>
                  </a:lnTo>
                  <a:lnTo>
                    <a:pt x="1192" y="1151"/>
                  </a:lnTo>
                  <a:lnTo>
                    <a:pt x="1192" y="1172"/>
                  </a:lnTo>
                  <a:lnTo>
                    <a:pt x="1206" y="1192"/>
                  </a:lnTo>
                  <a:lnTo>
                    <a:pt x="1206" y="1205"/>
                  </a:lnTo>
                  <a:lnTo>
                    <a:pt x="1212" y="1205"/>
                  </a:lnTo>
                  <a:lnTo>
                    <a:pt x="1212" y="1219"/>
                  </a:lnTo>
                  <a:lnTo>
                    <a:pt x="1219" y="1219"/>
                  </a:lnTo>
                  <a:lnTo>
                    <a:pt x="1219" y="1226"/>
                  </a:lnTo>
                  <a:lnTo>
                    <a:pt x="1226" y="1226"/>
                  </a:lnTo>
                  <a:lnTo>
                    <a:pt x="1233" y="1239"/>
                  </a:lnTo>
                  <a:lnTo>
                    <a:pt x="1233" y="1246"/>
                  </a:lnTo>
                  <a:lnTo>
                    <a:pt x="1233" y="1253"/>
                  </a:lnTo>
                  <a:lnTo>
                    <a:pt x="1233" y="1260"/>
                  </a:lnTo>
                  <a:lnTo>
                    <a:pt x="1226" y="1266"/>
                  </a:lnTo>
                  <a:lnTo>
                    <a:pt x="1226" y="1273"/>
                  </a:lnTo>
                  <a:lnTo>
                    <a:pt x="1219" y="1280"/>
                  </a:lnTo>
                  <a:lnTo>
                    <a:pt x="1212" y="1280"/>
                  </a:lnTo>
                  <a:lnTo>
                    <a:pt x="1199" y="1280"/>
                  </a:lnTo>
                  <a:lnTo>
                    <a:pt x="1192" y="1287"/>
                  </a:lnTo>
                  <a:lnTo>
                    <a:pt x="1179" y="1293"/>
                  </a:lnTo>
                  <a:lnTo>
                    <a:pt x="1185" y="1307"/>
                  </a:lnTo>
                  <a:lnTo>
                    <a:pt x="1179" y="1307"/>
                  </a:lnTo>
                  <a:lnTo>
                    <a:pt x="1179" y="1314"/>
                  </a:lnTo>
                  <a:lnTo>
                    <a:pt x="1185" y="1314"/>
                  </a:lnTo>
                  <a:lnTo>
                    <a:pt x="1179" y="1314"/>
                  </a:lnTo>
                  <a:lnTo>
                    <a:pt x="1179" y="1321"/>
                  </a:lnTo>
                  <a:lnTo>
                    <a:pt x="1172" y="1321"/>
                  </a:lnTo>
                  <a:lnTo>
                    <a:pt x="1165" y="1327"/>
                  </a:lnTo>
                  <a:lnTo>
                    <a:pt x="1158" y="1334"/>
                  </a:lnTo>
                  <a:lnTo>
                    <a:pt x="1151" y="1334"/>
                  </a:lnTo>
                  <a:lnTo>
                    <a:pt x="1145" y="1327"/>
                  </a:lnTo>
                  <a:lnTo>
                    <a:pt x="1145" y="1341"/>
                  </a:lnTo>
                  <a:lnTo>
                    <a:pt x="1145" y="1348"/>
                  </a:lnTo>
                  <a:lnTo>
                    <a:pt x="1151" y="1348"/>
                  </a:lnTo>
                  <a:lnTo>
                    <a:pt x="1151" y="1354"/>
                  </a:lnTo>
                  <a:lnTo>
                    <a:pt x="1158" y="1361"/>
                  </a:lnTo>
                  <a:lnTo>
                    <a:pt x="1165" y="1368"/>
                  </a:lnTo>
                  <a:lnTo>
                    <a:pt x="1172" y="1368"/>
                  </a:lnTo>
                  <a:lnTo>
                    <a:pt x="1172" y="1375"/>
                  </a:lnTo>
                  <a:lnTo>
                    <a:pt x="1179" y="1388"/>
                  </a:lnTo>
                  <a:lnTo>
                    <a:pt x="1185" y="1409"/>
                  </a:lnTo>
                  <a:lnTo>
                    <a:pt x="1179" y="1422"/>
                  </a:lnTo>
                  <a:lnTo>
                    <a:pt x="1172" y="1422"/>
                  </a:lnTo>
                  <a:lnTo>
                    <a:pt x="1145" y="1429"/>
                  </a:lnTo>
                  <a:lnTo>
                    <a:pt x="1138" y="1436"/>
                  </a:lnTo>
                  <a:lnTo>
                    <a:pt x="1124" y="1449"/>
                  </a:lnTo>
                  <a:lnTo>
                    <a:pt x="1084" y="1476"/>
                  </a:lnTo>
                  <a:lnTo>
                    <a:pt x="1084" y="1483"/>
                  </a:lnTo>
                  <a:lnTo>
                    <a:pt x="1084" y="1497"/>
                  </a:lnTo>
                  <a:lnTo>
                    <a:pt x="1090" y="1510"/>
                  </a:lnTo>
                  <a:lnTo>
                    <a:pt x="1090" y="1517"/>
                  </a:lnTo>
                  <a:lnTo>
                    <a:pt x="1084" y="1517"/>
                  </a:lnTo>
                  <a:lnTo>
                    <a:pt x="1077" y="1524"/>
                  </a:lnTo>
                  <a:lnTo>
                    <a:pt x="1063" y="1517"/>
                  </a:lnTo>
                  <a:lnTo>
                    <a:pt x="1057" y="1524"/>
                  </a:lnTo>
                  <a:lnTo>
                    <a:pt x="1050" y="1517"/>
                  </a:lnTo>
                  <a:lnTo>
                    <a:pt x="1043" y="1517"/>
                  </a:lnTo>
                  <a:lnTo>
                    <a:pt x="1036" y="1517"/>
                  </a:lnTo>
                  <a:lnTo>
                    <a:pt x="1023" y="1517"/>
                  </a:lnTo>
                  <a:lnTo>
                    <a:pt x="1016" y="1524"/>
                  </a:lnTo>
                  <a:lnTo>
                    <a:pt x="1002" y="1517"/>
                  </a:lnTo>
                  <a:lnTo>
                    <a:pt x="996" y="1517"/>
                  </a:lnTo>
                  <a:lnTo>
                    <a:pt x="982" y="1510"/>
                  </a:lnTo>
                  <a:lnTo>
                    <a:pt x="969" y="1517"/>
                  </a:lnTo>
                  <a:lnTo>
                    <a:pt x="962" y="1517"/>
                  </a:lnTo>
                  <a:lnTo>
                    <a:pt x="948" y="1524"/>
                  </a:lnTo>
                  <a:lnTo>
                    <a:pt x="928" y="1531"/>
                  </a:lnTo>
                  <a:lnTo>
                    <a:pt x="921" y="1524"/>
                  </a:lnTo>
                  <a:lnTo>
                    <a:pt x="908" y="1531"/>
                  </a:lnTo>
                  <a:lnTo>
                    <a:pt x="901" y="1531"/>
                  </a:lnTo>
                  <a:lnTo>
                    <a:pt x="894" y="1537"/>
                  </a:lnTo>
                  <a:lnTo>
                    <a:pt x="887" y="1537"/>
                  </a:lnTo>
                  <a:lnTo>
                    <a:pt x="881" y="1551"/>
                  </a:lnTo>
                  <a:lnTo>
                    <a:pt x="881" y="1558"/>
                  </a:lnTo>
                  <a:lnTo>
                    <a:pt x="874" y="1558"/>
                  </a:lnTo>
                  <a:lnTo>
                    <a:pt x="867" y="1558"/>
                  </a:lnTo>
                  <a:lnTo>
                    <a:pt x="860" y="1558"/>
                  </a:lnTo>
                  <a:lnTo>
                    <a:pt x="853" y="1558"/>
                  </a:lnTo>
                  <a:lnTo>
                    <a:pt x="853" y="1564"/>
                  </a:lnTo>
                  <a:lnTo>
                    <a:pt x="847" y="1564"/>
                  </a:lnTo>
                  <a:lnTo>
                    <a:pt x="840" y="1564"/>
                  </a:lnTo>
                  <a:lnTo>
                    <a:pt x="833" y="1571"/>
                  </a:lnTo>
                  <a:lnTo>
                    <a:pt x="826" y="1578"/>
                  </a:lnTo>
                  <a:lnTo>
                    <a:pt x="820" y="1578"/>
                  </a:lnTo>
                  <a:lnTo>
                    <a:pt x="792" y="1578"/>
                  </a:lnTo>
                  <a:lnTo>
                    <a:pt x="786" y="1578"/>
                  </a:lnTo>
                  <a:lnTo>
                    <a:pt x="779" y="1578"/>
                  </a:lnTo>
                  <a:lnTo>
                    <a:pt x="765" y="1578"/>
                  </a:lnTo>
                  <a:lnTo>
                    <a:pt x="738" y="1551"/>
                  </a:lnTo>
                  <a:lnTo>
                    <a:pt x="731" y="1551"/>
                  </a:lnTo>
                  <a:lnTo>
                    <a:pt x="731" y="1544"/>
                  </a:lnTo>
                  <a:lnTo>
                    <a:pt x="725" y="1544"/>
                  </a:lnTo>
                  <a:lnTo>
                    <a:pt x="725" y="1551"/>
                  </a:lnTo>
                  <a:lnTo>
                    <a:pt x="731" y="1551"/>
                  </a:lnTo>
                  <a:lnTo>
                    <a:pt x="718" y="1544"/>
                  </a:lnTo>
                  <a:lnTo>
                    <a:pt x="704" y="1558"/>
                  </a:lnTo>
                  <a:lnTo>
                    <a:pt x="691" y="1551"/>
                  </a:lnTo>
                  <a:lnTo>
                    <a:pt x="677" y="1544"/>
                  </a:lnTo>
                  <a:lnTo>
                    <a:pt x="657" y="1524"/>
                  </a:lnTo>
                  <a:lnTo>
                    <a:pt x="643" y="1524"/>
                  </a:lnTo>
                  <a:lnTo>
                    <a:pt x="623" y="1524"/>
                  </a:lnTo>
                  <a:lnTo>
                    <a:pt x="616" y="1524"/>
                  </a:lnTo>
                  <a:lnTo>
                    <a:pt x="610" y="1517"/>
                  </a:lnTo>
                  <a:lnTo>
                    <a:pt x="603" y="1524"/>
                  </a:lnTo>
                  <a:lnTo>
                    <a:pt x="596" y="1531"/>
                  </a:lnTo>
                  <a:lnTo>
                    <a:pt x="589" y="1537"/>
                  </a:lnTo>
                  <a:lnTo>
                    <a:pt x="576" y="1537"/>
                  </a:lnTo>
                  <a:lnTo>
                    <a:pt x="562" y="1531"/>
                  </a:lnTo>
                  <a:lnTo>
                    <a:pt x="562" y="1537"/>
                  </a:lnTo>
                  <a:lnTo>
                    <a:pt x="555" y="1537"/>
                  </a:lnTo>
                  <a:lnTo>
                    <a:pt x="549" y="1537"/>
                  </a:lnTo>
                  <a:lnTo>
                    <a:pt x="542" y="1537"/>
                  </a:lnTo>
                  <a:lnTo>
                    <a:pt x="542" y="1544"/>
                  </a:lnTo>
                  <a:lnTo>
                    <a:pt x="542" y="1551"/>
                  </a:lnTo>
                  <a:lnTo>
                    <a:pt x="535" y="1551"/>
                  </a:lnTo>
                  <a:lnTo>
                    <a:pt x="535" y="1544"/>
                  </a:lnTo>
                  <a:lnTo>
                    <a:pt x="535" y="1537"/>
                  </a:lnTo>
                  <a:lnTo>
                    <a:pt x="522" y="1531"/>
                  </a:lnTo>
                  <a:lnTo>
                    <a:pt x="508" y="1531"/>
                  </a:lnTo>
                  <a:lnTo>
                    <a:pt x="508" y="1537"/>
                  </a:lnTo>
                  <a:lnTo>
                    <a:pt x="501" y="1537"/>
                  </a:lnTo>
                  <a:lnTo>
                    <a:pt x="501" y="1531"/>
                  </a:lnTo>
                  <a:lnTo>
                    <a:pt x="494" y="1531"/>
                  </a:lnTo>
                  <a:lnTo>
                    <a:pt x="494" y="1517"/>
                  </a:lnTo>
                  <a:lnTo>
                    <a:pt x="494" y="1510"/>
                  </a:lnTo>
                  <a:lnTo>
                    <a:pt x="494" y="1503"/>
                  </a:lnTo>
                  <a:lnTo>
                    <a:pt x="494" y="1497"/>
                  </a:lnTo>
                  <a:lnTo>
                    <a:pt x="494" y="1483"/>
                  </a:lnTo>
                  <a:lnTo>
                    <a:pt x="501" y="1483"/>
                  </a:lnTo>
                  <a:lnTo>
                    <a:pt x="501" y="1476"/>
                  </a:lnTo>
                  <a:lnTo>
                    <a:pt x="508" y="1476"/>
                  </a:lnTo>
                  <a:lnTo>
                    <a:pt x="508" y="1470"/>
                  </a:lnTo>
                  <a:lnTo>
                    <a:pt x="501" y="1463"/>
                  </a:lnTo>
                  <a:lnTo>
                    <a:pt x="508" y="1456"/>
                  </a:lnTo>
                  <a:lnTo>
                    <a:pt x="488" y="1443"/>
                  </a:lnTo>
                  <a:lnTo>
                    <a:pt x="488" y="1436"/>
                  </a:lnTo>
                  <a:lnTo>
                    <a:pt x="481" y="1436"/>
                  </a:lnTo>
                  <a:lnTo>
                    <a:pt x="481" y="1429"/>
                  </a:lnTo>
                  <a:lnTo>
                    <a:pt x="481" y="1422"/>
                  </a:lnTo>
                  <a:lnTo>
                    <a:pt x="461" y="1409"/>
                  </a:lnTo>
                  <a:lnTo>
                    <a:pt x="461" y="1402"/>
                  </a:lnTo>
                  <a:lnTo>
                    <a:pt x="454" y="1395"/>
                  </a:lnTo>
                  <a:lnTo>
                    <a:pt x="440" y="1395"/>
                  </a:lnTo>
                  <a:lnTo>
                    <a:pt x="440" y="1388"/>
                  </a:lnTo>
                  <a:lnTo>
                    <a:pt x="427" y="1395"/>
                  </a:lnTo>
                  <a:lnTo>
                    <a:pt x="420" y="1402"/>
                  </a:lnTo>
                  <a:lnTo>
                    <a:pt x="420" y="1395"/>
                  </a:lnTo>
                  <a:lnTo>
                    <a:pt x="413" y="1402"/>
                  </a:lnTo>
                  <a:lnTo>
                    <a:pt x="406" y="1395"/>
                  </a:lnTo>
                  <a:lnTo>
                    <a:pt x="400" y="1388"/>
                  </a:lnTo>
                  <a:lnTo>
                    <a:pt x="406" y="1388"/>
                  </a:lnTo>
                  <a:lnTo>
                    <a:pt x="400" y="1388"/>
                  </a:lnTo>
                  <a:lnTo>
                    <a:pt x="393" y="1382"/>
                  </a:lnTo>
                  <a:lnTo>
                    <a:pt x="386" y="1382"/>
                  </a:lnTo>
                  <a:lnTo>
                    <a:pt x="379" y="1382"/>
                  </a:lnTo>
                  <a:lnTo>
                    <a:pt x="373" y="1375"/>
                  </a:lnTo>
                  <a:lnTo>
                    <a:pt x="373" y="1382"/>
                  </a:lnTo>
                  <a:lnTo>
                    <a:pt x="366" y="1375"/>
                  </a:lnTo>
                  <a:lnTo>
                    <a:pt x="366" y="1368"/>
                  </a:lnTo>
                  <a:lnTo>
                    <a:pt x="359" y="1361"/>
                  </a:lnTo>
                  <a:lnTo>
                    <a:pt x="352" y="1361"/>
                  </a:lnTo>
                  <a:lnTo>
                    <a:pt x="345" y="1354"/>
                  </a:lnTo>
                  <a:lnTo>
                    <a:pt x="345" y="1361"/>
                  </a:lnTo>
                  <a:lnTo>
                    <a:pt x="339" y="1354"/>
                  </a:lnTo>
                  <a:lnTo>
                    <a:pt x="332" y="1354"/>
                  </a:lnTo>
                  <a:lnTo>
                    <a:pt x="325" y="1354"/>
                  </a:lnTo>
                  <a:lnTo>
                    <a:pt x="312" y="1348"/>
                  </a:lnTo>
                  <a:lnTo>
                    <a:pt x="305" y="1354"/>
                  </a:lnTo>
                  <a:lnTo>
                    <a:pt x="298" y="1354"/>
                  </a:lnTo>
                  <a:lnTo>
                    <a:pt x="284" y="1348"/>
                  </a:lnTo>
                  <a:lnTo>
                    <a:pt x="284" y="1341"/>
                  </a:lnTo>
                  <a:lnTo>
                    <a:pt x="264" y="1334"/>
                  </a:lnTo>
                  <a:lnTo>
                    <a:pt x="257" y="1341"/>
                  </a:lnTo>
                  <a:lnTo>
                    <a:pt x="251" y="1334"/>
                  </a:lnTo>
                  <a:lnTo>
                    <a:pt x="244" y="1327"/>
                  </a:lnTo>
                  <a:lnTo>
                    <a:pt x="237" y="1314"/>
                  </a:lnTo>
                  <a:lnTo>
                    <a:pt x="230" y="1314"/>
                  </a:lnTo>
                  <a:lnTo>
                    <a:pt x="224" y="1307"/>
                  </a:lnTo>
                  <a:lnTo>
                    <a:pt x="217" y="1307"/>
                  </a:lnTo>
                  <a:lnTo>
                    <a:pt x="210" y="1300"/>
                  </a:lnTo>
                  <a:lnTo>
                    <a:pt x="203" y="1293"/>
                  </a:lnTo>
                  <a:lnTo>
                    <a:pt x="203" y="1280"/>
                  </a:lnTo>
                  <a:lnTo>
                    <a:pt x="196" y="1287"/>
                  </a:lnTo>
                  <a:lnTo>
                    <a:pt x="169" y="1280"/>
                  </a:lnTo>
                  <a:lnTo>
                    <a:pt x="142" y="1273"/>
                  </a:lnTo>
                  <a:lnTo>
                    <a:pt x="142" y="1266"/>
                  </a:lnTo>
                  <a:lnTo>
                    <a:pt x="135" y="1266"/>
                  </a:lnTo>
                  <a:lnTo>
                    <a:pt x="122" y="1246"/>
                  </a:lnTo>
                  <a:lnTo>
                    <a:pt x="108" y="1239"/>
                  </a:lnTo>
                  <a:lnTo>
                    <a:pt x="102" y="1233"/>
                  </a:lnTo>
                  <a:lnTo>
                    <a:pt x="95" y="1219"/>
                  </a:lnTo>
                  <a:lnTo>
                    <a:pt x="95" y="1212"/>
                  </a:lnTo>
                  <a:lnTo>
                    <a:pt x="88" y="1205"/>
                  </a:lnTo>
                  <a:lnTo>
                    <a:pt x="68" y="1199"/>
                  </a:lnTo>
                  <a:lnTo>
                    <a:pt x="61" y="1199"/>
                  </a:lnTo>
                  <a:lnTo>
                    <a:pt x="61" y="1205"/>
                  </a:lnTo>
                  <a:lnTo>
                    <a:pt x="47" y="1205"/>
                  </a:lnTo>
                  <a:lnTo>
                    <a:pt x="47" y="1192"/>
                  </a:lnTo>
                  <a:lnTo>
                    <a:pt x="47" y="1178"/>
                  </a:lnTo>
                  <a:lnTo>
                    <a:pt x="41" y="1165"/>
                  </a:lnTo>
                  <a:lnTo>
                    <a:pt x="41" y="1144"/>
                  </a:lnTo>
                  <a:lnTo>
                    <a:pt x="41" y="1124"/>
                  </a:lnTo>
                  <a:lnTo>
                    <a:pt x="41" y="1117"/>
                  </a:lnTo>
                  <a:lnTo>
                    <a:pt x="34" y="1111"/>
                  </a:lnTo>
                  <a:lnTo>
                    <a:pt x="34" y="1104"/>
                  </a:lnTo>
                  <a:lnTo>
                    <a:pt x="34" y="1097"/>
                  </a:lnTo>
                  <a:lnTo>
                    <a:pt x="34" y="1090"/>
                  </a:lnTo>
                  <a:lnTo>
                    <a:pt x="34" y="1077"/>
                  </a:lnTo>
                  <a:lnTo>
                    <a:pt x="27" y="1070"/>
                  </a:lnTo>
                  <a:lnTo>
                    <a:pt x="20" y="1056"/>
                  </a:lnTo>
                  <a:lnTo>
                    <a:pt x="14" y="1050"/>
                  </a:lnTo>
                  <a:lnTo>
                    <a:pt x="7" y="1016"/>
                  </a:lnTo>
                  <a:lnTo>
                    <a:pt x="0" y="1016"/>
                  </a:lnTo>
                  <a:lnTo>
                    <a:pt x="7" y="1009"/>
                  </a:lnTo>
                  <a:lnTo>
                    <a:pt x="27" y="995"/>
                  </a:lnTo>
                  <a:lnTo>
                    <a:pt x="34" y="995"/>
                  </a:lnTo>
                  <a:lnTo>
                    <a:pt x="41" y="989"/>
                  </a:lnTo>
                  <a:lnTo>
                    <a:pt x="61" y="968"/>
                  </a:lnTo>
                  <a:lnTo>
                    <a:pt x="68" y="962"/>
                  </a:lnTo>
                  <a:lnTo>
                    <a:pt x="68" y="941"/>
                  </a:lnTo>
                  <a:lnTo>
                    <a:pt x="61" y="934"/>
                  </a:lnTo>
                  <a:lnTo>
                    <a:pt x="61" y="928"/>
                  </a:lnTo>
                  <a:lnTo>
                    <a:pt x="74" y="921"/>
                  </a:lnTo>
                  <a:lnTo>
                    <a:pt x="81" y="894"/>
                  </a:lnTo>
                  <a:lnTo>
                    <a:pt x="88" y="887"/>
                  </a:lnTo>
                  <a:lnTo>
                    <a:pt x="88" y="867"/>
                  </a:lnTo>
                  <a:lnTo>
                    <a:pt x="81" y="853"/>
                  </a:lnTo>
                  <a:lnTo>
                    <a:pt x="88" y="840"/>
                  </a:lnTo>
                  <a:lnTo>
                    <a:pt x="95" y="840"/>
                  </a:lnTo>
                  <a:lnTo>
                    <a:pt x="95" y="833"/>
                  </a:lnTo>
                  <a:lnTo>
                    <a:pt x="108" y="826"/>
                  </a:lnTo>
                  <a:lnTo>
                    <a:pt x="115" y="826"/>
                  </a:lnTo>
                  <a:lnTo>
                    <a:pt x="122" y="826"/>
                  </a:lnTo>
                  <a:lnTo>
                    <a:pt x="129" y="826"/>
                  </a:lnTo>
                  <a:lnTo>
                    <a:pt x="142" y="826"/>
                  </a:lnTo>
                  <a:lnTo>
                    <a:pt x="156" y="840"/>
                  </a:lnTo>
                  <a:lnTo>
                    <a:pt x="163" y="833"/>
                  </a:lnTo>
                  <a:lnTo>
                    <a:pt x="169" y="813"/>
                  </a:lnTo>
                  <a:lnTo>
                    <a:pt x="183" y="799"/>
                  </a:lnTo>
                  <a:lnTo>
                    <a:pt x="190" y="792"/>
                  </a:lnTo>
                  <a:lnTo>
                    <a:pt x="203" y="785"/>
                  </a:lnTo>
                  <a:lnTo>
                    <a:pt x="210" y="785"/>
                  </a:lnTo>
                  <a:lnTo>
                    <a:pt x="210" y="779"/>
                  </a:lnTo>
                  <a:lnTo>
                    <a:pt x="210" y="772"/>
                  </a:lnTo>
                  <a:lnTo>
                    <a:pt x="224" y="765"/>
                  </a:lnTo>
                  <a:lnTo>
                    <a:pt x="237" y="772"/>
                  </a:lnTo>
                  <a:lnTo>
                    <a:pt x="237" y="765"/>
                  </a:lnTo>
                  <a:lnTo>
                    <a:pt x="251" y="772"/>
                  </a:lnTo>
                  <a:lnTo>
                    <a:pt x="271" y="765"/>
                  </a:lnTo>
                  <a:lnTo>
                    <a:pt x="278" y="765"/>
                  </a:lnTo>
                  <a:lnTo>
                    <a:pt x="284" y="772"/>
                  </a:lnTo>
                  <a:lnTo>
                    <a:pt x="298" y="772"/>
                  </a:lnTo>
                  <a:lnTo>
                    <a:pt x="318" y="785"/>
                  </a:lnTo>
                  <a:lnTo>
                    <a:pt x="325" y="785"/>
                  </a:lnTo>
                  <a:lnTo>
                    <a:pt x="332" y="792"/>
                  </a:lnTo>
                  <a:lnTo>
                    <a:pt x="345" y="799"/>
                  </a:lnTo>
                  <a:lnTo>
                    <a:pt x="359" y="799"/>
                  </a:lnTo>
                  <a:lnTo>
                    <a:pt x="373" y="799"/>
                  </a:lnTo>
                  <a:lnTo>
                    <a:pt x="379" y="799"/>
                  </a:lnTo>
                  <a:lnTo>
                    <a:pt x="386" y="792"/>
                  </a:lnTo>
                  <a:lnTo>
                    <a:pt x="393" y="792"/>
                  </a:lnTo>
                  <a:lnTo>
                    <a:pt x="406" y="785"/>
                  </a:lnTo>
                  <a:lnTo>
                    <a:pt x="433" y="785"/>
                  </a:lnTo>
                  <a:lnTo>
                    <a:pt x="440" y="792"/>
                  </a:lnTo>
                  <a:lnTo>
                    <a:pt x="447" y="792"/>
                  </a:lnTo>
                  <a:lnTo>
                    <a:pt x="447" y="779"/>
                  </a:lnTo>
                  <a:lnTo>
                    <a:pt x="454" y="772"/>
                  </a:lnTo>
                  <a:lnTo>
                    <a:pt x="461" y="772"/>
                  </a:lnTo>
                  <a:lnTo>
                    <a:pt x="461" y="765"/>
                  </a:lnTo>
                  <a:lnTo>
                    <a:pt x="461" y="758"/>
                  </a:lnTo>
                  <a:lnTo>
                    <a:pt x="467" y="752"/>
                  </a:lnTo>
                  <a:lnTo>
                    <a:pt x="467" y="738"/>
                  </a:lnTo>
                  <a:lnTo>
                    <a:pt x="474" y="738"/>
                  </a:lnTo>
                  <a:lnTo>
                    <a:pt x="474" y="731"/>
                  </a:lnTo>
                  <a:lnTo>
                    <a:pt x="481" y="711"/>
                  </a:lnTo>
                  <a:lnTo>
                    <a:pt x="474" y="711"/>
                  </a:lnTo>
                  <a:lnTo>
                    <a:pt x="474" y="704"/>
                  </a:lnTo>
                  <a:lnTo>
                    <a:pt x="481" y="704"/>
                  </a:lnTo>
                  <a:lnTo>
                    <a:pt x="494" y="697"/>
                  </a:lnTo>
                  <a:lnTo>
                    <a:pt x="494" y="691"/>
                  </a:lnTo>
                  <a:lnTo>
                    <a:pt x="494" y="684"/>
                  </a:lnTo>
                  <a:lnTo>
                    <a:pt x="488" y="677"/>
                  </a:lnTo>
                  <a:lnTo>
                    <a:pt x="494" y="670"/>
                  </a:lnTo>
                  <a:lnTo>
                    <a:pt x="501" y="670"/>
                  </a:lnTo>
                  <a:lnTo>
                    <a:pt x="508" y="677"/>
                  </a:lnTo>
                  <a:lnTo>
                    <a:pt x="508" y="684"/>
                  </a:lnTo>
                  <a:lnTo>
                    <a:pt x="535" y="677"/>
                  </a:lnTo>
                  <a:lnTo>
                    <a:pt x="549" y="670"/>
                  </a:lnTo>
                  <a:lnTo>
                    <a:pt x="549" y="677"/>
                  </a:lnTo>
                  <a:lnTo>
                    <a:pt x="562" y="664"/>
                  </a:lnTo>
                  <a:lnTo>
                    <a:pt x="562" y="657"/>
                  </a:lnTo>
                  <a:lnTo>
                    <a:pt x="576" y="650"/>
                  </a:lnTo>
                  <a:lnTo>
                    <a:pt x="582" y="643"/>
                  </a:lnTo>
                  <a:lnTo>
                    <a:pt x="589" y="643"/>
                  </a:lnTo>
                  <a:lnTo>
                    <a:pt x="603" y="643"/>
                  </a:lnTo>
                  <a:lnTo>
                    <a:pt x="610" y="636"/>
                  </a:lnTo>
                  <a:lnTo>
                    <a:pt x="623" y="630"/>
                  </a:lnTo>
                  <a:lnTo>
                    <a:pt x="637" y="630"/>
                  </a:lnTo>
                  <a:lnTo>
                    <a:pt x="643" y="630"/>
                  </a:lnTo>
                  <a:lnTo>
                    <a:pt x="664" y="609"/>
                  </a:lnTo>
                  <a:lnTo>
                    <a:pt x="677" y="609"/>
                  </a:lnTo>
                  <a:lnTo>
                    <a:pt x="671" y="603"/>
                  </a:lnTo>
                  <a:lnTo>
                    <a:pt x="684" y="603"/>
                  </a:lnTo>
                  <a:lnTo>
                    <a:pt x="691" y="589"/>
                  </a:lnTo>
                  <a:lnTo>
                    <a:pt x="704" y="589"/>
                  </a:lnTo>
                  <a:lnTo>
                    <a:pt x="704" y="582"/>
                  </a:lnTo>
                  <a:lnTo>
                    <a:pt x="704" y="575"/>
                  </a:lnTo>
                  <a:lnTo>
                    <a:pt x="725" y="569"/>
                  </a:lnTo>
                  <a:lnTo>
                    <a:pt x="725" y="562"/>
                  </a:lnTo>
                  <a:lnTo>
                    <a:pt x="725" y="555"/>
                  </a:lnTo>
                  <a:lnTo>
                    <a:pt x="725" y="548"/>
                  </a:lnTo>
                  <a:lnTo>
                    <a:pt x="752" y="528"/>
                  </a:lnTo>
                  <a:lnTo>
                    <a:pt x="772" y="548"/>
                  </a:lnTo>
                  <a:lnTo>
                    <a:pt x="792" y="548"/>
                  </a:lnTo>
                  <a:lnTo>
                    <a:pt x="799" y="555"/>
                  </a:lnTo>
                  <a:lnTo>
                    <a:pt x="799" y="562"/>
                  </a:lnTo>
                  <a:lnTo>
                    <a:pt x="806" y="569"/>
                  </a:lnTo>
                  <a:lnTo>
                    <a:pt x="813" y="575"/>
                  </a:lnTo>
                  <a:lnTo>
                    <a:pt x="820" y="575"/>
                  </a:lnTo>
                  <a:lnTo>
                    <a:pt x="826" y="582"/>
                  </a:lnTo>
                  <a:lnTo>
                    <a:pt x="840" y="582"/>
                  </a:lnTo>
                  <a:lnTo>
                    <a:pt x="847" y="589"/>
                  </a:lnTo>
                  <a:lnTo>
                    <a:pt x="860" y="589"/>
                  </a:lnTo>
                  <a:lnTo>
                    <a:pt x="867" y="589"/>
                  </a:lnTo>
                  <a:lnTo>
                    <a:pt x="874" y="582"/>
                  </a:lnTo>
                  <a:lnTo>
                    <a:pt x="881" y="582"/>
                  </a:lnTo>
                  <a:lnTo>
                    <a:pt x="887" y="575"/>
                  </a:lnTo>
                  <a:lnTo>
                    <a:pt x="894" y="575"/>
                  </a:lnTo>
                  <a:lnTo>
                    <a:pt x="908" y="569"/>
                  </a:lnTo>
                  <a:lnTo>
                    <a:pt x="914" y="569"/>
                  </a:lnTo>
                  <a:lnTo>
                    <a:pt x="921" y="569"/>
                  </a:lnTo>
                  <a:lnTo>
                    <a:pt x="935" y="562"/>
                  </a:lnTo>
                  <a:lnTo>
                    <a:pt x="941" y="562"/>
                  </a:lnTo>
                  <a:lnTo>
                    <a:pt x="948" y="555"/>
                  </a:lnTo>
                  <a:lnTo>
                    <a:pt x="948" y="542"/>
                  </a:lnTo>
                  <a:lnTo>
                    <a:pt x="955" y="535"/>
                  </a:lnTo>
                  <a:lnTo>
                    <a:pt x="962" y="528"/>
                  </a:lnTo>
                  <a:lnTo>
                    <a:pt x="969" y="515"/>
                  </a:lnTo>
                  <a:lnTo>
                    <a:pt x="975" y="508"/>
                  </a:lnTo>
                  <a:lnTo>
                    <a:pt x="969" y="508"/>
                  </a:lnTo>
                  <a:lnTo>
                    <a:pt x="975" y="501"/>
                  </a:lnTo>
                  <a:lnTo>
                    <a:pt x="996" y="508"/>
                  </a:lnTo>
                  <a:lnTo>
                    <a:pt x="1002" y="508"/>
                  </a:lnTo>
                  <a:lnTo>
                    <a:pt x="1016" y="501"/>
                  </a:lnTo>
                  <a:lnTo>
                    <a:pt x="1043" y="501"/>
                  </a:lnTo>
                  <a:lnTo>
                    <a:pt x="1057" y="501"/>
                  </a:lnTo>
                  <a:lnTo>
                    <a:pt x="1077" y="521"/>
                  </a:lnTo>
                  <a:lnTo>
                    <a:pt x="1084" y="521"/>
                  </a:lnTo>
                  <a:lnTo>
                    <a:pt x="1084" y="528"/>
                  </a:lnTo>
                  <a:lnTo>
                    <a:pt x="1097" y="535"/>
                  </a:lnTo>
                  <a:lnTo>
                    <a:pt x="1104" y="542"/>
                  </a:lnTo>
                  <a:lnTo>
                    <a:pt x="1118" y="542"/>
                  </a:lnTo>
                  <a:lnTo>
                    <a:pt x="1118" y="548"/>
                  </a:lnTo>
                  <a:lnTo>
                    <a:pt x="1124" y="555"/>
                  </a:lnTo>
                  <a:lnTo>
                    <a:pt x="1131" y="555"/>
                  </a:lnTo>
                  <a:lnTo>
                    <a:pt x="1131" y="548"/>
                  </a:lnTo>
                  <a:lnTo>
                    <a:pt x="1138" y="548"/>
                  </a:lnTo>
                  <a:lnTo>
                    <a:pt x="1145" y="548"/>
                  </a:lnTo>
                  <a:lnTo>
                    <a:pt x="1145" y="542"/>
                  </a:lnTo>
                  <a:lnTo>
                    <a:pt x="1151" y="542"/>
                  </a:lnTo>
                  <a:lnTo>
                    <a:pt x="1158" y="542"/>
                  </a:lnTo>
                  <a:lnTo>
                    <a:pt x="1158" y="535"/>
                  </a:lnTo>
                  <a:lnTo>
                    <a:pt x="1165" y="535"/>
                  </a:lnTo>
                  <a:lnTo>
                    <a:pt x="1165" y="528"/>
                  </a:lnTo>
                  <a:lnTo>
                    <a:pt x="1172" y="528"/>
                  </a:lnTo>
                  <a:lnTo>
                    <a:pt x="1179" y="528"/>
                  </a:lnTo>
                  <a:lnTo>
                    <a:pt x="1179" y="535"/>
                  </a:lnTo>
                  <a:lnTo>
                    <a:pt x="1185" y="528"/>
                  </a:lnTo>
                  <a:lnTo>
                    <a:pt x="1185" y="535"/>
                  </a:lnTo>
                  <a:lnTo>
                    <a:pt x="1185" y="528"/>
                  </a:lnTo>
                  <a:lnTo>
                    <a:pt x="1185" y="535"/>
                  </a:lnTo>
                  <a:lnTo>
                    <a:pt x="1192" y="535"/>
                  </a:lnTo>
                  <a:lnTo>
                    <a:pt x="1206" y="542"/>
                  </a:lnTo>
                  <a:lnTo>
                    <a:pt x="1212" y="548"/>
                  </a:lnTo>
                  <a:lnTo>
                    <a:pt x="1219" y="542"/>
                  </a:lnTo>
                  <a:lnTo>
                    <a:pt x="1226" y="548"/>
                  </a:lnTo>
                  <a:lnTo>
                    <a:pt x="1233" y="548"/>
                  </a:lnTo>
                  <a:lnTo>
                    <a:pt x="1233" y="542"/>
                  </a:lnTo>
                  <a:lnTo>
                    <a:pt x="1226" y="535"/>
                  </a:lnTo>
                  <a:lnTo>
                    <a:pt x="1233" y="528"/>
                  </a:lnTo>
                  <a:lnTo>
                    <a:pt x="1233" y="521"/>
                  </a:lnTo>
                  <a:lnTo>
                    <a:pt x="1233" y="508"/>
                  </a:lnTo>
                  <a:lnTo>
                    <a:pt x="1267" y="494"/>
                  </a:lnTo>
                  <a:lnTo>
                    <a:pt x="1280" y="481"/>
                  </a:lnTo>
                  <a:lnTo>
                    <a:pt x="1300" y="474"/>
                  </a:lnTo>
                  <a:lnTo>
                    <a:pt x="1307" y="467"/>
                  </a:lnTo>
                  <a:lnTo>
                    <a:pt x="1314" y="460"/>
                  </a:lnTo>
                  <a:lnTo>
                    <a:pt x="1314" y="454"/>
                  </a:lnTo>
                  <a:lnTo>
                    <a:pt x="1300" y="454"/>
                  </a:lnTo>
                  <a:lnTo>
                    <a:pt x="1300" y="447"/>
                  </a:lnTo>
                  <a:lnTo>
                    <a:pt x="1294" y="426"/>
                  </a:lnTo>
                  <a:lnTo>
                    <a:pt x="1300" y="406"/>
                  </a:lnTo>
                  <a:lnTo>
                    <a:pt x="1294" y="406"/>
                  </a:lnTo>
                  <a:lnTo>
                    <a:pt x="1294" y="399"/>
                  </a:lnTo>
                  <a:lnTo>
                    <a:pt x="1300" y="393"/>
                  </a:lnTo>
                  <a:lnTo>
                    <a:pt x="1294" y="379"/>
                  </a:lnTo>
                  <a:lnTo>
                    <a:pt x="1300" y="372"/>
                  </a:lnTo>
                  <a:lnTo>
                    <a:pt x="1307" y="365"/>
                  </a:lnTo>
                  <a:lnTo>
                    <a:pt x="1321" y="365"/>
                  </a:lnTo>
                  <a:lnTo>
                    <a:pt x="1321" y="345"/>
                  </a:lnTo>
                  <a:lnTo>
                    <a:pt x="1321" y="338"/>
                  </a:lnTo>
                  <a:lnTo>
                    <a:pt x="1328" y="332"/>
                  </a:lnTo>
                  <a:lnTo>
                    <a:pt x="1334" y="318"/>
                  </a:lnTo>
                  <a:lnTo>
                    <a:pt x="1341" y="311"/>
                  </a:lnTo>
                  <a:lnTo>
                    <a:pt x="1348" y="305"/>
                  </a:lnTo>
                  <a:lnTo>
                    <a:pt x="1355" y="298"/>
                  </a:lnTo>
                  <a:lnTo>
                    <a:pt x="1355" y="291"/>
                  </a:lnTo>
                  <a:lnTo>
                    <a:pt x="1361" y="284"/>
                  </a:lnTo>
                  <a:lnTo>
                    <a:pt x="1361" y="277"/>
                  </a:lnTo>
                  <a:lnTo>
                    <a:pt x="1368" y="271"/>
                  </a:lnTo>
                  <a:lnTo>
                    <a:pt x="1375" y="264"/>
                  </a:lnTo>
                  <a:lnTo>
                    <a:pt x="1375" y="257"/>
                  </a:lnTo>
                  <a:lnTo>
                    <a:pt x="1368" y="257"/>
                  </a:lnTo>
                  <a:lnTo>
                    <a:pt x="1375" y="237"/>
                  </a:lnTo>
                  <a:lnTo>
                    <a:pt x="1382" y="230"/>
                  </a:lnTo>
                  <a:lnTo>
                    <a:pt x="1388" y="216"/>
                  </a:lnTo>
                  <a:lnTo>
                    <a:pt x="1395" y="210"/>
                  </a:lnTo>
                  <a:lnTo>
                    <a:pt x="1402" y="196"/>
                  </a:lnTo>
                  <a:lnTo>
                    <a:pt x="1402" y="189"/>
                  </a:lnTo>
                  <a:lnTo>
                    <a:pt x="1416" y="176"/>
                  </a:lnTo>
                  <a:lnTo>
                    <a:pt x="1416" y="183"/>
                  </a:lnTo>
                  <a:lnTo>
                    <a:pt x="1422" y="183"/>
                  </a:lnTo>
                  <a:lnTo>
                    <a:pt x="1429" y="176"/>
                  </a:lnTo>
                  <a:lnTo>
                    <a:pt x="1436" y="169"/>
                  </a:lnTo>
                  <a:lnTo>
                    <a:pt x="1443" y="169"/>
                  </a:lnTo>
                  <a:lnTo>
                    <a:pt x="1449" y="156"/>
                  </a:lnTo>
                  <a:lnTo>
                    <a:pt x="1449" y="149"/>
                  </a:lnTo>
                  <a:lnTo>
                    <a:pt x="1456" y="142"/>
                  </a:lnTo>
                  <a:lnTo>
                    <a:pt x="1463" y="135"/>
                  </a:lnTo>
                  <a:lnTo>
                    <a:pt x="1470" y="135"/>
                  </a:lnTo>
                  <a:lnTo>
                    <a:pt x="1470" y="128"/>
                  </a:lnTo>
                  <a:lnTo>
                    <a:pt x="1477" y="128"/>
                  </a:lnTo>
                  <a:lnTo>
                    <a:pt x="1483" y="122"/>
                  </a:lnTo>
                  <a:lnTo>
                    <a:pt x="1490" y="122"/>
                  </a:lnTo>
                  <a:lnTo>
                    <a:pt x="1497" y="128"/>
                  </a:lnTo>
                  <a:lnTo>
                    <a:pt x="1497" y="135"/>
                  </a:lnTo>
                  <a:lnTo>
                    <a:pt x="1504" y="135"/>
                  </a:lnTo>
                  <a:lnTo>
                    <a:pt x="1510" y="135"/>
                  </a:lnTo>
                  <a:lnTo>
                    <a:pt x="1517" y="128"/>
                  </a:lnTo>
                  <a:lnTo>
                    <a:pt x="1524" y="128"/>
                  </a:lnTo>
                  <a:lnTo>
                    <a:pt x="1531" y="115"/>
                  </a:lnTo>
                  <a:lnTo>
                    <a:pt x="1551" y="108"/>
                  </a:lnTo>
                  <a:lnTo>
                    <a:pt x="1565" y="95"/>
                  </a:lnTo>
                  <a:lnTo>
                    <a:pt x="1565" y="88"/>
                  </a:lnTo>
                  <a:lnTo>
                    <a:pt x="1571" y="88"/>
                  </a:lnTo>
                  <a:lnTo>
                    <a:pt x="1571" y="40"/>
                  </a:lnTo>
                  <a:lnTo>
                    <a:pt x="1571" y="34"/>
                  </a:lnTo>
                  <a:lnTo>
                    <a:pt x="1571" y="27"/>
                  </a:lnTo>
                  <a:lnTo>
                    <a:pt x="1565" y="27"/>
                  </a:lnTo>
                  <a:lnTo>
                    <a:pt x="1565" y="20"/>
                  </a:lnTo>
                  <a:lnTo>
                    <a:pt x="1578" y="20"/>
                  </a:lnTo>
                  <a:lnTo>
                    <a:pt x="1578" y="13"/>
                  </a:lnTo>
                  <a:lnTo>
                    <a:pt x="1585" y="13"/>
                  </a:lnTo>
                  <a:lnTo>
                    <a:pt x="1585" y="7"/>
                  </a:lnTo>
                  <a:lnTo>
                    <a:pt x="1592" y="7"/>
                  </a:lnTo>
                  <a:lnTo>
                    <a:pt x="1598" y="7"/>
                  </a:lnTo>
                  <a:lnTo>
                    <a:pt x="1592" y="7"/>
                  </a:lnTo>
                  <a:lnTo>
                    <a:pt x="1598" y="0"/>
                  </a:lnTo>
                  <a:lnTo>
                    <a:pt x="1612" y="0"/>
                  </a:lnTo>
                  <a:lnTo>
                    <a:pt x="1619" y="0"/>
                  </a:lnTo>
                  <a:lnTo>
                    <a:pt x="1626" y="7"/>
                  </a:lnTo>
                  <a:lnTo>
                    <a:pt x="1632" y="7"/>
                  </a:lnTo>
                  <a:lnTo>
                    <a:pt x="1639" y="13"/>
                  </a:lnTo>
                  <a:lnTo>
                    <a:pt x="1659" y="13"/>
                  </a:lnTo>
                  <a:lnTo>
                    <a:pt x="1666" y="20"/>
                  </a:lnTo>
                  <a:lnTo>
                    <a:pt x="1680" y="27"/>
                  </a:lnTo>
                  <a:lnTo>
                    <a:pt x="1680" y="34"/>
                  </a:lnTo>
                  <a:lnTo>
                    <a:pt x="1687" y="27"/>
                  </a:lnTo>
                  <a:lnTo>
                    <a:pt x="1693" y="34"/>
                  </a:lnTo>
                  <a:lnTo>
                    <a:pt x="1707" y="34"/>
                  </a:lnTo>
                  <a:lnTo>
                    <a:pt x="1720" y="40"/>
                  </a:lnTo>
                  <a:lnTo>
                    <a:pt x="1727" y="54"/>
                  </a:lnTo>
                  <a:lnTo>
                    <a:pt x="1741" y="54"/>
                  </a:lnTo>
                  <a:lnTo>
                    <a:pt x="1747" y="54"/>
                  </a:lnTo>
                  <a:lnTo>
                    <a:pt x="1754" y="54"/>
                  </a:lnTo>
                  <a:lnTo>
                    <a:pt x="1775" y="67"/>
                  </a:lnTo>
                  <a:lnTo>
                    <a:pt x="1788" y="67"/>
                  </a:lnTo>
                  <a:lnTo>
                    <a:pt x="1802" y="61"/>
                  </a:lnTo>
                  <a:lnTo>
                    <a:pt x="1822" y="74"/>
                  </a:lnTo>
                  <a:lnTo>
                    <a:pt x="1836" y="81"/>
                  </a:lnTo>
                  <a:lnTo>
                    <a:pt x="1842" y="88"/>
                  </a:lnTo>
                  <a:close/>
                </a:path>
              </a:pathLst>
            </a:custGeom>
            <a:solidFill>
              <a:srgbClr val="001F5A"/>
            </a:solidFill>
            <a:ln w="0">
              <a:solidFill>
                <a:srgbClr val="7F7F7F"/>
              </a:solidFill>
              <a:prstDash val="solid"/>
              <a:round/>
              <a:headEnd/>
              <a:tailEnd/>
            </a:ln>
          </p:spPr>
          <p:txBody>
            <a:bodyPr lIns="100796" tIns="50398" rIns="100796" bIns="50398"/>
            <a:lstStyle/>
            <a:p>
              <a:endParaRPr lang="es-ES" sz="2004" dirty="0"/>
            </a:p>
          </p:txBody>
        </p:sp>
        <p:sp>
          <p:nvSpPr>
            <p:cNvPr id="8211" name="jaen">
              <a:extLst>
                <a:ext uri="{FF2B5EF4-FFF2-40B4-BE49-F238E27FC236}">
                  <a16:creationId xmlns:a16="http://schemas.microsoft.com/office/drawing/2014/main" id="{A3A3725A-1D25-4E4D-3072-894C44F403CF}"/>
                </a:ext>
              </a:extLst>
            </p:cNvPr>
            <p:cNvSpPr>
              <a:spLocks/>
            </p:cNvSpPr>
            <p:nvPr/>
          </p:nvSpPr>
          <p:spPr bwMode="auto">
            <a:xfrm>
              <a:off x="13906875" y="7815793"/>
              <a:ext cx="625148" cy="534370"/>
            </a:xfrm>
            <a:custGeom>
              <a:avLst/>
              <a:gdLst>
                <a:gd name="T0" fmla="*/ 2147483647 w 1666"/>
                <a:gd name="T1" fmla="*/ 1765805238 h 1314"/>
                <a:gd name="T2" fmla="*/ 2147483647 w 1666"/>
                <a:gd name="T3" fmla="*/ 2147483647 h 1314"/>
                <a:gd name="T4" fmla="*/ 2147483647 w 1666"/>
                <a:gd name="T5" fmla="*/ 2147483647 h 1314"/>
                <a:gd name="T6" fmla="*/ 2147483647 w 1666"/>
                <a:gd name="T7" fmla="*/ 2147483647 h 1314"/>
                <a:gd name="T8" fmla="*/ 2147483647 w 1666"/>
                <a:gd name="T9" fmla="*/ 2147483647 h 1314"/>
                <a:gd name="T10" fmla="*/ 2147483647 w 1666"/>
                <a:gd name="T11" fmla="*/ 2147483647 h 1314"/>
                <a:gd name="T12" fmla="*/ 2147483647 w 1666"/>
                <a:gd name="T13" fmla="*/ 2147483647 h 1314"/>
                <a:gd name="T14" fmla="*/ 2147483647 w 1666"/>
                <a:gd name="T15" fmla="*/ 2147483647 h 1314"/>
                <a:gd name="T16" fmla="*/ 2147483647 w 1666"/>
                <a:gd name="T17" fmla="*/ 2147483647 h 1314"/>
                <a:gd name="T18" fmla="*/ 2147483647 w 1666"/>
                <a:gd name="T19" fmla="*/ 2147483647 h 1314"/>
                <a:gd name="T20" fmla="*/ 2147483647 w 1666"/>
                <a:gd name="T21" fmla="*/ 2147483647 h 1314"/>
                <a:gd name="T22" fmla="*/ 2147483647 w 1666"/>
                <a:gd name="T23" fmla="*/ 2147483647 h 1314"/>
                <a:gd name="T24" fmla="*/ 2147483647 w 1666"/>
                <a:gd name="T25" fmla="*/ 2147483647 h 1314"/>
                <a:gd name="T26" fmla="*/ 2147483647 w 1666"/>
                <a:gd name="T27" fmla="*/ 2147483647 h 1314"/>
                <a:gd name="T28" fmla="*/ 2147483647 w 1666"/>
                <a:gd name="T29" fmla="*/ 2147483647 h 1314"/>
                <a:gd name="T30" fmla="*/ 2147483647 w 1666"/>
                <a:gd name="T31" fmla="*/ 2147483647 h 1314"/>
                <a:gd name="T32" fmla="*/ 2147483647 w 1666"/>
                <a:gd name="T33" fmla="*/ 2147483647 h 1314"/>
                <a:gd name="T34" fmla="*/ 2147483647 w 1666"/>
                <a:gd name="T35" fmla="*/ 2147483647 h 1314"/>
                <a:gd name="T36" fmla="*/ 2147483647 w 1666"/>
                <a:gd name="T37" fmla="*/ 2147483647 h 1314"/>
                <a:gd name="T38" fmla="*/ 2147483647 w 1666"/>
                <a:gd name="T39" fmla="*/ 2147483647 h 1314"/>
                <a:gd name="T40" fmla="*/ 2147483647 w 1666"/>
                <a:gd name="T41" fmla="*/ 2147483647 h 1314"/>
                <a:gd name="T42" fmla="*/ 2147483647 w 1666"/>
                <a:gd name="T43" fmla="*/ 2147483647 h 1314"/>
                <a:gd name="T44" fmla="*/ 2147483647 w 1666"/>
                <a:gd name="T45" fmla="*/ 2147483647 h 1314"/>
                <a:gd name="T46" fmla="*/ 2147483647 w 1666"/>
                <a:gd name="T47" fmla="*/ 2147483647 h 1314"/>
                <a:gd name="T48" fmla="*/ 2147483647 w 1666"/>
                <a:gd name="T49" fmla="*/ 2147483647 h 1314"/>
                <a:gd name="T50" fmla="*/ 2147483647 w 1666"/>
                <a:gd name="T51" fmla="*/ 2147483647 h 1314"/>
                <a:gd name="T52" fmla="*/ 2147483647 w 1666"/>
                <a:gd name="T53" fmla="*/ 2147483647 h 1314"/>
                <a:gd name="T54" fmla="*/ 2147483647 w 1666"/>
                <a:gd name="T55" fmla="*/ 2147483647 h 1314"/>
                <a:gd name="T56" fmla="*/ 2147483647 w 1666"/>
                <a:gd name="T57" fmla="*/ 2147483647 h 1314"/>
                <a:gd name="T58" fmla="*/ 2147483647 w 1666"/>
                <a:gd name="T59" fmla="*/ 2147483647 h 1314"/>
                <a:gd name="T60" fmla="*/ 2147483647 w 1666"/>
                <a:gd name="T61" fmla="*/ 2147483647 h 1314"/>
                <a:gd name="T62" fmla="*/ 2147483647 w 1666"/>
                <a:gd name="T63" fmla="*/ 2147483647 h 1314"/>
                <a:gd name="T64" fmla="*/ 2147483647 w 1666"/>
                <a:gd name="T65" fmla="*/ 2147483647 h 1314"/>
                <a:gd name="T66" fmla="*/ 445506057 w 1666"/>
                <a:gd name="T67" fmla="*/ 2147483647 h 1314"/>
                <a:gd name="T68" fmla="*/ 1273040409 w 1666"/>
                <a:gd name="T69" fmla="*/ 2147483647 h 1314"/>
                <a:gd name="T70" fmla="*/ 1273040409 w 1666"/>
                <a:gd name="T71" fmla="*/ 2147483647 h 1314"/>
                <a:gd name="T72" fmla="*/ 2147483647 w 1666"/>
                <a:gd name="T73" fmla="*/ 2147483647 h 1314"/>
                <a:gd name="T74" fmla="*/ 2147483647 w 1666"/>
                <a:gd name="T75" fmla="*/ 2147483647 h 1314"/>
                <a:gd name="T76" fmla="*/ 2147483647 w 1666"/>
                <a:gd name="T77" fmla="*/ 2147483647 h 1314"/>
                <a:gd name="T78" fmla="*/ 2147483647 w 1666"/>
                <a:gd name="T79" fmla="*/ 2147483647 h 1314"/>
                <a:gd name="T80" fmla="*/ 2147483647 w 1666"/>
                <a:gd name="T81" fmla="*/ 2147483647 h 1314"/>
                <a:gd name="T82" fmla="*/ 2147483647 w 1666"/>
                <a:gd name="T83" fmla="*/ 2147483647 h 1314"/>
                <a:gd name="T84" fmla="*/ 1718713372 w 1666"/>
                <a:gd name="T85" fmla="*/ 2147483647 h 1314"/>
                <a:gd name="T86" fmla="*/ 2147483647 w 1666"/>
                <a:gd name="T87" fmla="*/ 2147483647 h 1314"/>
                <a:gd name="T88" fmla="*/ 2147483647 w 1666"/>
                <a:gd name="T89" fmla="*/ 2147483647 h 1314"/>
                <a:gd name="T90" fmla="*/ 2147483647 w 1666"/>
                <a:gd name="T91" fmla="*/ 2147483647 h 1314"/>
                <a:gd name="T92" fmla="*/ 2147483647 w 1666"/>
                <a:gd name="T93" fmla="*/ 2147483647 h 1314"/>
                <a:gd name="T94" fmla="*/ 2147483647 w 1666"/>
                <a:gd name="T95" fmla="*/ 2147483647 h 1314"/>
                <a:gd name="T96" fmla="*/ 2147483647 w 1666"/>
                <a:gd name="T97" fmla="*/ 2147483647 h 1314"/>
                <a:gd name="T98" fmla="*/ 2147483647 w 1666"/>
                <a:gd name="T99" fmla="*/ 2147483647 h 1314"/>
                <a:gd name="T100" fmla="*/ 2147483647 w 1666"/>
                <a:gd name="T101" fmla="*/ 2147483647 h 1314"/>
                <a:gd name="T102" fmla="*/ 2147483647 w 1666"/>
                <a:gd name="T103" fmla="*/ 2147483647 h 1314"/>
                <a:gd name="T104" fmla="*/ 2147483647 w 1666"/>
                <a:gd name="T105" fmla="*/ 2147483647 h 1314"/>
                <a:gd name="T106" fmla="*/ 2147483647 w 1666"/>
                <a:gd name="T107" fmla="*/ 2147483647 h 1314"/>
                <a:gd name="T108" fmla="*/ 2147483647 w 1666"/>
                <a:gd name="T109" fmla="*/ 2147483647 h 1314"/>
                <a:gd name="T110" fmla="*/ 2147483647 w 1666"/>
                <a:gd name="T111" fmla="*/ 2147483647 h 1314"/>
                <a:gd name="T112" fmla="*/ 2147483647 w 1666"/>
                <a:gd name="T113" fmla="*/ 2147483647 h 1314"/>
                <a:gd name="T114" fmla="*/ 2147483647 w 1666"/>
                <a:gd name="T115" fmla="*/ 1308053969 h 1314"/>
                <a:gd name="T116" fmla="*/ 2147483647 w 1666"/>
                <a:gd name="T117" fmla="*/ 850133478 h 13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666"/>
                <a:gd name="T178" fmla="*/ 0 h 1314"/>
                <a:gd name="T179" fmla="*/ 1666 w 1666"/>
                <a:gd name="T180" fmla="*/ 1314 h 131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666" h="1314">
                  <a:moveTo>
                    <a:pt x="1395" y="13"/>
                  </a:moveTo>
                  <a:lnTo>
                    <a:pt x="1402" y="20"/>
                  </a:lnTo>
                  <a:lnTo>
                    <a:pt x="1409" y="27"/>
                  </a:lnTo>
                  <a:lnTo>
                    <a:pt x="1422" y="34"/>
                  </a:lnTo>
                  <a:lnTo>
                    <a:pt x="1429" y="34"/>
                  </a:lnTo>
                  <a:lnTo>
                    <a:pt x="1436" y="41"/>
                  </a:lnTo>
                  <a:lnTo>
                    <a:pt x="1456" y="41"/>
                  </a:lnTo>
                  <a:lnTo>
                    <a:pt x="1463" y="34"/>
                  </a:lnTo>
                  <a:lnTo>
                    <a:pt x="1470" y="34"/>
                  </a:lnTo>
                  <a:lnTo>
                    <a:pt x="1483" y="27"/>
                  </a:lnTo>
                  <a:lnTo>
                    <a:pt x="1490" y="27"/>
                  </a:lnTo>
                  <a:lnTo>
                    <a:pt x="1504" y="27"/>
                  </a:lnTo>
                  <a:lnTo>
                    <a:pt x="1517" y="20"/>
                  </a:lnTo>
                  <a:lnTo>
                    <a:pt x="1524" y="20"/>
                  </a:lnTo>
                  <a:lnTo>
                    <a:pt x="1524" y="27"/>
                  </a:lnTo>
                  <a:lnTo>
                    <a:pt x="1531" y="27"/>
                  </a:lnTo>
                  <a:lnTo>
                    <a:pt x="1531" y="34"/>
                  </a:lnTo>
                  <a:lnTo>
                    <a:pt x="1538" y="34"/>
                  </a:lnTo>
                  <a:lnTo>
                    <a:pt x="1551" y="47"/>
                  </a:lnTo>
                  <a:lnTo>
                    <a:pt x="1544" y="54"/>
                  </a:lnTo>
                  <a:lnTo>
                    <a:pt x="1544" y="68"/>
                  </a:lnTo>
                  <a:lnTo>
                    <a:pt x="1544" y="74"/>
                  </a:lnTo>
                  <a:lnTo>
                    <a:pt x="1551" y="81"/>
                  </a:lnTo>
                  <a:lnTo>
                    <a:pt x="1551" y="88"/>
                  </a:lnTo>
                  <a:lnTo>
                    <a:pt x="1544" y="101"/>
                  </a:lnTo>
                  <a:lnTo>
                    <a:pt x="1551" y="101"/>
                  </a:lnTo>
                  <a:lnTo>
                    <a:pt x="1544" y="108"/>
                  </a:lnTo>
                  <a:lnTo>
                    <a:pt x="1544" y="115"/>
                  </a:lnTo>
                  <a:lnTo>
                    <a:pt x="1544" y="122"/>
                  </a:lnTo>
                  <a:lnTo>
                    <a:pt x="1544" y="135"/>
                  </a:lnTo>
                  <a:lnTo>
                    <a:pt x="1558" y="142"/>
                  </a:lnTo>
                  <a:lnTo>
                    <a:pt x="1565" y="149"/>
                  </a:lnTo>
                  <a:lnTo>
                    <a:pt x="1571" y="142"/>
                  </a:lnTo>
                  <a:lnTo>
                    <a:pt x="1578" y="142"/>
                  </a:lnTo>
                  <a:lnTo>
                    <a:pt x="1592" y="149"/>
                  </a:lnTo>
                  <a:lnTo>
                    <a:pt x="1598" y="149"/>
                  </a:lnTo>
                  <a:lnTo>
                    <a:pt x="1619" y="156"/>
                  </a:lnTo>
                  <a:lnTo>
                    <a:pt x="1626" y="156"/>
                  </a:lnTo>
                  <a:lnTo>
                    <a:pt x="1626" y="162"/>
                  </a:lnTo>
                  <a:lnTo>
                    <a:pt x="1619" y="183"/>
                  </a:lnTo>
                  <a:lnTo>
                    <a:pt x="1619" y="190"/>
                  </a:lnTo>
                  <a:lnTo>
                    <a:pt x="1619" y="196"/>
                  </a:lnTo>
                  <a:lnTo>
                    <a:pt x="1626" y="203"/>
                  </a:lnTo>
                  <a:lnTo>
                    <a:pt x="1632" y="210"/>
                  </a:lnTo>
                  <a:lnTo>
                    <a:pt x="1626" y="230"/>
                  </a:lnTo>
                  <a:lnTo>
                    <a:pt x="1632" y="230"/>
                  </a:lnTo>
                  <a:lnTo>
                    <a:pt x="1626" y="237"/>
                  </a:lnTo>
                  <a:lnTo>
                    <a:pt x="1626" y="244"/>
                  </a:lnTo>
                  <a:lnTo>
                    <a:pt x="1626" y="251"/>
                  </a:lnTo>
                  <a:lnTo>
                    <a:pt x="1626" y="264"/>
                  </a:lnTo>
                  <a:lnTo>
                    <a:pt x="1626" y="271"/>
                  </a:lnTo>
                  <a:lnTo>
                    <a:pt x="1659" y="278"/>
                  </a:lnTo>
                  <a:lnTo>
                    <a:pt x="1666" y="284"/>
                  </a:lnTo>
                  <a:lnTo>
                    <a:pt x="1666" y="298"/>
                  </a:lnTo>
                  <a:lnTo>
                    <a:pt x="1666" y="311"/>
                  </a:lnTo>
                  <a:lnTo>
                    <a:pt x="1659" y="318"/>
                  </a:lnTo>
                  <a:lnTo>
                    <a:pt x="1666" y="325"/>
                  </a:lnTo>
                  <a:lnTo>
                    <a:pt x="1659" y="332"/>
                  </a:lnTo>
                  <a:lnTo>
                    <a:pt x="1666" y="332"/>
                  </a:lnTo>
                  <a:lnTo>
                    <a:pt x="1666" y="339"/>
                  </a:lnTo>
                  <a:lnTo>
                    <a:pt x="1666" y="345"/>
                  </a:lnTo>
                  <a:lnTo>
                    <a:pt x="1659" y="359"/>
                  </a:lnTo>
                  <a:lnTo>
                    <a:pt x="1653" y="359"/>
                  </a:lnTo>
                  <a:lnTo>
                    <a:pt x="1653" y="366"/>
                  </a:lnTo>
                  <a:lnTo>
                    <a:pt x="1659" y="372"/>
                  </a:lnTo>
                  <a:lnTo>
                    <a:pt x="1659" y="393"/>
                  </a:lnTo>
                  <a:lnTo>
                    <a:pt x="1659" y="400"/>
                  </a:lnTo>
                  <a:lnTo>
                    <a:pt x="1653" y="400"/>
                  </a:lnTo>
                  <a:lnTo>
                    <a:pt x="1653" y="406"/>
                  </a:lnTo>
                  <a:lnTo>
                    <a:pt x="1646" y="413"/>
                  </a:lnTo>
                  <a:lnTo>
                    <a:pt x="1639" y="413"/>
                  </a:lnTo>
                  <a:lnTo>
                    <a:pt x="1639" y="420"/>
                  </a:lnTo>
                  <a:lnTo>
                    <a:pt x="1632" y="427"/>
                  </a:lnTo>
                  <a:lnTo>
                    <a:pt x="1632" y="433"/>
                  </a:lnTo>
                  <a:lnTo>
                    <a:pt x="1626" y="433"/>
                  </a:lnTo>
                  <a:lnTo>
                    <a:pt x="1626" y="440"/>
                  </a:lnTo>
                  <a:lnTo>
                    <a:pt x="1612" y="454"/>
                  </a:lnTo>
                  <a:lnTo>
                    <a:pt x="1598" y="461"/>
                  </a:lnTo>
                  <a:lnTo>
                    <a:pt x="1598" y="467"/>
                  </a:lnTo>
                  <a:lnTo>
                    <a:pt x="1598" y="474"/>
                  </a:lnTo>
                  <a:lnTo>
                    <a:pt x="1592" y="488"/>
                  </a:lnTo>
                  <a:lnTo>
                    <a:pt x="1578" y="494"/>
                  </a:lnTo>
                  <a:lnTo>
                    <a:pt x="1578" y="501"/>
                  </a:lnTo>
                  <a:lnTo>
                    <a:pt x="1571" y="508"/>
                  </a:lnTo>
                  <a:lnTo>
                    <a:pt x="1565" y="515"/>
                  </a:lnTo>
                  <a:lnTo>
                    <a:pt x="1551" y="515"/>
                  </a:lnTo>
                  <a:lnTo>
                    <a:pt x="1544" y="521"/>
                  </a:lnTo>
                  <a:lnTo>
                    <a:pt x="1551" y="521"/>
                  </a:lnTo>
                  <a:lnTo>
                    <a:pt x="1544" y="521"/>
                  </a:lnTo>
                  <a:lnTo>
                    <a:pt x="1538" y="521"/>
                  </a:lnTo>
                  <a:lnTo>
                    <a:pt x="1538" y="528"/>
                  </a:lnTo>
                  <a:lnTo>
                    <a:pt x="1531" y="528"/>
                  </a:lnTo>
                  <a:lnTo>
                    <a:pt x="1531" y="535"/>
                  </a:lnTo>
                  <a:lnTo>
                    <a:pt x="1517" y="535"/>
                  </a:lnTo>
                  <a:lnTo>
                    <a:pt x="1517" y="542"/>
                  </a:lnTo>
                  <a:lnTo>
                    <a:pt x="1524" y="542"/>
                  </a:lnTo>
                  <a:lnTo>
                    <a:pt x="1524" y="549"/>
                  </a:lnTo>
                  <a:lnTo>
                    <a:pt x="1524" y="555"/>
                  </a:lnTo>
                  <a:lnTo>
                    <a:pt x="1524" y="603"/>
                  </a:lnTo>
                  <a:lnTo>
                    <a:pt x="1517" y="603"/>
                  </a:lnTo>
                  <a:lnTo>
                    <a:pt x="1517" y="610"/>
                  </a:lnTo>
                  <a:lnTo>
                    <a:pt x="1504" y="623"/>
                  </a:lnTo>
                  <a:lnTo>
                    <a:pt x="1483" y="630"/>
                  </a:lnTo>
                  <a:lnTo>
                    <a:pt x="1477" y="643"/>
                  </a:lnTo>
                  <a:lnTo>
                    <a:pt x="1470" y="643"/>
                  </a:lnTo>
                  <a:lnTo>
                    <a:pt x="1463" y="650"/>
                  </a:lnTo>
                  <a:lnTo>
                    <a:pt x="1456" y="650"/>
                  </a:lnTo>
                  <a:lnTo>
                    <a:pt x="1449" y="650"/>
                  </a:lnTo>
                  <a:lnTo>
                    <a:pt x="1449" y="643"/>
                  </a:lnTo>
                  <a:lnTo>
                    <a:pt x="1443" y="637"/>
                  </a:lnTo>
                  <a:lnTo>
                    <a:pt x="1436" y="637"/>
                  </a:lnTo>
                  <a:lnTo>
                    <a:pt x="1429" y="643"/>
                  </a:lnTo>
                  <a:lnTo>
                    <a:pt x="1422" y="643"/>
                  </a:lnTo>
                  <a:lnTo>
                    <a:pt x="1422" y="650"/>
                  </a:lnTo>
                  <a:lnTo>
                    <a:pt x="1416" y="650"/>
                  </a:lnTo>
                  <a:lnTo>
                    <a:pt x="1409" y="657"/>
                  </a:lnTo>
                  <a:lnTo>
                    <a:pt x="1402" y="664"/>
                  </a:lnTo>
                  <a:lnTo>
                    <a:pt x="1402" y="671"/>
                  </a:lnTo>
                  <a:lnTo>
                    <a:pt x="1395" y="684"/>
                  </a:lnTo>
                  <a:lnTo>
                    <a:pt x="1389" y="684"/>
                  </a:lnTo>
                  <a:lnTo>
                    <a:pt x="1382" y="691"/>
                  </a:lnTo>
                  <a:lnTo>
                    <a:pt x="1375" y="698"/>
                  </a:lnTo>
                  <a:lnTo>
                    <a:pt x="1368" y="698"/>
                  </a:lnTo>
                  <a:lnTo>
                    <a:pt x="1368" y="691"/>
                  </a:lnTo>
                  <a:lnTo>
                    <a:pt x="1355" y="704"/>
                  </a:lnTo>
                  <a:lnTo>
                    <a:pt x="1355" y="711"/>
                  </a:lnTo>
                  <a:lnTo>
                    <a:pt x="1348" y="725"/>
                  </a:lnTo>
                  <a:lnTo>
                    <a:pt x="1341" y="731"/>
                  </a:lnTo>
                  <a:lnTo>
                    <a:pt x="1334" y="745"/>
                  </a:lnTo>
                  <a:lnTo>
                    <a:pt x="1328" y="752"/>
                  </a:lnTo>
                  <a:lnTo>
                    <a:pt x="1321" y="772"/>
                  </a:lnTo>
                  <a:lnTo>
                    <a:pt x="1328" y="772"/>
                  </a:lnTo>
                  <a:lnTo>
                    <a:pt x="1328" y="779"/>
                  </a:lnTo>
                  <a:lnTo>
                    <a:pt x="1321" y="786"/>
                  </a:lnTo>
                  <a:lnTo>
                    <a:pt x="1314" y="792"/>
                  </a:lnTo>
                  <a:lnTo>
                    <a:pt x="1314" y="799"/>
                  </a:lnTo>
                  <a:lnTo>
                    <a:pt x="1307" y="806"/>
                  </a:lnTo>
                  <a:lnTo>
                    <a:pt x="1307" y="813"/>
                  </a:lnTo>
                  <a:lnTo>
                    <a:pt x="1300" y="820"/>
                  </a:lnTo>
                  <a:lnTo>
                    <a:pt x="1294" y="826"/>
                  </a:lnTo>
                  <a:lnTo>
                    <a:pt x="1287" y="833"/>
                  </a:lnTo>
                  <a:lnTo>
                    <a:pt x="1280" y="847"/>
                  </a:lnTo>
                  <a:lnTo>
                    <a:pt x="1273" y="853"/>
                  </a:lnTo>
                  <a:lnTo>
                    <a:pt x="1273" y="860"/>
                  </a:lnTo>
                  <a:lnTo>
                    <a:pt x="1273" y="880"/>
                  </a:lnTo>
                  <a:lnTo>
                    <a:pt x="1260" y="880"/>
                  </a:lnTo>
                  <a:lnTo>
                    <a:pt x="1253" y="887"/>
                  </a:lnTo>
                  <a:lnTo>
                    <a:pt x="1246" y="894"/>
                  </a:lnTo>
                  <a:lnTo>
                    <a:pt x="1253" y="908"/>
                  </a:lnTo>
                  <a:lnTo>
                    <a:pt x="1246" y="914"/>
                  </a:lnTo>
                  <a:lnTo>
                    <a:pt x="1246" y="921"/>
                  </a:lnTo>
                  <a:lnTo>
                    <a:pt x="1253" y="921"/>
                  </a:lnTo>
                  <a:lnTo>
                    <a:pt x="1246" y="941"/>
                  </a:lnTo>
                  <a:lnTo>
                    <a:pt x="1253" y="962"/>
                  </a:lnTo>
                  <a:lnTo>
                    <a:pt x="1253" y="969"/>
                  </a:lnTo>
                  <a:lnTo>
                    <a:pt x="1267" y="969"/>
                  </a:lnTo>
                  <a:lnTo>
                    <a:pt x="1267" y="975"/>
                  </a:lnTo>
                  <a:lnTo>
                    <a:pt x="1260" y="982"/>
                  </a:lnTo>
                  <a:lnTo>
                    <a:pt x="1253" y="989"/>
                  </a:lnTo>
                  <a:lnTo>
                    <a:pt x="1233" y="996"/>
                  </a:lnTo>
                  <a:lnTo>
                    <a:pt x="1219" y="1009"/>
                  </a:lnTo>
                  <a:lnTo>
                    <a:pt x="1185" y="1023"/>
                  </a:lnTo>
                  <a:lnTo>
                    <a:pt x="1185" y="1036"/>
                  </a:lnTo>
                  <a:lnTo>
                    <a:pt x="1185" y="1043"/>
                  </a:lnTo>
                  <a:lnTo>
                    <a:pt x="1179" y="1050"/>
                  </a:lnTo>
                  <a:lnTo>
                    <a:pt x="1185" y="1057"/>
                  </a:lnTo>
                  <a:lnTo>
                    <a:pt x="1185" y="1063"/>
                  </a:lnTo>
                  <a:lnTo>
                    <a:pt x="1179" y="1063"/>
                  </a:lnTo>
                  <a:lnTo>
                    <a:pt x="1172" y="1057"/>
                  </a:lnTo>
                  <a:lnTo>
                    <a:pt x="1165" y="1063"/>
                  </a:lnTo>
                  <a:lnTo>
                    <a:pt x="1158" y="1057"/>
                  </a:lnTo>
                  <a:lnTo>
                    <a:pt x="1145" y="1050"/>
                  </a:lnTo>
                  <a:lnTo>
                    <a:pt x="1138" y="1050"/>
                  </a:lnTo>
                  <a:lnTo>
                    <a:pt x="1138" y="1043"/>
                  </a:lnTo>
                  <a:lnTo>
                    <a:pt x="1138" y="1050"/>
                  </a:lnTo>
                  <a:lnTo>
                    <a:pt x="1138" y="1043"/>
                  </a:lnTo>
                  <a:lnTo>
                    <a:pt x="1131" y="1050"/>
                  </a:lnTo>
                  <a:lnTo>
                    <a:pt x="1131" y="1043"/>
                  </a:lnTo>
                  <a:lnTo>
                    <a:pt x="1124" y="1043"/>
                  </a:lnTo>
                  <a:lnTo>
                    <a:pt x="1118" y="1043"/>
                  </a:lnTo>
                  <a:lnTo>
                    <a:pt x="1118" y="1050"/>
                  </a:lnTo>
                  <a:lnTo>
                    <a:pt x="1111" y="1050"/>
                  </a:lnTo>
                  <a:lnTo>
                    <a:pt x="1111" y="1057"/>
                  </a:lnTo>
                  <a:lnTo>
                    <a:pt x="1104" y="1057"/>
                  </a:lnTo>
                  <a:lnTo>
                    <a:pt x="1097" y="1057"/>
                  </a:lnTo>
                  <a:lnTo>
                    <a:pt x="1097" y="1063"/>
                  </a:lnTo>
                  <a:lnTo>
                    <a:pt x="1091" y="1063"/>
                  </a:lnTo>
                  <a:lnTo>
                    <a:pt x="1084" y="1063"/>
                  </a:lnTo>
                  <a:lnTo>
                    <a:pt x="1084" y="1070"/>
                  </a:lnTo>
                  <a:lnTo>
                    <a:pt x="1077" y="1070"/>
                  </a:lnTo>
                  <a:lnTo>
                    <a:pt x="1070" y="1063"/>
                  </a:lnTo>
                  <a:lnTo>
                    <a:pt x="1070" y="1057"/>
                  </a:lnTo>
                  <a:lnTo>
                    <a:pt x="1057" y="1057"/>
                  </a:lnTo>
                  <a:lnTo>
                    <a:pt x="1050" y="1050"/>
                  </a:lnTo>
                  <a:lnTo>
                    <a:pt x="1036" y="1043"/>
                  </a:lnTo>
                  <a:lnTo>
                    <a:pt x="1036" y="1036"/>
                  </a:lnTo>
                  <a:lnTo>
                    <a:pt x="1030" y="1036"/>
                  </a:lnTo>
                  <a:lnTo>
                    <a:pt x="1009" y="1016"/>
                  </a:lnTo>
                  <a:lnTo>
                    <a:pt x="996" y="1016"/>
                  </a:lnTo>
                  <a:lnTo>
                    <a:pt x="969" y="1016"/>
                  </a:lnTo>
                  <a:lnTo>
                    <a:pt x="955" y="1023"/>
                  </a:lnTo>
                  <a:lnTo>
                    <a:pt x="948" y="1023"/>
                  </a:lnTo>
                  <a:lnTo>
                    <a:pt x="928" y="1016"/>
                  </a:lnTo>
                  <a:lnTo>
                    <a:pt x="921" y="1023"/>
                  </a:lnTo>
                  <a:lnTo>
                    <a:pt x="928" y="1023"/>
                  </a:lnTo>
                  <a:lnTo>
                    <a:pt x="921" y="1029"/>
                  </a:lnTo>
                  <a:lnTo>
                    <a:pt x="914" y="1043"/>
                  </a:lnTo>
                  <a:lnTo>
                    <a:pt x="908" y="1050"/>
                  </a:lnTo>
                  <a:lnTo>
                    <a:pt x="901" y="1057"/>
                  </a:lnTo>
                  <a:lnTo>
                    <a:pt x="901" y="1070"/>
                  </a:lnTo>
                  <a:lnTo>
                    <a:pt x="894" y="1077"/>
                  </a:lnTo>
                  <a:lnTo>
                    <a:pt x="887" y="1077"/>
                  </a:lnTo>
                  <a:lnTo>
                    <a:pt x="874" y="1084"/>
                  </a:lnTo>
                  <a:lnTo>
                    <a:pt x="867" y="1084"/>
                  </a:lnTo>
                  <a:lnTo>
                    <a:pt x="860" y="1084"/>
                  </a:lnTo>
                  <a:lnTo>
                    <a:pt x="847" y="1090"/>
                  </a:lnTo>
                  <a:lnTo>
                    <a:pt x="840" y="1090"/>
                  </a:lnTo>
                  <a:lnTo>
                    <a:pt x="833" y="1097"/>
                  </a:lnTo>
                  <a:lnTo>
                    <a:pt x="826" y="1097"/>
                  </a:lnTo>
                  <a:lnTo>
                    <a:pt x="820" y="1104"/>
                  </a:lnTo>
                  <a:lnTo>
                    <a:pt x="813" y="1104"/>
                  </a:lnTo>
                  <a:lnTo>
                    <a:pt x="799" y="1104"/>
                  </a:lnTo>
                  <a:lnTo>
                    <a:pt x="792" y="1097"/>
                  </a:lnTo>
                  <a:lnTo>
                    <a:pt x="779" y="1097"/>
                  </a:lnTo>
                  <a:lnTo>
                    <a:pt x="772" y="1090"/>
                  </a:lnTo>
                  <a:lnTo>
                    <a:pt x="765" y="1090"/>
                  </a:lnTo>
                  <a:lnTo>
                    <a:pt x="759" y="1084"/>
                  </a:lnTo>
                  <a:lnTo>
                    <a:pt x="752" y="1077"/>
                  </a:lnTo>
                  <a:lnTo>
                    <a:pt x="752" y="1070"/>
                  </a:lnTo>
                  <a:lnTo>
                    <a:pt x="745" y="1063"/>
                  </a:lnTo>
                  <a:lnTo>
                    <a:pt x="725" y="1063"/>
                  </a:lnTo>
                  <a:lnTo>
                    <a:pt x="704" y="1043"/>
                  </a:lnTo>
                  <a:lnTo>
                    <a:pt x="677" y="1063"/>
                  </a:lnTo>
                  <a:lnTo>
                    <a:pt x="677" y="1070"/>
                  </a:lnTo>
                  <a:lnTo>
                    <a:pt x="677" y="1077"/>
                  </a:lnTo>
                  <a:lnTo>
                    <a:pt x="677" y="1084"/>
                  </a:lnTo>
                  <a:lnTo>
                    <a:pt x="657" y="1090"/>
                  </a:lnTo>
                  <a:lnTo>
                    <a:pt x="657" y="1097"/>
                  </a:lnTo>
                  <a:lnTo>
                    <a:pt x="657" y="1104"/>
                  </a:lnTo>
                  <a:lnTo>
                    <a:pt x="643" y="1104"/>
                  </a:lnTo>
                  <a:lnTo>
                    <a:pt x="637" y="1118"/>
                  </a:lnTo>
                  <a:lnTo>
                    <a:pt x="623" y="1118"/>
                  </a:lnTo>
                  <a:lnTo>
                    <a:pt x="630" y="1124"/>
                  </a:lnTo>
                  <a:lnTo>
                    <a:pt x="616" y="1124"/>
                  </a:lnTo>
                  <a:lnTo>
                    <a:pt x="596" y="1145"/>
                  </a:lnTo>
                  <a:lnTo>
                    <a:pt x="589" y="1145"/>
                  </a:lnTo>
                  <a:lnTo>
                    <a:pt x="576" y="1145"/>
                  </a:lnTo>
                  <a:lnTo>
                    <a:pt x="562" y="1151"/>
                  </a:lnTo>
                  <a:lnTo>
                    <a:pt x="555" y="1158"/>
                  </a:lnTo>
                  <a:lnTo>
                    <a:pt x="542" y="1158"/>
                  </a:lnTo>
                  <a:lnTo>
                    <a:pt x="535" y="1158"/>
                  </a:lnTo>
                  <a:lnTo>
                    <a:pt x="528" y="1165"/>
                  </a:lnTo>
                  <a:lnTo>
                    <a:pt x="515" y="1172"/>
                  </a:lnTo>
                  <a:lnTo>
                    <a:pt x="515" y="1179"/>
                  </a:lnTo>
                  <a:lnTo>
                    <a:pt x="501" y="1192"/>
                  </a:lnTo>
                  <a:lnTo>
                    <a:pt x="501" y="1185"/>
                  </a:lnTo>
                  <a:lnTo>
                    <a:pt x="488" y="1192"/>
                  </a:lnTo>
                  <a:lnTo>
                    <a:pt x="461" y="1199"/>
                  </a:lnTo>
                  <a:lnTo>
                    <a:pt x="461" y="1192"/>
                  </a:lnTo>
                  <a:lnTo>
                    <a:pt x="454" y="1185"/>
                  </a:lnTo>
                  <a:lnTo>
                    <a:pt x="447" y="1185"/>
                  </a:lnTo>
                  <a:lnTo>
                    <a:pt x="440" y="1192"/>
                  </a:lnTo>
                  <a:lnTo>
                    <a:pt x="447" y="1199"/>
                  </a:lnTo>
                  <a:lnTo>
                    <a:pt x="447" y="1206"/>
                  </a:lnTo>
                  <a:lnTo>
                    <a:pt x="447" y="1212"/>
                  </a:lnTo>
                  <a:lnTo>
                    <a:pt x="433" y="1219"/>
                  </a:lnTo>
                  <a:lnTo>
                    <a:pt x="427" y="1219"/>
                  </a:lnTo>
                  <a:lnTo>
                    <a:pt x="427" y="1226"/>
                  </a:lnTo>
                  <a:lnTo>
                    <a:pt x="433" y="1226"/>
                  </a:lnTo>
                  <a:lnTo>
                    <a:pt x="427" y="1246"/>
                  </a:lnTo>
                  <a:lnTo>
                    <a:pt x="427" y="1253"/>
                  </a:lnTo>
                  <a:lnTo>
                    <a:pt x="420" y="1253"/>
                  </a:lnTo>
                  <a:lnTo>
                    <a:pt x="420" y="1267"/>
                  </a:lnTo>
                  <a:lnTo>
                    <a:pt x="413" y="1273"/>
                  </a:lnTo>
                  <a:lnTo>
                    <a:pt x="413" y="1280"/>
                  </a:lnTo>
                  <a:lnTo>
                    <a:pt x="413" y="1287"/>
                  </a:lnTo>
                  <a:lnTo>
                    <a:pt x="406" y="1287"/>
                  </a:lnTo>
                  <a:lnTo>
                    <a:pt x="400" y="1294"/>
                  </a:lnTo>
                  <a:lnTo>
                    <a:pt x="400" y="1307"/>
                  </a:lnTo>
                  <a:lnTo>
                    <a:pt x="393" y="1307"/>
                  </a:lnTo>
                  <a:lnTo>
                    <a:pt x="386" y="1300"/>
                  </a:lnTo>
                  <a:lnTo>
                    <a:pt x="359" y="1300"/>
                  </a:lnTo>
                  <a:lnTo>
                    <a:pt x="345" y="1307"/>
                  </a:lnTo>
                  <a:lnTo>
                    <a:pt x="339" y="1307"/>
                  </a:lnTo>
                  <a:lnTo>
                    <a:pt x="332" y="1314"/>
                  </a:lnTo>
                  <a:lnTo>
                    <a:pt x="325" y="1314"/>
                  </a:lnTo>
                  <a:lnTo>
                    <a:pt x="312" y="1314"/>
                  </a:lnTo>
                  <a:lnTo>
                    <a:pt x="298" y="1314"/>
                  </a:lnTo>
                  <a:lnTo>
                    <a:pt x="284" y="1307"/>
                  </a:lnTo>
                  <a:lnTo>
                    <a:pt x="278" y="1300"/>
                  </a:lnTo>
                  <a:lnTo>
                    <a:pt x="271" y="1300"/>
                  </a:lnTo>
                  <a:lnTo>
                    <a:pt x="251" y="1287"/>
                  </a:lnTo>
                  <a:lnTo>
                    <a:pt x="244" y="1267"/>
                  </a:lnTo>
                  <a:lnTo>
                    <a:pt x="237" y="1267"/>
                  </a:lnTo>
                  <a:lnTo>
                    <a:pt x="237" y="1253"/>
                  </a:lnTo>
                  <a:lnTo>
                    <a:pt x="230" y="1246"/>
                  </a:lnTo>
                  <a:lnTo>
                    <a:pt x="230" y="1239"/>
                  </a:lnTo>
                  <a:lnTo>
                    <a:pt x="224" y="1239"/>
                  </a:lnTo>
                  <a:lnTo>
                    <a:pt x="217" y="1219"/>
                  </a:lnTo>
                  <a:lnTo>
                    <a:pt x="210" y="1212"/>
                  </a:lnTo>
                  <a:lnTo>
                    <a:pt x="203" y="1206"/>
                  </a:lnTo>
                  <a:lnTo>
                    <a:pt x="196" y="1206"/>
                  </a:lnTo>
                  <a:lnTo>
                    <a:pt x="190" y="1206"/>
                  </a:lnTo>
                  <a:lnTo>
                    <a:pt x="183" y="1192"/>
                  </a:lnTo>
                  <a:lnTo>
                    <a:pt x="176" y="1185"/>
                  </a:lnTo>
                  <a:lnTo>
                    <a:pt x="190" y="1179"/>
                  </a:lnTo>
                  <a:lnTo>
                    <a:pt x="203" y="1165"/>
                  </a:lnTo>
                  <a:lnTo>
                    <a:pt x="196" y="1165"/>
                  </a:lnTo>
                  <a:lnTo>
                    <a:pt x="190" y="1165"/>
                  </a:lnTo>
                  <a:lnTo>
                    <a:pt x="183" y="1158"/>
                  </a:lnTo>
                  <a:lnTo>
                    <a:pt x="183" y="1165"/>
                  </a:lnTo>
                  <a:lnTo>
                    <a:pt x="176" y="1158"/>
                  </a:lnTo>
                  <a:lnTo>
                    <a:pt x="169" y="1158"/>
                  </a:lnTo>
                  <a:lnTo>
                    <a:pt x="163" y="1158"/>
                  </a:lnTo>
                  <a:lnTo>
                    <a:pt x="169" y="1151"/>
                  </a:lnTo>
                  <a:lnTo>
                    <a:pt x="163" y="1145"/>
                  </a:lnTo>
                  <a:lnTo>
                    <a:pt x="169" y="1138"/>
                  </a:lnTo>
                  <a:lnTo>
                    <a:pt x="163" y="1138"/>
                  </a:lnTo>
                  <a:lnTo>
                    <a:pt x="163" y="1131"/>
                  </a:lnTo>
                  <a:lnTo>
                    <a:pt x="156" y="1138"/>
                  </a:lnTo>
                  <a:lnTo>
                    <a:pt x="156" y="1131"/>
                  </a:lnTo>
                  <a:lnTo>
                    <a:pt x="156" y="1124"/>
                  </a:lnTo>
                  <a:lnTo>
                    <a:pt x="149" y="1118"/>
                  </a:lnTo>
                  <a:lnTo>
                    <a:pt x="142" y="1118"/>
                  </a:lnTo>
                  <a:lnTo>
                    <a:pt x="142" y="1111"/>
                  </a:lnTo>
                  <a:lnTo>
                    <a:pt x="149" y="1111"/>
                  </a:lnTo>
                  <a:lnTo>
                    <a:pt x="142" y="1111"/>
                  </a:lnTo>
                  <a:lnTo>
                    <a:pt x="135" y="1104"/>
                  </a:lnTo>
                  <a:lnTo>
                    <a:pt x="129" y="1104"/>
                  </a:lnTo>
                  <a:lnTo>
                    <a:pt x="122" y="1097"/>
                  </a:lnTo>
                  <a:lnTo>
                    <a:pt x="122" y="1090"/>
                  </a:lnTo>
                  <a:lnTo>
                    <a:pt x="122" y="1097"/>
                  </a:lnTo>
                  <a:lnTo>
                    <a:pt x="122" y="1084"/>
                  </a:lnTo>
                  <a:lnTo>
                    <a:pt x="108" y="1084"/>
                  </a:lnTo>
                  <a:lnTo>
                    <a:pt x="115" y="1084"/>
                  </a:lnTo>
                  <a:lnTo>
                    <a:pt x="108" y="1077"/>
                  </a:lnTo>
                  <a:lnTo>
                    <a:pt x="108" y="1070"/>
                  </a:lnTo>
                  <a:lnTo>
                    <a:pt x="102" y="1070"/>
                  </a:lnTo>
                  <a:lnTo>
                    <a:pt x="108" y="1063"/>
                  </a:lnTo>
                  <a:lnTo>
                    <a:pt x="108" y="1057"/>
                  </a:lnTo>
                  <a:lnTo>
                    <a:pt x="102" y="1043"/>
                  </a:lnTo>
                  <a:lnTo>
                    <a:pt x="95" y="1043"/>
                  </a:lnTo>
                  <a:lnTo>
                    <a:pt x="88" y="1036"/>
                  </a:lnTo>
                  <a:lnTo>
                    <a:pt x="81" y="1036"/>
                  </a:lnTo>
                  <a:lnTo>
                    <a:pt x="81" y="1043"/>
                  </a:lnTo>
                  <a:lnTo>
                    <a:pt x="75" y="1043"/>
                  </a:lnTo>
                  <a:lnTo>
                    <a:pt x="75" y="1036"/>
                  </a:lnTo>
                  <a:lnTo>
                    <a:pt x="68" y="1043"/>
                  </a:lnTo>
                  <a:lnTo>
                    <a:pt x="68" y="1036"/>
                  </a:lnTo>
                  <a:lnTo>
                    <a:pt x="54" y="1036"/>
                  </a:lnTo>
                  <a:lnTo>
                    <a:pt x="54" y="1029"/>
                  </a:lnTo>
                  <a:lnTo>
                    <a:pt x="61" y="1029"/>
                  </a:lnTo>
                  <a:lnTo>
                    <a:pt x="54" y="1023"/>
                  </a:lnTo>
                  <a:lnTo>
                    <a:pt x="54" y="1016"/>
                  </a:lnTo>
                  <a:lnTo>
                    <a:pt x="47" y="1009"/>
                  </a:lnTo>
                  <a:lnTo>
                    <a:pt x="61" y="1002"/>
                  </a:lnTo>
                  <a:lnTo>
                    <a:pt x="88" y="975"/>
                  </a:lnTo>
                  <a:lnTo>
                    <a:pt x="102" y="969"/>
                  </a:lnTo>
                  <a:lnTo>
                    <a:pt x="108" y="962"/>
                  </a:lnTo>
                  <a:lnTo>
                    <a:pt x="95" y="948"/>
                  </a:lnTo>
                  <a:lnTo>
                    <a:pt x="88" y="935"/>
                  </a:lnTo>
                  <a:lnTo>
                    <a:pt x="81" y="935"/>
                  </a:lnTo>
                  <a:lnTo>
                    <a:pt x="47" y="921"/>
                  </a:lnTo>
                  <a:lnTo>
                    <a:pt x="41" y="921"/>
                  </a:lnTo>
                  <a:lnTo>
                    <a:pt x="41" y="914"/>
                  </a:lnTo>
                  <a:lnTo>
                    <a:pt x="47" y="901"/>
                  </a:lnTo>
                  <a:lnTo>
                    <a:pt x="54" y="874"/>
                  </a:lnTo>
                  <a:lnTo>
                    <a:pt x="61" y="867"/>
                  </a:lnTo>
                  <a:lnTo>
                    <a:pt x="68" y="867"/>
                  </a:lnTo>
                  <a:lnTo>
                    <a:pt x="75" y="853"/>
                  </a:lnTo>
                  <a:lnTo>
                    <a:pt x="68" y="847"/>
                  </a:lnTo>
                  <a:lnTo>
                    <a:pt x="41" y="840"/>
                  </a:lnTo>
                  <a:lnTo>
                    <a:pt x="27" y="840"/>
                  </a:lnTo>
                  <a:lnTo>
                    <a:pt x="7" y="833"/>
                  </a:lnTo>
                  <a:lnTo>
                    <a:pt x="0" y="833"/>
                  </a:lnTo>
                  <a:lnTo>
                    <a:pt x="0" y="826"/>
                  </a:lnTo>
                  <a:lnTo>
                    <a:pt x="0" y="813"/>
                  </a:lnTo>
                  <a:lnTo>
                    <a:pt x="0" y="806"/>
                  </a:lnTo>
                  <a:lnTo>
                    <a:pt x="7" y="792"/>
                  </a:lnTo>
                  <a:lnTo>
                    <a:pt x="7" y="765"/>
                  </a:lnTo>
                  <a:lnTo>
                    <a:pt x="7" y="745"/>
                  </a:lnTo>
                  <a:lnTo>
                    <a:pt x="14" y="718"/>
                  </a:lnTo>
                  <a:lnTo>
                    <a:pt x="14" y="711"/>
                  </a:lnTo>
                  <a:lnTo>
                    <a:pt x="14" y="704"/>
                  </a:lnTo>
                  <a:lnTo>
                    <a:pt x="20" y="704"/>
                  </a:lnTo>
                  <a:lnTo>
                    <a:pt x="20" y="698"/>
                  </a:lnTo>
                  <a:lnTo>
                    <a:pt x="27" y="677"/>
                  </a:lnTo>
                  <a:lnTo>
                    <a:pt x="27" y="650"/>
                  </a:lnTo>
                  <a:lnTo>
                    <a:pt x="20" y="630"/>
                  </a:lnTo>
                  <a:lnTo>
                    <a:pt x="14" y="603"/>
                  </a:lnTo>
                  <a:lnTo>
                    <a:pt x="7" y="596"/>
                  </a:lnTo>
                  <a:lnTo>
                    <a:pt x="7" y="576"/>
                  </a:lnTo>
                  <a:lnTo>
                    <a:pt x="14" y="576"/>
                  </a:lnTo>
                  <a:lnTo>
                    <a:pt x="27" y="576"/>
                  </a:lnTo>
                  <a:lnTo>
                    <a:pt x="27" y="569"/>
                  </a:lnTo>
                  <a:lnTo>
                    <a:pt x="20" y="555"/>
                  </a:lnTo>
                  <a:lnTo>
                    <a:pt x="27" y="555"/>
                  </a:lnTo>
                  <a:lnTo>
                    <a:pt x="34" y="555"/>
                  </a:lnTo>
                  <a:lnTo>
                    <a:pt x="47" y="549"/>
                  </a:lnTo>
                  <a:lnTo>
                    <a:pt x="47" y="542"/>
                  </a:lnTo>
                  <a:lnTo>
                    <a:pt x="41" y="542"/>
                  </a:lnTo>
                  <a:lnTo>
                    <a:pt x="34" y="549"/>
                  </a:lnTo>
                  <a:lnTo>
                    <a:pt x="34" y="528"/>
                  </a:lnTo>
                  <a:lnTo>
                    <a:pt x="34" y="521"/>
                  </a:lnTo>
                  <a:lnTo>
                    <a:pt x="41" y="521"/>
                  </a:lnTo>
                  <a:lnTo>
                    <a:pt x="47" y="521"/>
                  </a:lnTo>
                  <a:lnTo>
                    <a:pt x="47" y="528"/>
                  </a:lnTo>
                  <a:lnTo>
                    <a:pt x="47" y="521"/>
                  </a:lnTo>
                  <a:lnTo>
                    <a:pt x="54" y="515"/>
                  </a:lnTo>
                  <a:lnTo>
                    <a:pt x="61" y="508"/>
                  </a:lnTo>
                  <a:lnTo>
                    <a:pt x="54" y="508"/>
                  </a:lnTo>
                  <a:lnTo>
                    <a:pt x="54" y="501"/>
                  </a:lnTo>
                  <a:lnTo>
                    <a:pt x="61" y="508"/>
                  </a:lnTo>
                  <a:lnTo>
                    <a:pt x="54" y="501"/>
                  </a:lnTo>
                  <a:lnTo>
                    <a:pt x="54" y="494"/>
                  </a:lnTo>
                  <a:lnTo>
                    <a:pt x="61" y="494"/>
                  </a:lnTo>
                  <a:lnTo>
                    <a:pt x="68" y="501"/>
                  </a:lnTo>
                  <a:lnTo>
                    <a:pt x="68" y="494"/>
                  </a:lnTo>
                  <a:lnTo>
                    <a:pt x="61" y="481"/>
                  </a:lnTo>
                  <a:lnTo>
                    <a:pt x="68" y="474"/>
                  </a:lnTo>
                  <a:lnTo>
                    <a:pt x="81" y="481"/>
                  </a:lnTo>
                  <a:lnTo>
                    <a:pt x="81" y="474"/>
                  </a:lnTo>
                  <a:lnTo>
                    <a:pt x="81" y="467"/>
                  </a:lnTo>
                  <a:lnTo>
                    <a:pt x="81" y="461"/>
                  </a:lnTo>
                  <a:lnTo>
                    <a:pt x="88" y="454"/>
                  </a:lnTo>
                  <a:lnTo>
                    <a:pt x="95" y="454"/>
                  </a:lnTo>
                  <a:lnTo>
                    <a:pt x="108" y="454"/>
                  </a:lnTo>
                  <a:lnTo>
                    <a:pt x="108" y="447"/>
                  </a:lnTo>
                  <a:lnTo>
                    <a:pt x="115" y="440"/>
                  </a:lnTo>
                  <a:lnTo>
                    <a:pt x="115" y="433"/>
                  </a:lnTo>
                  <a:lnTo>
                    <a:pt x="115" y="420"/>
                  </a:lnTo>
                  <a:lnTo>
                    <a:pt x="108" y="413"/>
                  </a:lnTo>
                  <a:lnTo>
                    <a:pt x="115" y="406"/>
                  </a:lnTo>
                  <a:lnTo>
                    <a:pt x="108" y="393"/>
                  </a:lnTo>
                  <a:lnTo>
                    <a:pt x="102" y="386"/>
                  </a:lnTo>
                  <a:lnTo>
                    <a:pt x="102" y="379"/>
                  </a:lnTo>
                  <a:lnTo>
                    <a:pt x="95" y="379"/>
                  </a:lnTo>
                  <a:lnTo>
                    <a:pt x="95" y="372"/>
                  </a:lnTo>
                  <a:lnTo>
                    <a:pt x="95" y="366"/>
                  </a:lnTo>
                  <a:lnTo>
                    <a:pt x="88" y="359"/>
                  </a:lnTo>
                  <a:lnTo>
                    <a:pt x="81" y="359"/>
                  </a:lnTo>
                  <a:lnTo>
                    <a:pt x="81" y="352"/>
                  </a:lnTo>
                  <a:lnTo>
                    <a:pt x="88" y="345"/>
                  </a:lnTo>
                  <a:lnTo>
                    <a:pt x="88" y="339"/>
                  </a:lnTo>
                  <a:lnTo>
                    <a:pt x="88" y="332"/>
                  </a:lnTo>
                  <a:lnTo>
                    <a:pt x="81" y="318"/>
                  </a:lnTo>
                  <a:lnTo>
                    <a:pt x="75" y="325"/>
                  </a:lnTo>
                  <a:lnTo>
                    <a:pt x="68" y="318"/>
                  </a:lnTo>
                  <a:lnTo>
                    <a:pt x="68" y="311"/>
                  </a:lnTo>
                  <a:lnTo>
                    <a:pt x="75" y="298"/>
                  </a:lnTo>
                  <a:lnTo>
                    <a:pt x="75" y="291"/>
                  </a:lnTo>
                  <a:lnTo>
                    <a:pt x="75" y="284"/>
                  </a:lnTo>
                  <a:lnTo>
                    <a:pt x="75" y="278"/>
                  </a:lnTo>
                  <a:lnTo>
                    <a:pt x="75" y="257"/>
                  </a:lnTo>
                  <a:lnTo>
                    <a:pt x="68" y="257"/>
                  </a:lnTo>
                  <a:lnTo>
                    <a:pt x="68" y="264"/>
                  </a:lnTo>
                  <a:lnTo>
                    <a:pt x="61" y="257"/>
                  </a:lnTo>
                  <a:lnTo>
                    <a:pt x="61" y="251"/>
                  </a:lnTo>
                  <a:lnTo>
                    <a:pt x="54" y="244"/>
                  </a:lnTo>
                  <a:lnTo>
                    <a:pt x="47" y="244"/>
                  </a:lnTo>
                  <a:lnTo>
                    <a:pt x="54" y="237"/>
                  </a:lnTo>
                  <a:lnTo>
                    <a:pt x="47" y="237"/>
                  </a:lnTo>
                  <a:lnTo>
                    <a:pt x="54" y="230"/>
                  </a:lnTo>
                  <a:lnTo>
                    <a:pt x="54" y="223"/>
                  </a:lnTo>
                  <a:lnTo>
                    <a:pt x="54" y="230"/>
                  </a:lnTo>
                  <a:lnTo>
                    <a:pt x="47" y="223"/>
                  </a:lnTo>
                  <a:lnTo>
                    <a:pt x="54" y="217"/>
                  </a:lnTo>
                  <a:lnTo>
                    <a:pt x="54" y="210"/>
                  </a:lnTo>
                  <a:lnTo>
                    <a:pt x="47" y="217"/>
                  </a:lnTo>
                  <a:lnTo>
                    <a:pt x="47" y="210"/>
                  </a:lnTo>
                  <a:lnTo>
                    <a:pt x="41" y="210"/>
                  </a:lnTo>
                  <a:lnTo>
                    <a:pt x="34" y="210"/>
                  </a:lnTo>
                  <a:lnTo>
                    <a:pt x="27" y="210"/>
                  </a:lnTo>
                  <a:lnTo>
                    <a:pt x="27" y="203"/>
                  </a:lnTo>
                  <a:lnTo>
                    <a:pt x="20" y="196"/>
                  </a:lnTo>
                  <a:lnTo>
                    <a:pt x="20" y="190"/>
                  </a:lnTo>
                  <a:lnTo>
                    <a:pt x="20" y="183"/>
                  </a:lnTo>
                  <a:lnTo>
                    <a:pt x="20" y="176"/>
                  </a:lnTo>
                  <a:lnTo>
                    <a:pt x="14" y="169"/>
                  </a:lnTo>
                  <a:lnTo>
                    <a:pt x="20" y="162"/>
                  </a:lnTo>
                  <a:lnTo>
                    <a:pt x="20" y="156"/>
                  </a:lnTo>
                  <a:lnTo>
                    <a:pt x="27" y="149"/>
                  </a:lnTo>
                  <a:lnTo>
                    <a:pt x="34" y="142"/>
                  </a:lnTo>
                  <a:lnTo>
                    <a:pt x="47" y="149"/>
                  </a:lnTo>
                  <a:lnTo>
                    <a:pt x="68" y="149"/>
                  </a:lnTo>
                  <a:lnTo>
                    <a:pt x="95" y="156"/>
                  </a:lnTo>
                  <a:lnTo>
                    <a:pt x="108" y="162"/>
                  </a:lnTo>
                  <a:lnTo>
                    <a:pt x="129" y="169"/>
                  </a:lnTo>
                  <a:lnTo>
                    <a:pt x="135" y="162"/>
                  </a:lnTo>
                  <a:lnTo>
                    <a:pt x="149" y="162"/>
                  </a:lnTo>
                  <a:lnTo>
                    <a:pt x="149" y="169"/>
                  </a:lnTo>
                  <a:lnTo>
                    <a:pt x="163" y="169"/>
                  </a:lnTo>
                  <a:lnTo>
                    <a:pt x="183" y="169"/>
                  </a:lnTo>
                  <a:lnTo>
                    <a:pt x="190" y="176"/>
                  </a:lnTo>
                  <a:lnTo>
                    <a:pt x="196" y="176"/>
                  </a:lnTo>
                  <a:lnTo>
                    <a:pt x="203" y="169"/>
                  </a:lnTo>
                  <a:lnTo>
                    <a:pt x="217" y="169"/>
                  </a:lnTo>
                  <a:lnTo>
                    <a:pt x="217" y="176"/>
                  </a:lnTo>
                  <a:lnTo>
                    <a:pt x="224" y="176"/>
                  </a:lnTo>
                  <a:lnTo>
                    <a:pt x="237" y="176"/>
                  </a:lnTo>
                  <a:lnTo>
                    <a:pt x="251" y="183"/>
                  </a:lnTo>
                  <a:lnTo>
                    <a:pt x="257" y="183"/>
                  </a:lnTo>
                  <a:lnTo>
                    <a:pt x="264" y="183"/>
                  </a:lnTo>
                  <a:lnTo>
                    <a:pt x="271" y="183"/>
                  </a:lnTo>
                  <a:lnTo>
                    <a:pt x="278" y="183"/>
                  </a:lnTo>
                  <a:lnTo>
                    <a:pt x="284" y="183"/>
                  </a:lnTo>
                  <a:lnTo>
                    <a:pt x="298" y="190"/>
                  </a:lnTo>
                  <a:lnTo>
                    <a:pt x="312" y="183"/>
                  </a:lnTo>
                  <a:lnTo>
                    <a:pt x="318" y="183"/>
                  </a:lnTo>
                  <a:lnTo>
                    <a:pt x="325" y="183"/>
                  </a:lnTo>
                  <a:lnTo>
                    <a:pt x="345" y="183"/>
                  </a:lnTo>
                  <a:lnTo>
                    <a:pt x="352" y="183"/>
                  </a:lnTo>
                  <a:lnTo>
                    <a:pt x="359" y="183"/>
                  </a:lnTo>
                  <a:lnTo>
                    <a:pt x="379" y="176"/>
                  </a:lnTo>
                  <a:lnTo>
                    <a:pt x="386" y="176"/>
                  </a:lnTo>
                  <a:lnTo>
                    <a:pt x="393" y="176"/>
                  </a:lnTo>
                  <a:lnTo>
                    <a:pt x="393" y="183"/>
                  </a:lnTo>
                  <a:lnTo>
                    <a:pt x="400" y="176"/>
                  </a:lnTo>
                  <a:lnTo>
                    <a:pt x="413" y="162"/>
                  </a:lnTo>
                  <a:lnTo>
                    <a:pt x="420" y="156"/>
                  </a:lnTo>
                  <a:lnTo>
                    <a:pt x="413" y="149"/>
                  </a:lnTo>
                  <a:lnTo>
                    <a:pt x="420" y="135"/>
                  </a:lnTo>
                  <a:lnTo>
                    <a:pt x="427" y="129"/>
                  </a:lnTo>
                  <a:lnTo>
                    <a:pt x="433" y="129"/>
                  </a:lnTo>
                  <a:lnTo>
                    <a:pt x="440" y="122"/>
                  </a:lnTo>
                  <a:lnTo>
                    <a:pt x="447" y="129"/>
                  </a:lnTo>
                  <a:lnTo>
                    <a:pt x="461" y="122"/>
                  </a:lnTo>
                  <a:lnTo>
                    <a:pt x="474" y="122"/>
                  </a:lnTo>
                  <a:lnTo>
                    <a:pt x="501" y="135"/>
                  </a:lnTo>
                  <a:lnTo>
                    <a:pt x="508" y="122"/>
                  </a:lnTo>
                  <a:lnTo>
                    <a:pt x="535" y="135"/>
                  </a:lnTo>
                  <a:lnTo>
                    <a:pt x="576" y="142"/>
                  </a:lnTo>
                  <a:lnTo>
                    <a:pt x="610" y="156"/>
                  </a:lnTo>
                  <a:lnTo>
                    <a:pt x="623" y="149"/>
                  </a:lnTo>
                  <a:lnTo>
                    <a:pt x="623" y="156"/>
                  </a:lnTo>
                  <a:lnTo>
                    <a:pt x="637" y="142"/>
                  </a:lnTo>
                  <a:lnTo>
                    <a:pt x="637" y="115"/>
                  </a:lnTo>
                  <a:lnTo>
                    <a:pt x="643" y="95"/>
                  </a:lnTo>
                  <a:lnTo>
                    <a:pt x="657" y="95"/>
                  </a:lnTo>
                  <a:lnTo>
                    <a:pt x="671" y="101"/>
                  </a:lnTo>
                  <a:lnTo>
                    <a:pt x="677" y="101"/>
                  </a:lnTo>
                  <a:lnTo>
                    <a:pt x="684" y="108"/>
                  </a:lnTo>
                  <a:lnTo>
                    <a:pt x="684" y="115"/>
                  </a:lnTo>
                  <a:lnTo>
                    <a:pt x="684" y="122"/>
                  </a:lnTo>
                  <a:lnTo>
                    <a:pt x="684" y="135"/>
                  </a:lnTo>
                  <a:lnTo>
                    <a:pt x="691" y="135"/>
                  </a:lnTo>
                  <a:lnTo>
                    <a:pt x="691" y="142"/>
                  </a:lnTo>
                  <a:lnTo>
                    <a:pt x="711" y="142"/>
                  </a:lnTo>
                  <a:lnTo>
                    <a:pt x="718" y="149"/>
                  </a:lnTo>
                  <a:lnTo>
                    <a:pt x="725" y="149"/>
                  </a:lnTo>
                  <a:lnTo>
                    <a:pt x="732" y="149"/>
                  </a:lnTo>
                  <a:lnTo>
                    <a:pt x="738" y="156"/>
                  </a:lnTo>
                  <a:lnTo>
                    <a:pt x="759" y="149"/>
                  </a:lnTo>
                  <a:lnTo>
                    <a:pt x="765" y="149"/>
                  </a:lnTo>
                  <a:lnTo>
                    <a:pt x="772" y="149"/>
                  </a:lnTo>
                  <a:lnTo>
                    <a:pt x="772" y="142"/>
                  </a:lnTo>
                  <a:lnTo>
                    <a:pt x="779" y="142"/>
                  </a:lnTo>
                  <a:lnTo>
                    <a:pt x="786" y="142"/>
                  </a:lnTo>
                  <a:lnTo>
                    <a:pt x="792" y="122"/>
                  </a:lnTo>
                  <a:lnTo>
                    <a:pt x="799" y="122"/>
                  </a:lnTo>
                  <a:lnTo>
                    <a:pt x="813" y="115"/>
                  </a:lnTo>
                  <a:lnTo>
                    <a:pt x="826" y="108"/>
                  </a:lnTo>
                  <a:lnTo>
                    <a:pt x="826" y="101"/>
                  </a:lnTo>
                  <a:lnTo>
                    <a:pt x="820" y="101"/>
                  </a:lnTo>
                  <a:lnTo>
                    <a:pt x="820" y="95"/>
                  </a:lnTo>
                  <a:lnTo>
                    <a:pt x="826" y="81"/>
                  </a:lnTo>
                  <a:lnTo>
                    <a:pt x="826" y="74"/>
                  </a:lnTo>
                  <a:lnTo>
                    <a:pt x="826" y="68"/>
                  </a:lnTo>
                  <a:lnTo>
                    <a:pt x="860" y="61"/>
                  </a:lnTo>
                  <a:lnTo>
                    <a:pt x="867" y="61"/>
                  </a:lnTo>
                  <a:lnTo>
                    <a:pt x="874" y="61"/>
                  </a:lnTo>
                  <a:lnTo>
                    <a:pt x="887" y="61"/>
                  </a:lnTo>
                  <a:lnTo>
                    <a:pt x="894" y="74"/>
                  </a:lnTo>
                  <a:lnTo>
                    <a:pt x="901" y="74"/>
                  </a:lnTo>
                  <a:lnTo>
                    <a:pt x="908" y="81"/>
                  </a:lnTo>
                  <a:lnTo>
                    <a:pt x="914" y="81"/>
                  </a:lnTo>
                  <a:lnTo>
                    <a:pt x="928" y="88"/>
                  </a:lnTo>
                  <a:lnTo>
                    <a:pt x="935" y="88"/>
                  </a:lnTo>
                  <a:lnTo>
                    <a:pt x="941" y="88"/>
                  </a:lnTo>
                  <a:lnTo>
                    <a:pt x="955" y="88"/>
                  </a:lnTo>
                  <a:lnTo>
                    <a:pt x="969" y="95"/>
                  </a:lnTo>
                  <a:lnTo>
                    <a:pt x="1002" y="95"/>
                  </a:lnTo>
                  <a:lnTo>
                    <a:pt x="1030" y="108"/>
                  </a:lnTo>
                  <a:lnTo>
                    <a:pt x="1043" y="108"/>
                  </a:lnTo>
                  <a:lnTo>
                    <a:pt x="1057" y="95"/>
                  </a:lnTo>
                  <a:lnTo>
                    <a:pt x="1104" y="61"/>
                  </a:lnTo>
                  <a:lnTo>
                    <a:pt x="1158" y="135"/>
                  </a:lnTo>
                  <a:lnTo>
                    <a:pt x="1158" y="142"/>
                  </a:lnTo>
                  <a:lnTo>
                    <a:pt x="1165" y="142"/>
                  </a:lnTo>
                  <a:lnTo>
                    <a:pt x="1158" y="135"/>
                  </a:lnTo>
                  <a:lnTo>
                    <a:pt x="1165" y="135"/>
                  </a:lnTo>
                  <a:lnTo>
                    <a:pt x="1165" y="129"/>
                  </a:lnTo>
                  <a:lnTo>
                    <a:pt x="1172" y="122"/>
                  </a:lnTo>
                  <a:lnTo>
                    <a:pt x="1165" y="115"/>
                  </a:lnTo>
                  <a:lnTo>
                    <a:pt x="1172" y="108"/>
                  </a:lnTo>
                  <a:lnTo>
                    <a:pt x="1165" y="101"/>
                  </a:lnTo>
                  <a:lnTo>
                    <a:pt x="1172" y="95"/>
                  </a:lnTo>
                  <a:lnTo>
                    <a:pt x="1185" y="88"/>
                  </a:lnTo>
                  <a:lnTo>
                    <a:pt x="1192" y="81"/>
                  </a:lnTo>
                  <a:lnTo>
                    <a:pt x="1192" y="74"/>
                  </a:lnTo>
                  <a:lnTo>
                    <a:pt x="1199" y="74"/>
                  </a:lnTo>
                  <a:lnTo>
                    <a:pt x="1212" y="74"/>
                  </a:lnTo>
                  <a:lnTo>
                    <a:pt x="1219" y="68"/>
                  </a:lnTo>
                  <a:lnTo>
                    <a:pt x="1226" y="74"/>
                  </a:lnTo>
                  <a:lnTo>
                    <a:pt x="1239" y="74"/>
                  </a:lnTo>
                  <a:lnTo>
                    <a:pt x="1246" y="74"/>
                  </a:lnTo>
                  <a:lnTo>
                    <a:pt x="1253" y="81"/>
                  </a:lnTo>
                  <a:lnTo>
                    <a:pt x="1260" y="88"/>
                  </a:lnTo>
                  <a:lnTo>
                    <a:pt x="1267" y="95"/>
                  </a:lnTo>
                  <a:lnTo>
                    <a:pt x="1267" y="88"/>
                  </a:lnTo>
                  <a:lnTo>
                    <a:pt x="1273" y="88"/>
                  </a:lnTo>
                  <a:lnTo>
                    <a:pt x="1267" y="81"/>
                  </a:lnTo>
                  <a:lnTo>
                    <a:pt x="1273" y="81"/>
                  </a:lnTo>
                  <a:lnTo>
                    <a:pt x="1280" y="74"/>
                  </a:lnTo>
                  <a:lnTo>
                    <a:pt x="1287" y="68"/>
                  </a:lnTo>
                  <a:lnTo>
                    <a:pt x="1287" y="74"/>
                  </a:lnTo>
                  <a:lnTo>
                    <a:pt x="1287" y="68"/>
                  </a:lnTo>
                  <a:lnTo>
                    <a:pt x="1294" y="68"/>
                  </a:lnTo>
                  <a:lnTo>
                    <a:pt x="1294" y="61"/>
                  </a:lnTo>
                  <a:lnTo>
                    <a:pt x="1300" y="61"/>
                  </a:lnTo>
                  <a:lnTo>
                    <a:pt x="1307" y="68"/>
                  </a:lnTo>
                  <a:lnTo>
                    <a:pt x="1307" y="61"/>
                  </a:lnTo>
                  <a:lnTo>
                    <a:pt x="1307" y="54"/>
                  </a:lnTo>
                  <a:lnTo>
                    <a:pt x="1314" y="68"/>
                  </a:lnTo>
                  <a:lnTo>
                    <a:pt x="1314" y="61"/>
                  </a:lnTo>
                  <a:lnTo>
                    <a:pt x="1314" y="54"/>
                  </a:lnTo>
                  <a:lnTo>
                    <a:pt x="1321" y="54"/>
                  </a:lnTo>
                  <a:lnTo>
                    <a:pt x="1328" y="47"/>
                  </a:lnTo>
                  <a:lnTo>
                    <a:pt x="1328" y="41"/>
                  </a:lnTo>
                  <a:lnTo>
                    <a:pt x="1334" y="47"/>
                  </a:lnTo>
                  <a:lnTo>
                    <a:pt x="1334" y="41"/>
                  </a:lnTo>
                  <a:lnTo>
                    <a:pt x="1334" y="34"/>
                  </a:lnTo>
                  <a:lnTo>
                    <a:pt x="1341" y="41"/>
                  </a:lnTo>
                  <a:lnTo>
                    <a:pt x="1341" y="34"/>
                  </a:lnTo>
                  <a:lnTo>
                    <a:pt x="1348" y="34"/>
                  </a:lnTo>
                  <a:lnTo>
                    <a:pt x="1348" y="27"/>
                  </a:lnTo>
                  <a:lnTo>
                    <a:pt x="1355" y="27"/>
                  </a:lnTo>
                  <a:lnTo>
                    <a:pt x="1355" y="20"/>
                  </a:lnTo>
                  <a:lnTo>
                    <a:pt x="1361" y="27"/>
                  </a:lnTo>
                  <a:lnTo>
                    <a:pt x="1361" y="20"/>
                  </a:lnTo>
                  <a:lnTo>
                    <a:pt x="1361" y="13"/>
                  </a:lnTo>
                  <a:lnTo>
                    <a:pt x="1368" y="13"/>
                  </a:lnTo>
                  <a:lnTo>
                    <a:pt x="1368" y="7"/>
                  </a:lnTo>
                  <a:lnTo>
                    <a:pt x="1368" y="0"/>
                  </a:lnTo>
                  <a:lnTo>
                    <a:pt x="1375" y="0"/>
                  </a:lnTo>
                  <a:lnTo>
                    <a:pt x="1382" y="7"/>
                  </a:lnTo>
                  <a:lnTo>
                    <a:pt x="1389" y="7"/>
                  </a:lnTo>
                  <a:lnTo>
                    <a:pt x="1395" y="13"/>
                  </a:lnTo>
                  <a:close/>
                </a:path>
              </a:pathLst>
            </a:custGeom>
            <a:solidFill>
              <a:srgbClr val="001F5A"/>
            </a:solidFill>
            <a:ln w="0">
              <a:solidFill>
                <a:srgbClr val="7F7F7F"/>
              </a:solidFill>
              <a:prstDash val="solid"/>
              <a:round/>
              <a:headEnd/>
              <a:tailEnd/>
            </a:ln>
          </p:spPr>
          <p:txBody>
            <a:bodyPr lIns="100796" tIns="50398" rIns="100796" bIns="50398"/>
            <a:lstStyle/>
            <a:p>
              <a:endParaRPr lang="es-ES" sz="2004" dirty="0"/>
            </a:p>
          </p:txBody>
        </p:sp>
        <p:sp>
          <p:nvSpPr>
            <p:cNvPr id="8212" name="c_real">
              <a:extLst>
                <a:ext uri="{FF2B5EF4-FFF2-40B4-BE49-F238E27FC236}">
                  <a16:creationId xmlns:a16="http://schemas.microsoft.com/office/drawing/2014/main" id="{4B582CDC-F8D4-8036-CBDC-6FD62AB650F4}"/>
                </a:ext>
              </a:extLst>
            </p:cNvPr>
            <p:cNvSpPr>
              <a:spLocks/>
            </p:cNvSpPr>
            <p:nvPr/>
          </p:nvSpPr>
          <p:spPr bwMode="auto">
            <a:xfrm>
              <a:off x="13655994" y="7352952"/>
              <a:ext cx="810223" cy="546994"/>
            </a:xfrm>
            <a:custGeom>
              <a:avLst/>
              <a:gdLst>
                <a:gd name="T0" fmla="*/ 2147483647 w 2147"/>
                <a:gd name="T1" fmla="*/ 2147483647 h 1402"/>
                <a:gd name="T2" fmla="*/ 2147483647 w 2147"/>
                <a:gd name="T3" fmla="*/ 2147483647 h 1402"/>
                <a:gd name="T4" fmla="*/ 2147483647 w 2147"/>
                <a:gd name="T5" fmla="*/ 2147483647 h 1402"/>
                <a:gd name="T6" fmla="*/ 2147483647 w 2147"/>
                <a:gd name="T7" fmla="*/ 2147483647 h 1402"/>
                <a:gd name="T8" fmla="*/ 2147483647 w 2147"/>
                <a:gd name="T9" fmla="*/ 2147483647 h 1402"/>
                <a:gd name="T10" fmla="*/ 2147483647 w 2147"/>
                <a:gd name="T11" fmla="*/ 2147483647 h 1402"/>
                <a:gd name="T12" fmla="*/ 2147483647 w 2147"/>
                <a:gd name="T13" fmla="*/ 2147483647 h 1402"/>
                <a:gd name="T14" fmla="*/ 2147483647 w 2147"/>
                <a:gd name="T15" fmla="*/ 2147483647 h 1402"/>
                <a:gd name="T16" fmla="*/ 2147483647 w 2147"/>
                <a:gd name="T17" fmla="*/ 2147483647 h 1402"/>
                <a:gd name="T18" fmla="*/ 2147483647 w 2147"/>
                <a:gd name="T19" fmla="*/ 2147483647 h 1402"/>
                <a:gd name="T20" fmla="*/ 2147483647 w 2147"/>
                <a:gd name="T21" fmla="*/ 2147483647 h 1402"/>
                <a:gd name="T22" fmla="*/ 2147483647 w 2147"/>
                <a:gd name="T23" fmla="*/ 2147483647 h 1402"/>
                <a:gd name="T24" fmla="*/ 2147483647 w 2147"/>
                <a:gd name="T25" fmla="*/ 2147483647 h 1402"/>
                <a:gd name="T26" fmla="*/ 2147483647 w 2147"/>
                <a:gd name="T27" fmla="*/ 2147483647 h 1402"/>
                <a:gd name="T28" fmla="*/ 2147483647 w 2147"/>
                <a:gd name="T29" fmla="*/ 2147483647 h 1402"/>
                <a:gd name="T30" fmla="*/ 2147483647 w 2147"/>
                <a:gd name="T31" fmla="*/ 2147483647 h 1402"/>
                <a:gd name="T32" fmla="*/ 2147483647 w 2147"/>
                <a:gd name="T33" fmla="*/ 2147483647 h 1402"/>
                <a:gd name="T34" fmla="*/ 2147483647 w 2147"/>
                <a:gd name="T35" fmla="*/ 2147483647 h 1402"/>
                <a:gd name="T36" fmla="*/ 2147483647 w 2147"/>
                <a:gd name="T37" fmla="*/ 2147483647 h 1402"/>
                <a:gd name="T38" fmla="*/ 2147483647 w 2147"/>
                <a:gd name="T39" fmla="*/ 2147483647 h 1402"/>
                <a:gd name="T40" fmla="*/ 2147483647 w 2147"/>
                <a:gd name="T41" fmla="*/ 2147483647 h 1402"/>
                <a:gd name="T42" fmla="*/ 2147483647 w 2147"/>
                <a:gd name="T43" fmla="*/ 2147483647 h 1402"/>
                <a:gd name="T44" fmla="*/ 2147483647 w 2147"/>
                <a:gd name="T45" fmla="*/ 2147483647 h 1402"/>
                <a:gd name="T46" fmla="*/ 2147483647 w 2147"/>
                <a:gd name="T47" fmla="*/ 2147483647 h 1402"/>
                <a:gd name="T48" fmla="*/ 2147483647 w 2147"/>
                <a:gd name="T49" fmla="*/ 2147483647 h 1402"/>
                <a:gd name="T50" fmla="*/ 2147483647 w 2147"/>
                <a:gd name="T51" fmla="*/ 2147483647 h 1402"/>
                <a:gd name="T52" fmla="*/ 2147483647 w 2147"/>
                <a:gd name="T53" fmla="*/ 2147483647 h 1402"/>
                <a:gd name="T54" fmla="*/ 2147483647 w 2147"/>
                <a:gd name="T55" fmla="*/ 2147483647 h 1402"/>
                <a:gd name="T56" fmla="*/ 2147483647 w 2147"/>
                <a:gd name="T57" fmla="*/ 2147483647 h 1402"/>
                <a:gd name="T58" fmla="*/ 2147483647 w 2147"/>
                <a:gd name="T59" fmla="*/ 2147483647 h 1402"/>
                <a:gd name="T60" fmla="*/ 2147483647 w 2147"/>
                <a:gd name="T61" fmla="*/ 2147483647 h 1402"/>
                <a:gd name="T62" fmla="*/ 2147483647 w 2147"/>
                <a:gd name="T63" fmla="*/ 2147483647 h 1402"/>
                <a:gd name="T64" fmla="*/ 2147483647 w 2147"/>
                <a:gd name="T65" fmla="*/ 2147483647 h 1402"/>
                <a:gd name="T66" fmla="*/ 2147483647 w 2147"/>
                <a:gd name="T67" fmla="*/ 2147483647 h 1402"/>
                <a:gd name="T68" fmla="*/ 2147483647 w 2147"/>
                <a:gd name="T69" fmla="*/ 2147483647 h 1402"/>
                <a:gd name="T70" fmla="*/ 2147483647 w 2147"/>
                <a:gd name="T71" fmla="*/ 2147483647 h 1402"/>
                <a:gd name="T72" fmla="*/ 2147483647 w 2147"/>
                <a:gd name="T73" fmla="*/ 2147483647 h 1402"/>
                <a:gd name="T74" fmla="*/ 2147483647 w 2147"/>
                <a:gd name="T75" fmla="*/ 2147483647 h 1402"/>
                <a:gd name="T76" fmla="*/ 2147483647 w 2147"/>
                <a:gd name="T77" fmla="*/ 2147483647 h 1402"/>
                <a:gd name="T78" fmla="*/ 2147483647 w 2147"/>
                <a:gd name="T79" fmla="*/ 2147483647 h 1402"/>
                <a:gd name="T80" fmla="*/ 2147483647 w 2147"/>
                <a:gd name="T81" fmla="*/ 2147483647 h 1402"/>
                <a:gd name="T82" fmla="*/ 2147483647 w 2147"/>
                <a:gd name="T83" fmla="*/ 2147483647 h 1402"/>
                <a:gd name="T84" fmla="*/ 2147483647 w 2147"/>
                <a:gd name="T85" fmla="*/ 1572124843 h 1402"/>
                <a:gd name="T86" fmla="*/ 2147483647 w 2147"/>
                <a:gd name="T87" fmla="*/ 2147483647 h 1402"/>
                <a:gd name="T88" fmla="*/ 2147483647 w 2147"/>
                <a:gd name="T89" fmla="*/ 2147483647 h 1402"/>
                <a:gd name="T90" fmla="*/ 2147483647 w 2147"/>
                <a:gd name="T91" fmla="*/ 2147483647 h 1402"/>
                <a:gd name="T92" fmla="*/ 2147483647 w 2147"/>
                <a:gd name="T93" fmla="*/ 757000907 h 1402"/>
                <a:gd name="T94" fmla="*/ 2147483647 w 2147"/>
                <a:gd name="T95" fmla="*/ 2147483647 h 1402"/>
                <a:gd name="T96" fmla="*/ 2147483647 w 2147"/>
                <a:gd name="T97" fmla="*/ 2147483647 h 1402"/>
                <a:gd name="T98" fmla="*/ 2147483647 w 2147"/>
                <a:gd name="T99" fmla="*/ 2147483647 h 1402"/>
                <a:gd name="T100" fmla="*/ 2147483647 w 2147"/>
                <a:gd name="T101" fmla="*/ 2147483647 h 1402"/>
                <a:gd name="T102" fmla="*/ 2147483647 w 2147"/>
                <a:gd name="T103" fmla="*/ 2147483647 h 1402"/>
                <a:gd name="T104" fmla="*/ 2147483647 w 2147"/>
                <a:gd name="T105" fmla="*/ 2147483647 h 1402"/>
                <a:gd name="T106" fmla="*/ 2147483647 w 2147"/>
                <a:gd name="T107" fmla="*/ 2147483647 h 1402"/>
                <a:gd name="T108" fmla="*/ 2147483647 w 2147"/>
                <a:gd name="T109" fmla="*/ 2147483647 h 1402"/>
                <a:gd name="T110" fmla="*/ 2147483647 w 2147"/>
                <a:gd name="T111" fmla="*/ 2147483647 h 1402"/>
                <a:gd name="T112" fmla="*/ 2147483647 w 2147"/>
                <a:gd name="T113" fmla="*/ 2147483647 h 1402"/>
                <a:gd name="T114" fmla="*/ 2147483647 w 2147"/>
                <a:gd name="T115" fmla="*/ 2147483647 h 1402"/>
                <a:gd name="T116" fmla="*/ 2147483647 w 2147"/>
                <a:gd name="T117" fmla="*/ 2147483647 h 1402"/>
                <a:gd name="T118" fmla="*/ 2147483647 w 2147"/>
                <a:gd name="T119" fmla="*/ 2147483647 h 1402"/>
                <a:gd name="T120" fmla="*/ 2147483647 w 2147"/>
                <a:gd name="T121" fmla="*/ 2147483647 h 1402"/>
                <a:gd name="T122" fmla="*/ 2147483647 w 2147"/>
                <a:gd name="T123" fmla="*/ 2147483647 h 1402"/>
                <a:gd name="T124" fmla="*/ 2147483647 w 2147"/>
                <a:gd name="T125" fmla="*/ 2147483647 h 140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147"/>
                <a:gd name="T190" fmla="*/ 0 h 1402"/>
                <a:gd name="T191" fmla="*/ 2147 w 2147"/>
                <a:gd name="T192" fmla="*/ 1402 h 140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147" h="1402">
                  <a:moveTo>
                    <a:pt x="2025" y="237"/>
                  </a:moveTo>
                  <a:lnTo>
                    <a:pt x="2039" y="250"/>
                  </a:lnTo>
                  <a:lnTo>
                    <a:pt x="2039" y="278"/>
                  </a:lnTo>
                  <a:lnTo>
                    <a:pt x="2052" y="291"/>
                  </a:lnTo>
                  <a:lnTo>
                    <a:pt x="2052" y="298"/>
                  </a:lnTo>
                  <a:lnTo>
                    <a:pt x="2059" y="311"/>
                  </a:lnTo>
                  <a:lnTo>
                    <a:pt x="2059" y="325"/>
                  </a:lnTo>
                  <a:lnTo>
                    <a:pt x="2066" y="332"/>
                  </a:lnTo>
                  <a:lnTo>
                    <a:pt x="2073" y="345"/>
                  </a:lnTo>
                  <a:lnTo>
                    <a:pt x="2073" y="352"/>
                  </a:lnTo>
                  <a:lnTo>
                    <a:pt x="2073" y="359"/>
                  </a:lnTo>
                  <a:lnTo>
                    <a:pt x="2066" y="372"/>
                  </a:lnTo>
                  <a:lnTo>
                    <a:pt x="2039" y="399"/>
                  </a:lnTo>
                  <a:lnTo>
                    <a:pt x="2032" y="413"/>
                  </a:lnTo>
                  <a:lnTo>
                    <a:pt x="2025" y="420"/>
                  </a:lnTo>
                  <a:lnTo>
                    <a:pt x="2018" y="440"/>
                  </a:lnTo>
                  <a:lnTo>
                    <a:pt x="1998" y="460"/>
                  </a:lnTo>
                  <a:lnTo>
                    <a:pt x="1985" y="488"/>
                  </a:lnTo>
                  <a:lnTo>
                    <a:pt x="1964" y="508"/>
                  </a:lnTo>
                  <a:lnTo>
                    <a:pt x="1971" y="521"/>
                  </a:lnTo>
                  <a:lnTo>
                    <a:pt x="1971" y="535"/>
                  </a:lnTo>
                  <a:lnTo>
                    <a:pt x="1978" y="542"/>
                  </a:lnTo>
                  <a:lnTo>
                    <a:pt x="1985" y="555"/>
                  </a:lnTo>
                  <a:lnTo>
                    <a:pt x="1991" y="555"/>
                  </a:lnTo>
                  <a:lnTo>
                    <a:pt x="1998" y="569"/>
                  </a:lnTo>
                  <a:lnTo>
                    <a:pt x="1998" y="582"/>
                  </a:lnTo>
                  <a:lnTo>
                    <a:pt x="1998" y="596"/>
                  </a:lnTo>
                  <a:lnTo>
                    <a:pt x="1998" y="609"/>
                  </a:lnTo>
                  <a:lnTo>
                    <a:pt x="1998" y="637"/>
                  </a:lnTo>
                  <a:lnTo>
                    <a:pt x="1991" y="630"/>
                  </a:lnTo>
                  <a:lnTo>
                    <a:pt x="1985" y="637"/>
                  </a:lnTo>
                  <a:lnTo>
                    <a:pt x="1978" y="637"/>
                  </a:lnTo>
                  <a:lnTo>
                    <a:pt x="1971" y="643"/>
                  </a:lnTo>
                  <a:lnTo>
                    <a:pt x="1971" y="657"/>
                  </a:lnTo>
                  <a:lnTo>
                    <a:pt x="1964" y="677"/>
                  </a:lnTo>
                  <a:lnTo>
                    <a:pt x="1951" y="691"/>
                  </a:lnTo>
                  <a:lnTo>
                    <a:pt x="1944" y="698"/>
                  </a:lnTo>
                  <a:lnTo>
                    <a:pt x="1937" y="704"/>
                  </a:lnTo>
                  <a:lnTo>
                    <a:pt x="1937" y="711"/>
                  </a:lnTo>
                  <a:lnTo>
                    <a:pt x="1930" y="711"/>
                  </a:lnTo>
                  <a:lnTo>
                    <a:pt x="1930" y="731"/>
                  </a:lnTo>
                  <a:lnTo>
                    <a:pt x="1937" y="745"/>
                  </a:lnTo>
                  <a:lnTo>
                    <a:pt x="1944" y="745"/>
                  </a:lnTo>
                  <a:lnTo>
                    <a:pt x="1951" y="745"/>
                  </a:lnTo>
                  <a:lnTo>
                    <a:pt x="1964" y="752"/>
                  </a:lnTo>
                  <a:lnTo>
                    <a:pt x="1964" y="759"/>
                  </a:lnTo>
                  <a:lnTo>
                    <a:pt x="1971" y="765"/>
                  </a:lnTo>
                  <a:lnTo>
                    <a:pt x="2005" y="765"/>
                  </a:lnTo>
                  <a:lnTo>
                    <a:pt x="2012" y="765"/>
                  </a:lnTo>
                  <a:lnTo>
                    <a:pt x="2012" y="779"/>
                  </a:lnTo>
                  <a:lnTo>
                    <a:pt x="2012" y="786"/>
                  </a:lnTo>
                  <a:lnTo>
                    <a:pt x="2018" y="786"/>
                  </a:lnTo>
                  <a:lnTo>
                    <a:pt x="2032" y="792"/>
                  </a:lnTo>
                  <a:lnTo>
                    <a:pt x="2039" y="799"/>
                  </a:lnTo>
                  <a:lnTo>
                    <a:pt x="2039" y="813"/>
                  </a:lnTo>
                  <a:lnTo>
                    <a:pt x="2045" y="813"/>
                  </a:lnTo>
                  <a:lnTo>
                    <a:pt x="2045" y="819"/>
                  </a:lnTo>
                  <a:lnTo>
                    <a:pt x="2045" y="833"/>
                  </a:lnTo>
                  <a:lnTo>
                    <a:pt x="2052" y="853"/>
                  </a:lnTo>
                  <a:lnTo>
                    <a:pt x="2045" y="860"/>
                  </a:lnTo>
                  <a:lnTo>
                    <a:pt x="2045" y="874"/>
                  </a:lnTo>
                  <a:lnTo>
                    <a:pt x="2052" y="880"/>
                  </a:lnTo>
                  <a:lnTo>
                    <a:pt x="2066" y="894"/>
                  </a:lnTo>
                  <a:lnTo>
                    <a:pt x="2066" y="908"/>
                  </a:lnTo>
                  <a:lnTo>
                    <a:pt x="2073" y="908"/>
                  </a:lnTo>
                  <a:lnTo>
                    <a:pt x="2086" y="908"/>
                  </a:lnTo>
                  <a:lnTo>
                    <a:pt x="2093" y="908"/>
                  </a:lnTo>
                  <a:lnTo>
                    <a:pt x="2106" y="921"/>
                  </a:lnTo>
                  <a:lnTo>
                    <a:pt x="2120" y="935"/>
                  </a:lnTo>
                  <a:lnTo>
                    <a:pt x="2127" y="935"/>
                  </a:lnTo>
                  <a:lnTo>
                    <a:pt x="2127" y="941"/>
                  </a:lnTo>
                  <a:lnTo>
                    <a:pt x="2147" y="948"/>
                  </a:lnTo>
                  <a:lnTo>
                    <a:pt x="2147" y="962"/>
                  </a:lnTo>
                  <a:lnTo>
                    <a:pt x="2147" y="982"/>
                  </a:lnTo>
                  <a:lnTo>
                    <a:pt x="2140" y="982"/>
                  </a:lnTo>
                  <a:lnTo>
                    <a:pt x="2140" y="1002"/>
                  </a:lnTo>
                  <a:lnTo>
                    <a:pt x="2140" y="1009"/>
                  </a:lnTo>
                  <a:lnTo>
                    <a:pt x="2134" y="1023"/>
                  </a:lnTo>
                  <a:lnTo>
                    <a:pt x="2134" y="1036"/>
                  </a:lnTo>
                  <a:lnTo>
                    <a:pt x="2127" y="1043"/>
                  </a:lnTo>
                  <a:lnTo>
                    <a:pt x="2120" y="1063"/>
                  </a:lnTo>
                  <a:lnTo>
                    <a:pt x="2113" y="1063"/>
                  </a:lnTo>
                  <a:lnTo>
                    <a:pt x="2106" y="1077"/>
                  </a:lnTo>
                  <a:lnTo>
                    <a:pt x="2100" y="1084"/>
                  </a:lnTo>
                  <a:lnTo>
                    <a:pt x="2093" y="1090"/>
                  </a:lnTo>
                  <a:lnTo>
                    <a:pt x="2086" y="1084"/>
                  </a:lnTo>
                  <a:lnTo>
                    <a:pt x="2079" y="1090"/>
                  </a:lnTo>
                  <a:lnTo>
                    <a:pt x="2066" y="1097"/>
                  </a:lnTo>
                  <a:lnTo>
                    <a:pt x="2059" y="1097"/>
                  </a:lnTo>
                  <a:lnTo>
                    <a:pt x="2052" y="1090"/>
                  </a:lnTo>
                  <a:lnTo>
                    <a:pt x="2039" y="1084"/>
                  </a:lnTo>
                  <a:lnTo>
                    <a:pt x="2045" y="1090"/>
                  </a:lnTo>
                  <a:lnTo>
                    <a:pt x="2052" y="1097"/>
                  </a:lnTo>
                  <a:lnTo>
                    <a:pt x="2045" y="1117"/>
                  </a:lnTo>
                  <a:lnTo>
                    <a:pt x="2045" y="1124"/>
                  </a:lnTo>
                  <a:lnTo>
                    <a:pt x="2039" y="1138"/>
                  </a:lnTo>
                  <a:lnTo>
                    <a:pt x="2039" y="1145"/>
                  </a:lnTo>
                  <a:lnTo>
                    <a:pt x="2039" y="1151"/>
                  </a:lnTo>
                  <a:lnTo>
                    <a:pt x="2039" y="1158"/>
                  </a:lnTo>
                  <a:lnTo>
                    <a:pt x="2039" y="1165"/>
                  </a:lnTo>
                  <a:lnTo>
                    <a:pt x="2045" y="1165"/>
                  </a:lnTo>
                  <a:lnTo>
                    <a:pt x="2045" y="1172"/>
                  </a:lnTo>
                  <a:lnTo>
                    <a:pt x="2052" y="1178"/>
                  </a:lnTo>
                  <a:lnTo>
                    <a:pt x="2045" y="1178"/>
                  </a:lnTo>
                  <a:lnTo>
                    <a:pt x="2045" y="1185"/>
                  </a:lnTo>
                  <a:lnTo>
                    <a:pt x="2045" y="1192"/>
                  </a:lnTo>
                  <a:lnTo>
                    <a:pt x="2039" y="1192"/>
                  </a:lnTo>
                  <a:lnTo>
                    <a:pt x="2032" y="1192"/>
                  </a:lnTo>
                  <a:lnTo>
                    <a:pt x="2032" y="1199"/>
                  </a:lnTo>
                  <a:lnTo>
                    <a:pt x="2032" y="1206"/>
                  </a:lnTo>
                  <a:lnTo>
                    <a:pt x="2025" y="1206"/>
                  </a:lnTo>
                  <a:lnTo>
                    <a:pt x="2025" y="1212"/>
                  </a:lnTo>
                  <a:lnTo>
                    <a:pt x="2025" y="1219"/>
                  </a:lnTo>
                  <a:lnTo>
                    <a:pt x="2018" y="1212"/>
                  </a:lnTo>
                  <a:lnTo>
                    <a:pt x="2018" y="1219"/>
                  </a:lnTo>
                  <a:lnTo>
                    <a:pt x="2012" y="1219"/>
                  </a:lnTo>
                  <a:lnTo>
                    <a:pt x="2012" y="1226"/>
                  </a:lnTo>
                  <a:lnTo>
                    <a:pt x="2005" y="1226"/>
                  </a:lnTo>
                  <a:lnTo>
                    <a:pt x="2005" y="1233"/>
                  </a:lnTo>
                  <a:lnTo>
                    <a:pt x="1998" y="1226"/>
                  </a:lnTo>
                  <a:lnTo>
                    <a:pt x="1998" y="1233"/>
                  </a:lnTo>
                  <a:lnTo>
                    <a:pt x="1998" y="1239"/>
                  </a:lnTo>
                  <a:lnTo>
                    <a:pt x="1991" y="1233"/>
                  </a:lnTo>
                  <a:lnTo>
                    <a:pt x="1991" y="1239"/>
                  </a:lnTo>
                  <a:lnTo>
                    <a:pt x="1985" y="1246"/>
                  </a:lnTo>
                  <a:lnTo>
                    <a:pt x="1978" y="1246"/>
                  </a:lnTo>
                  <a:lnTo>
                    <a:pt x="1978" y="1253"/>
                  </a:lnTo>
                  <a:lnTo>
                    <a:pt x="1978" y="1260"/>
                  </a:lnTo>
                  <a:lnTo>
                    <a:pt x="1971" y="1246"/>
                  </a:lnTo>
                  <a:lnTo>
                    <a:pt x="1971" y="1253"/>
                  </a:lnTo>
                  <a:lnTo>
                    <a:pt x="1971" y="1260"/>
                  </a:lnTo>
                  <a:lnTo>
                    <a:pt x="1964" y="1253"/>
                  </a:lnTo>
                  <a:lnTo>
                    <a:pt x="1957" y="1253"/>
                  </a:lnTo>
                  <a:lnTo>
                    <a:pt x="1957" y="1260"/>
                  </a:lnTo>
                  <a:lnTo>
                    <a:pt x="1951" y="1260"/>
                  </a:lnTo>
                  <a:lnTo>
                    <a:pt x="1951" y="1267"/>
                  </a:lnTo>
                  <a:lnTo>
                    <a:pt x="1951" y="1260"/>
                  </a:lnTo>
                  <a:lnTo>
                    <a:pt x="1944" y="1267"/>
                  </a:lnTo>
                  <a:lnTo>
                    <a:pt x="1937" y="1273"/>
                  </a:lnTo>
                  <a:lnTo>
                    <a:pt x="1930" y="1273"/>
                  </a:lnTo>
                  <a:lnTo>
                    <a:pt x="1937" y="1280"/>
                  </a:lnTo>
                  <a:lnTo>
                    <a:pt x="1930" y="1280"/>
                  </a:lnTo>
                  <a:lnTo>
                    <a:pt x="1930" y="1287"/>
                  </a:lnTo>
                  <a:lnTo>
                    <a:pt x="1924" y="1280"/>
                  </a:lnTo>
                  <a:lnTo>
                    <a:pt x="1917" y="1273"/>
                  </a:lnTo>
                  <a:lnTo>
                    <a:pt x="1910" y="1267"/>
                  </a:lnTo>
                  <a:lnTo>
                    <a:pt x="1903" y="1267"/>
                  </a:lnTo>
                  <a:lnTo>
                    <a:pt x="1890" y="1267"/>
                  </a:lnTo>
                  <a:lnTo>
                    <a:pt x="1883" y="1260"/>
                  </a:lnTo>
                  <a:lnTo>
                    <a:pt x="1876" y="1267"/>
                  </a:lnTo>
                  <a:lnTo>
                    <a:pt x="1863" y="1267"/>
                  </a:lnTo>
                  <a:lnTo>
                    <a:pt x="1856" y="1267"/>
                  </a:lnTo>
                  <a:lnTo>
                    <a:pt x="1856" y="1273"/>
                  </a:lnTo>
                  <a:lnTo>
                    <a:pt x="1849" y="1280"/>
                  </a:lnTo>
                  <a:lnTo>
                    <a:pt x="1836" y="1287"/>
                  </a:lnTo>
                  <a:lnTo>
                    <a:pt x="1829" y="1294"/>
                  </a:lnTo>
                  <a:lnTo>
                    <a:pt x="1836" y="1300"/>
                  </a:lnTo>
                  <a:lnTo>
                    <a:pt x="1829" y="1307"/>
                  </a:lnTo>
                  <a:lnTo>
                    <a:pt x="1836" y="1314"/>
                  </a:lnTo>
                  <a:lnTo>
                    <a:pt x="1829" y="1321"/>
                  </a:lnTo>
                  <a:lnTo>
                    <a:pt x="1829" y="1327"/>
                  </a:lnTo>
                  <a:lnTo>
                    <a:pt x="1822" y="1327"/>
                  </a:lnTo>
                  <a:lnTo>
                    <a:pt x="1829" y="1334"/>
                  </a:lnTo>
                  <a:lnTo>
                    <a:pt x="1822" y="1334"/>
                  </a:lnTo>
                  <a:lnTo>
                    <a:pt x="1822" y="1327"/>
                  </a:lnTo>
                  <a:lnTo>
                    <a:pt x="1768" y="1253"/>
                  </a:lnTo>
                  <a:lnTo>
                    <a:pt x="1720" y="1287"/>
                  </a:lnTo>
                  <a:lnTo>
                    <a:pt x="1707" y="1300"/>
                  </a:lnTo>
                  <a:lnTo>
                    <a:pt x="1693" y="1300"/>
                  </a:lnTo>
                  <a:lnTo>
                    <a:pt x="1666" y="1287"/>
                  </a:lnTo>
                  <a:lnTo>
                    <a:pt x="1632" y="1287"/>
                  </a:lnTo>
                  <a:lnTo>
                    <a:pt x="1619" y="1280"/>
                  </a:lnTo>
                  <a:lnTo>
                    <a:pt x="1605" y="1280"/>
                  </a:lnTo>
                  <a:lnTo>
                    <a:pt x="1598" y="1280"/>
                  </a:lnTo>
                  <a:lnTo>
                    <a:pt x="1592" y="1280"/>
                  </a:lnTo>
                  <a:lnTo>
                    <a:pt x="1578" y="1273"/>
                  </a:lnTo>
                  <a:lnTo>
                    <a:pt x="1571" y="1273"/>
                  </a:lnTo>
                  <a:lnTo>
                    <a:pt x="1565" y="1267"/>
                  </a:lnTo>
                  <a:lnTo>
                    <a:pt x="1558" y="1267"/>
                  </a:lnTo>
                  <a:lnTo>
                    <a:pt x="1551" y="1253"/>
                  </a:lnTo>
                  <a:lnTo>
                    <a:pt x="1537" y="1253"/>
                  </a:lnTo>
                  <a:lnTo>
                    <a:pt x="1531" y="1253"/>
                  </a:lnTo>
                  <a:lnTo>
                    <a:pt x="1524" y="1253"/>
                  </a:lnTo>
                  <a:lnTo>
                    <a:pt x="1490" y="1260"/>
                  </a:lnTo>
                  <a:lnTo>
                    <a:pt x="1490" y="1267"/>
                  </a:lnTo>
                  <a:lnTo>
                    <a:pt x="1490" y="1273"/>
                  </a:lnTo>
                  <a:lnTo>
                    <a:pt x="1483" y="1287"/>
                  </a:lnTo>
                  <a:lnTo>
                    <a:pt x="1483" y="1294"/>
                  </a:lnTo>
                  <a:lnTo>
                    <a:pt x="1490" y="1294"/>
                  </a:lnTo>
                  <a:lnTo>
                    <a:pt x="1490" y="1300"/>
                  </a:lnTo>
                  <a:lnTo>
                    <a:pt x="1477" y="1307"/>
                  </a:lnTo>
                  <a:lnTo>
                    <a:pt x="1463" y="1314"/>
                  </a:lnTo>
                  <a:lnTo>
                    <a:pt x="1456" y="1314"/>
                  </a:lnTo>
                  <a:lnTo>
                    <a:pt x="1449" y="1334"/>
                  </a:lnTo>
                  <a:lnTo>
                    <a:pt x="1443" y="1334"/>
                  </a:lnTo>
                  <a:lnTo>
                    <a:pt x="1436" y="1334"/>
                  </a:lnTo>
                  <a:lnTo>
                    <a:pt x="1436" y="1341"/>
                  </a:lnTo>
                  <a:lnTo>
                    <a:pt x="1429" y="1341"/>
                  </a:lnTo>
                  <a:lnTo>
                    <a:pt x="1422" y="1341"/>
                  </a:lnTo>
                  <a:lnTo>
                    <a:pt x="1402" y="1348"/>
                  </a:lnTo>
                  <a:lnTo>
                    <a:pt x="1395" y="1341"/>
                  </a:lnTo>
                  <a:lnTo>
                    <a:pt x="1389" y="1341"/>
                  </a:lnTo>
                  <a:lnTo>
                    <a:pt x="1382" y="1341"/>
                  </a:lnTo>
                  <a:lnTo>
                    <a:pt x="1375" y="1334"/>
                  </a:lnTo>
                  <a:lnTo>
                    <a:pt x="1355" y="1334"/>
                  </a:lnTo>
                  <a:lnTo>
                    <a:pt x="1355" y="1327"/>
                  </a:lnTo>
                  <a:lnTo>
                    <a:pt x="1348" y="1327"/>
                  </a:lnTo>
                  <a:lnTo>
                    <a:pt x="1348" y="1314"/>
                  </a:lnTo>
                  <a:lnTo>
                    <a:pt x="1348" y="1307"/>
                  </a:lnTo>
                  <a:lnTo>
                    <a:pt x="1348" y="1300"/>
                  </a:lnTo>
                  <a:lnTo>
                    <a:pt x="1341" y="1294"/>
                  </a:lnTo>
                  <a:lnTo>
                    <a:pt x="1334" y="1294"/>
                  </a:lnTo>
                  <a:lnTo>
                    <a:pt x="1321" y="1287"/>
                  </a:lnTo>
                  <a:lnTo>
                    <a:pt x="1307" y="1287"/>
                  </a:lnTo>
                  <a:lnTo>
                    <a:pt x="1300" y="1307"/>
                  </a:lnTo>
                  <a:lnTo>
                    <a:pt x="1300" y="1334"/>
                  </a:lnTo>
                  <a:lnTo>
                    <a:pt x="1287" y="1348"/>
                  </a:lnTo>
                  <a:lnTo>
                    <a:pt x="1287" y="1341"/>
                  </a:lnTo>
                  <a:lnTo>
                    <a:pt x="1273" y="1348"/>
                  </a:lnTo>
                  <a:lnTo>
                    <a:pt x="1239" y="1334"/>
                  </a:lnTo>
                  <a:lnTo>
                    <a:pt x="1199" y="1327"/>
                  </a:lnTo>
                  <a:lnTo>
                    <a:pt x="1172" y="1314"/>
                  </a:lnTo>
                  <a:lnTo>
                    <a:pt x="1165" y="1327"/>
                  </a:lnTo>
                  <a:lnTo>
                    <a:pt x="1138" y="1314"/>
                  </a:lnTo>
                  <a:lnTo>
                    <a:pt x="1124" y="1314"/>
                  </a:lnTo>
                  <a:lnTo>
                    <a:pt x="1111" y="1321"/>
                  </a:lnTo>
                  <a:lnTo>
                    <a:pt x="1104" y="1314"/>
                  </a:lnTo>
                  <a:lnTo>
                    <a:pt x="1097" y="1321"/>
                  </a:lnTo>
                  <a:lnTo>
                    <a:pt x="1090" y="1321"/>
                  </a:lnTo>
                  <a:lnTo>
                    <a:pt x="1084" y="1327"/>
                  </a:lnTo>
                  <a:lnTo>
                    <a:pt x="1077" y="1341"/>
                  </a:lnTo>
                  <a:lnTo>
                    <a:pt x="1084" y="1348"/>
                  </a:lnTo>
                  <a:lnTo>
                    <a:pt x="1077" y="1355"/>
                  </a:lnTo>
                  <a:lnTo>
                    <a:pt x="1063" y="1368"/>
                  </a:lnTo>
                  <a:lnTo>
                    <a:pt x="1057" y="1375"/>
                  </a:lnTo>
                  <a:lnTo>
                    <a:pt x="1057" y="1368"/>
                  </a:lnTo>
                  <a:lnTo>
                    <a:pt x="1050" y="1368"/>
                  </a:lnTo>
                  <a:lnTo>
                    <a:pt x="1043" y="1368"/>
                  </a:lnTo>
                  <a:lnTo>
                    <a:pt x="1023" y="1375"/>
                  </a:lnTo>
                  <a:lnTo>
                    <a:pt x="1016" y="1375"/>
                  </a:lnTo>
                  <a:lnTo>
                    <a:pt x="1009" y="1375"/>
                  </a:lnTo>
                  <a:lnTo>
                    <a:pt x="989" y="1375"/>
                  </a:lnTo>
                  <a:lnTo>
                    <a:pt x="982" y="1375"/>
                  </a:lnTo>
                  <a:lnTo>
                    <a:pt x="975" y="1375"/>
                  </a:lnTo>
                  <a:lnTo>
                    <a:pt x="962" y="1382"/>
                  </a:lnTo>
                  <a:lnTo>
                    <a:pt x="948" y="1375"/>
                  </a:lnTo>
                  <a:lnTo>
                    <a:pt x="941" y="1375"/>
                  </a:lnTo>
                  <a:lnTo>
                    <a:pt x="935" y="1375"/>
                  </a:lnTo>
                  <a:lnTo>
                    <a:pt x="928" y="1375"/>
                  </a:lnTo>
                  <a:lnTo>
                    <a:pt x="921" y="1375"/>
                  </a:lnTo>
                  <a:lnTo>
                    <a:pt x="914" y="1375"/>
                  </a:lnTo>
                  <a:lnTo>
                    <a:pt x="901" y="1368"/>
                  </a:lnTo>
                  <a:lnTo>
                    <a:pt x="887" y="1368"/>
                  </a:lnTo>
                  <a:lnTo>
                    <a:pt x="881" y="1368"/>
                  </a:lnTo>
                  <a:lnTo>
                    <a:pt x="881" y="1361"/>
                  </a:lnTo>
                  <a:lnTo>
                    <a:pt x="867" y="1361"/>
                  </a:lnTo>
                  <a:lnTo>
                    <a:pt x="860" y="1368"/>
                  </a:lnTo>
                  <a:lnTo>
                    <a:pt x="853" y="1368"/>
                  </a:lnTo>
                  <a:lnTo>
                    <a:pt x="847" y="1361"/>
                  </a:lnTo>
                  <a:lnTo>
                    <a:pt x="826" y="1361"/>
                  </a:lnTo>
                  <a:lnTo>
                    <a:pt x="813" y="1361"/>
                  </a:lnTo>
                  <a:lnTo>
                    <a:pt x="813" y="1355"/>
                  </a:lnTo>
                  <a:lnTo>
                    <a:pt x="799" y="1355"/>
                  </a:lnTo>
                  <a:lnTo>
                    <a:pt x="792" y="1361"/>
                  </a:lnTo>
                  <a:lnTo>
                    <a:pt x="772" y="1355"/>
                  </a:lnTo>
                  <a:lnTo>
                    <a:pt x="759" y="1348"/>
                  </a:lnTo>
                  <a:lnTo>
                    <a:pt x="732" y="1341"/>
                  </a:lnTo>
                  <a:lnTo>
                    <a:pt x="711" y="1341"/>
                  </a:lnTo>
                  <a:lnTo>
                    <a:pt x="698" y="1334"/>
                  </a:lnTo>
                  <a:lnTo>
                    <a:pt x="691" y="1341"/>
                  </a:lnTo>
                  <a:lnTo>
                    <a:pt x="684" y="1348"/>
                  </a:lnTo>
                  <a:lnTo>
                    <a:pt x="684" y="1355"/>
                  </a:lnTo>
                  <a:lnTo>
                    <a:pt x="677" y="1361"/>
                  </a:lnTo>
                  <a:lnTo>
                    <a:pt x="684" y="1368"/>
                  </a:lnTo>
                  <a:lnTo>
                    <a:pt x="684" y="1375"/>
                  </a:lnTo>
                  <a:lnTo>
                    <a:pt x="684" y="1382"/>
                  </a:lnTo>
                  <a:lnTo>
                    <a:pt x="684" y="1388"/>
                  </a:lnTo>
                  <a:lnTo>
                    <a:pt x="691" y="1395"/>
                  </a:lnTo>
                  <a:lnTo>
                    <a:pt x="684" y="1395"/>
                  </a:lnTo>
                  <a:lnTo>
                    <a:pt x="677" y="1395"/>
                  </a:lnTo>
                  <a:lnTo>
                    <a:pt x="671" y="1402"/>
                  </a:lnTo>
                  <a:lnTo>
                    <a:pt x="671" y="1395"/>
                  </a:lnTo>
                  <a:lnTo>
                    <a:pt x="664" y="1395"/>
                  </a:lnTo>
                  <a:lnTo>
                    <a:pt x="657" y="1395"/>
                  </a:lnTo>
                  <a:lnTo>
                    <a:pt x="650" y="1388"/>
                  </a:lnTo>
                  <a:lnTo>
                    <a:pt x="650" y="1382"/>
                  </a:lnTo>
                  <a:lnTo>
                    <a:pt x="643" y="1388"/>
                  </a:lnTo>
                  <a:lnTo>
                    <a:pt x="643" y="1382"/>
                  </a:lnTo>
                  <a:lnTo>
                    <a:pt x="637" y="1382"/>
                  </a:lnTo>
                  <a:lnTo>
                    <a:pt x="637" y="1375"/>
                  </a:lnTo>
                  <a:lnTo>
                    <a:pt x="630" y="1382"/>
                  </a:lnTo>
                  <a:lnTo>
                    <a:pt x="630" y="1375"/>
                  </a:lnTo>
                  <a:lnTo>
                    <a:pt x="582" y="1355"/>
                  </a:lnTo>
                  <a:lnTo>
                    <a:pt x="576" y="1348"/>
                  </a:lnTo>
                  <a:lnTo>
                    <a:pt x="562" y="1355"/>
                  </a:lnTo>
                  <a:lnTo>
                    <a:pt x="555" y="1341"/>
                  </a:lnTo>
                  <a:lnTo>
                    <a:pt x="542" y="1341"/>
                  </a:lnTo>
                  <a:lnTo>
                    <a:pt x="542" y="1334"/>
                  </a:lnTo>
                  <a:lnTo>
                    <a:pt x="528" y="1334"/>
                  </a:lnTo>
                  <a:lnTo>
                    <a:pt x="522" y="1334"/>
                  </a:lnTo>
                  <a:lnTo>
                    <a:pt x="522" y="1327"/>
                  </a:lnTo>
                  <a:lnTo>
                    <a:pt x="515" y="1321"/>
                  </a:lnTo>
                  <a:lnTo>
                    <a:pt x="515" y="1314"/>
                  </a:lnTo>
                  <a:lnTo>
                    <a:pt x="508" y="1307"/>
                  </a:lnTo>
                  <a:lnTo>
                    <a:pt x="494" y="1294"/>
                  </a:lnTo>
                  <a:lnTo>
                    <a:pt x="494" y="1287"/>
                  </a:lnTo>
                  <a:lnTo>
                    <a:pt x="488" y="1287"/>
                  </a:lnTo>
                  <a:lnTo>
                    <a:pt x="481" y="1280"/>
                  </a:lnTo>
                  <a:lnTo>
                    <a:pt x="481" y="1273"/>
                  </a:lnTo>
                  <a:lnTo>
                    <a:pt x="474" y="1267"/>
                  </a:lnTo>
                  <a:lnTo>
                    <a:pt x="467" y="1260"/>
                  </a:lnTo>
                  <a:lnTo>
                    <a:pt x="461" y="1260"/>
                  </a:lnTo>
                  <a:lnTo>
                    <a:pt x="454" y="1253"/>
                  </a:lnTo>
                  <a:lnTo>
                    <a:pt x="447" y="1239"/>
                  </a:lnTo>
                  <a:lnTo>
                    <a:pt x="440" y="1246"/>
                  </a:lnTo>
                  <a:lnTo>
                    <a:pt x="433" y="1246"/>
                  </a:lnTo>
                  <a:lnTo>
                    <a:pt x="427" y="1239"/>
                  </a:lnTo>
                  <a:lnTo>
                    <a:pt x="427" y="1233"/>
                  </a:lnTo>
                  <a:lnTo>
                    <a:pt x="420" y="1233"/>
                  </a:lnTo>
                  <a:lnTo>
                    <a:pt x="413" y="1226"/>
                  </a:lnTo>
                  <a:lnTo>
                    <a:pt x="406" y="1226"/>
                  </a:lnTo>
                  <a:lnTo>
                    <a:pt x="406" y="1233"/>
                  </a:lnTo>
                  <a:lnTo>
                    <a:pt x="400" y="1233"/>
                  </a:lnTo>
                  <a:lnTo>
                    <a:pt x="386" y="1226"/>
                  </a:lnTo>
                  <a:lnTo>
                    <a:pt x="386" y="1219"/>
                  </a:lnTo>
                  <a:lnTo>
                    <a:pt x="379" y="1206"/>
                  </a:lnTo>
                  <a:lnTo>
                    <a:pt x="373" y="1199"/>
                  </a:lnTo>
                  <a:lnTo>
                    <a:pt x="373" y="1192"/>
                  </a:lnTo>
                  <a:lnTo>
                    <a:pt x="366" y="1192"/>
                  </a:lnTo>
                  <a:lnTo>
                    <a:pt x="359" y="1178"/>
                  </a:lnTo>
                  <a:lnTo>
                    <a:pt x="352" y="1178"/>
                  </a:lnTo>
                  <a:lnTo>
                    <a:pt x="332" y="1165"/>
                  </a:lnTo>
                  <a:lnTo>
                    <a:pt x="325" y="1165"/>
                  </a:lnTo>
                  <a:lnTo>
                    <a:pt x="312" y="1158"/>
                  </a:lnTo>
                  <a:lnTo>
                    <a:pt x="305" y="1158"/>
                  </a:lnTo>
                  <a:lnTo>
                    <a:pt x="298" y="1151"/>
                  </a:lnTo>
                  <a:lnTo>
                    <a:pt x="305" y="1151"/>
                  </a:lnTo>
                  <a:lnTo>
                    <a:pt x="305" y="1145"/>
                  </a:lnTo>
                  <a:lnTo>
                    <a:pt x="298" y="1145"/>
                  </a:lnTo>
                  <a:lnTo>
                    <a:pt x="298" y="1138"/>
                  </a:lnTo>
                  <a:lnTo>
                    <a:pt x="291" y="1138"/>
                  </a:lnTo>
                  <a:lnTo>
                    <a:pt x="278" y="1131"/>
                  </a:lnTo>
                  <a:lnTo>
                    <a:pt x="271" y="1124"/>
                  </a:lnTo>
                  <a:lnTo>
                    <a:pt x="264" y="1124"/>
                  </a:lnTo>
                  <a:lnTo>
                    <a:pt x="257" y="1117"/>
                  </a:lnTo>
                  <a:lnTo>
                    <a:pt x="244" y="1117"/>
                  </a:lnTo>
                  <a:lnTo>
                    <a:pt x="230" y="1104"/>
                  </a:lnTo>
                  <a:lnTo>
                    <a:pt x="217" y="1104"/>
                  </a:lnTo>
                  <a:lnTo>
                    <a:pt x="203" y="1104"/>
                  </a:lnTo>
                  <a:lnTo>
                    <a:pt x="196" y="1104"/>
                  </a:lnTo>
                  <a:lnTo>
                    <a:pt x="183" y="1090"/>
                  </a:lnTo>
                  <a:lnTo>
                    <a:pt x="169" y="1084"/>
                  </a:lnTo>
                  <a:lnTo>
                    <a:pt x="163" y="1084"/>
                  </a:lnTo>
                  <a:lnTo>
                    <a:pt x="163" y="1077"/>
                  </a:lnTo>
                  <a:lnTo>
                    <a:pt x="156" y="1063"/>
                  </a:lnTo>
                  <a:lnTo>
                    <a:pt x="163" y="1057"/>
                  </a:lnTo>
                  <a:lnTo>
                    <a:pt x="156" y="1043"/>
                  </a:lnTo>
                  <a:lnTo>
                    <a:pt x="156" y="1029"/>
                  </a:lnTo>
                  <a:lnTo>
                    <a:pt x="156" y="1016"/>
                  </a:lnTo>
                  <a:lnTo>
                    <a:pt x="156" y="1009"/>
                  </a:lnTo>
                  <a:lnTo>
                    <a:pt x="149" y="1002"/>
                  </a:lnTo>
                  <a:lnTo>
                    <a:pt x="142" y="1002"/>
                  </a:lnTo>
                  <a:lnTo>
                    <a:pt x="135" y="1002"/>
                  </a:lnTo>
                  <a:lnTo>
                    <a:pt x="129" y="1002"/>
                  </a:lnTo>
                  <a:lnTo>
                    <a:pt x="115" y="1002"/>
                  </a:lnTo>
                  <a:lnTo>
                    <a:pt x="108" y="1002"/>
                  </a:lnTo>
                  <a:lnTo>
                    <a:pt x="95" y="1009"/>
                  </a:lnTo>
                  <a:lnTo>
                    <a:pt x="74" y="1002"/>
                  </a:lnTo>
                  <a:lnTo>
                    <a:pt x="34" y="989"/>
                  </a:lnTo>
                  <a:lnTo>
                    <a:pt x="41" y="989"/>
                  </a:lnTo>
                  <a:lnTo>
                    <a:pt x="41" y="982"/>
                  </a:lnTo>
                  <a:lnTo>
                    <a:pt x="41" y="975"/>
                  </a:lnTo>
                  <a:lnTo>
                    <a:pt x="34" y="968"/>
                  </a:lnTo>
                  <a:lnTo>
                    <a:pt x="27" y="962"/>
                  </a:lnTo>
                  <a:lnTo>
                    <a:pt x="20" y="955"/>
                  </a:lnTo>
                  <a:lnTo>
                    <a:pt x="14" y="955"/>
                  </a:lnTo>
                  <a:lnTo>
                    <a:pt x="0" y="948"/>
                  </a:lnTo>
                  <a:lnTo>
                    <a:pt x="7" y="941"/>
                  </a:lnTo>
                  <a:lnTo>
                    <a:pt x="27" y="941"/>
                  </a:lnTo>
                  <a:lnTo>
                    <a:pt x="34" y="941"/>
                  </a:lnTo>
                  <a:lnTo>
                    <a:pt x="41" y="948"/>
                  </a:lnTo>
                  <a:lnTo>
                    <a:pt x="47" y="941"/>
                  </a:lnTo>
                  <a:lnTo>
                    <a:pt x="54" y="928"/>
                  </a:lnTo>
                  <a:lnTo>
                    <a:pt x="68" y="914"/>
                  </a:lnTo>
                  <a:lnTo>
                    <a:pt x="68" y="901"/>
                  </a:lnTo>
                  <a:lnTo>
                    <a:pt x="74" y="880"/>
                  </a:lnTo>
                  <a:lnTo>
                    <a:pt x="74" y="874"/>
                  </a:lnTo>
                  <a:lnTo>
                    <a:pt x="81" y="867"/>
                  </a:lnTo>
                  <a:lnTo>
                    <a:pt x="81" y="860"/>
                  </a:lnTo>
                  <a:lnTo>
                    <a:pt x="88" y="833"/>
                  </a:lnTo>
                  <a:lnTo>
                    <a:pt x="95" y="819"/>
                  </a:lnTo>
                  <a:lnTo>
                    <a:pt x="95" y="806"/>
                  </a:lnTo>
                  <a:lnTo>
                    <a:pt x="102" y="799"/>
                  </a:lnTo>
                  <a:lnTo>
                    <a:pt x="108" y="792"/>
                  </a:lnTo>
                  <a:lnTo>
                    <a:pt x="115" y="786"/>
                  </a:lnTo>
                  <a:lnTo>
                    <a:pt x="115" y="779"/>
                  </a:lnTo>
                  <a:lnTo>
                    <a:pt x="122" y="772"/>
                  </a:lnTo>
                  <a:lnTo>
                    <a:pt x="135" y="772"/>
                  </a:lnTo>
                  <a:lnTo>
                    <a:pt x="142" y="772"/>
                  </a:lnTo>
                  <a:lnTo>
                    <a:pt x="149" y="772"/>
                  </a:lnTo>
                  <a:lnTo>
                    <a:pt x="156" y="772"/>
                  </a:lnTo>
                  <a:lnTo>
                    <a:pt x="163" y="772"/>
                  </a:lnTo>
                  <a:lnTo>
                    <a:pt x="176" y="779"/>
                  </a:lnTo>
                  <a:lnTo>
                    <a:pt x="183" y="779"/>
                  </a:lnTo>
                  <a:lnTo>
                    <a:pt x="183" y="765"/>
                  </a:lnTo>
                  <a:lnTo>
                    <a:pt x="183" y="759"/>
                  </a:lnTo>
                  <a:lnTo>
                    <a:pt x="190" y="738"/>
                  </a:lnTo>
                  <a:lnTo>
                    <a:pt x="190" y="725"/>
                  </a:lnTo>
                  <a:lnTo>
                    <a:pt x="196" y="718"/>
                  </a:lnTo>
                  <a:lnTo>
                    <a:pt x="196" y="711"/>
                  </a:lnTo>
                  <a:lnTo>
                    <a:pt x="183" y="711"/>
                  </a:lnTo>
                  <a:lnTo>
                    <a:pt x="190" y="704"/>
                  </a:lnTo>
                  <a:lnTo>
                    <a:pt x="176" y="704"/>
                  </a:lnTo>
                  <a:lnTo>
                    <a:pt x="163" y="704"/>
                  </a:lnTo>
                  <a:lnTo>
                    <a:pt x="156" y="704"/>
                  </a:lnTo>
                  <a:lnTo>
                    <a:pt x="149" y="704"/>
                  </a:lnTo>
                  <a:lnTo>
                    <a:pt x="142" y="698"/>
                  </a:lnTo>
                  <a:lnTo>
                    <a:pt x="142" y="691"/>
                  </a:lnTo>
                  <a:lnTo>
                    <a:pt x="129" y="684"/>
                  </a:lnTo>
                  <a:lnTo>
                    <a:pt x="122" y="691"/>
                  </a:lnTo>
                  <a:lnTo>
                    <a:pt x="108" y="670"/>
                  </a:lnTo>
                  <a:lnTo>
                    <a:pt x="102" y="657"/>
                  </a:lnTo>
                  <a:lnTo>
                    <a:pt x="102" y="643"/>
                  </a:lnTo>
                  <a:lnTo>
                    <a:pt x="95" y="630"/>
                  </a:lnTo>
                  <a:lnTo>
                    <a:pt x="95" y="609"/>
                  </a:lnTo>
                  <a:lnTo>
                    <a:pt x="81" y="582"/>
                  </a:lnTo>
                  <a:lnTo>
                    <a:pt x="81" y="576"/>
                  </a:lnTo>
                  <a:lnTo>
                    <a:pt x="95" y="576"/>
                  </a:lnTo>
                  <a:lnTo>
                    <a:pt x="102" y="576"/>
                  </a:lnTo>
                  <a:lnTo>
                    <a:pt x="108" y="576"/>
                  </a:lnTo>
                  <a:lnTo>
                    <a:pt x="122" y="589"/>
                  </a:lnTo>
                  <a:lnTo>
                    <a:pt x="135" y="596"/>
                  </a:lnTo>
                  <a:lnTo>
                    <a:pt x="156" y="609"/>
                  </a:lnTo>
                  <a:lnTo>
                    <a:pt x="163" y="609"/>
                  </a:lnTo>
                  <a:lnTo>
                    <a:pt x="163" y="603"/>
                  </a:lnTo>
                  <a:lnTo>
                    <a:pt x="169" y="609"/>
                  </a:lnTo>
                  <a:lnTo>
                    <a:pt x="183" y="603"/>
                  </a:lnTo>
                  <a:lnTo>
                    <a:pt x="183" y="589"/>
                  </a:lnTo>
                  <a:lnTo>
                    <a:pt x="190" y="589"/>
                  </a:lnTo>
                  <a:lnTo>
                    <a:pt x="190" y="596"/>
                  </a:lnTo>
                  <a:lnTo>
                    <a:pt x="196" y="589"/>
                  </a:lnTo>
                  <a:lnTo>
                    <a:pt x="203" y="576"/>
                  </a:lnTo>
                  <a:lnTo>
                    <a:pt x="196" y="562"/>
                  </a:lnTo>
                  <a:lnTo>
                    <a:pt x="176" y="555"/>
                  </a:lnTo>
                  <a:lnTo>
                    <a:pt x="163" y="528"/>
                  </a:lnTo>
                  <a:lnTo>
                    <a:pt x="169" y="515"/>
                  </a:lnTo>
                  <a:lnTo>
                    <a:pt x="176" y="501"/>
                  </a:lnTo>
                  <a:lnTo>
                    <a:pt x="176" y="494"/>
                  </a:lnTo>
                  <a:lnTo>
                    <a:pt x="176" y="488"/>
                  </a:lnTo>
                  <a:lnTo>
                    <a:pt x="183" y="481"/>
                  </a:lnTo>
                  <a:lnTo>
                    <a:pt x="183" y="474"/>
                  </a:lnTo>
                  <a:lnTo>
                    <a:pt x="190" y="460"/>
                  </a:lnTo>
                  <a:lnTo>
                    <a:pt x="196" y="460"/>
                  </a:lnTo>
                  <a:lnTo>
                    <a:pt x="203" y="460"/>
                  </a:lnTo>
                  <a:lnTo>
                    <a:pt x="203" y="447"/>
                  </a:lnTo>
                  <a:lnTo>
                    <a:pt x="210" y="440"/>
                  </a:lnTo>
                  <a:lnTo>
                    <a:pt x="217" y="427"/>
                  </a:lnTo>
                  <a:lnTo>
                    <a:pt x="224" y="420"/>
                  </a:lnTo>
                  <a:lnTo>
                    <a:pt x="251" y="427"/>
                  </a:lnTo>
                  <a:lnTo>
                    <a:pt x="284" y="427"/>
                  </a:lnTo>
                  <a:lnTo>
                    <a:pt x="305" y="433"/>
                  </a:lnTo>
                  <a:lnTo>
                    <a:pt x="339" y="454"/>
                  </a:lnTo>
                  <a:lnTo>
                    <a:pt x="352" y="460"/>
                  </a:lnTo>
                  <a:lnTo>
                    <a:pt x="366" y="460"/>
                  </a:lnTo>
                  <a:lnTo>
                    <a:pt x="366" y="454"/>
                  </a:lnTo>
                  <a:lnTo>
                    <a:pt x="352" y="440"/>
                  </a:lnTo>
                  <a:lnTo>
                    <a:pt x="352" y="433"/>
                  </a:lnTo>
                  <a:lnTo>
                    <a:pt x="345" y="433"/>
                  </a:lnTo>
                  <a:lnTo>
                    <a:pt x="339" y="427"/>
                  </a:lnTo>
                  <a:lnTo>
                    <a:pt x="332" y="427"/>
                  </a:lnTo>
                  <a:lnTo>
                    <a:pt x="332" y="420"/>
                  </a:lnTo>
                  <a:lnTo>
                    <a:pt x="325" y="413"/>
                  </a:lnTo>
                  <a:lnTo>
                    <a:pt x="312" y="406"/>
                  </a:lnTo>
                  <a:lnTo>
                    <a:pt x="312" y="386"/>
                  </a:lnTo>
                  <a:lnTo>
                    <a:pt x="305" y="372"/>
                  </a:lnTo>
                  <a:lnTo>
                    <a:pt x="305" y="366"/>
                  </a:lnTo>
                  <a:lnTo>
                    <a:pt x="291" y="359"/>
                  </a:lnTo>
                  <a:lnTo>
                    <a:pt x="271" y="291"/>
                  </a:lnTo>
                  <a:lnTo>
                    <a:pt x="271" y="278"/>
                  </a:lnTo>
                  <a:lnTo>
                    <a:pt x="291" y="271"/>
                  </a:lnTo>
                  <a:lnTo>
                    <a:pt x="312" y="271"/>
                  </a:lnTo>
                  <a:lnTo>
                    <a:pt x="318" y="271"/>
                  </a:lnTo>
                  <a:lnTo>
                    <a:pt x="312" y="250"/>
                  </a:lnTo>
                  <a:lnTo>
                    <a:pt x="318" y="230"/>
                  </a:lnTo>
                  <a:lnTo>
                    <a:pt x="325" y="223"/>
                  </a:lnTo>
                  <a:lnTo>
                    <a:pt x="325" y="217"/>
                  </a:lnTo>
                  <a:lnTo>
                    <a:pt x="332" y="210"/>
                  </a:lnTo>
                  <a:lnTo>
                    <a:pt x="332" y="196"/>
                  </a:lnTo>
                  <a:lnTo>
                    <a:pt x="339" y="190"/>
                  </a:lnTo>
                  <a:lnTo>
                    <a:pt x="345" y="176"/>
                  </a:lnTo>
                  <a:lnTo>
                    <a:pt x="352" y="162"/>
                  </a:lnTo>
                  <a:lnTo>
                    <a:pt x="345" y="162"/>
                  </a:lnTo>
                  <a:lnTo>
                    <a:pt x="345" y="149"/>
                  </a:lnTo>
                  <a:lnTo>
                    <a:pt x="339" y="149"/>
                  </a:lnTo>
                  <a:lnTo>
                    <a:pt x="339" y="142"/>
                  </a:lnTo>
                  <a:lnTo>
                    <a:pt x="339" y="135"/>
                  </a:lnTo>
                  <a:lnTo>
                    <a:pt x="359" y="129"/>
                  </a:lnTo>
                  <a:lnTo>
                    <a:pt x="379" y="135"/>
                  </a:lnTo>
                  <a:lnTo>
                    <a:pt x="400" y="129"/>
                  </a:lnTo>
                  <a:lnTo>
                    <a:pt x="400" y="122"/>
                  </a:lnTo>
                  <a:lnTo>
                    <a:pt x="400" y="115"/>
                  </a:lnTo>
                  <a:lnTo>
                    <a:pt x="400" y="95"/>
                  </a:lnTo>
                  <a:lnTo>
                    <a:pt x="420" y="81"/>
                  </a:lnTo>
                  <a:lnTo>
                    <a:pt x="427" y="81"/>
                  </a:lnTo>
                  <a:lnTo>
                    <a:pt x="440" y="81"/>
                  </a:lnTo>
                  <a:lnTo>
                    <a:pt x="440" y="74"/>
                  </a:lnTo>
                  <a:lnTo>
                    <a:pt x="454" y="74"/>
                  </a:lnTo>
                  <a:lnTo>
                    <a:pt x="454" y="68"/>
                  </a:lnTo>
                  <a:lnTo>
                    <a:pt x="447" y="61"/>
                  </a:lnTo>
                  <a:lnTo>
                    <a:pt x="447" y="47"/>
                  </a:lnTo>
                  <a:lnTo>
                    <a:pt x="447" y="40"/>
                  </a:lnTo>
                  <a:lnTo>
                    <a:pt x="467" y="27"/>
                  </a:lnTo>
                  <a:lnTo>
                    <a:pt x="467" y="34"/>
                  </a:lnTo>
                  <a:lnTo>
                    <a:pt x="474" y="40"/>
                  </a:lnTo>
                  <a:lnTo>
                    <a:pt x="474" y="34"/>
                  </a:lnTo>
                  <a:lnTo>
                    <a:pt x="481" y="27"/>
                  </a:lnTo>
                  <a:lnTo>
                    <a:pt x="474" y="13"/>
                  </a:lnTo>
                  <a:lnTo>
                    <a:pt x="481" y="13"/>
                  </a:lnTo>
                  <a:lnTo>
                    <a:pt x="481" y="7"/>
                  </a:lnTo>
                  <a:lnTo>
                    <a:pt x="481" y="13"/>
                  </a:lnTo>
                  <a:lnTo>
                    <a:pt x="501" y="27"/>
                  </a:lnTo>
                  <a:lnTo>
                    <a:pt x="508" y="27"/>
                  </a:lnTo>
                  <a:lnTo>
                    <a:pt x="522" y="34"/>
                  </a:lnTo>
                  <a:lnTo>
                    <a:pt x="515" y="40"/>
                  </a:lnTo>
                  <a:lnTo>
                    <a:pt x="508" y="34"/>
                  </a:lnTo>
                  <a:lnTo>
                    <a:pt x="501" y="40"/>
                  </a:lnTo>
                  <a:lnTo>
                    <a:pt x="501" y="47"/>
                  </a:lnTo>
                  <a:lnTo>
                    <a:pt x="494" y="54"/>
                  </a:lnTo>
                  <a:lnTo>
                    <a:pt x="501" y="61"/>
                  </a:lnTo>
                  <a:lnTo>
                    <a:pt x="508" y="74"/>
                  </a:lnTo>
                  <a:lnTo>
                    <a:pt x="515" y="81"/>
                  </a:lnTo>
                  <a:lnTo>
                    <a:pt x="515" y="88"/>
                  </a:lnTo>
                  <a:lnTo>
                    <a:pt x="515" y="95"/>
                  </a:lnTo>
                  <a:lnTo>
                    <a:pt x="522" y="95"/>
                  </a:lnTo>
                  <a:lnTo>
                    <a:pt x="535" y="108"/>
                  </a:lnTo>
                  <a:lnTo>
                    <a:pt x="535" y="95"/>
                  </a:lnTo>
                  <a:lnTo>
                    <a:pt x="535" y="88"/>
                  </a:lnTo>
                  <a:lnTo>
                    <a:pt x="542" y="61"/>
                  </a:lnTo>
                  <a:lnTo>
                    <a:pt x="549" y="61"/>
                  </a:lnTo>
                  <a:lnTo>
                    <a:pt x="555" y="54"/>
                  </a:lnTo>
                  <a:lnTo>
                    <a:pt x="562" y="61"/>
                  </a:lnTo>
                  <a:lnTo>
                    <a:pt x="569" y="68"/>
                  </a:lnTo>
                  <a:lnTo>
                    <a:pt x="569" y="74"/>
                  </a:lnTo>
                  <a:lnTo>
                    <a:pt x="582" y="74"/>
                  </a:lnTo>
                  <a:lnTo>
                    <a:pt x="589" y="74"/>
                  </a:lnTo>
                  <a:lnTo>
                    <a:pt x="596" y="81"/>
                  </a:lnTo>
                  <a:lnTo>
                    <a:pt x="610" y="88"/>
                  </a:lnTo>
                  <a:lnTo>
                    <a:pt x="623" y="88"/>
                  </a:lnTo>
                  <a:lnTo>
                    <a:pt x="637" y="95"/>
                  </a:lnTo>
                  <a:lnTo>
                    <a:pt x="657" y="95"/>
                  </a:lnTo>
                  <a:lnTo>
                    <a:pt x="657" y="101"/>
                  </a:lnTo>
                  <a:lnTo>
                    <a:pt x="677" y="101"/>
                  </a:lnTo>
                  <a:lnTo>
                    <a:pt x="704" y="108"/>
                  </a:lnTo>
                  <a:lnTo>
                    <a:pt x="718" y="108"/>
                  </a:lnTo>
                  <a:lnTo>
                    <a:pt x="725" y="108"/>
                  </a:lnTo>
                  <a:lnTo>
                    <a:pt x="732" y="108"/>
                  </a:lnTo>
                  <a:lnTo>
                    <a:pt x="765" y="95"/>
                  </a:lnTo>
                  <a:lnTo>
                    <a:pt x="772" y="95"/>
                  </a:lnTo>
                  <a:lnTo>
                    <a:pt x="772" y="88"/>
                  </a:lnTo>
                  <a:lnTo>
                    <a:pt x="799" y="7"/>
                  </a:lnTo>
                  <a:lnTo>
                    <a:pt x="806" y="0"/>
                  </a:lnTo>
                  <a:lnTo>
                    <a:pt x="813" y="0"/>
                  </a:lnTo>
                  <a:lnTo>
                    <a:pt x="820" y="7"/>
                  </a:lnTo>
                  <a:lnTo>
                    <a:pt x="826" y="13"/>
                  </a:lnTo>
                  <a:lnTo>
                    <a:pt x="833" y="13"/>
                  </a:lnTo>
                  <a:lnTo>
                    <a:pt x="853" y="13"/>
                  </a:lnTo>
                  <a:lnTo>
                    <a:pt x="867" y="7"/>
                  </a:lnTo>
                  <a:lnTo>
                    <a:pt x="874" y="7"/>
                  </a:lnTo>
                  <a:lnTo>
                    <a:pt x="881" y="7"/>
                  </a:lnTo>
                  <a:lnTo>
                    <a:pt x="908" y="0"/>
                  </a:lnTo>
                  <a:lnTo>
                    <a:pt x="908" y="7"/>
                  </a:lnTo>
                  <a:lnTo>
                    <a:pt x="908" y="13"/>
                  </a:lnTo>
                  <a:lnTo>
                    <a:pt x="908" y="20"/>
                  </a:lnTo>
                  <a:lnTo>
                    <a:pt x="914" y="61"/>
                  </a:lnTo>
                  <a:lnTo>
                    <a:pt x="908" y="61"/>
                  </a:lnTo>
                  <a:lnTo>
                    <a:pt x="901" y="61"/>
                  </a:lnTo>
                  <a:lnTo>
                    <a:pt x="894" y="61"/>
                  </a:lnTo>
                  <a:lnTo>
                    <a:pt x="881" y="81"/>
                  </a:lnTo>
                  <a:lnTo>
                    <a:pt x="887" y="95"/>
                  </a:lnTo>
                  <a:lnTo>
                    <a:pt x="881" y="101"/>
                  </a:lnTo>
                  <a:lnTo>
                    <a:pt x="887" y="108"/>
                  </a:lnTo>
                  <a:lnTo>
                    <a:pt x="887" y="115"/>
                  </a:lnTo>
                  <a:lnTo>
                    <a:pt x="894" y="115"/>
                  </a:lnTo>
                  <a:lnTo>
                    <a:pt x="887" y="122"/>
                  </a:lnTo>
                  <a:lnTo>
                    <a:pt x="887" y="129"/>
                  </a:lnTo>
                  <a:lnTo>
                    <a:pt x="881" y="135"/>
                  </a:lnTo>
                  <a:lnTo>
                    <a:pt x="874" y="142"/>
                  </a:lnTo>
                  <a:lnTo>
                    <a:pt x="853" y="135"/>
                  </a:lnTo>
                  <a:lnTo>
                    <a:pt x="853" y="129"/>
                  </a:lnTo>
                  <a:lnTo>
                    <a:pt x="847" y="129"/>
                  </a:lnTo>
                  <a:lnTo>
                    <a:pt x="840" y="135"/>
                  </a:lnTo>
                  <a:lnTo>
                    <a:pt x="840" y="142"/>
                  </a:lnTo>
                  <a:lnTo>
                    <a:pt x="833" y="149"/>
                  </a:lnTo>
                  <a:lnTo>
                    <a:pt x="833" y="156"/>
                  </a:lnTo>
                  <a:lnTo>
                    <a:pt x="826" y="183"/>
                  </a:lnTo>
                  <a:lnTo>
                    <a:pt x="826" y="190"/>
                  </a:lnTo>
                  <a:lnTo>
                    <a:pt x="820" y="196"/>
                  </a:lnTo>
                  <a:lnTo>
                    <a:pt x="826" y="203"/>
                  </a:lnTo>
                  <a:lnTo>
                    <a:pt x="813" y="223"/>
                  </a:lnTo>
                  <a:lnTo>
                    <a:pt x="813" y="230"/>
                  </a:lnTo>
                  <a:lnTo>
                    <a:pt x="813" y="237"/>
                  </a:lnTo>
                  <a:lnTo>
                    <a:pt x="813" y="244"/>
                  </a:lnTo>
                  <a:lnTo>
                    <a:pt x="820" y="237"/>
                  </a:lnTo>
                  <a:lnTo>
                    <a:pt x="820" y="244"/>
                  </a:lnTo>
                  <a:lnTo>
                    <a:pt x="826" y="237"/>
                  </a:lnTo>
                  <a:lnTo>
                    <a:pt x="833" y="244"/>
                  </a:lnTo>
                  <a:lnTo>
                    <a:pt x="840" y="250"/>
                  </a:lnTo>
                  <a:lnTo>
                    <a:pt x="840" y="257"/>
                  </a:lnTo>
                  <a:lnTo>
                    <a:pt x="847" y="257"/>
                  </a:lnTo>
                  <a:lnTo>
                    <a:pt x="847" y="264"/>
                  </a:lnTo>
                  <a:lnTo>
                    <a:pt x="853" y="264"/>
                  </a:lnTo>
                  <a:lnTo>
                    <a:pt x="867" y="257"/>
                  </a:lnTo>
                  <a:lnTo>
                    <a:pt x="874" y="244"/>
                  </a:lnTo>
                  <a:lnTo>
                    <a:pt x="874" y="237"/>
                  </a:lnTo>
                  <a:lnTo>
                    <a:pt x="901" y="244"/>
                  </a:lnTo>
                  <a:lnTo>
                    <a:pt x="908" y="250"/>
                  </a:lnTo>
                  <a:lnTo>
                    <a:pt x="921" y="250"/>
                  </a:lnTo>
                  <a:lnTo>
                    <a:pt x="941" y="257"/>
                  </a:lnTo>
                  <a:lnTo>
                    <a:pt x="969" y="257"/>
                  </a:lnTo>
                  <a:lnTo>
                    <a:pt x="969" y="264"/>
                  </a:lnTo>
                  <a:lnTo>
                    <a:pt x="969" y="278"/>
                  </a:lnTo>
                  <a:lnTo>
                    <a:pt x="975" y="278"/>
                  </a:lnTo>
                  <a:lnTo>
                    <a:pt x="969" y="291"/>
                  </a:lnTo>
                  <a:lnTo>
                    <a:pt x="969" y="298"/>
                  </a:lnTo>
                  <a:lnTo>
                    <a:pt x="975" y="305"/>
                  </a:lnTo>
                  <a:lnTo>
                    <a:pt x="969" y="311"/>
                  </a:lnTo>
                  <a:lnTo>
                    <a:pt x="969" y="318"/>
                  </a:lnTo>
                  <a:lnTo>
                    <a:pt x="1002" y="332"/>
                  </a:lnTo>
                  <a:lnTo>
                    <a:pt x="1016" y="332"/>
                  </a:lnTo>
                  <a:lnTo>
                    <a:pt x="1030" y="339"/>
                  </a:lnTo>
                  <a:lnTo>
                    <a:pt x="1050" y="359"/>
                  </a:lnTo>
                  <a:lnTo>
                    <a:pt x="1070" y="366"/>
                  </a:lnTo>
                  <a:lnTo>
                    <a:pt x="1084" y="359"/>
                  </a:lnTo>
                  <a:lnTo>
                    <a:pt x="1084" y="352"/>
                  </a:lnTo>
                  <a:lnTo>
                    <a:pt x="1090" y="352"/>
                  </a:lnTo>
                  <a:lnTo>
                    <a:pt x="1104" y="339"/>
                  </a:lnTo>
                  <a:lnTo>
                    <a:pt x="1104" y="332"/>
                  </a:lnTo>
                  <a:lnTo>
                    <a:pt x="1111" y="332"/>
                  </a:lnTo>
                  <a:lnTo>
                    <a:pt x="1124" y="325"/>
                  </a:lnTo>
                  <a:lnTo>
                    <a:pt x="1151" y="325"/>
                  </a:lnTo>
                  <a:lnTo>
                    <a:pt x="1158" y="325"/>
                  </a:lnTo>
                  <a:lnTo>
                    <a:pt x="1165" y="339"/>
                  </a:lnTo>
                  <a:lnTo>
                    <a:pt x="1172" y="345"/>
                  </a:lnTo>
                  <a:lnTo>
                    <a:pt x="1179" y="345"/>
                  </a:lnTo>
                  <a:lnTo>
                    <a:pt x="1185" y="352"/>
                  </a:lnTo>
                  <a:lnTo>
                    <a:pt x="1206" y="345"/>
                  </a:lnTo>
                  <a:lnTo>
                    <a:pt x="1219" y="332"/>
                  </a:lnTo>
                  <a:lnTo>
                    <a:pt x="1219" y="325"/>
                  </a:lnTo>
                  <a:lnTo>
                    <a:pt x="1226" y="325"/>
                  </a:lnTo>
                  <a:lnTo>
                    <a:pt x="1226" y="318"/>
                  </a:lnTo>
                  <a:lnTo>
                    <a:pt x="1246" y="318"/>
                  </a:lnTo>
                  <a:lnTo>
                    <a:pt x="1260" y="318"/>
                  </a:lnTo>
                  <a:lnTo>
                    <a:pt x="1273" y="311"/>
                  </a:lnTo>
                  <a:lnTo>
                    <a:pt x="1273" y="318"/>
                  </a:lnTo>
                  <a:lnTo>
                    <a:pt x="1287" y="311"/>
                  </a:lnTo>
                  <a:lnTo>
                    <a:pt x="1287" y="318"/>
                  </a:lnTo>
                  <a:lnTo>
                    <a:pt x="1307" y="311"/>
                  </a:lnTo>
                  <a:lnTo>
                    <a:pt x="1314" y="311"/>
                  </a:lnTo>
                  <a:lnTo>
                    <a:pt x="1321" y="318"/>
                  </a:lnTo>
                  <a:lnTo>
                    <a:pt x="1328" y="318"/>
                  </a:lnTo>
                  <a:lnTo>
                    <a:pt x="1334" y="318"/>
                  </a:lnTo>
                  <a:lnTo>
                    <a:pt x="1341" y="318"/>
                  </a:lnTo>
                  <a:lnTo>
                    <a:pt x="1355" y="311"/>
                  </a:lnTo>
                  <a:lnTo>
                    <a:pt x="1355" y="305"/>
                  </a:lnTo>
                  <a:lnTo>
                    <a:pt x="1361" y="298"/>
                  </a:lnTo>
                  <a:lnTo>
                    <a:pt x="1389" y="278"/>
                  </a:lnTo>
                  <a:lnTo>
                    <a:pt x="1395" y="271"/>
                  </a:lnTo>
                  <a:lnTo>
                    <a:pt x="1402" y="271"/>
                  </a:lnTo>
                  <a:lnTo>
                    <a:pt x="1409" y="237"/>
                  </a:lnTo>
                  <a:lnTo>
                    <a:pt x="1429" y="217"/>
                  </a:lnTo>
                  <a:lnTo>
                    <a:pt x="1449" y="210"/>
                  </a:lnTo>
                  <a:lnTo>
                    <a:pt x="1456" y="203"/>
                  </a:lnTo>
                  <a:lnTo>
                    <a:pt x="1463" y="203"/>
                  </a:lnTo>
                  <a:lnTo>
                    <a:pt x="1463" y="196"/>
                  </a:lnTo>
                  <a:lnTo>
                    <a:pt x="1517" y="196"/>
                  </a:lnTo>
                  <a:lnTo>
                    <a:pt x="1531" y="196"/>
                  </a:lnTo>
                  <a:lnTo>
                    <a:pt x="1551" y="203"/>
                  </a:lnTo>
                  <a:lnTo>
                    <a:pt x="1551" y="196"/>
                  </a:lnTo>
                  <a:lnTo>
                    <a:pt x="1551" y="183"/>
                  </a:lnTo>
                  <a:lnTo>
                    <a:pt x="1544" y="176"/>
                  </a:lnTo>
                  <a:lnTo>
                    <a:pt x="1544" y="169"/>
                  </a:lnTo>
                  <a:lnTo>
                    <a:pt x="1551" y="169"/>
                  </a:lnTo>
                  <a:lnTo>
                    <a:pt x="1544" y="169"/>
                  </a:lnTo>
                  <a:lnTo>
                    <a:pt x="1551" y="162"/>
                  </a:lnTo>
                  <a:lnTo>
                    <a:pt x="1558" y="149"/>
                  </a:lnTo>
                  <a:lnTo>
                    <a:pt x="1558" y="142"/>
                  </a:lnTo>
                  <a:lnTo>
                    <a:pt x="1565" y="135"/>
                  </a:lnTo>
                  <a:lnTo>
                    <a:pt x="1565" y="122"/>
                  </a:lnTo>
                  <a:lnTo>
                    <a:pt x="1598" y="122"/>
                  </a:lnTo>
                  <a:lnTo>
                    <a:pt x="1639" y="115"/>
                  </a:lnTo>
                  <a:lnTo>
                    <a:pt x="1659" y="122"/>
                  </a:lnTo>
                  <a:lnTo>
                    <a:pt x="1666" y="108"/>
                  </a:lnTo>
                  <a:lnTo>
                    <a:pt x="1687" y="95"/>
                  </a:lnTo>
                  <a:lnTo>
                    <a:pt x="1700" y="95"/>
                  </a:lnTo>
                  <a:lnTo>
                    <a:pt x="1727" y="122"/>
                  </a:lnTo>
                  <a:lnTo>
                    <a:pt x="1741" y="122"/>
                  </a:lnTo>
                  <a:lnTo>
                    <a:pt x="1761" y="142"/>
                  </a:lnTo>
                  <a:lnTo>
                    <a:pt x="1768" y="149"/>
                  </a:lnTo>
                  <a:lnTo>
                    <a:pt x="1775" y="149"/>
                  </a:lnTo>
                  <a:lnTo>
                    <a:pt x="1781" y="149"/>
                  </a:lnTo>
                  <a:lnTo>
                    <a:pt x="1808" y="142"/>
                  </a:lnTo>
                  <a:lnTo>
                    <a:pt x="1815" y="156"/>
                  </a:lnTo>
                  <a:lnTo>
                    <a:pt x="1829" y="156"/>
                  </a:lnTo>
                  <a:lnTo>
                    <a:pt x="1829" y="149"/>
                  </a:lnTo>
                  <a:lnTo>
                    <a:pt x="1849" y="156"/>
                  </a:lnTo>
                  <a:lnTo>
                    <a:pt x="1856" y="149"/>
                  </a:lnTo>
                  <a:lnTo>
                    <a:pt x="1863" y="149"/>
                  </a:lnTo>
                  <a:lnTo>
                    <a:pt x="1863" y="142"/>
                  </a:lnTo>
                  <a:lnTo>
                    <a:pt x="1890" y="122"/>
                  </a:lnTo>
                  <a:lnTo>
                    <a:pt x="1890" y="129"/>
                  </a:lnTo>
                  <a:lnTo>
                    <a:pt x="1890" y="122"/>
                  </a:lnTo>
                  <a:lnTo>
                    <a:pt x="1890" y="135"/>
                  </a:lnTo>
                  <a:lnTo>
                    <a:pt x="1890" y="142"/>
                  </a:lnTo>
                  <a:lnTo>
                    <a:pt x="1883" y="142"/>
                  </a:lnTo>
                  <a:lnTo>
                    <a:pt x="1890" y="142"/>
                  </a:lnTo>
                  <a:lnTo>
                    <a:pt x="1890" y="149"/>
                  </a:lnTo>
                  <a:lnTo>
                    <a:pt x="1896" y="149"/>
                  </a:lnTo>
                  <a:lnTo>
                    <a:pt x="1903" y="149"/>
                  </a:lnTo>
                  <a:lnTo>
                    <a:pt x="1903" y="162"/>
                  </a:lnTo>
                  <a:lnTo>
                    <a:pt x="1910" y="176"/>
                  </a:lnTo>
                  <a:lnTo>
                    <a:pt x="1917" y="176"/>
                  </a:lnTo>
                  <a:lnTo>
                    <a:pt x="1910" y="176"/>
                  </a:lnTo>
                  <a:lnTo>
                    <a:pt x="1910" y="169"/>
                  </a:lnTo>
                  <a:lnTo>
                    <a:pt x="1917" y="169"/>
                  </a:lnTo>
                  <a:lnTo>
                    <a:pt x="1917" y="176"/>
                  </a:lnTo>
                  <a:lnTo>
                    <a:pt x="1924" y="183"/>
                  </a:lnTo>
                  <a:lnTo>
                    <a:pt x="1930" y="196"/>
                  </a:lnTo>
                  <a:lnTo>
                    <a:pt x="1930" y="203"/>
                  </a:lnTo>
                  <a:lnTo>
                    <a:pt x="1937" y="210"/>
                  </a:lnTo>
                  <a:lnTo>
                    <a:pt x="1944" y="217"/>
                  </a:lnTo>
                  <a:lnTo>
                    <a:pt x="1944" y="223"/>
                  </a:lnTo>
                  <a:lnTo>
                    <a:pt x="1937" y="223"/>
                  </a:lnTo>
                  <a:lnTo>
                    <a:pt x="1930" y="223"/>
                  </a:lnTo>
                  <a:lnTo>
                    <a:pt x="1924" y="223"/>
                  </a:lnTo>
                  <a:lnTo>
                    <a:pt x="1924" y="230"/>
                  </a:lnTo>
                  <a:lnTo>
                    <a:pt x="1917" y="244"/>
                  </a:lnTo>
                  <a:lnTo>
                    <a:pt x="1924" y="250"/>
                  </a:lnTo>
                  <a:lnTo>
                    <a:pt x="1924" y="257"/>
                  </a:lnTo>
                  <a:lnTo>
                    <a:pt x="1930" y="257"/>
                  </a:lnTo>
                  <a:lnTo>
                    <a:pt x="1930" y="264"/>
                  </a:lnTo>
                  <a:lnTo>
                    <a:pt x="1944" y="257"/>
                  </a:lnTo>
                  <a:lnTo>
                    <a:pt x="1951" y="264"/>
                  </a:lnTo>
                  <a:lnTo>
                    <a:pt x="1957" y="264"/>
                  </a:lnTo>
                  <a:lnTo>
                    <a:pt x="1964" y="264"/>
                  </a:lnTo>
                  <a:lnTo>
                    <a:pt x="1978" y="257"/>
                  </a:lnTo>
                  <a:lnTo>
                    <a:pt x="1991" y="244"/>
                  </a:lnTo>
                  <a:lnTo>
                    <a:pt x="1991" y="230"/>
                  </a:lnTo>
                  <a:lnTo>
                    <a:pt x="1998" y="230"/>
                  </a:lnTo>
                  <a:lnTo>
                    <a:pt x="1998" y="223"/>
                  </a:lnTo>
                  <a:lnTo>
                    <a:pt x="2005" y="217"/>
                  </a:lnTo>
                  <a:lnTo>
                    <a:pt x="2012" y="217"/>
                  </a:lnTo>
                  <a:lnTo>
                    <a:pt x="2012" y="210"/>
                  </a:lnTo>
                  <a:lnTo>
                    <a:pt x="2025" y="210"/>
                  </a:lnTo>
                  <a:lnTo>
                    <a:pt x="2025" y="223"/>
                  </a:lnTo>
                  <a:lnTo>
                    <a:pt x="2025" y="237"/>
                  </a:lnTo>
                  <a:close/>
                </a:path>
              </a:pathLst>
            </a:custGeom>
            <a:solidFill>
              <a:srgbClr val="001F5A"/>
            </a:solidFill>
            <a:ln w="0">
              <a:solidFill>
                <a:srgbClr val="7F7F7F"/>
              </a:solidFill>
              <a:prstDash val="solid"/>
              <a:round/>
              <a:headEnd/>
              <a:tailEnd/>
            </a:ln>
          </p:spPr>
          <p:txBody>
            <a:bodyPr lIns="100796" tIns="50398" rIns="100796" bIns="50398"/>
            <a:lstStyle/>
            <a:p>
              <a:endParaRPr lang="es-ES" sz="2004" dirty="0"/>
            </a:p>
          </p:txBody>
        </p:sp>
        <p:sp>
          <p:nvSpPr>
            <p:cNvPr id="8213" name="toledo">
              <a:extLst>
                <a:ext uri="{FF2B5EF4-FFF2-40B4-BE49-F238E27FC236}">
                  <a16:creationId xmlns:a16="http://schemas.microsoft.com/office/drawing/2014/main" id="{9F0A20A8-13C8-0DDC-44D0-C69CBF5C3987}"/>
                </a:ext>
              </a:extLst>
            </p:cNvPr>
            <p:cNvSpPr>
              <a:spLocks/>
            </p:cNvSpPr>
            <p:nvPr/>
          </p:nvSpPr>
          <p:spPr bwMode="auto">
            <a:xfrm>
              <a:off x="13562771" y="7007925"/>
              <a:ext cx="810223" cy="482476"/>
            </a:xfrm>
            <a:custGeom>
              <a:avLst/>
              <a:gdLst>
                <a:gd name="T0" fmla="*/ 2147483647 w 2194"/>
                <a:gd name="T1" fmla="*/ 2147483647 h 1219"/>
                <a:gd name="T2" fmla="*/ 2147483647 w 2194"/>
                <a:gd name="T3" fmla="*/ 2147483647 h 1219"/>
                <a:gd name="T4" fmla="*/ 2147483647 w 2194"/>
                <a:gd name="T5" fmla="*/ 2147483647 h 1219"/>
                <a:gd name="T6" fmla="*/ 2147483647 w 2194"/>
                <a:gd name="T7" fmla="*/ 2147483647 h 1219"/>
                <a:gd name="T8" fmla="*/ 2147483647 w 2194"/>
                <a:gd name="T9" fmla="*/ 2147483647 h 1219"/>
                <a:gd name="T10" fmla="*/ 2147483647 w 2194"/>
                <a:gd name="T11" fmla="*/ 2147483647 h 1219"/>
                <a:gd name="T12" fmla="*/ 2147483647 w 2194"/>
                <a:gd name="T13" fmla="*/ 2147483647 h 1219"/>
                <a:gd name="T14" fmla="*/ 2147483647 w 2194"/>
                <a:gd name="T15" fmla="*/ 2147483647 h 1219"/>
                <a:gd name="T16" fmla="*/ 2147483647 w 2194"/>
                <a:gd name="T17" fmla="*/ 2147483647 h 1219"/>
                <a:gd name="T18" fmla="*/ 2147483647 w 2194"/>
                <a:gd name="T19" fmla="*/ 2147483647 h 1219"/>
                <a:gd name="T20" fmla="*/ 2147483647 w 2194"/>
                <a:gd name="T21" fmla="*/ 2147483647 h 1219"/>
                <a:gd name="T22" fmla="*/ 2147483647 w 2194"/>
                <a:gd name="T23" fmla="*/ 2053126070 h 1219"/>
                <a:gd name="T24" fmla="*/ 2147483647 w 2194"/>
                <a:gd name="T25" fmla="*/ 2147483647 h 1219"/>
                <a:gd name="T26" fmla="*/ 2147483647 w 2194"/>
                <a:gd name="T27" fmla="*/ 2147483647 h 1219"/>
                <a:gd name="T28" fmla="*/ 2147483647 w 2194"/>
                <a:gd name="T29" fmla="*/ 2147483647 h 1219"/>
                <a:gd name="T30" fmla="*/ 2147483647 w 2194"/>
                <a:gd name="T31" fmla="*/ 2147483647 h 1219"/>
                <a:gd name="T32" fmla="*/ 2147483647 w 2194"/>
                <a:gd name="T33" fmla="*/ 2147483647 h 1219"/>
                <a:gd name="T34" fmla="*/ 2147483647 w 2194"/>
                <a:gd name="T35" fmla="*/ 2147483647 h 1219"/>
                <a:gd name="T36" fmla="*/ 2147483647 w 2194"/>
                <a:gd name="T37" fmla="*/ 2147483647 h 1219"/>
                <a:gd name="T38" fmla="*/ 2147483647 w 2194"/>
                <a:gd name="T39" fmla="*/ 2147483647 h 1219"/>
                <a:gd name="T40" fmla="*/ 2147483647 w 2194"/>
                <a:gd name="T41" fmla="*/ 2147483647 h 1219"/>
                <a:gd name="T42" fmla="*/ 2147483647 w 2194"/>
                <a:gd name="T43" fmla="*/ 2147483647 h 1219"/>
                <a:gd name="T44" fmla="*/ 2147483647 w 2194"/>
                <a:gd name="T45" fmla="*/ 2147483647 h 1219"/>
                <a:gd name="T46" fmla="*/ 2147483647 w 2194"/>
                <a:gd name="T47" fmla="*/ 2147483647 h 1219"/>
                <a:gd name="T48" fmla="*/ 2147483647 w 2194"/>
                <a:gd name="T49" fmla="*/ 2147483647 h 1219"/>
                <a:gd name="T50" fmla="*/ 2147483647 w 2194"/>
                <a:gd name="T51" fmla="*/ 2147483647 h 1219"/>
                <a:gd name="T52" fmla="*/ 2147483647 w 2194"/>
                <a:gd name="T53" fmla="*/ 2147483647 h 1219"/>
                <a:gd name="T54" fmla="*/ 2147483647 w 2194"/>
                <a:gd name="T55" fmla="*/ 2147483647 h 1219"/>
                <a:gd name="T56" fmla="*/ 2147483647 w 2194"/>
                <a:gd name="T57" fmla="*/ 2147483647 h 1219"/>
                <a:gd name="T58" fmla="*/ 2147483647 w 2194"/>
                <a:gd name="T59" fmla="*/ 2147483647 h 1219"/>
                <a:gd name="T60" fmla="*/ 2147483647 w 2194"/>
                <a:gd name="T61" fmla="*/ 2147483647 h 1219"/>
                <a:gd name="T62" fmla="*/ 2147483647 w 2194"/>
                <a:gd name="T63" fmla="*/ 2147483647 h 1219"/>
                <a:gd name="T64" fmla="*/ 2147483647 w 2194"/>
                <a:gd name="T65" fmla="*/ 2147483647 h 1219"/>
                <a:gd name="T66" fmla="*/ 2147483647 w 2194"/>
                <a:gd name="T67" fmla="*/ 2147483647 h 1219"/>
                <a:gd name="T68" fmla="*/ 2147483647 w 2194"/>
                <a:gd name="T69" fmla="*/ 2147483647 h 1219"/>
                <a:gd name="T70" fmla="*/ 2147483647 w 2194"/>
                <a:gd name="T71" fmla="*/ 2147483647 h 1219"/>
                <a:gd name="T72" fmla="*/ 2147483647 w 2194"/>
                <a:gd name="T73" fmla="*/ 2147483647 h 1219"/>
                <a:gd name="T74" fmla="*/ 2147483647 w 2194"/>
                <a:gd name="T75" fmla="*/ 2147483647 h 1219"/>
                <a:gd name="T76" fmla="*/ 2147483647 w 2194"/>
                <a:gd name="T77" fmla="*/ 2147483647 h 1219"/>
                <a:gd name="T78" fmla="*/ 2147483647 w 2194"/>
                <a:gd name="T79" fmla="*/ 2147483647 h 1219"/>
                <a:gd name="T80" fmla="*/ 2147483647 w 2194"/>
                <a:gd name="T81" fmla="*/ 2147483647 h 1219"/>
                <a:gd name="T82" fmla="*/ 2147483647 w 2194"/>
                <a:gd name="T83" fmla="*/ 2147483647 h 1219"/>
                <a:gd name="T84" fmla="*/ 2147483647 w 2194"/>
                <a:gd name="T85" fmla="*/ 2147483647 h 1219"/>
                <a:gd name="T86" fmla="*/ 2147483647 w 2194"/>
                <a:gd name="T87" fmla="*/ 2147483647 h 1219"/>
                <a:gd name="T88" fmla="*/ 2147483647 w 2194"/>
                <a:gd name="T89" fmla="*/ 2147483647 h 1219"/>
                <a:gd name="T90" fmla="*/ 2147483647 w 2194"/>
                <a:gd name="T91" fmla="*/ 2147483647 h 1219"/>
                <a:gd name="T92" fmla="*/ 2147483647 w 2194"/>
                <a:gd name="T93" fmla="*/ 2147483647 h 1219"/>
                <a:gd name="T94" fmla="*/ 2147483647 w 2194"/>
                <a:gd name="T95" fmla="*/ 2147483647 h 1219"/>
                <a:gd name="T96" fmla="*/ 2147483647 w 2194"/>
                <a:gd name="T97" fmla="*/ 2147483647 h 1219"/>
                <a:gd name="T98" fmla="*/ 2147483647 w 2194"/>
                <a:gd name="T99" fmla="*/ 2147483647 h 1219"/>
                <a:gd name="T100" fmla="*/ 2147483647 w 2194"/>
                <a:gd name="T101" fmla="*/ 2147483647 h 1219"/>
                <a:gd name="T102" fmla="*/ 2147483647 w 2194"/>
                <a:gd name="T103" fmla="*/ 2147483647 h 1219"/>
                <a:gd name="T104" fmla="*/ 2147483647 w 2194"/>
                <a:gd name="T105" fmla="*/ 2147483647 h 1219"/>
                <a:gd name="T106" fmla="*/ 2147483647 w 2194"/>
                <a:gd name="T107" fmla="*/ 2147483647 h 1219"/>
                <a:gd name="T108" fmla="*/ 2147483647 w 2194"/>
                <a:gd name="T109" fmla="*/ 2147483647 h 1219"/>
                <a:gd name="T110" fmla="*/ 2147483647 w 2194"/>
                <a:gd name="T111" fmla="*/ 2147483647 h 1219"/>
                <a:gd name="T112" fmla="*/ 2147483647 w 2194"/>
                <a:gd name="T113" fmla="*/ 2147483647 h 1219"/>
                <a:gd name="T114" fmla="*/ 2147483647 w 2194"/>
                <a:gd name="T115" fmla="*/ 2147483647 h 1219"/>
                <a:gd name="T116" fmla="*/ 2147483647 w 2194"/>
                <a:gd name="T117" fmla="*/ 2147483647 h 1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194"/>
                <a:gd name="T178" fmla="*/ 0 h 1219"/>
                <a:gd name="T179" fmla="*/ 2194 w 2194"/>
                <a:gd name="T180" fmla="*/ 1219 h 1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194" h="1219">
                  <a:moveTo>
                    <a:pt x="101" y="223"/>
                  </a:moveTo>
                  <a:lnTo>
                    <a:pt x="122" y="223"/>
                  </a:lnTo>
                  <a:lnTo>
                    <a:pt x="128" y="223"/>
                  </a:lnTo>
                  <a:lnTo>
                    <a:pt x="135" y="230"/>
                  </a:lnTo>
                  <a:lnTo>
                    <a:pt x="142" y="223"/>
                  </a:lnTo>
                  <a:lnTo>
                    <a:pt x="176" y="230"/>
                  </a:lnTo>
                  <a:lnTo>
                    <a:pt x="176" y="244"/>
                  </a:lnTo>
                  <a:lnTo>
                    <a:pt x="176" y="251"/>
                  </a:lnTo>
                  <a:lnTo>
                    <a:pt x="183" y="257"/>
                  </a:lnTo>
                  <a:lnTo>
                    <a:pt x="189" y="257"/>
                  </a:lnTo>
                  <a:lnTo>
                    <a:pt x="196" y="251"/>
                  </a:lnTo>
                  <a:lnTo>
                    <a:pt x="203" y="251"/>
                  </a:lnTo>
                  <a:lnTo>
                    <a:pt x="210" y="257"/>
                  </a:lnTo>
                  <a:lnTo>
                    <a:pt x="216" y="251"/>
                  </a:lnTo>
                  <a:lnTo>
                    <a:pt x="223" y="244"/>
                  </a:lnTo>
                  <a:lnTo>
                    <a:pt x="230" y="251"/>
                  </a:lnTo>
                  <a:lnTo>
                    <a:pt x="237" y="251"/>
                  </a:lnTo>
                  <a:lnTo>
                    <a:pt x="237" y="244"/>
                  </a:lnTo>
                  <a:lnTo>
                    <a:pt x="250" y="237"/>
                  </a:lnTo>
                  <a:lnTo>
                    <a:pt x="271" y="217"/>
                  </a:lnTo>
                  <a:lnTo>
                    <a:pt x="271" y="210"/>
                  </a:lnTo>
                  <a:lnTo>
                    <a:pt x="277" y="210"/>
                  </a:lnTo>
                  <a:lnTo>
                    <a:pt x="284" y="210"/>
                  </a:lnTo>
                  <a:lnTo>
                    <a:pt x="284" y="196"/>
                  </a:lnTo>
                  <a:lnTo>
                    <a:pt x="291" y="196"/>
                  </a:lnTo>
                  <a:lnTo>
                    <a:pt x="291" y="190"/>
                  </a:lnTo>
                  <a:lnTo>
                    <a:pt x="298" y="190"/>
                  </a:lnTo>
                  <a:lnTo>
                    <a:pt x="298" y="183"/>
                  </a:lnTo>
                  <a:lnTo>
                    <a:pt x="305" y="183"/>
                  </a:lnTo>
                  <a:lnTo>
                    <a:pt x="311" y="183"/>
                  </a:lnTo>
                  <a:lnTo>
                    <a:pt x="318" y="183"/>
                  </a:lnTo>
                  <a:lnTo>
                    <a:pt x="325" y="183"/>
                  </a:lnTo>
                  <a:lnTo>
                    <a:pt x="332" y="176"/>
                  </a:lnTo>
                  <a:lnTo>
                    <a:pt x="345" y="176"/>
                  </a:lnTo>
                  <a:lnTo>
                    <a:pt x="345" y="190"/>
                  </a:lnTo>
                  <a:lnTo>
                    <a:pt x="352" y="190"/>
                  </a:lnTo>
                  <a:lnTo>
                    <a:pt x="352" y="203"/>
                  </a:lnTo>
                  <a:lnTo>
                    <a:pt x="352" y="217"/>
                  </a:lnTo>
                  <a:lnTo>
                    <a:pt x="352" y="230"/>
                  </a:lnTo>
                  <a:lnTo>
                    <a:pt x="372" y="223"/>
                  </a:lnTo>
                  <a:lnTo>
                    <a:pt x="379" y="223"/>
                  </a:lnTo>
                  <a:lnTo>
                    <a:pt x="386" y="217"/>
                  </a:lnTo>
                  <a:lnTo>
                    <a:pt x="393" y="217"/>
                  </a:lnTo>
                  <a:lnTo>
                    <a:pt x="399" y="217"/>
                  </a:lnTo>
                  <a:lnTo>
                    <a:pt x="399" y="210"/>
                  </a:lnTo>
                  <a:lnTo>
                    <a:pt x="399" y="203"/>
                  </a:lnTo>
                  <a:lnTo>
                    <a:pt x="406" y="203"/>
                  </a:lnTo>
                  <a:lnTo>
                    <a:pt x="426" y="203"/>
                  </a:lnTo>
                  <a:lnTo>
                    <a:pt x="426" y="196"/>
                  </a:lnTo>
                  <a:lnTo>
                    <a:pt x="433" y="183"/>
                  </a:lnTo>
                  <a:lnTo>
                    <a:pt x="426" y="169"/>
                  </a:lnTo>
                  <a:lnTo>
                    <a:pt x="426" y="163"/>
                  </a:lnTo>
                  <a:lnTo>
                    <a:pt x="440" y="156"/>
                  </a:lnTo>
                  <a:lnTo>
                    <a:pt x="454" y="149"/>
                  </a:lnTo>
                  <a:lnTo>
                    <a:pt x="460" y="142"/>
                  </a:lnTo>
                  <a:lnTo>
                    <a:pt x="467" y="142"/>
                  </a:lnTo>
                  <a:lnTo>
                    <a:pt x="474" y="135"/>
                  </a:lnTo>
                  <a:lnTo>
                    <a:pt x="481" y="122"/>
                  </a:lnTo>
                  <a:lnTo>
                    <a:pt x="487" y="129"/>
                  </a:lnTo>
                  <a:lnTo>
                    <a:pt x="494" y="122"/>
                  </a:lnTo>
                  <a:lnTo>
                    <a:pt x="501" y="122"/>
                  </a:lnTo>
                  <a:lnTo>
                    <a:pt x="508" y="115"/>
                  </a:lnTo>
                  <a:lnTo>
                    <a:pt x="521" y="102"/>
                  </a:lnTo>
                  <a:lnTo>
                    <a:pt x="521" y="95"/>
                  </a:lnTo>
                  <a:lnTo>
                    <a:pt x="535" y="88"/>
                  </a:lnTo>
                  <a:lnTo>
                    <a:pt x="528" y="81"/>
                  </a:lnTo>
                  <a:lnTo>
                    <a:pt x="528" y="88"/>
                  </a:lnTo>
                  <a:lnTo>
                    <a:pt x="528" y="81"/>
                  </a:lnTo>
                  <a:lnTo>
                    <a:pt x="528" y="74"/>
                  </a:lnTo>
                  <a:lnTo>
                    <a:pt x="521" y="68"/>
                  </a:lnTo>
                  <a:lnTo>
                    <a:pt x="528" y="61"/>
                  </a:lnTo>
                  <a:lnTo>
                    <a:pt x="535" y="54"/>
                  </a:lnTo>
                  <a:lnTo>
                    <a:pt x="535" y="47"/>
                  </a:lnTo>
                  <a:lnTo>
                    <a:pt x="548" y="47"/>
                  </a:lnTo>
                  <a:lnTo>
                    <a:pt x="555" y="54"/>
                  </a:lnTo>
                  <a:lnTo>
                    <a:pt x="575" y="61"/>
                  </a:lnTo>
                  <a:lnTo>
                    <a:pt x="582" y="61"/>
                  </a:lnTo>
                  <a:lnTo>
                    <a:pt x="589" y="47"/>
                  </a:lnTo>
                  <a:lnTo>
                    <a:pt x="596" y="54"/>
                  </a:lnTo>
                  <a:lnTo>
                    <a:pt x="603" y="54"/>
                  </a:lnTo>
                  <a:lnTo>
                    <a:pt x="603" y="47"/>
                  </a:lnTo>
                  <a:lnTo>
                    <a:pt x="616" y="47"/>
                  </a:lnTo>
                  <a:lnTo>
                    <a:pt x="616" y="41"/>
                  </a:lnTo>
                  <a:lnTo>
                    <a:pt x="630" y="41"/>
                  </a:lnTo>
                  <a:lnTo>
                    <a:pt x="630" y="54"/>
                  </a:lnTo>
                  <a:lnTo>
                    <a:pt x="630" y="61"/>
                  </a:lnTo>
                  <a:lnTo>
                    <a:pt x="623" y="61"/>
                  </a:lnTo>
                  <a:lnTo>
                    <a:pt x="623" y="68"/>
                  </a:lnTo>
                  <a:lnTo>
                    <a:pt x="630" y="74"/>
                  </a:lnTo>
                  <a:lnTo>
                    <a:pt x="636" y="74"/>
                  </a:lnTo>
                  <a:lnTo>
                    <a:pt x="630" y="88"/>
                  </a:lnTo>
                  <a:lnTo>
                    <a:pt x="636" y="95"/>
                  </a:lnTo>
                  <a:lnTo>
                    <a:pt x="636" y="102"/>
                  </a:lnTo>
                  <a:lnTo>
                    <a:pt x="636" y="115"/>
                  </a:lnTo>
                  <a:lnTo>
                    <a:pt x="636" y="122"/>
                  </a:lnTo>
                  <a:lnTo>
                    <a:pt x="643" y="129"/>
                  </a:lnTo>
                  <a:lnTo>
                    <a:pt x="650" y="122"/>
                  </a:lnTo>
                  <a:lnTo>
                    <a:pt x="657" y="129"/>
                  </a:lnTo>
                  <a:lnTo>
                    <a:pt x="664" y="135"/>
                  </a:lnTo>
                  <a:lnTo>
                    <a:pt x="677" y="135"/>
                  </a:lnTo>
                  <a:lnTo>
                    <a:pt x="684" y="135"/>
                  </a:lnTo>
                  <a:lnTo>
                    <a:pt x="684" y="129"/>
                  </a:lnTo>
                  <a:lnTo>
                    <a:pt x="697" y="135"/>
                  </a:lnTo>
                  <a:lnTo>
                    <a:pt x="704" y="129"/>
                  </a:lnTo>
                  <a:lnTo>
                    <a:pt x="711" y="122"/>
                  </a:lnTo>
                  <a:lnTo>
                    <a:pt x="718" y="122"/>
                  </a:lnTo>
                  <a:lnTo>
                    <a:pt x="724" y="115"/>
                  </a:lnTo>
                  <a:lnTo>
                    <a:pt x="731" y="115"/>
                  </a:lnTo>
                  <a:lnTo>
                    <a:pt x="738" y="122"/>
                  </a:lnTo>
                  <a:lnTo>
                    <a:pt x="731" y="129"/>
                  </a:lnTo>
                  <a:lnTo>
                    <a:pt x="758" y="135"/>
                  </a:lnTo>
                  <a:lnTo>
                    <a:pt x="765" y="135"/>
                  </a:lnTo>
                  <a:lnTo>
                    <a:pt x="779" y="135"/>
                  </a:lnTo>
                  <a:lnTo>
                    <a:pt x="785" y="129"/>
                  </a:lnTo>
                  <a:lnTo>
                    <a:pt x="785" y="122"/>
                  </a:lnTo>
                  <a:lnTo>
                    <a:pt x="785" y="115"/>
                  </a:lnTo>
                  <a:lnTo>
                    <a:pt x="792" y="115"/>
                  </a:lnTo>
                  <a:lnTo>
                    <a:pt x="806" y="115"/>
                  </a:lnTo>
                  <a:lnTo>
                    <a:pt x="819" y="102"/>
                  </a:lnTo>
                  <a:lnTo>
                    <a:pt x="846" y="102"/>
                  </a:lnTo>
                  <a:lnTo>
                    <a:pt x="853" y="95"/>
                  </a:lnTo>
                  <a:lnTo>
                    <a:pt x="860" y="88"/>
                  </a:lnTo>
                  <a:lnTo>
                    <a:pt x="860" y="68"/>
                  </a:lnTo>
                  <a:lnTo>
                    <a:pt x="867" y="74"/>
                  </a:lnTo>
                  <a:lnTo>
                    <a:pt x="867" y="68"/>
                  </a:lnTo>
                  <a:lnTo>
                    <a:pt x="874" y="61"/>
                  </a:lnTo>
                  <a:lnTo>
                    <a:pt x="880" y="54"/>
                  </a:lnTo>
                  <a:lnTo>
                    <a:pt x="887" y="41"/>
                  </a:lnTo>
                  <a:lnTo>
                    <a:pt x="894" y="41"/>
                  </a:lnTo>
                  <a:lnTo>
                    <a:pt x="901" y="34"/>
                  </a:lnTo>
                  <a:lnTo>
                    <a:pt x="901" y="27"/>
                  </a:lnTo>
                  <a:lnTo>
                    <a:pt x="901" y="20"/>
                  </a:lnTo>
                  <a:lnTo>
                    <a:pt x="907" y="7"/>
                  </a:lnTo>
                  <a:lnTo>
                    <a:pt x="907" y="0"/>
                  </a:lnTo>
                  <a:lnTo>
                    <a:pt x="907" y="7"/>
                  </a:lnTo>
                  <a:lnTo>
                    <a:pt x="921" y="7"/>
                  </a:lnTo>
                  <a:lnTo>
                    <a:pt x="921" y="13"/>
                  </a:lnTo>
                  <a:lnTo>
                    <a:pt x="928" y="13"/>
                  </a:lnTo>
                  <a:lnTo>
                    <a:pt x="928" y="34"/>
                  </a:lnTo>
                  <a:lnTo>
                    <a:pt x="928" y="41"/>
                  </a:lnTo>
                  <a:lnTo>
                    <a:pt x="928" y="54"/>
                  </a:lnTo>
                  <a:lnTo>
                    <a:pt x="934" y="74"/>
                  </a:lnTo>
                  <a:lnTo>
                    <a:pt x="934" y="88"/>
                  </a:lnTo>
                  <a:lnTo>
                    <a:pt x="934" y="95"/>
                  </a:lnTo>
                  <a:lnTo>
                    <a:pt x="941" y="95"/>
                  </a:lnTo>
                  <a:lnTo>
                    <a:pt x="955" y="102"/>
                  </a:lnTo>
                  <a:lnTo>
                    <a:pt x="955" y="108"/>
                  </a:lnTo>
                  <a:lnTo>
                    <a:pt x="968" y="102"/>
                  </a:lnTo>
                  <a:lnTo>
                    <a:pt x="968" y="108"/>
                  </a:lnTo>
                  <a:lnTo>
                    <a:pt x="968" y="115"/>
                  </a:lnTo>
                  <a:lnTo>
                    <a:pt x="975" y="115"/>
                  </a:lnTo>
                  <a:lnTo>
                    <a:pt x="982" y="115"/>
                  </a:lnTo>
                  <a:lnTo>
                    <a:pt x="989" y="108"/>
                  </a:lnTo>
                  <a:lnTo>
                    <a:pt x="1002" y="102"/>
                  </a:lnTo>
                  <a:lnTo>
                    <a:pt x="1002" y="95"/>
                  </a:lnTo>
                  <a:lnTo>
                    <a:pt x="1002" y="88"/>
                  </a:lnTo>
                  <a:lnTo>
                    <a:pt x="1009" y="88"/>
                  </a:lnTo>
                  <a:lnTo>
                    <a:pt x="1016" y="74"/>
                  </a:lnTo>
                  <a:lnTo>
                    <a:pt x="1022" y="54"/>
                  </a:lnTo>
                  <a:lnTo>
                    <a:pt x="1036" y="54"/>
                  </a:lnTo>
                  <a:lnTo>
                    <a:pt x="1043" y="61"/>
                  </a:lnTo>
                  <a:lnTo>
                    <a:pt x="1050" y="54"/>
                  </a:lnTo>
                  <a:lnTo>
                    <a:pt x="1050" y="61"/>
                  </a:lnTo>
                  <a:lnTo>
                    <a:pt x="1056" y="61"/>
                  </a:lnTo>
                  <a:lnTo>
                    <a:pt x="1063" y="54"/>
                  </a:lnTo>
                  <a:lnTo>
                    <a:pt x="1056" y="47"/>
                  </a:lnTo>
                  <a:lnTo>
                    <a:pt x="1063" y="41"/>
                  </a:lnTo>
                  <a:lnTo>
                    <a:pt x="1063" y="34"/>
                  </a:lnTo>
                  <a:lnTo>
                    <a:pt x="1070" y="27"/>
                  </a:lnTo>
                  <a:lnTo>
                    <a:pt x="1083" y="34"/>
                  </a:lnTo>
                  <a:lnTo>
                    <a:pt x="1083" y="41"/>
                  </a:lnTo>
                  <a:lnTo>
                    <a:pt x="1090" y="41"/>
                  </a:lnTo>
                  <a:lnTo>
                    <a:pt x="1083" y="47"/>
                  </a:lnTo>
                  <a:lnTo>
                    <a:pt x="1090" y="54"/>
                  </a:lnTo>
                  <a:lnTo>
                    <a:pt x="1097" y="61"/>
                  </a:lnTo>
                  <a:lnTo>
                    <a:pt x="1111" y="68"/>
                  </a:lnTo>
                  <a:lnTo>
                    <a:pt x="1111" y="74"/>
                  </a:lnTo>
                  <a:lnTo>
                    <a:pt x="1104" y="81"/>
                  </a:lnTo>
                  <a:lnTo>
                    <a:pt x="1111" y="88"/>
                  </a:lnTo>
                  <a:lnTo>
                    <a:pt x="1124" y="88"/>
                  </a:lnTo>
                  <a:lnTo>
                    <a:pt x="1131" y="88"/>
                  </a:lnTo>
                  <a:lnTo>
                    <a:pt x="1138" y="88"/>
                  </a:lnTo>
                  <a:lnTo>
                    <a:pt x="1144" y="95"/>
                  </a:lnTo>
                  <a:lnTo>
                    <a:pt x="1151" y="88"/>
                  </a:lnTo>
                  <a:lnTo>
                    <a:pt x="1158" y="81"/>
                  </a:lnTo>
                  <a:lnTo>
                    <a:pt x="1165" y="68"/>
                  </a:lnTo>
                  <a:lnTo>
                    <a:pt x="1178" y="68"/>
                  </a:lnTo>
                  <a:lnTo>
                    <a:pt x="1178" y="74"/>
                  </a:lnTo>
                  <a:lnTo>
                    <a:pt x="1185" y="74"/>
                  </a:lnTo>
                  <a:lnTo>
                    <a:pt x="1192" y="81"/>
                  </a:lnTo>
                  <a:lnTo>
                    <a:pt x="1219" y="88"/>
                  </a:lnTo>
                  <a:lnTo>
                    <a:pt x="1212" y="88"/>
                  </a:lnTo>
                  <a:lnTo>
                    <a:pt x="1212" y="102"/>
                  </a:lnTo>
                  <a:lnTo>
                    <a:pt x="1219" y="102"/>
                  </a:lnTo>
                  <a:lnTo>
                    <a:pt x="1219" y="108"/>
                  </a:lnTo>
                  <a:lnTo>
                    <a:pt x="1226" y="122"/>
                  </a:lnTo>
                  <a:lnTo>
                    <a:pt x="1239" y="122"/>
                  </a:lnTo>
                  <a:lnTo>
                    <a:pt x="1246" y="129"/>
                  </a:lnTo>
                  <a:lnTo>
                    <a:pt x="1260" y="129"/>
                  </a:lnTo>
                  <a:lnTo>
                    <a:pt x="1280" y="129"/>
                  </a:lnTo>
                  <a:lnTo>
                    <a:pt x="1273" y="142"/>
                  </a:lnTo>
                  <a:lnTo>
                    <a:pt x="1280" y="149"/>
                  </a:lnTo>
                  <a:lnTo>
                    <a:pt x="1280" y="156"/>
                  </a:lnTo>
                  <a:lnTo>
                    <a:pt x="1287" y="149"/>
                  </a:lnTo>
                  <a:lnTo>
                    <a:pt x="1287" y="142"/>
                  </a:lnTo>
                  <a:lnTo>
                    <a:pt x="1293" y="142"/>
                  </a:lnTo>
                  <a:lnTo>
                    <a:pt x="1300" y="135"/>
                  </a:lnTo>
                  <a:lnTo>
                    <a:pt x="1300" y="142"/>
                  </a:lnTo>
                  <a:lnTo>
                    <a:pt x="1307" y="156"/>
                  </a:lnTo>
                  <a:lnTo>
                    <a:pt x="1314" y="156"/>
                  </a:lnTo>
                  <a:lnTo>
                    <a:pt x="1327" y="156"/>
                  </a:lnTo>
                  <a:lnTo>
                    <a:pt x="1341" y="156"/>
                  </a:lnTo>
                  <a:lnTo>
                    <a:pt x="1348" y="156"/>
                  </a:lnTo>
                  <a:lnTo>
                    <a:pt x="1354" y="156"/>
                  </a:lnTo>
                  <a:lnTo>
                    <a:pt x="1361" y="169"/>
                  </a:lnTo>
                  <a:lnTo>
                    <a:pt x="1368" y="169"/>
                  </a:lnTo>
                  <a:lnTo>
                    <a:pt x="1368" y="176"/>
                  </a:lnTo>
                  <a:lnTo>
                    <a:pt x="1375" y="190"/>
                  </a:lnTo>
                  <a:lnTo>
                    <a:pt x="1381" y="190"/>
                  </a:lnTo>
                  <a:lnTo>
                    <a:pt x="1395" y="176"/>
                  </a:lnTo>
                  <a:lnTo>
                    <a:pt x="1402" y="176"/>
                  </a:lnTo>
                  <a:lnTo>
                    <a:pt x="1409" y="169"/>
                  </a:lnTo>
                  <a:lnTo>
                    <a:pt x="1422" y="190"/>
                  </a:lnTo>
                  <a:lnTo>
                    <a:pt x="1429" y="196"/>
                  </a:lnTo>
                  <a:lnTo>
                    <a:pt x="1429" y="203"/>
                  </a:lnTo>
                  <a:lnTo>
                    <a:pt x="1436" y="210"/>
                  </a:lnTo>
                  <a:lnTo>
                    <a:pt x="1456" y="223"/>
                  </a:lnTo>
                  <a:lnTo>
                    <a:pt x="1463" y="217"/>
                  </a:lnTo>
                  <a:lnTo>
                    <a:pt x="1476" y="203"/>
                  </a:lnTo>
                  <a:lnTo>
                    <a:pt x="1483" y="203"/>
                  </a:lnTo>
                  <a:lnTo>
                    <a:pt x="1490" y="210"/>
                  </a:lnTo>
                  <a:lnTo>
                    <a:pt x="1503" y="223"/>
                  </a:lnTo>
                  <a:lnTo>
                    <a:pt x="1510" y="223"/>
                  </a:lnTo>
                  <a:lnTo>
                    <a:pt x="1517" y="217"/>
                  </a:lnTo>
                  <a:lnTo>
                    <a:pt x="1530" y="210"/>
                  </a:lnTo>
                  <a:lnTo>
                    <a:pt x="1530" y="217"/>
                  </a:lnTo>
                  <a:lnTo>
                    <a:pt x="1530" y="223"/>
                  </a:lnTo>
                  <a:lnTo>
                    <a:pt x="1537" y="230"/>
                  </a:lnTo>
                  <a:lnTo>
                    <a:pt x="1558" y="237"/>
                  </a:lnTo>
                  <a:lnTo>
                    <a:pt x="1564" y="244"/>
                  </a:lnTo>
                  <a:lnTo>
                    <a:pt x="1578" y="251"/>
                  </a:lnTo>
                  <a:lnTo>
                    <a:pt x="1571" y="257"/>
                  </a:lnTo>
                  <a:lnTo>
                    <a:pt x="1578" y="264"/>
                  </a:lnTo>
                  <a:lnTo>
                    <a:pt x="1585" y="264"/>
                  </a:lnTo>
                  <a:lnTo>
                    <a:pt x="1578" y="278"/>
                  </a:lnTo>
                  <a:lnTo>
                    <a:pt x="1571" y="284"/>
                  </a:lnTo>
                  <a:lnTo>
                    <a:pt x="1564" y="284"/>
                  </a:lnTo>
                  <a:lnTo>
                    <a:pt x="1558" y="284"/>
                  </a:lnTo>
                  <a:lnTo>
                    <a:pt x="1571" y="298"/>
                  </a:lnTo>
                  <a:lnTo>
                    <a:pt x="1564" y="298"/>
                  </a:lnTo>
                  <a:lnTo>
                    <a:pt x="1564" y="305"/>
                  </a:lnTo>
                  <a:lnTo>
                    <a:pt x="1564" y="312"/>
                  </a:lnTo>
                  <a:lnTo>
                    <a:pt x="1551" y="312"/>
                  </a:lnTo>
                  <a:lnTo>
                    <a:pt x="1551" y="325"/>
                  </a:lnTo>
                  <a:lnTo>
                    <a:pt x="1544" y="325"/>
                  </a:lnTo>
                  <a:lnTo>
                    <a:pt x="1544" y="332"/>
                  </a:lnTo>
                  <a:lnTo>
                    <a:pt x="1537" y="332"/>
                  </a:lnTo>
                  <a:lnTo>
                    <a:pt x="1524" y="339"/>
                  </a:lnTo>
                  <a:lnTo>
                    <a:pt x="1517" y="352"/>
                  </a:lnTo>
                  <a:lnTo>
                    <a:pt x="1510" y="352"/>
                  </a:lnTo>
                  <a:lnTo>
                    <a:pt x="1510" y="345"/>
                  </a:lnTo>
                  <a:lnTo>
                    <a:pt x="1503" y="352"/>
                  </a:lnTo>
                  <a:lnTo>
                    <a:pt x="1497" y="352"/>
                  </a:lnTo>
                  <a:lnTo>
                    <a:pt x="1490" y="359"/>
                  </a:lnTo>
                  <a:lnTo>
                    <a:pt x="1483" y="366"/>
                  </a:lnTo>
                  <a:lnTo>
                    <a:pt x="1476" y="373"/>
                  </a:lnTo>
                  <a:lnTo>
                    <a:pt x="1476" y="379"/>
                  </a:lnTo>
                  <a:lnTo>
                    <a:pt x="1476" y="386"/>
                  </a:lnTo>
                  <a:lnTo>
                    <a:pt x="1470" y="386"/>
                  </a:lnTo>
                  <a:lnTo>
                    <a:pt x="1470" y="393"/>
                  </a:lnTo>
                  <a:lnTo>
                    <a:pt x="1470" y="400"/>
                  </a:lnTo>
                  <a:lnTo>
                    <a:pt x="1463" y="393"/>
                  </a:lnTo>
                  <a:lnTo>
                    <a:pt x="1456" y="393"/>
                  </a:lnTo>
                  <a:lnTo>
                    <a:pt x="1463" y="406"/>
                  </a:lnTo>
                  <a:lnTo>
                    <a:pt x="1470" y="406"/>
                  </a:lnTo>
                  <a:lnTo>
                    <a:pt x="1476" y="406"/>
                  </a:lnTo>
                  <a:lnTo>
                    <a:pt x="1476" y="413"/>
                  </a:lnTo>
                  <a:lnTo>
                    <a:pt x="1463" y="413"/>
                  </a:lnTo>
                  <a:lnTo>
                    <a:pt x="1456" y="413"/>
                  </a:lnTo>
                  <a:lnTo>
                    <a:pt x="1449" y="406"/>
                  </a:lnTo>
                  <a:lnTo>
                    <a:pt x="1442" y="406"/>
                  </a:lnTo>
                  <a:lnTo>
                    <a:pt x="1449" y="420"/>
                  </a:lnTo>
                  <a:lnTo>
                    <a:pt x="1449" y="427"/>
                  </a:lnTo>
                  <a:lnTo>
                    <a:pt x="1442" y="433"/>
                  </a:lnTo>
                  <a:lnTo>
                    <a:pt x="1436" y="433"/>
                  </a:lnTo>
                  <a:lnTo>
                    <a:pt x="1436" y="427"/>
                  </a:lnTo>
                  <a:lnTo>
                    <a:pt x="1442" y="420"/>
                  </a:lnTo>
                  <a:lnTo>
                    <a:pt x="1442" y="413"/>
                  </a:lnTo>
                  <a:lnTo>
                    <a:pt x="1436" y="413"/>
                  </a:lnTo>
                  <a:lnTo>
                    <a:pt x="1436" y="420"/>
                  </a:lnTo>
                  <a:lnTo>
                    <a:pt x="1429" y="420"/>
                  </a:lnTo>
                  <a:lnTo>
                    <a:pt x="1422" y="427"/>
                  </a:lnTo>
                  <a:lnTo>
                    <a:pt x="1422" y="433"/>
                  </a:lnTo>
                  <a:lnTo>
                    <a:pt x="1415" y="433"/>
                  </a:lnTo>
                  <a:lnTo>
                    <a:pt x="1409" y="433"/>
                  </a:lnTo>
                  <a:lnTo>
                    <a:pt x="1409" y="427"/>
                  </a:lnTo>
                  <a:lnTo>
                    <a:pt x="1402" y="427"/>
                  </a:lnTo>
                  <a:lnTo>
                    <a:pt x="1395" y="427"/>
                  </a:lnTo>
                  <a:lnTo>
                    <a:pt x="1395" y="433"/>
                  </a:lnTo>
                  <a:lnTo>
                    <a:pt x="1388" y="433"/>
                  </a:lnTo>
                  <a:lnTo>
                    <a:pt x="1381" y="440"/>
                  </a:lnTo>
                  <a:lnTo>
                    <a:pt x="1381" y="447"/>
                  </a:lnTo>
                  <a:lnTo>
                    <a:pt x="1381" y="454"/>
                  </a:lnTo>
                  <a:lnTo>
                    <a:pt x="1375" y="454"/>
                  </a:lnTo>
                  <a:lnTo>
                    <a:pt x="1375" y="440"/>
                  </a:lnTo>
                  <a:lnTo>
                    <a:pt x="1361" y="440"/>
                  </a:lnTo>
                  <a:lnTo>
                    <a:pt x="1348" y="447"/>
                  </a:lnTo>
                  <a:lnTo>
                    <a:pt x="1341" y="454"/>
                  </a:lnTo>
                  <a:lnTo>
                    <a:pt x="1341" y="461"/>
                  </a:lnTo>
                  <a:lnTo>
                    <a:pt x="1348" y="467"/>
                  </a:lnTo>
                  <a:lnTo>
                    <a:pt x="1341" y="474"/>
                  </a:lnTo>
                  <a:lnTo>
                    <a:pt x="1348" y="474"/>
                  </a:lnTo>
                  <a:lnTo>
                    <a:pt x="1341" y="474"/>
                  </a:lnTo>
                  <a:lnTo>
                    <a:pt x="1348" y="474"/>
                  </a:lnTo>
                  <a:lnTo>
                    <a:pt x="1348" y="481"/>
                  </a:lnTo>
                  <a:lnTo>
                    <a:pt x="1368" y="481"/>
                  </a:lnTo>
                  <a:lnTo>
                    <a:pt x="1381" y="488"/>
                  </a:lnTo>
                  <a:lnTo>
                    <a:pt x="1395" y="501"/>
                  </a:lnTo>
                  <a:lnTo>
                    <a:pt x="1402" y="501"/>
                  </a:lnTo>
                  <a:lnTo>
                    <a:pt x="1415" y="488"/>
                  </a:lnTo>
                  <a:lnTo>
                    <a:pt x="1429" y="474"/>
                  </a:lnTo>
                  <a:lnTo>
                    <a:pt x="1449" y="461"/>
                  </a:lnTo>
                  <a:lnTo>
                    <a:pt x="1456" y="447"/>
                  </a:lnTo>
                  <a:lnTo>
                    <a:pt x="1456" y="440"/>
                  </a:lnTo>
                  <a:lnTo>
                    <a:pt x="1470" y="433"/>
                  </a:lnTo>
                  <a:lnTo>
                    <a:pt x="1490" y="427"/>
                  </a:lnTo>
                  <a:lnTo>
                    <a:pt x="1497" y="433"/>
                  </a:lnTo>
                  <a:lnTo>
                    <a:pt x="1517" y="420"/>
                  </a:lnTo>
                  <a:lnTo>
                    <a:pt x="1524" y="413"/>
                  </a:lnTo>
                  <a:lnTo>
                    <a:pt x="1530" y="413"/>
                  </a:lnTo>
                  <a:lnTo>
                    <a:pt x="1551" y="413"/>
                  </a:lnTo>
                  <a:lnTo>
                    <a:pt x="1551" y="406"/>
                  </a:lnTo>
                  <a:lnTo>
                    <a:pt x="1558" y="406"/>
                  </a:lnTo>
                  <a:lnTo>
                    <a:pt x="1551" y="386"/>
                  </a:lnTo>
                  <a:lnTo>
                    <a:pt x="1558" y="379"/>
                  </a:lnTo>
                  <a:lnTo>
                    <a:pt x="1564" y="386"/>
                  </a:lnTo>
                  <a:lnTo>
                    <a:pt x="1571" y="379"/>
                  </a:lnTo>
                  <a:lnTo>
                    <a:pt x="1578" y="373"/>
                  </a:lnTo>
                  <a:lnTo>
                    <a:pt x="1591" y="373"/>
                  </a:lnTo>
                  <a:lnTo>
                    <a:pt x="1591" y="359"/>
                  </a:lnTo>
                  <a:lnTo>
                    <a:pt x="1605" y="359"/>
                  </a:lnTo>
                  <a:lnTo>
                    <a:pt x="1605" y="352"/>
                  </a:lnTo>
                  <a:lnTo>
                    <a:pt x="1625" y="352"/>
                  </a:lnTo>
                  <a:lnTo>
                    <a:pt x="1646" y="352"/>
                  </a:lnTo>
                  <a:lnTo>
                    <a:pt x="1652" y="352"/>
                  </a:lnTo>
                  <a:lnTo>
                    <a:pt x="1652" y="345"/>
                  </a:lnTo>
                  <a:lnTo>
                    <a:pt x="1652" y="339"/>
                  </a:lnTo>
                  <a:lnTo>
                    <a:pt x="1659" y="332"/>
                  </a:lnTo>
                  <a:lnTo>
                    <a:pt x="1659" y="325"/>
                  </a:lnTo>
                  <a:lnTo>
                    <a:pt x="1666" y="325"/>
                  </a:lnTo>
                  <a:lnTo>
                    <a:pt x="1666" y="318"/>
                  </a:lnTo>
                  <a:lnTo>
                    <a:pt x="1666" y="325"/>
                  </a:lnTo>
                  <a:lnTo>
                    <a:pt x="1666" y="318"/>
                  </a:lnTo>
                  <a:lnTo>
                    <a:pt x="1673" y="318"/>
                  </a:lnTo>
                  <a:lnTo>
                    <a:pt x="1673" y="325"/>
                  </a:lnTo>
                  <a:lnTo>
                    <a:pt x="1680" y="318"/>
                  </a:lnTo>
                  <a:lnTo>
                    <a:pt x="1686" y="325"/>
                  </a:lnTo>
                  <a:lnTo>
                    <a:pt x="1686" y="318"/>
                  </a:lnTo>
                  <a:lnTo>
                    <a:pt x="1693" y="325"/>
                  </a:lnTo>
                  <a:lnTo>
                    <a:pt x="1700" y="318"/>
                  </a:lnTo>
                  <a:lnTo>
                    <a:pt x="1693" y="325"/>
                  </a:lnTo>
                  <a:lnTo>
                    <a:pt x="1700" y="325"/>
                  </a:lnTo>
                  <a:lnTo>
                    <a:pt x="1713" y="318"/>
                  </a:lnTo>
                  <a:lnTo>
                    <a:pt x="1720" y="318"/>
                  </a:lnTo>
                  <a:lnTo>
                    <a:pt x="1720" y="325"/>
                  </a:lnTo>
                  <a:lnTo>
                    <a:pt x="1720" y="332"/>
                  </a:lnTo>
                  <a:lnTo>
                    <a:pt x="1727" y="332"/>
                  </a:lnTo>
                  <a:lnTo>
                    <a:pt x="1734" y="332"/>
                  </a:lnTo>
                  <a:lnTo>
                    <a:pt x="1740" y="318"/>
                  </a:lnTo>
                  <a:lnTo>
                    <a:pt x="1754" y="325"/>
                  </a:lnTo>
                  <a:lnTo>
                    <a:pt x="1754" y="332"/>
                  </a:lnTo>
                  <a:lnTo>
                    <a:pt x="1761" y="339"/>
                  </a:lnTo>
                  <a:lnTo>
                    <a:pt x="1768" y="332"/>
                  </a:lnTo>
                  <a:lnTo>
                    <a:pt x="1768" y="325"/>
                  </a:lnTo>
                  <a:lnTo>
                    <a:pt x="1774" y="318"/>
                  </a:lnTo>
                  <a:lnTo>
                    <a:pt x="1781" y="318"/>
                  </a:lnTo>
                  <a:lnTo>
                    <a:pt x="1781" y="305"/>
                  </a:lnTo>
                  <a:lnTo>
                    <a:pt x="1781" y="298"/>
                  </a:lnTo>
                  <a:lnTo>
                    <a:pt x="1781" y="291"/>
                  </a:lnTo>
                  <a:lnTo>
                    <a:pt x="1795" y="284"/>
                  </a:lnTo>
                  <a:lnTo>
                    <a:pt x="1808" y="284"/>
                  </a:lnTo>
                  <a:lnTo>
                    <a:pt x="1815" y="284"/>
                  </a:lnTo>
                  <a:lnTo>
                    <a:pt x="1822" y="284"/>
                  </a:lnTo>
                  <a:lnTo>
                    <a:pt x="1835" y="298"/>
                  </a:lnTo>
                  <a:lnTo>
                    <a:pt x="1842" y="312"/>
                  </a:lnTo>
                  <a:lnTo>
                    <a:pt x="1849" y="318"/>
                  </a:lnTo>
                  <a:lnTo>
                    <a:pt x="1856" y="318"/>
                  </a:lnTo>
                  <a:lnTo>
                    <a:pt x="1862" y="318"/>
                  </a:lnTo>
                  <a:lnTo>
                    <a:pt x="1869" y="318"/>
                  </a:lnTo>
                  <a:lnTo>
                    <a:pt x="1869" y="312"/>
                  </a:lnTo>
                  <a:lnTo>
                    <a:pt x="1876" y="312"/>
                  </a:lnTo>
                  <a:lnTo>
                    <a:pt x="1883" y="312"/>
                  </a:lnTo>
                  <a:lnTo>
                    <a:pt x="1883" y="318"/>
                  </a:lnTo>
                  <a:lnTo>
                    <a:pt x="1889" y="312"/>
                  </a:lnTo>
                  <a:lnTo>
                    <a:pt x="1896" y="305"/>
                  </a:lnTo>
                  <a:lnTo>
                    <a:pt x="1896" y="312"/>
                  </a:lnTo>
                  <a:lnTo>
                    <a:pt x="1910" y="312"/>
                  </a:lnTo>
                  <a:lnTo>
                    <a:pt x="1930" y="305"/>
                  </a:lnTo>
                  <a:lnTo>
                    <a:pt x="1937" y="305"/>
                  </a:lnTo>
                  <a:lnTo>
                    <a:pt x="1930" y="305"/>
                  </a:lnTo>
                  <a:lnTo>
                    <a:pt x="1944" y="284"/>
                  </a:lnTo>
                  <a:lnTo>
                    <a:pt x="1944" y="278"/>
                  </a:lnTo>
                  <a:lnTo>
                    <a:pt x="1950" y="278"/>
                  </a:lnTo>
                  <a:lnTo>
                    <a:pt x="1957" y="278"/>
                  </a:lnTo>
                  <a:lnTo>
                    <a:pt x="1957" y="271"/>
                  </a:lnTo>
                  <a:lnTo>
                    <a:pt x="1964" y="271"/>
                  </a:lnTo>
                  <a:lnTo>
                    <a:pt x="1964" y="278"/>
                  </a:lnTo>
                  <a:lnTo>
                    <a:pt x="1971" y="278"/>
                  </a:lnTo>
                  <a:lnTo>
                    <a:pt x="1971" y="291"/>
                  </a:lnTo>
                  <a:lnTo>
                    <a:pt x="1971" y="298"/>
                  </a:lnTo>
                  <a:lnTo>
                    <a:pt x="1971" y="305"/>
                  </a:lnTo>
                  <a:lnTo>
                    <a:pt x="1964" y="318"/>
                  </a:lnTo>
                  <a:lnTo>
                    <a:pt x="1964" y="332"/>
                  </a:lnTo>
                  <a:lnTo>
                    <a:pt x="1964" y="345"/>
                  </a:lnTo>
                  <a:lnTo>
                    <a:pt x="1971" y="345"/>
                  </a:lnTo>
                  <a:lnTo>
                    <a:pt x="1978" y="366"/>
                  </a:lnTo>
                  <a:lnTo>
                    <a:pt x="1984" y="393"/>
                  </a:lnTo>
                  <a:lnTo>
                    <a:pt x="1998" y="393"/>
                  </a:lnTo>
                  <a:lnTo>
                    <a:pt x="2011" y="386"/>
                  </a:lnTo>
                  <a:lnTo>
                    <a:pt x="2025" y="393"/>
                  </a:lnTo>
                  <a:lnTo>
                    <a:pt x="2025" y="406"/>
                  </a:lnTo>
                  <a:lnTo>
                    <a:pt x="2025" y="413"/>
                  </a:lnTo>
                  <a:lnTo>
                    <a:pt x="2025" y="420"/>
                  </a:lnTo>
                  <a:lnTo>
                    <a:pt x="2025" y="427"/>
                  </a:lnTo>
                  <a:lnTo>
                    <a:pt x="2025" y="433"/>
                  </a:lnTo>
                  <a:lnTo>
                    <a:pt x="2025" y="440"/>
                  </a:lnTo>
                  <a:lnTo>
                    <a:pt x="2025" y="454"/>
                  </a:lnTo>
                  <a:lnTo>
                    <a:pt x="2025" y="467"/>
                  </a:lnTo>
                  <a:lnTo>
                    <a:pt x="2018" y="467"/>
                  </a:lnTo>
                  <a:lnTo>
                    <a:pt x="2018" y="474"/>
                  </a:lnTo>
                  <a:lnTo>
                    <a:pt x="2018" y="488"/>
                  </a:lnTo>
                  <a:lnTo>
                    <a:pt x="2011" y="488"/>
                  </a:lnTo>
                  <a:lnTo>
                    <a:pt x="2011" y="494"/>
                  </a:lnTo>
                  <a:lnTo>
                    <a:pt x="2005" y="508"/>
                  </a:lnTo>
                  <a:lnTo>
                    <a:pt x="1998" y="515"/>
                  </a:lnTo>
                  <a:lnTo>
                    <a:pt x="2005" y="515"/>
                  </a:lnTo>
                  <a:lnTo>
                    <a:pt x="2011" y="515"/>
                  </a:lnTo>
                  <a:lnTo>
                    <a:pt x="2018" y="522"/>
                  </a:lnTo>
                  <a:lnTo>
                    <a:pt x="2025" y="522"/>
                  </a:lnTo>
                  <a:lnTo>
                    <a:pt x="2038" y="535"/>
                  </a:lnTo>
                  <a:lnTo>
                    <a:pt x="2045" y="542"/>
                  </a:lnTo>
                  <a:lnTo>
                    <a:pt x="2059" y="562"/>
                  </a:lnTo>
                  <a:lnTo>
                    <a:pt x="2059" y="569"/>
                  </a:lnTo>
                  <a:lnTo>
                    <a:pt x="2059" y="576"/>
                  </a:lnTo>
                  <a:lnTo>
                    <a:pt x="2066" y="589"/>
                  </a:lnTo>
                  <a:lnTo>
                    <a:pt x="2079" y="616"/>
                  </a:lnTo>
                  <a:lnTo>
                    <a:pt x="2072" y="616"/>
                  </a:lnTo>
                  <a:lnTo>
                    <a:pt x="2086" y="630"/>
                  </a:lnTo>
                  <a:lnTo>
                    <a:pt x="2093" y="637"/>
                  </a:lnTo>
                  <a:lnTo>
                    <a:pt x="2099" y="643"/>
                  </a:lnTo>
                  <a:lnTo>
                    <a:pt x="2113" y="698"/>
                  </a:lnTo>
                  <a:lnTo>
                    <a:pt x="2133" y="711"/>
                  </a:lnTo>
                  <a:lnTo>
                    <a:pt x="2133" y="718"/>
                  </a:lnTo>
                  <a:lnTo>
                    <a:pt x="2133" y="725"/>
                  </a:lnTo>
                  <a:lnTo>
                    <a:pt x="2140" y="732"/>
                  </a:lnTo>
                  <a:lnTo>
                    <a:pt x="2154" y="732"/>
                  </a:lnTo>
                  <a:lnTo>
                    <a:pt x="2154" y="745"/>
                  </a:lnTo>
                  <a:lnTo>
                    <a:pt x="2167" y="752"/>
                  </a:lnTo>
                  <a:lnTo>
                    <a:pt x="2181" y="779"/>
                  </a:lnTo>
                  <a:lnTo>
                    <a:pt x="2194" y="786"/>
                  </a:lnTo>
                  <a:lnTo>
                    <a:pt x="2187" y="792"/>
                  </a:lnTo>
                  <a:lnTo>
                    <a:pt x="2187" y="799"/>
                  </a:lnTo>
                  <a:lnTo>
                    <a:pt x="2181" y="806"/>
                  </a:lnTo>
                  <a:lnTo>
                    <a:pt x="2187" y="813"/>
                  </a:lnTo>
                  <a:lnTo>
                    <a:pt x="2181" y="826"/>
                  </a:lnTo>
                  <a:lnTo>
                    <a:pt x="2174" y="826"/>
                  </a:lnTo>
                  <a:lnTo>
                    <a:pt x="2181" y="853"/>
                  </a:lnTo>
                  <a:lnTo>
                    <a:pt x="2181" y="867"/>
                  </a:lnTo>
                  <a:lnTo>
                    <a:pt x="2181" y="881"/>
                  </a:lnTo>
                  <a:lnTo>
                    <a:pt x="2174" y="881"/>
                  </a:lnTo>
                  <a:lnTo>
                    <a:pt x="2174" y="887"/>
                  </a:lnTo>
                  <a:lnTo>
                    <a:pt x="2174" y="908"/>
                  </a:lnTo>
                  <a:lnTo>
                    <a:pt x="2167" y="914"/>
                  </a:lnTo>
                  <a:lnTo>
                    <a:pt x="2174" y="921"/>
                  </a:lnTo>
                  <a:lnTo>
                    <a:pt x="2167" y="935"/>
                  </a:lnTo>
                  <a:lnTo>
                    <a:pt x="2167" y="941"/>
                  </a:lnTo>
                  <a:lnTo>
                    <a:pt x="2167" y="962"/>
                  </a:lnTo>
                  <a:lnTo>
                    <a:pt x="2174" y="975"/>
                  </a:lnTo>
                  <a:lnTo>
                    <a:pt x="2147" y="996"/>
                  </a:lnTo>
                  <a:lnTo>
                    <a:pt x="2147" y="1002"/>
                  </a:lnTo>
                  <a:lnTo>
                    <a:pt x="2140" y="1002"/>
                  </a:lnTo>
                  <a:lnTo>
                    <a:pt x="2133" y="1009"/>
                  </a:lnTo>
                  <a:lnTo>
                    <a:pt x="2113" y="1002"/>
                  </a:lnTo>
                  <a:lnTo>
                    <a:pt x="2113" y="1009"/>
                  </a:lnTo>
                  <a:lnTo>
                    <a:pt x="2099" y="1009"/>
                  </a:lnTo>
                  <a:lnTo>
                    <a:pt x="2093" y="996"/>
                  </a:lnTo>
                  <a:lnTo>
                    <a:pt x="2066" y="1002"/>
                  </a:lnTo>
                  <a:lnTo>
                    <a:pt x="2059" y="1002"/>
                  </a:lnTo>
                  <a:lnTo>
                    <a:pt x="2052" y="1002"/>
                  </a:lnTo>
                  <a:lnTo>
                    <a:pt x="2045" y="996"/>
                  </a:lnTo>
                  <a:lnTo>
                    <a:pt x="2025" y="975"/>
                  </a:lnTo>
                  <a:lnTo>
                    <a:pt x="2011" y="975"/>
                  </a:lnTo>
                  <a:lnTo>
                    <a:pt x="1984" y="948"/>
                  </a:lnTo>
                  <a:lnTo>
                    <a:pt x="1971" y="948"/>
                  </a:lnTo>
                  <a:lnTo>
                    <a:pt x="1950" y="962"/>
                  </a:lnTo>
                  <a:lnTo>
                    <a:pt x="1944" y="975"/>
                  </a:lnTo>
                  <a:lnTo>
                    <a:pt x="1923" y="969"/>
                  </a:lnTo>
                  <a:lnTo>
                    <a:pt x="1883" y="975"/>
                  </a:lnTo>
                  <a:lnTo>
                    <a:pt x="1849" y="975"/>
                  </a:lnTo>
                  <a:lnTo>
                    <a:pt x="1849" y="989"/>
                  </a:lnTo>
                  <a:lnTo>
                    <a:pt x="1842" y="996"/>
                  </a:lnTo>
                  <a:lnTo>
                    <a:pt x="1842" y="1002"/>
                  </a:lnTo>
                  <a:lnTo>
                    <a:pt x="1835" y="1016"/>
                  </a:lnTo>
                  <a:lnTo>
                    <a:pt x="1829" y="1023"/>
                  </a:lnTo>
                  <a:lnTo>
                    <a:pt x="1835" y="1023"/>
                  </a:lnTo>
                  <a:lnTo>
                    <a:pt x="1829" y="1023"/>
                  </a:lnTo>
                  <a:lnTo>
                    <a:pt x="1829" y="1030"/>
                  </a:lnTo>
                  <a:lnTo>
                    <a:pt x="1835" y="1036"/>
                  </a:lnTo>
                  <a:lnTo>
                    <a:pt x="1835" y="1050"/>
                  </a:lnTo>
                  <a:lnTo>
                    <a:pt x="1835" y="1057"/>
                  </a:lnTo>
                  <a:lnTo>
                    <a:pt x="1815" y="1050"/>
                  </a:lnTo>
                  <a:lnTo>
                    <a:pt x="1801" y="1050"/>
                  </a:lnTo>
                  <a:lnTo>
                    <a:pt x="1747" y="1050"/>
                  </a:lnTo>
                  <a:lnTo>
                    <a:pt x="1747" y="1057"/>
                  </a:lnTo>
                  <a:lnTo>
                    <a:pt x="1740" y="1057"/>
                  </a:lnTo>
                  <a:lnTo>
                    <a:pt x="1734" y="1063"/>
                  </a:lnTo>
                  <a:lnTo>
                    <a:pt x="1713" y="1070"/>
                  </a:lnTo>
                  <a:lnTo>
                    <a:pt x="1693" y="1091"/>
                  </a:lnTo>
                  <a:lnTo>
                    <a:pt x="1686" y="1124"/>
                  </a:lnTo>
                  <a:lnTo>
                    <a:pt x="1680" y="1124"/>
                  </a:lnTo>
                  <a:lnTo>
                    <a:pt x="1673" y="1131"/>
                  </a:lnTo>
                  <a:lnTo>
                    <a:pt x="1646" y="1151"/>
                  </a:lnTo>
                  <a:lnTo>
                    <a:pt x="1639" y="1158"/>
                  </a:lnTo>
                  <a:lnTo>
                    <a:pt x="1639" y="1165"/>
                  </a:lnTo>
                  <a:lnTo>
                    <a:pt x="1625" y="1172"/>
                  </a:lnTo>
                  <a:lnTo>
                    <a:pt x="1619" y="1172"/>
                  </a:lnTo>
                  <a:lnTo>
                    <a:pt x="1612" y="1172"/>
                  </a:lnTo>
                  <a:lnTo>
                    <a:pt x="1605" y="1172"/>
                  </a:lnTo>
                  <a:lnTo>
                    <a:pt x="1598" y="1165"/>
                  </a:lnTo>
                  <a:lnTo>
                    <a:pt x="1591" y="1165"/>
                  </a:lnTo>
                  <a:lnTo>
                    <a:pt x="1571" y="1172"/>
                  </a:lnTo>
                  <a:lnTo>
                    <a:pt x="1571" y="1165"/>
                  </a:lnTo>
                  <a:lnTo>
                    <a:pt x="1558" y="1172"/>
                  </a:lnTo>
                  <a:lnTo>
                    <a:pt x="1558" y="1165"/>
                  </a:lnTo>
                  <a:lnTo>
                    <a:pt x="1544" y="1172"/>
                  </a:lnTo>
                  <a:lnTo>
                    <a:pt x="1530" y="1172"/>
                  </a:lnTo>
                  <a:lnTo>
                    <a:pt x="1510" y="1172"/>
                  </a:lnTo>
                  <a:lnTo>
                    <a:pt x="1510" y="1179"/>
                  </a:lnTo>
                  <a:lnTo>
                    <a:pt x="1503" y="1179"/>
                  </a:lnTo>
                  <a:lnTo>
                    <a:pt x="1503" y="1185"/>
                  </a:lnTo>
                  <a:lnTo>
                    <a:pt x="1490" y="1199"/>
                  </a:lnTo>
                  <a:lnTo>
                    <a:pt x="1470" y="1206"/>
                  </a:lnTo>
                  <a:lnTo>
                    <a:pt x="1463" y="1199"/>
                  </a:lnTo>
                  <a:lnTo>
                    <a:pt x="1456" y="1199"/>
                  </a:lnTo>
                  <a:lnTo>
                    <a:pt x="1449" y="1192"/>
                  </a:lnTo>
                  <a:lnTo>
                    <a:pt x="1442" y="1179"/>
                  </a:lnTo>
                  <a:lnTo>
                    <a:pt x="1436" y="1179"/>
                  </a:lnTo>
                  <a:lnTo>
                    <a:pt x="1409" y="1179"/>
                  </a:lnTo>
                  <a:lnTo>
                    <a:pt x="1395" y="1185"/>
                  </a:lnTo>
                  <a:lnTo>
                    <a:pt x="1388" y="1185"/>
                  </a:lnTo>
                  <a:lnTo>
                    <a:pt x="1388" y="1192"/>
                  </a:lnTo>
                  <a:lnTo>
                    <a:pt x="1375" y="1206"/>
                  </a:lnTo>
                  <a:lnTo>
                    <a:pt x="1368" y="1206"/>
                  </a:lnTo>
                  <a:lnTo>
                    <a:pt x="1368" y="1212"/>
                  </a:lnTo>
                  <a:lnTo>
                    <a:pt x="1354" y="1219"/>
                  </a:lnTo>
                  <a:lnTo>
                    <a:pt x="1334" y="1212"/>
                  </a:lnTo>
                  <a:lnTo>
                    <a:pt x="1314" y="1192"/>
                  </a:lnTo>
                  <a:lnTo>
                    <a:pt x="1300" y="1185"/>
                  </a:lnTo>
                  <a:lnTo>
                    <a:pt x="1287" y="1185"/>
                  </a:lnTo>
                  <a:lnTo>
                    <a:pt x="1253" y="1172"/>
                  </a:lnTo>
                  <a:lnTo>
                    <a:pt x="1253" y="1165"/>
                  </a:lnTo>
                  <a:lnTo>
                    <a:pt x="1260" y="1158"/>
                  </a:lnTo>
                  <a:lnTo>
                    <a:pt x="1253" y="1151"/>
                  </a:lnTo>
                  <a:lnTo>
                    <a:pt x="1253" y="1145"/>
                  </a:lnTo>
                  <a:lnTo>
                    <a:pt x="1260" y="1131"/>
                  </a:lnTo>
                  <a:lnTo>
                    <a:pt x="1253" y="1131"/>
                  </a:lnTo>
                  <a:lnTo>
                    <a:pt x="1253" y="1118"/>
                  </a:lnTo>
                  <a:lnTo>
                    <a:pt x="1253" y="1111"/>
                  </a:lnTo>
                  <a:lnTo>
                    <a:pt x="1226" y="1111"/>
                  </a:lnTo>
                  <a:lnTo>
                    <a:pt x="1205" y="1104"/>
                  </a:lnTo>
                  <a:lnTo>
                    <a:pt x="1192" y="1104"/>
                  </a:lnTo>
                  <a:lnTo>
                    <a:pt x="1185" y="1097"/>
                  </a:lnTo>
                  <a:lnTo>
                    <a:pt x="1158" y="1091"/>
                  </a:lnTo>
                  <a:lnTo>
                    <a:pt x="1158" y="1097"/>
                  </a:lnTo>
                  <a:lnTo>
                    <a:pt x="1151" y="1111"/>
                  </a:lnTo>
                  <a:lnTo>
                    <a:pt x="1138" y="1118"/>
                  </a:lnTo>
                  <a:lnTo>
                    <a:pt x="1131" y="1118"/>
                  </a:lnTo>
                  <a:lnTo>
                    <a:pt x="1131" y="1111"/>
                  </a:lnTo>
                  <a:lnTo>
                    <a:pt x="1124" y="1111"/>
                  </a:lnTo>
                  <a:lnTo>
                    <a:pt x="1124" y="1104"/>
                  </a:lnTo>
                  <a:lnTo>
                    <a:pt x="1117" y="1097"/>
                  </a:lnTo>
                  <a:lnTo>
                    <a:pt x="1111" y="1091"/>
                  </a:lnTo>
                  <a:lnTo>
                    <a:pt x="1104" y="1097"/>
                  </a:lnTo>
                  <a:lnTo>
                    <a:pt x="1104" y="1091"/>
                  </a:lnTo>
                  <a:lnTo>
                    <a:pt x="1097" y="1097"/>
                  </a:lnTo>
                  <a:lnTo>
                    <a:pt x="1097" y="1091"/>
                  </a:lnTo>
                  <a:lnTo>
                    <a:pt x="1097" y="1084"/>
                  </a:lnTo>
                  <a:lnTo>
                    <a:pt x="1097" y="1077"/>
                  </a:lnTo>
                  <a:lnTo>
                    <a:pt x="1111" y="1057"/>
                  </a:lnTo>
                  <a:lnTo>
                    <a:pt x="1104" y="1050"/>
                  </a:lnTo>
                  <a:lnTo>
                    <a:pt x="1111" y="1043"/>
                  </a:lnTo>
                  <a:lnTo>
                    <a:pt x="1111" y="1036"/>
                  </a:lnTo>
                  <a:lnTo>
                    <a:pt x="1117" y="1009"/>
                  </a:lnTo>
                  <a:lnTo>
                    <a:pt x="1117" y="1002"/>
                  </a:lnTo>
                  <a:lnTo>
                    <a:pt x="1124" y="996"/>
                  </a:lnTo>
                  <a:lnTo>
                    <a:pt x="1124" y="989"/>
                  </a:lnTo>
                  <a:lnTo>
                    <a:pt x="1131" y="982"/>
                  </a:lnTo>
                  <a:lnTo>
                    <a:pt x="1138" y="982"/>
                  </a:lnTo>
                  <a:lnTo>
                    <a:pt x="1138" y="989"/>
                  </a:lnTo>
                  <a:lnTo>
                    <a:pt x="1158" y="996"/>
                  </a:lnTo>
                  <a:lnTo>
                    <a:pt x="1165" y="989"/>
                  </a:lnTo>
                  <a:lnTo>
                    <a:pt x="1172" y="982"/>
                  </a:lnTo>
                  <a:lnTo>
                    <a:pt x="1172" y="975"/>
                  </a:lnTo>
                  <a:lnTo>
                    <a:pt x="1178" y="969"/>
                  </a:lnTo>
                  <a:lnTo>
                    <a:pt x="1172" y="969"/>
                  </a:lnTo>
                  <a:lnTo>
                    <a:pt x="1172" y="962"/>
                  </a:lnTo>
                  <a:lnTo>
                    <a:pt x="1165" y="955"/>
                  </a:lnTo>
                  <a:lnTo>
                    <a:pt x="1172" y="948"/>
                  </a:lnTo>
                  <a:lnTo>
                    <a:pt x="1165" y="935"/>
                  </a:lnTo>
                  <a:lnTo>
                    <a:pt x="1178" y="914"/>
                  </a:lnTo>
                  <a:lnTo>
                    <a:pt x="1185" y="914"/>
                  </a:lnTo>
                  <a:lnTo>
                    <a:pt x="1192" y="914"/>
                  </a:lnTo>
                  <a:lnTo>
                    <a:pt x="1199" y="914"/>
                  </a:lnTo>
                  <a:lnTo>
                    <a:pt x="1192" y="874"/>
                  </a:lnTo>
                  <a:lnTo>
                    <a:pt x="1192" y="867"/>
                  </a:lnTo>
                  <a:lnTo>
                    <a:pt x="1192" y="860"/>
                  </a:lnTo>
                  <a:lnTo>
                    <a:pt x="1192" y="853"/>
                  </a:lnTo>
                  <a:lnTo>
                    <a:pt x="1165" y="860"/>
                  </a:lnTo>
                  <a:lnTo>
                    <a:pt x="1158" y="860"/>
                  </a:lnTo>
                  <a:lnTo>
                    <a:pt x="1151" y="860"/>
                  </a:lnTo>
                  <a:lnTo>
                    <a:pt x="1138" y="867"/>
                  </a:lnTo>
                  <a:lnTo>
                    <a:pt x="1117" y="867"/>
                  </a:lnTo>
                  <a:lnTo>
                    <a:pt x="1111" y="867"/>
                  </a:lnTo>
                  <a:lnTo>
                    <a:pt x="1104" y="860"/>
                  </a:lnTo>
                  <a:lnTo>
                    <a:pt x="1097" y="853"/>
                  </a:lnTo>
                  <a:lnTo>
                    <a:pt x="1090" y="853"/>
                  </a:lnTo>
                  <a:lnTo>
                    <a:pt x="1083" y="860"/>
                  </a:lnTo>
                  <a:lnTo>
                    <a:pt x="1056" y="941"/>
                  </a:lnTo>
                  <a:lnTo>
                    <a:pt x="1056" y="948"/>
                  </a:lnTo>
                  <a:lnTo>
                    <a:pt x="1050" y="948"/>
                  </a:lnTo>
                  <a:lnTo>
                    <a:pt x="1016" y="962"/>
                  </a:lnTo>
                  <a:lnTo>
                    <a:pt x="1009" y="962"/>
                  </a:lnTo>
                  <a:lnTo>
                    <a:pt x="1002" y="962"/>
                  </a:lnTo>
                  <a:lnTo>
                    <a:pt x="989" y="962"/>
                  </a:lnTo>
                  <a:lnTo>
                    <a:pt x="962" y="955"/>
                  </a:lnTo>
                  <a:lnTo>
                    <a:pt x="941" y="955"/>
                  </a:lnTo>
                  <a:lnTo>
                    <a:pt x="941" y="948"/>
                  </a:lnTo>
                  <a:lnTo>
                    <a:pt x="921" y="948"/>
                  </a:lnTo>
                  <a:lnTo>
                    <a:pt x="907" y="941"/>
                  </a:lnTo>
                  <a:lnTo>
                    <a:pt x="894" y="941"/>
                  </a:lnTo>
                  <a:lnTo>
                    <a:pt x="880" y="935"/>
                  </a:lnTo>
                  <a:lnTo>
                    <a:pt x="874" y="928"/>
                  </a:lnTo>
                  <a:lnTo>
                    <a:pt x="867" y="928"/>
                  </a:lnTo>
                  <a:lnTo>
                    <a:pt x="853" y="928"/>
                  </a:lnTo>
                  <a:lnTo>
                    <a:pt x="853" y="921"/>
                  </a:lnTo>
                  <a:lnTo>
                    <a:pt x="846" y="914"/>
                  </a:lnTo>
                  <a:lnTo>
                    <a:pt x="840" y="908"/>
                  </a:lnTo>
                  <a:lnTo>
                    <a:pt x="833" y="914"/>
                  </a:lnTo>
                  <a:lnTo>
                    <a:pt x="826" y="914"/>
                  </a:lnTo>
                  <a:lnTo>
                    <a:pt x="819" y="941"/>
                  </a:lnTo>
                  <a:lnTo>
                    <a:pt x="819" y="948"/>
                  </a:lnTo>
                  <a:lnTo>
                    <a:pt x="819" y="962"/>
                  </a:lnTo>
                  <a:lnTo>
                    <a:pt x="806" y="948"/>
                  </a:lnTo>
                  <a:lnTo>
                    <a:pt x="799" y="948"/>
                  </a:lnTo>
                  <a:lnTo>
                    <a:pt x="799" y="941"/>
                  </a:lnTo>
                  <a:lnTo>
                    <a:pt x="799" y="935"/>
                  </a:lnTo>
                  <a:lnTo>
                    <a:pt x="792" y="928"/>
                  </a:lnTo>
                  <a:lnTo>
                    <a:pt x="785" y="914"/>
                  </a:lnTo>
                  <a:lnTo>
                    <a:pt x="779" y="908"/>
                  </a:lnTo>
                  <a:lnTo>
                    <a:pt x="785" y="901"/>
                  </a:lnTo>
                  <a:lnTo>
                    <a:pt x="785" y="894"/>
                  </a:lnTo>
                  <a:lnTo>
                    <a:pt x="792" y="887"/>
                  </a:lnTo>
                  <a:lnTo>
                    <a:pt x="799" y="894"/>
                  </a:lnTo>
                  <a:lnTo>
                    <a:pt x="806" y="887"/>
                  </a:lnTo>
                  <a:lnTo>
                    <a:pt x="792" y="881"/>
                  </a:lnTo>
                  <a:lnTo>
                    <a:pt x="785" y="881"/>
                  </a:lnTo>
                  <a:lnTo>
                    <a:pt x="765" y="867"/>
                  </a:lnTo>
                  <a:lnTo>
                    <a:pt x="765" y="860"/>
                  </a:lnTo>
                  <a:lnTo>
                    <a:pt x="765" y="867"/>
                  </a:lnTo>
                  <a:lnTo>
                    <a:pt x="758" y="867"/>
                  </a:lnTo>
                  <a:lnTo>
                    <a:pt x="765" y="881"/>
                  </a:lnTo>
                  <a:lnTo>
                    <a:pt x="758" y="887"/>
                  </a:lnTo>
                  <a:lnTo>
                    <a:pt x="758" y="894"/>
                  </a:lnTo>
                  <a:lnTo>
                    <a:pt x="752" y="887"/>
                  </a:lnTo>
                  <a:lnTo>
                    <a:pt x="752" y="881"/>
                  </a:lnTo>
                  <a:lnTo>
                    <a:pt x="731" y="894"/>
                  </a:lnTo>
                  <a:lnTo>
                    <a:pt x="731" y="901"/>
                  </a:lnTo>
                  <a:lnTo>
                    <a:pt x="731" y="914"/>
                  </a:lnTo>
                  <a:lnTo>
                    <a:pt x="738" y="921"/>
                  </a:lnTo>
                  <a:lnTo>
                    <a:pt x="738" y="928"/>
                  </a:lnTo>
                  <a:lnTo>
                    <a:pt x="724" y="928"/>
                  </a:lnTo>
                  <a:lnTo>
                    <a:pt x="724" y="935"/>
                  </a:lnTo>
                  <a:lnTo>
                    <a:pt x="711" y="935"/>
                  </a:lnTo>
                  <a:lnTo>
                    <a:pt x="704" y="935"/>
                  </a:lnTo>
                  <a:lnTo>
                    <a:pt x="684" y="948"/>
                  </a:lnTo>
                  <a:lnTo>
                    <a:pt x="684" y="969"/>
                  </a:lnTo>
                  <a:lnTo>
                    <a:pt x="684" y="975"/>
                  </a:lnTo>
                  <a:lnTo>
                    <a:pt x="684" y="982"/>
                  </a:lnTo>
                  <a:lnTo>
                    <a:pt x="664" y="989"/>
                  </a:lnTo>
                  <a:lnTo>
                    <a:pt x="643" y="982"/>
                  </a:lnTo>
                  <a:lnTo>
                    <a:pt x="623" y="989"/>
                  </a:lnTo>
                  <a:lnTo>
                    <a:pt x="616" y="989"/>
                  </a:lnTo>
                  <a:lnTo>
                    <a:pt x="596" y="1002"/>
                  </a:lnTo>
                  <a:lnTo>
                    <a:pt x="575" y="1016"/>
                  </a:lnTo>
                  <a:lnTo>
                    <a:pt x="569" y="1016"/>
                  </a:lnTo>
                  <a:lnTo>
                    <a:pt x="562" y="1023"/>
                  </a:lnTo>
                  <a:lnTo>
                    <a:pt x="555" y="1023"/>
                  </a:lnTo>
                  <a:lnTo>
                    <a:pt x="562" y="1016"/>
                  </a:lnTo>
                  <a:lnTo>
                    <a:pt x="548" y="1016"/>
                  </a:lnTo>
                  <a:lnTo>
                    <a:pt x="548" y="1009"/>
                  </a:lnTo>
                  <a:lnTo>
                    <a:pt x="562" y="989"/>
                  </a:lnTo>
                  <a:lnTo>
                    <a:pt x="569" y="982"/>
                  </a:lnTo>
                  <a:lnTo>
                    <a:pt x="575" y="982"/>
                  </a:lnTo>
                  <a:lnTo>
                    <a:pt x="562" y="969"/>
                  </a:lnTo>
                  <a:lnTo>
                    <a:pt x="569" y="962"/>
                  </a:lnTo>
                  <a:lnTo>
                    <a:pt x="569" y="955"/>
                  </a:lnTo>
                  <a:lnTo>
                    <a:pt x="569" y="941"/>
                  </a:lnTo>
                  <a:lnTo>
                    <a:pt x="562" y="928"/>
                  </a:lnTo>
                  <a:lnTo>
                    <a:pt x="555" y="914"/>
                  </a:lnTo>
                  <a:lnTo>
                    <a:pt x="548" y="914"/>
                  </a:lnTo>
                  <a:lnTo>
                    <a:pt x="548" y="908"/>
                  </a:lnTo>
                  <a:lnTo>
                    <a:pt x="542" y="908"/>
                  </a:lnTo>
                  <a:lnTo>
                    <a:pt x="535" y="901"/>
                  </a:lnTo>
                  <a:lnTo>
                    <a:pt x="515" y="894"/>
                  </a:lnTo>
                  <a:lnTo>
                    <a:pt x="481" y="867"/>
                  </a:lnTo>
                  <a:lnTo>
                    <a:pt x="467" y="867"/>
                  </a:lnTo>
                  <a:lnTo>
                    <a:pt x="460" y="881"/>
                  </a:lnTo>
                  <a:lnTo>
                    <a:pt x="454" y="881"/>
                  </a:lnTo>
                  <a:lnTo>
                    <a:pt x="447" y="894"/>
                  </a:lnTo>
                  <a:lnTo>
                    <a:pt x="440" y="908"/>
                  </a:lnTo>
                  <a:lnTo>
                    <a:pt x="433" y="914"/>
                  </a:lnTo>
                  <a:lnTo>
                    <a:pt x="433" y="921"/>
                  </a:lnTo>
                  <a:lnTo>
                    <a:pt x="426" y="935"/>
                  </a:lnTo>
                  <a:lnTo>
                    <a:pt x="426" y="941"/>
                  </a:lnTo>
                  <a:lnTo>
                    <a:pt x="420" y="948"/>
                  </a:lnTo>
                  <a:lnTo>
                    <a:pt x="406" y="1002"/>
                  </a:lnTo>
                  <a:lnTo>
                    <a:pt x="393" y="1036"/>
                  </a:lnTo>
                  <a:lnTo>
                    <a:pt x="393" y="1043"/>
                  </a:lnTo>
                  <a:lnTo>
                    <a:pt x="393" y="1050"/>
                  </a:lnTo>
                  <a:lnTo>
                    <a:pt x="386" y="1050"/>
                  </a:lnTo>
                  <a:lnTo>
                    <a:pt x="386" y="1043"/>
                  </a:lnTo>
                  <a:lnTo>
                    <a:pt x="372" y="1036"/>
                  </a:lnTo>
                  <a:lnTo>
                    <a:pt x="366" y="1030"/>
                  </a:lnTo>
                  <a:lnTo>
                    <a:pt x="359" y="1016"/>
                  </a:lnTo>
                  <a:lnTo>
                    <a:pt x="345" y="1009"/>
                  </a:lnTo>
                  <a:lnTo>
                    <a:pt x="345" y="1002"/>
                  </a:lnTo>
                  <a:lnTo>
                    <a:pt x="338" y="1002"/>
                  </a:lnTo>
                  <a:lnTo>
                    <a:pt x="318" y="982"/>
                  </a:lnTo>
                  <a:lnTo>
                    <a:pt x="311" y="955"/>
                  </a:lnTo>
                  <a:lnTo>
                    <a:pt x="305" y="948"/>
                  </a:lnTo>
                  <a:lnTo>
                    <a:pt x="291" y="935"/>
                  </a:lnTo>
                  <a:lnTo>
                    <a:pt x="284" y="935"/>
                  </a:lnTo>
                  <a:lnTo>
                    <a:pt x="284" y="941"/>
                  </a:lnTo>
                  <a:lnTo>
                    <a:pt x="277" y="941"/>
                  </a:lnTo>
                  <a:lnTo>
                    <a:pt x="271" y="935"/>
                  </a:lnTo>
                  <a:lnTo>
                    <a:pt x="250" y="914"/>
                  </a:lnTo>
                  <a:lnTo>
                    <a:pt x="237" y="901"/>
                  </a:lnTo>
                  <a:lnTo>
                    <a:pt x="223" y="881"/>
                  </a:lnTo>
                  <a:lnTo>
                    <a:pt x="216" y="867"/>
                  </a:lnTo>
                  <a:lnTo>
                    <a:pt x="210" y="860"/>
                  </a:lnTo>
                  <a:lnTo>
                    <a:pt x="203" y="853"/>
                  </a:lnTo>
                  <a:lnTo>
                    <a:pt x="189" y="840"/>
                  </a:lnTo>
                  <a:lnTo>
                    <a:pt x="183" y="826"/>
                  </a:lnTo>
                  <a:lnTo>
                    <a:pt x="169" y="820"/>
                  </a:lnTo>
                  <a:lnTo>
                    <a:pt x="162" y="813"/>
                  </a:lnTo>
                  <a:lnTo>
                    <a:pt x="169" y="806"/>
                  </a:lnTo>
                  <a:lnTo>
                    <a:pt x="176" y="799"/>
                  </a:lnTo>
                  <a:lnTo>
                    <a:pt x="183" y="786"/>
                  </a:lnTo>
                  <a:lnTo>
                    <a:pt x="189" y="786"/>
                  </a:lnTo>
                  <a:lnTo>
                    <a:pt x="189" y="779"/>
                  </a:lnTo>
                  <a:lnTo>
                    <a:pt x="196" y="765"/>
                  </a:lnTo>
                  <a:lnTo>
                    <a:pt x="203" y="759"/>
                  </a:lnTo>
                  <a:lnTo>
                    <a:pt x="203" y="752"/>
                  </a:lnTo>
                  <a:lnTo>
                    <a:pt x="203" y="745"/>
                  </a:lnTo>
                  <a:lnTo>
                    <a:pt x="210" y="745"/>
                  </a:lnTo>
                  <a:lnTo>
                    <a:pt x="216" y="738"/>
                  </a:lnTo>
                  <a:lnTo>
                    <a:pt x="216" y="732"/>
                  </a:lnTo>
                  <a:lnTo>
                    <a:pt x="210" y="725"/>
                  </a:lnTo>
                  <a:lnTo>
                    <a:pt x="216" y="698"/>
                  </a:lnTo>
                  <a:lnTo>
                    <a:pt x="223" y="684"/>
                  </a:lnTo>
                  <a:lnTo>
                    <a:pt x="230" y="677"/>
                  </a:lnTo>
                  <a:lnTo>
                    <a:pt x="223" y="664"/>
                  </a:lnTo>
                  <a:lnTo>
                    <a:pt x="216" y="650"/>
                  </a:lnTo>
                  <a:lnTo>
                    <a:pt x="210" y="650"/>
                  </a:lnTo>
                  <a:lnTo>
                    <a:pt x="196" y="637"/>
                  </a:lnTo>
                  <a:lnTo>
                    <a:pt x="196" y="630"/>
                  </a:lnTo>
                  <a:lnTo>
                    <a:pt x="210" y="630"/>
                  </a:lnTo>
                  <a:lnTo>
                    <a:pt x="210" y="623"/>
                  </a:lnTo>
                  <a:lnTo>
                    <a:pt x="210" y="610"/>
                  </a:lnTo>
                  <a:lnTo>
                    <a:pt x="210" y="603"/>
                  </a:lnTo>
                  <a:lnTo>
                    <a:pt x="203" y="589"/>
                  </a:lnTo>
                  <a:lnTo>
                    <a:pt x="203" y="582"/>
                  </a:lnTo>
                  <a:lnTo>
                    <a:pt x="196" y="582"/>
                  </a:lnTo>
                  <a:lnTo>
                    <a:pt x="169" y="582"/>
                  </a:lnTo>
                  <a:lnTo>
                    <a:pt x="169" y="589"/>
                  </a:lnTo>
                  <a:lnTo>
                    <a:pt x="162" y="589"/>
                  </a:lnTo>
                  <a:lnTo>
                    <a:pt x="149" y="610"/>
                  </a:lnTo>
                  <a:lnTo>
                    <a:pt x="135" y="616"/>
                  </a:lnTo>
                  <a:lnTo>
                    <a:pt x="135" y="623"/>
                  </a:lnTo>
                  <a:lnTo>
                    <a:pt x="128" y="630"/>
                  </a:lnTo>
                  <a:lnTo>
                    <a:pt x="115" y="630"/>
                  </a:lnTo>
                  <a:lnTo>
                    <a:pt x="108" y="630"/>
                  </a:lnTo>
                  <a:lnTo>
                    <a:pt x="95" y="623"/>
                  </a:lnTo>
                  <a:lnTo>
                    <a:pt x="81" y="623"/>
                  </a:lnTo>
                  <a:lnTo>
                    <a:pt x="74" y="616"/>
                  </a:lnTo>
                  <a:lnTo>
                    <a:pt x="74" y="610"/>
                  </a:lnTo>
                  <a:lnTo>
                    <a:pt x="81" y="589"/>
                  </a:lnTo>
                  <a:lnTo>
                    <a:pt x="74" y="589"/>
                  </a:lnTo>
                  <a:lnTo>
                    <a:pt x="74" y="582"/>
                  </a:lnTo>
                  <a:lnTo>
                    <a:pt x="74" y="569"/>
                  </a:lnTo>
                  <a:lnTo>
                    <a:pt x="81" y="549"/>
                  </a:lnTo>
                  <a:lnTo>
                    <a:pt x="81" y="542"/>
                  </a:lnTo>
                  <a:lnTo>
                    <a:pt x="81" y="535"/>
                  </a:lnTo>
                  <a:lnTo>
                    <a:pt x="95" y="528"/>
                  </a:lnTo>
                  <a:lnTo>
                    <a:pt x="101" y="515"/>
                  </a:lnTo>
                  <a:lnTo>
                    <a:pt x="108" y="515"/>
                  </a:lnTo>
                  <a:lnTo>
                    <a:pt x="101" y="501"/>
                  </a:lnTo>
                  <a:lnTo>
                    <a:pt x="95" y="501"/>
                  </a:lnTo>
                  <a:lnTo>
                    <a:pt x="95" y="494"/>
                  </a:lnTo>
                  <a:lnTo>
                    <a:pt x="81" y="488"/>
                  </a:lnTo>
                  <a:lnTo>
                    <a:pt x="81" y="481"/>
                  </a:lnTo>
                  <a:lnTo>
                    <a:pt x="74" y="474"/>
                  </a:lnTo>
                  <a:lnTo>
                    <a:pt x="67" y="474"/>
                  </a:lnTo>
                  <a:lnTo>
                    <a:pt x="54" y="474"/>
                  </a:lnTo>
                  <a:lnTo>
                    <a:pt x="34" y="474"/>
                  </a:lnTo>
                  <a:lnTo>
                    <a:pt x="7" y="488"/>
                  </a:lnTo>
                  <a:lnTo>
                    <a:pt x="0" y="488"/>
                  </a:lnTo>
                  <a:lnTo>
                    <a:pt x="0" y="481"/>
                  </a:lnTo>
                  <a:lnTo>
                    <a:pt x="0" y="474"/>
                  </a:lnTo>
                  <a:lnTo>
                    <a:pt x="7" y="440"/>
                  </a:lnTo>
                  <a:lnTo>
                    <a:pt x="20" y="413"/>
                  </a:lnTo>
                  <a:lnTo>
                    <a:pt x="27" y="379"/>
                  </a:lnTo>
                  <a:lnTo>
                    <a:pt x="40" y="366"/>
                  </a:lnTo>
                  <a:lnTo>
                    <a:pt x="34" y="359"/>
                  </a:lnTo>
                  <a:lnTo>
                    <a:pt x="40" y="332"/>
                  </a:lnTo>
                  <a:lnTo>
                    <a:pt x="40" y="318"/>
                  </a:lnTo>
                  <a:lnTo>
                    <a:pt x="40" y="305"/>
                  </a:lnTo>
                  <a:lnTo>
                    <a:pt x="34" y="278"/>
                  </a:lnTo>
                  <a:lnTo>
                    <a:pt x="40" y="257"/>
                  </a:lnTo>
                  <a:lnTo>
                    <a:pt x="40" y="251"/>
                  </a:lnTo>
                  <a:lnTo>
                    <a:pt x="40" y="230"/>
                  </a:lnTo>
                  <a:lnTo>
                    <a:pt x="47" y="223"/>
                  </a:lnTo>
                  <a:lnTo>
                    <a:pt x="54" y="223"/>
                  </a:lnTo>
                  <a:lnTo>
                    <a:pt x="67" y="217"/>
                  </a:lnTo>
                  <a:lnTo>
                    <a:pt x="81" y="223"/>
                  </a:lnTo>
                  <a:lnTo>
                    <a:pt x="95" y="223"/>
                  </a:lnTo>
                  <a:lnTo>
                    <a:pt x="101" y="223"/>
                  </a:lnTo>
                  <a:close/>
                </a:path>
              </a:pathLst>
            </a:custGeom>
            <a:solidFill>
              <a:srgbClr val="001F5A"/>
            </a:solidFill>
            <a:ln w="0">
              <a:solidFill>
                <a:srgbClr val="7F7F7F"/>
              </a:solidFill>
              <a:prstDash val="solid"/>
              <a:round/>
              <a:headEnd/>
              <a:tailEnd/>
            </a:ln>
          </p:spPr>
          <p:txBody>
            <a:bodyPr lIns="100796" tIns="50398" rIns="100796" bIns="50398"/>
            <a:lstStyle/>
            <a:p>
              <a:endParaRPr lang="es-ES" sz="2004" dirty="0"/>
            </a:p>
          </p:txBody>
        </p:sp>
        <p:sp>
          <p:nvSpPr>
            <p:cNvPr id="8214" name="Freeform 123">
              <a:extLst>
                <a:ext uri="{FF2B5EF4-FFF2-40B4-BE49-F238E27FC236}">
                  <a16:creationId xmlns:a16="http://schemas.microsoft.com/office/drawing/2014/main" id="{8190F052-D41C-787F-F55C-5A706CFED899}"/>
                </a:ext>
              </a:extLst>
            </p:cNvPr>
            <p:cNvSpPr>
              <a:spLocks/>
            </p:cNvSpPr>
            <p:nvPr/>
          </p:nvSpPr>
          <p:spPr bwMode="auto">
            <a:xfrm>
              <a:off x="12212398" y="6124321"/>
              <a:ext cx="1144733" cy="2352071"/>
            </a:xfrm>
            <a:custGeom>
              <a:avLst/>
              <a:gdLst>
                <a:gd name="T0" fmla="*/ 2147483647 w 3042"/>
                <a:gd name="T1" fmla="*/ 2147483647 h 5873"/>
                <a:gd name="T2" fmla="*/ 2147483647 w 3042"/>
                <a:gd name="T3" fmla="*/ 2147483647 h 5873"/>
                <a:gd name="T4" fmla="*/ 2147483647 w 3042"/>
                <a:gd name="T5" fmla="*/ 2147483647 h 5873"/>
                <a:gd name="T6" fmla="*/ 2147483647 w 3042"/>
                <a:gd name="T7" fmla="*/ 2147483647 h 5873"/>
                <a:gd name="T8" fmla="*/ 2147483647 w 3042"/>
                <a:gd name="T9" fmla="*/ 2147483647 h 5873"/>
                <a:gd name="T10" fmla="*/ 2147483647 w 3042"/>
                <a:gd name="T11" fmla="*/ 2147483647 h 5873"/>
                <a:gd name="T12" fmla="*/ 2147483647 w 3042"/>
                <a:gd name="T13" fmla="*/ 2147483647 h 5873"/>
                <a:gd name="T14" fmla="*/ 2147483647 w 3042"/>
                <a:gd name="T15" fmla="*/ 2147483647 h 5873"/>
                <a:gd name="T16" fmla="*/ 2147483647 w 3042"/>
                <a:gd name="T17" fmla="*/ 2147483647 h 5873"/>
                <a:gd name="T18" fmla="*/ 2147483647 w 3042"/>
                <a:gd name="T19" fmla="*/ 2147483647 h 5873"/>
                <a:gd name="T20" fmla="*/ 2147483647 w 3042"/>
                <a:gd name="T21" fmla="*/ 2147483647 h 5873"/>
                <a:gd name="T22" fmla="*/ 2147483647 w 3042"/>
                <a:gd name="T23" fmla="*/ 2147483647 h 5873"/>
                <a:gd name="T24" fmla="*/ 2147483647 w 3042"/>
                <a:gd name="T25" fmla="*/ 2147483647 h 5873"/>
                <a:gd name="T26" fmla="*/ 2147483647 w 3042"/>
                <a:gd name="T27" fmla="*/ 2147483647 h 5873"/>
                <a:gd name="T28" fmla="*/ 2147483647 w 3042"/>
                <a:gd name="T29" fmla="*/ 2147483647 h 5873"/>
                <a:gd name="T30" fmla="*/ 2147483647 w 3042"/>
                <a:gd name="T31" fmla="*/ 2147483647 h 5873"/>
                <a:gd name="T32" fmla="*/ 2147483647 w 3042"/>
                <a:gd name="T33" fmla="*/ 2147483647 h 5873"/>
                <a:gd name="T34" fmla="*/ 2147483647 w 3042"/>
                <a:gd name="T35" fmla="*/ 2147483647 h 5873"/>
                <a:gd name="T36" fmla="*/ 2147483647 w 3042"/>
                <a:gd name="T37" fmla="*/ 2147483647 h 5873"/>
                <a:gd name="T38" fmla="*/ 2147483647 w 3042"/>
                <a:gd name="T39" fmla="*/ 2147483647 h 5873"/>
                <a:gd name="T40" fmla="*/ 2147483647 w 3042"/>
                <a:gd name="T41" fmla="*/ 2147483647 h 5873"/>
                <a:gd name="T42" fmla="*/ 2147483647 w 3042"/>
                <a:gd name="T43" fmla="*/ 2147483647 h 5873"/>
                <a:gd name="T44" fmla="*/ 2147483647 w 3042"/>
                <a:gd name="T45" fmla="*/ 2147483647 h 5873"/>
                <a:gd name="T46" fmla="*/ 2147483647 w 3042"/>
                <a:gd name="T47" fmla="*/ 2147483647 h 5873"/>
                <a:gd name="T48" fmla="*/ 2147483647 w 3042"/>
                <a:gd name="T49" fmla="*/ 2147483647 h 5873"/>
                <a:gd name="T50" fmla="*/ 2147483647 w 3042"/>
                <a:gd name="T51" fmla="*/ 2147483647 h 5873"/>
                <a:gd name="T52" fmla="*/ 2147483647 w 3042"/>
                <a:gd name="T53" fmla="*/ 2147483647 h 5873"/>
                <a:gd name="T54" fmla="*/ 2147483647 w 3042"/>
                <a:gd name="T55" fmla="*/ 2147483647 h 5873"/>
                <a:gd name="T56" fmla="*/ 2147483647 w 3042"/>
                <a:gd name="T57" fmla="*/ 2147483647 h 5873"/>
                <a:gd name="T58" fmla="*/ 2147483647 w 3042"/>
                <a:gd name="T59" fmla="*/ 2147483647 h 5873"/>
                <a:gd name="T60" fmla="*/ 2147483647 w 3042"/>
                <a:gd name="T61" fmla="*/ 2147483647 h 5873"/>
                <a:gd name="T62" fmla="*/ 2147483647 w 3042"/>
                <a:gd name="T63" fmla="*/ 2147483647 h 5873"/>
                <a:gd name="T64" fmla="*/ 2147483647 w 3042"/>
                <a:gd name="T65" fmla="*/ 2147483647 h 5873"/>
                <a:gd name="T66" fmla="*/ 2147483647 w 3042"/>
                <a:gd name="T67" fmla="*/ 2147483647 h 5873"/>
                <a:gd name="T68" fmla="*/ 2147483647 w 3042"/>
                <a:gd name="T69" fmla="*/ 2147483647 h 5873"/>
                <a:gd name="T70" fmla="*/ 2147483647 w 3042"/>
                <a:gd name="T71" fmla="*/ 2147483647 h 5873"/>
                <a:gd name="T72" fmla="*/ 2147483647 w 3042"/>
                <a:gd name="T73" fmla="*/ 2147483647 h 5873"/>
                <a:gd name="T74" fmla="*/ 2147483647 w 3042"/>
                <a:gd name="T75" fmla="*/ 2147483647 h 5873"/>
                <a:gd name="T76" fmla="*/ 2147483647 w 3042"/>
                <a:gd name="T77" fmla="*/ 2147483647 h 5873"/>
                <a:gd name="T78" fmla="*/ 2147483647 w 3042"/>
                <a:gd name="T79" fmla="*/ 2147483647 h 5873"/>
                <a:gd name="T80" fmla="*/ 2147483647 w 3042"/>
                <a:gd name="T81" fmla="*/ 2147483647 h 5873"/>
                <a:gd name="T82" fmla="*/ 2147483647 w 3042"/>
                <a:gd name="T83" fmla="*/ 2147483647 h 5873"/>
                <a:gd name="T84" fmla="*/ 2147483647 w 3042"/>
                <a:gd name="T85" fmla="*/ 2147483647 h 5873"/>
                <a:gd name="T86" fmla="*/ 2147483647 w 3042"/>
                <a:gd name="T87" fmla="*/ 2147483647 h 5873"/>
                <a:gd name="T88" fmla="*/ 2147483647 w 3042"/>
                <a:gd name="T89" fmla="*/ 2147483647 h 5873"/>
                <a:gd name="T90" fmla="*/ 2147483647 w 3042"/>
                <a:gd name="T91" fmla="*/ 2147483647 h 5873"/>
                <a:gd name="T92" fmla="*/ 2147483647 w 3042"/>
                <a:gd name="T93" fmla="*/ 2147483647 h 5873"/>
                <a:gd name="T94" fmla="*/ 2147483647 w 3042"/>
                <a:gd name="T95" fmla="*/ 2147483647 h 5873"/>
                <a:gd name="T96" fmla="*/ 2147483647 w 3042"/>
                <a:gd name="T97" fmla="*/ 2147483647 h 5873"/>
                <a:gd name="T98" fmla="*/ 2147483647 w 3042"/>
                <a:gd name="T99" fmla="*/ 2147483647 h 5873"/>
                <a:gd name="T100" fmla="*/ 2147483647 w 3042"/>
                <a:gd name="T101" fmla="*/ 2147483647 h 5873"/>
                <a:gd name="T102" fmla="*/ 2147483647 w 3042"/>
                <a:gd name="T103" fmla="*/ 2147483647 h 5873"/>
                <a:gd name="T104" fmla="*/ 2147483647 w 3042"/>
                <a:gd name="T105" fmla="*/ 2147483647 h 5873"/>
                <a:gd name="T106" fmla="*/ 2147483647 w 3042"/>
                <a:gd name="T107" fmla="*/ 441210369 h 5873"/>
                <a:gd name="T108" fmla="*/ 2147483647 w 3042"/>
                <a:gd name="T109" fmla="*/ 2147483647 h 5873"/>
                <a:gd name="T110" fmla="*/ 2147483647 w 3042"/>
                <a:gd name="T111" fmla="*/ 2147483647 h 5873"/>
                <a:gd name="T112" fmla="*/ 2147483647 w 3042"/>
                <a:gd name="T113" fmla="*/ 2147483647 h 5873"/>
                <a:gd name="T114" fmla="*/ 2147483647 w 3042"/>
                <a:gd name="T115" fmla="*/ 2147483647 h 5873"/>
                <a:gd name="T116" fmla="*/ 2147483647 w 3042"/>
                <a:gd name="T117" fmla="*/ 2147483647 h 5873"/>
                <a:gd name="T118" fmla="*/ 2147483647 w 3042"/>
                <a:gd name="T119" fmla="*/ 2147483647 h 5873"/>
                <a:gd name="T120" fmla="*/ 2147483647 w 3042"/>
                <a:gd name="T121" fmla="*/ 2147483647 h 5873"/>
                <a:gd name="T122" fmla="*/ 2147483647 w 3042"/>
                <a:gd name="T123" fmla="*/ 2147483647 h 587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042"/>
                <a:gd name="T187" fmla="*/ 0 h 5873"/>
                <a:gd name="T188" fmla="*/ 3042 w 3042"/>
                <a:gd name="T189" fmla="*/ 5873 h 587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042" h="5873">
                  <a:moveTo>
                    <a:pt x="1763" y="5708"/>
                  </a:moveTo>
                  <a:lnTo>
                    <a:pt x="1756" y="5708"/>
                  </a:lnTo>
                  <a:lnTo>
                    <a:pt x="1749" y="5695"/>
                  </a:lnTo>
                  <a:lnTo>
                    <a:pt x="1749" y="5661"/>
                  </a:lnTo>
                  <a:lnTo>
                    <a:pt x="1749" y="5647"/>
                  </a:lnTo>
                  <a:lnTo>
                    <a:pt x="1743" y="5634"/>
                  </a:lnTo>
                  <a:lnTo>
                    <a:pt x="1736" y="5627"/>
                  </a:lnTo>
                  <a:lnTo>
                    <a:pt x="1729" y="5620"/>
                  </a:lnTo>
                  <a:lnTo>
                    <a:pt x="1736" y="5607"/>
                  </a:lnTo>
                  <a:lnTo>
                    <a:pt x="1743" y="5593"/>
                  </a:lnTo>
                  <a:lnTo>
                    <a:pt x="1736" y="5573"/>
                  </a:lnTo>
                  <a:lnTo>
                    <a:pt x="1729" y="5559"/>
                  </a:lnTo>
                  <a:lnTo>
                    <a:pt x="1729" y="5553"/>
                  </a:lnTo>
                  <a:lnTo>
                    <a:pt x="1729" y="5546"/>
                  </a:lnTo>
                  <a:lnTo>
                    <a:pt x="1729" y="5532"/>
                  </a:lnTo>
                  <a:lnTo>
                    <a:pt x="1729" y="5512"/>
                  </a:lnTo>
                  <a:lnTo>
                    <a:pt x="1736" y="5498"/>
                  </a:lnTo>
                  <a:lnTo>
                    <a:pt x="1736" y="5471"/>
                  </a:lnTo>
                  <a:lnTo>
                    <a:pt x="1736" y="5465"/>
                  </a:lnTo>
                  <a:lnTo>
                    <a:pt x="1729" y="5458"/>
                  </a:lnTo>
                  <a:lnTo>
                    <a:pt x="1722" y="5444"/>
                  </a:lnTo>
                  <a:lnTo>
                    <a:pt x="1716" y="5444"/>
                  </a:lnTo>
                  <a:lnTo>
                    <a:pt x="1716" y="5438"/>
                  </a:lnTo>
                  <a:lnTo>
                    <a:pt x="1716" y="5431"/>
                  </a:lnTo>
                  <a:lnTo>
                    <a:pt x="1722" y="5431"/>
                  </a:lnTo>
                  <a:lnTo>
                    <a:pt x="1729" y="5431"/>
                  </a:lnTo>
                  <a:lnTo>
                    <a:pt x="1729" y="5424"/>
                  </a:lnTo>
                  <a:lnTo>
                    <a:pt x="1722" y="5417"/>
                  </a:lnTo>
                  <a:lnTo>
                    <a:pt x="1716" y="5410"/>
                  </a:lnTo>
                  <a:lnTo>
                    <a:pt x="1716" y="5404"/>
                  </a:lnTo>
                  <a:lnTo>
                    <a:pt x="1722" y="5390"/>
                  </a:lnTo>
                  <a:lnTo>
                    <a:pt x="1716" y="5370"/>
                  </a:lnTo>
                  <a:lnTo>
                    <a:pt x="1709" y="5363"/>
                  </a:lnTo>
                  <a:lnTo>
                    <a:pt x="1716" y="5356"/>
                  </a:lnTo>
                  <a:lnTo>
                    <a:pt x="1716" y="5349"/>
                  </a:lnTo>
                  <a:lnTo>
                    <a:pt x="1716" y="5343"/>
                  </a:lnTo>
                  <a:lnTo>
                    <a:pt x="1702" y="5336"/>
                  </a:lnTo>
                  <a:lnTo>
                    <a:pt x="1695" y="5322"/>
                  </a:lnTo>
                  <a:lnTo>
                    <a:pt x="1695" y="5309"/>
                  </a:lnTo>
                  <a:lnTo>
                    <a:pt x="1689" y="5309"/>
                  </a:lnTo>
                  <a:lnTo>
                    <a:pt x="1682" y="5309"/>
                  </a:lnTo>
                  <a:lnTo>
                    <a:pt x="1675" y="5302"/>
                  </a:lnTo>
                  <a:lnTo>
                    <a:pt x="1675" y="5289"/>
                  </a:lnTo>
                  <a:lnTo>
                    <a:pt x="1668" y="5275"/>
                  </a:lnTo>
                  <a:lnTo>
                    <a:pt x="1668" y="5268"/>
                  </a:lnTo>
                  <a:lnTo>
                    <a:pt x="1668" y="5262"/>
                  </a:lnTo>
                  <a:lnTo>
                    <a:pt x="1675" y="5262"/>
                  </a:lnTo>
                  <a:lnTo>
                    <a:pt x="1682" y="5268"/>
                  </a:lnTo>
                  <a:lnTo>
                    <a:pt x="1682" y="5255"/>
                  </a:lnTo>
                  <a:lnTo>
                    <a:pt x="1675" y="5255"/>
                  </a:lnTo>
                  <a:lnTo>
                    <a:pt x="1675" y="5248"/>
                  </a:lnTo>
                  <a:lnTo>
                    <a:pt x="1689" y="5241"/>
                  </a:lnTo>
                  <a:lnTo>
                    <a:pt x="1689" y="5234"/>
                  </a:lnTo>
                  <a:lnTo>
                    <a:pt x="1695" y="5228"/>
                  </a:lnTo>
                  <a:lnTo>
                    <a:pt x="1689" y="5221"/>
                  </a:lnTo>
                  <a:lnTo>
                    <a:pt x="1689" y="5214"/>
                  </a:lnTo>
                  <a:lnTo>
                    <a:pt x="1695" y="5214"/>
                  </a:lnTo>
                  <a:lnTo>
                    <a:pt x="1702" y="5214"/>
                  </a:lnTo>
                  <a:lnTo>
                    <a:pt x="1702" y="5207"/>
                  </a:lnTo>
                  <a:lnTo>
                    <a:pt x="1709" y="5201"/>
                  </a:lnTo>
                  <a:lnTo>
                    <a:pt x="1709" y="5194"/>
                  </a:lnTo>
                  <a:lnTo>
                    <a:pt x="1716" y="5194"/>
                  </a:lnTo>
                  <a:lnTo>
                    <a:pt x="1722" y="5180"/>
                  </a:lnTo>
                  <a:lnTo>
                    <a:pt x="1729" y="5173"/>
                  </a:lnTo>
                  <a:lnTo>
                    <a:pt x="1722" y="5167"/>
                  </a:lnTo>
                  <a:lnTo>
                    <a:pt x="1736" y="5167"/>
                  </a:lnTo>
                  <a:lnTo>
                    <a:pt x="1736" y="5160"/>
                  </a:lnTo>
                  <a:lnTo>
                    <a:pt x="1736" y="5153"/>
                  </a:lnTo>
                  <a:lnTo>
                    <a:pt x="1736" y="5146"/>
                  </a:lnTo>
                  <a:lnTo>
                    <a:pt x="1743" y="5146"/>
                  </a:lnTo>
                  <a:lnTo>
                    <a:pt x="1743" y="5133"/>
                  </a:lnTo>
                  <a:lnTo>
                    <a:pt x="1736" y="5133"/>
                  </a:lnTo>
                  <a:lnTo>
                    <a:pt x="1743" y="5126"/>
                  </a:lnTo>
                  <a:lnTo>
                    <a:pt x="1749" y="5119"/>
                  </a:lnTo>
                  <a:lnTo>
                    <a:pt x="1743" y="5113"/>
                  </a:lnTo>
                  <a:lnTo>
                    <a:pt x="1749" y="5106"/>
                  </a:lnTo>
                  <a:lnTo>
                    <a:pt x="1749" y="5099"/>
                  </a:lnTo>
                  <a:lnTo>
                    <a:pt x="1756" y="5086"/>
                  </a:lnTo>
                  <a:lnTo>
                    <a:pt x="1763" y="5072"/>
                  </a:lnTo>
                  <a:lnTo>
                    <a:pt x="1763" y="5065"/>
                  </a:lnTo>
                  <a:lnTo>
                    <a:pt x="1763" y="5058"/>
                  </a:lnTo>
                  <a:lnTo>
                    <a:pt x="1770" y="5058"/>
                  </a:lnTo>
                  <a:lnTo>
                    <a:pt x="1770" y="5045"/>
                  </a:lnTo>
                  <a:lnTo>
                    <a:pt x="1770" y="5038"/>
                  </a:lnTo>
                  <a:lnTo>
                    <a:pt x="1777" y="5038"/>
                  </a:lnTo>
                  <a:lnTo>
                    <a:pt x="1783" y="5038"/>
                  </a:lnTo>
                  <a:lnTo>
                    <a:pt x="1783" y="5031"/>
                  </a:lnTo>
                  <a:lnTo>
                    <a:pt x="1790" y="5031"/>
                  </a:lnTo>
                  <a:lnTo>
                    <a:pt x="1790" y="5038"/>
                  </a:lnTo>
                  <a:lnTo>
                    <a:pt x="1797" y="5038"/>
                  </a:lnTo>
                  <a:lnTo>
                    <a:pt x="1797" y="5031"/>
                  </a:lnTo>
                  <a:lnTo>
                    <a:pt x="1804" y="5025"/>
                  </a:lnTo>
                  <a:lnTo>
                    <a:pt x="1810" y="5018"/>
                  </a:lnTo>
                  <a:lnTo>
                    <a:pt x="1817" y="5011"/>
                  </a:lnTo>
                  <a:lnTo>
                    <a:pt x="1824" y="5004"/>
                  </a:lnTo>
                  <a:lnTo>
                    <a:pt x="1831" y="5004"/>
                  </a:lnTo>
                  <a:lnTo>
                    <a:pt x="1831" y="4997"/>
                  </a:lnTo>
                  <a:lnTo>
                    <a:pt x="1838" y="4997"/>
                  </a:lnTo>
                  <a:lnTo>
                    <a:pt x="1838" y="4991"/>
                  </a:lnTo>
                  <a:lnTo>
                    <a:pt x="1844" y="4991"/>
                  </a:lnTo>
                  <a:lnTo>
                    <a:pt x="1851" y="4984"/>
                  </a:lnTo>
                  <a:lnTo>
                    <a:pt x="1865" y="4977"/>
                  </a:lnTo>
                  <a:lnTo>
                    <a:pt x="1865" y="4970"/>
                  </a:lnTo>
                  <a:lnTo>
                    <a:pt x="1871" y="4964"/>
                  </a:lnTo>
                  <a:lnTo>
                    <a:pt x="1878" y="4957"/>
                  </a:lnTo>
                  <a:lnTo>
                    <a:pt x="1885" y="4957"/>
                  </a:lnTo>
                  <a:lnTo>
                    <a:pt x="1885" y="4950"/>
                  </a:lnTo>
                  <a:lnTo>
                    <a:pt x="1885" y="4937"/>
                  </a:lnTo>
                  <a:lnTo>
                    <a:pt x="1892" y="4930"/>
                  </a:lnTo>
                  <a:lnTo>
                    <a:pt x="1898" y="4923"/>
                  </a:lnTo>
                  <a:lnTo>
                    <a:pt x="1905" y="4909"/>
                  </a:lnTo>
                  <a:lnTo>
                    <a:pt x="1905" y="4903"/>
                  </a:lnTo>
                  <a:lnTo>
                    <a:pt x="1905" y="4889"/>
                  </a:lnTo>
                  <a:lnTo>
                    <a:pt x="1912" y="4889"/>
                  </a:lnTo>
                  <a:lnTo>
                    <a:pt x="1912" y="4882"/>
                  </a:lnTo>
                  <a:lnTo>
                    <a:pt x="1919" y="4882"/>
                  </a:lnTo>
                  <a:lnTo>
                    <a:pt x="1919" y="4876"/>
                  </a:lnTo>
                  <a:lnTo>
                    <a:pt x="1926" y="4869"/>
                  </a:lnTo>
                  <a:lnTo>
                    <a:pt x="1926" y="4862"/>
                  </a:lnTo>
                  <a:lnTo>
                    <a:pt x="1926" y="4849"/>
                  </a:lnTo>
                  <a:lnTo>
                    <a:pt x="1932" y="4842"/>
                  </a:lnTo>
                  <a:lnTo>
                    <a:pt x="1932" y="4835"/>
                  </a:lnTo>
                  <a:lnTo>
                    <a:pt x="1939" y="4822"/>
                  </a:lnTo>
                  <a:lnTo>
                    <a:pt x="1932" y="4822"/>
                  </a:lnTo>
                  <a:lnTo>
                    <a:pt x="1939" y="4808"/>
                  </a:lnTo>
                  <a:lnTo>
                    <a:pt x="1926" y="4801"/>
                  </a:lnTo>
                  <a:lnTo>
                    <a:pt x="1926" y="4794"/>
                  </a:lnTo>
                  <a:lnTo>
                    <a:pt x="1932" y="4794"/>
                  </a:lnTo>
                  <a:lnTo>
                    <a:pt x="1932" y="4788"/>
                  </a:lnTo>
                  <a:lnTo>
                    <a:pt x="1939" y="4788"/>
                  </a:lnTo>
                  <a:lnTo>
                    <a:pt x="1946" y="4781"/>
                  </a:lnTo>
                  <a:lnTo>
                    <a:pt x="1953" y="4788"/>
                  </a:lnTo>
                  <a:lnTo>
                    <a:pt x="1953" y="4781"/>
                  </a:lnTo>
                  <a:lnTo>
                    <a:pt x="1959" y="4788"/>
                  </a:lnTo>
                  <a:lnTo>
                    <a:pt x="1966" y="4781"/>
                  </a:lnTo>
                  <a:lnTo>
                    <a:pt x="1980" y="4781"/>
                  </a:lnTo>
                  <a:lnTo>
                    <a:pt x="1980" y="4774"/>
                  </a:lnTo>
                  <a:lnTo>
                    <a:pt x="1993" y="4774"/>
                  </a:lnTo>
                  <a:lnTo>
                    <a:pt x="2000" y="4781"/>
                  </a:lnTo>
                  <a:lnTo>
                    <a:pt x="2007" y="4788"/>
                  </a:lnTo>
                  <a:lnTo>
                    <a:pt x="2014" y="4781"/>
                  </a:lnTo>
                  <a:lnTo>
                    <a:pt x="2020" y="4781"/>
                  </a:lnTo>
                  <a:lnTo>
                    <a:pt x="2020" y="4788"/>
                  </a:lnTo>
                  <a:lnTo>
                    <a:pt x="2027" y="4781"/>
                  </a:lnTo>
                  <a:lnTo>
                    <a:pt x="2027" y="4774"/>
                  </a:lnTo>
                  <a:lnTo>
                    <a:pt x="2034" y="4774"/>
                  </a:lnTo>
                  <a:lnTo>
                    <a:pt x="2041" y="4781"/>
                  </a:lnTo>
                  <a:lnTo>
                    <a:pt x="2054" y="4774"/>
                  </a:lnTo>
                  <a:lnTo>
                    <a:pt x="2047" y="4767"/>
                  </a:lnTo>
                  <a:lnTo>
                    <a:pt x="2047" y="4754"/>
                  </a:lnTo>
                  <a:lnTo>
                    <a:pt x="2054" y="4754"/>
                  </a:lnTo>
                  <a:lnTo>
                    <a:pt x="2054" y="4747"/>
                  </a:lnTo>
                  <a:lnTo>
                    <a:pt x="2047" y="4747"/>
                  </a:lnTo>
                  <a:lnTo>
                    <a:pt x="2054" y="4740"/>
                  </a:lnTo>
                  <a:lnTo>
                    <a:pt x="2054" y="4747"/>
                  </a:lnTo>
                  <a:lnTo>
                    <a:pt x="2061" y="4740"/>
                  </a:lnTo>
                  <a:lnTo>
                    <a:pt x="2061" y="4733"/>
                  </a:lnTo>
                  <a:lnTo>
                    <a:pt x="2068" y="4733"/>
                  </a:lnTo>
                  <a:lnTo>
                    <a:pt x="2068" y="4740"/>
                  </a:lnTo>
                  <a:lnTo>
                    <a:pt x="2068" y="4733"/>
                  </a:lnTo>
                  <a:lnTo>
                    <a:pt x="2074" y="4733"/>
                  </a:lnTo>
                  <a:lnTo>
                    <a:pt x="2074" y="4727"/>
                  </a:lnTo>
                  <a:lnTo>
                    <a:pt x="2081" y="4733"/>
                  </a:lnTo>
                  <a:lnTo>
                    <a:pt x="2088" y="4740"/>
                  </a:lnTo>
                  <a:lnTo>
                    <a:pt x="2095" y="4740"/>
                  </a:lnTo>
                  <a:lnTo>
                    <a:pt x="2101" y="4747"/>
                  </a:lnTo>
                  <a:lnTo>
                    <a:pt x="2101" y="4740"/>
                  </a:lnTo>
                  <a:lnTo>
                    <a:pt x="2101" y="4747"/>
                  </a:lnTo>
                  <a:lnTo>
                    <a:pt x="2108" y="4747"/>
                  </a:lnTo>
                  <a:lnTo>
                    <a:pt x="2108" y="4761"/>
                  </a:lnTo>
                  <a:lnTo>
                    <a:pt x="2115" y="4761"/>
                  </a:lnTo>
                  <a:lnTo>
                    <a:pt x="2122" y="4761"/>
                  </a:lnTo>
                  <a:lnTo>
                    <a:pt x="2122" y="4767"/>
                  </a:lnTo>
                  <a:lnTo>
                    <a:pt x="2129" y="4761"/>
                  </a:lnTo>
                  <a:lnTo>
                    <a:pt x="2135" y="4754"/>
                  </a:lnTo>
                  <a:lnTo>
                    <a:pt x="2142" y="4754"/>
                  </a:lnTo>
                  <a:lnTo>
                    <a:pt x="2149" y="4761"/>
                  </a:lnTo>
                  <a:lnTo>
                    <a:pt x="2156" y="4761"/>
                  </a:lnTo>
                  <a:lnTo>
                    <a:pt x="2162" y="4754"/>
                  </a:lnTo>
                  <a:lnTo>
                    <a:pt x="2162" y="4761"/>
                  </a:lnTo>
                  <a:lnTo>
                    <a:pt x="2162" y="4747"/>
                  </a:lnTo>
                  <a:lnTo>
                    <a:pt x="2169" y="4740"/>
                  </a:lnTo>
                  <a:lnTo>
                    <a:pt x="2162" y="4733"/>
                  </a:lnTo>
                  <a:lnTo>
                    <a:pt x="2162" y="4727"/>
                  </a:lnTo>
                  <a:lnTo>
                    <a:pt x="2176" y="4720"/>
                  </a:lnTo>
                  <a:lnTo>
                    <a:pt x="2176" y="4706"/>
                  </a:lnTo>
                  <a:lnTo>
                    <a:pt x="2176" y="4700"/>
                  </a:lnTo>
                  <a:lnTo>
                    <a:pt x="2176" y="4679"/>
                  </a:lnTo>
                  <a:lnTo>
                    <a:pt x="2183" y="4666"/>
                  </a:lnTo>
                  <a:lnTo>
                    <a:pt x="2189" y="4666"/>
                  </a:lnTo>
                  <a:lnTo>
                    <a:pt x="2189" y="4659"/>
                  </a:lnTo>
                  <a:lnTo>
                    <a:pt x="2196" y="4659"/>
                  </a:lnTo>
                  <a:lnTo>
                    <a:pt x="2196" y="4652"/>
                  </a:lnTo>
                  <a:lnTo>
                    <a:pt x="2203" y="4639"/>
                  </a:lnTo>
                  <a:lnTo>
                    <a:pt x="2196" y="4639"/>
                  </a:lnTo>
                  <a:lnTo>
                    <a:pt x="2203" y="4639"/>
                  </a:lnTo>
                  <a:lnTo>
                    <a:pt x="2203" y="4631"/>
                  </a:lnTo>
                  <a:lnTo>
                    <a:pt x="2210" y="4631"/>
                  </a:lnTo>
                  <a:lnTo>
                    <a:pt x="2210" y="4624"/>
                  </a:lnTo>
                  <a:lnTo>
                    <a:pt x="2203" y="4624"/>
                  </a:lnTo>
                  <a:lnTo>
                    <a:pt x="2210" y="4618"/>
                  </a:lnTo>
                  <a:lnTo>
                    <a:pt x="2210" y="4611"/>
                  </a:lnTo>
                  <a:lnTo>
                    <a:pt x="2217" y="4611"/>
                  </a:lnTo>
                  <a:lnTo>
                    <a:pt x="2210" y="4604"/>
                  </a:lnTo>
                  <a:lnTo>
                    <a:pt x="2203" y="4611"/>
                  </a:lnTo>
                  <a:lnTo>
                    <a:pt x="2196" y="4604"/>
                  </a:lnTo>
                  <a:lnTo>
                    <a:pt x="2196" y="4597"/>
                  </a:lnTo>
                  <a:lnTo>
                    <a:pt x="2203" y="4591"/>
                  </a:lnTo>
                  <a:lnTo>
                    <a:pt x="2210" y="4577"/>
                  </a:lnTo>
                  <a:lnTo>
                    <a:pt x="2230" y="4557"/>
                  </a:lnTo>
                  <a:lnTo>
                    <a:pt x="2230" y="4536"/>
                  </a:lnTo>
                  <a:lnTo>
                    <a:pt x="2223" y="4536"/>
                  </a:lnTo>
                  <a:lnTo>
                    <a:pt x="2223" y="4543"/>
                  </a:lnTo>
                  <a:lnTo>
                    <a:pt x="2217" y="4543"/>
                  </a:lnTo>
                  <a:lnTo>
                    <a:pt x="2223" y="4536"/>
                  </a:lnTo>
                  <a:lnTo>
                    <a:pt x="2210" y="4536"/>
                  </a:lnTo>
                  <a:lnTo>
                    <a:pt x="2196" y="4550"/>
                  </a:lnTo>
                  <a:lnTo>
                    <a:pt x="2189" y="4543"/>
                  </a:lnTo>
                  <a:lnTo>
                    <a:pt x="2176" y="4550"/>
                  </a:lnTo>
                  <a:lnTo>
                    <a:pt x="2162" y="4550"/>
                  </a:lnTo>
                  <a:lnTo>
                    <a:pt x="2162" y="4557"/>
                  </a:lnTo>
                  <a:lnTo>
                    <a:pt x="2156" y="4557"/>
                  </a:lnTo>
                  <a:lnTo>
                    <a:pt x="2156" y="4563"/>
                  </a:lnTo>
                  <a:lnTo>
                    <a:pt x="2156" y="4570"/>
                  </a:lnTo>
                  <a:lnTo>
                    <a:pt x="2149" y="4570"/>
                  </a:lnTo>
                  <a:lnTo>
                    <a:pt x="2142" y="4570"/>
                  </a:lnTo>
                  <a:lnTo>
                    <a:pt x="2135" y="4570"/>
                  </a:lnTo>
                  <a:lnTo>
                    <a:pt x="2129" y="4570"/>
                  </a:lnTo>
                  <a:lnTo>
                    <a:pt x="2129" y="4577"/>
                  </a:lnTo>
                  <a:lnTo>
                    <a:pt x="2122" y="4577"/>
                  </a:lnTo>
                  <a:lnTo>
                    <a:pt x="2115" y="4577"/>
                  </a:lnTo>
                  <a:lnTo>
                    <a:pt x="2122" y="4570"/>
                  </a:lnTo>
                  <a:lnTo>
                    <a:pt x="2115" y="4570"/>
                  </a:lnTo>
                  <a:lnTo>
                    <a:pt x="2115" y="4577"/>
                  </a:lnTo>
                  <a:lnTo>
                    <a:pt x="2102" y="4577"/>
                  </a:lnTo>
                  <a:lnTo>
                    <a:pt x="2095" y="4584"/>
                  </a:lnTo>
                  <a:lnTo>
                    <a:pt x="2095" y="4577"/>
                  </a:lnTo>
                  <a:lnTo>
                    <a:pt x="2081" y="4577"/>
                  </a:lnTo>
                  <a:lnTo>
                    <a:pt x="2081" y="4563"/>
                  </a:lnTo>
                  <a:lnTo>
                    <a:pt x="2074" y="4563"/>
                  </a:lnTo>
                  <a:lnTo>
                    <a:pt x="2074" y="4557"/>
                  </a:lnTo>
                  <a:lnTo>
                    <a:pt x="2074" y="4543"/>
                  </a:lnTo>
                  <a:lnTo>
                    <a:pt x="2068" y="4543"/>
                  </a:lnTo>
                  <a:lnTo>
                    <a:pt x="2068" y="4536"/>
                  </a:lnTo>
                  <a:lnTo>
                    <a:pt x="2061" y="4516"/>
                  </a:lnTo>
                  <a:lnTo>
                    <a:pt x="2047" y="4509"/>
                  </a:lnTo>
                  <a:lnTo>
                    <a:pt x="2047" y="4503"/>
                  </a:lnTo>
                  <a:lnTo>
                    <a:pt x="2047" y="4489"/>
                  </a:lnTo>
                  <a:lnTo>
                    <a:pt x="2047" y="4482"/>
                  </a:lnTo>
                  <a:lnTo>
                    <a:pt x="2047" y="4475"/>
                  </a:lnTo>
                  <a:lnTo>
                    <a:pt x="2041" y="4469"/>
                  </a:lnTo>
                  <a:lnTo>
                    <a:pt x="2047" y="4469"/>
                  </a:lnTo>
                  <a:lnTo>
                    <a:pt x="2041" y="4469"/>
                  </a:lnTo>
                  <a:lnTo>
                    <a:pt x="2041" y="4462"/>
                  </a:lnTo>
                  <a:lnTo>
                    <a:pt x="2034" y="4455"/>
                  </a:lnTo>
                  <a:lnTo>
                    <a:pt x="2027" y="4455"/>
                  </a:lnTo>
                  <a:lnTo>
                    <a:pt x="2020" y="4448"/>
                  </a:lnTo>
                  <a:lnTo>
                    <a:pt x="2014" y="4442"/>
                  </a:lnTo>
                  <a:lnTo>
                    <a:pt x="2007" y="4421"/>
                  </a:lnTo>
                  <a:lnTo>
                    <a:pt x="2000" y="4401"/>
                  </a:lnTo>
                  <a:lnTo>
                    <a:pt x="1986" y="4387"/>
                  </a:lnTo>
                  <a:lnTo>
                    <a:pt x="1986" y="4381"/>
                  </a:lnTo>
                  <a:lnTo>
                    <a:pt x="1973" y="4367"/>
                  </a:lnTo>
                  <a:lnTo>
                    <a:pt x="1959" y="4354"/>
                  </a:lnTo>
                  <a:lnTo>
                    <a:pt x="1946" y="4326"/>
                  </a:lnTo>
                  <a:lnTo>
                    <a:pt x="1939" y="4320"/>
                  </a:lnTo>
                  <a:lnTo>
                    <a:pt x="1932" y="4299"/>
                  </a:lnTo>
                  <a:lnTo>
                    <a:pt x="1932" y="4293"/>
                  </a:lnTo>
                  <a:lnTo>
                    <a:pt x="1926" y="4286"/>
                  </a:lnTo>
                  <a:lnTo>
                    <a:pt x="1919" y="4286"/>
                  </a:lnTo>
                  <a:lnTo>
                    <a:pt x="1926" y="4286"/>
                  </a:lnTo>
                  <a:lnTo>
                    <a:pt x="1919" y="4286"/>
                  </a:lnTo>
                  <a:lnTo>
                    <a:pt x="1912" y="4279"/>
                  </a:lnTo>
                  <a:lnTo>
                    <a:pt x="1905" y="4272"/>
                  </a:lnTo>
                  <a:lnTo>
                    <a:pt x="1899" y="4266"/>
                  </a:lnTo>
                  <a:lnTo>
                    <a:pt x="1892" y="4272"/>
                  </a:lnTo>
                  <a:lnTo>
                    <a:pt x="1885" y="4272"/>
                  </a:lnTo>
                  <a:lnTo>
                    <a:pt x="1892" y="4266"/>
                  </a:lnTo>
                  <a:lnTo>
                    <a:pt x="1905" y="4259"/>
                  </a:lnTo>
                  <a:lnTo>
                    <a:pt x="1905" y="4252"/>
                  </a:lnTo>
                  <a:lnTo>
                    <a:pt x="1905" y="4245"/>
                  </a:lnTo>
                  <a:lnTo>
                    <a:pt x="1912" y="4245"/>
                  </a:lnTo>
                  <a:lnTo>
                    <a:pt x="1919" y="4238"/>
                  </a:lnTo>
                  <a:lnTo>
                    <a:pt x="1919" y="4232"/>
                  </a:lnTo>
                  <a:lnTo>
                    <a:pt x="1926" y="4225"/>
                  </a:lnTo>
                  <a:lnTo>
                    <a:pt x="1919" y="4218"/>
                  </a:lnTo>
                  <a:lnTo>
                    <a:pt x="1912" y="4218"/>
                  </a:lnTo>
                  <a:lnTo>
                    <a:pt x="1905" y="4232"/>
                  </a:lnTo>
                  <a:lnTo>
                    <a:pt x="1899" y="4225"/>
                  </a:lnTo>
                  <a:lnTo>
                    <a:pt x="1899" y="4211"/>
                  </a:lnTo>
                  <a:lnTo>
                    <a:pt x="1905" y="4205"/>
                  </a:lnTo>
                  <a:lnTo>
                    <a:pt x="1905" y="4184"/>
                  </a:lnTo>
                  <a:lnTo>
                    <a:pt x="1912" y="4184"/>
                  </a:lnTo>
                  <a:lnTo>
                    <a:pt x="1919" y="4177"/>
                  </a:lnTo>
                  <a:lnTo>
                    <a:pt x="1919" y="4171"/>
                  </a:lnTo>
                  <a:lnTo>
                    <a:pt x="1919" y="4150"/>
                  </a:lnTo>
                  <a:lnTo>
                    <a:pt x="1932" y="4137"/>
                  </a:lnTo>
                  <a:lnTo>
                    <a:pt x="1932" y="4130"/>
                  </a:lnTo>
                  <a:lnTo>
                    <a:pt x="1932" y="4117"/>
                  </a:lnTo>
                  <a:lnTo>
                    <a:pt x="1939" y="4117"/>
                  </a:lnTo>
                  <a:lnTo>
                    <a:pt x="1946" y="4117"/>
                  </a:lnTo>
                  <a:lnTo>
                    <a:pt x="1953" y="4103"/>
                  </a:lnTo>
                  <a:lnTo>
                    <a:pt x="1959" y="4103"/>
                  </a:lnTo>
                  <a:lnTo>
                    <a:pt x="1959" y="4096"/>
                  </a:lnTo>
                  <a:lnTo>
                    <a:pt x="1959" y="4083"/>
                  </a:lnTo>
                  <a:lnTo>
                    <a:pt x="1966" y="4069"/>
                  </a:lnTo>
                  <a:lnTo>
                    <a:pt x="1973" y="4062"/>
                  </a:lnTo>
                  <a:lnTo>
                    <a:pt x="1973" y="4056"/>
                  </a:lnTo>
                  <a:lnTo>
                    <a:pt x="1959" y="4056"/>
                  </a:lnTo>
                  <a:lnTo>
                    <a:pt x="1953" y="4049"/>
                  </a:lnTo>
                  <a:lnTo>
                    <a:pt x="1959" y="4022"/>
                  </a:lnTo>
                  <a:lnTo>
                    <a:pt x="1959" y="4008"/>
                  </a:lnTo>
                  <a:lnTo>
                    <a:pt x="1959" y="3995"/>
                  </a:lnTo>
                  <a:lnTo>
                    <a:pt x="1959" y="3988"/>
                  </a:lnTo>
                  <a:lnTo>
                    <a:pt x="1959" y="3968"/>
                  </a:lnTo>
                  <a:lnTo>
                    <a:pt x="1973" y="3954"/>
                  </a:lnTo>
                  <a:lnTo>
                    <a:pt x="1973" y="3947"/>
                  </a:lnTo>
                  <a:lnTo>
                    <a:pt x="1986" y="3934"/>
                  </a:lnTo>
                  <a:lnTo>
                    <a:pt x="1993" y="3934"/>
                  </a:lnTo>
                  <a:lnTo>
                    <a:pt x="2014" y="3927"/>
                  </a:lnTo>
                  <a:lnTo>
                    <a:pt x="2020" y="3920"/>
                  </a:lnTo>
                  <a:lnTo>
                    <a:pt x="2034" y="3900"/>
                  </a:lnTo>
                  <a:lnTo>
                    <a:pt x="2054" y="3886"/>
                  </a:lnTo>
                  <a:lnTo>
                    <a:pt x="2061" y="3880"/>
                  </a:lnTo>
                  <a:lnTo>
                    <a:pt x="2068" y="3873"/>
                  </a:lnTo>
                  <a:lnTo>
                    <a:pt x="2088" y="3853"/>
                  </a:lnTo>
                  <a:lnTo>
                    <a:pt x="2102" y="3846"/>
                  </a:lnTo>
                  <a:lnTo>
                    <a:pt x="2115" y="3846"/>
                  </a:lnTo>
                  <a:lnTo>
                    <a:pt x="2122" y="3853"/>
                  </a:lnTo>
                  <a:lnTo>
                    <a:pt x="2122" y="3846"/>
                  </a:lnTo>
                  <a:lnTo>
                    <a:pt x="2135" y="3812"/>
                  </a:lnTo>
                  <a:lnTo>
                    <a:pt x="2142" y="3805"/>
                  </a:lnTo>
                  <a:lnTo>
                    <a:pt x="2149" y="3805"/>
                  </a:lnTo>
                  <a:lnTo>
                    <a:pt x="2156" y="3805"/>
                  </a:lnTo>
                  <a:lnTo>
                    <a:pt x="2162" y="3798"/>
                  </a:lnTo>
                  <a:lnTo>
                    <a:pt x="2169" y="3798"/>
                  </a:lnTo>
                  <a:lnTo>
                    <a:pt x="2169" y="3792"/>
                  </a:lnTo>
                  <a:lnTo>
                    <a:pt x="2176" y="3778"/>
                  </a:lnTo>
                  <a:lnTo>
                    <a:pt x="2176" y="3771"/>
                  </a:lnTo>
                  <a:lnTo>
                    <a:pt x="2169" y="3771"/>
                  </a:lnTo>
                  <a:lnTo>
                    <a:pt x="2176" y="3765"/>
                  </a:lnTo>
                  <a:lnTo>
                    <a:pt x="2169" y="3758"/>
                  </a:lnTo>
                  <a:lnTo>
                    <a:pt x="2162" y="3744"/>
                  </a:lnTo>
                  <a:lnTo>
                    <a:pt x="2183" y="3731"/>
                  </a:lnTo>
                  <a:lnTo>
                    <a:pt x="2190" y="3710"/>
                  </a:lnTo>
                  <a:lnTo>
                    <a:pt x="2230" y="3663"/>
                  </a:lnTo>
                  <a:lnTo>
                    <a:pt x="2244" y="3629"/>
                  </a:lnTo>
                  <a:lnTo>
                    <a:pt x="2257" y="3616"/>
                  </a:lnTo>
                  <a:lnTo>
                    <a:pt x="2244" y="3602"/>
                  </a:lnTo>
                  <a:lnTo>
                    <a:pt x="2244" y="3595"/>
                  </a:lnTo>
                  <a:lnTo>
                    <a:pt x="2251" y="3582"/>
                  </a:lnTo>
                  <a:lnTo>
                    <a:pt x="2237" y="3541"/>
                  </a:lnTo>
                  <a:lnTo>
                    <a:pt x="2223" y="3528"/>
                  </a:lnTo>
                  <a:lnTo>
                    <a:pt x="2217" y="3528"/>
                  </a:lnTo>
                  <a:lnTo>
                    <a:pt x="2203" y="3521"/>
                  </a:lnTo>
                  <a:lnTo>
                    <a:pt x="2190" y="3507"/>
                  </a:lnTo>
                  <a:lnTo>
                    <a:pt x="2169" y="3507"/>
                  </a:lnTo>
                  <a:lnTo>
                    <a:pt x="2163" y="3514"/>
                  </a:lnTo>
                  <a:lnTo>
                    <a:pt x="2156" y="3514"/>
                  </a:lnTo>
                  <a:lnTo>
                    <a:pt x="2149" y="3514"/>
                  </a:lnTo>
                  <a:lnTo>
                    <a:pt x="2129" y="3521"/>
                  </a:lnTo>
                  <a:lnTo>
                    <a:pt x="2122" y="3528"/>
                  </a:lnTo>
                  <a:lnTo>
                    <a:pt x="2088" y="3514"/>
                  </a:lnTo>
                  <a:lnTo>
                    <a:pt x="2088" y="3507"/>
                  </a:lnTo>
                  <a:lnTo>
                    <a:pt x="2088" y="3500"/>
                  </a:lnTo>
                  <a:lnTo>
                    <a:pt x="2095" y="3494"/>
                  </a:lnTo>
                  <a:lnTo>
                    <a:pt x="2095" y="3480"/>
                  </a:lnTo>
                  <a:lnTo>
                    <a:pt x="2102" y="3473"/>
                  </a:lnTo>
                  <a:lnTo>
                    <a:pt x="2095" y="3467"/>
                  </a:lnTo>
                  <a:lnTo>
                    <a:pt x="2102" y="3453"/>
                  </a:lnTo>
                  <a:lnTo>
                    <a:pt x="2102" y="3446"/>
                  </a:lnTo>
                  <a:lnTo>
                    <a:pt x="2095" y="3440"/>
                  </a:lnTo>
                  <a:lnTo>
                    <a:pt x="2088" y="3440"/>
                  </a:lnTo>
                  <a:lnTo>
                    <a:pt x="2081" y="3440"/>
                  </a:lnTo>
                  <a:lnTo>
                    <a:pt x="2075" y="3433"/>
                  </a:lnTo>
                  <a:lnTo>
                    <a:pt x="2068" y="3433"/>
                  </a:lnTo>
                  <a:lnTo>
                    <a:pt x="2054" y="3426"/>
                  </a:lnTo>
                  <a:lnTo>
                    <a:pt x="2047" y="3419"/>
                  </a:lnTo>
                  <a:lnTo>
                    <a:pt x="2047" y="3426"/>
                  </a:lnTo>
                  <a:lnTo>
                    <a:pt x="2041" y="3419"/>
                  </a:lnTo>
                  <a:lnTo>
                    <a:pt x="2034" y="3419"/>
                  </a:lnTo>
                  <a:lnTo>
                    <a:pt x="2027" y="3412"/>
                  </a:lnTo>
                  <a:lnTo>
                    <a:pt x="2020" y="3399"/>
                  </a:lnTo>
                  <a:lnTo>
                    <a:pt x="2007" y="3399"/>
                  </a:lnTo>
                  <a:lnTo>
                    <a:pt x="2014" y="3385"/>
                  </a:lnTo>
                  <a:lnTo>
                    <a:pt x="2007" y="3379"/>
                  </a:lnTo>
                  <a:lnTo>
                    <a:pt x="2007" y="3372"/>
                  </a:lnTo>
                  <a:lnTo>
                    <a:pt x="2014" y="3365"/>
                  </a:lnTo>
                  <a:lnTo>
                    <a:pt x="2014" y="3358"/>
                  </a:lnTo>
                  <a:lnTo>
                    <a:pt x="2007" y="3352"/>
                  </a:lnTo>
                  <a:lnTo>
                    <a:pt x="2020" y="3319"/>
                  </a:lnTo>
                  <a:lnTo>
                    <a:pt x="1993" y="3291"/>
                  </a:lnTo>
                  <a:lnTo>
                    <a:pt x="1987" y="3284"/>
                  </a:lnTo>
                  <a:lnTo>
                    <a:pt x="1993" y="3277"/>
                  </a:lnTo>
                  <a:lnTo>
                    <a:pt x="1980" y="3264"/>
                  </a:lnTo>
                  <a:lnTo>
                    <a:pt x="1973" y="3264"/>
                  </a:lnTo>
                  <a:lnTo>
                    <a:pt x="1973" y="3257"/>
                  </a:lnTo>
                  <a:lnTo>
                    <a:pt x="1966" y="3257"/>
                  </a:lnTo>
                  <a:lnTo>
                    <a:pt x="1959" y="3250"/>
                  </a:lnTo>
                  <a:lnTo>
                    <a:pt x="1953" y="3243"/>
                  </a:lnTo>
                  <a:lnTo>
                    <a:pt x="1959" y="3230"/>
                  </a:lnTo>
                  <a:lnTo>
                    <a:pt x="1959" y="3223"/>
                  </a:lnTo>
                  <a:lnTo>
                    <a:pt x="1959" y="3216"/>
                  </a:lnTo>
                  <a:lnTo>
                    <a:pt x="1953" y="3209"/>
                  </a:lnTo>
                  <a:lnTo>
                    <a:pt x="1953" y="3203"/>
                  </a:lnTo>
                  <a:lnTo>
                    <a:pt x="1946" y="3196"/>
                  </a:lnTo>
                  <a:lnTo>
                    <a:pt x="1946" y="3189"/>
                  </a:lnTo>
                  <a:lnTo>
                    <a:pt x="1953" y="3182"/>
                  </a:lnTo>
                  <a:lnTo>
                    <a:pt x="1959" y="3176"/>
                  </a:lnTo>
                  <a:lnTo>
                    <a:pt x="1959" y="3169"/>
                  </a:lnTo>
                  <a:lnTo>
                    <a:pt x="1966" y="3162"/>
                  </a:lnTo>
                  <a:lnTo>
                    <a:pt x="1966" y="3155"/>
                  </a:lnTo>
                  <a:lnTo>
                    <a:pt x="1966" y="3148"/>
                  </a:lnTo>
                  <a:lnTo>
                    <a:pt x="1959" y="3142"/>
                  </a:lnTo>
                  <a:lnTo>
                    <a:pt x="1966" y="3135"/>
                  </a:lnTo>
                  <a:lnTo>
                    <a:pt x="1966" y="3121"/>
                  </a:lnTo>
                  <a:lnTo>
                    <a:pt x="1973" y="3115"/>
                  </a:lnTo>
                  <a:lnTo>
                    <a:pt x="1973" y="3108"/>
                  </a:lnTo>
                  <a:lnTo>
                    <a:pt x="1973" y="3101"/>
                  </a:lnTo>
                  <a:lnTo>
                    <a:pt x="1966" y="3101"/>
                  </a:lnTo>
                  <a:lnTo>
                    <a:pt x="1959" y="3101"/>
                  </a:lnTo>
                  <a:lnTo>
                    <a:pt x="1953" y="3094"/>
                  </a:lnTo>
                  <a:lnTo>
                    <a:pt x="1953" y="3088"/>
                  </a:lnTo>
                  <a:lnTo>
                    <a:pt x="1946" y="3088"/>
                  </a:lnTo>
                  <a:lnTo>
                    <a:pt x="1939" y="3081"/>
                  </a:lnTo>
                  <a:lnTo>
                    <a:pt x="1932" y="3081"/>
                  </a:lnTo>
                  <a:lnTo>
                    <a:pt x="1932" y="3074"/>
                  </a:lnTo>
                  <a:lnTo>
                    <a:pt x="1919" y="3081"/>
                  </a:lnTo>
                  <a:lnTo>
                    <a:pt x="1919" y="3074"/>
                  </a:lnTo>
                  <a:lnTo>
                    <a:pt x="1905" y="3067"/>
                  </a:lnTo>
                  <a:lnTo>
                    <a:pt x="1899" y="3067"/>
                  </a:lnTo>
                  <a:lnTo>
                    <a:pt x="1905" y="3067"/>
                  </a:lnTo>
                  <a:lnTo>
                    <a:pt x="1905" y="3060"/>
                  </a:lnTo>
                  <a:lnTo>
                    <a:pt x="1899" y="3060"/>
                  </a:lnTo>
                  <a:lnTo>
                    <a:pt x="1899" y="3054"/>
                  </a:lnTo>
                  <a:lnTo>
                    <a:pt x="1892" y="3054"/>
                  </a:lnTo>
                  <a:lnTo>
                    <a:pt x="1899" y="3033"/>
                  </a:lnTo>
                  <a:lnTo>
                    <a:pt x="1899" y="3027"/>
                  </a:lnTo>
                  <a:lnTo>
                    <a:pt x="1892" y="3027"/>
                  </a:lnTo>
                  <a:lnTo>
                    <a:pt x="1885" y="3020"/>
                  </a:lnTo>
                  <a:lnTo>
                    <a:pt x="1878" y="3020"/>
                  </a:lnTo>
                  <a:lnTo>
                    <a:pt x="1871" y="3020"/>
                  </a:lnTo>
                  <a:lnTo>
                    <a:pt x="1865" y="3020"/>
                  </a:lnTo>
                  <a:lnTo>
                    <a:pt x="1858" y="3020"/>
                  </a:lnTo>
                  <a:lnTo>
                    <a:pt x="1844" y="3000"/>
                  </a:lnTo>
                  <a:lnTo>
                    <a:pt x="1851" y="3000"/>
                  </a:lnTo>
                  <a:lnTo>
                    <a:pt x="1844" y="2993"/>
                  </a:lnTo>
                  <a:lnTo>
                    <a:pt x="1844" y="2986"/>
                  </a:lnTo>
                  <a:lnTo>
                    <a:pt x="1838" y="2979"/>
                  </a:lnTo>
                  <a:lnTo>
                    <a:pt x="1838" y="2972"/>
                  </a:lnTo>
                  <a:lnTo>
                    <a:pt x="1831" y="2966"/>
                  </a:lnTo>
                  <a:lnTo>
                    <a:pt x="1824" y="2966"/>
                  </a:lnTo>
                  <a:lnTo>
                    <a:pt x="1811" y="2952"/>
                  </a:lnTo>
                  <a:lnTo>
                    <a:pt x="1804" y="2952"/>
                  </a:lnTo>
                  <a:lnTo>
                    <a:pt x="1804" y="2939"/>
                  </a:lnTo>
                  <a:lnTo>
                    <a:pt x="1797" y="2939"/>
                  </a:lnTo>
                  <a:lnTo>
                    <a:pt x="1797" y="2932"/>
                  </a:lnTo>
                  <a:lnTo>
                    <a:pt x="1797" y="2918"/>
                  </a:lnTo>
                  <a:lnTo>
                    <a:pt x="1783" y="2912"/>
                  </a:lnTo>
                  <a:lnTo>
                    <a:pt x="1783" y="2898"/>
                  </a:lnTo>
                  <a:lnTo>
                    <a:pt x="1783" y="2891"/>
                  </a:lnTo>
                  <a:lnTo>
                    <a:pt x="1777" y="2884"/>
                  </a:lnTo>
                  <a:lnTo>
                    <a:pt x="1783" y="2878"/>
                  </a:lnTo>
                  <a:lnTo>
                    <a:pt x="1777" y="2871"/>
                  </a:lnTo>
                  <a:lnTo>
                    <a:pt x="1777" y="2864"/>
                  </a:lnTo>
                  <a:lnTo>
                    <a:pt x="1770" y="2864"/>
                  </a:lnTo>
                  <a:lnTo>
                    <a:pt x="1777" y="2857"/>
                  </a:lnTo>
                  <a:lnTo>
                    <a:pt x="1817" y="2864"/>
                  </a:lnTo>
                  <a:lnTo>
                    <a:pt x="1824" y="2864"/>
                  </a:lnTo>
                  <a:lnTo>
                    <a:pt x="1851" y="2871"/>
                  </a:lnTo>
                  <a:lnTo>
                    <a:pt x="1865" y="2878"/>
                  </a:lnTo>
                  <a:lnTo>
                    <a:pt x="1871" y="2884"/>
                  </a:lnTo>
                  <a:lnTo>
                    <a:pt x="1892" y="2891"/>
                  </a:lnTo>
                  <a:lnTo>
                    <a:pt x="1905" y="2884"/>
                  </a:lnTo>
                  <a:lnTo>
                    <a:pt x="1919" y="2884"/>
                  </a:lnTo>
                  <a:lnTo>
                    <a:pt x="1953" y="2898"/>
                  </a:lnTo>
                  <a:lnTo>
                    <a:pt x="1959" y="2898"/>
                  </a:lnTo>
                  <a:lnTo>
                    <a:pt x="1966" y="2891"/>
                  </a:lnTo>
                  <a:lnTo>
                    <a:pt x="1987" y="2884"/>
                  </a:lnTo>
                  <a:lnTo>
                    <a:pt x="1993" y="2878"/>
                  </a:lnTo>
                  <a:lnTo>
                    <a:pt x="2014" y="2871"/>
                  </a:lnTo>
                  <a:lnTo>
                    <a:pt x="2034" y="2871"/>
                  </a:lnTo>
                  <a:lnTo>
                    <a:pt x="2054" y="2884"/>
                  </a:lnTo>
                  <a:lnTo>
                    <a:pt x="2068" y="2878"/>
                  </a:lnTo>
                  <a:lnTo>
                    <a:pt x="2075" y="2884"/>
                  </a:lnTo>
                  <a:lnTo>
                    <a:pt x="2115" y="2891"/>
                  </a:lnTo>
                  <a:lnTo>
                    <a:pt x="2136" y="2884"/>
                  </a:lnTo>
                  <a:lnTo>
                    <a:pt x="2163" y="2884"/>
                  </a:lnTo>
                  <a:lnTo>
                    <a:pt x="2183" y="2891"/>
                  </a:lnTo>
                  <a:lnTo>
                    <a:pt x="2190" y="2891"/>
                  </a:lnTo>
                  <a:lnTo>
                    <a:pt x="2230" y="2878"/>
                  </a:lnTo>
                  <a:lnTo>
                    <a:pt x="2237" y="2871"/>
                  </a:lnTo>
                  <a:lnTo>
                    <a:pt x="2244" y="2864"/>
                  </a:lnTo>
                  <a:lnTo>
                    <a:pt x="2244" y="2851"/>
                  </a:lnTo>
                  <a:lnTo>
                    <a:pt x="2244" y="2844"/>
                  </a:lnTo>
                  <a:lnTo>
                    <a:pt x="2251" y="2837"/>
                  </a:lnTo>
                  <a:lnTo>
                    <a:pt x="2251" y="2830"/>
                  </a:lnTo>
                  <a:lnTo>
                    <a:pt x="2251" y="2824"/>
                  </a:lnTo>
                  <a:lnTo>
                    <a:pt x="2257" y="2824"/>
                  </a:lnTo>
                  <a:lnTo>
                    <a:pt x="2264" y="2817"/>
                  </a:lnTo>
                  <a:lnTo>
                    <a:pt x="2257" y="2810"/>
                  </a:lnTo>
                  <a:lnTo>
                    <a:pt x="2257" y="2803"/>
                  </a:lnTo>
                  <a:lnTo>
                    <a:pt x="2257" y="2790"/>
                  </a:lnTo>
                  <a:lnTo>
                    <a:pt x="2264" y="2783"/>
                  </a:lnTo>
                  <a:lnTo>
                    <a:pt x="2264" y="2776"/>
                  </a:lnTo>
                  <a:lnTo>
                    <a:pt x="2264" y="2769"/>
                  </a:lnTo>
                  <a:lnTo>
                    <a:pt x="2271" y="2763"/>
                  </a:lnTo>
                  <a:lnTo>
                    <a:pt x="2271" y="2756"/>
                  </a:lnTo>
                  <a:lnTo>
                    <a:pt x="2264" y="2742"/>
                  </a:lnTo>
                  <a:lnTo>
                    <a:pt x="2264" y="2736"/>
                  </a:lnTo>
                  <a:lnTo>
                    <a:pt x="2264" y="2729"/>
                  </a:lnTo>
                  <a:lnTo>
                    <a:pt x="2264" y="2722"/>
                  </a:lnTo>
                  <a:lnTo>
                    <a:pt x="2271" y="2722"/>
                  </a:lnTo>
                  <a:lnTo>
                    <a:pt x="2271" y="2708"/>
                  </a:lnTo>
                  <a:lnTo>
                    <a:pt x="2278" y="2708"/>
                  </a:lnTo>
                  <a:lnTo>
                    <a:pt x="2278" y="2702"/>
                  </a:lnTo>
                  <a:lnTo>
                    <a:pt x="2285" y="2702"/>
                  </a:lnTo>
                  <a:lnTo>
                    <a:pt x="2291" y="2708"/>
                  </a:lnTo>
                  <a:lnTo>
                    <a:pt x="2298" y="2702"/>
                  </a:lnTo>
                  <a:lnTo>
                    <a:pt x="2305" y="2695"/>
                  </a:lnTo>
                  <a:lnTo>
                    <a:pt x="2312" y="2688"/>
                  </a:lnTo>
                  <a:lnTo>
                    <a:pt x="2312" y="2681"/>
                  </a:lnTo>
                  <a:lnTo>
                    <a:pt x="2318" y="2675"/>
                  </a:lnTo>
                  <a:lnTo>
                    <a:pt x="2325" y="2668"/>
                  </a:lnTo>
                  <a:lnTo>
                    <a:pt x="2332" y="2668"/>
                  </a:lnTo>
                  <a:lnTo>
                    <a:pt x="2339" y="2661"/>
                  </a:lnTo>
                  <a:lnTo>
                    <a:pt x="2339" y="2654"/>
                  </a:lnTo>
                  <a:lnTo>
                    <a:pt x="2345" y="2654"/>
                  </a:lnTo>
                  <a:lnTo>
                    <a:pt x="2339" y="2647"/>
                  </a:lnTo>
                  <a:lnTo>
                    <a:pt x="2345" y="2634"/>
                  </a:lnTo>
                  <a:lnTo>
                    <a:pt x="2339" y="2634"/>
                  </a:lnTo>
                  <a:lnTo>
                    <a:pt x="2339" y="2627"/>
                  </a:lnTo>
                  <a:lnTo>
                    <a:pt x="2345" y="2620"/>
                  </a:lnTo>
                  <a:lnTo>
                    <a:pt x="2345" y="2614"/>
                  </a:lnTo>
                  <a:lnTo>
                    <a:pt x="2345" y="2607"/>
                  </a:lnTo>
                  <a:lnTo>
                    <a:pt x="2339" y="2600"/>
                  </a:lnTo>
                  <a:lnTo>
                    <a:pt x="2345" y="2600"/>
                  </a:lnTo>
                  <a:lnTo>
                    <a:pt x="2339" y="2593"/>
                  </a:lnTo>
                  <a:lnTo>
                    <a:pt x="2345" y="2587"/>
                  </a:lnTo>
                  <a:lnTo>
                    <a:pt x="2352" y="2587"/>
                  </a:lnTo>
                  <a:lnTo>
                    <a:pt x="2359" y="2580"/>
                  </a:lnTo>
                  <a:lnTo>
                    <a:pt x="2359" y="2573"/>
                  </a:lnTo>
                  <a:lnTo>
                    <a:pt x="2359" y="2559"/>
                  </a:lnTo>
                  <a:lnTo>
                    <a:pt x="2359" y="2553"/>
                  </a:lnTo>
                  <a:lnTo>
                    <a:pt x="2366" y="2539"/>
                  </a:lnTo>
                  <a:lnTo>
                    <a:pt x="2366" y="2532"/>
                  </a:lnTo>
                  <a:lnTo>
                    <a:pt x="2372" y="2512"/>
                  </a:lnTo>
                  <a:lnTo>
                    <a:pt x="2372" y="2499"/>
                  </a:lnTo>
                  <a:lnTo>
                    <a:pt x="2379" y="2499"/>
                  </a:lnTo>
                  <a:lnTo>
                    <a:pt x="2386" y="2499"/>
                  </a:lnTo>
                  <a:lnTo>
                    <a:pt x="2386" y="2492"/>
                  </a:lnTo>
                  <a:lnTo>
                    <a:pt x="2372" y="2492"/>
                  </a:lnTo>
                  <a:lnTo>
                    <a:pt x="2372" y="2485"/>
                  </a:lnTo>
                  <a:lnTo>
                    <a:pt x="2372" y="2478"/>
                  </a:lnTo>
                  <a:lnTo>
                    <a:pt x="2366" y="2471"/>
                  </a:lnTo>
                  <a:lnTo>
                    <a:pt x="2372" y="2465"/>
                  </a:lnTo>
                  <a:lnTo>
                    <a:pt x="2366" y="2451"/>
                  </a:lnTo>
                  <a:lnTo>
                    <a:pt x="2359" y="2451"/>
                  </a:lnTo>
                  <a:lnTo>
                    <a:pt x="2359" y="2438"/>
                  </a:lnTo>
                  <a:lnTo>
                    <a:pt x="2352" y="2438"/>
                  </a:lnTo>
                  <a:lnTo>
                    <a:pt x="2345" y="2438"/>
                  </a:lnTo>
                  <a:lnTo>
                    <a:pt x="2345" y="2431"/>
                  </a:lnTo>
                  <a:lnTo>
                    <a:pt x="2339" y="2431"/>
                  </a:lnTo>
                  <a:lnTo>
                    <a:pt x="2339" y="2411"/>
                  </a:lnTo>
                  <a:lnTo>
                    <a:pt x="2332" y="2404"/>
                  </a:lnTo>
                  <a:lnTo>
                    <a:pt x="2325" y="2397"/>
                  </a:lnTo>
                  <a:lnTo>
                    <a:pt x="2325" y="2390"/>
                  </a:lnTo>
                  <a:lnTo>
                    <a:pt x="2318" y="2383"/>
                  </a:lnTo>
                  <a:lnTo>
                    <a:pt x="2318" y="2377"/>
                  </a:lnTo>
                  <a:lnTo>
                    <a:pt x="2312" y="2377"/>
                  </a:lnTo>
                  <a:lnTo>
                    <a:pt x="2305" y="2383"/>
                  </a:lnTo>
                  <a:lnTo>
                    <a:pt x="2305" y="2377"/>
                  </a:lnTo>
                  <a:lnTo>
                    <a:pt x="2298" y="2377"/>
                  </a:lnTo>
                  <a:lnTo>
                    <a:pt x="2298" y="2370"/>
                  </a:lnTo>
                  <a:lnTo>
                    <a:pt x="2291" y="2370"/>
                  </a:lnTo>
                  <a:lnTo>
                    <a:pt x="2285" y="2370"/>
                  </a:lnTo>
                  <a:lnTo>
                    <a:pt x="2278" y="2370"/>
                  </a:lnTo>
                  <a:lnTo>
                    <a:pt x="2278" y="2377"/>
                  </a:lnTo>
                  <a:lnTo>
                    <a:pt x="2278" y="2370"/>
                  </a:lnTo>
                  <a:lnTo>
                    <a:pt x="2271" y="2370"/>
                  </a:lnTo>
                  <a:lnTo>
                    <a:pt x="2271" y="2363"/>
                  </a:lnTo>
                  <a:lnTo>
                    <a:pt x="2264" y="2363"/>
                  </a:lnTo>
                  <a:lnTo>
                    <a:pt x="2257" y="2356"/>
                  </a:lnTo>
                  <a:lnTo>
                    <a:pt x="2264" y="2356"/>
                  </a:lnTo>
                  <a:lnTo>
                    <a:pt x="2257" y="2350"/>
                  </a:lnTo>
                  <a:lnTo>
                    <a:pt x="2264" y="2350"/>
                  </a:lnTo>
                  <a:lnTo>
                    <a:pt x="2257" y="2343"/>
                  </a:lnTo>
                  <a:lnTo>
                    <a:pt x="2257" y="2336"/>
                  </a:lnTo>
                  <a:lnTo>
                    <a:pt x="2257" y="2329"/>
                  </a:lnTo>
                  <a:lnTo>
                    <a:pt x="2257" y="2323"/>
                  </a:lnTo>
                  <a:lnTo>
                    <a:pt x="2257" y="2309"/>
                  </a:lnTo>
                  <a:lnTo>
                    <a:pt x="2257" y="2302"/>
                  </a:lnTo>
                  <a:lnTo>
                    <a:pt x="2251" y="2289"/>
                  </a:lnTo>
                  <a:lnTo>
                    <a:pt x="2251" y="2282"/>
                  </a:lnTo>
                  <a:lnTo>
                    <a:pt x="2257" y="2275"/>
                  </a:lnTo>
                  <a:lnTo>
                    <a:pt x="2257" y="2268"/>
                  </a:lnTo>
                  <a:lnTo>
                    <a:pt x="2264" y="2248"/>
                  </a:lnTo>
                  <a:lnTo>
                    <a:pt x="2278" y="2235"/>
                  </a:lnTo>
                  <a:lnTo>
                    <a:pt x="2285" y="2235"/>
                  </a:lnTo>
                  <a:lnTo>
                    <a:pt x="2298" y="2228"/>
                  </a:lnTo>
                  <a:lnTo>
                    <a:pt x="2298" y="2235"/>
                  </a:lnTo>
                  <a:lnTo>
                    <a:pt x="2305" y="2235"/>
                  </a:lnTo>
                  <a:lnTo>
                    <a:pt x="2312" y="2235"/>
                  </a:lnTo>
                  <a:lnTo>
                    <a:pt x="2312" y="2228"/>
                  </a:lnTo>
                  <a:lnTo>
                    <a:pt x="2318" y="2221"/>
                  </a:lnTo>
                  <a:lnTo>
                    <a:pt x="2318" y="2214"/>
                  </a:lnTo>
                  <a:lnTo>
                    <a:pt x="2325" y="2214"/>
                  </a:lnTo>
                  <a:lnTo>
                    <a:pt x="2332" y="2214"/>
                  </a:lnTo>
                  <a:lnTo>
                    <a:pt x="2345" y="2214"/>
                  </a:lnTo>
                  <a:lnTo>
                    <a:pt x="2359" y="2214"/>
                  </a:lnTo>
                  <a:lnTo>
                    <a:pt x="2372" y="2214"/>
                  </a:lnTo>
                  <a:lnTo>
                    <a:pt x="2379" y="2214"/>
                  </a:lnTo>
                  <a:lnTo>
                    <a:pt x="2386" y="2207"/>
                  </a:lnTo>
                  <a:lnTo>
                    <a:pt x="2393" y="2207"/>
                  </a:lnTo>
                  <a:lnTo>
                    <a:pt x="2393" y="2201"/>
                  </a:lnTo>
                  <a:lnTo>
                    <a:pt x="2400" y="2194"/>
                  </a:lnTo>
                  <a:lnTo>
                    <a:pt x="2400" y="2174"/>
                  </a:lnTo>
                  <a:lnTo>
                    <a:pt x="2400" y="2167"/>
                  </a:lnTo>
                  <a:lnTo>
                    <a:pt x="2413" y="2160"/>
                  </a:lnTo>
                  <a:lnTo>
                    <a:pt x="2420" y="2153"/>
                  </a:lnTo>
                  <a:lnTo>
                    <a:pt x="2427" y="2147"/>
                  </a:lnTo>
                  <a:lnTo>
                    <a:pt x="2433" y="2147"/>
                  </a:lnTo>
                  <a:lnTo>
                    <a:pt x="2433" y="2140"/>
                  </a:lnTo>
                  <a:lnTo>
                    <a:pt x="2440" y="2140"/>
                  </a:lnTo>
                  <a:lnTo>
                    <a:pt x="2454" y="2140"/>
                  </a:lnTo>
                  <a:lnTo>
                    <a:pt x="2460" y="2140"/>
                  </a:lnTo>
                  <a:lnTo>
                    <a:pt x="2460" y="2133"/>
                  </a:lnTo>
                  <a:lnTo>
                    <a:pt x="2460" y="2106"/>
                  </a:lnTo>
                  <a:lnTo>
                    <a:pt x="2467" y="2099"/>
                  </a:lnTo>
                  <a:lnTo>
                    <a:pt x="2474" y="2099"/>
                  </a:lnTo>
                  <a:lnTo>
                    <a:pt x="2474" y="2092"/>
                  </a:lnTo>
                  <a:lnTo>
                    <a:pt x="2460" y="2086"/>
                  </a:lnTo>
                  <a:lnTo>
                    <a:pt x="2460" y="2079"/>
                  </a:lnTo>
                  <a:lnTo>
                    <a:pt x="2447" y="2072"/>
                  </a:lnTo>
                  <a:lnTo>
                    <a:pt x="2447" y="2065"/>
                  </a:lnTo>
                  <a:lnTo>
                    <a:pt x="2440" y="2059"/>
                  </a:lnTo>
                  <a:lnTo>
                    <a:pt x="2427" y="2045"/>
                  </a:lnTo>
                  <a:lnTo>
                    <a:pt x="2427" y="2025"/>
                  </a:lnTo>
                  <a:lnTo>
                    <a:pt x="2420" y="2011"/>
                  </a:lnTo>
                  <a:lnTo>
                    <a:pt x="2420" y="1991"/>
                  </a:lnTo>
                  <a:lnTo>
                    <a:pt x="2433" y="1970"/>
                  </a:lnTo>
                  <a:lnTo>
                    <a:pt x="2440" y="1957"/>
                  </a:lnTo>
                  <a:lnTo>
                    <a:pt x="2447" y="1957"/>
                  </a:lnTo>
                  <a:lnTo>
                    <a:pt x="2447" y="1950"/>
                  </a:lnTo>
                  <a:lnTo>
                    <a:pt x="2454" y="1937"/>
                  </a:lnTo>
                  <a:lnTo>
                    <a:pt x="2467" y="1930"/>
                  </a:lnTo>
                  <a:lnTo>
                    <a:pt x="2467" y="1916"/>
                  </a:lnTo>
                  <a:lnTo>
                    <a:pt x="2460" y="1910"/>
                  </a:lnTo>
                  <a:lnTo>
                    <a:pt x="2460" y="1896"/>
                  </a:lnTo>
                  <a:lnTo>
                    <a:pt x="2467" y="1882"/>
                  </a:lnTo>
                  <a:lnTo>
                    <a:pt x="2460" y="1882"/>
                  </a:lnTo>
                  <a:lnTo>
                    <a:pt x="2460" y="1876"/>
                  </a:lnTo>
                  <a:lnTo>
                    <a:pt x="2460" y="1882"/>
                  </a:lnTo>
                  <a:lnTo>
                    <a:pt x="2447" y="1876"/>
                  </a:lnTo>
                  <a:lnTo>
                    <a:pt x="2440" y="1869"/>
                  </a:lnTo>
                  <a:lnTo>
                    <a:pt x="2427" y="1862"/>
                  </a:lnTo>
                  <a:lnTo>
                    <a:pt x="2433" y="1855"/>
                  </a:lnTo>
                  <a:lnTo>
                    <a:pt x="2433" y="1849"/>
                  </a:lnTo>
                  <a:lnTo>
                    <a:pt x="2433" y="1835"/>
                  </a:lnTo>
                  <a:lnTo>
                    <a:pt x="2454" y="1815"/>
                  </a:lnTo>
                  <a:lnTo>
                    <a:pt x="2460" y="1801"/>
                  </a:lnTo>
                  <a:lnTo>
                    <a:pt x="2460" y="1794"/>
                  </a:lnTo>
                  <a:lnTo>
                    <a:pt x="2474" y="1767"/>
                  </a:lnTo>
                  <a:lnTo>
                    <a:pt x="2474" y="1761"/>
                  </a:lnTo>
                  <a:lnTo>
                    <a:pt x="2467" y="1747"/>
                  </a:lnTo>
                  <a:lnTo>
                    <a:pt x="2467" y="1734"/>
                  </a:lnTo>
                  <a:lnTo>
                    <a:pt x="2467" y="1727"/>
                  </a:lnTo>
                  <a:lnTo>
                    <a:pt x="2467" y="1720"/>
                  </a:lnTo>
                  <a:lnTo>
                    <a:pt x="2467" y="1713"/>
                  </a:lnTo>
                  <a:lnTo>
                    <a:pt x="2460" y="1706"/>
                  </a:lnTo>
                  <a:lnTo>
                    <a:pt x="2467" y="1693"/>
                  </a:lnTo>
                  <a:lnTo>
                    <a:pt x="2460" y="1686"/>
                  </a:lnTo>
                  <a:lnTo>
                    <a:pt x="2454" y="1679"/>
                  </a:lnTo>
                  <a:lnTo>
                    <a:pt x="2454" y="1673"/>
                  </a:lnTo>
                  <a:lnTo>
                    <a:pt x="2447" y="1666"/>
                  </a:lnTo>
                  <a:lnTo>
                    <a:pt x="2454" y="1659"/>
                  </a:lnTo>
                  <a:lnTo>
                    <a:pt x="2447" y="1652"/>
                  </a:lnTo>
                  <a:lnTo>
                    <a:pt x="2454" y="1646"/>
                  </a:lnTo>
                  <a:lnTo>
                    <a:pt x="2454" y="1632"/>
                  </a:lnTo>
                  <a:lnTo>
                    <a:pt x="2454" y="1625"/>
                  </a:lnTo>
                  <a:lnTo>
                    <a:pt x="2460" y="1605"/>
                  </a:lnTo>
                  <a:lnTo>
                    <a:pt x="2460" y="1598"/>
                  </a:lnTo>
                  <a:lnTo>
                    <a:pt x="2460" y="1591"/>
                  </a:lnTo>
                  <a:lnTo>
                    <a:pt x="2460" y="1571"/>
                  </a:lnTo>
                  <a:lnTo>
                    <a:pt x="2460" y="1557"/>
                  </a:lnTo>
                  <a:lnTo>
                    <a:pt x="2460" y="1551"/>
                  </a:lnTo>
                  <a:lnTo>
                    <a:pt x="2460" y="1544"/>
                  </a:lnTo>
                  <a:lnTo>
                    <a:pt x="2460" y="1551"/>
                  </a:lnTo>
                  <a:lnTo>
                    <a:pt x="2467" y="1551"/>
                  </a:lnTo>
                  <a:lnTo>
                    <a:pt x="2474" y="1544"/>
                  </a:lnTo>
                  <a:lnTo>
                    <a:pt x="2481" y="1551"/>
                  </a:lnTo>
                  <a:lnTo>
                    <a:pt x="2481" y="1544"/>
                  </a:lnTo>
                  <a:lnTo>
                    <a:pt x="2481" y="1537"/>
                  </a:lnTo>
                  <a:lnTo>
                    <a:pt x="2481" y="1530"/>
                  </a:lnTo>
                  <a:lnTo>
                    <a:pt x="2474" y="1524"/>
                  </a:lnTo>
                  <a:lnTo>
                    <a:pt x="2481" y="1524"/>
                  </a:lnTo>
                  <a:lnTo>
                    <a:pt x="2474" y="1510"/>
                  </a:lnTo>
                  <a:lnTo>
                    <a:pt x="2474" y="1503"/>
                  </a:lnTo>
                  <a:lnTo>
                    <a:pt x="2467" y="1503"/>
                  </a:lnTo>
                  <a:lnTo>
                    <a:pt x="2460" y="1503"/>
                  </a:lnTo>
                  <a:lnTo>
                    <a:pt x="2454" y="1503"/>
                  </a:lnTo>
                  <a:lnTo>
                    <a:pt x="2447" y="1497"/>
                  </a:lnTo>
                  <a:lnTo>
                    <a:pt x="2440" y="1483"/>
                  </a:lnTo>
                  <a:lnTo>
                    <a:pt x="2440" y="1456"/>
                  </a:lnTo>
                  <a:lnTo>
                    <a:pt x="2440" y="1449"/>
                  </a:lnTo>
                  <a:lnTo>
                    <a:pt x="2440" y="1442"/>
                  </a:lnTo>
                  <a:lnTo>
                    <a:pt x="2433" y="1436"/>
                  </a:lnTo>
                  <a:lnTo>
                    <a:pt x="2433" y="1429"/>
                  </a:lnTo>
                  <a:lnTo>
                    <a:pt x="2427" y="1415"/>
                  </a:lnTo>
                  <a:lnTo>
                    <a:pt x="2420" y="1415"/>
                  </a:lnTo>
                  <a:lnTo>
                    <a:pt x="2413" y="1402"/>
                  </a:lnTo>
                  <a:lnTo>
                    <a:pt x="2406" y="1388"/>
                  </a:lnTo>
                  <a:lnTo>
                    <a:pt x="2400" y="1381"/>
                  </a:lnTo>
                  <a:lnTo>
                    <a:pt x="2393" y="1368"/>
                  </a:lnTo>
                  <a:lnTo>
                    <a:pt x="2386" y="1361"/>
                  </a:lnTo>
                  <a:lnTo>
                    <a:pt x="2379" y="1354"/>
                  </a:lnTo>
                  <a:lnTo>
                    <a:pt x="2379" y="1348"/>
                  </a:lnTo>
                  <a:lnTo>
                    <a:pt x="2373" y="1348"/>
                  </a:lnTo>
                  <a:lnTo>
                    <a:pt x="2379" y="1334"/>
                  </a:lnTo>
                  <a:lnTo>
                    <a:pt x="2393" y="1321"/>
                  </a:lnTo>
                  <a:lnTo>
                    <a:pt x="2420" y="1334"/>
                  </a:lnTo>
                  <a:lnTo>
                    <a:pt x="2433" y="1341"/>
                  </a:lnTo>
                  <a:lnTo>
                    <a:pt x="2447" y="1341"/>
                  </a:lnTo>
                  <a:lnTo>
                    <a:pt x="2460" y="1341"/>
                  </a:lnTo>
                  <a:lnTo>
                    <a:pt x="2481" y="1327"/>
                  </a:lnTo>
                  <a:lnTo>
                    <a:pt x="2481" y="1321"/>
                  </a:lnTo>
                  <a:lnTo>
                    <a:pt x="2501" y="1307"/>
                  </a:lnTo>
                  <a:lnTo>
                    <a:pt x="2501" y="1300"/>
                  </a:lnTo>
                  <a:lnTo>
                    <a:pt x="2508" y="1293"/>
                  </a:lnTo>
                  <a:lnTo>
                    <a:pt x="2515" y="1287"/>
                  </a:lnTo>
                  <a:lnTo>
                    <a:pt x="2515" y="1280"/>
                  </a:lnTo>
                  <a:lnTo>
                    <a:pt x="2515" y="1273"/>
                  </a:lnTo>
                  <a:lnTo>
                    <a:pt x="2521" y="1266"/>
                  </a:lnTo>
                  <a:lnTo>
                    <a:pt x="2528" y="1266"/>
                  </a:lnTo>
                  <a:lnTo>
                    <a:pt x="2528" y="1260"/>
                  </a:lnTo>
                  <a:lnTo>
                    <a:pt x="2535" y="1253"/>
                  </a:lnTo>
                  <a:lnTo>
                    <a:pt x="2521" y="1233"/>
                  </a:lnTo>
                  <a:lnTo>
                    <a:pt x="2521" y="1226"/>
                  </a:lnTo>
                  <a:lnTo>
                    <a:pt x="2521" y="1219"/>
                  </a:lnTo>
                  <a:lnTo>
                    <a:pt x="2542" y="1212"/>
                  </a:lnTo>
                  <a:lnTo>
                    <a:pt x="2542" y="1205"/>
                  </a:lnTo>
                  <a:lnTo>
                    <a:pt x="2549" y="1205"/>
                  </a:lnTo>
                  <a:lnTo>
                    <a:pt x="2549" y="1199"/>
                  </a:lnTo>
                  <a:lnTo>
                    <a:pt x="2555" y="1185"/>
                  </a:lnTo>
                  <a:lnTo>
                    <a:pt x="2569" y="1185"/>
                  </a:lnTo>
                  <a:lnTo>
                    <a:pt x="2576" y="1178"/>
                  </a:lnTo>
                  <a:lnTo>
                    <a:pt x="2576" y="1172"/>
                  </a:lnTo>
                  <a:lnTo>
                    <a:pt x="2582" y="1172"/>
                  </a:lnTo>
                  <a:lnTo>
                    <a:pt x="2582" y="1165"/>
                  </a:lnTo>
                  <a:lnTo>
                    <a:pt x="2589" y="1158"/>
                  </a:lnTo>
                  <a:lnTo>
                    <a:pt x="2582" y="1158"/>
                  </a:lnTo>
                  <a:lnTo>
                    <a:pt x="2589" y="1158"/>
                  </a:lnTo>
                  <a:lnTo>
                    <a:pt x="2596" y="1145"/>
                  </a:lnTo>
                  <a:lnTo>
                    <a:pt x="2589" y="1138"/>
                  </a:lnTo>
                  <a:lnTo>
                    <a:pt x="2596" y="1138"/>
                  </a:lnTo>
                  <a:lnTo>
                    <a:pt x="2603" y="1124"/>
                  </a:lnTo>
                  <a:lnTo>
                    <a:pt x="2609" y="1124"/>
                  </a:lnTo>
                  <a:lnTo>
                    <a:pt x="2616" y="1111"/>
                  </a:lnTo>
                  <a:lnTo>
                    <a:pt x="2630" y="1111"/>
                  </a:lnTo>
                  <a:lnTo>
                    <a:pt x="2630" y="1097"/>
                  </a:lnTo>
                  <a:lnTo>
                    <a:pt x="2637" y="1097"/>
                  </a:lnTo>
                  <a:lnTo>
                    <a:pt x="2650" y="1104"/>
                  </a:lnTo>
                  <a:lnTo>
                    <a:pt x="2657" y="1097"/>
                  </a:lnTo>
                  <a:lnTo>
                    <a:pt x="2664" y="1097"/>
                  </a:lnTo>
                  <a:lnTo>
                    <a:pt x="2670" y="1097"/>
                  </a:lnTo>
                  <a:lnTo>
                    <a:pt x="2677" y="1097"/>
                  </a:lnTo>
                  <a:lnTo>
                    <a:pt x="2677" y="1090"/>
                  </a:lnTo>
                  <a:lnTo>
                    <a:pt x="2684" y="1090"/>
                  </a:lnTo>
                  <a:lnTo>
                    <a:pt x="2684" y="1104"/>
                  </a:lnTo>
                  <a:lnTo>
                    <a:pt x="2691" y="1104"/>
                  </a:lnTo>
                  <a:lnTo>
                    <a:pt x="2697" y="1111"/>
                  </a:lnTo>
                  <a:lnTo>
                    <a:pt x="2697" y="1104"/>
                  </a:lnTo>
                  <a:lnTo>
                    <a:pt x="2711" y="1104"/>
                  </a:lnTo>
                  <a:lnTo>
                    <a:pt x="2718" y="1090"/>
                  </a:lnTo>
                  <a:lnTo>
                    <a:pt x="2731" y="1077"/>
                  </a:lnTo>
                  <a:lnTo>
                    <a:pt x="2738" y="1070"/>
                  </a:lnTo>
                  <a:lnTo>
                    <a:pt x="2745" y="1070"/>
                  </a:lnTo>
                  <a:lnTo>
                    <a:pt x="2752" y="1084"/>
                  </a:lnTo>
                  <a:lnTo>
                    <a:pt x="2758" y="1084"/>
                  </a:lnTo>
                  <a:lnTo>
                    <a:pt x="2765" y="1077"/>
                  </a:lnTo>
                  <a:lnTo>
                    <a:pt x="2779" y="1070"/>
                  </a:lnTo>
                  <a:lnTo>
                    <a:pt x="2765" y="1057"/>
                  </a:lnTo>
                  <a:lnTo>
                    <a:pt x="2772" y="1057"/>
                  </a:lnTo>
                  <a:lnTo>
                    <a:pt x="2779" y="1050"/>
                  </a:lnTo>
                  <a:lnTo>
                    <a:pt x="2779" y="1057"/>
                  </a:lnTo>
                  <a:lnTo>
                    <a:pt x="2792" y="1057"/>
                  </a:lnTo>
                  <a:lnTo>
                    <a:pt x="2799" y="1050"/>
                  </a:lnTo>
                  <a:lnTo>
                    <a:pt x="2799" y="1043"/>
                  </a:lnTo>
                  <a:lnTo>
                    <a:pt x="2806" y="1043"/>
                  </a:lnTo>
                  <a:lnTo>
                    <a:pt x="2812" y="1036"/>
                  </a:lnTo>
                  <a:lnTo>
                    <a:pt x="2812" y="1030"/>
                  </a:lnTo>
                  <a:lnTo>
                    <a:pt x="2819" y="1023"/>
                  </a:lnTo>
                  <a:lnTo>
                    <a:pt x="2819" y="1016"/>
                  </a:lnTo>
                  <a:lnTo>
                    <a:pt x="2833" y="1016"/>
                  </a:lnTo>
                  <a:lnTo>
                    <a:pt x="2826" y="1002"/>
                  </a:lnTo>
                  <a:lnTo>
                    <a:pt x="2833" y="989"/>
                  </a:lnTo>
                  <a:lnTo>
                    <a:pt x="2839" y="989"/>
                  </a:lnTo>
                  <a:lnTo>
                    <a:pt x="2853" y="989"/>
                  </a:lnTo>
                  <a:lnTo>
                    <a:pt x="2860" y="982"/>
                  </a:lnTo>
                  <a:lnTo>
                    <a:pt x="2867" y="982"/>
                  </a:lnTo>
                  <a:lnTo>
                    <a:pt x="2867" y="975"/>
                  </a:lnTo>
                  <a:lnTo>
                    <a:pt x="2867" y="969"/>
                  </a:lnTo>
                  <a:lnTo>
                    <a:pt x="2860" y="975"/>
                  </a:lnTo>
                  <a:lnTo>
                    <a:pt x="2853" y="962"/>
                  </a:lnTo>
                  <a:lnTo>
                    <a:pt x="2853" y="955"/>
                  </a:lnTo>
                  <a:lnTo>
                    <a:pt x="2860" y="948"/>
                  </a:lnTo>
                  <a:lnTo>
                    <a:pt x="2867" y="941"/>
                  </a:lnTo>
                  <a:lnTo>
                    <a:pt x="2873" y="948"/>
                  </a:lnTo>
                  <a:lnTo>
                    <a:pt x="2873" y="941"/>
                  </a:lnTo>
                  <a:lnTo>
                    <a:pt x="2880" y="941"/>
                  </a:lnTo>
                  <a:lnTo>
                    <a:pt x="2887" y="948"/>
                  </a:lnTo>
                  <a:lnTo>
                    <a:pt x="2894" y="955"/>
                  </a:lnTo>
                  <a:lnTo>
                    <a:pt x="2900" y="955"/>
                  </a:lnTo>
                  <a:lnTo>
                    <a:pt x="2914" y="948"/>
                  </a:lnTo>
                  <a:lnTo>
                    <a:pt x="2921" y="948"/>
                  </a:lnTo>
                  <a:lnTo>
                    <a:pt x="2921" y="941"/>
                  </a:lnTo>
                  <a:lnTo>
                    <a:pt x="2921" y="935"/>
                  </a:lnTo>
                  <a:lnTo>
                    <a:pt x="2907" y="928"/>
                  </a:lnTo>
                  <a:lnTo>
                    <a:pt x="2907" y="921"/>
                  </a:lnTo>
                  <a:lnTo>
                    <a:pt x="2914" y="914"/>
                  </a:lnTo>
                  <a:lnTo>
                    <a:pt x="2927" y="914"/>
                  </a:lnTo>
                  <a:lnTo>
                    <a:pt x="2927" y="908"/>
                  </a:lnTo>
                  <a:lnTo>
                    <a:pt x="2941" y="901"/>
                  </a:lnTo>
                  <a:lnTo>
                    <a:pt x="2941" y="894"/>
                  </a:lnTo>
                  <a:lnTo>
                    <a:pt x="2934" y="881"/>
                  </a:lnTo>
                  <a:lnTo>
                    <a:pt x="2934" y="874"/>
                  </a:lnTo>
                  <a:lnTo>
                    <a:pt x="2941" y="867"/>
                  </a:lnTo>
                  <a:lnTo>
                    <a:pt x="2948" y="860"/>
                  </a:lnTo>
                  <a:lnTo>
                    <a:pt x="2955" y="853"/>
                  </a:lnTo>
                  <a:lnTo>
                    <a:pt x="2955" y="847"/>
                  </a:lnTo>
                  <a:lnTo>
                    <a:pt x="2955" y="840"/>
                  </a:lnTo>
                  <a:lnTo>
                    <a:pt x="2961" y="840"/>
                  </a:lnTo>
                  <a:lnTo>
                    <a:pt x="2968" y="833"/>
                  </a:lnTo>
                  <a:lnTo>
                    <a:pt x="2975" y="833"/>
                  </a:lnTo>
                  <a:lnTo>
                    <a:pt x="2968" y="826"/>
                  </a:lnTo>
                  <a:lnTo>
                    <a:pt x="2975" y="820"/>
                  </a:lnTo>
                  <a:lnTo>
                    <a:pt x="2975" y="826"/>
                  </a:lnTo>
                  <a:lnTo>
                    <a:pt x="2982" y="826"/>
                  </a:lnTo>
                  <a:lnTo>
                    <a:pt x="2982" y="820"/>
                  </a:lnTo>
                  <a:lnTo>
                    <a:pt x="2982" y="806"/>
                  </a:lnTo>
                  <a:lnTo>
                    <a:pt x="2988" y="799"/>
                  </a:lnTo>
                  <a:lnTo>
                    <a:pt x="2995" y="799"/>
                  </a:lnTo>
                  <a:lnTo>
                    <a:pt x="3002" y="786"/>
                  </a:lnTo>
                  <a:lnTo>
                    <a:pt x="3015" y="772"/>
                  </a:lnTo>
                  <a:lnTo>
                    <a:pt x="3015" y="766"/>
                  </a:lnTo>
                  <a:lnTo>
                    <a:pt x="3022" y="752"/>
                  </a:lnTo>
                  <a:lnTo>
                    <a:pt x="3029" y="745"/>
                  </a:lnTo>
                  <a:lnTo>
                    <a:pt x="3042" y="738"/>
                  </a:lnTo>
                  <a:lnTo>
                    <a:pt x="3029" y="718"/>
                  </a:lnTo>
                  <a:lnTo>
                    <a:pt x="3022" y="711"/>
                  </a:lnTo>
                  <a:lnTo>
                    <a:pt x="3015" y="711"/>
                  </a:lnTo>
                  <a:lnTo>
                    <a:pt x="3009" y="705"/>
                  </a:lnTo>
                  <a:lnTo>
                    <a:pt x="3002" y="698"/>
                  </a:lnTo>
                  <a:lnTo>
                    <a:pt x="2988" y="671"/>
                  </a:lnTo>
                  <a:lnTo>
                    <a:pt x="2961" y="644"/>
                  </a:lnTo>
                  <a:lnTo>
                    <a:pt x="2948" y="637"/>
                  </a:lnTo>
                  <a:lnTo>
                    <a:pt x="2927" y="630"/>
                  </a:lnTo>
                  <a:lnTo>
                    <a:pt x="2900" y="617"/>
                  </a:lnTo>
                  <a:lnTo>
                    <a:pt x="2894" y="617"/>
                  </a:lnTo>
                  <a:lnTo>
                    <a:pt x="2887" y="617"/>
                  </a:lnTo>
                  <a:lnTo>
                    <a:pt x="2866" y="617"/>
                  </a:lnTo>
                  <a:lnTo>
                    <a:pt x="2860" y="610"/>
                  </a:lnTo>
                  <a:lnTo>
                    <a:pt x="2853" y="610"/>
                  </a:lnTo>
                  <a:lnTo>
                    <a:pt x="2846" y="610"/>
                  </a:lnTo>
                  <a:lnTo>
                    <a:pt x="2839" y="610"/>
                  </a:lnTo>
                  <a:lnTo>
                    <a:pt x="2833" y="610"/>
                  </a:lnTo>
                  <a:lnTo>
                    <a:pt x="2833" y="603"/>
                  </a:lnTo>
                  <a:lnTo>
                    <a:pt x="2826" y="603"/>
                  </a:lnTo>
                  <a:lnTo>
                    <a:pt x="2819" y="610"/>
                  </a:lnTo>
                  <a:lnTo>
                    <a:pt x="2819" y="617"/>
                  </a:lnTo>
                  <a:lnTo>
                    <a:pt x="2812" y="623"/>
                  </a:lnTo>
                  <a:lnTo>
                    <a:pt x="2806" y="623"/>
                  </a:lnTo>
                  <a:lnTo>
                    <a:pt x="2785" y="637"/>
                  </a:lnTo>
                  <a:lnTo>
                    <a:pt x="2778" y="637"/>
                  </a:lnTo>
                  <a:lnTo>
                    <a:pt x="2765" y="630"/>
                  </a:lnTo>
                  <a:lnTo>
                    <a:pt x="2751" y="610"/>
                  </a:lnTo>
                  <a:lnTo>
                    <a:pt x="2745" y="603"/>
                  </a:lnTo>
                  <a:lnTo>
                    <a:pt x="2738" y="596"/>
                  </a:lnTo>
                  <a:lnTo>
                    <a:pt x="2731" y="589"/>
                  </a:lnTo>
                  <a:lnTo>
                    <a:pt x="2731" y="583"/>
                  </a:lnTo>
                  <a:lnTo>
                    <a:pt x="2738" y="583"/>
                  </a:lnTo>
                  <a:lnTo>
                    <a:pt x="2745" y="583"/>
                  </a:lnTo>
                  <a:lnTo>
                    <a:pt x="2745" y="576"/>
                  </a:lnTo>
                  <a:lnTo>
                    <a:pt x="2738" y="576"/>
                  </a:lnTo>
                  <a:lnTo>
                    <a:pt x="2738" y="569"/>
                  </a:lnTo>
                  <a:lnTo>
                    <a:pt x="2731" y="562"/>
                  </a:lnTo>
                  <a:lnTo>
                    <a:pt x="2738" y="562"/>
                  </a:lnTo>
                  <a:lnTo>
                    <a:pt x="2731" y="562"/>
                  </a:lnTo>
                  <a:lnTo>
                    <a:pt x="2738" y="556"/>
                  </a:lnTo>
                  <a:lnTo>
                    <a:pt x="2731" y="556"/>
                  </a:lnTo>
                  <a:lnTo>
                    <a:pt x="2731" y="542"/>
                  </a:lnTo>
                  <a:lnTo>
                    <a:pt x="2731" y="535"/>
                  </a:lnTo>
                  <a:lnTo>
                    <a:pt x="2724" y="535"/>
                  </a:lnTo>
                  <a:lnTo>
                    <a:pt x="2724" y="522"/>
                  </a:lnTo>
                  <a:lnTo>
                    <a:pt x="2731" y="522"/>
                  </a:lnTo>
                  <a:lnTo>
                    <a:pt x="2738" y="515"/>
                  </a:lnTo>
                  <a:lnTo>
                    <a:pt x="2738" y="508"/>
                  </a:lnTo>
                  <a:lnTo>
                    <a:pt x="2738" y="501"/>
                  </a:lnTo>
                  <a:lnTo>
                    <a:pt x="2738" y="495"/>
                  </a:lnTo>
                  <a:lnTo>
                    <a:pt x="2745" y="495"/>
                  </a:lnTo>
                  <a:lnTo>
                    <a:pt x="2745" y="481"/>
                  </a:lnTo>
                  <a:lnTo>
                    <a:pt x="2745" y="474"/>
                  </a:lnTo>
                  <a:lnTo>
                    <a:pt x="2745" y="468"/>
                  </a:lnTo>
                  <a:lnTo>
                    <a:pt x="2751" y="468"/>
                  </a:lnTo>
                  <a:lnTo>
                    <a:pt x="2745" y="461"/>
                  </a:lnTo>
                  <a:lnTo>
                    <a:pt x="2751" y="461"/>
                  </a:lnTo>
                  <a:lnTo>
                    <a:pt x="2751" y="454"/>
                  </a:lnTo>
                  <a:lnTo>
                    <a:pt x="2758" y="454"/>
                  </a:lnTo>
                  <a:lnTo>
                    <a:pt x="2758" y="447"/>
                  </a:lnTo>
                  <a:lnTo>
                    <a:pt x="2758" y="441"/>
                  </a:lnTo>
                  <a:lnTo>
                    <a:pt x="2758" y="427"/>
                  </a:lnTo>
                  <a:lnTo>
                    <a:pt x="2765" y="420"/>
                  </a:lnTo>
                  <a:lnTo>
                    <a:pt x="2765" y="413"/>
                  </a:lnTo>
                  <a:lnTo>
                    <a:pt x="2765" y="407"/>
                  </a:lnTo>
                  <a:lnTo>
                    <a:pt x="2765" y="400"/>
                  </a:lnTo>
                  <a:lnTo>
                    <a:pt x="2772" y="393"/>
                  </a:lnTo>
                  <a:lnTo>
                    <a:pt x="2772" y="386"/>
                  </a:lnTo>
                  <a:lnTo>
                    <a:pt x="2758" y="380"/>
                  </a:lnTo>
                  <a:lnTo>
                    <a:pt x="2724" y="373"/>
                  </a:lnTo>
                  <a:lnTo>
                    <a:pt x="2731" y="359"/>
                  </a:lnTo>
                  <a:lnTo>
                    <a:pt x="2738" y="359"/>
                  </a:lnTo>
                  <a:lnTo>
                    <a:pt x="2738" y="346"/>
                  </a:lnTo>
                  <a:lnTo>
                    <a:pt x="2751" y="325"/>
                  </a:lnTo>
                  <a:lnTo>
                    <a:pt x="2745" y="325"/>
                  </a:lnTo>
                  <a:lnTo>
                    <a:pt x="2751" y="325"/>
                  </a:lnTo>
                  <a:lnTo>
                    <a:pt x="2745" y="319"/>
                  </a:lnTo>
                  <a:lnTo>
                    <a:pt x="2751" y="319"/>
                  </a:lnTo>
                  <a:lnTo>
                    <a:pt x="2751" y="312"/>
                  </a:lnTo>
                  <a:lnTo>
                    <a:pt x="2751" y="305"/>
                  </a:lnTo>
                  <a:lnTo>
                    <a:pt x="2731" y="285"/>
                  </a:lnTo>
                  <a:lnTo>
                    <a:pt x="2724" y="285"/>
                  </a:lnTo>
                  <a:lnTo>
                    <a:pt x="2718" y="278"/>
                  </a:lnTo>
                  <a:lnTo>
                    <a:pt x="2718" y="285"/>
                  </a:lnTo>
                  <a:lnTo>
                    <a:pt x="2704" y="298"/>
                  </a:lnTo>
                  <a:lnTo>
                    <a:pt x="2697" y="298"/>
                  </a:lnTo>
                  <a:lnTo>
                    <a:pt x="2690" y="305"/>
                  </a:lnTo>
                  <a:lnTo>
                    <a:pt x="2684" y="305"/>
                  </a:lnTo>
                  <a:lnTo>
                    <a:pt x="2677" y="305"/>
                  </a:lnTo>
                  <a:lnTo>
                    <a:pt x="2623" y="312"/>
                  </a:lnTo>
                  <a:lnTo>
                    <a:pt x="2609" y="305"/>
                  </a:lnTo>
                  <a:lnTo>
                    <a:pt x="2596" y="305"/>
                  </a:lnTo>
                  <a:lnTo>
                    <a:pt x="2575" y="298"/>
                  </a:lnTo>
                  <a:lnTo>
                    <a:pt x="2562" y="264"/>
                  </a:lnTo>
                  <a:lnTo>
                    <a:pt x="2562" y="251"/>
                  </a:lnTo>
                  <a:lnTo>
                    <a:pt x="2555" y="244"/>
                  </a:lnTo>
                  <a:lnTo>
                    <a:pt x="2548" y="244"/>
                  </a:lnTo>
                  <a:lnTo>
                    <a:pt x="2541" y="244"/>
                  </a:lnTo>
                  <a:lnTo>
                    <a:pt x="2535" y="244"/>
                  </a:lnTo>
                  <a:lnTo>
                    <a:pt x="2528" y="237"/>
                  </a:lnTo>
                  <a:lnTo>
                    <a:pt x="2528" y="265"/>
                  </a:lnTo>
                  <a:lnTo>
                    <a:pt x="2514" y="292"/>
                  </a:lnTo>
                  <a:lnTo>
                    <a:pt x="2508" y="292"/>
                  </a:lnTo>
                  <a:lnTo>
                    <a:pt x="2501" y="298"/>
                  </a:lnTo>
                  <a:lnTo>
                    <a:pt x="2474" y="292"/>
                  </a:lnTo>
                  <a:lnTo>
                    <a:pt x="2460" y="298"/>
                  </a:lnTo>
                  <a:lnTo>
                    <a:pt x="2453" y="298"/>
                  </a:lnTo>
                  <a:lnTo>
                    <a:pt x="2440" y="292"/>
                  </a:lnTo>
                  <a:lnTo>
                    <a:pt x="2426" y="292"/>
                  </a:lnTo>
                  <a:lnTo>
                    <a:pt x="2420" y="285"/>
                  </a:lnTo>
                  <a:lnTo>
                    <a:pt x="2413" y="292"/>
                  </a:lnTo>
                  <a:lnTo>
                    <a:pt x="2406" y="278"/>
                  </a:lnTo>
                  <a:lnTo>
                    <a:pt x="2399" y="258"/>
                  </a:lnTo>
                  <a:lnTo>
                    <a:pt x="2386" y="258"/>
                  </a:lnTo>
                  <a:lnTo>
                    <a:pt x="2379" y="258"/>
                  </a:lnTo>
                  <a:lnTo>
                    <a:pt x="2372" y="265"/>
                  </a:lnTo>
                  <a:lnTo>
                    <a:pt x="2366" y="265"/>
                  </a:lnTo>
                  <a:lnTo>
                    <a:pt x="2359" y="278"/>
                  </a:lnTo>
                  <a:lnTo>
                    <a:pt x="2352" y="278"/>
                  </a:lnTo>
                  <a:lnTo>
                    <a:pt x="2332" y="278"/>
                  </a:lnTo>
                  <a:lnTo>
                    <a:pt x="2332" y="271"/>
                  </a:lnTo>
                  <a:lnTo>
                    <a:pt x="2325" y="271"/>
                  </a:lnTo>
                  <a:lnTo>
                    <a:pt x="2325" y="278"/>
                  </a:lnTo>
                  <a:lnTo>
                    <a:pt x="2318" y="278"/>
                  </a:lnTo>
                  <a:lnTo>
                    <a:pt x="2311" y="278"/>
                  </a:lnTo>
                  <a:lnTo>
                    <a:pt x="2298" y="278"/>
                  </a:lnTo>
                  <a:lnTo>
                    <a:pt x="2298" y="265"/>
                  </a:lnTo>
                  <a:lnTo>
                    <a:pt x="2291" y="251"/>
                  </a:lnTo>
                  <a:lnTo>
                    <a:pt x="2271" y="237"/>
                  </a:lnTo>
                  <a:lnTo>
                    <a:pt x="2264" y="237"/>
                  </a:lnTo>
                  <a:lnTo>
                    <a:pt x="2257" y="231"/>
                  </a:lnTo>
                  <a:lnTo>
                    <a:pt x="2250" y="231"/>
                  </a:lnTo>
                  <a:lnTo>
                    <a:pt x="2237" y="231"/>
                  </a:lnTo>
                  <a:lnTo>
                    <a:pt x="2237" y="244"/>
                  </a:lnTo>
                  <a:lnTo>
                    <a:pt x="2230" y="244"/>
                  </a:lnTo>
                  <a:lnTo>
                    <a:pt x="2217" y="237"/>
                  </a:lnTo>
                  <a:lnTo>
                    <a:pt x="2210" y="251"/>
                  </a:lnTo>
                  <a:lnTo>
                    <a:pt x="2210" y="258"/>
                  </a:lnTo>
                  <a:lnTo>
                    <a:pt x="2210" y="265"/>
                  </a:lnTo>
                  <a:lnTo>
                    <a:pt x="2210" y="271"/>
                  </a:lnTo>
                  <a:lnTo>
                    <a:pt x="2203" y="278"/>
                  </a:lnTo>
                  <a:lnTo>
                    <a:pt x="2210" y="278"/>
                  </a:lnTo>
                  <a:lnTo>
                    <a:pt x="2203" y="285"/>
                  </a:lnTo>
                  <a:lnTo>
                    <a:pt x="2210" y="285"/>
                  </a:lnTo>
                  <a:lnTo>
                    <a:pt x="2210" y="292"/>
                  </a:lnTo>
                  <a:lnTo>
                    <a:pt x="2217" y="305"/>
                  </a:lnTo>
                  <a:lnTo>
                    <a:pt x="2210" y="305"/>
                  </a:lnTo>
                  <a:lnTo>
                    <a:pt x="2217" y="312"/>
                  </a:lnTo>
                  <a:lnTo>
                    <a:pt x="2210" y="319"/>
                  </a:lnTo>
                  <a:lnTo>
                    <a:pt x="2210" y="325"/>
                  </a:lnTo>
                  <a:lnTo>
                    <a:pt x="2203" y="325"/>
                  </a:lnTo>
                  <a:lnTo>
                    <a:pt x="2203" y="332"/>
                  </a:lnTo>
                  <a:lnTo>
                    <a:pt x="2196" y="353"/>
                  </a:lnTo>
                  <a:lnTo>
                    <a:pt x="2190" y="353"/>
                  </a:lnTo>
                  <a:lnTo>
                    <a:pt x="2183" y="353"/>
                  </a:lnTo>
                  <a:lnTo>
                    <a:pt x="2176" y="359"/>
                  </a:lnTo>
                  <a:lnTo>
                    <a:pt x="2162" y="366"/>
                  </a:lnTo>
                  <a:lnTo>
                    <a:pt x="2156" y="366"/>
                  </a:lnTo>
                  <a:lnTo>
                    <a:pt x="2142" y="366"/>
                  </a:lnTo>
                  <a:lnTo>
                    <a:pt x="2129" y="373"/>
                  </a:lnTo>
                  <a:lnTo>
                    <a:pt x="2122" y="380"/>
                  </a:lnTo>
                  <a:lnTo>
                    <a:pt x="2102" y="380"/>
                  </a:lnTo>
                  <a:lnTo>
                    <a:pt x="2095" y="386"/>
                  </a:lnTo>
                  <a:lnTo>
                    <a:pt x="2088" y="393"/>
                  </a:lnTo>
                  <a:lnTo>
                    <a:pt x="2088" y="386"/>
                  </a:lnTo>
                  <a:lnTo>
                    <a:pt x="2075" y="386"/>
                  </a:lnTo>
                  <a:lnTo>
                    <a:pt x="2068" y="386"/>
                  </a:lnTo>
                  <a:lnTo>
                    <a:pt x="2054" y="393"/>
                  </a:lnTo>
                  <a:lnTo>
                    <a:pt x="2047" y="380"/>
                  </a:lnTo>
                  <a:lnTo>
                    <a:pt x="2027" y="386"/>
                  </a:lnTo>
                  <a:lnTo>
                    <a:pt x="2027" y="393"/>
                  </a:lnTo>
                  <a:lnTo>
                    <a:pt x="2020" y="400"/>
                  </a:lnTo>
                  <a:lnTo>
                    <a:pt x="2020" y="407"/>
                  </a:lnTo>
                  <a:lnTo>
                    <a:pt x="2014" y="407"/>
                  </a:lnTo>
                  <a:lnTo>
                    <a:pt x="2014" y="413"/>
                  </a:lnTo>
                  <a:lnTo>
                    <a:pt x="2007" y="420"/>
                  </a:lnTo>
                  <a:lnTo>
                    <a:pt x="2000" y="420"/>
                  </a:lnTo>
                  <a:lnTo>
                    <a:pt x="1993" y="427"/>
                  </a:lnTo>
                  <a:lnTo>
                    <a:pt x="1993" y="420"/>
                  </a:lnTo>
                  <a:lnTo>
                    <a:pt x="2000" y="413"/>
                  </a:lnTo>
                  <a:lnTo>
                    <a:pt x="1993" y="407"/>
                  </a:lnTo>
                  <a:lnTo>
                    <a:pt x="2000" y="400"/>
                  </a:lnTo>
                  <a:lnTo>
                    <a:pt x="1993" y="400"/>
                  </a:lnTo>
                  <a:lnTo>
                    <a:pt x="1980" y="386"/>
                  </a:lnTo>
                  <a:lnTo>
                    <a:pt x="1980" y="380"/>
                  </a:lnTo>
                  <a:lnTo>
                    <a:pt x="1980" y="373"/>
                  </a:lnTo>
                  <a:lnTo>
                    <a:pt x="1980" y="366"/>
                  </a:lnTo>
                  <a:lnTo>
                    <a:pt x="1973" y="359"/>
                  </a:lnTo>
                  <a:lnTo>
                    <a:pt x="1966" y="359"/>
                  </a:lnTo>
                  <a:lnTo>
                    <a:pt x="1959" y="359"/>
                  </a:lnTo>
                  <a:lnTo>
                    <a:pt x="1946" y="359"/>
                  </a:lnTo>
                  <a:lnTo>
                    <a:pt x="1946" y="353"/>
                  </a:lnTo>
                  <a:lnTo>
                    <a:pt x="1932" y="353"/>
                  </a:lnTo>
                  <a:lnTo>
                    <a:pt x="1926" y="353"/>
                  </a:lnTo>
                  <a:lnTo>
                    <a:pt x="1926" y="359"/>
                  </a:lnTo>
                  <a:lnTo>
                    <a:pt x="1926" y="366"/>
                  </a:lnTo>
                  <a:lnTo>
                    <a:pt x="1932" y="373"/>
                  </a:lnTo>
                  <a:lnTo>
                    <a:pt x="1919" y="380"/>
                  </a:lnTo>
                  <a:lnTo>
                    <a:pt x="1899" y="386"/>
                  </a:lnTo>
                  <a:lnTo>
                    <a:pt x="1892" y="386"/>
                  </a:lnTo>
                  <a:lnTo>
                    <a:pt x="1892" y="393"/>
                  </a:lnTo>
                  <a:lnTo>
                    <a:pt x="1885" y="386"/>
                  </a:lnTo>
                  <a:lnTo>
                    <a:pt x="1871" y="393"/>
                  </a:lnTo>
                  <a:lnTo>
                    <a:pt x="1851" y="386"/>
                  </a:lnTo>
                  <a:lnTo>
                    <a:pt x="1838" y="393"/>
                  </a:lnTo>
                  <a:lnTo>
                    <a:pt x="1838" y="386"/>
                  </a:lnTo>
                  <a:lnTo>
                    <a:pt x="1838" y="373"/>
                  </a:lnTo>
                  <a:lnTo>
                    <a:pt x="1844" y="373"/>
                  </a:lnTo>
                  <a:lnTo>
                    <a:pt x="1844" y="366"/>
                  </a:lnTo>
                  <a:lnTo>
                    <a:pt x="1851" y="359"/>
                  </a:lnTo>
                  <a:lnTo>
                    <a:pt x="1851" y="353"/>
                  </a:lnTo>
                  <a:lnTo>
                    <a:pt x="1851" y="346"/>
                  </a:lnTo>
                  <a:lnTo>
                    <a:pt x="1858" y="346"/>
                  </a:lnTo>
                  <a:lnTo>
                    <a:pt x="1865" y="339"/>
                  </a:lnTo>
                  <a:lnTo>
                    <a:pt x="1865" y="332"/>
                  </a:lnTo>
                  <a:lnTo>
                    <a:pt x="1858" y="339"/>
                  </a:lnTo>
                  <a:lnTo>
                    <a:pt x="1858" y="332"/>
                  </a:lnTo>
                  <a:lnTo>
                    <a:pt x="1844" y="339"/>
                  </a:lnTo>
                  <a:lnTo>
                    <a:pt x="1838" y="332"/>
                  </a:lnTo>
                  <a:lnTo>
                    <a:pt x="1831" y="332"/>
                  </a:lnTo>
                  <a:lnTo>
                    <a:pt x="1824" y="332"/>
                  </a:lnTo>
                  <a:lnTo>
                    <a:pt x="1804" y="332"/>
                  </a:lnTo>
                  <a:lnTo>
                    <a:pt x="1797" y="325"/>
                  </a:lnTo>
                  <a:lnTo>
                    <a:pt x="1790" y="319"/>
                  </a:lnTo>
                  <a:lnTo>
                    <a:pt x="1783" y="319"/>
                  </a:lnTo>
                  <a:lnTo>
                    <a:pt x="1777" y="305"/>
                  </a:lnTo>
                  <a:lnTo>
                    <a:pt x="1770" y="298"/>
                  </a:lnTo>
                  <a:lnTo>
                    <a:pt x="1763" y="298"/>
                  </a:lnTo>
                  <a:lnTo>
                    <a:pt x="1736" y="312"/>
                  </a:lnTo>
                  <a:lnTo>
                    <a:pt x="1729" y="312"/>
                  </a:lnTo>
                  <a:lnTo>
                    <a:pt x="1722" y="312"/>
                  </a:lnTo>
                  <a:lnTo>
                    <a:pt x="1722" y="305"/>
                  </a:lnTo>
                  <a:lnTo>
                    <a:pt x="1716" y="305"/>
                  </a:lnTo>
                  <a:lnTo>
                    <a:pt x="1702" y="319"/>
                  </a:lnTo>
                  <a:lnTo>
                    <a:pt x="1689" y="319"/>
                  </a:lnTo>
                  <a:lnTo>
                    <a:pt x="1682" y="325"/>
                  </a:lnTo>
                  <a:lnTo>
                    <a:pt x="1675" y="325"/>
                  </a:lnTo>
                  <a:lnTo>
                    <a:pt x="1655" y="325"/>
                  </a:lnTo>
                  <a:lnTo>
                    <a:pt x="1641" y="325"/>
                  </a:lnTo>
                  <a:lnTo>
                    <a:pt x="1641" y="339"/>
                  </a:lnTo>
                  <a:lnTo>
                    <a:pt x="1634" y="346"/>
                  </a:lnTo>
                  <a:lnTo>
                    <a:pt x="1628" y="346"/>
                  </a:lnTo>
                  <a:lnTo>
                    <a:pt x="1621" y="346"/>
                  </a:lnTo>
                  <a:lnTo>
                    <a:pt x="1621" y="353"/>
                  </a:lnTo>
                  <a:lnTo>
                    <a:pt x="1614" y="359"/>
                  </a:lnTo>
                  <a:lnTo>
                    <a:pt x="1607" y="353"/>
                  </a:lnTo>
                  <a:lnTo>
                    <a:pt x="1601" y="346"/>
                  </a:lnTo>
                  <a:lnTo>
                    <a:pt x="1607" y="339"/>
                  </a:lnTo>
                  <a:lnTo>
                    <a:pt x="1607" y="319"/>
                  </a:lnTo>
                  <a:lnTo>
                    <a:pt x="1607" y="292"/>
                  </a:lnTo>
                  <a:lnTo>
                    <a:pt x="1614" y="278"/>
                  </a:lnTo>
                  <a:lnTo>
                    <a:pt x="1614" y="271"/>
                  </a:lnTo>
                  <a:lnTo>
                    <a:pt x="1607" y="271"/>
                  </a:lnTo>
                  <a:lnTo>
                    <a:pt x="1594" y="264"/>
                  </a:lnTo>
                  <a:lnTo>
                    <a:pt x="1594" y="271"/>
                  </a:lnTo>
                  <a:lnTo>
                    <a:pt x="1587" y="292"/>
                  </a:lnTo>
                  <a:lnTo>
                    <a:pt x="1580" y="319"/>
                  </a:lnTo>
                  <a:lnTo>
                    <a:pt x="1573" y="319"/>
                  </a:lnTo>
                  <a:lnTo>
                    <a:pt x="1567" y="325"/>
                  </a:lnTo>
                  <a:lnTo>
                    <a:pt x="1560" y="325"/>
                  </a:lnTo>
                  <a:lnTo>
                    <a:pt x="1553" y="332"/>
                  </a:lnTo>
                  <a:lnTo>
                    <a:pt x="1546" y="325"/>
                  </a:lnTo>
                  <a:lnTo>
                    <a:pt x="1533" y="325"/>
                  </a:lnTo>
                  <a:lnTo>
                    <a:pt x="1526" y="325"/>
                  </a:lnTo>
                  <a:lnTo>
                    <a:pt x="1519" y="332"/>
                  </a:lnTo>
                  <a:lnTo>
                    <a:pt x="1519" y="339"/>
                  </a:lnTo>
                  <a:lnTo>
                    <a:pt x="1512" y="339"/>
                  </a:lnTo>
                  <a:lnTo>
                    <a:pt x="1512" y="346"/>
                  </a:lnTo>
                  <a:lnTo>
                    <a:pt x="1506" y="353"/>
                  </a:lnTo>
                  <a:lnTo>
                    <a:pt x="1499" y="366"/>
                  </a:lnTo>
                  <a:lnTo>
                    <a:pt x="1492" y="373"/>
                  </a:lnTo>
                  <a:lnTo>
                    <a:pt x="1479" y="373"/>
                  </a:lnTo>
                  <a:lnTo>
                    <a:pt x="1472" y="373"/>
                  </a:lnTo>
                  <a:lnTo>
                    <a:pt x="1472" y="380"/>
                  </a:lnTo>
                  <a:lnTo>
                    <a:pt x="1465" y="380"/>
                  </a:lnTo>
                  <a:lnTo>
                    <a:pt x="1458" y="380"/>
                  </a:lnTo>
                  <a:lnTo>
                    <a:pt x="1458" y="386"/>
                  </a:lnTo>
                  <a:lnTo>
                    <a:pt x="1452" y="386"/>
                  </a:lnTo>
                  <a:lnTo>
                    <a:pt x="1445" y="386"/>
                  </a:lnTo>
                  <a:lnTo>
                    <a:pt x="1438" y="386"/>
                  </a:lnTo>
                  <a:lnTo>
                    <a:pt x="1431" y="393"/>
                  </a:lnTo>
                  <a:lnTo>
                    <a:pt x="1431" y="386"/>
                  </a:lnTo>
                  <a:lnTo>
                    <a:pt x="1424" y="393"/>
                  </a:lnTo>
                  <a:lnTo>
                    <a:pt x="1418" y="393"/>
                  </a:lnTo>
                  <a:lnTo>
                    <a:pt x="1418" y="386"/>
                  </a:lnTo>
                  <a:lnTo>
                    <a:pt x="1411" y="386"/>
                  </a:lnTo>
                  <a:lnTo>
                    <a:pt x="1404" y="386"/>
                  </a:lnTo>
                  <a:lnTo>
                    <a:pt x="1397" y="393"/>
                  </a:lnTo>
                  <a:lnTo>
                    <a:pt x="1377" y="380"/>
                  </a:lnTo>
                  <a:lnTo>
                    <a:pt x="1363" y="380"/>
                  </a:lnTo>
                  <a:lnTo>
                    <a:pt x="1370" y="332"/>
                  </a:lnTo>
                  <a:lnTo>
                    <a:pt x="1370" y="325"/>
                  </a:lnTo>
                  <a:lnTo>
                    <a:pt x="1363" y="312"/>
                  </a:lnTo>
                  <a:lnTo>
                    <a:pt x="1357" y="312"/>
                  </a:lnTo>
                  <a:lnTo>
                    <a:pt x="1350" y="312"/>
                  </a:lnTo>
                  <a:lnTo>
                    <a:pt x="1336" y="312"/>
                  </a:lnTo>
                  <a:lnTo>
                    <a:pt x="1336" y="305"/>
                  </a:lnTo>
                  <a:lnTo>
                    <a:pt x="1343" y="305"/>
                  </a:lnTo>
                  <a:lnTo>
                    <a:pt x="1336" y="305"/>
                  </a:lnTo>
                  <a:lnTo>
                    <a:pt x="1343" y="298"/>
                  </a:lnTo>
                  <a:lnTo>
                    <a:pt x="1336" y="292"/>
                  </a:lnTo>
                  <a:lnTo>
                    <a:pt x="1330" y="285"/>
                  </a:lnTo>
                  <a:lnTo>
                    <a:pt x="1330" y="278"/>
                  </a:lnTo>
                  <a:lnTo>
                    <a:pt x="1330" y="265"/>
                  </a:lnTo>
                  <a:lnTo>
                    <a:pt x="1336" y="258"/>
                  </a:lnTo>
                  <a:lnTo>
                    <a:pt x="1343" y="237"/>
                  </a:lnTo>
                  <a:lnTo>
                    <a:pt x="1363" y="224"/>
                  </a:lnTo>
                  <a:lnTo>
                    <a:pt x="1363" y="217"/>
                  </a:lnTo>
                  <a:lnTo>
                    <a:pt x="1370" y="210"/>
                  </a:lnTo>
                  <a:lnTo>
                    <a:pt x="1377" y="197"/>
                  </a:lnTo>
                  <a:lnTo>
                    <a:pt x="1377" y="190"/>
                  </a:lnTo>
                  <a:lnTo>
                    <a:pt x="1397" y="183"/>
                  </a:lnTo>
                  <a:lnTo>
                    <a:pt x="1411" y="170"/>
                  </a:lnTo>
                  <a:lnTo>
                    <a:pt x="1411" y="163"/>
                  </a:lnTo>
                  <a:lnTo>
                    <a:pt x="1418" y="170"/>
                  </a:lnTo>
                  <a:lnTo>
                    <a:pt x="1424" y="163"/>
                  </a:lnTo>
                  <a:lnTo>
                    <a:pt x="1431" y="163"/>
                  </a:lnTo>
                  <a:lnTo>
                    <a:pt x="1438" y="163"/>
                  </a:lnTo>
                  <a:lnTo>
                    <a:pt x="1445" y="156"/>
                  </a:lnTo>
                  <a:lnTo>
                    <a:pt x="1452" y="143"/>
                  </a:lnTo>
                  <a:lnTo>
                    <a:pt x="1452" y="122"/>
                  </a:lnTo>
                  <a:lnTo>
                    <a:pt x="1445" y="116"/>
                  </a:lnTo>
                  <a:lnTo>
                    <a:pt x="1438" y="95"/>
                  </a:lnTo>
                  <a:lnTo>
                    <a:pt x="1431" y="88"/>
                  </a:lnTo>
                  <a:lnTo>
                    <a:pt x="1424" y="82"/>
                  </a:lnTo>
                  <a:lnTo>
                    <a:pt x="1418" y="82"/>
                  </a:lnTo>
                  <a:lnTo>
                    <a:pt x="1404" y="88"/>
                  </a:lnTo>
                  <a:lnTo>
                    <a:pt x="1397" y="82"/>
                  </a:lnTo>
                  <a:lnTo>
                    <a:pt x="1391" y="82"/>
                  </a:lnTo>
                  <a:lnTo>
                    <a:pt x="1377" y="95"/>
                  </a:lnTo>
                  <a:lnTo>
                    <a:pt x="1370" y="95"/>
                  </a:lnTo>
                  <a:lnTo>
                    <a:pt x="1363" y="82"/>
                  </a:lnTo>
                  <a:lnTo>
                    <a:pt x="1363" y="68"/>
                  </a:lnTo>
                  <a:lnTo>
                    <a:pt x="1363" y="61"/>
                  </a:lnTo>
                  <a:lnTo>
                    <a:pt x="1363" y="21"/>
                  </a:lnTo>
                  <a:lnTo>
                    <a:pt x="1363" y="14"/>
                  </a:lnTo>
                  <a:lnTo>
                    <a:pt x="1363" y="7"/>
                  </a:lnTo>
                  <a:lnTo>
                    <a:pt x="1370" y="7"/>
                  </a:lnTo>
                  <a:lnTo>
                    <a:pt x="1363" y="7"/>
                  </a:lnTo>
                  <a:lnTo>
                    <a:pt x="1357" y="0"/>
                  </a:lnTo>
                  <a:lnTo>
                    <a:pt x="1350" y="7"/>
                  </a:lnTo>
                  <a:lnTo>
                    <a:pt x="1343" y="14"/>
                  </a:lnTo>
                  <a:lnTo>
                    <a:pt x="1336" y="14"/>
                  </a:lnTo>
                  <a:lnTo>
                    <a:pt x="1330" y="14"/>
                  </a:lnTo>
                  <a:lnTo>
                    <a:pt x="1323" y="7"/>
                  </a:lnTo>
                  <a:lnTo>
                    <a:pt x="1309" y="14"/>
                  </a:lnTo>
                  <a:lnTo>
                    <a:pt x="1309" y="21"/>
                  </a:lnTo>
                  <a:lnTo>
                    <a:pt x="1309" y="28"/>
                  </a:lnTo>
                  <a:lnTo>
                    <a:pt x="1303" y="28"/>
                  </a:lnTo>
                  <a:lnTo>
                    <a:pt x="1296" y="28"/>
                  </a:lnTo>
                  <a:lnTo>
                    <a:pt x="1282" y="34"/>
                  </a:lnTo>
                  <a:lnTo>
                    <a:pt x="1275" y="34"/>
                  </a:lnTo>
                  <a:lnTo>
                    <a:pt x="1275" y="41"/>
                  </a:lnTo>
                  <a:lnTo>
                    <a:pt x="1269" y="41"/>
                  </a:lnTo>
                  <a:lnTo>
                    <a:pt x="1255" y="48"/>
                  </a:lnTo>
                  <a:lnTo>
                    <a:pt x="1255" y="41"/>
                  </a:lnTo>
                  <a:lnTo>
                    <a:pt x="1248" y="48"/>
                  </a:lnTo>
                  <a:lnTo>
                    <a:pt x="1248" y="61"/>
                  </a:lnTo>
                  <a:lnTo>
                    <a:pt x="1242" y="68"/>
                  </a:lnTo>
                  <a:lnTo>
                    <a:pt x="1235" y="61"/>
                  </a:lnTo>
                  <a:lnTo>
                    <a:pt x="1221" y="61"/>
                  </a:lnTo>
                  <a:lnTo>
                    <a:pt x="1208" y="61"/>
                  </a:lnTo>
                  <a:lnTo>
                    <a:pt x="1201" y="75"/>
                  </a:lnTo>
                  <a:lnTo>
                    <a:pt x="1194" y="75"/>
                  </a:lnTo>
                  <a:lnTo>
                    <a:pt x="1187" y="68"/>
                  </a:lnTo>
                  <a:lnTo>
                    <a:pt x="1181" y="68"/>
                  </a:lnTo>
                  <a:lnTo>
                    <a:pt x="1167" y="75"/>
                  </a:lnTo>
                  <a:lnTo>
                    <a:pt x="1160" y="75"/>
                  </a:lnTo>
                  <a:lnTo>
                    <a:pt x="1147" y="61"/>
                  </a:lnTo>
                  <a:lnTo>
                    <a:pt x="1140" y="61"/>
                  </a:lnTo>
                  <a:lnTo>
                    <a:pt x="1120" y="61"/>
                  </a:lnTo>
                  <a:lnTo>
                    <a:pt x="1113" y="61"/>
                  </a:lnTo>
                  <a:lnTo>
                    <a:pt x="1099" y="61"/>
                  </a:lnTo>
                  <a:lnTo>
                    <a:pt x="1072" y="61"/>
                  </a:lnTo>
                  <a:lnTo>
                    <a:pt x="1072" y="68"/>
                  </a:lnTo>
                  <a:lnTo>
                    <a:pt x="1079" y="75"/>
                  </a:lnTo>
                  <a:lnTo>
                    <a:pt x="1059" y="88"/>
                  </a:lnTo>
                  <a:lnTo>
                    <a:pt x="1052" y="88"/>
                  </a:lnTo>
                  <a:lnTo>
                    <a:pt x="1045" y="88"/>
                  </a:lnTo>
                  <a:lnTo>
                    <a:pt x="1032" y="88"/>
                  </a:lnTo>
                  <a:lnTo>
                    <a:pt x="1018" y="88"/>
                  </a:lnTo>
                  <a:lnTo>
                    <a:pt x="984" y="88"/>
                  </a:lnTo>
                  <a:lnTo>
                    <a:pt x="977" y="95"/>
                  </a:lnTo>
                  <a:lnTo>
                    <a:pt x="971" y="102"/>
                  </a:lnTo>
                  <a:lnTo>
                    <a:pt x="964" y="109"/>
                  </a:lnTo>
                  <a:lnTo>
                    <a:pt x="957" y="116"/>
                  </a:lnTo>
                  <a:lnTo>
                    <a:pt x="957" y="122"/>
                  </a:lnTo>
                  <a:lnTo>
                    <a:pt x="957" y="143"/>
                  </a:lnTo>
                  <a:lnTo>
                    <a:pt x="937" y="156"/>
                  </a:lnTo>
                  <a:lnTo>
                    <a:pt x="930" y="156"/>
                  </a:lnTo>
                  <a:lnTo>
                    <a:pt x="923" y="163"/>
                  </a:lnTo>
                  <a:lnTo>
                    <a:pt x="910" y="163"/>
                  </a:lnTo>
                  <a:lnTo>
                    <a:pt x="896" y="170"/>
                  </a:lnTo>
                  <a:lnTo>
                    <a:pt x="883" y="183"/>
                  </a:lnTo>
                  <a:lnTo>
                    <a:pt x="876" y="190"/>
                  </a:lnTo>
                  <a:lnTo>
                    <a:pt x="883" y="197"/>
                  </a:lnTo>
                  <a:lnTo>
                    <a:pt x="876" y="204"/>
                  </a:lnTo>
                  <a:lnTo>
                    <a:pt x="869" y="210"/>
                  </a:lnTo>
                  <a:lnTo>
                    <a:pt x="856" y="224"/>
                  </a:lnTo>
                  <a:lnTo>
                    <a:pt x="842" y="231"/>
                  </a:lnTo>
                  <a:lnTo>
                    <a:pt x="808" y="244"/>
                  </a:lnTo>
                  <a:lnTo>
                    <a:pt x="801" y="251"/>
                  </a:lnTo>
                  <a:lnTo>
                    <a:pt x="795" y="262"/>
                  </a:lnTo>
                  <a:cubicBezTo>
                    <a:pt x="750" y="301"/>
                    <a:pt x="756" y="338"/>
                    <a:pt x="743" y="414"/>
                  </a:cubicBezTo>
                  <a:cubicBezTo>
                    <a:pt x="756" y="446"/>
                    <a:pt x="800" y="452"/>
                    <a:pt x="827" y="472"/>
                  </a:cubicBezTo>
                  <a:cubicBezTo>
                    <a:pt x="827" y="482"/>
                    <a:pt x="806" y="498"/>
                    <a:pt x="803" y="509"/>
                  </a:cubicBezTo>
                  <a:cubicBezTo>
                    <a:pt x="793" y="544"/>
                    <a:pt x="830" y="602"/>
                    <a:pt x="828" y="660"/>
                  </a:cubicBezTo>
                  <a:cubicBezTo>
                    <a:pt x="827" y="678"/>
                    <a:pt x="813" y="681"/>
                    <a:pt x="814" y="698"/>
                  </a:cubicBezTo>
                  <a:cubicBezTo>
                    <a:pt x="815" y="713"/>
                    <a:pt x="829" y="723"/>
                    <a:pt x="830" y="740"/>
                  </a:cubicBezTo>
                  <a:cubicBezTo>
                    <a:pt x="831" y="759"/>
                    <a:pt x="823" y="779"/>
                    <a:pt x="824" y="798"/>
                  </a:cubicBezTo>
                  <a:cubicBezTo>
                    <a:pt x="827" y="830"/>
                    <a:pt x="848" y="859"/>
                    <a:pt x="854" y="900"/>
                  </a:cubicBezTo>
                  <a:cubicBezTo>
                    <a:pt x="854" y="898"/>
                    <a:pt x="842" y="909"/>
                    <a:pt x="842" y="919"/>
                  </a:cubicBezTo>
                  <a:cubicBezTo>
                    <a:pt x="842" y="929"/>
                    <a:pt x="857" y="946"/>
                    <a:pt x="858" y="960"/>
                  </a:cubicBezTo>
                  <a:cubicBezTo>
                    <a:pt x="861" y="1008"/>
                    <a:pt x="861" y="1020"/>
                    <a:pt x="869" y="1050"/>
                  </a:cubicBezTo>
                  <a:cubicBezTo>
                    <a:pt x="879" y="1084"/>
                    <a:pt x="873" y="1113"/>
                    <a:pt x="879" y="1150"/>
                  </a:cubicBezTo>
                  <a:cubicBezTo>
                    <a:pt x="880" y="1153"/>
                    <a:pt x="896" y="1166"/>
                    <a:pt x="897" y="1171"/>
                  </a:cubicBezTo>
                  <a:cubicBezTo>
                    <a:pt x="897" y="1183"/>
                    <a:pt x="881" y="1184"/>
                    <a:pt x="884" y="1200"/>
                  </a:cubicBezTo>
                  <a:cubicBezTo>
                    <a:pt x="884" y="1202"/>
                    <a:pt x="901" y="1208"/>
                    <a:pt x="903" y="1211"/>
                  </a:cubicBezTo>
                  <a:cubicBezTo>
                    <a:pt x="904" y="1214"/>
                    <a:pt x="904" y="1217"/>
                    <a:pt x="905" y="1219"/>
                  </a:cubicBezTo>
                  <a:lnTo>
                    <a:pt x="874" y="1327"/>
                  </a:lnTo>
                  <a:cubicBezTo>
                    <a:pt x="884" y="1359"/>
                    <a:pt x="872" y="1406"/>
                    <a:pt x="853" y="1434"/>
                  </a:cubicBezTo>
                  <a:cubicBezTo>
                    <a:pt x="883" y="1436"/>
                    <a:pt x="902" y="1448"/>
                    <a:pt x="909" y="1469"/>
                  </a:cubicBezTo>
                  <a:cubicBezTo>
                    <a:pt x="879" y="1480"/>
                    <a:pt x="881" y="1529"/>
                    <a:pt x="853" y="1543"/>
                  </a:cubicBezTo>
                  <a:cubicBezTo>
                    <a:pt x="869" y="1562"/>
                    <a:pt x="923" y="1551"/>
                    <a:pt x="928" y="1580"/>
                  </a:cubicBezTo>
                  <a:cubicBezTo>
                    <a:pt x="897" y="1605"/>
                    <a:pt x="944" y="1612"/>
                    <a:pt x="931" y="1649"/>
                  </a:cubicBezTo>
                  <a:cubicBezTo>
                    <a:pt x="890" y="1648"/>
                    <a:pt x="894" y="1633"/>
                    <a:pt x="862" y="1642"/>
                  </a:cubicBezTo>
                  <a:cubicBezTo>
                    <a:pt x="839" y="1662"/>
                    <a:pt x="847" y="1719"/>
                    <a:pt x="815" y="1727"/>
                  </a:cubicBezTo>
                  <a:cubicBezTo>
                    <a:pt x="814" y="1709"/>
                    <a:pt x="829" y="1679"/>
                    <a:pt x="799" y="1686"/>
                  </a:cubicBezTo>
                  <a:cubicBezTo>
                    <a:pt x="778" y="1722"/>
                    <a:pt x="746" y="1806"/>
                    <a:pt x="747" y="1803"/>
                  </a:cubicBezTo>
                  <a:lnTo>
                    <a:pt x="644" y="2094"/>
                  </a:lnTo>
                  <a:cubicBezTo>
                    <a:pt x="634" y="2104"/>
                    <a:pt x="623" y="2114"/>
                    <a:pt x="617" y="2133"/>
                  </a:cubicBezTo>
                  <a:cubicBezTo>
                    <a:pt x="617" y="2132"/>
                    <a:pt x="626" y="2150"/>
                    <a:pt x="614" y="2162"/>
                  </a:cubicBezTo>
                  <a:cubicBezTo>
                    <a:pt x="617" y="2163"/>
                    <a:pt x="623" y="2182"/>
                    <a:pt x="625" y="2185"/>
                  </a:cubicBezTo>
                  <a:cubicBezTo>
                    <a:pt x="649" y="2201"/>
                    <a:pt x="699" y="2191"/>
                    <a:pt x="696" y="2230"/>
                  </a:cubicBezTo>
                  <a:cubicBezTo>
                    <a:pt x="696" y="2251"/>
                    <a:pt x="661" y="2230"/>
                    <a:pt x="646" y="2234"/>
                  </a:cubicBezTo>
                  <a:cubicBezTo>
                    <a:pt x="651" y="2276"/>
                    <a:pt x="612" y="2299"/>
                    <a:pt x="596" y="2338"/>
                  </a:cubicBezTo>
                  <a:cubicBezTo>
                    <a:pt x="585" y="2366"/>
                    <a:pt x="588" y="2403"/>
                    <a:pt x="577" y="2435"/>
                  </a:cubicBezTo>
                  <a:cubicBezTo>
                    <a:pt x="563" y="2477"/>
                    <a:pt x="527" y="2520"/>
                    <a:pt x="516" y="2548"/>
                  </a:cubicBezTo>
                  <a:cubicBezTo>
                    <a:pt x="506" y="2577"/>
                    <a:pt x="510" y="2608"/>
                    <a:pt x="498" y="2635"/>
                  </a:cubicBezTo>
                  <a:cubicBezTo>
                    <a:pt x="493" y="2648"/>
                    <a:pt x="471" y="2652"/>
                    <a:pt x="466" y="2662"/>
                  </a:cubicBezTo>
                  <a:cubicBezTo>
                    <a:pt x="462" y="2668"/>
                    <a:pt x="465" y="2713"/>
                    <a:pt x="457" y="2722"/>
                  </a:cubicBezTo>
                  <a:cubicBezTo>
                    <a:pt x="427" y="2754"/>
                    <a:pt x="422" y="2841"/>
                    <a:pt x="433" y="2868"/>
                  </a:cubicBezTo>
                  <a:cubicBezTo>
                    <a:pt x="390" y="2907"/>
                    <a:pt x="335" y="2938"/>
                    <a:pt x="313" y="2990"/>
                  </a:cubicBezTo>
                  <a:cubicBezTo>
                    <a:pt x="296" y="3020"/>
                    <a:pt x="325" y="3045"/>
                    <a:pt x="300" y="3052"/>
                  </a:cubicBezTo>
                  <a:cubicBezTo>
                    <a:pt x="262" y="3059"/>
                    <a:pt x="277" y="3035"/>
                    <a:pt x="260" y="3024"/>
                  </a:cubicBezTo>
                  <a:cubicBezTo>
                    <a:pt x="251" y="3050"/>
                    <a:pt x="237" y="3066"/>
                    <a:pt x="221" y="3083"/>
                  </a:cubicBezTo>
                  <a:cubicBezTo>
                    <a:pt x="178" y="3074"/>
                    <a:pt x="170" y="3095"/>
                    <a:pt x="142" y="3078"/>
                  </a:cubicBezTo>
                  <a:cubicBezTo>
                    <a:pt x="121" y="3104"/>
                    <a:pt x="165" y="3113"/>
                    <a:pt x="171" y="3124"/>
                  </a:cubicBezTo>
                  <a:cubicBezTo>
                    <a:pt x="190" y="3161"/>
                    <a:pt x="179" y="3248"/>
                    <a:pt x="161" y="3298"/>
                  </a:cubicBezTo>
                  <a:cubicBezTo>
                    <a:pt x="160" y="3300"/>
                    <a:pt x="144" y="3311"/>
                    <a:pt x="142" y="3314"/>
                  </a:cubicBezTo>
                  <a:cubicBezTo>
                    <a:pt x="133" y="3328"/>
                    <a:pt x="133" y="3343"/>
                    <a:pt x="125" y="3356"/>
                  </a:cubicBezTo>
                  <a:cubicBezTo>
                    <a:pt x="109" y="3382"/>
                    <a:pt x="84" y="3406"/>
                    <a:pt x="82" y="3425"/>
                  </a:cubicBezTo>
                  <a:cubicBezTo>
                    <a:pt x="82" y="3435"/>
                    <a:pt x="91" y="3454"/>
                    <a:pt x="88" y="3467"/>
                  </a:cubicBezTo>
                  <a:cubicBezTo>
                    <a:pt x="85" y="3482"/>
                    <a:pt x="72" y="3483"/>
                    <a:pt x="74" y="3505"/>
                  </a:cubicBezTo>
                  <a:cubicBezTo>
                    <a:pt x="75" y="3526"/>
                    <a:pt x="92" y="3545"/>
                    <a:pt x="89" y="3562"/>
                  </a:cubicBezTo>
                  <a:cubicBezTo>
                    <a:pt x="79" y="3620"/>
                    <a:pt x="38" y="3664"/>
                    <a:pt x="15" y="3709"/>
                  </a:cubicBezTo>
                  <a:cubicBezTo>
                    <a:pt x="14" y="3710"/>
                    <a:pt x="1" y="3705"/>
                    <a:pt x="0" y="3706"/>
                  </a:cubicBezTo>
                  <a:cubicBezTo>
                    <a:pt x="12" y="3717"/>
                    <a:pt x="6" y="3747"/>
                    <a:pt x="22" y="3754"/>
                  </a:cubicBezTo>
                  <a:cubicBezTo>
                    <a:pt x="13" y="3793"/>
                    <a:pt x="14" y="3783"/>
                    <a:pt x="15" y="3823"/>
                  </a:cubicBezTo>
                  <a:cubicBezTo>
                    <a:pt x="44" y="3828"/>
                    <a:pt x="47" y="3804"/>
                    <a:pt x="76" y="3809"/>
                  </a:cubicBezTo>
                  <a:cubicBezTo>
                    <a:pt x="155" y="3853"/>
                    <a:pt x="190" y="3819"/>
                    <a:pt x="290" y="3850"/>
                  </a:cubicBezTo>
                  <a:cubicBezTo>
                    <a:pt x="319" y="3831"/>
                    <a:pt x="342" y="3804"/>
                    <a:pt x="339" y="3746"/>
                  </a:cubicBezTo>
                  <a:cubicBezTo>
                    <a:pt x="385" y="3718"/>
                    <a:pt x="382" y="3630"/>
                    <a:pt x="441" y="3617"/>
                  </a:cubicBezTo>
                  <a:cubicBezTo>
                    <a:pt x="473" y="3635"/>
                    <a:pt x="440" y="3671"/>
                    <a:pt x="454" y="3688"/>
                  </a:cubicBezTo>
                  <a:cubicBezTo>
                    <a:pt x="497" y="3717"/>
                    <a:pt x="475" y="3745"/>
                    <a:pt x="482" y="3800"/>
                  </a:cubicBezTo>
                  <a:cubicBezTo>
                    <a:pt x="435" y="3797"/>
                    <a:pt x="416" y="3829"/>
                    <a:pt x="388" y="3850"/>
                  </a:cubicBezTo>
                  <a:cubicBezTo>
                    <a:pt x="431" y="3865"/>
                    <a:pt x="452" y="3841"/>
                    <a:pt x="454" y="3886"/>
                  </a:cubicBezTo>
                  <a:cubicBezTo>
                    <a:pt x="415" y="3893"/>
                    <a:pt x="417" y="3884"/>
                    <a:pt x="375" y="3888"/>
                  </a:cubicBezTo>
                  <a:cubicBezTo>
                    <a:pt x="379" y="3913"/>
                    <a:pt x="380" y="3929"/>
                    <a:pt x="359" y="3946"/>
                  </a:cubicBezTo>
                  <a:cubicBezTo>
                    <a:pt x="337" y="3931"/>
                    <a:pt x="295" y="3932"/>
                    <a:pt x="305" y="3891"/>
                  </a:cubicBezTo>
                  <a:cubicBezTo>
                    <a:pt x="261" y="3874"/>
                    <a:pt x="236" y="3895"/>
                    <a:pt x="198" y="3871"/>
                  </a:cubicBezTo>
                  <a:cubicBezTo>
                    <a:pt x="230" y="3941"/>
                    <a:pt x="267" y="4061"/>
                    <a:pt x="211" y="4149"/>
                  </a:cubicBezTo>
                  <a:cubicBezTo>
                    <a:pt x="243" y="4143"/>
                    <a:pt x="240" y="4167"/>
                    <a:pt x="258" y="4173"/>
                  </a:cubicBezTo>
                  <a:cubicBezTo>
                    <a:pt x="261" y="4140"/>
                    <a:pt x="305" y="4158"/>
                    <a:pt x="320" y="4140"/>
                  </a:cubicBezTo>
                  <a:cubicBezTo>
                    <a:pt x="348" y="4153"/>
                    <a:pt x="357" y="4146"/>
                    <a:pt x="399" y="4147"/>
                  </a:cubicBezTo>
                  <a:cubicBezTo>
                    <a:pt x="395" y="4086"/>
                    <a:pt x="446" y="4114"/>
                    <a:pt x="452" y="4113"/>
                  </a:cubicBezTo>
                  <a:cubicBezTo>
                    <a:pt x="457" y="4112"/>
                    <a:pt x="465" y="4098"/>
                    <a:pt x="502" y="4108"/>
                  </a:cubicBezTo>
                  <a:cubicBezTo>
                    <a:pt x="503" y="4164"/>
                    <a:pt x="558" y="4176"/>
                    <a:pt x="580" y="4215"/>
                  </a:cubicBezTo>
                  <a:cubicBezTo>
                    <a:pt x="583" y="4285"/>
                    <a:pt x="593" y="4357"/>
                    <a:pt x="578" y="4442"/>
                  </a:cubicBezTo>
                  <a:cubicBezTo>
                    <a:pt x="571" y="4478"/>
                    <a:pt x="555" y="4513"/>
                    <a:pt x="548" y="4538"/>
                  </a:cubicBezTo>
                  <a:cubicBezTo>
                    <a:pt x="541" y="4563"/>
                    <a:pt x="498" y="4612"/>
                    <a:pt x="506" y="4672"/>
                  </a:cubicBezTo>
                  <a:cubicBezTo>
                    <a:pt x="496" y="4693"/>
                    <a:pt x="466" y="4690"/>
                    <a:pt x="461" y="4717"/>
                  </a:cubicBezTo>
                  <a:cubicBezTo>
                    <a:pt x="480" y="4730"/>
                    <a:pt x="505" y="4742"/>
                    <a:pt x="516" y="4762"/>
                  </a:cubicBezTo>
                  <a:cubicBezTo>
                    <a:pt x="528" y="4781"/>
                    <a:pt x="537" y="4844"/>
                    <a:pt x="537" y="4853"/>
                  </a:cubicBezTo>
                  <a:cubicBezTo>
                    <a:pt x="538" y="4893"/>
                    <a:pt x="505" y="4916"/>
                    <a:pt x="518" y="4950"/>
                  </a:cubicBezTo>
                  <a:cubicBezTo>
                    <a:pt x="519" y="4973"/>
                    <a:pt x="556" y="4967"/>
                    <a:pt x="564" y="4984"/>
                  </a:cubicBezTo>
                  <a:cubicBezTo>
                    <a:pt x="551" y="4998"/>
                    <a:pt x="540" y="5011"/>
                    <a:pt x="530" y="5030"/>
                  </a:cubicBezTo>
                  <a:cubicBezTo>
                    <a:pt x="514" y="5061"/>
                    <a:pt x="495" y="5122"/>
                    <a:pt x="499" y="5146"/>
                  </a:cubicBezTo>
                  <a:cubicBezTo>
                    <a:pt x="502" y="5167"/>
                    <a:pt x="530" y="5172"/>
                    <a:pt x="523" y="5198"/>
                  </a:cubicBezTo>
                  <a:cubicBezTo>
                    <a:pt x="525" y="5240"/>
                    <a:pt x="510" y="5262"/>
                    <a:pt x="504" y="5295"/>
                  </a:cubicBezTo>
                  <a:cubicBezTo>
                    <a:pt x="506" y="5331"/>
                    <a:pt x="508" y="5289"/>
                    <a:pt x="502" y="5316"/>
                  </a:cubicBezTo>
                  <a:cubicBezTo>
                    <a:pt x="529" y="5358"/>
                    <a:pt x="461" y="5389"/>
                    <a:pt x="451" y="5430"/>
                  </a:cubicBezTo>
                  <a:cubicBezTo>
                    <a:pt x="442" y="5465"/>
                    <a:pt x="455" y="5484"/>
                    <a:pt x="451" y="5529"/>
                  </a:cubicBezTo>
                  <a:cubicBezTo>
                    <a:pt x="441" y="5557"/>
                    <a:pt x="423" y="5574"/>
                    <a:pt x="397" y="5583"/>
                  </a:cubicBezTo>
                  <a:cubicBezTo>
                    <a:pt x="392" y="5601"/>
                    <a:pt x="405" y="5606"/>
                    <a:pt x="402" y="5623"/>
                  </a:cubicBezTo>
                  <a:cubicBezTo>
                    <a:pt x="358" y="5652"/>
                    <a:pt x="349" y="5725"/>
                    <a:pt x="318" y="5773"/>
                  </a:cubicBezTo>
                  <a:cubicBezTo>
                    <a:pt x="356" y="5766"/>
                    <a:pt x="330" y="5811"/>
                    <a:pt x="364" y="5807"/>
                  </a:cubicBezTo>
                  <a:cubicBezTo>
                    <a:pt x="346" y="5770"/>
                    <a:pt x="390" y="5787"/>
                    <a:pt x="397" y="5781"/>
                  </a:cubicBezTo>
                  <a:cubicBezTo>
                    <a:pt x="412" y="5765"/>
                    <a:pt x="397" y="5746"/>
                    <a:pt x="420" y="5743"/>
                  </a:cubicBezTo>
                  <a:cubicBezTo>
                    <a:pt x="494" y="5758"/>
                    <a:pt x="537" y="5696"/>
                    <a:pt x="599" y="5731"/>
                  </a:cubicBezTo>
                  <a:cubicBezTo>
                    <a:pt x="579" y="5698"/>
                    <a:pt x="623" y="5714"/>
                    <a:pt x="632" y="5705"/>
                  </a:cubicBezTo>
                  <a:cubicBezTo>
                    <a:pt x="644" y="5692"/>
                    <a:pt x="636" y="5654"/>
                    <a:pt x="666" y="5659"/>
                  </a:cubicBezTo>
                  <a:cubicBezTo>
                    <a:pt x="700" y="5711"/>
                    <a:pt x="761" y="5692"/>
                    <a:pt x="806" y="5742"/>
                  </a:cubicBezTo>
                  <a:cubicBezTo>
                    <a:pt x="820" y="5722"/>
                    <a:pt x="873" y="5749"/>
                    <a:pt x="878" y="5719"/>
                  </a:cubicBezTo>
                  <a:cubicBezTo>
                    <a:pt x="891" y="5738"/>
                    <a:pt x="934" y="5732"/>
                    <a:pt x="932" y="5764"/>
                  </a:cubicBezTo>
                  <a:cubicBezTo>
                    <a:pt x="958" y="5745"/>
                    <a:pt x="987" y="5774"/>
                    <a:pt x="1011" y="5772"/>
                  </a:cubicBezTo>
                  <a:cubicBezTo>
                    <a:pt x="1032" y="5770"/>
                    <a:pt x="1031" y="5752"/>
                    <a:pt x="1052" y="5756"/>
                  </a:cubicBezTo>
                  <a:cubicBezTo>
                    <a:pt x="1061" y="5757"/>
                    <a:pt x="1064" y="5764"/>
                    <a:pt x="1071" y="5768"/>
                  </a:cubicBezTo>
                  <a:cubicBezTo>
                    <a:pt x="1088" y="5778"/>
                    <a:pt x="1121" y="5781"/>
                    <a:pt x="1137" y="5794"/>
                  </a:cubicBezTo>
                  <a:cubicBezTo>
                    <a:pt x="1153" y="5806"/>
                    <a:pt x="1163" y="5840"/>
                    <a:pt x="1172" y="5847"/>
                  </a:cubicBezTo>
                  <a:cubicBezTo>
                    <a:pt x="1191" y="5860"/>
                    <a:pt x="1224" y="5849"/>
                    <a:pt x="1238" y="5873"/>
                  </a:cubicBezTo>
                  <a:cubicBezTo>
                    <a:pt x="1270" y="5823"/>
                    <a:pt x="1298" y="5863"/>
                    <a:pt x="1319" y="5861"/>
                  </a:cubicBezTo>
                  <a:cubicBezTo>
                    <a:pt x="1322" y="5861"/>
                    <a:pt x="1332" y="5845"/>
                    <a:pt x="1340" y="5843"/>
                  </a:cubicBezTo>
                  <a:cubicBezTo>
                    <a:pt x="1375" y="5837"/>
                    <a:pt x="1406" y="5843"/>
                    <a:pt x="1420" y="5832"/>
                  </a:cubicBezTo>
                  <a:cubicBezTo>
                    <a:pt x="1428" y="5826"/>
                    <a:pt x="1432" y="5829"/>
                    <a:pt x="1441" y="5824"/>
                  </a:cubicBezTo>
                  <a:cubicBezTo>
                    <a:pt x="1470" y="5805"/>
                    <a:pt x="1493" y="5774"/>
                    <a:pt x="1527" y="5753"/>
                  </a:cubicBezTo>
                  <a:cubicBezTo>
                    <a:pt x="1536" y="5747"/>
                    <a:pt x="1554" y="5745"/>
                    <a:pt x="1568" y="5737"/>
                  </a:cubicBezTo>
                  <a:cubicBezTo>
                    <a:pt x="1586" y="5727"/>
                    <a:pt x="1595" y="5715"/>
                    <a:pt x="1610" y="5712"/>
                  </a:cubicBezTo>
                  <a:cubicBezTo>
                    <a:pt x="1632" y="5707"/>
                    <a:pt x="1639" y="5725"/>
                    <a:pt x="1658" y="5726"/>
                  </a:cubicBezTo>
                  <a:cubicBezTo>
                    <a:pt x="1670" y="5727"/>
                    <a:pt x="1685" y="5712"/>
                    <a:pt x="1699" y="5711"/>
                  </a:cubicBezTo>
                  <a:cubicBezTo>
                    <a:pt x="1718" y="5707"/>
                    <a:pt x="1749" y="5719"/>
                    <a:pt x="1763" y="5708"/>
                  </a:cubicBezTo>
                  <a:close/>
                </a:path>
              </a:pathLst>
            </a:custGeom>
            <a:solidFill>
              <a:srgbClr val="FFFFFF"/>
            </a:solidFill>
            <a:ln w="12700" cap="sq" cmpd="sng">
              <a:noFill/>
              <a:prstDash val="solid"/>
              <a:miter lim="800000"/>
              <a:headEnd/>
              <a:tailEnd/>
            </a:ln>
          </p:spPr>
          <p:txBody>
            <a:bodyPr lIns="100796" tIns="50398" rIns="100796" bIns="50398"/>
            <a:lstStyle/>
            <a:p>
              <a:endParaRPr lang="es-ES" sz="2004" dirty="0"/>
            </a:p>
          </p:txBody>
        </p:sp>
        <p:sp>
          <p:nvSpPr>
            <p:cNvPr id="8215" name="badajoz">
              <a:extLst>
                <a:ext uri="{FF2B5EF4-FFF2-40B4-BE49-F238E27FC236}">
                  <a16:creationId xmlns:a16="http://schemas.microsoft.com/office/drawing/2014/main" id="{023D267A-16B4-1A59-0D20-20099DBF928D}"/>
                </a:ext>
              </a:extLst>
            </p:cNvPr>
            <p:cNvSpPr>
              <a:spLocks/>
            </p:cNvSpPr>
            <p:nvPr/>
          </p:nvSpPr>
          <p:spPr bwMode="auto">
            <a:xfrm>
              <a:off x="12901979" y="7395028"/>
              <a:ext cx="1024090" cy="692859"/>
            </a:xfrm>
            <a:custGeom>
              <a:avLst/>
              <a:gdLst>
                <a:gd name="T0" fmla="*/ 2147483647 w 2425"/>
                <a:gd name="T1" fmla="*/ 2147483647 h 1741"/>
                <a:gd name="T2" fmla="*/ 2147483647 w 2425"/>
                <a:gd name="T3" fmla="*/ 2147483647 h 1741"/>
                <a:gd name="T4" fmla="*/ 2147483647 w 2425"/>
                <a:gd name="T5" fmla="*/ 2147483647 h 1741"/>
                <a:gd name="T6" fmla="*/ 2147483647 w 2425"/>
                <a:gd name="T7" fmla="*/ 2147483647 h 1741"/>
                <a:gd name="T8" fmla="*/ 2147483647 w 2425"/>
                <a:gd name="T9" fmla="*/ 2147483647 h 1741"/>
                <a:gd name="T10" fmla="*/ 2147483647 w 2425"/>
                <a:gd name="T11" fmla="*/ 2147483647 h 1741"/>
                <a:gd name="T12" fmla="*/ 2147483647 w 2425"/>
                <a:gd name="T13" fmla="*/ 2147483647 h 1741"/>
                <a:gd name="T14" fmla="*/ 2147483647 w 2425"/>
                <a:gd name="T15" fmla="*/ 2147483647 h 1741"/>
                <a:gd name="T16" fmla="*/ 2147483647 w 2425"/>
                <a:gd name="T17" fmla="*/ 2147483647 h 1741"/>
                <a:gd name="T18" fmla="*/ 2147483647 w 2425"/>
                <a:gd name="T19" fmla="*/ 2147483647 h 1741"/>
                <a:gd name="T20" fmla="*/ 2147483647 w 2425"/>
                <a:gd name="T21" fmla="*/ 2147483647 h 1741"/>
                <a:gd name="T22" fmla="*/ 2147483647 w 2425"/>
                <a:gd name="T23" fmla="*/ 2147483647 h 1741"/>
                <a:gd name="T24" fmla="*/ 2147483647 w 2425"/>
                <a:gd name="T25" fmla="*/ 2147483647 h 1741"/>
                <a:gd name="T26" fmla="*/ 2147483647 w 2425"/>
                <a:gd name="T27" fmla="*/ 2147483647 h 1741"/>
                <a:gd name="T28" fmla="*/ 2147483647 w 2425"/>
                <a:gd name="T29" fmla="*/ 2147483647 h 1741"/>
                <a:gd name="T30" fmla="*/ 2147483647 w 2425"/>
                <a:gd name="T31" fmla="*/ 2147483647 h 1741"/>
                <a:gd name="T32" fmla="*/ 2147483647 w 2425"/>
                <a:gd name="T33" fmla="*/ 2147483647 h 1741"/>
                <a:gd name="T34" fmla="*/ 2147483647 w 2425"/>
                <a:gd name="T35" fmla="*/ 2147483647 h 1741"/>
                <a:gd name="T36" fmla="*/ 2147483647 w 2425"/>
                <a:gd name="T37" fmla="*/ 2147483647 h 1741"/>
                <a:gd name="T38" fmla="*/ 2147483647 w 2425"/>
                <a:gd name="T39" fmla="*/ 2147483647 h 1741"/>
                <a:gd name="T40" fmla="*/ 2147483647 w 2425"/>
                <a:gd name="T41" fmla="*/ 2147483647 h 1741"/>
                <a:gd name="T42" fmla="*/ 2147483647 w 2425"/>
                <a:gd name="T43" fmla="*/ 2147483647 h 1741"/>
                <a:gd name="T44" fmla="*/ 2147483647 w 2425"/>
                <a:gd name="T45" fmla="*/ 2147483647 h 1741"/>
                <a:gd name="T46" fmla="*/ 2147483647 w 2425"/>
                <a:gd name="T47" fmla="*/ 2147483647 h 1741"/>
                <a:gd name="T48" fmla="*/ 2147483647 w 2425"/>
                <a:gd name="T49" fmla="*/ 2147483647 h 1741"/>
                <a:gd name="T50" fmla="*/ 2147483647 w 2425"/>
                <a:gd name="T51" fmla="*/ 2147483647 h 1741"/>
                <a:gd name="T52" fmla="*/ 2147483647 w 2425"/>
                <a:gd name="T53" fmla="*/ 2147483647 h 1741"/>
                <a:gd name="T54" fmla="*/ 2147483647 w 2425"/>
                <a:gd name="T55" fmla="*/ 2147483647 h 1741"/>
                <a:gd name="T56" fmla="*/ 2147483647 w 2425"/>
                <a:gd name="T57" fmla="*/ 2147483647 h 1741"/>
                <a:gd name="T58" fmla="*/ 2147483647 w 2425"/>
                <a:gd name="T59" fmla="*/ 2147483647 h 1741"/>
                <a:gd name="T60" fmla="*/ 2147483647 w 2425"/>
                <a:gd name="T61" fmla="*/ 2147483647 h 1741"/>
                <a:gd name="T62" fmla="*/ 2147483647 w 2425"/>
                <a:gd name="T63" fmla="*/ 2147483647 h 1741"/>
                <a:gd name="T64" fmla="*/ 2147483647 w 2425"/>
                <a:gd name="T65" fmla="*/ 2147483647 h 1741"/>
                <a:gd name="T66" fmla="*/ 2147483647 w 2425"/>
                <a:gd name="T67" fmla="*/ 2147483647 h 1741"/>
                <a:gd name="T68" fmla="*/ 1187471784 w 2425"/>
                <a:gd name="T69" fmla="*/ 2147483647 h 1741"/>
                <a:gd name="T70" fmla="*/ 2147483647 w 2425"/>
                <a:gd name="T71" fmla="*/ 2147483647 h 1741"/>
                <a:gd name="T72" fmla="*/ 2147483647 w 2425"/>
                <a:gd name="T73" fmla="*/ 2147483647 h 1741"/>
                <a:gd name="T74" fmla="*/ 2147483647 w 2425"/>
                <a:gd name="T75" fmla="*/ 2147483647 h 1741"/>
                <a:gd name="T76" fmla="*/ 2147483647 w 2425"/>
                <a:gd name="T77" fmla="*/ 2147483647 h 1741"/>
                <a:gd name="T78" fmla="*/ 2147483647 w 2425"/>
                <a:gd name="T79" fmla="*/ 2147483647 h 1741"/>
                <a:gd name="T80" fmla="*/ 2147483647 w 2425"/>
                <a:gd name="T81" fmla="*/ 2147483647 h 1741"/>
                <a:gd name="T82" fmla="*/ 2147483647 w 2425"/>
                <a:gd name="T83" fmla="*/ 2147483647 h 1741"/>
                <a:gd name="T84" fmla="*/ 2147483647 w 2425"/>
                <a:gd name="T85" fmla="*/ 2147483647 h 1741"/>
                <a:gd name="T86" fmla="*/ 2147483647 w 2425"/>
                <a:gd name="T87" fmla="*/ 2147483647 h 1741"/>
                <a:gd name="T88" fmla="*/ 2147483647 w 2425"/>
                <a:gd name="T89" fmla="*/ 2147483647 h 1741"/>
                <a:gd name="T90" fmla="*/ 2147483647 w 2425"/>
                <a:gd name="T91" fmla="*/ 2147483647 h 1741"/>
                <a:gd name="T92" fmla="*/ 2147483647 w 2425"/>
                <a:gd name="T93" fmla="*/ 2147483647 h 1741"/>
                <a:gd name="T94" fmla="*/ 2147483647 w 2425"/>
                <a:gd name="T95" fmla="*/ 2147483647 h 1741"/>
                <a:gd name="T96" fmla="*/ 2147483647 w 2425"/>
                <a:gd name="T97" fmla="*/ 2147483647 h 1741"/>
                <a:gd name="T98" fmla="*/ 2147483647 w 2425"/>
                <a:gd name="T99" fmla="*/ 2147483647 h 1741"/>
                <a:gd name="T100" fmla="*/ 2147483647 w 2425"/>
                <a:gd name="T101" fmla="*/ 2147483647 h 1741"/>
                <a:gd name="T102" fmla="*/ 2147483647 w 2425"/>
                <a:gd name="T103" fmla="*/ 2147483647 h 1741"/>
                <a:gd name="T104" fmla="*/ 2147483647 w 2425"/>
                <a:gd name="T105" fmla="*/ 2147483647 h 1741"/>
                <a:gd name="T106" fmla="*/ 2147483647 w 2425"/>
                <a:gd name="T107" fmla="*/ 2147483647 h 1741"/>
                <a:gd name="T108" fmla="*/ 2147483647 w 2425"/>
                <a:gd name="T109" fmla="*/ 2147483647 h 1741"/>
                <a:gd name="T110" fmla="*/ 2147483647 w 2425"/>
                <a:gd name="T111" fmla="*/ 2147483647 h 1741"/>
                <a:gd name="T112" fmla="*/ 2147483647 w 2425"/>
                <a:gd name="T113" fmla="*/ 2147483647 h 1741"/>
                <a:gd name="T114" fmla="*/ 2147483647 w 2425"/>
                <a:gd name="T115" fmla="*/ 2147483647 h 1741"/>
                <a:gd name="T116" fmla="*/ 2147483647 w 2425"/>
                <a:gd name="T117" fmla="*/ 2147483647 h 1741"/>
                <a:gd name="T118" fmla="*/ 2147483647 w 2425"/>
                <a:gd name="T119" fmla="*/ 2147483647 h 174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425"/>
                <a:gd name="T181" fmla="*/ 0 h 1741"/>
                <a:gd name="T182" fmla="*/ 2425 w 2425"/>
                <a:gd name="T183" fmla="*/ 1741 h 174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425" h="1741">
                  <a:moveTo>
                    <a:pt x="2397" y="55"/>
                  </a:moveTo>
                  <a:lnTo>
                    <a:pt x="2397" y="61"/>
                  </a:lnTo>
                  <a:lnTo>
                    <a:pt x="2397" y="68"/>
                  </a:lnTo>
                  <a:lnTo>
                    <a:pt x="2404" y="68"/>
                  </a:lnTo>
                  <a:lnTo>
                    <a:pt x="2404" y="82"/>
                  </a:lnTo>
                  <a:lnTo>
                    <a:pt x="2411" y="82"/>
                  </a:lnTo>
                  <a:lnTo>
                    <a:pt x="2404" y="95"/>
                  </a:lnTo>
                  <a:lnTo>
                    <a:pt x="2397" y="109"/>
                  </a:lnTo>
                  <a:lnTo>
                    <a:pt x="2391" y="116"/>
                  </a:lnTo>
                  <a:lnTo>
                    <a:pt x="2391" y="129"/>
                  </a:lnTo>
                  <a:lnTo>
                    <a:pt x="2384" y="136"/>
                  </a:lnTo>
                  <a:lnTo>
                    <a:pt x="2384" y="143"/>
                  </a:lnTo>
                  <a:lnTo>
                    <a:pt x="2377" y="149"/>
                  </a:lnTo>
                  <a:lnTo>
                    <a:pt x="2370" y="170"/>
                  </a:lnTo>
                  <a:lnTo>
                    <a:pt x="2377" y="190"/>
                  </a:lnTo>
                  <a:lnTo>
                    <a:pt x="2370" y="190"/>
                  </a:lnTo>
                  <a:lnTo>
                    <a:pt x="2350" y="190"/>
                  </a:lnTo>
                  <a:lnTo>
                    <a:pt x="2330" y="197"/>
                  </a:lnTo>
                  <a:lnTo>
                    <a:pt x="2330" y="210"/>
                  </a:lnTo>
                  <a:lnTo>
                    <a:pt x="2350" y="278"/>
                  </a:lnTo>
                  <a:lnTo>
                    <a:pt x="2364" y="285"/>
                  </a:lnTo>
                  <a:lnTo>
                    <a:pt x="2364" y="292"/>
                  </a:lnTo>
                  <a:lnTo>
                    <a:pt x="2370" y="305"/>
                  </a:lnTo>
                  <a:lnTo>
                    <a:pt x="2370" y="326"/>
                  </a:lnTo>
                  <a:lnTo>
                    <a:pt x="2384" y="332"/>
                  </a:lnTo>
                  <a:lnTo>
                    <a:pt x="2391" y="339"/>
                  </a:lnTo>
                  <a:lnTo>
                    <a:pt x="2391" y="346"/>
                  </a:lnTo>
                  <a:lnTo>
                    <a:pt x="2397" y="346"/>
                  </a:lnTo>
                  <a:lnTo>
                    <a:pt x="2404" y="353"/>
                  </a:lnTo>
                  <a:lnTo>
                    <a:pt x="2411" y="353"/>
                  </a:lnTo>
                  <a:lnTo>
                    <a:pt x="2411" y="359"/>
                  </a:lnTo>
                  <a:lnTo>
                    <a:pt x="2425" y="373"/>
                  </a:lnTo>
                  <a:lnTo>
                    <a:pt x="2425" y="380"/>
                  </a:lnTo>
                  <a:lnTo>
                    <a:pt x="2411" y="380"/>
                  </a:lnTo>
                  <a:lnTo>
                    <a:pt x="2397" y="373"/>
                  </a:lnTo>
                  <a:lnTo>
                    <a:pt x="2364" y="353"/>
                  </a:lnTo>
                  <a:lnTo>
                    <a:pt x="2343" y="346"/>
                  </a:lnTo>
                  <a:lnTo>
                    <a:pt x="2309" y="346"/>
                  </a:lnTo>
                  <a:lnTo>
                    <a:pt x="2282" y="339"/>
                  </a:lnTo>
                  <a:lnTo>
                    <a:pt x="2276" y="346"/>
                  </a:lnTo>
                  <a:lnTo>
                    <a:pt x="2269" y="359"/>
                  </a:lnTo>
                  <a:lnTo>
                    <a:pt x="2262" y="366"/>
                  </a:lnTo>
                  <a:lnTo>
                    <a:pt x="2262" y="380"/>
                  </a:lnTo>
                  <a:lnTo>
                    <a:pt x="2255" y="380"/>
                  </a:lnTo>
                  <a:lnTo>
                    <a:pt x="2248" y="380"/>
                  </a:lnTo>
                  <a:lnTo>
                    <a:pt x="2242" y="393"/>
                  </a:lnTo>
                  <a:lnTo>
                    <a:pt x="2242" y="400"/>
                  </a:lnTo>
                  <a:lnTo>
                    <a:pt x="2235" y="407"/>
                  </a:lnTo>
                  <a:lnTo>
                    <a:pt x="2235" y="414"/>
                  </a:lnTo>
                  <a:lnTo>
                    <a:pt x="2235" y="420"/>
                  </a:lnTo>
                  <a:lnTo>
                    <a:pt x="2228" y="434"/>
                  </a:lnTo>
                  <a:lnTo>
                    <a:pt x="2221" y="447"/>
                  </a:lnTo>
                  <a:lnTo>
                    <a:pt x="2235" y="475"/>
                  </a:lnTo>
                  <a:lnTo>
                    <a:pt x="2255" y="481"/>
                  </a:lnTo>
                  <a:lnTo>
                    <a:pt x="2262" y="495"/>
                  </a:lnTo>
                  <a:lnTo>
                    <a:pt x="2255" y="508"/>
                  </a:lnTo>
                  <a:lnTo>
                    <a:pt x="2248" y="515"/>
                  </a:lnTo>
                  <a:lnTo>
                    <a:pt x="2248" y="508"/>
                  </a:lnTo>
                  <a:lnTo>
                    <a:pt x="2242" y="508"/>
                  </a:lnTo>
                  <a:lnTo>
                    <a:pt x="2242" y="522"/>
                  </a:lnTo>
                  <a:lnTo>
                    <a:pt x="2228" y="529"/>
                  </a:lnTo>
                  <a:lnTo>
                    <a:pt x="2221" y="522"/>
                  </a:lnTo>
                  <a:lnTo>
                    <a:pt x="2221" y="529"/>
                  </a:lnTo>
                  <a:lnTo>
                    <a:pt x="2215" y="529"/>
                  </a:lnTo>
                  <a:lnTo>
                    <a:pt x="2194" y="515"/>
                  </a:lnTo>
                  <a:lnTo>
                    <a:pt x="2181" y="508"/>
                  </a:lnTo>
                  <a:lnTo>
                    <a:pt x="2167" y="495"/>
                  </a:lnTo>
                  <a:lnTo>
                    <a:pt x="2160" y="495"/>
                  </a:lnTo>
                  <a:lnTo>
                    <a:pt x="2154" y="495"/>
                  </a:lnTo>
                  <a:lnTo>
                    <a:pt x="2140" y="495"/>
                  </a:lnTo>
                  <a:lnTo>
                    <a:pt x="2140" y="502"/>
                  </a:lnTo>
                  <a:lnTo>
                    <a:pt x="2154" y="529"/>
                  </a:lnTo>
                  <a:lnTo>
                    <a:pt x="2154" y="549"/>
                  </a:lnTo>
                  <a:lnTo>
                    <a:pt x="2160" y="563"/>
                  </a:lnTo>
                  <a:lnTo>
                    <a:pt x="2160" y="576"/>
                  </a:lnTo>
                  <a:lnTo>
                    <a:pt x="2167" y="590"/>
                  </a:lnTo>
                  <a:lnTo>
                    <a:pt x="2181" y="610"/>
                  </a:lnTo>
                  <a:lnTo>
                    <a:pt x="2188" y="603"/>
                  </a:lnTo>
                  <a:lnTo>
                    <a:pt x="2201" y="610"/>
                  </a:lnTo>
                  <a:lnTo>
                    <a:pt x="2201" y="617"/>
                  </a:lnTo>
                  <a:lnTo>
                    <a:pt x="2208" y="624"/>
                  </a:lnTo>
                  <a:lnTo>
                    <a:pt x="2215" y="624"/>
                  </a:lnTo>
                  <a:lnTo>
                    <a:pt x="2221" y="624"/>
                  </a:lnTo>
                  <a:lnTo>
                    <a:pt x="2235" y="624"/>
                  </a:lnTo>
                  <a:lnTo>
                    <a:pt x="2248" y="624"/>
                  </a:lnTo>
                  <a:lnTo>
                    <a:pt x="2242" y="630"/>
                  </a:lnTo>
                  <a:lnTo>
                    <a:pt x="2255" y="630"/>
                  </a:lnTo>
                  <a:lnTo>
                    <a:pt x="2255" y="637"/>
                  </a:lnTo>
                  <a:lnTo>
                    <a:pt x="2248" y="644"/>
                  </a:lnTo>
                  <a:lnTo>
                    <a:pt x="2248" y="657"/>
                  </a:lnTo>
                  <a:lnTo>
                    <a:pt x="2242" y="678"/>
                  </a:lnTo>
                  <a:lnTo>
                    <a:pt x="2242" y="685"/>
                  </a:lnTo>
                  <a:lnTo>
                    <a:pt x="2242" y="698"/>
                  </a:lnTo>
                  <a:lnTo>
                    <a:pt x="2235" y="698"/>
                  </a:lnTo>
                  <a:lnTo>
                    <a:pt x="2221" y="691"/>
                  </a:lnTo>
                  <a:lnTo>
                    <a:pt x="2215" y="691"/>
                  </a:lnTo>
                  <a:lnTo>
                    <a:pt x="2208" y="691"/>
                  </a:lnTo>
                  <a:lnTo>
                    <a:pt x="2201" y="691"/>
                  </a:lnTo>
                  <a:lnTo>
                    <a:pt x="2194" y="691"/>
                  </a:lnTo>
                  <a:lnTo>
                    <a:pt x="2181" y="691"/>
                  </a:lnTo>
                  <a:lnTo>
                    <a:pt x="2174" y="698"/>
                  </a:lnTo>
                  <a:lnTo>
                    <a:pt x="2174" y="705"/>
                  </a:lnTo>
                  <a:lnTo>
                    <a:pt x="2167" y="712"/>
                  </a:lnTo>
                  <a:lnTo>
                    <a:pt x="2160" y="718"/>
                  </a:lnTo>
                  <a:lnTo>
                    <a:pt x="2154" y="725"/>
                  </a:lnTo>
                  <a:lnTo>
                    <a:pt x="2154" y="739"/>
                  </a:lnTo>
                  <a:lnTo>
                    <a:pt x="2147" y="752"/>
                  </a:lnTo>
                  <a:lnTo>
                    <a:pt x="2140" y="779"/>
                  </a:lnTo>
                  <a:lnTo>
                    <a:pt x="2140" y="786"/>
                  </a:lnTo>
                  <a:lnTo>
                    <a:pt x="2133" y="793"/>
                  </a:lnTo>
                  <a:lnTo>
                    <a:pt x="2133" y="800"/>
                  </a:lnTo>
                  <a:lnTo>
                    <a:pt x="2127" y="820"/>
                  </a:lnTo>
                  <a:lnTo>
                    <a:pt x="2127" y="834"/>
                  </a:lnTo>
                  <a:lnTo>
                    <a:pt x="2113" y="847"/>
                  </a:lnTo>
                  <a:lnTo>
                    <a:pt x="2106" y="861"/>
                  </a:lnTo>
                  <a:lnTo>
                    <a:pt x="2099" y="867"/>
                  </a:lnTo>
                  <a:lnTo>
                    <a:pt x="2093" y="861"/>
                  </a:lnTo>
                  <a:lnTo>
                    <a:pt x="2086" y="861"/>
                  </a:lnTo>
                  <a:lnTo>
                    <a:pt x="2066" y="861"/>
                  </a:lnTo>
                  <a:lnTo>
                    <a:pt x="2059" y="867"/>
                  </a:lnTo>
                  <a:lnTo>
                    <a:pt x="2059" y="874"/>
                  </a:lnTo>
                  <a:lnTo>
                    <a:pt x="2045" y="874"/>
                  </a:lnTo>
                  <a:lnTo>
                    <a:pt x="2038" y="881"/>
                  </a:lnTo>
                  <a:lnTo>
                    <a:pt x="2025" y="881"/>
                  </a:lnTo>
                  <a:lnTo>
                    <a:pt x="2018" y="888"/>
                  </a:lnTo>
                  <a:lnTo>
                    <a:pt x="2011" y="895"/>
                  </a:lnTo>
                  <a:lnTo>
                    <a:pt x="1998" y="888"/>
                  </a:lnTo>
                  <a:lnTo>
                    <a:pt x="1991" y="881"/>
                  </a:lnTo>
                  <a:lnTo>
                    <a:pt x="1971" y="881"/>
                  </a:lnTo>
                  <a:lnTo>
                    <a:pt x="1964" y="881"/>
                  </a:lnTo>
                  <a:lnTo>
                    <a:pt x="1950" y="881"/>
                  </a:lnTo>
                  <a:lnTo>
                    <a:pt x="1950" y="888"/>
                  </a:lnTo>
                  <a:lnTo>
                    <a:pt x="1950" y="881"/>
                  </a:lnTo>
                  <a:lnTo>
                    <a:pt x="1937" y="874"/>
                  </a:lnTo>
                  <a:lnTo>
                    <a:pt x="1937" y="888"/>
                  </a:lnTo>
                  <a:lnTo>
                    <a:pt x="1937" y="895"/>
                  </a:lnTo>
                  <a:lnTo>
                    <a:pt x="1944" y="901"/>
                  </a:lnTo>
                  <a:lnTo>
                    <a:pt x="1944" y="915"/>
                  </a:lnTo>
                  <a:lnTo>
                    <a:pt x="1950" y="922"/>
                  </a:lnTo>
                  <a:lnTo>
                    <a:pt x="1950" y="928"/>
                  </a:lnTo>
                  <a:lnTo>
                    <a:pt x="1937" y="928"/>
                  </a:lnTo>
                  <a:lnTo>
                    <a:pt x="1930" y="928"/>
                  </a:lnTo>
                  <a:lnTo>
                    <a:pt x="1930" y="935"/>
                  </a:lnTo>
                  <a:lnTo>
                    <a:pt x="1937" y="935"/>
                  </a:lnTo>
                  <a:lnTo>
                    <a:pt x="1930" y="942"/>
                  </a:lnTo>
                  <a:lnTo>
                    <a:pt x="1923" y="935"/>
                  </a:lnTo>
                  <a:lnTo>
                    <a:pt x="1923" y="942"/>
                  </a:lnTo>
                  <a:lnTo>
                    <a:pt x="1923" y="949"/>
                  </a:lnTo>
                  <a:lnTo>
                    <a:pt x="1917" y="949"/>
                  </a:lnTo>
                  <a:lnTo>
                    <a:pt x="1917" y="935"/>
                  </a:lnTo>
                  <a:lnTo>
                    <a:pt x="1910" y="935"/>
                  </a:lnTo>
                  <a:lnTo>
                    <a:pt x="1910" y="949"/>
                  </a:lnTo>
                  <a:lnTo>
                    <a:pt x="1910" y="955"/>
                  </a:lnTo>
                  <a:lnTo>
                    <a:pt x="1903" y="955"/>
                  </a:lnTo>
                  <a:lnTo>
                    <a:pt x="1903" y="949"/>
                  </a:lnTo>
                  <a:lnTo>
                    <a:pt x="1896" y="949"/>
                  </a:lnTo>
                  <a:lnTo>
                    <a:pt x="1896" y="955"/>
                  </a:lnTo>
                  <a:lnTo>
                    <a:pt x="1889" y="962"/>
                  </a:lnTo>
                  <a:lnTo>
                    <a:pt x="1883" y="969"/>
                  </a:lnTo>
                  <a:lnTo>
                    <a:pt x="1876" y="969"/>
                  </a:lnTo>
                  <a:lnTo>
                    <a:pt x="1876" y="976"/>
                  </a:lnTo>
                  <a:lnTo>
                    <a:pt x="1869" y="976"/>
                  </a:lnTo>
                  <a:lnTo>
                    <a:pt x="1869" y="983"/>
                  </a:lnTo>
                  <a:lnTo>
                    <a:pt x="1856" y="989"/>
                  </a:lnTo>
                  <a:lnTo>
                    <a:pt x="1856" y="996"/>
                  </a:lnTo>
                  <a:lnTo>
                    <a:pt x="1849" y="996"/>
                  </a:lnTo>
                  <a:lnTo>
                    <a:pt x="1842" y="996"/>
                  </a:lnTo>
                  <a:lnTo>
                    <a:pt x="1835" y="1003"/>
                  </a:lnTo>
                  <a:lnTo>
                    <a:pt x="1829" y="1010"/>
                  </a:lnTo>
                  <a:lnTo>
                    <a:pt x="1822" y="1016"/>
                  </a:lnTo>
                  <a:lnTo>
                    <a:pt x="1822" y="1023"/>
                  </a:lnTo>
                  <a:lnTo>
                    <a:pt x="1822" y="1030"/>
                  </a:lnTo>
                  <a:lnTo>
                    <a:pt x="1822" y="1037"/>
                  </a:lnTo>
                  <a:lnTo>
                    <a:pt x="1808" y="1030"/>
                  </a:lnTo>
                  <a:lnTo>
                    <a:pt x="1801" y="1037"/>
                  </a:lnTo>
                  <a:lnTo>
                    <a:pt x="1795" y="1037"/>
                  </a:lnTo>
                  <a:lnTo>
                    <a:pt x="1788" y="1030"/>
                  </a:lnTo>
                  <a:lnTo>
                    <a:pt x="1774" y="1023"/>
                  </a:lnTo>
                  <a:lnTo>
                    <a:pt x="1768" y="1023"/>
                  </a:lnTo>
                  <a:lnTo>
                    <a:pt x="1761" y="1030"/>
                  </a:lnTo>
                  <a:lnTo>
                    <a:pt x="1768" y="1030"/>
                  </a:lnTo>
                  <a:lnTo>
                    <a:pt x="1761" y="1044"/>
                  </a:lnTo>
                  <a:lnTo>
                    <a:pt x="1754" y="1044"/>
                  </a:lnTo>
                  <a:lnTo>
                    <a:pt x="1747" y="1050"/>
                  </a:lnTo>
                  <a:lnTo>
                    <a:pt x="1754" y="1057"/>
                  </a:lnTo>
                  <a:lnTo>
                    <a:pt x="1747" y="1057"/>
                  </a:lnTo>
                  <a:lnTo>
                    <a:pt x="1747" y="1064"/>
                  </a:lnTo>
                  <a:lnTo>
                    <a:pt x="1754" y="1071"/>
                  </a:lnTo>
                  <a:lnTo>
                    <a:pt x="1754" y="1077"/>
                  </a:lnTo>
                  <a:lnTo>
                    <a:pt x="1747" y="1077"/>
                  </a:lnTo>
                  <a:lnTo>
                    <a:pt x="1740" y="1071"/>
                  </a:lnTo>
                  <a:lnTo>
                    <a:pt x="1734" y="1071"/>
                  </a:lnTo>
                  <a:lnTo>
                    <a:pt x="1734" y="1084"/>
                  </a:lnTo>
                  <a:lnTo>
                    <a:pt x="1720" y="1084"/>
                  </a:lnTo>
                  <a:lnTo>
                    <a:pt x="1727" y="1091"/>
                  </a:lnTo>
                  <a:lnTo>
                    <a:pt x="1727" y="1098"/>
                  </a:lnTo>
                  <a:lnTo>
                    <a:pt x="1720" y="1098"/>
                  </a:lnTo>
                  <a:lnTo>
                    <a:pt x="1720" y="1104"/>
                  </a:lnTo>
                  <a:lnTo>
                    <a:pt x="1713" y="1104"/>
                  </a:lnTo>
                  <a:lnTo>
                    <a:pt x="1707" y="1118"/>
                  </a:lnTo>
                  <a:lnTo>
                    <a:pt x="1693" y="1118"/>
                  </a:lnTo>
                  <a:lnTo>
                    <a:pt x="1693" y="1125"/>
                  </a:lnTo>
                  <a:lnTo>
                    <a:pt x="1686" y="1125"/>
                  </a:lnTo>
                  <a:lnTo>
                    <a:pt x="1680" y="1132"/>
                  </a:lnTo>
                  <a:lnTo>
                    <a:pt x="1673" y="1138"/>
                  </a:lnTo>
                  <a:lnTo>
                    <a:pt x="1666" y="1138"/>
                  </a:lnTo>
                  <a:lnTo>
                    <a:pt x="1666" y="1145"/>
                  </a:lnTo>
                  <a:lnTo>
                    <a:pt x="1666" y="1152"/>
                  </a:lnTo>
                  <a:lnTo>
                    <a:pt x="1659" y="1159"/>
                  </a:lnTo>
                  <a:lnTo>
                    <a:pt x="1652" y="1159"/>
                  </a:lnTo>
                  <a:lnTo>
                    <a:pt x="1652" y="1165"/>
                  </a:lnTo>
                  <a:lnTo>
                    <a:pt x="1646" y="1165"/>
                  </a:lnTo>
                  <a:lnTo>
                    <a:pt x="1639" y="1172"/>
                  </a:lnTo>
                  <a:lnTo>
                    <a:pt x="1632" y="1159"/>
                  </a:lnTo>
                  <a:lnTo>
                    <a:pt x="1625" y="1159"/>
                  </a:lnTo>
                  <a:lnTo>
                    <a:pt x="1625" y="1165"/>
                  </a:lnTo>
                  <a:lnTo>
                    <a:pt x="1619" y="1172"/>
                  </a:lnTo>
                  <a:lnTo>
                    <a:pt x="1605" y="1179"/>
                  </a:lnTo>
                  <a:lnTo>
                    <a:pt x="1605" y="1172"/>
                  </a:lnTo>
                  <a:lnTo>
                    <a:pt x="1598" y="1179"/>
                  </a:lnTo>
                  <a:lnTo>
                    <a:pt x="1591" y="1193"/>
                  </a:lnTo>
                  <a:lnTo>
                    <a:pt x="1585" y="1193"/>
                  </a:lnTo>
                  <a:lnTo>
                    <a:pt x="1578" y="1199"/>
                  </a:lnTo>
                  <a:lnTo>
                    <a:pt x="1578" y="1206"/>
                  </a:lnTo>
                  <a:lnTo>
                    <a:pt x="1571" y="1233"/>
                  </a:lnTo>
                  <a:lnTo>
                    <a:pt x="1564" y="1247"/>
                  </a:lnTo>
                  <a:lnTo>
                    <a:pt x="1571" y="1254"/>
                  </a:lnTo>
                  <a:lnTo>
                    <a:pt x="1578" y="1254"/>
                  </a:lnTo>
                  <a:lnTo>
                    <a:pt x="1585" y="1260"/>
                  </a:lnTo>
                  <a:lnTo>
                    <a:pt x="1585" y="1267"/>
                  </a:lnTo>
                  <a:lnTo>
                    <a:pt x="1591" y="1267"/>
                  </a:lnTo>
                  <a:lnTo>
                    <a:pt x="1591" y="1274"/>
                  </a:lnTo>
                  <a:lnTo>
                    <a:pt x="1585" y="1274"/>
                  </a:lnTo>
                  <a:lnTo>
                    <a:pt x="1578" y="1281"/>
                  </a:lnTo>
                  <a:lnTo>
                    <a:pt x="1585" y="1287"/>
                  </a:lnTo>
                  <a:lnTo>
                    <a:pt x="1578" y="1301"/>
                  </a:lnTo>
                  <a:lnTo>
                    <a:pt x="1578" y="1308"/>
                  </a:lnTo>
                  <a:lnTo>
                    <a:pt x="1571" y="1314"/>
                  </a:lnTo>
                  <a:lnTo>
                    <a:pt x="1578" y="1321"/>
                  </a:lnTo>
                  <a:lnTo>
                    <a:pt x="1591" y="1328"/>
                  </a:lnTo>
                  <a:lnTo>
                    <a:pt x="1591" y="1335"/>
                  </a:lnTo>
                  <a:lnTo>
                    <a:pt x="1598" y="1342"/>
                  </a:lnTo>
                  <a:lnTo>
                    <a:pt x="1591" y="1342"/>
                  </a:lnTo>
                  <a:lnTo>
                    <a:pt x="1598" y="1348"/>
                  </a:lnTo>
                  <a:lnTo>
                    <a:pt x="1598" y="1362"/>
                  </a:lnTo>
                  <a:lnTo>
                    <a:pt x="1605" y="1362"/>
                  </a:lnTo>
                  <a:lnTo>
                    <a:pt x="1598" y="1369"/>
                  </a:lnTo>
                  <a:lnTo>
                    <a:pt x="1605" y="1369"/>
                  </a:lnTo>
                  <a:lnTo>
                    <a:pt x="1605" y="1375"/>
                  </a:lnTo>
                  <a:lnTo>
                    <a:pt x="1612" y="1382"/>
                  </a:lnTo>
                  <a:lnTo>
                    <a:pt x="1619" y="1389"/>
                  </a:lnTo>
                  <a:lnTo>
                    <a:pt x="1612" y="1396"/>
                  </a:lnTo>
                  <a:lnTo>
                    <a:pt x="1619" y="1403"/>
                  </a:lnTo>
                  <a:lnTo>
                    <a:pt x="1619" y="1430"/>
                  </a:lnTo>
                  <a:lnTo>
                    <a:pt x="1619" y="1436"/>
                  </a:lnTo>
                  <a:lnTo>
                    <a:pt x="1619" y="1443"/>
                  </a:lnTo>
                  <a:lnTo>
                    <a:pt x="1619" y="1450"/>
                  </a:lnTo>
                  <a:lnTo>
                    <a:pt x="1612" y="1457"/>
                  </a:lnTo>
                  <a:lnTo>
                    <a:pt x="1605" y="1463"/>
                  </a:lnTo>
                  <a:lnTo>
                    <a:pt x="1605" y="1470"/>
                  </a:lnTo>
                  <a:lnTo>
                    <a:pt x="1598" y="1477"/>
                  </a:lnTo>
                  <a:lnTo>
                    <a:pt x="1598" y="1484"/>
                  </a:lnTo>
                  <a:lnTo>
                    <a:pt x="1598" y="1491"/>
                  </a:lnTo>
                  <a:lnTo>
                    <a:pt x="1598" y="1497"/>
                  </a:lnTo>
                  <a:lnTo>
                    <a:pt x="1605" y="1497"/>
                  </a:lnTo>
                  <a:lnTo>
                    <a:pt x="1598" y="1504"/>
                  </a:lnTo>
                  <a:lnTo>
                    <a:pt x="1591" y="1504"/>
                  </a:lnTo>
                  <a:lnTo>
                    <a:pt x="1585" y="1511"/>
                  </a:lnTo>
                  <a:lnTo>
                    <a:pt x="1585" y="1518"/>
                  </a:lnTo>
                  <a:lnTo>
                    <a:pt x="1578" y="1518"/>
                  </a:lnTo>
                  <a:lnTo>
                    <a:pt x="1571" y="1518"/>
                  </a:lnTo>
                  <a:lnTo>
                    <a:pt x="1558" y="1524"/>
                  </a:lnTo>
                  <a:lnTo>
                    <a:pt x="1558" y="1538"/>
                  </a:lnTo>
                  <a:lnTo>
                    <a:pt x="1517" y="1531"/>
                  </a:lnTo>
                  <a:lnTo>
                    <a:pt x="1503" y="1538"/>
                  </a:lnTo>
                  <a:lnTo>
                    <a:pt x="1503" y="1545"/>
                  </a:lnTo>
                  <a:lnTo>
                    <a:pt x="1483" y="1558"/>
                  </a:lnTo>
                  <a:lnTo>
                    <a:pt x="1483" y="1572"/>
                  </a:lnTo>
                  <a:lnTo>
                    <a:pt x="1463" y="1592"/>
                  </a:lnTo>
                  <a:lnTo>
                    <a:pt x="1442" y="1592"/>
                  </a:lnTo>
                  <a:lnTo>
                    <a:pt x="1436" y="1585"/>
                  </a:lnTo>
                  <a:lnTo>
                    <a:pt x="1422" y="1585"/>
                  </a:lnTo>
                  <a:lnTo>
                    <a:pt x="1422" y="1579"/>
                  </a:lnTo>
                  <a:lnTo>
                    <a:pt x="1422" y="1572"/>
                  </a:lnTo>
                  <a:lnTo>
                    <a:pt x="1422" y="1558"/>
                  </a:lnTo>
                  <a:lnTo>
                    <a:pt x="1422" y="1552"/>
                  </a:lnTo>
                  <a:lnTo>
                    <a:pt x="1415" y="1538"/>
                  </a:lnTo>
                  <a:lnTo>
                    <a:pt x="1422" y="1531"/>
                  </a:lnTo>
                  <a:lnTo>
                    <a:pt x="1429" y="1524"/>
                  </a:lnTo>
                  <a:lnTo>
                    <a:pt x="1436" y="1531"/>
                  </a:lnTo>
                  <a:lnTo>
                    <a:pt x="1442" y="1531"/>
                  </a:lnTo>
                  <a:lnTo>
                    <a:pt x="1449" y="1524"/>
                  </a:lnTo>
                  <a:lnTo>
                    <a:pt x="1449" y="1518"/>
                  </a:lnTo>
                  <a:lnTo>
                    <a:pt x="1463" y="1511"/>
                  </a:lnTo>
                  <a:lnTo>
                    <a:pt x="1449" y="1497"/>
                  </a:lnTo>
                  <a:lnTo>
                    <a:pt x="1449" y="1491"/>
                  </a:lnTo>
                  <a:lnTo>
                    <a:pt x="1456" y="1491"/>
                  </a:lnTo>
                  <a:lnTo>
                    <a:pt x="1463" y="1491"/>
                  </a:lnTo>
                  <a:lnTo>
                    <a:pt x="1470" y="1497"/>
                  </a:lnTo>
                  <a:lnTo>
                    <a:pt x="1470" y="1504"/>
                  </a:lnTo>
                  <a:lnTo>
                    <a:pt x="1470" y="1491"/>
                  </a:lnTo>
                  <a:lnTo>
                    <a:pt x="1470" y="1477"/>
                  </a:lnTo>
                  <a:lnTo>
                    <a:pt x="1456" y="1477"/>
                  </a:lnTo>
                  <a:lnTo>
                    <a:pt x="1463" y="1477"/>
                  </a:lnTo>
                  <a:lnTo>
                    <a:pt x="1463" y="1470"/>
                  </a:lnTo>
                  <a:lnTo>
                    <a:pt x="1456" y="1477"/>
                  </a:lnTo>
                  <a:lnTo>
                    <a:pt x="1456" y="1470"/>
                  </a:lnTo>
                  <a:lnTo>
                    <a:pt x="1449" y="1470"/>
                  </a:lnTo>
                  <a:lnTo>
                    <a:pt x="1442" y="1470"/>
                  </a:lnTo>
                  <a:lnTo>
                    <a:pt x="1436" y="1463"/>
                  </a:lnTo>
                  <a:lnTo>
                    <a:pt x="1429" y="1457"/>
                  </a:lnTo>
                  <a:lnTo>
                    <a:pt x="1429" y="1463"/>
                  </a:lnTo>
                  <a:lnTo>
                    <a:pt x="1422" y="1463"/>
                  </a:lnTo>
                  <a:lnTo>
                    <a:pt x="1415" y="1470"/>
                  </a:lnTo>
                  <a:lnTo>
                    <a:pt x="1415" y="1463"/>
                  </a:lnTo>
                  <a:lnTo>
                    <a:pt x="1409" y="1470"/>
                  </a:lnTo>
                  <a:lnTo>
                    <a:pt x="1409" y="1477"/>
                  </a:lnTo>
                  <a:lnTo>
                    <a:pt x="1402" y="1477"/>
                  </a:lnTo>
                  <a:lnTo>
                    <a:pt x="1395" y="1470"/>
                  </a:lnTo>
                  <a:lnTo>
                    <a:pt x="1388" y="1470"/>
                  </a:lnTo>
                  <a:lnTo>
                    <a:pt x="1382" y="1470"/>
                  </a:lnTo>
                  <a:lnTo>
                    <a:pt x="1375" y="1477"/>
                  </a:lnTo>
                  <a:lnTo>
                    <a:pt x="1368" y="1484"/>
                  </a:lnTo>
                  <a:lnTo>
                    <a:pt x="1361" y="1477"/>
                  </a:lnTo>
                  <a:lnTo>
                    <a:pt x="1354" y="1484"/>
                  </a:lnTo>
                  <a:lnTo>
                    <a:pt x="1354" y="1477"/>
                  </a:lnTo>
                  <a:lnTo>
                    <a:pt x="1354" y="1484"/>
                  </a:lnTo>
                  <a:lnTo>
                    <a:pt x="1354" y="1477"/>
                  </a:lnTo>
                  <a:lnTo>
                    <a:pt x="1348" y="1484"/>
                  </a:lnTo>
                  <a:lnTo>
                    <a:pt x="1348" y="1491"/>
                  </a:lnTo>
                  <a:lnTo>
                    <a:pt x="1334" y="1484"/>
                  </a:lnTo>
                  <a:lnTo>
                    <a:pt x="1327" y="1484"/>
                  </a:lnTo>
                  <a:lnTo>
                    <a:pt x="1321" y="1484"/>
                  </a:lnTo>
                  <a:lnTo>
                    <a:pt x="1314" y="1484"/>
                  </a:lnTo>
                  <a:lnTo>
                    <a:pt x="1314" y="1497"/>
                  </a:lnTo>
                  <a:lnTo>
                    <a:pt x="1300" y="1497"/>
                  </a:lnTo>
                  <a:lnTo>
                    <a:pt x="1293" y="1504"/>
                  </a:lnTo>
                  <a:lnTo>
                    <a:pt x="1293" y="1511"/>
                  </a:lnTo>
                  <a:lnTo>
                    <a:pt x="1293" y="1524"/>
                  </a:lnTo>
                  <a:lnTo>
                    <a:pt x="1293" y="1531"/>
                  </a:lnTo>
                  <a:lnTo>
                    <a:pt x="1280" y="1531"/>
                  </a:lnTo>
                  <a:lnTo>
                    <a:pt x="1266" y="1538"/>
                  </a:lnTo>
                  <a:lnTo>
                    <a:pt x="1260" y="1545"/>
                  </a:lnTo>
                  <a:lnTo>
                    <a:pt x="1253" y="1558"/>
                  </a:lnTo>
                  <a:lnTo>
                    <a:pt x="1246" y="1565"/>
                  </a:lnTo>
                  <a:lnTo>
                    <a:pt x="1246" y="1572"/>
                  </a:lnTo>
                  <a:lnTo>
                    <a:pt x="1246" y="1579"/>
                  </a:lnTo>
                  <a:lnTo>
                    <a:pt x="1266" y="1592"/>
                  </a:lnTo>
                  <a:lnTo>
                    <a:pt x="1266" y="1599"/>
                  </a:lnTo>
                  <a:lnTo>
                    <a:pt x="1266" y="1606"/>
                  </a:lnTo>
                  <a:lnTo>
                    <a:pt x="1260" y="1606"/>
                  </a:lnTo>
                  <a:lnTo>
                    <a:pt x="1260" y="1613"/>
                  </a:lnTo>
                  <a:lnTo>
                    <a:pt x="1253" y="1619"/>
                  </a:lnTo>
                  <a:lnTo>
                    <a:pt x="1246" y="1619"/>
                  </a:lnTo>
                  <a:lnTo>
                    <a:pt x="1239" y="1626"/>
                  </a:lnTo>
                  <a:lnTo>
                    <a:pt x="1239" y="1633"/>
                  </a:lnTo>
                  <a:lnTo>
                    <a:pt x="1239" y="1640"/>
                  </a:lnTo>
                  <a:lnTo>
                    <a:pt x="1239" y="1646"/>
                  </a:lnTo>
                  <a:lnTo>
                    <a:pt x="1239" y="1653"/>
                  </a:lnTo>
                  <a:lnTo>
                    <a:pt x="1232" y="1660"/>
                  </a:lnTo>
                  <a:lnTo>
                    <a:pt x="1232" y="1667"/>
                  </a:lnTo>
                  <a:lnTo>
                    <a:pt x="1219" y="1680"/>
                  </a:lnTo>
                  <a:lnTo>
                    <a:pt x="1212" y="1680"/>
                  </a:lnTo>
                  <a:lnTo>
                    <a:pt x="1199" y="1680"/>
                  </a:lnTo>
                  <a:lnTo>
                    <a:pt x="1192" y="1680"/>
                  </a:lnTo>
                  <a:lnTo>
                    <a:pt x="1185" y="1673"/>
                  </a:lnTo>
                  <a:lnTo>
                    <a:pt x="1172" y="1687"/>
                  </a:lnTo>
                  <a:lnTo>
                    <a:pt x="1172" y="1680"/>
                  </a:lnTo>
                  <a:lnTo>
                    <a:pt x="1165" y="1687"/>
                  </a:lnTo>
                  <a:lnTo>
                    <a:pt x="1158" y="1680"/>
                  </a:lnTo>
                  <a:lnTo>
                    <a:pt x="1151" y="1680"/>
                  </a:lnTo>
                  <a:lnTo>
                    <a:pt x="1144" y="1680"/>
                  </a:lnTo>
                  <a:lnTo>
                    <a:pt x="1138" y="1680"/>
                  </a:lnTo>
                  <a:lnTo>
                    <a:pt x="1131" y="1680"/>
                  </a:lnTo>
                  <a:lnTo>
                    <a:pt x="1124" y="1687"/>
                  </a:lnTo>
                  <a:lnTo>
                    <a:pt x="1111" y="1694"/>
                  </a:lnTo>
                  <a:lnTo>
                    <a:pt x="1104" y="1687"/>
                  </a:lnTo>
                  <a:lnTo>
                    <a:pt x="1097" y="1694"/>
                  </a:lnTo>
                  <a:lnTo>
                    <a:pt x="1083" y="1694"/>
                  </a:lnTo>
                  <a:lnTo>
                    <a:pt x="1077" y="1694"/>
                  </a:lnTo>
                  <a:lnTo>
                    <a:pt x="1063" y="1701"/>
                  </a:lnTo>
                  <a:lnTo>
                    <a:pt x="1056" y="1701"/>
                  </a:lnTo>
                  <a:lnTo>
                    <a:pt x="1050" y="1714"/>
                  </a:lnTo>
                  <a:lnTo>
                    <a:pt x="1043" y="1707"/>
                  </a:lnTo>
                  <a:lnTo>
                    <a:pt x="1043" y="1714"/>
                  </a:lnTo>
                  <a:lnTo>
                    <a:pt x="1036" y="1721"/>
                  </a:lnTo>
                  <a:lnTo>
                    <a:pt x="1029" y="1721"/>
                  </a:lnTo>
                  <a:lnTo>
                    <a:pt x="1029" y="1728"/>
                  </a:lnTo>
                  <a:lnTo>
                    <a:pt x="1016" y="1734"/>
                  </a:lnTo>
                  <a:lnTo>
                    <a:pt x="1016" y="1741"/>
                  </a:lnTo>
                  <a:lnTo>
                    <a:pt x="1009" y="1734"/>
                  </a:lnTo>
                  <a:lnTo>
                    <a:pt x="1002" y="1728"/>
                  </a:lnTo>
                  <a:lnTo>
                    <a:pt x="1002" y="1721"/>
                  </a:lnTo>
                  <a:lnTo>
                    <a:pt x="995" y="1714"/>
                  </a:lnTo>
                  <a:lnTo>
                    <a:pt x="989" y="1714"/>
                  </a:lnTo>
                  <a:lnTo>
                    <a:pt x="968" y="1714"/>
                  </a:lnTo>
                  <a:lnTo>
                    <a:pt x="962" y="1714"/>
                  </a:lnTo>
                  <a:lnTo>
                    <a:pt x="955" y="1714"/>
                  </a:lnTo>
                  <a:lnTo>
                    <a:pt x="955" y="1707"/>
                  </a:lnTo>
                  <a:lnTo>
                    <a:pt x="955" y="1701"/>
                  </a:lnTo>
                  <a:lnTo>
                    <a:pt x="948" y="1701"/>
                  </a:lnTo>
                  <a:lnTo>
                    <a:pt x="941" y="1701"/>
                  </a:lnTo>
                  <a:lnTo>
                    <a:pt x="928" y="1701"/>
                  </a:lnTo>
                  <a:lnTo>
                    <a:pt x="921" y="1694"/>
                  </a:lnTo>
                  <a:lnTo>
                    <a:pt x="907" y="1694"/>
                  </a:lnTo>
                  <a:lnTo>
                    <a:pt x="901" y="1680"/>
                  </a:lnTo>
                  <a:lnTo>
                    <a:pt x="894" y="1680"/>
                  </a:lnTo>
                  <a:lnTo>
                    <a:pt x="887" y="1673"/>
                  </a:lnTo>
                  <a:lnTo>
                    <a:pt x="880" y="1667"/>
                  </a:lnTo>
                  <a:lnTo>
                    <a:pt x="867" y="1660"/>
                  </a:lnTo>
                  <a:lnTo>
                    <a:pt x="860" y="1660"/>
                  </a:lnTo>
                  <a:lnTo>
                    <a:pt x="860" y="1646"/>
                  </a:lnTo>
                  <a:lnTo>
                    <a:pt x="860" y="1633"/>
                  </a:lnTo>
                  <a:lnTo>
                    <a:pt x="853" y="1619"/>
                  </a:lnTo>
                  <a:lnTo>
                    <a:pt x="853" y="1613"/>
                  </a:lnTo>
                  <a:lnTo>
                    <a:pt x="853" y="1606"/>
                  </a:lnTo>
                  <a:lnTo>
                    <a:pt x="833" y="1613"/>
                  </a:lnTo>
                  <a:lnTo>
                    <a:pt x="819" y="1606"/>
                  </a:lnTo>
                  <a:lnTo>
                    <a:pt x="813" y="1599"/>
                  </a:lnTo>
                  <a:lnTo>
                    <a:pt x="792" y="1599"/>
                  </a:lnTo>
                  <a:lnTo>
                    <a:pt x="785" y="1592"/>
                  </a:lnTo>
                  <a:lnTo>
                    <a:pt x="772" y="1599"/>
                  </a:lnTo>
                  <a:lnTo>
                    <a:pt x="785" y="1606"/>
                  </a:lnTo>
                  <a:lnTo>
                    <a:pt x="779" y="1613"/>
                  </a:lnTo>
                  <a:lnTo>
                    <a:pt x="772" y="1613"/>
                  </a:lnTo>
                  <a:lnTo>
                    <a:pt x="765" y="1619"/>
                  </a:lnTo>
                  <a:lnTo>
                    <a:pt x="758" y="1626"/>
                  </a:lnTo>
                  <a:lnTo>
                    <a:pt x="752" y="1633"/>
                  </a:lnTo>
                  <a:lnTo>
                    <a:pt x="758" y="1646"/>
                  </a:lnTo>
                  <a:lnTo>
                    <a:pt x="765" y="1646"/>
                  </a:lnTo>
                  <a:lnTo>
                    <a:pt x="758" y="1646"/>
                  </a:lnTo>
                  <a:lnTo>
                    <a:pt x="758" y="1653"/>
                  </a:lnTo>
                  <a:lnTo>
                    <a:pt x="752" y="1653"/>
                  </a:lnTo>
                  <a:lnTo>
                    <a:pt x="745" y="1653"/>
                  </a:lnTo>
                  <a:lnTo>
                    <a:pt x="738" y="1653"/>
                  </a:lnTo>
                  <a:lnTo>
                    <a:pt x="738" y="1646"/>
                  </a:lnTo>
                  <a:lnTo>
                    <a:pt x="731" y="1646"/>
                  </a:lnTo>
                  <a:lnTo>
                    <a:pt x="738" y="1640"/>
                  </a:lnTo>
                  <a:lnTo>
                    <a:pt x="711" y="1633"/>
                  </a:lnTo>
                  <a:lnTo>
                    <a:pt x="691" y="1626"/>
                  </a:lnTo>
                  <a:lnTo>
                    <a:pt x="684" y="1626"/>
                  </a:lnTo>
                  <a:lnTo>
                    <a:pt x="670" y="1626"/>
                  </a:lnTo>
                  <a:lnTo>
                    <a:pt x="664" y="1633"/>
                  </a:lnTo>
                  <a:lnTo>
                    <a:pt x="670" y="1633"/>
                  </a:lnTo>
                  <a:lnTo>
                    <a:pt x="664" y="1633"/>
                  </a:lnTo>
                  <a:lnTo>
                    <a:pt x="657" y="1633"/>
                  </a:lnTo>
                  <a:lnTo>
                    <a:pt x="650" y="1633"/>
                  </a:lnTo>
                  <a:lnTo>
                    <a:pt x="657" y="1626"/>
                  </a:lnTo>
                  <a:lnTo>
                    <a:pt x="650" y="1626"/>
                  </a:lnTo>
                  <a:lnTo>
                    <a:pt x="657" y="1619"/>
                  </a:lnTo>
                  <a:lnTo>
                    <a:pt x="657" y="1606"/>
                  </a:lnTo>
                  <a:lnTo>
                    <a:pt x="657" y="1599"/>
                  </a:lnTo>
                  <a:lnTo>
                    <a:pt x="650" y="1579"/>
                  </a:lnTo>
                  <a:lnTo>
                    <a:pt x="643" y="1572"/>
                  </a:lnTo>
                  <a:lnTo>
                    <a:pt x="636" y="1572"/>
                  </a:lnTo>
                  <a:lnTo>
                    <a:pt x="636" y="1558"/>
                  </a:lnTo>
                  <a:lnTo>
                    <a:pt x="630" y="1558"/>
                  </a:lnTo>
                  <a:lnTo>
                    <a:pt x="623" y="1545"/>
                  </a:lnTo>
                  <a:lnTo>
                    <a:pt x="616" y="1545"/>
                  </a:lnTo>
                  <a:lnTo>
                    <a:pt x="609" y="1545"/>
                  </a:lnTo>
                  <a:lnTo>
                    <a:pt x="603" y="1545"/>
                  </a:lnTo>
                  <a:lnTo>
                    <a:pt x="603" y="1552"/>
                  </a:lnTo>
                  <a:lnTo>
                    <a:pt x="596" y="1552"/>
                  </a:lnTo>
                  <a:lnTo>
                    <a:pt x="596" y="1545"/>
                  </a:lnTo>
                  <a:lnTo>
                    <a:pt x="589" y="1545"/>
                  </a:lnTo>
                  <a:lnTo>
                    <a:pt x="589" y="1552"/>
                  </a:lnTo>
                  <a:lnTo>
                    <a:pt x="575" y="1545"/>
                  </a:lnTo>
                  <a:lnTo>
                    <a:pt x="569" y="1545"/>
                  </a:lnTo>
                  <a:lnTo>
                    <a:pt x="562" y="1538"/>
                  </a:lnTo>
                  <a:lnTo>
                    <a:pt x="562" y="1545"/>
                  </a:lnTo>
                  <a:lnTo>
                    <a:pt x="548" y="1545"/>
                  </a:lnTo>
                  <a:lnTo>
                    <a:pt x="542" y="1545"/>
                  </a:lnTo>
                  <a:lnTo>
                    <a:pt x="542" y="1538"/>
                  </a:lnTo>
                  <a:lnTo>
                    <a:pt x="535" y="1538"/>
                  </a:lnTo>
                  <a:lnTo>
                    <a:pt x="535" y="1545"/>
                  </a:lnTo>
                  <a:lnTo>
                    <a:pt x="528" y="1545"/>
                  </a:lnTo>
                  <a:lnTo>
                    <a:pt x="528" y="1538"/>
                  </a:lnTo>
                  <a:lnTo>
                    <a:pt x="521" y="1545"/>
                  </a:lnTo>
                  <a:lnTo>
                    <a:pt x="528" y="1545"/>
                  </a:lnTo>
                  <a:lnTo>
                    <a:pt x="521" y="1552"/>
                  </a:lnTo>
                  <a:lnTo>
                    <a:pt x="515" y="1545"/>
                  </a:lnTo>
                  <a:lnTo>
                    <a:pt x="508" y="1545"/>
                  </a:lnTo>
                  <a:lnTo>
                    <a:pt x="501" y="1545"/>
                  </a:lnTo>
                  <a:lnTo>
                    <a:pt x="501" y="1538"/>
                  </a:lnTo>
                  <a:lnTo>
                    <a:pt x="487" y="1538"/>
                  </a:lnTo>
                  <a:lnTo>
                    <a:pt x="494" y="1531"/>
                  </a:lnTo>
                  <a:lnTo>
                    <a:pt x="487" y="1531"/>
                  </a:lnTo>
                  <a:lnTo>
                    <a:pt x="494" y="1524"/>
                  </a:lnTo>
                  <a:lnTo>
                    <a:pt x="487" y="1524"/>
                  </a:lnTo>
                  <a:lnTo>
                    <a:pt x="481" y="1524"/>
                  </a:lnTo>
                  <a:lnTo>
                    <a:pt x="474" y="1524"/>
                  </a:lnTo>
                  <a:lnTo>
                    <a:pt x="467" y="1524"/>
                  </a:lnTo>
                  <a:lnTo>
                    <a:pt x="467" y="1518"/>
                  </a:lnTo>
                  <a:lnTo>
                    <a:pt x="454" y="1524"/>
                  </a:lnTo>
                  <a:lnTo>
                    <a:pt x="454" y="1511"/>
                  </a:lnTo>
                  <a:lnTo>
                    <a:pt x="454" y="1497"/>
                  </a:lnTo>
                  <a:lnTo>
                    <a:pt x="467" y="1484"/>
                  </a:lnTo>
                  <a:lnTo>
                    <a:pt x="467" y="1470"/>
                  </a:lnTo>
                  <a:lnTo>
                    <a:pt x="474" y="1470"/>
                  </a:lnTo>
                  <a:lnTo>
                    <a:pt x="474" y="1463"/>
                  </a:lnTo>
                  <a:lnTo>
                    <a:pt x="474" y="1450"/>
                  </a:lnTo>
                  <a:lnTo>
                    <a:pt x="474" y="1443"/>
                  </a:lnTo>
                  <a:lnTo>
                    <a:pt x="460" y="1443"/>
                  </a:lnTo>
                  <a:lnTo>
                    <a:pt x="447" y="1450"/>
                  </a:lnTo>
                  <a:lnTo>
                    <a:pt x="426" y="1443"/>
                  </a:lnTo>
                  <a:lnTo>
                    <a:pt x="413" y="1443"/>
                  </a:lnTo>
                  <a:lnTo>
                    <a:pt x="393" y="1430"/>
                  </a:lnTo>
                  <a:lnTo>
                    <a:pt x="386" y="1423"/>
                  </a:lnTo>
                  <a:lnTo>
                    <a:pt x="379" y="1423"/>
                  </a:lnTo>
                  <a:lnTo>
                    <a:pt x="379" y="1416"/>
                  </a:lnTo>
                  <a:lnTo>
                    <a:pt x="372" y="1416"/>
                  </a:lnTo>
                  <a:lnTo>
                    <a:pt x="366" y="1416"/>
                  </a:lnTo>
                  <a:lnTo>
                    <a:pt x="359" y="1416"/>
                  </a:lnTo>
                  <a:lnTo>
                    <a:pt x="359" y="1409"/>
                  </a:lnTo>
                  <a:lnTo>
                    <a:pt x="352" y="1409"/>
                  </a:lnTo>
                  <a:lnTo>
                    <a:pt x="345" y="1409"/>
                  </a:lnTo>
                  <a:lnTo>
                    <a:pt x="345" y="1396"/>
                  </a:lnTo>
                  <a:lnTo>
                    <a:pt x="338" y="1396"/>
                  </a:lnTo>
                  <a:lnTo>
                    <a:pt x="338" y="1403"/>
                  </a:lnTo>
                  <a:lnTo>
                    <a:pt x="332" y="1403"/>
                  </a:lnTo>
                  <a:lnTo>
                    <a:pt x="338" y="1396"/>
                  </a:lnTo>
                  <a:lnTo>
                    <a:pt x="325" y="1396"/>
                  </a:lnTo>
                  <a:lnTo>
                    <a:pt x="311" y="1409"/>
                  </a:lnTo>
                  <a:lnTo>
                    <a:pt x="305" y="1403"/>
                  </a:lnTo>
                  <a:lnTo>
                    <a:pt x="291" y="1409"/>
                  </a:lnTo>
                  <a:lnTo>
                    <a:pt x="277" y="1409"/>
                  </a:lnTo>
                  <a:lnTo>
                    <a:pt x="277" y="1416"/>
                  </a:lnTo>
                  <a:lnTo>
                    <a:pt x="271" y="1416"/>
                  </a:lnTo>
                  <a:lnTo>
                    <a:pt x="271" y="1423"/>
                  </a:lnTo>
                  <a:lnTo>
                    <a:pt x="271" y="1430"/>
                  </a:lnTo>
                  <a:lnTo>
                    <a:pt x="264" y="1430"/>
                  </a:lnTo>
                  <a:lnTo>
                    <a:pt x="257" y="1430"/>
                  </a:lnTo>
                  <a:lnTo>
                    <a:pt x="250" y="1430"/>
                  </a:lnTo>
                  <a:lnTo>
                    <a:pt x="244" y="1430"/>
                  </a:lnTo>
                  <a:lnTo>
                    <a:pt x="244" y="1436"/>
                  </a:lnTo>
                  <a:lnTo>
                    <a:pt x="237" y="1436"/>
                  </a:lnTo>
                  <a:lnTo>
                    <a:pt x="230" y="1436"/>
                  </a:lnTo>
                  <a:lnTo>
                    <a:pt x="237" y="1430"/>
                  </a:lnTo>
                  <a:lnTo>
                    <a:pt x="230" y="1430"/>
                  </a:lnTo>
                  <a:lnTo>
                    <a:pt x="230" y="1436"/>
                  </a:lnTo>
                  <a:lnTo>
                    <a:pt x="216" y="1436"/>
                  </a:lnTo>
                  <a:lnTo>
                    <a:pt x="210" y="1443"/>
                  </a:lnTo>
                  <a:lnTo>
                    <a:pt x="210" y="1436"/>
                  </a:lnTo>
                  <a:lnTo>
                    <a:pt x="196" y="1436"/>
                  </a:lnTo>
                  <a:lnTo>
                    <a:pt x="196" y="1423"/>
                  </a:lnTo>
                  <a:lnTo>
                    <a:pt x="189" y="1423"/>
                  </a:lnTo>
                  <a:lnTo>
                    <a:pt x="189" y="1416"/>
                  </a:lnTo>
                  <a:lnTo>
                    <a:pt x="189" y="1403"/>
                  </a:lnTo>
                  <a:lnTo>
                    <a:pt x="183" y="1403"/>
                  </a:lnTo>
                  <a:lnTo>
                    <a:pt x="183" y="1396"/>
                  </a:lnTo>
                  <a:lnTo>
                    <a:pt x="176" y="1375"/>
                  </a:lnTo>
                  <a:lnTo>
                    <a:pt x="162" y="1369"/>
                  </a:lnTo>
                  <a:lnTo>
                    <a:pt x="162" y="1362"/>
                  </a:lnTo>
                  <a:lnTo>
                    <a:pt x="162" y="1348"/>
                  </a:lnTo>
                  <a:lnTo>
                    <a:pt x="162" y="1342"/>
                  </a:lnTo>
                  <a:lnTo>
                    <a:pt x="162" y="1335"/>
                  </a:lnTo>
                  <a:lnTo>
                    <a:pt x="156" y="1328"/>
                  </a:lnTo>
                  <a:lnTo>
                    <a:pt x="162" y="1328"/>
                  </a:lnTo>
                  <a:lnTo>
                    <a:pt x="156" y="1328"/>
                  </a:lnTo>
                  <a:lnTo>
                    <a:pt x="156" y="1321"/>
                  </a:lnTo>
                  <a:lnTo>
                    <a:pt x="149" y="1314"/>
                  </a:lnTo>
                  <a:lnTo>
                    <a:pt x="142" y="1314"/>
                  </a:lnTo>
                  <a:lnTo>
                    <a:pt x="135" y="1308"/>
                  </a:lnTo>
                  <a:lnTo>
                    <a:pt x="128" y="1301"/>
                  </a:lnTo>
                  <a:lnTo>
                    <a:pt x="122" y="1281"/>
                  </a:lnTo>
                  <a:lnTo>
                    <a:pt x="115" y="1260"/>
                  </a:lnTo>
                  <a:lnTo>
                    <a:pt x="101" y="1247"/>
                  </a:lnTo>
                  <a:lnTo>
                    <a:pt x="101" y="1240"/>
                  </a:lnTo>
                  <a:lnTo>
                    <a:pt x="88" y="1226"/>
                  </a:lnTo>
                  <a:lnTo>
                    <a:pt x="74" y="1213"/>
                  </a:lnTo>
                  <a:lnTo>
                    <a:pt x="61" y="1186"/>
                  </a:lnTo>
                  <a:lnTo>
                    <a:pt x="54" y="1179"/>
                  </a:lnTo>
                  <a:lnTo>
                    <a:pt x="47" y="1159"/>
                  </a:lnTo>
                  <a:lnTo>
                    <a:pt x="47" y="1152"/>
                  </a:lnTo>
                  <a:lnTo>
                    <a:pt x="40" y="1145"/>
                  </a:lnTo>
                  <a:lnTo>
                    <a:pt x="34" y="1145"/>
                  </a:lnTo>
                  <a:lnTo>
                    <a:pt x="40" y="1145"/>
                  </a:lnTo>
                  <a:lnTo>
                    <a:pt x="34" y="1145"/>
                  </a:lnTo>
                  <a:lnTo>
                    <a:pt x="27" y="1138"/>
                  </a:lnTo>
                  <a:lnTo>
                    <a:pt x="20" y="1132"/>
                  </a:lnTo>
                  <a:lnTo>
                    <a:pt x="13" y="1125"/>
                  </a:lnTo>
                  <a:lnTo>
                    <a:pt x="7" y="1132"/>
                  </a:lnTo>
                  <a:lnTo>
                    <a:pt x="0" y="1132"/>
                  </a:lnTo>
                  <a:lnTo>
                    <a:pt x="7" y="1125"/>
                  </a:lnTo>
                  <a:lnTo>
                    <a:pt x="20" y="1118"/>
                  </a:lnTo>
                  <a:lnTo>
                    <a:pt x="20" y="1111"/>
                  </a:lnTo>
                  <a:lnTo>
                    <a:pt x="20" y="1104"/>
                  </a:lnTo>
                  <a:lnTo>
                    <a:pt x="27" y="1104"/>
                  </a:lnTo>
                  <a:lnTo>
                    <a:pt x="34" y="1098"/>
                  </a:lnTo>
                  <a:lnTo>
                    <a:pt x="34" y="1091"/>
                  </a:lnTo>
                  <a:lnTo>
                    <a:pt x="40" y="1084"/>
                  </a:lnTo>
                  <a:lnTo>
                    <a:pt x="34" y="1077"/>
                  </a:lnTo>
                  <a:lnTo>
                    <a:pt x="27" y="1077"/>
                  </a:lnTo>
                  <a:lnTo>
                    <a:pt x="20" y="1091"/>
                  </a:lnTo>
                  <a:lnTo>
                    <a:pt x="13" y="1084"/>
                  </a:lnTo>
                  <a:lnTo>
                    <a:pt x="13" y="1071"/>
                  </a:lnTo>
                  <a:lnTo>
                    <a:pt x="20" y="1064"/>
                  </a:lnTo>
                  <a:lnTo>
                    <a:pt x="20" y="1044"/>
                  </a:lnTo>
                  <a:lnTo>
                    <a:pt x="27" y="1044"/>
                  </a:lnTo>
                  <a:lnTo>
                    <a:pt x="34" y="1037"/>
                  </a:lnTo>
                  <a:lnTo>
                    <a:pt x="34" y="1030"/>
                  </a:lnTo>
                  <a:lnTo>
                    <a:pt x="34" y="1010"/>
                  </a:lnTo>
                  <a:lnTo>
                    <a:pt x="47" y="996"/>
                  </a:lnTo>
                  <a:lnTo>
                    <a:pt x="47" y="989"/>
                  </a:lnTo>
                  <a:lnTo>
                    <a:pt x="47" y="976"/>
                  </a:lnTo>
                  <a:lnTo>
                    <a:pt x="54" y="976"/>
                  </a:lnTo>
                  <a:lnTo>
                    <a:pt x="61" y="976"/>
                  </a:lnTo>
                  <a:lnTo>
                    <a:pt x="67" y="962"/>
                  </a:lnTo>
                  <a:lnTo>
                    <a:pt x="74" y="962"/>
                  </a:lnTo>
                  <a:lnTo>
                    <a:pt x="74" y="955"/>
                  </a:lnTo>
                  <a:lnTo>
                    <a:pt x="74" y="942"/>
                  </a:lnTo>
                  <a:lnTo>
                    <a:pt x="81" y="928"/>
                  </a:lnTo>
                  <a:lnTo>
                    <a:pt x="88" y="922"/>
                  </a:lnTo>
                  <a:lnTo>
                    <a:pt x="88" y="915"/>
                  </a:lnTo>
                  <a:lnTo>
                    <a:pt x="74" y="915"/>
                  </a:lnTo>
                  <a:lnTo>
                    <a:pt x="67" y="908"/>
                  </a:lnTo>
                  <a:lnTo>
                    <a:pt x="74" y="881"/>
                  </a:lnTo>
                  <a:lnTo>
                    <a:pt x="74" y="867"/>
                  </a:lnTo>
                  <a:lnTo>
                    <a:pt x="74" y="854"/>
                  </a:lnTo>
                  <a:lnTo>
                    <a:pt x="74" y="847"/>
                  </a:lnTo>
                  <a:lnTo>
                    <a:pt x="74" y="827"/>
                  </a:lnTo>
                  <a:lnTo>
                    <a:pt x="88" y="813"/>
                  </a:lnTo>
                  <a:lnTo>
                    <a:pt x="88" y="806"/>
                  </a:lnTo>
                  <a:lnTo>
                    <a:pt x="101" y="793"/>
                  </a:lnTo>
                  <a:lnTo>
                    <a:pt x="108" y="793"/>
                  </a:lnTo>
                  <a:lnTo>
                    <a:pt x="128" y="786"/>
                  </a:lnTo>
                  <a:lnTo>
                    <a:pt x="135" y="779"/>
                  </a:lnTo>
                  <a:lnTo>
                    <a:pt x="149" y="759"/>
                  </a:lnTo>
                  <a:lnTo>
                    <a:pt x="169" y="745"/>
                  </a:lnTo>
                  <a:lnTo>
                    <a:pt x="176" y="739"/>
                  </a:lnTo>
                  <a:lnTo>
                    <a:pt x="183" y="732"/>
                  </a:lnTo>
                  <a:lnTo>
                    <a:pt x="203" y="712"/>
                  </a:lnTo>
                  <a:lnTo>
                    <a:pt x="216" y="705"/>
                  </a:lnTo>
                  <a:lnTo>
                    <a:pt x="230" y="705"/>
                  </a:lnTo>
                  <a:lnTo>
                    <a:pt x="237" y="712"/>
                  </a:lnTo>
                  <a:lnTo>
                    <a:pt x="237" y="705"/>
                  </a:lnTo>
                  <a:lnTo>
                    <a:pt x="250" y="671"/>
                  </a:lnTo>
                  <a:lnTo>
                    <a:pt x="257" y="664"/>
                  </a:lnTo>
                  <a:lnTo>
                    <a:pt x="264" y="664"/>
                  </a:lnTo>
                  <a:lnTo>
                    <a:pt x="271" y="664"/>
                  </a:lnTo>
                  <a:lnTo>
                    <a:pt x="277" y="657"/>
                  </a:lnTo>
                  <a:lnTo>
                    <a:pt x="284" y="657"/>
                  </a:lnTo>
                  <a:lnTo>
                    <a:pt x="284" y="651"/>
                  </a:lnTo>
                  <a:lnTo>
                    <a:pt x="291" y="637"/>
                  </a:lnTo>
                  <a:lnTo>
                    <a:pt x="291" y="630"/>
                  </a:lnTo>
                  <a:lnTo>
                    <a:pt x="284" y="630"/>
                  </a:lnTo>
                  <a:lnTo>
                    <a:pt x="291" y="624"/>
                  </a:lnTo>
                  <a:lnTo>
                    <a:pt x="284" y="617"/>
                  </a:lnTo>
                  <a:lnTo>
                    <a:pt x="277" y="603"/>
                  </a:lnTo>
                  <a:lnTo>
                    <a:pt x="298" y="590"/>
                  </a:lnTo>
                  <a:lnTo>
                    <a:pt x="305" y="569"/>
                  </a:lnTo>
                  <a:lnTo>
                    <a:pt x="345" y="522"/>
                  </a:lnTo>
                  <a:lnTo>
                    <a:pt x="359" y="488"/>
                  </a:lnTo>
                  <a:lnTo>
                    <a:pt x="372" y="475"/>
                  </a:lnTo>
                  <a:lnTo>
                    <a:pt x="359" y="461"/>
                  </a:lnTo>
                  <a:lnTo>
                    <a:pt x="359" y="454"/>
                  </a:lnTo>
                  <a:lnTo>
                    <a:pt x="366" y="441"/>
                  </a:lnTo>
                  <a:lnTo>
                    <a:pt x="352" y="400"/>
                  </a:lnTo>
                  <a:lnTo>
                    <a:pt x="338" y="386"/>
                  </a:lnTo>
                  <a:lnTo>
                    <a:pt x="332" y="386"/>
                  </a:lnTo>
                  <a:lnTo>
                    <a:pt x="318" y="380"/>
                  </a:lnTo>
                  <a:lnTo>
                    <a:pt x="305" y="366"/>
                  </a:lnTo>
                  <a:lnTo>
                    <a:pt x="284" y="366"/>
                  </a:lnTo>
                  <a:lnTo>
                    <a:pt x="277" y="373"/>
                  </a:lnTo>
                  <a:lnTo>
                    <a:pt x="271" y="373"/>
                  </a:lnTo>
                  <a:lnTo>
                    <a:pt x="264" y="373"/>
                  </a:lnTo>
                  <a:lnTo>
                    <a:pt x="244" y="380"/>
                  </a:lnTo>
                  <a:lnTo>
                    <a:pt x="237" y="386"/>
                  </a:lnTo>
                  <a:lnTo>
                    <a:pt x="203" y="373"/>
                  </a:lnTo>
                  <a:lnTo>
                    <a:pt x="203" y="366"/>
                  </a:lnTo>
                  <a:lnTo>
                    <a:pt x="203" y="359"/>
                  </a:lnTo>
                  <a:lnTo>
                    <a:pt x="210" y="353"/>
                  </a:lnTo>
                  <a:lnTo>
                    <a:pt x="210" y="339"/>
                  </a:lnTo>
                  <a:lnTo>
                    <a:pt x="216" y="332"/>
                  </a:lnTo>
                  <a:lnTo>
                    <a:pt x="210" y="326"/>
                  </a:lnTo>
                  <a:lnTo>
                    <a:pt x="216" y="312"/>
                  </a:lnTo>
                  <a:lnTo>
                    <a:pt x="216" y="305"/>
                  </a:lnTo>
                  <a:lnTo>
                    <a:pt x="210" y="298"/>
                  </a:lnTo>
                  <a:lnTo>
                    <a:pt x="203" y="298"/>
                  </a:lnTo>
                  <a:lnTo>
                    <a:pt x="196" y="298"/>
                  </a:lnTo>
                  <a:lnTo>
                    <a:pt x="189" y="292"/>
                  </a:lnTo>
                  <a:lnTo>
                    <a:pt x="183" y="292"/>
                  </a:lnTo>
                  <a:lnTo>
                    <a:pt x="169" y="285"/>
                  </a:lnTo>
                  <a:lnTo>
                    <a:pt x="162" y="278"/>
                  </a:lnTo>
                  <a:lnTo>
                    <a:pt x="162" y="285"/>
                  </a:lnTo>
                  <a:lnTo>
                    <a:pt x="156" y="278"/>
                  </a:lnTo>
                  <a:lnTo>
                    <a:pt x="149" y="278"/>
                  </a:lnTo>
                  <a:lnTo>
                    <a:pt x="142" y="271"/>
                  </a:lnTo>
                  <a:lnTo>
                    <a:pt x="135" y="258"/>
                  </a:lnTo>
                  <a:lnTo>
                    <a:pt x="122" y="258"/>
                  </a:lnTo>
                  <a:lnTo>
                    <a:pt x="128" y="244"/>
                  </a:lnTo>
                  <a:lnTo>
                    <a:pt x="122" y="237"/>
                  </a:lnTo>
                  <a:lnTo>
                    <a:pt x="122" y="231"/>
                  </a:lnTo>
                  <a:lnTo>
                    <a:pt x="128" y="224"/>
                  </a:lnTo>
                  <a:lnTo>
                    <a:pt x="128" y="217"/>
                  </a:lnTo>
                  <a:lnTo>
                    <a:pt x="122" y="210"/>
                  </a:lnTo>
                  <a:lnTo>
                    <a:pt x="122" y="204"/>
                  </a:lnTo>
                  <a:lnTo>
                    <a:pt x="135" y="177"/>
                  </a:lnTo>
                  <a:lnTo>
                    <a:pt x="162" y="190"/>
                  </a:lnTo>
                  <a:lnTo>
                    <a:pt x="169" y="183"/>
                  </a:lnTo>
                  <a:lnTo>
                    <a:pt x="176" y="170"/>
                  </a:lnTo>
                  <a:lnTo>
                    <a:pt x="189" y="156"/>
                  </a:lnTo>
                  <a:lnTo>
                    <a:pt x="196" y="149"/>
                  </a:lnTo>
                  <a:lnTo>
                    <a:pt x="203" y="143"/>
                  </a:lnTo>
                  <a:lnTo>
                    <a:pt x="210" y="136"/>
                  </a:lnTo>
                  <a:lnTo>
                    <a:pt x="203" y="136"/>
                  </a:lnTo>
                  <a:lnTo>
                    <a:pt x="210" y="129"/>
                  </a:lnTo>
                  <a:lnTo>
                    <a:pt x="210" y="122"/>
                  </a:lnTo>
                  <a:lnTo>
                    <a:pt x="203" y="116"/>
                  </a:lnTo>
                  <a:lnTo>
                    <a:pt x="196" y="122"/>
                  </a:lnTo>
                  <a:lnTo>
                    <a:pt x="196" y="129"/>
                  </a:lnTo>
                  <a:lnTo>
                    <a:pt x="189" y="122"/>
                  </a:lnTo>
                  <a:lnTo>
                    <a:pt x="189" y="116"/>
                  </a:lnTo>
                  <a:lnTo>
                    <a:pt x="189" y="109"/>
                  </a:lnTo>
                  <a:lnTo>
                    <a:pt x="203" y="95"/>
                  </a:lnTo>
                  <a:lnTo>
                    <a:pt x="203" y="88"/>
                  </a:lnTo>
                  <a:lnTo>
                    <a:pt x="203" y="82"/>
                  </a:lnTo>
                  <a:lnTo>
                    <a:pt x="210" y="75"/>
                  </a:lnTo>
                  <a:lnTo>
                    <a:pt x="223" y="68"/>
                  </a:lnTo>
                  <a:lnTo>
                    <a:pt x="230" y="68"/>
                  </a:lnTo>
                  <a:lnTo>
                    <a:pt x="237" y="61"/>
                  </a:lnTo>
                  <a:lnTo>
                    <a:pt x="244" y="61"/>
                  </a:lnTo>
                  <a:lnTo>
                    <a:pt x="257" y="55"/>
                  </a:lnTo>
                  <a:lnTo>
                    <a:pt x="257" y="61"/>
                  </a:lnTo>
                  <a:lnTo>
                    <a:pt x="264" y="68"/>
                  </a:lnTo>
                  <a:lnTo>
                    <a:pt x="277" y="68"/>
                  </a:lnTo>
                  <a:lnTo>
                    <a:pt x="284" y="61"/>
                  </a:lnTo>
                  <a:lnTo>
                    <a:pt x="284" y="75"/>
                  </a:lnTo>
                  <a:lnTo>
                    <a:pt x="291" y="75"/>
                  </a:lnTo>
                  <a:lnTo>
                    <a:pt x="284" y="82"/>
                  </a:lnTo>
                  <a:lnTo>
                    <a:pt x="277" y="95"/>
                  </a:lnTo>
                  <a:lnTo>
                    <a:pt x="257" y="88"/>
                  </a:lnTo>
                  <a:lnTo>
                    <a:pt x="257" y="95"/>
                  </a:lnTo>
                  <a:lnTo>
                    <a:pt x="257" y="102"/>
                  </a:lnTo>
                  <a:lnTo>
                    <a:pt x="264" y="109"/>
                  </a:lnTo>
                  <a:lnTo>
                    <a:pt x="271" y="116"/>
                  </a:lnTo>
                  <a:lnTo>
                    <a:pt x="271" y="129"/>
                  </a:lnTo>
                  <a:lnTo>
                    <a:pt x="271" y="143"/>
                  </a:lnTo>
                  <a:lnTo>
                    <a:pt x="277" y="143"/>
                  </a:lnTo>
                  <a:lnTo>
                    <a:pt x="298" y="136"/>
                  </a:lnTo>
                  <a:lnTo>
                    <a:pt x="305" y="129"/>
                  </a:lnTo>
                  <a:lnTo>
                    <a:pt x="305" y="122"/>
                  </a:lnTo>
                  <a:lnTo>
                    <a:pt x="318" y="102"/>
                  </a:lnTo>
                  <a:lnTo>
                    <a:pt x="318" y="88"/>
                  </a:lnTo>
                  <a:lnTo>
                    <a:pt x="318" y="82"/>
                  </a:lnTo>
                  <a:lnTo>
                    <a:pt x="325" y="75"/>
                  </a:lnTo>
                  <a:lnTo>
                    <a:pt x="332" y="68"/>
                  </a:lnTo>
                  <a:lnTo>
                    <a:pt x="332" y="61"/>
                  </a:lnTo>
                  <a:lnTo>
                    <a:pt x="338" y="61"/>
                  </a:lnTo>
                  <a:lnTo>
                    <a:pt x="332" y="55"/>
                  </a:lnTo>
                  <a:lnTo>
                    <a:pt x="311" y="48"/>
                  </a:lnTo>
                  <a:lnTo>
                    <a:pt x="305" y="41"/>
                  </a:lnTo>
                  <a:lnTo>
                    <a:pt x="291" y="27"/>
                  </a:lnTo>
                  <a:lnTo>
                    <a:pt x="305" y="0"/>
                  </a:lnTo>
                  <a:lnTo>
                    <a:pt x="318" y="7"/>
                  </a:lnTo>
                  <a:lnTo>
                    <a:pt x="325" y="7"/>
                  </a:lnTo>
                  <a:lnTo>
                    <a:pt x="352" y="21"/>
                  </a:lnTo>
                  <a:lnTo>
                    <a:pt x="359" y="21"/>
                  </a:lnTo>
                  <a:lnTo>
                    <a:pt x="366" y="27"/>
                  </a:lnTo>
                  <a:lnTo>
                    <a:pt x="366" y="34"/>
                  </a:lnTo>
                  <a:lnTo>
                    <a:pt x="406" y="55"/>
                  </a:lnTo>
                  <a:lnTo>
                    <a:pt x="413" y="55"/>
                  </a:lnTo>
                  <a:lnTo>
                    <a:pt x="426" y="61"/>
                  </a:lnTo>
                  <a:lnTo>
                    <a:pt x="440" y="61"/>
                  </a:lnTo>
                  <a:lnTo>
                    <a:pt x="454" y="68"/>
                  </a:lnTo>
                  <a:lnTo>
                    <a:pt x="460" y="68"/>
                  </a:lnTo>
                  <a:lnTo>
                    <a:pt x="474" y="61"/>
                  </a:lnTo>
                  <a:lnTo>
                    <a:pt x="481" y="68"/>
                  </a:lnTo>
                  <a:lnTo>
                    <a:pt x="494" y="68"/>
                  </a:lnTo>
                  <a:lnTo>
                    <a:pt x="515" y="61"/>
                  </a:lnTo>
                  <a:lnTo>
                    <a:pt x="521" y="68"/>
                  </a:lnTo>
                  <a:lnTo>
                    <a:pt x="521" y="75"/>
                  </a:lnTo>
                  <a:lnTo>
                    <a:pt x="535" y="88"/>
                  </a:lnTo>
                  <a:lnTo>
                    <a:pt x="528" y="95"/>
                  </a:lnTo>
                  <a:lnTo>
                    <a:pt x="528" y="109"/>
                  </a:lnTo>
                  <a:lnTo>
                    <a:pt x="528" y="116"/>
                  </a:lnTo>
                  <a:lnTo>
                    <a:pt x="542" y="129"/>
                  </a:lnTo>
                  <a:lnTo>
                    <a:pt x="548" y="136"/>
                  </a:lnTo>
                  <a:lnTo>
                    <a:pt x="569" y="143"/>
                  </a:lnTo>
                  <a:lnTo>
                    <a:pt x="569" y="149"/>
                  </a:lnTo>
                  <a:lnTo>
                    <a:pt x="562" y="156"/>
                  </a:lnTo>
                  <a:lnTo>
                    <a:pt x="562" y="163"/>
                  </a:lnTo>
                  <a:lnTo>
                    <a:pt x="555" y="197"/>
                  </a:lnTo>
                  <a:lnTo>
                    <a:pt x="548" y="204"/>
                  </a:lnTo>
                  <a:lnTo>
                    <a:pt x="535" y="210"/>
                  </a:lnTo>
                  <a:lnTo>
                    <a:pt x="535" y="224"/>
                  </a:lnTo>
                  <a:lnTo>
                    <a:pt x="521" y="231"/>
                  </a:lnTo>
                  <a:lnTo>
                    <a:pt x="515" y="237"/>
                  </a:lnTo>
                  <a:lnTo>
                    <a:pt x="515" y="244"/>
                  </a:lnTo>
                  <a:lnTo>
                    <a:pt x="521" y="251"/>
                  </a:lnTo>
                  <a:lnTo>
                    <a:pt x="521" y="258"/>
                  </a:lnTo>
                  <a:lnTo>
                    <a:pt x="521" y="265"/>
                  </a:lnTo>
                  <a:lnTo>
                    <a:pt x="521" y="271"/>
                  </a:lnTo>
                  <a:lnTo>
                    <a:pt x="528" y="271"/>
                  </a:lnTo>
                  <a:lnTo>
                    <a:pt x="528" y="278"/>
                  </a:lnTo>
                  <a:lnTo>
                    <a:pt x="542" y="298"/>
                  </a:lnTo>
                  <a:lnTo>
                    <a:pt x="548" y="298"/>
                  </a:lnTo>
                  <a:lnTo>
                    <a:pt x="555" y="292"/>
                  </a:lnTo>
                  <a:lnTo>
                    <a:pt x="562" y="292"/>
                  </a:lnTo>
                  <a:lnTo>
                    <a:pt x="569" y="298"/>
                  </a:lnTo>
                  <a:lnTo>
                    <a:pt x="575" y="298"/>
                  </a:lnTo>
                  <a:lnTo>
                    <a:pt x="596" y="305"/>
                  </a:lnTo>
                  <a:lnTo>
                    <a:pt x="616" y="312"/>
                  </a:lnTo>
                  <a:lnTo>
                    <a:pt x="623" y="312"/>
                  </a:lnTo>
                  <a:lnTo>
                    <a:pt x="643" y="285"/>
                  </a:lnTo>
                  <a:lnTo>
                    <a:pt x="650" y="292"/>
                  </a:lnTo>
                  <a:lnTo>
                    <a:pt x="664" y="292"/>
                  </a:lnTo>
                  <a:lnTo>
                    <a:pt x="670" y="292"/>
                  </a:lnTo>
                  <a:lnTo>
                    <a:pt x="670" y="298"/>
                  </a:lnTo>
                  <a:lnTo>
                    <a:pt x="677" y="298"/>
                  </a:lnTo>
                  <a:lnTo>
                    <a:pt x="684" y="305"/>
                  </a:lnTo>
                  <a:lnTo>
                    <a:pt x="711" y="312"/>
                  </a:lnTo>
                  <a:lnTo>
                    <a:pt x="704" y="319"/>
                  </a:lnTo>
                  <a:lnTo>
                    <a:pt x="704" y="326"/>
                  </a:lnTo>
                  <a:lnTo>
                    <a:pt x="711" y="326"/>
                  </a:lnTo>
                  <a:lnTo>
                    <a:pt x="718" y="326"/>
                  </a:lnTo>
                  <a:lnTo>
                    <a:pt x="711" y="339"/>
                  </a:lnTo>
                  <a:lnTo>
                    <a:pt x="745" y="339"/>
                  </a:lnTo>
                  <a:lnTo>
                    <a:pt x="745" y="332"/>
                  </a:lnTo>
                  <a:lnTo>
                    <a:pt x="752" y="319"/>
                  </a:lnTo>
                  <a:lnTo>
                    <a:pt x="745" y="312"/>
                  </a:lnTo>
                  <a:lnTo>
                    <a:pt x="785" y="332"/>
                  </a:lnTo>
                  <a:lnTo>
                    <a:pt x="806" y="326"/>
                  </a:lnTo>
                  <a:lnTo>
                    <a:pt x="819" y="326"/>
                  </a:lnTo>
                  <a:lnTo>
                    <a:pt x="826" y="326"/>
                  </a:lnTo>
                  <a:lnTo>
                    <a:pt x="833" y="319"/>
                  </a:lnTo>
                  <a:lnTo>
                    <a:pt x="840" y="326"/>
                  </a:lnTo>
                  <a:lnTo>
                    <a:pt x="853" y="332"/>
                  </a:lnTo>
                  <a:lnTo>
                    <a:pt x="867" y="332"/>
                  </a:lnTo>
                  <a:lnTo>
                    <a:pt x="874" y="332"/>
                  </a:lnTo>
                  <a:lnTo>
                    <a:pt x="887" y="339"/>
                  </a:lnTo>
                  <a:lnTo>
                    <a:pt x="894" y="339"/>
                  </a:lnTo>
                  <a:lnTo>
                    <a:pt x="901" y="332"/>
                  </a:lnTo>
                  <a:lnTo>
                    <a:pt x="907" y="326"/>
                  </a:lnTo>
                  <a:lnTo>
                    <a:pt x="921" y="319"/>
                  </a:lnTo>
                  <a:lnTo>
                    <a:pt x="934" y="312"/>
                  </a:lnTo>
                  <a:lnTo>
                    <a:pt x="941" y="319"/>
                  </a:lnTo>
                  <a:lnTo>
                    <a:pt x="941" y="332"/>
                  </a:lnTo>
                  <a:lnTo>
                    <a:pt x="941" y="339"/>
                  </a:lnTo>
                  <a:lnTo>
                    <a:pt x="941" y="346"/>
                  </a:lnTo>
                  <a:lnTo>
                    <a:pt x="948" y="346"/>
                  </a:lnTo>
                  <a:lnTo>
                    <a:pt x="948" y="353"/>
                  </a:lnTo>
                  <a:lnTo>
                    <a:pt x="948" y="359"/>
                  </a:lnTo>
                  <a:lnTo>
                    <a:pt x="948" y="366"/>
                  </a:lnTo>
                  <a:lnTo>
                    <a:pt x="948" y="373"/>
                  </a:lnTo>
                  <a:lnTo>
                    <a:pt x="948" y="386"/>
                  </a:lnTo>
                  <a:lnTo>
                    <a:pt x="941" y="393"/>
                  </a:lnTo>
                  <a:lnTo>
                    <a:pt x="948" y="400"/>
                  </a:lnTo>
                  <a:lnTo>
                    <a:pt x="955" y="407"/>
                  </a:lnTo>
                  <a:lnTo>
                    <a:pt x="962" y="414"/>
                  </a:lnTo>
                  <a:lnTo>
                    <a:pt x="982" y="420"/>
                  </a:lnTo>
                  <a:lnTo>
                    <a:pt x="989" y="420"/>
                  </a:lnTo>
                  <a:lnTo>
                    <a:pt x="1016" y="427"/>
                  </a:lnTo>
                  <a:lnTo>
                    <a:pt x="1023" y="434"/>
                  </a:lnTo>
                  <a:lnTo>
                    <a:pt x="1029" y="454"/>
                  </a:lnTo>
                  <a:lnTo>
                    <a:pt x="1036" y="468"/>
                  </a:lnTo>
                  <a:lnTo>
                    <a:pt x="1070" y="461"/>
                  </a:lnTo>
                  <a:lnTo>
                    <a:pt x="1083" y="468"/>
                  </a:lnTo>
                  <a:lnTo>
                    <a:pt x="1083" y="475"/>
                  </a:lnTo>
                  <a:lnTo>
                    <a:pt x="1090" y="481"/>
                  </a:lnTo>
                  <a:lnTo>
                    <a:pt x="1090" y="495"/>
                  </a:lnTo>
                  <a:lnTo>
                    <a:pt x="1097" y="495"/>
                  </a:lnTo>
                  <a:lnTo>
                    <a:pt x="1104" y="488"/>
                  </a:lnTo>
                  <a:lnTo>
                    <a:pt x="1111" y="475"/>
                  </a:lnTo>
                  <a:lnTo>
                    <a:pt x="1117" y="461"/>
                  </a:lnTo>
                  <a:lnTo>
                    <a:pt x="1124" y="461"/>
                  </a:lnTo>
                  <a:lnTo>
                    <a:pt x="1144" y="434"/>
                  </a:lnTo>
                  <a:lnTo>
                    <a:pt x="1151" y="427"/>
                  </a:lnTo>
                  <a:lnTo>
                    <a:pt x="1165" y="420"/>
                  </a:lnTo>
                  <a:lnTo>
                    <a:pt x="1178" y="407"/>
                  </a:lnTo>
                  <a:lnTo>
                    <a:pt x="1185" y="400"/>
                  </a:lnTo>
                  <a:lnTo>
                    <a:pt x="1192" y="400"/>
                  </a:lnTo>
                  <a:lnTo>
                    <a:pt x="1205" y="386"/>
                  </a:lnTo>
                  <a:lnTo>
                    <a:pt x="1212" y="386"/>
                  </a:lnTo>
                  <a:lnTo>
                    <a:pt x="1205" y="407"/>
                  </a:lnTo>
                  <a:lnTo>
                    <a:pt x="1212" y="414"/>
                  </a:lnTo>
                  <a:lnTo>
                    <a:pt x="1205" y="420"/>
                  </a:lnTo>
                  <a:lnTo>
                    <a:pt x="1205" y="427"/>
                  </a:lnTo>
                  <a:lnTo>
                    <a:pt x="1212" y="434"/>
                  </a:lnTo>
                  <a:lnTo>
                    <a:pt x="1212" y="454"/>
                  </a:lnTo>
                  <a:lnTo>
                    <a:pt x="1212" y="461"/>
                  </a:lnTo>
                  <a:lnTo>
                    <a:pt x="1212" y="468"/>
                  </a:lnTo>
                  <a:lnTo>
                    <a:pt x="1212" y="475"/>
                  </a:lnTo>
                  <a:lnTo>
                    <a:pt x="1232" y="461"/>
                  </a:lnTo>
                  <a:lnTo>
                    <a:pt x="1232" y="454"/>
                  </a:lnTo>
                  <a:lnTo>
                    <a:pt x="1239" y="461"/>
                  </a:lnTo>
                  <a:lnTo>
                    <a:pt x="1246" y="441"/>
                  </a:lnTo>
                  <a:lnTo>
                    <a:pt x="1253" y="441"/>
                  </a:lnTo>
                  <a:lnTo>
                    <a:pt x="1253" y="434"/>
                  </a:lnTo>
                  <a:lnTo>
                    <a:pt x="1260" y="427"/>
                  </a:lnTo>
                  <a:lnTo>
                    <a:pt x="1266" y="420"/>
                  </a:lnTo>
                  <a:lnTo>
                    <a:pt x="1273" y="414"/>
                  </a:lnTo>
                  <a:lnTo>
                    <a:pt x="1280" y="414"/>
                  </a:lnTo>
                  <a:lnTo>
                    <a:pt x="1287" y="420"/>
                  </a:lnTo>
                  <a:lnTo>
                    <a:pt x="1287" y="427"/>
                  </a:lnTo>
                  <a:lnTo>
                    <a:pt x="1287" y="434"/>
                  </a:lnTo>
                  <a:lnTo>
                    <a:pt x="1273" y="441"/>
                  </a:lnTo>
                  <a:lnTo>
                    <a:pt x="1287" y="441"/>
                  </a:lnTo>
                  <a:lnTo>
                    <a:pt x="1314" y="434"/>
                  </a:lnTo>
                  <a:lnTo>
                    <a:pt x="1334" y="420"/>
                  </a:lnTo>
                  <a:lnTo>
                    <a:pt x="1348" y="420"/>
                  </a:lnTo>
                  <a:lnTo>
                    <a:pt x="1354" y="414"/>
                  </a:lnTo>
                  <a:lnTo>
                    <a:pt x="1368" y="414"/>
                  </a:lnTo>
                  <a:lnTo>
                    <a:pt x="1388" y="407"/>
                  </a:lnTo>
                  <a:lnTo>
                    <a:pt x="1382" y="400"/>
                  </a:lnTo>
                  <a:lnTo>
                    <a:pt x="1382" y="393"/>
                  </a:lnTo>
                  <a:lnTo>
                    <a:pt x="1388" y="380"/>
                  </a:lnTo>
                  <a:lnTo>
                    <a:pt x="1436" y="386"/>
                  </a:lnTo>
                  <a:lnTo>
                    <a:pt x="1442" y="393"/>
                  </a:lnTo>
                  <a:lnTo>
                    <a:pt x="1463" y="414"/>
                  </a:lnTo>
                  <a:lnTo>
                    <a:pt x="1470" y="420"/>
                  </a:lnTo>
                  <a:lnTo>
                    <a:pt x="1483" y="441"/>
                  </a:lnTo>
                  <a:lnTo>
                    <a:pt x="1497" y="447"/>
                  </a:lnTo>
                  <a:lnTo>
                    <a:pt x="1510" y="454"/>
                  </a:lnTo>
                  <a:lnTo>
                    <a:pt x="1517" y="447"/>
                  </a:lnTo>
                  <a:lnTo>
                    <a:pt x="1537" y="427"/>
                  </a:lnTo>
                  <a:lnTo>
                    <a:pt x="1544" y="434"/>
                  </a:lnTo>
                  <a:lnTo>
                    <a:pt x="1564" y="434"/>
                  </a:lnTo>
                  <a:lnTo>
                    <a:pt x="1571" y="434"/>
                  </a:lnTo>
                  <a:lnTo>
                    <a:pt x="1578" y="427"/>
                  </a:lnTo>
                  <a:lnTo>
                    <a:pt x="1585" y="427"/>
                  </a:lnTo>
                  <a:lnTo>
                    <a:pt x="1591" y="414"/>
                  </a:lnTo>
                  <a:lnTo>
                    <a:pt x="1585" y="407"/>
                  </a:lnTo>
                  <a:lnTo>
                    <a:pt x="1578" y="400"/>
                  </a:lnTo>
                  <a:lnTo>
                    <a:pt x="1578" y="393"/>
                  </a:lnTo>
                  <a:lnTo>
                    <a:pt x="1585" y="393"/>
                  </a:lnTo>
                  <a:lnTo>
                    <a:pt x="1591" y="386"/>
                  </a:lnTo>
                  <a:lnTo>
                    <a:pt x="1598" y="386"/>
                  </a:lnTo>
                  <a:lnTo>
                    <a:pt x="1598" y="373"/>
                  </a:lnTo>
                  <a:lnTo>
                    <a:pt x="1591" y="366"/>
                  </a:lnTo>
                  <a:lnTo>
                    <a:pt x="1585" y="359"/>
                  </a:lnTo>
                  <a:lnTo>
                    <a:pt x="1571" y="346"/>
                  </a:lnTo>
                  <a:lnTo>
                    <a:pt x="1564" y="332"/>
                  </a:lnTo>
                  <a:lnTo>
                    <a:pt x="1578" y="332"/>
                  </a:lnTo>
                  <a:lnTo>
                    <a:pt x="1591" y="319"/>
                  </a:lnTo>
                  <a:lnTo>
                    <a:pt x="1598" y="319"/>
                  </a:lnTo>
                  <a:lnTo>
                    <a:pt x="1605" y="312"/>
                  </a:lnTo>
                  <a:lnTo>
                    <a:pt x="1612" y="305"/>
                  </a:lnTo>
                  <a:lnTo>
                    <a:pt x="1619" y="312"/>
                  </a:lnTo>
                  <a:lnTo>
                    <a:pt x="1625" y="305"/>
                  </a:lnTo>
                  <a:lnTo>
                    <a:pt x="1632" y="312"/>
                  </a:lnTo>
                  <a:lnTo>
                    <a:pt x="1646" y="332"/>
                  </a:lnTo>
                  <a:lnTo>
                    <a:pt x="1646" y="319"/>
                  </a:lnTo>
                  <a:lnTo>
                    <a:pt x="1652" y="319"/>
                  </a:lnTo>
                  <a:lnTo>
                    <a:pt x="1659" y="312"/>
                  </a:lnTo>
                  <a:lnTo>
                    <a:pt x="1659" y="326"/>
                  </a:lnTo>
                  <a:lnTo>
                    <a:pt x="1666" y="339"/>
                  </a:lnTo>
                  <a:lnTo>
                    <a:pt x="1673" y="339"/>
                  </a:lnTo>
                  <a:lnTo>
                    <a:pt x="1686" y="346"/>
                  </a:lnTo>
                  <a:lnTo>
                    <a:pt x="1693" y="359"/>
                  </a:lnTo>
                  <a:lnTo>
                    <a:pt x="1700" y="366"/>
                  </a:lnTo>
                  <a:lnTo>
                    <a:pt x="1700" y="373"/>
                  </a:lnTo>
                  <a:lnTo>
                    <a:pt x="1707" y="366"/>
                  </a:lnTo>
                  <a:lnTo>
                    <a:pt x="1720" y="366"/>
                  </a:lnTo>
                  <a:lnTo>
                    <a:pt x="1734" y="366"/>
                  </a:lnTo>
                  <a:lnTo>
                    <a:pt x="1734" y="373"/>
                  </a:lnTo>
                  <a:lnTo>
                    <a:pt x="1740" y="373"/>
                  </a:lnTo>
                  <a:lnTo>
                    <a:pt x="1754" y="366"/>
                  </a:lnTo>
                  <a:lnTo>
                    <a:pt x="1761" y="359"/>
                  </a:lnTo>
                  <a:lnTo>
                    <a:pt x="1768" y="353"/>
                  </a:lnTo>
                  <a:lnTo>
                    <a:pt x="1781" y="339"/>
                  </a:lnTo>
                  <a:lnTo>
                    <a:pt x="1788" y="312"/>
                  </a:lnTo>
                  <a:lnTo>
                    <a:pt x="1801" y="298"/>
                  </a:lnTo>
                  <a:lnTo>
                    <a:pt x="1801" y="292"/>
                  </a:lnTo>
                  <a:lnTo>
                    <a:pt x="1808" y="278"/>
                  </a:lnTo>
                  <a:lnTo>
                    <a:pt x="1808" y="271"/>
                  </a:lnTo>
                  <a:lnTo>
                    <a:pt x="1801" y="265"/>
                  </a:lnTo>
                  <a:lnTo>
                    <a:pt x="1801" y="258"/>
                  </a:lnTo>
                  <a:lnTo>
                    <a:pt x="1801" y="244"/>
                  </a:lnTo>
                  <a:lnTo>
                    <a:pt x="1801" y="231"/>
                  </a:lnTo>
                  <a:lnTo>
                    <a:pt x="1815" y="177"/>
                  </a:lnTo>
                  <a:lnTo>
                    <a:pt x="1822" y="177"/>
                  </a:lnTo>
                  <a:lnTo>
                    <a:pt x="1829" y="177"/>
                  </a:lnTo>
                  <a:lnTo>
                    <a:pt x="1842" y="183"/>
                  </a:lnTo>
                  <a:lnTo>
                    <a:pt x="1849" y="190"/>
                  </a:lnTo>
                  <a:lnTo>
                    <a:pt x="1862" y="190"/>
                  </a:lnTo>
                  <a:lnTo>
                    <a:pt x="1896" y="210"/>
                  </a:lnTo>
                  <a:lnTo>
                    <a:pt x="1910" y="204"/>
                  </a:lnTo>
                  <a:lnTo>
                    <a:pt x="1950" y="197"/>
                  </a:lnTo>
                  <a:lnTo>
                    <a:pt x="1957" y="197"/>
                  </a:lnTo>
                  <a:lnTo>
                    <a:pt x="1964" y="197"/>
                  </a:lnTo>
                  <a:lnTo>
                    <a:pt x="1971" y="197"/>
                  </a:lnTo>
                  <a:lnTo>
                    <a:pt x="1984" y="190"/>
                  </a:lnTo>
                  <a:lnTo>
                    <a:pt x="2005" y="177"/>
                  </a:lnTo>
                  <a:lnTo>
                    <a:pt x="2011" y="170"/>
                  </a:lnTo>
                  <a:lnTo>
                    <a:pt x="2018" y="149"/>
                  </a:lnTo>
                  <a:lnTo>
                    <a:pt x="2018" y="143"/>
                  </a:lnTo>
                  <a:lnTo>
                    <a:pt x="2018" y="116"/>
                  </a:lnTo>
                  <a:lnTo>
                    <a:pt x="2025" y="116"/>
                  </a:lnTo>
                  <a:lnTo>
                    <a:pt x="2038" y="116"/>
                  </a:lnTo>
                  <a:lnTo>
                    <a:pt x="2052" y="129"/>
                  </a:lnTo>
                  <a:lnTo>
                    <a:pt x="2066" y="149"/>
                  </a:lnTo>
                  <a:lnTo>
                    <a:pt x="2079" y="143"/>
                  </a:lnTo>
                  <a:lnTo>
                    <a:pt x="2099" y="143"/>
                  </a:lnTo>
                  <a:lnTo>
                    <a:pt x="2106" y="136"/>
                  </a:lnTo>
                  <a:lnTo>
                    <a:pt x="2106" y="129"/>
                  </a:lnTo>
                  <a:lnTo>
                    <a:pt x="2127" y="136"/>
                  </a:lnTo>
                  <a:lnTo>
                    <a:pt x="2133" y="136"/>
                  </a:lnTo>
                  <a:lnTo>
                    <a:pt x="2133" y="129"/>
                  </a:lnTo>
                  <a:lnTo>
                    <a:pt x="2140" y="122"/>
                  </a:lnTo>
                  <a:lnTo>
                    <a:pt x="2140" y="116"/>
                  </a:lnTo>
                  <a:lnTo>
                    <a:pt x="2140" y="109"/>
                  </a:lnTo>
                  <a:lnTo>
                    <a:pt x="2160" y="109"/>
                  </a:lnTo>
                  <a:lnTo>
                    <a:pt x="2160" y="116"/>
                  </a:lnTo>
                  <a:lnTo>
                    <a:pt x="2167" y="116"/>
                  </a:lnTo>
                  <a:lnTo>
                    <a:pt x="2167" y="109"/>
                  </a:lnTo>
                  <a:lnTo>
                    <a:pt x="2174" y="109"/>
                  </a:lnTo>
                  <a:lnTo>
                    <a:pt x="2174" y="122"/>
                  </a:lnTo>
                  <a:lnTo>
                    <a:pt x="2188" y="122"/>
                  </a:lnTo>
                  <a:lnTo>
                    <a:pt x="2194" y="129"/>
                  </a:lnTo>
                  <a:lnTo>
                    <a:pt x="2201" y="129"/>
                  </a:lnTo>
                  <a:lnTo>
                    <a:pt x="2201" y="136"/>
                  </a:lnTo>
                  <a:lnTo>
                    <a:pt x="2215" y="143"/>
                  </a:lnTo>
                  <a:lnTo>
                    <a:pt x="2221" y="136"/>
                  </a:lnTo>
                  <a:lnTo>
                    <a:pt x="2228" y="143"/>
                  </a:lnTo>
                  <a:lnTo>
                    <a:pt x="2235" y="136"/>
                  </a:lnTo>
                  <a:lnTo>
                    <a:pt x="2242" y="129"/>
                  </a:lnTo>
                  <a:lnTo>
                    <a:pt x="2248" y="129"/>
                  </a:lnTo>
                  <a:lnTo>
                    <a:pt x="2255" y="129"/>
                  </a:lnTo>
                  <a:lnTo>
                    <a:pt x="2262" y="122"/>
                  </a:lnTo>
                  <a:lnTo>
                    <a:pt x="2282" y="116"/>
                  </a:lnTo>
                  <a:lnTo>
                    <a:pt x="2289" y="109"/>
                  </a:lnTo>
                  <a:lnTo>
                    <a:pt x="2296" y="116"/>
                  </a:lnTo>
                  <a:lnTo>
                    <a:pt x="2303" y="109"/>
                  </a:lnTo>
                </a:path>
              </a:pathLst>
            </a:custGeom>
            <a:solidFill>
              <a:srgbClr val="001F5A"/>
            </a:solidFill>
            <a:ln w="1" cap="sq">
              <a:solidFill>
                <a:srgbClr val="7F7F7F"/>
              </a:solidFill>
              <a:prstDash val="solid"/>
              <a:miter lim="800000"/>
              <a:headEnd/>
              <a:tailEnd/>
            </a:ln>
          </p:spPr>
          <p:txBody>
            <a:bodyPr lIns="100796" tIns="50398" rIns="100796" bIns="50398"/>
            <a:lstStyle/>
            <a:p>
              <a:endParaRPr lang="es-ES" sz="2004" dirty="0"/>
            </a:p>
          </p:txBody>
        </p:sp>
        <p:sp>
          <p:nvSpPr>
            <p:cNvPr id="8216" name="huelva">
              <a:extLst>
                <a:ext uri="{FF2B5EF4-FFF2-40B4-BE49-F238E27FC236}">
                  <a16:creationId xmlns:a16="http://schemas.microsoft.com/office/drawing/2014/main" id="{67D580DA-21F3-3A36-1EF9-BAF2C500D235}"/>
                </a:ext>
              </a:extLst>
            </p:cNvPr>
            <p:cNvSpPr>
              <a:spLocks/>
            </p:cNvSpPr>
            <p:nvPr/>
          </p:nvSpPr>
          <p:spPr bwMode="auto">
            <a:xfrm>
              <a:off x="12845771" y="7951839"/>
              <a:ext cx="474344" cy="639561"/>
            </a:xfrm>
            <a:custGeom>
              <a:avLst/>
              <a:gdLst>
                <a:gd name="T0" fmla="*/ 2147483647 w 1280"/>
                <a:gd name="T1" fmla="*/ 2147483647 h 1632"/>
                <a:gd name="T2" fmla="*/ 2147483647 w 1280"/>
                <a:gd name="T3" fmla="*/ 2147483647 h 1632"/>
                <a:gd name="T4" fmla="*/ 2147483647 w 1280"/>
                <a:gd name="T5" fmla="*/ 2147483647 h 1632"/>
                <a:gd name="T6" fmla="*/ 2147483647 w 1280"/>
                <a:gd name="T7" fmla="*/ 2147483647 h 1632"/>
                <a:gd name="T8" fmla="*/ 2147483647 w 1280"/>
                <a:gd name="T9" fmla="*/ 2147483647 h 1632"/>
                <a:gd name="T10" fmla="*/ 2147483647 w 1280"/>
                <a:gd name="T11" fmla="*/ 2147483647 h 1632"/>
                <a:gd name="T12" fmla="*/ 2147483647 w 1280"/>
                <a:gd name="T13" fmla="*/ 2147483647 h 1632"/>
                <a:gd name="T14" fmla="*/ 2147483647 w 1280"/>
                <a:gd name="T15" fmla="*/ 2147483647 h 1632"/>
                <a:gd name="T16" fmla="*/ 2147483647 w 1280"/>
                <a:gd name="T17" fmla="*/ 2147483647 h 1632"/>
                <a:gd name="T18" fmla="*/ 2147483647 w 1280"/>
                <a:gd name="T19" fmla="*/ 2147483647 h 1632"/>
                <a:gd name="T20" fmla="*/ 2147483647 w 1280"/>
                <a:gd name="T21" fmla="*/ 2147483647 h 1632"/>
                <a:gd name="T22" fmla="*/ 2147483647 w 1280"/>
                <a:gd name="T23" fmla="*/ 2147483647 h 1632"/>
                <a:gd name="T24" fmla="*/ 2147483647 w 1280"/>
                <a:gd name="T25" fmla="*/ 2147483647 h 1632"/>
                <a:gd name="T26" fmla="*/ 2147483647 w 1280"/>
                <a:gd name="T27" fmla="*/ 2147483647 h 1632"/>
                <a:gd name="T28" fmla="*/ 2147483647 w 1280"/>
                <a:gd name="T29" fmla="*/ 2147483647 h 1632"/>
                <a:gd name="T30" fmla="*/ 2147483647 w 1280"/>
                <a:gd name="T31" fmla="*/ 2147483647 h 1632"/>
                <a:gd name="T32" fmla="*/ 2147483647 w 1280"/>
                <a:gd name="T33" fmla="*/ 2147483647 h 1632"/>
                <a:gd name="T34" fmla="*/ 2147483647 w 1280"/>
                <a:gd name="T35" fmla="*/ 2147483647 h 1632"/>
                <a:gd name="T36" fmla="*/ 2147483647 w 1280"/>
                <a:gd name="T37" fmla="*/ 2147483647 h 1632"/>
                <a:gd name="T38" fmla="*/ 2147483647 w 1280"/>
                <a:gd name="T39" fmla="*/ 2147483647 h 1632"/>
                <a:gd name="T40" fmla="*/ 2147483647 w 1280"/>
                <a:gd name="T41" fmla="*/ 2147483647 h 1632"/>
                <a:gd name="T42" fmla="*/ 2147483647 w 1280"/>
                <a:gd name="T43" fmla="*/ 2147483647 h 1632"/>
                <a:gd name="T44" fmla="*/ 2147483647 w 1280"/>
                <a:gd name="T45" fmla="*/ 2147483647 h 1632"/>
                <a:gd name="T46" fmla="*/ 2147483647 w 1280"/>
                <a:gd name="T47" fmla="*/ 2147483647 h 1632"/>
                <a:gd name="T48" fmla="*/ 2147483647 w 1280"/>
                <a:gd name="T49" fmla="*/ 2147483647 h 1632"/>
                <a:gd name="T50" fmla="*/ 2147483647 w 1280"/>
                <a:gd name="T51" fmla="*/ 2147483647 h 1632"/>
                <a:gd name="T52" fmla="*/ 2147483647 w 1280"/>
                <a:gd name="T53" fmla="*/ 2147483647 h 1632"/>
                <a:gd name="T54" fmla="*/ 2147483647 w 1280"/>
                <a:gd name="T55" fmla="*/ 2147483647 h 1632"/>
                <a:gd name="T56" fmla="*/ 2147483647 w 1280"/>
                <a:gd name="T57" fmla="*/ 2147483647 h 1632"/>
                <a:gd name="T58" fmla="*/ 2147483647 w 1280"/>
                <a:gd name="T59" fmla="*/ 2147483647 h 1632"/>
                <a:gd name="T60" fmla="*/ 2147483647 w 1280"/>
                <a:gd name="T61" fmla="*/ 2147483647 h 1632"/>
                <a:gd name="T62" fmla="*/ 2147483647 w 1280"/>
                <a:gd name="T63" fmla="*/ 2147483647 h 1632"/>
                <a:gd name="T64" fmla="*/ 2147483647 w 1280"/>
                <a:gd name="T65" fmla="*/ 2147483647 h 1632"/>
                <a:gd name="T66" fmla="*/ 866597040 w 1280"/>
                <a:gd name="T67" fmla="*/ 2147483647 h 1632"/>
                <a:gd name="T68" fmla="*/ 433380179 w 1280"/>
                <a:gd name="T69" fmla="*/ 2147483647 h 1632"/>
                <a:gd name="T70" fmla="*/ 2147483647 w 1280"/>
                <a:gd name="T71" fmla="*/ 2147483647 h 1632"/>
                <a:gd name="T72" fmla="*/ 2147483647 w 1280"/>
                <a:gd name="T73" fmla="*/ 2147483647 h 1632"/>
                <a:gd name="T74" fmla="*/ 2147483647 w 1280"/>
                <a:gd name="T75" fmla="*/ 2147483647 h 1632"/>
                <a:gd name="T76" fmla="*/ 2147483647 w 1280"/>
                <a:gd name="T77" fmla="*/ 2147483647 h 1632"/>
                <a:gd name="T78" fmla="*/ 2147483647 w 1280"/>
                <a:gd name="T79" fmla="*/ 2147483647 h 1632"/>
                <a:gd name="T80" fmla="*/ 2147483647 w 1280"/>
                <a:gd name="T81" fmla="*/ 2147483647 h 1632"/>
                <a:gd name="T82" fmla="*/ 2147483647 w 1280"/>
                <a:gd name="T83" fmla="*/ 2147483647 h 1632"/>
                <a:gd name="T84" fmla="*/ 2147483647 w 1280"/>
                <a:gd name="T85" fmla="*/ 2147483647 h 1632"/>
                <a:gd name="T86" fmla="*/ 2147483647 w 1280"/>
                <a:gd name="T87" fmla="*/ 2147483647 h 1632"/>
                <a:gd name="T88" fmla="*/ 2147483647 w 1280"/>
                <a:gd name="T89" fmla="*/ 2147483647 h 1632"/>
                <a:gd name="T90" fmla="*/ 2147483647 w 1280"/>
                <a:gd name="T91" fmla="*/ 2147483647 h 1632"/>
                <a:gd name="T92" fmla="*/ 2147483647 w 1280"/>
                <a:gd name="T93" fmla="*/ 2147483647 h 1632"/>
                <a:gd name="T94" fmla="*/ 2147483647 w 1280"/>
                <a:gd name="T95" fmla="*/ 2147483647 h 1632"/>
                <a:gd name="T96" fmla="*/ 2147483647 w 1280"/>
                <a:gd name="T97" fmla="*/ 2147483647 h 1632"/>
                <a:gd name="T98" fmla="*/ 2147483647 w 1280"/>
                <a:gd name="T99" fmla="*/ 2147483647 h 1632"/>
                <a:gd name="T100" fmla="*/ 2147483647 w 1280"/>
                <a:gd name="T101" fmla="*/ 0 h 1632"/>
                <a:gd name="T102" fmla="*/ 2147483647 w 1280"/>
                <a:gd name="T103" fmla="*/ 1978967289 h 1632"/>
                <a:gd name="T104" fmla="*/ 2147483647 w 1280"/>
                <a:gd name="T105" fmla="*/ 2147483647 h 1632"/>
                <a:gd name="T106" fmla="*/ 2147483647 w 1280"/>
                <a:gd name="T107" fmla="*/ 2147483647 h 1632"/>
                <a:gd name="T108" fmla="*/ 2147483647 w 1280"/>
                <a:gd name="T109" fmla="*/ 2147483647 h 1632"/>
                <a:gd name="T110" fmla="*/ 2147483647 w 1280"/>
                <a:gd name="T111" fmla="*/ 2147483647 h 1632"/>
                <a:gd name="T112" fmla="*/ 2147483647 w 1280"/>
                <a:gd name="T113" fmla="*/ 2147483647 h 1632"/>
                <a:gd name="T114" fmla="*/ 2147483647 w 1280"/>
                <a:gd name="T115" fmla="*/ 2147483647 h 1632"/>
                <a:gd name="T116" fmla="*/ 2147483647 w 1280"/>
                <a:gd name="T117" fmla="*/ 2147483647 h 1632"/>
                <a:gd name="T118" fmla="*/ 2147483647 w 1280"/>
                <a:gd name="T119" fmla="*/ 2147483647 h 1632"/>
                <a:gd name="T120" fmla="*/ 2147483647 w 1280"/>
                <a:gd name="T121" fmla="*/ 2147483647 h 1632"/>
                <a:gd name="T122" fmla="*/ 2147483647 w 1280"/>
                <a:gd name="T123" fmla="*/ 2147483647 h 1632"/>
                <a:gd name="T124" fmla="*/ 2147483647 w 1280"/>
                <a:gd name="T125" fmla="*/ 2147483647 h 163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280"/>
                <a:gd name="T190" fmla="*/ 0 h 1632"/>
                <a:gd name="T191" fmla="*/ 1280 w 1280"/>
                <a:gd name="T192" fmla="*/ 1632 h 163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280" h="1632">
                  <a:moveTo>
                    <a:pt x="1246" y="365"/>
                  </a:moveTo>
                  <a:lnTo>
                    <a:pt x="1246" y="359"/>
                  </a:lnTo>
                  <a:lnTo>
                    <a:pt x="1253" y="359"/>
                  </a:lnTo>
                  <a:lnTo>
                    <a:pt x="1260" y="352"/>
                  </a:lnTo>
                  <a:lnTo>
                    <a:pt x="1260" y="359"/>
                  </a:lnTo>
                  <a:lnTo>
                    <a:pt x="1260" y="352"/>
                  </a:lnTo>
                  <a:lnTo>
                    <a:pt x="1267" y="352"/>
                  </a:lnTo>
                  <a:lnTo>
                    <a:pt x="1267" y="365"/>
                  </a:lnTo>
                  <a:lnTo>
                    <a:pt x="1273" y="365"/>
                  </a:lnTo>
                  <a:lnTo>
                    <a:pt x="1280" y="372"/>
                  </a:lnTo>
                  <a:lnTo>
                    <a:pt x="1280" y="379"/>
                  </a:lnTo>
                  <a:lnTo>
                    <a:pt x="1273" y="379"/>
                  </a:lnTo>
                  <a:lnTo>
                    <a:pt x="1267" y="392"/>
                  </a:lnTo>
                  <a:lnTo>
                    <a:pt x="1260" y="392"/>
                  </a:lnTo>
                  <a:lnTo>
                    <a:pt x="1260" y="399"/>
                  </a:lnTo>
                  <a:lnTo>
                    <a:pt x="1246" y="406"/>
                  </a:lnTo>
                  <a:lnTo>
                    <a:pt x="1246" y="413"/>
                  </a:lnTo>
                  <a:lnTo>
                    <a:pt x="1246" y="419"/>
                  </a:lnTo>
                  <a:lnTo>
                    <a:pt x="1246" y="426"/>
                  </a:lnTo>
                  <a:lnTo>
                    <a:pt x="1253" y="426"/>
                  </a:lnTo>
                  <a:lnTo>
                    <a:pt x="1260" y="426"/>
                  </a:lnTo>
                  <a:lnTo>
                    <a:pt x="1267" y="426"/>
                  </a:lnTo>
                  <a:lnTo>
                    <a:pt x="1267" y="440"/>
                  </a:lnTo>
                  <a:lnTo>
                    <a:pt x="1267" y="453"/>
                  </a:lnTo>
                  <a:lnTo>
                    <a:pt x="1273" y="453"/>
                  </a:lnTo>
                  <a:lnTo>
                    <a:pt x="1280" y="467"/>
                  </a:lnTo>
                  <a:lnTo>
                    <a:pt x="1280" y="474"/>
                  </a:lnTo>
                  <a:lnTo>
                    <a:pt x="1273" y="480"/>
                  </a:lnTo>
                  <a:lnTo>
                    <a:pt x="1280" y="487"/>
                  </a:lnTo>
                  <a:lnTo>
                    <a:pt x="1273" y="494"/>
                  </a:lnTo>
                  <a:lnTo>
                    <a:pt x="1267" y="494"/>
                  </a:lnTo>
                  <a:lnTo>
                    <a:pt x="1267" y="501"/>
                  </a:lnTo>
                  <a:lnTo>
                    <a:pt x="1267" y="508"/>
                  </a:lnTo>
                  <a:lnTo>
                    <a:pt x="1267" y="501"/>
                  </a:lnTo>
                  <a:lnTo>
                    <a:pt x="1260" y="508"/>
                  </a:lnTo>
                  <a:lnTo>
                    <a:pt x="1260" y="494"/>
                  </a:lnTo>
                  <a:lnTo>
                    <a:pt x="1253" y="494"/>
                  </a:lnTo>
                  <a:lnTo>
                    <a:pt x="1246" y="501"/>
                  </a:lnTo>
                  <a:lnTo>
                    <a:pt x="1239" y="494"/>
                  </a:lnTo>
                  <a:lnTo>
                    <a:pt x="1239" y="501"/>
                  </a:lnTo>
                  <a:lnTo>
                    <a:pt x="1239" y="494"/>
                  </a:lnTo>
                  <a:lnTo>
                    <a:pt x="1233" y="494"/>
                  </a:lnTo>
                  <a:lnTo>
                    <a:pt x="1226" y="480"/>
                  </a:lnTo>
                  <a:lnTo>
                    <a:pt x="1219" y="480"/>
                  </a:lnTo>
                  <a:lnTo>
                    <a:pt x="1206" y="480"/>
                  </a:lnTo>
                  <a:lnTo>
                    <a:pt x="1199" y="487"/>
                  </a:lnTo>
                  <a:lnTo>
                    <a:pt x="1206" y="487"/>
                  </a:lnTo>
                  <a:lnTo>
                    <a:pt x="1199" y="494"/>
                  </a:lnTo>
                  <a:lnTo>
                    <a:pt x="1192" y="501"/>
                  </a:lnTo>
                  <a:lnTo>
                    <a:pt x="1199" y="501"/>
                  </a:lnTo>
                  <a:lnTo>
                    <a:pt x="1199" y="521"/>
                  </a:lnTo>
                  <a:lnTo>
                    <a:pt x="1206" y="528"/>
                  </a:lnTo>
                  <a:lnTo>
                    <a:pt x="1192" y="541"/>
                  </a:lnTo>
                  <a:lnTo>
                    <a:pt x="1192" y="548"/>
                  </a:lnTo>
                  <a:lnTo>
                    <a:pt x="1192" y="555"/>
                  </a:lnTo>
                  <a:lnTo>
                    <a:pt x="1185" y="555"/>
                  </a:lnTo>
                  <a:lnTo>
                    <a:pt x="1179" y="555"/>
                  </a:lnTo>
                  <a:lnTo>
                    <a:pt x="1179" y="548"/>
                  </a:lnTo>
                  <a:lnTo>
                    <a:pt x="1172" y="548"/>
                  </a:lnTo>
                  <a:lnTo>
                    <a:pt x="1165" y="555"/>
                  </a:lnTo>
                  <a:lnTo>
                    <a:pt x="1158" y="555"/>
                  </a:lnTo>
                  <a:lnTo>
                    <a:pt x="1158" y="548"/>
                  </a:lnTo>
                  <a:lnTo>
                    <a:pt x="1165" y="548"/>
                  </a:lnTo>
                  <a:lnTo>
                    <a:pt x="1165" y="535"/>
                  </a:lnTo>
                  <a:lnTo>
                    <a:pt x="1158" y="528"/>
                  </a:lnTo>
                  <a:lnTo>
                    <a:pt x="1151" y="535"/>
                  </a:lnTo>
                  <a:lnTo>
                    <a:pt x="1145" y="528"/>
                  </a:lnTo>
                  <a:lnTo>
                    <a:pt x="1145" y="535"/>
                  </a:lnTo>
                  <a:lnTo>
                    <a:pt x="1138" y="535"/>
                  </a:lnTo>
                  <a:lnTo>
                    <a:pt x="1118" y="528"/>
                  </a:lnTo>
                  <a:lnTo>
                    <a:pt x="1104" y="528"/>
                  </a:lnTo>
                  <a:lnTo>
                    <a:pt x="1097" y="528"/>
                  </a:lnTo>
                  <a:lnTo>
                    <a:pt x="1090" y="528"/>
                  </a:lnTo>
                  <a:lnTo>
                    <a:pt x="1070" y="535"/>
                  </a:lnTo>
                  <a:lnTo>
                    <a:pt x="1063" y="535"/>
                  </a:lnTo>
                  <a:lnTo>
                    <a:pt x="1050" y="541"/>
                  </a:lnTo>
                  <a:lnTo>
                    <a:pt x="1036" y="541"/>
                  </a:lnTo>
                  <a:lnTo>
                    <a:pt x="1002" y="555"/>
                  </a:lnTo>
                  <a:lnTo>
                    <a:pt x="996" y="562"/>
                  </a:lnTo>
                  <a:lnTo>
                    <a:pt x="982" y="575"/>
                  </a:lnTo>
                  <a:lnTo>
                    <a:pt x="975" y="569"/>
                  </a:lnTo>
                  <a:lnTo>
                    <a:pt x="969" y="569"/>
                  </a:lnTo>
                  <a:lnTo>
                    <a:pt x="962" y="562"/>
                  </a:lnTo>
                  <a:lnTo>
                    <a:pt x="948" y="569"/>
                  </a:lnTo>
                  <a:lnTo>
                    <a:pt x="955" y="569"/>
                  </a:lnTo>
                  <a:lnTo>
                    <a:pt x="948" y="569"/>
                  </a:lnTo>
                  <a:lnTo>
                    <a:pt x="955" y="575"/>
                  </a:lnTo>
                  <a:lnTo>
                    <a:pt x="955" y="582"/>
                  </a:lnTo>
                  <a:lnTo>
                    <a:pt x="955" y="589"/>
                  </a:lnTo>
                  <a:lnTo>
                    <a:pt x="948" y="589"/>
                  </a:lnTo>
                  <a:lnTo>
                    <a:pt x="948" y="596"/>
                  </a:lnTo>
                  <a:lnTo>
                    <a:pt x="941" y="596"/>
                  </a:lnTo>
                  <a:lnTo>
                    <a:pt x="941" y="602"/>
                  </a:lnTo>
                  <a:lnTo>
                    <a:pt x="935" y="602"/>
                  </a:lnTo>
                  <a:lnTo>
                    <a:pt x="935" y="616"/>
                  </a:lnTo>
                  <a:lnTo>
                    <a:pt x="935" y="629"/>
                  </a:lnTo>
                  <a:lnTo>
                    <a:pt x="928" y="629"/>
                  </a:lnTo>
                  <a:lnTo>
                    <a:pt x="921" y="629"/>
                  </a:lnTo>
                  <a:lnTo>
                    <a:pt x="914" y="629"/>
                  </a:lnTo>
                  <a:lnTo>
                    <a:pt x="914" y="636"/>
                  </a:lnTo>
                  <a:lnTo>
                    <a:pt x="914" y="629"/>
                  </a:lnTo>
                  <a:lnTo>
                    <a:pt x="908" y="629"/>
                  </a:lnTo>
                  <a:lnTo>
                    <a:pt x="908" y="643"/>
                  </a:lnTo>
                  <a:lnTo>
                    <a:pt x="901" y="643"/>
                  </a:lnTo>
                  <a:lnTo>
                    <a:pt x="901" y="650"/>
                  </a:lnTo>
                  <a:lnTo>
                    <a:pt x="901" y="657"/>
                  </a:lnTo>
                  <a:lnTo>
                    <a:pt x="901" y="663"/>
                  </a:lnTo>
                  <a:lnTo>
                    <a:pt x="901" y="670"/>
                  </a:lnTo>
                  <a:lnTo>
                    <a:pt x="894" y="677"/>
                  </a:lnTo>
                  <a:lnTo>
                    <a:pt x="894" y="684"/>
                  </a:lnTo>
                  <a:lnTo>
                    <a:pt x="901" y="684"/>
                  </a:lnTo>
                  <a:lnTo>
                    <a:pt x="908" y="690"/>
                  </a:lnTo>
                  <a:lnTo>
                    <a:pt x="908" y="684"/>
                  </a:lnTo>
                  <a:lnTo>
                    <a:pt x="914" y="684"/>
                  </a:lnTo>
                  <a:lnTo>
                    <a:pt x="921" y="677"/>
                  </a:lnTo>
                  <a:lnTo>
                    <a:pt x="921" y="684"/>
                  </a:lnTo>
                  <a:lnTo>
                    <a:pt x="921" y="677"/>
                  </a:lnTo>
                  <a:lnTo>
                    <a:pt x="921" y="684"/>
                  </a:lnTo>
                  <a:lnTo>
                    <a:pt x="928" y="677"/>
                  </a:lnTo>
                  <a:lnTo>
                    <a:pt x="928" y="684"/>
                  </a:lnTo>
                  <a:lnTo>
                    <a:pt x="935" y="684"/>
                  </a:lnTo>
                  <a:lnTo>
                    <a:pt x="928" y="684"/>
                  </a:lnTo>
                  <a:lnTo>
                    <a:pt x="935" y="684"/>
                  </a:lnTo>
                  <a:lnTo>
                    <a:pt x="941" y="684"/>
                  </a:lnTo>
                  <a:lnTo>
                    <a:pt x="941" y="690"/>
                  </a:lnTo>
                  <a:lnTo>
                    <a:pt x="941" y="684"/>
                  </a:lnTo>
                  <a:lnTo>
                    <a:pt x="948" y="684"/>
                  </a:lnTo>
                  <a:lnTo>
                    <a:pt x="955" y="684"/>
                  </a:lnTo>
                  <a:lnTo>
                    <a:pt x="962" y="684"/>
                  </a:lnTo>
                  <a:lnTo>
                    <a:pt x="969" y="684"/>
                  </a:lnTo>
                  <a:lnTo>
                    <a:pt x="975" y="684"/>
                  </a:lnTo>
                  <a:lnTo>
                    <a:pt x="982" y="684"/>
                  </a:lnTo>
                  <a:lnTo>
                    <a:pt x="989" y="684"/>
                  </a:lnTo>
                  <a:lnTo>
                    <a:pt x="996" y="684"/>
                  </a:lnTo>
                  <a:lnTo>
                    <a:pt x="1002" y="684"/>
                  </a:lnTo>
                  <a:lnTo>
                    <a:pt x="1002" y="690"/>
                  </a:lnTo>
                  <a:lnTo>
                    <a:pt x="1009" y="690"/>
                  </a:lnTo>
                  <a:lnTo>
                    <a:pt x="1023" y="697"/>
                  </a:lnTo>
                  <a:lnTo>
                    <a:pt x="1023" y="704"/>
                  </a:lnTo>
                  <a:lnTo>
                    <a:pt x="1023" y="711"/>
                  </a:lnTo>
                  <a:lnTo>
                    <a:pt x="1016" y="711"/>
                  </a:lnTo>
                  <a:lnTo>
                    <a:pt x="1023" y="711"/>
                  </a:lnTo>
                  <a:lnTo>
                    <a:pt x="1023" y="718"/>
                  </a:lnTo>
                  <a:lnTo>
                    <a:pt x="1023" y="724"/>
                  </a:lnTo>
                  <a:lnTo>
                    <a:pt x="1023" y="731"/>
                  </a:lnTo>
                  <a:lnTo>
                    <a:pt x="1016" y="731"/>
                  </a:lnTo>
                  <a:lnTo>
                    <a:pt x="1023" y="765"/>
                  </a:lnTo>
                  <a:lnTo>
                    <a:pt x="1030" y="765"/>
                  </a:lnTo>
                  <a:lnTo>
                    <a:pt x="1036" y="772"/>
                  </a:lnTo>
                  <a:lnTo>
                    <a:pt x="1050" y="785"/>
                  </a:lnTo>
                  <a:lnTo>
                    <a:pt x="1043" y="792"/>
                  </a:lnTo>
                  <a:lnTo>
                    <a:pt x="1050" y="806"/>
                  </a:lnTo>
                  <a:lnTo>
                    <a:pt x="1057" y="819"/>
                  </a:lnTo>
                  <a:lnTo>
                    <a:pt x="1050" y="819"/>
                  </a:lnTo>
                  <a:lnTo>
                    <a:pt x="1057" y="826"/>
                  </a:lnTo>
                  <a:lnTo>
                    <a:pt x="1057" y="833"/>
                  </a:lnTo>
                  <a:lnTo>
                    <a:pt x="1063" y="833"/>
                  </a:lnTo>
                  <a:lnTo>
                    <a:pt x="1070" y="839"/>
                  </a:lnTo>
                  <a:lnTo>
                    <a:pt x="1077" y="860"/>
                  </a:lnTo>
                  <a:lnTo>
                    <a:pt x="1077" y="867"/>
                  </a:lnTo>
                  <a:lnTo>
                    <a:pt x="1084" y="873"/>
                  </a:lnTo>
                  <a:lnTo>
                    <a:pt x="1084" y="880"/>
                  </a:lnTo>
                  <a:lnTo>
                    <a:pt x="1090" y="880"/>
                  </a:lnTo>
                  <a:lnTo>
                    <a:pt x="1090" y="887"/>
                  </a:lnTo>
                  <a:lnTo>
                    <a:pt x="1097" y="894"/>
                  </a:lnTo>
                  <a:lnTo>
                    <a:pt x="1097" y="900"/>
                  </a:lnTo>
                  <a:lnTo>
                    <a:pt x="1097" y="914"/>
                  </a:lnTo>
                  <a:lnTo>
                    <a:pt x="1090" y="914"/>
                  </a:lnTo>
                  <a:lnTo>
                    <a:pt x="1090" y="921"/>
                  </a:lnTo>
                  <a:lnTo>
                    <a:pt x="1084" y="921"/>
                  </a:lnTo>
                  <a:lnTo>
                    <a:pt x="1084" y="914"/>
                  </a:lnTo>
                  <a:lnTo>
                    <a:pt x="1077" y="921"/>
                  </a:lnTo>
                  <a:lnTo>
                    <a:pt x="1050" y="928"/>
                  </a:lnTo>
                  <a:lnTo>
                    <a:pt x="1050" y="934"/>
                  </a:lnTo>
                  <a:lnTo>
                    <a:pt x="1057" y="941"/>
                  </a:lnTo>
                  <a:lnTo>
                    <a:pt x="1050" y="955"/>
                  </a:lnTo>
                  <a:lnTo>
                    <a:pt x="1043" y="968"/>
                  </a:lnTo>
                  <a:lnTo>
                    <a:pt x="1050" y="968"/>
                  </a:lnTo>
                  <a:lnTo>
                    <a:pt x="1050" y="975"/>
                  </a:lnTo>
                  <a:lnTo>
                    <a:pt x="1057" y="975"/>
                  </a:lnTo>
                  <a:lnTo>
                    <a:pt x="1057" y="982"/>
                  </a:lnTo>
                  <a:lnTo>
                    <a:pt x="1043" y="989"/>
                  </a:lnTo>
                  <a:lnTo>
                    <a:pt x="1036" y="995"/>
                  </a:lnTo>
                  <a:lnTo>
                    <a:pt x="1030" y="1002"/>
                  </a:lnTo>
                  <a:lnTo>
                    <a:pt x="1023" y="1009"/>
                  </a:lnTo>
                  <a:lnTo>
                    <a:pt x="1036" y="1022"/>
                  </a:lnTo>
                  <a:lnTo>
                    <a:pt x="1057" y="1036"/>
                  </a:lnTo>
                  <a:lnTo>
                    <a:pt x="1070" y="1056"/>
                  </a:lnTo>
                  <a:lnTo>
                    <a:pt x="1063" y="1063"/>
                  </a:lnTo>
                  <a:lnTo>
                    <a:pt x="1063" y="1070"/>
                  </a:lnTo>
                  <a:lnTo>
                    <a:pt x="1057" y="1077"/>
                  </a:lnTo>
                  <a:lnTo>
                    <a:pt x="1063" y="1083"/>
                  </a:lnTo>
                  <a:lnTo>
                    <a:pt x="1050" y="1090"/>
                  </a:lnTo>
                  <a:lnTo>
                    <a:pt x="1050" y="1104"/>
                  </a:lnTo>
                  <a:lnTo>
                    <a:pt x="1050" y="1110"/>
                  </a:lnTo>
                  <a:lnTo>
                    <a:pt x="1043" y="1117"/>
                  </a:lnTo>
                  <a:lnTo>
                    <a:pt x="1043" y="1124"/>
                  </a:lnTo>
                  <a:lnTo>
                    <a:pt x="1057" y="1144"/>
                  </a:lnTo>
                  <a:lnTo>
                    <a:pt x="1050" y="1158"/>
                  </a:lnTo>
                  <a:lnTo>
                    <a:pt x="1050" y="1165"/>
                  </a:lnTo>
                  <a:lnTo>
                    <a:pt x="1043" y="1171"/>
                  </a:lnTo>
                  <a:lnTo>
                    <a:pt x="1050" y="1171"/>
                  </a:lnTo>
                  <a:lnTo>
                    <a:pt x="1043" y="1171"/>
                  </a:lnTo>
                  <a:lnTo>
                    <a:pt x="1050" y="1192"/>
                  </a:lnTo>
                  <a:lnTo>
                    <a:pt x="1063" y="1205"/>
                  </a:lnTo>
                  <a:lnTo>
                    <a:pt x="1050" y="1219"/>
                  </a:lnTo>
                  <a:lnTo>
                    <a:pt x="1043" y="1226"/>
                  </a:lnTo>
                  <a:lnTo>
                    <a:pt x="1036" y="1239"/>
                  </a:lnTo>
                  <a:lnTo>
                    <a:pt x="1043" y="1239"/>
                  </a:lnTo>
                  <a:lnTo>
                    <a:pt x="1050" y="1246"/>
                  </a:lnTo>
                  <a:lnTo>
                    <a:pt x="1050" y="1253"/>
                  </a:lnTo>
                  <a:lnTo>
                    <a:pt x="1050" y="1259"/>
                  </a:lnTo>
                  <a:lnTo>
                    <a:pt x="1043" y="1259"/>
                  </a:lnTo>
                  <a:lnTo>
                    <a:pt x="1036" y="1259"/>
                  </a:lnTo>
                  <a:lnTo>
                    <a:pt x="1043" y="1266"/>
                  </a:lnTo>
                  <a:lnTo>
                    <a:pt x="1030" y="1273"/>
                  </a:lnTo>
                  <a:lnTo>
                    <a:pt x="1023" y="1287"/>
                  </a:lnTo>
                  <a:lnTo>
                    <a:pt x="1009" y="1300"/>
                  </a:lnTo>
                  <a:lnTo>
                    <a:pt x="1009" y="1307"/>
                  </a:lnTo>
                  <a:lnTo>
                    <a:pt x="1016" y="1327"/>
                  </a:lnTo>
                  <a:lnTo>
                    <a:pt x="1016" y="1341"/>
                  </a:lnTo>
                  <a:lnTo>
                    <a:pt x="1036" y="1395"/>
                  </a:lnTo>
                  <a:lnTo>
                    <a:pt x="1036" y="1408"/>
                  </a:lnTo>
                  <a:lnTo>
                    <a:pt x="1030" y="1429"/>
                  </a:lnTo>
                  <a:lnTo>
                    <a:pt x="1030" y="1442"/>
                  </a:lnTo>
                  <a:lnTo>
                    <a:pt x="1030" y="1456"/>
                  </a:lnTo>
                  <a:lnTo>
                    <a:pt x="1016" y="1469"/>
                  </a:lnTo>
                  <a:lnTo>
                    <a:pt x="1009" y="1469"/>
                  </a:lnTo>
                  <a:lnTo>
                    <a:pt x="1016" y="1476"/>
                  </a:lnTo>
                  <a:lnTo>
                    <a:pt x="1030" y="1490"/>
                  </a:lnTo>
                  <a:lnTo>
                    <a:pt x="1043" y="1503"/>
                  </a:lnTo>
                  <a:lnTo>
                    <a:pt x="1050" y="1503"/>
                  </a:lnTo>
                  <a:lnTo>
                    <a:pt x="1057" y="1510"/>
                  </a:lnTo>
                  <a:lnTo>
                    <a:pt x="1050" y="1517"/>
                  </a:lnTo>
                  <a:lnTo>
                    <a:pt x="1043" y="1524"/>
                  </a:lnTo>
                  <a:lnTo>
                    <a:pt x="1030" y="1558"/>
                  </a:lnTo>
                  <a:lnTo>
                    <a:pt x="1030" y="1578"/>
                  </a:lnTo>
                  <a:lnTo>
                    <a:pt x="1030" y="1591"/>
                  </a:lnTo>
                  <a:lnTo>
                    <a:pt x="1036" y="1605"/>
                  </a:lnTo>
                  <a:lnTo>
                    <a:pt x="1043" y="1618"/>
                  </a:lnTo>
                  <a:lnTo>
                    <a:pt x="1036" y="1625"/>
                  </a:lnTo>
                  <a:lnTo>
                    <a:pt x="1030" y="1632"/>
                  </a:lnTo>
                  <a:lnTo>
                    <a:pt x="1030" y="1625"/>
                  </a:lnTo>
                  <a:lnTo>
                    <a:pt x="1016" y="1625"/>
                  </a:lnTo>
                  <a:lnTo>
                    <a:pt x="1009" y="1625"/>
                  </a:lnTo>
                  <a:lnTo>
                    <a:pt x="996" y="1618"/>
                  </a:lnTo>
                  <a:lnTo>
                    <a:pt x="989" y="1605"/>
                  </a:lnTo>
                  <a:lnTo>
                    <a:pt x="969" y="1544"/>
                  </a:lnTo>
                  <a:lnTo>
                    <a:pt x="955" y="1510"/>
                  </a:lnTo>
                  <a:lnTo>
                    <a:pt x="935" y="1476"/>
                  </a:lnTo>
                  <a:lnTo>
                    <a:pt x="894" y="1429"/>
                  </a:lnTo>
                  <a:lnTo>
                    <a:pt x="881" y="1415"/>
                  </a:lnTo>
                  <a:lnTo>
                    <a:pt x="847" y="1388"/>
                  </a:lnTo>
                  <a:lnTo>
                    <a:pt x="820" y="1361"/>
                  </a:lnTo>
                  <a:lnTo>
                    <a:pt x="799" y="1348"/>
                  </a:lnTo>
                  <a:lnTo>
                    <a:pt x="772" y="1327"/>
                  </a:lnTo>
                  <a:lnTo>
                    <a:pt x="698" y="1280"/>
                  </a:lnTo>
                  <a:lnTo>
                    <a:pt x="637" y="1239"/>
                  </a:lnTo>
                  <a:lnTo>
                    <a:pt x="610" y="1232"/>
                  </a:lnTo>
                  <a:lnTo>
                    <a:pt x="596" y="1219"/>
                  </a:lnTo>
                  <a:lnTo>
                    <a:pt x="576" y="1212"/>
                  </a:lnTo>
                  <a:lnTo>
                    <a:pt x="562" y="1198"/>
                  </a:lnTo>
                  <a:lnTo>
                    <a:pt x="549" y="1192"/>
                  </a:lnTo>
                  <a:lnTo>
                    <a:pt x="549" y="1198"/>
                  </a:lnTo>
                  <a:lnTo>
                    <a:pt x="542" y="1198"/>
                  </a:lnTo>
                  <a:lnTo>
                    <a:pt x="535" y="1198"/>
                  </a:lnTo>
                  <a:lnTo>
                    <a:pt x="522" y="1192"/>
                  </a:lnTo>
                  <a:lnTo>
                    <a:pt x="515" y="1185"/>
                  </a:lnTo>
                  <a:lnTo>
                    <a:pt x="508" y="1185"/>
                  </a:lnTo>
                  <a:lnTo>
                    <a:pt x="508" y="1192"/>
                  </a:lnTo>
                  <a:lnTo>
                    <a:pt x="508" y="1185"/>
                  </a:lnTo>
                  <a:lnTo>
                    <a:pt x="501" y="1185"/>
                  </a:lnTo>
                  <a:lnTo>
                    <a:pt x="508" y="1185"/>
                  </a:lnTo>
                  <a:lnTo>
                    <a:pt x="501" y="1185"/>
                  </a:lnTo>
                  <a:lnTo>
                    <a:pt x="501" y="1178"/>
                  </a:lnTo>
                  <a:lnTo>
                    <a:pt x="488" y="1171"/>
                  </a:lnTo>
                  <a:lnTo>
                    <a:pt x="440" y="1144"/>
                  </a:lnTo>
                  <a:lnTo>
                    <a:pt x="427" y="1138"/>
                  </a:lnTo>
                  <a:lnTo>
                    <a:pt x="406" y="1131"/>
                  </a:lnTo>
                  <a:lnTo>
                    <a:pt x="406" y="1138"/>
                  </a:lnTo>
                  <a:lnTo>
                    <a:pt x="400" y="1138"/>
                  </a:lnTo>
                  <a:lnTo>
                    <a:pt x="393" y="1131"/>
                  </a:lnTo>
                  <a:lnTo>
                    <a:pt x="393" y="1138"/>
                  </a:lnTo>
                  <a:lnTo>
                    <a:pt x="393" y="1131"/>
                  </a:lnTo>
                  <a:lnTo>
                    <a:pt x="393" y="1138"/>
                  </a:lnTo>
                  <a:lnTo>
                    <a:pt x="386" y="1138"/>
                  </a:lnTo>
                  <a:lnTo>
                    <a:pt x="359" y="1131"/>
                  </a:lnTo>
                  <a:lnTo>
                    <a:pt x="312" y="1131"/>
                  </a:lnTo>
                  <a:lnTo>
                    <a:pt x="244" y="1131"/>
                  </a:lnTo>
                  <a:lnTo>
                    <a:pt x="196" y="1131"/>
                  </a:lnTo>
                  <a:lnTo>
                    <a:pt x="169" y="1138"/>
                  </a:lnTo>
                  <a:lnTo>
                    <a:pt x="156" y="1138"/>
                  </a:lnTo>
                  <a:lnTo>
                    <a:pt x="156" y="1144"/>
                  </a:lnTo>
                  <a:lnTo>
                    <a:pt x="149" y="1144"/>
                  </a:lnTo>
                  <a:lnTo>
                    <a:pt x="156" y="1151"/>
                  </a:lnTo>
                  <a:lnTo>
                    <a:pt x="142" y="1151"/>
                  </a:lnTo>
                  <a:lnTo>
                    <a:pt x="129" y="1158"/>
                  </a:lnTo>
                  <a:lnTo>
                    <a:pt x="122" y="1165"/>
                  </a:lnTo>
                  <a:lnTo>
                    <a:pt x="108" y="1165"/>
                  </a:lnTo>
                  <a:lnTo>
                    <a:pt x="95" y="1158"/>
                  </a:lnTo>
                  <a:lnTo>
                    <a:pt x="88" y="1158"/>
                  </a:lnTo>
                  <a:lnTo>
                    <a:pt x="81" y="1144"/>
                  </a:lnTo>
                  <a:lnTo>
                    <a:pt x="81" y="1110"/>
                  </a:lnTo>
                  <a:lnTo>
                    <a:pt x="81" y="1097"/>
                  </a:lnTo>
                  <a:lnTo>
                    <a:pt x="75" y="1083"/>
                  </a:lnTo>
                  <a:lnTo>
                    <a:pt x="68" y="1077"/>
                  </a:lnTo>
                  <a:lnTo>
                    <a:pt x="61" y="1070"/>
                  </a:lnTo>
                  <a:lnTo>
                    <a:pt x="68" y="1056"/>
                  </a:lnTo>
                  <a:lnTo>
                    <a:pt x="75" y="1043"/>
                  </a:lnTo>
                  <a:lnTo>
                    <a:pt x="68" y="1022"/>
                  </a:lnTo>
                  <a:lnTo>
                    <a:pt x="61" y="1009"/>
                  </a:lnTo>
                  <a:lnTo>
                    <a:pt x="61" y="1002"/>
                  </a:lnTo>
                  <a:lnTo>
                    <a:pt x="61" y="995"/>
                  </a:lnTo>
                  <a:lnTo>
                    <a:pt x="61" y="982"/>
                  </a:lnTo>
                  <a:lnTo>
                    <a:pt x="61" y="961"/>
                  </a:lnTo>
                  <a:lnTo>
                    <a:pt x="68" y="948"/>
                  </a:lnTo>
                  <a:lnTo>
                    <a:pt x="68" y="921"/>
                  </a:lnTo>
                  <a:lnTo>
                    <a:pt x="68" y="914"/>
                  </a:lnTo>
                  <a:lnTo>
                    <a:pt x="61" y="907"/>
                  </a:lnTo>
                  <a:lnTo>
                    <a:pt x="54" y="894"/>
                  </a:lnTo>
                  <a:lnTo>
                    <a:pt x="47" y="894"/>
                  </a:lnTo>
                  <a:lnTo>
                    <a:pt x="47" y="887"/>
                  </a:lnTo>
                  <a:lnTo>
                    <a:pt x="47" y="880"/>
                  </a:lnTo>
                  <a:lnTo>
                    <a:pt x="54" y="880"/>
                  </a:lnTo>
                  <a:lnTo>
                    <a:pt x="61" y="880"/>
                  </a:lnTo>
                  <a:lnTo>
                    <a:pt x="61" y="873"/>
                  </a:lnTo>
                  <a:lnTo>
                    <a:pt x="54" y="867"/>
                  </a:lnTo>
                  <a:lnTo>
                    <a:pt x="47" y="860"/>
                  </a:lnTo>
                  <a:lnTo>
                    <a:pt x="47" y="853"/>
                  </a:lnTo>
                  <a:lnTo>
                    <a:pt x="54" y="839"/>
                  </a:lnTo>
                  <a:lnTo>
                    <a:pt x="47" y="819"/>
                  </a:lnTo>
                  <a:lnTo>
                    <a:pt x="41" y="812"/>
                  </a:lnTo>
                  <a:lnTo>
                    <a:pt x="47" y="806"/>
                  </a:lnTo>
                  <a:lnTo>
                    <a:pt x="47" y="799"/>
                  </a:lnTo>
                  <a:lnTo>
                    <a:pt x="47" y="792"/>
                  </a:lnTo>
                  <a:lnTo>
                    <a:pt x="34" y="785"/>
                  </a:lnTo>
                  <a:lnTo>
                    <a:pt x="27" y="772"/>
                  </a:lnTo>
                  <a:lnTo>
                    <a:pt x="27" y="758"/>
                  </a:lnTo>
                  <a:lnTo>
                    <a:pt x="20" y="758"/>
                  </a:lnTo>
                  <a:lnTo>
                    <a:pt x="14" y="758"/>
                  </a:lnTo>
                  <a:lnTo>
                    <a:pt x="7" y="751"/>
                  </a:lnTo>
                  <a:lnTo>
                    <a:pt x="7" y="738"/>
                  </a:lnTo>
                  <a:lnTo>
                    <a:pt x="0" y="724"/>
                  </a:lnTo>
                  <a:lnTo>
                    <a:pt x="0" y="718"/>
                  </a:lnTo>
                  <a:lnTo>
                    <a:pt x="0" y="711"/>
                  </a:lnTo>
                  <a:lnTo>
                    <a:pt x="7" y="711"/>
                  </a:lnTo>
                  <a:lnTo>
                    <a:pt x="14" y="718"/>
                  </a:lnTo>
                  <a:lnTo>
                    <a:pt x="14" y="704"/>
                  </a:lnTo>
                  <a:lnTo>
                    <a:pt x="7" y="704"/>
                  </a:lnTo>
                  <a:lnTo>
                    <a:pt x="7" y="697"/>
                  </a:lnTo>
                  <a:lnTo>
                    <a:pt x="20" y="690"/>
                  </a:lnTo>
                  <a:lnTo>
                    <a:pt x="20" y="684"/>
                  </a:lnTo>
                  <a:lnTo>
                    <a:pt x="27" y="677"/>
                  </a:lnTo>
                  <a:lnTo>
                    <a:pt x="20" y="670"/>
                  </a:lnTo>
                  <a:lnTo>
                    <a:pt x="20" y="663"/>
                  </a:lnTo>
                  <a:lnTo>
                    <a:pt x="27" y="663"/>
                  </a:lnTo>
                  <a:lnTo>
                    <a:pt x="34" y="663"/>
                  </a:lnTo>
                  <a:lnTo>
                    <a:pt x="34" y="657"/>
                  </a:lnTo>
                  <a:lnTo>
                    <a:pt x="41" y="650"/>
                  </a:lnTo>
                  <a:lnTo>
                    <a:pt x="41" y="643"/>
                  </a:lnTo>
                  <a:lnTo>
                    <a:pt x="47" y="643"/>
                  </a:lnTo>
                  <a:lnTo>
                    <a:pt x="54" y="629"/>
                  </a:lnTo>
                  <a:lnTo>
                    <a:pt x="61" y="623"/>
                  </a:lnTo>
                  <a:lnTo>
                    <a:pt x="54" y="616"/>
                  </a:lnTo>
                  <a:lnTo>
                    <a:pt x="68" y="616"/>
                  </a:lnTo>
                  <a:lnTo>
                    <a:pt x="68" y="609"/>
                  </a:lnTo>
                  <a:lnTo>
                    <a:pt x="68" y="602"/>
                  </a:lnTo>
                  <a:lnTo>
                    <a:pt x="68" y="596"/>
                  </a:lnTo>
                  <a:lnTo>
                    <a:pt x="75" y="596"/>
                  </a:lnTo>
                  <a:lnTo>
                    <a:pt x="75" y="582"/>
                  </a:lnTo>
                  <a:lnTo>
                    <a:pt x="68" y="582"/>
                  </a:lnTo>
                  <a:lnTo>
                    <a:pt x="75" y="575"/>
                  </a:lnTo>
                  <a:lnTo>
                    <a:pt x="81" y="569"/>
                  </a:lnTo>
                  <a:lnTo>
                    <a:pt x="75" y="562"/>
                  </a:lnTo>
                  <a:lnTo>
                    <a:pt x="81" y="555"/>
                  </a:lnTo>
                  <a:lnTo>
                    <a:pt x="81" y="548"/>
                  </a:lnTo>
                  <a:lnTo>
                    <a:pt x="88" y="535"/>
                  </a:lnTo>
                  <a:lnTo>
                    <a:pt x="95" y="521"/>
                  </a:lnTo>
                  <a:lnTo>
                    <a:pt x="95" y="514"/>
                  </a:lnTo>
                  <a:lnTo>
                    <a:pt x="95" y="508"/>
                  </a:lnTo>
                  <a:lnTo>
                    <a:pt x="102" y="508"/>
                  </a:lnTo>
                  <a:lnTo>
                    <a:pt x="102" y="494"/>
                  </a:lnTo>
                  <a:lnTo>
                    <a:pt x="102" y="487"/>
                  </a:lnTo>
                  <a:lnTo>
                    <a:pt x="108" y="487"/>
                  </a:lnTo>
                  <a:lnTo>
                    <a:pt x="115" y="487"/>
                  </a:lnTo>
                  <a:lnTo>
                    <a:pt x="115" y="480"/>
                  </a:lnTo>
                  <a:lnTo>
                    <a:pt x="122" y="480"/>
                  </a:lnTo>
                  <a:lnTo>
                    <a:pt x="122" y="487"/>
                  </a:lnTo>
                  <a:lnTo>
                    <a:pt x="129" y="487"/>
                  </a:lnTo>
                  <a:lnTo>
                    <a:pt x="129" y="480"/>
                  </a:lnTo>
                  <a:lnTo>
                    <a:pt x="135" y="474"/>
                  </a:lnTo>
                  <a:lnTo>
                    <a:pt x="142" y="467"/>
                  </a:lnTo>
                  <a:lnTo>
                    <a:pt x="149" y="460"/>
                  </a:lnTo>
                  <a:lnTo>
                    <a:pt x="156" y="453"/>
                  </a:lnTo>
                  <a:lnTo>
                    <a:pt x="163" y="453"/>
                  </a:lnTo>
                  <a:lnTo>
                    <a:pt x="163" y="447"/>
                  </a:lnTo>
                  <a:lnTo>
                    <a:pt x="169" y="447"/>
                  </a:lnTo>
                  <a:lnTo>
                    <a:pt x="169" y="440"/>
                  </a:lnTo>
                  <a:lnTo>
                    <a:pt x="176" y="440"/>
                  </a:lnTo>
                  <a:lnTo>
                    <a:pt x="183" y="433"/>
                  </a:lnTo>
                  <a:lnTo>
                    <a:pt x="196" y="426"/>
                  </a:lnTo>
                  <a:lnTo>
                    <a:pt x="196" y="419"/>
                  </a:lnTo>
                  <a:lnTo>
                    <a:pt x="203" y="413"/>
                  </a:lnTo>
                  <a:lnTo>
                    <a:pt x="210" y="406"/>
                  </a:lnTo>
                  <a:lnTo>
                    <a:pt x="217" y="406"/>
                  </a:lnTo>
                  <a:lnTo>
                    <a:pt x="217" y="399"/>
                  </a:lnTo>
                  <a:lnTo>
                    <a:pt x="217" y="386"/>
                  </a:lnTo>
                  <a:lnTo>
                    <a:pt x="224" y="379"/>
                  </a:lnTo>
                  <a:lnTo>
                    <a:pt x="230" y="372"/>
                  </a:lnTo>
                  <a:lnTo>
                    <a:pt x="237" y="359"/>
                  </a:lnTo>
                  <a:lnTo>
                    <a:pt x="237" y="352"/>
                  </a:lnTo>
                  <a:lnTo>
                    <a:pt x="237" y="338"/>
                  </a:lnTo>
                  <a:lnTo>
                    <a:pt x="244" y="338"/>
                  </a:lnTo>
                  <a:lnTo>
                    <a:pt x="244" y="331"/>
                  </a:lnTo>
                  <a:lnTo>
                    <a:pt x="251" y="331"/>
                  </a:lnTo>
                  <a:lnTo>
                    <a:pt x="251" y="325"/>
                  </a:lnTo>
                  <a:lnTo>
                    <a:pt x="257" y="318"/>
                  </a:lnTo>
                  <a:lnTo>
                    <a:pt x="257" y="311"/>
                  </a:lnTo>
                  <a:lnTo>
                    <a:pt x="257" y="298"/>
                  </a:lnTo>
                  <a:lnTo>
                    <a:pt x="264" y="291"/>
                  </a:lnTo>
                  <a:lnTo>
                    <a:pt x="264" y="284"/>
                  </a:lnTo>
                  <a:lnTo>
                    <a:pt x="271" y="270"/>
                  </a:lnTo>
                  <a:lnTo>
                    <a:pt x="264" y="270"/>
                  </a:lnTo>
                  <a:lnTo>
                    <a:pt x="271" y="257"/>
                  </a:lnTo>
                  <a:lnTo>
                    <a:pt x="257" y="250"/>
                  </a:lnTo>
                  <a:lnTo>
                    <a:pt x="257" y="243"/>
                  </a:lnTo>
                  <a:lnTo>
                    <a:pt x="264" y="243"/>
                  </a:lnTo>
                  <a:lnTo>
                    <a:pt x="264" y="237"/>
                  </a:lnTo>
                  <a:lnTo>
                    <a:pt x="271" y="237"/>
                  </a:lnTo>
                  <a:lnTo>
                    <a:pt x="278" y="230"/>
                  </a:lnTo>
                  <a:lnTo>
                    <a:pt x="284" y="237"/>
                  </a:lnTo>
                  <a:lnTo>
                    <a:pt x="284" y="230"/>
                  </a:lnTo>
                  <a:lnTo>
                    <a:pt x="291" y="237"/>
                  </a:lnTo>
                  <a:lnTo>
                    <a:pt x="298" y="230"/>
                  </a:lnTo>
                  <a:lnTo>
                    <a:pt x="312" y="230"/>
                  </a:lnTo>
                  <a:lnTo>
                    <a:pt x="312" y="223"/>
                  </a:lnTo>
                  <a:lnTo>
                    <a:pt x="325" y="223"/>
                  </a:lnTo>
                  <a:lnTo>
                    <a:pt x="332" y="230"/>
                  </a:lnTo>
                  <a:lnTo>
                    <a:pt x="339" y="237"/>
                  </a:lnTo>
                  <a:lnTo>
                    <a:pt x="345" y="230"/>
                  </a:lnTo>
                  <a:lnTo>
                    <a:pt x="352" y="230"/>
                  </a:lnTo>
                  <a:lnTo>
                    <a:pt x="352" y="237"/>
                  </a:lnTo>
                  <a:lnTo>
                    <a:pt x="359" y="230"/>
                  </a:lnTo>
                  <a:lnTo>
                    <a:pt x="359" y="223"/>
                  </a:lnTo>
                  <a:lnTo>
                    <a:pt x="366" y="223"/>
                  </a:lnTo>
                  <a:lnTo>
                    <a:pt x="373" y="230"/>
                  </a:lnTo>
                  <a:lnTo>
                    <a:pt x="386" y="223"/>
                  </a:lnTo>
                  <a:lnTo>
                    <a:pt x="379" y="216"/>
                  </a:lnTo>
                  <a:lnTo>
                    <a:pt x="379" y="203"/>
                  </a:lnTo>
                  <a:lnTo>
                    <a:pt x="386" y="203"/>
                  </a:lnTo>
                  <a:lnTo>
                    <a:pt x="386" y="196"/>
                  </a:lnTo>
                  <a:lnTo>
                    <a:pt x="379" y="196"/>
                  </a:lnTo>
                  <a:lnTo>
                    <a:pt x="386" y="189"/>
                  </a:lnTo>
                  <a:lnTo>
                    <a:pt x="386" y="196"/>
                  </a:lnTo>
                  <a:lnTo>
                    <a:pt x="393" y="189"/>
                  </a:lnTo>
                  <a:lnTo>
                    <a:pt x="393" y="182"/>
                  </a:lnTo>
                  <a:lnTo>
                    <a:pt x="400" y="182"/>
                  </a:lnTo>
                  <a:lnTo>
                    <a:pt x="400" y="189"/>
                  </a:lnTo>
                  <a:lnTo>
                    <a:pt x="400" y="182"/>
                  </a:lnTo>
                  <a:lnTo>
                    <a:pt x="406" y="182"/>
                  </a:lnTo>
                  <a:lnTo>
                    <a:pt x="406" y="176"/>
                  </a:lnTo>
                  <a:lnTo>
                    <a:pt x="413" y="182"/>
                  </a:lnTo>
                  <a:lnTo>
                    <a:pt x="420" y="189"/>
                  </a:lnTo>
                  <a:lnTo>
                    <a:pt x="427" y="189"/>
                  </a:lnTo>
                  <a:lnTo>
                    <a:pt x="433" y="196"/>
                  </a:lnTo>
                  <a:lnTo>
                    <a:pt x="433" y="189"/>
                  </a:lnTo>
                  <a:lnTo>
                    <a:pt x="433" y="196"/>
                  </a:lnTo>
                  <a:lnTo>
                    <a:pt x="440" y="196"/>
                  </a:lnTo>
                  <a:lnTo>
                    <a:pt x="440" y="210"/>
                  </a:lnTo>
                  <a:lnTo>
                    <a:pt x="447" y="210"/>
                  </a:lnTo>
                  <a:lnTo>
                    <a:pt x="454" y="210"/>
                  </a:lnTo>
                  <a:lnTo>
                    <a:pt x="454" y="216"/>
                  </a:lnTo>
                  <a:lnTo>
                    <a:pt x="461" y="210"/>
                  </a:lnTo>
                  <a:lnTo>
                    <a:pt x="467" y="203"/>
                  </a:lnTo>
                  <a:lnTo>
                    <a:pt x="474" y="203"/>
                  </a:lnTo>
                  <a:lnTo>
                    <a:pt x="481" y="210"/>
                  </a:lnTo>
                  <a:lnTo>
                    <a:pt x="488" y="210"/>
                  </a:lnTo>
                  <a:lnTo>
                    <a:pt x="494" y="203"/>
                  </a:lnTo>
                  <a:lnTo>
                    <a:pt x="494" y="210"/>
                  </a:lnTo>
                  <a:lnTo>
                    <a:pt x="494" y="196"/>
                  </a:lnTo>
                  <a:lnTo>
                    <a:pt x="501" y="189"/>
                  </a:lnTo>
                  <a:lnTo>
                    <a:pt x="494" y="182"/>
                  </a:lnTo>
                  <a:lnTo>
                    <a:pt x="494" y="176"/>
                  </a:lnTo>
                  <a:lnTo>
                    <a:pt x="508" y="169"/>
                  </a:lnTo>
                  <a:lnTo>
                    <a:pt x="508" y="155"/>
                  </a:lnTo>
                  <a:lnTo>
                    <a:pt x="508" y="149"/>
                  </a:lnTo>
                  <a:lnTo>
                    <a:pt x="508" y="128"/>
                  </a:lnTo>
                  <a:lnTo>
                    <a:pt x="515" y="115"/>
                  </a:lnTo>
                  <a:lnTo>
                    <a:pt x="522" y="115"/>
                  </a:lnTo>
                  <a:lnTo>
                    <a:pt x="522" y="108"/>
                  </a:lnTo>
                  <a:lnTo>
                    <a:pt x="528" y="108"/>
                  </a:lnTo>
                  <a:lnTo>
                    <a:pt x="528" y="101"/>
                  </a:lnTo>
                  <a:lnTo>
                    <a:pt x="535" y="88"/>
                  </a:lnTo>
                  <a:lnTo>
                    <a:pt x="528" y="88"/>
                  </a:lnTo>
                  <a:lnTo>
                    <a:pt x="535" y="88"/>
                  </a:lnTo>
                  <a:lnTo>
                    <a:pt x="535" y="81"/>
                  </a:lnTo>
                  <a:lnTo>
                    <a:pt x="542" y="81"/>
                  </a:lnTo>
                  <a:lnTo>
                    <a:pt x="542" y="74"/>
                  </a:lnTo>
                  <a:lnTo>
                    <a:pt x="535" y="74"/>
                  </a:lnTo>
                  <a:lnTo>
                    <a:pt x="542" y="67"/>
                  </a:lnTo>
                  <a:lnTo>
                    <a:pt x="542" y="61"/>
                  </a:lnTo>
                  <a:lnTo>
                    <a:pt x="549" y="61"/>
                  </a:lnTo>
                  <a:lnTo>
                    <a:pt x="542" y="54"/>
                  </a:lnTo>
                  <a:lnTo>
                    <a:pt x="535" y="61"/>
                  </a:lnTo>
                  <a:lnTo>
                    <a:pt x="528" y="54"/>
                  </a:lnTo>
                  <a:lnTo>
                    <a:pt x="528" y="47"/>
                  </a:lnTo>
                  <a:lnTo>
                    <a:pt x="535" y="40"/>
                  </a:lnTo>
                  <a:lnTo>
                    <a:pt x="542" y="27"/>
                  </a:lnTo>
                  <a:lnTo>
                    <a:pt x="562" y="6"/>
                  </a:lnTo>
                  <a:lnTo>
                    <a:pt x="569" y="0"/>
                  </a:lnTo>
                  <a:lnTo>
                    <a:pt x="576" y="0"/>
                  </a:lnTo>
                  <a:lnTo>
                    <a:pt x="576" y="6"/>
                  </a:lnTo>
                  <a:lnTo>
                    <a:pt x="583" y="6"/>
                  </a:lnTo>
                  <a:lnTo>
                    <a:pt x="589" y="6"/>
                  </a:lnTo>
                  <a:lnTo>
                    <a:pt x="596" y="6"/>
                  </a:lnTo>
                  <a:lnTo>
                    <a:pt x="596" y="13"/>
                  </a:lnTo>
                  <a:lnTo>
                    <a:pt x="603" y="13"/>
                  </a:lnTo>
                  <a:lnTo>
                    <a:pt x="610" y="20"/>
                  </a:lnTo>
                  <a:lnTo>
                    <a:pt x="630" y="33"/>
                  </a:lnTo>
                  <a:lnTo>
                    <a:pt x="643" y="33"/>
                  </a:lnTo>
                  <a:lnTo>
                    <a:pt x="664" y="40"/>
                  </a:lnTo>
                  <a:lnTo>
                    <a:pt x="677" y="33"/>
                  </a:lnTo>
                  <a:lnTo>
                    <a:pt x="691" y="33"/>
                  </a:lnTo>
                  <a:lnTo>
                    <a:pt x="691" y="40"/>
                  </a:lnTo>
                  <a:lnTo>
                    <a:pt x="691" y="54"/>
                  </a:lnTo>
                  <a:lnTo>
                    <a:pt x="691" y="61"/>
                  </a:lnTo>
                  <a:lnTo>
                    <a:pt x="684" y="61"/>
                  </a:lnTo>
                  <a:lnTo>
                    <a:pt x="684" y="74"/>
                  </a:lnTo>
                  <a:lnTo>
                    <a:pt x="671" y="88"/>
                  </a:lnTo>
                  <a:lnTo>
                    <a:pt x="671" y="101"/>
                  </a:lnTo>
                  <a:lnTo>
                    <a:pt x="671" y="115"/>
                  </a:lnTo>
                  <a:lnTo>
                    <a:pt x="684" y="108"/>
                  </a:lnTo>
                  <a:lnTo>
                    <a:pt x="684" y="115"/>
                  </a:lnTo>
                  <a:lnTo>
                    <a:pt x="691" y="115"/>
                  </a:lnTo>
                  <a:lnTo>
                    <a:pt x="698" y="115"/>
                  </a:lnTo>
                  <a:lnTo>
                    <a:pt x="704" y="115"/>
                  </a:lnTo>
                  <a:lnTo>
                    <a:pt x="711" y="115"/>
                  </a:lnTo>
                  <a:lnTo>
                    <a:pt x="704" y="121"/>
                  </a:lnTo>
                  <a:lnTo>
                    <a:pt x="711" y="121"/>
                  </a:lnTo>
                  <a:lnTo>
                    <a:pt x="704" y="128"/>
                  </a:lnTo>
                  <a:lnTo>
                    <a:pt x="718" y="128"/>
                  </a:lnTo>
                  <a:lnTo>
                    <a:pt x="718" y="135"/>
                  </a:lnTo>
                  <a:lnTo>
                    <a:pt x="725" y="135"/>
                  </a:lnTo>
                  <a:lnTo>
                    <a:pt x="731" y="135"/>
                  </a:lnTo>
                  <a:lnTo>
                    <a:pt x="738" y="142"/>
                  </a:lnTo>
                  <a:lnTo>
                    <a:pt x="745" y="135"/>
                  </a:lnTo>
                  <a:lnTo>
                    <a:pt x="738" y="135"/>
                  </a:lnTo>
                  <a:lnTo>
                    <a:pt x="745" y="128"/>
                  </a:lnTo>
                  <a:lnTo>
                    <a:pt x="745" y="135"/>
                  </a:lnTo>
                  <a:lnTo>
                    <a:pt x="752" y="135"/>
                  </a:lnTo>
                  <a:lnTo>
                    <a:pt x="752" y="128"/>
                  </a:lnTo>
                  <a:lnTo>
                    <a:pt x="759" y="128"/>
                  </a:lnTo>
                  <a:lnTo>
                    <a:pt x="759" y="135"/>
                  </a:lnTo>
                  <a:lnTo>
                    <a:pt x="765" y="135"/>
                  </a:lnTo>
                  <a:lnTo>
                    <a:pt x="779" y="135"/>
                  </a:lnTo>
                  <a:lnTo>
                    <a:pt x="779" y="128"/>
                  </a:lnTo>
                  <a:lnTo>
                    <a:pt x="786" y="135"/>
                  </a:lnTo>
                  <a:lnTo>
                    <a:pt x="792" y="135"/>
                  </a:lnTo>
                  <a:lnTo>
                    <a:pt x="806" y="142"/>
                  </a:lnTo>
                  <a:lnTo>
                    <a:pt x="806" y="135"/>
                  </a:lnTo>
                  <a:lnTo>
                    <a:pt x="813" y="135"/>
                  </a:lnTo>
                  <a:lnTo>
                    <a:pt x="813" y="142"/>
                  </a:lnTo>
                  <a:lnTo>
                    <a:pt x="820" y="142"/>
                  </a:lnTo>
                  <a:lnTo>
                    <a:pt x="820" y="135"/>
                  </a:lnTo>
                  <a:lnTo>
                    <a:pt x="826" y="135"/>
                  </a:lnTo>
                  <a:lnTo>
                    <a:pt x="833" y="135"/>
                  </a:lnTo>
                  <a:lnTo>
                    <a:pt x="840" y="135"/>
                  </a:lnTo>
                  <a:lnTo>
                    <a:pt x="847" y="149"/>
                  </a:lnTo>
                  <a:lnTo>
                    <a:pt x="853" y="149"/>
                  </a:lnTo>
                  <a:lnTo>
                    <a:pt x="853" y="162"/>
                  </a:lnTo>
                  <a:lnTo>
                    <a:pt x="860" y="162"/>
                  </a:lnTo>
                  <a:lnTo>
                    <a:pt x="867" y="169"/>
                  </a:lnTo>
                  <a:lnTo>
                    <a:pt x="874" y="189"/>
                  </a:lnTo>
                  <a:lnTo>
                    <a:pt x="874" y="196"/>
                  </a:lnTo>
                  <a:lnTo>
                    <a:pt x="874" y="210"/>
                  </a:lnTo>
                  <a:lnTo>
                    <a:pt x="867" y="216"/>
                  </a:lnTo>
                  <a:lnTo>
                    <a:pt x="874" y="216"/>
                  </a:lnTo>
                  <a:lnTo>
                    <a:pt x="867" y="223"/>
                  </a:lnTo>
                  <a:lnTo>
                    <a:pt x="874" y="223"/>
                  </a:lnTo>
                  <a:lnTo>
                    <a:pt x="881" y="223"/>
                  </a:lnTo>
                  <a:lnTo>
                    <a:pt x="887" y="223"/>
                  </a:lnTo>
                  <a:lnTo>
                    <a:pt x="881" y="223"/>
                  </a:lnTo>
                  <a:lnTo>
                    <a:pt x="887" y="216"/>
                  </a:lnTo>
                  <a:lnTo>
                    <a:pt x="901" y="216"/>
                  </a:lnTo>
                  <a:lnTo>
                    <a:pt x="908" y="216"/>
                  </a:lnTo>
                  <a:lnTo>
                    <a:pt x="928" y="223"/>
                  </a:lnTo>
                  <a:lnTo>
                    <a:pt x="955" y="230"/>
                  </a:lnTo>
                  <a:lnTo>
                    <a:pt x="948" y="237"/>
                  </a:lnTo>
                  <a:lnTo>
                    <a:pt x="955" y="237"/>
                  </a:lnTo>
                  <a:lnTo>
                    <a:pt x="955" y="243"/>
                  </a:lnTo>
                  <a:lnTo>
                    <a:pt x="962" y="243"/>
                  </a:lnTo>
                  <a:lnTo>
                    <a:pt x="969" y="243"/>
                  </a:lnTo>
                  <a:lnTo>
                    <a:pt x="975" y="243"/>
                  </a:lnTo>
                  <a:lnTo>
                    <a:pt x="975" y="237"/>
                  </a:lnTo>
                  <a:lnTo>
                    <a:pt x="982" y="237"/>
                  </a:lnTo>
                  <a:lnTo>
                    <a:pt x="975" y="237"/>
                  </a:lnTo>
                  <a:lnTo>
                    <a:pt x="969" y="223"/>
                  </a:lnTo>
                  <a:lnTo>
                    <a:pt x="975" y="216"/>
                  </a:lnTo>
                  <a:lnTo>
                    <a:pt x="982" y="210"/>
                  </a:lnTo>
                  <a:lnTo>
                    <a:pt x="989" y="203"/>
                  </a:lnTo>
                  <a:lnTo>
                    <a:pt x="996" y="203"/>
                  </a:lnTo>
                  <a:lnTo>
                    <a:pt x="1002" y="196"/>
                  </a:lnTo>
                  <a:lnTo>
                    <a:pt x="989" y="189"/>
                  </a:lnTo>
                  <a:lnTo>
                    <a:pt x="1002" y="182"/>
                  </a:lnTo>
                  <a:lnTo>
                    <a:pt x="1009" y="189"/>
                  </a:lnTo>
                  <a:lnTo>
                    <a:pt x="1030" y="189"/>
                  </a:lnTo>
                  <a:lnTo>
                    <a:pt x="1036" y="196"/>
                  </a:lnTo>
                  <a:lnTo>
                    <a:pt x="1050" y="203"/>
                  </a:lnTo>
                  <a:lnTo>
                    <a:pt x="1070" y="196"/>
                  </a:lnTo>
                  <a:lnTo>
                    <a:pt x="1070" y="203"/>
                  </a:lnTo>
                  <a:lnTo>
                    <a:pt x="1070" y="210"/>
                  </a:lnTo>
                  <a:lnTo>
                    <a:pt x="1077" y="223"/>
                  </a:lnTo>
                  <a:lnTo>
                    <a:pt x="1077" y="237"/>
                  </a:lnTo>
                  <a:lnTo>
                    <a:pt x="1077" y="250"/>
                  </a:lnTo>
                  <a:lnTo>
                    <a:pt x="1084" y="250"/>
                  </a:lnTo>
                  <a:lnTo>
                    <a:pt x="1097" y="257"/>
                  </a:lnTo>
                  <a:lnTo>
                    <a:pt x="1104" y="264"/>
                  </a:lnTo>
                  <a:lnTo>
                    <a:pt x="1111" y="270"/>
                  </a:lnTo>
                  <a:lnTo>
                    <a:pt x="1118" y="270"/>
                  </a:lnTo>
                  <a:lnTo>
                    <a:pt x="1124" y="284"/>
                  </a:lnTo>
                  <a:lnTo>
                    <a:pt x="1138" y="284"/>
                  </a:lnTo>
                  <a:lnTo>
                    <a:pt x="1145" y="291"/>
                  </a:lnTo>
                  <a:lnTo>
                    <a:pt x="1158" y="291"/>
                  </a:lnTo>
                  <a:lnTo>
                    <a:pt x="1165" y="291"/>
                  </a:lnTo>
                  <a:lnTo>
                    <a:pt x="1172" y="291"/>
                  </a:lnTo>
                  <a:lnTo>
                    <a:pt x="1172" y="298"/>
                  </a:lnTo>
                  <a:lnTo>
                    <a:pt x="1172" y="304"/>
                  </a:lnTo>
                  <a:lnTo>
                    <a:pt x="1179" y="304"/>
                  </a:lnTo>
                  <a:lnTo>
                    <a:pt x="1185" y="304"/>
                  </a:lnTo>
                  <a:lnTo>
                    <a:pt x="1206" y="304"/>
                  </a:lnTo>
                  <a:lnTo>
                    <a:pt x="1212" y="304"/>
                  </a:lnTo>
                  <a:lnTo>
                    <a:pt x="1219" y="311"/>
                  </a:lnTo>
                  <a:lnTo>
                    <a:pt x="1219" y="318"/>
                  </a:lnTo>
                  <a:lnTo>
                    <a:pt x="1226" y="325"/>
                  </a:lnTo>
                  <a:lnTo>
                    <a:pt x="1233" y="331"/>
                  </a:lnTo>
                  <a:lnTo>
                    <a:pt x="1226" y="345"/>
                  </a:lnTo>
                  <a:lnTo>
                    <a:pt x="1239" y="365"/>
                  </a:lnTo>
                  <a:lnTo>
                    <a:pt x="1246" y="365"/>
                  </a:lnTo>
                  <a:close/>
                </a:path>
              </a:pathLst>
            </a:custGeom>
            <a:solidFill>
              <a:srgbClr val="001F5A"/>
            </a:solidFill>
            <a:ln w="0">
              <a:solidFill>
                <a:srgbClr val="7F7F7F"/>
              </a:solidFill>
              <a:prstDash val="solid"/>
              <a:round/>
              <a:headEnd/>
              <a:tailEnd/>
            </a:ln>
          </p:spPr>
          <p:txBody>
            <a:bodyPr lIns="100796" tIns="50398" rIns="100796" bIns="50398"/>
            <a:lstStyle/>
            <a:p>
              <a:endParaRPr lang="es-ES" sz="2004" dirty="0"/>
            </a:p>
          </p:txBody>
        </p:sp>
        <p:sp>
          <p:nvSpPr>
            <p:cNvPr id="8217" name="sevilla">
              <a:extLst>
                <a:ext uri="{FF2B5EF4-FFF2-40B4-BE49-F238E27FC236}">
                  <a16:creationId xmlns:a16="http://schemas.microsoft.com/office/drawing/2014/main" id="{ACF061E5-8987-292F-A31E-21625EAA818A}"/>
                </a:ext>
              </a:extLst>
            </p:cNvPr>
            <p:cNvSpPr>
              <a:spLocks noEditPoints="1"/>
            </p:cNvSpPr>
            <p:nvPr/>
          </p:nvSpPr>
          <p:spPr bwMode="auto">
            <a:xfrm>
              <a:off x="13172054" y="7972878"/>
              <a:ext cx="633373" cy="608706"/>
            </a:xfrm>
            <a:custGeom>
              <a:avLst/>
              <a:gdLst>
                <a:gd name="T0" fmla="*/ 2147483647 w 1699"/>
                <a:gd name="T1" fmla="*/ 2147483647 h 1543"/>
                <a:gd name="T2" fmla="*/ 2147483647 w 1699"/>
                <a:gd name="T3" fmla="*/ 2147483647 h 1543"/>
                <a:gd name="T4" fmla="*/ 2147483647 w 1699"/>
                <a:gd name="T5" fmla="*/ 2147483647 h 1543"/>
                <a:gd name="T6" fmla="*/ 2147483647 w 1699"/>
                <a:gd name="T7" fmla="*/ 2147483647 h 1543"/>
                <a:gd name="T8" fmla="*/ 2147483647 w 1699"/>
                <a:gd name="T9" fmla="*/ 2147483647 h 1543"/>
                <a:gd name="T10" fmla="*/ 2147483647 w 1699"/>
                <a:gd name="T11" fmla="*/ 2147483647 h 1543"/>
                <a:gd name="T12" fmla="*/ 2147483647 w 1699"/>
                <a:gd name="T13" fmla="*/ 2147483647 h 1543"/>
                <a:gd name="T14" fmla="*/ 2147483647 w 1699"/>
                <a:gd name="T15" fmla="*/ 2147483647 h 1543"/>
                <a:gd name="T16" fmla="*/ 2147483647 w 1699"/>
                <a:gd name="T17" fmla="*/ 2147483647 h 1543"/>
                <a:gd name="T18" fmla="*/ 2147483647 w 1699"/>
                <a:gd name="T19" fmla="*/ 2147483647 h 1543"/>
                <a:gd name="T20" fmla="*/ 2147483647 w 1699"/>
                <a:gd name="T21" fmla="*/ 2147483647 h 1543"/>
                <a:gd name="T22" fmla="*/ 2147483647 w 1699"/>
                <a:gd name="T23" fmla="*/ 2147483647 h 1543"/>
                <a:gd name="T24" fmla="*/ 2147483647 w 1699"/>
                <a:gd name="T25" fmla="*/ 2147483647 h 1543"/>
                <a:gd name="T26" fmla="*/ 2147483647 w 1699"/>
                <a:gd name="T27" fmla="*/ 2147483647 h 1543"/>
                <a:gd name="T28" fmla="*/ 2147483647 w 1699"/>
                <a:gd name="T29" fmla="*/ 2147483647 h 1543"/>
                <a:gd name="T30" fmla="*/ 2147483647 w 1699"/>
                <a:gd name="T31" fmla="*/ 2147483647 h 1543"/>
                <a:gd name="T32" fmla="*/ 2147483647 w 1699"/>
                <a:gd name="T33" fmla="*/ 2147483647 h 1543"/>
                <a:gd name="T34" fmla="*/ 2147483647 w 1699"/>
                <a:gd name="T35" fmla="*/ 2147483647 h 1543"/>
                <a:gd name="T36" fmla="*/ 2147483647 w 1699"/>
                <a:gd name="T37" fmla="*/ 2147483647 h 1543"/>
                <a:gd name="T38" fmla="*/ 2147483647 w 1699"/>
                <a:gd name="T39" fmla="*/ 2147483647 h 1543"/>
                <a:gd name="T40" fmla="*/ 2147483647 w 1699"/>
                <a:gd name="T41" fmla="*/ 2147483647 h 1543"/>
                <a:gd name="T42" fmla="*/ 2147483647 w 1699"/>
                <a:gd name="T43" fmla="*/ 2147483647 h 1543"/>
                <a:gd name="T44" fmla="*/ 2147483647 w 1699"/>
                <a:gd name="T45" fmla="*/ 2147483647 h 1543"/>
                <a:gd name="T46" fmla="*/ 2147483647 w 1699"/>
                <a:gd name="T47" fmla="*/ 2147483647 h 1543"/>
                <a:gd name="T48" fmla="*/ 2147483647 w 1699"/>
                <a:gd name="T49" fmla="*/ 2147483647 h 1543"/>
                <a:gd name="T50" fmla="*/ 2147483647 w 1699"/>
                <a:gd name="T51" fmla="*/ 2147483647 h 1543"/>
                <a:gd name="T52" fmla="*/ 2147483647 w 1699"/>
                <a:gd name="T53" fmla="*/ 2147483647 h 1543"/>
                <a:gd name="T54" fmla="*/ 2147483647 w 1699"/>
                <a:gd name="T55" fmla="*/ 2147483647 h 1543"/>
                <a:gd name="T56" fmla="*/ 2147483647 w 1699"/>
                <a:gd name="T57" fmla="*/ 2147483647 h 1543"/>
                <a:gd name="T58" fmla="*/ 2147483647 w 1699"/>
                <a:gd name="T59" fmla="*/ 2147483647 h 1543"/>
                <a:gd name="T60" fmla="*/ 2147483647 w 1699"/>
                <a:gd name="T61" fmla="*/ 2147483647 h 1543"/>
                <a:gd name="T62" fmla="*/ 2147483647 w 1699"/>
                <a:gd name="T63" fmla="*/ 2147483647 h 1543"/>
                <a:gd name="T64" fmla="*/ 1694066634 w 1699"/>
                <a:gd name="T65" fmla="*/ 2147483647 h 1543"/>
                <a:gd name="T66" fmla="*/ 815680109 w 1699"/>
                <a:gd name="T67" fmla="*/ 2147483647 h 1543"/>
                <a:gd name="T68" fmla="*/ 2147483647 w 1699"/>
                <a:gd name="T69" fmla="*/ 2147483647 h 1543"/>
                <a:gd name="T70" fmla="*/ 2147483647 w 1699"/>
                <a:gd name="T71" fmla="*/ 2147483647 h 1543"/>
                <a:gd name="T72" fmla="*/ 2147483647 w 1699"/>
                <a:gd name="T73" fmla="*/ 2147483647 h 1543"/>
                <a:gd name="T74" fmla="*/ 2147483647 w 1699"/>
                <a:gd name="T75" fmla="*/ 2147483647 h 1543"/>
                <a:gd name="T76" fmla="*/ 2147483647 w 1699"/>
                <a:gd name="T77" fmla="*/ 2147483647 h 1543"/>
                <a:gd name="T78" fmla="*/ 2147483647 w 1699"/>
                <a:gd name="T79" fmla="*/ 2147483647 h 1543"/>
                <a:gd name="T80" fmla="*/ 2147483647 w 1699"/>
                <a:gd name="T81" fmla="*/ 2147483647 h 1543"/>
                <a:gd name="T82" fmla="*/ 2147483647 w 1699"/>
                <a:gd name="T83" fmla="*/ 2147483647 h 1543"/>
                <a:gd name="T84" fmla="*/ 2147483647 w 1699"/>
                <a:gd name="T85" fmla="*/ 2147483647 h 1543"/>
                <a:gd name="T86" fmla="*/ 2147483647 w 1699"/>
                <a:gd name="T87" fmla="*/ 2147483647 h 1543"/>
                <a:gd name="T88" fmla="*/ 2147483647 w 1699"/>
                <a:gd name="T89" fmla="*/ 2047522357 h 1543"/>
                <a:gd name="T90" fmla="*/ 2147483647 w 1699"/>
                <a:gd name="T91" fmla="*/ 361271200 h 1543"/>
                <a:gd name="T92" fmla="*/ 2147483647 w 1699"/>
                <a:gd name="T93" fmla="*/ 2147483647 h 1543"/>
                <a:gd name="T94" fmla="*/ 2147483647 w 1699"/>
                <a:gd name="T95" fmla="*/ 2147483647 h 1543"/>
                <a:gd name="T96" fmla="*/ 2147483647 w 1699"/>
                <a:gd name="T97" fmla="*/ 2147483647 h 1543"/>
                <a:gd name="T98" fmla="*/ 2147483647 w 1699"/>
                <a:gd name="T99" fmla="*/ 2147483647 h 1543"/>
                <a:gd name="T100" fmla="*/ 2147483647 w 1699"/>
                <a:gd name="T101" fmla="*/ 2147483647 h 1543"/>
                <a:gd name="T102" fmla="*/ 2147483647 w 1699"/>
                <a:gd name="T103" fmla="*/ 2147483647 h 1543"/>
                <a:gd name="T104" fmla="*/ 2147483647 w 1699"/>
                <a:gd name="T105" fmla="*/ 2147483647 h 1543"/>
                <a:gd name="T106" fmla="*/ 2147483647 w 1699"/>
                <a:gd name="T107" fmla="*/ 2147483647 h 1543"/>
                <a:gd name="T108" fmla="*/ 2147483647 w 1699"/>
                <a:gd name="T109" fmla="*/ 2147483647 h 1543"/>
                <a:gd name="T110" fmla="*/ 2147483647 w 1699"/>
                <a:gd name="T111" fmla="*/ 2147483647 h 1543"/>
                <a:gd name="T112" fmla="*/ 2147483647 w 1699"/>
                <a:gd name="T113" fmla="*/ 2147483647 h 1543"/>
                <a:gd name="T114" fmla="*/ 2147483647 w 1699"/>
                <a:gd name="T115" fmla="*/ 2147483647 h 1543"/>
                <a:gd name="T116" fmla="*/ 2147483647 w 1699"/>
                <a:gd name="T117" fmla="*/ 2147483647 h 1543"/>
                <a:gd name="T118" fmla="*/ 2147483647 w 1699"/>
                <a:gd name="T119" fmla="*/ 2147483647 h 1543"/>
                <a:gd name="T120" fmla="*/ 2147483647 w 1699"/>
                <a:gd name="T121" fmla="*/ 2147483647 h 154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699"/>
                <a:gd name="T184" fmla="*/ 0 h 1543"/>
                <a:gd name="T185" fmla="*/ 1699 w 1699"/>
                <a:gd name="T186" fmla="*/ 1543 h 154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699" h="1543">
                  <a:moveTo>
                    <a:pt x="1333" y="629"/>
                  </a:moveTo>
                  <a:lnTo>
                    <a:pt x="1333" y="623"/>
                  </a:lnTo>
                  <a:lnTo>
                    <a:pt x="1327" y="629"/>
                  </a:lnTo>
                  <a:lnTo>
                    <a:pt x="1327" y="623"/>
                  </a:lnTo>
                  <a:lnTo>
                    <a:pt x="1327" y="616"/>
                  </a:lnTo>
                  <a:lnTo>
                    <a:pt x="1320" y="616"/>
                  </a:lnTo>
                  <a:lnTo>
                    <a:pt x="1313" y="609"/>
                  </a:lnTo>
                  <a:lnTo>
                    <a:pt x="1313" y="602"/>
                  </a:lnTo>
                  <a:lnTo>
                    <a:pt x="1320" y="595"/>
                  </a:lnTo>
                  <a:lnTo>
                    <a:pt x="1313" y="589"/>
                  </a:lnTo>
                  <a:lnTo>
                    <a:pt x="1320" y="589"/>
                  </a:lnTo>
                  <a:lnTo>
                    <a:pt x="1327" y="582"/>
                  </a:lnTo>
                  <a:lnTo>
                    <a:pt x="1333" y="575"/>
                  </a:lnTo>
                  <a:lnTo>
                    <a:pt x="1354" y="568"/>
                  </a:lnTo>
                  <a:lnTo>
                    <a:pt x="1354" y="562"/>
                  </a:lnTo>
                  <a:lnTo>
                    <a:pt x="1381" y="575"/>
                  </a:lnTo>
                  <a:lnTo>
                    <a:pt x="1394" y="575"/>
                  </a:lnTo>
                  <a:lnTo>
                    <a:pt x="1401" y="589"/>
                  </a:lnTo>
                  <a:lnTo>
                    <a:pt x="1408" y="595"/>
                  </a:lnTo>
                  <a:lnTo>
                    <a:pt x="1415" y="609"/>
                  </a:lnTo>
                  <a:lnTo>
                    <a:pt x="1421" y="616"/>
                  </a:lnTo>
                  <a:lnTo>
                    <a:pt x="1435" y="643"/>
                  </a:lnTo>
                  <a:lnTo>
                    <a:pt x="1435" y="677"/>
                  </a:lnTo>
                  <a:lnTo>
                    <a:pt x="1428" y="683"/>
                  </a:lnTo>
                  <a:lnTo>
                    <a:pt x="1421" y="683"/>
                  </a:lnTo>
                  <a:lnTo>
                    <a:pt x="1415" y="697"/>
                  </a:lnTo>
                  <a:lnTo>
                    <a:pt x="1428" y="690"/>
                  </a:lnTo>
                  <a:lnTo>
                    <a:pt x="1435" y="683"/>
                  </a:lnTo>
                  <a:lnTo>
                    <a:pt x="1442" y="683"/>
                  </a:lnTo>
                  <a:lnTo>
                    <a:pt x="1448" y="677"/>
                  </a:lnTo>
                  <a:lnTo>
                    <a:pt x="1455" y="683"/>
                  </a:lnTo>
                  <a:lnTo>
                    <a:pt x="1455" y="697"/>
                  </a:lnTo>
                  <a:lnTo>
                    <a:pt x="1455" y="711"/>
                  </a:lnTo>
                  <a:lnTo>
                    <a:pt x="1455" y="717"/>
                  </a:lnTo>
                  <a:lnTo>
                    <a:pt x="1455" y="731"/>
                  </a:lnTo>
                  <a:lnTo>
                    <a:pt x="1448" y="731"/>
                  </a:lnTo>
                  <a:lnTo>
                    <a:pt x="1455" y="738"/>
                  </a:lnTo>
                  <a:lnTo>
                    <a:pt x="1448" y="738"/>
                  </a:lnTo>
                  <a:lnTo>
                    <a:pt x="1455" y="744"/>
                  </a:lnTo>
                  <a:lnTo>
                    <a:pt x="1455" y="751"/>
                  </a:lnTo>
                  <a:lnTo>
                    <a:pt x="1448" y="758"/>
                  </a:lnTo>
                  <a:lnTo>
                    <a:pt x="1455" y="765"/>
                  </a:lnTo>
                  <a:lnTo>
                    <a:pt x="1448" y="771"/>
                  </a:lnTo>
                  <a:lnTo>
                    <a:pt x="1448" y="785"/>
                  </a:lnTo>
                  <a:lnTo>
                    <a:pt x="1442" y="792"/>
                  </a:lnTo>
                  <a:lnTo>
                    <a:pt x="1455" y="792"/>
                  </a:lnTo>
                  <a:lnTo>
                    <a:pt x="1448" y="799"/>
                  </a:lnTo>
                  <a:lnTo>
                    <a:pt x="1455" y="799"/>
                  </a:lnTo>
                  <a:lnTo>
                    <a:pt x="1455" y="805"/>
                  </a:lnTo>
                  <a:lnTo>
                    <a:pt x="1462" y="812"/>
                  </a:lnTo>
                  <a:lnTo>
                    <a:pt x="1469" y="812"/>
                  </a:lnTo>
                  <a:lnTo>
                    <a:pt x="1476" y="812"/>
                  </a:lnTo>
                  <a:lnTo>
                    <a:pt x="1476" y="819"/>
                  </a:lnTo>
                  <a:lnTo>
                    <a:pt x="1469" y="819"/>
                  </a:lnTo>
                  <a:lnTo>
                    <a:pt x="1469" y="826"/>
                  </a:lnTo>
                  <a:lnTo>
                    <a:pt x="1469" y="832"/>
                  </a:lnTo>
                  <a:lnTo>
                    <a:pt x="1476" y="826"/>
                  </a:lnTo>
                  <a:lnTo>
                    <a:pt x="1482" y="826"/>
                  </a:lnTo>
                  <a:lnTo>
                    <a:pt x="1476" y="839"/>
                  </a:lnTo>
                  <a:lnTo>
                    <a:pt x="1476" y="853"/>
                  </a:lnTo>
                  <a:lnTo>
                    <a:pt x="1489" y="859"/>
                  </a:lnTo>
                  <a:lnTo>
                    <a:pt x="1496" y="866"/>
                  </a:lnTo>
                  <a:lnTo>
                    <a:pt x="1503" y="873"/>
                  </a:lnTo>
                  <a:lnTo>
                    <a:pt x="1496" y="880"/>
                  </a:lnTo>
                  <a:lnTo>
                    <a:pt x="1496" y="887"/>
                  </a:lnTo>
                  <a:lnTo>
                    <a:pt x="1516" y="887"/>
                  </a:lnTo>
                  <a:lnTo>
                    <a:pt x="1523" y="887"/>
                  </a:lnTo>
                  <a:lnTo>
                    <a:pt x="1536" y="887"/>
                  </a:lnTo>
                  <a:lnTo>
                    <a:pt x="1536" y="900"/>
                  </a:lnTo>
                  <a:lnTo>
                    <a:pt x="1530" y="914"/>
                  </a:lnTo>
                  <a:lnTo>
                    <a:pt x="1523" y="920"/>
                  </a:lnTo>
                  <a:lnTo>
                    <a:pt x="1530" y="927"/>
                  </a:lnTo>
                  <a:lnTo>
                    <a:pt x="1530" y="920"/>
                  </a:lnTo>
                  <a:lnTo>
                    <a:pt x="1536" y="927"/>
                  </a:lnTo>
                  <a:lnTo>
                    <a:pt x="1530" y="927"/>
                  </a:lnTo>
                  <a:lnTo>
                    <a:pt x="1536" y="927"/>
                  </a:lnTo>
                  <a:lnTo>
                    <a:pt x="1536" y="934"/>
                  </a:lnTo>
                  <a:lnTo>
                    <a:pt x="1543" y="941"/>
                  </a:lnTo>
                  <a:lnTo>
                    <a:pt x="1543" y="947"/>
                  </a:lnTo>
                  <a:lnTo>
                    <a:pt x="1550" y="947"/>
                  </a:lnTo>
                  <a:lnTo>
                    <a:pt x="1550" y="954"/>
                  </a:lnTo>
                  <a:lnTo>
                    <a:pt x="1557" y="954"/>
                  </a:lnTo>
                  <a:lnTo>
                    <a:pt x="1557" y="961"/>
                  </a:lnTo>
                  <a:lnTo>
                    <a:pt x="1550" y="968"/>
                  </a:lnTo>
                  <a:lnTo>
                    <a:pt x="1550" y="975"/>
                  </a:lnTo>
                  <a:lnTo>
                    <a:pt x="1557" y="981"/>
                  </a:lnTo>
                  <a:lnTo>
                    <a:pt x="1570" y="995"/>
                  </a:lnTo>
                  <a:lnTo>
                    <a:pt x="1584" y="1015"/>
                  </a:lnTo>
                  <a:lnTo>
                    <a:pt x="1591" y="1002"/>
                  </a:lnTo>
                  <a:lnTo>
                    <a:pt x="1591" y="1008"/>
                  </a:lnTo>
                  <a:lnTo>
                    <a:pt x="1597" y="1002"/>
                  </a:lnTo>
                  <a:lnTo>
                    <a:pt x="1604" y="1002"/>
                  </a:lnTo>
                  <a:lnTo>
                    <a:pt x="1611" y="1008"/>
                  </a:lnTo>
                  <a:lnTo>
                    <a:pt x="1618" y="1008"/>
                  </a:lnTo>
                  <a:lnTo>
                    <a:pt x="1631" y="1002"/>
                  </a:lnTo>
                  <a:lnTo>
                    <a:pt x="1638" y="1002"/>
                  </a:lnTo>
                  <a:lnTo>
                    <a:pt x="1638" y="995"/>
                  </a:lnTo>
                  <a:lnTo>
                    <a:pt x="1631" y="995"/>
                  </a:lnTo>
                  <a:lnTo>
                    <a:pt x="1638" y="995"/>
                  </a:lnTo>
                  <a:lnTo>
                    <a:pt x="1645" y="988"/>
                  </a:lnTo>
                  <a:lnTo>
                    <a:pt x="1638" y="988"/>
                  </a:lnTo>
                  <a:lnTo>
                    <a:pt x="1645" y="981"/>
                  </a:lnTo>
                  <a:lnTo>
                    <a:pt x="1645" y="988"/>
                  </a:lnTo>
                  <a:lnTo>
                    <a:pt x="1658" y="988"/>
                  </a:lnTo>
                  <a:lnTo>
                    <a:pt x="1658" y="995"/>
                  </a:lnTo>
                  <a:lnTo>
                    <a:pt x="1665" y="995"/>
                  </a:lnTo>
                  <a:lnTo>
                    <a:pt x="1665" y="1002"/>
                  </a:lnTo>
                  <a:lnTo>
                    <a:pt x="1672" y="1002"/>
                  </a:lnTo>
                  <a:lnTo>
                    <a:pt x="1672" y="1008"/>
                  </a:lnTo>
                  <a:lnTo>
                    <a:pt x="1672" y="1015"/>
                  </a:lnTo>
                  <a:lnTo>
                    <a:pt x="1679" y="1008"/>
                  </a:lnTo>
                  <a:lnTo>
                    <a:pt x="1685" y="1008"/>
                  </a:lnTo>
                  <a:lnTo>
                    <a:pt x="1679" y="1008"/>
                  </a:lnTo>
                  <a:lnTo>
                    <a:pt x="1679" y="1015"/>
                  </a:lnTo>
                  <a:lnTo>
                    <a:pt x="1685" y="1015"/>
                  </a:lnTo>
                  <a:lnTo>
                    <a:pt x="1692" y="1022"/>
                  </a:lnTo>
                  <a:lnTo>
                    <a:pt x="1685" y="1022"/>
                  </a:lnTo>
                  <a:lnTo>
                    <a:pt x="1679" y="1022"/>
                  </a:lnTo>
                  <a:lnTo>
                    <a:pt x="1679" y="1029"/>
                  </a:lnTo>
                  <a:lnTo>
                    <a:pt x="1672" y="1029"/>
                  </a:lnTo>
                  <a:lnTo>
                    <a:pt x="1679" y="1035"/>
                  </a:lnTo>
                  <a:lnTo>
                    <a:pt x="1685" y="1035"/>
                  </a:lnTo>
                  <a:lnTo>
                    <a:pt x="1699" y="1042"/>
                  </a:lnTo>
                  <a:lnTo>
                    <a:pt x="1692" y="1049"/>
                  </a:lnTo>
                  <a:lnTo>
                    <a:pt x="1699" y="1056"/>
                  </a:lnTo>
                  <a:lnTo>
                    <a:pt x="1692" y="1056"/>
                  </a:lnTo>
                  <a:lnTo>
                    <a:pt x="1685" y="1042"/>
                  </a:lnTo>
                  <a:lnTo>
                    <a:pt x="1679" y="1049"/>
                  </a:lnTo>
                  <a:lnTo>
                    <a:pt x="1679" y="1056"/>
                  </a:lnTo>
                  <a:lnTo>
                    <a:pt x="1685" y="1063"/>
                  </a:lnTo>
                  <a:lnTo>
                    <a:pt x="1692" y="1063"/>
                  </a:lnTo>
                  <a:lnTo>
                    <a:pt x="1699" y="1076"/>
                  </a:lnTo>
                  <a:lnTo>
                    <a:pt x="1699" y="1090"/>
                  </a:lnTo>
                  <a:lnTo>
                    <a:pt x="1699" y="1096"/>
                  </a:lnTo>
                  <a:lnTo>
                    <a:pt x="1692" y="1096"/>
                  </a:lnTo>
                  <a:lnTo>
                    <a:pt x="1685" y="1096"/>
                  </a:lnTo>
                  <a:lnTo>
                    <a:pt x="1685" y="1103"/>
                  </a:lnTo>
                  <a:lnTo>
                    <a:pt x="1679" y="1096"/>
                  </a:lnTo>
                  <a:lnTo>
                    <a:pt x="1672" y="1096"/>
                  </a:lnTo>
                  <a:lnTo>
                    <a:pt x="1672" y="1103"/>
                  </a:lnTo>
                  <a:lnTo>
                    <a:pt x="1665" y="1103"/>
                  </a:lnTo>
                  <a:lnTo>
                    <a:pt x="1658" y="1096"/>
                  </a:lnTo>
                  <a:lnTo>
                    <a:pt x="1645" y="1096"/>
                  </a:lnTo>
                  <a:lnTo>
                    <a:pt x="1638" y="1090"/>
                  </a:lnTo>
                  <a:lnTo>
                    <a:pt x="1631" y="1103"/>
                  </a:lnTo>
                  <a:lnTo>
                    <a:pt x="1624" y="1110"/>
                  </a:lnTo>
                  <a:lnTo>
                    <a:pt x="1631" y="1110"/>
                  </a:lnTo>
                  <a:lnTo>
                    <a:pt x="1645" y="1117"/>
                  </a:lnTo>
                  <a:lnTo>
                    <a:pt x="1631" y="1123"/>
                  </a:lnTo>
                  <a:lnTo>
                    <a:pt x="1631" y="1130"/>
                  </a:lnTo>
                  <a:lnTo>
                    <a:pt x="1631" y="1144"/>
                  </a:lnTo>
                  <a:lnTo>
                    <a:pt x="1638" y="1144"/>
                  </a:lnTo>
                  <a:lnTo>
                    <a:pt x="1638" y="1151"/>
                  </a:lnTo>
                  <a:lnTo>
                    <a:pt x="1645" y="1151"/>
                  </a:lnTo>
                  <a:lnTo>
                    <a:pt x="1645" y="1157"/>
                  </a:lnTo>
                  <a:lnTo>
                    <a:pt x="1651" y="1164"/>
                  </a:lnTo>
                  <a:lnTo>
                    <a:pt x="1631" y="1178"/>
                  </a:lnTo>
                  <a:lnTo>
                    <a:pt x="1604" y="1184"/>
                  </a:lnTo>
                  <a:lnTo>
                    <a:pt x="1604" y="1191"/>
                  </a:lnTo>
                  <a:lnTo>
                    <a:pt x="1591" y="1191"/>
                  </a:lnTo>
                  <a:lnTo>
                    <a:pt x="1584" y="1198"/>
                  </a:lnTo>
                  <a:lnTo>
                    <a:pt x="1584" y="1205"/>
                  </a:lnTo>
                  <a:lnTo>
                    <a:pt x="1577" y="1205"/>
                  </a:lnTo>
                  <a:lnTo>
                    <a:pt x="1570" y="1211"/>
                  </a:lnTo>
                  <a:lnTo>
                    <a:pt x="1563" y="1205"/>
                  </a:lnTo>
                  <a:lnTo>
                    <a:pt x="1563" y="1191"/>
                  </a:lnTo>
                  <a:lnTo>
                    <a:pt x="1557" y="1184"/>
                  </a:lnTo>
                  <a:lnTo>
                    <a:pt x="1550" y="1178"/>
                  </a:lnTo>
                  <a:lnTo>
                    <a:pt x="1543" y="1178"/>
                  </a:lnTo>
                  <a:lnTo>
                    <a:pt x="1543" y="1171"/>
                  </a:lnTo>
                  <a:lnTo>
                    <a:pt x="1550" y="1164"/>
                  </a:lnTo>
                  <a:lnTo>
                    <a:pt x="1543" y="1164"/>
                  </a:lnTo>
                  <a:lnTo>
                    <a:pt x="1550" y="1157"/>
                  </a:lnTo>
                  <a:lnTo>
                    <a:pt x="1543" y="1157"/>
                  </a:lnTo>
                  <a:lnTo>
                    <a:pt x="1530" y="1157"/>
                  </a:lnTo>
                  <a:lnTo>
                    <a:pt x="1523" y="1157"/>
                  </a:lnTo>
                  <a:lnTo>
                    <a:pt x="1516" y="1157"/>
                  </a:lnTo>
                  <a:lnTo>
                    <a:pt x="1516" y="1164"/>
                  </a:lnTo>
                  <a:lnTo>
                    <a:pt x="1509" y="1178"/>
                  </a:lnTo>
                  <a:lnTo>
                    <a:pt x="1516" y="1178"/>
                  </a:lnTo>
                  <a:lnTo>
                    <a:pt x="1516" y="1184"/>
                  </a:lnTo>
                  <a:lnTo>
                    <a:pt x="1509" y="1184"/>
                  </a:lnTo>
                  <a:lnTo>
                    <a:pt x="1516" y="1184"/>
                  </a:lnTo>
                  <a:lnTo>
                    <a:pt x="1496" y="1205"/>
                  </a:lnTo>
                  <a:lnTo>
                    <a:pt x="1489" y="1198"/>
                  </a:lnTo>
                  <a:lnTo>
                    <a:pt x="1482" y="1205"/>
                  </a:lnTo>
                  <a:lnTo>
                    <a:pt x="1475" y="1205"/>
                  </a:lnTo>
                  <a:lnTo>
                    <a:pt x="1475" y="1198"/>
                  </a:lnTo>
                  <a:lnTo>
                    <a:pt x="1475" y="1191"/>
                  </a:lnTo>
                  <a:lnTo>
                    <a:pt x="1469" y="1184"/>
                  </a:lnTo>
                  <a:lnTo>
                    <a:pt x="1475" y="1184"/>
                  </a:lnTo>
                  <a:lnTo>
                    <a:pt x="1469" y="1178"/>
                  </a:lnTo>
                  <a:lnTo>
                    <a:pt x="1469" y="1184"/>
                  </a:lnTo>
                  <a:lnTo>
                    <a:pt x="1462" y="1184"/>
                  </a:lnTo>
                  <a:lnTo>
                    <a:pt x="1455" y="1184"/>
                  </a:lnTo>
                  <a:lnTo>
                    <a:pt x="1455" y="1191"/>
                  </a:lnTo>
                  <a:lnTo>
                    <a:pt x="1448" y="1184"/>
                  </a:lnTo>
                  <a:lnTo>
                    <a:pt x="1442" y="1184"/>
                  </a:lnTo>
                  <a:lnTo>
                    <a:pt x="1442" y="1191"/>
                  </a:lnTo>
                  <a:lnTo>
                    <a:pt x="1435" y="1191"/>
                  </a:lnTo>
                  <a:lnTo>
                    <a:pt x="1435" y="1205"/>
                  </a:lnTo>
                  <a:lnTo>
                    <a:pt x="1442" y="1205"/>
                  </a:lnTo>
                  <a:lnTo>
                    <a:pt x="1455" y="1211"/>
                  </a:lnTo>
                  <a:lnTo>
                    <a:pt x="1462" y="1218"/>
                  </a:lnTo>
                  <a:lnTo>
                    <a:pt x="1469" y="1225"/>
                  </a:lnTo>
                  <a:lnTo>
                    <a:pt x="1469" y="1252"/>
                  </a:lnTo>
                  <a:lnTo>
                    <a:pt x="1455" y="1259"/>
                  </a:lnTo>
                  <a:lnTo>
                    <a:pt x="1455" y="1266"/>
                  </a:lnTo>
                  <a:lnTo>
                    <a:pt x="1448" y="1266"/>
                  </a:lnTo>
                  <a:lnTo>
                    <a:pt x="1448" y="1272"/>
                  </a:lnTo>
                  <a:lnTo>
                    <a:pt x="1442" y="1266"/>
                  </a:lnTo>
                  <a:lnTo>
                    <a:pt x="1428" y="1272"/>
                  </a:lnTo>
                  <a:lnTo>
                    <a:pt x="1421" y="1279"/>
                  </a:lnTo>
                  <a:lnTo>
                    <a:pt x="1408" y="1299"/>
                  </a:lnTo>
                  <a:lnTo>
                    <a:pt x="1401" y="1299"/>
                  </a:lnTo>
                  <a:lnTo>
                    <a:pt x="1394" y="1306"/>
                  </a:lnTo>
                  <a:lnTo>
                    <a:pt x="1374" y="1320"/>
                  </a:lnTo>
                  <a:lnTo>
                    <a:pt x="1367" y="1320"/>
                  </a:lnTo>
                  <a:lnTo>
                    <a:pt x="1360" y="1320"/>
                  </a:lnTo>
                  <a:lnTo>
                    <a:pt x="1354" y="1327"/>
                  </a:lnTo>
                  <a:lnTo>
                    <a:pt x="1360" y="1327"/>
                  </a:lnTo>
                  <a:lnTo>
                    <a:pt x="1354" y="1333"/>
                  </a:lnTo>
                  <a:lnTo>
                    <a:pt x="1354" y="1327"/>
                  </a:lnTo>
                  <a:lnTo>
                    <a:pt x="1340" y="1340"/>
                  </a:lnTo>
                  <a:lnTo>
                    <a:pt x="1333" y="1347"/>
                  </a:lnTo>
                  <a:lnTo>
                    <a:pt x="1313" y="1347"/>
                  </a:lnTo>
                  <a:lnTo>
                    <a:pt x="1306" y="1347"/>
                  </a:lnTo>
                  <a:lnTo>
                    <a:pt x="1299" y="1347"/>
                  </a:lnTo>
                  <a:lnTo>
                    <a:pt x="1286" y="1354"/>
                  </a:lnTo>
                  <a:lnTo>
                    <a:pt x="1279" y="1360"/>
                  </a:lnTo>
                  <a:lnTo>
                    <a:pt x="1279" y="1354"/>
                  </a:lnTo>
                  <a:lnTo>
                    <a:pt x="1272" y="1354"/>
                  </a:lnTo>
                  <a:lnTo>
                    <a:pt x="1272" y="1347"/>
                  </a:lnTo>
                  <a:lnTo>
                    <a:pt x="1266" y="1347"/>
                  </a:lnTo>
                  <a:lnTo>
                    <a:pt x="1259" y="1367"/>
                  </a:lnTo>
                  <a:lnTo>
                    <a:pt x="1252" y="1374"/>
                  </a:lnTo>
                  <a:lnTo>
                    <a:pt x="1245" y="1381"/>
                  </a:lnTo>
                  <a:lnTo>
                    <a:pt x="1232" y="1394"/>
                  </a:lnTo>
                  <a:lnTo>
                    <a:pt x="1232" y="1401"/>
                  </a:lnTo>
                  <a:lnTo>
                    <a:pt x="1218" y="1408"/>
                  </a:lnTo>
                  <a:lnTo>
                    <a:pt x="1211" y="1408"/>
                  </a:lnTo>
                  <a:lnTo>
                    <a:pt x="1205" y="1415"/>
                  </a:lnTo>
                  <a:lnTo>
                    <a:pt x="1191" y="1421"/>
                  </a:lnTo>
                  <a:lnTo>
                    <a:pt x="1184" y="1435"/>
                  </a:lnTo>
                  <a:lnTo>
                    <a:pt x="1178" y="1435"/>
                  </a:lnTo>
                  <a:lnTo>
                    <a:pt x="1171" y="1442"/>
                  </a:lnTo>
                  <a:lnTo>
                    <a:pt x="1164" y="1442"/>
                  </a:lnTo>
                  <a:lnTo>
                    <a:pt x="1144" y="1415"/>
                  </a:lnTo>
                  <a:lnTo>
                    <a:pt x="1137" y="1408"/>
                  </a:lnTo>
                  <a:lnTo>
                    <a:pt x="1137" y="1401"/>
                  </a:lnTo>
                  <a:lnTo>
                    <a:pt x="1130" y="1387"/>
                  </a:lnTo>
                  <a:lnTo>
                    <a:pt x="1117" y="1374"/>
                  </a:lnTo>
                  <a:lnTo>
                    <a:pt x="1110" y="1367"/>
                  </a:lnTo>
                  <a:lnTo>
                    <a:pt x="1103" y="1360"/>
                  </a:lnTo>
                  <a:lnTo>
                    <a:pt x="1103" y="1354"/>
                  </a:lnTo>
                  <a:lnTo>
                    <a:pt x="1103" y="1333"/>
                  </a:lnTo>
                  <a:lnTo>
                    <a:pt x="1076" y="1360"/>
                  </a:lnTo>
                  <a:lnTo>
                    <a:pt x="1069" y="1360"/>
                  </a:lnTo>
                  <a:lnTo>
                    <a:pt x="1069" y="1367"/>
                  </a:lnTo>
                  <a:lnTo>
                    <a:pt x="1063" y="1381"/>
                  </a:lnTo>
                  <a:lnTo>
                    <a:pt x="1056" y="1381"/>
                  </a:lnTo>
                  <a:lnTo>
                    <a:pt x="1049" y="1381"/>
                  </a:lnTo>
                  <a:lnTo>
                    <a:pt x="1049" y="1394"/>
                  </a:lnTo>
                  <a:lnTo>
                    <a:pt x="1049" y="1387"/>
                  </a:lnTo>
                  <a:lnTo>
                    <a:pt x="1036" y="1394"/>
                  </a:lnTo>
                  <a:lnTo>
                    <a:pt x="1029" y="1394"/>
                  </a:lnTo>
                  <a:lnTo>
                    <a:pt x="1022" y="1408"/>
                  </a:lnTo>
                  <a:lnTo>
                    <a:pt x="1015" y="1415"/>
                  </a:lnTo>
                  <a:lnTo>
                    <a:pt x="1002" y="1428"/>
                  </a:lnTo>
                  <a:lnTo>
                    <a:pt x="995" y="1435"/>
                  </a:lnTo>
                  <a:lnTo>
                    <a:pt x="1002" y="1442"/>
                  </a:lnTo>
                  <a:lnTo>
                    <a:pt x="975" y="1448"/>
                  </a:lnTo>
                  <a:lnTo>
                    <a:pt x="975" y="1435"/>
                  </a:lnTo>
                  <a:lnTo>
                    <a:pt x="968" y="1435"/>
                  </a:lnTo>
                  <a:lnTo>
                    <a:pt x="968" y="1428"/>
                  </a:lnTo>
                  <a:lnTo>
                    <a:pt x="968" y="1421"/>
                  </a:lnTo>
                  <a:lnTo>
                    <a:pt x="975" y="1421"/>
                  </a:lnTo>
                  <a:lnTo>
                    <a:pt x="961" y="1415"/>
                  </a:lnTo>
                  <a:lnTo>
                    <a:pt x="961" y="1401"/>
                  </a:lnTo>
                  <a:lnTo>
                    <a:pt x="961" y="1394"/>
                  </a:lnTo>
                  <a:lnTo>
                    <a:pt x="968" y="1394"/>
                  </a:lnTo>
                  <a:lnTo>
                    <a:pt x="975" y="1387"/>
                  </a:lnTo>
                  <a:lnTo>
                    <a:pt x="981" y="1381"/>
                  </a:lnTo>
                  <a:lnTo>
                    <a:pt x="988" y="1374"/>
                  </a:lnTo>
                  <a:lnTo>
                    <a:pt x="988" y="1367"/>
                  </a:lnTo>
                  <a:lnTo>
                    <a:pt x="995" y="1360"/>
                  </a:lnTo>
                  <a:lnTo>
                    <a:pt x="995" y="1347"/>
                  </a:lnTo>
                  <a:lnTo>
                    <a:pt x="988" y="1327"/>
                  </a:lnTo>
                  <a:lnTo>
                    <a:pt x="988" y="1320"/>
                  </a:lnTo>
                  <a:lnTo>
                    <a:pt x="988" y="1313"/>
                  </a:lnTo>
                  <a:lnTo>
                    <a:pt x="975" y="1313"/>
                  </a:lnTo>
                  <a:lnTo>
                    <a:pt x="961" y="1327"/>
                  </a:lnTo>
                  <a:lnTo>
                    <a:pt x="954" y="1327"/>
                  </a:lnTo>
                  <a:lnTo>
                    <a:pt x="948" y="1320"/>
                  </a:lnTo>
                  <a:lnTo>
                    <a:pt x="927" y="1327"/>
                  </a:lnTo>
                  <a:lnTo>
                    <a:pt x="914" y="1333"/>
                  </a:lnTo>
                  <a:lnTo>
                    <a:pt x="927" y="1360"/>
                  </a:lnTo>
                  <a:lnTo>
                    <a:pt x="934" y="1360"/>
                  </a:lnTo>
                  <a:lnTo>
                    <a:pt x="941" y="1367"/>
                  </a:lnTo>
                  <a:lnTo>
                    <a:pt x="948" y="1374"/>
                  </a:lnTo>
                  <a:lnTo>
                    <a:pt x="948" y="1381"/>
                  </a:lnTo>
                  <a:lnTo>
                    <a:pt x="948" y="1387"/>
                  </a:lnTo>
                  <a:lnTo>
                    <a:pt x="941" y="1401"/>
                  </a:lnTo>
                  <a:lnTo>
                    <a:pt x="934" y="1401"/>
                  </a:lnTo>
                  <a:lnTo>
                    <a:pt x="927" y="1408"/>
                  </a:lnTo>
                  <a:lnTo>
                    <a:pt x="920" y="1408"/>
                  </a:lnTo>
                  <a:lnTo>
                    <a:pt x="920" y="1421"/>
                  </a:lnTo>
                  <a:lnTo>
                    <a:pt x="914" y="1421"/>
                  </a:lnTo>
                  <a:lnTo>
                    <a:pt x="907" y="1421"/>
                  </a:lnTo>
                  <a:lnTo>
                    <a:pt x="907" y="1428"/>
                  </a:lnTo>
                  <a:lnTo>
                    <a:pt x="900" y="1428"/>
                  </a:lnTo>
                  <a:lnTo>
                    <a:pt x="900" y="1435"/>
                  </a:lnTo>
                  <a:lnTo>
                    <a:pt x="900" y="1442"/>
                  </a:lnTo>
                  <a:lnTo>
                    <a:pt x="893" y="1442"/>
                  </a:lnTo>
                  <a:lnTo>
                    <a:pt x="887" y="1448"/>
                  </a:lnTo>
                  <a:lnTo>
                    <a:pt x="880" y="1448"/>
                  </a:lnTo>
                  <a:lnTo>
                    <a:pt x="880" y="1455"/>
                  </a:lnTo>
                  <a:lnTo>
                    <a:pt x="873" y="1455"/>
                  </a:lnTo>
                  <a:lnTo>
                    <a:pt x="887" y="1475"/>
                  </a:lnTo>
                  <a:lnTo>
                    <a:pt x="887" y="1489"/>
                  </a:lnTo>
                  <a:lnTo>
                    <a:pt x="860" y="1475"/>
                  </a:lnTo>
                  <a:lnTo>
                    <a:pt x="846" y="1469"/>
                  </a:lnTo>
                  <a:lnTo>
                    <a:pt x="839" y="1462"/>
                  </a:lnTo>
                  <a:lnTo>
                    <a:pt x="839" y="1428"/>
                  </a:lnTo>
                  <a:lnTo>
                    <a:pt x="832" y="1435"/>
                  </a:lnTo>
                  <a:lnTo>
                    <a:pt x="826" y="1421"/>
                  </a:lnTo>
                  <a:lnTo>
                    <a:pt x="826" y="1428"/>
                  </a:lnTo>
                  <a:lnTo>
                    <a:pt x="819" y="1435"/>
                  </a:lnTo>
                  <a:lnTo>
                    <a:pt x="812" y="1435"/>
                  </a:lnTo>
                  <a:lnTo>
                    <a:pt x="805" y="1421"/>
                  </a:lnTo>
                  <a:lnTo>
                    <a:pt x="799" y="1421"/>
                  </a:lnTo>
                  <a:lnTo>
                    <a:pt x="785" y="1421"/>
                  </a:lnTo>
                  <a:lnTo>
                    <a:pt x="778" y="1408"/>
                  </a:lnTo>
                  <a:lnTo>
                    <a:pt x="772" y="1394"/>
                  </a:lnTo>
                  <a:lnTo>
                    <a:pt x="744" y="1415"/>
                  </a:lnTo>
                  <a:lnTo>
                    <a:pt x="744" y="1428"/>
                  </a:lnTo>
                  <a:lnTo>
                    <a:pt x="744" y="1442"/>
                  </a:lnTo>
                  <a:lnTo>
                    <a:pt x="738" y="1448"/>
                  </a:lnTo>
                  <a:lnTo>
                    <a:pt x="724" y="1455"/>
                  </a:lnTo>
                  <a:lnTo>
                    <a:pt x="717" y="1455"/>
                  </a:lnTo>
                  <a:lnTo>
                    <a:pt x="704" y="1455"/>
                  </a:lnTo>
                  <a:lnTo>
                    <a:pt x="697" y="1455"/>
                  </a:lnTo>
                  <a:lnTo>
                    <a:pt x="684" y="1448"/>
                  </a:lnTo>
                  <a:lnTo>
                    <a:pt x="670" y="1448"/>
                  </a:lnTo>
                  <a:lnTo>
                    <a:pt x="657" y="1448"/>
                  </a:lnTo>
                  <a:lnTo>
                    <a:pt x="650" y="1448"/>
                  </a:lnTo>
                  <a:lnTo>
                    <a:pt x="643" y="1448"/>
                  </a:lnTo>
                  <a:lnTo>
                    <a:pt x="616" y="1462"/>
                  </a:lnTo>
                  <a:lnTo>
                    <a:pt x="609" y="1462"/>
                  </a:lnTo>
                  <a:lnTo>
                    <a:pt x="602" y="1462"/>
                  </a:lnTo>
                  <a:lnTo>
                    <a:pt x="589" y="1475"/>
                  </a:lnTo>
                  <a:lnTo>
                    <a:pt x="582" y="1482"/>
                  </a:lnTo>
                  <a:lnTo>
                    <a:pt x="575" y="1482"/>
                  </a:lnTo>
                  <a:lnTo>
                    <a:pt x="562" y="1530"/>
                  </a:lnTo>
                  <a:lnTo>
                    <a:pt x="562" y="1536"/>
                  </a:lnTo>
                  <a:lnTo>
                    <a:pt x="562" y="1543"/>
                  </a:lnTo>
                  <a:lnTo>
                    <a:pt x="528" y="1530"/>
                  </a:lnTo>
                  <a:lnTo>
                    <a:pt x="514" y="1530"/>
                  </a:lnTo>
                  <a:lnTo>
                    <a:pt x="508" y="1530"/>
                  </a:lnTo>
                  <a:lnTo>
                    <a:pt x="494" y="1530"/>
                  </a:lnTo>
                  <a:lnTo>
                    <a:pt x="487" y="1536"/>
                  </a:lnTo>
                  <a:lnTo>
                    <a:pt x="481" y="1536"/>
                  </a:lnTo>
                  <a:lnTo>
                    <a:pt x="426" y="1530"/>
                  </a:lnTo>
                  <a:lnTo>
                    <a:pt x="413" y="1523"/>
                  </a:lnTo>
                  <a:lnTo>
                    <a:pt x="386" y="1523"/>
                  </a:lnTo>
                  <a:lnTo>
                    <a:pt x="365" y="1516"/>
                  </a:lnTo>
                  <a:lnTo>
                    <a:pt x="352" y="1509"/>
                  </a:lnTo>
                  <a:lnTo>
                    <a:pt x="331" y="1496"/>
                  </a:lnTo>
                  <a:lnTo>
                    <a:pt x="318" y="1482"/>
                  </a:lnTo>
                  <a:lnTo>
                    <a:pt x="298" y="1476"/>
                  </a:lnTo>
                  <a:lnTo>
                    <a:pt x="291" y="1476"/>
                  </a:lnTo>
                  <a:lnTo>
                    <a:pt x="271" y="1476"/>
                  </a:lnTo>
                  <a:lnTo>
                    <a:pt x="250" y="1469"/>
                  </a:lnTo>
                  <a:lnTo>
                    <a:pt x="243" y="1469"/>
                  </a:lnTo>
                  <a:lnTo>
                    <a:pt x="230" y="1469"/>
                  </a:lnTo>
                  <a:lnTo>
                    <a:pt x="223" y="1469"/>
                  </a:lnTo>
                  <a:lnTo>
                    <a:pt x="210" y="1455"/>
                  </a:lnTo>
                  <a:lnTo>
                    <a:pt x="210" y="1448"/>
                  </a:lnTo>
                  <a:lnTo>
                    <a:pt x="189" y="1455"/>
                  </a:lnTo>
                  <a:lnTo>
                    <a:pt x="162" y="1462"/>
                  </a:lnTo>
                  <a:lnTo>
                    <a:pt x="155" y="1455"/>
                  </a:lnTo>
                  <a:lnTo>
                    <a:pt x="149" y="1455"/>
                  </a:lnTo>
                  <a:lnTo>
                    <a:pt x="135" y="1442"/>
                  </a:lnTo>
                  <a:lnTo>
                    <a:pt x="122" y="1428"/>
                  </a:lnTo>
                  <a:lnTo>
                    <a:pt x="115" y="1421"/>
                  </a:lnTo>
                  <a:lnTo>
                    <a:pt x="122" y="1421"/>
                  </a:lnTo>
                  <a:lnTo>
                    <a:pt x="135" y="1408"/>
                  </a:lnTo>
                  <a:lnTo>
                    <a:pt x="135" y="1394"/>
                  </a:lnTo>
                  <a:lnTo>
                    <a:pt x="135" y="1381"/>
                  </a:lnTo>
                  <a:lnTo>
                    <a:pt x="142" y="1360"/>
                  </a:lnTo>
                  <a:lnTo>
                    <a:pt x="142" y="1347"/>
                  </a:lnTo>
                  <a:lnTo>
                    <a:pt x="122" y="1293"/>
                  </a:lnTo>
                  <a:lnTo>
                    <a:pt x="122" y="1279"/>
                  </a:lnTo>
                  <a:lnTo>
                    <a:pt x="115" y="1259"/>
                  </a:lnTo>
                  <a:lnTo>
                    <a:pt x="115" y="1252"/>
                  </a:lnTo>
                  <a:lnTo>
                    <a:pt x="128" y="1239"/>
                  </a:lnTo>
                  <a:lnTo>
                    <a:pt x="135" y="1225"/>
                  </a:lnTo>
                  <a:lnTo>
                    <a:pt x="149" y="1218"/>
                  </a:lnTo>
                  <a:lnTo>
                    <a:pt x="142" y="1212"/>
                  </a:lnTo>
                  <a:lnTo>
                    <a:pt x="149" y="1212"/>
                  </a:lnTo>
                  <a:lnTo>
                    <a:pt x="155" y="1212"/>
                  </a:lnTo>
                  <a:lnTo>
                    <a:pt x="155" y="1205"/>
                  </a:lnTo>
                  <a:lnTo>
                    <a:pt x="155" y="1198"/>
                  </a:lnTo>
                  <a:lnTo>
                    <a:pt x="149" y="1191"/>
                  </a:lnTo>
                  <a:lnTo>
                    <a:pt x="142" y="1191"/>
                  </a:lnTo>
                  <a:lnTo>
                    <a:pt x="149" y="1178"/>
                  </a:lnTo>
                  <a:lnTo>
                    <a:pt x="155" y="1171"/>
                  </a:lnTo>
                  <a:lnTo>
                    <a:pt x="169" y="1157"/>
                  </a:lnTo>
                  <a:lnTo>
                    <a:pt x="155" y="1144"/>
                  </a:lnTo>
                  <a:lnTo>
                    <a:pt x="149" y="1123"/>
                  </a:lnTo>
                  <a:lnTo>
                    <a:pt x="155" y="1123"/>
                  </a:lnTo>
                  <a:lnTo>
                    <a:pt x="149" y="1123"/>
                  </a:lnTo>
                  <a:lnTo>
                    <a:pt x="155" y="1117"/>
                  </a:lnTo>
                  <a:lnTo>
                    <a:pt x="155" y="1110"/>
                  </a:lnTo>
                  <a:lnTo>
                    <a:pt x="162" y="1096"/>
                  </a:lnTo>
                  <a:lnTo>
                    <a:pt x="149" y="1076"/>
                  </a:lnTo>
                  <a:lnTo>
                    <a:pt x="149" y="1069"/>
                  </a:lnTo>
                  <a:lnTo>
                    <a:pt x="155" y="1063"/>
                  </a:lnTo>
                  <a:lnTo>
                    <a:pt x="155" y="1056"/>
                  </a:lnTo>
                  <a:lnTo>
                    <a:pt x="155" y="1042"/>
                  </a:lnTo>
                  <a:lnTo>
                    <a:pt x="169" y="1035"/>
                  </a:lnTo>
                  <a:lnTo>
                    <a:pt x="162" y="1029"/>
                  </a:lnTo>
                  <a:lnTo>
                    <a:pt x="169" y="1022"/>
                  </a:lnTo>
                  <a:lnTo>
                    <a:pt x="169" y="1015"/>
                  </a:lnTo>
                  <a:lnTo>
                    <a:pt x="176" y="1008"/>
                  </a:lnTo>
                  <a:lnTo>
                    <a:pt x="162" y="988"/>
                  </a:lnTo>
                  <a:lnTo>
                    <a:pt x="142" y="975"/>
                  </a:lnTo>
                  <a:lnTo>
                    <a:pt x="128" y="961"/>
                  </a:lnTo>
                  <a:lnTo>
                    <a:pt x="135" y="954"/>
                  </a:lnTo>
                  <a:lnTo>
                    <a:pt x="142" y="947"/>
                  </a:lnTo>
                  <a:lnTo>
                    <a:pt x="149" y="941"/>
                  </a:lnTo>
                  <a:lnTo>
                    <a:pt x="162" y="934"/>
                  </a:lnTo>
                  <a:lnTo>
                    <a:pt x="162" y="927"/>
                  </a:lnTo>
                  <a:lnTo>
                    <a:pt x="155" y="927"/>
                  </a:lnTo>
                  <a:lnTo>
                    <a:pt x="155" y="920"/>
                  </a:lnTo>
                  <a:lnTo>
                    <a:pt x="149" y="920"/>
                  </a:lnTo>
                  <a:lnTo>
                    <a:pt x="155" y="907"/>
                  </a:lnTo>
                  <a:lnTo>
                    <a:pt x="162" y="893"/>
                  </a:lnTo>
                  <a:lnTo>
                    <a:pt x="155" y="887"/>
                  </a:lnTo>
                  <a:lnTo>
                    <a:pt x="155" y="880"/>
                  </a:lnTo>
                  <a:lnTo>
                    <a:pt x="182" y="873"/>
                  </a:lnTo>
                  <a:lnTo>
                    <a:pt x="189" y="866"/>
                  </a:lnTo>
                  <a:lnTo>
                    <a:pt x="189" y="873"/>
                  </a:lnTo>
                  <a:lnTo>
                    <a:pt x="196" y="873"/>
                  </a:lnTo>
                  <a:lnTo>
                    <a:pt x="196" y="866"/>
                  </a:lnTo>
                  <a:lnTo>
                    <a:pt x="203" y="866"/>
                  </a:lnTo>
                  <a:lnTo>
                    <a:pt x="203" y="853"/>
                  </a:lnTo>
                  <a:lnTo>
                    <a:pt x="203" y="846"/>
                  </a:lnTo>
                  <a:lnTo>
                    <a:pt x="196" y="839"/>
                  </a:lnTo>
                  <a:lnTo>
                    <a:pt x="196" y="832"/>
                  </a:lnTo>
                  <a:lnTo>
                    <a:pt x="189" y="832"/>
                  </a:lnTo>
                  <a:lnTo>
                    <a:pt x="189" y="826"/>
                  </a:lnTo>
                  <a:lnTo>
                    <a:pt x="182" y="819"/>
                  </a:lnTo>
                  <a:lnTo>
                    <a:pt x="182" y="812"/>
                  </a:lnTo>
                  <a:lnTo>
                    <a:pt x="176" y="792"/>
                  </a:lnTo>
                  <a:lnTo>
                    <a:pt x="169" y="785"/>
                  </a:lnTo>
                  <a:lnTo>
                    <a:pt x="162" y="785"/>
                  </a:lnTo>
                  <a:lnTo>
                    <a:pt x="162" y="778"/>
                  </a:lnTo>
                  <a:lnTo>
                    <a:pt x="155" y="771"/>
                  </a:lnTo>
                  <a:lnTo>
                    <a:pt x="162" y="771"/>
                  </a:lnTo>
                  <a:lnTo>
                    <a:pt x="155" y="758"/>
                  </a:lnTo>
                  <a:lnTo>
                    <a:pt x="149" y="744"/>
                  </a:lnTo>
                  <a:lnTo>
                    <a:pt x="155" y="738"/>
                  </a:lnTo>
                  <a:lnTo>
                    <a:pt x="142" y="724"/>
                  </a:lnTo>
                  <a:lnTo>
                    <a:pt x="135" y="717"/>
                  </a:lnTo>
                  <a:lnTo>
                    <a:pt x="128" y="717"/>
                  </a:lnTo>
                  <a:lnTo>
                    <a:pt x="122" y="683"/>
                  </a:lnTo>
                  <a:lnTo>
                    <a:pt x="128" y="683"/>
                  </a:lnTo>
                  <a:lnTo>
                    <a:pt x="128" y="677"/>
                  </a:lnTo>
                  <a:lnTo>
                    <a:pt x="128" y="670"/>
                  </a:lnTo>
                  <a:lnTo>
                    <a:pt x="128" y="663"/>
                  </a:lnTo>
                  <a:lnTo>
                    <a:pt x="122" y="663"/>
                  </a:lnTo>
                  <a:lnTo>
                    <a:pt x="128" y="663"/>
                  </a:lnTo>
                  <a:lnTo>
                    <a:pt x="128" y="656"/>
                  </a:lnTo>
                  <a:lnTo>
                    <a:pt x="128" y="650"/>
                  </a:lnTo>
                  <a:lnTo>
                    <a:pt x="115" y="643"/>
                  </a:lnTo>
                  <a:lnTo>
                    <a:pt x="108" y="643"/>
                  </a:lnTo>
                  <a:lnTo>
                    <a:pt x="108" y="636"/>
                  </a:lnTo>
                  <a:lnTo>
                    <a:pt x="101" y="636"/>
                  </a:lnTo>
                  <a:lnTo>
                    <a:pt x="95" y="636"/>
                  </a:lnTo>
                  <a:lnTo>
                    <a:pt x="88" y="636"/>
                  </a:lnTo>
                  <a:lnTo>
                    <a:pt x="81" y="636"/>
                  </a:lnTo>
                  <a:lnTo>
                    <a:pt x="74" y="636"/>
                  </a:lnTo>
                  <a:lnTo>
                    <a:pt x="67" y="636"/>
                  </a:lnTo>
                  <a:lnTo>
                    <a:pt x="61" y="636"/>
                  </a:lnTo>
                  <a:lnTo>
                    <a:pt x="54" y="636"/>
                  </a:lnTo>
                  <a:lnTo>
                    <a:pt x="47" y="636"/>
                  </a:lnTo>
                  <a:lnTo>
                    <a:pt x="47" y="643"/>
                  </a:lnTo>
                  <a:lnTo>
                    <a:pt x="47" y="636"/>
                  </a:lnTo>
                  <a:lnTo>
                    <a:pt x="40" y="636"/>
                  </a:lnTo>
                  <a:lnTo>
                    <a:pt x="34" y="636"/>
                  </a:lnTo>
                  <a:lnTo>
                    <a:pt x="40" y="636"/>
                  </a:lnTo>
                  <a:lnTo>
                    <a:pt x="34" y="636"/>
                  </a:lnTo>
                  <a:lnTo>
                    <a:pt x="34" y="629"/>
                  </a:lnTo>
                  <a:lnTo>
                    <a:pt x="27" y="636"/>
                  </a:lnTo>
                  <a:lnTo>
                    <a:pt x="27" y="629"/>
                  </a:lnTo>
                  <a:lnTo>
                    <a:pt x="27" y="636"/>
                  </a:lnTo>
                  <a:lnTo>
                    <a:pt x="27" y="629"/>
                  </a:lnTo>
                  <a:lnTo>
                    <a:pt x="20" y="636"/>
                  </a:lnTo>
                  <a:lnTo>
                    <a:pt x="13" y="636"/>
                  </a:lnTo>
                  <a:lnTo>
                    <a:pt x="13" y="643"/>
                  </a:lnTo>
                  <a:lnTo>
                    <a:pt x="7" y="636"/>
                  </a:lnTo>
                  <a:lnTo>
                    <a:pt x="0" y="636"/>
                  </a:lnTo>
                  <a:lnTo>
                    <a:pt x="0" y="629"/>
                  </a:lnTo>
                  <a:lnTo>
                    <a:pt x="7" y="623"/>
                  </a:lnTo>
                  <a:lnTo>
                    <a:pt x="7" y="616"/>
                  </a:lnTo>
                  <a:lnTo>
                    <a:pt x="7" y="609"/>
                  </a:lnTo>
                  <a:lnTo>
                    <a:pt x="7" y="602"/>
                  </a:lnTo>
                  <a:lnTo>
                    <a:pt x="7" y="595"/>
                  </a:lnTo>
                  <a:lnTo>
                    <a:pt x="13" y="595"/>
                  </a:lnTo>
                  <a:lnTo>
                    <a:pt x="13" y="582"/>
                  </a:lnTo>
                  <a:lnTo>
                    <a:pt x="20" y="582"/>
                  </a:lnTo>
                  <a:lnTo>
                    <a:pt x="20" y="589"/>
                  </a:lnTo>
                  <a:lnTo>
                    <a:pt x="20" y="582"/>
                  </a:lnTo>
                  <a:lnTo>
                    <a:pt x="27" y="582"/>
                  </a:lnTo>
                  <a:lnTo>
                    <a:pt x="34" y="582"/>
                  </a:lnTo>
                  <a:lnTo>
                    <a:pt x="40" y="582"/>
                  </a:lnTo>
                  <a:lnTo>
                    <a:pt x="40" y="568"/>
                  </a:lnTo>
                  <a:lnTo>
                    <a:pt x="40" y="555"/>
                  </a:lnTo>
                  <a:lnTo>
                    <a:pt x="47" y="555"/>
                  </a:lnTo>
                  <a:lnTo>
                    <a:pt x="47" y="548"/>
                  </a:lnTo>
                  <a:lnTo>
                    <a:pt x="54" y="548"/>
                  </a:lnTo>
                  <a:lnTo>
                    <a:pt x="54" y="541"/>
                  </a:lnTo>
                  <a:lnTo>
                    <a:pt x="61" y="541"/>
                  </a:lnTo>
                  <a:lnTo>
                    <a:pt x="61" y="535"/>
                  </a:lnTo>
                  <a:lnTo>
                    <a:pt x="61" y="528"/>
                  </a:lnTo>
                  <a:lnTo>
                    <a:pt x="54" y="521"/>
                  </a:lnTo>
                  <a:lnTo>
                    <a:pt x="61" y="521"/>
                  </a:lnTo>
                  <a:lnTo>
                    <a:pt x="54" y="521"/>
                  </a:lnTo>
                  <a:lnTo>
                    <a:pt x="67" y="514"/>
                  </a:lnTo>
                  <a:lnTo>
                    <a:pt x="74" y="521"/>
                  </a:lnTo>
                  <a:lnTo>
                    <a:pt x="81" y="521"/>
                  </a:lnTo>
                  <a:lnTo>
                    <a:pt x="88" y="528"/>
                  </a:lnTo>
                  <a:lnTo>
                    <a:pt x="101" y="514"/>
                  </a:lnTo>
                  <a:lnTo>
                    <a:pt x="108" y="507"/>
                  </a:lnTo>
                  <a:lnTo>
                    <a:pt x="142" y="494"/>
                  </a:lnTo>
                  <a:lnTo>
                    <a:pt x="155" y="494"/>
                  </a:lnTo>
                  <a:lnTo>
                    <a:pt x="169" y="487"/>
                  </a:lnTo>
                  <a:lnTo>
                    <a:pt x="176" y="487"/>
                  </a:lnTo>
                  <a:lnTo>
                    <a:pt x="196" y="480"/>
                  </a:lnTo>
                  <a:lnTo>
                    <a:pt x="203" y="480"/>
                  </a:lnTo>
                  <a:lnTo>
                    <a:pt x="210" y="480"/>
                  </a:lnTo>
                  <a:lnTo>
                    <a:pt x="223" y="480"/>
                  </a:lnTo>
                  <a:lnTo>
                    <a:pt x="243" y="487"/>
                  </a:lnTo>
                  <a:lnTo>
                    <a:pt x="250" y="487"/>
                  </a:lnTo>
                  <a:lnTo>
                    <a:pt x="250" y="480"/>
                  </a:lnTo>
                  <a:lnTo>
                    <a:pt x="257" y="487"/>
                  </a:lnTo>
                  <a:lnTo>
                    <a:pt x="264" y="480"/>
                  </a:lnTo>
                  <a:lnTo>
                    <a:pt x="271" y="487"/>
                  </a:lnTo>
                  <a:lnTo>
                    <a:pt x="271" y="501"/>
                  </a:lnTo>
                  <a:lnTo>
                    <a:pt x="264" y="501"/>
                  </a:lnTo>
                  <a:lnTo>
                    <a:pt x="264" y="507"/>
                  </a:lnTo>
                  <a:lnTo>
                    <a:pt x="271" y="507"/>
                  </a:lnTo>
                  <a:lnTo>
                    <a:pt x="277" y="501"/>
                  </a:lnTo>
                  <a:lnTo>
                    <a:pt x="284" y="501"/>
                  </a:lnTo>
                  <a:lnTo>
                    <a:pt x="284" y="507"/>
                  </a:lnTo>
                  <a:lnTo>
                    <a:pt x="291" y="507"/>
                  </a:lnTo>
                  <a:lnTo>
                    <a:pt x="298" y="507"/>
                  </a:lnTo>
                  <a:lnTo>
                    <a:pt x="298" y="501"/>
                  </a:lnTo>
                  <a:lnTo>
                    <a:pt x="298" y="494"/>
                  </a:lnTo>
                  <a:lnTo>
                    <a:pt x="311" y="480"/>
                  </a:lnTo>
                  <a:lnTo>
                    <a:pt x="304" y="474"/>
                  </a:lnTo>
                  <a:lnTo>
                    <a:pt x="304" y="453"/>
                  </a:lnTo>
                  <a:lnTo>
                    <a:pt x="298" y="453"/>
                  </a:lnTo>
                  <a:lnTo>
                    <a:pt x="304" y="447"/>
                  </a:lnTo>
                  <a:lnTo>
                    <a:pt x="311" y="440"/>
                  </a:lnTo>
                  <a:lnTo>
                    <a:pt x="304" y="440"/>
                  </a:lnTo>
                  <a:lnTo>
                    <a:pt x="311" y="433"/>
                  </a:lnTo>
                  <a:lnTo>
                    <a:pt x="325" y="433"/>
                  </a:lnTo>
                  <a:lnTo>
                    <a:pt x="331" y="433"/>
                  </a:lnTo>
                  <a:lnTo>
                    <a:pt x="338" y="447"/>
                  </a:lnTo>
                  <a:lnTo>
                    <a:pt x="345" y="447"/>
                  </a:lnTo>
                  <a:lnTo>
                    <a:pt x="345" y="453"/>
                  </a:lnTo>
                  <a:lnTo>
                    <a:pt x="345" y="447"/>
                  </a:lnTo>
                  <a:lnTo>
                    <a:pt x="352" y="453"/>
                  </a:lnTo>
                  <a:lnTo>
                    <a:pt x="358" y="447"/>
                  </a:lnTo>
                  <a:lnTo>
                    <a:pt x="365" y="447"/>
                  </a:lnTo>
                  <a:lnTo>
                    <a:pt x="365" y="460"/>
                  </a:lnTo>
                  <a:lnTo>
                    <a:pt x="372" y="453"/>
                  </a:lnTo>
                  <a:lnTo>
                    <a:pt x="372" y="460"/>
                  </a:lnTo>
                  <a:lnTo>
                    <a:pt x="372" y="453"/>
                  </a:lnTo>
                  <a:lnTo>
                    <a:pt x="372" y="447"/>
                  </a:lnTo>
                  <a:lnTo>
                    <a:pt x="379" y="447"/>
                  </a:lnTo>
                  <a:lnTo>
                    <a:pt x="386" y="440"/>
                  </a:lnTo>
                  <a:lnTo>
                    <a:pt x="379" y="433"/>
                  </a:lnTo>
                  <a:lnTo>
                    <a:pt x="386" y="426"/>
                  </a:lnTo>
                  <a:lnTo>
                    <a:pt x="386" y="419"/>
                  </a:lnTo>
                  <a:lnTo>
                    <a:pt x="379" y="406"/>
                  </a:lnTo>
                  <a:lnTo>
                    <a:pt x="372" y="406"/>
                  </a:lnTo>
                  <a:lnTo>
                    <a:pt x="372" y="392"/>
                  </a:lnTo>
                  <a:lnTo>
                    <a:pt x="372" y="379"/>
                  </a:lnTo>
                  <a:lnTo>
                    <a:pt x="365" y="379"/>
                  </a:lnTo>
                  <a:lnTo>
                    <a:pt x="358" y="379"/>
                  </a:lnTo>
                  <a:lnTo>
                    <a:pt x="352" y="379"/>
                  </a:lnTo>
                  <a:lnTo>
                    <a:pt x="352" y="372"/>
                  </a:lnTo>
                  <a:lnTo>
                    <a:pt x="352" y="365"/>
                  </a:lnTo>
                  <a:lnTo>
                    <a:pt x="352" y="359"/>
                  </a:lnTo>
                  <a:lnTo>
                    <a:pt x="365" y="352"/>
                  </a:lnTo>
                  <a:lnTo>
                    <a:pt x="365" y="345"/>
                  </a:lnTo>
                  <a:lnTo>
                    <a:pt x="372" y="345"/>
                  </a:lnTo>
                  <a:lnTo>
                    <a:pt x="379" y="331"/>
                  </a:lnTo>
                  <a:lnTo>
                    <a:pt x="386" y="331"/>
                  </a:lnTo>
                  <a:lnTo>
                    <a:pt x="386" y="325"/>
                  </a:lnTo>
                  <a:lnTo>
                    <a:pt x="379" y="318"/>
                  </a:lnTo>
                  <a:lnTo>
                    <a:pt x="372" y="318"/>
                  </a:lnTo>
                  <a:lnTo>
                    <a:pt x="372" y="304"/>
                  </a:lnTo>
                  <a:lnTo>
                    <a:pt x="365" y="304"/>
                  </a:lnTo>
                  <a:lnTo>
                    <a:pt x="365" y="311"/>
                  </a:lnTo>
                  <a:lnTo>
                    <a:pt x="365" y="304"/>
                  </a:lnTo>
                  <a:lnTo>
                    <a:pt x="358" y="311"/>
                  </a:lnTo>
                  <a:lnTo>
                    <a:pt x="352" y="311"/>
                  </a:lnTo>
                  <a:lnTo>
                    <a:pt x="352" y="318"/>
                  </a:lnTo>
                  <a:lnTo>
                    <a:pt x="345" y="318"/>
                  </a:lnTo>
                  <a:lnTo>
                    <a:pt x="331" y="298"/>
                  </a:lnTo>
                  <a:lnTo>
                    <a:pt x="338" y="284"/>
                  </a:lnTo>
                  <a:lnTo>
                    <a:pt x="338" y="277"/>
                  </a:lnTo>
                  <a:lnTo>
                    <a:pt x="352" y="271"/>
                  </a:lnTo>
                  <a:lnTo>
                    <a:pt x="352" y="264"/>
                  </a:lnTo>
                  <a:lnTo>
                    <a:pt x="358" y="264"/>
                  </a:lnTo>
                  <a:lnTo>
                    <a:pt x="365" y="257"/>
                  </a:lnTo>
                  <a:lnTo>
                    <a:pt x="365" y="250"/>
                  </a:lnTo>
                  <a:lnTo>
                    <a:pt x="372" y="257"/>
                  </a:lnTo>
                  <a:lnTo>
                    <a:pt x="379" y="243"/>
                  </a:lnTo>
                  <a:lnTo>
                    <a:pt x="386" y="243"/>
                  </a:lnTo>
                  <a:lnTo>
                    <a:pt x="399" y="237"/>
                  </a:lnTo>
                  <a:lnTo>
                    <a:pt x="406" y="237"/>
                  </a:lnTo>
                  <a:lnTo>
                    <a:pt x="419" y="237"/>
                  </a:lnTo>
                  <a:lnTo>
                    <a:pt x="426" y="230"/>
                  </a:lnTo>
                  <a:lnTo>
                    <a:pt x="433" y="237"/>
                  </a:lnTo>
                  <a:lnTo>
                    <a:pt x="446" y="230"/>
                  </a:lnTo>
                  <a:lnTo>
                    <a:pt x="453" y="223"/>
                  </a:lnTo>
                  <a:lnTo>
                    <a:pt x="460" y="223"/>
                  </a:lnTo>
                  <a:lnTo>
                    <a:pt x="467" y="223"/>
                  </a:lnTo>
                  <a:lnTo>
                    <a:pt x="474" y="223"/>
                  </a:lnTo>
                  <a:lnTo>
                    <a:pt x="480" y="223"/>
                  </a:lnTo>
                  <a:lnTo>
                    <a:pt x="487" y="230"/>
                  </a:lnTo>
                  <a:lnTo>
                    <a:pt x="494" y="223"/>
                  </a:lnTo>
                  <a:lnTo>
                    <a:pt x="494" y="230"/>
                  </a:lnTo>
                  <a:lnTo>
                    <a:pt x="507" y="216"/>
                  </a:lnTo>
                  <a:lnTo>
                    <a:pt x="514" y="223"/>
                  </a:lnTo>
                  <a:lnTo>
                    <a:pt x="521" y="223"/>
                  </a:lnTo>
                  <a:lnTo>
                    <a:pt x="534" y="223"/>
                  </a:lnTo>
                  <a:lnTo>
                    <a:pt x="541" y="223"/>
                  </a:lnTo>
                  <a:lnTo>
                    <a:pt x="555" y="210"/>
                  </a:lnTo>
                  <a:lnTo>
                    <a:pt x="555" y="203"/>
                  </a:lnTo>
                  <a:lnTo>
                    <a:pt x="561" y="196"/>
                  </a:lnTo>
                  <a:lnTo>
                    <a:pt x="561" y="189"/>
                  </a:lnTo>
                  <a:lnTo>
                    <a:pt x="561" y="182"/>
                  </a:lnTo>
                  <a:lnTo>
                    <a:pt x="561" y="176"/>
                  </a:lnTo>
                  <a:lnTo>
                    <a:pt x="561" y="169"/>
                  </a:lnTo>
                  <a:lnTo>
                    <a:pt x="568" y="162"/>
                  </a:lnTo>
                  <a:lnTo>
                    <a:pt x="575" y="162"/>
                  </a:lnTo>
                  <a:lnTo>
                    <a:pt x="582" y="155"/>
                  </a:lnTo>
                  <a:lnTo>
                    <a:pt x="582" y="149"/>
                  </a:lnTo>
                  <a:lnTo>
                    <a:pt x="589" y="149"/>
                  </a:lnTo>
                  <a:lnTo>
                    <a:pt x="589" y="142"/>
                  </a:lnTo>
                  <a:lnTo>
                    <a:pt x="589" y="135"/>
                  </a:lnTo>
                  <a:lnTo>
                    <a:pt x="568" y="122"/>
                  </a:lnTo>
                  <a:lnTo>
                    <a:pt x="568" y="115"/>
                  </a:lnTo>
                  <a:lnTo>
                    <a:pt x="568" y="108"/>
                  </a:lnTo>
                  <a:lnTo>
                    <a:pt x="575" y="101"/>
                  </a:lnTo>
                  <a:lnTo>
                    <a:pt x="582" y="88"/>
                  </a:lnTo>
                  <a:lnTo>
                    <a:pt x="589" y="81"/>
                  </a:lnTo>
                  <a:lnTo>
                    <a:pt x="602" y="74"/>
                  </a:lnTo>
                  <a:lnTo>
                    <a:pt x="616" y="74"/>
                  </a:lnTo>
                  <a:lnTo>
                    <a:pt x="616" y="67"/>
                  </a:lnTo>
                  <a:lnTo>
                    <a:pt x="616" y="54"/>
                  </a:lnTo>
                  <a:lnTo>
                    <a:pt x="616" y="47"/>
                  </a:lnTo>
                  <a:lnTo>
                    <a:pt x="622" y="40"/>
                  </a:lnTo>
                  <a:lnTo>
                    <a:pt x="636" y="40"/>
                  </a:lnTo>
                  <a:lnTo>
                    <a:pt x="636" y="27"/>
                  </a:lnTo>
                  <a:lnTo>
                    <a:pt x="643" y="27"/>
                  </a:lnTo>
                  <a:lnTo>
                    <a:pt x="649" y="27"/>
                  </a:lnTo>
                  <a:lnTo>
                    <a:pt x="656" y="27"/>
                  </a:lnTo>
                  <a:lnTo>
                    <a:pt x="670" y="34"/>
                  </a:lnTo>
                  <a:lnTo>
                    <a:pt x="670" y="27"/>
                  </a:lnTo>
                  <a:lnTo>
                    <a:pt x="676" y="20"/>
                  </a:lnTo>
                  <a:lnTo>
                    <a:pt x="676" y="27"/>
                  </a:lnTo>
                  <a:lnTo>
                    <a:pt x="676" y="20"/>
                  </a:lnTo>
                  <a:lnTo>
                    <a:pt x="676" y="27"/>
                  </a:lnTo>
                  <a:lnTo>
                    <a:pt x="683" y="20"/>
                  </a:lnTo>
                  <a:lnTo>
                    <a:pt x="690" y="27"/>
                  </a:lnTo>
                  <a:lnTo>
                    <a:pt x="697" y="20"/>
                  </a:lnTo>
                  <a:lnTo>
                    <a:pt x="704" y="13"/>
                  </a:lnTo>
                  <a:lnTo>
                    <a:pt x="710" y="13"/>
                  </a:lnTo>
                  <a:lnTo>
                    <a:pt x="717" y="13"/>
                  </a:lnTo>
                  <a:lnTo>
                    <a:pt x="724" y="20"/>
                  </a:lnTo>
                  <a:lnTo>
                    <a:pt x="731" y="20"/>
                  </a:lnTo>
                  <a:lnTo>
                    <a:pt x="731" y="13"/>
                  </a:lnTo>
                  <a:lnTo>
                    <a:pt x="737" y="6"/>
                  </a:lnTo>
                  <a:lnTo>
                    <a:pt x="737" y="13"/>
                  </a:lnTo>
                  <a:lnTo>
                    <a:pt x="744" y="6"/>
                  </a:lnTo>
                  <a:lnTo>
                    <a:pt x="751" y="6"/>
                  </a:lnTo>
                  <a:lnTo>
                    <a:pt x="751" y="0"/>
                  </a:lnTo>
                  <a:lnTo>
                    <a:pt x="758" y="6"/>
                  </a:lnTo>
                  <a:lnTo>
                    <a:pt x="764" y="13"/>
                  </a:lnTo>
                  <a:lnTo>
                    <a:pt x="771" y="13"/>
                  </a:lnTo>
                  <a:lnTo>
                    <a:pt x="778" y="13"/>
                  </a:lnTo>
                  <a:lnTo>
                    <a:pt x="778" y="20"/>
                  </a:lnTo>
                  <a:lnTo>
                    <a:pt x="785" y="13"/>
                  </a:lnTo>
                  <a:lnTo>
                    <a:pt x="785" y="20"/>
                  </a:lnTo>
                  <a:lnTo>
                    <a:pt x="778" y="20"/>
                  </a:lnTo>
                  <a:lnTo>
                    <a:pt x="792" y="20"/>
                  </a:lnTo>
                  <a:lnTo>
                    <a:pt x="792" y="33"/>
                  </a:lnTo>
                  <a:lnTo>
                    <a:pt x="792" y="47"/>
                  </a:lnTo>
                  <a:lnTo>
                    <a:pt x="792" y="40"/>
                  </a:lnTo>
                  <a:lnTo>
                    <a:pt x="785" y="33"/>
                  </a:lnTo>
                  <a:lnTo>
                    <a:pt x="778" y="33"/>
                  </a:lnTo>
                  <a:lnTo>
                    <a:pt x="771" y="33"/>
                  </a:lnTo>
                  <a:lnTo>
                    <a:pt x="771" y="40"/>
                  </a:lnTo>
                  <a:lnTo>
                    <a:pt x="785" y="53"/>
                  </a:lnTo>
                  <a:lnTo>
                    <a:pt x="771" y="60"/>
                  </a:lnTo>
                  <a:lnTo>
                    <a:pt x="771" y="67"/>
                  </a:lnTo>
                  <a:lnTo>
                    <a:pt x="764" y="74"/>
                  </a:lnTo>
                  <a:lnTo>
                    <a:pt x="758" y="74"/>
                  </a:lnTo>
                  <a:lnTo>
                    <a:pt x="751" y="67"/>
                  </a:lnTo>
                  <a:lnTo>
                    <a:pt x="744" y="74"/>
                  </a:lnTo>
                  <a:lnTo>
                    <a:pt x="737" y="81"/>
                  </a:lnTo>
                  <a:lnTo>
                    <a:pt x="744" y="94"/>
                  </a:lnTo>
                  <a:lnTo>
                    <a:pt x="744" y="101"/>
                  </a:lnTo>
                  <a:lnTo>
                    <a:pt x="744" y="114"/>
                  </a:lnTo>
                  <a:lnTo>
                    <a:pt x="744" y="121"/>
                  </a:lnTo>
                  <a:lnTo>
                    <a:pt x="744" y="128"/>
                  </a:lnTo>
                  <a:lnTo>
                    <a:pt x="758" y="128"/>
                  </a:lnTo>
                  <a:lnTo>
                    <a:pt x="764" y="135"/>
                  </a:lnTo>
                  <a:lnTo>
                    <a:pt x="785" y="135"/>
                  </a:lnTo>
                  <a:lnTo>
                    <a:pt x="805" y="114"/>
                  </a:lnTo>
                  <a:lnTo>
                    <a:pt x="805" y="101"/>
                  </a:lnTo>
                  <a:lnTo>
                    <a:pt x="825" y="87"/>
                  </a:lnTo>
                  <a:lnTo>
                    <a:pt x="825" y="81"/>
                  </a:lnTo>
                  <a:lnTo>
                    <a:pt x="839" y="74"/>
                  </a:lnTo>
                  <a:lnTo>
                    <a:pt x="880" y="81"/>
                  </a:lnTo>
                  <a:lnTo>
                    <a:pt x="886" y="81"/>
                  </a:lnTo>
                  <a:lnTo>
                    <a:pt x="886" y="101"/>
                  </a:lnTo>
                  <a:lnTo>
                    <a:pt x="907" y="108"/>
                  </a:lnTo>
                  <a:lnTo>
                    <a:pt x="913" y="114"/>
                  </a:lnTo>
                  <a:lnTo>
                    <a:pt x="920" y="121"/>
                  </a:lnTo>
                  <a:lnTo>
                    <a:pt x="920" y="135"/>
                  </a:lnTo>
                  <a:lnTo>
                    <a:pt x="927" y="141"/>
                  </a:lnTo>
                  <a:lnTo>
                    <a:pt x="934" y="148"/>
                  </a:lnTo>
                  <a:lnTo>
                    <a:pt x="934" y="155"/>
                  </a:lnTo>
                  <a:lnTo>
                    <a:pt x="941" y="162"/>
                  </a:lnTo>
                  <a:lnTo>
                    <a:pt x="947" y="169"/>
                  </a:lnTo>
                  <a:lnTo>
                    <a:pt x="961" y="182"/>
                  </a:lnTo>
                  <a:lnTo>
                    <a:pt x="961" y="196"/>
                  </a:lnTo>
                  <a:lnTo>
                    <a:pt x="961" y="202"/>
                  </a:lnTo>
                  <a:lnTo>
                    <a:pt x="961" y="216"/>
                  </a:lnTo>
                  <a:lnTo>
                    <a:pt x="961" y="223"/>
                  </a:lnTo>
                  <a:lnTo>
                    <a:pt x="961" y="229"/>
                  </a:lnTo>
                  <a:lnTo>
                    <a:pt x="961" y="236"/>
                  </a:lnTo>
                  <a:lnTo>
                    <a:pt x="961" y="243"/>
                  </a:lnTo>
                  <a:lnTo>
                    <a:pt x="968" y="236"/>
                  </a:lnTo>
                  <a:lnTo>
                    <a:pt x="968" y="243"/>
                  </a:lnTo>
                  <a:lnTo>
                    <a:pt x="974" y="250"/>
                  </a:lnTo>
                  <a:lnTo>
                    <a:pt x="974" y="263"/>
                  </a:lnTo>
                  <a:lnTo>
                    <a:pt x="981" y="263"/>
                  </a:lnTo>
                  <a:lnTo>
                    <a:pt x="988" y="270"/>
                  </a:lnTo>
                  <a:lnTo>
                    <a:pt x="995" y="270"/>
                  </a:lnTo>
                  <a:lnTo>
                    <a:pt x="1001" y="277"/>
                  </a:lnTo>
                  <a:lnTo>
                    <a:pt x="1008" y="284"/>
                  </a:lnTo>
                  <a:lnTo>
                    <a:pt x="1015" y="284"/>
                  </a:lnTo>
                  <a:lnTo>
                    <a:pt x="1015" y="290"/>
                  </a:lnTo>
                  <a:lnTo>
                    <a:pt x="1022" y="290"/>
                  </a:lnTo>
                  <a:lnTo>
                    <a:pt x="1028" y="297"/>
                  </a:lnTo>
                  <a:lnTo>
                    <a:pt x="1028" y="304"/>
                  </a:lnTo>
                  <a:lnTo>
                    <a:pt x="1022" y="304"/>
                  </a:lnTo>
                  <a:lnTo>
                    <a:pt x="1022" y="311"/>
                  </a:lnTo>
                  <a:lnTo>
                    <a:pt x="1022" y="317"/>
                  </a:lnTo>
                  <a:lnTo>
                    <a:pt x="1028" y="317"/>
                  </a:lnTo>
                  <a:lnTo>
                    <a:pt x="1022" y="317"/>
                  </a:lnTo>
                  <a:lnTo>
                    <a:pt x="1028" y="324"/>
                  </a:lnTo>
                  <a:lnTo>
                    <a:pt x="1022" y="324"/>
                  </a:lnTo>
                  <a:lnTo>
                    <a:pt x="1022" y="331"/>
                  </a:lnTo>
                  <a:lnTo>
                    <a:pt x="1028" y="338"/>
                  </a:lnTo>
                  <a:lnTo>
                    <a:pt x="1028" y="345"/>
                  </a:lnTo>
                  <a:lnTo>
                    <a:pt x="1028" y="351"/>
                  </a:lnTo>
                  <a:lnTo>
                    <a:pt x="1022" y="358"/>
                  </a:lnTo>
                  <a:lnTo>
                    <a:pt x="1022" y="365"/>
                  </a:lnTo>
                  <a:lnTo>
                    <a:pt x="1028" y="365"/>
                  </a:lnTo>
                  <a:lnTo>
                    <a:pt x="1028" y="372"/>
                  </a:lnTo>
                  <a:lnTo>
                    <a:pt x="1022" y="372"/>
                  </a:lnTo>
                  <a:lnTo>
                    <a:pt x="1028" y="372"/>
                  </a:lnTo>
                  <a:lnTo>
                    <a:pt x="1028" y="378"/>
                  </a:lnTo>
                  <a:lnTo>
                    <a:pt x="1028" y="385"/>
                  </a:lnTo>
                  <a:lnTo>
                    <a:pt x="1028" y="378"/>
                  </a:lnTo>
                  <a:lnTo>
                    <a:pt x="1035" y="385"/>
                  </a:lnTo>
                  <a:lnTo>
                    <a:pt x="1028" y="385"/>
                  </a:lnTo>
                  <a:lnTo>
                    <a:pt x="1035" y="392"/>
                  </a:lnTo>
                  <a:lnTo>
                    <a:pt x="1042" y="392"/>
                  </a:lnTo>
                  <a:lnTo>
                    <a:pt x="1049" y="399"/>
                  </a:lnTo>
                  <a:lnTo>
                    <a:pt x="1056" y="405"/>
                  </a:lnTo>
                  <a:lnTo>
                    <a:pt x="1069" y="405"/>
                  </a:lnTo>
                  <a:lnTo>
                    <a:pt x="1076" y="412"/>
                  </a:lnTo>
                  <a:lnTo>
                    <a:pt x="1083" y="412"/>
                  </a:lnTo>
                  <a:lnTo>
                    <a:pt x="1089" y="419"/>
                  </a:lnTo>
                  <a:lnTo>
                    <a:pt x="1096" y="426"/>
                  </a:lnTo>
                  <a:lnTo>
                    <a:pt x="1089" y="433"/>
                  </a:lnTo>
                  <a:lnTo>
                    <a:pt x="1089" y="439"/>
                  </a:lnTo>
                  <a:lnTo>
                    <a:pt x="1083" y="446"/>
                  </a:lnTo>
                  <a:lnTo>
                    <a:pt x="1083" y="460"/>
                  </a:lnTo>
                  <a:lnTo>
                    <a:pt x="1083" y="466"/>
                  </a:lnTo>
                  <a:lnTo>
                    <a:pt x="1089" y="473"/>
                  </a:lnTo>
                  <a:lnTo>
                    <a:pt x="1096" y="480"/>
                  </a:lnTo>
                  <a:lnTo>
                    <a:pt x="1103" y="487"/>
                  </a:lnTo>
                  <a:lnTo>
                    <a:pt x="1116" y="493"/>
                  </a:lnTo>
                  <a:lnTo>
                    <a:pt x="1116" y="500"/>
                  </a:lnTo>
                  <a:lnTo>
                    <a:pt x="1110" y="507"/>
                  </a:lnTo>
                  <a:lnTo>
                    <a:pt x="1110" y="514"/>
                  </a:lnTo>
                  <a:lnTo>
                    <a:pt x="1116" y="521"/>
                  </a:lnTo>
                  <a:lnTo>
                    <a:pt x="1116" y="534"/>
                  </a:lnTo>
                  <a:lnTo>
                    <a:pt x="1123" y="541"/>
                  </a:lnTo>
                  <a:lnTo>
                    <a:pt x="1123" y="548"/>
                  </a:lnTo>
                  <a:lnTo>
                    <a:pt x="1123" y="554"/>
                  </a:lnTo>
                  <a:lnTo>
                    <a:pt x="1116" y="561"/>
                  </a:lnTo>
                  <a:lnTo>
                    <a:pt x="1116" y="568"/>
                  </a:lnTo>
                  <a:lnTo>
                    <a:pt x="1116" y="575"/>
                  </a:lnTo>
                  <a:lnTo>
                    <a:pt x="1116" y="581"/>
                  </a:lnTo>
                  <a:lnTo>
                    <a:pt x="1110" y="575"/>
                  </a:lnTo>
                  <a:lnTo>
                    <a:pt x="1103" y="581"/>
                  </a:lnTo>
                  <a:lnTo>
                    <a:pt x="1103" y="588"/>
                  </a:lnTo>
                  <a:lnTo>
                    <a:pt x="1096" y="581"/>
                  </a:lnTo>
                  <a:lnTo>
                    <a:pt x="1096" y="575"/>
                  </a:lnTo>
                  <a:lnTo>
                    <a:pt x="1089" y="568"/>
                  </a:lnTo>
                  <a:lnTo>
                    <a:pt x="1083" y="568"/>
                  </a:lnTo>
                  <a:lnTo>
                    <a:pt x="1069" y="581"/>
                  </a:lnTo>
                  <a:lnTo>
                    <a:pt x="1062" y="588"/>
                  </a:lnTo>
                  <a:lnTo>
                    <a:pt x="1062" y="595"/>
                  </a:lnTo>
                  <a:lnTo>
                    <a:pt x="1056" y="602"/>
                  </a:lnTo>
                  <a:lnTo>
                    <a:pt x="1049" y="602"/>
                  </a:lnTo>
                  <a:lnTo>
                    <a:pt x="1049" y="595"/>
                  </a:lnTo>
                  <a:lnTo>
                    <a:pt x="1049" y="581"/>
                  </a:lnTo>
                  <a:lnTo>
                    <a:pt x="1042" y="581"/>
                  </a:lnTo>
                  <a:lnTo>
                    <a:pt x="1035" y="581"/>
                  </a:lnTo>
                  <a:lnTo>
                    <a:pt x="1028" y="588"/>
                  </a:lnTo>
                  <a:lnTo>
                    <a:pt x="1022" y="595"/>
                  </a:lnTo>
                  <a:lnTo>
                    <a:pt x="1022" y="609"/>
                  </a:lnTo>
                  <a:lnTo>
                    <a:pt x="1022" y="615"/>
                  </a:lnTo>
                  <a:lnTo>
                    <a:pt x="1022" y="622"/>
                  </a:lnTo>
                  <a:lnTo>
                    <a:pt x="1028" y="622"/>
                  </a:lnTo>
                  <a:lnTo>
                    <a:pt x="1035" y="622"/>
                  </a:lnTo>
                  <a:lnTo>
                    <a:pt x="1042" y="622"/>
                  </a:lnTo>
                  <a:lnTo>
                    <a:pt x="1035" y="629"/>
                  </a:lnTo>
                  <a:lnTo>
                    <a:pt x="1028" y="636"/>
                  </a:lnTo>
                  <a:lnTo>
                    <a:pt x="1022" y="636"/>
                  </a:lnTo>
                  <a:lnTo>
                    <a:pt x="1022" y="642"/>
                  </a:lnTo>
                  <a:lnTo>
                    <a:pt x="1022" y="636"/>
                  </a:lnTo>
                  <a:lnTo>
                    <a:pt x="1022" y="642"/>
                  </a:lnTo>
                  <a:lnTo>
                    <a:pt x="1028" y="642"/>
                  </a:lnTo>
                  <a:lnTo>
                    <a:pt x="1022" y="642"/>
                  </a:lnTo>
                  <a:lnTo>
                    <a:pt x="1028" y="642"/>
                  </a:lnTo>
                  <a:lnTo>
                    <a:pt x="1028" y="649"/>
                  </a:lnTo>
                  <a:lnTo>
                    <a:pt x="1028" y="656"/>
                  </a:lnTo>
                  <a:lnTo>
                    <a:pt x="1035" y="656"/>
                  </a:lnTo>
                  <a:lnTo>
                    <a:pt x="1042" y="663"/>
                  </a:lnTo>
                  <a:lnTo>
                    <a:pt x="1042" y="669"/>
                  </a:lnTo>
                  <a:lnTo>
                    <a:pt x="1049" y="676"/>
                  </a:lnTo>
                  <a:lnTo>
                    <a:pt x="1056" y="676"/>
                  </a:lnTo>
                  <a:lnTo>
                    <a:pt x="1062" y="683"/>
                  </a:lnTo>
                  <a:lnTo>
                    <a:pt x="1069" y="683"/>
                  </a:lnTo>
                  <a:lnTo>
                    <a:pt x="1069" y="697"/>
                  </a:lnTo>
                  <a:lnTo>
                    <a:pt x="1069" y="710"/>
                  </a:lnTo>
                  <a:lnTo>
                    <a:pt x="1076" y="710"/>
                  </a:lnTo>
                  <a:lnTo>
                    <a:pt x="1083" y="703"/>
                  </a:lnTo>
                  <a:lnTo>
                    <a:pt x="1083" y="697"/>
                  </a:lnTo>
                  <a:lnTo>
                    <a:pt x="1089" y="697"/>
                  </a:lnTo>
                  <a:lnTo>
                    <a:pt x="1103" y="676"/>
                  </a:lnTo>
                  <a:lnTo>
                    <a:pt x="1110" y="669"/>
                  </a:lnTo>
                  <a:lnTo>
                    <a:pt x="1123" y="663"/>
                  </a:lnTo>
                  <a:lnTo>
                    <a:pt x="1144" y="663"/>
                  </a:lnTo>
                  <a:lnTo>
                    <a:pt x="1164" y="649"/>
                  </a:lnTo>
                  <a:lnTo>
                    <a:pt x="1171" y="642"/>
                  </a:lnTo>
                  <a:lnTo>
                    <a:pt x="1184" y="636"/>
                  </a:lnTo>
                  <a:lnTo>
                    <a:pt x="1191" y="629"/>
                  </a:lnTo>
                  <a:lnTo>
                    <a:pt x="1204" y="622"/>
                  </a:lnTo>
                  <a:lnTo>
                    <a:pt x="1238" y="602"/>
                  </a:lnTo>
                  <a:lnTo>
                    <a:pt x="1252" y="615"/>
                  </a:lnTo>
                  <a:lnTo>
                    <a:pt x="1259" y="629"/>
                  </a:lnTo>
                  <a:lnTo>
                    <a:pt x="1272" y="615"/>
                  </a:lnTo>
                  <a:lnTo>
                    <a:pt x="1279" y="622"/>
                  </a:lnTo>
                  <a:lnTo>
                    <a:pt x="1286" y="622"/>
                  </a:lnTo>
                  <a:lnTo>
                    <a:pt x="1299" y="622"/>
                  </a:lnTo>
                  <a:lnTo>
                    <a:pt x="1292" y="615"/>
                  </a:lnTo>
                  <a:lnTo>
                    <a:pt x="1299" y="609"/>
                  </a:lnTo>
                  <a:lnTo>
                    <a:pt x="1292" y="609"/>
                  </a:lnTo>
                  <a:lnTo>
                    <a:pt x="1292" y="595"/>
                  </a:lnTo>
                  <a:lnTo>
                    <a:pt x="1292" y="588"/>
                  </a:lnTo>
                  <a:lnTo>
                    <a:pt x="1279" y="581"/>
                  </a:lnTo>
                  <a:lnTo>
                    <a:pt x="1292" y="581"/>
                  </a:lnTo>
                  <a:lnTo>
                    <a:pt x="1299" y="581"/>
                  </a:lnTo>
                  <a:lnTo>
                    <a:pt x="1306" y="595"/>
                  </a:lnTo>
                  <a:lnTo>
                    <a:pt x="1306" y="602"/>
                  </a:lnTo>
                  <a:lnTo>
                    <a:pt x="1313" y="609"/>
                  </a:lnTo>
                  <a:lnTo>
                    <a:pt x="1306" y="615"/>
                  </a:lnTo>
                  <a:lnTo>
                    <a:pt x="1313" y="622"/>
                  </a:lnTo>
                  <a:lnTo>
                    <a:pt x="1320" y="629"/>
                  </a:lnTo>
                  <a:lnTo>
                    <a:pt x="1333" y="629"/>
                  </a:lnTo>
                  <a:close/>
                  <a:moveTo>
                    <a:pt x="1381" y="704"/>
                  </a:moveTo>
                  <a:lnTo>
                    <a:pt x="1374" y="704"/>
                  </a:lnTo>
                  <a:lnTo>
                    <a:pt x="1367" y="683"/>
                  </a:lnTo>
                  <a:lnTo>
                    <a:pt x="1367" y="677"/>
                  </a:lnTo>
                  <a:lnTo>
                    <a:pt x="1367" y="670"/>
                  </a:lnTo>
                  <a:lnTo>
                    <a:pt x="1367" y="663"/>
                  </a:lnTo>
                  <a:lnTo>
                    <a:pt x="1374" y="656"/>
                  </a:lnTo>
                  <a:lnTo>
                    <a:pt x="1367" y="650"/>
                  </a:lnTo>
                  <a:lnTo>
                    <a:pt x="1367" y="656"/>
                  </a:lnTo>
                  <a:lnTo>
                    <a:pt x="1360" y="656"/>
                  </a:lnTo>
                  <a:lnTo>
                    <a:pt x="1354" y="663"/>
                  </a:lnTo>
                  <a:lnTo>
                    <a:pt x="1354" y="656"/>
                  </a:lnTo>
                  <a:lnTo>
                    <a:pt x="1347" y="650"/>
                  </a:lnTo>
                  <a:lnTo>
                    <a:pt x="1320" y="643"/>
                  </a:lnTo>
                  <a:lnTo>
                    <a:pt x="1320" y="650"/>
                  </a:lnTo>
                  <a:lnTo>
                    <a:pt x="1354" y="663"/>
                  </a:lnTo>
                  <a:lnTo>
                    <a:pt x="1360" y="670"/>
                  </a:lnTo>
                  <a:lnTo>
                    <a:pt x="1354" y="690"/>
                  </a:lnTo>
                  <a:lnTo>
                    <a:pt x="1367" y="683"/>
                  </a:lnTo>
                  <a:lnTo>
                    <a:pt x="1367" y="704"/>
                  </a:lnTo>
                  <a:lnTo>
                    <a:pt x="1374" y="704"/>
                  </a:lnTo>
                  <a:lnTo>
                    <a:pt x="1381" y="711"/>
                  </a:lnTo>
                  <a:lnTo>
                    <a:pt x="1381" y="704"/>
                  </a:lnTo>
                  <a:close/>
                </a:path>
              </a:pathLst>
            </a:custGeom>
            <a:solidFill>
              <a:srgbClr val="001F5A"/>
            </a:solidFill>
            <a:ln w="1" cap="sq">
              <a:solidFill>
                <a:srgbClr val="7F7F7F"/>
              </a:solidFill>
              <a:prstDash val="solid"/>
              <a:miter lim="800000"/>
              <a:headEnd/>
              <a:tailEnd/>
            </a:ln>
          </p:spPr>
          <p:txBody>
            <a:bodyPr lIns="100796" tIns="50398" rIns="100796" bIns="50398"/>
            <a:lstStyle/>
            <a:p>
              <a:endParaRPr lang="es-ES" sz="2004" dirty="0"/>
            </a:p>
          </p:txBody>
        </p:sp>
        <p:sp>
          <p:nvSpPr>
            <p:cNvPr id="8218" name="cadiz">
              <a:extLst>
                <a:ext uri="{FF2B5EF4-FFF2-40B4-BE49-F238E27FC236}">
                  <a16:creationId xmlns:a16="http://schemas.microsoft.com/office/drawing/2014/main" id="{888051F4-A136-959C-EB56-C81AC635D47B}"/>
                </a:ext>
              </a:extLst>
            </p:cNvPr>
            <p:cNvSpPr>
              <a:spLocks/>
            </p:cNvSpPr>
            <p:nvPr/>
          </p:nvSpPr>
          <p:spPr bwMode="auto">
            <a:xfrm>
              <a:off x="13199471" y="8476390"/>
              <a:ext cx="456523" cy="472659"/>
            </a:xfrm>
            <a:custGeom>
              <a:avLst/>
              <a:gdLst>
                <a:gd name="T0" fmla="*/ 2147483647 w 1246"/>
                <a:gd name="T1" fmla="*/ 2147483647 h 1192"/>
                <a:gd name="T2" fmla="*/ 2147483647 w 1246"/>
                <a:gd name="T3" fmla="*/ 2147483647 h 1192"/>
                <a:gd name="T4" fmla="*/ 2147483647 w 1246"/>
                <a:gd name="T5" fmla="*/ 2147483647 h 1192"/>
                <a:gd name="T6" fmla="*/ 2147483647 w 1246"/>
                <a:gd name="T7" fmla="*/ 2147483647 h 1192"/>
                <a:gd name="T8" fmla="*/ 2147483647 w 1246"/>
                <a:gd name="T9" fmla="*/ 2147483647 h 1192"/>
                <a:gd name="T10" fmla="*/ 2147483647 w 1246"/>
                <a:gd name="T11" fmla="*/ 2147483647 h 1192"/>
                <a:gd name="T12" fmla="*/ 2147483647 w 1246"/>
                <a:gd name="T13" fmla="*/ 2147483647 h 1192"/>
                <a:gd name="T14" fmla="*/ 2147483647 w 1246"/>
                <a:gd name="T15" fmla="*/ 2147483647 h 1192"/>
                <a:gd name="T16" fmla="*/ 2147483647 w 1246"/>
                <a:gd name="T17" fmla="*/ 2147483647 h 1192"/>
                <a:gd name="T18" fmla="*/ 2147483647 w 1246"/>
                <a:gd name="T19" fmla="*/ 2147483647 h 1192"/>
                <a:gd name="T20" fmla="*/ 2147483647 w 1246"/>
                <a:gd name="T21" fmla="*/ 2147483647 h 1192"/>
                <a:gd name="T22" fmla="*/ 2147483647 w 1246"/>
                <a:gd name="T23" fmla="*/ 2147483647 h 1192"/>
                <a:gd name="T24" fmla="*/ 2147483647 w 1246"/>
                <a:gd name="T25" fmla="*/ 2147483647 h 1192"/>
                <a:gd name="T26" fmla="*/ 2147483647 w 1246"/>
                <a:gd name="T27" fmla="*/ 2147483647 h 1192"/>
                <a:gd name="T28" fmla="*/ 2147483647 w 1246"/>
                <a:gd name="T29" fmla="*/ 2147483647 h 1192"/>
                <a:gd name="T30" fmla="*/ 2147483647 w 1246"/>
                <a:gd name="T31" fmla="*/ 2147483647 h 1192"/>
                <a:gd name="T32" fmla="*/ 2147483647 w 1246"/>
                <a:gd name="T33" fmla="*/ 2147483647 h 1192"/>
                <a:gd name="T34" fmla="*/ 2147483647 w 1246"/>
                <a:gd name="T35" fmla="*/ 2147483647 h 1192"/>
                <a:gd name="T36" fmla="*/ 2147483647 w 1246"/>
                <a:gd name="T37" fmla="*/ 2147483647 h 1192"/>
                <a:gd name="T38" fmla="*/ 2147483647 w 1246"/>
                <a:gd name="T39" fmla="*/ 2147483647 h 1192"/>
                <a:gd name="T40" fmla="*/ 2147483647 w 1246"/>
                <a:gd name="T41" fmla="*/ 2147483647 h 1192"/>
                <a:gd name="T42" fmla="*/ 2147483647 w 1246"/>
                <a:gd name="T43" fmla="*/ 2147483647 h 1192"/>
                <a:gd name="T44" fmla="*/ 2147483647 w 1246"/>
                <a:gd name="T45" fmla="*/ 2147483647 h 1192"/>
                <a:gd name="T46" fmla="*/ 2147483647 w 1246"/>
                <a:gd name="T47" fmla="*/ 2147483647 h 1192"/>
                <a:gd name="T48" fmla="*/ 2147483647 w 1246"/>
                <a:gd name="T49" fmla="*/ 2147483647 h 1192"/>
                <a:gd name="T50" fmla="*/ 2147483647 w 1246"/>
                <a:gd name="T51" fmla="*/ 2147483647 h 1192"/>
                <a:gd name="T52" fmla="*/ 2147483647 w 1246"/>
                <a:gd name="T53" fmla="*/ 2147483647 h 1192"/>
                <a:gd name="T54" fmla="*/ 2147483647 w 1246"/>
                <a:gd name="T55" fmla="*/ 2147483647 h 1192"/>
                <a:gd name="T56" fmla="*/ 2147483647 w 1246"/>
                <a:gd name="T57" fmla="*/ 2147483647 h 1192"/>
                <a:gd name="T58" fmla="*/ 2147483647 w 1246"/>
                <a:gd name="T59" fmla="*/ 2147483647 h 1192"/>
                <a:gd name="T60" fmla="*/ 2147483647 w 1246"/>
                <a:gd name="T61" fmla="*/ 2147483647 h 1192"/>
                <a:gd name="T62" fmla="*/ 2147483647 w 1246"/>
                <a:gd name="T63" fmla="*/ 2147483647 h 1192"/>
                <a:gd name="T64" fmla="*/ 2147483647 w 1246"/>
                <a:gd name="T65" fmla="*/ 2147483647 h 1192"/>
                <a:gd name="T66" fmla="*/ 2147483647 w 1246"/>
                <a:gd name="T67" fmla="*/ 2147483647 h 1192"/>
                <a:gd name="T68" fmla="*/ 2147483647 w 1246"/>
                <a:gd name="T69" fmla="*/ 2147483647 h 1192"/>
                <a:gd name="T70" fmla="*/ 2147483647 w 1246"/>
                <a:gd name="T71" fmla="*/ 2147483647 h 1192"/>
                <a:gd name="T72" fmla="*/ 2147483647 w 1246"/>
                <a:gd name="T73" fmla="*/ 2147483647 h 1192"/>
                <a:gd name="T74" fmla="*/ 2147483647 w 1246"/>
                <a:gd name="T75" fmla="*/ 2147483647 h 1192"/>
                <a:gd name="T76" fmla="*/ 2147483647 w 1246"/>
                <a:gd name="T77" fmla="*/ 2147483647 h 1192"/>
                <a:gd name="T78" fmla="*/ 2147483647 w 1246"/>
                <a:gd name="T79" fmla="*/ 2147483647 h 1192"/>
                <a:gd name="T80" fmla="*/ 0 w 1246"/>
                <a:gd name="T81" fmla="*/ 2147483647 h 1192"/>
                <a:gd name="T82" fmla="*/ 2023701384 w 1246"/>
                <a:gd name="T83" fmla="*/ 2147483647 h 1192"/>
                <a:gd name="T84" fmla="*/ 2147483647 w 1246"/>
                <a:gd name="T85" fmla="*/ 2147483647 h 1192"/>
                <a:gd name="T86" fmla="*/ 2147483647 w 1246"/>
                <a:gd name="T87" fmla="*/ 2147483647 h 1192"/>
                <a:gd name="T88" fmla="*/ 2147483647 w 1246"/>
                <a:gd name="T89" fmla="*/ 2147483647 h 1192"/>
                <a:gd name="T90" fmla="*/ 2147483647 w 1246"/>
                <a:gd name="T91" fmla="*/ 2147483647 h 1192"/>
                <a:gd name="T92" fmla="*/ 2147483647 w 1246"/>
                <a:gd name="T93" fmla="*/ 2147483647 h 1192"/>
                <a:gd name="T94" fmla="*/ 2147483647 w 1246"/>
                <a:gd name="T95" fmla="*/ 2147483647 h 1192"/>
                <a:gd name="T96" fmla="*/ 2147483647 w 1246"/>
                <a:gd name="T97" fmla="*/ 2147483647 h 1192"/>
                <a:gd name="T98" fmla="*/ 2147483647 w 1246"/>
                <a:gd name="T99" fmla="*/ 2147483647 h 1192"/>
                <a:gd name="T100" fmla="*/ 2147483647 w 1246"/>
                <a:gd name="T101" fmla="*/ 2147483647 h 1192"/>
                <a:gd name="T102" fmla="*/ 2147483647 w 1246"/>
                <a:gd name="T103" fmla="*/ 2147483647 h 1192"/>
                <a:gd name="T104" fmla="*/ 2147483647 w 1246"/>
                <a:gd name="T105" fmla="*/ 1210467952 h 1192"/>
                <a:gd name="T106" fmla="*/ 2147483647 w 1246"/>
                <a:gd name="T107" fmla="*/ 2057844057 h 1192"/>
                <a:gd name="T108" fmla="*/ 2147483647 w 1246"/>
                <a:gd name="T109" fmla="*/ 2147483647 h 1192"/>
                <a:gd name="T110" fmla="*/ 2147483647 w 1246"/>
                <a:gd name="T111" fmla="*/ 2147483647 h 1192"/>
                <a:gd name="T112" fmla="*/ 2147483647 w 1246"/>
                <a:gd name="T113" fmla="*/ 2147483647 h 1192"/>
                <a:gd name="T114" fmla="*/ 2147483647 w 1246"/>
                <a:gd name="T115" fmla="*/ 2147483647 h 1192"/>
                <a:gd name="T116" fmla="*/ 2147483647 w 1246"/>
                <a:gd name="T117" fmla="*/ 2147483647 h 1192"/>
                <a:gd name="T118" fmla="*/ 2147483647 w 1246"/>
                <a:gd name="T119" fmla="*/ 2147483647 h 119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46"/>
                <a:gd name="T181" fmla="*/ 0 h 1192"/>
                <a:gd name="T182" fmla="*/ 1246 w 1246"/>
                <a:gd name="T183" fmla="*/ 1192 h 119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46" h="1192">
                  <a:moveTo>
                    <a:pt x="1219" y="81"/>
                  </a:moveTo>
                  <a:lnTo>
                    <a:pt x="1226" y="88"/>
                  </a:lnTo>
                  <a:lnTo>
                    <a:pt x="1226" y="95"/>
                  </a:lnTo>
                  <a:lnTo>
                    <a:pt x="1239" y="102"/>
                  </a:lnTo>
                  <a:lnTo>
                    <a:pt x="1232" y="108"/>
                  </a:lnTo>
                  <a:lnTo>
                    <a:pt x="1226" y="115"/>
                  </a:lnTo>
                  <a:lnTo>
                    <a:pt x="1232" y="122"/>
                  </a:lnTo>
                  <a:lnTo>
                    <a:pt x="1232" y="142"/>
                  </a:lnTo>
                  <a:lnTo>
                    <a:pt x="1239" y="156"/>
                  </a:lnTo>
                  <a:lnTo>
                    <a:pt x="1239" y="169"/>
                  </a:lnTo>
                  <a:lnTo>
                    <a:pt x="1246" y="176"/>
                  </a:lnTo>
                  <a:lnTo>
                    <a:pt x="1239" y="183"/>
                  </a:lnTo>
                  <a:lnTo>
                    <a:pt x="1232" y="183"/>
                  </a:lnTo>
                  <a:lnTo>
                    <a:pt x="1226" y="183"/>
                  </a:lnTo>
                  <a:lnTo>
                    <a:pt x="1232" y="183"/>
                  </a:lnTo>
                  <a:lnTo>
                    <a:pt x="1232" y="190"/>
                  </a:lnTo>
                  <a:lnTo>
                    <a:pt x="1226" y="190"/>
                  </a:lnTo>
                  <a:lnTo>
                    <a:pt x="1219" y="210"/>
                  </a:lnTo>
                  <a:lnTo>
                    <a:pt x="1219" y="217"/>
                  </a:lnTo>
                  <a:lnTo>
                    <a:pt x="1212" y="230"/>
                  </a:lnTo>
                  <a:lnTo>
                    <a:pt x="1205" y="244"/>
                  </a:lnTo>
                  <a:lnTo>
                    <a:pt x="1199" y="251"/>
                  </a:lnTo>
                  <a:lnTo>
                    <a:pt x="1178" y="257"/>
                  </a:lnTo>
                  <a:lnTo>
                    <a:pt x="1165" y="264"/>
                  </a:lnTo>
                  <a:lnTo>
                    <a:pt x="1158" y="264"/>
                  </a:lnTo>
                  <a:lnTo>
                    <a:pt x="1158" y="257"/>
                  </a:lnTo>
                  <a:lnTo>
                    <a:pt x="1151" y="264"/>
                  </a:lnTo>
                  <a:lnTo>
                    <a:pt x="1144" y="257"/>
                  </a:lnTo>
                  <a:lnTo>
                    <a:pt x="1138" y="251"/>
                  </a:lnTo>
                  <a:lnTo>
                    <a:pt x="1117" y="244"/>
                  </a:lnTo>
                  <a:lnTo>
                    <a:pt x="1117" y="237"/>
                  </a:lnTo>
                  <a:lnTo>
                    <a:pt x="1117" y="230"/>
                  </a:lnTo>
                  <a:lnTo>
                    <a:pt x="1111" y="224"/>
                  </a:lnTo>
                  <a:lnTo>
                    <a:pt x="1097" y="224"/>
                  </a:lnTo>
                  <a:lnTo>
                    <a:pt x="1077" y="203"/>
                  </a:lnTo>
                  <a:lnTo>
                    <a:pt x="1077" y="196"/>
                  </a:lnTo>
                  <a:lnTo>
                    <a:pt x="1070" y="203"/>
                  </a:lnTo>
                  <a:lnTo>
                    <a:pt x="1050" y="210"/>
                  </a:lnTo>
                  <a:lnTo>
                    <a:pt x="1043" y="224"/>
                  </a:lnTo>
                  <a:lnTo>
                    <a:pt x="1036" y="224"/>
                  </a:lnTo>
                  <a:lnTo>
                    <a:pt x="1016" y="244"/>
                  </a:lnTo>
                  <a:lnTo>
                    <a:pt x="1016" y="257"/>
                  </a:lnTo>
                  <a:lnTo>
                    <a:pt x="1009" y="271"/>
                  </a:lnTo>
                  <a:lnTo>
                    <a:pt x="1016" y="271"/>
                  </a:lnTo>
                  <a:lnTo>
                    <a:pt x="1016" y="278"/>
                  </a:lnTo>
                  <a:lnTo>
                    <a:pt x="1023" y="285"/>
                  </a:lnTo>
                  <a:lnTo>
                    <a:pt x="1029" y="305"/>
                  </a:lnTo>
                  <a:lnTo>
                    <a:pt x="1043" y="312"/>
                  </a:lnTo>
                  <a:lnTo>
                    <a:pt x="1056" y="318"/>
                  </a:lnTo>
                  <a:lnTo>
                    <a:pt x="1050" y="332"/>
                  </a:lnTo>
                  <a:lnTo>
                    <a:pt x="1036" y="346"/>
                  </a:lnTo>
                  <a:lnTo>
                    <a:pt x="1036" y="366"/>
                  </a:lnTo>
                  <a:lnTo>
                    <a:pt x="1023" y="379"/>
                  </a:lnTo>
                  <a:lnTo>
                    <a:pt x="1023" y="386"/>
                  </a:lnTo>
                  <a:lnTo>
                    <a:pt x="1016" y="406"/>
                  </a:lnTo>
                  <a:lnTo>
                    <a:pt x="1016" y="413"/>
                  </a:lnTo>
                  <a:lnTo>
                    <a:pt x="1023" y="413"/>
                  </a:lnTo>
                  <a:lnTo>
                    <a:pt x="1029" y="413"/>
                  </a:lnTo>
                  <a:lnTo>
                    <a:pt x="1023" y="420"/>
                  </a:lnTo>
                  <a:lnTo>
                    <a:pt x="1016" y="427"/>
                  </a:lnTo>
                  <a:lnTo>
                    <a:pt x="1023" y="434"/>
                  </a:lnTo>
                  <a:lnTo>
                    <a:pt x="1009" y="434"/>
                  </a:lnTo>
                  <a:lnTo>
                    <a:pt x="1002" y="447"/>
                  </a:lnTo>
                  <a:lnTo>
                    <a:pt x="995" y="454"/>
                  </a:lnTo>
                  <a:lnTo>
                    <a:pt x="995" y="461"/>
                  </a:lnTo>
                  <a:lnTo>
                    <a:pt x="982" y="467"/>
                  </a:lnTo>
                  <a:lnTo>
                    <a:pt x="968" y="481"/>
                  </a:lnTo>
                  <a:lnTo>
                    <a:pt x="955" y="481"/>
                  </a:lnTo>
                  <a:lnTo>
                    <a:pt x="941" y="488"/>
                  </a:lnTo>
                  <a:lnTo>
                    <a:pt x="934" y="495"/>
                  </a:lnTo>
                  <a:lnTo>
                    <a:pt x="921" y="495"/>
                  </a:lnTo>
                  <a:lnTo>
                    <a:pt x="914" y="501"/>
                  </a:lnTo>
                  <a:lnTo>
                    <a:pt x="901" y="495"/>
                  </a:lnTo>
                  <a:lnTo>
                    <a:pt x="894" y="501"/>
                  </a:lnTo>
                  <a:lnTo>
                    <a:pt x="894" y="515"/>
                  </a:lnTo>
                  <a:lnTo>
                    <a:pt x="894" y="528"/>
                  </a:lnTo>
                  <a:lnTo>
                    <a:pt x="880" y="542"/>
                  </a:lnTo>
                  <a:lnTo>
                    <a:pt x="867" y="549"/>
                  </a:lnTo>
                  <a:lnTo>
                    <a:pt x="860" y="562"/>
                  </a:lnTo>
                  <a:lnTo>
                    <a:pt x="853" y="576"/>
                  </a:lnTo>
                  <a:lnTo>
                    <a:pt x="846" y="583"/>
                  </a:lnTo>
                  <a:lnTo>
                    <a:pt x="833" y="589"/>
                  </a:lnTo>
                  <a:lnTo>
                    <a:pt x="819" y="596"/>
                  </a:lnTo>
                  <a:lnTo>
                    <a:pt x="819" y="583"/>
                  </a:lnTo>
                  <a:lnTo>
                    <a:pt x="813" y="583"/>
                  </a:lnTo>
                  <a:lnTo>
                    <a:pt x="792" y="576"/>
                  </a:lnTo>
                  <a:lnTo>
                    <a:pt x="792" y="569"/>
                  </a:lnTo>
                  <a:lnTo>
                    <a:pt x="785" y="569"/>
                  </a:lnTo>
                  <a:lnTo>
                    <a:pt x="772" y="569"/>
                  </a:lnTo>
                  <a:lnTo>
                    <a:pt x="765" y="569"/>
                  </a:lnTo>
                  <a:lnTo>
                    <a:pt x="752" y="576"/>
                  </a:lnTo>
                  <a:lnTo>
                    <a:pt x="758" y="583"/>
                  </a:lnTo>
                  <a:lnTo>
                    <a:pt x="752" y="589"/>
                  </a:lnTo>
                  <a:lnTo>
                    <a:pt x="758" y="596"/>
                  </a:lnTo>
                  <a:lnTo>
                    <a:pt x="758" y="610"/>
                  </a:lnTo>
                  <a:lnTo>
                    <a:pt x="765" y="616"/>
                  </a:lnTo>
                  <a:lnTo>
                    <a:pt x="772" y="616"/>
                  </a:lnTo>
                  <a:lnTo>
                    <a:pt x="772" y="610"/>
                  </a:lnTo>
                  <a:lnTo>
                    <a:pt x="779" y="610"/>
                  </a:lnTo>
                  <a:lnTo>
                    <a:pt x="785" y="610"/>
                  </a:lnTo>
                  <a:lnTo>
                    <a:pt x="799" y="623"/>
                  </a:lnTo>
                  <a:lnTo>
                    <a:pt x="826" y="623"/>
                  </a:lnTo>
                  <a:lnTo>
                    <a:pt x="833" y="630"/>
                  </a:lnTo>
                  <a:lnTo>
                    <a:pt x="840" y="623"/>
                  </a:lnTo>
                  <a:lnTo>
                    <a:pt x="840" y="616"/>
                  </a:lnTo>
                  <a:lnTo>
                    <a:pt x="846" y="610"/>
                  </a:lnTo>
                  <a:lnTo>
                    <a:pt x="853" y="596"/>
                  </a:lnTo>
                  <a:lnTo>
                    <a:pt x="860" y="596"/>
                  </a:lnTo>
                  <a:lnTo>
                    <a:pt x="860" y="589"/>
                  </a:lnTo>
                  <a:lnTo>
                    <a:pt x="867" y="589"/>
                  </a:lnTo>
                  <a:lnTo>
                    <a:pt x="880" y="589"/>
                  </a:lnTo>
                  <a:lnTo>
                    <a:pt x="887" y="596"/>
                  </a:lnTo>
                  <a:lnTo>
                    <a:pt x="894" y="589"/>
                  </a:lnTo>
                  <a:lnTo>
                    <a:pt x="901" y="589"/>
                  </a:lnTo>
                  <a:lnTo>
                    <a:pt x="921" y="589"/>
                  </a:lnTo>
                  <a:lnTo>
                    <a:pt x="921" y="596"/>
                  </a:lnTo>
                  <a:lnTo>
                    <a:pt x="921" y="603"/>
                  </a:lnTo>
                  <a:lnTo>
                    <a:pt x="934" y="610"/>
                  </a:lnTo>
                  <a:lnTo>
                    <a:pt x="934" y="623"/>
                  </a:lnTo>
                  <a:lnTo>
                    <a:pt x="941" y="630"/>
                  </a:lnTo>
                  <a:lnTo>
                    <a:pt x="934" y="637"/>
                  </a:lnTo>
                  <a:lnTo>
                    <a:pt x="941" y="637"/>
                  </a:lnTo>
                  <a:lnTo>
                    <a:pt x="941" y="644"/>
                  </a:lnTo>
                  <a:lnTo>
                    <a:pt x="948" y="650"/>
                  </a:lnTo>
                  <a:lnTo>
                    <a:pt x="948" y="664"/>
                  </a:lnTo>
                  <a:lnTo>
                    <a:pt x="968" y="684"/>
                  </a:lnTo>
                  <a:lnTo>
                    <a:pt x="989" y="705"/>
                  </a:lnTo>
                  <a:lnTo>
                    <a:pt x="982" y="711"/>
                  </a:lnTo>
                  <a:lnTo>
                    <a:pt x="982" y="718"/>
                  </a:lnTo>
                  <a:lnTo>
                    <a:pt x="995" y="725"/>
                  </a:lnTo>
                  <a:lnTo>
                    <a:pt x="1002" y="745"/>
                  </a:lnTo>
                  <a:lnTo>
                    <a:pt x="1002" y="752"/>
                  </a:lnTo>
                  <a:lnTo>
                    <a:pt x="1002" y="765"/>
                  </a:lnTo>
                  <a:lnTo>
                    <a:pt x="1002" y="772"/>
                  </a:lnTo>
                  <a:lnTo>
                    <a:pt x="1002" y="779"/>
                  </a:lnTo>
                  <a:lnTo>
                    <a:pt x="1009" y="793"/>
                  </a:lnTo>
                  <a:lnTo>
                    <a:pt x="1016" y="806"/>
                  </a:lnTo>
                  <a:lnTo>
                    <a:pt x="1023" y="813"/>
                  </a:lnTo>
                  <a:lnTo>
                    <a:pt x="1016" y="826"/>
                  </a:lnTo>
                  <a:lnTo>
                    <a:pt x="1016" y="833"/>
                  </a:lnTo>
                  <a:lnTo>
                    <a:pt x="1043" y="820"/>
                  </a:lnTo>
                  <a:lnTo>
                    <a:pt x="1056" y="820"/>
                  </a:lnTo>
                  <a:lnTo>
                    <a:pt x="1063" y="833"/>
                  </a:lnTo>
                  <a:lnTo>
                    <a:pt x="1070" y="833"/>
                  </a:lnTo>
                  <a:lnTo>
                    <a:pt x="1077" y="847"/>
                  </a:lnTo>
                  <a:lnTo>
                    <a:pt x="1070" y="854"/>
                  </a:lnTo>
                  <a:lnTo>
                    <a:pt x="1063" y="860"/>
                  </a:lnTo>
                  <a:lnTo>
                    <a:pt x="1050" y="887"/>
                  </a:lnTo>
                  <a:lnTo>
                    <a:pt x="1029" y="928"/>
                  </a:lnTo>
                  <a:lnTo>
                    <a:pt x="1023" y="928"/>
                  </a:lnTo>
                  <a:lnTo>
                    <a:pt x="1016" y="942"/>
                  </a:lnTo>
                  <a:lnTo>
                    <a:pt x="1009" y="962"/>
                  </a:lnTo>
                  <a:lnTo>
                    <a:pt x="995" y="989"/>
                  </a:lnTo>
                  <a:lnTo>
                    <a:pt x="995" y="1030"/>
                  </a:lnTo>
                  <a:lnTo>
                    <a:pt x="982" y="1023"/>
                  </a:lnTo>
                  <a:lnTo>
                    <a:pt x="975" y="1016"/>
                  </a:lnTo>
                  <a:lnTo>
                    <a:pt x="962" y="1009"/>
                  </a:lnTo>
                  <a:lnTo>
                    <a:pt x="955" y="1003"/>
                  </a:lnTo>
                  <a:lnTo>
                    <a:pt x="955" y="996"/>
                  </a:lnTo>
                  <a:lnTo>
                    <a:pt x="941" y="996"/>
                  </a:lnTo>
                  <a:lnTo>
                    <a:pt x="934" y="996"/>
                  </a:lnTo>
                  <a:lnTo>
                    <a:pt x="928" y="996"/>
                  </a:lnTo>
                  <a:lnTo>
                    <a:pt x="921" y="996"/>
                  </a:lnTo>
                  <a:lnTo>
                    <a:pt x="914" y="996"/>
                  </a:lnTo>
                  <a:lnTo>
                    <a:pt x="907" y="1003"/>
                  </a:lnTo>
                  <a:lnTo>
                    <a:pt x="894" y="1023"/>
                  </a:lnTo>
                  <a:lnTo>
                    <a:pt x="894" y="1030"/>
                  </a:lnTo>
                  <a:lnTo>
                    <a:pt x="894" y="1043"/>
                  </a:lnTo>
                  <a:lnTo>
                    <a:pt x="894" y="1050"/>
                  </a:lnTo>
                  <a:lnTo>
                    <a:pt x="901" y="1050"/>
                  </a:lnTo>
                  <a:lnTo>
                    <a:pt x="894" y="1043"/>
                  </a:lnTo>
                  <a:lnTo>
                    <a:pt x="901" y="1050"/>
                  </a:lnTo>
                  <a:lnTo>
                    <a:pt x="894" y="1057"/>
                  </a:lnTo>
                  <a:lnTo>
                    <a:pt x="901" y="1057"/>
                  </a:lnTo>
                  <a:lnTo>
                    <a:pt x="901" y="1050"/>
                  </a:lnTo>
                  <a:lnTo>
                    <a:pt x="901" y="1057"/>
                  </a:lnTo>
                  <a:lnTo>
                    <a:pt x="907" y="1057"/>
                  </a:lnTo>
                  <a:lnTo>
                    <a:pt x="907" y="1043"/>
                  </a:lnTo>
                  <a:lnTo>
                    <a:pt x="907" y="1064"/>
                  </a:lnTo>
                  <a:lnTo>
                    <a:pt x="901" y="1064"/>
                  </a:lnTo>
                  <a:lnTo>
                    <a:pt x="901" y="1057"/>
                  </a:lnTo>
                  <a:lnTo>
                    <a:pt x="894" y="1057"/>
                  </a:lnTo>
                  <a:lnTo>
                    <a:pt x="901" y="1064"/>
                  </a:lnTo>
                  <a:lnTo>
                    <a:pt x="901" y="1070"/>
                  </a:lnTo>
                  <a:lnTo>
                    <a:pt x="907" y="1077"/>
                  </a:lnTo>
                  <a:lnTo>
                    <a:pt x="901" y="1077"/>
                  </a:lnTo>
                  <a:lnTo>
                    <a:pt x="901" y="1084"/>
                  </a:lnTo>
                  <a:lnTo>
                    <a:pt x="894" y="1091"/>
                  </a:lnTo>
                  <a:lnTo>
                    <a:pt x="894" y="1097"/>
                  </a:lnTo>
                  <a:lnTo>
                    <a:pt x="907" y="1104"/>
                  </a:lnTo>
                  <a:lnTo>
                    <a:pt x="907" y="1111"/>
                  </a:lnTo>
                  <a:lnTo>
                    <a:pt x="907" y="1118"/>
                  </a:lnTo>
                  <a:lnTo>
                    <a:pt x="901" y="1118"/>
                  </a:lnTo>
                  <a:lnTo>
                    <a:pt x="894" y="1131"/>
                  </a:lnTo>
                  <a:lnTo>
                    <a:pt x="887" y="1131"/>
                  </a:lnTo>
                  <a:lnTo>
                    <a:pt x="874" y="1138"/>
                  </a:lnTo>
                  <a:lnTo>
                    <a:pt x="860" y="1138"/>
                  </a:lnTo>
                  <a:lnTo>
                    <a:pt x="853" y="1138"/>
                  </a:lnTo>
                  <a:lnTo>
                    <a:pt x="846" y="1138"/>
                  </a:lnTo>
                  <a:lnTo>
                    <a:pt x="840" y="1152"/>
                  </a:lnTo>
                  <a:lnTo>
                    <a:pt x="819" y="1158"/>
                  </a:lnTo>
                  <a:lnTo>
                    <a:pt x="806" y="1158"/>
                  </a:lnTo>
                  <a:lnTo>
                    <a:pt x="792" y="1172"/>
                  </a:lnTo>
                  <a:lnTo>
                    <a:pt x="765" y="1179"/>
                  </a:lnTo>
                  <a:lnTo>
                    <a:pt x="745" y="1185"/>
                  </a:lnTo>
                  <a:lnTo>
                    <a:pt x="738" y="1192"/>
                  </a:lnTo>
                  <a:lnTo>
                    <a:pt x="745" y="1192"/>
                  </a:lnTo>
                  <a:lnTo>
                    <a:pt x="738" y="1192"/>
                  </a:lnTo>
                  <a:lnTo>
                    <a:pt x="738" y="1185"/>
                  </a:lnTo>
                  <a:lnTo>
                    <a:pt x="724" y="1158"/>
                  </a:lnTo>
                  <a:lnTo>
                    <a:pt x="718" y="1145"/>
                  </a:lnTo>
                  <a:lnTo>
                    <a:pt x="704" y="1138"/>
                  </a:lnTo>
                  <a:lnTo>
                    <a:pt x="697" y="1131"/>
                  </a:lnTo>
                  <a:lnTo>
                    <a:pt x="684" y="1131"/>
                  </a:lnTo>
                  <a:lnTo>
                    <a:pt x="670" y="1118"/>
                  </a:lnTo>
                  <a:lnTo>
                    <a:pt x="664" y="1118"/>
                  </a:lnTo>
                  <a:lnTo>
                    <a:pt x="657" y="1118"/>
                  </a:lnTo>
                  <a:lnTo>
                    <a:pt x="650" y="1124"/>
                  </a:lnTo>
                  <a:lnTo>
                    <a:pt x="636" y="1124"/>
                  </a:lnTo>
                  <a:lnTo>
                    <a:pt x="630" y="1118"/>
                  </a:lnTo>
                  <a:lnTo>
                    <a:pt x="616" y="1111"/>
                  </a:lnTo>
                  <a:lnTo>
                    <a:pt x="609" y="1111"/>
                  </a:lnTo>
                  <a:lnTo>
                    <a:pt x="596" y="1097"/>
                  </a:lnTo>
                  <a:lnTo>
                    <a:pt x="589" y="1091"/>
                  </a:lnTo>
                  <a:lnTo>
                    <a:pt x="582" y="1091"/>
                  </a:lnTo>
                  <a:lnTo>
                    <a:pt x="575" y="1097"/>
                  </a:lnTo>
                  <a:lnTo>
                    <a:pt x="569" y="1104"/>
                  </a:lnTo>
                  <a:lnTo>
                    <a:pt x="562" y="1097"/>
                  </a:lnTo>
                  <a:lnTo>
                    <a:pt x="562" y="1091"/>
                  </a:lnTo>
                  <a:lnTo>
                    <a:pt x="555" y="1091"/>
                  </a:lnTo>
                  <a:lnTo>
                    <a:pt x="548" y="1077"/>
                  </a:lnTo>
                  <a:lnTo>
                    <a:pt x="542" y="1070"/>
                  </a:lnTo>
                  <a:lnTo>
                    <a:pt x="528" y="1043"/>
                  </a:lnTo>
                  <a:lnTo>
                    <a:pt x="501" y="1016"/>
                  </a:lnTo>
                  <a:lnTo>
                    <a:pt x="460" y="975"/>
                  </a:lnTo>
                  <a:lnTo>
                    <a:pt x="447" y="969"/>
                  </a:lnTo>
                  <a:lnTo>
                    <a:pt x="440" y="975"/>
                  </a:lnTo>
                  <a:lnTo>
                    <a:pt x="447" y="975"/>
                  </a:lnTo>
                  <a:lnTo>
                    <a:pt x="440" y="975"/>
                  </a:lnTo>
                  <a:lnTo>
                    <a:pt x="433" y="969"/>
                  </a:lnTo>
                  <a:lnTo>
                    <a:pt x="426" y="975"/>
                  </a:lnTo>
                  <a:lnTo>
                    <a:pt x="399" y="982"/>
                  </a:lnTo>
                  <a:lnTo>
                    <a:pt x="379" y="975"/>
                  </a:lnTo>
                  <a:lnTo>
                    <a:pt x="372" y="975"/>
                  </a:lnTo>
                  <a:lnTo>
                    <a:pt x="366" y="975"/>
                  </a:lnTo>
                  <a:lnTo>
                    <a:pt x="359" y="969"/>
                  </a:lnTo>
                  <a:lnTo>
                    <a:pt x="359" y="975"/>
                  </a:lnTo>
                  <a:lnTo>
                    <a:pt x="352" y="975"/>
                  </a:lnTo>
                  <a:lnTo>
                    <a:pt x="345" y="969"/>
                  </a:lnTo>
                  <a:lnTo>
                    <a:pt x="338" y="955"/>
                  </a:lnTo>
                  <a:lnTo>
                    <a:pt x="332" y="948"/>
                  </a:lnTo>
                  <a:lnTo>
                    <a:pt x="311" y="908"/>
                  </a:lnTo>
                  <a:lnTo>
                    <a:pt x="305" y="874"/>
                  </a:lnTo>
                  <a:lnTo>
                    <a:pt x="291" y="854"/>
                  </a:lnTo>
                  <a:lnTo>
                    <a:pt x="284" y="847"/>
                  </a:lnTo>
                  <a:lnTo>
                    <a:pt x="277" y="847"/>
                  </a:lnTo>
                  <a:lnTo>
                    <a:pt x="264" y="840"/>
                  </a:lnTo>
                  <a:lnTo>
                    <a:pt x="264" y="847"/>
                  </a:lnTo>
                  <a:lnTo>
                    <a:pt x="264" y="840"/>
                  </a:lnTo>
                  <a:lnTo>
                    <a:pt x="257" y="847"/>
                  </a:lnTo>
                  <a:lnTo>
                    <a:pt x="250" y="826"/>
                  </a:lnTo>
                  <a:lnTo>
                    <a:pt x="237" y="806"/>
                  </a:lnTo>
                  <a:lnTo>
                    <a:pt x="237" y="786"/>
                  </a:lnTo>
                  <a:lnTo>
                    <a:pt x="223" y="759"/>
                  </a:lnTo>
                  <a:lnTo>
                    <a:pt x="217" y="752"/>
                  </a:lnTo>
                  <a:lnTo>
                    <a:pt x="210" y="752"/>
                  </a:lnTo>
                  <a:lnTo>
                    <a:pt x="196" y="738"/>
                  </a:lnTo>
                  <a:lnTo>
                    <a:pt x="189" y="732"/>
                  </a:lnTo>
                  <a:lnTo>
                    <a:pt x="189" y="711"/>
                  </a:lnTo>
                  <a:lnTo>
                    <a:pt x="176" y="691"/>
                  </a:lnTo>
                  <a:lnTo>
                    <a:pt x="176" y="684"/>
                  </a:lnTo>
                  <a:lnTo>
                    <a:pt x="169" y="671"/>
                  </a:lnTo>
                  <a:lnTo>
                    <a:pt x="169" y="677"/>
                  </a:lnTo>
                  <a:lnTo>
                    <a:pt x="162" y="671"/>
                  </a:lnTo>
                  <a:lnTo>
                    <a:pt x="162" y="664"/>
                  </a:lnTo>
                  <a:lnTo>
                    <a:pt x="156" y="650"/>
                  </a:lnTo>
                  <a:lnTo>
                    <a:pt x="156" y="644"/>
                  </a:lnTo>
                  <a:lnTo>
                    <a:pt x="149" y="630"/>
                  </a:lnTo>
                  <a:lnTo>
                    <a:pt x="128" y="589"/>
                  </a:lnTo>
                  <a:lnTo>
                    <a:pt x="128" y="583"/>
                  </a:lnTo>
                  <a:lnTo>
                    <a:pt x="122" y="576"/>
                  </a:lnTo>
                  <a:lnTo>
                    <a:pt x="101" y="576"/>
                  </a:lnTo>
                  <a:lnTo>
                    <a:pt x="108" y="569"/>
                  </a:lnTo>
                  <a:lnTo>
                    <a:pt x="108" y="576"/>
                  </a:lnTo>
                  <a:lnTo>
                    <a:pt x="115" y="569"/>
                  </a:lnTo>
                  <a:lnTo>
                    <a:pt x="108" y="569"/>
                  </a:lnTo>
                  <a:lnTo>
                    <a:pt x="115" y="562"/>
                  </a:lnTo>
                  <a:lnTo>
                    <a:pt x="122" y="562"/>
                  </a:lnTo>
                  <a:lnTo>
                    <a:pt x="128" y="562"/>
                  </a:lnTo>
                  <a:lnTo>
                    <a:pt x="135" y="562"/>
                  </a:lnTo>
                  <a:lnTo>
                    <a:pt x="128" y="562"/>
                  </a:lnTo>
                  <a:lnTo>
                    <a:pt x="128" y="569"/>
                  </a:lnTo>
                  <a:lnTo>
                    <a:pt x="135" y="569"/>
                  </a:lnTo>
                  <a:lnTo>
                    <a:pt x="128" y="569"/>
                  </a:lnTo>
                  <a:lnTo>
                    <a:pt x="135" y="569"/>
                  </a:lnTo>
                  <a:lnTo>
                    <a:pt x="135" y="576"/>
                  </a:lnTo>
                  <a:lnTo>
                    <a:pt x="142" y="569"/>
                  </a:lnTo>
                  <a:lnTo>
                    <a:pt x="135" y="576"/>
                  </a:lnTo>
                  <a:lnTo>
                    <a:pt x="142" y="576"/>
                  </a:lnTo>
                  <a:lnTo>
                    <a:pt x="135" y="576"/>
                  </a:lnTo>
                  <a:lnTo>
                    <a:pt x="142" y="576"/>
                  </a:lnTo>
                  <a:lnTo>
                    <a:pt x="142" y="583"/>
                  </a:lnTo>
                  <a:lnTo>
                    <a:pt x="142" y="589"/>
                  </a:lnTo>
                  <a:lnTo>
                    <a:pt x="149" y="596"/>
                  </a:lnTo>
                  <a:lnTo>
                    <a:pt x="156" y="596"/>
                  </a:lnTo>
                  <a:lnTo>
                    <a:pt x="162" y="596"/>
                  </a:lnTo>
                  <a:lnTo>
                    <a:pt x="156" y="596"/>
                  </a:lnTo>
                  <a:lnTo>
                    <a:pt x="149" y="610"/>
                  </a:lnTo>
                  <a:lnTo>
                    <a:pt x="156" y="637"/>
                  </a:lnTo>
                  <a:lnTo>
                    <a:pt x="162" y="644"/>
                  </a:lnTo>
                  <a:lnTo>
                    <a:pt x="176" y="644"/>
                  </a:lnTo>
                  <a:lnTo>
                    <a:pt x="183" y="644"/>
                  </a:lnTo>
                  <a:lnTo>
                    <a:pt x="183" y="637"/>
                  </a:lnTo>
                  <a:lnTo>
                    <a:pt x="189" y="644"/>
                  </a:lnTo>
                  <a:lnTo>
                    <a:pt x="196" y="637"/>
                  </a:lnTo>
                  <a:lnTo>
                    <a:pt x="196" y="630"/>
                  </a:lnTo>
                  <a:lnTo>
                    <a:pt x="203" y="630"/>
                  </a:lnTo>
                  <a:lnTo>
                    <a:pt x="203" y="623"/>
                  </a:lnTo>
                  <a:lnTo>
                    <a:pt x="210" y="623"/>
                  </a:lnTo>
                  <a:lnTo>
                    <a:pt x="210" y="616"/>
                  </a:lnTo>
                  <a:lnTo>
                    <a:pt x="217" y="616"/>
                  </a:lnTo>
                  <a:lnTo>
                    <a:pt x="210" y="610"/>
                  </a:lnTo>
                  <a:lnTo>
                    <a:pt x="217" y="603"/>
                  </a:lnTo>
                  <a:lnTo>
                    <a:pt x="223" y="603"/>
                  </a:lnTo>
                  <a:lnTo>
                    <a:pt x="230" y="596"/>
                  </a:lnTo>
                  <a:lnTo>
                    <a:pt x="237" y="596"/>
                  </a:lnTo>
                  <a:lnTo>
                    <a:pt x="237" y="589"/>
                  </a:lnTo>
                  <a:lnTo>
                    <a:pt x="223" y="583"/>
                  </a:lnTo>
                  <a:lnTo>
                    <a:pt x="217" y="583"/>
                  </a:lnTo>
                  <a:lnTo>
                    <a:pt x="217" y="589"/>
                  </a:lnTo>
                  <a:lnTo>
                    <a:pt x="210" y="596"/>
                  </a:lnTo>
                  <a:lnTo>
                    <a:pt x="183" y="603"/>
                  </a:lnTo>
                  <a:lnTo>
                    <a:pt x="169" y="596"/>
                  </a:lnTo>
                  <a:lnTo>
                    <a:pt x="169" y="589"/>
                  </a:lnTo>
                  <a:lnTo>
                    <a:pt x="162" y="583"/>
                  </a:lnTo>
                  <a:lnTo>
                    <a:pt x="176" y="583"/>
                  </a:lnTo>
                  <a:lnTo>
                    <a:pt x="183" y="576"/>
                  </a:lnTo>
                  <a:lnTo>
                    <a:pt x="176" y="576"/>
                  </a:lnTo>
                  <a:lnTo>
                    <a:pt x="183" y="569"/>
                  </a:lnTo>
                  <a:lnTo>
                    <a:pt x="183" y="562"/>
                  </a:lnTo>
                  <a:lnTo>
                    <a:pt x="189" y="542"/>
                  </a:lnTo>
                  <a:lnTo>
                    <a:pt x="189" y="522"/>
                  </a:lnTo>
                  <a:lnTo>
                    <a:pt x="189" y="515"/>
                  </a:lnTo>
                  <a:lnTo>
                    <a:pt x="183" y="515"/>
                  </a:lnTo>
                  <a:lnTo>
                    <a:pt x="176" y="508"/>
                  </a:lnTo>
                  <a:lnTo>
                    <a:pt x="169" y="515"/>
                  </a:lnTo>
                  <a:lnTo>
                    <a:pt x="162" y="515"/>
                  </a:lnTo>
                  <a:lnTo>
                    <a:pt x="156" y="515"/>
                  </a:lnTo>
                  <a:lnTo>
                    <a:pt x="149" y="515"/>
                  </a:lnTo>
                  <a:lnTo>
                    <a:pt x="142" y="488"/>
                  </a:lnTo>
                  <a:lnTo>
                    <a:pt x="135" y="481"/>
                  </a:lnTo>
                  <a:lnTo>
                    <a:pt x="122" y="474"/>
                  </a:lnTo>
                  <a:lnTo>
                    <a:pt x="115" y="474"/>
                  </a:lnTo>
                  <a:lnTo>
                    <a:pt x="95" y="461"/>
                  </a:lnTo>
                  <a:lnTo>
                    <a:pt x="88" y="461"/>
                  </a:lnTo>
                  <a:lnTo>
                    <a:pt x="74" y="467"/>
                  </a:lnTo>
                  <a:lnTo>
                    <a:pt x="74" y="474"/>
                  </a:lnTo>
                  <a:lnTo>
                    <a:pt x="68" y="474"/>
                  </a:lnTo>
                  <a:lnTo>
                    <a:pt x="68" y="467"/>
                  </a:lnTo>
                  <a:lnTo>
                    <a:pt x="47" y="461"/>
                  </a:lnTo>
                  <a:lnTo>
                    <a:pt x="34" y="447"/>
                  </a:lnTo>
                  <a:lnTo>
                    <a:pt x="40" y="440"/>
                  </a:lnTo>
                  <a:lnTo>
                    <a:pt x="34" y="434"/>
                  </a:lnTo>
                  <a:lnTo>
                    <a:pt x="34" y="420"/>
                  </a:lnTo>
                  <a:lnTo>
                    <a:pt x="27" y="420"/>
                  </a:lnTo>
                  <a:lnTo>
                    <a:pt x="13" y="386"/>
                  </a:lnTo>
                  <a:lnTo>
                    <a:pt x="7" y="366"/>
                  </a:lnTo>
                  <a:lnTo>
                    <a:pt x="0" y="352"/>
                  </a:lnTo>
                  <a:lnTo>
                    <a:pt x="0" y="339"/>
                  </a:lnTo>
                  <a:lnTo>
                    <a:pt x="0" y="332"/>
                  </a:lnTo>
                  <a:lnTo>
                    <a:pt x="7" y="325"/>
                  </a:lnTo>
                  <a:lnTo>
                    <a:pt x="7" y="318"/>
                  </a:lnTo>
                  <a:lnTo>
                    <a:pt x="7" y="325"/>
                  </a:lnTo>
                  <a:lnTo>
                    <a:pt x="13" y="325"/>
                  </a:lnTo>
                  <a:lnTo>
                    <a:pt x="20" y="325"/>
                  </a:lnTo>
                  <a:lnTo>
                    <a:pt x="27" y="312"/>
                  </a:lnTo>
                  <a:lnTo>
                    <a:pt x="27" y="305"/>
                  </a:lnTo>
                  <a:lnTo>
                    <a:pt x="34" y="305"/>
                  </a:lnTo>
                  <a:lnTo>
                    <a:pt x="40" y="305"/>
                  </a:lnTo>
                  <a:lnTo>
                    <a:pt x="47" y="298"/>
                  </a:lnTo>
                  <a:lnTo>
                    <a:pt x="61" y="291"/>
                  </a:lnTo>
                  <a:lnTo>
                    <a:pt x="68" y="285"/>
                  </a:lnTo>
                  <a:lnTo>
                    <a:pt x="74" y="278"/>
                  </a:lnTo>
                  <a:lnTo>
                    <a:pt x="81" y="271"/>
                  </a:lnTo>
                  <a:lnTo>
                    <a:pt x="88" y="264"/>
                  </a:lnTo>
                  <a:lnTo>
                    <a:pt x="95" y="257"/>
                  </a:lnTo>
                  <a:lnTo>
                    <a:pt x="88" y="244"/>
                  </a:lnTo>
                  <a:lnTo>
                    <a:pt x="81" y="230"/>
                  </a:lnTo>
                  <a:lnTo>
                    <a:pt x="81" y="217"/>
                  </a:lnTo>
                  <a:lnTo>
                    <a:pt x="81" y="196"/>
                  </a:lnTo>
                  <a:lnTo>
                    <a:pt x="95" y="163"/>
                  </a:lnTo>
                  <a:lnTo>
                    <a:pt x="101" y="156"/>
                  </a:lnTo>
                  <a:lnTo>
                    <a:pt x="108" y="149"/>
                  </a:lnTo>
                  <a:lnTo>
                    <a:pt x="135" y="142"/>
                  </a:lnTo>
                  <a:lnTo>
                    <a:pt x="156" y="136"/>
                  </a:lnTo>
                  <a:lnTo>
                    <a:pt x="156" y="142"/>
                  </a:lnTo>
                  <a:lnTo>
                    <a:pt x="169" y="156"/>
                  </a:lnTo>
                  <a:lnTo>
                    <a:pt x="176" y="156"/>
                  </a:lnTo>
                  <a:lnTo>
                    <a:pt x="189" y="156"/>
                  </a:lnTo>
                  <a:lnTo>
                    <a:pt x="196" y="156"/>
                  </a:lnTo>
                  <a:lnTo>
                    <a:pt x="217" y="163"/>
                  </a:lnTo>
                  <a:lnTo>
                    <a:pt x="237" y="163"/>
                  </a:lnTo>
                  <a:lnTo>
                    <a:pt x="244" y="163"/>
                  </a:lnTo>
                  <a:lnTo>
                    <a:pt x="264" y="169"/>
                  </a:lnTo>
                  <a:lnTo>
                    <a:pt x="277" y="183"/>
                  </a:lnTo>
                  <a:lnTo>
                    <a:pt x="298" y="196"/>
                  </a:lnTo>
                  <a:lnTo>
                    <a:pt x="311" y="203"/>
                  </a:lnTo>
                  <a:lnTo>
                    <a:pt x="332" y="210"/>
                  </a:lnTo>
                  <a:lnTo>
                    <a:pt x="359" y="210"/>
                  </a:lnTo>
                  <a:lnTo>
                    <a:pt x="372" y="217"/>
                  </a:lnTo>
                  <a:lnTo>
                    <a:pt x="426" y="224"/>
                  </a:lnTo>
                  <a:lnTo>
                    <a:pt x="433" y="224"/>
                  </a:lnTo>
                  <a:lnTo>
                    <a:pt x="440" y="217"/>
                  </a:lnTo>
                  <a:lnTo>
                    <a:pt x="454" y="217"/>
                  </a:lnTo>
                  <a:lnTo>
                    <a:pt x="460" y="217"/>
                  </a:lnTo>
                  <a:lnTo>
                    <a:pt x="474" y="217"/>
                  </a:lnTo>
                  <a:lnTo>
                    <a:pt x="508" y="230"/>
                  </a:lnTo>
                  <a:lnTo>
                    <a:pt x="508" y="224"/>
                  </a:lnTo>
                  <a:lnTo>
                    <a:pt x="508" y="217"/>
                  </a:lnTo>
                  <a:lnTo>
                    <a:pt x="521" y="169"/>
                  </a:lnTo>
                  <a:lnTo>
                    <a:pt x="528" y="169"/>
                  </a:lnTo>
                  <a:lnTo>
                    <a:pt x="535" y="163"/>
                  </a:lnTo>
                  <a:lnTo>
                    <a:pt x="548" y="149"/>
                  </a:lnTo>
                  <a:lnTo>
                    <a:pt x="555" y="149"/>
                  </a:lnTo>
                  <a:lnTo>
                    <a:pt x="562" y="149"/>
                  </a:lnTo>
                  <a:lnTo>
                    <a:pt x="589" y="136"/>
                  </a:lnTo>
                  <a:lnTo>
                    <a:pt x="596" y="136"/>
                  </a:lnTo>
                  <a:lnTo>
                    <a:pt x="603" y="136"/>
                  </a:lnTo>
                  <a:lnTo>
                    <a:pt x="616" y="136"/>
                  </a:lnTo>
                  <a:lnTo>
                    <a:pt x="630" y="136"/>
                  </a:lnTo>
                  <a:lnTo>
                    <a:pt x="643" y="142"/>
                  </a:lnTo>
                  <a:lnTo>
                    <a:pt x="650" y="142"/>
                  </a:lnTo>
                  <a:lnTo>
                    <a:pt x="664" y="142"/>
                  </a:lnTo>
                  <a:lnTo>
                    <a:pt x="670" y="142"/>
                  </a:lnTo>
                  <a:lnTo>
                    <a:pt x="684" y="136"/>
                  </a:lnTo>
                  <a:lnTo>
                    <a:pt x="691" y="129"/>
                  </a:lnTo>
                  <a:lnTo>
                    <a:pt x="691" y="115"/>
                  </a:lnTo>
                  <a:lnTo>
                    <a:pt x="691" y="102"/>
                  </a:lnTo>
                  <a:lnTo>
                    <a:pt x="718" y="81"/>
                  </a:lnTo>
                  <a:lnTo>
                    <a:pt x="724" y="95"/>
                  </a:lnTo>
                  <a:lnTo>
                    <a:pt x="731" y="108"/>
                  </a:lnTo>
                  <a:lnTo>
                    <a:pt x="745" y="108"/>
                  </a:lnTo>
                  <a:lnTo>
                    <a:pt x="752" y="108"/>
                  </a:lnTo>
                  <a:lnTo>
                    <a:pt x="758" y="122"/>
                  </a:lnTo>
                  <a:lnTo>
                    <a:pt x="765" y="122"/>
                  </a:lnTo>
                  <a:lnTo>
                    <a:pt x="772" y="115"/>
                  </a:lnTo>
                  <a:lnTo>
                    <a:pt x="772" y="108"/>
                  </a:lnTo>
                  <a:lnTo>
                    <a:pt x="779" y="122"/>
                  </a:lnTo>
                  <a:lnTo>
                    <a:pt x="785" y="115"/>
                  </a:lnTo>
                  <a:lnTo>
                    <a:pt x="785" y="149"/>
                  </a:lnTo>
                  <a:lnTo>
                    <a:pt x="792" y="156"/>
                  </a:lnTo>
                  <a:lnTo>
                    <a:pt x="806" y="163"/>
                  </a:lnTo>
                  <a:lnTo>
                    <a:pt x="833" y="176"/>
                  </a:lnTo>
                  <a:lnTo>
                    <a:pt x="833" y="163"/>
                  </a:lnTo>
                  <a:lnTo>
                    <a:pt x="819" y="142"/>
                  </a:lnTo>
                  <a:lnTo>
                    <a:pt x="826" y="142"/>
                  </a:lnTo>
                  <a:lnTo>
                    <a:pt x="826" y="136"/>
                  </a:lnTo>
                  <a:lnTo>
                    <a:pt x="833" y="136"/>
                  </a:lnTo>
                  <a:lnTo>
                    <a:pt x="840" y="129"/>
                  </a:lnTo>
                  <a:lnTo>
                    <a:pt x="846" y="129"/>
                  </a:lnTo>
                  <a:lnTo>
                    <a:pt x="846" y="122"/>
                  </a:lnTo>
                  <a:lnTo>
                    <a:pt x="846" y="115"/>
                  </a:lnTo>
                  <a:lnTo>
                    <a:pt x="853" y="115"/>
                  </a:lnTo>
                  <a:lnTo>
                    <a:pt x="853" y="108"/>
                  </a:lnTo>
                  <a:lnTo>
                    <a:pt x="860" y="108"/>
                  </a:lnTo>
                  <a:lnTo>
                    <a:pt x="867" y="108"/>
                  </a:lnTo>
                  <a:lnTo>
                    <a:pt x="867" y="95"/>
                  </a:lnTo>
                  <a:lnTo>
                    <a:pt x="874" y="95"/>
                  </a:lnTo>
                  <a:lnTo>
                    <a:pt x="880" y="88"/>
                  </a:lnTo>
                  <a:lnTo>
                    <a:pt x="887" y="88"/>
                  </a:lnTo>
                  <a:lnTo>
                    <a:pt x="894" y="75"/>
                  </a:lnTo>
                  <a:lnTo>
                    <a:pt x="894" y="68"/>
                  </a:lnTo>
                  <a:lnTo>
                    <a:pt x="894" y="61"/>
                  </a:lnTo>
                  <a:lnTo>
                    <a:pt x="887" y="54"/>
                  </a:lnTo>
                  <a:lnTo>
                    <a:pt x="880" y="47"/>
                  </a:lnTo>
                  <a:lnTo>
                    <a:pt x="874" y="47"/>
                  </a:lnTo>
                  <a:lnTo>
                    <a:pt x="860" y="20"/>
                  </a:lnTo>
                  <a:lnTo>
                    <a:pt x="874" y="14"/>
                  </a:lnTo>
                  <a:lnTo>
                    <a:pt x="894" y="7"/>
                  </a:lnTo>
                  <a:lnTo>
                    <a:pt x="901" y="14"/>
                  </a:lnTo>
                  <a:lnTo>
                    <a:pt x="907" y="14"/>
                  </a:lnTo>
                  <a:lnTo>
                    <a:pt x="921" y="0"/>
                  </a:lnTo>
                  <a:lnTo>
                    <a:pt x="934" y="0"/>
                  </a:lnTo>
                  <a:lnTo>
                    <a:pt x="934" y="7"/>
                  </a:lnTo>
                  <a:lnTo>
                    <a:pt x="934" y="14"/>
                  </a:lnTo>
                  <a:lnTo>
                    <a:pt x="941" y="34"/>
                  </a:lnTo>
                  <a:lnTo>
                    <a:pt x="941" y="47"/>
                  </a:lnTo>
                  <a:lnTo>
                    <a:pt x="934" y="54"/>
                  </a:lnTo>
                  <a:lnTo>
                    <a:pt x="934" y="61"/>
                  </a:lnTo>
                  <a:lnTo>
                    <a:pt x="928" y="68"/>
                  </a:lnTo>
                  <a:lnTo>
                    <a:pt x="921" y="75"/>
                  </a:lnTo>
                  <a:lnTo>
                    <a:pt x="914" y="81"/>
                  </a:lnTo>
                  <a:lnTo>
                    <a:pt x="907" y="81"/>
                  </a:lnTo>
                  <a:lnTo>
                    <a:pt x="907" y="88"/>
                  </a:lnTo>
                  <a:lnTo>
                    <a:pt x="907" y="102"/>
                  </a:lnTo>
                  <a:lnTo>
                    <a:pt x="921" y="108"/>
                  </a:lnTo>
                  <a:lnTo>
                    <a:pt x="914" y="108"/>
                  </a:lnTo>
                  <a:lnTo>
                    <a:pt x="914" y="115"/>
                  </a:lnTo>
                  <a:lnTo>
                    <a:pt x="914" y="122"/>
                  </a:lnTo>
                  <a:lnTo>
                    <a:pt x="921" y="122"/>
                  </a:lnTo>
                  <a:lnTo>
                    <a:pt x="921" y="136"/>
                  </a:lnTo>
                  <a:lnTo>
                    <a:pt x="948" y="129"/>
                  </a:lnTo>
                  <a:lnTo>
                    <a:pt x="941" y="122"/>
                  </a:lnTo>
                  <a:lnTo>
                    <a:pt x="948" y="115"/>
                  </a:lnTo>
                  <a:lnTo>
                    <a:pt x="962" y="102"/>
                  </a:lnTo>
                  <a:lnTo>
                    <a:pt x="968" y="95"/>
                  </a:lnTo>
                  <a:lnTo>
                    <a:pt x="975" y="81"/>
                  </a:lnTo>
                  <a:lnTo>
                    <a:pt x="982" y="81"/>
                  </a:lnTo>
                  <a:lnTo>
                    <a:pt x="995" y="75"/>
                  </a:lnTo>
                  <a:lnTo>
                    <a:pt x="995" y="81"/>
                  </a:lnTo>
                  <a:lnTo>
                    <a:pt x="995" y="68"/>
                  </a:lnTo>
                  <a:lnTo>
                    <a:pt x="1002" y="68"/>
                  </a:lnTo>
                  <a:lnTo>
                    <a:pt x="1009" y="68"/>
                  </a:lnTo>
                  <a:lnTo>
                    <a:pt x="1016" y="54"/>
                  </a:lnTo>
                  <a:lnTo>
                    <a:pt x="1016" y="47"/>
                  </a:lnTo>
                  <a:lnTo>
                    <a:pt x="1023" y="47"/>
                  </a:lnTo>
                  <a:lnTo>
                    <a:pt x="1050" y="20"/>
                  </a:lnTo>
                  <a:lnTo>
                    <a:pt x="1050" y="41"/>
                  </a:lnTo>
                  <a:lnTo>
                    <a:pt x="1050" y="47"/>
                  </a:lnTo>
                  <a:lnTo>
                    <a:pt x="1056" y="54"/>
                  </a:lnTo>
                  <a:lnTo>
                    <a:pt x="1063" y="61"/>
                  </a:lnTo>
                  <a:lnTo>
                    <a:pt x="1077" y="75"/>
                  </a:lnTo>
                  <a:lnTo>
                    <a:pt x="1083" y="88"/>
                  </a:lnTo>
                  <a:lnTo>
                    <a:pt x="1083" y="95"/>
                  </a:lnTo>
                  <a:lnTo>
                    <a:pt x="1090" y="102"/>
                  </a:lnTo>
                  <a:lnTo>
                    <a:pt x="1111" y="129"/>
                  </a:lnTo>
                  <a:lnTo>
                    <a:pt x="1117" y="129"/>
                  </a:lnTo>
                  <a:lnTo>
                    <a:pt x="1124" y="122"/>
                  </a:lnTo>
                  <a:lnTo>
                    <a:pt x="1131" y="122"/>
                  </a:lnTo>
                  <a:lnTo>
                    <a:pt x="1138" y="108"/>
                  </a:lnTo>
                  <a:lnTo>
                    <a:pt x="1151" y="102"/>
                  </a:lnTo>
                  <a:lnTo>
                    <a:pt x="1158" y="95"/>
                  </a:lnTo>
                  <a:lnTo>
                    <a:pt x="1165" y="95"/>
                  </a:lnTo>
                  <a:lnTo>
                    <a:pt x="1178" y="88"/>
                  </a:lnTo>
                  <a:lnTo>
                    <a:pt x="1178" y="81"/>
                  </a:lnTo>
                  <a:lnTo>
                    <a:pt x="1192" y="68"/>
                  </a:lnTo>
                  <a:lnTo>
                    <a:pt x="1199" y="61"/>
                  </a:lnTo>
                  <a:lnTo>
                    <a:pt x="1205" y="68"/>
                  </a:lnTo>
                  <a:lnTo>
                    <a:pt x="1212" y="68"/>
                  </a:lnTo>
                  <a:lnTo>
                    <a:pt x="1212" y="75"/>
                  </a:lnTo>
                  <a:lnTo>
                    <a:pt x="1219" y="81"/>
                  </a:lnTo>
                  <a:close/>
                </a:path>
              </a:pathLst>
            </a:custGeom>
            <a:solidFill>
              <a:srgbClr val="001F5A"/>
            </a:solidFill>
            <a:ln w="1" cap="sq">
              <a:solidFill>
                <a:srgbClr val="7F7F7F"/>
              </a:solidFill>
              <a:prstDash val="solid"/>
              <a:miter lim="800000"/>
              <a:headEnd/>
              <a:tailEnd/>
            </a:ln>
          </p:spPr>
          <p:txBody>
            <a:bodyPr lIns="100796" tIns="50398" rIns="100796" bIns="50398"/>
            <a:lstStyle/>
            <a:p>
              <a:endParaRPr lang="es-ES" sz="2004" dirty="0"/>
            </a:p>
          </p:txBody>
        </p:sp>
        <p:grpSp>
          <p:nvGrpSpPr>
            <p:cNvPr id="8219" name="baleares">
              <a:extLst>
                <a:ext uri="{FF2B5EF4-FFF2-40B4-BE49-F238E27FC236}">
                  <a16:creationId xmlns:a16="http://schemas.microsoft.com/office/drawing/2014/main" id="{44470298-7D0B-C1CD-994E-6B3CBBF272C4}"/>
                </a:ext>
              </a:extLst>
            </p:cNvPr>
            <p:cNvGrpSpPr>
              <a:grpSpLocks/>
            </p:cNvGrpSpPr>
            <p:nvPr/>
          </p:nvGrpSpPr>
          <p:grpSpPr bwMode="auto">
            <a:xfrm>
              <a:off x="15863203" y="6974263"/>
              <a:ext cx="1025460" cy="746155"/>
              <a:chOff x="3733800" y="1861516"/>
              <a:chExt cx="1042660" cy="716860"/>
            </a:xfrm>
            <a:solidFill>
              <a:srgbClr val="525B60"/>
            </a:solidFill>
          </p:grpSpPr>
          <p:sp>
            <p:nvSpPr>
              <p:cNvPr id="8220" name="gg">
                <a:extLst>
                  <a:ext uri="{FF2B5EF4-FFF2-40B4-BE49-F238E27FC236}">
                    <a16:creationId xmlns:a16="http://schemas.microsoft.com/office/drawing/2014/main" id="{2BDB30EC-0FF6-2B25-B70A-BAA2CF4855F8}"/>
                  </a:ext>
                </a:extLst>
              </p:cNvPr>
              <p:cNvSpPr>
                <a:spLocks/>
              </p:cNvSpPr>
              <p:nvPr/>
            </p:nvSpPr>
            <p:spPr bwMode="auto">
              <a:xfrm>
                <a:off x="4010429" y="1962976"/>
                <a:ext cx="381000" cy="313200"/>
              </a:xfrm>
              <a:custGeom>
                <a:avLst/>
                <a:gdLst>
                  <a:gd name="T0" fmla="*/ 2147483647 w 989"/>
                  <a:gd name="T1" fmla="*/ 2147483647 h 799"/>
                  <a:gd name="T2" fmla="*/ 2147483647 w 989"/>
                  <a:gd name="T3" fmla="*/ 2147483647 h 799"/>
                  <a:gd name="T4" fmla="*/ 2147483647 w 989"/>
                  <a:gd name="T5" fmla="*/ 2147483647 h 799"/>
                  <a:gd name="T6" fmla="*/ 2147483647 w 989"/>
                  <a:gd name="T7" fmla="*/ 2147483647 h 799"/>
                  <a:gd name="T8" fmla="*/ 2147483647 w 989"/>
                  <a:gd name="T9" fmla="*/ 2147483647 h 799"/>
                  <a:gd name="T10" fmla="*/ 2147483647 w 989"/>
                  <a:gd name="T11" fmla="*/ 2147483647 h 799"/>
                  <a:gd name="T12" fmla="*/ 2147483647 w 989"/>
                  <a:gd name="T13" fmla="*/ 2147483647 h 799"/>
                  <a:gd name="T14" fmla="*/ 2147483647 w 989"/>
                  <a:gd name="T15" fmla="*/ 2147483647 h 799"/>
                  <a:gd name="T16" fmla="*/ 2147483647 w 989"/>
                  <a:gd name="T17" fmla="*/ 2147483647 h 799"/>
                  <a:gd name="T18" fmla="*/ 2147483647 w 989"/>
                  <a:gd name="T19" fmla="*/ 2147483647 h 799"/>
                  <a:gd name="T20" fmla="*/ 2147483647 w 989"/>
                  <a:gd name="T21" fmla="*/ 2147483647 h 799"/>
                  <a:gd name="T22" fmla="*/ 2147483647 w 989"/>
                  <a:gd name="T23" fmla="*/ 2147483647 h 799"/>
                  <a:gd name="T24" fmla="*/ 2147483647 w 989"/>
                  <a:gd name="T25" fmla="*/ 2147483647 h 799"/>
                  <a:gd name="T26" fmla="*/ 2147483647 w 989"/>
                  <a:gd name="T27" fmla="*/ 2147483647 h 799"/>
                  <a:gd name="T28" fmla="*/ 2147483647 w 989"/>
                  <a:gd name="T29" fmla="*/ 2147483647 h 799"/>
                  <a:gd name="T30" fmla="*/ 2147483647 w 989"/>
                  <a:gd name="T31" fmla="*/ 2147483647 h 799"/>
                  <a:gd name="T32" fmla="*/ 2147483647 w 989"/>
                  <a:gd name="T33" fmla="*/ 2147483647 h 799"/>
                  <a:gd name="T34" fmla="*/ 2147483647 w 989"/>
                  <a:gd name="T35" fmla="*/ 2147483647 h 799"/>
                  <a:gd name="T36" fmla="*/ 2147483647 w 989"/>
                  <a:gd name="T37" fmla="*/ 2147483647 h 799"/>
                  <a:gd name="T38" fmla="*/ 2147483647 w 989"/>
                  <a:gd name="T39" fmla="*/ 2147483647 h 799"/>
                  <a:gd name="T40" fmla="*/ 2147483647 w 989"/>
                  <a:gd name="T41" fmla="*/ 2147483647 h 799"/>
                  <a:gd name="T42" fmla="*/ 2147483647 w 989"/>
                  <a:gd name="T43" fmla="*/ 2147483647 h 799"/>
                  <a:gd name="T44" fmla="*/ 2147483647 w 989"/>
                  <a:gd name="T45" fmla="*/ 2147483647 h 799"/>
                  <a:gd name="T46" fmla="*/ 2147483647 w 989"/>
                  <a:gd name="T47" fmla="*/ 2147483647 h 799"/>
                  <a:gd name="T48" fmla="*/ 2147483647 w 989"/>
                  <a:gd name="T49" fmla="*/ 2147483647 h 799"/>
                  <a:gd name="T50" fmla="*/ 2147483647 w 989"/>
                  <a:gd name="T51" fmla="*/ 2147483647 h 799"/>
                  <a:gd name="T52" fmla="*/ 2147483647 w 989"/>
                  <a:gd name="T53" fmla="*/ 2147483647 h 799"/>
                  <a:gd name="T54" fmla="*/ 2147483647 w 989"/>
                  <a:gd name="T55" fmla="*/ 2147483647 h 799"/>
                  <a:gd name="T56" fmla="*/ 2147483647 w 989"/>
                  <a:gd name="T57" fmla="*/ 2147483647 h 799"/>
                  <a:gd name="T58" fmla="*/ 2147483647 w 989"/>
                  <a:gd name="T59" fmla="*/ 2147483647 h 799"/>
                  <a:gd name="T60" fmla="*/ 2147483647 w 989"/>
                  <a:gd name="T61" fmla="*/ 2147483647 h 799"/>
                  <a:gd name="T62" fmla="*/ 2147483647 w 989"/>
                  <a:gd name="T63" fmla="*/ 2147483647 h 799"/>
                  <a:gd name="T64" fmla="*/ 2147483647 w 989"/>
                  <a:gd name="T65" fmla="*/ 2147483647 h 799"/>
                  <a:gd name="T66" fmla="*/ 2147483647 w 989"/>
                  <a:gd name="T67" fmla="*/ 2147483647 h 799"/>
                  <a:gd name="T68" fmla="*/ 2147483647 w 989"/>
                  <a:gd name="T69" fmla="*/ 2147483647 h 799"/>
                  <a:gd name="T70" fmla="*/ 2147483647 w 989"/>
                  <a:gd name="T71" fmla="*/ 2147483647 h 799"/>
                  <a:gd name="T72" fmla="*/ 2147483647 w 989"/>
                  <a:gd name="T73" fmla="*/ 2147483647 h 799"/>
                  <a:gd name="T74" fmla="*/ 2147483647 w 989"/>
                  <a:gd name="T75" fmla="*/ 2147483647 h 799"/>
                  <a:gd name="T76" fmla="*/ 2147483647 w 989"/>
                  <a:gd name="T77" fmla="*/ 2147483647 h 799"/>
                  <a:gd name="T78" fmla="*/ 1943847652 w 989"/>
                  <a:gd name="T79" fmla="*/ 2147483647 h 799"/>
                  <a:gd name="T80" fmla="*/ 1943847652 w 989"/>
                  <a:gd name="T81" fmla="*/ 2147483647 h 799"/>
                  <a:gd name="T82" fmla="*/ 400256485 w 989"/>
                  <a:gd name="T83" fmla="*/ 2147483647 h 799"/>
                  <a:gd name="T84" fmla="*/ 2147483647 w 989"/>
                  <a:gd name="T85" fmla="*/ 2147483647 h 799"/>
                  <a:gd name="T86" fmla="*/ 2147483647 w 989"/>
                  <a:gd name="T87" fmla="*/ 2147483647 h 799"/>
                  <a:gd name="T88" fmla="*/ 2147483647 w 989"/>
                  <a:gd name="T89" fmla="*/ 2147483647 h 799"/>
                  <a:gd name="T90" fmla="*/ 2147483647 w 989"/>
                  <a:gd name="T91" fmla="*/ 2147483647 h 799"/>
                  <a:gd name="T92" fmla="*/ 2147483647 w 989"/>
                  <a:gd name="T93" fmla="*/ 2147483647 h 799"/>
                  <a:gd name="T94" fmla="*/ 2147483647 w 989"/>
                  <a:gd name="T95" fmla="*/ 2147483647 h 799"/>
                  <a:gd name="T96" fmla="*/ 2147483647 w 989"/>
                  <a:gd name="T97" fmla="*/ 2147483647 h 799"/>
                  <a:gd name="T98" fmla="*/ 2147483647 w 989"/>
                  <a:gd name="T99" fmla="*/ 2147483647 h 799"/>
                  <a:gd name="T100" fmla="*/ 2147483647 w 989"/>
                  <a:gd name="T101" fmla="*/ 2147483647 h 799"/>
                  <a:gd name="T102" fmla="*/ 2147483647 w 989"/>
                  <a:gd name="T103" fmla="*/ 2147483647 h 799"/>
                  <a:gd name="T104" fmla="*/ 2147483647 w 989"/>
                  <a:gd name="T105" fmla="*/ 2147483647 h 799"/>
                  <a:gd name="T106" fmla="*/ 2147483647 w 989"/>
                  <a:gd name="T107" fmla="*/ 2147483647 h 799"/>
                  <a:gd name="T108" fmla="*/ 2147483647 w 989"/>
                  <a:gd name="T109" fmla="*/ 2147483647 h 799"/>
                  <a:gd name="T110" fmla="*/ 2147483647 w 989"/>
                  <a:gd name="T111" fmla="*/ 2147483647 h 799"/>
                  <a:gd name="T112" fmla="*/ 2147483647 w 989"/>
                  <a:gd name="T113" fmla="*/ 421632729 h 799"/>
                  <a:gd name="T114" fmla="*/ 2147483647 w 989"/>
                  <a:gd name="T115" fmla="*/ 1626296579 h 799"/>
                  <a:gd name="T116" fmla="*/ 2147483647 w 989"/>
                  <a:gd name="T117" fmla="*/ 2147483647 h 799"/>
                  <a:gd name="T118" fmla="*/ 2147483647 w 989"/>
                  <a:gd name="T119" fmla="*/ 2147483647 h 79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89"/>
                  <a:gd name="T181" fmla="*/ 0 h 799"/>
                  <a:gd name="T182" fmla="*/ 989 w 989"/>
                  <a:gd name="T183" fmla="*/ 799 h 79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89" h="799">
                    <a:moveTo>
                      <a:pt x="623" y="74"/>
                    </a:moveTo>
                    <a:lnTo>
                      <a:pt x="630" y="74"/>
                    </a:lnTo>
                    <a:lnTo>
                      <a:pt x="623" y="74"/>
                    </a:lnTo>
                    <a:lnTo>
                      <a:pt x="623" y="88"/>
                    </a:lnTo>
                    <a:lnTo>
                      <a:pt x="630" y="108"/>
                    </a:lnTo>
                    <a:lnTo>
                      <a:pt x="643" y="122"/>
                    </a:lnTo>
                    <a:lnTo>
                      <a:pt x="650" y="122"/>
                    </a:lnTo>
                    <a:lnTo>
                      <a:pt x="657" y="115"/>
                    </a:lnTo>
                    <a:lnTo>
                      <a:pt x="664" y="115"/>
                    </a:lnTo>
                    <a:lnTo>
                      <a:pt x="670" y="108"/>
                    </a:lnTo>
                    <a:lnTo>
                      <a:pt x="677" y="115"/>
                    </a:lnTo>
                    <a:lnTo>
                      <a:pt x="684" y="108"/>
                    </a:lnTo>
                    <a:lnTo>
                      <a:pt x="691" y="102"/>
                    </a:lnTo>
                    <a:lnTo>
                      <a:pt x="697" y="95"/>
                    </a:lnTo>
                    <a:lnTo>
                      <a:pt x="704" y="102"/>
                    </a:lnTo>
                    <a:lnTo>
                      <a:pt x="704" y="95"/>
                    </a:lnTo>
                    <a:lnTo>
                      <a:pt x="718" y="88"/>
                    </a:lnTo>
                    <a:lnTo>
                      <a:pt x="718" y="81"/>
                    </a:lnTo>
                    <a:lnTo>
                      <a:pt x="724" y="74"/>
                    </a:lnTo>
                    <a:lnTo>
                      <a:pt x="731" y="81"/>
                    </a:lnTo>
                    <a:lnTo>
                      <a:pt x="718" y="88"/>
                    </a:lnTo>
                    <a:lnTo>
                      <a:pt x="718" y="95"/>
                    </a:lnTo>
                    <a:lnTo>
                      <a:pt x="718" y="102"/>
                    </a:lnTo>
                    <a:lnTo>
                      <a:pt x="718" y="115"/>
                    </a:lnTo>
                    <a:lnTo>
                      <a:pt x="724" y="115"/>
                    </a:lnTo>
                    <a:lnTo>
                      <a:pt x="711" y="135"/>
                    </a:lnTo>
                    <a:lnTo>
                      <a:pt x="684" y="149"/>
                    </a:lnTo>
                    <a:lnTo>
                      <a:pt x="677" y="142"/>
                    </a:lnTo>
                    <a:lnTo>
                      <a:pt x="670" y="142"/>
                    </a:lnTo>
                    <a:lnTo>
                      <a:pt x="664" y="149"/>
                    </a:lnTo>
                    <a:lnTo>
                      <a:pt x="664" y="169"/>
                    </a:lnTo>
                    <a:lnTo>
                      <a:pt x="670" y="190"/>
                    </a:lnTo>
                    <a:lnTo>
                      <a:pt x="691" y="217"/>
                    </a:lnTo>
                    <a:lnTo>
                      <a:pt x="731" y="237"/>
                    </a:lnTo>
                    <a:lnTo>
                      <a:pt x="772" y="257"/>
                    </a:lnTo>
                    <a:lnTo>
                      <a:pt x="792" y="257"/>
                    </a:lnTo>
                    <a:lnTo>
                      <a:pt x="792" y="251"/>
                    </a:lnTo>
                    <a:lnTo>
                      <a:pt x="799" y="257"/>
                    </a:lnTo>
                    <a:lnTo>
                      <a:pt x="806" y="251"/>
                    </a:lnTo>
                    <a:lnTo>
                      <a:pt x="813" y="244"/>
                    </a:lnTo>
                    <a:lnTo>
                      <a:pt x="819" y="244"/>
                    </a:lnTo>
                    <a:lnTo>
                      <a:pt x="833" y="230"/>
                    </a:lnTo>
                    <a:lnTo>
                      <a:pt x="840" y="223"/>
                    </a:lnTo>
                    <a:lnTo>
                      <a:pt x="853" y="223"/>
                    </a:lnTo>
                    <a:lnTo>
                      <a:pt x="860" y="210"/>
                    </a:lnTo>
                    <a:lnTo>
                      <a:pt x="853" y="203"/>
                    </a:lnTo>
                    <a:lnTo>
                      <a:pt x="853" y="196"/>
                    </a:lnTo>
                    <a:lnTo>
                      <a:pt x="867" y="190"/>
                    </a:lnTo>
                    <a:lnTo>
                      <a:pt x="880" y="196"/>
                    </a:lnTo>
                    <a:lnTo>
                      <a:pt x="887" y="203"/>
                    </a:lnTo>
                    <a:lnTo>
                      <a:pt x="894" y="210"/>
                    </a:lnTo>
                    <a:lnTo>
                      <a:pt x="901" y="217"/>
                    </a:lnTo>
                    <a:lnTo>
                      <a:pt x="921" y="210"/>
                    </a:lnTo>
                    <a:lnTo>
                      <a:pt x="921" y="217"/>
                    </a:lnTo>
                    <a:lnTo>
                      <a:pt x="928" y="223"/>
                    </a:lnTo>
                    <a:lnTo>
                      <a:pt x="934" y="223"/>
                    </a:lnTo>
                    <a:lnTo>
                      <a:pt x="941" y="223"/>
                    </a:lnTo>
                    <a:lnTo>
                      <a:pt x="948" y="230"/>
                    </a:lnTo>
                    <a:lnTo>
                      <a:pt x="962" y="230"/>
                    </a:lnTo>
                    <a:lnTo>
                      <a:pt x="968" y="223"/>
                    </a:lnTo>
                    <a:lnTo>
                      <a:pt x="968" y="230"/>
                    </a:lnTo>
                    <a:lnTo>
                      <a:pt x="968" y="237"/>
                    </a:lnTo>
                    <a:lnTo>
                      <a:pt x="962" y="251"/>
                    </a:lnTo>
                    <a:lnTo>
                      <a:pt x="968" y="251"/>
                    </a:lnTo>
                    <a:lnTo>
                      <a:pt x="962" y="257"/>
                    </a:lnTo>
                    <a:lnTo>
                      <a:pt x="968" y="257"/>
                    </a:lnTo>
                    <a:lnTo>
                      <a:pt x="982" y="257"/>
                    </a:lnTo>
                    <a:lnTo>
                      <a:pt x="989" y="264"/>
                    </a:lnTo>
                    <a:lnTo>
                      <a:pt x="982" y="271"/>
                    </a:lnTo>
                    <a:lnTo>
                      <a:pt x="982" y="264"/>
                    </a:lnTo>
                    <a:lnTo>
                      <a:pt x="968" y="278"/>
                    </a:lnTo>
                    <a:lnTo>
                      <a:pt x="968" y="291"/>
                    </a:lnTo>
                    <a:lnTo>
                      <a:pt x="968" y="298"/>
                    </a:lnTo>
                    <a:lnTo>
                      <a:pt x="968" y="305"/>
                    </a:lnTo>
                    <a:lnTo>
                      <a:pt x="968" y="312"/>
                    </a:lnTo>
                    <a:lnTo>
                      <a:pt x="975" y="312"/>
                    </a:lnTo>
                    <a:lnTo>
                      <a:pt x="968" y="318"/>
                    </a:lnTo>
                    <a:lnTo>
                      <a:pt x="975" y="332"/>
                    </a:lnTo>
                    <a:lnTo>
                      <a:pt x="962" y="332"/>
                    </a:lnTo>
                    <a:lnTo>
                      <a:pt x="962" y="359"/>
                    </a:lnTo>
                    <a:lnTo>
                      <a:pt x="948" y="359"/>
                    </a:lnTo>
                    <a:lnTo>
                      <a:pt x="934" y="359"/>
                    </a:lnTo>
                    <a:lnTo>
                      <a:pt x="928" y="359"/>
                    </a:lnTo>
                    <a:lnTo>
                      <a:pt x="921" y="372"/>
                    </a:lnTo>
                    <a:lnTo>
                      <a:pt x="921" y="386"/>
                    </a:lnTo>
                    <a:lnTo>
                      <a:pt x="914" y="400"/>
                    </a:lnTo>
                    <a:lnTo>
                      <a:pt x="914" y="413"/>
                    </a:lnTo>
                    <a:lnTo>
                      <a:pt x="921" y="420"/>
                    </a:lnTo>
                    <a:lnTo>
                      <a:pt x="928" y="420"/>
                    </a:lnTo>
                    <a:lnTo>
                      <a:pt x="934" y="420"/>
                    </a:lnTo>
                    <a:lnTo>
                      <a:pt x="928" y="427"/>
                    </a:lnTo>
                    <a:lnTo>
                      <a:pt x="914" y="427"/>
                    </a:lnTo>
                    <a:lnTo>
                      <a:pt x="907" y="440"/>
                    </a:lnTo>
                    <a:lnTo>
                      <a:pt x="907" y="447"/>
                    </a:lnTo>
                    <a:lnTo>
                      <a:pt x="907" y="454"/>
                    </a:lnTo>
                    <a:lnTo>
                      <a:pt x="901" y="454"/>
                    </a:lnTo>
                    <a:lnTo>
                      <a:pt x="901" y="461"/>
                    </a:lnTo>
                    <a:lnTo>
                      <a:pt x="894" y="461"/>
                    </a:lnTo>
                    <a:lnTo>
                      <a:pt x="880" y="467"/>
                    </a:lnTo>
                    <a:lnTo>
                      <a:pt x="880" y="474"/>
                    </a:lnTo>
                    <a:lnTo>
                      <a:pt x="880" y="467"/>
                    </a:lnTo>
                    <a:lnTo>
                      <a:pt x="874" y="474"/>
                    </a:lnTo>
                    <a:lnTo>
                      <a:pt x="880" y="474"/>
                    </a:lnTo>
                    <a:lnTo>
                      <a:pt x="874" y="481"/>
                    </a:lnTo>
                    <a:lnTo>
                      <a:pt x="867" y="494"/>
                    </a:lnTo>
                    <a:lnTo>
                      <a:pt x="860" y="494"/>
                    </a:lnTo>
                    <a:lnTo>
                      <a:pt x="860" y="501"/>
                    </a:lnTo>
                    <a:lnTo>
                      <a:pt x="846" y="515"/>
                    </a:lnTo>
                    <a:lnTo>
                      <a:pt x="846" y="521"/>
                    </a:lnTo>
                    <a:lnTo>
                      <a:pt x="846" y="528"/>
                    </a:lnTo>
                    <a:lnTo>
                      <a:pt x="840" y="528"/>
                    </a:lnTo>
                    <a:lnTo>
                      <a:pt x="840" y="535"/>
                    </a:lnTo>
                    <a:lnTo>
                      <a:pt x="840" y="542"/>
                    </a:lnTo>
                    <a:lnTo>
                      <a:pt x="833" y="555"/>
                    </a:lnTo>
                    <a:lnTo>
                      <a:pt x="833" y="562"/>
                    </a:lnTo>
                    <a:lnTo>
                      <a:pt x="833" y="569"/>
                    </a:lnTo>
                    <a:lnTo>
                      <a:pt x="833" y="576"/>
                    </a:lnTo>
                    <a:lnTo>
                      <a:pt x="833" y="589"/>
                    </a:lnTo>
                    <a:lnTo>
                      <a:pt x="826" y="603"/>
                    </a:lnTo>
                    <a:lnTo>
                      <a:pt x="833" y="610"/>
                    </a:lnTo>
                    <a:lnTo>
                      <a:pt x="833" y="616"/>
                    </a:lnTo>
                    <a:lnTo>
                      <a:pt x="826" y="616"/>
                    </a:lnTo>
                    <a:lnTo>
                      <a:pt x="826" y="603"/>
                    </a:lnTo>
                    <a:lnTo>
                      <a:pt x="819" y="616"/>
                    </a:lnTo>
                    <a:lnTo>
                      <a:pt x="826" y="616"/>
                    </a:lnTo>
                    <a:lnTo>
                      <a:pt x="826" y="623"/>
                    </a:lnTo>
                    <a:lnTo>
                      <a:pt x="819" y="623"/>
                    </a:lnTo>
                    <a:lnTo>
                      <a:pt x="819" y="630"/>
                    </a:lnTo>
                    <a:lnTo>
                      <a:pt x="813" y="630"/>
                    </a:lnTo>
                    <a:lnTo>
                      <a:pt x="813" y="643"/>
                    </a:lnTo>
                    <a:lnTo>
                      <a:pt x="813" y="650"/>
                    </a:lnTo>
                    <a:lnTo>
                      <a:pt x="813" y="657"/>
                    </a:lnTo>
                    <a:lnTo>
                      <a:pt x="806" y="664"/>
                    </a:lnTo>
                    <a:lnTo>
                      <a:pt x="799" y="671"/>
                    </a:lnTo>
                    <a:lnTo>
                      <a:pt x="792" y="671"/>
                    </a:lnTo>
                    <a:lnTo>
                      <a:pt x="792" y="677"/>
                    </a:lnTo>
                    <a:lnTo>
                      <a:pt x="799" y="677"/>
                    </a:lnTo>
                    <a:lnTo>
                      <a:pt x="799" y="684"/>
                    </a:lnTo>
                    <a:lnTo>
                      <a:pt x="792" y="684"/>
                    </a:lnTo>
                    <a:lnTo>
                      <a:pt x="792" y="691"/>
                    </a:lnTo>
                    <a:lnTo>
                      <a:pt x="785" y="684"/>
                    </a:lnTo>
                    <a:lnTo>
                      <a:pt x="779" y="677"/>
                    </a:lnTo>
                    <a:lnTo>
                      <a:pt x="779" y="684"/>
                    </a:lnTo>
                    <a:lnTo>
                      <a:pt x="779" y="691"/>
                    </a:lnTo>
                    <a:lnTo>
                      <a:pt x="785" y="691"/>
                    </a:lnTo>
                    <a:lnTo>
                      <a:pt x="772" y="698"/>
                    </a:lnTo>
                    <a:lnTo>
                      <a:pt x="765" y="698"/>
                    </a:lnTo>
                    <a:lnTo>
                      <a:pt x="758" y="698"/>
                    </a:lnTo>
                    <a:lnTo>
                      <a:pt x="765" y="704"/>
                    </a:lnTo>
                    <a:lnTo>
                      <a:pt x="765" y="711"/>
                    </a:lnTo>
                    <a:lnTo>
                      <a:pt x="758" y="718"/>
                    </a:lnTo>
                    <a:lnTo>
                      <a:pt x="752" y="718"/>
                    </a:lnTo>
                    <a:lnTo>
                      <a:pt x="752" y="725"/>
                    </a:lnTo>
                    <a:lnTo>
                      <a:pt x="745" y="718"/>
                    </a:lnTo>
                    <a:lnTo>
                      <a:pt x="752" y="725"/>
                    </a:lnTo>
                    <a:lnTo>
                      <a:pt x="745" y="725"/>
                    </a:lnTo>
                    <a:lnTo>
                      <a:pt x="731" y="725"/>
                    </a:lnTo>
                    <a:lnTo>
                      <a:pt x="724" y="725"/>
                    </a:lnTo>
                    <a:lnTo>
                      <a:pt x="718" y="731"/>
                    </a:lnTo>
                    <a:lnTo>
                      <a:pt x="724" y="731"/>
                    </a:lnTo>
                    <a:lnTo>
                      <a:pt x="711" y="745"/>
                    </a:lnTo>
                    <a:lnTo>
                      <a:pt x="704" y="738"/>
                    </a:lnTo>
                    <a:lnTo>
                      <a:pt x="704" y="745"/>
                    </a:lnTo>
                    <a:lnTo>
                      <a:pt x="697" y="759"/>
                    </a:lnTo>
                    <a:lnTo>
                      <a:pt x="691" y="759"/>
                    </a:lnTo>
                    <a:lnTo>
                      <a:pt x="684" y="772"/>
                    </a:lnTo>
                    <a:lnTo>
                      <a:pt x="677" y="772"/>
                    </a:lnTo>
                    <a:lnTo>
                      <a:pt x="670" y="792"/>
                    </a:lnTo>
                    <a:lnTo>
                      <a:pt x="657" y="799"/>
                    </a:lnTo>
                    <a:lnTo>
                      <a:pt x="643" y="799"/>
                    </a:lnTo>
                    <a:lnTo>
                      <a:pt x="636" y="792"/>
                    </a:lnTo>
                    <a:lnTo>
                      <a:pt x="636" y="786"/>
                    </a:lnTo>
                    <a:lnTo>
                      <a:pt x="623" y="779"/>
                    </a:lnTo>
                    <a:lnTo>
                      <a:pt x="630" y="779"/>
                    </a:lnTo>
                    <a:lnTo>
                      <a:pt x="623" y="779"/>
                    </a:lnTo>
                    <a:lnTo>
                      <a:pt x="616" y="772"/>
                    </a:lnTo>
                    <a:lnTo>
                      <a:pt x="616" y="759"/>
                    </a:lnTo>
                    <a:lnTo>
                      <a:pt x="609" y="752"/>
                    </a:lnTo>
                    <a:lnTo>
                      <a:pt x="603" y="752"/>
                    </a:lnTo>
                    <a:lnTo>
                      <a:pt x="596" y="745"/>
                    </a:lnTo>
                    <a:lnTo>
                      <a:pt x="589" y="752"/>
                    </a:lnTo>
                    <a:lnTo>
                      <a:pt x="582" y="752"/>
                    </a:lnTo>
                    <a:lnTo>
                      <a:pt x="582" y="738"/>
                    </a:lnTo>
                    <a:lnTo>
                      <a:pt x="589" y="738"/>
                    </a:lnTo>
                    <a:lnTo>
                      <a:pt x="589" y="725"/>
                    </a:lnTo>
                    <a:lnTo>
                      <a:pt x="575" y="711"/>
                    </a:lnTo>
                    <a:lnTo>
                      <a:pt x="555" y="698"/>
                    </a:lnTo>
                    <a:lnTo>
                      <a:pt x="548" y="698"/>
                    </a:lnTo>
                    <a:lnTo>
                      <a:pt x="535" y="698"/>
                    </a:lnTo>
                    <a:lnTo>
                      <a:pt x="515" y="704"/>
                    </a:lnTo>
                    <a:lnTo>
                      <a:pt x="515" y="711"/>
                    </a:lnTo>
                    <a:lnTo>
                      <a:pt x="515" y="704"/>
                    </a:lnTo>
                    <a:lnTo>
                      <a:pt x="487" y="698"/>
                    </a:lnTo>
                    <a:lnTo>
                      <a:pt x="481" y="704"/>
                    </a:lnTo>
                    <a:lnTo>
                      <a:pt x="454" y="698"/>
                    </a:lnTo>
                    <a:lnTo>
                      <a:pt x="447" y="704"/>
                    </a:lnTo>
                    <a:lnTo>
                      <a:pt x="440" y="711"/>
                    </a:lnTo>
                    <a:lnTo>
                      <a:pt x="426" y="704"/>
                    </a:lnTo>
                    <a:lnTo>
                      <a:pt x="420" y="698"/>
                    </a:lnTo>
                    <a:lnTo>
                      <a:pt x="406" y="704"/>
                    </a:lnTo>
                    <a:lnTo>
                      <a:pt x="386" y="684"/>
                    </a:lnTo>
                    <a:lnTo>
                      <a:pt x="372" y="671"/>
                    </a:lnTo>
                    <a:lnTo>
                      <a:pt x="359" y="657"/>
                    </a:lnTo>
                    <a:lnTo>
                      <a:pt x="359" y="650"/>
                    </a:lnTo>
                    <a:lnTo>
                      <a:pt x="366" y="616"/>
                    </a:lnTo>
                    <a:lnTo>
                      <a:pt x="338" y="582"/>
                    </a:lnTo>
                    <a:lnTo>
                      <a:pt x="345" y="576"/>
                    </a:lnTo>
                    <a:lnTo>
                      <a:pt x="352" y="562"/>
                    </a:lnTo>
                    <a:lnTo>
                      <a:pt x="359" y="555"/>
                    </a:lnTo>
                    <a:lnTo>
                      <a:pt x="359" y="549"/>
                    </a:lnTo>
                    <a:lnTo>
                      <a:pt x="359" y="535"/>
                    </a:lnTo>
                    <a:lnTo>
                      <a:pt x="345" y="521"/>
                    </a:lnTo>
                    <a:lnTo>
                      <a:pt x="332" y="515"/>
                    </a:lnTo>
                    <a:lnTo>
                      <a:pt x="325" y="515"/>
                    </a:lnTo>
                    <a:lnTo>
                      <a:pt x="311" y="501"/>
                    </a:lnTo>
                    <a:lnTo>
                      <a:pt x="305" y="501"/>
                    </a:lnTo>
                    <a:lnTo>
                      <a:pt x="305" y="494"/>
                    </a:lnTo>
                    <a:lnTo>
                      <a:pt x="284" y="488"/>
                    </a:lnTo>
                    <a:lnTo>
                      <a:pt x="264" y="481"/>
                    </a:lnTo>
                    <a:lnTo>
                      <a:pt x="257" y="488"/>
                    </a:lnTo>
                    <a:lnTo>
                      <a:pt x="264" y="481"/>
                    </a:lnTo>
                    <a:lnTo>
                      <a:pt x="257" y="481"/>
                    </a:lnTo>
                    <a:lnTo>
                      <a:pt x="250" y="481"/>
                    </a:lnTo>
                    <a:lnTo>
                      <a:pt x="250" y="488"/>
                    </a:lnTo>
                    <a:lnTo>
                      <a:pt x="250" y="494"/>
                    </a:lnTo>
                    <a:lnTo>
                      <a:pt x="250" y="501"/>
                    </a:lnTo>
                    <a:lnTo>
                      <a:pt x="244" y="501"/>
                    </a:lnTo>
                    <a:lnTo>
                      <a:pt x="250" y="508"/>
                    </a:lnTo>
                    <a:lnTo>
                      <a:pt x="244" y="508"/>
                    </a:lnTo>
                    <a:lnTo>
                      <a:pt x="230" y="501"/>
                    </a:lnTo>
                    <a:lnTo>
                      <a:pt x="223" y="508"/>
                    </a:lnTo>
                    <a:lnTo>
                      <a:pt x="216" y="521"/>
                    </a:lnTo>
                    <a:lnTo>
                      <a:pt x="216" y="528"/>
                    </a:lnTo>
                    <a:lnTo>
                      <a:pt x="203" y="521"/>
                    </a:lnTo>
                    <a:lnTo>
                      <a:pt x="203" y="528"/>
                    </a:lnTo>
                    <a:lnTo>
                      <a:pt x="189" y="528"/>
                    </a:lnTo>
                    <a:lnTo>
                      <a:pt x="183" y="535"/>
                    </a:lnTo>
                    <a:lnTo>
                      <a:pt x="176" y="535"/>
                    </a:lnTo>
                    <a:lnTo>
                      <a:pt x="176" y="549"/>
                    </a:lnTo>
                    <a:lnTo>
                      <a:pt x="183" y="549"/>
                    </a:lnTo>
                    <a:lnTo>
                      <a:pt x="169" y="555"/>
                    </a:lnTo>
                    <a:lnTo>
                      <a:pt x="169" y="562"/>
                    </a:lnTo>
                    <a:lnTo>
                      <a:pt x="176" y="576"/>
                    </a:lnTo>
                    <a:lnTo>
                      <a:pt x="169" y="576"/>
                    </a:lnTo>
                    <a:lnTo>
                      <a:pt x="169" y="582"/>
                    </a:lnTo>
                    <a:lnTo>
                      <a:pt x="162" y="589"/>
                    </a:lnTo>
                    <a:lnTo>
                      <a:pt x="162" y="596"/>
                    </a:lnTo>
                    <a:lnTo>
                      <a:pt x="162" y="610"/>
                    </a:lnTo>
                    <a:lnTo>
                      <a:pt x="162" y="616"/>
                    </a:lnTo>
                    <a:lnTo>
                      <a:pt x="142" y="610"/>
                    </a:lnTo>
                    <a:lnTo>
                      <a:pt x="142" y="603"/>
                    </a:lnTo>
                    <a:lnTo>
                      <a:pt x="135" y="596"/>
                    </a:lnTo>
                    <a:lnTo>
                      <a:pt x="122" y="603"/>
                    </a:lnTo>
                    <a:lnTo>
                      <a:pt x="122" y="596"/>
                    </a:lnTo>
                    <a:lnTo>
                      <a:pt x="122" y="589"/>
                    </a:lnTo>
                    <a:lnTo>
                      <a:pt x="122" y="576"/>
                    </a:lnTo>
                    <a:lnTo>
                      <a:pt x="115" y="576"/>
                    </a:lnTo>
                    <a:lnTo>
                      <a:pt x="108" y="576"/>
                    </a:lnTo>
                    <a:lnTo>
                      <a:pt x="101" y="569"/>
                    </a:lnTo>
                    <a:lnTo>
                      <a:pt x="108" y="562"/>
                    </a:lnTo>
                    <a:lnTo>
                      <a:pt x="101" y="562"/>
                    </a:lnTo>
                    <a:lnTo>
                      <a:pt x="101" y="555"/>
                    </a:lnTo>
                    <a:lnTo>
                      <a:pt x="108" y="555"/>
                    </a:lnTo>
                    <a:lnTo>
                      <a:pt x="115" y="555"/>
                    </a:lnTo>
                    <a:lnTo>
                      <a:pt x="122" y="549"/>
                    </a:lnTo>
                    <a:lnTo>
                      <a:pt x="108" y="549"/>
                    </a:lnTo>
                    <a:lnTo>
                      <a:pt x="108" y="542"/>
                    </a:lnTo>
                    <a:lnTo>
                      <a:pt x="95" y="528"/>
                    </a:lnTo>
                    <a:lnTo>
                      <a:pt x="81" y="535"/>
                    </a:lnTo>
                    <a:lnTo>
                      <a:pt x="88" y="535"/>
                    </a:lnTo>
                    <a:lnTo>
                      <a:pt x="81" y="542"/>
                    </a:lnTo>
                    <a:lnTo>
                      <a:pt x="74" y="535"/>
                    </a:lnTo>
                    <a:lnTo>
                      <a:pt x="74" y="542"/>
                    </a:lnTo>
                    <a:lnTo>
                      <a:pt x="67" y="542"/>
                    </a:lnTo>
                    <a:lnTo>
                      <a:pt x="67" y="528"/>
                    </a:lnTo>
                    <a:lnTo>
                      <a:pt x="54" y="528"/>
                    </a:lnTo>
                    <a:lnTo>
                      <a:pt x="54" y="542"/>
                    </a:lnTo>
                    <a:lnTo>
                      <a:pt x="40" y="549"/>
                    </a:lnTo>
                    <a:lnTo>
                      <a:pt x="40" y="535"/>
                    </a:lnTo>
                    <a:lnTo>
                      <a:pt x="34" y="535"/>
                    </a:lnTo>
                    <a:lnTo>
                      <a:pt x="27" y="528"/>
                    </a:lnTo>
                    <a:lnTo>
                      <a:pt x="27" y="535"/>
                    </a:lnTo>
                    <a:lnTo>
                      <a:pt x="20" y="535"/>
                    </a:lnTo>
                    <a:lnTo>
                      <a:pt x="20" y="528"/>
                    </a:lnTo>
                    <a:lnTo>
                      <a:pt x="34" y="528"/>
                    </a:lnTo>
                    <a:lnTo>
                      <a:pt x="40" y="521"/>
                    </a:lnTo>
                    <a:lnTo>
                      <a:pt x="34" y="521"/>
                    </a:lnTo>
                    <a:lnTo>
                      <a:pt x="27" y="521"/>
                    </a:lnTo>
                    <a:lnTo>
                      <a:pt x="20" y="508"/>
                    </a:lnTo>
                    <a:lnTo>
                      <a:pt x="13" y="515"/>
                    </a:lnTo>
                    <a:lnTo>
                      <a:pt x="7" y="508"/>
                    </a:lnTo>
                    <a:lnTo>
                      <a:pt x="7" y="501"/>
                    </a:lnTo>
                    <a:lnTo>
                      <a:pt x="0" y="501"/>
                    </a:lnTo>
                    <a:lnTo>
                      <a:pt x="7" y="488"/>
                    </a:lnTo>
                    <a:lnTo>
                      <a:pt x="0" y="481"/>
                    </a:lnTo>
                    <a:lnTo>
                      <a:pt x="0" y="467"/>
                    </a:lnTo>
                    <a:lnTo>
                      <a:pt x="7" y="467"/>
                    </a:lnTo>
                    <a:lnTo>
                      <a:pt x="7" y="454"/>
                    </a:lnTo>
                    <a:lnTo>
                      <a:pt x="13" y="447"/>
                    </a:lnTo>
                    <a:lnTo>
                      <a:pt x="27" y="440"/>
                    </a:lnTo>
                    <a:lnTo>
                      <a:pt x="40" y="440"/>
                    </a:lnTo>
                    <a:lnTo>
                      <a:pt x="40" y="433"/>
                    </a:lnTo>
                    <a:lnTo>
                      <a:pt x="54" y="427"/>
                    </a:lnTo>
                    <a:lnTo>
                      <a:pt x="61" y="420"/>
                    </a:lnTo>
                    <a:lnTo>
                      <a:pt x="61" y="413"/>
                    </a:lnTo>
                    <a:lnTo>
                      <a:pt x="74" y="406"/>
                    </a:lnTo>
                    <a:lnTo>
                      <a:pt x="95" y="393"/>
                    </a:lnTo>
                    <a:lnTo>
                      <a:pt x="108" y="379"/>
                    </a:lnTo>
                    <a:lnTo>
                      <a:pt x="108" y="372"/>
                    </a:lnTo>
                    <a:lnTo>
                      <a:pt x="115" y="372"/>
                    </a:lnTo>
                    <a:lnTo>
                      <a:pt x="122" y="372"/>
                    </a:lnTo>
                    <a:lnTo>
                      <a:pt x="128" y="359"/>
                    </a:lnTo>
                    <a:lnTo>
                      <a:pt x="135" y="345"/>
                    </a:lnTo>
                    <a:lnTo>
                      <a:pt x="142" y="345"/>
                    </a:lnTo>
                    <a:lnTo>
                      <a:pt x="149" y="332"/>
                    </a:lnTo>
                    <a:lnTo>
                      <a:pt x="162" y="339"/>
                    </a:lnTo>
                    <a:lnTo>
                      <a:pt x="176" y="339"/>
                    </a:lnTo>
                    <a:lnTo>
                      <a:pt x="203" y="312"/>
                    </a:lnTo>
                    <a:lnTo>
                      <a:pt x="210" y="298"/>
                    </a:lnTo>
                    <a:lnTo>
                      <a:pt x="230" y="284"/>
                    </a:lnTo>
                    <a:lnTo>
                      <a:pt x="230" y="271"/>
                    </a:lnTo>
                    <a:lnTo>
                      <a:pt x="230" y="264"/>
                    </a:lnTo>
                    <a:lnTo>
                      <a:pt x="230" y="271"/>
                    </a:lnTo>
                    <a:lnTo>
                      <a:pt x="237" y="271"/>
                    </a:lnTo>
                    <a:lnTo>
                      <a:pt x="244" y="257"/>
                    </a:lnTo>
                    <a:lnTo>
                      <a:pt x="244" y="264"/>
                    </a:lnTo>
                    <a:lnTo>
                      <a:pt x="250" y="257"/>
                    </a:lnTo>
                    <a:lnTo>
                      <a:pt x="264" y="251"/>
                    </a:lnTo>
                    <a:lnTo>
                      <a:pt x="271" y="223"/>
                    </a:lnTo>
                    <a:lnTo>
                      <a:pt x="277" y="217"/>
                    </a:lnTo>
                    <a:lnTo>
                      <a:pt x="284" y="217"/>
                    </a:lnTo>
                    <a:lnTo>
                      <a:pt x="284" y="223"/>
                    </a:lnTo>
                    <a:lnTo>
                      <a:pt x="291" y="223"/>
                    </a:lnTo>
                    <a:lnTo>
                      <a:pt x="291" y="217"/>
                    </a:lnTo>
                    <a:lnTo>
                      <a:pt x="284" y="217"/>
                    </a:lnTo>
                    <a:lnTo>
                      <a:pt x="291" y="203"/>
                    </a:lnTo>
                    <a:lnTo>
                      <a:pt x="298" y="203"/>
                    </a:lnTo>
                    <a:lnTo>
                      <a:pt x="305" y="190"/>
                    </a:lnTo>
                    <a:lnTo>
                      <a:pt x="318" y="183"/>
                    </a:lnTo>
                    <a:lnTo>
                      <a:pt x="325" y="183"/>
                    </a:lnTo>
                    <a:lnTo>
                      <a:pt x="332" y="176"/>
                    </a:lnTo>
                    <a:lnTo>
                      <a:pt x="338" y="176"/>
                    </a:lnTo>
                    <a:lnTo>
                      <a:pt x="352" y="169"/>
                    </a:lnTo>
                    <a:lnTo>
                      <a:pt x="352" y="163"/>
                    </a:lnTo>
                    <a:lnTo>
                      <a:pt x="359" y="163"/>
                    </a:lnTo>
                    <a:lnTo>
                      <a:pt x="359" y="149"/>
                    </a:lnTo>
                    <a:lnTo>
                      <a:pt x="359" y="142"/>
                    </a:lnTo>
                    <a:lnTo>
                      <a:pt x="366" y="149"/>
                    </a:lnTo>
                    <a:lnTo>
                      <a:pt x="372" y="142"/>
                    </a:lnTo>
                    <a:lnTo>
                      <a:pt x="379" y="149"/>
                    </a:lnTo>
                    <a:lnTo>
                      <a:pt x="386" y="149"/>
                    </a:lnTo>
                    <a:lnTo>
                      <a:pt x="379" y="142"/>
                    </a:lnTo>
                    <a:lnTo>
                      <a:pt x="379" y="135"/>
                    </a:lnTo>
                    <a:lnTo>
                      <a:pt x="393" y="142"/>
                    </a:lnTo>
                    <a:lnTo>
                      <a:pt x="399" y="142"/>
                    </a:lnTo>
                    <a:lnTo>
                      <a:pt x="399" y="135"/>
                    </a:lnTo>
                    <a:lnTo>
                      <a:pt x="399" y="142"/>
                    </a:lnTo>
                    <a:lnTo>
                      <a:pt x="413" y="129"/>
                    </a:lnTo>
                    <a:lnTo>
                      <a:pt x="420" y="135"/>
                    </a:lnTo>
                    <a:lnTo>
                      <a:pt x="426" y="122"/>
                    </a:lnTo>
                    <a:lnTo>
                      <a:pt x="447" y="115"/>
                    </a:lnTo>
                    <a:lnTo>
                      <a:pt x="454" y="95"/>
                    </a:lnTo>
                    <a:lnTo>
                      <a:pt x="467" y="88"/>
                    </a:lnTo>
                    <a:lnTo>
                      <a:pt x="474" y="95"/>
                    </a:lnTo>
                    <a:lnTo>
                      <a:pt x="481" y="88"/>
                    </a:lnTo>
                    <a:lnTo>
                      <a:pt x="481" y="81"/>
                    </a:lnTo>
                    <a:lnTo>
                      <a:pt x="487" y="88"/>
                    </a:lnTo>
                    <a:lnTo>
                      <a:pt x="494" y="81"/>
                    </a:lnTo>
                    <a:lnTo>
                      <a:pt x="501" y="68"/>
                    </a:lnTo>
                    <a:lnTo>
                      <a:pt x="508" y="61"/>
                    </a:lnTo>
                    <a:lnTo>
                      <a:pt x="508" y="68"/>
                    </a:lnTo>
                    <a:lnTo>
                      <a:pt x="521" y="68"/>
                    </a:lnTo>
                    <a:lnTo>
                      <a:pt x="521" y="74"/>
                    </a:lnTo>
                    <a:lnTo>
                      <a:pt x="535" y="74"/>
                    </a:lnTo>
                    <a:lnTo>
                      <a:pt x="542" y="74"/>
                    </a:lnTo>
                    <a:lnTo>
                      <a:pt x="542" y="61"/>
                    </a:lnTo>
                    <a:lnTo>
                      <a:pt x="548" y="54"/>
                    </a:lnTo>
                    <a:lnTo>
                      <a:pt x="575" y="41"/>
                    </a:lnTo>
                    <a:lnTo>
                      <a:pt x="582" y="41"/>
                    </a:lnTo>
                    <a:lnTo>
                      <a:pt x="575" y="41"/>
                    </a:lnTo>
                    <a:lnTo>
                      <a:pt x="575" y="47"/>
                    </a:lnTo>
                    <a:lnTo>
                      <a:pt x="582" y="34"/>
                    </a:lnTo>
                    <a:lnTo>
                      <a:pt x="582" y="47"/>
                    </a:lnTo>
                    <a:lnTo>
                      <a:pt x="603" y="41"/>
                    </a:lnTo>
                    <a:lnTo>
                      <a:pt x="596" y="54"/>
                    </a:lnTo>
                    <a:lnTo>
                      <a:pt x="603" y="54"/>
                    </a:lnTo>
                    <a:lnTo>
                      <a:pt x="609" y="54"/>
                    </a:lnTo>
                    <a:lnTo>
                      <a:pt x="623" y="47"/>
                    </a:lnTo>
                    <a:lnTo>
                      <a:pt x="630" y="34"/>
                    </a:lnTo>
                    <a:lnTo>
                      <a:pt x="636" y="34"/>
                    </a:lnTo>
                    <a:lnTo>
                      <a:pt x="630" y="41"/>
                    </a:lnTo>
                    <a:lnTo>
                      <a:pt x="636" y="41"/>
                    </a:lnTo>
                    <a:lnTo>
                      <a:pt x="643" y="41"/>
                    </a:lnTo>
                    <a:lnTo>
                      <a:pt x="650" y="41"/>
                    </a:lnTo>
                    <a:lnTo>
                      <a:pt x="650" y="34"/>
                    </a:lnTo>
                    <a:lnTo>
                      <a:pt x="657" y="41"/>
                    </a:lnTo>
                    <a:lnTo>
                      <a:pt x="677" y="13"/>
                    </a:lnTo>
                    <a:lnTo>
                      <a:pt x="704" y="0"/>
                    </a:lnTo>
                    <a:lnTo>
                      <a:pt x="704" y="7"/>
                    </a:lnTo>
                    <a:lnTo>
                      <a:pt x="697" y="13"/>
                    </a:lnTo>
                    <a:lnTo>
                      <a:pt x="704" y="13"/>
                    </a:lnTo>
                    <a:lnTo>
                      <a:pt x="718" y="7"/>
                    </a:lnTo>
                    <a:lnTo>
                      <a:pt x="738" y="0"/>
                    </a:lnTo>
                    <a:lnTo>
                      <a:pt x="731" y="7"/>
                    </a:lnTo>
                    <a:lnTo>
                      <a:pt x="724" y="20"/>
                    </a:lnTo>
                    <a:lnTo>
                      <a:pt x="718" y="27"/>
                    </a:lnTo>
                    <a:lnTo>
                      <a:pt x="711" y="20"/>
                    </a:lnTo>
                    <a:lnTo>
                      <a:pt x="711" y="27"/>
                    </a:lnTo>
                    <a:lnTo>
                      <a:pt x="704" y="27"/>
                    </a:lnTo>
                    <a:lnTo>
                      <a:pt x="711" y="27"/>
                    </a:lnTo>
                    <a:lnTo>
                      <a:pt x="704" y="27"/>
                    </a:lnTo>
                    <a:lnTo>
                      <a:pt x="684" y="47"/>
                    </a:lnTo>
                    <a:lnTo>
                      <a:pt x="677" y="47"/>
                    </a:lnTo>
                    <a:lnTo>
                      <a:pt x="670" y="41"/>
                    </a:lnTo>
                    <a:lnTo>
                      <a:pt x="664" y="41"/>
                    </a:lnTo>
                    <a:lnTo>
                      <a:pt x="664" y="54"/>
                    </a:lnTo>
                    <a:lnTo>
                      <a:pt x="650" y="61"/>
                    </a:lnTo>
                    <a:lnTo>
                      <a:pt x="650" y="74"/>
                    </a:lnTo>
                    <a:lnTo>
                      <a:pt x="643" y="68"/>
                    </a:lnTo>
                    <a:lnTo>
                      <a:pt x="636" y="68"/>
                    </a:lnTo>
                    <a:lnTo>
                      <a:pt x="630" y="61"/>
                    </a:lnTo>
                    <a:lnTo>
                      <a:pt x="623" y="68"/>
                    </a:lnTo>
                    <a:lnTo>
                      <a:pt x="623" y="74"/>
                    </a:lnTo>
                    <a:close/>
                  </a:path>
                </a:pathLst>
              </a:custGeom>
              <a:solidFill>
                <a:srgbClr val="001F5A"/>
              </a:solidFill>
              <a:ln w="0">
                <a:solidFill>
                  <a:srgbClr val="7F7F7F"/>
                </a:solidFill>
                <a:prstDash val="solid"/>
                <a:round/>
                <a:headEnd/>
                <a:tailEnd/>
              </a:ln>
            </p:spPr>
            <p:txBody>
              <a:bodyPr lIns="100796" tIns="50398" rIns="100796" bIns="50398"/>
              <a:lstStyle/>
              <a:p>
                <a:endParaRPr lang="es-ES" sz="2004" dirty="0"/>
              </a:p>
            </p:txBody>
          </p:sp>
          <p:sp>
            <p:nvSpPr>
              <p:cNvPr id="8221" name="Freeform 175">
                <a:extLst>
                  <a:ext uri="{FF2B5EF4-FFF2-40B4-BE49-F238E27FC236}">
                    <a16:creationId xmlns:a16="http://schemas.microsoft.com/office/drawing/2014/main" id="{76A3DA63-DDF8-DCB8-1BC2-A3BC54552193}"/>
                  </a:ext>
                </a:extLst>
              </p:cNvPr>
              <p:cNvSpPr>
                <a:spLocks/>
              </p:cNvSpPr>
              <p:nvPr/>
            </p:nvSpPr>
            <p:spPr bwMode="auto">
              <a:xfrm>
                <a:off x="4586885" y="1861516"/>
                <a:ext cx="189575" cy="121159"/>
              </a:xfrm>
              <a:custGeom>
                <a:avLst/>
                <a:gdLst>
                  <a:gd name="T0" fmla="*/ 170657 w 481"/>
                  <a:gd name="T1" fmla="*/ 83421 h 305"/>
                  <a:gd name="T2" fmla="*/ 170657 w 481"/>
                  <a:gd name="T3" fmla="*/ 83421 h 305"/>
                  <a:gd name="T4" fmla="*/ 181298 w 481"/>
                  <a:gd name="T5" fmla="*/ 91763 h 305"/>
                  <a:gd name="T6" fmla="*/ 184057 w 481"/>
                  <a:gd name="T7" fmla="*/ 102489 h 305"/>
                  <a:gd name="T8" fmla="*/ 181298 w 481"/>
                  <a:gd name="T9" fmla="*/ 113214 h 305"/>
                  <a:gd name="T10" fmla="*/ 170657 w 481"/>
                  <a:gd name="T11" fmla="*/ 121159 h 305"/>
                  <a:gd name="T12" fmla="*/ 154892 w 481"/>
                  <a:gd name="T13" fmla="*/ 115995 h 305"/>
                  <a:gd name="T14" fmla="*/ 149374 w 481"/>
                  <a:gd name="T15" fmla="*/ 115995 h 305"/>
                  <a:gd name="T16" fmla="*/ 138733 w 481"/>
                  <a:gd name="T17" fmla="*/ 107653 h 305"/>
                  <a:gd name="T18" fmla="*/ 128091 w 481"/>
                  <a:gd name="T19" fmla="*/ 102489 h 305"/>
                  <a:gd name="T20" fmla="*/ 122573 w 481"/>
                  <a:gd name="T21" fmla="*/ 99708 h 305"/>
                  <a:gd name="T22" fmla="*/ 104050 w 481"/>
                  <a:gd name="T23" fmla="*/ 88982 h 305"/>
                  <a:gd name="T24" fmla="*/ 80008 w 481"/>
                  <a:gd name="T25" fmla="*/ 78257 h 305"/>
                  <a:gd name="T26" fmla="*/ 66607 w 481"/>
                  <a:gd name="T27" fmla="*/ 75476 h 305"/>
                  <a:gd name="T28" fmla="*/ 55966 w 481"/>
                  <a:gd name="T29" fmla="*/ 72695 h 305"/>
                  <a:gd name="T30" fmla="*/ 45325 w 481"/>
                  <a:gd name="T31" fmla="*/ 75476 h 305"/>
                  <a:gd name="T32" fmla="*/ 37442 w 481"/>
                  <a:gd name="T33" fmla="*/ 81037 h 305"/>
                  <a:gd name="T34" fmla="*/ 24042 w 481"/>
                  <a:gd name="T35" fmla="*/ 81037 h 305"/>
                  <a:gd name="T36" fmla="*/ 13400 w 481"/>
                  <a:gd name="T37" fmla="*/ 75476 h 305"/>
                  <a:gd name="T38" fmla="*/ 15765 w 481"/>
                  <a:gd name="T39" fmla="*/ 61970 h 305"/>
                  <a:gd name="T40" fmla="*/ 13400 w 481"/>
                  <a:gd name="T41" fmla="*/ 51244 h 305"/>
                  <a:gd name="T42" fmla="*/ 5124 w 481"/>
                  <a:gd name="T43" fmla="*/ 48464 h 305"/>
                  <a:gd name="T44" fmla="*/ 0 w 481"/>
                  <a:gd name="T45" fmla="*/ 46080 h 305"/>
                  <a:gd name="T46" fmla="*/ 2759 w 481"/>
                  <a:gd name="T47" fmla="*/ 32574 h 305"/>
                  <a:gd name="T48" fmla="*/ 13400 w 481"/>
                  <a:gd name="T49" fmla="*/ 24232 h 305"/>
                  <a:gd name="T50" fmla="*/ 26407 w 481"/>
                  <a:gd name="T51" fmla="*/ 21848 h 305"/>
                  <a:gd name="T52" fmla="*/ 34683 w 481"/>
                  <a:gd name="T53" fmla="*/ 19068 h 305"/>
                  <a:gd name="T54" fmla="*/ 39807 w 481"/>
                  <a:gd name="T55" fmla="*/ 24232 h 305"/>
                  <a:gd name="T56" fmla="*/ 42566 w 481"/>
                  <a:gd name="T57" fmla="*/ 19068 h 305"/>
                  <a:gd name="T58" fmla="*/ 48083 w 481"/>
                  <a:gd name="T59" fmla="*/ 19068 h 305"/>
                  <a:gd name="T60" fmla="*/ 66607 w 481"/>
                  <a:gd name="T61" fmla="*/ 16287 h 305"/>
                  <a:gd name="T62" fmla="*/ 77249 w 481"/>
                  <a:gd name="T63" fmla="*/ 13506 h 305"/>
                  <a:gd name="T64" fmla="*/ 90649 w 481"/>
                  <a:gd name="T65" fmla="*/ 13506 h 305"/>
                  <a:gd name="T66" fmla="*/ 96167 w 481"/>
                  <a:gd name="T67" fmla="*/ 10726 h 305"/>
                  <a:gd name="T68" fmla="*/ 98532 w 481"/>
                  <a:gd name="T69" fmla="*/ 2781 h 305"/>
                  <a:gd name="T70" fmla="*/ 101291 w 481"/>
                  <a:gd name="T71" fmla="*/ 2781 h 305"/>
                  <a:gd name="T72" fmla="*/ 101291 w 481"/>
                  <a:gd name="T73" fmla="*/ 8342 h 305"/>
                  <a:gd name="T74" fmla="*/ 106808 w 481"/>
                  <a:gd name="T75" fmla="*/ 19068 h 305"/>
                  <a:gd name="T76" fmla="*/ 114691 w 481"/>
                  <a:gd name="T77" fmla="*/ 10726 h 305"/>
                  <a:gd name="T78" fmla="*/ 117450 w 481"/>
                  <a:gd name="T79" fmla="*/ 24232 h 305"/>
                  <a:gd name="T80" fmla="*/ 117450 w 481"/>
                  <a:gd name="T81" fmla="*/ 21848 h 305"/>
                  <a:gd name="T82" fmla="*/ 117450 w 481"/>
                  <a:gd name="T83" fmla="*/ 13506 h 305"/>
                  <a:gd name="T84" fmla="*/ 120209 w 481"/>
                  <a:gd name="T85" fmla="*/ 8342 h 305"/>
                  <a:gd name="T86" fmla="*/ 125332 w 481"/>
                  <a:gd name="T87" fmla="*/ 10726 h 305"/>
                  <a:gd name="T88" fmla="*/ 128091 w 481"/>
                  <a:gd name="T89" fmla="*/ 19068 h 305"/>
                  <a:gd name="T90" fmla="*/ 130850 w 481"/>
                  <a:gd name="T91" fmla="*/ 21848 h 305"/>
                  <a:gd name="T92" fmla="*/ 135974 w 481"/>
                  <a:gd name="T93" fmla="*/ 21848 h 305"/>
                  <a:gd name="T94" fmla="*/ 138733 w 481"/>
                  <a:gd name="T95" fmla="*/ 27012 h 305"/>
                  <a:gd name="T96" fmla="*/ 138733 w 481"/>
                  <a:gd name="T97" fmla="*/ 32574 h 305"/>
                  <a:gd name="T98" fmla="*/ 141492 w 481"/>
                  <a:gd name="T99" fmla="*/ 32574 h 305"/>
                  <a:gd name="T100" fmla="*/ 144250 w 481"/>
                  <a:gd name="T101" fmla="*/ 34957 h 305"/>
                  <a:gd name="T102" fmla="*/ 157257 w 481"/>
                  <a:gd name="T103" fmla="*/ 34957 h 305"/>
                  <a:gd name="T104" fmla="*/ 160015 w 481"/>
                  <a:gd name="T105" fmla="*/ 40519 h 305"/>
                  <a:gd name="T106" fmla="*/ 162774 w 481"/>
                  <a:gd name="T107" fmla="*/ 46080 h 305"/>
                  <a:gd name="T108" fmla="*/ 165533 w 481"/>
                  <a:gd name="T109" fmla="*/ 54025 h 305"/>
                  <a:gd name="T110" fmla="*/ 165533 w 481"/>
                  <a:gd name="T111" fmla="*/ 56806 h 305"/>
                  <a:gd name="T112" fmla="*/ 170657 w 481"/>
                  <a:gd name="T113" fmla="*/ 59189 h 305"/>
                  <a:gd name="T114" fmla="*/ 173416 w 481"/>
                  <a:gd name="T115" fmla="*/ 67531 h 305"/>
                  <a:gd name="T116" fmla="*/ 178934 w 481"/>
                  <a:gd name="T117" fmla="*/ 81037 h 305"/>
                  <a:gd name="T118" fmla="*/ 184057 w 481"/>
                  <a:gd name="T119" fmla="*/ 88982 h 305"/>
                  <a:gd name="T120" fmla="*/ 184057 w 481"/>
                  <a:gd name="T121" fmla="*/ 88982 h 305"/>
                  <a:gd name="T122" fmla="*/ 178934 w 481"/>
                  <a:gd name="T123" fmla="*/ 83421 h 30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81"/>
                  <a:gd name="T187" fmla="*/ 0 h 305"/>
                  <a:gd name="T188" fmla="*/ 481 w 481"/>
                  <a:gd name="T189" fmla="*/ 305 h 30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81" h="305">
                    <a:moveTo>
                      <a:pt x="454" y="210"/>
                    </a:moveTo>
                    <a:lnTo>
                      <a:pt x="447" y="210"/>
                    </a:lnTo>
                    <a:lnTo>
                      <a:pt x="433" y="204"/>
                    </a:lnTo>
                    <a:lnTo>
                      <a:pt x="433" y="210"/>
                    </a:lnTo>
                    <a:lnTo>
                      <a:pt x="426" y="210"/>
                    </a:lnTo>
                    <a:lnTo>
                      <a:pt x="420" y="204"/>
                    </a:lnTo>
                    <a:lnTo>
                      <a:pt x="420" y="210"/>
                    </a:lnTo>
                    <a:lnTo>
                      <a:pt x="433" y="210"/>
                    </a:lnTo>
                    <a:lnTo>
                      <a:pt x="433" y="217"/>
                    </a:lnTo>
                    <a:lnTo>
                      <a:pt x="454" y="224"/>
                    </a:lnTo>
                    <a:lnTo>
                      <a:pt x="454" y="231"/>
                    </a:lnTo>
                    <a:lnTo>
                      <a:pt x="460" y="231"/>
                    </a:lnTo>
                    <a:lnTo>
                      <a:pt x="467" y="237"/>
                    </a:lnTo>
                    <a:lnTo>
                      <a:pt x="454" y="244"/>
                    </a:lnTo>
                    <a:lnTo>
                      <a:pt x="460" y="244"/>
                    </a:lnTo>
                    <a:lnTo>
                      <a:pt x="467" y="258"/>
                    </a:lnTo>
                    <a:lnTo>
                      <a:pt x="467" y="265"/>
                    </a:lnTo>
                    <a:lnTo>
                      <a:pt x="460" y="265"/>
                    </a:lnTo>
                    <a:lnTo>
                      <a:pt x="460" y="278"/>
                    </a:lnTo>
                    <a:lnTo>
                      <a:pt x="460" y="285"/>
                    </a:lnTo>
                    <a:lnTo>
                      <a:pt x="454" y="278"/>
                    </a:lnTo>
                    <a:lnTo>
                      <a:pt x="460" y="285"/>
                    </a:lnTo>
                    <a:lnTo>
                      <a:pt x="454" y="298"/>
                    </a:lnTo>
                    <a:lnTo>
                      <a:pt x="433" y="305"/>
                    </a:lnTo>
                    <a:lnTo>
                      <a:pt x="413" y="298"/>
                    </a:lnTo>
                    <a:lnTo>
                      <a:pt x="406" y="305"/>
                    </a:lnTo>
                    <a:lnTo>
                      <a:pt x="399" y="292"/>
                    </a:lnTo>
                    <a:lnTo>
                      <a:pt x="393" y="292"/>
                    </a:lnTo>
                    <a:lnTo>
                      <a:pt x="393" y="285"/>
                    </a:lnTo>
                    <a:lnTo>
                      <a:pt x="386" y="292"/>
                    </a:lnTo>
                    <a:lnTo>
                      <a:pt x="386" y="285"/>
                    </a:lnTo>
                    <a:lnTo>
                      <a:pt x="379" y="292"/>
                    </a:lnTo>
                    <a:lnTo>
                      <a:pt x="379" y="285"/>
                    </a:lnTo>
                    <a:lnTo>
                      <a:pt x="372" y="285"/>
                    </a:lnTo>
                    <a:lnTo>
                      <a:pt x="366" y="285"/>
                    </a:lnTo>
                    <a:lnTo>
                      <a:pt x="352" y="271"/>
                    </a:lnTo>
                    <a:lnTo>
                      <a:pt x="345" y="265"/>
                    </a:lnTo>
                    <a:lnTo>
                      <a:pt x="338" y="265"/>
                    </a:lnTo>
                    <a:lnTo>
                      <a:pt x="332" y="265"/>
                    </a:lnTo>
                    <a:lnTo>
                      <a:pt x="325" y="258"/>
                    </a:lnTo>
                    <a:lnTo>
                      <a:pt x="318" y="258"/>
                    </a:lnTo>
                    <a:lnTo>
                      <a:pt x="325" y="251"/>
                    </a:lnTo>
                    <a:lnTo>
                      <a:pt x="318" y="258"/>
                    </a:lnTo>
                    <a:lnTo>
                      <a:pt x="311" y="251"/>
                    </a:lnTo>
                    <a:lnTo>
                      <a:pt x="311" y="244"/>
                    </a:lnTo>
                    <a:lnTo>
                      <a:pt x="305" y="251"/>
                    </a:lnTo>
                    <a:lnTo>
                      <a:pt x="277" y="237"/>
                    </a:lnTo>
                    <a:lnTo>
                      <a:pt x="264" y="224"/>
                    </a:lnTo>
                    <a:lnTo>
                      <a:pt x="257" y="217"/>
                    </a:lnTo>
                    <a:lnTo>
                      <a:pt x="244" y="210"/>
                    </a:lnTo>
                    <a:lnTo>
                      <a:pt x="216" y="197"/>
                    </a:lnTo>
                    <a:lnTo>
                      <a:pt x="203" y="197"/>
                    </a:lnTo>
                    <a:lnTo>
                      <a:pt x="196" y="197"/>
                    </a:lnTo>
                    <a:lnTo>
                      <a:pt x="189" y="190"/>
                    </a:lnTo>
                    <a:lnTo>
                      <a:pt x="183" y="190"/>
                    </a:lnTo>
                    <a:lnTo>
                      <a:pt x="169" y="190"/>
                    </a:lnTo>
                    <a:lnTo>
                      <a:pt x="162" y="183"/>
                    </a:lnTo>
                    <a:lnTo>
                      <a:pt x="156" y="183"/>
                    </a:lnTo>
                    <a:lnTo>
                      <a:pt x="149" y="183"/>
                    </a:lnTo>
                    <a:lnTo>
                      <a:pt x="142" y="183"/>
                    </a:lnTo>
                    <a:lnTo>
                      <a:pt x="128" y="183"/>
                    </a:lnTo>
                    <a:lnTo>
                      <a:pt x="135" y="183"/>
                    </a:lnTo>
                    <a:lnTo>
                      <a:pt x="128" y="190"/>
                    </a:lnTo>
                    <a:lnTo>
                      <a:pt x="115" y="190"/>
                    </a:lnTo>
                    <a:lnTo>
                      <a:pt x="108" y="197"/>
                    </a:lnTo>
                    <a:lnTo>
                      <a:pt x="101" y="197"/>
                    </a:lnTo>
                    <a:lnTo>
                      <a:pt x="101" y="204"/>
                    </a:lnTo>
                    <a:lnTo>
                      <a:pt x="95" y="204"/>
                    </a:lnTo>
                    <a:lnTo>
                      <a:pt x="95" y="197"/>
                    </a:lnTo>
                    <a:lnTo>
                      <a:pt x="88" y="204"/>
                    </a:lnTo>
                    <a:lnTo>
                      <a:pt x="74" y="204"/>
                    </a:lnTo>
                    <a:lnTo>
                      <a:pt x="61" y="204"/>
                    </a:lnTo>
                    <a:lnTo>
                      <a:pt x="47" y="204"/>
                    </a:lnTo>
                    <a:lnTo>
                      <a:pt x="34" y="210"/>
                    </a:lnTo>
                    <a:lnTo>
                      <a:pt x="27" y="204"/>
                    </a:lnTo>
                    <a:lnTo>
                      <a:pt x="34" y="190"/>
                    </a:lnTo>
                    <a:lnTo>
                      <a:pt x="34" y="183"/>
                    </a:lnTo>
                    <a:lnTo>
                      <a:pt x="34" y="177"/>
                    </a:lnTo>
                    <a:lnTo>
                      <a:pt x="40" y="163"/>
                    </a:lnTo>
                    <a:lnTo>
                      <a:pt x="40" y="156"/>
                    </a:lnTo>
                    <a:lnTo>
                      <a:pt x="34" y="149"/>
                    </a:lnTo>
                    <a:lnTo>
                      <a:pt x="40" y="143"/>
                    </a:lnTo>
                    <a:lnTo>
                      <a:pt x="34" y="143"/>
                    </a:lnTo>
                    <a:lnTo>
                      <a:pt x="34" y="129"/>
                    </a:lnTo>
                    <a:lnTo>
                      <a:pt x="40" y="122"/>
                    </a:lnTo>
                    <a:lnTo>
                      <a:pt x="27" y="122"/>
                    </a:lnTo>
                    <a:lnTo>
                      <a:pt x="20" y="122"/>
                    </a:lnTo>
                    <a:lnTo>
                      <a:pt x="13" y="122"/>
                    </a:lnTo>
                    <a:lnTo>
                      <a:pt x="7" y="122"/>
                    </a:lnTo>
                    <a:lnTo>
                      <a:pt x="0" y="122"/>
                    </a:lnTo>
                    <a:lnTo>
                      <a:pt x="7" y="116"/>
                    </a:lnTo>
                    <a:lnTo>
                      <a:pt x="0" y="116"/>
                    </a:lnTo>
                    <a:lnTo>
                      <a:pt x="0" y="95"/>
                    </a:lnTo>
                    <a:lnTo>
                      <a:pt x="7" y="95"/>
                    </a:lnTo>
                    <a:lnTo>
                      <a:pt x="13" y="88"/>
                    </a:lnTo>
                    <a:lnTo>
                      <a:pt x="7" y="82"/>
                    </a:lnTo>
                    <a:lnTo>
                      <a:pt x="13" y="75"/>
                    </a:lnTo>
                    <a:lnTo>
                      <a:pt x="20" y="61"/>
                    </a:lnTo>
                    <a:lnTo>
                      <a:pt x="27" y="61"/>
                    </a:lnTo>
                    <a:lnTo>
                      <a:pt x="34" y="61"/>
                    </a:lnTo>
                    <a:lnTo>
                      <a:pt x="34" y="55"/>
                    </a:lnTo>
                    <a:lnTo>
                      <a:pt x="54" y="55"/>
                    </a:lnTo>
                    <a:lnTo>
                      <a:pt x="61" y="48"/>
                    </a:lnTo>
                    <a:lnTo>
                      <a:pt x="67" y="55"/>
                    </a:lnTo>
                    <a:lnTo>
                      <a:pt x="74" y="55"/>
                    </a:lnTo>
                    <a:lnTo>
                      <a:pt x="74" y="48"/>
                    </a:lnTo>
                    <a:lnTo>
                      <a:pt x="81" y="48"/>
                    </a:lnTo>
                    <a:lnTo>
                      <a:pt x="88" y="48"/>
                    </a:lnTo>
                    <a:lnTo>
                      <a:pt x="95" y="48"/>
                    </a:lnTo>
                    <a:lnTo>
                      <a:pt x="95" y="55"/>
                    </a:lnTo>
                    <a:lnTo>
                      <a:pt x="101" y="55"/>
                    </a:lnTo>
                    <a:lnTo>
                      <a:pt x="101" y="61"/>
                    </a:lnTo>
                    <a:lnTo>
                      <a:pt x="101" y="55"/>
                    </a:lnTo>
                    <a:lnTo>
                      <a:pt x="108" y="61"/>
                    </a:lnTo>
                    <a:lnTo>
                      <a:pt x="108" y="55"/>
                    </a:lnTo>
                    <a:lnTo>
                      <a:pt x="108" y="48"/>
                    </a:lnTo>
                    <a:lnTo>
                      <a:pt x="115" y="48"/>
                    </a:lnTo>
                    <a:lnTo>
                      <a:pt x="115" y="41"/>
                    </a:lnTo>
                    <a:lnTo>
                      <a:pt x="122" y="41"/>
                    </a:lnTo>
                    <a:lnTo>
                      <a:pt x="122" y="48"/>
                    </a:lnTo>
                    <a:lnTo>
                      <a:pt x="142" y="41"/>
                    </a:lnTo>
                    <a:lnTo>
                      <a:pt x="149" y="48"/>
                    </a:lnTo>
                    <a:lnTo>
                      <a:pt x="162" y="48"/>
                    </a:lnTo>
                    <a:lnTo>
                      <a:pt x="169" y="41"/>
                    </a:lnTo>
                    <a:lnTo>
                      <a:pt x="183" y="41"/>
                    </a:lnTo>
                    <a:lnTo>
                      <a:pt x="189" y="41"/>
                    </a:lnTo>
                    <a:lnTo>
                      <a:pt x="189" y="34"/>
                    </a:lnTo>
                    <a:lnTo>
                      <a:pt x="196" y="34"/>
                    </a:lnTo>
                    <a:lnTo>
                      <a:pt x="203" y="27"/>
                    </a:lnTo>
                    <a:lnTo>
                      <a:pt x="216" y="41"/>
                    </a:lnTo>
                    <a:lnTo>
                      <a:pt x="223" y="41"/>
                    </a:lnTo>
                    <a:lnTo>
                      <a:pt x="230" y="34"/>
                    </a:lnTo>
                    <a:lnTo>
                      <a:pt x="237" y="41"/>
                    </a:lnTo>
                    <a:lnTo>
                      <a:pt x="244" y="34"/>
                    </a:lnTo>
                    <a:lnTo>
                      <a:pt x="244" y="21"/>
                    </a:lnTo>
                    <a:lnTo>
                      <a:pt x="244" y="27"/>
                    </a:lnTo>
                    <a:lnTo>
                      <a:pt x="250" y="21"/>
                    </a:lnTo>
                    <a:lnTo>
                      <a:pt x="250" y="14"/>
                    </a:lnTo>
                    <a:lnTo>
                      <a:pt x="250" y="21"/>
                    </a:lnTo>
                    <a:lnTo>
                      <a:pt x="250" y="7"/>
                    </a:lnTo>
                    <a:lnTo>
                      <a:pt x="244" y="0"/>
                    </a:lnTo>
                    <a:lnTo>
                      <a:pt x="250" y="0"/>
                    </a:lnTo>
                    <a:lnTo>
                      <a:pt x="257" y="0"/>
                    </a:lnTo>
                    <a:lnTo>
                      <a:pt x="257" y="7"/>
                    </a:lnTo>
                    <a:lnTo>
                      <a:pt x="257" y="0"/>
                    </a:lnTo>
                    <a:lnTo>
                      <a:pt x="257" y="7"/>
                    </a:lnTo>
                    <a:lnTo>
                      <a:pt x="257" y="14"/>
                    </a:lnTo>
                    <a:lnTo>
                      <a:pt x="257" y="21"/>
                    </a:lnTo>
                    <a:lnTo>
                      <a:pt x="257" y="27"/>
                    </a:lnTo>
                    <a:lnTo>
                      <a:pt x="257" y="34"/>
                    </a:lnTo>
                    <a:lnTo>
                      <a:pt x="264" y="34"/>
                    </a:lnTo>
                    <a:lnTo>
                      <a:pt x="271" y="48"/>
                    </a:lnTo>
                    <a:lnTo>
                      <a:pt x="271" y="34"/>
                    </a:lnTo>
                    <a:lnTo>
                      <a:pt x="284" y="34"/>
                    </a:lnTo>
                    <a:lnTo>
                      <a:pt x="284" y="27"/>
                    </a:lnTo>
                    <a:lnTo>
                      <a:pt x="291" y="27"/>
                    </a:lnTo>
                    <a:lnTo>
                      <a:pt x="291" y="55"/>
                    </a:lnTo>
                    <a:lnTo>
                      <a:pt x="284" y="55"/>
                    </a:lnTo>
                    <a:lnTo>
                      <a:pt x="291" y="68"/>
                    </a:lnTo>
                    <a:lnTo>
                      <a:pt x="298" y="61"/>
                    </a:lnTo>
                    <a:lnTo>
                      <a:pt x="291" y="61"/>
                    </a:lnTo>
                    <a:lnTo>
                      <a:pt x="298" y="55"/>
                    </a:lnTo>
                    <a:lnTo>
                      <a:pt x="298" y="61"/>
                    </a:lnTo>
                    <a:lnTo>
                      <a:pt x="298" y="55"/>
                    </a:lnTo>
                    <a:lnTo>
                      <a:pt x="298" y="61"/>
                    </a:lnTo>
                    <a:lnTo>
                      <a:pt x="305" y="55"/>
                    </a:lnTo>
                    <a:lnTo>
                      <a:pt x="305" y="41"/>
                    </a:lnTo>
                    <a:lnTo>
                      <a:pt x="298" y="34"/>
                    </a:lnTo>
                    <a:lnTo>
                      <a:pt x="305" y="34"/>
                    </a:lnTo>
                    <a:lnTo>
                      <a:pt x="298" y="34"/>
                    </a:lnTo>
                    <a:lnTo>
                      <a:pt x="298" y="21"/>
                    </a:lnTo>
                    <a:lnTo>
                      <a:pt x="305" y="21"/>
                    </a:lnTo>
                    <a:lnTo>
                      <a:pt x="311" y="21"/>
                    </a:lnTo>
                    <a:lnTo>
                      <a:pt x="318" y="21"/>
                    </a:lnTo>
                    <a:lnTo>
                      <a:pt x="325" y="27"/>
                    </a:lnTo>
                    <a:lnTo>
                      <a:pt x="318" y="27"/>
                    </a:lnTo>
                    <a:lnTo>
                      <a:pt x="318" y="34"/>
                    </a:lnTo>
                    <a:lnTo>
                      <a:pt x="325" y="34"/>
                    </a:lnTo>
                    <a:lnTo>
                      <a:pt x="318" y="41"/>
                    </a:lnTo>
                    <a:lnTo>
                      <a:pt x="325" y="48"/>
                    </a:lnTo>
                    <a:lnTo>
                      <a:pt x="318" y="48"/>
                    </a:lnTo>
                    <a:lnTo>
                      <a:pt x="318" y="55"/>
                    </a:lnTo>
                    <a:lnTo>
                      <a:pt x="325" y="55"/>
                    </a:lnTo>
                    <a:lnTo>
                      <a:pt x="332" y="55"/>
                    </a:lnTo>
                    <a:lnTo>
                      <a:pt x="325" y="61"/>
                    </a:lnTo>
                    <a:lnTo>
                      <a:pt x="332" y="68"/>
                    </a:lnTo>
                    <a:lnTo>
                      <a:pt x="338" y="68"/>
                    </a:lnTo>
                    <a:lnTo>
                      <a:pt x="345" y="55"/>
                    </a:lnTo>
                    <a:lnTo>
                      <a:pt x="352" y="55"/>
                    </a:lnTo>
                    <a:lnTo>
                      <a:pt x="352" y="68"/>
                    </a:lnTo>
                    <a:lnTo>
                      <a:pt x="352" y="61"/>
                    </a:lnTo>
                    <a:lnTo>
                      <a:pt x="352" y="68"/>
                    </a:lnTo>
                    <a:lnTo>
                      <a:pt x="359" y="68"/>
                    </a:lnTo>
                    <a:lnTo>
                      <a:pt x="352" y="82"/>
                    </a:lnTo>
                    <a:lnTo>
                      <a:pt x="359" y="75"/>
                    </a:lnTo>
                    <a:lnTo>
                      <a:pt x="352" y="82"/>
                    </a:lnTo>
                    <a:lnTo>
                      <a:pt x="359" y="95"/>
                    </a:lnTo>
                    <a:lnTo>
                      <a:pt x="366" y="102"/>
                    </a:lnTo>
                    <a:lnTo>
                      <a:pt x="359" y="88"/>
                    </a:lnTo>
                    <a:lnTo>
                      <a:pt x="359" y="82"/>
                    </a:lnTo>
                    <a:lnTo>
                      <a:pt x="366" y="88"/>
                    </a:lnTo>
                    <a:lnTo>
                      <a:pt x="366" y="75"/>
                    </a:lnTo>
                    <a:lnTo>
                      <a:pt x="366" y="82"/>
                    </a:lnTo>
                    <a:lnTo>
                      <a:pt x="366" y="88"/>
                    </a:lnTo>
                    <a:lnTo>
                      <a:pt x="372" y="88"/>
                    </a:lnTo>
                    <a:lnTo>
                      <a:pt x="372" y="95"/>
                    </a:lnTo>
                    <a:lnTo>
                      <a:pt x="386" y="95"/>
                    </a:lnTo>
                    <a:lnTo>
                      <a:pt x="399" y="88"/>
                    </a:lnTo>
                    <a:lnTo>
                      <a:pt x="413" y="88"/>
                    </a:lnTo>
                    <a:lnTo>
                      <a:pt x="420" y="95"/>
                    </a:lnTo>
                    <a:lnTo>
                      <a:pt x="406" y="95"/>
                    </a:lnTo>
                    <a:lnTo>
                      <a:pt x="406" y="102"/>
                    </a:lnTo>
                    <a:lnTo>
                      <a:pt x="413" y="102"/>
                    </a:lnTo>
                    <a:lnTo>
                      <a:pt x="413" y="109"/>
                    </a:lnTo>
                    <a:lnTo>
                      <a:pt x="420" y="109"/>
                    </a:lnTo>
                    <a:lnTo>
                      <a:pt x="413" y="116"/>
                    </a:lnTo>
                    <a:lnTo>
                      <a:pt x="406" y="129"/>
                    </a:lnTo>
                    <a:lnTo>
                      <a:pt x="420" y="129"/>
                    </a:lnTo>
                    <a:lnTo>
                      <a:pt x="413" y="136"/>
                    </a:lnTo>
                    <a:lnTo>
                      <a:pt x="420" y="136"/>
                    </a:lnTo>
                    <a:lnTo>
                      <a:pt x="413" y="136"/>
                    </a:lnTo>
                    <a:lnTo>
                      <a:pt x="420" y="136"/>
                    </a:lnTo>
                    <a:lnTo>
                      <a:pt x="426" y="143"/>
                    </a:lnTo>
                    <a:lnTo>
                      <a:pt x="420" y="143"/>
                    </a:lnTo>
                    <a:lnTo>
                      <a:pt x="420" y="149"/>
                    </a:lnTo>
                    <a:lnTo>
                      <a:pt x="420" y="143"/>
                    </a:lnTo>
                    <a:lnTo>
                      <a:pt x="433" y="143"/>
                    </a:lnTo>
                    <a:lnTo>
                      <a:pt x="433" y="149"/>
                    </a:lnTo>
                    <a:lnTo>
                      <a:pt x="426" y="156"/>
                    </a:lnTo>
                    <a:lnTo>
                      <a:pt x="426" y="163"/>
                    </a:lnTo>
                    <a:lnTo>
                      <a:pt x="433" y="170"/>
                    </a:lnTo>
                    <a:lnTo>
                      <a:pt x="440" y="170"/>
                    </a:lnTo>
                    <a:lnTo>
                      <a:pt x="440" y="183"/>
                    </a:lnTo>
                    <a:lnTo>
                      <a:pt x="440" y="190"/>
                    </a:lnTo>
                    <a:lnTo>
                      <a:pt x="447" y="190"/>
                    </a:lnTo>
                    <a:lnTo>
                      <a:pt x="454" y="204"/>
                    </a:lnTo>
                    <a:lnTo>
                      <a:pt x="460" y="204"/>
                    </a:lnTo>
                    <a:lnTo>
                      <a:pt x="460" y="210"/>
                    </a:lnTo>
                    <a:lnTo>
                      <a:pt x="467" y="217"/>
                    </a:lnTo>
                    <a:lnTo>
                      <a:pt x="467" y="224"/>
                    </a:lnTo>
                    <a:lnTo>
                      <a:pt x="481" y="224"/>
                    </a:lnTo>
                    <a:lnTo>
                      <a:pt x="467" y="231"/>
                    </a:lnTo>
                    <a:lnTo>
                      <a:pt x="460" y="224"/>
                    </a:lnTo>
                    <a:lnTo>
                      <a:pt x="467" y="224"/>
                    </a:lnTo>
                    <a:lnTo>
                      <a:pt x="460" y="217"/>
                    </a:lnTo>
                    <a:lnTo>
                      <a:pt x="454" y="217"/>
                    </a:lnTo>
                    <a:lnTo>
                      <a:pt x="454" y="210"/>
                    </a:lnTo>
                    <a:close/>
                  </a:path>
                </a:pathLst>
              </a:custGeom>
              <a:solidFill>
                <a:srgbClr val="001F5A"/>
              </a:solidFill>
              <a:ln w="0">
                <a:solidFill>
                  <a:srgbClr val="7F7F7F"/>
                </a:solidFill>
                <a:prstDash val="solid"/>
                <a:round/>
                <a:headEnd/>
                <a:tailEnd/>
              </a:ln>
            </p:spPr>
            <p:txBody>
              <a:bodyPr lIns="100796" tIns="50398" rIns="100796" bIns="50398"/>
              <a:lstStyle/>
              <a:p>
                <a:r>
                  <a:rPr lang="es-ES" sz="2004" dirty="0"/>
                  <a:t> </a:t>
                </a:r>
              </a:p>
            </p:txBody>
          </p:sp>
          <p:sp>
            <p:nvSpPr>
              <p:cNvPr id="8222" name="Freeform 181">
                <a:extLst>
                  <a:ext uri="{FF2B5EF4-FFF2-40B4-BE49-F238E27FC236}">
                    <a16:creationId xmlns:a16="http://schemas.microsoft.com/office/drawing/2014/main" id="{9B967F7A-7163-AF73-CE33-6C8911908D42}"/>
                  </a:ext>
                </a:extLst>
              </p:cNvPr>
              <p:cNvSpPr>
                <a:spLocks/>
              </p:cNvSpPr>
              <p:nvPr/>
            </p:nvSpPr>
            <p:spPr bwMode="auto">
              <a:xfrm>
                <a:off x="3733800" y="2445026"/>
                <a:ext cx="142875" cy="133350"/>
              </a:xfrm>
              <a:custGeom>
                <a:avLst/>
                <a:gdLst>
                  <a:gd name="T0" fmla="*/ 2147483647 w 359"/>
                  <a:gd name="T1" fmla="*/ 2147483647 h 332"/>
                  <a:gd name="T2" fmla="*/ 2147483647 w 359"/>
                  <a:gd name="T3" fmla="*/ 2147483647 h 332"/>
                  <a:gd name="T4" fmla="*/ 2147483647 w 359"/>
                  <a:gd name="T5" fmla="*/ 2147483647 h 332"/>
                  <a:gd name="T6" fmla="*/ 2147483647 w 359"/>
                  <a:gd name="T7" fmla="*/ 2147483647 h 332"/>
                  <a:gd name="T8" fmla="*/ 2147483647 w 359"/>
                  <a:gd name="T9" fmla="*/ 2147483647 h 332"/>
                  <a:gd name="T10" fmla="*/ 2147483647 w 359"/>
                  <a:gd name="T11" fmla="*/ 2147483647 h 332"/>
                  <a:gd name="T12" fmla="*/ 2147483647 w 359"/>
                  <a:gd name="T13" fmla="*/ 2147483647 h 332"/>
                  <a:gd name="T14" fmla="*/ 2147483647 w 359"/>
                  <a:gd name="T15" fmla="*/ 2147483647 h 332"/>
                  <a:gd name="T16" fmla="*/ 2147483647 w 359"/>
                  <a:gd name="T17" fmla="*/ 2147483647 h 332"/>
                  <a:gd name="T18" fmla="*/ 2147483647 w 359"/>
                  <a:gd name="T19" fmla="*/ 2147483647 h 332"/>
                  <a:gd name="T20" fmla="*/ 2147483647 w 359"/>
                  <a:gd name="T21" fmla="*/ 2147483647 h 332"/>
                  <a:gd name="T22" fmla="*/ 2147483647 w 359"/>
                  <a:gd name="T23" fmla="*/ 2147483647 h 332"/>
                  <a:gd name="T24" fmla="*/ 2147483647 w 359"/>
                  <a:gd name="T25" fmla="*/ 2147483647 h 332"/>
                  <a:gd name="T26" fmla="*/ 2147483647 w 359"/>
                  <a:gd name="T27" fmla="*/ 2147483647 h 332"/>
                  <a:gd name="T28" fmla="*/ 2147483647 w 359"/>
                  <a:gd name="T29" fmla="*/ 2147483647 h 332"/>
                  <a:gd name="T30" fmla="*/ 2147483647 w 359"/>
                  <a:gd name="T31" fmla="*/ 2147483647 h 332"/>
                  <a:gd name="T32" fmla="*/ 2147483647 w 359"/>
                  <a:gd name="T33" fmla="*/ 2147483647 h 332"/>
                  <a:gd name="T34" fmla="*/ 2147483647 w 359"/>
                  <a:gd name="T35" fmla="*/ 2147483647 h 332"/>
                  <a:gd name="T36" fmla="*/ 2147483647 w 359"/>
                  <a:gd name="T37" fmla="*/ 2147483647 h 332"/>
                  <a:gd name="T38" fmla="*/ 2147483647 w 359"/>
                  <a:gd name="T39" fmla="*/ 2147483647 h 332"/>
                  <a:gd name="T40" fmla="*/ 2147483647 w 359"/>
                  <a:gd name="T41" fmla="*/ 2147483647 h 332"/>
                  <a:gd name="T42" fmla="*/ 2147483647 w 359"/>
                  <a:gd name="T43" fmla="*/ 2147483647 h 332"/>
                  <a:gd name="T44" fmla="*/ 2147483647 w 359"/>
                  <a:gd name="T45" fmla="*/ 2147483647 h 332"/>
                  <a:gd name="T46" fmla="*/ 2147483647 w 359"/>
                  <a:gd name="T47" fmla="*/ 2147483647 h 332"/>
                  <a:gd name="T48" fmla="*/ 2147483647 w 359"/>
                  <a:gd name="T49" fmla="*/ 2147483647 h 332"/>
                  <a:gd name="T50" fmla="*/ 2143153722 w 359"/>
                  <a:gd name="T51" fmla="*/ 2147483647 h 332"/>
                  <a:gd name="T52" fmla="*/ 819501868 w 359"/>
                  <a:gd name="T53" fmla="*/ 2147483647 h 332"/>
                  <a:gd name="T54" fmla="*/ 441270481 w 359"/>
                  <a:gd name="T55" fmla="*/ 2147483647 h 332"/>
                  <a:gd name="T56" fmla="*/ 441270481 w 359"/>
                  <a:gd name="T57" fmla="*/ 2147483647 h 332"/>
                  <a:gd name="T58" fmla="*/ 1260771951 w 359"/>
                  <a:gd name="T59" fmla="*/ 2147483647 h 332"/>
                  <a:gd name="T60" fmla="*/ 819501868 w 359"/>
                  <a:gd name="T61" fmla="*/ 2147483647 h 332"/>
                  <a:gd name="T62" fmla="*/ 819501868 w 359"/>
                  <a:gd name="T63" fmla="*/ 2147483647 h 332"/>
                  <a:gd name="T64" fmla="*/ 0 w 359"/>
                  <a:gd name="T65" fmla="*/ 2147483647 h 332"/>
                  <a:gd name="T66" fmla="*/ 819501868 w 359"/>
                  <a:gd name="T67" fmla="*/ 2147483647 h 332"/>
                  <a:gd name="T68" fmla="*/ 1701884235 w 359"/>
                  <a:gd name="T69" fmla="*/ 2147483647 h 332"/>
                  <a:gd name="T70" fmla="*/ 2147483647 w 359"/>
                  <a:gd name="T71" fmla="*/ 2147483647 h 332"/>
                  <a:gd name="T72" fmla="*/ 2147483647 w 359"/>
                  <a:gd name="T73" fmla="*/ 2147483647 h 332"/>
                  <a:gd name="T74" fmla="*/ 2147483647 w 359"/>
                  <a:gd name="T75" fmla="*/ 2147483647 h 332"/>
                  <a:gd name="T76" fmla="*/ 2147483647 w 359"/>
                  <a:gd name="T77" fmla="*/ 2147483647 h 332"/>
                  <a:gd name="T78" fmla="*/ 2147483647 w 359"/>
                  <a:gd name="T79" fmla="*/ 2147483647 h 332"/>
                  <a:gd name="T80" fmla="*/ 2147483647 w 359"/>
                  <a:gd name="T81" fmla="*/ 2147483647 h 332"/>
                  <a:gd name="T82" fmla="*/ 2147483647 w 359"/>
                  <a:gd name="T83" fmla="*/ 2147483647 h 332"/>
                  <a:gd name="T84" fmla="*/ 2147483647 w 359"/>
                  <a:gd name="T85" fmla="*/ 2147483647 h 332"/>
                  <a:gd name="T86" fmla="*/ 2147483647 w 359"/>
                  <a:gd name="T87" fmla="*/ 2147483647 h 332"/>
                  <a:gd name="T88" fmla="*/ 2147483647 w 359"/>
                  <a:gd name="T89" fmla="*/ 2147483647 h 332"/>
                  <a:gd name="T90" fmla="*/ 2147483647 w 359"/>
                  <a:gd name="T91" fmla="*/ 2147483647 h 332"/>
                  <a:gd name="T92" fmla="*/ 2147483647 w 359"/>
                  <a:gd name="T93" fmla="*/ 2147483647 h 332"/>
                  <a:gd name="T94" fmla="*/ 2147483647 w 359"/>
                  <a:gd name="T95" fmla="*/ 2147483647 h 332"/>
                  <a:gd name="T96" fmla="*/ 2147483647 w 359"/>
                  <a:gd name="T97" fmla="*/ 2147483647 h 332"/>
                  <a:gd name="T98" fmla="*/ 2147483647 w 359"/>
                  <a:gd name="T99" fmla="*/ 2147483647 h 332"/>
                  <a:gd name="T100" fmla="*/ 2147483647 w 359"/>
                  <a:gd name="T101" fmla="*/ 1749601965 h 332"/>
                  <a:gd name="T102" fmla="*/ 2147483647 w 359"/>
                  <a:gd name="T103" fmla="*/ 907147182 h 332"/>
                  <a:gd name="T104" fmla="*/ 2147483647 w 359"/>
                  <a:gd name="T105" fmla="*/ 907147182 h 332"/>
                  <a:gd name="T106" fmla="*/ 2147483647 w 359"/>
                  <a:gd name="T107" fmla="*/ 453654324 h 332"/>
                  <a:gd name="T108" fmla="*/ 2147483647 w 359"/>
                  <a:gd name="T109" fmla="*/ 453654324 h 332"/>
                  <a:gd name="T110" fmla="*/ 2147483647 w 359"/>
                  <a:gd name="T111" fmla="*/ 0 h 332"/>
                  <a:gd name="T112" fmla="*/ 2147483647 w 359"/>
                  <a:gd name="T113" fmla="*/ 907147182 h 332"/>
                  <a:gd name="T114" fmla="*/ 2147483647 w 359"/>
                  <a:gd name="T115" fmla="*/ 1749601965 h 332"/>
                  <a:gd name="T116" fmla="*/ 2147483647 w 359"/>
                  <a:gd name="T117" fmla="*/ 1749601965 h 332"/>
                  <a:gd name="T118" fmla="*/ 2147483647 w 359"/>
                  <a:gd name="T119" fmla="*/ 2147483647 h 332"/>
                  <a:gd name="T120" fmla="*/ 2147483647 w 359"/>
                  <a:gd name="T121" fmla="*/ 2147483647 h 332"/>
                  <a:gd name="T122" fmla="*/ 2147483647 w 359"/>
                  <a:gd name="T123" fmla="*/ 2147483647 h 33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59"/>
                  <a:gd name="T187" fmla="*/ 0 h 332"/>
                  <a:gd name="T188" fmla="*/ 359 w 359"/>
                  <a:gd name="T189" fmla="*/ 332 h 33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59" h="332">
                    <a:moveTo>
                      <a:pt x="352" y="82"/>
                    </a:moveTo>
                    <a:lnTo>
                      <a:pt x="345" y="88"/>
                    </a:lnTo>
                    <a:lnTo>
                      <a:pt x="359" y="88"/>
                    </a:lnTo>
                    <a:lnTo>
                      <a:pt x="359" y="95"/>
                    </a:lnTo>
                    <a:lnTo>
                      <a:pt x="359" y="102"/>
                    </a:lnTo>
                    <a:lnTo>
                      <a:pt x="352" y="102"/>
                    </a:lnTo>
                    <a:lnTo>
                      <a:pt x="345" y="95"/>
                    </a:lnTo>
                    <a:lnTo>
                      <a:pt x="345" y="102"/>
                    </a:lnTo>
                    <a:lnTo>
                      <a:pt x="338" y="102"/>
                    </a:lnTo>
                    <a:lnTo>
                      <a:pt x="338" y="115"/>
                    </a:lnTo>
                    <a:lnTo>
                      <a:pt x="332" y="115"/>
                    </a:lnTo>
                    <a:lnTo>
                      <a:pt x="332" y="122"/>
                    </a:lnTo>
                    <a:lnTo>
                      <a:pt x="325" y="122"/>
                    </a:lnTo>
                    <a:lnTo>
                      <a:pt x="325" y="129"/>
                    </a:lnTo>
                    <a:lnTo>
                      <a:pt x="325" y="143"/>
                    </a:lnTo>
                    <a:lnTo>
                      <a:pt x="311" y="143"/>
                    </a:lnTo>
                    <a:lnTo>
                      <a:pt x="305" y="143"/>
                    </a:lnTo>
                    <a:lnTo>
                      <a:pt x="298" y="143"/>
                    </a:lnTo>
                    <a:lnTo>
                      <a:pt x="298" y="156"/>
                    </a:lnTo>
                    <a:lnTo>
                      <a:pt x="291" y="149"/>
                    </a:lnTo>
                    <a:lnTo>
                      <a:pt x="284" y="156"/>
                    </a:lnTo>
                    <a:lnTo>
                      <a:pt x="284" y="170"/>
                    </a:lnTo>
                    <a:lnTo>
                      <a:pt x="284" y="176"/>
                    </a:lnTo>
                    <a:lnTo>
                      <a:pt x="284" y="183"/>
                    </a:lnTo>
                    <a:lnTo>
                      <a:pt x="271" y="190"/>
                    </a:lnTo>
                    <a:lnTo>
                      <a:pt x="284" y="190"/>
                    </a:lnTo>
                    <a:lnTo>
                      <a:pt x="284" y="197"/>
                    </a:lnTo>
                    <a:lnTo>
                      <a:pt x="277" y="197"/>
                    </a:lnTo>
                    <a:lnTo>
                      <a:pt x="271" y="197"/>
                    </a:lnTo>
                    <a:lnTo>
                      <a:pt x="264" y="197"/>
                    </a:lnTo>
                    <a:lnTo>
                      <a:pt x="264" y="210"/>
                    </a:lnTo>
                    <a:lnTo>
                      <a:pt x="250" y="217"/>
                    </a:lnTo>
                    <a:lnTo>
                      <a:pt x="250" y="224"/>
                    </a:lnTo>
                    <a:lnTo>
                      <a:pt x="244" y="224"/>
                    </a:lnTo>
                    <a:lnTo>
                      <a:pt x="244" y="231"/>
                    </a:lnTo>
                    <a:lnTo>
                      <a:pt x="237" y="231"/>
                    </a:lnTo>
                    <a:lnTo>
                      <a:pt x="237" y="237"/>
                    </a:lnTo>
                    <a:lnTo>
                      <a:pt x="230" y="237"/>
                    </a:lnTo>
                    <a:lnTo>
                      <a:pt x="223" y="231"/>
                    </a:lnTo>
                    <a:lnTo>
                      <a:pt x="217" y="231"/>
                    </a:lnTo>
                    <a:lnTo>
                      <a:pt x="217" y="237"/>
                    </a:lnTo>
                    <a:lnTo>
                      <a:pt x="223" y="244"/>
                    </a:lnTo>
                    <a:lnTo>
                      <a:pt x="217" y="244"/>
                    </a:lnTo>
                    <a:lnTo>
                      <a:pt x="217" y="237"/>
                    </a:lnTo>
                    <a:lnTo>
                      <a:pt x="210" y="237"/>
                    </a:lnTo>
                    <a:lnTo>
                      <a:pt x="203" y="231"/>
                    </a:lnTo>
                    <a:lnTo>
                      <a:pt x="203" y="237"/>
                    </a:lnTo>
                    <a:lnTo>
                      <a:pt x="210" y="237"/>
                    </a:lnTo>
                    <a:lnTo>
                      <a:pt x="203" y="251"/>
                    </a:lnTo>
                    <a:lnTo>
                      <a:pt x="189" y="244"/>
                    </a:lnTo>
                    <a:lnTo>
                      <a:pt x="183" y="264"/>
                    </a:lnTo>
                    <a:lnTo>
                      <a:pt x="176" y="285"/>
                    </a:lnTo>
                    <a:lnTo>
                      <a:pt x="176" y="292"/>
                    </a:lnTo>
                    <a:lnTo>
                      <a:pt x="176" y="298"/>
                    </a:lnTo>
                    <a:lnTo>
                      <a:pt x="176" y="312"/>
                    </a:lnTo>
                    <a:lnTo>
                      <a:pt x="176" y="332"/>
                    </a:lnTo>
                    <a:lnTo>
                      <a:pt x="169" y="325"/>
                    </a:lnTo>
                    <a:lnTo>
                      <a:pt x="162" y="319"/>
                    </a:lnTo>
                    <a:lnTo>
                      <a:pt x="156" y="332"/>
                    </a:lnTo>
                    <a:lnTo>
                      <a:pt x="149" y="332"/>
                    </a:lnTo>
                    <a:lnTo>
                      <a:pt x="149" y="319"/>
                    </a:lnTo>
                    <a:lnTo>
                      <a:pt x="135" y="298"/>
                    </a:lnTo>
                    <a:lnTo>
                      <a:pt x="122" y="292"/>
                    </a:lnTo>
                    <a:lnTo>
                      <a:pt x="115" y="292"/>
                    </a:lnTo>
                    <a:lnTo>
                      <a:pt x="115" y="298"/>
                    </a:lnTo>
                    <a:lnTo>
                      <a:pt x="108" y="292"/>
                    </a:lnTo>
                    <a:lnTo>
                      <a:pt x="101" y="305"/>
                    </a:lnTo>
                    <a:lnTo>
                      <a:pt x="101" y="298"/>
                    </a:lnTo>
                    <a:lnTo>
                      <a:pt x="95" y="292"/>
                    </a:lnTo>
                    <a:lnTo>
                      <a:pt x="88" y="305"/>
                    </a:lnTo>
                    <a:lnTo>
                      <a:pt x="81" y="305"/>
                    </a:lnTo>
                    <a:lnTo>
                      <a:pt x="88" y="298"/>
                    </a:lnTo>
                    <a:lnTo>
                      <a:pt x="81" y="285"/>
                    </a:lnTo>
                    <a:lnTo>
                      <a:pt x="68" y="285"/>
                    </a:lnTo>
                    <a:lnTo>
                      <a:pt x="54" y="285"/>
                    </a:lnTo>
                    <a:lnTo>
                      <a:pt x="40" y="305"/>
                    </a:lnTo>
                    <a:lnTo>
                      <a:pt x="40" y="312"/>
                    </a:lnTo>
                    <a:lnTo>
                      <a:pt x="34" y="298"/>
                    </a:lnTo>
                    <a:lnTo>
                      <a:pt x="27" y="292"/>
                    </a:lnTo>
                    <a:lnTo>
                      <a:pt x="13" y="292"/>
                    </a:lnTo>
                    <a:lnTo>
                      <a:pt x="13" y="285"/>
                    </a:lnTo>
                    <a:lnTo>
                      <a:pt x="13" y="278"/>
                    </a:lnTo>
                    <a:lnTo>
                      <a:pt x="13" y="271"/>
                    </a:lnTo>
                    <a:lnTo>
                      <a:pt x="7" y="264"/>
                    </a:lnTo>
                    <a:lnTo>
                      <a:pt x="7" y="244"/>
                    </a:lnTo>
                    <a:lnTo>
                      <a:pt x="13" y="244"/>
                    </a:lnTo>
                    <a:lnTo>
                      <a:pt x="7" y="244"/>
                    </a:lnTo>
                    <a:lnTo>
                      <a:pt x="7" y="237"/>
                    </a:lnTo>
                    <a:lnTo>
                      <a:pt x="13" y="231"/>
                    </a:lnTo>
                    <a:lnTo>
                      <a:pt x="20" y="231"/>
                    </a:lnTo>
                    <a:lnTo>
                      <a:pt x="20" y="224"/>
                    </a:lnTo>
                    <a:lnTo>
                      <a:pt x="20" y="217"/>
                    </a:lnTo>
                    <a:lnTo>
                      <a:pt x="13" y="210"/>
                    </a:lnTo>
                    <a:lnTo>
                      <a:pt x="20" y="210"/>
                    </a:lnTo>
                    <a:lnTo>
                      <a:pt x="13" y="210"/>
                    </a:lnTo>
                    <a:lnTo>
                      <a:pt x="13" y="204"/>
                    </a:lnTo>
                    <a:lnTo>
                      <a:pt x="7" y="204"/>
                    </a:lnTo>
                    <a:lnTo>
                      <a:pt x="7" y="197"/>
                    </a:lnTo>
                    <a:lnTo>
                      <a:pt x="0" y="197"/>
                    </a:lnTo>
                    <a:lnTo>
                      <a:pt x="7" y="190"/>
                    </a:lnTo>
                    <a:lnTo>
                      <a:pt x="13" y="190"/>
                    </a:lnTo>
                    <a:lnTo>
                      <a:pt x="13" y="176"/>
                    </a:lnTo>
                    <a:lnTo>
                      <a:pt x="20" y="183"/>
                    </a:lnTo>
                    <a:lnTo>
                      <a:pt x="27" y="176"/>
                    </a:lnTo>
                    <a:lnTo>
                      <a:pt x="27" y="183"/>
                    </a:lnTo>
                    <a:lnTo>
                      <a:pt x="34" y="183"/>
                    </a:lnTo>
                    <a:lnTo>
                      <a:pt x="40" y="183"/>
                    </a:lnTo>
                    <a:lnTo>
                      <a:pt x="40" y="176"/>
                    </a:lnTo>
                    <a:lnTo>
                      <a:pt x="47" y="183"/>
                    </a:lnTo>
                    <a:lnTo>
                      <a:pt x="54" y="176"/>
                    </a:lnTo>
                    <a:lnTo>
                      <a:pt x="61" y="176"/>
                    </a:lnTo>
                    <a:lnTo>
                      <a:pt x="74" y="183"/>
                    </a:lnTo>
                    <a:lnTo>
                      <a:pt x="81" y="183"/>
                    </a:lnTo>
                    <a:lnTo>
                      <a:pt x="81" y="170"/>
                    </a:lnTo>
                    <a:lnTo>
                      <a:pt x="74" y="170"/>
                    </a:lnTo>
                    <a:lnTo>
                      <a:pt x="68" y="163"/>
                    </a:lnTo>
                    <a:lnTo>
                      <a:pt x="74" y="163"/>
                    </a:lnTo>
                    <a:lnTo>
                      <a:pt x="61" y="156"/>
                    </a:lnTo>
                    <a:lnTo>
                      <a:pt x="68" y="156"/>
                    </a:lnTo>
                    <a:lnTo>
                      <a:pt x="61" y="149"/>
                    </a:lnTo>
                    <a:lnTo>
                      <a:pt x="68" y="143"/>
                    </a:lnTo>
                    <a:lnTo>
                      <a:pt x="68" y="136"/>
                    </a:lnTo>
                    <a:lnTo>
                      <a:pt x="74" y="136"/>
                    </a:lnTo>
                    <a:lnTo>
                      <a:pt x="68" y="129"/>
                    </a:lnTo>
                    <a:lnTo>
                      <a:pt x="68" y="122"/>
                    </a:lnTo>
                    <a:lnTo>
                      <a:pt x="68" y="115"/>
                    </a:lnTo>
                    <a:lnTo>
                      <a:pt x="88" y="95"/>
                    </a:lnTo>
                    <a:lnTo>
                      <a:pt x="95" y="88"/>
                    </a:lnTo>
                    <a:lnTo>
                      <a:pt x="95" y="82"/>
                    </a:lnTo>
                    <a:lnTo>
                      <a:pt x="101" y="82"/>
                    </a:lnTo>
                    <a:lnTo>
                      <a:pt x="108" y="82"/>
                    </a:lnTo>
                    <a:lnTo>
                      <a:pt x="115" y="68"/>
                    </a:lnTo>
                    <a:lnTo>
                      <a:pt x="122" y="54"/>
                    </a:lnTo>
                    <a:lnTo>
                      <a:pt x="128" y="54"/>
                    </a:lnTo>
                    <a:lnTo>
                      <a:pt x="128" y="68"/>
                    </a:lnTo>
                    <a:lnTo>
                      <a:pt x="142" y="68"/>
                    </a:lnTo>
                    <a:lnTo>
                      <a:pt x="156" y="54"/>
                    </a:lnTo>
                    <a:lnTo>
                      <a:pt x="156" y="48"/>
                    </a:lnTo>
                    <a:lnTo>
                      <a:pt x="162" y="54"/>
                    </a:lnTo>
                    <a:lnTo>
                      <a:pt x="169" y="48"/>
                    </a:lnTo>
                    <a:lnTo>
                      <a:pt x="176" y="54"/>
                    </a:lnTo>
                    <a:lnTo>
                      <a:pt x="176" y="41"/>
                    </a:lnTo>
                    <a:lnTo>
                      <a:pt x="176" y="34"/>
                    </a:lnTo>
                    <a:lnTo>
                      <a:pt x="183" y="34"/>
                    </a:lnTo>
                    <a:lnTo>
                      <a:pt x="189" y="41"/>
                    </a:lnTo>
                    <a:lnTo>
                      <a:pt x="196" y="41"/>
                    </a:lnTo>
                    <a:lnTo>
                      <a:pt x="189" y="41"/>
                    </a:lnTo>
                    <a:lnTo>
                      <a:pt x="196" y="48"/>
                    </a:lnTo>
                    <a:lnTo>
                      <a:pt x="196" y="41"/>
                    </a:lnTo>
                    <a:lnTo>
                      <a:pt x="210" y="34"/>
                    </a:lnTo>
                    <a:lnTo>
                      <a:pt x="203" y="34"/>
                    </a:lnTo>
                    <a:lnTo>
                      <a:pt x="203" y="27"/>
                    </a:lnTo>
                    <a:lnTo>
                      <a:pt x="217" y="27"/>
                    </a:lnTo>
                    <a:lnTo>
                      <a:pt x="217" y="21"/>
                    </a:lnTo>
                    <a:lnTo>
                      <a:pt x="223" y="21"/>
                    </a:lnTo>
                    <a:lnTo>
                      <a:pt x="223" y="14"/>
                    </a:lnTo>
                    <a:lnTo>
                      <a:pt x="230" y="21"/>
                    </a:lnTo>
                    <a:lnTo>
                      <a:pt x="237" y="21"/>
                    </a:lnTo>
                    <a:lnTo>
                      <a:pt x="237" y="14"/>
                    </a:lnTo>
                    <a:lnTo>
                      <a:pt x="244" y="21"/>
                    </a:lnTo>
                    <a:lnTo>
                      <a:pt x="257" y="21"/>
                    </a:lnTo>
                    <a:lnTo>
                      <a:pt x="250" y="7"/>
                    </a:lnTo>
                    <a:lnTo>
                      <a:pt x="257" y="7"/>
                    </a:lnTo>
                    <a:lnTo>
                      <a:pt x="264" y="14"/>
                    </a:lnTo>
                    <a:lnTo>
                      <a:pt x="257" y="7"/>
                    </a:lnTo>
                    <a:lnTo>
                      <a:pt x="264" y="7"/>
                    </a:lnTo>
                    <a:lnTo>
                      <a:pt x="277" y="0"/>
                    </a:lnTo>
                    <a:lnTo>
                      <a:pt x="284" y="0"/>
                    </a:lnTo>
                    <a:lnTo>
                      <a:pt x="284" y="7"/>
                    </a:lnTo>
                    <a:lnTo>
                      <a:pt x="277" y="14"/>
                    </a:lnTo>
                    <a:lnTo>
                      <a:pt x="284" y="14"/>
                    </a:lnTo>
                    <a:lnTo>
                      <a:pt x="298" y="21"/>
                    </a:lnTo>
                    <a:lnTo>
                      <a:pt x="298" y="27"/>
                    </a:lnTo>
                    <a:lnTo>
                      <a:pt x="305" y="27"/>
                    </a:lnTo>
                    <a:lnTo>
                      <a:pt x="311" y="21"/>
                    </a:lnTo>
                    <a:lnTo>
                      <a:pt x="332" y="21"/>
                    </a:lnTo>
                    <a:lnTo>
                      <a:pt x="338" y="27"/>
                    </a:lnTo>
                    <a:lnTo>
                      <a:pt x="338" y="34"/>
                    </a:lnTo>
                    <a:lnTo>
                      <a:pt x="338" y="41"/>
                    </a:lnTo>
                    <a:lnTo>
                      <a:pt x="345" y="41"/>
                    </a:lnTo>
                    <a:lnTo>
                      <a:pt x="338" y="48"/>
                    </a:lnTo>
                    <a:lnTo>
                      <a:pt x="332" y="48"/>
                    </a:lnTo>
                    <a:lnTo>
                      <a:pt x="332" y="54"/>
                    </a:lnTo>
                    <a:lnTo>
                      <a:pt x="332" y="61"/>
                    </a:lnTo>
                    <a:lnTo>
                      <a:pt x="332" y="68"/>
                    </a:lnTo>
                    <a:lnTo>
                      <a:pt x="352" y="82"/>
                    </a:lnTo>
                    <a:close/>
                  </a:path>
                </a:pathLst>
              </a:custGeom>
              <a:solidFill>
                <a:srgbClr val="001F5A"/>
              </a:solidFill>
              <a:ln w="0">
                <a:solidFill>
                  <a:srgbClr val="7F7F7F"/>
                </a:solidFill>
                <a:prstDash val="solid"/>
                <a:round/>
                <a:headEnd/>
                <a:tailEnd/>
              </a:ln>
            </p:spPr>
            <p:txBody>
              <a:bodyPr lIns="100796" tIns="50398" rIns="100796" bIns="50398"/>
              <a:lstStyle/>
              <a:p>
                <a:endParaRPr lang="es-ES" sz="2004" dirty="0"/>
              </a:p>
            </p:txBody>
          </p:sp>
        </p:grpSp>
        <p:grpSp>
          <p:nvGrpSpPr>
            <p:cNvPr id="8223" name="Group 7">
              <a:extLst>
                <a:ext uri="{FF2B5EF4-FFF2-40B4-BE49-F238E27FC236}">
                  <a16:creationId xmlns:a16="http://schemas.microsoft.com/office/drawing/2014/main" id="{BE944B02-0EC2-5F5F-4E5B-6F4A4E855690}"/>
                </a:ext>
              </a:extLst>
            </p:cNvPr>
            <p:cNvGrpSpPr/>
            <p:nvPr/>
          </p:nvGrpSpPr>
          <p:grpSpPr>
            <a:xfrm>
              <a:off x="15128367" y="8275879"/>
              <a:ext cx="1769880" cy="840826"/>
              <a:chOff x="3812773" y="6065032"/>
              <a:chExt cx="1766163" cy="839061"/>
            </a:xfrm>
          </p:grpSpPr>
          <p:sp>
            <p:nvSpPr>
              <p:cNvPr id="8224" name="190 Rectángulo">
                <a:extLst>
                  <a:ext uri="{FF2B5EF4-FFF2-40B4-BE49-F238E27FC236}">
                    <a16:creationId xmlns:a16="http://schemas.microsoft.com/office/drawing/2014/main" id="{353EE7FF-CDFE-412E-BE4B-2459206C2AC9}"/>
                  </a:ext>
                </a:extLst>
              </p:cNvPr>
              <p:cNvSpPr>
                <a:spLocks noChangeArrowheads="1"/>
              </p:cNvSpPr>
              <p:nvPr/>
            </p:nvSpPr>
            <p:spPr bwMode="auto">
              <a:xfrm>
                <a:off x="3812773" y="6065032"/>
                <a:ext cx="1766163" cy="839061"/>
              </a:xfrm>
              <a:prstGeom prst="rect">
                <a:avLst/>
              </a:prstGeom>
              <a:solidFill>
                <a:srgbClr val="FFFFFF"/>
              </a:solidFill>
              <a:ln w="9525" algn="ctr">
                <a:solidFill>
                  <a:srgbClr val="A6A6A6"/>
                </a:solidFill>
                <a:miter lim="800000"/>
                <a:headEnd/>
                <a:tailEnd/>
              </a:ln>
            </p:spPr>
            <p:txBody>
              <a:bodyPr lIns="100796" tIns="50398" rIns="100796" bIns="50398"/>
              <a:lstStyle/>
              <a:p>
                <a:endParaRPr lang="es-ES" sz="2004" dirty="0">
                  <a:latin typeface="Calibri" pitchFamily="34" charset="0"/>
                </a:endParaRPr>
              </a:p>
            </p:txBody>
          </p:sp>
          <p:grpSp>
            <p:nvGrpSpPr>
              <p:cNvPr id="8225" name="Group 5">
                <a:extLst>
                  <a:ext uri="{FF2B5EF4-FFF2-40B4-BE49-F238E27FC236}">
                    <a16:creationId xmlns:a16="http://schemas.microsoft.com/office/drawing/2014/main" id="{C9BF35DF-3E3A-C622-CC3E-8A2313068BF7}"/>
                  </a:ext>
                </a:extLst>
              </p:cNvPr>
              <p:cNvGrpSpPr/>
              <p:nvPr/>
            </p:nvGrpSpPr>
            <p:grpSpPr>
              <a:xfrm>
                <a:off x="3939595" y="6248454"/>
                <a:ext cx="725071" cy="545845"/>
                <a:chOff x="3939595" y="6248454"/>
                <a:chExt cx="725071" cy="545845"/>
              </a:xfrm>
            </p:grpSpPr>
            <p:sp>
              <p:nvSpPr>
                <p:cNvPr id="8230" name="Freeform 193">
                  <a:extLst>
                    <a:ext uri="{FF2B5EF4-FFF2-40B4-BE49-F238E27FC236}">
                      <a16:creationId xmlns:a16="http://schemas.microsoft.com/office/drawing/2014/main" id="{3F72729F-9E4F-94E0-9296-A48C5EDBFB75}"/>
                    </a:ext>
                  </a:extLst>
                </p:cNvPr>
                <p:cNvSpPr>
                  <a:spLocks/>
                </p:cNvSpPr>
                <p:nvPr/>
              </p:nvSpPr>
              <p:spPr bwMode="auto">
                <a:xfrm>
                  <a:off x="4000690" y="6248454"/>
                  <a:ext cx="112017" cy="191044"/>
                </a:xfrm>
                <a:custGeom>
                  <a:avLst/>
                  <a:gdLst>
                    <a:gd name="T0" fmla="*/ 2147483647 w 284"/>
                    <a:gd name="T1" fmla="*/ 2147483647 h 467"/>
                    <a:gd name="T2" fmla="*/ 2147483647 w 284"/>
                    <a:gd name="T3" fmla="*/ 2147483647 h 467"/>
                    <a:gd name="T4" fmla="*/ 2147483647 w 284"/>
                    <a:gd name="T5" fmla="*/ 2147483647 h 467"/>
                    <a:gd name="T6" fmla="*/ 2147483647 w 284"/>
                    <a:gd name="T7" fmla="*/ 2147483647 h 467"/>
                    <a:gd name="T8" fmla="*/ 2147483647 w 284"/>
                    <a:gd name="T9" fmla="*/ 2147483647 h 467"/>
                    <a:gd name="T10" fmla="*/ 2147483647 w 284"/>
                    <a:gd name="T11" fmla="*/ 2147483647 h 467"/>
                    <a:gd name="T12" fmla="*/ 2147483647 w 284"/>
                    <a:gd name="T13" fmla="*/ 2147483647 h 467"/>
                    <a:gd name="T14" fmla="*/ 2147483647 w 284"/>
                    <a:gd name="T15" fmla="*/ 2147483647 h 467"/>
                    <a:gd name="T16" fmla="*/ 2147483647 w 284"/>
                    <a:gd name="T17" fmla="*/ 2147483647 h 467"/>
                    <a:gd name="T18" fmla="*/ 2147483647 w 284"/>
                    <a:gd name="T19" fmla="*/ 2147483647 h 467"/>
                    <a:gd name="T20" fmla="*/ 2147483647 w 284"/>
                    <a:gd name="T21" fmla="*/ 2147483647 h 467"/>
                    <a:gd name="T22" fmla="*/ 2147483647 w 284"/>
                    <a:gd name="T23" fmla="*/ 2147483647 h 467"/>
                    <a:gd name="T24" fmla="*/ 2147483647 w 284"/>
                    <a:gd name="T25" fmla="*/ 2147483647 h 467"/>
                    <a:gd name="T26" fmla="*/ 2147483647 w 284"/>
                    <a:gd name="T27" fmla="*/ 2147483647 h 467"/>
                    <a:gd name="T28" fmla="*/ 2147483647 w 284"/>
                    <a:gd name="T29" fmla="*/ 2147483647 h 467"/>
                    <a:gd name="T30" fmla="*/ 2147483647 w 284"/>
                    <a:gd name="T31" fmla="*/ 2147483647 h 467"/>
                    <a:gd name="T32" fmla="*/ 2147483647 w 284"/>
                    <a:gd name="T33" fmla="*/ 2147483647 h 467"/>
                    <a:gd name="T34" fmla="*/ 2147483647 w 284"/>
                    <a:gd name="T35" fmla="*/ 2147483647 h 467"/>
                    <a:gd name="T36" fmla="*/ 2147483647 w 284"/>
                    <a:gd name="T37" fmla="*/ 2147483647 h 467"/>
                    <a:gd name="T38" fmla="*/ 2147483647 w 284"/>
                    <a:gd name="T39" fmla="*/ 2147483647 h 467"/>
                    <a:gd name="T40" fmla="*/ 2147483647 w 284"/>
                    <a:gd name="T41" fmla="*/ 2147483647 h 467"/>
                    <a:gd name="T42" fmla="*/ 2147483647 w 284"/>
                    <a:gd name="T43" fmla="*/ 2147483647 h 467"/>
                    <a:gd name="T44" fmla="*/ 2147483647 w 284"/>
                    <a:gd name="T45" fmla="*/ 2147483647 h 467"/>
                    <a:gd name="T46" fmla="*/ 2147483647 w 284"/>
                    <a:gd name="T47" fmla="*/ 2147483647 h 467"/>
                    <a:gd name="T48" fmla="*/ 2147483647 w 284"/>
                    <a:gd name="T49" fmla="*/ 2147483647 h 467"/>
                    <a:gd name="T50" fmla="*/ 2147483647 w 284"/>
                    <a:gd name="T51" fmla="*/ 2147483647 h 467"/>
                    <a:gd name="T52" fmla="*/ 2147483647 w 284"/>
                    <a:gd name="T53" fmla="*/ 2147483647 h 467"/>
                    <a:gd name="T54" fmla="*/ 2147483647 w 284"/>
                    <a:gd name="T55" fmla="*/ 2147483647 h 467"/>
                    <a:gd name="T56" fmla="*/ 2147483647 w 284"/>
                    <a:gd name="T57" fmla="*/ 2147483647 h 467"/>
                    <a:gd name="T58" fmla="*/ 2147483647 w 284"/>
                    <a:gd name="T59" fmla="*/ 2147483647 h 467"/>
                    <a:gd name="T60" fmla="*/ 2147483647 w 284"/>
                    <a:gd name="T61" fmla="*/ 2147483647 h 467"/>
                    <a:gd name="T62" fmla="*/ 2147483647 w 284"/>
                    <a:gd name="T63" fmla="*/ 2147483647 h 467"/>
                    <a:gd name="T64" fmla="*/ 1793137148 w 284"/>
                    <a:gd name="T65" fmla="*/ 2147483647 h 467"/>
                    <a:gd name="T66" fmla="*/ 863440849 w 284"/>
                    <a:gd name="T67" fmla="*/ 2147483647 h 467"/>
                    <a:gd name="T68" fmla="*/ 464929952 w 284"/>
                    <a:gd name="T69" fmla="*/ 2147483647 h 467"/>
                    <a:gd name="T70" fmla="*/ 863440849 w 284"/>
                    <a:gd name="T71" fmla="*/ 2147483647 h 467"/>
                    <a:gd name="T72" fmla="*/ 1328206588 w 284"/>
                    <a:gd name="T73" fmla="*/ 2147483647 h 467"/>
                    <a:gd name="T74" fmla="*/ 2147483647 w 284"/>
                    <a:gd name="T75" fmla="*/ 2147483647 h 467"/>
                    <a:gd name="T76" fmla="*/ 2147483647 w 284"/>
                    <a:gd name="T77" fmla="*/ 1965939961 h 467"/>
                    <a:gd name="T78" fmla="*/ 2147483647 w 284"/>
                    <a:gd name="T79" fmla="*/ 1671021824 h 467"/>
                    <a:gd name="T80" fmla="*/ 2147483647 w 284"/>
                    <a:gd name="T81" fmla="*/ 982969980 h 467"/>
                    <a:gd name="T82" fmla="*/ 2147483647 w 284"/>
                    <a:gd name="T83" fmla="*/ 638944059 h 467"/>
                    <a:gd name="T84" fmla="*/ 2147483647 w 284"/>
                    <a:gd name="T85" fmla="*/ 0 h 467"/>
                    <a:gd name="T86" fmla="*/ 2147483647 w 284"/>
                    <a:gd name="T87" fmla="*/ 0 h 467"/>
                    <a:gd name="T88" fmla="*/ 2147483647 w 284"/>
                    <a:gd name="T89" fmla="*/ 638944059 h 467"/>
                    <a:gd name="T90" fmla="*/ 2147483647 w 284"/>
                    <a:gd name="T91" fmla="*/ 982969980 h 467"/>
                    <a:gd name="T92" fmla="*/ 2147483647 w 284"/>
                    <a:gd name="T93" fmla="*/ 1671021824 h 467"/>
                    <a:gd name="T94" fmla="*/ 2147483647 w 284"/>
                    <a:gd name="T95" fmla="*/ 1326995719 h 467"/>
                    <a:gd name="T96" fmla="*/ 2147483647 w 284"/>
                    <a:gd name="T97" fmla="*/ 982969980 h 467"/>
                    <a:gd name="T98" fmla="*/ 2147483647 w 284"/>
                    <a:gd name="T99" fmla="*/ 1326995719 h 467"/>
                    <a:gd name="T100" fmla="*/ 2147483647 w 284"/>
                    <a:gd name="T101" fmla="*/ 1965939961 h 467"/>
                    <a:gd name="T102" fmla="*/ 2147483647 w 284"/>
                    <a:gd name="T103" fmla="*/ 2147483647 h 467"/>
                    <a:gd name="T104" fmla="*/ 2147483647 w 284"/>
                    <a:gd name="T105" fmla="*/ 2147483647 h 467"/>
                    <a:gd name="T106" fmla="*/ 2147483647 w 284"/>
                    <a:gd name="T107" fmla="*/ 2147483647 h 46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84"/>
                    <a:gd name="T163" fmla="*/ 0 h 467"/>
                    <a:gd name="T164" fmla="*/ 284 w 284"/>
                    <a:gd name="T165" fmla="*/ 467 h 46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84" h="467">
                      <a:moveTo>
                        <a:pt x="257" y="88"/>
                      </a:moveTo>
                      <a:lnTo>
                        <a:pt x="257" y="101"/>
                      </a:lnTo>
                      <a:lnTo>
                        <a:pt x="264" y="115"/>
                      </a:lnTo>
                      <a:lnTo>
                        <a:pt x="277" y="115"/>
                      </a:lnTo>
                      <a:lnTo>
                        <a:pt x="277" y="135"/>
                      </a:lnTo>
                      <a:lnTo>
                        <a:pt x="284" y="135"/>
                      </a:lnTo>
                      <a:lnTo>
                        <a:pt x="284" y="142"/>
                      </a:lnTo>
                      <a:lnTo>
                        <a:pt x="277" y="149"/>
                      </a:lnTo>
                      <a:lnTo>
                        <a:pt x="277" y="162"/>
                      </a:lnTo>
                      <a:lnTo>
                        <a:pt x="257" y="176"/>
                      </a:lnTo>
                      <a:lnTo>
                        <a:pt x="250" y="189"/>
                      </a:lnTo>
                      <a:lnTo>
                        <a:pt x="250" y="196"/>
                      </a:lnTo>
                      <a:lnTo>
                        <a:pt x="244" y="210"/>
                      </a:lnTo>
                      <a:lnTo>
                        <a:pt x="244" y="217"/>
                      </a:lnTo>
                      <a:lnTo>
                        <a:pt x="244" y="203"/>
                      </a:lnTo>
                      <a:lnTo>
                        <a:pt x="237" y="210"/>
                      </a:lnTo>
                      <a:lnTo>
                        <a:pt x="244" y="223"/>
                      </a:lnTo>
                      <a:lnTo>
                        <a:pt x="244" y="230"/>
                      </a:lnTo>
                      <a:lnTo>
                        <a:pt x="250" y="230"/>
                      </a:lnTo>
                      <a:lnTo>
                        <a:pt x="244" y="237"/>
                      </a:lnTo>
                      <a:lnTo>
                        <a:pt x="250" y="244"/>
                      </a:lnTo>
                      <a:lnTo>
                        <a:pt x="250" y="250"/>
                      </a:lnTo>
                      <a:lnTo>
                        <a:pt x="250" y="264"/>
                      </a:lnTo>
                      <a:lnTo>
                        <a:pt x="257" y="278"/>
                      </a:lnTo>
                      <a:lnTo>
                        <a:pt x="250" y="284"/>
                      </a:lnTo>
                      <a:lnTo>
                        <a:pt x="250" y="305"/>
                      </a:lnTo>
                      <a:lnTo>
                        <a:pt x="250" y="311"/>
                      </a:lnTo>
                      <a:lnTo>
                        <a:pt x="244" y="318"/>
                      </a:lnTo>
                      <a:lnTo>
                        <a:pt x="244" y="332"/>
                      </a:lnTo>
                      <a:lnTo>
                        <a:pt x="217" y="366"/>
                      </a:lnTo>
                      <a:lnTo>
                        <a:pt x="210" y="393"/>
                      </a:lnTo>
                      <a:lnTo>
                        <a:pt x="203" y="393"/>
                      </a:lnTo>
                      <a:lnTo>
                        <a:pt x="196" y="406"/>
                      </a:lnTo>
                      <a:lnTo>
                        <a:pt x="183" y="413"/>
                      </a:lnTo>
                      <a:lnTo>
                        <a:pt x="169" y="460"/>
                      </a:lnTo>
                      <a:lnTo>
                        <a:pt x="162" y="467"/>
                      </a:lnTo>
                      <a:lnTo>
                        <a:pt x="149" y="460"/>
                      </a:lnTo>
                      <a:lnTo>
                        <a:pt x="149" y="454"/>
                      </a:lnTo>
                      <a:lnTo>
                        <a:pt x="142" y="454"/>
                      </a:lnTo>
                      <a:lnTo>
                        <a:pt x="135" y="440"/>
                      </a:lnTo>
                      <a:lnTo>
                        <a:pt x="128" y="433"/>
                      </a:lnTo>
                      <a:lnTo>
                        <a:pt x="135" y="427"/>
                      </a:lnTo>
                      <a:lnTo>
                        <a:pt x="128" y="413"/>
                      </a:lnTo>
                      <a:lnTo>
                        <a:pt x="128" y="386"/>
                      </a:lnTo>
                      <a:lnTo>
                        <a:pt x="122" y="379"/>
                      </a:lnTo>
                      <a:lnTo>
                        <a:pt x="128" y="379"/>
                      </a:lnTo>
                      <a:lnTo>
                        <a:pt x="122" y="366"/>
                      </a:lnTo>
                      <a:lnTo>
                        <a:pt x="122" y="359"/>
                      </a:lnTo>
                      <a:lnTo>
                        <a:pt x="122" y="352"/>
                      </a:lnTo>
                      <a:lnTo>
                        <a:pt x="115" y="352"/>
                      </a:lnTo>
                      <a:lnTo>
                        <a:pt x="108" y="325"/>
                      </a:lnTo>
                      <a:lnTo>
                        <a:pt x="95" y="325"/>
                      </a:lnTo>
                      <a:lnTo>
                        <a:pt x="95" y="311"/>
                      </a:lnTo>
                      <a:lnTo>
                        <a:pt x="88" y="305"/>
                      </a:lnTo>
                      <a:lnTo>
                        <a:pt x="81" y="298"/>
                      </a:lnTo>
                      <a:lnTo>
                        <a:pt x="81" y="284"/>
                      </a:lnTo>
                      <a:lnTo>
                        <a:pt x="81" y="278"/>
                      </a:lnTo>
                      <a:lnTo>
                        <a:pt x="61" y="244"/>
                      </a:lnTo>
                      <a:lnTo>
                        <a:pt x="54" y="237"/>
                      </a:lnTo>
                      <a:lnTo>
                        <a:pt x="47" y="223"/>
                      </a:lnTo>
                      <a:lnTo>
                        <a:pt x="40" y="217"/>
                      </a:lnTo>
                      <a:lnTo>
                        <a:pt x="40" y="210"/>
                      </a:lnTo>
                      <a:lnTo>
                        <a:pt x="34" y="176"/>
                      </a:lnTo>
                      <a:lnTo>
                        <a:pt x="34" y="169"/>
                      </a:lnTo>
                      <a:lnTo>
                        <a:pt x="27" y="156"/>
                      </a:lnTo>
                      <a:lnTo>
                        <a:pt x="27" y="149"/>
                      </a:lnTo>
                      <a:lnTo>
                        <a:pt x="20" y="142"/>
                      </a:lnTo>
                      <a:lnTo>
                        <a:pt x="13" y="135"/>
                      </a:lnTo>
                      <a:lnTo>
                        <a:pt x="0" y="115"/>
                      </a:lnTo>
                      <a:lnTo>
                        <a:pt x="7" y="108"/>
                      </a:lnTo>
                      <a:lnTo>
                        <a:pt x="7" y="81"/>
                      </a:lnTo>
                      <a:lnTo>
                        <a:pt x="13" y="74"/>
                      </a:lnTo>
                      <a:lnTo>
                        <a:pt x="13" y="68"/>
                      </a:lnTo>
                      <a:lnTo>
                        <a:pt x="20" y="68"/>
                      </a:lnTo>
                      <a:lnTo>
                        <a:pt x="34" y="61"/>
                      </a:lnTo>
                      <a:lnTo>
                        <a:pt x="34" y="54"/>
                      </a:lnTo>
                      <a:lnTo>
                        <a:pt x="40" y="47"/>
                      </a:lnTo>
                      <a:lnTo>
                        <a:pt x="40" y="40"/>
                      </a:lnTo>
                      <a:lnTo>
                        <a:pt x="47" y="40"/>
                      </a:lnTo>
                      <a:lnTo>
                        <a:pt x="40" y="34"/>
                      </a:lnTo>
                      <a:lnTo>
                        <a:pt x="54" y="34"/>
                      </a:lnTo>
                      <a:lnTo>
                        <a:pt x="68" y="20"/>
                      </a:lnTo>
                      <a:lnTo>
                        <a:pt x="81" y="13"/>
                      </a:lnTo>
                      <a:lnTo>
                        <a:pt x="88" y="13"/>
                      </a:lnTo>
                      <a:lnTo>
                        <a:pt x="88" y="7"/>
                      </a:lnTo>
                      <a:lnTo>
                        <a:pt x="88" y="0"/>
                      </a:lnTo>
                      <a:lnTo>
                        <a:pt x="95" y="7"/>
                      </a:lnTo>
                      <a:lnTo>
                        <a:pt x="95" y="0"/>
                      </a:lnTo>
                      <a:lnTo>
                        <a:pt x="108" y="7"/>
                      </a:lnTo>
                      <a:lnTo>
                        <a:pt x="108" y="13"/>
                      </a:lnTo>
                      <a:lnTo>
                        <a:pt x="122" y="20"/>
                      </a:lnTo>
                      <a:lnTo>
                        <a:pt x="128" y="20"/>
                      </a:lnTo>
                      <a:lnTo>
                        <a:pt x="149" y="27"/>
                      </a:lnTo>
                      <a:lnTo>
                        <a:pt x="156" y="34"/>
                      </a:lnTo>
                      <a:lnTo>
                        <a:pt x="162" y="27"/>
                      </a:lnTo>
                      <a:lnTo>
                        <a:pt x="196" y="27"/>
                      </a:lnTo>
                      <a:lnTo>
                        <a:pt x="203" y="20"/>
                      </a:lnTo>
                      <a:lnTo>
                        <a:pt x="217" y="20"/>
                      </a:lnTo>
                      <a:lnTo>
                        <a:pt x="223" y="20"/>
                      </a:lnTo>
                      <a:lnTo>
                        <a:pt x="237" y="27"/>
                      </a:lnTo>
                      <a:lnTo>
                        <a:pt x="237" y="34"/>
                      </a:lnTo>
                      <a:lnTo>
                        <a:pt x="237" y="40"/>
                      </a:lnTo>
                      <a:lnTo>
                        <a:pt x="244" y="40"/>
                      </a:lnTo>
                      <a:lnTo>
                        <a:pt x="244" y="47"/>
                      </a:lnTo>
                      <a:lnTo>
                        <a:pt x="244" y="54"/>
                      </a:lnTo>
                      <a:lnTo>
                        <a:pt x="250" y="68"/>
                      </a:lnTo>
                      <a:lnTo>
                        <a:pt x="250" y="81"/>
                      </a:lnTo>
                      <a:lnTo>
                        <a:pt x="257" y="88"/>
                      </a:lnTo>
                      <a:close/>
                    </a:path>
                  </a:pathLst>
                </a:custGeom>
                <a:solidFill>
                  <a:srgbClr val="001F5A"/>
                </a:solidFill>
                <a:ln w="0">
                  <a:solidFill>
                    <a:srgbClr val="A6A6A6"/>
                  </a:solidFill>
                  <a:prstDash val="solid"/>
                  <a:round/>
                  <a:headEnd/>
                  <a:tailEnd/>
                </a:ln>
              </p:spPr>
              <p:txBody>
                <a:bodyPr lIns="100796" tIns="50398" rIns="100796" bIns="50398"/>
                <a:lstStyle/>
                <a:p>
                  <a:endParaRPr lang="es-ES" sz="2004" dirty="0"/>
                </a:p>
              </p:txBody>
            </p:sp>
            <p:sp>
              <p:nvSpPr>
                <p:cNvPr id="8231" name="Freeform 199">
                  <a:extLst>
                    <a:ext uri="{FF2B5EF4-FFF2-40B4-BE49-F238E27FC236}">
                      <a16:creationId xmlns:a16="http://schemas.microsoft.com/office/drawing/2014/main" id="{5238447C-2030-D077-507D-B4104268060D}"/>
                    </a:ext>
                  </a:extLst>
                </p:cNvPr>
                <p:cNvSpPr>
                  <a:spLocks/>
                </p:cNvSpPr>
                <p:nvPr/>
              </p:nvSpPr>
              <p:spPr bwMode="auto">
                <a:xfrm>
                  <a:off x="3939595" y="6691134"/>
                  <a:ext cx="112017" cy="103165"/>
                </a:xfrm>
                <a:custGeom>
                  <a:avLst/>
                  <a:gdLst>
                    <a:gd name="T0" fmla="*/ 2147483647 w 284"/>
                    <a:gd name="T1" fmla="*/ 414426490 h 237"/>
                    <a:gd name="T2" fmla="*/ 2147483647 w 284"/>
                    <a:gd name="T3" fmla="*/ 0 h 237"/>
                    <a:gd name="T4" fmla="*/ 2147483647 w 284"/>
                    <a:gd name="T5" fmla="*/ 414426490 h 237"/>
                    <a:gd name="T6" fmla="*/ 2147483647 w 284"/>
                    <a:gd name="T7" fmla="*/ 829004208 h 237"/>
                    <a:gd name="T8" fmla="*/ 2147483647 w 284"/>
                    <a:gd name="T9" fmla="*/ 1598761619 h 237"/>
                    <a:gd name="T10" fmla="*/ 2147483647 w 284"/>
                    <a:gd name="T11" fmla="*/ 2147483647 h 237"/>
                    <a:gd name="T12" fmla="*/ 2147483647 w 284"/>
                    <a:gd name="T13" fmla="*/ 2147483647 h 237"/>
                    <a:gd name="T14" fmla="*/ 2147483647 w 284"/>
                    <a:gd name="T15" fmla="*/ 2147483647 h 237"/>
                    <a:gd name="T16" fmla="*/ 2147483647 w 284"/>
                    <a:gd name="T17" fmla="*/ 2147483647 h 237"/>
                    <a:gd name="T18" fmla="*/ 2147483647 w 284"/>
                    <a:gd name="T19" fmla="*/ 2147483647 h 237"/>
                    <a:gd name="T20" fmla="*/ 2147483647 w 284"/>
                    <a:gd name="T21" fmla="*/ 2147483647 h 237"/>
                    <a:gd name="T22" fmla="*/ 2147483647 w 284"/>
                    <a:gd name="T23" fmla="*/ 2147483647 h 237"/>
                    <a:gd name="T24" fmla="*/ 2147483647 w 284"/>
                    <a:gd name="T25" fmla="*/ 2147483647 h 237"/>
                    <a:gd name="T26" fmla="*/ 2147483647 w 284"/>
                    <a:gd name="T27" fmla="*/ 2147483647 h 237"/>
                    <a:gd name="T28" fmla="*/ 2147483647 w 284"/>
                    <a:gd name="T29" fmla="*/ 2147483647 h 237"/>
                    <a:gd name="T30" fmla="*/ 2147483647 w 284"/>
                    <a:gd name="T31" fmla="*/ 2147483647 h 237"/>
                    <a:gd name="T32" fmla="*/ 2147483647 w 284"/>
                    <a:gd name="T33" fmla="*/ 2147483647 h 237"/>
                    <a:gd name="T34" fmla="*/ 2147483647 w 284"/>
                    <a:gd name="T35" fmla="*/ 2147483647 h 237"/>
                    <a:gd name="T36" fmla="*/ 2147483647 w 284"/>
                    <a:gd name="T37" fmla="*/ 2147483647 h 237"/>
                    <a:gd name="T38" fmla="*/ 2147483647 w 284"/>
                    <a:gd name="T39" fmla="*/ 2147483647 h 237"/>
                    <a:gd name="T40" fmla="*/ 0 w 284"/>
                    <a:gd name="T41" fmla="*/ 2147483647 h 237"/>
                    <a:gd name="T42" fmla="*/ 464929952 w 284"/>
                    <a:gd name="T43" fmla="*/ 2147483647 h 237"/>
                    <a:gd name="T44" fmla="*/ 464929952 w 284"/>
                    <a:gd name="T45" fmla="*/ 2147483647 h 237"/>
                    <a:gd name="T46" fmla="*/ 1328206588 w 284"/>
                    <a:gd name="T47" fmla="*/ 2147483647 h 237"/>
                    <a:gd name="T48" fmla="*/ 2147483647 w 284"/>
                    <a:gd name="T49" fmla="*/ 2147483647 h 237"/>
                    <a:gd name="T50" fmla="*/ 2147483647 w 284"/>
                    <a:gd name="T51" fmla="*/ 2147483647 h 237"/>
                    <a:gd name="T52" fmla="*/ 2147483647 w 284"/>
                    <a:gd name="T53" fmla="*/ 2147483647 h 237"/>
                    <a:gd name="T54" fmla="*/ 2147483647 w 284"/>
                    <a:gd name="T55" fmla="*/ 2147483647 h 237"/>
                    <a:gd name="T56" fmla="*/ 2147483647 w 284"/>
                    <a:gd name="T57" fmla="*/ 2147483647 h 237"/>
                    <a:gd name="T58" fmla="*/ 2147483647 w 284"/>
                    <a:gd name="T59" fmla="*/ 2147483647 h 237"/>
                    <a:gd name="T60" fmla="*/ 2147483647 w 284"/>
                    <a:gd name="T61" fmla="*/ 1598761619 h 237"/>
                    <a:gd name="T62" fmla="*/ 2147483647 w 284"/>
                    <a:gd name="T63" fmla="*/ 1598761619 h 237"/>
                    <a:gd name="T64" fmla="*/ 2147483647 w 284"/>
                    <a:gd name="T65" fmla="*/ 1184183316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4"/>
                    <a:gd name="T100" fmla="*/ 0 h 237"/>
                    <a:gd name="T101" fmla="*/ 284 w 284"/>
                    <a:gd name="T102" fmla="*/ 237 h 2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4" h="237">
                      <a:moveTo>
                        <a:pt x="203" y="7"/>
                      </a:moveTo>
                      <a:lnTo>
                        <a:pt x="210" y="7"/>
                      </a:lnTo>
                      <a:lnTo>
                        <a:pt x="223" y="7"/>
                      </a:lnTo>
                      <a:lnTo>
                        <a:pt x="230" y="0"/>
                      </a:lnTo>
                      <a:lnTo>
                        <a:pt x="250" y="0"/>
                      </a:lnTo>
                      <a:lnTo>
                        <a:pt x="250" y="7"/>
                      </a:lnTo>
                      <a:lnTo>
                        <a:pt x="264" y="7"/>
                      </a:lnTo>
                      <a:lnTo>
                        <a:pt x="264" y="14"/>
                      </a:lnTo>
                      <a:lnTo>
                        <a:pt x="271" y="20"/>
                      </a:lnTo>
                      <a:lnTo>
                        <a:pt x="277" y="27"/>
                      </a:lnTo>
                      <a:lnTo>
                        <a:pt x="271" y="27"/>
                      </a:lnTo>
                      <a:lnTo>
                        <a:pt x="284" y="41"/>
                      </a:lnTo>
                      <a:lnTo>
                        <a:pt x="284" y="48"/>
                      </a:lnTo>
                      <a:lnTo>
                        <a:pt x="271" y="68"/>
                      </a:lnTo>
                      <a:lnTo>
                        <a:pt x="264" y="68"/>
                      </a:lnTo>
                      <a:lnTo>
                        <a:pt x="264" y="75"/>
                      </a:lnTo>
                      <a:lnTo>
                        <a:pt x="264" y="68"/>
                      </a:lnTo>
                      <a:lnTo>
                        <a:pt x="257" y="81"/>
                      </a:lnTo>
                      <a:lnTo>
                        <a:pt x="250" y="88"/>
                      </a:lnTo>
                      <a:lnTo>
                        <a:pt x="257" y="95"/>
                      </a:lnTo>
                      <a:lnTo>
                        <a:pt x="237" y="122"/>
                      </a:lnTo>
                      <a:lnTo>
                        <a:pt x="237" y="129"/>
                      </a:lnTo>
                      <a:lnTo>
                        <a:pt x="230" y="136"/>
                      </a:lnTo>
                      <a:lnTo>
                        <a:pt x="217" y="136"/>
                      </a:lnTo>
                      <a:lnTo>
                        <a:pt x="203" y="142"/>
                      </a:lnTo>
                      <a:lnTo>
                        <a:pt x="203" y="176"/>
                      </a:lnTo>
                      <a:lnTo>
                        <a:pt x="196" y="176"/>
                      </a:lnTo>
                      <a:lnTo>
                        <a:pt x="196" y="190"/>
                      </a:lnTo>
                      <a:lnTo>
                        <a:pt x="189" y="197"/>
                      </a:lnTo>
                      <a:lnTo>
                        <a:pt x="189" y="224"/>
                      </a:lnTo>
                      <a:lnTo>
                        <a:pt x="183" y="237"/>
                      </a:lnTo>
                      <a:lnTo>
                        <a:pt x="169" y="237"/>
                      </a:lnTo>
                      <a:lnTo>
                        <a:pt x="162" y="224"/>
                      </a:lnTo>
                      <a:lnTo>
                        <a:pt x="149" y="224"/>
                      </a:lnTo>
                      <a:lnTo>
                        <a:pt x="142" y="210"/>
                      </a:lnTo>
                      <a:lnTo>
                        <a:pt x="142" y="203"/>
                      </a:lnTo>
                      <a:lnTo>
                        <a:pt x="135" y="197"/>
                      </a:lnTo>
                      <a:lnTo>
                        <a:pt x="128" y="190"/>
                      </a:lnTo>
                      <a:lnTo>
                        <a:pt x="108" y="169"/>
                      </a:lnTo>
                      <a:lnTo>
                        <a:pt x="34" y="156"/>
                      </a:lnTo>
                      <a:lnTo>
                        <a:pt x="13" y="156"/>
                      </a:lnTo>
                      <a:lnTo>
                        <a:pt x="0" y="142"/>
                      </a:lnTo>
                      <a:lnTo>
                        <a:pt x="0" y="129"/>
                      </a:lnTo>
                      <a:lnTo>
                        <a:pt x="7" y="122"/>
                      </a:lnTo>
                      <a:lnTo>
                        <a:pt x="7" y="109"/>
                      </a:lnTo>
                      <a:lnTo>
                        <a:pt x="7" y="102"/>
                      </a:lnTo>
                      <a:lnTo>
                        <a:pt x="13" y="95"/>
                      </a:lnTo>
                      <a:lnTo>
                        <a:pt x="20" y="88"/>
                      </a:lnTo>
                      <a:lnTo>
                        <a:pt x="34" y="81"/>
                      </a:lnTo>
                      <a:lnTo>
                        <a:pt x="40" y="81"/>
                      </a:lnTo>
                      <a:lnTo>
                        <a:pt x="40" y="88"/>
                      </a:lnTo>
                      <a:lnTo>
                        <a:pt x="47" y="95"/>
                      </a:lnTo>
                      <a:lnTo>
                        <a:pt x="81" y="102"/>
                      </a:lnTo>
                      <a:lnTo>
                        <a:pt x="95" y="102"/>
                      </a:lnTo>
                      <a:lnTo>
                        <a:pt x="115" y="95"/>
                      </a:lnTo>
                      <a:lnTo>
                        <a:pt x="128" y="95"/>
                      </a:lnTo>
                      <a:lnTo>
                        <a:pt x="142" y="81"/>
                      </a:lnTo>
                      <a:lnTo>
                        <a:pt x="156" y="68"/>
                      </a:lnTo>
                      <a:lnTo>
                        <a:pt x="169" y="54"/>
                      </a:lnTo>
                      <a:lnTo>
                        <a:pt x="176" y="54"/>
                      </a:lnTo>
                      <a:lnTo>
                        <a:pt x="176" y="41"/>
                      </a:lnTo>
                      <a:lnTo>
                        <a:pt x="169" y="27"/>
                      </a:lnTo>
                      <a:lnTo>
                        <a:pt x="176" y="27"/>
                      </a:lnTo>
                      <a:lnTo>
                        <a:pt x="183" y="20"/>
                      </a:lnTo>
                      <a:lnTo>
                        <a:pt x="196" y="20"/>
                      </a:lnTo>
                      <a:lnTo>
                        <a:pt x="203" y="7"/>
                      </a:lnTo>
                      <a:close/>
                    </a:path>
                  </a:pathLst>
                </a:custGeom>
                <a:solidFill>
                  <a:srgbClr val="001F5A"/>
                </a:solidFill>
                <a:ln w="0">
                  <a:solidFill>
                    <a:srgbClr val="A6A6A6"/>
                  </a:solidFill>
                  <a:prstDash val="solid"/>
                  <a:round/>
                  <a:headEnd/>
                  <a:tailEnd/>
                </a:ln>
              </p:spPr>
              <p:txBody>
                <a:bodyPr lIns="100796" tIns="50398" rIns="100796" bIns="50398"/>
                <a:lstStyle/>
                <a:p>
                  <a:endParaRPr lang="es-ES" sz="2004" dirty="0"/>
                </a:p>
              </p:txBody>
            </p:sp>
            <p:sp>
              <p:nvSpPr>
                <p:cNvPr id="8232" name="Freeform 206">
                  <a:extLst>
                    <a:ext uri="{FF2B5EF4-FFF2-40B4-BE49-F238E27FC236}">
                      <a16:creationId xmlns:a16="http://schemas.microsoft.com/office/drawing/2014/main" id="{19E30B50-F4A8-3F71-21C3-B8A495ABCCF0}"/>
                    </a:ext>
                  </a:extLst>
                </p:cNvPr>
                <p:cNvSpPr>
                  <a:spLocks/>
                </p:cNvSpPr>
                <p:nvPr/>
              </p:nvSpPr>
              <p:spPr bwMode="auto">
                <a:xfrm>
                  <a:off x="4171143" y="6522163"/>
                  <a:ext cx="101516" cy="103165"/>
                </a:xfrm>
                <a:custGeom>
                  <a:avLst/>
                  <a:gdLst>
                    <a:gd name="T0" fmla="*/ 2147483647 w 250"/>
                    <a:gd name="T1" fmla="*/ 2147483647 h 223"/>
                    <a:gd name="T2" fmla="*/ 2147483647 w 250"/>
                    <a:gd name="T3" fmla="*/ 2147483647 h 223"/>
                    <a:gd name="T4" fmla="*/ 2147483647 w 250"/>
                    <a:gd name="T5" fmla="*/ 2147483647 h 223"/>
                    <a:gd name="T6" fmla="*/ 2147483647 w 250"/>
                    <a:gd name="T7" fmla="*/ 2147483647 h 223"/>
                    <a:gd name="T8" fmla="*/ 2147483647 w 250"/>
                    <a:gd name="T9" fmla="*/ 2147483647 h 223"/>
                    <a:gd name="T10" fmla="*/ 2147483647 w 250"/>
                    <a:gd name="T11" fmla="*/ 2147483647 h 223"/>
                    <a:gd name="T12" fmla="*/ 2147483647 w 250"/>
                    <a:gd name="T13" fmla="*/ 2147483647 h 223"/>
                    <a:gd name="T14" fmla="*/ 2147483647 w 250"/>
                    <a:gd name="T15" fmla="*/ 2147483647 h 223"/>
                    <a:gd name="T16" fmla="*/ 2147483647 w 250"/>
                    <a:gd name="T17" fmla="*/ 2147483647 h 223"/>
                    <a:gd name="T18" fmla="*/ 2147483647 w 250"/>
                    <a:gd name="T19" fmla="*/ 2147483647 h 223"/>
                    <a:gd name="T20" fmla="*/ 2147483647 w 250"/>
                    <a:gd name="T21" fmla="*/ 2147483647 h 223"/>
                    <a:gd name="T22" fmla="*/ 2147483647 w 250"/>
                    <a:gd name="T23" fmla="*/ 2147483647 h 223"/>
                    <a:gd name="T24" fmla="*/ 2147483647 w 250"/>
                    <a:gd name="T25" fmla="*/ 2147483647 h 223"/>
                    <a:gd name="T26" fmla="*/ 2147483647 w 250"/>
                    <a:gd name="T27" fmla="*/ 2147483647 h 223"/>
                    <a:gd name="T28" fmla="*/ 2147483647 w 250"/>
                    <a:gd name="T29" fmla="*/ 2147483647 h 223"/>
                    <a:gd name="T30" fmla="*/ 2147483647 w 250"/>
                    <a:gd name="T31" fmla="*/ 2147483647 h 223"/>
                    <a:gd name="T32" fmla="*/ 2147483647 w 250"/>
                    <a:gd name="T33" fmla="*/ 2147483647 h 223"/>
                    <a:gd name="T34" fmla="*/ 2147483647 w 250"/>
                    <a:gd name="T35" fmla="*/ 2147483647 h 223"/>
                    <a:gd name="T36" fmla="*/ 2147483647 w 250"/>
                    <a:gd name="T37" fmla="*/ 2147483647 h 223"/>
                    <a:gd name="T38" fmla="*/ 2147483647 w 250"/>
                    <a:gd name="T39" fmla="*/ 2147483647 h 223"/>
                    <a:gd name="T40" fmla="*/ 1956641749 w 250"/>
                    <a:gd name="T41" fmla="*/ 2147483647 h 223"/>
                    <a:gd name="T42" fmla="*/ 507193961 w 250"/>
                    <a:gd name="T43" fmla="*/ 2147483647 h 223"/>
                    <a:gd name="T44" fmla="*/ 0 w 250"/>
                    <a:gd name="T45" fmla="*/ 2147483647 h 223"/>
                    <a:gd name="T46" fmla="*/ 507193961 w 250"/>
                    <a:gd name="T47" fmla="*/ 2147483647 h 223"/>
                    <a:gd name="T48" fmla="*/ 0 w 250"/>
                    <a:gd name="T49" fmla="*/ 2147483647 h 223"/>
                    <a:gd name="T50" fmla="*/ 942080391 w 250"/>
                    <a:gd name="T51" fmla="*/ 2147483647 h 223"/>
                    <a:gd name="T52" fmla="*/ 1449274560 w 250"/>
                    <a:gd name="T53" fmla="*/ 2147483647 h 223"/>
                    <a:gd name="T54" fmla="*/ 1956641749 w 250"/>
                    <a:gd name="T55" fmla="*/ 1421616002 h 223"/>
                    <a:gd name="T56" fmla="*/ 2147483647 w 250"/>
                    <a:gd name="T57" fmla="*/ 924007756 h 223"/>
                    <a:gd name="T58" fmla="*/ 2147483647 w 250"/>
                    <a:gd name="T59" fmla="*/ 426399199 h 223"/>
                    <a:gd name="T60" fmla="*/ 2147483647 w 250"/>
                    <a:gd name="T61" fmla="*/ 426399199 h 223"/>
                    <a:gd name="T62" fmla="*/ 2147483647 w 250"/>
                    <a:gd name="T63" fmla="*/ 0 h 223"/>
                    <a:gd name="T64" fmla="*/ 2147483647 w 250"/>
                    <a:gd name="T65" fmla="*/ 1421616002 h 223"/>
                    <a:gd name="T66" fmla="*/ 2147483647 w 250"/>
                    <a:gd name="T67" fmla="*/ 1421616002 h 223"/>
                    <a:gd name="T68" fmla="*/ 2147483647 w 250"/>
                    <a:gd name="T69" fmla="*/ 1421616002 h 223"/>
                    <a:gd name="T70" fmla="*/ 2147483647 w 250"/>
                    <a:gd name="T71" fmla="*/ 1421616002 h 223"/>
                    <a:gd name="T72" fmla="*/ 2147483647 w 250"/>
                    <a:gd name="T73" fmla="*/ 1919053170 h 223"/>
                    <a:gd name="T74" fmla="*/ 2147483647 w 250"/>
                    <a:gd name="T75" fmla="*/ 2147483647 h 223"/>
                    <a:gd name="T76" fmla="*/ 2147483647 w 250"/>
                    <a:gd name="T77" fmla="*/ 2147483647 h 223"/>
                    <a:gd name="T78" fmla="*/ 2147483647 w 250"/>
                    <a:gd name="T79" fmla="*/ 2147483647 h 22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50"/>
                    <a:gd name="T121" fmla="*/ 0 h 223"/>
                    <a:gd name="T122" fmla="*/ 250 w 250"/>
                    <a:gd name="T123" fmla="*/ 223 h 22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50" h="223">
                      <a:moveTo>
                        <a:pt x="183" y="47"/>
                      </a:moveTo>
                      <a:lnTo>
                        <a:pt x="183" y="54"/>
                      </a:lnTo>
                      <a:lnTo>
                        <a:pt x="196" y="54"/>
                      </a:lnTo>
                      <a:lnTo>
                        <a:pt x="196" y="61"/>
                      </a:lnTo>
                      <a:lnTo>
                        <a:pt x="210" y="67"/>
                      </a:lnTo>
                      <a:lnTo>
                        <a:pt x="223" y="74"/>
                      </a:lnTo>
                      <a:lnTo>
                        <a:pt x="230" y="74"/>
                      </a:lnTo>
                      <a:lnTo>
                        <a:pt x="230" y="88"/>
                      </a:lnTo>
                      <a:lnTo>
                        <a:pt x="237" y="88"/>
                      </a:lnTo>
                      <a:lnTo>
                        <a:pt x="237" y="95"/>
                      </a:lnTo>
                      <a:lnTo>
                        <a:pt x="244" y="101"/>
                      </a:lnTo>
                      <a:lnTo>
                        <a:pt x="244" y="108"/>
                      </a:lnTo>
                      <a:lnTo>
                        <a:pt x="250" y="122"/>
                      </a:lnTo>
                      <a:lnTo>
                        <a:pt x="244" y="122"/>
                      </a:lnTo>
                      <a:lnTo>
                        <a:pt x="244" y="135"/>
                      </a:lnTo>
                      <a:lnTo>
                        <a:pt x="250" y="142"/>
                      </a:lnTo>
                      <a:lnTo>
                        <a:pt x="244" y="149"/>
                      </a:lnTo>
                      <a:lnTo>
                        <a:pt x="237" y="149"/>
                      </a:lnTo>
                      <a:lnTo>
                        <a:pt x="230" y="162"/>
                      </a:lnTo>
                      <a:lnTo>
                        <a:pt x="217" y="169"/>
                      </a:lnTo>
                      <a:lnTo>
                        <a:pt x="203" y="183"/>
                      </a:lnTo>
                      <a:lnTo>
                        <a:pt x="203" y="189"/>
                      </a:lnTo>
                      <a:lnTo>
                        <a:pt x="196" y="189"/>
                      </a:lnTo>
                      <a:lnTo>
                        <a:pt x="183" y="203"/>
                      </a:lnTo>
                      <a:lnTo>
                        <a:pt x="176" y="203"/>
                      </a:lnTo>
                      <a:lnTo>
                        <a:pt x="176" y="210"/>
                      </a:lnTo>
                      <a:lnTo>
                        <a:pt x="169" y="203"/>
                      </a:lnTo>
                      <a:lnTo>
                        <a:pt x="162" y="216"/>
                      </a:lnTo>
                      <a:lnTo>
                        <a:pt x="149" y="216"/>
                      </a:lnTo>
                      <a:lnTo>
                        <a:pt x="149" y="223"/>
                      </a:lnTo>
                      <a:lnTo>
                        <a:pt x="128" y="216"/>
                      </a:lnTo>
                      <a:lnTo>
                        <a:pt x="115" y="216"/>
                      </a:lnTo>
                      <a:lnTo>
                        <a:pt x="101" y="223"/>
                      </a:lnTo>
                      <a:lnTo>
                        <a:pt x="88" y="216"/>
                      </a:lnTo>
                      <a:lnTo>
                        <a:pt x="74" y="216"/>
                      </a:lnTo>
                      <a:lnTo>
                        <a:pt x="74" y="203"/>
                      </a:lnTo>
                      <a:lnTo>
                        <a:pt x="54" y="203"/>
                      </a:lnTo>
                      <a:lnTo>
                        <a:pt x="54" y="189"/>
                      </a:lnTo>
                      <a:lnTo>
                        <a:pt x="47" y="189"/>
                      </a:lnTo>
                      <a:lnTo>
                        <a:pt x="34" y="189"/>
                      </a:lnTo>
                      <a:lnTo>
                        <a:pt x="27" y="176"/>
                      </a:lnTo>
                      <a:lnTo>
                        <a:pt x="27" y="155"/>
                      </a:lnTo>
                      <a:lnTo>
                        <a:pt x="13" y="149"/>
                      </a:lnTo>
                      <a:lnTo>
                        <a:pt x="7" y="149"/>
                      </a:lnTo>
                      <a:lnTo>
                        <a:pt x="7" y="135"/>
                      </a:lnTo>
                      <a:lnTo>
                        <a:pt x="0" y="128"/>
                      </a:lnTo>
                      <a:lnTo>
                        <a:pt x="0" y="108"/>
                      </a:lnTo>
                      <a:lnTo>
                        <a:pt x="7" y="95"/>
                      </a:lnTo>
                      <a:lnTo>
                        <a:pt x="0" y="81"/>
                      </a:lnTo>
                      <a:lnTo>
                        <a:pt x="0" y="74"/>
                      </a:lnTo>
                      <a:lnTo>
                        <a:pt x="7" y="67"/>
                      </a:lnTo>
                      <a:lnTo>
                        <a:pt x="13" y="61"/>
                      </a:lnTo>
                      <a:lnTo>
                        <a:pt x="13" y="47"/>
                      </a:lnTo>
                      <a:lnTo>
                        <a:pt x="20" y="34"/>
                      </a:lnTo>
                      <a:lnTo>
                        <a:pt x="27" y="27"/>
                      </a:lnTo>
                      <a:lnTo>
                        <a:pt x="27" y="20"/>
                      </a:lnTo>
                      <a:lnTo>
                        <a:pt x="34" y="13"/>
                      </a:lnTo>
                      <a:lnTo>
                        <a:pt x="40" y="13"/>
                      </a:lnTo>
                      <a:lnTo>
                        <a:pt x="47" y="6"/>
                      </a:lnTo>
                      <a:lnTo>
                        <a:pt x="54" y="6"/>
                      </a:lnTo>
                      <a:lnTo>
                        <a:pt x="61" y="6"/>
                      </a:lnTo>
                      <a:lnTo>
                        <a:pt x="68" y="6"/>
                      </a:lnTo>
                      <a:lnTo>
                        <a:pt x="74" y="0"/>
                      </a:lnTo>
                      <a:lnTo>
                        <a:pt x="88" y="0"/>
                      </a:lnTo>
                      <a:lnTo>
                        <a:pt x="101" y="13"/>
                      </a:lnTo>
                      <a:lnTo>
                        <a:pt x="108" y="20"/>
                      </a:lnTo>
                      <a:lnTo>
                        <a:pt x="115" y="13"/>
                      </a:lnTo>
                      <a:lnTo>
                        <a:pt x="115" y="20"/>
                      </a:lnTo>
                      <a:lnTo>
                        <a:pt x="122" y="13"/>
                      </a:lnTo>
                      <a:lnTo>
                        <a:pt x="135" y="20"/>
                      </a:lnTo>
                      <a:lnTo>
                        <a:pt x="142" y="20"/>
                      </a:lnTo>
                      <a:lnTo>
                        <a:pt x="149" y="20"/>
                      </a:lnTo>
                      <a:lnTo>
                        <a:pt x="156" y="20"/>
                      </a:lnTo>
                      <a:lnTo>
                        <a:pt x="156" y="27"/>
                      </a:lnTo>
                      <a:lnTo>
                        <a:pt x="162" y="34"/>
                      </a:lnTo>
                      <a:lnTo>
                        <a:pt x="162" y="40"/>
                      </a:lnTo>
                      <a:lnTo>
                        <a:pt x="169" y="47"/>
                      </a:lnTo>
                      <a:lnTo>
                        <a:pt x="176" y="47"/>
                      </a:lnTo>
                      <a:lnTo>
                        <a:pt x="183" y="40"/>
                      </a:lnTo>
                      <a:lnTo>
                        <a:pt x="183" y="47"/>
                      </a:lnTo>
                      <a:close/>
                    </a:path>
                  </a:pathLst>
                </a:custGeom>
                <a:solidFill>
                  <a:srgbClr val="001F5A"/>
                </a:solidFill>
                <a:ln w="0">
                  <a:solidFill>
                    <a:srgbClr val="A6A6A6"/>
                  </a:solidFill>
                  <a:prstDash val="solid"/>
                  <a:round/>
                  <a:headEnd/>
                  <a:tailEnd/>
                </a:ln>
              </p:spPr>
              <p:txBody>
                <a:bodyPr lIns="100796" tIns="50398" rIns="100796" bIns="50398"/>
                <a:lstStyle/>
                <a:p>
                  <a:endParaRPr lang="es-ES" sz="2004" dirty="0"/>
                </a:p>
              </p:txBody>
            </p:sp>
            <p:sp>
              <p:nvSpPr>
                <p:cNvPr id="8233" name="Freeform 212">
                  <a:extLst>
                    <a:ext uri="{FF2B5EF4-FFF2-40B4-BE49-F238E27FC236}">
                      <a16:creationId xmlns:a16="http://schemas.microsoft.com/office/drawing/2014/main" id="{A8A53BA4-1618-C466-1A77-7569620A97C0}"/>
                    </a:ext>
                  </a:extLst>
                </p:cNvPr>
                <p:cNvSpPr>
                  <a:spLocks/>
                </p:cNvSpPr>
                <p:nvPr/>
              </p:nvSpPr>
              <p:spPr bwMode="auto">
                <a:xfrm>
                  <a:off x="4359025" y="6403738"/>
                  <a:ext cx="305641" cy="271283"/>
                </a:xfrm>
                <a:custGeom>
                  <a:avLst/>
                  <a:gdLst>
                    <a:gd name="T0" fmla="*/ 2147483647 w 813"/>
                    <a:gd name="T1" fmla="*/ 0 h 664"/>
                    <a:gd name="T2" fmla="*/ 2147483647 w 813"/>
                    <a:gd name="T3" fmla="*/ 685467650 h 664"/>
                    <a:gd name="T4" fmla="*/ 2147483647 w 813"/>
                    <a:gd name="T5" fmla="*/ 2007287811 h 664"/>
                    <a:gd name="T6" fmla="*/ 2147483647 w 813"/>
                    <a:gd name="T7" fmla="*/ 2147483647 h 664"/>
                    <a:gd name="T8" fmla="*/ 2147483647 w 813"/>
                    <a:gd name="T9" fmla="*/ 2147483647 h 664"/>
                    <a:gd name="T10" fmla="*/ 2147483647 w 813"/>
                    <a:gd name="T11" fmla="*/ 2147483647 h 664"/>
                    <a:gd name="T12" fmla="*/ 2147483647 w 813"/>
                    <a:gd name="T13" fmla="*/ 2147483647 h 664"/>
                    <a:gd name="T14" fmla="*/ 2147483647 w 813"/>
                    <a:gd name="T15" fmla="*/ 2147483647 h 664"/>
                    <a:gd name="T16" fmla="*/ 2147483647 w 813"/>
                    <a:gd name="T17" fmla="*/ 2147483647 h 664"/>
                    <a:gd name="T18" fmla="*/ 2147483647 w 813"/>
                    <a:gd name="T19" fmla="*/ 2147483647 h 664"/>
                    <a:gd name="T20" fmla="*/ 2147483647 w 813"/>
                    <a:gd name="T21" fmla="*/ 2147483647 h 664"/>
                    <a:gd name="T22" fmla="*/ 2147483647 w 813"/>
                    <a:gd name="T23" fmla="*/ 2147483647 h 664"/>
                    <a:gd name="T24" fmla="*/ 2147483647 w 813"/>
                    <a:gd name="T25" fmla="*/ 2147483647 h 664"/>
                    <a:gd name="T26" fmla="*/ 2147483647 w 813"/>
                    <a:gd name="T27" fmla="*/ 2147483647 h 664"/>
                    <a:gd name="T28" fmla="*/ 2147483647 w 813"/>
                    <a:gd name="T29" fmla="*/ 2147483647 h 664"/>
                    <a:gd name="T30" fmla="*/ 2147483647 w 813"/>
                    <a:gd name="T31" fmla="*/ 2147483647 h 664"/>
                    <a:gd name="T32" fmla="*/ 2147483647 w 813"/>
                    <a:gd name="T33" fmla="*/ 2147483647 h 664"/>
                    <a:gd name="T34" fmla="*/ 2147483647 w 813"/>
                    <a:gd name="T35" fmla="*/ 2147483647 h 664"/>
                    <a:gd name="T36" fmla="*/ 2147483647 w 813"/>
                    <a:gd name="T37" fmla="*/ 2147483647 h 664"/>
                    <a:gd name="T38" fmla="*/ 2147483647 w 813"/>
                    <a:gd name="T39" fmla="*/ 2147483647 h 664"/>
                    <a:gd name="T40" fmla="*/ 2147483647 w 813"/>
                    <a:gd name="T41" fmla="*/ 2147483647 h 664"/>
                    <a:gd name="T42" fmla="*/ 2147483647 w 813"/>
                    <a:gd name="T43" fmla="*/ 2147483647 h 664"/>
                    <a:gd name="T44" fmla="*/ 2147483647 w 813"/>
                    <a:gd name="T45" fmla="*/ 2147483647 h 664"/>
                    <a:gd name="T46" fmla="*/ 2147483647 w 813"/>
                    <a:gd name="T47" fmla="*/ 2147483647 h 664"/>
                    <a:gd name="T48" fmla="*/ 2147483647 w 813"/>
                    <a:gd name="T49" fmla="*/ 2147483647 h 664"/>
                    <a:gd name="T50" fmla="*/ 2147483647 w 813"/>
                    <a:gd name="T51" fmla="*/ 2147483647 h 664"/>
                    <a:gd name="T52" fmla="*/ 2147483647 w 813"/>
                    <a:gd name="T53" fmla="*/ 2147483647 h 664"/>
                    <a:gd name="T54" fmla="*/ 2147483647 w 813"/>
                    <a:gd name="T55" fmla="*/ 2147483647 h 664"/>
                    <a:gd name="T56" fmla="*/ 2147483647 w 813"/>
                    <a:gd name="T57" fmla="*/ 2147483647 h 664"/>
                    <a:gd name="T58" fmla="*/ 2147483647 w 813"/>
                    <a:gd name="T59" fmla="*/ 2147483647 h 664"/>
                    <a:gd name="T60" fmla="*/ 2147483647 w 813"/>
                    <a:gd name="T61" fmla="*/ 2147483647 h 664"/>
                    <a:gd name="T62" fmla="*/ 2147483647 w 813"/>
                    <a:gd name="T63" fmla="*/ 2147483647 h 664"/>
                    <a:gd name="T64" fmla="*/ 2147483647 w 813"/>
                    <a:gd name="T65" fmla="*/ 2147483647 h 664"/>
                    <a:gd name="T66" fmla="*/ 2147483647 w 813"/>
                    <a:gd name="T67" fmla="*/ 2147483647 h 664"/>
                    <a:gd name="T68" fmla="*/ 2147483647 w 813"/>
                    <a:gd name="T69" fmla="*/ 2147483647 h 664"/>
                    <a:gd name="T70" fmla="*/ 2147483647 w 813"/>
                    <a:gd name="T71" fmla="*/ 2147483647 h 664"/>
                    <a:gd name="T72" fmla="*/ 1955285669 w 813"/>
                    <a:gd name="T73" fmla="*/ 2147483647 h 664"/>
                    <a:gd name="T74" fmla="*/ 402559161 w 813"/>
                    <a:gd name="T75" fmla="*/ 2147483647 h 664"/>
                    <a:gd name="T76" fmla="*/ 1955285669 w 813"/>
                    <a:gd name="T77" fmla="*/ 2147483647 h 664"/>
                    <a:gd name="T78" fmla="*/ 2147483647 w 813"/>
                    <a:gd name="T79" fmla="*/ 2147483647 h 664"/>
                    <a:gd name="T80" fmla="*/ 2147483647 w 813"/>
                    <a:gd name="T81" fmla="*/ 2147483647 h 664"/>
                    <a:gd name="T82" fmla="*/ 2147483647 w 813"/>
                    <a:gd name="T83" fmla="*/ 2147483647 h 664"/>
                    <a:gd name="T84" fmla="*/ 2147483647 w 813"/>
                    <a:gd name="T85" fmla="*/ 2147483647 h 664"/>
                    <a:gd name="T86" fmla="*/ 2147483647 w 813"/>
                    <a:gd name="T87" fmla="*/ 2147483647 h 664"/>
                    <a:gd name="T88" fmla="*/ 2147483647 w 813"/>
                    <a:gd name="T89" fmla="*/ 2147483647 h 664"/>
                    <a:gd name="T90" fmla="*/ 2147483647 w 813"/>
                    <a:gd name="T91" fmla="*/ 2147483647 h 664"/>
                    <a:gd name="T92" fmla="*/ 2147483647 w 813"/>
                    <a:gd name="T93" fmla="*/ 2147483647 h 664"/>
                    <a:gd name="T94" fmla="*/ 2147483647 w 813"/>
                    <a:gd name="T95" fmla="*/ 2147483647 h 664"/>
                    <a:gd name="T96" fmla="*/ 2147483647 w 813"/>
                    <a:gd name="T97" fmla="*/ 2147483647 h 664"/>
                    <a:gd name="T98" fmla="*/ 2147483647 w 813"/>
                    <a:gd name="T99" fmla="*/ 2147483647 h 664"/>
                    <a:gd name="T100" fmla="*/ 2147483647 w 813"/>
                    <a:gd name="T101" fmla="*/ 2147483647 h 664"/>
                    <a:gd name="T102" fmla="*/ 2147483647 w 813"/>
                    <a:gd name="T103" fmla="*/ 2147483647 h 664"/>
                    <a:gd name="T104" fmla="*/ 2147483647 w 813"/>
                    <a:gd name="T105" fmla="*/ 2147483647 h 664"/>
                    <a:gd name="T106" fmla="*/ 2147483647 w 813"/>
                    <a:gd name="T107" fmla="*/ 2147483647 h 664"/>
                    <a:gd name="T108" fmla="*/ 2147483647 w 813"/>
                    <a:gd name="T109" fmla="*/ 2147483647 h 664"/>
                    <a:gd name="T110" fmla="*/ 2147483647 w 813"/>
                    <a:gd name="T111" fmla="*/ 2147483647 h 664"/>
                    <a:gd name="T112" fmla="*/ 2147483647 w 813"/>
                    <a:gd name="T113" fmla="*/ 2147483647 h 664"/>
                    <a:gd name="T114" fmla="*/ 2147483647 w 813"/>
                    <a:gd name="T115" fmla="*/ 2007287811 h 664"/>
                    <a:gd name="T116" fmla="*/ 2147483647 w 813"/>
                    <a:gd name="T117" fmla="*/ 342734008 h 664"/>
                    <a:gd name="T118" fmla="*/ 2147483647 w 813"/>
                    <a:gd name="T119" fmla="*/ 1028067857 h 664"/>
                    <a:gd name="T120" fmla="*/ 2147483647 w 813"/>
                    <a:gd name="T121" fmla="*/ 685467650 h 664"/>
                    <a:gd name="T122" fmla="*/ 2147483647 w 813"/>
                    <a:gd name="T123" fmla="*/ 1028067857 h 6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13"/>
                    <a:gd name="T187" fmla="*/ 0 h 664"/>
                    <a:gd name="T188" fmla="*/ 813 w 813"/>
                    <a:gd name="T189" fmla="*/ 664 h 66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13" h="664">
                      <a:moveTo>
                        <a:pt x="691" y="21"/>
                      </a:moveTo>
                      <a:lnTo>
                        <a:pt x="711" y="27"/>
                      </a:lnTo>
                      <a:lnTo>
                        <a:pt x="752" y="14"/>
                      </a:lnTo>
                      <a:lnTo>
                        <a:pt x="765" y="0"/>
                      </a:lnTo>
                      <a:lnTo>
                        <a:pt x="779" y="0"/>
                      </a:lnTo>
                      <a:lnTo>
                        <a:pt x="806" y="7"/>
                      </a:lnTo>
                      <a:lnTo>
                        <a:pt x="799" y="14"/>
                      </a:lnTo>
                      <a:lnTo>
                        <a:pt x="806" y="14"/>
                      </a:lnTo>
                      <a:lnTo>
                        <a:pt x="813" y="21"/>
                      </a:lnTo>
                      <a:lnTo>
                        <a:pt x="813" y="27"/>
                      </a:lnTo>
                      <a:lnTo>
                        <a:pt x="813" y="34"/>
                      </a:lnTo>
                      <a:lnTo>
                        <a:pt x="813" y="41"/>
                      </a:lnTo>
                      <a:lnTo>
                        <a:pt x="806" y="48"/>
                      </a:lnTo>
                      <a:lnTo>
                        <a:pt x="806" y="61"/>
                      </a:lnTo>
                      <a:lnTo>
                        <a:pt x="799" y="61"/>
                      </a:lnTo>
                      <a:lnTo>
                        <a:pt x="792" y="61"/>
                      </a:lnTo>
                      <a:lnTo>
                        <a:pt x="792" y="75"/>
                      </a:lnTo>
                      <a:lnTo>
                        <a:pt x="779" y="75"/>
                      </a:lnTo>
                      <a:lnTo>
                        <a:pt x="758" y="82"/>
                      </a:lnTo>
                      <a:lnTo>
                        <a:pt x="758" y="88"/>
                      </a:lnTo>
                      <a:lnTo>
                        <a:pt x="745" y="88"/>
                      </a:lnTo>
                      <a:lnTo>
                        <a:pt x="738" y="102"/>
                      </a:lnTo>
                      <a:lnTo>
                        <a:pt x="725" y="109"/>
                      </a:lnTo>
                      <a:lnTo>
                        <a:pt x="731" y="102"/>
                      </a:lnTo>
                      <a:lnTo>
                        <a:pt x="718" y="109"/>
                      </a:lnTo>
                      <a:lnTo>
                        <a:pt x="711" y="116"/>
                      </a:lnTo>
                      <a:lnTo>
                        <a:pt x="711" y="109"/>
                      </a:lnTo>
                      <a:lnTo>
                        <a:pt x="697" y="116"/>
                      </a:lnTo>
                      <a:lnTo>
                        <a:pt x="684" y="129"/>
                      </a:lnTo>
                      <a:lnTo>
                        <a:pt x="684" y="136"/>
                      </a:lnTo>
                      <a:lnTo>
                        <a:pt x="691" y="136"/>
                      </a:lnTo>
                      <a:lnTo>
                        <a:pt x="697" y="122"/>
                      </a:lnTo>
                      <a:lnTo>
                        <a:pt x="691" y="136"/>
                      </a:lnTo>
                      <a:lnTo>
                        <a:pt x="684" y="149"/>
                      </a:lnTo>
                      <a:lnTo>
                        <a:pt x="664" y="156"/>
                      </a:lnTo>
                      <a:lnTo>
                        <a:pt x="657" y="170"/>
                      </a:lnTo>
                      <a:lnTo>
                        <a:pt x="643" y="183"/>
                      </a:lnTo>
                      <a:lnTo>
                        <a:pt x="636" y="190"/>
                      </a:lnTo>
                      <a:lnTo>
                        <a:pt x="623" y="204"/>
                      </a:lnTo>
                      <a:lnTo>
                        <a:pt x="609" y="210"/>
                      </a:lnTo>
                      <a:lnTo>
                        <a:pt x="603" y="210"/>
                      </a:lnTo>
                      <a:lnTo>
                        <a:pt x="596" y="217"/>
                      </a:lnTo>
                      <a:lnTo>
                        <a:pt x="582" y="231"/>
                      </a:lnTo>
                      <a:lnTo>
                        <a:pt x="569" y="237"/>
                      </a:lnTo>
                      <a:lnTo>
                        <a:pt x="569" y="258"/>
                      </a:lnTo>
                      <a:lnTo>
                        <a:pt x="562" y="258"/>
                      </a:lnTo>
                      <a:lnTo>
                        <a:pt x="562" y="278"/>
                      </a:lnTo>
                      <a:lnTo>
                        <a:pt x="569" y="292"/>
                      </a:lnTo>
                      <a:lnTo>
                        <a:pt x="569" y="305"/>
                      </a:lnTo>
                      <a:lnTo>
                        <a:pt x="569" y="319"/>
                      </a:lnTo>
                      <a:lnTo>
                        <a:pt x="548" y="346"/>
                      </a:lnTo>
                      <a:lnTo>
                        <a:pt x="548" y="359"/>
                      </a:lnTo>
                      <a:lnTo>
                        <a:pt x="521" y="400"/>
                      </a:lnTo>
                      <a:lnTo>
                        <a:pt x="521" y="414"/>
                      </a:lnTo>
                      <a:lnTo>
                        <a:pt x="508" y="434"/>
                      </a:lnTo>
                      <a:lnTo>
                        <a:pt x="508" y="441"/>
                      </a:lnTo>
                      <a:lnTo>
                        <a:pt x="508" y="447"/>
                      </a:lnTo>
                      <a:lnTo>
                        <a:pt x="501" y="454"/>
                      </a:lnTo>
                      <a:lnTo>
                        <a:pt x="501" y="461"/>
                      </a:lnTo>
                      <a:lnTo>
                        <a:pt x="501" y="468"/>
                      </a:lnTo>
                      <a:lnTo>
                        <a:pt x="501" y="475"/>
                      </a:lnTo>
                      <a:lnTo>
                        <a:pt x="501" y="481"/>
                      </a:lnTo>
                      <a:lnTo>
                        <a:pt x="494" y="481"/>
                      </a:lnTo>
                      <a:lnTo>
                        <a:pt x="494" y="488"/>
                      </a:lnTo>
                      <a:lnTo>
                        <a:pt x="501" y="495"/>
                      </a:lnTo>
                      <a:lnTo>
                        <a:pt x="494" y="502"/>
                      </a:lnTo>
                      <a:lnTo>
                        <a:pt x="487" y="502"/>
                      </a:lnTo>
                      <a:lnTo>
                        <a:pt x="487" y="508"/>
                      </a:lnTo>
                      <a:lnTo>
                        <a:pt x="487" y="515"/>
                      </a:lnTo>
                      <a:lnTo>
                        <a:pt x="481" y="515"/>
                      </a:lnTo>
                      <a:lnTo>
                        <a:pt x="474" y="522"/>
                      </a:lnTo>
                      <a:lnTo>
                        <a:pt x="467" y="529"/>
                      </a:lnTo>
                      <a:lnTo>
                        <a:pt x="467" y="536"/>
                      </a:lnTo>
                      <a:lnTo>
                        <a:pt x="454" y="542"/>
                      </a:lnTo>
                      <a:lnTo>
                        <a:pt x="447" y="556"/>
                      </a:lnTo>
                      <a:lnTo>
                        <a:pt x="440" y="563"/>
                      </a:lnTo>
                      <a:lnTo>
                        <a:pt x="433" y="576"/>
                      </a:lnTo>
                      <a:lnTo>
                        <a:pt x="426" y="576"/>
                      </a:lnTo>
                      <a:lnTo>
                        <a:pt x="420" y="590"/>
                      </a:lnTo>
                      <a:lnTo>
                        <a:pt x="413" y="590"/>
                      </a:lnTo>
                      <a:lnTo>
                        <a:pt x="413" y="596"/>
                      </a:lnTo>
                      <a:lnTo>
                        <a:pt x="406" y="596"/>
                      </a:lnTo>
                      <a:lnTo>
                        <a:pt x="399" y="610"/>
                      </a:lnTo>
                      <a:lnTo>
                        <a:pt x="393" y="610"/>
                      </a:lnTo>
                      <a:lnTo>
                        <a:pt x="393" y="617"/>
                      </a:lnTo>
                      <a:lnTo>
                        <a:pt x="386" y="617"/>
                      </a:lnTo>
                      <a:lnTo>
                        <a:pt x="386" y="624"/>
                      </a:lnTo>
                      <a:lnTo>
                        <a:pt x="386" y="630"/>
                      </a:lnTo>
                      <a:lnTo>
                        <a:pt x="379" y="637"/>
                      </a:lnTo>
                      <a:lnTo>
                        <a:pt x="366" y="630"/>
                      </a:lnTo>
                      <a:lnTo>
                        <a:pt x="325" y="630"/>
                      </a:lnTo>
                      <a:lnTo>
                        <a:pt x="298" y="644"/>
                      </a:lnTo>
                      <a:lnTo>
                        <a:pt x="291" y="651"/>
                      </a:lnTo>
                      <a:lnTo>
                        <a:pt x="284" y="651"/>
                      </a:lnTo>
                      <a:lnTo>
                        <a:pt x="284" y="657"/>
                      </a:lnTo>
                      <a:lnTo>
                        <a:pt x="277" y="657"/>
                      </a:lnTo>
                      <a:lnTo>
                        <a:pt x="271" y="657"/>
                      </a:lnTo>
                      <a:lnTo>
                        <a:pt x="264" y="651"/>
                      </a:lnTo>
                      <a:lnTo>
                        <a:pt x="257" y="657"/>
                      </a:lnTo>
                      <a:lnTo>
                        <a:pt x="250" y="657"/>
                      </a:lnTo>
                      <a:lnTo>
                        <a:pt x="244" y="664"/>
                      </a:lnTo>
                      <a:lnTo>
                        <a:pt x="230" y="664"/>
                      </a:lnTo>
                      <a:lnTo>
                        <a:pt x="223" y="657"/>
                      </a:lnTo>
                      <a:lnTo>
                        <a:pt x="217" y="651"/>
                      </a:lnTo>
                      <a:lnTo>
                        <a:pt x="217" y="630"/>
                      </a:lnTo>
                      <a:lnTo>
                        <a:pt x="217" y="624"/>
                      </a:lnTo>
                      <a:lnTo>
                        <a:pt x="210" y="610"/>
                      </a:lnTo>
                      <a:lnTo>
                        <a:pt x="203" y="603"/>
                      </a:lnTo>
                      <a:lnTo>
                        <a:pt x="210" y="610"/>
                      </a:lnTo>
                      <a:lnTo>
                        <a:pt x="203" y="603"/>
                      </a:lnTo>
                      <a:lnTo>
                        <a:pt x="196" y="603"/>
                      </a:lnTo>
                      <a:lnTo>
                        <a:pt x="189" y="603"/>
                      </a:lnTo>
                      <a:lnTo>
                        <a:pt x="189" y="590"/>
                      </a:lnTo>
                      <a:lnTo>
                        <a:pt x="189" y="563"/>
                      </a:lnTo>
                      <a:lnTo>
                        <a:pt x="183" y="563"/>
                      </a:lnTo>
                      <a:lnTo>
                        <a:pt x="169" y="549"/>
                      </a:lnTo>
                      <a:lnTo>
                        <a:pt x="169" y="542"/>
                      </a:lnTo>
                      <a:lnTo>
                        <a:pt x="162" y="542"/>
                      </a:lnTo>
                      <a:lnTo>
                        <a:pt x="162" y="536"/>
                      </a:lnTo>
                      <a:lnTo>
                        <a:pt x="156" y="536"/>
                      </a:lnTo>
                      <a:lnTo>
                        <a:pt x="156" y="529"/>
                      </a:lnTo>
                      <a:lnTo>
                        <a:pt x="149" y="529"/>
                      </a:lnTo>
                      <a:lnTo>
                        <a:pt x="122" y="481"/>
                      </a:lnTo>
                      <a:lnTo>
                        <a:pt x="122" y="461"/>
                      </a:lnTo>
                      <a:lnTo>
                        <a:pt x="115" y="454"/>
                      </a:lnTo>
                      <a:lnTo>
                        <a:pt x="108" y="454"/>
                      </a:lnTo>
                      <a:lnTo>
                        <a:pt x="101" y="441"/>
                      </a:lnTo>
                      <a:lnTo>
                        <a:pt x="95" y="441"/>
                      </a:lnTo>
                      <a:lnTo>
                        <a:pt x="95" y="434"/>
                      </a:lnTo>
                      <a:lnTo>
                        <a:pt x="88" y="427"/>
                      </a:lnTo>
                      <a:lnTo>
                        <a:pt x="88" y="414"/>
                      </a:lnTo>
                      <a:lnTo>
                        <a:pt x="88" y="400"/>
                      </a:lnTo>
                      <a:lnTo>
                        <a:pt x="81" y="400"/>
                      </a:lnTo>
                      <a:lnTo>
                        <a:pt x="88" y="400"/>
                      </a:lnTo>
                      <a:lnTo>
                        <a:pt x="81" y="393"/>
                      </a:lnTo>
                      <a:lnTo>
                        <a:pt x="81" y="386"/>
                      </a:lnTo>
                      <a:lnTo>
                        <a:pt x="81" y="380"/>
                      </a:lnTo>
                      <a:lnTo>
                        <a:pt x="88" y="373"/>
                      </a:lnTo>
                      <a:lnTo>
                        <a:pt x="88" y="359"/>
                      </a:lnTo>
                      <a:lnTo>
                        <a:pt x="74" y="353"/>
                      </a:lnTo>
                      <a:lnTo>
                        <a:pt x="68" y="346"/>
                      </a:lnTo>
                      <a:lnTo>
                        <a:pt x="61" y="339"/>
                      </a:lnTo>
                      <a:lnTo>
                        <a:pt x="68" y="332"/>
                      </a:lnTo>
                      <a:lnTo>
                        <a:pt x="54" y="319"/>
                      </a:lnTo>
                      <a:lnTo>
                        <a:pt x="47" y="319"/>
                      </a:lnTo>
                      <a:lnTo>
                        <a:pt x="47" y="305"/>
                      </a:lnTo>
                      <a:lnTo>
                        <a:pt x="34" y="292"/>
                      </a:lnTo>
                      <a:lnTo>
                        <a:pt x="34" y="285"/>
                      </a:lnTo>
                      <a:lnTo>
                        <a:pt x="20" y="278"/>
                      </a:lnTo>
                      <a:lnTo>
                        <a:pt x="13" y="271"/>
                      </a:lnTo>
                      <a:lnTo>
                        <a:pt x="0" y="271"/>
                      </a:lnTo>
                      <a:lnTo>
                        <a:pt x="7" y="271"/>
                      </a:lnTo>
                      <a:lnTo>
                        <a:pt x="7" y="258"/>
                      </a:lnTo>
                      <a:lnTo>
                        <a:pt x="13" y="251"/>
                      </a:lnTo>
                      <a:lnTo>
                        <a:pt x="20" y="244"/>
                      </a:lnTo>
                      <a:lnTo>
                        <a:pt x="34" y="244"/>
                      </a:lnTo>
                      <a:lnTo>
                        <a:pt x="40" y="237"/>
                      </a:lnTo>
                      <a:lnTo>
                        <a:pt x="47" y="244"/>
                      </a:lnTo>
                      <a:lnTo>
                        <a:pt x="54" y="237"/>
                      </a:lnTo>
                      <a:lnTo>
                        <a:pt x="61" y="231"/>
                      </a:lnTo>
                      <a:lnTo>
                        <a:pt x="68" y="231"/>
                      </a:lnTo>
                      <a:lnTo>
                        <a:pt x="81" y="217"/>
                      </a:lnTo>
                      <a:lnTo>
                        <a:pt x="88" y="217"/>
                      </a:lnTo>
                      <a:lnTo>
                        <a:pt x="101" y="217"/>
                      </a:lnTo>
                      <a:lnTo>
                        <a:pt x="115" y="231"/>
                      </a:lnTo>
                      <a:lnTo>
                        <a:pt x="122" y="231"/>
                      </a:lnTo>
                      <a:lnTo>
                        <a:pt x="135" y="237"/>
                      </a:lnTo>
                      <a:lnTo>
                        <a:pt x="156" y="237"/>
                      </a:lnTo>
                      <a:lnTo>
                        <a:pt x="162" y="237"/>
                      </a:lnTo>
                      <a:lnTo>
                        <a:pt x="162" y="231"/>
                      </a:lnTo>
                      <a:lnTo>
                        <a:pt x="176" y="237"/>
                      </a:lnTo>
                      <a:lnTo>
                        <a:pt x="189" y="231"/>
                      </a:lnTo>
                      <a:lnTo>
                        <a:pt x="196" y="224"/>
                      </a:lnTo>
                      <a:lnTo>
                        <a:pt x="196" y="231"/>
                      </a:lnTo>
                      <a:lnTo>
                        <a:pt x="203" y="231"/>
                      </a:lnTo>
                      <a:lnTo>
                        <a:pt x="210" y="224"/>
                      </a:lnTo>
                      <a:lnTo>
                        <a:pt x="217" y="224"/>
                      </a:lnTo>
                      <a:lnTo>
                        <a:pt x="230" y="224"/>
                      </a:lnTo>
                      <a:lnTo>
                        <a:pt x="237" y="224"/>
                      </a:lnTo>
                      <a:lnTo>
                        <a:pt x="237" y="210"/>
                      </a:lnTo>
                      <a:lnTo>
                        <a:pt x="237" y="217"/>
                      </a:lnTo>
                      <a:lnTo>
                        <a:pt x="244" y="217"/>
                      </a:lnTo>
                      <a:lnTo>
                        <a:pt x="250" y="217"/>
                      </a:lnTo>
                      <a:lnTo>
                        <a:pt x="257" y="204"/>
                      </a:lnTo>
                      <a:lnTo>
                        <a:pt x="257" y="210"/>
                      </a:lnTo>
                      <a:lnTo>
                        <a:pt x="264" y="204"/>
                      </a:lnTo>
                      <a:lnTo>
                        <a:pt x="264" y="210"/>
                      </a:lnTo>
                      <a:lnTo>
                        <a:pt x="271" y="204"/>
                      </a:lnTo>
                      <a:lnTo>
                        <a:pt x="277" y="210"/>
                      </a:lnTo>
                      <a:lnTo>
                        <a:pt x="284" y="210"/>
                      </a:lnTo>
                      <a:lnTo>
                        <a:pt x="291" y="217"/>
                      </a:lnTo>
                      <a:lnTo>
                        <a:pt x="305" y="210"/>
                      </a:lnTo>
                      <a:lnTo>
                        <a:pt x="325" y="217"/>
                      </a:lnTo>
                      <a:lnTo>
                        <a:pt x="332" y="210"/>
                      </a:lnTo>
                      <a:lnTo>
                        <a:pt x="338" y="210"/>
                      </a:lnTo>
                      <a:lnTo>
                        <a:pt x="345" y="210"/>
                      </a:lnTo>
                      <a:lnTo>
                        <a:pt x="352" y="204"/>
                      </a:lnTo>
                      <a:lnTo>
                        <a:pt x="359" y="204"/>
                      </a:lnTo>
                      <a:lnTo>
                        <a:pt x="359" y="197"/>
                      </a:lnTo>
                      <a:lnTo>
                        <a:pt x="366" y="197"/>
                      </a:lnTo>
                      <a:lnTo>
                        <a:pt x="372" y="197"/>
                      </a:lnTo>
                      <a:lnTo>
                        <a:pt x="379" y="190"/>
                      </a:lnTo>
                      <a:lnTo>
                        <a:pt x="386" y="190"/>
                      </a:lnTo>
                      <a:lnTo>
                        <a:pt x="386" y="183"/>
                      </a:lnTo>
                      <a:lnTo>
                        <a:pt x="393" y="190"/>
                      </a:lnTo>
                      <a:lnTo>
                        <a:pt x="406" y="190"/>
                      </a:lnTo>
                      <a:lnTo>
                        <a:pt x="426" y="183"/>
                      </a:lnTo>
                      <a:lnTo>
                        <a:pt x="433" y="163"/>
                      </a:lnTo>
                      <a:lnTo>
                        <a:pt x="440" y="163"/>
                      </a:lnTo>
                      <a:lnTo>
                        <a:pt x="447" y="170"/>
                      </a:lnTo>
                      <a:lnTo>
                        <a:pt x="460" y="163"/>
                      </a:lnTo>
                      <a:lnTo>
                        <a:pt x="460" y="156"/>
                      </a:lnTo>
                      <a:lnTo>
                        <a:pt x="460" y="149"/>
                      </a:lnTo>
                      <a:lnTo>
                        <a:pt x="467" y="149"/>
                      </a:lnTo>
                      <a:lnTo>
                        <a:pt x="467" y="143"/>
                      </a:lnTo>
                      <a:lnTo>
                        <a:pt x="474" y="143"/>
                      </a:lnTo>
                      <a:lnTo>
                        <a:pt x="474" y="136"/>
                      </a:lnTo>
                      <a:lnTo>
                        <a:pt x="474" y="129"/>
                      </a:lnTo>
                      <a:lnTo>
                        <a:pt x="481" y="129"/>
                      </a:lnTo>
                      <a:lnTo>
                        <a:pt x="481" y="122"/>
                      </a:lnTo>
                      <a:lnTo>
                        <a:pt x="487" y="129"/>
                      </a:lnTo>
                      <a:lnTo>
                        <a:pt x="487" y="122"/>
                      </a:lnTo>
                      <a:lnTo>
                        <a:pt x="501" y="109"/>
                      </a:lnTo>
                      <a:lnTo>
                        <a:pt x="508" y="95"/>
                      </a:lnTo>
                      <a:lnTo>
                        <a:pt x="515" y="88"/>
                      </a:lnTo>
                      <a:lnTo>
                        <a:pt x="515" y="75"/>
                      </a:lnTo>
                      <a:lnTo>
                        <a:pt x="521" y="68"/>
                      </a:lnTo>
                      <a:lnTo>
                        <a:pt x="535" y="61"/>
                      </a:lnTo>
                      <a:lnTo>
                        <a:pt x="535" y="55"/>
                      </a:lnTo>
                      <a:lnTo>
                        <a:pt x="548" y="41"/>
                      </a:lnTo>
                      <a:lnTo>
                        <a:pt x="569" y="48"/>
                      </a:lnTo>
                      <a:lnTo>
                        <a:pt x="576" y="41"/>
                      </a:lnTo>
                      <a:lnTo>
                        <a:pt x="582" y="41"/>
                      </a:lnTo>
                      <a:lnTo>
                        <a:pt x="596" y="34"/>
                      </a:lnTo>
                      <a:lnTo>
                        <a:pt x="603" y="14"/>
                      </a:lnTo>
                      <a:lnTo>
                        <a:pt x="609" y="7"/>
                      </a:lnTo>
                      <a:lnTo>
                        <a:pt x="616" y="7"/>
                      </a:lnTo>
                      <a:lnTo>
                        <a:pt x="616" y="21"/>
                      </a:lnTo>
                      <a:lnTo>
                        <a:pt x="630" y="14"/>
                      </a:lnTo>
                      <a:lnTo>
                        <a:pt x="636" y="21"/>
                      </a:lnTo>
                      <a:lnTo>
                        <a:pt x="643" y="14"/>
                      </a:lnTo>
                      <a:lnTo>
                        <a:pt x="643" y="21"/>
                      </a:lnTo>
                      <a:lnTo>
                        <a:pt x="650" y="14"/>
                      </a:lnTo>
                      <a:lnTo>
                        <a:pt x="664" y="14"/>
                      </a:lnTo>
                      <a:lnTo>
                        <a:pt x="664" y="7"/>
                      </a:lnTo>
                      <a:lnTo>
                        <a:pt x="677" y="21"/>
                      </a:lnTo>
                      <a:lnTo>
                        <a:pt x="691" y="21"/>
                      </a:lnTo>
                      <a:close/>
                    </a:path>
                  </a:pathLst>
                </a:custGeom>
                <a:solidFill>
                  <a:srgbClr val="001F5A"/>
                </a:solidFill>
                <a:ln w="0">
                  <a:solidFill>
                    <a:srgbClr val="A6A6A6"/>
                  </a:solidFill>
                  <a:prstDash val="solid"/>
                  <a:round/>
                  <a:headEnd/>
                  <a:tailEnd/>
                </a:ln>
              </p:spPr>
              <p:txBody>
                <a:bodyPr lIns="100796" tIns="50398" rIns="100796" bIns="50398"/>
                <a:lstStyle/>
                <a:p>
                  <a:endParaRPr lang="es-ES" sz="2004" dirty="0"/>
                </a:p>
              </p:txBody>
            </p:sp>
          </p:grpSp>
          <p:grpSp>
            <p:nvGrpSpPr>
              <p:cNvPr id="8226" name="Group 6">
                <a:extLst>
                  <a:ext uri="{FF2B5EF4-FFF2-40B4-BE49-F238E27FC236}">
                    <a16:creationId xmlns:a16="http://schemas.microsoft.com/office/drawing/2014/main" id="{6360B07D-7548-521E-B641-05DD5A620D41}"/>
                  </a:ext>
                </a:extLst>
              </p:cNvPr>
              <p:cNvGrpSpPr/>
              <p:nvPr/>
            </p:nvGrpSpPr>
            <p:grpSpPr>
              <a:xfrm>
                <a:off x="4684245" y="6121483"/>
                <a:ext cx="808522" cy="722194"/>
                <a:chOff x="4684245" y="6121483"/>
                <a:chExt cx="808522" cy="722194"/>
              </a:xfrm>
            </p:grpSpPr>
            <p:sp>
              <p:nvSpPr>
                <p:cNvPr id="8227" name="Freeform 218">
                  <a:extLst>
                    <a:ext uri="{FF2B5EF4-FFF2-40B4-BE49-F238E27FC236}">
                      <a16:creationId xmlns:a16="http://schemas.microsoft.com/office/drawing/2014/main" id="{2875503F-0D3A-57D6-0A02-D6FC8CA31FAE}"/>
                    </a:ext>
                  </a:extLst>
                </p:cNvPr>
                <p:cNvSpPr>
                  <a:spLocks/>
                </p:cNvSpPr>
                <p:nvPr/>
              </p:nvSpPr>
              <p:spPr bwMode="auto">
                <a:xfrm>
                  <a:off x="4684245" y="6631520"/>
                  <a:ext cx="185856" cy="212157"/>
                </a:xfrm>
                <a:custGeom>
                  <a:avLst/>
                  <a:gdLst>
                    <a:gd name="T0" fmla="*/ 2147483647 w 481"/>
                    <a:gd name="T1" fmla="*/ 1823928065 h 508"/>
                    <a:gd name="T2" fmla="*/ 2147483647 w 481"/>
                    <a:gd name="T3" fmla="*/ 2147483647 h 508"/>
                    <a:gd name="T4" fmla="*/ 2147483647 w 481"/>
                    <a:gd name="T5" fmla="*/ 2147483647 h 508"/>
                    <a:gd name="T6" fmla="*/ 2147483647 w 481"/>
                    <a:gd name="T7" fmla="*/ 2147483647 h 508"/>
                    <a:gd name="T8" fmla="*/ 2147483647 w 481"/>
                    <a:gd name="T9" fmla="*/ 1448418166 h 508"/>
                    <a:gd name="T10" fmla="*/ 2147483647 w 481"/>
                    <a:gd name="T11" fmla="*/ 751021117 h 508"/>
                    <a:gd name="T12" fmla="*/ 2147483647 w 481"/>
                    <a:gd name="T13" fmla="*/ 1126531958 h 508"/>
                    <a:gd name="T14" fmla="*/ 2147483647 w 481"/>
                    <a:gd name="T15" fmla="*/ 2147483647 h 508"/>
                    <a:gd name="T16" fmla="*/ 2147483647 w 481"/>
                    <a:gd name="T17" fmla="*/ 2147483647 h 508"/>
                    <a:gd name="T18" fmla="*/ 2147483647 w 481"/>
                    <a:gd name="T19" fmla="*/ 2147483647 h 508"/>
                    <a:gd name="T20" fmla="*/ 2147483647 w 481"/>
                    <a:gd name="T21" fmla="*/ 2147483647 h 508"/>
                    <a:gd name="T22" fmla="*/ 2147483647 w 481"/>
                    <a:gd name="T23" fmla="*/ 2147483647 h 508"/>
                    <a:gd name="T24" fmla="*/ 2147483647 w 481"/>
                    <a:gd name="T25" fmla="*/ 2147483647 h 508"/>
                    <a:gd name="T26" fmla="*/ 2147483647 w 481"/>
                    <a:gd name="T27" fmla="*/ 2147483647 h 508"/>
                    <a:gd name="T28" fmla="*/ 2147483647 w 481"/>
                    <a:gd name="T29" fmla="*/ 2147483647 h 508"/>
                    <a:gd name="T30" fmla="*/ 2147483647 w 481"/>
                    <a:gd name="T31" fmla="*/ 2147483647 h 508"/>
                    <a:gd name="T32" fmla="*/ 2147483647 w 481"/>
                    <a:gd name="T33" fmla="*/ 2147483647 h 508"/>
                    <a:gd name="T34" fmla="*/ 2147483647 w 481"/>
                    <a:gd name="T35" fmla="*/ 2147483647 h 508"/>
                    <a:gd name="T36" fmla="*/ 2147483647 w 481"/>
                    <a:gd name="T37" fmla="*/ 2147483647 h 508"/>
                    <a:gd name="T38" fmla="*/ 2147483647 w 481"/>
                    <a:gd name="T39" fmla="*/ 2147483647 h 508"/>
                    <a:gd name="T40" fmla="*/ 2147483647 w 481"/>
                    <a:gd name="T41" fmla="*/ 2147483647 h 508"/>
                    <a:gd name="T42" fmla="*/ 2147483647 w 481"/>
                    <a:gd name="T43" fmla="*/ 2147483647 h 508"/>
                    <a:gd name="T44" fmla="*/ 2147483647 w 481"/>
                    <a:gd name="T45" fmla="*/ 2147483647 h 508"/>
                    <a:gd name="T46" fmla="*/ 2147483647 w 481"/>
                    <a:gd name="T47" fmla="*/ 2147483647 h 508"/>
                    <a:gd name="T48" fmla="*/ 2147483647 w 481"/>
                    <a:gd name="T49" fmla="*/ 2147483647 h 508"/>
                    <a:gd name="T50" fmla="*/ 2147483647 w 481"/>
                    <a:gd name="T51" fmla="*/ 2147483647 h 508"/>
                    <a:gd name="T52" fmla="*/ 2147483647 w 481"/>
                    <a:gd name="T53" fmla="*/ 2147483647 h 508"/>
                    <a:gd name="T54" fmla="*/ 2147483647 w 481"/>
                    <a:gd name="T55" fmla="*/ 2147483647 h 508"/>
                    <a:gd name="T56" fmla="*/ 2147483647 w 481"/>
                    <a:gd name="T57" fmla="*/ 2147483647 h 508"/>
                    <a:gd name="T58" fmla="*/ 2147483647 w 481"/>
                    <a:gd name="T59" fmla="*/ 2147483647 h 508"/>
                    <a:gd name="T60" fmla="*/ 2147483647 w 481"/>
                    <a:gd name="T61" fmla="*/ 2147483647 h 508"/>
                    <a:gd name="T62" fmla="*/ 2147483647 w 481"/>
                    <a:gd name="T63" fmla="*/ 2147483647 h 508"/>
                    <a:gd name="T64" fmla="*/ 2147483647 w 481"/>
                    <a:gd name="T65" fmla="*/ 2147483647 h 508"/>
                    <a:gd name="T66" fmla="*/ 2147483647 w 481"/>
                    <a:gd name="T67" fmla="*/ 2147483647 h 508"/>
                    <a:gd name="T68" fmla="*/ 2147483647 w 481"/>
                    <a:gd name="T69" fmla="*/ 2147483647 h 508"/>
                    <a:gd name="T70" fmla="*/ 2147483647 w 481"/>
                    <a:gd name="T71" fmla="*/ 2147483647 h 508"/>
                    <a:gd name="T72" fmla="*/ 2147483647 w 481"/>
                    <a:gd name="T73" fmla="*/ 2147483647 h 508"/>
                    <a:gd name="T74" fmla="*/ 2147483647 w 481"/>
                    <a:gd name="T75" fmla="*/ 2147483647 h 508"/>
                    <a:gd name="T76" fmla="*/ 2147483647 w 481"/>
                    <a:gd name="T77" fmla="*/ 2147483647 h 508"/>
                    <a:gd name="T78" fmla="*/ 2147483647 w 481"/>
                    <a:gd name="T79" fmla="*/ 2147483647 h 508"/>
                    <a:gd name="T80" fmla="*/ 2147483647 w 481"/>
                    <a:gd name="T81" fmla="*/ 2147483647 h 508"/>
                    <a:gd name="T82" fmla="*/ 807365319 w 481"/>
                    <a:gd name="T83" fmla="*/ 2147483647 h 508"/>
                    <a:gd name="T84" fmla="*/ 434735172 w 481"/>
                    <a:gd name="T85" fmla="*/ 2147483647 h 508"/>
                    <a:gd name="T86" fmla="*/ 434735172 w 481"/>
                    <a:gd name="T87" fmla="*/ 2147483647 h 508"/>
                    <a:gd name="T88" fmla="*/ 807365319 w 481"/>
                    <a:gd name="T89" fmla="*/ 2147483647 h 508"/>
                    <a:gd name="T90" fmla="*/ 2147483647 w 481"/>
                    <a:gd name="T91" fmla="*/ 2147483647 h 508"/>
                    <a:gd name="T92" fmla="*/ 2147483647 w 481"/>
                    <a:gd name="T93" fmla="*/ 2147483647 h 508"/>
                    <a:gd name="T94" fmla="*/ 2147483647 w 481"/>
                    <a:gd name="T95" fmla="*/ 2147483647 h 508"/>
                    <a:gd name="T96" fmla="*/ 2147483647 w 481"/>
                    <a:gd name="T97" fmla="*/ 2147483647 h 508"/>
                    <a:gd name="T98" fmla="*/ 2147483647 w 481"/>
                    <a:gd name="T99" fmla="*/ 2147483647 h 508"/>
                    <a:gd name="T100" fmla="*/ 2147483647 w 481"/>
                    <a:gd name="T101" fmla="*/ 2147483647 h 508"/>
                    <a:gd name="T102" fmla="*/ 2147483647 w 481"/>
                    <a:gd name="T103" fmla="*/ 1823928065 h 508"/>
                    <a:gd name="T104" fmla="*/ 2147483647 w 481"/>
                    <a:gd name="T105" fmla="*/ 1126531958 h 508"/>
                    <a:gd name="T106" fmla="*/ 2147483647 w 481"/>
                    <a:gd name="T107" fmla="*/ 751021117 h 508"/>
                    <a:gd name="T108" fmla="*/ 2147483647 w 481"/>
                    <a:gd name="T109" fmla="*/ 751021117 h 508"/>
                    <a:gd name="T110" fmla="*/ 2147483647 w 481"/>
                    <a:gd name="T111" fmla="*/ 751021117 h 508"/>
                    <a:gd name="T112" fmla="*/ 2147483647 w 481"/>
                    <a:gd name="T113" fmla="*/ 1448418166 h 508"/>
                    <a:gd name="T114" fmla="*/ 2147483647 w 481"/>
                    <a:gd name="T115" fmla="*/ 2147483647 h 508"/>
                    <a:gd name="T116" fmla="*/ 2147483647 w 481"/>
                    <a:gd name="T117" fmla="*/ 2147483647 h 508"/>
                    <a:gd name="T118" fmla="*/ 2147483647 w 481"/>
                    <a:gd name="T119" fmla="*/ 2147483647 h 50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81"/>
                    <a:gd name="T181" fmla="*/ 0 h 508"/>
                    <a:gd name="T182" fmla="*/ 481 w 481"/>
                    <a:gd name="T183" fmla="*/ 508 h 50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81" h="508">
                      <a:moveTo>
                        <a:pt x="291" y="41"/>
                      </a:moveTo>
                      <a:lnTo>
                        <a:pt x="298" y="34"/>
                      </a:lnTo>
                      <a:lnTo>
                        <a:pt x="305" y="34"/>
                      </a:lnTo>
                      <a:lnTo>
                        <a:pt x="305" y="27"/>
                      </a:lnTo>
                      <a:lnTo>
                        <a:pt x="311" y="27"/>
                      </a:lnTo>
                      <a:lnTo>
                        <a:pt x="325" y="41"/>
                      </a:lnTo>
                      <a:lnTo>
                        <a:pt x="325" y="34"/>
                      </a:lnTo>
                      <a:lnTo>
                        <a:pt x="338" y="41"/>
                      </a:lnTo>
                      <a:lnTo>
                        <a:pt x="345" y="41"/>
                      </a:lnTo>
                      <a:lnTo>
                        <a:pt x="352" y="54"/>
                      </a:lnTo>
                      <a:lnTo>
                        <a:pt x="359" y="48"/>
                      </a:lnTo>
                      <a:lnTo>
                        <a:pt x="372" y="61"/>
                      </a:lnTo>
                      <a:lnTo>
                        <a:pt x="393" y="54"/>
                      </a:lnTo>
                      <a:lnTo>
                        <a:pt x="406" y="41"/>
                      </a:lnTo>
                      <a:lnTo>
                        <a:pt x="406" y="27"/>
                      </a:lnTo>
                      <a:lnTo>
                        <a:pt x="399" y="21"/>
                      </a:lnTo>
                      <a:lnTo>
                        <a:pt x="399" y="14"/>
                      </a:lnTo>
                      <a:lnTo>
                        <a:pt x="406" y="14"/>
                      </a:lnTo>
                      <a:lnTo>
                        <a:pt x="420" y="0"/>
                      </a:lnTo>
                      <a:lnTo>
                        <a:pt x="433" y="7"/>
                      </a:lnTo>
                      <a:lnTo>
                        <a:pt x="433" y="21"/>
                      </a:lnTo>
                      <a:lnTo>
                        <a:pt x="440" y="21"/>
                      </a:lnTo>
                      <a:lnTo>
                        <a:pt x="433" y="21"/>
                      </a:lnTo>
                      <a:lnTo>
                        <a:pt x="433" y="48"/>
                      </a:lnTo>
                      <a:lnTo>
                        <a:pt x="433" y="27"/>
                      </a:lnTo>
                      <a:lnTo>
                        <a:pt x="426" y="34"/>
                      </a:lnTo>
                      <a:lnTo>
                        <a:pt x="426" y="41"/>
                      </a:lnTo>
                      <a:lnTo>
                        <a:pt x="420" y="61"/>
                      </a:lnTo>
                      <a:lnTo>
                        <a:pt x="420" y="41"/>
                      </a:lnTo>
                      <a:lnTo>
                        <a:pt x="420" y="48"/>
                      </a:lnTo>
                      <a:lnTo>
                        <a:pt x="420" y="41"/>
                      </a:lnTo>
                      <a:lnTo>
                        <a:pt x="413" y="41"/>
                      </a:lnTo>
                      <a:lnTo>
                        <a:pt x="413" y="48"/>
                      </a:lnTo>
                      <a:lnTo>
                        <a:pt x="413" y="54"/>
                      </a:lnTo>
                      <a:lnTo>
                        <a:pt x="413" y="61"/>
                      </a:lnTo>
                      <a:lnTo>
                        <a:pt x="413" y="68"/>
                      </a:lnTo>
                      <a:lnTo>
                        <a:pt x="413" y="61"/>
                      </a:lnTo>
                      <a:lnTo>
                        <a:pt x="413" y="68"/>
                      </a:lnTo>
                      <a:lnTo>
                        <a:pt x="420" y="68"/>
                      </a:lnTo>
                      <a:lnTo>
                        <a:pt x="426" y="88"/>
                      </a:lnTo>
                      <a:lnTo>
                        <a:pt x="420" y="109"/>
                      </a:lnTo>
                      <a:lnTo>
                        <a:pt x="426" y="122"/>
                      </a:lnTo>
                      <a:lnTo>
                        <a:pt x="420" y="136"/>
                      </a:lnTo>
                      <a:lnTo>
                        <a:pt x="426" y="142"/>
                      </a:lnTo>
                      <a:lnTo>
                        <a:pt x="426" y="149"/>
                      </a:lnTo>
                      <a:lnTo>
                        <a:pt x="426" y="163"/>
                      </a:lnTo>
                      <a:lnTo>
                        <a:pt x="447" y="170"/>
                      </a:lnTo>
                      <a:lnTo>
                        <a:pt x="454" y="176"/>
                      </a:lnTo>
                      <a:lnTo>
                        <a:pt x="454" y="190"/>
                      </a:lnTo>
                      <a:lnTo>
                        <a:pt x="467" y="197"/>
                      </a:lnTo>
                      <a:lnTo>
                        <a:pt x="460" y="197"/>
                      </a:lnTo>
                      <a:lnTo>
                        <a:pt x="467" y="203"/>
                      </a:lnTo>
                      <a:lnTo>
                        <a:pt x="467" y="210"/>
                      </a:lnTo>
                      <a:lnTo>
                        <a:pt x="474" y="217"/>
                      </a:lnTo>
                      <a:lnTo>
                        <a:pt x="460" y="224"/>
                      </a:lnTo>
                      <a:lnTo>
                        <a:pt x="460" y="237"/>
                      </a:lnTo>
                      <a:lnTo>
                        <a:pt x="460" y="230"/>
                      </a:lnTo>
                      <a:lnTo>
                        <a:pt x="454" y="237"/>
                      </a:lnTo>
                      <a:lnTo>
                        <a:pt x="454" y="244"/>
                      </a:lnTo>
                      <a:lnTo>
                        <a:pt x="460" y="244"/>
                      </a:lnTo>
                      <a:lnTo>
                        <a:pt x="460" y="251"/>
                      </a:lnTo>
                      <a:lnTo>
                        <a:pt x="460" y="258"/>
                      </a:lnTo>
                      <a:lnTo>
                        <a:pt x="460" y="264"/>
                      </a:lnTo>
                      <a:lnTo>
                        <a:pt x="474" y="271"/>
                      </a:lnTo>
                      <a:lnTo>
                        <a:pt x="474" y="278"/>
                      </a:lnTo>
                      <a:lnTo>
                        <a:pt x="481" y="285"/>
                      </a:lnTo>
                      <a:lnTo>
                        <a:pt x="467" y="278"/>
                      </a:lnTo>
                      <a:lnTo>
                        <a:pt x="454" y="285"/>
                      </a:lnTo>
                      <a:lnTo>
                        <a:pt x="454" y="298"/>
                      </a:lnTo>
                      <a:lnTo>
                        <a:pt x="454" y="319"/>
                      </a:lnTo>
                      <a:lnTo>
                        <a:pt x="447" y="332"/>
                      </a:lnTo>
                      <a:lnTo>
                        <a:pt x="447" y="346"/>
                      </a:lnTo>
                      <a:lnTo>
                        <a:pt x="454" y="346"/>
                      </a:lnTo>
                      <a:lnTo>
                        <a:pt x="460" y="346"/>
                      </a:lnTo>
                      <a:lnTo>
                        <a:pt x="454" y="352"/>
                      </a:lnTo>
                      <a:lnTo>
                        <a:pt x="454" y="366"/>
                      </a:lnTo>
                      <a:lnTo>
                        <a:pt x="447" y="373"/>
                      </a:lnTo>
                      <a:lnTo>
                        <a:pt x="440" y="373"/>
                      </a:lnTo>
                      <a:lnTo>
                        <a:pt x="433" y="380"/>
                      </a:lnTo>
                      <a:lnTo>
                        <a:pt x="426" y="380"/>
                      </a:lnTo>
                      <a:lnTo>
                        <a:pt x="420" y="386"/>
                      </a:lnTo>
                      <a:lnTo>
                        <a:pt x="413" y="407"/>
                      </a:lnTo>
                      <a:lnTo>
                        <a:pt x="420" y="413"/>
                      </a:lnTo>
                      <a:lnTo>
                        <a:pt x="413" y="427"/>
                      </a:lnTo>
                      <a:lnTo>
                        <a:pt x="393" y="434"/>
                      </a:lnTo>
                      <a:lnTo>
                        <a:pt x="345" y="440"/>
                      </a:lnTo>
                      <a:lnTo>
                        <a:pt x="332" y="454"/>
                      </a:lnTo>
                      <a:lnTo>
                        <a:pt x="318" y="454"/>
                      </a:lnTo>
                      <a:lnTo>
                        <a:pt x="305" y="468"/>
                      </a:lnTo>
                      <a:lnTo>
                        <a:pt x="277" y="474"/>
                      </a:lnTo>
                      <a:lnTo>
                        <a:pt x="271" y="481"/>
                      </a:lnTo>
                      <a:lnTo>
                        <a:pt x="264" y="501"/>
                      </a:lnTo>
                      <a:lnTo>
                        <a:pt x="257" y="508"/>
                      </a:lnTo>
                      <a:lnTo>
                        <a:pt x="230" y="508"/>
                      </a:lnTo>
                      <a:lnTo>
                        <a:pt x="216" y="495"/>
                      </a:lnTo>
                      <a:lnTo>
                        <a:pt x="210" y="495"/>
                      </a:lnTo>
                      <a:lnTo>
                        <a:pt x="189" y="488"/>
                      </a:lnTo>
                      <a:lnTo>
                        <a:pt x="176" y="481"/>
                      </a:lnTo>
                      <a:lnTo>
                        <a:pt x="169" y="481"/>
                      </a:lnTo>
                      <a:lnTo>
                        <a:pt x="162" y="488"/>
                      </a:lnTo>
                      <a:lnTo>
                        <a:pt x="156" y="481"/>
                      </a:lnTo>
                      <a:lnTo>
                        <a:pt x="149" y="481"/>
                      </a:lnTo>
                      <a:lnTo>
                        <a:pt x="156" y="481"/>
                      </a:lnTo>
                      <a:lnTo>
                        <a:pt x="142" y="468"/>
                      </a:lnTo>
                      <a:lnTo>
                        <a:pt x="142" y="461"/>
                      </a:lnTo>
                      <a:lnTo>
                        <a:pt x="135" y="468"/>
                      </a:lnTo>
                      <a:lnTo>
                        <a:pt x="135" y="461"/>
                      </a:lnTo>
                      <a:lnTo>
                        <a:pt x="122" y="454"/>
                      </a:lnTo>
                      <a:lnTo>
                        <a:pt x="128" y="454"/>
                      </a:lnTo>
                      <a:lnTo>
                        <a:pt x="122" y="454"/>
                      </a:lnTo>
                      <a:lnTo>
                        <a:pt x="122" y="447"/>
                      </a:lnTo>
                      <a:lnTo>
                        <a:pt x="122" y="454"/>
                      </a:lnTo>
                      <a:lnTo>
                        <a:pt x="108" y="447"/>
                      </a:lnTo>
                      <a:lnTo>
                        <a:pt x="115" y="440"/>
                      </a:lnTo>
                      <a:lnTo>
                        <a:pt x="108" y="440"/>
                      </a:lnTo>
                      <a:lnTo>
                        <a:pt x="101" y="434"/>
                      </a:lnTo>
                      <a:lnTo>
                        <a:pt x="95" y="434"/>
                      </a:lnTo>
                      <a:lnTo>
                        <a:pt x="88" y="427"/>
                      </a:lnTo>
                      <a:lnTo>
                        <a:pt x="81" y="420"/>
                      </a:lnTo>
                      <a:lnTo>
                        <a:pt x="81" y="413"/>
                      </a:lnTo>
                      <a:lnTo>
                        <a:pt x="67" y="413"/>
                      </a:lnTo>
                      <a:lnTo>
                        <a:pt x="61" y="407"/>
                      </a:lnTo>
                      <a:lnTo>
                        <a:pt x="54" y="400"/>
                      </a:lnTo>
                      <a:lnTo>
                        <a:pt x="47" y="393"/>
                      </a:lnTo>
                      <a:lnTo>
                        <a:pt x="34" y="366"/>
                      </a:lnTo>
                      <a:lnTo>
                        <a:pt x="13" y="325"/>
                      </a:lnTo>
                      <a:lnTo>
                        <a:pt x="0" y="305"/>
                      </a:lnTo>
                      <a:lnTo>
                        <a:pt x="0" y="298"/>
                      </a:lnTo>
                      <a:lnTo>
                        <a:pt x="7" y="264"/>
                      </a:lnTo>
                      <a:lnTo>
                        <a:pt x="0" y="237"/>
                      </a:lnTo>
                      <a:lnTo>
                        <a:pt x="7" y="224"/>
                      </a:lnTo>
                      <a:lnTo>
                        <a:pt x="7" y="217"/>
                      </a:lnTo>
                      <a:lnTo>
                        <a:pt x="13" y="217"/>
                      </a:lnTo>
                      <a:lnTo>
                        <a:pt x="20" y="197"/>
                      </a:lnTo>
                      <a:lnTo>
                        <a:pt x="13" y="190"/>
                      </a:lnTo>
                      <a:lnTo>
                        <a:pt x="20" y="183"/>
                      </a:lnTo>
                      <a:lnTo>
                        <a:pt x="27" y="183"/>
                      </a:lnTo>
                      <a:lnTo>
                        <a:pt x="40" y="183"/>
                      </a:lnTo>
                      <a:lnTo>
                        <a:pt x="61" y="170"/>
                      </a:lnTo>
                      <a:lnTo>
                        <a:pt x="67" y="163"/>
                      </a:lnTo>
                      <a:lnTo>
                        <a:pt x="67" y="156"/>
                      </a:lnTo>
                      <a:lnTo>
                        <a:pt x="88" y="149"/>
                      </a:lnTo>
                      <a:lnTo>
                        <a:pt x="101" y="142"/>
                      </a:lnTo>
                      <a:lnTo>
                        <a:pt x="101" y="129"/>
                      </a:lnTo>
                      <a:lnTo>
                        <a:pt x="115" y="122"/>
                      </a:lnTo>
                      <a:lnTo>
                        <a:pt x="128" y="109"/>
                      </a:lnTo>
                      <a:lnTo>
                        <a:pt x="128" y="95"/>
                      </a:lnTo>
                      <a:lnTo>
                        <a:pt x="122" y="88"/>
                      </a:lnTo>
                      <a:lnTo>
                        <a:pt x="128" y="81"/>
                      </a:lnTo>
                      <a:lnTo>
                        <a:pt x="128" y="75"/>
                      </a:lnTo>
                      <a:lnTo>
                        <a:pt x="135" y="68"/>
                      </a:lnTo>
                      <a:lnTo>
                        <a:pt x="128" y="68"/>
                      </a:lnTo>
                      <a:lnTo>
                        <a:pt x="135" y="54"/>
                      </a:lnTo>
                      <a:lnTo>
                        <a:pt x="135" y="48"/>
                      </a:lnTo>
                      <a:lnTo>
                        <a:pt x="135" y="41"/>
                      </a:lnTo>
                      <a:lnTo>
                        <a:pt x="142" y="34"/>
                      </a:lnTo>
                      <a:lnTo>
                        <a:pt x="128" y="21"/>
                      </a:lnTo>
                      <a:lnTo>
                        <a:pt x="128" y="14"/>
                      </a:lnTo>
                      <a:lnTo>
                        <a:pt x="135" y="21"/>
                      </a:lnTo>
                      <a:lnTo>
                        <a:pt x="142" y="21"/>
                      </a:lnTo>
                      <a:lnTo>
                        <a:pt x="149" y="14"/>
                      </a:lnTo>
                      <a:lnTo>
                        <a:pt x="156" y="14"/>
                      </a:lnTo>
                      <a:lnTo>
                        <a:pt x="156" y="21"/>
                      </a:lnTo>
                      <a:lnTo>
                        <a:pt x="169" y="27"/>
                      </a:lnTo>
                      <a:lnTo>
                        <a:pt x="183" y="14"/>
                      </a:lnTo>
                      <a:lnTo>
                        <a:pt x="189" y="21"/>
                      </a:lnTo>
                      <a:lnTo>
                        <a:pt x="203" y="7"/>
                      </a:lnTo>
                      <a:lnTo>
                        <a:pt x="203" y="14"/>
                      </a:lnTo>
                      <a:lnTo>
                        <a:pt x="210" y="14"/>
                      </a:lnTo>
                      <a:lnTo>
                        <a:pt x="216" y="21"/>
                      </a:lnTo>
                      <a:lnTo>
                        <a:pt x="210" y="27"/>
                      </a:lnTo>
                      <a:lnTo>
                        <a:pt x="216" y="27"/>
                      </a:lnTo>
                      <a:lnTo>
                        <a:pt x="223" y="27"/>
                      </a:lnTo>
                      <a:lnTo>
                        <a:pt x="223" y="41"/>
                      </a:lnTo>
                      <a:lnTo>
                        <a:pt x="230" y="34"/>
                      </a:lnTo>
                      <a:lnTo>
                        <a:pt x="237" y="41"/>
                      </a:lnTo>
                      <a:lnTo>
                        <a:pt x="250" y="41"/>
                      </a:lnTo>
                      <a:lnTo>
                        <a:pt x="257" y="41"/>
                      </a:lnTo>
                      <a:lnTo>
                        <a:pt x="277" y="41"/>
                      </a:lnTo>
                      <a:lnTo>
                        <a:pt x="291" y="41"/>
                      </a:lnTo>
                      <a:close/>
                    </a:path>
                  </a:pathLst>
                </a:custGeom>
                <a:solidFill>
                  <a:srgbClr val="001F5A"/>
                </a:solidFill>
                <a:ln w="0">
                  <a:solidFill>
                    <a:srgbClr val="A6A6A6"/>
                  </a:solidFill>
                  <a:prstDash val="solid"/>
                  <a:round/>
                  <a:headEnd/>
                  <a:tailEnd/>
                </a:ln>
              </p:spPr>
              <p:txBody>
                <a:bodyPr lIns="100796" tIns="50398" rIns="100796" bIns="50398"/>
                <a:lstStyle/>
                <a:p>
                  <a:endParaRPr lang="es-ES" sz="2004" dirty="0"/>
                </a:p>
              </p:txBody>
            </p:sp>
            <p:sp>
              <p:nvSpPr>
                <p:cNvPr id="8228" name="Freeform 224">
                  <a:extLst>
                    <a:ext uri="{FF2B5EF4-FFF2-40B4-BE49-F238E27FC236}">
                      <a16:creationId xmlns:a16="http://schemas.microsoft.com/office/drawing/2014/main" id="{41FD3344-3F34-7C8D-D381-2847DC5E3B9B}"/>
                    </a:ext>
                  </a:extLst>
                </p:cNvPr>
                <p:cNvSpPr>
                  <a:spLocks/>
                </p:cNvSpPr>
                <p:nvPr/>
              </p:nvSpPr>
              <p:spPr bwMode="auto">
                <a:xfrm>
                  <a:off x="5046678" y="6320804"/>
                  <a:ext cx="259229" cy="334879"/>
                </a:xfrm>
                <a:custGeom>
                  <a:avLst/>
                  <a:gdLst>
                    <a:gd name="T0" fmla="*/ 2147483647 w 691"/>
                    <a:gd name="T1" fmla="*/ 2147483647 h 813"/>
                    <a:gd name="T2" fmla="*/ 2147483647 w 691"/>
                    <a:gd name="T3" fmla="*/ 2147483647 h 813"/>
                    <a:gd name="T4" fmla="*/ 2147483647 w 691"/>
                    <a:gd name="T5" fmla="*/ 2147483647 h 813"/>
                    <a:gd name="T6" fmla="*/ 2147483647 w 691"/>
                    <a:gd name="T7" fmla="*/ 2147483647 h 813"/>
                    <a:gd name="T8" fmla="*/ 2147483647 w 691"/>
                    <a:gd name="T9" fmla="*/ 2147483647 h 813"/>
                    <a:gd name="T10" fmla="*/ 2147483647 w 691"/>
                    <a:gd name="T11" fmla="*/ 2147483647 h 813"/>
                    <a:gd name="T12" fmla="*/ 2147483647 w 691"/>
                    <a:gd name="T13" fmla="*/ 2147483647 h 813"/>
                    <a:gd name="T14" fmla="*/ 2147483647 w 691"/>
                    <a:gd name="T15" fmla="*/ 2147483647 h 813"/>
                    <a:gd name="T16" fmla="*/ 2147483647 w 691"/>
                    <a:gd name="T17" fmla="*/ 2147483647 h 813"/>
                    <a:gd name="T18" fmla="*/ 2147483647 w 691"/>
                    <a:gd name="T19" fmla="*/ 2147483647 h 813"/>
                    <a:gd name="T20" fmla="*/ 2147483647 w 691"/>
                    <a:gd name="T21" fmla="*/ 2147483647 h 813"/>
                    <a:gd name="T22" fmla="*/ 2147483647 w 691"/>
                    <a:gd name="T23" fmla="*/ 2147483647 h 813"/>
                    <a:gd name="T24" fmla="*/ 2147483647 w 691"/>
                    <a:gd name="T25" fmla="*/ 2147483647 h 813"/>
                    <a:gd name="T26" fmla="*/ 2147483647 w 691"/>
                    <a:gd name="T27" fmla="*/ 2147483647 h 813"/>
                    <a:gd name="T28" fmla="*/ 2147483647 w 691"/>
                    <a:gd name="T29" fmla="*/ 2147483647 h 813"/>
                    <a:gd name="T30" fmla="*/ 2147483647 w 691"/>
                    <a:gd name="T31" fmla="*/ 2147483647 h 813"/>
                    <a:gd name="T32" fmla="*/ 2147483647 w 691"/>
                    <a:gd name="T33" fmla="*/ 2147483647 h 813"/>
                    <a:gd name="T34" fmla="*/ 2147483647 w 691"/>
                    <a:gd name="T35" fmla="*/ 2147483647 h 813"/>
                    <a:gd name="T36" fmla="*/ 2147483647 w 691"/>
                    <a:gd name="T37" fmla="*/ 2147483647 h 813"/>
                    <a:gd name="T38" fmla="*/ 2147483647 w 691"/>
                    <a:gd name="T39" fmla="*/ 2147483647 h 813"/>
                    <a:gd name="T40" fmla="*/ 2147483647 w 691"/>
                    <a:gd name="T41" fmla="*/ 2147483647 h 813"/>
                    <a:gd name="T42" fmla="*/ 2147483647 w 691"/>
                    <a:gd name="T43" fmla="*/ 2147483647 h 813"/>
                    <a:gd name="T44" fmla="*/ 2147483647 w 691"/>
                    <a:gd name="T45" fmla="*/ 2147483647 h 813"/>
                    <a:gd name="T46" fmla="*/ 2147483647 w 691"/>
                    <a:gd name="T47" fmla="*/ 2147483647 h 813"/>
                    <a:gd name="T48" fmla="*/ 2147483647 w 691"/>
                    <a:gd name="T49" fmla="*/ 2147483647 h 813"/>
                    <a:gd name="T50" fmla="*/ 738886155 w 691"/>
                    <a:gd name="T51" fmla="*/ 2147483647 h 813"/>
                    <a:gd name="T52" fmla="*/ 397827637 w 691"/>
                    <a:gd name="T53" fmla="*/ 2147483647 h 813"/>
                    <a:gd name="T54" fmla="*/ 1136861533 w 691"/>
                    <a:gd name="T55" fmla="*/ 2147483647 h 813"/>
                    <a:gd name="T56" fmla="*/ 1136861533 w 691"/>
                    <a:gd name="T57" fmla="*/ 2147483647 h 813"/>
                    <a:gd name="T58" fmla="*/ 2147483647 w 691"/>
                    <a:gd name="T59" fmla="*/ 2147483647 h 813"/>
                    <a:gd name="T60" fmla="*/ 2147483647 w 691"/>
                    <a:gd name="T61" fmla="*/ 2147483647 h 813"/>
                    <a:gd name="T62" fmla="*/ 2147483647 w 691"/>
                    <a:gd name="T63" fmla="*/ 2147483647 h 813"/>
                    <a:gd name="T64" fmla="*/ 2147483647 w 691"/>
                    <a:gd name="T65" fmla="*/ 2147483647 h 813"/>
                    <a:gd name="T66" fmla="*/ 2147483647 w 691"/>
                    <a:gd name="T67" fmla="*/ 2147483647 h 813"/>
                    <a:gd name="T68" fmla="*/ 2147483647 w 691"/>
                    <a:gd name="T69" fmla="*/ 2147483647 h 813"/>
                    <a:gd name="T70" fmla="*/ 2147483647 w 691"/>
                    <a:gd name="T71" fmla="*/ 2147483647 h 813"/>
                    <a:gd name="T72" fmla="*/ 2147483647 w 691"/>
                    <a:gd name="T73" fmla="*/ 2147483647 h 813"/>
                    <a:gd name="T74" fmla="*/ 2147483647 w 691"/>
                    <a:gd name="T75" fmla="*/ 2147483647 h 813"/>
                    <a:gd name="T76" fmla="*/ 2147483647 w 691"/>
                    <a:gd name="T77" fmla="*/ 2147483647 h 813"/>
                    <a:gd name="T78" fmla="*/ 2147483647 w 691"/>
                    <a:gd name="T79" fmla="*/ 2147483647 h 813"/>
                    <a:gd name="T80" fmla="*/ 2147483647 w 691"/>
                    <a:gd name="T81" fmla="*/ 2147483647 h 813"/>
                    <a:gd name="T82" fmla="*/ 2147483647 w 691"/>
                    <a:gd name="T83" fmla="*/ 2147483647 h 813"/>
                    <a:gd name="T84" fmla="*/ 2147483647 w 691"/>
                    <a:gd name="T85" fmla="*/ 2147483647 h 813"/>
                    <a:gd name="T86" fmla="*/ 2147483647 w 691"/>
                    <a:gd name="T87" fmla="*/ 2147483647 h 813"/>
                    <a:gd name="T88" fmla="*/ 2147483647 w 691"/>
                    <a:gd name="T89" fmla="*/ 2147483647 h 813"/>
                    <a:gd name="T90" fmla="*/ 2147483647 w 691"/>
                    <a:gd name="T91" fmla="*/ 2147483647 h 813"/>
                    <a:gd name="T92" fmla="*/ 2147483647 w 691"/>
                    <a:gd name="T93" fmla="*/ 2147483647 h 813"/>
                    <a:gd name="T94" fmla="*/ 2147483647 w 691"/>
                    <a:gd name="T95" fmla="*/ 2147483647 h 813"/>
                    <a:gd name="T96" fmla="*/ 2147483647 w 691"/>
                    <a:gd name="T97" fmla="*/ 2147483647 h 813"/>
                    <a:gd name="T98" fmla="*/ 2147483647 w 691"/>
                    <a:gd name="T99" fmla="*/ 1749899136 h 813"/>
                    <a:gd name="T100" fmla="*/ 2147483647 w 691"/>
                    <a:gd name="T101" fmla="*/ 1389597252 h 813"/>
                    <a:gd name="T102" fmla="*/ 2147483647 w 691"/>
                    <a:gd name="T103" fmla="*/ 1080767278 h 813"/>
                    <a:gd name="T104" fmla="*/ 2147483647 w 691"/>
                    <a:gd name="T105" fmla="*/ 720603954 h 813"/>
                    <a:gd name="T106" fmla="*/ 2147483647 w 691"/>
                    <a:gd name="T107" fmla="*/ 360301977 h 813"/>
                    <a:gd name="T108" fmla="*/ 2147483647 w 691"/>
                    <a:gd name="T109" fmla="*/ 360301977 h 813"/>
                    <a:gd name="T110" fmla="*/ 2147483647 w 691"/>
                    <a:gd name="T111" fmla="*/ 720603954 h 813"/>
                    <a:gd name="T112" fmla="*/ 2147483647 w 691"/>
                    <a:gd name="T113" fmla="*/ 1749899136 h 813"/>
                    <a:gd name="T114" fmla="*/ 2147483647 w 691"/>
                    <a:gd name="T115" fmla="*/ 2147483647 h 813"/>
                    <a:gd name="T116" fmla="*/ 2147483647 w 691"/>
                    <a:gd name="T117" fmla="*/ 2147483647 h 813"/>
                    <a:gd name="T118" fmla="*/ 2147483647 w 691"/>
                    <a:gd name="T119" fmla="*/ 2147483647 h 813"/>
                    <a:gd name="T120" fmla="*/ 2147483647 w 691"/>
                    <a:gd name="T121" fmla="*/ 2147483647 h 813"/>
                    <a:gd name="T122" fmla="*/ 2147483647 w 691"/>
                    <a:gd name="T123" fmla="*/ 2147483647 h 8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91"/>
                    <a:gd name="T187" fmla="*/ 0 h 813"/>
                    <a:gd name="T188" fmla="*/ 691 w 691"/>
                    <a:gd name="T189" fmla="*/ 813 h 81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91" h="813">
                      <a:moveTo>
                        <a:pt x="677" y="244"/>
                      </a:moveTo>
                      <a:lnTo>
                        <a:pt x="677" y="251"/>
                      </a:lnTo>
                      <a:lnTo>
                        <a:pt x="677" y="258"/>
                      </a:lnTo>
                      <a:lnTo>
                        <a:pt x="670" y="278"/>
                      </a:lnTo>
                      <a:lnTo>
                        <a:pt x="670" y="285"/>
                      </a:lnTo>
                      <a:lnTo>
                        <a:pt x="664" y="292"/>
                      </a:lnTo>
                      <a:lnTo>
                        <a:pt x="657" y="292"/>
                      </a:lnTo>
                      <a:lnTo>
                        <a:pt x="643" y="312"/>
                      </a:lnTo>
                      <a:lnTo>
                        <a:pt x="657" y="332"/>
                      </a:lnTo>
                      <a:lnTo>
                        <a:pt x="657" y="346"/>
                      </a:lnTo>
                      <a:lnTo>
                        <a:pt x="657" y="353"/>
                      </a:lnTo>
                      <a:lnTo>
                        <a:pt x="650" y="359"/>
                      </a:lnTo>
                      <a:lnTo>
                        <a:pt x="650" y="366"/>
                      </a:lnTo>
                      <a:lnTo>
                        <a:pt x="657" y="373"/>
                      </a:lnTo>
                      <a:lnTo>
                        <a:pt x="664" y="380"/>
                      </a:lnTo>
                      <a:lnTo>
                        <a:pt x="664" y="393"/>
                      </a:lnTo>
                      <a:lnTo>
                        <a:pt x="664" y="400"/>
                      </a:lnTo>
                      <a:lnTo>
                        <a:pt x="664" y="414"/>
                      </a:lnTo>
                      <a:lnTo>
                        <a:pt x="657" y="407"/>
                      </a:lnTo>
                      <a:lnTo>
                        <a:pt x="657" y="414"/>
                      </a:lnTo>
                      <a:lnTo>
                        <a:pt x="650" y="441"/>
                      </a:lnTo>
                      <a:lnTo>
                        <a:pt x="636" y="454"/>
                      </a:lnTo>
                      <a:lnTo>
                        <a:pt x="636" y="461"/>
                      </a:lnTo>
                      <a:lnTo>
                        <a:pt x="636" y="475"/>
                      </a:lnTo>
                      <a:lnTo>
                        <a:pt x="630" y="481"/>
                      </a:lnTo>
                      <a:lnTo>
                        <a:pt x="630" y="488"/>
                      </a:lnTo>
                      <a:lnTo>
                        <a:pt x="623" y="488"/>
                      </a:lnTo>
                      <a:lnTo>
                        <a:pt x="623" y="502"/>
                      </a:lnTo>
                      <a:lnTo>
                        <a:pt x="616" y="515"/>
                      </a:lnTo>
                      <a:lnTo>
                        <a:pt x="616" y="529"/>
                      </a:lnTo>
                      <a:lnTo>
                        <a:pt x="616" y="536"/>
                      </a:lnTo>
                      <a:lnTo>
                        <a:pt x="616" y="542"/>
                      </a:lnTo>
                      <a:lnTo>
                        <a:pt x="616" y="549"/>
                      </a:lnTo>
                      <a:lnTo>
                        <a:pt x="609" y="542"/>
                      </a:lnTo>
                      <a:lnTo>
                        <a:pt x="603" y="549"/>
                      </a:lnTo>
                      <a:lnTo>
                        <a:pt x="596" y="576"/>
                      </a:lnTo>
                      <a:lnTo>
                        <a:pt x="576" y="597"/>
                      </a:lnTo>
                      <a:lnTo>
                        <a:pt x="562" y="603"/>
                      </a:lnTo>
                      <a:lnTo>
                        <a:pt x="528" y="603"/>
                      </a:lnTo>
                      <a:lnTo>
                        <a:pt x="521" y="610"/>
                      </a:lnTo>
                      <a:lnTo>
                        <a:pt x="501" y="624"/>
                      </a:lnTo>
                      <a:lnTo>
                        <a:pt x="501" y="617"/>
                      </a:lnTo>
                      <a:lnTo>
                        <a:pt x="494" y="624"/>
                      </a:lnTo>
                      <a:lnTo>
                        <a:pt x="474" y="630"/>
                      </a:lnTo>
                      <a:lnTo>
                        <a:pt x="454" y="630"/>
                      </a:lnTo>
                      <a:lnTo>
                        <a:pt x="447" y="637"/>
                      </a:lnTo>
                      <a:lnTo>
                        <a:pt x="440" y="630"/>
                      </a:lnTo>
                      <a:lnTo>
                        <a:pt x="440" y="637"/>
                      </a:lnTo>
                      <a:lnTo>
                        <a:pt x="420" y="644"/>
                      </a:lnTo>
                      <a:lnTo>
                        <a:pt x="420" y="637"/>
                      </a:lnTo>
                      <a:lnTo>
                        <a:pt x="406" y="644"/>
                      </a:lnTo>
                      <a:lnTo>
                        <a:pt x="393" y="644"/>
                      </a:lnTo>
                      <a:lnTo>
                        <a:pt x="386" y="644"/>
                      </a:lnTo>
                      <a:lnTo>
                        <a:pt x="379" y="651"/>
                      </a:lnTo>
                      <a:lnTo>
                        <a:pt x="372" y="657"/>
                      </a:lnTo>
                      <a:lnTo>
                        <a:pt x="359" y="651"/>
                      </a:lnTo>
                      <a:lnTo>
                        <a:pt x="359" y="664"/>
                      </a:lnTo>
                      <a:lnTo>
                        <a:pt x="318" y="664"/>
                      </a:lnTo>
                      <a:lnTo>
                        <a:pt x="311" y="671"/>
                      </a:lnTo>
                      <a:lnTo>
                        <a:pt x="298" y="671"/>
                      </a:lnTo>
                      <a:lnTo>
                        <a:pt x="291" y="678"/>
                      </a:lnTo>
                      <a:lnTo>
                        <a:pt x="284" y="691"/>
                      </a:lnTo>
                      <a:lnTo>
                        <a:pt x="277" y="705"/>
                      </a:lnTo>
                      <a:lnTo>
                        <a:pt x="271" y="705"/>
                      </a:lnTo>
                      <a:lnTo>
                        <a:pt x="264" y="718"/>
                      </a:lnTo>
                      <a:lnTo>
                        <a:pt x="257" y="725"/>
                      </a:lnTo>
                      <a:lnTo>
                        <a:pt x="250" y="732"/>
                      </a:lnTo>
                      <a:lnTo>
                        <a:pt x="230" y="766"/>
                      </a:lnTo>
                      <a:lnTo>
                        <a:pt x="210" y="779"/>
                      </a:lnTo>
                      <a:lnTo>
                        <a:pt x="196" y="806"/>
                      </a:lnTo>
                      <a:lnTo>
                        <a:pt x="183" y="813"/>
                      </a:lnTo>
                      <a:lnTo>
                        <a:pt x="142" y="800"/>
                      </a:lnTo>
                      <a:lnTo>
                        <a:pt x="135" y="806"/>
                      </a:lnTo>
                      <a:lnTo>
                        <a:pt x="115" y="800"/>
                      </a:lnTo>
                      <a:lnTo>
                        <a:pt x="101" y="800"/>
                      </a:lnTo>
                      <a:lnTo>
                        <a:pt x="47" y="779"/>
                      </a:lnTo>
                      <a:lnTo>
                        <a:pt x="34" y="773"/>
                      </a:lnTo>
                      <a:lnTo>
                        <a:pt x="13" y="779"/>
                      </a:lnTo>
                      <a:lnTo>
                        <a:pt x="7" y="786"/>
                      </a:lnTo>
                      <a:lnTo>
                        <a:pt x="0" y="786"/>
                      </a:lnTo>
                      <a:lnTo>
                        <a:pt x="7" y="779"/>
                      </a:lnTo>
                      <a:lnTo>
                        <a:pt x="13" y="773"/>
                      </a:lnTo>
                      <a:lnTo>
                        <a:pt x="20" y="766"/>
                      </a:lnTo>
                      <a:lnTo>
                        <a:pt x="20" y="752"/>
                      </a:lnTo>
                      <a:lnTo>
                        <a:pt x="13" y="746"/>
                      </a:lnTo>
                      <a:lnTo>
                        <a:pt x="20" y="746"/>
                      </a:lnTo>
                      <a:lnTo>
                        <a:pt x="20" y="739"/>
                      </a:lnTo>
                      <a:lnTo>
                        <a:pt x="34" y="746"/>
                      </a:lnTo>
                      <a:lnTo>
                        <a:pt x="40" y="746"/>
                      </a:lnTo>
                      <a:lnTo>
                        <a:pt x="47" y="746"/>
                      </a:lnTo>
                      <a:lnTo>
                        <a:pt x="54" y="746"/>
                      </a:lnTo>
                      <a:lnTo>
                        <a:pt x="61" y="746"/>
                      </a:lnTo>
                      <a:lnTo>
                        <a:pt x="88" y="746"/>
                      </a:lnTo>
                      <a:lnTo>
                        <a:pt x="142" y="732"/>
                      </a:lnTo>
                      <a:lnTo>
                        <a:pt x="156" y="718"/>
                      </a:lnTo>
                      <a:lnTo>
                        <a:pt x="176" y="712"/>
                      </a:lnTo>
                      <a:lnTo>
                        <a:pt x="210" y="691"/>
                      </a:lnTo>
                      <a:lnTo>
                        <a:pt x="217" y="685"/>
                      </a:lnTo>
                      <a:lnTo>
                        <a:pt x="250" y="657"/>
                      </a:lnTo>
                      <a:lnTo>
                        <a:pt x="291" y="624"/>
                      </a:lnTo>
                      <a:lnTo>
                        <a:pt x="298" y="603"/>
                      </a:lnTo>
                      <a:lnTo>
                        <a:pt x="305" y="576"/>
                      </a:lnTo>
                      <a:lnTo>
                        <a:pt x="305" y="563"/>
                      </a:lnTo>
                      <a:lnTo>
                        <a:pt x="305" y="556"/>
                      </a:lnTo>
                      <a:lnTo>
                        <a:pt x="298" y="536"/>
                      </a:lnTo>
                      <a:lnTo>
                        <a:pt x="305" y="522"/>
                      </a:lnTo>
                      <a:lnTo>
                        <a:pt x="305" y="515"/>
                      </a:lnTo>
                      <a:lnTo>
                        <a:pt x="305" y="508"/>
                      </a:lnTo>
                      <a:lnTo>
                        <a:pt x="311" y="488"/>
                      </a:lnTo>
                      <a:lnTo>
                        <a:pt x="311" y="481"/>
                      </a:lnTo>
                      <a:lnTo>
                        <a:pt x="338" y="468"/>
                      </a:lnTo>
                      <a:lnTo>
                        <a:pt x="345" y="447"/>
                      </a:lnTo>
                      <a:lnTo>
                        <a:pt x="352" y="441"/>
                      </a:lnTo>
                      <a:lnTo>
                        <a:pt x="352" y="414"/>
                      </a:lnTo>
                      <a:lnTo>
                        <a:pt x="359" y="414"/>
                      </a:lnTo>
                      <a:lnTo>
                        <a:pt x="359" y="407"/>
                      </a:lnTo>
                      <a:lnTo>
                        <a:pt x="359" y="400"/>
                      </a:lnTo>
                      <a:lnTo>
                        <a:pt x="352" y="400"/>
                      </a:lnTo>
                      <a:lnTo>
                        <a:pt x="359" y="393"/>
                      </a:lnTo>
                      <a:lnTo>
                        <a:pt x="366" y="380"/>
                      </a:lnTo>
                      <a:lnTo>
                        <a:pt x="366" y="373"/>
                      </a:lnTo>
                      <a:lnTo>
                        <a:pt x="366" y="359"/>
                      </a:lnTo>
                      <a:lnTo>
                        <a:pt x="413" y="319"/>
                      </a:lnTo>
                      <a:lnTo>
                        <a:pt x="426" y="298"/>
                      </a:lnTo>
                      <a:lnTo>
                        <a:pt x="426" y="285"/>
                      </a:lnTo>
                      <a:lnTo>
                        <a:pt x="440" y="265"/>
                      </a:lnTo>
                      <a:lnTo>
                        <a:pt x="440" y="244"/>
                      </a:lnTo>
                      <a:lnTo>
                        <a:pt x="447" y="244"/>
                      </a:lnTo>
                      <a:lnTo>
                        <a:pt x="447" y="231"/>
                      </a:lnTo>
                      <a:lnTo>
                        <a:pt x="454" y="231"/>
                      </a:lnTo>
                      <a:lnTo>
                        <a:pt x="454" y="217"/>
                      </a:lnTo>
                      <a:lnTo>
                        <a:pt x="467" y="204"/>
                      </a:lnTo>
                      <a:lnTo>
                        <a:pt x="474" y="197"/>
                      </a:lnTo>
                      <a:lnTo>
                        <a:pt x="481" y="183"/>
                      </a:lnTo>
                      <a:lnTo>
                        <a:pt x="474" y="163"/>
                      </a:lnTo>
                      <a:lnTo>
                        <a:pt x="481" y="143"/>
                      </a:lnTo>
                      <a:lnTo>
                        <a:pt x="487" y="136"/>
                      </a:lnTo>
                      <a:lnTo>
                        <a:pt x="487" y="122"/>
                      </a:lnTo>
                      <a:lnTo>
                        <a:pt x="494" y="122"/>
                      </a:lnTo>
                      <a:lnTo>
                        <a:pt x="501" y="88"/>
                      </a:lnTo>
                      <a:lnTo>
                        <a:pt x="494" y="82"/>
                      </a:lnTo>
                      <a:lnTo>
                        <a:pt x="501" y="75"/>
                      </a:lnTo>
                      <a:lnTo>
                        <a:pt x="494" y="68"/>
                      </a:lnTo>
                      <a:lnTo>
                        <a:pt x="494" y="55"/>
                      </a:lnTo>
                      <a:lnTo>
                        <a:pt x="494" y="48"/>
                      </a:lnTo>
                      <a:lnTo>
                        <a:pt x="501" y="48"/>
                      </a:lnTo>
                      <a:lnTo>
                        <a:pt x="508" y="55"/>
                      </a:lnTo>
                      <a:lnTo>
                        <a:pt x="515" y="41"/>
                      </a:lnTo>
                      <a:lnTo>
                        <a:pt x="515" y="34"/>
                      </a:lnTo>
                      <a:lnTo>
                        <a:pt x="521" y="34"/>
                      </a:lnTo>
                      <a:lnTo>
                        <a:pt x="528" y="27"/>
                      </a:lnTo>
                      <a:lnTo>
                        <a:pt x="528" y="34"/>
                      </a:lnTo>
                      <a:lnTo>
                        <a:pt x="528" y="27"/>
                      </a:lnTo>
                      <a:lnTo>
                        <a:pt x="535" y="27"/>
                      </a:lnTo>
                      <a:lnTo>
                        <a:pt x="542" y="27"/>
                      </a:lnTo>
                      <a:lnTo>
                        <a:pt x="542" y="21"/>
                      </a:lnTo>
                      <a:lnTo>
                        <a:pt x="548" y="27"/>
                      </a:lnTo>
                      <a:lnTo>
                        <a:pt x="555" y="21"/>
                      </a:lnTo>
                      <a:lnTo>
                        <a:pt x="569" y="14"/>
                      </a:lnTo>
                      <a:lnTo>
                        <a:pt x="576" y="21"/>
                      </a:lnTo>
                      <a:lnTo>
                        <a:pt x="582" y="7"/>
                      </a:lnTo>
                      <a:lnTo>
                        <a:pt x="589" y="7"/>
                      </a:lnTo>
                      <a:lnTo>
                        <a:pt x="596" y="14"/>
                      </a:lnTo>
                      <a:lnTo>
                        <a:pt x="623" y="0"/>
                      </a:lnTo>
                      <a:lnTo>
                        <a:pt x="636" y="7"/>
                      </a:lnTo>
                      <a:lnTo>
                        <a:pt x="636" y="14"/>
                      </a:lnTo>
                      <a:lnTo>
                        <a:pt x="643" y="7"/>
                      </a:lnTo>
                      <a:lnTo>
                        <a:pt x="650" y="14"/>
                      </a:lnTo>
                      <a:lnTo>
                        <a:pt x="643" y="21"/>
                      </a:lnTo>
                      <a:lnTo>
                        <a:pt x="650" y="27"/>
                      </a:lnTo>
                      <a:lnTo>
                        <a:pt x="657" y="34"/>
                      </a:lnTo>
                      <a:lnTo>
                        <a:pt x="670" y="34"/>
                      </a:lnTo>
                      <a:lnTo>
                        <a:pt x="677" y="48"/>
                      </a:lnTo>
                      <a:lnTo>
                        <a:pt x="677" y="55"/>
                      </a:lnTo>
                      <a:lnTo>
                        <a:pt x="684" y="68"/>
                      </a:lnTo>
                      <a:lnTo>
                        <a:pt x="677" y="88"/>
                      </a:lnTo>
                      <a:lnTo>
                        <a:pt x="684" y="136"/>
                      </a:lnTo>
                      <a:lnTo>
                        <a:pt x="691" y="163"/>
                      </a:lnTo>
                      <a:lnTo>
                        <a:pt x="684" y="170"/>
                      </a:lnTo>
                      <a:lnTo>
                        <a:pt x="691" y="183"/>
                      </a:lnTo>
                      <a:lnTo>
                        <a:pt x="684" y="204"/>
                      </a:lnTo>
                      <a:lnTo>
                        <a:pt x="684" y="217"/>
                      </a:lnTo>
                      <a:lnTo>
                        <a:pt x="684" y="224"/>
                      </a:lnTo>
                      <a:lnTo>
                        <a:pt x="691" y="231"/>
                      </a:lnTo>
                      <a:lnTo>
                        <a:pt x="677" y="244"/>
                      </a:lnTo>
                      <a:close/>
                    </a:path>
                  </a:pathLst>
                </a:custGeom>
                <a:solidFill>
                  <a:srgbClr val="001F5A"/>
                </a:solidFill>
                <a:ln w="0">
                  <a:solidFill>
                    <a:srgbClr val="A6A6A6"/>
                  </a:solidFill>
                  <a:prstDash val="solid"/>
                  <a:round/>
                  <a:headEnd/>
                  <a:tailEnd/>
                </a:ln>
              </p:spPr>
              <p:txBody>
                <a:bodyPr lIns="100796" tIns="50398" rIns="100796" bIns="50398"/>
                <a:lstStyle/>
                <a:p>
                  <a:endParaRPr lang="es-ES" sz="2004" dirty="0"/>
                </a:p>
              </p:txBody>
            </p:sp>
            <p:sp>
              <p:nvSpPr>
                <p:cNvPr id="8229" name="Freeform 230">
                  <a:extLst>
                    <a:ext uri="{FF2B5EF4-FFF2-40B4-BE49-F238E27FC236}">
                      <a16:creationId xmlns:a16="http://schemas.microsoft.com/office/drawing/2014/main" id="{3E3A668D-0364-57E2-871F-C70FFBCD9FAE}"/>
                    </a:ext>
                  </a:extLst>
                </p:cNvPr>
                <p:cNvSpPr>
                  <a:spLocks/>
                </p:cNvSpPr>
                <p:nvPr/>
              </p:nvSpPr>
              <p:spPr bwMode="auto">
                <a:xfrm>
                  <a:off x="5317809" y="6121483"/>
                  <a:ext cx="174958" cy="192460"/>
                </a:xfrm>
                <a:custGeom>
                  <a:avLst/>
                  <a:gdLst>
                    <a:gd name="T0" fmla="*/ 2147483647 w 454"/>
                    <a:gd name="T1" fmla="*/ 2147483647 h 460"/>
                    <a:gd name="T2" fmla="*/ 2147483647 w 454"/>
                    <a:gd name="T3" fmla="*/ 2147483647 h 460"/>
                    <a:gd name="T4" fmla="*/ 2147483647 w 454"/>
                    <a:gd name="T5" fmla="*/ 2147483647 h 460"/>
                    <a:gd name="T6" fmla="*/ 2147483647 w 454"/>
                    <a:gd name="T7" fmla="*/ 2147483647 h 460"/>
                    <a:gd name="T8" fmla="*/ 2147483647 w 454"/>
                    <a:gd name="T9" fmla="*/ 2147483647 h 460"/>
                    <a:gd name="T10" fmla="*/ 2147483647 w 454"/>
                    <a:gd name="T11" fmla="*/ 2147483647 h 460"/>
                    <a:gd name="T12" fmla="*/ 2147483647 w 454"/>
                    <a:gd name="T13" fmla="*/ 1078805730 h 460"/>
                    <a:gd name="T14" fmla="*/ 2147483647 w 454"/>
                    <a:gd name="T15" fmla="*/ 0 h 460"/>
                    <a:gd name="T16" fmla="*/ 2147483647 w 454"/>
                    <a:gd name="T17" fmla="*/ 701216640 h 460"/>
                    <a:gd name="T18" fmla="*/ 2147483647 w 454"/>
                    <a:gd name="T19" fmla="*/ 1456252189 h 460"/>
                    <a:gd name="T20" fmla="*/ 2147483647 w 454"/>
                    <a:gd name="T21" fmla="*/ 1779879362 h 460"/>
                    <a:gd name="T22" fmla="*/ 2147483647 w 454"/>
                    <a:gd name="T23" fmla="*/ 2147483647 h 460"/>
                    <a:gd name="T24" fmla="*/ 2147483647 w 454"/>
                    <a:gd name="T25" fmla="*/ 2147483647 h 460"/>
                    <a:gd name="T26" fmla="*/ 2147483647 w 454"/>
                    <a:gd name="T27" fmla="*/ 2147483647 h 460"/>
                    <a:gd name="T28" fmla="*/ 2147483647 w 454"/>
                    <a:gd name="T29" fmla="*/ 2147483647 h 460"/>
                    <a:gd name="T30" fmla="*/ 2147483647 w 454"/>
                    <a:gd name="T31" fmla="*/ 2147483647 h 460"/>
                    <a:gd name="T32" fmla="*/ 2147483647 w 454"/>
                    <a:gd name="T33" fmla="*/ 2147483647 h 460"/>
                    <a:gd name="T34" fmla="*/ 2147483647 w 454"/>
                    <a:gd name="T35" fmla="*/ 2147483647 h 460"/>
                    <a:gd name="T36" fmla="*/ 2147483647 w 454"/>
                    <a:gd name="T37" fmla="*/ 2147483647 h 460"/>
                    <a:gd name="T38" fmla="*/ 2147483647 w 454"/>
                    <a:gd name="T39" fmla="*/ 2147483647 h 460"/>
                    <a:gd name="T40" fmla="*/ 2147483647 w 454"/>
                    <a:gd name="T41" fmla="*/ 2147483647 h 460"/>
                    <a:gd name="T42" fmla="*/ 2147483647 w 454"/>
                    <a:gd name="T43" fmla="*/ 2147483647 h 460"/>
                    <a:gd name="T44" fmla="*/ 2147483647 w 454"/>
                    <a:gd name="T45" fmla="*/ 2147483647 h 460"/>
                    <a:gd name="T46" fmla="*/ 2147483647 w 454"/>
                    <a:gd name="T47" fmla="*/ 2147483647 h 460"/>
                    <a:gd name="T48" fmla="*/ 2147483647 w 454"/>
                    <a:gd name="T49" fmla="*/ 2147483647 h 460"/>
                    <a:gd name="T50" fmla="*/ 2147483647 w 454"/>
                    <a:gd name="T51" fmla="*/ 2147483647 h 460"/>
                    <a:gd name="T52" fmla="*/ 2147483647 w 454"/>
                    <a:gd name="T53" fmla="*/ 2147483647 h 460"/>
                    <a:gd name="T54" fmla="*/ 2147483647 w 454"/>
                    <a:gd name="T55" fmla="*/ 2147483647 h 460"/>
                    <a:gd name="T56" fmla="*/ 2147483647 w 454"/>
                    <a:gd name="T57" fmla="*/ 2147483647 h 460"/>
                    <a:gd name="T58" fmla="*/ 2147483647 w 454"/>
                    <a:gd name="T59" fmla="*/ 2147483647 h 460"/>
                    <a:gd name="T60" fmla="*/ 2147483647 w 454"/>
                    <a:gd name="T61" fmla="*/ 2147483647 h 460"/>
                    <a:gd name="T62" fmla="*/ 2147483647 w 454"/>
                    <a:gd name="T63" fmla="*/ 2147483647 h 460"/>
                    <a:gd name="T64" fmla="*/ 2147483647 w 454"/>
                    <a:gd name="T65" fmla="*/ 2147483647 h 460"/>
                    <a:gd name="T66" fmla="*/ 2147483647 w 454"/>
                    <a:gd name="T67" fmla="*/ 2147483647 h 460"/>
                    <a:gd name="T68" fmla="*/ 2147483647 w 454"/>
                    <a:gd name="T69" fmla="*/ 2147483647 h 460"/>
                    <a:gd name="T70" fmla="*/ 2147483647 w 454"/>
                    <a:gd name="T71" fmla="*/ 2147483647 h 460"/>
                    <a:gd name="T72" fmla="*/ 2147483647 w 454"/>
                    <a:gd name="T73" fmla="*/ 2147483647 h 460"/>
                    <a:gd name="T74" fmla="*/ 2147483647 w 454"/>
                    <a:gd name="T75" fmla="*/ 2147483647 h 460"/>
                    <a:gd name="T76" fmla="*/ 2147483647 w 454"/>
                    <a:gd name="T77" fmla="*/ 2147483647 h 460"/>
                    <a:gd name="T78" fmla="*/ 2147483647 w 454"/>
                    <a:gd name="T79" fmla="*/ 2147483647 h 460"/>
                    <a:gd name="T80" fmla="*/ 2147483647 w 454"/>
                    <a:gd name="T81" fmla="*/ 2147483647 h 460"/>
                    <a:gd name="T82" fmla="*/ 2147483647 w 454"/>
                    <a:gd name="T83" fmla="*/ 2147483647 h 460"/>
                    <a:gd name="T84" fmla="*/ 1663591499 w 454"/>
                    <a:gd name="T85" fmla="*/ 2147483647 h 460"/>
                    <a:gd name="T86" fmla="*/ 431341955 w 454"/>
                    <a:gd name="T87" fmla="*/ 2147483647 h 460"/>
                    <a:gd name="T88" fmla="*/ 431341955 w 454"/>
                    <a:gd name="T89" fmla="*/ 2147483647 h 460"/>
                    <a:gd name="T90" fmla="*/ 431341955 w 454"/>
                    <a:gd name="T91" fmla="*/ 2147483647 h 460"/>
                    <a:gd name="T92" fmla="*/ 1232248557 w 454"/>
                    <a:gd name="T93" fmla="*/ 2147483647 h 460"/>
                    <a:gd name="T94" fmla="*/ 2094932466 w 454"/>
                    <a:gd name="T95" fmla="*/ 2147483647 h 460"/>
                    <a:gd name="T96" fmla="*/ 2147483647 w 454"/>
                    <a:gd name="T97" fmla="*/ 2147483647 h 460"/>
                    <a:gd name="T98" fmla="*/ 2147483647 w 454"/>
                    <a:gd name="T99" fmla="*/ 2147483647 h 460"/>
                    <a:gd name="T100" fmla="*/ 2147483647 w 454"/>
                    <a:gd name="T101" fmla="*/ 2147483647 h 460"/>
                    <a:gd name="T102" fmla="*/ 2147483647 w 454"/>
                    <a:gd name="T103" fmla="*/ 2147483647 h 460"/>
                    <a:gd name="T104" fmla="*/ 2147483647 w 454"/>
                    <a:gd name="T105" fmla="*/ 2147483647 h 460"/>
                    <a:gd name="T106" fmla="*/ 2147483647 w 454"/>
                    <a:gd name="T107" fmla="*/ 2147483647 h 460"/>
                    <a:gd name="T108" fmla="*/ 2147483647 w 454"/>
                    <a:gd name="T109" fmla="*/ 2147483647 h 460"/>
                    <a:gd name="T110" fmla="*/ 2147483647 w 454"/>
                    <a:gd name="T111" fmla="*/ 2147483647 h 460"/>
                    <a:gd name="T112" fmla="*/ 2147483647 w 454"/>
                    <a:gd name="T113" fmla="*/ 2147483647 h 460"/>
                    <a:gd name="T114" fmla="*/ 2147483647 w 454"/>
                    <a:gd name="T115" fmla="*/ 2147483647 h 460"/>
                    <a:gd name="T116" fmla="*/ 2147483647 w 454"/>
                    <a:gd name="T117" fmla="*/ 2147483647 h 460"/>
                    <a:gd name="T118" fmla="*/ 2147483647 w 454"/>
                    <a:gd name="T119" fmla="*/ 2147483647 h 460"/>
                    <a:gd name="T120" fmla="*/ 2147483647 w 454"/>
                    <a:gd name="T121" fmla="*/ 2147483647 h 460"/>
                    <a:gd name="T122" fmla="*/ 2147483647 w 454"/>
                    <a:gd name="T123" fmla="*/ 2147483647 h 460"/>
                    <a:gd name="T124" fmla="*/ 2147483647 w 454"/>
                    <a:gd name="T125" fmla="*/ 2147483647 h 46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54"/>
                    <a:gd name="T190" fmla="*/ 0 h 460"/>
                    <a:gd name="T191" fmla="*/ 454 w 454"/>
                    <a:gd name="T192" fmla="*/ 460 h 46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54" h="460">
                      <a:moveTo>
                        <a:pt x="244" y="142"/>
                      </a:moveTo>
                      <a:lnTo>
                        <a:pt x="257" y="128"/>
                      </a:lnTo>
                      <a:lnTo>
                        <a:pt x="264" y="128"/>
                      </a:lnTo>
                      <a:lnTo>
                        <a:pt x="277" y="115"/>
                      </a:lnTo>
                      <a:lnTo>
                        <a:pt x="291" y="122"/>
                      </a:lnTo>
                      <a:lnTo>
                        <a:pt x="318" y="142"/>
                      </a:lnTo>
                      <a:lnTo>
                        <a:pt x="338" y="128"/>
                      </a:lnTo>
                      <a:lnTo>
                        <a:pt x="345" y="115"/>
                      </a:lnTo>
                      <a:lnTo>
                        <a:pt x="352" y="108"/>
                      </a:lnTo>
                      <a:lnTo>
                        <a:pt x="352" y="81"/>
                      </a:lnTo>
                      <a:lnTo>
                        <a:pt x="359" y="67"/>
                      </a:lnTo>
                      <a:lnTo>
                        <a:pt x="372" y="40"/>
                      </a:lnTo>
                      <a:lnTo>
                        <a:pt x="379" y="33"/>
                      </a:lnTo>
                      <a:lnTo>
                        <a:pt x="379" y="20"/>
                      </a:lnTo>
                      <a:lnTo>
                        <a:pt x="399" y="13"/>
                      </a:lnTo>
                      <a:lnTo>
                        <a:pt x="406" y="0"/>
                      </a:lnTo>
                      <a:lnTo>
                        <a:pt x="413" y="13"/>
                      </a:lnTo>
                      <a:lnTo>
                        <a:pt x="420" y="13"/>
                      </a:lnTo>
                      <a:lnTo>
                        <a:pt x="433" y="27"/>
                      </a:lnTo>
                      <a:lnTo>
                        <a:pt x="440" y="27"/>
                      </a:lnTo>
                      <a:lnTo>
                        <a:pt x="440" y="33"/>
                      </a:lnTo>
                      <a:lnTo>
                        <a:pt x="454" y="33"/>
                      </a:lnTo>
                      <a:lnTo>
                        <a:pt x="454" y="40"/>
                      </a:lnTo>
                      <a:lnTo>
                        <a:pt x="454" y="61"/>
                      </a:lnTo>
                      <a:lnTo>
                        <a:pt x="447" y="81"/>
                      </a:lnTo>
                      <a:lnTo>
                        <a:pt x="454" y="81"/>
                      </a:lnTo>
                      <a:lnTo>
                        <a:pt x="447" y="94"/>
                      </a:lnTo>
                      <a:lnTo>
                        <a:pt x="433" y="101"/>
                      </a:lnTo>
                      <a:lnTo>
                        <a:pt x="413" y="122"/>
                      </a:lnTo>
                      <a:lnTo>
                        <a:pt x="413" y="142"/>
                      </a:lnTo>
                      <a:lnTo>
                        <a:pt x="420" y="149"/>
                      </a:lnTo>
                      <a:lnTo>
                        <a:pt x="420" y="155"/>
                      </a:lnTo>
                      <a:lnTo>
                        <a:pt x="426" y="155"/>
                      </a:lnTo>
                      <a:lnTo>
                        <a:pt x="426" y="176"/>
                      </a:lnTo>
                      <a:lnTo>
                        <a:pt x="420" y="203"/>
                      </a:lnTo>
                      <a:lnTo>
                        <a:pt x="413" y="210"/>
                      </a:lnTo>
                      <a:lnTo>
                        <a:pt x="413" y="216"/>
                      </a:lnTo>
                      <a:lnTo>
                        <a:pt x="406" y="230"/>
                      </a:lnTo>
                      <a:lnTo>
                        <a:pt x="413" y="244"/>
                      </a:lnTo>
                      <a:lnTo>
                        <a:pt x="413" y="250"/>
                      </a:lnTo>
                      <a:lnTo>
                        <a:pt x="413" y="257"/>
                      </a:lnTo>
                      <a:lnTo>
                        <a:pt x="399" y="257"/>
                      </a:lnTo>
                      <a:lnTo>
                        <a:pt x="399" y="264"/>
                      </a:lnTo>
                      <a:lnTo>
                        <a:pt x="399" y="271"/>
                      </a:lnTo>
                      <a:lnTo>
                        <a:pt x="393" y="271"/>
                      </a:lnTo>
                      <a:lnTo>
                        <a:pt x="393" y="277"/>
                      </a:lnTo>
                      <a:lnTo>
                        <a:pt x="386" y="277"/>
                      </a:lnTo>
                      <a:lnTo>
                        <a:pt x="366" y="291"/>
                      </a:lnTo>
                      <a:lnTo>
                        <a:pt x="359" y="298"/>
                      </a:lnTo>
                      <a:lnTo>
                        <a:pt x="352" y="298"/>
                      </a:lnTo>
                      <a:lnTo>
                        <a:pt x="352" y="311"/>
                      </a:lnTo>
                      <a:lnTo>
                        <a:pt x="352" y="304"/>
                      </a:lnTo>
                      <a:lnTo>
                        <a:pt x="345" y="304"/>
                      </a:lnTo>
                      <a:lnTo>
                        <a:pt x="332" y="318"/>
                      </a:lnTo>
                      <a:lnTo>
                        <a:pt x="338" y="318"/>
                      </a:lnTo>
                      <a:lnTo>
                        <a:pt x="345" y="311"/>
                      </a:lnTo>
                      <a:lnTo>
                        <a:pt x="338" y="318"/>
                      </a:lnTo>
                      <a:lnTo>
                        <a:pt x="332" y="318"/>
                      </a:lnTo>
                      <a:lnTo>
                        <a:pt x="332" y="325"/>
                      </a:lnTo>
                      <a:lnTo>
                        <a:pt x="332" y="318"/>
                      </a:lnTo>
                      <a:lnTo>
                        <a:pt x="318" y="318"/>
                      </a:lnTo>
                      <a:lnTo>
                        <a:pt x="311" y="325"/>
                      </a:lnTo>
                      <a:lnTo>
                        <a:pt x="298" y="325"/>
                      </a:lnTo>
                      <a:lnTo>
                        <a:pt x="284" y="332"/>
                      </a:lnTo>
                      <a:lnTo>
                        <a:pt x="277" y="338"/>
                      </a:lnTo>
                      <a:lnTo>
                        <a:pt x="271" y="345"/>
                      </a:lnTo>
                      <a:lnTo>
                        <a:pt x="244" y="359"/>
                      </a:lnTo>
                      <a:lnTo>
                        <a:pt x="237" y="365"/>
                      </a:lnTo>
                      <a:lnTo>
                        <a:pt x="210" y="365"/>
                      </a:lnTo>
                      <a:lnTo>
                        <a:pt x="203" y="365"/>
                      </a:lnTo>
                      <a:lnTo>
                        <a:pt x="176" y="365"/>
                      </a:lnTo>
                      <a:lnTo>
                        <a:pt x="142" y="386"/>
                      </a:lnTo>
                      <a:lnTo>
                        <a:pt x="128" y="406"/>
                      </a:lnTo>
                      <a:lnTo>
                        <a:pt x="128" y="420"/>
                      </a:lnTo>
                      <a:lnTo>
                        <a:pt x="122" y="426"/>
                      </a:lnTo>
                      <a:lnTo>
                        <a:pt x="108" y="440"/>
                      </a:lnTo>
                      <a:lnTo>
                        <a:pt x="108" y="447"/>
                      </a:lnTo>
                      <a:lnTo>
                        <a:pt x="95" y="460"/>
                      </a:lnTo>
                      <a:lnTo>
                        <a:pt x="88" y="447"/>
                      </a:lnTo>
                      <a:lnTo>
                        <a:pt x="81" y="433"/>
                      </a:lnTo>
                      <a:lnTo>
                        <a:pt x="68" y="440"/>
                      </a:lnTo>
                      <a:lnTo>
                        <a:pt x="54" y="433"/>
                      </a:lnTo>
                      <a:lnTo>
                        <a:pt x="47" y="433"/>
                      </a:lnTo>
                      <a:lnTo>
                        <a:pt x="40" y="440"/>
                      </a:lnTo>
                      <a:lnTo>
                        <a:pt x="34" y="433"/>
                      </a:lnTo>
                      <a:lnTo>
                        <a:pt x="27" y="433"/>
                      </a:lnTo>
                      <a:lnTo>
                        <a:pt x="20" y="433"/>
                      </a:lnTo>
                      <a:lnTo>
                        <a:pt x="7" y="440"/>
                      </a:lnTo>
                      <a:lnTo>
                        <a:pt x="7" y="433"/>
                      </a:lnTo>
                      <a:lnTo>
                        <a:pt x="7" y="420"/>
                      </a:lnTo>
                      <a:lnTo>
                        <a:pt x="0" y="406"/>
                      </a:lnTo>
                      <a:lnTo>
                        <a:pt x="7" y="399"/>
                      </a:lnTo>
                      <a:lnTo>
                        <a:pt x="20" y="393"/>
                      </a:lnTo>
                      <a:lnTo>
                        <a:pt x="20" y="386"/>
                      </a:lnTo>
                      <a:lnTo>
                        <a:pt x="27" y="379"/>
                      </a:lnTo>
                      <a:lnTo>
                        <a:pt x="34" y="372"/>
                      </a:lnTo>
                      <a:lnTo>
                        <a:pt x="40" y="365"/>
                      </a:lnTo>
                      <a:lnTo>
                        <a:pt x="47" y="359"/>
                      </a:lnTo>
                      <a:lnTo>
                        <a:pt x="47" y="345"/>
                      </a:lnTo>
                      <a:lnTo>
                        <a:pt x="47" y="332"/>
                      </a:lnTo>
                      <a:lnTo>
                        <a:pt x="47" y="318"/>
                      </a:lnTo>
                      <a:lnTo>
                        <a:pt x="47" y="311"/>
                      </a:lnTo>
                      <a:lnTo>
                        <a:pt x="47" y="304"/>
                      </a:lnTo>
                      <a:lnTo>
                        <a:pt x="47" y="291"/>
                      </a:lnTo>
                      <a:lnTo>
                        <a:pt x="47" y="264"/>
                      </a:lnTo>
                      <a:lnTo>
                        <a:pt x="61" y="237"/>
                      </a:lnTo>
                      <a:lnTo>
                        <a:pt x="68" y="230"/>
                      </a:lnTo>
                      <a:lnTo>
                        <a:pt x="101" y="203"/>
                      </a:lnTo>
                      <a:lnTo>
                        <a:pt x="115" y="196"/>
                      </a:lnTo>
                      <a:lnTo>
                        <a:pt x="122" y="189"/>
                      </a:lnTo>
                      <a:lnTo>
                        <a:pt x="149" y="183"/>
                      </a:lnTo>
                      <a:lnTo>
                        <a:pt x="156" y="176"/>
                      </a:lnTo>
                      <a:lnTo>
                        <a:pt x="169" y="183"/>
                      </a:lnTo>
                      <a:lnTo>
                        <a:pt x="176" y="169"/>
                      </a:lnTo>
                      <a:lnTo>
                        <a:pt x="183" y="169"/>
                      </a:lnTo>
                      <a:lnTo>
                        <a:pt x="196" y="169"/>
                      </a:lnTo>
                      <a:lnTo>
                        <a:pt x="196" y="155"/>
                      </a:lnTo>
                      <a:lnTo>
                        <a:pt x="210" y="149"/>
                      </a:lnTo>
                      <a:lnTo>
                        <a:pt x="216" y="142"/>
                      </a:lnTo>
                      <a:lnTo>
                        <a:pt x="223" y="149"/>
                      </a:lnTo>
                      <a:lnTo>
                        <a:pt x="216" y="142"/>
                      </a:lnTo>
                      <a:lnTo>
                        <a:pt x="216" y="135"/>
                      </a:lnTo>
                      <a:lnTo>
                        <a:pt x="223" y="135"/>
                      </a:lnTo>
                      <a:lnTo>
                        <a:pt x="237" y="135"/>
                      </a:lnTo>
                      <a:lnTo>
                        <a:pt x="237" y="142"/>
                      </a:lnTo>
                      <a:lnTo>
                        <a:pt x="244" y="142"/>
                      </a:lnTo>
                      <a:close/>
                    </a:path>
                  </a:pathLst>
                </a:custGeom>
                <a:solidFill>
                  <a:srgbClr val="001F5A"/>
                </a:solidFill>
                <a:ln w="0">
                  <a:solidFill>
                    <a:srgbClr val="A6A6A6"/>
                  </a:solidFill>
                  <a:prstDash val="solid"/>
                  <a:round/>
                  <a:headEnd/>
                  <a:tailEnd/>
                </a:ln>
              </p:spPr>
              <p:txBody>
                <a:bodyPr lIns="100796" tIns="50398" rIns="100796" bIns="50398"/>
                <a:lstStyle/>
                <a:p>
                  <a:endParaRPr lang="es-ES" sz="2004" dirty="0"/>
                </a:p>
              </p:txBody>
            </p:sp>
          </p:grpSp>
        </p:grpSp>
        <p:grpSp>
          <p:nvGrpSpPr>
            <p:cNvPr id="8234" name="Group 61">
              <a:extLst>
                <a:ext uri="{FF2B5EF4-FFF2-40B4-BE49-F238E27FC236}">
                  <a16:creationId xmlns:a16="http://schemas.microsoft.com/office/drawing/2014/main" id="{62E8E9D9-0FF7-3A57-A1C4-67841C968570}"/>
                </a:ext>
              </a:extLst>
            </p:cNvPr>
            <p:cNvGrpSpPr/>
            <p:nvPr/>
          </p:nvGrpSpPr>
          <p:grpSpPr>
            <a:xfrm>
              <a:off x="12398845" y="5411827"/>
              <a:ext cx="781435" cy="892020"/>
              <a:chOff x="2283892" y="1041698"/>
              <a:chExt cx="904875" cy="1009650"/>
            </a:xfrm>
            <a:solidFill>
              <a:srgbClr val="04A2E0"/>
            </a:solidFill>
          </p:grpSpPr>
          <p:sp>
            <p:nvSpPr>
              <p:cNvPr id="8235" name="la_coruna">
                <a:extLst>
                  <a:ext uri="{FF2B5EF4-FFF2-40B4-BE49-F238E27FC236}">
                    <a16:creationId xmlns:a16="http://schemas.microsoft.com/office/drawing/2014/main" id="{47188E47-545F-A470-BB44-D05AED91234C}"/>
                  </a:ext>
                </a:extLst>
              </p:cNvPr>
              <p:cNvSpPr>
                <a:spLocks noEditPoints="1"/>
              </p:cNvSpPr>
              <p:nvPr/>
            </p:nvSpPr>
            <p:spPr bwMode="auto">
              <a:xfrm>
                <a:off x="2283892" y="1041698"/>
                <a:ext cx="614363" cy="639762"/>
              </a:xfrm>
              <a:custGeom>
                <a:avLst/>
                <a:gdLst>
                  <a:gd name="T0" fmla="*/ 2147483647 w 1429"/>
                  <a:gd name="T1" fmla="*/ 2147483647 h 1388"/>
                  <a:gd name="T2" fmla="*/ 2147483647 w 1429"/>
                  <a:gd name="T3" fmla="*/ 2147483647 h 1388"/>
                  <a:gd name="T4" fmla="*/ 2147483647 w 1429"/>
                  <a:gd name="T5" fmla="*/ 2147483647 h 1388"/>
                  <a:gd name="T6" fmla="*/ 2147483647 w 1429"/>
                  <a:gd name="T7" fmla="*/ 2147483647 h 1388"/>
                  <a:gd name="T8" fmla="*/ 2147483647 w 1429"/>
                  <a:gd name="T9" fmla="*/ 2147483647 h 1388"/>
                  <a:gd name="T10" fmla="*/ 2147483647 w 1429"/>
                  <a:gd name="T11" fmla="*/ 2147483647 h 1388"/>
                  <a:gd name="T12" fmla="*/ 2147483647 w 1429"/>
                  <a:gd name="T13" fmla="*/ 2147483647 h 1388"/>
                  <a:gd name="T14" fmla="*/ 2147483647 w 1429"/>
                  <a:gd name="T15" fmla="*/ 2147483647 h 1388"/>
                  <a:gd name="T16" fmla="*/ 2147483647 w 1429"/>
                  <a:gd name="T17" fmla="*/ 2147483647 h 1388"/>
                  <a:gd name="T18" fmla="*/ 2147483647 w 1429"/>
                  <a:gd name="T19" fmla="*/ 2147483647 h 1388"/>
                  <a:gd name="T20" fmla="*/ 2147483647 w 1429"/>
                  <a:gd name="T21" fmla="*/ 2147483647 h 1388"/>
                  <a:gd name="T22" fmla="*/ 2147483647 w 1429"/>
                  <a:gd name="T23" fmla="*/ 2147483647 h 1388"/>
                  <a:gd name="T24" fmla="*/ 2147483647 w 1429"/>
                  <a:gd name="T25" fmla="*/ 2147483647 h 1388"/>
                  <a:gd name="T26" fmla="*/ 2147483647 w 1429"/>
                  <a:gd name="T27" fmla="*/ 2147483647 h 1388"/>
                  <a:gd name="T28" fmla="*/ 2147483647 w 1429"/>
                  <a:gd name="T29" fmla="*/ 2147483647 h 1388"/>
                  <a:gd name="T30" fmla="*/ 2147483647 w 1429"/>
                  <a:gd name="T31" fmla="*/ 2147483647 h 1388"/>
                  <a:gd name="T32" fmla="*/ 2147483647 w 1429"/>
                  <a:gd name="T33" fmla="*/ 2147483647 h 1388"/>
                  <a:gd name="T34" fmla="*/ 2147483647 w 1429"/>
                  <a:gd name="T35" fmla="*/ 2147483647 h 1388"/>
                  <a:gd name="T36" fmla="*/ 2147483647 w 1429"/>
                  <a:gd name="T37" fmla="*/ 2147483647 h 1388"/>
                  <a:gd name="T38" fmla="*/ 2147483647 w 1429"/>
                  <a:gd name="T39" fmla="*/ 2147483647 h 1388"/>
                  <a:gd name="T40" fmla="*/ 2147483647 w 1429"/>
                  <a:gd name="T41" fmla="*/ 2147483647 h 1388"/>
                  <a:gd name="T42" fmla="*/ 1676892002 w 1429"/>
                  <a:gd name="T43" fmla="*/ 2147483647 h 1388"/>
                  <a:gd name="T44" fmla="*/ 2147483647 w 1429"/>
                  <a:gd name="T45" fmla="*/ 2147483647 h 1388"/>
                  <a:gd name="T46" fmla="*/ 2111726366 w 1429"/>
                  <a:gd name="T47" fmla="*/ 2147483647 h 1388"/>
                  <a:gd name="T48" fmla="*/ 2147483647 w 1429"/>
                  <a:gd name="T49" fmla="*/ 2147483647 h 1388"/>
                  <a:gd name="T50" fmla="*/ 2147483647 w 1429"/>
                  <a:gd name="T51" fmla="*/ 2147483647 h 1388"/>
                  <a:gd name="T52" fmla="*/ 2147483647 w 1429"/>
                  <a:gd name="T53" fmla="*/ 2147483647 h 1388"/>
                  <a:gd name="T54" fmla="*/ 2147483647 w 1429"/>
                  <a:gd name="T55" fmla="*/ 2147483647 h 1388"/>
                  <a:gd name="T56" fmla="*/ 2147483647 w 1429"/>
                  <a:gd name="T57" fmla="*/ 2147483647 h 1388"/>
                  <a:gd name="T58" fmla="*/ 2147483647 w 1429"/>
                  <a:gd name="T59" fmla="*/ 2147483647 h 1388"/>
                  <a:gd name="T60" fmla="*/ 2147483647 w 1429"/>
                  <a:gd name="T61" fmla="*/ 2147483647 h 1388"/>
                  <a:gd name="T62" fmla="*/ 2147483647 w 1429"/>
                  <a:gd name="T63" fmla="*/ 2147483647 h 1388"/>
                  <a:gd name="T64" fmla="*/ 2147483647 w 1429"/>
                  <a:gd name="T65" fmla="*/ 2147483647 h 1388"/>
                  <a:gd name="T66" fmla="*/ 2147483647 w 1429"/>
                  <a:gd name="T67" fmla="*/ 2147483647 h 1388"/>
                  <a:gd name="T68" fmla="*/ 2147483647 w 1429"/>
                  <a:gd name="T69" fmla="*/ 2147483647 h 1388"/>
                  <a:gd name="T70" fmla="*/ 2147483647 w 1429"/>
                  <a:gd name="T71" fmla="*/ 2147483647 h 1388"/>
                  <a:gd name="T72" fmla="*/ 2147483647 w 1429"/>
                  <a:gd name="T73" fmla="*/ 2147483647 h 1388"/>
                  <a:gd name="T74" fmla="*/ 2147483647 w 1429"/>
                  <a:gd name="T75" fmla="*/ 2147483647 h 1388"/>
                  <a:gd name="T76" fmla="*/ 2147483647 w 1429"/>
                  <a:gd name="T77" fmla="*/ 2147483647 h 1388"/>
                  <a:gd name="T78" fmla="*/ 2147483647 w 1429"/>
                  <a:gd name="T79" fmla="*/ 2147483647 h 1388"/>
                  <a:gd name="T80" fmla="*/ 2147483647 w 1429"/>
                  <a:gd name="T81" fmla="*/ 2147483647 h 1388"/>
                  <a:gd name="T82" fmla="*/ 2147483647 w 1429"/>
                  <a:gd name="T83" fmla="*/ 2147483647 h 1388"/>
                  <a:gd name="T84" fmla="*/ 2147483647 w 1429"/>
                  <a:gd name="T85" fmla="*/ 2147483647 h 1388"/>
                  <a:gd name="T86" fmla="*/ 2147483647 w 1429"/>
                  <a:gd name="T87" fmla="*/ 2147483647 h 1388"/>
                  <a:gd name="T88" fmla="*/ 2147483647 w 1429"/>
                  <a:gd name="T89" fmla="*/ 2147483647 h 1388"/>
                  <a:gd name="T90" fmla="*/ 2147483647 w 1429"/>
                  <a:gd name="T91" fmla="*/ 2147483647 h 1388"/>
                  <a:gd name="T92" fmla="*/ 2147483647 w 1429"/>
                  <a:gd name="T93" fmla="*/ 2147483647 h 1388"/>
                  <a:gd name="T94" fmla="*/ 2147483647 w 1429"/>
                  <a:gd name="T95" fmla="*/ 2147483647 h 1388"/>
                  <a:gd name="T96" fmla="*/ 2147483647 w 1429"/>
                  <a:gd name="T97" fmla="*/ 2147483647 h 1388"/>
                  <a:gd name="T98" fmla="*/ 2147483647 w 1429"/>
                  <a:gd name="T99" fmla="*/ 854273700 h 1388"/>
                  <a:gd name="T100" fmla="*/ 2147483647 w 1429"/>
                  <a:gd name="T101" fmla="*/ 2147483647 h 1388"/>
                  <a:gd name="T102" fmla="*/ 2147483647 w 1429"/>
                  <a:gd name="T103" fmla="*/ 2147483647 h 1388"/>
                  <a:gd name="T104" fmla="*/ 2147483647 w 1429"/>
                  <a:gd name="T105" fmla="*/ 2147483647 h 1388"/>
                  <a:gd name="T106" fmla="*/ 2147483647 w 1429"/>
                  <a:gd name="T107" fmla="*/ 2147483647 h 1388"/>
                  <a:gd name="T108" fmla="*/ 2147483647 w 1429"/>
                  <a:gd name="T109" fmla="*/ 459967079 h 1388"/>
                  <a:gd name="T110" fmla="*/ 2147483647 w 1429"/>
                  <a:gd name="T111" fmla="*/ 2147483647 h 1388"/>
                  <a:gd name="T112" fmla="*/ 2147483647 w 1429"/>
                  <a:gd name="T113" fmla="*/ 2147483647 h 1388"/>
                  <a:gd name="T114" fmla="*/ 2147483647 w 1429"/>
                  <a:gd name="T115" fmla="*/ 2147483647 h 1388"/>
                  <a:gd name="T116" fmla="*/ 2147483647 w 1429"/>
                  <a:gd name="T117" fmla="*/ 2147483647 h 1388"/>
                  <a:gd name="T118" fmla="*/ 2147483647 w 1429"/>
                  <a:gd name="T119" fmla="*/ 2147483647 h 1388"/>
                  <a:gd name="T120" fmla="*/ 2147483647 w 1429"/>
                  <a:gd name="T121" fmla="*/ 2147483647 h 13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429"/>
                  <a:gd name="T184" fmla="*/ 0 h 1388"/>
                  <a:gd name="T185" fmla="*/ 1429 w 1429"/>
                  <a:gd name="T186" fmla="*/ 1388 h 13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429" h="1388">
                    <a:moveTo>
                      <a:pt x="1084" y="1063"/>
                    </a:moveTo>
                    <a:lnTo>
                      <a:pt x="1077" y="1057"/>
                    </a:lnTo>
                    <a:lnTo>
                      <a:pt x="1070" y="1063"/>
                    </a:lnTo>
                    <a:lnTo>
                      <a:pt x="1063" y="1063"/>
                    </a:lnTo>
                    <a:lnTo>
                      <a:pt x="1056" y="1070"/>
                    </a:lnTo>
                    <a:lnTo>
                      <a:pt x="1050" y="1070"/>
                    </a:lnTo>
                    <a:lnTo>
                      <a:pt x="1043" y="1077"/>
                    </a:lnTo>
                    <a:lnTo>
                      <a:pt x="1036" y="1077"/>
                    </a:lnTo>
                    <a:lnTo>
                      <a:pt x="1036" y="1070"/>
                    </a:lnTo>
                    <a:lnTo>
                      <a:pt x="1029" y="1070"/>
                    </a:lnTo>
                    <a:lnTo>
                      <a:pt x="1029" y="1063"/>
                    </a:lnTo>
                    <a:lnTo>
                      <a:pt x="1036" y="1063"/>
                    </a:lnTo>
                    <a:lnTo>
                      <a:pt x="1029" y="1063"/>
                    </a:lnTo>
                    <a:lnTo>
                      <a:pt x="1023" y="1050"/>
                    </a:lnTo>
                    <a:lnTo>
                      <a:pt x="1016" y="1050"/>
                    </a:lnTo>
                    <a:lnTo>
                      <a:pt x="1009" y="1050"/>
                    </a:lnTo>
                    <a:lnTo>
                      <a:pt x="1002" y="1057"/>
                    </a:lnTo>
                    <a:lnTo>
                      <a:pt x="995" y="1057"/>
                    </a:lnTo>
                    <a:lnTo>
                      <a:pt x="989" y="1057"/>
                    </a:lnTo>
                    <a:lnTo>
                      <a:pt x="989" y="1063"/>
                    </a:lnTo>
                    <a:lnTo>
                      <a:pt x="982" y="1057"/>
                    </a:lnTo>
                    <a:lnTo>
                      <a:pt x="982" y="1050"/>
                    </a:lnTo>
                    <a:lnTo>
                      <a:pt x="968" y="1057"/>
                    </a:lnTo>
                    <a:lnTo>
                      <a:pt x="962" y="1057"/>
                    </a:lnTo>
                    <a:lnTo>
                      <a:pt x="955" y="1057"/>
                    </a:lnTo>
                    <a:lnTo>
                      <a:pt x="955" y="1050"/>
                    </a:lnTo>
                    <a:lnTo>
                      <a:pt x="948" y="1050"/>
                    </a:lnTo>
                    <a:lnTo>
                      <a:pt x="948" y="1043"/>
                    </a:lnTo>
                    <a:lnTo>
                      <a:pt x="941" y="1043"/>
                    </a:lnTo>
                    <a:lnTo>
                      <a:pt x="934" y="1043"/>
                    </a:lnTo>
                    <a:lnTo>
                      <a:pt x="934" y="1036"/>
                    </a:lnTo>
                    <a:lnTo>
                      <a:pt x="921" y="1050"/>
                    </a:lnTo>
                    <a:lnTo>
                      <a:pt x="914" y="1057"/>
                    </a:lnTo>
                    <a:lnTo>
                      <a:pt x="907" y="1057"/>
                    </a:lnTo>
                    <a:lnTo>
                      <a:pt x="907" y="1050"/>
                    </a:lnTo>
                    <a:lnTo>
                      <a:pt x="901" y="1057"/>
                    </a:lnTo>
                    <a:lnTo>
                      <a:pt x="907" y="1063"/>
                    </a:lnTo>
                    <a:lnTo>
                      <a:pt x="914" y="1070"/>
                    </a:lnTo>
                    <a:lnTo>
                      <a:pt x="907" y="1077"/>
                    </a:lnTo>
                    <a:lnTo>
                      <a:pt x="894" y="1077"/>
                    </a:lnTo>
                    <a:lnTo>
                      <a:pt x="887" y="1070"/>
                    </a:lnTo>
                    <a:lnTo>
                      <a:pt x="887" y="1063"/>
                    </a:lnTo>
                    <a:lnTo>
                      <a:pt x="880" y="1070"/>
                    </a:lnTo>
                    <a:lnTo>
                      <a:pt x="874" y="1070"/>
                    </a:lnTo>
                    <a:lnTo>
                      <a:pt x="880" y="1063"/>
                    </a:lnTo>
                    <a:lnTo>
                      <a:pt x="874" y="1063"/>
                    </a:lnTo>
                    <a:lnTo>
                      <a:pt x="867" y="1063"/>
                    </a:lnTo>
                    <a:lnTo>
                      <a:pt x="860" y="1070"/>
                    </a:lnTo>
                    <a:lnTo>
                      <a:pt x="853" y="1077"/>
                    </a:lnTo>
                    <a:lnTo>
                      <a:pt x="853" y="1084"/>
                    </a:lnTo>
                    <a:lnTo>
                      <a:pt x="846" y="1090"/>
                    </a:lnTo>
                    <a:lnTo>
                      <a:pt x="840" y="1084"/>
                    </a:lnTo>
                    <a:lnTo>
                      <a:pt x="833" y="1077"/>
                    </a:lnTo>
                    <a:lnTo>
                      <a:pt x="833" y="1070"/>
                    </a:lnTo>
                    <a:lnTo>
                      <a:pt x="840" y="1070"/>
                    </a:lnTo>
                    <a:lnTo>
                      <a:pt x="833" y="1063"/>
                    </a:lnTo>
                    <a:lnTo>
                      <a:pt x="826" y="1063"/>
                    </a:lnTo>
                    <a:lnTo>
                      <a:pt x="819" y="1063"/>
                    </a:lnTo>
                    <a:lnTo>
                      <a:pt x="826" y="1057"/>
                    </a:lnTo>
                    <a:lnTo>
                      <a:pt x="819" y="1050"/>
                    </a:lnTo>
                    <a:lnTo>
                      <a:pt x="813" y="1057"/>
                    </a:lnTo>
                    <a:lnTo>
                      <a:pt x="813" y="1063"/>
                    </a:lnTo>
                    <a:lnTo>
                      <a:pt x="806" y="1050"/>
                    </a:lnTo>
                    <a:lnTo>
                      <a:pt x="806" y="1057"/>
                    </a:lnTo>
                    <a:lnTo>
                      <a:pt x="799" y="1050"/>
                    </a:lnTo>
                    <a:lnTo>
                      <a:pt x="792" y="1057"/>
                    </a:lnTo>
                    <a:lnTo>
                      <a:pt x="792" y="1063"/>
                    </a:lnTo>
                    <a:lnTo>
                      <a:pt x="799" y="1063"/>
                    </a:lnTo>
                    <a:lnTo>
                      <a:pt x="806" y="1063"/>
                    </a:lnTo>
                    <a:lnTo>
                      <a:pt x="806" y="1070"/>
                    </a:lnTo>
                    <a:lnTo>
                      <a:pt x="806" y="1077"/>
                    </a:lnTo>
                    <a:lnTo>
                      <a:pt x="806" y="1084"/>
                    </a:lnTo>
                    <a:lnTo>
                      <a:pt x="806" y="1097"/>
                    </a:lnTo>
                    <a:lnTo>
                      <a:pt x="799" y="1097"/>
                    </a:lnTo>
                    <a:lnTo>
                      <a:pt x="806" y="1104"/>
                    </a:lnTo>
                    <a:lnTo>
                      <a:pt x="799" y="1104"/>
                    </a:lnTo>
                    <a:lnTo>
                      <a:pt x="785" y="1111"/>
                    </a:lnTo>
                    <a:lnTo>
                      <a:pt x="785" y="1117"/>
                    </a:lnTo>
                    <a:lnTo>
                      <a:pt x="785" y="1124"/>
                    </a:lnTo>
                    <a:lnTo>
                      <a:pt x="779" y="1117"/>
                    </a:lnTo>
                    <a:lnTo>
                      <a:pt x="772" y="1111"/>
                    </a:lnTo>
                    <a:lnTo>
                      <a:pt x="765" y="1117"/>
                    </a:lnTo>
                    <a:lnTo>
                      <a:pt x="758" y="1111"/>
                    </a:lnTo>
                    <a:lnTo>
                      <a:pt x="752" y="1111"/>
                    </a:lnTo>
                    <a:lnTo>
                      <a:pt x="752" y="1117"/>
                    </a:lnTo>
                    <a:lnTo>
                      <a:pt x="752" y="1124"/>
                    </a:lnTo>
                    <a:lnTo>
                      <a:pt x="745" y="1117"/>
                    </a:lnTo>
                    <a:lnTo>
                      <a:pt x="738" y="1124"/>
                    </a:lnTo>
                    <a:lnTo>
                      <a:pt x="738" y="1131"/>
                    </a:lnTo>
                    <a:lnTo>
                      <a:pt x="731" y="1131"/>
                    </a:lnTo>
                    <a:lnTo>
                      <a:pt x="731" y="1138"/>
                    </a:lnTo>
                    <a:lnTo>
                      <a:pt x="738" y="1145"/>
                    </a:lnTo>
                    <a:lnTo>
                      <a:pt x="731" y="1145"/>
                    </a:lnTo>
                    <a:lnTo>
                      <a:pt x="725" y="1145"/>
                    </a:lnTo>
                    <a:lnTo>
                      <a:pt x="718" y="1151"/>
                    </a:lnTo>
                    <a:lnTo>
                      <a:pt x="711" y="1158"/>
                    </a:lnTo>
                    <a:lnTo>
                      <a:pt x="704" y="1151"/>
                    </a:lnTo>
                    <a:lnTo>
                      <a:pt x="697" y="1151"/>
                    </a:lnTo>
                    <a:lnTo>
                      <a:pt x="691" y="1151"/>
                    </a:lnTo>
                    <a:lnTo>
                      <a:pt x="684" y="1158"/>
                    </a:lnTo>
                    <a:lnTo>
                      <a:pt x="670" y="1145"/>
                    </a:lnTo>
                    <a:lnTo>
                      <a:pt x="664" y="1138"/>
                    </a:lnTo>
                    <a:lnTo>
                      <a:pt x="650" y="1138"/>
                    </a:lnTo>
                    <a:lnTo>
                      <a:pt x="643" y="1145"/>
                    </a:lnTo>
                    <a:lnTo>
                      <a:pt x="636" y="1145"/>
                    </a:lnTo>
                    <a:lnTo>
                      <a:pt x="636" y="1138"/>
                    </a:lnTo>
                    <a:lnTo>
                      <a:pt x="630" y="1138"/>
                    </a:lnTo>
                    <a:lnTo>
                      <a:pt x="630" y="1145"/>
                    </a:lnTo>
                    <a:lnTo>
                      <a:pt x="623" y="1145"/>
                    </a:lnTo>
                    <a:lnTo>
                      <a:pt x="623" y="1138"/>
                    </a:lnTo>
                    <a:lnTo>
                      <a:pt x="616" y="1131"/>
                    </a:lnTo>
                    <a:lnTo>
                      <a:pt x="609" y="1131"/>
                    </a:lnTo>
                    <a:lnTo>
                      <a:pt x="609" y="1138"/>
                    </a:lnTo>
                    <a:lnTo>
                      <a:pt x="609" y="1145"/>
                    </a:lnTo>
                    <a:lnTo>
                      <a:pt x="603" y="1145"/>
                    </a:lnTo>
                    <a:lnTo>
                      <a:pt x="596" y="1151"/>
                    </a:lnTo>
                    <a:lnTo>
                      <a:pt x="589" y="1151"/>
                    </a:lnTo>
                    <a:lnTo>
                      <a:pt x="582" y="1151"/>
                    </a:lnTo>
                    <a:lnTo>
                      <a:pt x="576" y="1151"/>
                    </a:lnTo>
                    <a:lnTo>
                      <a:pt x="569" y="1172"/>
                    </a:lnTo>
                    <a:lnTo>
                      <a:pt x="569" y="1178"/>
                    </a:lnTo>
                    <a:lnTo>
                      <a:pt x="562" y="1178"/>
                    </a:lnTo>
                    <a:lnTo>
                      <a:pt x="555" y="1178"/>
                    </a:lnTo>
                    <a:lnTo>
                      <a:pt x="548" y="1178"/>
                    </a:lnTo>
                    <a:lnTo>
                      <a:pt x="548" y="1172"/>
                    </a:lnTo>
                    <a:lnTo>
                      <a:pt x="535" y="1172"/>
                    </a:lnTo>
                    <a:lnTo>
                      <a:pt x="535" y="1165"/>
                    </a:lnTo>
                    <a:lnTo>
                      <a:pt x="528" y="1165"/>
                    </a:lnTo>
                    <a:lnTo>
                      <a:pt x="528" y="1172"/>
                    </a:lnTo>
                    <a:lnTo>
                      <a:pt x="515" y="1172"/>
                    </a:lnTo>
                    <a:lnTo>
                      <a:pt x="508" y="1172"/>
                    </a:lnTo>
                    <a:lnTo>
                      <a:pt x="508" y="1178"/>
                    </a:lnTo>
                    <a:lnTo>
                      <a:pt x="481" y="1185"/>
                    </a:lnTo>
                    <a:lnTo>
                      <a:pt x="474" y="1185"/>
                    </a:lnTo>
                    <a:lnTo>
                      <a:pt x="467" y="1192"/>
                    </a:lnTo>
                    <a:lnTo>
                      <a:pt x="467" y="1199"/>
                    </a:lnTo>
                    <a:lnTo>
                      <a:pt x="467" y="1205"/>
                    </a:lnTo>
                    <a:lnTo>
                      <a:pt x="460" y="1205"/>
                    </a:lnTo>
                    <a:lnTo>
                      <a:pt x="460" y="1212"/>
                    </a:lnTo>
                    <a:lnTo>
                      <a:pt x="460" y="1219"/>
                    </a:lnTo>
                    <a:lnTo>
                      <a:pt x="454" y="1226"/>
                    </a:lnTo>
                    <a:lnTo>
                      <a:pt x="447" y="1233"/>
                    </a:lnTo>
                    <a:lnTo>
                      <a:pt x="447" y="1226"/>
                    </a:lnTo>
                    <a:lnTo>
                      <a:pt x="447" y="1233"/>
                    </a:lnTo>
                    <a:lnTo>
                      <a:pt x="440" y="1239"/>
                    </a:lnTo>
                    <a:lnTo>
                      <a:pt x="440" y="1246"/>
                    </a:lnTo>
                    <a:lnTo>
                      <a:pt x="433" y="1246"/>
                    </a:lnTo>
                    <a:lnTo>
                      <a:pt x="426" y="1246"/>
                    </a:lnTo>
                    <a:lnTo>
                      <a:pt x="426" y="1239"/>
                    </a:lnTo>
                    <a:lnTo>
                      <a:pt x="420" y="1246"/>
                    </a:lnTo>
                    <a:lnTo>
                      <a:pt x="413" y="1253"/>
                    </a:lnTo>
                    <a:lnTo>
                      <a:pt x="406" y="1253"/>
                    </a:lnTo>
                    <a:lnTo>
                      <a:pt x="399" y="1260"/>
                    </a:lnTo>
                    <a:lnTo>
                      <a:pt x="393" y="1260"/>
                    </a:lnTo>
                    <a:lnTo>
                      <a:pt x="393" y="1253"/>
                    </a:lnTo>
                    <a:lnTo>
                      <a:pt x="393" y="1260"/>
                    </a:lnTo>
                    <a:lnTo>
                      <a:pt x="386" y="1253"/>
                    </a:lnTo>
                    <a:lnTo>
                      <a:pt x="386" y="1246"/>
                    </a:lnTo>
                    <a:lnTo>
                      <a:pt x="379" y="1246"/>
                    </a:lnTo>
                    <a:lnTo>
                      <a:pt x="379" y="1239"/>
                    </a:lnTo>
                    <a:lnTo>
                      <a:pt x="386" y="1233"/>
                    </a:lnTo>
                    <a:lnTo>
                      <a:pt x="386" y="1226"/>
                    </a:lnTo>
                    <a:lnTo>
                      <a:pt x="379" y="1226"/>
                    </a:lnTo>
                    <a:lnTo>
                      <a:pt x="372" y="1226"/>
                    </a:lnTo>
                    <a:lnTo>
                      <a:pt x="372" y="1212"/>
                    </a:lnTo>
                    <a:lnTo>
                      <a:pt x="366" y="1205"/>
                    </a:lnTo>
                    <a:lnTo>
                      <a:pt x="366" y="1199"/>
                    </a:lnTo>
                    <a:lnTo>
                      <a:pt x="366" y="1205"/>
                    </a:lnTo>
                    <a:lnTo>
                      <a:pt x="366" y="1212"/>
                    </a:lnTo>
                    <a:lnTo>
                      <a:pt x="366" y="1205"/>
                    </a:lnTo>
                    <a:lnTo>
                      <a:pt x="366" y="1212"/>
                    </a:lnTo>
                    <a:lnTo>
                      <a:pt x="366" y="1226"/>
                    </a:lnTo>
                    <a:lnTo>
                      <a:pt x="359" y="1226"/>
                    </a:lnTo>
                    <a:lnTo>
                      <a:pt x="359" y="1233"/>
                    </a:lnTo>
                    <a:lnTo>
                      <a:pt x="352" y="1246"/>
                    </a:lnTo>
                    <a:lnTo>
                      <a:pt x="345" y="1246"/>
                    </a:lnTo>
                    <a:lnTo>
                      <a:pt x="352" y="1253"/>
                    </a:lnTo>
                    <a:lnTo>
                      <a:pt x="359" y="1253"/>
                    </a:lnTo>
                    <a:lnTo>
                      <a:pt x="366" y="1260"/>
                    </a:lnTo>
                    <a:lnTo>
                      <a:pt x="366" y="1266"/>
                    </a:lnTo>
                    <a:lnTo>
                      <a:pt x="359" y="1266"/>
                    </a:lnTo>
                    <a:lnTo>
                      <a:pt x="352" y="1266"/>
                    </a:lnTo>
                    <a:lnTo>
                      <a:pt x="345" y="1266"/>
                    </a:lnTo>
                    <a:lnTo>
                      <a:pt x="345" y="1273"/>
                    </a:lnTo>
                    <a:lnTo>
                      <a:pt x="345" y="1280"/>
                    </a:lnTo>
                    <a:lnTo>
                      <a:pt x="345" y="1287"/>
                    </a:lnTo>
                    <a:lnTo>
                      <a:pt x="345" y="1293"/>
                    </a:lnTo>
                    <a:lnTo>
                      <a:pt x="338" y="1287"/>
                    </a:lnTo>
                    <a:lnTo>
                      <a:pt x="338" y="1293"/>
                    </a:lnTo>
                    <a:lnTo>
                      <a:pt x="338" y="1287"/>
                    </a:lnTo>
                    <a:lnTo>
                      <a:pt x="332" y="1280"/>
                    </a:lnTo>
                    <a:lnTo>
                      <a:pt x="325" y="1280"/>
                    </a:lnTo>
                    <a:lnTo>
                      <a:pt x="318" y="1287"/>
                    </a:lnTo>
                    <a:lnTo>
                      <a:pt x="318" y="1280"/>
                    </a:lnTo>
                    <a:lnTo>
                      <a:pt x="325" y="1280"/>
                    </a:lnTo>
                    <a:lnTo>
                      <a:pt x="325" y="1273"/>
                    </a:lnTo>
                    <a:lnTo>
                      <a:pt x="325" y="1266"/>
                    </a:lnTo>
                    <a:lnTo>
                      <a:pt x="332" y="1266"/>
                    </a:lnTo>
                    <a:lnTo>
                      <a:pt x="332" y="1260"/>
                    </a:lnTo>
                    <a:lnTo>
                      <a:pt x="332" y="1253"/>
                    </a:lnTo>
                    <a:lnTo>
                      <a:pt x="318" y="1246"/>
                    </a:lnTo>
                    <a:lnTo>
                      <a:pt x="311" y="1246"/>
                    </a:lnTo>
                    <a:lnTo>
                      <a:pt x="318" y="1246"/>
                    </a:lnTo>
                    <a:lnTo>
                      <a:pt x="311" y="1246"/>
                    </a:lnTo>
                    <a:lnTo>
                      <a:pt x="311" y="1253"/>
                    </a:lnTo>
                    <a:lnTo>
                      <a:pt x="311" y="1260"/>
                    </a:lnTo>
                    <a:lnTo>
                      <a:pt x="305" y="1260"/>
                    </a:lnTo>
                    <a:lnTo>
                      <a:pt x="298" y="1266"/>
                    </a:lnTo>
                    <a:lnTo>
                      <a:pt x="291" y="1273"/>
                    </a:lnTo>
                    <a:lnTo>
                      <a:pt x="284" y="1280"/>
                    </a:lnTo>
                    <a:lnTo>
                      <a:pt x="284" y="1273"/>
                    </a:lnTo>
                    <a:lnTo>
                      <a:pt x="284" y="1280"/>
                    </a:lnTo>
                    <a:lnTo>
                      <a:pt x="277" y="1287"/>
                    </a:lnTo>
                    <a:lnTo>
                      <a:pt x="284" y="1287"/>
                    </a:lnTo>
                    <a:lnTo>
                      <a:pt x="277" y="1287"/>
                    </a:lnTo>
                    <a:lnTo>
                      <a:pt x="284" y="1293"/>
                    </a:lnTo>
                    <a:lnTo>
                      <a:pt x="291" y="1300"/>
                    </a:lnTo>
                    <a:lnTo>
                      <a:pt x="291" y="1307"/>
                    </a:lnTo>
                    <a:lnTo>
                      <a:pt x="284" y="1307"/>
                    </a:lnTo>
                    <a:lnTo>
                      <a:pt x="277" y="1314"/>
                    </a:lnTo>
                    <a:lnTo>
                      <a:pt x="277" y="1307"/>
                    </a:lnTo>
                    <a:lnTo>
                      <a:pt x="271" y="1314"/>
                    </a:lnTo>
                    <a:lnTo>
                      <a:pt x="271" y="1307"/>
                    </a:lnTo>
                    <a:lnTo>
                      <a:pt x="264" y="1307"/>
                    </a:lnTo>
                    <a:lnTo>
                      <a:pt x="257" y="1314"/>
                    </a:lnTo>
                    <a:lnTo>
                      <a:pt x="257" y="1321"/>
                    </a:lnTo>
                    <a:lnTo>
                      <a:pt x="257" y="1327"/>
                    </a:lnTo>
                    <a:lnTo>
                      <a:pt x="250" y="1327"/>
                    </a:lnTo>
                    <a:lnTo>
                      <a:pt x="237" y="1327"/>
                    </a:lnTo>
                    <a:lnTo>
                      <a:pt x="230" y="1334"/>
                    </a:lnTo>
                    <a:lnTo>
                      <a:pt x="230" y="1341"/>
                    </a:lnTo>
                    <a:lnTo>
                      <a:pt x="230" y="1334"/>
                    </a:lnTo>
                    <a:lnTo>
                      <a:pt x="230" y="1341"/>
                    </a:lnTo>
                    <a:lnTo>
                      <a:pt x="237" y="1348"/>
                    </a:lnTo>
                    <a:lnTo>
                      <a:pt x="237" y="1354"/>
                    </a:lnTo>
                    <a:lnTo>
                      <a:pt x="230" y="1361"/>
                    </a:lnTo>
                    <a:lnTo>
                      <a:pt x="223" y="1368"/>
                    </a:lnTo>
                    <a:lnTo>
                      <a:pt x="217" y="1368"/>
                    </a:lnTo>
                    <a:lnTo>
                      <a:pt x="210" y="1375"/>
                    </a:lnTo>
                    <a:lnTo>
                      <a:pt x="217" y="1388"/>
                    </a:lnTo>
                    <a:lnTo>
                      <a:pt x="210" y="1381"/>
                    </a:lnTo>
                    <a:lnTo>
                      <a:pt x="210" y="1375"/>
                    </a:lnTo>
                    <a:lnTo>
                      <a:pt x="203" y="1375"/>
                    </a:lnTo>
                    <a:lnTo>
                      <a:pt x="203" y="1381"/>
                    </a:lnTo>
                    <a:lnTo>
                      <a:pt x="196" y="1381"/>
                    </a:lnTo>
                    <a:lnTo>
                      <a:pt x="189" y="1375"/>
                    </a:lnTo>
                    <a:lnTo>
                      <a:pt x="189" y="1381"/>
                    </a:lnTo>
                    <a:lnTo>
                      <a:pt x="183" y="1375"/>
                    </a:lnTo>
                    <a:lnTo>
                      <a:pt x="183" y="1381"/>
                    </a:lnTo>
                    <a:lnTo>
                      <a:pt x="183" y="1375"/>
                    </a:lnTo>
                    <a:lnTo>
                      <a:pt x="183" y="1368"/>
                    </a:lnTo>
                    <a:lnTo>
                      <a:pt x="189" y="1368"/>
                    </a:lnTo>
                    <a:lnTo>
                      <a:pt x="183" y="1361"/>
                    </a:lnTo>
                    <a:lnTo>
                      <a:pt x="189" y="1361"/>
                    </a:lnTo>
                    <a:lnTo>
                      <a:pt x="189" y="1354"/>
                    </a:lnTo>
                    <a:lnTo>
                      <a:pt x="196" y="1354"/>
                    </a:lnTo>
                    <a:lnTo>
                      <a:pt x="196" y="1348"/>
                    </a:lnTo>
                    <a:lnTo>
                      <a:pt x="189" y="1334"/>
                    </a:lnTo>
                    <a:lnTo>
                      <a:pt x="183" y="1314"/>
                    </a:lnTo>
                    <a:lnTo>
                      <a:pt x="176" y="1314"/>
                    </a:lnTo>
                    <a:lnTo>
                      <a:pt x="169" y="1314"/>
                    </a:lnTo>
                    <a:lnTo>
                      <a:pt x="162" y="1314"/>
                    </a:lnTo>
                    <a:lnTo>
                      <a:pt x="162" y="1321"/>
                    </a:lnTo>
                    <a:lnTo>
                      <a:pt x="156" y="1321"/>
                    </a:lnTo>
                    <a:lnTo>
                      <a:pt x="149" y="1314"/>
                    </a:lnTo>
                    <a:lnTo>
                      <a:pt x="149" y="1307"/>
                    </a:lnTo>
                    <a:lnTo>
                      <a:pt x="156" y="1307"/>
                    </a:lnTo>
                    <a:lnTo>
                      <a:pt x="162" y="1300"/>
                    </a:lnTo>
                    <a:lnTo>
                      <a:pt x="162" y="1293"/>
                    </a:lnTo>
                    <a:lnTo>
                      <a:pt x="156" y="1293"/>
                    </a:lnTo>
                    <a:lnTo>
                      <a:pt x="162" y="1287"/>
                    </a:lnTo>
                    <a:lnTo>
                      <a:pt x="169" y="1287"/>
                    </a:lnTo>
                    <a:lnTo>
                      <a:pt x="176" y="1280"/>
                    </a:lnTo>
                    <a:lnTo>
                      <a:pt x="176" y="1273"/>
                    </a:lnTo>
                    <a:lnTo>
                      <a:pt x="176" y="1266"/>
                    </a:lnTo>
                    <a:lnTo>
                      <a:pt x="176" y="1260"/>
                    </a:lnTo>
                    <a:lnTo>
                      <a:pt x="176" y="1266"/>
                    </a:lnTo>
                    <a:lnTo>
                      <a:pt x="183" y="1260"/>
                    </a:lnTo>
                    <a:lnTo>
                      <a:pt x="189" y="1260"/>
                    </a:lnTo>
                    <a:lnTo>
                      <a:pt x="196" y="1239"/>
                    </a:lnTo>
                    <a:lnTo>
                      <a:pt x="196" y="1232"/>
                    </a:lnTo>
                    <a:lnTo>
                      <a:pt x="196" y="1226"/>
                    </a:lnTo>
                    <a:lnTo>
                      <a:pt x="196" y="1219"/>
                    </a:lnTo>
                    <a:lnTo>
                      <a:pt x="196" y="1212"/>
                    </a:lnTo>
                    <a:lnTo>
                      <a:pt x="196" y="1205"/>
                    </a:lnTo>
                    <a:lnTo>
                      <a:pt x="203" y="1205"/>
                    </a:lnTo>
                    <a:lnTo>
                      <a:pt x="203" y="1199"/>
                    </a:lnTo>
                    <a:lnTo>
                      <a:pt x="210" y="1178"/>
                    </a:lnTo>
                    <a:lnTo>
                      <a:pt x="203" y="1178"/>
                    </a:lnTo>
                    <a:lnTo>
                      <a:pt x="210" y="1178"/>
                    </a:lnTo>
                    <a:lnTo>
                      <a:pt x="210" y="1172"/>
                    </a:lnTo>
                    <a:lnTo>
                      <a:pt x="217" y="1165"/>
                    </a:lnTo>
                    <a:lnTo>
                      <a:pt x="223" y="1165"/>
                    </a:lnTo>
                    <a:lnTo>
                      <a:pt x="230" y="1151"/>
                    </a:lnTo>
                    <a:lnTo>
                      <a:pt x="230" y="1144"/>
                    </a:lnTo>
                    <a:lnTo>
                      <a:pt x="237" y="1144"/>
                    </a:lnTo>
                    <a:lnTo>
                      <a:pt x="244" y="1138"/>
                    </a:lnTo>
                    <a:lnTo>
                      <a:pt x="244" y="1131"/>
                    </a:lnTo>
                    <a:lnTo>
                      <a:pt x="250" y="1124"/>
                    </a:lnTo>
                    <a:lnTo>
                      <a:pt x="257" y="1124"/>
                    </a:lnTo>
                    <a:lnTo>
                      <a:pt x="257" y="1131"/>
                    </a:lnTo>
                    <a:lnTo>
                      <a:pt x="264" y="1131"/>
                    </a:lnTo>
                    <a:lnTo>
                      <a:pt x="271" y="1124"/>
                    </a:lnTo>
                    <a:lnTo>
                      <a:pt x="277" y="1117"/>
                    </a:lnTo>
                    <a:lnTo>
                      <a:pt x="277" y="1111"/>
                    </a:lnTo>
                    <a:lnTo>
                      <a:pt x="284" y="1111"/>
                    </a:lnTo>
                    <a:lnTo>
                      <a:pt x="291" y="1104"/>
                    </a:lnTo>
                    <a:lnTo>
                      <a:pt x="291" y="1097"/>
                    </a:lnTo>
                    <a:lnTo>
                      <a:pt x="291" y="1090"/>
                    </a:lnTo>
                    <a:lnTo>
                      <a:pt x="298" y="1090"/>
                    </a:lnTo>
                    <a:lnTo>
                      <a:pt x="298" y="1084"/>
                    </a:lnTo>
                    <a:lnTo>
                      <a:pt x="311" y="1077"/>
                    </a:lnTo>
                    <a:lnTo>
                      <a:pt x="318" y="1077"/>
                    </a:lnTo>
                    <a:lnTo>
                      <a:pt x="318" y="1084"/>
                    </a:lnTo>
                    <a:lnTo>
                      <a:pt x="325" y="1084"/>
                    </a:lnTo>
                    <a:lnTo>
                      <a:pt x="332" y="1084"/>
                    </a:lnTo>
                    <a:lnTo>
                      <a:pt x="332" y="1090"/>
                    </a:lnTo>
                    <a:lnTo>
                      <a:pt x="332" y="1077"/>
                    </a:lnTo>
                    <a:lnTo>
                      <a:pt x="325" y="1077"/>
                    </a:lnTo>
                    <a:lnTo>
                      <a:pt x="332" y="1077"/>
                    </a:lnTo>
                    <a:lnTo>
                      <a:pt x="332" y="1070"/>
                    </a:lnTo>
                    <a:lnTo>
                      <a:pt x="325" y="1070"/>
                    </a:lnTo>
                    <a:lnTo>
                      <a:pt x="325" y="1063"/>
                    </a:lnTo>
                    <a:lnTo>
                      <a:pt x="332" y="1057"/>
                    </a:lnTo>
                    <a:lnTo>
                      <a:pt x="332" y="1050"/>
                    </a:lnTo>
                    <a:lnTo>
                      <a:pt x="338" y="1050"/>
                    </a:lnTo>
                    <a:lnTo>
                      <a:pt x="345" y="1050"/>
                    </a:lnTo>
                    <a:lnTo>
                      <a:pt x="345" y="1043"/>
                    </a:lnTo>
                    <a:lnTo>
                      <a:pt x="345" y="1036"/>
                    </a:lnTo>
                    <a:lnTo>
                      <a:pt x="345" y="1050"/>
                    </a:lnTo>
                    <a:lnTo>
                      <a:pt x="338" y="1050"/>
                    </a:lnTo>
                    <a:lnTo>
                      <a:pt x="332" y="1043"/>
                    </a:lnTo>
                    <a:lnTo>
                      <a:pt x="332" y="1036"/>
                    </a:lnTo>
                    <a:lnTo>
                      <a:pt x="325" y="1036"/>
                    </a:lnTo>
                    <a:lnTo>
                      <a:pt x="332" y="1036"/>
                    </a:lnTo>
                    <a:lnTo>
                      <a:pt x="325" y="1043"/>
                    </a:lnTo>
                    <a:lnTo>
                      <a:pt x="318" y="1063"/>
                    </a:lnTo>
                    <a:lnTo>
                      <a:pt x="311" y="1070"/>
                    </a:lnTo>
                    <a:lnTo>
                      <a:pt x="305" y="1070"/>
                    </a:lnTo>
                    <a:lnTo>
                      <a:pt x="305" y="1063"/>
                    </a:lnTo>
                    <a:lnTo>
                      <a:pt x="298" y="1063"/>
                    </a:lnTo>
                    <a:lnTo>
                      <a:pt x="298" y="1057"/>
                    </a:lnTo>
                    <a:lnTo>
                      <a:pt x="298" y="1063"/>
                    </a:lnTo>
                    <a:lnTo>
                      <a:pt x="291" y="1063"/>
                    </a:lnTo>
                    <a:lnTo>
                      <a:pt x="284" y="1070"/>
                    </a:lnTo>
                    <a:lnTo>
                      <a:pt x="291" y="1070"/>
                    </a:lnTo>
                    <a:lnTo>
                      <a:pt x="284" y="1077"/>
                    </a:lnTo>
                    <a:lnTo>
                      <a:pt x="284" y="1084"/>
                    </a:lnTo>
                    <a:lnTo>
                      <a:pt x="277" y="1084"/>
                    </a:lnTo>
                    <a:lnTo>
                      <a:pt x="271" y="1090"/>
                    </a:lnTo>
                    <a:lnTo>
                      <a:pt x="271" y="1084"/>
                    </a:lnTo>
                    <a:lnTo>
                      <a:pt x="271" y="1077"/>
                    </a:lnTo>
                    <a:lnTo>
                      <a:pt x="264" y="1077"/>
                    </a:lnTo>
                    <a:lnTo>
                      <a:pt x="264" y="1070"/>
                    </a:lnTo>
                    <a:lnTo>
                      <a:pt x="257" y="1077"/>
                    </a:lnTo>
                    <a:lnTo>
                      <a:pt x="257" y="1084"/>
                    </a:lnTo>
                    <a:lnTo>
                      <a:pt x="250" y="1084"/>
                    </a:lnTo>
                    <a:lnTo>
                      <a:pt x="250" y="1090"/>
                    </a:lnTo>
                    <a:lnTo>
                      <a:pt x="250" y="1084"/>
                    </a:lnTo>
                    <a:lnTo>
                      <a:pt x="244" y="1084"/>
                    </a:lnTo>
                    <a:lnTo>
                      <a:pt x="237" y="1084"/>
                    </a:lnTo>
                    <a:lnTo>
                      <a:pt x="237" y="1077"/>
                    </a:lnTo>
                    <a:lnTo>
                      <a:pt x="237" y="1084"/>
                    </a:lnTo>
                    <a:lnTo>
                      <a:pt x="230" y="1077"/>
                    </a:lnTo>
                    <a:lnTo>
                      <a:pt x="230" y="1084"/>
                    </a:lnTo>
                    <a:lnTo>
                      <a:pt x="230" y="1070"/>
                    </a:lnTo>
                    <a:lnTo>
                      <a:pt x="230" y="1063"/>
                    </a:lnTo>
                    <a:lnTo>
                      <a:pt x="223" y="1057"/>
                    </a:lnTo>
                    <a:lnTo>
                      <a:pt x="223" y="1063"/>
                    </a:lnTo>
                    <a:lnTo>
                      <a:pt x="217" y="1063"/>
                    </a:lnTo>
                    <a:lnTo>
                      <a:pt x="217" y="1070"/>
                    </a:lnTo>
                    <a:lnTo>
                      <a:pt x="210" y="1070"/>
                    </a:lnTo>
                    <a:lnTo>
                      <a:pt x="203" y="1070"/>
                    </a:lnTo>
                    <a:lnTo>
                      <a:pt x="203" y="1077"/>
                    </a:lnTo>
                    <a:lnTo>
                      <a:pt x="203" y="1070"/>
                    </a:lnTo>
                    <a:lnTo>
                      <a:pt x="196" y="1070"/>
                    </a:lnTo>
                    <a:lnTo>
                      <a:pt x="189" y="1077"/>
                    </a:lnTo>
                    <a:lnTo>
                      <a:pt x="189" y="1070"/>
                    </a:lnTo>
                    <a:lnTo>
                      <a:pt x="183" y="1077"/>
                    </a:lnTo>
                    <a:lnTo>
                      <a:pt x="189" y="1077"/>
                    </a:lnTo>
                    <a:lnTo>
                      <a:pt x="189" y="1084"/>
                    </a:lnTo>
                    <a:lnTo>
                      <a:pt x="196" y="1084"/>
                    </a:lnTo>
                    <a:lnTo>
                      <a:pt x="196" y="1090"/>
                    </a:lnTo>
                    <a:lnTo>
                      <a:pt x="196" y="1097"/>
                    </a:lnTo>
                    <a:lnTo>
                      <a:pt x="189" y="1104"/>
                    </a:lnTo>
                    <a:lnTo>
                      <a:pt x="183" y="1104"/>
                    </a:lnTo>
                    <a:lnTo>
                      <a:pt x="176" y="1104"/>
                    </a:lnTo>
                    <a:lnTo>
                      <a:pt x="169" y="1111"/>
                    </a:lnTo>
                    <a:lnTo>
                      <a:pt x="176" y="1117"/>
                    </a:lnTo>
                    <a:lnTo>
                      <a:pt x="176" y="1124"/>
                    </a:lnTo>
                    <a:lnTo>
                      <a:pt x="169" y="1124"/>
                    </a:lnTo>
                    <a:lnTo>
                      <a:pt x="162" y="1124"/>
                    </a:lnTo>
                    <a:lnTo>
                      <a:pt x="162" y="1117"/>
                    </a:lnTo>
                    <a:lnTo>
                      <a:pt x="156" y="1104"/>
                    </a:lnTo>
                    <a:lnTo>
                      <a:pt x="149" y="1104"/>
                    </a:lnTo>
                    <a:lnTo>
                      <a:pt x="142" y="1104"/>
                    </a:lnTo>
                    <a:lnTo>
                      <a:pt x="142" y="1111"/>
                    </a:lnTo>
                    <a:lnTo>
                      <a:pt x="142" y="1104"/>
                    </a:lnTo>
                    <a:lnTo>
                      <a:pt x="142" y="1097"/>
                    </a:lnTo>
                    <a:lnTo>
                      <a:pt x="135" y="1090"/>
                    </a:lnTo>
                    <a:lnTo>
                      <a:pt x="135" y="1084"/>
                    </a:lnTo>
                    <a:lnTo>
                      <a:pt x="135" y="1077"/>
                    </a:lnTo>
                    <a:lnTo>
                      <a:pt x="128" y="1063"/>
                    </a:lnTo>
                    <a:lnTo>
                      <a:pt x="122" y="1063"/>
                    </a:lnTo>
                    <a:lnTo>
                      <a:pt x="122" y="1057"/>
                    </a:lnTo>
                    <a:lnTo>
                      <a:pt x="115" y="1057"/>
                    </a:lnTo>
                    <a:lnTo>
                      <a:pt x="122" y="1057"/>
                    </a:lnTo>
                    <a:lnTo>
                      <a:pt x="115" y="1057"/>
                    </a:lnTo>
                    <a:lnTo>
                      <a:pt x="115" y="1050"/>
                    </a:lnTo>
                    <a:lnTo>
                      <a:pt x="122" y="1050"/>
                    </a:lnTo>
                    <a:lnTo>
                      <a:pt x="128" y="1043"/>
                    </a:lnTo>
                    <a:lnTo>
                      <a:pt x="128" y="1050"/>
                    </a:lnTo>
                    <a:lnTo>
                      <a:pt x="135" y="1050"/>
                    </a:lnTo>
                    <a:lnTo>
                      <a:pt x="142" y="1043"/>
                    </a:lnTo>
                    <a:lnTo>
                      <a:pt x="149" y="1043"/>
                    </a:lnTo>
                    <a:lnTo>
                      <a:pt x="156" y="1036"/>
                    </a:lnTo>
                    <a:lnTo>
                      <a:pt x="156" y="1029"/>
                    </a:lnTo>
                    <a:lnTo>
                      <a:pt x="156" y="1016"/>
                    </a:lnTo>
                    <a:lnTo>
                      <a:pt x="156" y="1009"/>
                    </a:lnTo>
                    <a:lnTo>
                      <a:pt x="149" y="1002"/>
                    </a:lnTo>
                    <a:lnTo>
                      <a:pt x="142" y="1002"/>
                    </a:lnTo>
                    <a:lnTo>
                      <a:pt x="142" y="996"/>
                    </a:lnTo>
                    <a:lnTo>
                      <a:pt x="135" y="1002"/>
                    </a:lnTo>
                    <a:lnTo>
                      <a:pt x="135" y="996"/>
                    </a:lnTo>
                    <a:lnTo>
                      <a:pt x="128" y="996"/>
                    </a:lnTo>
                    <a:lnTo>
                      <a:pt x="128" y="989"/>
                    </a:lnTo>
                    <a:lnTo>
                      <a:pt x="128" y="982"/>
                    </a:lnTo>
                    <a:lnTo>
                      <a:pt x="122" y="982"/>
                    </a:lnTo>
                    <a:lnTo>
                      <a:pt x="128" y="975"/>
                    </a:lnTo>
                    <a:lnTo>
                      <a:pt x="122" y="975"/>
                    </a:lnTo>
                    <a:lnTo>
                      <a:pt x="122" y="969"/>
                    </a:lnTo>
                    <a:lnTo>
                      <a:pt x="128" y="962"/>
                    </a:lnTo>
                    <a:lnTo>
                      <a:pt x="122" y="962"/>
                    </a:lnTo>
                    <a:lnTo>
                      <a:pt x="128" y="955"/>
                    </a:lnTo>
                    <a:lnTo>
                      <a:pt x="135" y="948"/>
                    </a:lnTo>
                    <a:lnTo>
                      <a:pt x="128" y="948"/>
                    </a:lnTo>
                    <a:lnTo>
                      <a:pt x="128" y="941"/>
                    </a:lnTo>
                    <a:lnTo>
                      <a:pt x="135" y="941"/>
                    </a:lnTo>
                    <a:lnTo>
                      <a:pt x="142" y="935"/>
                    </a:lnTo>
                    <a:lnTo>
                      <a:pt x="149" y="935"/>
                    </a:lnTo>
                    <a:lnTo>
                      <a:pt x="142" y="935"/>
                    </a:lnTo>
                    <a:lnTo>
                      <a:pt x="142" y="928"/>
                    </a:lnTo>
                    <a:lnTo>
                      <a:pt x="135" y="928"/>
                    </a:lnTo>
                    <a:lnTo>
                      <a:pt x="128" y="928"/>
                    </a:lnTo>
                    <a:lnTo>
                      <a:pt x="128" y="921"/>
                    </a:lnTo>
                    <a:lnTo>
                      <a:pt x="122" y="928"/>
                    </a:lnTo>
                    <a:lnTo>
                      <a:pt x="122" y="921"/>
                    </a:lnTo>
                    <a:lnTo>
                      <a:pt x="115" y="921"/>
                    </a:lnTo>
                    <a:lnTo>
                      <a:pt x="115" y="914"/>
                    </a:lnTo>
                    <a:lnTo>
                      <a:pt x="115" y="908"/>
                    </a:lnTo>
                    <a:lnTo>
                      <a:pt x="108" y="908"/>
                    </a:lnTo>
                    <a:lnTo>
                      <a:pt x="108" y="901"/>
                    </a:lnTo>
                    <a:lnTo>
                      <a:pt x="108" y="894"/>
                    </a:lnTo>
                    <a:lnTo>
                      <a:pt x="108" y="887"/>
                    </a:lnTo>
                    <a:lnTo>
                      <a:pt x="101" y="881"/>
                    </a:lnTo>
                    <a:lnTo>
                      <a:pt x="101" y="887"/>
                    </a:lnTo>
                    <a:lnTo>
                      <a:pt x="101" y="881"/>
                    </a:lnTo>
                    <a:lnTo>
                      <a:pt x="95" y="867"/>
                    </a:lnTo>
                    <a:lnTo>
                      <a:pt x="95" y="874"/>
                    </a:lnTo>
                    <a:lnTo>
                      <a:pt x="95" y="881"/>
                    </a:lnTo>
                    <a:lnTo>
                      <a:pt x="95" y="887"/>
                    </a:lnTo>
                    <a:lnTo>
                      <a:pt x="95" y="894"/>
                    </a:lnTo>
                    <a:lnTo>
                      <a:pt x="101" y="901"/>
                    </a:lnTo>
                    <a:lnTo>
                      <a:pt x="95" y="908"/>
                    </a:lnTo>
                    <a:lnTo>
                      <a:pt x="101" y="914"/>
                    </a:lnTo>
                    <a:lnTo>
                      <a:pt x="95" y="914"/>
                    </a:lnTo>
                    <a:lnTo>
                      <a:pt x="88" y="914"/>
                    </a:lnTo>
                    <a:lnTo>
                      <a:pt x="81" y="914"/>
                    </a:lnTo>
                    <a:lnTo>
                      <a:pt x="74" y="914"/>
                    </a:lnTo>
                    <a:lnTo>
                      <a:pt x="81" y="901"/>
                    </a:lnTo>
                    <a:lnTo>
                      <a:pt x="74" y="901"/>
                    </a:lnTo>
                    <a:lnTo>
                      <a:pt x="68" y="901"/>
                    </a:lnTo>
                    <a:lnTo>
                      <a:pt x="74" y="894"/>
                    </a:lnTo>
                    <a:lnTo>
                      <a:pt x="68" y="887"/>
                    </a:lnTo>
                    <a:lnTo>
                      <a:pt x="61" y="887"/>
                    </a:lnTo>
                    <a:lnTo>
                      <a:pt x="54" y="894"/>
                    </a:lnTo>
                    <a:lnTo>
                      <a:pt x="61" y="894"/>
                    </a:lnTo>
                    <a:lnTo>
                      <a:pt x="54" y="901"/>
                    </a:lnTo>
                    <a:lnTo>
                      <a:pt x="47" y="901"/>
                    </a:lnTo>
                    <a:lnTo>
                      <a:pt x="34" y="908"/>
                    </a:lnTo>
                    <a:lnTo>
                      <a:pt x="27" y="914"/>
                    </a:lnTo>
                    <a:lnTo>
                      <a:pt x="34" y="921"/>
                    </a:lnTo>
                    <a:lnTo>
                      <a:pt x="34" y="928"/>
                    </a:lnTo>
                    <a:lnTo>
                      <a:pt x="27" y="935"/>
                    </a:lnTo>
                    <a:lnTo>
                      <a:pt x="27" y="948"/>
                    </a:lnTo>
                    <a:lnTo>
                      <a:pt x="20" y="955"/>
                    </a:lnTo>
                    <a:lnTo>
                      <a:pt x="20" y="941"/>
                    </a:lnTo>
                    <a:lnTo>
                      <a:pt x="13" y="941"/>
                    </a:lnTo>
                    <a:lnTo>
                      <a:pt x="13" y="935"/>
                    </a:lnTo>
                    <a:lnTo>
                      <a:pt x="20" y="921"/>
                    </a:lnTo>
                    <a:lnTo>
                      <a:pt x="20" y="914"/>
                    </a:lnTo>
                    <a:lnTo>
                      <a:pt x="13" y="908"/>
                    </a:lnTo>
                    <a:lnTo>
                      <a:pt x="7" y="908"/>
                    </a:lnTo>
                    <a:lnTo>
                      <a:pt x="7" y="901"/>
                    </a:lnTo>
                    <a:lnTo>
                      <a:pt x="0" y="901"/>
                    </a:lnTo>
                    <a:lnTo>
                      <a:pt x="7" y="894"/>
                    </a:lnTo>
                    <a:lnTo>
                      <a:pt x="7" y="887"/>
                    </a:lnTo>
                    <a:lnTo>
                      <a:pt x="13" y="887"/>
                    </a:lnTo>
                    <a:lnTo>
                      <a:pt x="7" y="881"/>
                    </a:lnTo>
                    <a:lnTo>
                      <a:pt x="13" y="887"/>
                    </a:lnTo>
                    <a:lnTo>
                      <a:pt x="13" y="881"/>
                    </a:lnTo>
                    <a:lnTo>
                      <a:pt x="20" y="881"/>
                    </a:lnTo>
                    <a:lnTo>
                      <a:pt x="20" y="867"/>
                    </a:lnTo>
                    <a:lnTo>
                      <a:pt x="27" y="860"/>
                    </a:lnTo>
                    <a:lnTo>
                      <a:pt x="34" y="847"/>
                    </a:lnTo>
                    <a:lnTo>
                      <a:pt x="40" y="847"/>
                    </a:lnTo>
                    <a:lnTo>
                      <a:pt x="34" y="840"/>
                    </a:lnTo>
                    <a:lnTo>
                      <a:pt x="40" y="833"/>
                    </a:lnTo>
                    <a:lnTo>
                      <a:pt x="40" y="826"/>
                    </a:lnTo>
                    <a:lnTo>
                      <a:pt x="40" y="820"/>
                    </a:lnTo>
                    <a:lnTo>
                      <a:pt x="40" y="813"/>
                    </a:lnTo>
                    <a:lnTo>
                      <a:pt x="40" y="806"/>
                    </a:lnTo>
                    <a:lnTo>
                      <a:pt x="34" y="799"/>
                    </a:lnTo>
                    <a:lnTo>
                      <a:pt x="34" y="806"/>
                    </a:lnTo>
                    <a:lnTo>
                      <a:pt x="27" y="806"/>
                    </a:lnTo>
                    <a:lnTo>
                      <a:pt x="27" y="799"/>
                    </a:lnTo>
                    <a:lnTo>
                      <a:pt x="27" y="772"/>
                    </a:lnTo>
                    <a:lnTo>
                      <a:pt x="20" y="765"/>
                    </a:lnTo>
                    <a:lnTo>
                      <a:pt x="13" y="765"/>
                    </a:lnTo>
                    <a:lnTo>
                      <a:pt x="13" y="759"/>
                    </a:lnTo>
                    <a:lnTo>
                      <a:pt x="13" y="752"/>
                    </a:lnTo>
                    <a:lnTo>
                      <a:pt x="20" y="745"/>
                    </a:lnTo>
                    <a:lnTo>
                      <a:pt x="20" y="752"/>
                    </a:lnTo>
                    <a:lnTo>
                      <a:pt x="20" y="765"/>
                    </a:lnTo>
                    <a:lnTo>
                      <a:pt x="27" y="759"/>
                    </a:lnTo>
                    <a:lnTo>
                      <a:pt x="27" y="765"/>
                    </a:lnTo>
                    <a:lnTo>
                      <a:pt x="34" y="765"/>
                    </a:lnTo>
                    <a:lnTo>
                      <a:pt x="34" y="759"/>
                    </a:lnTo>
                    <a:lnTo>
                      <a:pt x="40" y="759"/>
                    </a:lnTo>
                    <a:lnTo>
                      <a:pt x="47" y="752"/>
                    </a:lnTo>
                    <a:lnTo>
                      <a:pt x="54" y="738"/>
                    </a:lnTo>
                    <a:lnTo>
                      <a:pt x="54" y="732"/>
                    </a:lnTo>
                    <a:lnTo>
                      <a:pt x="54" y="725"/>
                    </a:lnTo>
                    <a:lnTo>
                      <a:pt x="54" y="718"/>
                    </a:lnTo>
                    <a:lnTo>
                      <a:pt x="54" y="711"/>
                    </a:lnTo>
                    <a:lnTo>
                      <a:pt x="61" y="711"/>
                    </a:lnTo>
                    <a:lnTo>
                      <a:pt x="61" y="718"/>
                    </a:lnTo>
                    <a:lnTo>
                      <a:pt x="68" y="711"/>
                    </a:lnTo>
                    <a:lnTo>
                      <a:pt x="74" y="718"/>
                    </a:lnTo>
                    <a:lnTo>
                      <a:pt x="81" y="718"/>
                    </a:lnTo>
                    <a:lnTo>
                      <a:pt x="81" y="711"/>
                    </a:lnTo>
                    <a:lnTo>
                      <a:pt x="81" y="705"/>
                    </a:lnTo>
                    <a:lnTo>
                      <a:pt x="81" y="698"/>
                    </a:lnTo>
                    <a:lnTo>
                      <a:pt x="81" y="691"/>
                    </a:lnTo>
                    <a:lnTo>
                      <a:pt x="88" y="698"/>
                    </a:lnTo>
                    <a:lnTo>
                      <a:pt x="88" y="705"/>
                    </a:lnTo>
                    <a:lnTo>
                      <a:pt x="95" y="705"/>
                    </a:lnTo>
                    <a:lnTo>
                      <a:pt x="101" y="705"/>
                    </a:lnTo>
                    <a:lnTo>
                      <a:pt x="101" y="711"/>
                    </a:lnTo>
                    <a:lnTo>
                      <a:pt x="101" y="718"/>
                    </a:lnTo>
                    <a:lnTo>
                      <a:pt x="108" y="718"/>
                    </a:lnTo>
                    <a:lnTo>
                      <a:pt x="115" y="718"/>
                    </a:lnTo>
                    <a:lnTo>
                      <a:pt x="115" y="705"/>
                    </a:lnTo>
                    <a:lnTo>
                      <a:pt x="108" y="705"/>
                    </a:lnTo>
                    <a:lnTo>
                      <a:pt x="115" y="705"/>
                    </a:lnTo>
                    <a:lnTo>
                      <a:pt x="122" y="705"/>
                    </a:lnTo>
                    <a:lnTo>
                      <a:pt x="128" y="705"/>
                    </a:lnTo>
                    <a:lnTo>
                      <a:pt x="128" y="698"/>
                    </a:lnTo>
                    <a:lnTo>
                      <a:pt x="135" y="684"/>
                    </a:lnTo>
                    <a:lnTo>
                      <a:pt x="135" y="677"/>
                    </a:lnTo>
                    <a:lnTo>
                      <a:pt x="128" y="677"/>
                    </a:lnTo>
                    <a:lnTo>
                      <a:pt x="128" y="671"/>
                    </a:lnTo>
                    <a:lnTo>
                      <a:pt x="135" y="657"/>
                    </a:lnTo>
                    <a:lnTo>
                      <a:pt x="135" y="650"/>
                    </a:lnTo>
                    <a:lnTo>
                      <a:pt x="128" y="657"/>
                    </a:lnTo>
                    <a:lnTo>
                      <a:pt x="128" y="664"/>
                    </a:lnTo>
                    <a:lnTo>
                      <a:pt x="122" y="664"/>
                    </a:lnTo>
                    <a:lnTo>
                      <a:pt x="122" y="671"/>
                    </a:lnTo>
                    <a:lnTo>
                      <a:pt x="115" y="671"/>
                    </a:lnTo>
                    <a:lnTo>
                      <a:pt x="115" y="677"/>
                    </a:lnTo>
                    <a:lnTo>
                      <a:pt x="108" y="677"/>
                    </a:lnTo>
                    <a:lnTo>
                      <a:pt x="108" y="684"/>
                    </a:lnTo>
                    <a:lnTo>
                      <a:pt x="101" y="677"/>
                    </a:lnTo>
                    <a:lnTo>
                      <a:pt x="101" y="671"/>
                    </a:lnTo>
                    <a:lnTo>
                      <a:pt x="101" y="677"/>
                    </a:lnTo>
                    <a:lnTo>
                      <a:pt x="95" y="671"/>
                    </a:lnTo>
                    <a:lnTo>
                      <a:pt x="101" y="671"/>
                    </a:lnTo>
                    <a:lnTo>
                      <a:pt x="101" y="657"/>
                    </a:lnTo>
                    <a:lnTo>
                      <a:pt x="95" y="650"/>
                    </a:lnTo>
                    <a:lnTo>
                      <a:pt x="95" y="644"/>
                    </a:lnTo>
                    <a:lnTo>
                      <a:pt x="95" y="637"/>
                    </a:lnTo>
                    <a:lnTo>
                      <a:pt x="101" y="637"/>
                    </a:lnTo>
                    <a:lnTo>
                      <a:pt x="95" y="644"/>
                    </a:lnTo>
                    <a:lnTo>
                      <a:pt x="101" y="644"/>
                    </a:lnTo>
                    <a:lnTo>
                      <a:pt x="108" y="644"/>
                    </a:lnTo>
                    <a:lnTo>
                      <a:pt x="108" y="637"/>
                    </a:lnTo>
                    <a:lnTo>
                      <a:pt x="115" y="637"/>
                    </a:lnTo>
                    <a:lnTo>
                      <a:pt x="115" y="630"/>
                    </a:lnTo>
                    <a:lnTo>
                      <a:pt x="122" y="630"/>
                    </a:lnTo>
                    <a:lnTo>
                      <a:pt x="122" y="617"/>
                    </a:lnTo>
                    <a:lnTo>
                      <a:pt x="128" y="610"/>
                    </a:lnTo>
                    <a:lnTo>
                      <a:pt x="128" y="603"/>
                    </a:lnTo>
                    <a:lnTo>
                      <a:pt x="128" y="610"/>
                    </a:lnTo>
                    <a:lnTo>
                      <a:pt x="135" y="610"/>
                    </a:lnTo>
                    <a:lnTo>
                      <a:pt x="135" y="617"/>
                    </a:lnTo>
                    <a:lnTo>
                      <a:pt x="135" y="610"/>
                    </a:lnTo>
                    <a:lnTo>
                      <a:pt x="135" y="617"/>
                    </a:lnTo>
                    <a:lnTo>
                      <a:pt x="142" y="617"/>
                    </a:lnTo>
                    <a:lnTo>
                      <a:pt x="149" y="610"/>
                    </a:lnTo>
                    <a:lnTo>
                      <a:pt x="149" y="603"/>
                    </a:lnTo>
                    <a:lnTo>
                      <a:pt x="156" y="603"/>
                    </a:lnTo>
                    <a:lnTo>
                      <a:pt x="162" y="603"/>
                    </a:lnTo>
                    <a:lnTo>
                      <a:pt x="162" y="596"/>
                    </a:lnTo>
                    <a:lnTo>
                      <a:pt x="169" y="603"/>
                    </a:lnTo>
                    <a:lnTo>
                      <a:pt x="176" y="603"/>
                    </a:lnTo>
                    <a:lnTo>
                      <a:pt x="176" y="610"/>
                    </a:lnTo>
                    <a:lnTo>
                      <a:pt x="183" y="617"/>
                    </a:lnTo>
                    <a:lnTo>
                      <a:pt x="189" y="610"/>
                    </a:lnTo>
                    <a:lnTo>
                      <a:pt x="183" y="610"/>
                    </a:lnTo>
                    <a:lnTo>
                      <a:pt x="189" y="610"/>
                    </a:lnTo>
                    <a:lnTo>
                      <a:pt x="196" y="610"/>
                    </a:lnTo>
                    <a:lnTo>
                      <a:pt x="196" y="623"/>
                    </a:lnTo>
                    <a:lnTo>
                      <a:pt x="196" y="617"/>
                    </a:lnTo>
                    <a:lnTo>
                      <a:pt x="203" y="617"/>
                    </a:lnTo>
                    <a:lnTo>
                      <a:pt x="203" y="623"/>
                    </a:lnTo>
                    <a:lnTo>
                      <a:pt x="210" y="623"/>
                    </a:lnTo>
                    <a:lnTo>
                      <a:pt x="210" y="617"/>
                    </a:lnTo>
                    <a:lnTo>
                      <a:pt x="217" y="617"/>
                    </a:lnTo>
                    <a:lnTo>
                      <a:pt x="223" y="617"/>
                    </a:lnTo>
                    <a:lnTo>
                      <a:pt x="244" y="610"/>
                    </a:lnTo>
                    <a:lnTo>
                      <a:pt x="244" y="596"/>
                    </a:lnTo>
                    <a:lnTo>
                      <a:pt x="244" y="589"/>
                    </a:lnTo>
                    <a:lnTo>
                      <a:pt x="250" y="583"/>
                    </a:lnTo>
                    <a:lnTo>
                      <a:pt x="250" y="589"/>
                    </a:lnTo>
                    <a:lnTo>
                      <a:pt x="257" y="589"/>
                    </a:lnTo>
                    <a:lnTo>
                      <a:pt x="257" y="583"/>
                    </a:lnTo>
                    <a:lnTo>
                      <a:pt x="264" y="576"/>
                    </a:lnTo>
                    <a:lnTo>
                      <a:pt x="271" y="576"/>
                    </a:lnTo>
                    <a:lnTo>
                      <a:pt x="264" y="569"/>
                    </a:lnTo>
                    <a:lnTo>
                      <a:pt x="264" y="562"/>
                    </a:lnTo>
                    <a:lnTo>
                      <a:pt x="271" y="569"/>
                    </a:lnTo>
                    <a:lnTo>
                      <a:pt x="277" y="576"/>
                    </a:lnTo>
                    <a:lnTo>
                      <a:pt x="271" y="583"/>
                    </a:lnTo>
                    <a:lnTo>
                      <a:pt x="277" y="583"/>
                    </a:lnTo>
                    <a:lnTo>
                      <a:pt x="284" y="589"/>
                    </a:lnTo>
                    <a:lnTo>
                      <a:pt x="284" y="583"/>
                    </a:lnTo>
                    <a:lnTo>
                      <a:pt x="291" y="583"/>
                    </a:lnTo>
                    <a:lnTo>
                      <a:pt x="291" y="576"/>
                    </a:lnTo>
                    <a:lnTo>
                      <a:pt x="298" y="576"/>
                    </a:lnTo>
                    <a:lnTo>
                      <a:pt x="305" y="576"/>
                    </a:lnTo>
                    <a:lnTo>
                      <a:pt x="311" y="576"/>
                    </a:lnTo>
                    <a:lnTo>
                      <a:pt x="318" y="576"/>
                    </a:lnTo>
                    <a:lnTo>
                      <a:pt x="318" y="569"/>
                    </a:lnTo>
                    <a:lnTo>
                      <a:pt x="318" y="576"/>
                    </a:lnTo>
                    <a:lnTo>
                      <a:pt x="325" y="576"/>
                    </a:lnTo>
                    <a:lnTo>
                      <a:pt x="332" y="569"/>
                    </a:lnTo>
                    <a:lnTo>
                      <a:pt x="325" y="562"/>
                    </a:lnTo>
                    <a:lnTo>
                      <a:pt x="325" y="556"/>
                    </a:lnTo>
                    <a:lnTo>
                      <a:pt x="318" y="562"/>
                    </a:lnTo>
                    <a:lnTo>
                      <a:pt x="318" y="549"/>
                    </a:lnTo>
                    <a:lnTo>
                      <a:pt x="318" y="542"/>
                    </a:lnTo>
                    <a:lnTo>
                      <a:pt x="318" y="535"/>
                    </a:lnTo>
                    <a:lnTo>
                      <a:pt x="311" y="535"/>
                    </a:lnTo>
                    <a:lnTo>
                      <a:pt x="305" y="535"/>
                    </a:lnTo>
                    <a:lnTo>
                      <a:pt x="298" y="535"/>
                    </a:lnTo>
                    <a:lnTo>
                      <a:pt x="298" y="529"/>
                    </a:lnTo>
                    <a:lnTo>
                      <a:pt x="291" y="522"/>
                    </a:lnTo>
                    <a:lnTo>
                      <a:pt x="291" y="515"/>
                    </a:lnTo>
                    <a:lnTo>
                      <a:pt x="305" y="508"/>
                    </a:lnTo>
                    <a:lnTo>
                      <a:pt x="311" y="508"/>
                    </a:lnTo>
                    <a:lnTo>
                      <a:pt x="318" y="501"/>
                    </a:lnTo>
                    <a:lnTo>
                      <a:pt x="325" y="501"/>
                    </a:lnTo>
                    <a:lnTo>
                      <a:pt x="332" y="508"/>
                    </a:lnTo>
                    <a:lnTo>
                      <a:pt x="338" y="515"/>
                    </a:lnTo>
                    <a:lnTo>
                      <a:pt x="345" y="515"/>
                    </a:lnTo>
                    <a:lnTo>
                      <a:pt x="338" y="508"/>
                    </a:lnTo>
                    <a:lnTo>
                      <a:pt x="345" y="501"/>
                    </a:lnTo>
                    <a:lnTo>
                      <a:pt x="352" y="501"/>
                    </a:lnTo>
                    <a:lnTo>
                      <a:pt x="359" y="501"/>
                    </a:lnTo>
                    <a:lnTo>
                      <a:pt x="359" y="495"/>
                    </a:lnTo>
                    <a:lnTo>
                      <a:pt x="359" y="488"/>
                    </a:lnTo>
                    <a:lnTo>
                      <a:pt x="359" y="481"/>
                    </a:lnTo>
                    <a:lnTo>
                      <a:pt x="359" y="474"/>
                    </a:lnTo>
                    <a:lnTo>
                      <a:pt x="366" y="474"/>
                    </a:lnTo>
                    <a:lnTo>
                      <a:pt x="372" y="474"/>
                    </a:lnTo>
                    <a:lnTo>
                      <a:pt x="379" y="474"/>
                    </a:lnTo>
                    <a:lnTo>
                      <a:pt x="386" y="481"/>
                    </a:lnTo>
                    <a:lnTo>
                      <a:pt x="393" y="481"/>
                    </a:lnTo>
                    <a:lnTo>
                      <a:pt x="393" y="474"/>
                    </a:lnTo>
                    <a:lnTo>
                      <a:pt x="399" y="474"/>
                    </a:lnTo>
                    <a:lnTo>
                      <a:pt x="399" y="481"/>
                    </a:lnTo>
                    <a:lnTo>
                      <a:pt x="406" y="474"/>
                    </a:lnTo>
                    <a:lnTo>
                      <a:pt x="406" y="481"/>
                    </a:lnTo>
                    <a:lnTo>
                      <a:pt x="406" y="474"/>
                    </a:lnTo>
                    <a:lnTo>
                      <a:pt x="413" y="481"/>
                    </a:lnTo>
                    <a:lnTo>
                      <a:pt x="413" y="474"/>
                    </a:lnTo>
                    <a:lnTo>
                      <a:pt x="413" y="468"/>
                    </a:lnTo>
                    <a:lnTo>
                      <a:pt x="413" y="454"/>
                    </a:lnTo>
                    <a:lnTo>
                      <a:pt x="420" y="454"/>
                    </a:lnTo>
                    <a:lnTo>
                      <a:pt x="420" y="447"/>
                    </a:lnTo>
                    <a:lnTo>
                      <a:pt x="426" y="447"/>
                    </a:lnTo>
                    <a:lnTo>
                      <a:pt x="426" y="454"/>
                    </a:lnTo>
                    <a:lnTo>
                      <a:pt x="426" y="468"/>
                    </a:lnTo>
                    <a:lnTo>
                      <a:pt x="433" y="468"/>
                    </a:lnTo>
                    <a:lnTo>
                      <a:pt x="440" y="474"/>
                    </a:lnTo>
                    <a:lnTo>
                      <a:pt x="447" y="474"/>
                    </a:lnTo>
                    <a:lnTo>
                      <a:pt x="440" y="474"/>
                    </a:lnTo>
                    <a:lnTo>
                      <a:pt x="447" y="481"/>
                    </a:lnTo>
                    <a:lnTo>
                      <a:pt x="447" y="488"/>
                    </a:lnTo>
                    <a:lnTo>
                      <a:pt x="454" y="488"/>
                    </a:lnTo>
                    <a:lnTo>
                      <a:pt x="454" y="495"/>
                    </a:lnTo>
                    <a:lnTo>
                      <a:pt x="454" y="488"/>
                    </a:lnTo>
                    <a:lnTo>
                      <a:pt x="460" y="495"/>
                    </a:lnTo>
                    <a:lnTo>
                      <a:pt x="460" y="501"/>
                    </a:lnTo>
                    <a:lnTo>
                      <a:pt x="467" y="501"/>
                    </a:lnTo>
                    <a:lnTo>
                      <a:pt x="474" y="501"/>
                    </a:lnTo>
                    <a:lnTo>
                      <a:pt x="481" y="501"/>
                    </a:lnTo>
                    <a:lnTo>
                      <a:pt x="487" y="508"/>
                    </a:lnTo>
                    <a:lnTo>
                      <a:pt x="494" y="515"/>
                    </a:lnTo>
                    <a:lnTo>
                      <a:pt x="508" y="515"/>
                    </a:lnTo>
                    <a:lnTo>
                      <a:pt x="515" y="508"/>
                    </a:lnTo>
                    <a:lnTo>
                      <a:pt x="515" y="515"/>
                    </a:lnTo>
                    <a:lnTo>
                      <a:pt x="521" y="522"/>
                    </a:lnTo>
                    <a:lnTo>
                      <a:pt x="535" y="522"/>
                    </a:lnTo>
                    <a:lnTo>
                      <a:pt x="555" y="508"/>
                    </a:lnTo>
                    <a:lnTo>
                      <a:pt x="569" y="508"/>
                    </a:lnTo>
                    <a:lnTo>
                      <a:pt x="582" y="501"/>
                    </a:lnTo>
                    <a:lnTo>
                      <a:pt x="596" y="495"/>
                    </a:lnTo>
                    <a:lnTo>
                      <a:pt x="603" y="495"/>
                    </a:lnTo>
                    <a:lnTo>
                      <a:pt x="609" y="495"/>
                    </a:lnTo>
                    <a:lnTo>
                      <a:pt x="609" y="488"/>
                    </a:lnTo>
                    <a:lnTo>
                      <a:pt x="616" y="495"/>
                    </a:lnTo>
                    <a:lnTo>
                      <a:pt x="623" y="488"/>
                    </a:lnTo>
                    <a:lnTo>
                      <a:pt x="623" y="495"/>
                    </a:lnTo>
                    <a:lnTo>
                      <a:pt x="630" y="495"/>
                    </a:lnTo>
                    <a:lnTo>
                      <a:pt x="643" y="495"/>
                    </a:lnTo>
                    <a:lnTo>
                      <a:pt x="643" y="501"/>
                    </a:lnTo>
                    <a:lnTo>
                      <a:pt x="650" y="501"/>
                    </a:lnTo>
                    <a:lnTo>
                      <a:pt x="664" y="501"/>
                    </a:lnTo>
                    <a:lnTo>
                      <a:pt x="684" y="495"/>
                    </a:lnTo>
                    <a:lnTo>
                      <a:pt x="684" y="488"/>
                    </a:lnTo>
                    <a:lnTo>
                      <a:pt x="691" y="488"/>
                    </a:lnTo>
                    <a:lnTo>
                      <a:pt x="697" y="488"/>
                    </a:lnTo>
                    <a:lnTo>
                      <a:pt x="697" y="481"/>
                    </a:lnTo>
                    <a:lnTo>
                      <a:pt x="704" y="474"/>
                    </a:lnTo>
                    <a:lnTo>
                      <a:pt x="711" y="461"/>
                    </a:lnTo>
                    <a:lnTo>
                      <a:pt x="704" y="461"/>
                    </a:lnTo>
                    <a:lnTo>
                      <a:pt x="711" y="461"/>
                    </a:lnTo>
                    <a:lnTo>
                      <a:pt x="704" y="461"/>
                    </a:lnTo>
                    <a:lnTo>
                      <a:pt x="711" y="454"/>
                    </a:lnTo>
                    <a:lnTo>
                      <a:pt x="718" y="454"/>
                    </a:lnTo>
                    <a:lnTo>
                      <a:pt x="711" y="461"/>
                    </a:lnTo>
                    <a:lnTo>
                      <a:pt x="718" y="461"/>
                    </a:lnTo>
                    <a:lnTo>
                      <a:pt x="725" y="461"/>
                    </a:lnTo>
                    <a:lnTo>
                      <a:pt x="725" y="454"/>
                    </a:lnTo>
                    <a:lnTo>
                      <a:pt x="731" y="454"/>
                    </a:lnTo>
                    <a:lnTo>
                      <a:pt x="725" y="454"/>
                    </a:lnTo>
                    <a:lnTo>
                      <a:pt x="731" y="454"/>
                    </a:lnTo>
                    <a:lnTo>
                      <a:pt x="738" y="454"/>
                    </a:lnTo>
                    <a:lnTo>
                      <a:pt x="738" y="447"/>
                    </a:lnTo>
                    <a:lnTo>
                      <a:pt x="738" y="440"/>
                    </a:lnTo>
                    <a:lnTo>
                      <a:pt x="745" y="440"/>
                    </a:lnTo>
                    <a:lnTo>
                      <a:pt x="752" y="440"/>
                    </a:lnTo>
                    <a:lnTo>
                      <a:pt x="752" y="434"/>
                    </a:lnTo>
                    <a:lnTo>
                      <a:pt x="758" y="427"/>
                    </a:lnTo>
                    <a:lnTo>
                      <a:pt x="758" y="434"/>
                    </a:lnTo>
                    <a:lnTo>
                      <a:pt x="765" y="434"/>
                    </a:lnTo>
                    <a:lnTo>
                      <a:pt x="772" y="434"/>
                    </a:lnTo>
                    <a:lnTo>
                      <a:pt x="772" y="440"/>
                    </a:lnTo>
                    <a:lnTo>
                      <a:pt x="779" y="447"/>
                    </a:lnTo>
                    <a:lnTo>
                      <a:pt x="785" y="440"/>
                    </a:lnTo>
                    <a:lnTo>
                      <a:pt x="785" y="434"/>
                    </a:lnTo>
                    <a:lnTo>
                      <a:pt x="779" y="434"/>
                    </a:lnTo>
                    <a:lnTo>
                      <a:pt x="779" y="427"/>
                    </a:lnTo>
                    <a:lnTo>
                      <a:pt x="785" y="427"/>
                    </a:lnTo>
                    <a:lnTo>
                      <a:pt x="779" y="427"/>
                    </a:lnTo>
                    <a:lnTo>
                      <a:pt x="785" y="427"/>
                    </a:lnTo>
                    <a:lnTo>
                      <a:pt x="792" y="427"/>
                    </a:lnTo>
                    <a:lnTo>
                      <a:pt x="785" y="420"/>
                    </a:lnTo>
                    <a:lnTo>
                      <a:pt x="799" y="427"/>
                    </a:lnTo>
                    <a:lnTo>
                      <a:pt x="792" y="434"/>
                    </a:lnTo>
                    <a:lnTo>
                      <a:pt x="792" y="440"/>
                    </a:lnTo>
                    <a:lnTo>
                      <a:pt x="799" y="447"/>
                    </a:lnTo>
                    <a:lnTo>
                      <a:pt x="799" y="454"/>
                    </a:lnTo>
                    <a:lnTo>
                      <a:pt x="799" y="447"/>
                    </a:lnTo>
                    <a:lnTo>
                      <a:pt x="792" y="447"/>
                    </a:lnTo>
                    <a:lnTo>
                      <a:pt x="785" y="447"/>
                    </a:lnTo>
                    <a:lnTo>
                      <a:pt x="785" y="454"/>
                    </a:lnTo>
                    <a:lnTo>
                      <a:pt x="792" y="454"/>
                    </a:lnTo>
                    <a:lnTo>
                      <a:pt x="792" y="461"/>
                    </a:lnTo>
                    <a:lnTo>
                      <a:pt x="799" y="468"/>
                    </a:lnTo>
                    <a:lnTo>
                      <a:pt x="799" y="474"/>
                    </a:lnTo>
                    <a:lnTo>
                      <a:pt x="799" y="481"/>
                    </a:lnTo>
                    <a:lnTo>
                      <a:pt x="806" y="481"/>
                    </a:lnTo>
                    <a:lnTo>
                      <a:pt x="813" y="474"/>
                    </a:lnTo>
                    <a:lnTo>
                      <a:pt x="813" y="481"/>
                    </a:lnTo>
                    <a:lnTo>
                      <a:pt x="819" y="481"/>
                    </a:lnTo>
                    <a:lnTo>
                      <a:pt x="819" y="474"/>
                    </a:lnTo>
                    <a:lnTo>
                      <a:pt x="826" y="474"/>
                    </a:lnTo>
                    <a:lnTo>
                      <a:pt x="833" y="474"/>
                    </a:lnTo>
                    <a:lnTo>
                      <a:pt x="826" y="468"/>
                    </a:lnTo>
                    <a:lnTo>
                      <a:pt x="833" y="468"/>
                    </a:lnTo>
                    <a:lnTo>
                      <a:pt x="826" y="461"/>
                    </a:lnTo>
                    <a:lnTo>
                      <a:pt x="833" y="461"/>
                    </a:lnTo>
                    <a:lnTo>
                      <a:pt x="826" y="461"/>
                    </a:lnTo>
                    <a:lnTo>
                      <a:pt x="833" y="454"/>
                    </a:lnTo>
                    <a:lnTo>
                      <a:pt x="840" y="447"/>
                    </a:lnTo>
                    <a:lnTo>
                      <a:pt x="833" y="447"/>
                    </a:lnTo>
                    <a:lnTo>
                      <a:pt x="840" y="447"/>
                    </a:lnTo>
                    <a:lnTo>
                      <a:pt x="840" y="434"/>
                    </a:lnTo>
                    <a:lnTo>
                      <a:pt x="833" y="434"/>
                    </a:lnTo>
                    <a:lnTo>
                      <a:pt x="826" y="434"/>
                    </a:lnTo>
                    <a:lnTo>
                      <a:pt x="833" y="427"/>
                    </a:lnTo>
                    <a:lnTo>
                      <a:pt x="840" y="427"/>
                    </a:lnTo>
                    <a:lnTo>
                      <a:pt x="833" y="420"/>
                    </a:lnTo>
                    <a:lnTo>
                      <a:pt x="840" y="413"/>
                    </a:lnTo>
                    <a:lnTo>
                      <a:pt x="846" y="413"/>
                    </a:lnTo>
                    <a:lnTo>
                      <a:pt x="840" y="413"/>
                    </a:lnTo>
                    <a:lnTo>
                      <a:pt x="846" y="413"/>
                    </a:lnTo>
                    <a:lnTo>
                      <a:pt x="853" y="413"/>
                    </a:lnTo>
                    <a:lnTo>
                      <a:pt x="860" y="413"/>
                    </a:lnTo>
                    <a:lnTo>
                      <a:pt x="867" y="413"/>
                    </a:lnTo>
                    <a:lnTo>
                      <a:pt x="874" y="420"/>
                    </a:lnTo>
                    <a:lnTo>
                      <a:pt x="874" y="413"/>
                    </a:lnTo>
                    <a:lnTo>
                      <a:pt x="874" y="420"/>
                    </a:lnTo>
                    <a:lnTo>
                      <a:pt x="874" y="427"/>
                    </a:lnTo>
                    <a:lnTo>
                      <a:pt x="874" y="434"/>
                    </a:lnTo>
                    <a:lnTo>
                      <a:pt x="880" y="434"/>
                    </a:lnTo>
                    <a:lnTo>
                      <a:pt x="887" y="434"/>
                    </a:lnTo>
                    <a:lnTo>
                      <a:pt x="894" y="434"/>
                    </a:lnTo>
                    <a:lnTo>
                      <a:pt x="901" y="434"/>
                    </a:lnTo>
                    <a:lnTo>
                      <a:pt x="901" y="440"/>
                    </a:lnTo>
                    <a:lnTo>
                      <a:pt x="901" y="447"/>
                    </a:lnTo>
                    <a:lnTo>
                      <a:pt x="907" y="454"/>
                    </a:lnTo>
                    <a:lnTo>
                      <a:pt x="914" y="461"/>
                    </a:lnTo>
                    <a:lnTo>
                      <a:pt x="914" y="468"/>
                    </a:lnTo>
                    <a:lnTo>
                      <a:pt x="907" y="468"/>
                    </a:lnTo>
                    <a:lnTo>
                      <a:pt x="914" y="481"/>
                    </a:lnTo>
                    <a:lnTo>
                      <a:pt x="914" y="474"/>
                    </a:lnTo>
                    <a:lnTo>
                      <a:pt x="921" y="481"/>
                    </a:lnTo>
                    <a:lnTo>
                      <a:pt x="928" y="488"/>
                    </a:lnTo>
                    <a:lnTo>
                      <a:pt x="934" y="495"/>
                    </a:lnTo>
                    <a:lnTo>
                      <a:pt x="941" y="501"/>
                    </a:lnTo>
                    <a:lnTo>
                      <a:pt x="948" y="501"/>
                    </a:lnTo>
                    <a:lnTo>
                      <a:pt x="941" y="488"/>
                    </a:lnTo>
                    <a:lnTo>
                      <a:pt x="948" y="495"/>
                    </a:lnTo>
                    <a:lnTo>
                      <a:pt x="941" y="481"/>
                    </a:lnTo>
                    <a:lnTo>
                      <a:pt x="934" y="474"/>
                    </a:lnTo>
                    <a:lnTo>
                      <a:pt x="941" y="468"/>
                    </a:lnTo>
                    <a:lnTo>
                      <a:pt x="948" y="468"/>
                    </a:lnTo>
                    <a:lnTo>
                      <a:pt x="948" y="461"/>
                    </a:lnTo>
                    <a:lnTo>
                      <a:pt x="941" y="461"/>
                    </a:lnTo>
                    <a:lnTo>
                      <a:pt x="941" y="454"/>
                    </a:lnTo>
                    <a:lnTo>
                      <a:pt x="941" y="447"/>
                    </a:lnTo>
                    <a:lnTo>
                      <a:pt x="941" y="441"/>
                    </a:lnTo>
                    <a:lnTo>
                      <a:pt x="934" y="434"/>
                    </a:lnTo>
                    <a:lnTo>
                      <a:pt x="941" y="434"/>
                    </a:lnTo>
                    <a:lnTo>
                      <a:pt x="941" y="427"/>
                    </a:lnTo>
                    <a:lnTo>
                      <a:pt x="948" y="420"/>
                    </a:lnTo>
                    <a:lnTo>
                      <a:pt x="948" y="413"/>
                    </a:lnTo>
                    <a:lnTo>
                      <a:pt x="955" y="413"/>
                    </a:lnTo>
                    <a:lnTo>
                      <a:pt x="962" y="407"/>
                    </a:lnTo>
                    <a:lnTo>
                      <a:pt x="968" y="407"/>
                    </a:lnTo>
                    <a:lnTo>
                      <a:pt x="982" y="407"/>
                    </a:lnTo>
                    <a:lnTo>
                      <a:pt x="982" y="400"/>
                    </a:lnTo>
                    <a:lnTo>
                      <a:pt x="975" y="400"/>
                    </a:lnTo>
                    <a:lnTo>
                      <a:pt x="968" y="400"/>
                    </a:lnTo>
                    <a:lnTo>
                      <a:pt x="968" y="393"/>
                    </a:lnTo>
                    <a:lnTo>
                      <a:pt x="962" y="393"/>
                    </a:lnTo>
                    <a:lnTo>
                      <a:pt x="955" y="393"/>
                    </a:lnTo>
                    <a:lnTo>
                      <a:pt x="955" y="400"/>
                    </a:lnTo>
                    <a:lnTo>
                      <a:pt x="948" y="400"/>
                    </a:lnTo>
                    <a:lnTo>
                      <a:pt x="941" y="393"/>
                    </a:lnTo>
                    <a:lnTo>
                      <a:pt x="928" y="386"/>
                    </a:lnTo>
                    <a:lnTo>
                      <a:pt x="921" y="393"/>
                    </a:lnTo>
                    <a:lnTo>
                      <a:pt x="928" y="400"/>
                    </a:lnTo>
                    <a:lnTo>
                      <a:pt x="921" y="400"/>
                    </a:lnTo>
                    <a:lnTo>
                      <a:pt x="914" y="393"/>
                    </a:lnTo>
                    <a:lnTo>
                      <a:pt x="907" y="393"/>
                    </a:lnTo>
                    <a:lnTo>
                      <a:pt x="914" y="393"/>
                    </a:lnTo>
                    <a:lnTo>
                      <a:pt x="907" y="386"/>
                    </a:lnTo>
                    <a:lnTo>
                      <a:pt x="894" y="380"/>
                    </a:lnTo>
                    <a:lnTo>
                      <a:pt x="894" y="373"/>
                    </a:lnTo>
                    <a:lnTo>
                      <a:pt x="887" y="373"/>
                    </a:lnTo>
                    <a:lnTo>
                      <a:pt x="887" y="380"/>
                    </a:lnTo>
                    <a:lnTo>
                      <a:pt x="887" y="373"/>
                    </a:lnTo>
                    <a:lnTo>
                      <a:pt x="880" y="373"/>
                    </a:lnTo>
                    <a:lnTo>
                      <a:pt x="867" y="373"/>
                    </a:lnTo>
                    <a:lnTo>
                      <a:pt x="860" y="366"/>
                    </a:lnTo>
                    <a:lnTo>
                      <a:pt x="867" y="366"/>
                    </a:lnTo>
                    <a:lnTo>
                      <a:pt x="874" y="366"/>
                    </a:lnTo>
                    <a:lnTo>
                      <a:pt x="874" y="359"/>
                    </a:lnTo>
                    <a:lnTo>
                      <a:pt x="867" y="359"/>
                    </a:lnTo>
                    <a:lnTo>
                      <a:pt x="867" y="353"/>
                    </a:lnTo>
                    <a:lnTo>
                      <a:pt x="874" y="353"/>
                    </a:lnTo>
                    <a:lnTo>
                      <a:pt x="887" y="353"/>
                    </a:lnTo>
                    <a:lnTo>
                      <a:pt x="894" y="346"/>
                    </a:lnTo>
                    <a:lnTo>
                      <a:pt x="894" y="353"/>
                    </a:lnTo>
                    <a:lnTo>
                      <a:pt x="901" y="346"/>
                    </a:lnTo>
                    <a:lnTo>
                      <a:pt x="901" y="353"/>
                    </a:lnTo>
                    <a:lnTo>
                      <a:pt x="907" y="353"/>
                    </a:lnTo>
                    <a:lnTo>
                      <a:pt x="907" y="346"/>
                    </a:lnTo>
                    <a:lnTo>
                      <a:pt x="914" y="346"/>
                    </a:lnTo>
                    <a:lnTo>
                      <a:pt x="921" y="346"/>
                    </a:lnTo>
                    <a:lnTo>
                      <a:pt x="928" y="353"/>
                    </a:lnTo>
                    <a:lnTo>
                      <a:pt x="928" y="346"/>
                    </a:lnTo>
                    <a:lnTo>
                      <a:pt x="934" y="353"/>
                    </a:lnTo>
                    <a:lnTo>
                      <a:pt x="941" y="353"/>
                    </a:lnTo>
                    <a:lnTo>
                      <a:pt x="948" y="353"/>
                    </a:lnTo>
                    <a:lnTo>
                      <a:pt x="955" y="353"/>
                    </a:lnTo>
                    <a:lnTo>
                      <a:pt x="962" y="353"/>
                    </a:lnTo>
                    <a:lnTo>
                      <a:pt x="962" y="346"/>
                    </a:lnTo>
                    <a:lnTo>
                      <a:pt x="962" y="353"/>
                    </a:lnTo>
                    <a:lnTo>
                      <a:pt x="968" y="353"/>
                    </a:lnTo>
                    <a:lnTo>
                      <a:pt x="968" y="346"/>
                    </a:lnTo>
                    <a:lnTo>
                      <a:pt x="975" y="346"/>
                    </a:lnTo>
                    <a:lnTo>
                      <a:pt x="975" y="339"/>
                    </a:lnTo>
                    <a:lnTo>
                      <a:pt x="982" y="339"/>
                    </a:lnTo>
                    <a:lnTo>
                      <a:pt x="989" y="332"/>
                    </a:lnTo>
                    <a:lnTo>
                      <a:pt x="989" y="325"/>
                    </a:lnTo>
                    <a:lnTo>
                      <a:pt x="995" y="319"/>
                    </a:lnTo>
                    <a:lnTo>
                      <a:pt x="995" y="312"/>
                    </a:lnTo>
                    <a:lnTo>
                      <a:pt x="989" y="312"/>
                    </a:lnTo>
                    <a:lnTo>
                      <a:pt x="995" y="312"/>
                    </a:lnTo>
                    <a:lnTo>
                      <a:pt x="995" y="305"/>
                    </a:lnTo>
                    <a:lnTo>
                      <a:pt x="1002" y="305"/>
                    </a:lnTo>
                    <a:lnTo>
                      <a:pt x="995" y="305"/>
                    </a:lnTo>
                    <a:lnTo>
                      <a:pt x="1002" y="298"/>
                    </a:lnTo>
                    <a:lnTo>
                      <a:pt x="1002" y="292"/>
                    </a:lnTo>
                    <a:lnTo>
                      <a:pt x="995" y="292"/>
                    </a:lnTo>
                    <a:lnTo>
                      <a:pt x="989" y="292"/>
                    </a:lnTo>
                    <a:lnTo>
                      <a:pt x="989" y="298"/>
                    </a:lnTo>
                    <a:lnTo>
                      <a:pt x="989" y="292"/>
                    </a:lnTo>
                    <a:lnTo>
                      <a:pt x="995" y="298"/>
                    </a:lnTo>
                    <a:lnTo>
                      <a:pt x="989" y="305"/>
                    </a:lnTo>
                    <a:lnTo>
                      <a:pt x="989" y="312"/>
                    </a:lnTo>
                    <a:lnTo>
                      <a:pt x="982" y="312"/>
                    </a:lnTo>
                    <a:lnTo>
                      <a:pt x="975" y="319"/>
                    </a:lnTo>
                    <a:lnTo>
                      <a:pt x="968" y="325"/>
                    </a:lnTo>
                    <a:lnTo>
                      <a:pt x="962" y="319"/>
                    </a:lnTo>
                    <a:lnTo>
                      <a:pt x="962" y="325"/>
                    </a:lnTo>
                    <a:lnTo>
                      <a:pt x="968" y="325"/>
                    </a:lnTo>
                    <a:lnTo>
                      <a:pt x="968" y="332"/>
                    </a:lnTo>
                    <a:lnTo>
                      <a:pt x="962" y="332"/>
                    </a:lnTo>
                    <a:lnTo>
                      <a:pt x="955" y="332"/>
                    </a:lnTo>
                    <a:lnTo>
                      <a:pt x="955" y="325"/>
                    </a:lnTo>
                    <a:lnTo>
                      <a:pt x="948" y="325"/>
                    </a:lnTo>
                    <a:lnTo>
                      <a:pt x="948" y="332"/>
                    </a:lnTo>
                    <a:lnTo>
                      <a:pt x="941" y="332"/>
                    </a:lnTo>
                    <a:lnTo>
                      <a:pt x="934" y="332"/>
                    </a:lnTo>
                    <a:lnTo>
                      <a:pt x="934" y="339"/>
                    </a:lnTo>
                    <a:lnTo>
                      <a:pt x="928" y="332"/>
                    </a:lnTo>
                    <a:lnTo>
                      <a:pt x="934" y="332"/>
                    </a:lnTo>
                    <a:lnTo>
                      <a:pt x="934" y="325"/>
                    </a:lnTo>
                    <a:lnTo>
                      <a:pt x="928" y="332"/>
                    </a:lnTo>
                    <a:lnTo>
                      <a:pt x="921" y="332"/>
                    </a:lnTo>
                    <a:lnTo>
                      <a:pt x="921" y="325"/>
                    </a:lnTo>
                    <a:lnTo>
                      <a:pt x="928" y="319"/>
                    </a:lnTo>
                    <a:lnTo>
                      <a:pt x="928" y="312"/>
                    </a:lnTo>
                    <a:lnTo>
                      <a:pt x="921" y="312"/>
                    </a:lnTo>
                    <a:lnTo>
                      <a:pt x="921" y="319"/>
                    </a:lnTo>
                    <a:lnTo>
                      <a:pt x="914" y="319"/>
                    </a:lnTo>
                    <a:lnTo>
                      <a:pt x="914" y="325"/>
                    </a:lnTo>
                    <a:lnTo>
                      <a:pt x="914" y="332"/>
                    </a:lnTo>
                    <a:lnTo>
                      <a:pt x="907" y="332"/>
                    </a:lnTo>
                    <a:lnTo>
                      <a:pt x="907" y="339"/>
                    </a:lnTo>
                    <a:lnTo>
                      <a:pt x="894" y="339"/>
                    </a:lnTo>
                    <a:lnTo>
                      <a:pt x="894" y="346"/>
                    </a:lnTo>
                    <a:lnTo>
                      <a:pt x="887" y="346"/>
                    </a:lnTo>
                    <a:lnTo>
                      <a:pt x="880" y="346"/>
                    </a:lnTo>
                    <a:lnTo>
                      <a:pt x="880" y="339"/>
                    </a:lnTo>
                    <a:lnTo>
                      <a:pt x="874" y="339"/>
                    </a:lnTo>
                    <a:lnTo>
                      <a:pt x="867" y="339"/>
                    </a:lnTo>
                    <a:lnTo>
                      <a:pt x="867" y="332"/>
                    </a:lnTo>
                    <a:lnTo>
                      <a:pt x="860" y="339"/>
                    </a:lnTo>
                    <a:lnTo>
                      <a:pt x="853" y="339"/>
                    </a:lnTo>
                    <a:lnTo>
                      <a:pt x="846" y="346"/>
                    </a:lnTo>
                    <a:lnTo>
                      <a:pt x="840" y="339"/>
                    </a:lnTo>
                    <a:lnTo>
                      <a:pt x="846" y="339"/>
                    </a:lnTo>
                    <a:lnTo>
                      <a:pt x="840" y="332"/>
                    </a:lnTo>
                    <a:lnTo>
                      <a:pt x="846" y="332"/>
                    </a:lnTo>
                    <a:lnTo>
                      <a:pt x="846" y="325"/>
                    </a:lnTo>
                    <a:lnTo>
                      <a:pt x="853" y="325"/>
                    </a:lnTo>
                    <a:lnTo>
                      <a:pt x="860" y="319"/>
                    </a:lnTo>
                    <a:lnTo>
                      <a:pt x="860" y="312"/>
                    </a:lnTo>
                    <a:lnTo>
                      <a:pt x="867" y="298"/>
                    </a:lnTo>
                    <a:lnTo>
                      <a:pt x="860" y="298"/>
                    </a:lnTo>
                    <a:lnTo>
                      <a:pt x="860" y="292"/>
                    </a:lnTo>
                    <a:lnTo>
                      <a:pt x="853" y="292"/>
                    </a:lnTo>
                    <a:lnTo>
                      <a:pt x="860" y="292"/>
                    </a:lnTo>
                    <a:lnTo>
                      <a:pt x="860" y="285"/>
                    </a:lnTo>
                    <a:lnTo>
                      <a:pt x="853" y="285"/>
                    </a:lnTo>
                    <a:lnTo>
                      <a:pt x="860" y="271"/>
                    </a:lnTo>
                    <a:lnTo>
                      <a:pt x="867" y="271"/>
                    </a:lnTo>
                    <a:lnTo>
                      <a:pt x="874" y="271"/>
                    </a:lnTo>
                    <a:lnTo>
                      <a:pt x="880" y="271"/>
                    </a:lnTo>
                    <a:lnTo>
                      <a:pt x="887" y="265"/>
                    </a:lnTo>
                    <a:lnTo>
                      <a:pt x="887" y="258"/>
                    </a:lnTo>
                    <a:lnTo>
                      <a:pt x="880" y="251"/>
                    </a:lnTo>
                    <a:lnTo>
                      <a:pt x="874" y="251"/>
                    </a:lnTo>
                    <a:lnTo>
                      <a:pt x="874" y="244"/>
                    </a:lnTo>
                    <a:lnTo>
                      <a:pt x="874" y="237"/>
                    </a:lnTo>
                    <a:lnTo>
                      <a:pt x="867" y="237"/>
                    </a:lnTo>
                    <a:lnTo>
                      <a:pt x="867" y="231"/>
                    </a:lnTo>
                    <a:lnTo>
                      <a:pt x="867" y="224"/>
                    </a:lnTo>
                    <a:lnTo>
                      <a:pt x="874" y="224"/>
                    </a:lnTo>
                    <a:lnTo>
                      <a:pt x="880" y="224"/>
                    </a:lnTo>
                    <a:lnTo>
                      <a:pt x="880" y="231"/>
                    </a:lnTo>
                    <a:lnTo>
                      <a:pt x="887" y="237"/>
                    </a:lnTo>
                    <a:lnTo>
                      <a:pt x="901" y="237"/>
                    </a:lnTo>
                    <a:lnTo>
                      <a:pt x="901" y="231"/>
                    </a:lnTo>
                    <a:lnTo>
                      <a:pt x="901" y="237"/>
                    </a:lnTo>
                    <a:lnTo>
                      <a:pt x="907" y="244"/>
                    </a:lnTo>
                    <a:lnTo>
                      <a:pt x="921" y="237"/>
                    </a:lnTo>
                    <a:lnTo>
                      <a:pt x="928" y="231"/>
                    </a:lnTo>
                    <a:lnTo>
                      <a:pt x="934" y="231"/>
                    </a:lnTo>
                    <a:lnTo>
                      <a:pt x="941" y="224"/>
                    </a:lnTo>
                    <a:lnTo>
                      <a:pt x="948" y="217"/>
                    </a:lnTo>
                    <a:lnTo>
                      <a:pt x="955" y="210"/>
                    </a:lnTo>
                    <a:lnTo>
                      <a:pt x="955" y="204"/>
                    </a:lnTo>
                    <a:lnTo>
                      <a:pt x="962" y="204"/>
                    </a:lnTo>
                    <a:lnTo>
                      <a:pt x="962" y="197"/>
                    </a:lnTo>
                    <a:lnTo>
                      <a:pt x="968" y="197"/>
                    </a:lnTo>
                    <a:lnTo>
                      <a:pt x="968" y="190"/>
                    </a:lnTo>
                    <a:lnTo>
                      <a:pt x="975" y="190"/>
                    </a:lnTo>
                    <a:lnTo>
                      <a:pt x="982" y="183"/>
                    </a:lnTo>
                    <a:lnTo>
                      <a:pt x="975" y="183"/>
                    </a:lnTo>
                    <a:lnTo>
                      <a:pt x="975" y="177"/>
                    </a:lnTo>
                    <a:lnTo>
                      <a:pt x="982" y="177"/>
                    </a:lnTo>
                    <a:lnTo>
                      <a:pt x="982" y="183"/>
                    </a:lnTo>
                    <a:lnTo>
                      <a:pt x="982" y="177"/>
                    </a:lnTo>
                    <a:lnTo>
                      <a:pt x="982" y="170"/>
                    </a:lnTo>
                    <a:lnTo>
                      <a:pt x="989" y="170"/>
                    </a:lnTo>
                    <a:lnTo>
                      <a:pt x="989" y="177"/>
                    </a:lnTo>
                    <a:moveTo>
                      <a:pt x="989" y="176"/>
                    </a:moveTo>
                    <a:lnTo>
                      <a:pt x="995" y="183"/>
                    </a:lnTo>
                    <a:lnTo>
                      <a:pt x="1009" y="176"/>
                    </a:lnTo>
                    <a:lnTo>
                      <a:pt x="1016" y="176"/>
                    </a:lnTo>
                    <a:lnTo>
                      <a:pt x="1016" y="169"/>
                    </a:lnTo>
                    <a:lnTo>
                      <a:pt x="1016" y="162"/>
                    </a:lnTo>
                    <a:lnTo>
                      <a:pt x="1023" y="162"/>
                    </a:lnTo>
                    <a:lnTo>
                      <a:pt x="1029" y="156"/>
                    </a:lnTo>
                    <a:lnTo>
                      <a:pt x="1036" y="156"/>
                    </a:lnTo>
                    <a:lnTo>
                      <a:pt x="1036" y="149"/>
                    </a:lnTo>
                    <a:lnTo>
                      <a:pt x="1043" y="149"/>
                    </a:lnTo>
                    <a:lnTo>
                      <a:pt x="1050" y="149"/>
                    </a:lnTo>
                    <a:lnTo>
                      <a:pt x="1050" y="142"/>
                    </a:lnTo>
                    <a:lnTo>
                      <a:pt x="1056" y="149"/>
                    </a:lnTo>
                    <a:lnTo>
                      <a:pt x="1056" y="142"/>
                    </a:lnTo>
                    <a:lnTo>
                      <a:pt x="1056" y="135"/>
                    </a:lnTo>
                    <a:lnTo>
                      <a:pt x="1063" y="135"/>
                    </a:lnTo>
                    <a:lnTo>
                      <a:pt x="1063" y="129"/>
                    </a:lnTo>
                    <a:lnTo>
                      <a:pt x="1063" y="122"/>
                    </a:lnTo>
                    <a:lnTo>
                      <a:pt x="1070" y="122"/>
                    </a:lnTo>
                    <a:lnTo>
                      <a:pt x="1063" y="129"/>
                    </a:lnTo>
                    <a:lnTo>
                      <a:pt x="1070" y="129"/>
                    </a:lnTo>
                    <a:lnTo>
                      <a:pt x="1070" y="135"/>
                    </a:lnTo>
                    <a:lnTo>
                      <a:pt x="1070" y="142"/>
                    </a:lnTo>
                    <a:lnTo>
                      <a:pt x="1070" y="149"/>
                    </a:lnTo>
                    <a:lnTo>
                      <a:pt x="1077" y="149"/>
                    </a:lnTo>
                    <a:lnTo>
                      <a:pt x="1084" y="149"/>
                    </a:lnTo>
                    <a:lnTo>
                      <a:pt x="1084" y="142"/>
                    </a:lnTo>
                    <a:lnTo>
                      <a:pt x="1097" y="142"/>
                    </a:lnTo>
                    <a:lnTo>
                      <a:pt x="1097" y="129"/>
                    </a:lnTo>
                    <a:lnTo>
                      <a:pt x="1090" y="135"/>
                    </a:lnTo>
                    <a:lnTo>
                      <a:pt x="1084" y="129"/>
                    </a:lnTo>
                    <a:lnTo>
                      <a:pt x="1084" y="135"/>
                    </a:lnTo>
                    <a:lnTo>
                      <a:pt x="1077" y="129"/>
                    </a:lnTo>
                    <a:lnTo>
                      <a:pt x="1084" y="129"/>
                    </a:lnTo>
                    <a:lnTo>
                      <a:pt x="1077" y="129"/>
                    </a:lnTo>
                    <a:lnTo>
                      <a:pt x="1084" y="122"/>
                    </a:lnTo>
                    <a:lnTo>
                      <a:pt x="1077" y="122"/>
                    </a:lnTo>
                    <a:lnTo>
                      <a:pt x="1084" y="122"/>
                    </a:lnTo>
                    <a:lnTo>
                      <a:pt x="1077" y="115"/>
                    </a:lnTo>
                    <a:lnTo>
                      <a:pt x="1084" y="115"/>
                    </a:lnTo>
                    <a:lnTo>
                      <a:pt x="1084" y="108"/>
                    </a:lnTo>
                    <a:lnTo>
                      <a:pt x="1084" y="101"/>
                    </a:lnTo>
                    <a:lnTo>
                      <a:pt x="1090" y="108"/>
                    </a:lnTo>
                    <a:lnTo>
                      <a:pt x="1090" y="101"/>
                    </a:lnTo>
                    <a:lnTo>
                      <a:pt x="1084" y="101"/>
                    </a:lnTo>
                    <a:lnTo>
                      <a:pt x="1090" y="95"/>
                    </a:lnTo>
                    <a:lnTo>
                      <a:pt x="1084" y="88"/>
                    </a:lnTo>
                    <a:lnTo>
                      <a:pt x="1090" y="95"/>
                    </a:lnTo>
                    <a:lnTo>
                      <a:pt x="1090" y="88"/>
                    </a:lnTo>
                    <a:lnTo>
                      <a:pt x="1090" y="81"/>
                    </a:lnTo>
                    <a:lnTo>
                      <a:pt x="1097" y="81"/>
                    </a:lnTo>
                    <a:lnTo>
                      <a:pt x="1097" y="74"/>
                    </a:lnTo>
                    <a:lnTo>
                      <a:pt x="1104" y="74"/>
                    </a:lnTo>
                    <a:lnTo>
                      <a:pt x="1111" y="74"/>
                    </a:lnTo>
                    <a:lnTo>
                      <a:pt x="1117" y="74"/>
                    </a:lnTo>
                    <a:lnTo>
                      <a:pt x="1124" y="74"/>
                    </a:lnTo>
                    <a:lnTo>
                      <a:pt x="1131" y="74"/>
                    </a:lnTo>
                    <a:lnTo>
                      <a:pt x="1138" y="81"/>
                    </a:lnTo>
                    <a:lnTo>
                      <a:pt x="1144" y="81"/>
                    </a:lnTo>
                    <a:lnTo>
                      <a:pt x="1151" y="81"/>
                    </a:lnTo>
                    <a:lnTo>
                      <a:pt x="1165" y="74"/>
                    </a:lnTo>
                    <a:lnTo>
                      <a:pt x="1165" y="68"/>
                    </a:lnTo>
                    <a:lnTo>
                      <a:pt x="1178" y="68"/>
                    </a:lnTo>
                    <a:lnTo>
                      <a:pt x="1185" y="61"/>
                    </a:lnTo>
                    <a:lnTo>
                      <a:pt x="1192" y="54"/>
                    </a:lnTo>
                    <a:lnTo>
                      <a:pt x="1185" y="47"/>
                    </a:lnTo>
                    <a:lnTo>
                      <a:pt x="1199" y="47"/>
                    </a:lnTo>
                    <a:lnTo>
                      <a:pt x="1205" y="47"/>
                    </a:lnTo>
                    <a:lnTo>
                      <a:pt x="1212" y="47"/>
                    </a:lnTo>
                    <a:lnTo>
                      <a:pt x="1212" y="40"/>
                    </a:lnTo>
                    <a:lnTo>
                      <a:pt x="1219" y="40"/>
                    </a:lnTo>
                    <a:lnTo>
                      <a:pt x="1212" y="34"/>
                    </a:lnTo>
                    <a:lnTo>
                      <a:pt x="1219" y="27"/>
                    </a:lnTo>
                    <a:lnTo>
                      <a:pt x="1226" y="20"/>
                    </a:lnTo>
                    <a:lnTo>
                      <a:pt x="1226" y="13"/>
                    </a:lnTo>
                    <a:lnTo>
                      <a:pt x="1232" y="20"/>
                    </a:lnTo>
                    <a:lnTo>
                      <a:pt x="1239" y="20"/>
                    </a:lnTo>
                    <a:lnTo>
                      <a:pt x="1253" y="20"/>
                    </a:lnTo>
                    <a:lnTo>
                      <a:pt x="1260" y="13"/>
                    </a:lnTo>
                    <a:lnTo>
                      <a:pt x="1266" y="27"/>
                    </a:lnTo>
                    <a:lnTo>
                      <a:pt x="1260" y="27"/>
                    </a:lnTo>
                    <a:lnTo>
                      <a:pt x="1260" y="34"/>
                    </a:lnTo>
                    <a:lnTo>
                      <a:pt x="1260" y="40"/>
                    </a:lnTo>
                    <a:lnTo>
                      <a:pt x="1260" y="47"/>
                    </a:lnTo>
                    <a:lnTo>
                      <a:pt x="1260" y="54"/>
                    </a:lnTo>
                    <a:lnTo>
                      <a:pt x="1253" y="54"/>
                    </a:lnTo>
                    <a:lnTo>
                      <a:pt x="1253" y="61"/>
                    </a:lnTo>
                    <a:lnTo>
                      <a:pt x="1260" y="68"/>
                    </a:lnTo>
                    <a:lnTo>
                      <a:pt x="1266" y="68"/>
                    </a:lnTo>
                    <a:lnTo>
                      <a:pt x="1266" y="74"/>
                    </a:lnTo>
                    <a:lnTo>
                      <a:pt x="1266" y="81"/>
                    </a:lnTo>
                    <a:lnTo>
                      <a:pt x="1266" y="88"/>
                    </a:lnTo>
                    <a:lnTo>
                      <a:pt x="1260" y="81"/>
                    </a:lnTo>
                    <a:lnTo>
                      <a:pt x="1253" y="81"/>
                    </a:lnTo>
                    <a:lnTo>
                      <a:pt x="1246" y="74"/>
                    </a:lnTo>
                    <a:lnTo>
                      <a:pt x="1246" y="68"/>
                    </a:lnTo>
                    <a:lnTo>
                      <a:pt x="1246" y="74"/>
                    </a:lnTo>
                    <a:lnTo>
                      <a:pt x="1246" y="81"/>
                    </a:lnTo>
                    <a:lnTo>
                      <a:pt x="1253" y="81"/>
                    </a:lnTo>
                    <a:lnTo>
                      <a:pt x="1253" y="88"/>
                    </a:lnTo>
                    <a:lnTo>
                      <a:pt x="1246" y="88"/>
                    </a:lnTo>
                    <a:lnTo>
                      <a:pt x="1246" y="95"/>
                    </a:lnTo>
                    <a:lnTo>
                      <a:pt x="1246" y="101"/>
                    </a:lnTo>
                    <a:lnTo>
                      <a:pt x="1239" y="101"/>
                    </a:lnTo>
                    <a:lnTo>
                      <a:pt x="1239" y="108"/>
                    </a:lnTo>
                    <a:lnTo>
                      <a:pt x="1246" y="108"/>
                    </a:lnTo>
                    <a:lnTo>
                      <a:pt x="1239" y="108"/>
                    </a:lnTo>
                    <a:lnTo>
                      <a:pt x="1232" y="108"/>
                    </a:lnTo>
                    <a:lnTo>
                      <a:pt x="1232" y="115"/>
                    </a:lnTo>
                    <a:lnTo>
                      <a:pt x="1246" y="115"/>
                    </a:lnTo>
                    <a:lnTo>
                      <a:pt x="1246" y="122"/>
                    </a:lnTo>
                    <a:lnTo>
                      <a:pt x="1246" y="129"/>
                    </a:lnTo>
                    <a:lnTo>
                      <a:pt x="1239" y="122"/>
                    </a:lnTo>
                    <a:lnTo>
                      <a:pt x="1232" y="122"/>
                    </a:lnTo>
                    <a:lnTo>
                      <a:pt x="1226" y="129"/>
                    </a:lnTo>
                    <a:lnTo>
                      <a:pt x="1219" y="129"/>
                    </a:lnTo>
                    <a:lnTo>
                      <a:pt x="1226" y="135"/>
                    </a:lnTo>
                    <a:lnTo>
                      <a:pt x="1232" y="135"/>
                    </a:lnTo>
                    <a:lnTo>
                      <a:pt x="1239" y="135"/>
                    </a:lnTo>
                    <a:lnTo>
                      <a:pt x="1246" y="142"/>
                    </a:lnTo>
                    <a:lnTo>
                      <a:pt x="1246" y="135"/>
                    </a:lnTo>
                    <a:lnTo>
                      <a:pt x="1253" y="142"/>
                    </a:lnTo>
                    <a:lnTo>
                      <a:pt x="1253" y="135"/>
                    </a:lnTo>
                    <a:lnTo>
                      <a:pt x="1260" y="129"/>
                    </a:lnTo>
                    <a:lnTo>
                      <a:pt x="1266" y="129"/>
                    </a:lnTo>
                    <a:lnTo>
                      <a:pt x="1266" y="135"/>
                    </a:lnTo>
                    <a:lnTo>
                      <a:pt x="1273" y="135"/>
                    </a:lnTo>
                    <a:lnTo>
                      <a:pt x="1273" y="129"/>
                    </a:lnTo>
                    <a:lnTo>
                      <a:pt x="1273" y="122"/>
                    </a:lnTo>
                    <a:lnTo>
                      <a:pt x="1266" y="122"/>
                    </a:lnTo>
                    <a:lnTo>
                      <a:pt x="1266" y="115"/>
                    </a:lnTo>
                    <a:lnTo>
                      <a:pt x="1260" y="115"/>
                    </a:lnTo>
                    <a:lnTo>
                      <a:pt x="1260" y="108"/>
                    </a:lnTo>
                    <a:lnTo>
                      <a:pt x="1253" y="95"/>
                    </a:lnTo>
                    <a:lnTo>
                      <a:pt x="1266" y="88"/>
                    </a:lnTo>
                    <a:lnTo>
                      <a:pt x="1273" y="95"/>
                    </a:lnTo>
                    <a:lnTo>
                      <a:pt x="1280" y="95"/>
                    </a:lnTo>
                    <a:lnTo>
                      <a:pt x="1287" y="95"/>
                    </a:lnTo>
                    <a:lnTo>
                      <a:pt x="1280" y="95"/>
                    </a:lnTo>
                    <a:lnTo>
                      <a:pt x="1273" y="95"/>
                    </a:lnTo>
                    <a:lnTo>
                      <a:pt x="1280" y="101"/>
                    </a:lnTo>
                    <a:lnTo>
                      <a:pt x="1273" y="101"/>
                    </a:lnTo>
                    <a:lnTo>
                      <a:pt x="1280" y="101"/>
                    </a:lnTo>
                    <a:lnTo>
                      <a:pt x="1280" y="108"/>
                    </a:lnTo>
                    <a:lnTo>
                      <a:pt x="1280" y="101"/>
                    </a:lnTo>
                    <a:lnTo>
                      <a:pt x="1293" y="101"/>
                    </a:lnTo>
                    <a:lnTo>
                      <a:pt x="1287" y="101"/>
                    </a:lnTo>
                    <a:lnTo>
                      <a:pt x="1293" y="108"/>
                    </a:lnTo>
                    <a:lnTo>
                      <a:pt x="1287" y="108"/>
                    </a:lnTo>
                    <a:lnTo>
                      <a:pt x="1300" y="101"/>
                    </a:lnTo>
                    <a:lnTo>
                      <a:pt x="1300" y="108"/>
                    </a:lnTo>
                    <a:lnTo>
                      <a:pt x="1300" y="101"/>
                    </a:lnTo>
                    <a:lnTo>
                      <a:pt x="1293" y="101"/>
                    </a:lnTo>
                    <a:lnTo>
                      <a:pt x="1293" y="95"/>
                    </a:lnTo>
                    <a:lnTo>
                      <a:pt x="1287" y="95"/>
                    </a:lnTo>
                    <a:lnTo>
                      <a:pt x="1287" y="88"/>
                    </a:lnTo>
                    <a:lnTo>
                      <a:pt x="1287" y="81"/>
                    </a:lnTo>
                    <a:lnTo>
                      <a:pt x="1293" y="81"/>
                    </a:lnTo>
                    <a:lnTo>
                      <a:pt x="1300" y="81"/>
                    </a:lnTo>
                    <a:lnTo>
                      <a:pt x="1307" y="81"/>
                    </a:lnTo>
                    <a:lnTo>
                      <a:pt x="1300" y="74"/>
                    </a:lnTo>
                    <a:lnTo>
                      <a:pt x="1300" y="68"/>
                    </a:lnTo>
                    <a:lnTo>
                      <a:pt x="1307" y="68"/>
                    </a:lnTo>
                    <a:lnTo>
                      <a:pt x="1307" y="74"/>
                    </a:lnTo>
                    <a:lnTo>
                      <a:pt x="1314" y="74"/>
                    </a:lnTo>
                    <a:lnTo>
                      <a:pt x="1314" y="68"/>
                    </a:lnTo>
                    <a:lnTo>
                      <a:pt x="1321" y="61"/>
                    </a:lnTo>
                    <a:lnTo>
                      <a:pt x="1327" y="61"/>
                    </a:lnTo>
                    <a:lnTo>
                      <a:pt x="1334" y="61"/>
                    </a:lnTo>
                    <a:lnTo>
                      <a:pt x="1334" y="54"/>
                    </a:lnTo>
                    <a:lnTo>
                      <a:pt x="1341" y="54"/>
                    </a:lnTo>
                    <a:lnTo>
                      <a:pt x="1348" y="54"/>
                    </a:lnTo>
                    <a:lnTo>
                      <a:pt x="1354" y="47"/>
                    </a:lnTo>
                    <a:lnTo>
                      <a:pt x="1361" y="47"/>
                    </a:lnTo>
                    <a:lnTo>
                      <a:pt x="1368" y="47"/>
                    </a:lnTo>
                    <a:lnTo>
                      <a:pt x="1375" y="47"/>
                    </a:lnTo>
                    <a:lnTo>
                      <a:pt x="1375" y="40"/>
                    </a:lnTo>
                    <a:lnTo>
                      <a:pt x="1382" y="40"/>
                    </a:lnTo>
                    <a:lnTo>
                      <a:pt x="1382" y="27"/>
                    </a:lnTo>
                    <a:lnTo>
                      <a:pt x="1388" y="27"/>
                    </a:lnTo>
                    <a:lnTo>
                      <a:pt x="1402" y="20"/>
                    </a:lnTo>
                    <a:lnTo>
                      <a:pt x="1409" y="20"/>
                    </a:lnTo>
                    <a:lnTo>
                      <a:pt x="1409" y="0"/>
                    </a:lnTo>
                    <a:lnTo>
                      <a:pt x="1409" y="7"/>
                    </a:lnTo>
                    <a:lnTo>
                      <a:pt x="1415" y="7"/>
                    </a:lnTo>
                    <a:lnTo>
                      <a:pt x="1429" y="20"/>
                    </a:lnTo>
                    <a:lnTo>
                      <a:pt x="1422" y="20"/>
                    </a:lnTo>
                    <a:lnTo>
                      <a:pt x="1422" y="27"/>
                    </a:lnTo>
                    <a:lnTo>
                      <a:pt x="1422" y="20"/>
                    </a:lnTo>
                    <a:lnTo>
                      <a:pt x="1415" y="27"/>
                    </a:lnTo>
                    <a:lnTo>
                      <a:pt x="1415" y="34"/>
                    </a:lnTo>
                    <a:lnTo>
                      <a:pt x="1402" y="40"/>
                    </a:lnTo>
                    <a:lnTo>
                      <a:pt x="1409" y="47"/>
                    </a:lnTo>
                    <a:lnTo>
                      <a:pt x="1402" y="47"/>
                    </a:lnTo>
                    <a:lnTo>
                      <a:pt x="1409" y="54"/>
                    </a:lnTo>
                    <a:lnTo>
                      <a:pt x="1402" y="54"/>
                    </a:lnTo>
                    <a:lnTo>
                      <a:pt x="1395" y="61"/>
                    </a:lnTo>
                    <a:lnTo>
                      <a:pt x="1395" y="74"/>
                    </a:lnTo>
                    <a:lnTo>
                      <a:pt x="1395" y="81"/>
                    </a:lnTo>
                    <a:lnTo>
                      <a:pt x="1395" y="88"/>
                    </a:lnTo>
                    <a:lnTo>
                      <a:pt x="1388" y="88"/>
                    </a:lnTo>
                    <a:lnTo>
                      <a:pt x="1388" y="95"/>
                    </a:lnTo>
                    <a:lnTo>
                      <a:pt x="1388" y="101"/>
                    </a:lnTo>
                    <a:lnTo>
                      <a:pt x="1388" y="108"/>
                    </a:lnTo>
                    <a:lnTo>
                      <a:pt x="1395" y="108"/>
                    </a:lnTo>
                    <a:lnTo>
                      <a:pt x="1388" y="115"/>
                    </a:lnTo>
                    <a:lnTo>
                      <a:pt x="1388" y="122"/>
                    </a:lnTo>
                    <a:lnTo>
                      <a:pt x="1382" y="122"/>
                    </a:lnTo>
                    <a:lnTo>
                      <a:pt x="1375" y="115"/>
                    </a:lnTo>
                    <a:lnTo>
                      <a:pt x="1382" y="129"/>
                    </a:lnTo>
                    <a:lnTo>
                      <a:pt x="1382" y="135"/>
                    </a:lnTo>
                    <a:lnTo>
                      <a:pt x="1388" y="142"/>
                    </a:lnTo>
                    <a:lnTo>
                      <a:pt x="1395" y="156"/>
                    </a:lnTo>
                    <a:lnTo>
                      <a:pt x="1395" y="162"/>
                    </a:lnTo>
                    <a:lnTo>
                      <a:pt x="1388" y="169"/>
                    </a:lnTo>
                    <a:lnTo>
                      <a:pt x="1382" y="162"/>
                    </a:lnTo>
                    <a:lnTo>
                      <a:pt x="1382" y="169"/>
                    </a:lnTo>
                    <a:lnTo>
                      <a:pt x="1375" y="162"/>
                    </a:lnTo>
                    <a:lnTo>
                      <a:pt x="1375" y="169"/>
                    </a:lnTo>
                    <a:lnTo>
                      <a:pt x="1375" y="176"/>
                    </a:lnTo>
                    <a:lnTo>
                      <a:pt x="1368" y="183"/>
                    </a:lnTo>
                    <a:lnTo>
                      <a:pt x="1368" y="189"/>
                    </a:lnTo>
                    <a:lnTo>
                      <a:pt x="1361" y="189"/>
                    </a:lnTo>
                    <a:lnTo>
                      <a:pt x="1354" y="189"/>
                    </a:lnTo>
                    <a:lnTo>
                      <a:pt x="1361" y="196"/>
                    </a:lnTo>
                    <a:lnTo>
                      <a:pt x="1368" y="203"/>
                    </a:lnTo>
                    <a:lnTo>
                      <a:pt x="1361" y="203"/>
                    </a:lnTo>
                    <a:lnTo>
                      <a:pt x="1368" y="210"/>
                    </a:lnTo>
                    <a:lnTo>
                      <a:pt x="1361" y="210"/>
                    </a:lnTo>
                    <a:lnTo>
                      <a:pt x="1361" y="217"/>
                    </a:lnTo>
                    <a:lnTo>
                      <a:pt x="1368" y="217"/>
                    </a:lnTo>
                    <a:lnTo>
                      <a:pt x="1368" y="230"/>
                    </a:lnTo>
                    <a:lnTo>
                      <a:pt x="1368" y="237"/>
                    </a:lnTo>
                    <a:lnTo>
                      <a:pt x="1368" y="244"/>
                    </a:lnTo>
                    <a:lnTo>
                      <a:pt x="1361" y="237"/>
                    </a:lnTo>
                    <a:lnTo>
                      <a:pt x="1348" y="237"/>
                    </a:lnTo>
                    <a:lnTo>
                      <a:pt x="1341" y="244"/>
                    </a:lnTo>
                    <a:lnTo>
                      <a:pt x="1348" y="244"/>
                    </a:lnTo>
                    <a:lnTo>
                      <a:pt x="1348" y="250"/>
                    </a:lnTo>
                    <a:lnTo>
                      <a:pt x="1341" y="257"/>
                    </a:lnTo>
                    <a:lnTo>
                      <a:pt x="1341" y="264"/>
                    </a:lnTo>
                    <a:lnTo>
                      <a:pt x="1334" y="264"/>
                    </a:lnTo>
                    <a:lnTo>
                      <a:pt x="1341" y="271"/>
                    </a:lnTo>
                    <a:lnTo>
                      <a:pt x="1334" y="271"/>
                    </a:lnTo>
                    <a:lnTo>
                      <a:pt x="1341" y="271"/>
                    </a:lnTo>
                    <a:lnTo>
                      <a:pt x="1334" y="271"/>
                    </a:lnTo>
                    <a:lnTo>
                      <a:pt x="1334" y="277"/>
                    </a:lnTo>
                    <a:lnTo>
                      <a:pt x="1341" y="277"/>
                    </a:lnTo>
                    <a:lnTo>
                      <a:pt x="1341" y="284"/>
                    </a:lnTo>
                    <a:lnTo>
                      <a:pt x="1334" y="291"/>
                    </a:lnTo>
                    <a:lnTo>
                      <a:pt x="1341" y="291"/>
                    </a:lnTo>
                    <a:lnTo>
                      <a:pt x="1341" y="298"/>
                    </a:lnTo>
                    <a:lnTo>
                      <a:pt x="1341" y="305"/>
                    </a:lnTo>
                    <a:lnTo>
                      <a:pt x="1341" y="311"/>
                    </a:lnTo>
                    <a:lnTo>
                      <a:pt x="1341" y="318"/>
                    </a:lnTo>
                    <a:lnTo>
                      <a:pt x="1334" y="318"/>
                    </a:lnTo>
                    <a:lnTo>
                      <a:pt x="1327" y="325"/>
                    </a:lnTo>
                    <a:lnTo>
                      <a:pt x="1334" y="332"/>
                    </a:lnTo>
                    <a:lnTo>
                      <a:pt x="1321" y="345"/>
                    </a:lnTo>
                    <a:lnTo>
                      <a:pt x="1321" y="359"/>
                    </a:lnTo>
                    <a:lnTo>
                      <a:pt x="1314" y="359"/>
                    </a:lnTo>
                    <a:lnTo>
                      <a:pt x="1314" y="365"/>
                    </a:lnTo>
                    <a:lnTo>
                      <a:pt x="1314" y="372"/>
                    </a:lnTo>
                    <a:lnTo>
                      <a:pt x="1307" y="386"/>
                    </a:lnTo>
                    <a:lnTo>
                      <a:pt x="1307" y="393"/>
                    </a:lnTo>
                    <a:lnTo>
                      <a:pt x="1300" y="393"/>
                    </a:lnTo>
                    <a:lnTo>
                      <a:pt x="1300" y="386"/>
                    </a:lnTo>
                    <a:lnTo>
                      <a:pt x="1287" y="399"/>
                    </a:lnTo>
                    <a:lnTo>
                      <a:pt x="1280" y="406"/>
                    </a:lnTo>
                    <a:lnTo>
                      <a:pt x="1287" y="406"/>
                    </a:lnTo>
                    <a:lnTo>
                      <a:pt x="1280" y="406"/>
                    </a:lnTo>
                    <a:lnTo>
                      <a:pt x="1287" y="413"/>
                    </a:lnTo>
                    <a:lnTo>
                      <a:pt x="1280" y="420"/>
                    </a:lnTo>
                    <a:lnTo>
                      <a:pt x="1273" y="440"/>
                    </a:lnTo>
                    <a:lnTo>
                      <a:pt x="1260" y="440"/>
                    </a:lnTo>
                    <a:lnTo>
                      <a:pt x="1253" y="440"/>
                    </a:lnTo>
                    <a:lnTo>
                      <a:pt x="1239" y="433"/>
                    </a:lnTo>
                    <a:lnTo>
                      <a:pt x="1232" y="426"/>
                    </a:lnTo>
                    <a:lnTo>
                      <a:pt x="1232" y="433"/>
                    </a:lnTo>
                    <a:lnTo>
                      <a:pt x="1226" y="426"/>
                    </a:lnTo>
                    <a:lnTo>
                      <a:pt x="1212" y="440"/>
                    </a:lnTo>
                    <a:lnTo>
                      <a:pt x="1212" y="447"/>
                    </a:lnTo>
                    <a:lnTo>
                      <a:pt x="1205" y="447"/>
                    </a:lnTo>
                    <a:lnTo>
                      <a:pt x="1205" y="453"/>
                    </a:lnTo>
                    <a:lnTo>
                      <a:pt x="1212" y="453"/>
                    </a:lnTo>
                    <a:lnTo>
                      <a:pt x="1219" y="467"/>
                    </a:lnTo>
                    <a:lnTo>
                      <a:pt x="1212" y="474"/>
                    </a:lnTo>
                    <a:lnTo>
                      <a:pt x="1219" y="494"/>
                    </a:lnTo>
                    <a:lnTo>
                      <a:pt x="1212" y="508"/>
                    </a:lnTo>
                    <a:lnTo>
                      <a:pt x="1205" y="514"/>
                    </a:lnTo>
                    <a:lnTo>
                      <a:pt x="1199" y="521"/>
                    </a:lnTo>
                    <a:lnTo>
                      <a:pt x="1192" y="535"/>
                    </a:lnTo>
                    <a:lnTo>
                      <a:pt x="1185" y="541"/>
                    </a:lnTo>
                    <a:lnTo>
                      <a:pt x="1172" y="548"/>
                    </a:lnTo>
                    <a:lnTo>
                      <a:pt x="1165" y="562"/>
                    </a:lnTo>
                    <a:lnTo>
                      <a:pt x="1158" y="562"/>
                    </a:lnTo>
                    <a:lnTo>
                      <a:pt x="1165" y="575"/>
                    </a:lnTo>
                    <a:lnTo>
                      <a:pt x="1178" y="575"/>
                    </a:lnTo>
                    <a:lnTo>
                      <a:pt x="1178" y="582"/>
                    </a:lnTo>
                    <a:lnTo>
                      <a:pt x="1172" y="616"/>
                    </a:lnTo>
                    <a:lnTo>
                      <a:pt x="1158" y="636"/>
                    </a:lnTo>
                    <a:lnTo>
                      <a:pt x="1158" y="643"/>
                    </a:lnTo>
                    <a:lnTo>
                      <a:pt x="1138" y="670"/>
                    </a:lnTo>
                    <a:lnTo>
                      <a:pt x="1144" y="684"/>
                    </a:lnTo>
                    <a:lnTo>
                      <a:pt x="1151" y="690"/>
                    </a:lnTo>
                    <a:lnTo>
                      <a:pt x="1144" y="704"/>
                    </a:lnTo>
                    <a:lnTo>
                      <a:pt x="1151" y="731"/>
                    </a:lnTo>
                    <a:lnTo>
                      <a:pt x="1151" y="745"/>
                    </a:lnTo>
                    <a:lnTo>
                      <a:pt x="1158" y="765"/>
                    </a:lnTo>
                    <a:lnTo>
                      <a:pt x="1165" y="778"/>
                    </a:lnTo>
                    <a:lnTo>
                      <a:pt x="1172" y="785"/>
                    </a:lnTo>
                    <a:lnTo>
                      <a:pt x="1172" y="792"/>
                    </a:lnTo>
                    <a:lnTo>
                      <a:pt x="1165" y="799"/>
                    </a:lnTo>
                    <a:lnTo>
                      <a:pt x="1144" y="812"/>
                    </a:lnTo>
                    <a:lnTo>
                      <a:pt x="1151" y="819"/>
                    </a:lnTo>
                    <a:lnTo>
                      <a:pt x="1158" y="833"/>
                    </a:lnTo>
                    <a:lnTo>
                      <a:pt x="1158" y="839"/>
                    </a:lnTo>
                    <a:lnTo>
                      <a:pt x="1158" y="853"/>
                    </a:lnTo>
                    <a:lnTo>
                      <a:pt x="1165" y="880"/>
                    </a:lnTo>
                    <a:lnTo>
                      <a:pt x="1165" y="894"/>
                    </a:lnTo>
                    <a:lnTo>
                      <a:pt x="1172" y="907"/>
                    </a:lnTo>
                    <a:lnTo>
                      <a:pt x="1172" y="921"/>
                    </a:lnTo>
                    <a:lnTo>
                      <a:pt x="1172" y="948"/>
                    </a:lnTo>
                    <a:lnTo>
                      <a:pt x="1158" y="968"/>
                    </a:lnTo>
                    <a:lnTo>
                      <a:pt x="1144" y="975"/>
                    </a:lnTo>
                    <a:lnTo>
                      <a:pt x="1138" y="982"/>
                    </a:lnTo>
                    <a:lnTo>
                      <a:pt x="1144" y="1002"/>
                    </a:lnTo>
                    <a:lnTo>
                      <a:pt x="1124" y="1015"/>
                    </a:lnTo>
                    <a:lnTo>
                      <a:pt x="1124" y="1022"/>
                    </a:lnTo>
                    <a:lnTo>
                      <a:pt x="1117" y="1029"/>
                    </a:lnTo>
                    <a:lnTo>
                      <a:pt x="1104" y="1029"/>
                    </a:lnTo>
                    <a:lnTo>
                      <a:pt x="1104" y="1036"/>
                    </a:lnTo>
                    <a:lnTo>
                      <a:pt x="1097" y="1036"/>
                    </a:lnTo>
                    <a:lnTo>
                      <a:pt x="1097" y="1043"/>
                    </a:lnTo>
                    <a:lnTo>
                      <a:pt x="1090" y="1049"/>
                    </a:lnTo>
                    <a:lnTo>
                      <a:pt x="1090" y="1056"/>
                    </a:lnTo>
                    <a:lnTo>
                      <a:pt x="1083" y="1063"/>
                    </a:lnTo>
                  </a:path>
                </a:pathLst>
              </a:custGeom>
              <a:grpFill/>
              <a:ln w="1" cap="sq">
                <a:solidFill>
                  <a:srgbClr val="7F7F7F"/>
                </a:solidFill>
                <a:prstDash val="solid"/>
                <a:miter lim="800000"/>
                <a:headEnd/>
                <a:tailEnd/>
              </a:ln>
            </p:spPr>
            <p:txBody>
              <a:bodyPr/>
              <a:lstStyle/>
              <a:p>
                <a:endParaRPr lang="es-ES" sz="2004" dirty="0"/>
              </a:p>
            </p:txBody>
          </p:sp>
          <p:sp>
            <p:nvSpPr>
              <p:cNvPr id="8236" name="lugo">
                <a:extLst>
                  <a:ext uri="{FF2B5EF4-FFF2-40B4-BE49-F238E27FC236}">
                    <a16:creationId xmlns:a16="http://schemas.microsoft.com/office/drawing/2014/main" id="{4B7D2BF1-505E-CE23-9BE1-57F47A14F92E}"/>
                  </a:ext>
                </a:extLst>
              </p:cNvPr>
              <p:cNvSpPr>
                <a:spLocks/>
              </p:cNvSpPr>
              <p:nvPr/>
            </p:nvSpPr>
            <p:spPr bwMode="auto">
              <a:xfrm>
                <a:off x="2747442" y="1052810"/>
                <a:ext cx="431800" cy="736600"/>
              </a:xfrm>
              <a:custGeom>
                <a:avLst/>
                <a:gdLst>
                  <a:gd name="T0" fmla="*/ 2147483647 w 1009"/>
                  <a:gd name="T1" fmla="*/ 1207589592 h 1646"/>
                  <a:gd name="T2" fmla="*/ 2147483647 w 1009"/>
                  <a:gd name="T3" fmla="*/ 2147483647 h 1646"/>
                  <a:gd name="T4" fmla="*/ 2147483647 w 1009"/>
                  <a:gd name="T5" fmla="*/ 2147483647 h 1646"/>
                  <a:gd name="T6" fmla="*/ 2147483647 w 1009"/>
                  <a:gd name="T7" fmla="*/ 2052886155 h 1646"/>
                  <a:gd name="T8" fmla="*/ 2147483647 w 1009"/>
                  <a:gd name="T9" fmla="*/ 2147483647 h 1646"/>
                  <a:gd name="T10" fmla="*/ 2147483647 w 1009"/>
                  <a:gd name="T11" fmla="*/ 2147483647 h 1646"/>
                  <a:gd name="T12" fmla="*/ 2147483647 w 1009"/>
                  <a:gd name="T13" fmla="*/ 2147483647 h 1646"/>
                  <a:gd name="T14" fmla="*/ 2147483647 w 1009"/>
                  <a:gd name="T15" fmla="*/ 2147483647 h 1646"/>
                  <a:gd name="T16" fmla="*/ 2147483647 w 1009"/>
                  <a:gd name="T17" fmla="*/ 2147483647 h 1646"/>
                  <a:gd name="T18" fmla="*/ 2147483647 w 1009"/>
                  <a:gd name="T19" fmla="*/ 2147483647 h 1646"/>
                  <a:gd name="T20" fmla="*/ 2147483647 w 1009"/>
                  <a:gd name="T21" fmla="*/ 2147483647 h 1646"/>
                  <a:gd name="T22" fmla="*/ 2147483647 w 1009"/>
                  <a:gd name="T23" fmla="*/ 2147483647 h 1646"/>
                  <a:gd name="T24" fmla="*/ 2147483647 w 1009"/>
                  <a:gd name="T25" fmla="*/ 2147483647 h 1646"/>
                  <a:gd name="T26" fmla="*/ 2147483647 w 1009"/>
                  <a:gd name="T27" fmla="*/ 2147483647 h 1646"/>
                  <a:gd name="T28" fmla="*/ 2147483647 w 1009"/>
                  <a:gd name="T29" fmla="*/ 2147483647 h 1646"/>
                  <a:gd name="T30" fmla="*/ 2147483647 w 1009"/>
                  <a:gd name="T31" fmla="*/ 2147483647 h 1646"/>
                  <a:gd name="T32" fmla="*/ 2147483647 w 1009"/>
                  <a:gd name="T33" fmla="*/ 2147483647 h 1646"/>
                  <a:gd name="T34" fmla="*/ 2147483647 w 1009"/>
                  <a:gd name="T35" fmla="*/ 2147483647 h 1646"/>
                  <a:gd name="T36" fmla="*/ 2147483647 w 1009"/>
                  <a:gd name="T37" fmla="*/ 2147483647 h 1646"/>
                  <a:gd name="T38" fmla="*/ 2147483647 w 1009"/>
                  <a:gd name="T39" fmla="*/ 2147483647 h 1646"/>
                  <a:gd name="T40" fmla="*/ 2147483647 w 1009"/>
                  <a:gd name="T41" fmla="*/ 2147483647 h 1646"/>
                  <a:gd name="T42" fmla="*/ 2147483647 w 1009"/>
                  <a:gd name="T43" fmla="*/ 2147483647 h 1646"/>
                  <a:gd name="T44" fmla="*/ 2147483647 w 1009"/>
                  <a:gd name="T45" fmla="*/ 2147483647 h 1646"/>
                  <a:gd name="T46" fmla="*/ 2147483647 w 1009"/>
                  <a:gd name="T47" fmla="*/ 2147483647 h 1646"/>
                  <a:gd name="T48" fmla="*/ 2147483647 w 1009"/>
                  <a:gd name="T49" fmla="*/ 2147483647 h 1646"/>
                  <a:gd name="T50" fmla="*/ 2147483647 w 1009"/>
                  <a:gd name="T51" fmla="*/ 2147483647 h 1646"/>
                  <a:gd name="T52" fmla="*/ 2147483647 w 1009"/>
                  <a:gd name="T53" fmla="*/ 2147483647 h 1646"/>
                  <a:gd name="T54" fmla="*/ 2147483647 w 1009"/>
                  <a:gd name="T55" fmla="*/ 2147483647 h 1646"/>
                  <a:gd name="T56" fmla="*/ 2147483647 w 1009"/>
                  <a:gd name="T57" fmla="*/ 2147483647 h 1646"/>
                  <a:gd name="T58" fmla="*/ 2147483647 w 1009"/>
                  <a:gd name="T59" fmla="*/ 2147483647 h 1646"/>
                  <a:gd name="T60" fmla="*/ 2147483647 w 1009"/>
                  <a:gd name="T61" fmla="*/ 2147483647 h 1646"/>
                  <a:gd name="T62" fmla="*/ 2147483647 w 1009"/>
                  <a:gd name="T63" fmla="*/ 2147483647 h 1646"/>
                  <a:gd name="T64" fmla="*/ 2147483647 w 1009"/>
                  <a:gd name="T65" fmla="*/ 2147483647 h 1646"/>
                  <a:gd name="T66" fmla="*/ 2147483647 w 1009"/>
                  <a:gd name="T67" fmla="*/ 2147483647 h 1646"/>
                  <a:gd name="T68" fmla="*/ 2147483647 w 1009"/>
                  <a:gd name="T69" fmla="*/ 2147483647 h 1646"/>
                  <a:gd name="T70" fmla="*/ 2147483647 w 1009"/>
                  <a:gd name="T71" fmla="*/ 2147483647 h 1646"/>
                  <a:gd name="T72" fmla="*/ 2147483647 w 1009"/>
                  <a:gd name="T73" fmla="*/ 2147483647 h 1646"/>
                  <a:gd name="T74" fmla="*/ 2147483647 w 1009"/>
                  <a:gd name="T75" fmla="*/ 2147483647 h 1646"/>
                  <a:gd name="T76" fmla="*/ 2147483647 w 1009"/>
                  <a:gd name="T77" fmla="*/ 2147483647 h 1646"/>
                  <a:gd name="T78" fmla="*/ 2147483647 w 1009"/>
                  <a:gd name="T79" fmla="*/ 2147483647 h 1646"/>
                  <a:gd name="T80" fmla="*/ 2147483647 w 1009"/>
                  <a:gd name="T81" fmla="*/ 2147483647 h 1646"/>
                  <a:gd name="T82" fmla="*/ 2147483647 w 1009"/>
                  <a:gd name="T83" fmla="*/ 2147483647 h 1646"/>
                  <a:gd name="T84" fmla="*/ 2147483647 w 1009"/>
                  <a:gd name="T85" fmla="*/ 2147483647 h 1646"/>
                  <a:gd name="T86" fmla="*/ 2147483647 w 1009"/>
                  <a:gd name="T87" fmla="*/ 2147483647 h 1646"/>
                  <a:gd name="T88" fmla="*/ 2147483647 w 1009"/>
                  <a:gd name="T89" fmla="*/ 2147483647 h 1646"/>
                  <a:gd name="T90" fmla="*/ 2147483647 w 1009"/>
                  <a:gd name="T91" fmla="*/ 2147483647 h 1646"/>
                  <a:gd name="T92" fmla="*/ 2147483647 w 1009"/>
                  <a:gd name="T93" fmla="*/ 2147483647 h 1646"/>
                  <a:gd name="T94" fmla="*/ 2147483647 w 1009"/>
                  <a:gd name="T95" fmla="*/ 2147483647 h 1646"/>
                  <a:gd name="T96" fmla="*/ 2147483647 w 1009"/>
                  <a:gd name="T97" fmla="*/ 2147483647 h 1646"/>
                  <a:gd name="T98" fmla="*/ 853537148 w 1009"/>
                  <a:gd name="T99" fmla="*/ 2147483647 h 1646"/>
                  <a:gd name="T100" fmla="*/ 853537148 w 1009"/>
                  <a:gd name="T101" fmla="*/ 2147483647 h 1646"/>
                  <a:gd name="T102" fmla="*/ 2147483647 w 1009"/>
                  <a:gd name="T103" fmla="*/ 2147483647 h 1646"/>
                  <a:gd name="T104" fmla="*/ 2147483647 w 1009"/>
                  <a:gd name="T105" fmla="*/ 2147483647 h 1646"/>
                  <a:gd name="T106" fmla="*/ 2147483647 w 1009"/>
                  <a:gd name="T107" fmla="*/ 2147483647 h 1646"/>
                  <a:gd name="T108" fmla="*/ 2147483647 w 1009"/>
                  <a:gd name="T109" fmla="*/ 2147483647 h 1646"/>
                  <a:gd name="T110" fmla="*/ 2147483647 w 1009"/>
                  <a:gd name="T111" fmla="*/ 2147483647 h 1646"/>
                  <a:gd name="T112" fmla="*/ 2147483647 w 1009"/>
                  <a:gd name="T113" fmla="*/ 2147483647 h 1646"/>
                  <a:gd name="T114" fmla="*/ 2147483647 w 1009"/>
                  <a:gd name="T115" fmla="*/ 2147483647 h 1646"/>
                  <a:gd name="T116" fmla="*/ 2147483647 w 1009"/>
                  <a:gd name="T117" fmla="*/ 2147483647 h 1646"/>
                  <a:gd name="T118" fmla="*/ 2147483647 w 1009"/>
                  <a:gd name="T119" fmla="*/ 2147483647 h 1646"/>
                  <a:gd name="T120" fmla="*/ 2147483647 w 1009"/>
                  <a:gd name="T121" fmla="*/ 2147483647 h 1646"/>
                  <a:gd name="T122" fmla="*/ 2147483647 w 1009"/>
                  <a:gd name="T123" fmla="*/ 2147483647 h 164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09"/>
                  <a:gd name="T187" fmla="*/ 0 h 1646"/>
                  <a:gd name="T188" fmla="*/ 1009 w 1009"/>
                  <a:gd name="T189" fmla="*/ 1646 h 164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09" h="1646">
                    <a:moveTo>
                      <a:pt x="332" y="20"/>
                    </a:moveTo>
                    <a:lnTo>
                      <a:pt x="332" y="14"/>
                    </a:lnTo>
                    <a:lnTo>
                      <a:pt x="332" y="7"/>
                    </a:lnTo>
                    <a:lnTo>
                      <a:pt x="339" y="0"/>
                    </a:lnTo>
                    <a:lnTo>
                      <a:pt x="339" y="7"/>
                    </a:lnTo>
                    <a:lnTo>
                      <a:pt x="345" y="7"/>
                    </a:lnTo>
                    <a:lnTo>
                      <a:pt x="352" y="7"/>
                    </a:lnTo>
                    <a:lnTo>
                      <a:pt x="352" y="0"/>
                    </a:lnTo>
                    <a:lnTo>
                      <a:pt x="366" y="0"/>
                    </a:lnTo>
                    <a:lnTo>
                      <a:pt x="366" y="7"/>
                    </a:lnTo>
                    <a:lnTo>
                      <a:pt x="366" y="14"/>
                    </a:lnTo>
                    <a:lnTo>
                      <a:pt x="366" y="20"/>
                    </a:lnTo>
                    <a:lnTo>
                      <a:pt x="366" y="27"/>
                    </a:lnTo>
                    <a:lnTo>
                      <a:pt x="373" y="27"/>
                    </a:lnTo>
                    <a:lnTo>
                      <a:pt x="366" y="34"/>
                    </a:lnTo>
                    <a:lnTo>
                      <a:pt x="373" y="41"/>
                    </a:lnTo>
                    <a:lnTo>
                      <a:pt x="379" y="41"/>
                    </a:lnTo>
                    <a:lnTo>
                      <a:pt x="386" y="41"/>
                    </a:lnTo>
                    <a:lnTo>
                      <a:pt x="386" y="47"/>
                    </a:lnTo>
                    <a:lnTo>
                      <a:pt x="379" y="47"/>
                    </a:lnTo>
                    <a:lnTo>
                      <a:pt x="386" y="47"/>
                    </a:lnTo>
                    <a:lnTo>
                      <a:pt x="379" y="54"/>
                    </a:lnTo>
                    <a:lnTo>
                      <a:pt x="379" y="61"/>
                    </a:lnTo>
                    <a:lnTo>
                      <a:pt x="386" y="61"/>
                    </a:lnTo>
                    <a:lnTo>
                      <a:pt x="386" y="68"/>
                    </a:lnTo>
                    <a:lnTo>
                      <a:pt x="379" y="74"/>
                    </a:lnTo>
                    <a:lnTo>
                      <a:pt x="379" y="88"/>
                    </a:lnTo>
                    <a:lnTo>
                      <a:pt x="386" y="95"/>
                    </a:lnTo>
                    <a:lnTo>
                      <a:pt x="393" y="95"/>
                    </a:lnTo>
                    <a:lnTo>
                      <a:pt x="393" y="88"/>
                    </a:lnTo>
                    <a:lnTo>
                      <a:pt x="393" y="102"/>
                    </a:lnTo>
                    <a:lnTo>
                      <a:pt x="393" y="108"/>
                    </a:lnTo>
                    <a:lnTo>
                      <a:pt x="393" y="102"/>
                    </a:lnTo>
                    <a:lnTo>
                      <a:pt x="393" y="88"/>
                    </a:lnTo>
                    <a:lnTo>
                      <a:pt x="393" y="81"/>
                    </a:lnTo>
                    <a:lnTo>
                      <a:pt x="400" y="81"/>
                    </a:lnTo>
                    <a:lnTo>
                      <a:pt x="400" y="74"/>
                    </a:lnTo>
                    <a:lnTo>
                      <a:pt x="406" y="74"/>
                    </a:lnTo>
                    <a:lnTo>
                      <a:pt x="413" y="68"/>
                    </a:lnTo>
                    <a:lnTo>
                      <a:pt x="406" y="68"/>
                    </a:lnTo>
                    <a:lnTo>
                      <a:pt x="406" y="61"/>
                    </a:lnTo>
                    <a:lnTo>
                      <a:pt x="406" y="54"/>
                    </a:lnTo>
                    <a:lnTo>
                      <a:pt x="406" y="47"/>
                    </a:lnTo>
                    <a:lnTo>
                      <a:pt x="413" y="47"/>
                    </a:lnTo>
                    <a:lnTo>
                      <a:pt x="427" y="47"/>
                    </a:lnTo>
                    <a:lnTo>
                      <a:pt x="433" y="47"/>
                    </a:lnTo>
                    <a:lnTo>
                      <a:pt x="433" y="41"/>
                    </a:lnTo>
                    <a:lnTo>
                      <a:pt x="433" y="34"/>
                    </a:lnTo>
                    <a:lnTo>
                      <a:pt x="433" y="27"/>
                    </a:lnTo>
                    <a:lnTo>
                      <a:pt x="440" y="27"/>
                    </a:lnTo>
                    <a:lnTo>
                      <a:pt x="447" y="34"/>
                    </a:lnTo>
                    <a:lnTo>
                      <a:pt x="454" y="20"/>
                    </a:lnTo>
                    <a:lnTo>
                      <a:pt x="461" y="34"/>
                    </a:lnTo>
                    <a:lnTo>
                      <a:pt x="461" y="41"/>
                    </a:lnTo>
                    <a:lnTo>
                      <a:pt x="467" y="41"/>
                    </a:lnTo>
                    <a:lnTo>
                      <a:pt x="467" y="34"/>
                    </a:lnTo>
                    <a:lnTo>
                      <a:pt x="474" y="41"/>
                    </a:lnTo>
                    <a:lnTo>
                      <a:pt x="481" y="34"/>
                    </a:lnTo>
                    <a:lnTo>
                      <a:pt x="488" y="41"/>
                    </a:lnTo>
                    <a:lnTo>
                      <a:pt x="501" y="41"/>
                    </a:lnTo>
                    <a:lnTo>
                      <a:pt x="501" y="47"/>
                    </a:lnTo>
                    <a:lnTo>
                      <a:pt x="494" y="47"/>
                    </a:lnTo>
                    <a:lnTo>
                      <a:pt x="501" y="47"/>
                    </a:lnTo>
                    <a:lnTo>
                      <a:pt x="494" y="47"/>
                    </a:lnTo>
                    <a:lnTo>
                      <a:pt x="488" y="54"/>
                    </a:lnTo>
                    <a:lnTo>
                      <a:pt x="494" y="61"/>
                    </a:lnTo>
                    <a:lnTo>
                      <a:pt x="501" y="61"/>
                    </a:lnTo>
                    <a:lnTo>
                      <a:pt x="501" y="68"/>
                    </a:lnTo>
                    <a:lnTo>
                      <a:pt x="508" y="68"/>
                    </a:lnTo>
                    <a:lnTo>
                      <a:pt x="515" y="68"/>
                    </a:lnTo>
                    <a:lnTo>
                      <a:pt x="522" y="68"/>
                    </a:lnTo>
                    <a:lnTo>
                      <a:pt x="522" y="74"/>
                    </a:lnTo>
                    <a:lnTo>
                      <a:pt x="515" y="74"/>
                    </a:lnTo>
                    <a:lnTo>
                      <a:pt x="522" y="74"/>
                    </a:lnTo>
                    <a:lnTo>
                      <a:pt x="522" y="68"/>
                    </a:lnTo>
                    <a:lnTo>
                      <a:pt x="528" y="68"/>
                    </a:lnTo>
                    <a:lnTo>
                      <a:pt x="522" y="74"/>
                    </a:lnTo>
                    <a:lnTo>
                      <a:pt x="528" y="74"/>
                    </a:lnTo>
                    <a:lnTo>
                      <a:pt x="535" y="74"/>
                    </a:lnTo>
                    <a:lnTo>
                      <a:pt x="535" y="81"/>
                    </a:lnTo>
                    <a:lnTo>
                      <a:pt x="542" y="81"/>
                    </a:lnTo>
                    <a:lnTo>
                      <a:pt x="549" y="81"/>
                    </a:lnTo>
                    <a:lnTo>
                      <a:pt x="549" y="88"/>
                    </a:lnTo>
                    <a:lnTo>
                      <a:pt x="555" y="88"/>
                    </a:lnTo>
                    <a:lnTo>
                      <a:pt x="549" y="88"/>
                    </a:lnTo>
                    <a:lnTo>
                      <a:pt x="555" y="88"/>
                    </a:lnTo>
                    <a:lnTo>
                      <a:pt x="562" y="95"/>
                    </a:lnTo>
                    <a:lnTo>
                      <a:pt x="576" y="102"/>
                    </a:lnTo>
                    <a:lnTo>
                      <a:pt x="576" y="95"/>
                    </a:lnTo>
                    <a:lnTo>
                      <a:pt x="582" y="102"/>
                    </a:lnTo>
                    <a:lnTo>
                      <a:pt x="589" y="102"/>
                    </a:lnTo>
                    <a:lnTo>
                      <a:pt x="589" y="115"/>
                    </a:lnTo>
                    <a:lnTo>
                      <a:pt x="596" y="122"/>
                    </a:lnTo>
                    <a:lnTo>
                      <a:pt x="589" y="115"/>
                    </a:lnTo>
                    <a:lnTo>
                      <a:pt x="589" y="122"/>
                    </a:lnTo>
                    <a:lnTo>
                      <a:pt x="596" y="129"/>
                    </a:lnTo>
                    <a:lnTo>
                      <a:pt x="596" y="135"/>
                    </a:lnTo>
                    <a:lnTo>
                      <a:pt x="603" y="135"/>
                    </a:lnTo>
                    <a:lnTo>
                      <a:pt x="603" y="142"/>
                    </a:lnTo>
                    <a:lnTo>
                      <a:pt x="610" y="142"/>
                    </a:lnTo>
                    <a:lnTo>
                      <a:pt x="610" y="149"/>
                    </a:lnTo>
                    <a:lnTo>
                      <a:pt x="603" y="149"/>
                    </a:lnTo>
                    <a:lnTo>
                      <a:pt x="610" y="156"/>
                    </a:lnTo>
                    <a:lnTo>
                      <a:pt x="610" y="149"/>
                    </a:lnTo>
                    <a:lnTo>
                      <a:pt x="610" y="156"/>
                    </a:lnTo>
                    <a:lnTo>
                      <a:pt x="616" y="156"/>
                    </a:lnTo>
                    <a:lnTo>
                      <a:pt x="616" y="163"/>
                    </a:lnTo>
                    <a:lnTo>
                      <a:pt x="623" y="169"/>
                    </a:lnTo>
                    <a:lnTo>
                      <a:pt x="630" y="183"/>
                    </a:lnTo>
                    <a:lnTo>
                      <a:pt x="637" y="190"/>
                    </a:lnTo>
                    <a:lnTo>
                      <a:pt x="637" y="196"/>
                    </a:lnTo>
                    <a:lnTo>
                      <a:pt x="643" y="196"/>
                    </a:lnTo>
                    <a:lnTo>
                      <a:pt x="650" y="203"/>
                    </a:lnTo>
                    <a:lnTo>
                      <a:pt x="657" y="203"/>
                    </a:lnTo>
                    <a:lnTo>
                      <a:pt x="657" y="210"/>
                    </a:lnTo>
                    <a:lnTo>
                      <a:pt x="671" y="217"/>
                    </a:lnTo>
                    <a:lnTo>
                      <a:pt x="677" y="217"/>
                    </a:lnTo>
                    <a:lnTo>
                      <a:pt x="671" y="224"/>
                    </a:lnTo>
                    <a:lnTo>
                      <a:pt x="677" y="224"/>
                    </a:lnTo>
                    <a:lnTo>
                      <a:pt x="664" y="230"/>
                    </a:lnTo>
                    <a:lnTo>
                      <a:pt x="664" y="237"/>
                    </a:lnTo>
                    <a:lnTo>
                      <a:pt x="657" y="237"/>
                    </a:lnTo>
                    <a:lnTo>
                      <a:pt x="657" y="230"/>
                    </a:lnTo>
                    <a:lnTo>
                      <a:pt x="664" y="237"/>
                    </a:lnTo>
                    <a:lnTo>
                      <a:pt x="671" y="237"/>
                    </a:lnTo>
                    <a:lnTo>
                      <a:pt x="671" y="244"/>
                    </a:lnTo>
                    <a:lnTo>
                      <a:pt x="664" y="244"/>
                    </a:lnTo>
                    <a:lnTo>
                      <a:pt x="664" y="251"/>
                    </a:lnTo>
                    <a:lnTo>
                      <a:pt x="677" y="244"/>
                    </a:lnTo>
                    <a:lnTo>
                      <a:pt x="677" y="237"/>
                    </a:lnTo>
                    <a:lnTo>
                      <a:pt x="677" y="230"/>
                    </a:lnTo>
                    <a:lnTo>
                      <a:pt x="684" y="230"/>
                    </a:lnTo>
                    <a:lnTo>
                      <a:pt x="684" y="224"/>
                    </a:lnTo>
                    <a:lnTo>
                      <a:pt x="698" y="230"/>
                    </a:lnTo>
                    <a:lnTo>
                      <a:pt x="704" y="237"/>
                    </a:lnTo>
                    <a:lnTo>
                      <a:pt x="711" y="237"/>
                    </a:lnTo>
                    <a:lnTo>
                      <a:pt x="718" y="237"/>
                    </a:lnTo>
                    <a:lnTo>
                      <a:pt x="725" y="237"/>
                    </a:lnTo>
                    <a:lnTo>
                      <a:pt x="732" y="237"/>
                    </a:lnTo>
                    <a:lnTo>
                      <a:pt x="732" y="244"/>
                    </a:lnTo>
                    <a:lnTo>
                      <a:pt x="738" y="244"/>
                    </a:lnTo>
                    <a:lnTo>
                      <a:pt x="745" y="244"/>
                    </a:lnTo>
                    <a:lnTo>
                      <a:pt x="745" y="251"/>
                    </a:lnTo>
                    <a:lnTo>
                      <a:pt x="772" y="244"/>
                    </a:lnTo>
                    <a:lnTo>
                      <a:pt x="779" y="251"/>
                    </a:lnTo>
                    <a:lnTo>
                      <a:pt x="779" y="244"/>
                    </a:lnTo>
                    <a:lnTo>
                      <a:pt x="786" y="244"/>
                    </a:lnTo>
                    <a:lnTo>
                      <a:pt x="779" y="244"/>
                    </a:lnTo>
                    <a:lnTo>
                      <a:pt x="786" y="237"/>
                    </a:lnTo>
                    <a:lnTo>
                      <a:pt x="792" y="244"/>
                    </a:lnTo>
                    <a:lnTo>
                      <a:pt x="799" y="244"/>
                    </a:lnTo>
                    <a:lnTo>
                      <a:pt x="806" y="251"/>
                    </a:lnTo>
                    <a:lnTo>
                      <a:pt x="806" y="244"/>
                    </a:lnTo>
                    <a:lnTo>
                      <a:pt x="813" y="244"/>
                    </a:lnTo>
                    <a:lnTo>
                      <a:pt x="820" y="251"/>
                    </a:lnTo>
                    <a:lnTo>
                      <a:pt x="826" y="251"/>
                    </a:lnTo>
                    <a:lnTo>
                      <a:pt x="826" y="244"/>
                    </a:lnTo>
                    <a:lnTo>
                      <a:pt x="833" y="251"/>
                    </a:lnTo>
                    <a:lnTo>
                      <a:pt x="826" y="244"/>
                    </a:lnTo>
                    <a:lnTo>
                      <a:pt x="833" y="244"/>
                    </a:lnTo>
                    <a:lnTo>
                      <a:pt x="833" y="251"/>
                    </a:lnTo>
                    <a:lnTo>
                      <a:pt x="840" y="251"/>
                    </a:lnTo>
                    <a:lnTo>
                      <a:pt x="840" y="257"/>
                    </a:lnTo>
                    <a:lnTo>
                      <a:pt x="840" y="251"/>
                    </a:lnTo>
                    <a:lnTo>
                      <a:pt x="847" y="251"/>
                    </a:lnTo>
                    <a:lnTo>
                      <a:pt x="853" y="257"/>
                    </a:lnTo>
                    <a:lnTo>
                      <a:pt x="847" y="257"/>
                    </a:lnTo>
                    <a:lnTo>
                      <a:pt x="847" y="264"/>
                    </a:lnTo>
                    <a:lnTo>
                      <a:pt x="853" y="264"/>
                    </a:lnTo>
                    <a:lnTo>
                      <a:pt x="853" y="271"/>
                    </a:lnTo>
                    <a:lnTo>
                      <a:pt x="847" y="284"/>
                    </a:lnTo>
                    <a:lnTo>
                      <a:pt x="840" y="298"/>
                    </a:lnTo>
                    <a:lnTo>
                      <a:pt x="833" y="312"/>
                    </a:lnTo>
                    <a:lnTo>
                      <a:pt x="840" y="318"/>
                    </a:lnTo>
                    <a:lnTo>
                      <a:pt x="833" y="325"/>
                    </a:lnTo>
                    <a:lnTo>
                      <a:pt x="833" y="339"/>
                    </a:lnTo>
                    <a:lnTo>
                      <a:pt x="826" y="345"/>
                    </a:lnTo>
                    <a:lnTo>
                      <a:pt x="820" y="345"/>
                    </a:lnTo>
                    <a:lnTo>
                      <a:pt x="813" y="352"/>
                    </a:lnTo>
                    <a:lnTo>
                      <a:pt x="806" y="352"/>
                    </a:lnTo>
                    <a:lnTo>
                      <a:pt x="799" y="366"/>
                    </a:lnTo>
                    <a:lnTo>
                      <a:pt x="799" y="373"/>
                    </a:lnTo>
                    <a:lnTo>
                      <a:pt x="799" y="379"/>
                    </a:lnTo>
                    <a:lnTo>
                      <a:pt x="799" y="373"/>
                    </a:lnTo>
                    <a:lnTo>
                      <a:pt x="792" y="379"/>
                    </a:lnTo>
                    <a:lnTo>
                      <a:pt x="792" y="386"/>
                    </a:lnTo>
                    <a:lnTo>
                      <a:pt x="786" y="386"/>
                    </a:lnTo>
                    <a:lnTo>
                      <a:pt x="786" y="393"/>
                    </a:lnTo>
                    <a:lnTo>
                      <a:pt x="779" y="393"/>
                    </a:lnTo>
                    <a:lnTo>
                      <a:pt x="772" y="393"/>
                    </a:lnTo>
                    <a:lnTo>
                      <a:pt x="765" y="400"/>
                    </a:lnTo>
                    <a:lnTo>
                      <a:pt x="765" y="393"/>
                    </a:lnTo>
                    <a:lnTo>
                      <a:pt x="752" y="386"/>
                    </a:lnTo>
                    <a:lnTo>
                      <a:pt x="745" y="393"/>
                    </a:lnTo>
                    <a:lnTo>
                      <a:pt x="738" y="386"/>
                    </a:lnTo>
                    <a:lnTo>
                      <a:pt x="732" y="386"/>
                    </a:lnTo>
                    <a:lnTo>
                      <a:pt x="725" y="393"/>
                    </a:lnTo>
                    <a:lnTo>
                      <a:pt x="732" y="400"/>
                    </a:lnTo>
                    <a:lnTo>
                      <a:pt x="725" y="406"/>
                    </a:lnTo>
                    <a:lnTo>
                      <a:pt x="732" y="413"/>
                    </a:lnTo>
                    <a:lnTo>
                      <a:pt x="732" y="420"/>
                    </a:lnTo>
                    <a:lnTo>
                      <a:pt x="725" y="413"/>
                    </a:lnTo>
                    <a:lnTo>
                      <a:pt x="725" y="420"/>
                    </a:lnTo>
                    <a:lnTo>
                      <a:pt x="718" y="427"/>
                    </a:lnTo>
                    <a:lnTo>
                      <a:pt x="718" y="433"/>
                    </a:lnTo>
                    <a:lnTo>
                      <a:pt x="725" y="433"/>
                    </a:lnTo>
                    <a:lnTo>
                      <a:pt x="725" y="440"/>
                    </a:lnTo>
                    <a:lnTo>
                      <a:pt x="732" y="447"/>
                    </a:lnTo>
                    <a:lnTo>
                      <a:pt x="738" y="454"/>
                    </a:lnTo>
                    <a:lnTo>
                      <a:pt x="745" y="447"/>
                    </a:lnTo>
                    <a:lnTo>
                      <a:pt x="752" y="440"/>
                    </a:lnTo>
                    <a:lnTo>
                      <a:pt x="759" y="440"/>
                    </a:lnTo>
                    <a:lnTo>
                      <a:pt x="759" y="447"/>
                    </a:lnTo>
                    <a:lnTo>
                      <a:pt x="765" y="454"/>
                    </a:lnTo>
                    <a:lnTo>
                      <a:pt x="759" y="467"/>
                    </a:lnTo>
                    <a:lnTo>
                      <a:pt x="759" y="474"/>
                    </a:lnTo>
                    <a:lnTo>
                      <a:pt x="759" y="481"/>
                    </a:lnTo>
                    <a:lnTo>
                      <a:pt x="759" y="488"/>
                    </a:lnTo>
                    <a:lnTo>
                      <a:pt x="759" y="501"/>
                    </a:lnTo>
                    <a:lnTo>
                      <a:pt x="765" y="501"/>
                    </a:lnTo>
                    <a:lnTo>
                      <a:pt x="772" y="508"/>
                    </a:lnTo>
                    <a:lnTo>
                      <a:pt x="772" y="522"/>
                    </a:lnTo>
                    <a:lnTo>
                      <a:pt x="779" y="522"/>
                    </a:lnTo>
                    <a:lnTo>
                      <a:pt x="779" y="535"/>
                    </a:lnTo>
                    <a:lnTo>
                      <a:pt x="786" y="535"/>
                    </a:lnTo>
                    <a:lnTo>
                      <a:pt x="792" y="542"/>
                    </a:lnTo>
                    <a:lnTo>
                      <a:pt x="799" y="542"/>
                    </a:lnTo>
                    <a:lnTo>
                      <a:pt x="806" y="535"/>
                    </a:lnTo>
                    <a:lnTo>
                      <a:pt x="813" y="535"/>
                    </a:lnTo>
                    <a:lnTo>
                      <a:pt x="813" y="542"/>
                    </a:lnTo>
                    <a:lnTo>
                      <a:pt x="813" y="555"/>
                    </a:lnTo>
                    <a:lnTo>
                      <a:pt x="806" y="562"/>
                    </a:lnTo>
                    <a:lnTo>
                      <a:pt x="806" y="569"/>
                    </a:lnTo>
                    <a:lnTo>
                      <a:pt x="806" y="576"/>
                    </a:lnTo>
                    <a:lnTo>
                      <a:pt x="806" y="596"/>
                    </a:lnTo>
                    <a:lnTo>
                      <a:pt x="813" y="603"/>
                    </a:lnTo>
                    <a:lnTo>
                      <a:pt x="820" y="610"/>
                    </a:lnTo>
                    <a:lnTo>
                      <a:pt x="820" y="616"/>
                    </a:lnTo>
                    <a:lnTo>
                      <a:pt x="826" y="623"/>
                    </a:lnTo>
                    <a:lnTo>
                      <a:pt x="833" y="623"/>
                    </a:lnTo>
                    <a:lnTo>
                      <a:pt x="847" y="643"/>
                    </a:lnTo>
                    <a:lnTo>
                      <a:pt x="847" y="637"/>
                    </a:lnTo>
                    <a:lnTo>
                      <a:pt x="847" y="630"/>
                    </a:lnTo>
                    <a:lnTo>
                      <a:pt x="853" y="630"/>
                    </a:lnTo>
                    <a:lnTo>
                      <a:pt x="860" y="650"/>
                    </a:lnTo>
                    <a:lnTo>
                      <a:pt x="867" y="650"/>
                    </a:lnTo>
                    <a:lnTo>
                      <a:pt x="874" y="657"/>
                    </a:lnTo>
                    <a:lnTo>
                      <a:pt x="887" y="650"/>
                    </a:lnTo>
                    <a:lnTo>
                      <a:pt x="887" y="664"/>
                    </a:lnTo>
                    <a:lnTo>
                      <a:pt x="887" y="671"/>
                    </a:lnTo>
                    <a:lnTo>
                      <a:pt x="881" y="684"/>
                    </a:lnTo>
                    <a:lnTo>
                      <a:pt x="874" y="698"/>
                    </a:lnTo>
                    <a:lnTo>
                      <a:pt x="881" y="718"/>
                    </a:lnTo>
                    <a:lnTo>
                      <a:pt x="887" y="718"/>
                    </a:lnTo>
                    <a:lnTo>
                      <a:pt x="894" y="725"/>
                    </a:lnTo>
                    <a:lnTo>
                      <a:pt x="894" y="732"/>
                    </a:lnTo>
                    <a:lnTo>
                      <a:pt x="908" y="738"/>
                    </a:lnTo>
                    <a:lnTo>
                      <a:pt x="908" y="732"/>
                    </a:lnTo>
                    <a:lnTo>
                      <a:pt x="914" y="725"/>
                    </a:lnTo>
                    <a:lnTo>
                      <a:pt x="921" y="725"/>
                    </a:lnTo>
                    <a:lnTo>
                      <a:pt x="928" y="718"/>
                    </a:lnTo>
                    <a:lnTo>
                      <a:pt x="935" y="718"/>
                    </a:lnTo>
                    <a:lnTo>
                      <a:pt x="941" y="711"/>
                    </a:lnTo>
                    <a:lnTo>
                      <a:pt x="948" y="711"/>
                    </a:lnTo>
                    <a:lnTo>
                      <a:pt x="955" y="711"/>
                    </a:lnTo>
                    <a:lnTo>
                      <a:pt x="955" y="704"/>
                    </a:lnTo>
                    <a:lnTo>
                      <a:pt x="955" y="698"/>
                    </a:lnTo>
                    <a:lnTo>
                      <a:pt x="962" y="691"/>
                    </a:lnTo>
                    <a:lnTo>
                      <a:pt x="962" y="677"/>
                    </a:lnTo>
                    <a:lnTo>
                      <a:pt x="969" y="677"/>
                    </a:lnTo>
                    <a:lnTo>
                      <a:pt x="969" y="671"/>
                    </a:lnTo>
                    <a:lnTo>
                      <a:pt x="969" y="684"/>
                    </a:lnTo>
                    <a:lnTo>
                      <a:pt x="975" y="684"/>
                    </a:lnTo>
                    <a:lnTo>
                      <a:pt x="982" y="698"/>
                    </a:lnTo>
                    <a:lnTo>
                      <a:pt x="989" y="698"/>
                    </a:lnTo>
                    <a:lnTo>
                      <a:pt x="996" y="704"/>
                    </a:lnTo>
                    <a:lnTo>
                      <a:pt x="996" y="711"/>
                    </a:lnTo>
                    <a:lnTo>
                      <a:pt x="1002" y="718"/>
                    </a:lnTo>
                    <a:lnTo>
                      <a:pt x="1002" y="725"/>
                    </a:lnTo>
                    <a:lnTo>
                      <a:pt x="1009" y="732"/>
                    </a:lnTo>
                    <a:lnTo>
                      <a:pt x="1002" y="732"/>
                    </a:lnTo>
                    <a:lnTo>
                      <a:pt x="1002" y="738"/>
                    </a:lnTo>
                    <a:lnTo>
                      <a:pt x="1002" y="745"/>
                    </a:lnTo>
                    <a:lnTo>
                      <a:pt x="1002" y="752"/>
                    </a:lnTo>
                    <a:lnTo>
                      <a:pt x="989" y="759"/>
                    </a:lnTo>
                    <a:lnTo>
                      <a:pt x="982" y="765"/>
                    </a:lnTo>
                    <a:lnTo>
                      <a:pt x="975" y="765"/>
                    </a:lnTo>
                    <a:lnTo>
                      <a:pt x="975" y="772"/>
                    </a:lnTo>
                    <a:lnTo>
                      <a:pt x="969" y="772"/>
                    </a:lnTo>
                    <a:lnTo>
                      <a:pt x="962" y="786"/>
                    </a:lnTo>
                    <a:lnTo>
                      <a:pt x="948" y="786"/>
                    </a:lnTo>
                    <a:lnTo>
                      <a:pt x="941" y="786"/>
                    </a:lnTo>
                    <a:lnTo>
                      <a:pt x="935" y="793"/>
                    </a:lnTo>
                    <a:lnTo>
                      <a:pt x="928" y="799"/>
                    </a:lnTo>
                    <a:lnTo>
                      <a:pt x="921" y="806"/>
                    </a:lnTo>
                    <a:lnTo>
                      <a:pt x="914" y="793"/>
                    </a:lnTo>
                    <a:lnTo>
                      <a:pt x="908" y="793"/>
                    </a:lnTo>
                    <a:lnTo>
                      <a:pt x="908" y="786"/>
                    </a:lnTo>
                    <a:lnTo>
                      <a:pt x="901" y="793"/>
                    </a:lnTo>
                    <a:lnTo>
                      <a:pt x="901" y="799"/>
                    </a:lnTo>
                    <a:lnTo>
                      <a:pt x="894" y="799"/>
                    </a:lnTo>
                    <a:lnTo>
                      <a:pt x="894" y="813"/>
                    </a:lnTo>
                    <a:lnTo>
                      <a:pt x="887" y="806"/>
                    </a:lnTo>
                    <a:lnTo>
                      <a:pt x="887" y="813"/>
                    </a:lnTo>
                    <a:lnTo>
                      <a:pt x="887" y="820"/>
                    </a:lnTo>
                    <a:lnTo>
                      <a:pt x="881" y="820"/>
                    </a:lnTo>
                    <a:lnTo>
                      <a:pt x="881" y="826"/>
                    </a:lnTo>
                    <a:lnTo>
                      <a:pt x="881" y="833"/>
                    </a:lnTo>
                    <a:lnTo>
                      <a:pt x="881" y="847"/>
                    </a:lnTo>
                    <a:lnTo>
                      <a:pt x="874" y="847"/>
                    </a:lnTo>
                    <a:lnTo>
                      <a:pt x="874" y="853"/>
                    </a:lnTo>
                    <a:lnTo>
                      <a:pt x="874" y="847"/>
                    </a:lnTo>
                    <a:lnTo>
                      <a:pt x="867" y="840"/>
                    </a:lnTo>
                    <a:lnTo>
                      <a:pt x="860" y="853"/>
                    </a:lnTo>
                    <a:lnTo>
                      <a:pt x="853" y="853"/>
                    </a:lnTo>
                    <a:lnTo>
                      <a:pt x="853" y="860"/>
                    </a:lnTo>
                    <a:lnTo>
                      <a:pt x="860" y="867"/>
                    </a:lnTo>
                    <a:lnTo>
                      <a:pt x="860" y="881"/>
                    </a:lnTo>
                    <a:lnTo>
                      <a:pt x="867" y="881"/>
                    </a:lnTo>
                    <a:lnTo>
                      <a:pt x="867" y="887"/>
                    </a:lnTo>
                    <a:lnTo>
                      <a:pt x="874" y="887"/>
                    </a:lnTo>
                    <a:lnTo>
                      <a:pt x="874" y="894"/>
                    </a:lnTo>
                    <a:lnTo>
                      <a:pt x="881" y="901"/>
                    </a:lnTo>
                    <a:lnTo>
                      <a:pt x="881" y="894"/>
                    </a:lnTo>
                    <a:lnTo>
                      <a:pt x="887" y="894"/>
                    </a:lnTo>
                    <a:lnTo>
                      <a:pt x="881" y="887"/>
                    </a:lnTo>
                    <a:lnTo>
                      <a:pt x="881" y="881"/>
                    </a:lnTo>
                    <a:lnTo>
                      <a:pt x="881" y="874"/>
                    </a:lnTo>
                    <a:lnTo>
                      <a:pt x="881" y="867"/>
                    </a:lnTo>
                    <a:lnTo>
                      <a:pt x="881" y="860"/>
                    </a:lnTo>
                    <a:lnTo>
                      <a:pt x="881" y="853"/>
                    </a:lnTo>
                    <a:lnTo>
                      <a:pt x="887" y="853"/>
                    </a:lnTo>
                    <a:lnTo>
                      <a:pt x="887" y="847"/>
                    </a:lnTo>
                    <a:lnTo>
                      <a:pt x="894" y="853"/>
                    </a:lnTo>
                    <a:lnTo>
                      <a:pt x="901" y="874"/>
                    </a:lnTo>
                    <a:lnTo>
                      <a:pt x="908" y="881"/>
                    </a:lnTo>
                    <a:lnTo>
                      <a:pt x="914" y="887"/>
                    </a:lnTo>
                    <a:lnTo>
                      <a:pt x="921" y="901"/>
                    </a:lnTo>
                    <a:lnTo>
                      <a:pt x="935" y="901"/>
                    </a:lnTo>
                    <a:lnTo>
                      <a:pt x="948" y="901"/>
                    </a:lnTo>
                    <a:lnTo>
                      <a:pt x="955" y="901"/>
                    </a:lnTo>
                    <a:lnTo>
                      <a:pt x="962" y="908"/>
                    </a:lnTo>
                    <a:lnTo>
                      <a:pt x="962" y="914"/>
                    </a:lnTo>
                    <a:lnTo>
                      <a:pt x="982" y="942"/>
                    </a:lnTo>
                    <a:lnTo>
                      <a:pt x="982" y="962"/>
                    </a:lnTo>
                    <a:lnTo>
                      <a:pt x="975" y="975"/>
                    </a:lnTo>
                    <a:lnTo>
                      <a:pt x="982" y="989"/>
                    </a:lnTo>
                    <a:lnTo>
                      <a:pt x="989" y="989"/>
                    </a:lnTo>
                    <a:lnTo>
                      <a:pt x="969" y="989"/>
                    </a:lnTo>
                    <a:lnTo>
                      <a:pt x="975" y="996"/>
                    </a:lnTo>
                    <a:lnTo>
                      <a:pt x="982" y="1009"/>
                    </a:lnTo>
                    <a:lnTo>
                      <a:pt x="989" y="1016"/>
                    </a:lnTo>
                    <a:lnTo>
                      <a:pt x="989" y="1030"/>
                    </a:lnTo>
                    <a:lnTo>
                      <a:pt x="996" y="1043"/>
                    </a:lnTo>
                    <a:lnTo>
                      <a:pt x="982" y="1036"/>
                    </a:lnTo>
                    <a:lnTo>
                      <a:pt x="982" y="1030"/>
                    </a:lnTo>
                    <a:lnTo>
                      <a:pt x="975" y="1030"/>
                    </a:lnTo>
                    <a:lnTo>
                      <a:pt x="982" y="1030"/>
                    </a:lnTo>
                    <a:lnTo>
                      <a:pt x="948" y="1036"/>
                    </a:lnTo>
                    <a:lnTo>
                      <a:pt x="962" y="1063"/>
                    </a:lnTo>
                    <a:lnTo>
                      <a:pt x="962" y="1077"/>
                    </a:lnTo>
                    <a:lnTo>
                      <a:pt x="969" y="1084"/>
                    </a:lnTo>
                    <a:lnTo>
                      <a:pt x="975" y="1084"/>
                    </a:lnTo>
                    <a:lnTo>
                      <a:pt x="969" y="1091"/>
                    </a:lnTo>
                    <a:lnTo>
                      <a:pt x="975" y="1091"/>
                    </a:lnTo>
                    <a:lnTo>
                      <a:pt x="962" y="1097"/>
                    </a:lnTo>
                    <a:lnTo>
                      <a:pt x="962" y="1104"/>
                    </a:lnTo>
                    <a:lnTo>
                      <a:pt x="955" y="1111"/>
                    </a:lnTo>
                    <a:lnTo>
                      <a:pt x="948" y="1118"/>
                    </a:lnTo>
                    <a:lnTo>
                      <a:pt x="955" y="1124"/>
                    </a:lnTo>
                    <a:lnTo>
                      <a:pt x="948" y="1131"/>
                    </a:lnTo>
                    <a:lnTo>
                      <a:pt x="941" y="1138"/>
                    </a:lnTo>
                    <a:lnTo>
                      <a:pt x="935" y="1145"/>
                    </a:lnTo>
                    <a:lnTo>
                      <a:pt x="928" y="1145"/>
                    </a:lnTo>
                    <a:lnTo>
                      <a:pt x="921" y="1152"/>
                    </a:lnTo>
                    <a:lnTo>
                      <a:pt x="921" y="1158"/>
                    </a:lnTo>
                    <a:lnTo>
                      <a:pt x="914" y="1165"/>
                    </a:lnTo>
                    <a:lnTo>
                      <a:pt x="887" y="1185"/>
                    </a:lnTo>
                    <a:lnTo>
                      <a:pt x="881" y="1185"/>
                    </a:lnTo>
                    <a:lnTo>
                      <a:pt x="874" y="1165"/>
                    </a:lnTo>
                    <a:lnTo>
                      <a:pt x="867" y="1165"/>
                    </a:lnTo>
                    <a:lnTo>
                      <a:pt x="860" y="1172"/>
                    </a:lnTo>
                    <a:lnTo>
                      <a:pt x="867" y="1179"/>
                    </a:lnTo>
                    <a:lnTo>
                      <a:pt x="860" y="1185"/>
                    </a:lnTo>
                    <a:lnTo>
                      <a:pt x="860" y="1192"/>
                    </a:lnTo>
                    <a:lnTo>
                      <a:pt x="860" y="1199"/>
                    </a:lnTo>
                    <a:lnTo>
                      <a:pt x="847" y="1206"/>
                    </a:lnTo>
                    <a:lnTo>
                      <a:pt x="840" y="1199"/>
                    </a:lnTo>
                    <a:lnTo>
                      <a:pt x="833" y="1199"/>
                    </a:lnTo>
                    <a:lnTo>
                      <a:pt x="826" y="1199"/>
                    </a:lnTo>
                    <a:lnTo>
                      <a:pt x="813" y="1212"/>
                    </a:lnTo>
                    <a:lnTo>
                      <a:pt x="820" y="1212"/>
                    </a:lnTo>
                    <a:lnTo>
                      <a:pt x="813" y="1212"/>
                    </a:lnTo>
                    <a:lnTo>
                      <a:pt x="806" y="1212"/>
                    </a:lnTo>
                    <a:lnTo>
                      <a:pt x="799" y="1226"/>
                    </a:lnTo>
                    <a:lnTo>
                      <a:pt x="792" y="1233"/>
                    </a:lnTo>
                    <a:lnTo>
                      <a:pt x="806" y="1246"/>
                    </a:lnTo>
                    <a:lnTo>
                      <a:pt x="806" y="1253"/>
                    </a:lnTo>
                    <a:lnTo>
                      <a:pt x="813" y="1260"/>
                    </a:lnTo>
                    <a:lnTo>
                      <a:pt x="813" y="1267"/>
                    </a:lnTo>
                    <a:lnTo>
                      <a:pt x="820" y="1267"/>
                    </a:lnTo>
                    <a:lnTo>
                      <a:pt x="813" y="1273"/>
                    </a:lnTo>
                    <a:lnTo>
                      <a:pt x="820" y="1273"/>
                    </a:lnTo>
                    <a:lnTo>
                      <a:pt x="813" y="1280"/>
                    </a:lnTo>
                    <a:lnTo>
                      <a:pt x="820" y="1287"/>
                    </a:lnTo>
                    <a:lnTo>
                      <a:pt x="826" y="1294"/>
                    </a:lnTo>
                    <a:lnTo>
                      <a:pt x="820" y="1294"/>
                    </a:lnTo>
                    <a:lnTo>
                      <a:pt x="813" y="1287"/>
                    </a:lnTo>
                    <a:lnTo>
                      <a:pt x="813" y="1294"/>
                    </a:lnTo>
                    <a:lnTo>
                      <a:pt x="806" y="1294"/>
                    </a:lnTo>
                    <a:lnTo>
                      <a:pt x="799" y="1301"/>
                    </a:lnTo>
                    <a:lnTo>
                      <a:pt x="792" y="1301"/>
                    </a:lnTo>
                    <a:lnTo>
                      <a:pt x="786" y="1307"/>
                    </a:lnTo>
                    <a:lnTo>
                      <a:pt x="792" y="1314"/>
                    </a:lnTo>
                    <a:lnTo>
                      <a:pt x="786" y="1328"/>
                    </a:lnTo>
                    <a:lnTo>
                      <a:pt x="792" y="1334"/>
                    </a:lnTo>
                    <a:lnTo>
                      <a:pt x="786" y="1341"/>
                    </a:lnTo>
                    <a:lnTo>
                      <a:pt x="792" y="1355"/>
                    </a:lnTo>
                    <a:lnTo>
                      <a:pt x="799" y="1355"/>
                    </a:lnTo>
                    <a:lnTo>
                      <a:pt x="799" y="1361"/>
                    </a:lnTo>
                    <a:lnTo>
                      <a:pt x="786" y="1368"/>
                    </a:lnTo>
                    <a:lnTo>
                      <a:pt x="779" y="1375"/>
                    </a:lnTo>
                    <a:lnTo>
                      <a:pt x="779" y="1382"/>
                    </a:lnTo>
                    <a:lnTo>
                      <a:pt x="772" y="1395"/>
                    </a:lnTo>
                    <a:lnTo>
                      <a:pt x="765" y="1389"/>
                    </a:lnTo>
                    <a:lnTo>
                      <a:pt x="772" y="1395"/>
                    </a:lnTo>
                    <a:lnTo>
                      <a:pt x="765" y="1409"/>
                    </a:lnTo>
                    <a:lnTo>
                      <a:pt x="772" y="1409"/>
                    </a:lnTo>
                    <a:lnTo>
                      <a:pt x="772" y="1422"/>
                    </a:lnTo>
                    <a:lnTo>
                      <a:pt x="765" y="1429"/>
                    </a:lnTo>
                    <a:lnTo>
                      <a:pt x="765" y="1436"/>
                    </a:lnTo>
                    <a:lnTo>
                      <a:pt x="759" y="1443"/>
                    </a:lnTo>
                    <a:lnTo>
                      <a:pt x="759" y="1456"/>
                    </a:lnTo>
                    <a:lnTo>
                      <a:pt x="752" y="1463"/>
                    </a:lnTo>
                    <a:lnTo>
                      <a:pt x="745" y="1470"/>
                    </a:lnTo>
                    <a:lnTo>
                      <a:pt x="745" y="1483"/>
                    </a:lnTo>
                    <a:lnTo>
                      <a:pt x="738" y="1490"/>
                    </a:lnTo>
                    <a:lnTo>
                      <a:pt x="738" y="1497"/>
                    </a:lnTo>
                    <a:lnTo>
                      <a:pt x="725" y="1497"/>
                    </a:lnTo>
                    <a:lnTo>
                      <a:pt x="718" y="1504"/>
                    </a:lnTo>
                    <a:lnTo>
                      <a:pt x="718" y="1511"/>
                    </a:lnTo>
                    <a:lnTo>
                      <a:pt x="711" y="1511"/>
                    </a:lnTo>
                    <a:lnTo>
                      <a:pt x="711" y="1517"/>
                    </a:lnTo>
                    <a:lnTo>
                      <a:pt x="704" y="1517"/>
                    </a:lnTo>
                    <a:lnTo>
                      <a:pt x="691" y="1524"/>
                    </a:lnTo>
                    <a:lnTo>
                      <a:pt x="691" y="1531"/>
                    </a:lnTo>
                    <a:lnTo>
                      <a:pt x="691" y="1538"/>
                    </a:lnTo>
                    <a:lnTo>
                      <a:pt x="684" y="1551"/>
                    </a:lnTo>
                    <a:lnTo>
                      <a:pt x="677" y="1551"/>
                    </a:lnTo>
                    <a:lnTo>
                      <a:pt x="677" y="1558"/>
                    </a:lnTo>
                    <a:lnTo>
                      <a:pt x="677" y="1565"/>
                    </a:lnTo>
                    <a:lnTo>
                      <a:pt x="677" y="1571"/>
                    </a:lnTo>
                    <a:lnTo>
                      <a:pt x="671" y="1585"/>
                    </a:lnTo>
                    <a:lnTo>
                      <a:pt x="664" y="1592"/>
                    </a:lnTo>
                    <a:lnTo>
                      <a:pt x="657" y="1592"/>
                    </a:lnTo>
                    <a:lnTo>
                      <a:pt x="664" y="1599"/>
                    </a:lnTo>
                    <a:lnTo>
                      <a:pt x="650" y="1605"/>
                    </a:lnTo>
                    <a:lnTo>
                      <a:pt x="650" y="1619"/>
                    </a:lnTo>
                    <a:lnTo>
                      <a:pt x="650" y="1626"/>
                    </a:lnTo>
                    <a:lnTo>
                      <a:pt x="643" y="1639"/>
                    </a:lnTo>
                    <a:lnTo>
                      <a:pt x="643" y="1646"/>
                    </a:lnTo>
                    <a:lnTo>
                      <a:pt x="630" y="1632"/>
                    </a:lnTo>
                    <a:lnTo>
                      <a:pt x="616" y="1605"/>
                    </a:lnTo>
                    <a:lnTo>
                      <a:pt x="623" y="1592"/>
                    </a:lnTo>
                    <a:lnTo>
                      <a:pt x="623" y="1585"/>
                    </a:lnTo>
                    <a:lnTo>
                      <a:pt x="630" y="1578"/>
                    </a:lnTo>
                    <a:lnTo>
                      <a:pt x="616" y="1571"/>
                    </a:lnTo>
                    <a:lnTo>
                      <a:pt x="610" y="1571"/>
                    </a:lnTo>
                    <a:lnTo>
                      <a:pt x="603" y="1565"/>
                    </a:lnTo>
                    <a:lnTo>
                      <a:pt x="603" y="1558"/>
                    </a:lnTo>
                    <a:lnTo>
                      <a:pt x="596" y="1558"/>
                    </a:lnTo>
                    <a:lnTo>
                      <a:pt x="596" y="1551"/>
                    </a:lnTo>
                    <a:lnTo>
                      <a:pt x="589" y="1544"/>
                    </a:lnTo>
                    <a:lnTo>
                      <a:pt x="582" y="1544"/>
                    </a:lnTo>
                    <a:lnTo>
                      <a:pt x="569" y="1538"/>
                    </a:lnTo>
                    <a:lnTo>
                      <a:pt x="569" y="1531"/>
                    </a:lnTo>
                    <a:lnTo>
                      <a:pt x="562" y="1524"/>
                    </a:lnTo>
                    <a:lnTo>
                      <a:pt x="549" y="1524"/>
                    </a:lnTo>
                    <a:lnTo>
                      <a:pt x="542" y="1524"/>
                    </a:lnTo>
                    <a:lnTo>
                      <a:pt x="535" y="1524"/>
                    </a:lnTo>
                    <a:lnTo>
                      <a:pt x="528" y="1524"/>
                    </a:lnTo>
                    <a:lnTo>
                      <a:pt x="522" y="1524"/>
                    </a:lnTo>
                    <a:lnTo>
                      <a:pt x="528" y="1524"/>
                    </a:lnTo>
                    <a:lnTo>
                      <a:pt x="522" y="1524"/>
                    </a:lnTo>
                    <a:lnTo>
                      <a:pt x="515" y="1524"/>
                    </a:lnTo>
                    <a:lnTo>
                      <a:pt x="508" y="1531"/>
                    </a:lnTo>
                    <a:lnTo>
                      <a:pt x="494" y="1517"/>
                    </a:lnTo>
                    <a:lnTo>
                      <a:pt x="488" y="1517"/>
                    </a:lnTo>
                    <a:lnTo>
                      <a:pt x="481" y="1511"/>
                    </a:lnTo>
                    <a:lnTo>
                      <a:pt x="481" y="1517"/>
                    </a:lnTo>
                    <a:lnTo>
                      <a:pt x="467" y="1524"/>
                    </a:lnTo>
                    <a:lnTo>
                      <a:pt x="461" y="1531"/>
                    </a:lnTo>
                    <a:lnTo>
                      <a:pt x="447" y="1531"/>
                    </a:lnTo>
                    <a:lnTo>
                      <a:pt x="440" y="1544"/>
                    </a:lnTo>
                    <a:lnTo>
                      <a:pt x="427" y="1544"/>
                    </a:lnTo>
                    <a:lnTo>
                      <a:pt x="420" y="1544"/>
                    </a:lnTo>
                    <a:lnTo>
                      <a:pt x="413" y="1551"/>
                    </a:lnTo>
                    <a:lnTo>
                      <a:pt x="393" y="1558"/>
                    </a:lnTo>
                    <a:lnTo>
                      <a:pt x="366" y="1565"/>
                    </a:lnTo>
                    <a:lnTo>
                      <a:pt x="359" y="1565"/>
                    </a:lnTo>
                    <a:lnTo>
                      <a:pt x="352" y="1558"/>
                    </a:lnTo>
                    <a:lnTo>
                      <a:pt x="339" y="1544"/>
                    </a:lnTo>
                    <a:lnTo>
                      <a:pt x="332" y="1538"/>
                    </a:lnTo>
                    <a:lnTo>
                      <a:pt x="312" y="1544"/>
                    </a:lnTo>
                    <a:lnTo>
                      <a:pt x="305" y="1558"/>
                    </a:lnTo>
                    <a:lnTo>
                      <a:pt x="291" y="1558"/>
                    </a:lnTo>
                    <a:lnTo>
                      <a:pt x="291" y="1551"/>
                    </a:lnTo>
                    <a:lnTo>
                      <a:pt x="284" y="1551"/>
                    </a:lnTo>
                    <a:lnTo>
                      <a:pt x="284" y="1538"/>
                    </a:lnTo>
                    <a:lnTo>
                      <a:pt x="278" y="1531"/>
                    </a:lnTo>
                    <a:lnTo>
                      <a:pt x="271" y="1524"/>
                    </a:lnTo>
                    <a:lnTo>
                      <a:pt x="264" y="1524"/>
                    </a:lnTo>
                    <a:lnTo>
                      <a:pt x="257" y="1517"/>
                    </a:lnTo>
                    <a:lnTo>
                      <a:pt x="251" y="1517"/>
                    </a:lnTo>
                    <a:lnTo>
                      <a:pt x="244" y="1517"/>
                    </a:lnTo>
                    <a:lnTo>
                      <a:pt x="230" y="1511"/>
                    </a:lnTo>
                    <a:lnTo>
                      <a:pt x="224" y="1504"/>
                    </a:lnTo>
                    <a:lnTo>
                      <a:pt x="224" y="1490"/>
                    </a:lnTo>
                    <a:lnTo>
                      <a:pt x="217" y="1477"/>
                    </a:lnTo>
                    <a:lnTo>
                      <a:pt x="203" y="1477"/>
                    </a:lnTo>
                    <a:lnTo>
                      <a:pt x="196" y="1470"/>
                    </a:lnTo>
                    <a:lnTo>
                      <a:pt x="183" y="1477"/>
                    </a:lnTo>
                    <a:lnTo>
                      <a:pt x="176" y="1477"/>
                    </a:lnTo>
                    <a:lnTo>
                      <a:pt x="176" y="1470"/>
                    </a:lnTo>
                    <a:lnTo>
                      <a:pt x="163" y="1463"/>
                    </a:lnTo>
                    <a:lnTo>
                      <a:pt x="163" y="1456"/>
                    </a:lnTo>
                    <a:lnTo>
                      <a:pt x="156" y="1456"/>
                    </a:lnTo>
                    <a:lnTo>
                      <a:pt x="156" y="1463"/>
                    </a:lnTo>
                    <a:lnTo>
                      <a:pt x="156" y="1456"/>
                    </a:lnTo>
                    <a:lnTo>
                      <a:pt x="156" y="1450"/>
                    </a:lnTo>
                    <a:lnTo>
                      <a:pt x="163" y="1456"/>
                    </a:lnTo>
                    <a:lnTo>
                      <a:pt x="169" y="1450"/>
                    </a:lnTo>
                    <a:lnTo>
                      <a:pt x="176" y="1450"/>
                    </a:lnTo>
                    <a:lnTo>
                      <a:pt x="183" y="1450"/>
                    </a:lnTo>
                    <a:lnTo>
                      <a:pt x="190" y="1450"/>
                    </a:lnTo>
                    <a:lnTo>
                      <a:pt x="190" y="1443"/>
                    </a:lnTo>
                    <a:lnTo>
                      <a:pt x="183" y="1436"/>
                    </a:lnTo>
                    <a:lnTo>
                      <a:pt x="176" y="1436"/>
                    </a:lnTo>
                    <a:lnTo>
                      <a:pt x="176" y="1429"/>
                    </a:lnTo>
                    <a:lnTo>
                      <a:pt x="169" y="1429"/>
                    </a:lnTo>
                    <a:lnTo>
                      <a:pt x="163" y="1429"/>
                    </a:lnTo>
                    <a:lnTo>
                      <a:pt x="156" y="1436"/>
                    </a:lnTo>
                    <a:lnTo>
                      <a:pt x="149" y="1443"/>
                    </a:lnTo>
                    <a:lnTo>
                      <a:pt x="142" y="1443"/>
                    </a:lnTo>
                    <a:lnTo>
                      <a:pt x="135" y="1436"/>
                    </a:lnTo>
                    <a:lnTo>
                      <a:pt x="129" y="1429"/>
                    </a:lnTo>
                    <a:lnTo>
                      <a:pt x="122" y="1429"/>
                    </a:lnTo>
                    <a:lnTo>
                      <a:pt x="108" y="1429"/>
                    </a:lnTo>
                    <a:lnTo>
                      <a:pt x="108" y="1422"/>
                    </a:lnTo>
                    <a:lnTo>
                      <a:pt x="95" y="1416"/>
                    </a:lnTo>
                    <a:lnTo>
                      <a:pt x="81" y="1416"/>
                    </a:lnTo>
                    <a:lnTo>
                      <a:pt x="81" y="1409"/>
                    </a:lnTo>
                    <a:lnTo>
                      <a:pt x="81" y="1402"/>
                    </a:lnTo>
                    <a:lnTo>
                      <a:pt x="75" y="1402"/>
                    </a:lnTo>
                    <a:lnTo>
                      <a:pt x="68" y="1409"/>
                    </a:lnTo>
                    <a:lnTo>
                      <a:pt x="54" y="1402"/>
                    </a:lnTo>
                    <a:lnTo>
                      <a:pt x="61" y="1402"/>
                    </a:lnTo>
                    <a:lnTo>
                      <a:pt x="61" y="1389"/>
                    </a:lnTo>
                    <a:lnTo>
                      <a:pt x="41" y="1389"/>
                    </a:lnTo>
                    <a:lnTo>
                      <a:pt x="54" y="1382"/>
                    </a:lnTo>
                    <a:lnTo>
                      <a:pt x="61" y="1382"/>
                    </a:lnTo>
                    <a:lnTo>
                      <a:pt x="68" y="1382"/>
                    </a:lnTo>
                    <a:lnTo>
                      <a:pt x="61" y="1375"/>
                    </a:lnTo>
                    <a:lnTo>
                      <a:pt x="68" y="1368"/>
                    </a:lnTo>
                    <a:lnTo>
                      <a:pt x="75" y="1375"/>
                    </a:lnTo>
                    <a:lnTo>
                      <a:pt x="75" y="1361"/>
                    </a:lnTo>
                    <a:lnTo>
                      <a:pt x="54" y="1348"/>
                    </a:lnTo>
                    <a:lnTo>
                      <a:pt x="54" y="1341"/>
                    </a:lnTo>
                    <a:lnTo>
                      <a:pt x="47" y="1328"/>
                    </a:lnTo>
                    <a:lnTo>
                      <a:pt x="41" y="1328"/>
                    </a:lnTo>
                    <a:lnTo>
                      <a:pt x="54" y="1321"/>
                    </a:lnTo>
                    <a:lnTo>
                      <a:pt x="61" y="1307"/>
                    </a:lnTo>
                    <a:lnTo>
                      <a:pt x="61" y="1301"/>
                    </a:lnTo>
                    <a:lnTo>
                      <a:pt x="61" y="1294"/>
                    </a:lnTo>
                    <a:lnTo>
                      <a:pt x="68" y="1287"/>
                    </a:lnTo>
                    <a:lnTo>
                      <a:pt x="68" y="1280"/>
                    </a:lnTo>
                    <a:lnTo>
                      <a:pt x="75" y="1280"/>
                    </a:lnTo>
                    <a:lnTo>
                      <a:pt x="75" y="1267"/>
                    </a:lnTo>
                    <a:lnTo>
                      <a:pt x="75" y="1260"/>
                    </a:lnTo>
                    <a:lnTo>
                      <a:pt x="81" y="1233"/>
                    </a:lnTo>
                    <a:lnTo>
                      <a:pt x="81" y="1219"/>
                    </a:lnTo>
                    <a:lnTo>
                      <a:pt x="81" y="1212"/>
                    </a:lnTo>
                    <a:lnTo>
                      <a:pt x="88" y="1206"/>
                    </a:lnTo>
                    <a:lnTo>
                      <a:pt x="95" y="1199"/>
                    </a:lnTo>
                    <a:lnTo>
                      <a:pt x="95" y="1192"/>
                    </a:lnTo>
                    <a:lnTo>
                      <a:pt x="102" y="1192"/>
                    </a:lnTo>
                    <a:lnTo>
                      <a:pt x="108" y="1185"/>
                    </a:lnTo>
                    <a:lnTo>
                      <a:pt x="102" y="1172"/>
                    </a:lnTo>
                    <a:lnTo>
                      <a:pt x="108" y="1165"/>
                    </a:lnTo>
                    <a:lnTo>
                      <a:pt x="102" y="1165"/>
                    </a:lnTo>
                    <a:lnTo>
                      <a:pt x="75" y="1152"/>
                    </a:lnTo>
                    <a:lnTo>
                      <a:pt x="61" y="1145"/>
                    </a:lnTo>
                    <a:lnTo>
                      <a:pt x="47" y="1138"/>
                    </a:lnTo>
                    <a:lnTo>
                      <a:pt x="41" y="1131"/>
                    </a:lnTo>
                    <a:lnTo>
                      <a:pt x="41" y="1124"/>
                    </a:lnTo>
                    <a:lnTo>
                      <a:pt x="34" y="1124"/>
                    </a:lnTo>
                    <a:lnTo>
                      <a:pt x="27" y="1104"/>
                    </a:lnTo>
                    <a:lnTo>
                      <a:pt x="14" y="1091"/>
                    </a:lnTo>
                    <a:lnTo>
                      <a:pt x="14" y="1084"/>
                    </a:lnTo>
                    <a:lnTo>
                      <a:pt x="14" y="1057"/>
                    </a:lnTo>
                    <a:lnTo>
                      <a:pt x="20" y="1050"/>
                    </a:lnTo>
                    <a:lnTo>
                      <a:pt x="27" y="1036"/>
                    </a:lnTo>
                    <a:lnTo>
                      <a:pt x="41" y="1023"/>
                    </a:lnTo>
                    <a:lnTo>
                      <a:pt x="34" y="1023"/>
                    </a:lnTo>
                    <a:lnTo>
                      <a:pt x="27" y="1016"/>
                    </a:lnTo>
                    <a:lnTo>
                      <a:pt x="20" y="1016"/>
                    </a:lnTo>
                    <a:lnTo>
                      <a:pt x="14" y="1023"/>
                    </a:lnTo>
                    <a:lnTo>
                      <a:pt x="7" y="1016"/>
                    </a:lnTo>
                    <a:lnTo>
                      <a:pt x="0" y="1016"/>
                    </a:lnTo>
                    <a:lnTo>
                      <a:pt x="7" y="1009"/>
                    </a:lnTo>
                    <a:lnTo>
                      <a:pt x="7" y="1002"/>
                    </a:lnTo>
                    <a:lnTo>
                      <a:pt x="14" y="996"/>
                    </a:lnTo>
                    <a:lnTo>
                      <a:pt x="14" y="989"/>
                    </a:lnTo>
                    <a:lnTo>
                      <a:pt x="20" y="989"/>
                    </a:lnTo>
                    <a:lnTo>
                      <a:pt x="20" y="982"/>
                    </a:lnTo>
                    <a:lnTo>
                      <a:pt x="34" y="982"/>
                    </a:lnTo>
                    <a:lnTo>
                      <a:pt x="41" y="975"/>
                    </a:lnTo>
                    <a:lnTo>
                      <a:pt x="41" y="969"/>
                    </a:lnTo>
                    <a:lnTo>
                      <a:pt x="61" y="955"/>
                    </a:lnTo>
                    <a:lnTo>
                      <a:pt x="54" y="935"/>
                    </a:lnTo>
                    <a:lnTo>
                      <a:pt x="61" y="928"/>
                    </a:lnTo>
                    <a:lnTo>
                      <a:pt x="75" y="921"/>
                    </a:lnTo>
                    <a:lnTo>
                      <a:pt x="88" y="901"/>
                    </a:lnTo>
                    <a:lnTo>
                      <a:pt x="88" y="874"/>
                    </a:lnTo>
                    <a:lnTo>
                      <a:pt x="88" y="860"/>
                    </a:lnTo>
                    <a:lnTo>
                      <a:pt x="81" y="847"/>
                    </a:lnTo>
                    <a:lnTo>
                      <a:pt x="81" y="833"/>
                    </a:lnTo>
                    <a:lnTo>
                      <a:pt x="75" y="806"/>
                    </a:lnTo>
                    <a:lnTo>
                      <a:pt x="75" y="793"/>
                    </a:lnTo>
                    <a:lnTo>
                      <a:pt x="75" y="786"/>
                    </a:lnTo>
                    <a:lnTo>
                      <a:pt x="68" y="772"/>
                    </a:lnTo>
                    <a:lnTo>
                      <a:pt x="61" y="765"/>
                    </a:lnTo>
                    <a:lnTo>
                      <a:pt x="81" y="752"/>
                    </a:lnTo>
                    <a:lnTo>
                      <a:pt x="88" y="745"/>
                    </a:lnTo>
                    <a:lnTo>
                      <a:pt x="88" y="738"/>
                    </a:lnTo>
                    <a:lnTo>
                      <a:pt x="81" y="732"/>
                    </a:lnTo>
                    <a:lnTo>
                      <a:pt x="75" y="718"/>
                    </a:lnTo>
                    <a:lnTo>
                      <a:pt x="68" y="698"/>
                    </a:lnTo>
                    <a:lnTo>
                      <a:pt x="68" y="684"/>
                    </a:lnTo>
                    <a:lnTo>
                      <a:pt x="61" y="657"/>
                    </a:lnTo>
                    <a:lnTo>
                      <a:pt x="68" y="643"/>
                    </a:lnTo>
                    <a:lnTo>
                      <a:pt x="61" y="637"/>
                    </a:lnTo>
                    <a:lnTo>
                      <a:pt x="54" y="623"/>
                    </a:lnTo>
                    <a:lnTo>
                      <a:pt x="75" y="596"/>
                    </a:lnTo>
                    <a:lnTo>
                      <a:pt x="75" y="589"/>
                    </a:lnTo>
                    <a:lnTo>
                      <a:pt x="88" y="569"/>
                    </a:lnTo>
                    <a:lnTo>
                      <a:pt x="95" y="535"/>
                    </a:lnTo>
                    <a:lnTo>
                      <a:pt x="95" y="528"/>
                    </a:lnTo>
                    <a:lnTo>
                      <a:pt x="81" y="528"/>
                    </a:lnTo>
                    <a:lnTo>
                      <a:pt x="75" y="515"/>
                    </a:lnTo>
                    <a:lnTo>
                      <a:pt x="81" y="515"/>
                    </a:lnTo>
                    <a:lnTo>
                      <a:pt x="88" y="501"/>
                    </a:lnTo>
                    <a:lnTo>
                      <a:pt x="102" y="494"/>
                    </a:lnTo>
                    <a:lnTo>
                      <a:pt x="108" y="488"/>
                    </a:lnTo>
                    <a:lnTo>
                      <a:pt x="115" y="474"/>
                    </a:lnTo>
                    <a:lnTo>
                      <a:pt x="122" y="467"/>
                    </a:lnTo>
                    <a:lnTo>
                      <a:pt x="129" y="461"/>
                    </a:lnTo>
                    <a:lnTo>
                      <a:pt x="135" y="447"/>
                    </a:lnTo>
                    <a:lnTo>
                      <a:pt x="129" y="427"/>
                    </a:lnTo>
                    <a:lnTo>
                      <a:pt x="135" y="420"/>
                    </a:lnTo>
                    <a:lnTo>
                      <a:pt x="129" y="406"/>
                    </a:lnTo>
                    <a:lnTo>
                      <a:pt x="122" y="406"/>
                    </a:lnTo>
                    <a:lnTo>
                      <a:pt x="122" y="400"/>
                    </a:lnTo>
                    <a:lnTo>
                      <a:pt x="129" y="400"/>
                    </a:lnTo>
                    <a:lnTo>
                      <a:pt x="129" y="393"/>
                    </a:lnTo>
                    <a:lnTo>
                      <a:pt x="142" y="379"/>
                    </a:lnTo>
                    <a:lnTo>
                      <a:pt x="149" y="386"/>
                    </a:lnTo>
                    <a:lnTo>
                      <a:pt x="149" y="379"/>
                    </a:lnTo>
                    <a:lnTo>
                      <a:pt x="156" y="386"/>
                    </a:lnTo>
                    <a:lnTo>
                      <a:pt x="169" y="393"/>
                    </a:lnTo>
                    <a:lnTo>
                      <a:pt x="176" y="393"/>
                    </a:lnTo>
                    <a:lnTo>
                      <a:pt x="190" y="393"/>
                    </a:lnTo>
                    <a:lnTo>
                      <a:pt x="196" y="373"/>
                    </a:lnTo>
                    <a:lnTo>
                      <a:pt x="203" y="366"/>
                    </a:lnTo>
                    <a:lnTo>
                      <a:pt x="196" y="359"/>
                    </a:lnTo>
                    <a:lnTo>
                      <a:pt x="203" y="359"/>
                    </a:lnTo>
                    <a:lnTo>
                      <a:pt x="196" y="359"/>
                    </a:lnTo>
                    <a:lnTo>
                      <a:pt x="203" y="352"/>
                    </a:lnTo>
                    <a:lnTo>
                      <a:pt x="217" y="339"/>
                    </a:lnTo>
                    <a:lnTo>
                      <a:pt x="217" y="345"/>
                    </a:lnTo>
                    <a:lnTo>
                      <a:pt x="224" y="345"/>
                    </a:lnTo>
                    <a:lnTo>
                      <a:pt x="224" y="339"/>
                    </a:lnTo>
                    <a:lnTo>
                      <a:pt x="230" y="325"/>
                    </a:lnTo>
                    <a:lnTo>
                      <a:pt x="230" y="318"/>
                    </a:lnTo>
                    <a:lnTo>
                      <a:pt x="230" y="312"/>
                    </a:lnTo>
                    <a:lnTo>
                      <a:pt x="237" y="312"/>
                    </a:lnTo>
                    <a:lnTo>
                      <a:pt x="237" y="298"/>
                    </a:lnTo>
                    <a:lnTo>
                      <a:pt x="251" y="284"/>
                    </a:lnTo>
                    <a:lnTo>
                      <a:pt x="244" y="278"/>
                    </a:lnTo>
                    <a:lnTo>
                      <a:pt x="251" y="271"/>
                    </a:lnTo>
                    <a:lnTo>
                      <a:pt x="257" y="271"/>
                    </a:lnTo>
                    <a:lnTo>
                      <a:pt x="257" y="264"/>
                    </a:lnTo>
                    <a:lnTo>
                      <a:pt x="257" y="257"/>
                    </a:lnTo>
                    <a:lnTo>
                      <a:pt x="257" y="251"/>
                    </a:lnTo>
                    <a:lnTo>
                      <a:pt x="257" y="244"/>
                    </a:lnTo>
                    <a:lnTo>
                      <a:pt x="251" y="244"/>
                    </a:lnTo>
                    <a:lnTo>
                      <a:pt x="257" y="237"/>
                    </a:lnTo>
                    <a:lnTo>
                      <a:pt x="257" y="230"/>
                    </a:lnTo>
                    <a:lnTo>
                      <a:pt x="251" y="230"/>
                    </a:lnTo>
                    <a:lnTo>
                      <a:pt x="251" y="224"/>
                    </a:lnTo>
                    <a:lnTo>
                      <a:pt x="257" y="224"/>
                    </a:lnTo>
                    <a:lnTo>
                      <a:pt x="251" y="224"/>
                    </a:lnTo>
                    <a:lnTo>
                      <a:pt x="257" y="224"/>
                    </a:lnTo>
                    <a:lnTo>
                      <a:pt x="251" y="217"/>
                    </a:lnTo>
                    <a:lnTo>
                      <a:pt x="257" y="217"/>
                    </a:lnTo>
                    <a:lnTo>
                      <a:pt x="257" y="210"/>
                    </a:lnTo>
                    <a:lnTo>
                      <a:pt x="264" y="203"/>
                    </a:lnTo>
                    <a:lnTo>
                      <a:pt x="264" y="196"/>
                    </a:lnTo>
                    <a:lnTo>
                      <a:pt x="257" y="196"/>
                    </a:lnTo>
                    <a:lnTo>
                      <a:pt x="264" y="190"/>
                    </a:lnTo>
                    <a:lnTo>
                      <a:pt x="278" y="190"/>
                    </a:lnTo>
                    <a:lnTo>
                      <a:pt x="284" y="196"/>
                    </a:lnTo>
                    <a:lnTo>
                      <a:pt x="284" y="190"/>
                    </a:lnTo>
                    <a:lnTo>
                      <a:pt x="284" y="183"/>
                    </a:lnTo>
                    <a:lnTo>
                      <a:pt x="284" y="169"/>
                    </a:lnTo>
                    <a:lnTo>
                      <a:pt x="278" y="169"/>
                    </a:lnTo>
                    <a:lnTo>
                      <a:pt x="278" y="163"/>
                    </a:lnTo>
                    <a:lnTo>
                      <a:pt x="284" y="163"/>
                    </a:lnTo>
                    <a:lnTo>
                      <a:pt x="278" y="156"/>
                    </a:lnTo>
                    <a:lnTo>
                      <a:pt x="284" y="156"/>
                    </a:lnTo>
                    <a:lnTo>
                      <a:pt x="278" y="149"/>
                    </a:lnTo>
                    <a:lnTo>
                      <a:pt x="271" y="142"/>
                    </a:lnTo>
                    <a:lnTo>
                      <a:pt x="278" y="142"/>
                    </a:lnTo>
                    <a:lnTo>
                      <a:pt x="284" y="142"/>
                    </a:lnTo>
                    <a:lnTo>
                      <a:pt x="284" y="135"/>
                    </a:lnTo>
                    <a:lnTo>
                      <a:pt x="291" y="129"/>
                    </a:lnTo>
                    <a:lnTo>
                      <a:pt x="291" y="122"/>
                    </a:lnTo>
                    <a:lnTo>
                      <a:pt x="291" y="115"/>
                    </a:lnTo>
                    <a:lnTo>
                      <a:pt x="298" y="122"/>
                    </a:lnTo>
                    <a:lnTo>
                      <a:pt x="298" y="115"/>
                    </a:lnTo>
                    <a:lnTo>
                      <a:pt x="305" y="122"/>
                    </a:lnTo>
                    <a:lnTo>
                      <a:pt x="312" y="115"/>
                    </a:lnTo>
                    <a:lnTo>
                      <a:pt x="312" y="108"/>
                    </a:lnTo>
                    <a:lnTo>
                      <a:pt x="305" y="95"/>
                    </a:lnTo>
                    <a:lnTo>
                      <a:pt x="298" y="88"/>
                    </a:lnTo>
                    <a:lnTo>
                      <a:pt x="298" y="81"/>
                    </a:lnTo>
                    <a:lnTo>
                      <a:pt x="291" y="68"/>
                    </a:lnTo>
                    <a:lnTo>
                      <a:pt x="298" y="74"/>
                    </a:lnTo>
                    <a:lnTo>
                      <a:pt x="305" y="74"/>
                    </a:lnTo>
                    <a:lnTo>
                      <a:pt x="305" y="68"/>
                    </a:lnTo>
                    <a:lnTo>
                      <a:pt x="312" y="61"/>
                    </a:lnTo>
                    <a:lnTo>
                      <a:pt x="305" y="61"/>
                    </a:lnTo>
                    <a:lnTo>
                      <a:pt x="305" y="54"/>
                    </a:lnTo>
                    <a:lnTo>
                      <a:pt x="305" y="47"/>
                    </a:lnTo>
                    <a:lnTo>
                      <a:pt x="305" y="41"/>
                    </a:lnTo>
                    <a:lnTo>
                      <a:pt x="312" y="41"/>
                    </a:lnTo>
                    <a:lnTo>
                      <a:pt x="312" y="34"/>
                    </a:lnTo>
                    <a:lnTo>
                      <a:pt x="312" y="27"/>
                    </a:lnTo>
                    <a:lnTo>
                      <a:pt x="312" y="14"/>
                    </a:lnTo>
                    <a:lnTo>
                      <a:pt x="318" y="20"/>
                    </a:lnTo>
                    <a:lnTo>
                      <a:pt x="325" y="20"/>
                    </a:lnTo>
                    <a:lnTo>
                      <a:pt x="332" y="20"/>
                    </a:lnTo>
                    <a:close/>
                  </a:path>
                </a:pathLst>
              </a:custGeom>
              <a:grpFill/>
              <a:ln w="0">
                <a:solidFill>
                  <a:srgbClr val="7F7F7F"/>
                </a:solidFill>
                <a:prstDash val="solid"/>
                <a:round/>
                <a:headEnd/>
                <a:tailEnd/>
              </a:ln>
            </p:spPr>
            <p:txBody>
              <a:bodyPr/>
              <a:lstStyle/>
              <a:p>
                <a:endParaRPr lang="es-ES" sz="2004" dirty="0"/>
              </a:p>
            </p:txBody>
          </p:sp>
          <p:sp>
            <p:nvSpPr>
              <p:cNvPr id="8237" name="pontevedra">
                <a:extLst>
                  <a:ext uri="{FF2B5EF4-FFF2-40B4-BE49-F238E27FC236}">
                    <a16:creationId xmlns:a16="http://schemas.microsoft.com/office/drawing/2014/main" id="{A5E644E3-7C44-D9D5-FBE2-FC7CFE256C25}"/>
                  </a:ext>
                </a:extLst>
              </p:cNvPr>
              <p:cNvSpPr>
                <a:spLocks noEditPoints="1"/>
              </p:cNvSpPr>
              <p:nvPr/>
            </p:nvSpPr>
            <p:spPr bwMode="auto">
              <a:xfrm>
                <a:off x="2401367" y="1505248"/>
                <a:ext cx="400050" cy="498475"/>
              </a:xfrm>
              <a:custGeom>
                <a:avLst/>
                <a:gdLst>
                  <a:gd name="T0" fmla="*/ 2147483647 w 928"/>
                  <a:gd name="T1" fmla="*/ 2147483647 h 1090"/>
                  <a:gd name="T2" fmla="*/ 2147483647 w 928"/>
                  <a:gd name="T3" fmla="*/ 2147483647 h 1090"/>
                  <a:gd name="T4" fmla="*/ 2147483647 w 928"/>
                  <a:gd name="T5" fmla="*/ 2147483647 h 1090"/>
                  <a:gd name="T6" fmla="*/ 2147483647 w 928"/>
                  <a:gd name="T7" fmla="*/ 2147483647 h 1090"/>
                  <a:gd name="T8" fmla="*/ 2147483647 w 928"/>
                  <a:gd name="T9" fmla="*/ 2147483647 h 1090"/>
                  <a:gd name="T10" fmla="*/ 2147483647 w 928"/>
                  <a:gd name="T11" fmla="*/ 2147483647 h 1090"/>
                  <a:gd name="T12" fmla="*/ 2147483647 w 928"/>
                  <a:gd name="T13" fmla="*/ 2147483647 h 1090"/>
                  <a:gd name="T14" fmla="*/ 2147483647 w 928"/>
                  <a:gd name="T15" fmla="*/ 2147483647 h 1090"/>
                  <a:gd name="T16" fmla="*/ 2147483647 w 928"/>
                  <a:gd name="T17" fmla="*/ 2147483647 h 1090"/>
                  <a:gd name="T18" fmla="*/ 2147483647 w 928"/>
                  <a:gd name="T19" fmla="*/ 2147483647 h 1090"/>
                  <a:gd name="T20" fmla="*/ 2147483647 w 928"/>
                  <a:gd name="T21" fmla="*/ 2147483647 h 1090"/>
                  <a:gd name="T22" fmla="*/ 2147483647 w 928"/>
                  <a:gd name="T23" fmla="*/ 2147483647 h 1090"/>
                  <a:gd name="T24" fmla="*/ 2147483647 w 928"/>
                  <a:gd name="T25" fmla="*/ 2147483647 h 1090"/>
                  <a:gd name="T26" fmla="*/ 2147483647 w 928"/>
                  <a:gd name="T27" fmla="*/ 2147483647 h 1090"/>
                  <a:gd name="T28" fmla="*/ 2147483647 w 928"/>
                  <a:gd name="T29" fmla="*/ 2147483647 h 1090"/>
                  <a:gd name="T30" fmla="*/ 2147483647 w 928"/>
                  <a:gd name="T31" fmla="*/ 2147483647 h 1090"/>
                  <a:gd name="T32" fmla="*/ 2147483647 w 928"/>
                  <a:gd name="T33" fmla="*/ 2147483647 h 1090"/>
                  <a:gd name="T34" fmla="*/ 2147483647 w 928"/>
                  <a:gd name="T35" fmla="*/ 2147483647 h 1090"/>
                  <a:gd name="T36" fmla="*/ 1674779845 w 928"/>
                  <a:gd name="T37" fmla="*/ 2147483647 h 1090"/>
                  <a:gd name="T38" fmla="*/ 1240486981 w 928"/>
                  <a:gd name="T39" fmla="*/ 2147483647 h 1090"/>
                  <a:gd name="T40" fmla="*/ 2147483647 w 928"/>
                  <a:gd name="T41" fmla="*/ 2147483647 h 1090"/>
                  <a:gd name="T42" fmla="*/ 2147483647 w 928"/>
                  <a:gd name="T43" fmla="*/ 2147483647 h 1090"/>
                  <a:gd name="T44" fmla="*/ 2147483647 w 928"/>
                  <a:gd name="T45" fmla="*/ 2147483647 h 1090"/>
                  <a:gd name="T46" fmla="*/ 2147483647 w 928"/>
                  <a:gd name="T47" fmla="*/ 2147483647 h 1090"/>
                  <a:gd name="T48" fmla="*/ 2147483647 w 928"/>
                  <a:gd name="T49" fmla="*/ 2147483647 h 1090"/>
                  <a:gd name="T50" fmla="*/ 2147483647 w 928"/>
                  <a:gd name="T51" fmla="*/ 2147483647 h 1090"/>
                  <a:gd name="T52" fmla="*/ 2147483647 w 928"/>
                  <a:gd name="T53" fmla="*/ 2147483647 h 1090"/>
                  <a:gd name="T54" fmla="*/ 2147483647 w 928"/>
                  <a:gd name="T55" fmla="*/ 2147483647 h 1090"/>
                  <a:gd name="T56" fmla="*/ 2147483647 w 928"/>
                  <a:gd name="T57" fmla="*/ 2147483647 h 1090"/>
                  <a:gd name="T58" fmla="*/ 2147483647 w 928"/>
                  <a:gd name="T59" fmla="*/ 2147483647 h 1090"/>
                  <a:gd name="T60" fmla="*/ 2147483647 w 928"/>
                  <a:gd name="T61" fmla="*/ 2147483647 h 1090"/>
                  <a:gd name="T62" fmla="*/ 2147483647 w 928"/>
                  <a:gd name="T63" fmla="*/ 2147483647 h 1090"/>
                  <a:gd name="T64" fmla="*/ 2147483647 w 928"/>
                  <a:gd name="T65" fmla="*/ 2147483647 h 1090"/>
                  <a:gd name="T66" fmla="*/ 2147483647 w 928"/>
                  <a:gd name="T67" fmla="*/ 2147483647 h 1090"/>
                  <a:gd name="T68" fmla="*/ 2147483647 w 928"/>
                  <a:gd name="T69" fmla="*/ 904132529 h 1090"/>
                  <a:gd name="T70" fmla="*/ 2147483647 w 928"/>
                  <a:gd name="T71" fmla="*/ 2147483647 h 1090"/>
                  <a:gd name="T72" fmla="*/ 2147483647 w 928"/>
                  <a:gd name="T73" fmla="*/ 2147483647 h 1090"/>
                  <a:gd name="T74" fmla="*/ 2147483647 w 928"/>
                  <a:gd name="T75" fmla="*/ 904132529 h 1090"/>
                  <a:gd name="T76" fmla="*/ 2147483647 w 928"/>
                  <a:gd name="T77" fmla="*/ 1743599320 h 1090"/>
                  <a:gd name="T78" fmla="*/ 2147483647 w 928"/>
                  <a:gd name="T79" fmla="*/ 1743599320 h 1090"/>
                  <a:gd name="T80" fmla="*/ 2147483647 w 928"/>
                  <a:gd name="T81" fmla="*/ 2147483647 h 1090"/>
                  <a:gd name="T82" fmla="*/ 2147483647 w 928"/>
                  <a:gd name="T83" fmla="*/ 2147483647 h 1090"/>
                  <a:gd name="T84" fmla="*/ 2147483647 w 928"/>
                  <a:gd name="T85" fmla="*/ 2147483647 h 1090"/>
                  <a:gd name="T86" fmla="*/ 2147483647 w 928"/>
                  <a:gd name="T87" fmla="*/ 2147483647 h 1090"/>
                  <a:gd name="T88" fmla="*/ 2147483647 w 928"/>
                  <a:gd name="T89" fmla="*/ 2147483647 h 1090"/>
                  <a:gd name="T90" fmla="*/ 2147483647 w 928"/>
                  <a:gd name="T91" fmla="*/ 2147483647 h 1090"/>
                  <a:gd name="T92" fmla="*/ 2147483647 w 928"/>
                  <a:gd name="T93" fmla="*/ 2147483647 h 1090"/>
                  <a:gd name="T94" fmla="*/ 2147483647 w 928"/>
                  <a:gd name="T95" fmla="*/ 2147483647 h 1090"/>
                  <a:gd name="T96" fmla="*/ 2147483647 w 928"/>
                  <a:gd name="T97" fmla="*/ 2147483647 h 1090"/>
                  <a:gd name="T98" fmla="*/ 2147483647 w 928"/>
                  <a:gd name="T99" fmla="*/ 2147483647 h 1090"/>
                  <a:gd name="T100" fmla="*/ 2147483647 w 928"/>
                  <a:gd name="T101" fmla="*/ 2147483647 h 1090"/>
                  <a:gd name="T102" fmla="*/ 2147483647 w 928"/>
                  <a:gd name="T103" fmla="*/ 2147483647 h 1090"/>
                  <a:gd name="T104" fmla="*/ 2147483647 w 928"/>
                  <a:gd name="T105" fmla="*/ 2147483647 h 1090"/>
                  <a:gd name="T106" fmla="*/ 2147483647 w 928"/>
                  <a:gd name="T107" fmla="*/ 2147483647 h 1090"/>
                  <a:gd name="T108" fmla="*/ 2147483647 w 928"/>
                  <a:gd name="T109" fmla="*/ 2147483647 h 1090"/>
                  <a:gd name="T110" fmla="*/ 2147483647 w 928"/>
                  <a:gd name="T111" fmla="*/ 2147483647 h 1090"/>
                  <a:gd name="T112" fmla="*/ 434129543 w 928"/>
                  <a:gd name="T113" fmla="*/ 2147483647 h 1090"/>
                  <a:gd name="T114" fmla="*/ 434129543 w 928"/>
                  <a:gd name="T115" fmla="*/ 2147483647 h 1090"/>
                  <a:gd name="T116" fmla="*/ 1240486981 w 928"/>
                  <a:gd name="T117" fmla="*/ 2147483647 h 1090"/>
                  <a:gd name="T118" fmla="*/ 1240486981 w 928"/>
                  <a:gd name="T119" fmla="*/ 2147483647 h 1090"/>
                  <a:gd name="T120" fmla="*/ 2147483647 w 928"/>
                  <a:gd name="T121" fmla="*/ 2147483647 h 1090"/>
                  <a:gd name="T122" fmla="*/ 2147483647 w 928"/>
                  <a:gd name="T123" fmla="*/ 2147483647 h 1090"/>
                  <a:gd name="T124" fmla="*/ 2147483647 w 928"/>
                  <a:gd name="T125" fmla="*/ 2147483647 h 10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28"/>
                  <a:gd name="T190" fmla="*/ 0 h 1090"/>
                  <a:gd name="T191" fmla="*/ 928 w 928"/>
                  <a:gd name="T192" fmla="*/ 1090 h 109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28" h="1090">
                    <a:moveTo>
                      <a:pt x="115" y="711"/>
                    </a:moveTo>
                    <a:lnTo>
                      <a:pt x="122" y="711"/>
                    </a:lnTo>
                    <a:lnTo>
                      <a:pt x="122" y="698"/>
                    </a:lnTo>
                    <a:lnTo>
                      <a:pt x="128" y="691"/>
                    </a:lnTo>
                    <a:lnTo>
                      <a:pt x="128" y="698"/>
                    </a:lnTo>
                    <a:lnTo>
                      <a:pt x="135" y="698"/>
                    </a:lnTo>
                    <a:lnTo>
                      <a:pt x="142" y="691"/>
                    </a:lnTo>
                    <a:lnTo>
                      <a:pt x="142" y="684"/>
                    </a:lnTo>
                    <a:lnTo>
                      <a:pt x="149" y="691"/>
                    </a:lnTo>
                    <a:lnTo>
                      <a:pt x="149" y="684"/>
                    </a:lnTo>
                    <a:lnTo>
                      <a:pt x="149" y="691"/>
                    </a:lnTo>
                    <a:lnTo>
                      <a:pt x="142" y="691"/>
                    </a:lnTo>
                    <a:lnTo>
                      <a:pt x="142" y="698"/>
                    </a:lnTo>
                    <a:lnTo>
                      <a:pt x="142" y="691"/>
                    </a:lnTo>
                    <a:lnTo>
                      <a:pt x="142" y="698"/>
                    </a:lnTo>
                    <a:lnTo>
                      <a:pt x="149" y="691"/>
                    </a:lnTo>
                    <a:lnTo>
                      <a:pt x="149" y="698"/>
                    </a:lnTo>
                    <a:lnTo>
                      <a:pt x="149" y="691"/>
                    </a:lnTo>
                    <a:lnTo>
                      <a:pt x="156" y="691"/>
                    </a:lnTo>
                    <a:lnTo>
                      <a:pt x="156" y="684"/>
                    </a:lnTo>
                    <a:lnTo>
                      <a:pt x="156" y="677"/>
                    </a:lnTo>
                    <a:lnTo>
                      <a:pt x="156" y="684"/>
                    </a:lnTo>
                    <a:lnTo>
                      <a:pt x="162" y="677"/>
                    </a:lnTo>
                    <a:lnTo>
                      <a:pt x="162" y="684"/>
                    </a:lnTo>
                    <a:lnTo>
                      <a:pt x="162" y="677"/>
                    </a:lnTo>
                    <a:lnTo>
                      <a:pt x="169" y="677"/>
                    </a:lnTo>
                    <a:lnTo>
                      <a:pt x="176" y="677"/>
                    </a:lnTo>
                    <a:lnTo>
                      <a:pt x="183" y="677"/>
                    </a:lnTo>
                    <a:lnTo>
                      <a:pt x="183" y="671"/>
                    </a:lnTo>
                    <a:lnTo>
                      <a:pt x="183" y="664"/>
                    </a:lnTo>
                    <a:lnTo>
                      <a:pt x="183" y="657"/>
                    </a:lnTo>
                    <a:lnTo>
                      <a:pt x="189" y="657"/>
                    </a:lnTo>
                    <a:lnTo>
                      <a:pt x="189" y="664"/>
                    </a:lnTo>
                    <a:lnTo>
                      <a:pt x="196" y="664"/>
                    </a:lnTo>
                    <a:lnTo>
                      <a:pt x="196" y="657"/>
                    </a:lnTo>
                    <a:lnTo>
                      <a:pt x="196" y="664"/>
                    </a:lnTo>
                    <a:lnTo>
                      <a:pt x="196" y="657"/>
                    </a:lnTo>
                    <a:lnTo>
                      <a:pt x="203" y="657"/>
                    </a:lnTo>
                    <a:lnTo>
                      <a:pt x="210" y="657"/>
                    </a:lnTo>
                    <a:lnTo>
                      <a:pt x="216" y="643"/>
                    </a:lnTo>
                    <a:lnTo>
                      <a:pt x="216" y="637"/>
                    </a:lnTo>
                    <a:lnTo>
                      <a:pt x="223" y="637"/>
                    </a:lnTo>
                    <a:lnTo>
                      <a:pt x="223" y="630"/>
                    </a:lnTo>
                    <a:lnTo>
                      <a:pt x="230" y="630"/>
                    </a:lnTo>
                    <a:lnTo>
                      <a:pt x="237" y="630"/>
                    </a:lnTo>
                    <a:lnTo>
                      <a:pt x="244" y="630"/>
                    </a:lnTo>
                    <a:lnTo>
                      <a:pt x="250" y="637"/>
                    </a:lnTo>
                    <a:lnTo>
                      <a:pt x="250" y="630"/>
                    </a:lnTo>
                    <a:lnTo>
                      <a:pt x="257" y="630"/>
                    </a:lnTo>
                    <a:lnTo>
                      <a:pt x="264" y="637"/>
                    </a:lnTo>
                    <a:lnTo>
                      <a:pt x="264" y="630"/>
                    </a:lnTo>
                    <a:lnTo>
                      <a:pt x="257" y="630"/>
                    </a:lnTo>
                    <a:lnTo>
                      <a:pt x="257" y="623"/>
                    </a:lnTo>
                    <a:lnTo>
                      <a:pt x="264" y="623"/>
                    </a:lnTo>
                    <a:lnTo>
                      <a:pt x="264" y="616"/>
                    </a:lnTo>
                    <a:lnTo>
                      <a:pt x="264" y="610"/>
                    </a:lnTo>
                    <a:lnTo>
                      <a:pt x="257" y="603"/>
                    </a:lnTo>
                    <a:lnTo>
                      <a:pt x="257" y="610"/>
                    </a:lnTo>
                    <a:lnTo>
                      <a:pt x="257" y="603"/>
                    </a:lnTo>
                    <a:lnTo>
                      <a:pt x="264" y="589"/>
                    </a:lnTo>
                    <a:lnTo>
                      <a:pt x="271" y="589"/>
                    </a:lnTo>
                    <a:lnTo>
                      <a:pt x="264" y="583"/>
                    </a:lnTo>
                    <a:lnTo>
                      <a:pt x="271" y="576"/>
                    </a:lnTo>
                    <a:lnTo>
                      <a:pt x="264" y="569"/>
                    </a:lnTo>
                    <a:lnTo>
                      <a:pt x="271" y="562"/>
                    </a:lnTo>
                    <a:lnTo>
                      <a:pt x="264" y="562"/>
                    </a:lnTo>
                    <a:lnTo>
                      <a:pt x="257" y="562"/>
                    </a:lnTo>
                    <a:lnTo>
                      <a:pt x="257" y="555"/>
                    </a:lnTo>
                    <a:lnTo>
                      <a:pt x="250" y="562"/>
                    </a:lnTo>
                    <a:lnTo>
                      <a:pt x="244" y="569"/>
                    </a:lnTo>
                    <a:lnTo>
                      <a:pt x="244" y="576"/>
                    </a:lnTo>
                    <a:lnTo>
                      <a:pt x="250" y="576"/>
                    </a:lnTo>
                    <a:lnTo>
                      <a:pt x="250" y="589"/>
                    </a:lnTo>
                    <a:lnTo>
                      <a:pt x="237" y="589"/>
                    </a:lnTo>
                    <a:lnTo>
                      <a:pt x="237" y="596"/>
                    </a:lnTo>
                    <a:lnTo>
                      <a:pt x="230" y="589"/>
                    </a:lnTo>
                    <a:lnTo>
                      <a:pt x="223" y="596"/>
                    </a:lnTo>
                    <a:lnTo>
                      <a:pt x="223" y="603"/>
                    </a:lnTo>
                    <a:lnTo>
                      <a:pt x="230" y="603"/>
                    </a:lnTo>
                    <a:lnTo>
                      <a:pt x="230" y="610"/>
                    </a:lnTo>
                    <a:lnTo>
                      <a:pt x="230" y="616"/>
                    </a:lnTo>
                    <a:lnTo>
                      <a:pt x="223" y="623"/>
                    </a:lnTo>
                    <a:lnTo>
                      <a:pt x="210" y="623"/>
                    </a:lnTo>
                    <a:lnTo>
                      <a:pt x="210" y="630"/>
                    </a:lnTo>
                    <a:lnTo>
                      <a:pt x="203" y="630"/>
                    </a:lnTo>
                    <a:lnTo>
                      <a:pt x="196" y="637"/>
                    </a:lnTo>
                    <a:lnTo>
                      <a:pt x="189" y="630"/>
                    </a:lnTo>
                    <a:lnTo>
                      <a:pt x="189" y="637"/>
                    </a:lnTo>
                    <a:lnTo>
                      <a:pt x="183" y="637"/>
                    </a:lnTo>
                    <a:lnTo>
                      <a:pt x="176" y="637"/>
                    </a:lnTo>
                    <a:lnTo>
                      <a:pt x="176" y="623"/>
                    </a:lnTo>
                    <a:lnTo>
                      <a:pt x="176" y="630"/>
                    </a:lnTo>
                    <a:lnTo>
                      <a:pt x="169" y="630"/>
                    </a:lnTo>
                    <a:lnTo>
                      <a:pt x="162" y="630"/>
                    </a:lnTo>
                    <a:lnTo>
                      <a:pt x="162" y="623"/>
                    </a:lnTo>
                    <a:lnTo>
                      <a:pt x="162" y="630"/>
                    </a:lnTo>
                    <a:lnTo>
                      <a:pt x="156" y="637"/>
                    </a:lnTo>
                    <a:lnTo>
                      <a:pt x="162" y="637"/>
                    </a:lnTo>
                    <a:lnTo>
                      <a:pt x="156" y="643"/>
                    </a:lnTo>
                    <a:lnTo>
                      <a:pt x="142" y="643"/>
                    </a:lnTo>
                    <a:lnTo>
                      <a:pt x="142" y="650"/>
                    </a:lnTo>
                    <a:lnTo>
                      <a:pt x="135" y="657"/>
                    </a:lnTo>
                    <a:lnTo>
                      <a:pt x="128" y="650"/>
                    </a:lnTo>
                    <a:lnTo>
                      <a:pt x="115" y="650"/>
                    </a:lnTo>
                    <a:lnTo>
                      <a:pt x="122" y="650"/>
                    </a:lnTo>
                    <a:lnTo>
                      <a:pt x="115" y="650"/>
                    </a:lnTo>
                    <a:lnTo>
                      <a:pt x="115" y="657"/>
                    </a:lnTo>
                    <a:lnTo>
                      <a:pt x="122" y="657"/>
                    </a:lnTo>
                    <a:lnTo>
                      <a:pt x="115" y="657"/>
                    </a:lnTo>
                    <a:lnTo>
                      <a:pt x="115" y="664"/>
                    </a:lnTo>
                    <a:lnTo>
                      <a:pt x="108" y="664"/>
                    </a:lnTo>
                    <a:lnTo>
                      <a:pt x="108" y="671"/>
                    </a:lnTo>
                    <a:lnTo>
                      <a:pt x="108" y="664"/>
                    </a:lnTo>
                    <a:lnTo>
                      <a:pt x="101" y="664"/>
                    </a:lnTo>
                    <a:lnTo>
                      <a:pt x="95" y="650"/>
                    </a:lnTo>
                    <a:lnTo>
                      <a:pt x="88" y="650"/>
                    </a:lnTo>
                    <a:lnTo>
                      <a:pt x="88" y="657"/>
                    </a:lnTo>
                    <a:lnTo>
                      <a:pt x="81" y="664"/>
                    </a:lnTo>
                    <a:lnTo>
                      <a:pt x="74" y="657"/>
                    </a:lnTo>
                    <a:lnTo>
                      <a:pt x="68" y="650"/>
                    </a:lnTo>
                    <a:lnTo>
                      <a:pt x="54" y="650"/>
                    </a:lnTo>
                    <a:lnTo>
                      <a:pt x="54" y="657"/>
                    </a:lnTo>
                    <a:lnTo>
                      <a:pt x="47" y="664"/>
                    </a:lnTo>
                    <a:lnTo>
                      <a:pt x="47" y="657"/>
                    </a:lnTo>
                    <a:lnTo>
                      <a:pt x="40" y="657"/>
                    </a:lnTo>
                    <a:lnTo>
                      <a:pt x="47" y="637"/>
                    </a:lnTo>
                    <a:lnTo>
                      <a:pt x="47" y="630"/>
                    </a:lnTo>
                    <a:lnTo>
                      <a:pt x="54" y="616"/>
                    </a:lnTo>
                    <a:lnTo>
                      <a:pt x="61" y="603"/>
                    </a:lnTo>
                    <a:lnTo>
                      <a:pt x="54" y="596"/>
                    </a:lnTo>
                    <a:lnTo>
                      <a:pt x="61" y="596"/>
                    </a:lnTo>
                    <a:lnTo>
                      <a:pt x="61" y="589"/>
                    </a:lnTo>
                    <a:lnTo>
                      <a:pt x="61" y="596"/>
                    </a:lnTo>
                    <a:lnTo>
                      <a:pt x="68" y="603"/>
                    </a:lnTo>
                    <a:lnTo>
                      <a:pt x="68" y="610"/>
                    </a:lnTo>
                    <a:lnTo>
                      <a:pt x="74" y="616"/>
                    </a:lnTo>
                    <a:lnTo>
                      <a:pt x="81" y="623"/>
                    </a:lnTo>
                    <a:lnTo>
                      <a:pt x="81" y="630"/>
                    </a:lnTo>
                    <a:lnTo>
                      <a:pt x="88" y="637"/>
                    </a:lnTo>
                    <a:lnTo>
                      <a:pt x="88" y="630"/>
                    </a:lnTo>
                    <a:lnTo>
                      <a:pt x="88" y="623"/>
                    </a:lnTo>
                    <a:lnTo>
                      <a:pt x="88" y="616"/>
                    </a:lnTo>
                    <a:lnTo>
                      <a:pt x="88" y="610"/>
                    </a:lnTo>
                    <a:lnTo>
                      <a:pt x="88" y="603"/>
                    </a:lnTo>
                    <a:lnTo>
                      <a:pt x="95" y="589"/>
                    </a:lnTo>
                    <a:lnTo>
                      <a:pt x="88" y="589"/>
                    </a:lnTo>
                    <a:lnTo>
                      <a:pt x="88" y="583"/>
                    </a:lnTo>
                    <a:lnTo>
                      <a:pt x="88" y="576"/>
                    </a:lnTo>
                    <a:lnTo>
                      <a:pt x="81" y="576"/>
                    </a:lnTo>
                    <a:lnTo>
                      <a:pt x="88" y="569"/>
                    </a:lnTo>
                    <a:lnTo>
                      <a:pt x="81" y="569"/>
                    </a:lnTo>
                    <a:lnTo>
                      <a:pt x="81" y="562"/>
                    </a:lnTo>
                    <a:lnTo>
                      <a:pt x="74" y="562"/>
                    </a:lnTo>
                    <a:lnTo>
                      <a:pt x="81" y="555"/>
                    </a:lnTo>
                    <a:lnTo>
                      <a:pt x="88" y="555"/>
                    </a:lnTo>
                    <a:lnTo>
                      <a:pt x="88" y="562"/>
                    </a:lnTo>
                    <a:lnTo>
                      <a:pt x="95" y="562"/>
                    </a:lnTo>
                    <a:lnTo>
                      <a:pt x="101" y="562"/>
                    </a:lnTo>
                    <a:lnTo>
                      <a:pt x="108" y="562"/>
                    </a:lnTo>
                    <a:lnTo>
                      <a:pt x="108" y="569"/>
                    </a:lnTo>
                    <a:lnTo>
                      <a:pt x="115" y="576"/>
                    </a:lnTo>
                    <a:lnTo>
                      <a:pt x="122" y="576"/>
                    </a:lnTo>
                    <a:lnTo>
                      <a:pt x="128" y="576"/>
                    </a:lnTo>
                    <a:lnTo>
                      <a:pt x="135" y="569"/>
                    </a:lnTo>
                    <a:lnTo>
                      <a:pt x="142" y="569"/>
                    </a:lnTo>
                    <a:lnTo>
                      <a:pt x="142" y="562"/>
                    </a:lnTo>
                    <a:lnTo>
                      <a:pt x="149" y="562"/>
                    </a:lnTo>
                    <a:lnTo>
                      <a:pt x="149" y="555"/>
                    </a:lnTo>
                    <a:lnTo>
                      <a:pt x="156" y="549"/>
                    </a:lnTo>
                    <a:lnTo>
                      <a:pt x="156" y="542"/>
                    </a:lnTo>
                    <a:lnTo>
                      <a:pt x="156" y="535"/>
                    </a:lnTo>
                    <a:lnTo>
                      <a:pt x="162" y="535"/>
                    </a:lnTo>
                    <a:lnTo>
                      <a:pt x="169" y="522"/>
                    </a:lnTo>
                    <a:lnTo>
                      <a:pt x="169" y="528"/>
                    </a:lnTo>
                    <a:lnTo>
                      <a:pt x="169" y="522"/>
                    </a:lnTo>
                    <a:lnTo>
                      <a:pt x="176" y="515"/>
                    </a:lnTo>
                    <a:lnTo>
                      <a:pt x="183" y="515"/>
                    </a:lnTo>
                    <a:lnTo>
                      <a:pt x="183" y="508"/>
                    </a:lnTo>
                    <a:lnTo>
                      <a:pt x="196" y="501"/>
                    </a:lnTo>
                    <a:lnTo>
                      <a:pt x="203" y="508"/>
                    </a:lnTo>
                    <a:lnTo>
                      <a:pt x="203" y="501"/>
                    </a:lnTo>
                    <a:lnTo>
                      <a:pt x="210" y="501"/>
                    </a:lnTo>
                    <a:lnTo>
                      <a:pt x="203" y="495"/>
                    </a:lnTo>
                    <a:lnTo>
                      <a:pt x="203" y="501"/>
                    </a:lnTo>
                    <a:lnTo>
                      <a:pt x="203" y="495"/>
                    </a:lnTo>
                    <a:lnTo>
                      <a:pt x="210" y="495"/>
                    </a:lnTo>
                    <a:lnTo>
                      <a:pt x="210" y="488"/>
                    </a:lnTo>
                    <a:lnTo>
                      <a:pt x="217" y="495"/>
                    </a:lnTo>
                    <a:lnTo>
                      <a:pt x="230" y="474"/>
                    </a:lnTo>
                    <a:lnTo>
                      <a:pt x="237" y="474"/>
                    </a:lnTo>
                    <a:lnTo>
                      <a:pt x="244" y="467"/>
                    </a:lnTo>
                    <a:lnTo>
                      <a:pt x="237" y="467"/>
                    </a:lnTo>
                    <a:lnTo>
                      <a:pt x="237" y="474"/>
                    </a:lnTo>
                    <a:lnTo>
                      <a:pt x="237" y="467"/>
                    </a:lnTo>
                    <a:lnTo>
                      <a:pt x="237" y="474"/>
                    </a:lnTo>
                    <a:lnTo>
                      <a:pt x="230" y="474"/>
                    </a:lnTo>
                    <a:lnTo>
                      <a:pt x="223" y="474"/>
                    </a:lnTo>
                    <a:lnTo>
                      <a:pt x="217" y="474"/>
                    </a:lnTo>
                    <a:lnTo>
                      <a:pt x="210" y="474"/>
                    </a:lnTo>
                    <a:lnTo>
                      <a:pt x="217" y="467"/>
                    </a:lnTo>
                    <a:lnTo>
                      <a:pt x="210" y="461"/>
                    </a:lnTo>
                    <a:lnTo>
                      <a:pt x="210" y="454"/>
                    </a:lnTo>
                    <a:lnTo>
                      <a:pt x="203" y="461"/>
                    </a:lnTo>
                    <a:lnTo>
                      <a:pt x="196" y="461"/>
                    </a:lnTo>
                    <a:lnTo>
                      <a:pt x="196" y="467"/>
                    </a:lnTo>
                    <a:lnTo>
                      <a:pt x="189" y="474"/>
                    </a:lnTo>
                    <a:lnTo>
                      <a:pt x="183" y="474"/>
                    </a:lnTo>
                    <a:lnTo>
                      <a:pt x="169" y="481"/>
                    </a:lnTo>
                    <a:lnTo>
                      <a:pt x="162" y="481"/>
                    </a:lnTo>
                    <a:lnTo>
                      <a:pt x="156" y="495"/>
                    </a:lnTo>
                    <a:lnTo>
                      <a:pt x="149" y="495"/>
                    </a:lnTo>
                    <a:lnTo>
                      <a:pt x="149" y="501"/>
                    </a:lnTo>
                    <a:lnTo>
                      <a:pt x="142" y="501"/>
                    </a:lnTo>
                    <a:lnTo>
                      <a:pt x="135" y="508"/>
                    </a:lnTo>
                    <a:lnTo>
                      <a:pt x="128" y="501"/>
                    </a:lnTo>
                    <a:lnTo>
                      <a:pt x="122" y="495"/>
                    </a:lnTo>
                    <a:lnTo>
                      <a:pt x="115" y="495"/>
                    </a:lnTo>
                    <a:lnTo>
                      <a:pt x="108" y="495"/>
                    </a:lnTo>
                    <a:lnTo>
                      <a:pt x="101" y="488"/>
                    </a:lnTo>
                    <a:lnTo>
                      <a:pt x="101" y="495"/>
                    </a:lnTo>
                    <a:lnTo>
                      <a:pt x="95" y="495"/>
                    </a:lnTo>
                    <a:lnTo>
                      <a:pt x="95" y="501"/>
                    </a:lnTo>
                    <a:lnTo>
                      <a:pt x="88" y="508"/>
                    </a:lnTo>
                    <a:lnTo>
                      <a:pt x="88" y="501"/>
                    </a:lnTo>
                    <a:lnTo>
                      <a:pt x="81" y="508"/>
                    </a:lnTo>
                    <a:lnTo>
                      <a:pt x="74" y="508"/>
                    </a:lnTo>
                    <a:lnTo>
                      <a:pt x="81" y="501"/>
                    </a:lnTo>
                    <a:lnTo>
                      <a:pt x="74" y="501"/>
                    </a:lnTo>
                    <a:lnTo>
                      <a:pt x="74" y="495"/>
                    </a:lnTo>
                    <a:lnTo>
                      <a:pt x="68" y="495"/>
                    </a:lnTo>
                    <a:lnTo>
                      <a:pt x="68" y="488"/>
                    </a:lnTo>
                    <a:lnTo>
                      <a:pt x="61" y="474"/>
                    </a:lnTo>
                    <a:lnTo>
                      <a:pt x="54" y="474"/>
                    </a:lnTo>
                    <a:lnTo>
                      <a:pt x="47" y="474"/>
                    </a:lnTo>
                    <a:lnTo>
                      <a:pt x="47" y="467"/>
                    </a:lnTo>
                    <a:lnTo>
                      <a:pt x="47" y="461"/>
                    </a:lnTo>
                    <a:lnTo>
                      <a:pt x="54" y="461"/>
                    </a:lnTo>
                    <a:lnTo>
                      <a:pt x="54" y="454"/>
                    </a:lnTo>
                    <a:lnTo>
                      <a:pt x="47" y="454"/>
                    </a:lnTo>
                    <a:lnTo>
                      <a:pt x="54" y="454"/>
                    </a:lnTo>
                    <a:lnTo>
                      <a:pt x="54" y="447"/>
                    </a:lnTo>
                    <a:lnTo>
                      <a:pt x="54" y="434"/>
                    </a:lnTo>
                    <a:lnTo>
                      <a:pt x="47" y="427"/>
                    </a:lnTo>
                    <a:lnTo>
                      <a:pt x="47" y="420"/>
                    </a:lnTo>
                    <a:lnTo>
                      <a:pt x="40" y="420"/>
                    </a:lnTo>
                    <a:lnTo>
                      <a:pt x="34" y="420"/>
                    </a:lnTo>
                    <a:lnTo>
                      <a:pt x="27" y="413"/>
                    </a:lnTo>
                    <a:lnTo>
                      <a:pt x="20" y="413"/>
                    </a:lnTo>
                    <a:lnTo>
                      <a:pt x="20" y="420"/>
                    </a:lnTo>
                    <a:lnTo>
                      <a:pt x="13" y="427"/>
                    </a:lnTo>
                    <a:lnTo>
                      <a:pt x="7" y="427"/>
                    </a:lnTo>
                    <a:lnTo>
                      <a:pt x="7" y="420"/>
                    </a:lnTo>
                    <a:lnTo>
                      <a:pt x="7" y="427"/>
                    </a:lnTo>
                    <a:lnTo>
                      <a:pt x="0" y="413"/>
                    </a:lnTo>
                    <a:lnTo>
                      <a:pt x="7" y="406"/>
                    </a:lnTo>
                    <a:lnTo>
                      <a:pt x="7" y="400"/>
                    </a:lnTo>
                    <a:lnTo>
                      <a:pt x="0" y="400"/>
                    </a:lnTo>
                    <a:lnTo>
                      <a:pt x="7" y="393"/>
                    </a:lnTo>
                    <a:lnTo>
                      <a:pt x="13" y="393"/>
                    </a:lnTo>
                    <a:lnTo>
                      <a:pt x="20" y="400"/>
                    </a:lnTo>
                    <a:lnTo>
                      <a:pt x="20" y="393"/>
                    </a:lnTo>
                    <a:lnTo>
                      <a:pt x="20" y="400"/>
                    </a:lnTo>
                    <a:lnTo>
                      <a:pt x="27" y="400"/>
                    </a:lnTo>
                    <a:lnTo>
                      <a:pt x="40" y="393"/>
                    </a:lnTo>
                    <a:lnTo>
                      <a:pt x="40" y="386"/>
                    </a:lnTo>
                    <a:lnTo>
                      <a:pt x="47" y="393"/>
                    </a:lnTo>
                    <a:lnTo>
                      <a:pt x="47" y="386"/>
                    </a:lnTo>
                    <a:lnTo>
                      <a:pt x="54" y="386"/>
                    </a:lnTo>
                    <a:lnTo>
                      <a:pt x="47" y="379"/>
                    </a:lnTo>
                    <a:lnTo>
                      <a:pt x="47" y="386"/>
                    </a:lnTo>
                    <a:lnTo>
                      <a:pt x="47" y="379"/>
                    </a:lnTo>
                    <a:lnTo>
                      <a:pt x="54" y="373"/>
                    </a:lnTo>
                    <a:lnTo>
                      <a:pt x="54" y="379"/>
                    </a:lnTo>
                    <a:lnTo>
                      <a:pt x="61" y="373"/>
                    </a:lnTo>
                    <a:lnTo>
                      <a:pt x="61" y="379"/>
                    </a:lnTo>
                    <a:lnTo>
                      <a:pt x="68" y="373"/>
                    </a:lnTo>
                    <a:lnTo>
                      <a:pt x="68" y="379"/>
                    </a:lnTo>
                    <a:lnTo>
                      <a:pt x="74" y="386"/>
                    </a:lnTo>
                    <a:lnTo>
                      <a:pt x="68" y="393"/>
                    </a:lnTo>
                    <a:lnTo>
                      <a:pt x="74" y="400"/>
                    </a:lnTo>
                    <a:lnTo>
                      <a:pt x="68" y="406"/>
                    </a:lnTo>
                    <a:lnTo>
                      <a:pt x="74" y="406"/>
                    </a:lnTo>
                    <a:lnTo>
                      <a:pt x="68" y="406"/>
                    </a:lnTo>
                    <a:lnTo>
                      <a:pt x="61" y="413"/>
                    </a:lnTo>
                    <a:lnTo>
                      <a:pt x="61" y="420"/>
                    </a:lnTo>
                    <a:lnTo>
                      <a:pt x="54" y="420"/>
                    </a:lnTo>
                    <a:lnTo>
                      <a:pt x="61" y="434"/>
                    </a:lnTo>
                    <a:lnTo>
                      <a:pt x="68" y="434"/>
                    </a:lnTo>
                    <a:lnTo>
                      <a:pt x="74" y="427"/>
                    </a:lnTo>
                    <a:lnTo>
                      <a:pt x="74" y="420"/>
                    </a:lnTo>
                    <a:lnTo>
                      <a:pt x="74" y="427"/>
                    </a:lnTo>
                    <a:lnTo>
                      <a:pt x="81" y="427"/>
                    </a:lnTo>
                    <a:lnTo>
                      <a:pt x="74" y="420"/>
                    </a:lnTo>
                    <a:lnTo>
                      <a:pt x="81" y="420"/>
                    </a:lnTo>
                    <a:lnTo>
                      <a:pt x="81" y="427"/>
                    </a:lnTo>
                    <a:lnTo>
                      <a:pt x="88" y="427"/>
                    </a:lnTo>
                    <a:lnTo>
                      <a:pt x="88" y="420"/>
                    </a:lnTo>
                    <a:lnTo>
                      <a:pt x="88" y="427"/>
                    </a:lnTo>
                    <a:lnTo>
                      <a:pt x="95" y="420"/>
                    </a:lnTo>
                    <a:lnTo>
                      <a:pt x="95" y="427"/>
                    </a:lnTo>
                    <a:lnTo>
                      <a:pt x="101" y="434"/>
                    </a:lnTo>
                    <a:lnTo>
                      <a:pt x="101" y="427"/>
                    </a:lnTo>
                    <a:lnTo>
                      <a:pt x="101" y="420"/>
                    </a:lnTo>
                    <a:lnTo>
                      <a:pt x="101" y="413"/>
                    </a:lnTo>
                    <a:lnTo>
                      <a:pt x="95" y="413"/>
                    </a:lnTo>
                    <a:lnTo>
                      <a:pt x="95" y="406"/>
                    </a:lnTo>
                    <a:lnTo>
                      <a:pt x="95" y="400"/>
                    </a:lnTo>
                    <a:lnTo>
                      <a:pt x="95" y="393"/>
                    </a:lnTo>
                    <a:lnTo>
                      <a:pt x="101" y="393"/>
                    </a:lnTo>
                    <a:lnTo>
                      <a:pt x="95" y="386"/>
                    </a:lnTo>
                    <a:lnTo>
                      <a:pt x="101" y="379"/>
                    </a:lnTo>
                    <a:lnTo>
                      <a:pt x="101" y="386"/>
                    </a:lnTo>
                    <a:lnTo>
                      <a:pt x="108" y="386"/>
                    </a:lnTo>
                    <a:lnTo>
                      <a:pt x="115" y="386"/>
                    </a:lnTo>
                    <a:lnTo>
                      <a:pt x="115" y="379"/>
                    </a:lnTo>
                    <a:lnTo>
                      <a:pt x="122" y="379"/>
                    </a:lnTo>
                    <a:lnTo>
                      <a:pt x="115" y="379"/>
                    </a:lnTo>
                    <a:lnTo>
                      <a:pt x="108" y="379"/>
                    </a:lnTo>
                    <a:lnTo>
                      <a:pt x="108" y="373"/>
                    </a:lnTo>
                    <a:lnTo>
                      <a:pt x="108" y="366"/>
                    </a:lnTo>
                    <a:lnTo>
                      <a:pt x="101" y="373"/>
                    </a:lnTo>
                    <a:lnTo>
                      <a:pt x="101" y="366"/>
                    </a:lnTo>
                    <a:lnTo>
                      <a:pt x="108" y="366"/>
                    </a:lnTo>
                    <a:lnTo>
                      <a:pt x="108" y="359"/>
                    </a:lnTo>
                    <a:lnTo>
                      <a:pt x="108" y="352"/>
                    </a:lnTo>
                    <a:lnTo>
                      <a:pt x="115" y="352"/>
                    </a:lnTo>
                    <a:lnTo>
                      <a:pt x="108" y="352"/>
                    </a:lnTo>
                    <a:lnTo>
                      <a:pt x="115" y="345"/>
                    </a:lnTo>
                    <a:lnTo>
                      <a:pt x="108" y="345"/>
                    </a:lnTo>
                    <a:lnTo>
                      <a:pt x="101" y="352"/>
                    </a:lnTo>
                    <a:lnTo>
                      <a:pt x="101" y="359"/>
                    </a:lnTo>
                    <a:lnTo>
                      <a:pt x="101" y="352"/>
                    </a:lnTo>
                    <a:lnTo>
                      <a:pt x="101" y="339"/>
                    </a:lnTo>
                    <a:lnTo>
                      <a:pt x="101" y="332"/>
                    </a:lnTo>
                    <a:lnTo>
                      <a:pt x="101" y="325"/>
                    </a:lnTo>
                    <a:lnTo>
                      <a:pt x="95" y="318"/>
                    </a:lnTo>
                    <a:lnTo>
                      <a:pt x="95" y="312"/>
                    </a:lnTo>
                    <a:lnTo>
                      <a:pt x="95" y="305"/>
                    </a:lnTo>
                    <a:lnTo>
                      <a:pt x="101" y="305"/>
                    </a:lnTo>
                    <a:lnTo>
                      <a:pt x="108" y="312"/>
                    </a:lnTo>
                    <a:lnTo>
                      <a:pt x="101" y="318"/>
                    </a:lnTo>
                    <a:lnTo>
                      <a:pt x="108" y="318"/>
                    </a:lnTo>
                    <a:lnTo>
                      <a:pt x="108" y="312"/>
                    </a:lnTo>
                    <a:lnTo>
                      <a:pt x="108" y="305"/>
                    </a:lnTo>
                    <a:lnTo>
                      <a:pt x="101" y="312"/>
                    </a:lnTo>
                    <a:lnTo>
                      <a:pt x="101" y="305"/>
                    </a:lnTo>
                    <a:lnTo>
                      <a:pt x="101" y="298"/>
                    </a:lnTo>
                    <a:lnTo>
                      <a:pt x="101" y="291"/>
                    </a:lnTo>
                    <a:lnTo>
                      <a:pt x="108" y="291"/>
                    </a:lnTo>
                    <a:lnTo>
                      <a:pt x="108" y="285"/>
                    </a:lnTo>
                    <a:lnTo>
                      <a:pt x="108" y="291"/>
                    </a:lnTo>
                    <a:lnTo>
                      <a:pt x="122" y="291"/>
                    </a:lnTo>
                    <a:lnTo>
                      <a:pt x="128" y="285"/>
                    </a:lnTo>
                    <a:lnTo>
                      <a:pt x="135" y="291"/>
                    </a:lnTo>
                    <a:lnTo>
                      <a:pt x="128" y="285"/>
                    </a:lnTo>
                    <a:lnTo>
                      <a:pt x="135" y="278"/>
                    </a:lnTo>
                    <a:lnTo>
                      <a:pt x="135" y="285"/>
                    </a:lnTo>
                    <a:lnTo>
                      <a:pt x="135" y="278"/>
                    </a:lnTo>
                    <a:lnTo>
                      <a:pt x="142" y="278"/>
                    </a:lnTo>
                    <a:lnTo>
                      <a:pt x="142" y="271"/>
                    </a:lnTo>
                    <a:lnTo>
                      <a:pt x="142" y="264"/>
                    </a:lnTo>
                    <a:lnTo>
                      <a:pt x="142" y="271"/>
                    </a:lnTo>
                    <a:lnTo>
                      <a:pt x="149" y="271"/>
                    </a:lnTo>
                    <a:lnTo>
                      <a:pt x="156" y="271"/>
                    </a:lnTo>
                    <a:lnTo>
                      <a:pt x="156" y="264"/>
                    </a:lnTo>
                    <a:lnTo>
                      <a:pt x="156" y="271"/>
                    </a:lnTo>
                    <a:lnTo>
                      <a:pt x="156" y="264"/>
                    </a:lnTo>
                    <a:lnTo>
                      <a:pt x="156" y="258"/>
                    </a:lnTo>
                    <a:lnTo>
                      <a:pt x="149" y="251"/>
                    </a:lnTo>
                    <a:lnTo>
                      <a:pt x="156" y="244"/>
                    </a:lnTo>
                    <a:lnTo>
                      <a:pt x="156" y="237"/>
                    </a:lnTo>
                    <a:lnTo>
                      <a:pt x="162" y="237"/>
                    </a:lnTo>
                    <a:lnTo>
                      <a:pt x="162" y="230"/>
                    </a:lnTo>
                    <a:lnTo>
                      <a:pt x="169" y="224"/>
                    </a:lnTo>
                    <a:lnTo>
                      <a:pt x="169" y="217"/>
                    </a:lnTo>
                    <a:lnTo>
                      <a:pt x="176" y="217"/>
                    </a:lnTo>
                    <a:lnTo>
                      <a:pt x="183" y="210"/>
                    </a:lnTo>
                    <a:lnTo>
                      <a:pt x="189" y="197"/>
                    </a:lnTo>
                    <a:lnTo>
                      <a:pt x="196" y="190"/>
                    </a:lnTo>
                    <a:lnTo>
                      <a:pt x="203" y="176"/>
                    </a:lnTo>
                    <a:lnTo>
                      <a:pt x="196" y="176"/>
                    </a:lnTo>
                    <a:lnTo>
                      <a:pt x="196" y="170"/>
                    </a:lnTo>
                    <a:lnTo>
                      <a:pt x="203" y="170"/>
                    </a:lnTo>
                    <a:lnTo>
                      <a:pt x="203" y="163"/>
                    </a:lnTo>
                    <a:lnTo>
                      <a:pt x="203" y="156"/>
                    </a:lnTo>
                    <a:lnTo>
                      <a:pt x="210" y="149"/>
                    </a:lnTo>
                    <a:lnTo>
                      <a:pt x="217" y="149"/>
                    </a:lnTo>
                    <a:lnTo>
                      <a:pt x="244" y="142"/>
                    </a:lnTo>
                    <a:lnTo>
                      <a:pt x="244" y="136"/>
                    </a:lnTo>
                    <a:lnTo>
                      <a:pt x="250" y="136"/>
                    </a:lnTo>
                    <a:lnTo>
                      <a:pt x="264" y="136"/>
                    </a:lnTo>
                    <a:lnTo>
                      <a:pt x="264" y="129"/>
                    </a:lnTo>
                    <a:lnTo>
                      <a:pt x="271" y="129"/>
                    </a:lnTo>
                    <a:lnTo>
                      <a:pt x="271" y="136"/>
                    </a:lnTo>
                    <a:lnTo>
                      <a:pt x="284" y="136"/>
                    </a:lnTo>
                    <a:lnTo>
                      <a:pt x="284" y="142"/>
                    </a:lnTo>
                    <a:lnTo>
                      <a:pt x="291" y="142"/>
                    </a:lnTo>
                    <a:lnTo>
                      <a:pt x="298" y="142"/>
                    </a:lnTo>
                    <a:lnTo>
                      <a:pt x="305" y="142"/>
                    </a:lnTo>
                    <a:lnTo>
                      <a:pt x="305" y="136"/>
                    </a:lnTo>
                    <a:lnTo>
                      <a:pt x="311" y="115"/>
                    </a:lnTo>
                    <a:lnTo>
                      <a:pt x="318" y="115"/>
                    </a:lnTo>
                    <a:lnTo>
                      <a:pt x="325" y="115"/>
                    </a:lnTo>
                    <a:lnTo>
                      <a:pt x="332" y="115"/>
                    </a:lnTo>
                    <a:lnTo>
                      <a:pt x="338" y="109"/>
                    </a:lnTo>
                    <a:lnTo>
                      <a:pt x="345" y="109"/>
                    </a:lnTo>
                    <a:lnTo>
                      <a:pt x="345" y="102"/>
                    </a:lnTo>
                    <a:lnTo>
                      <a:pt x="345" y="95"/>
                    </a:lnTo>
                    <a:lnTo>
                      <a:pt x="352" y="95"/>
                    </a:lnTo>
                    <a:lnTo>
                      <a:pt x="359" y="102"/>
                    </a:lnTo>
                    <a:lnTo>
                      <a:pt x="359" y="109"/>
                    </a:lnTo>
                    <a:lnTo>
                      <a:pt x="366" y="109"/>
                    </a:lnTo>
                    <a:lnTo>
                      <a:pt x="366" y="102"/>
                    </a:lnTo>
                    <a:lnTo>
                      <a:pt x="372" y="102"/>
                    </a:lnTo>
                    <a:lnTo>
                      <a:pt x="372" y="109"/>
                    </a:lnTo>
                    <a:lnTo>
                      <a:pt x="379" y="109"/>
                    </a:lnTo>
                    <a:lnTo>
                      <a:pt x="386" y="102"/>
                    </a:lnTo>
                    <a:lnTo>
                      <a:pt x="399" y="102"/>
                    </a:lnTo>
                    <a:lnTo>
                      <a:pt x="406" y="109"/>
                    </a:lnTo>
                    <a:lnTo>
                      <a:pt x="420" y="122"/>
                    </a:lnTo>
                    <a:lnTo>
                      <a:pt x="426" y="115"/>
                    </a:lnTo>
                    <a:lnTo>
                      <a:pt x="433" y="115"/>
                    </a:lnTo>
                    <a:lnTo>
                      <a:pt x="440" y="115"/>
                    </a:lnTo>
                    <a:lnTo>
                      <a:pt x="447" y="122"/>
                    </a:lnTo>
                    <a:lnTo>
                      <a:pt x="454" y="115"/>
                    </a:lnTo>
                    <a:lnTo>
                      <a:pt x="460" y="109"/>
                    </a:lnTo>
                    <a:lnTo>
                      <a:pt x="467" y="109"/>
                    </a:lnTo>
                    <a:lnTo>
                      <a:pt x="474" y="109"/>
                    </a:lnTo>
                    <a:lnTo>
                      <a:pt x="467" y="102"/>
                    </a:lnTo>
                    <a:lnTo>
                      <a:pt x="467" y="95"/>
                    </a:lnTo>
                    <a:lnTo>
                      <a:pt x="474" y="95"/>
                    </a:lnTo>
                    <a:lnTo>
                      <a:pt x="474" y="88"/>
                    </a:lnTo>
                    <a:lnTo>
                      <a:pt x="481" y="82"/>
                    </a:lnTo>
                    <a:lnTo>
                      <a:pt x="487" y="88"/>
                    </a:lnTo>
                    <a:lnTo>
                      <a:pt x="487" y="82"/>
                    </a:lnTo>
                    <a:lnTo>
                      <a:pt x="487" y="75"/>
                    </a:lnTo>
                    <a:lnTo>
                      <a:pt x="494" y="75"/>
                    </a:lnTo>
                    <a:lnTo>
                      <a:pt x="501" y="82"/>
                    </a:lnTo>
                    <a:lnTo>
                      <a:pt x="508" y="75"/>
                    </a:lnTo>
                    <a:lnTo>
                      <a:pt x="515" y="82"/>
                    </a:lnTo>
                    <a:lnTo>
                      <a:pt x="521" y="88"/>
                    </a:lnTo>
                    <a:lnTo>
                      <a:pt x="521" y="82"/>
                    </a:lnTo>
                    <a:lnTo>
                      <a:pt x="521" y="75"/>
                    </a:lnTo>
                    <a:lnTo>
                      <a:pt x="535" y="68"/>
                    </a:lnTo>
                    <a:lnTo>
                      <a:pt x="542" y="68"/>
                    </a:lnTo>
                    <a:lnTo>
                      <a:pt x="535" y="61"/>
                    </a:lnTo>
                    <a:lnTo>
                      <a:pt x="542" y="61"/>
                    </a:lnTo>
                    <a:lnTo>
                      <a:pt x="542" y="48"/>
                    </a:lnTo>
                    <a:lnTo>
                      <a:pt x="542" y="41"/>
                    </a:lnTo>
                    <a:lnTo>
                      <a:pt x="542" y="34"/>
                    </a:lnTo>
                    <a:lnTo>
                      <a:pt x="542" y="27"/>
                    </a:lnTo>
                    <a:lnTo>
                      <a:pt x="535" y="27"/>
                    </a:lnTo>
                    <a:lnTo>
                      <a:pt x="528" y="27"/>
                    </a:lnTo>
                    <a:lnTo>
                      <a:pt x="528" y="21"/>
                    </a:lnTo>
                    <a:lnTo>
                      <a:pt x="535" y="14"/>
                    </a:lnTo>
                    <a:lnTo>
                      <a:pt x="542" y="21"/>
                    </a:lnTo>
                    <a:lnTo>
                      <a:pt x="542" y="14"/>
                    </a:lnTo>
                    <a:lnTo>
                      <a:pt x="548" y="27"/>
                    </a:lnTo>
                    <a:lnTo>
                      <a:pt x="548" y="21"/>
                    </a:lnTo>
                    <a:lnTo>
                      <a:pt x="555" y="14"/>
                    </a:lnTo>
                    <a:lnTo>
                      <a:pt x="562" y="21"/>
                    </a:lnTo>
                    <a:lnTo>
                      <a:pt x="555" y="27"/>
                    </a:lnTo>
                    <a:lnTo>
                      <a:pt x="562" y="27"/>
                    </a:lnTo>
                    <a:lnTo>
                      <a:pt x="569" y="27"/>
                    </a:lnTo>
                    <a:lnTo>
                      <a:pt x="576" y="34"/>
                    </a:lnTo>
                    <a:lnTo>
                      <a:pt x="569" y="34"/>
                    </a:lnTo>
                    <a:lnTo>
                      <a:pt x="569" y="41"/>
                    </a:lnTo>
                    <a:lnTo>
                      <a:pt x="576" y="48"/>
                    </a:lnTo>
                    <a:lnTo>
                      <a:pt x="582" y="54"/>
                    </a:lnTo>
                    <a:lnTo>
                      <a:pt x="589" y="48"/>
                    </a:lnTo>
                    <a:lnTo>
                      <a:pt x="589" y="41"/>
                    </a:lnTo>
                    <a:lnTo>
                      <a:pt x="596" y="34"/>
                    </a:lnTo>
                    <a:lnTo>
                      <a:pt x="603" y="27"/>
                    </a:lnTo>
                    <a:lnTo>
                      <a:pt x="609" y="27"/>
                    </a:lnTo>
                    <a:lnTo>
                      <a:pt x="616" y="27"/>
                    </a:lnTo>
                    <a:lnTo>
                      <a:pt x="609" y="34"/>
                    </a:lnTo>
                    <a:lnTo>
                      <a:pt x="616" y="34"/>
                    </a:lnTo>
                    <a:lnTo>
                      <a:pt x="623" y="27"/>
                    </a:lnTo>
                    <a:lnTo>
                      <a:pt x="623" y="34"/>
                    </a:lnTo>
                    <a:lnTo>
                      <a:pt x="630" y="41"/>
                    </a:lnTo>
                    <a:lnTo>
                      <a:pt x="643" y="41"/>
                    </a:lnTo>
                    <a:lnTo>
                      <a:pt x="650" y="34"/>
                    </a:lnTo>
                    <a:lnTo>
                      <a:pt x="643" y="27"/>
                    </a:lnTo>
                    <a:lnTo>
                      <a:pt x="636" y="21"/>
                    </a:lnTo>
                    <a:lnTo>
                      <a:pt x="643" y="14"/>
                    </a:lnTo>
                    <a:lnTo>
                      <a:pt x="643" y="21"/>
                    </a:lnTo>
                    <a:lnTo>
                      <a:pt x="650" y="21"/>
                    </a:lnTo>
                    <a:lnTo>
                      <a:pt x="657" y="14"/>
                    </a:lnTo>
                    <a:lnTo>
                      <a:pt x="670" y="0"/>
                    </a:lnTo>
                    <a:lnTo>
                      <a:pt x="670" y="7"/>
                    </a:lnTo>
                    <a:lnTo>
                      <a:pt x="677" y="7"/>
                    </a:lnTo>
                    <a:lnTo>
                      <a:pt x="684" y="7"/>
                    </a:lnTo>
                    <a:lnTo>
                      <a:pt x="684" y="14"/>
                    </a:lnTo>
                    <a:lnTo>
                      <a:pt x="691" y="14"/>
                    </a:lnTo>
                    <a:lnTo>
                      <a:pt x="691" y="21"/>
                    </a:lnTo>
                    <a:lnTo>
                      <a:pt x="697" y="21"/>
                    </a:lnTo>
                    <a:lnTo>
                      <a:pt x="704" y="21"/>
                    </a:lnTo>
                    <a:lnTo>
                      <a:pt x="718" y="14"/>
                    </a:lnTo>
                    <a:lnTo>
                      <a:pt x="718" y="21"/>
                    </a:lnTo>
                    <a:lnTo>
                      <a:pt x="725" y="27"/>
                    </a:lnTo>
                    <a:lnTo>
                      <a:pt x="725" y="21"/>
                    </a:lnTo>
                    <a:lnTo>
                      <a:pt x="731" y="21"/>
                    </a:lnTo>
                    <a:lnTo>
                      <a:pt x="738" y="21"/>
                    </a:lnTo>
                    <a:lnTo>
                      <a:pt x="745" y="14"/>
                    </a:lnTo>
                    <a:lnTo>
                      <a:pt x="752" y="14"/>
                    </a:lnTo>
                    <a:lnTo>
                      <a:pt x="758" y="14"/>
                    </a:lnTo>
                    <a:lnTo>
                      <a:pt x="765" y="27"/>
                    </a:lnTo>
                    <a:lnTo>
                      <a:pt x="772" y="27"/>
                    </a:lnTo>
                    <a:lnTo>
                      <a:pt x="765" y="27"/>
                    </a:lnTo>
                    <a:lnTo>
                      <a:pt x="765" y="34"/>
                    </a:lnTo>
                    <a:lnTo>
                      <a:pt x="772" y="34"/>
                    </a:lnTo>
                    <a:lnTo>
                      <a:pt x="772" y="41"/>
                    </a:lnTo>
                    <a:lnTo>
                      <a:pt x="779" y="41"/>
                    </a:lnTo>
                    <a:lnTo>
                      <a:pt x="785" y="34"/>
                    </a:lnTo>
                    <a:lnTo>
                      <a:pt x="792" y="34"/>
                    </a:lnTo>
                    <a:lnTo>
                      <a:pt x="799" y="27"/>
                    </a:lnTo>
                    <a:lnTo>
                      <a:pt x="806" y="27"/>
                    </a:lnTo>
                    <a:lnTo>
                      <a:pt x="813" y="21"/>
                    </a:lnTo>
                    <a:lnTo>
                      <a:pt x="819" y="27"/>
                    </a:lnTo>
                    <a:lnTo>
                      <a:pt x="826" y="27"/>
                    </a:lnTo>
                    <a:lnTo>
                      <a:pt x="833" y="34"/>
                    </a:lnTo>
                    <a:lnTo>
                      <a:pt x="840" y="27"/>
                    </a:lnTo>
                    <a:lnTo>
                      <a:pt x="846" y="27"/>
                    </a:lnTo>
                    <a:lnTo>
                      <a:pt x="853" y="34"/>
                    </a:lnTo>
                    <a:lnTo>
                      <a:pt x="860" y="34"/>
                    </a:lnTo>
                    <a:lnTo>
                      <a:pt x="846" y="48"/>
                    </a:lnTo>
                    <a:lnTo>
                      <a:pt x="840" y="61"/>
                    </a:lnTo>
                    <a:lnTo>
                      <a:pt x="833" y="68"/>
                    </a:lnTo>
                    <a:lnTo>
                      <a:pt x="833" y="95"/>
                    </a:lnTo>
                    <a:lnTo>
                      <a:pt x="833" y="102"/>
                    </a:lnTo>
                    <a:lnTo>
                      <a:pt x="846" y="115"/>
                    </a:lnTo>
                    <a:lnTo>
                      <a:pt x="853" y="136"/>
                    </a:lnTo>
                    <a:lnTo>
                      <a:pt x="860" y="136"/>
                    </a:lnTo>
                    <a:lnTo>
                      <a:pt x="860" y="142"/>
                    </a:lnTo>
                    <a:lnTo>
                      <a:pt x="867" y="149"/>
                    </a:lnTo>
                    <a:lnTo>
                      <a:pt x="880" y="156"/>
                    </a:lnTo>
                    <a:lnTo>
                      <a:pt x="894" y="163"/>
                    </a:lnTo>
                    <a:lnTo>
                      <a:pt x="921" y="176"/>
                    </a:lnTo>
                    <a:lnTo>
                      <a:pt x="928" y="176"/>
                    </a:lnTo>
                    <a:lnTo>
                      <a:pt x="921" y="183"/>
                    </a:lnTo>
                    <a:lnTo>
                      <a:pt x="928" y="197"/>
                    </a:lnTo>
                    <a:lnTo>
                      <a:pt x="921" y="203"/>
                    </a:lnTo>
                    <a:lnTo>
                      <a:pt x="914" y="203"/>
                    </a:lnTo>
                    <a:lnTo>
                      <a:pt x="914" y="210"/>
                    </a:lnTo>
                    <a:lnTo>
                      <a:pt x="907" y="217"/>
                    </a:lnTo>
                    <a:lnTo>
                      <a:pt x="901" y="224"/>
                    </a:lnTo>
                    <a:lnTo>
                      <a:pt x="901" y="230"/>
                    </a:lnTo>
                    <a:lnTo>
                      <a:pt x="901" y="244"/>
                    </a:lnTo>
                    <a:lnTo>
                      <a:pt x="894" y="271"/>
                    </a:lnTo>
                    <a:lnTo>
                      <a:pt x="894" y="278"/>
                    </a:lnTo>
                    <a:lnTo>
                      <a:pt x="894" y="291"/>
                    </a:lnTo>
                    <a:lnTo>
                      <a:pt x="887" y="291"/>
                    </a:lnTo>
                    <a:lnTo>
                      <a:pt x="887" y="298"/>
                    </a:lnTo>
                    <a:lnTo>
                      <a:pt x="880" y="305"/>
                    </a:lnTo>
                    <a:lnTo>
                      <a:pt x="880" y="312"/>
                    </a:lnTo>
                    <a:lnTo>
                      <a:pt x="880" y="318"/>
                    </a:lnTo>
                    <a:lnTo>
                      <a:pt x="874" y="332"/>
                    </a:lnTo>
                    <a:lnTo>
                      <a:pt x="860" y="339"/>
                    </a:lnTo>
                    <a:lnTo>
                      <a:pt x="846" y="339"/>
                    </a:lnTo>
                    <a:lnTo>
                      <a:pt x="846" y="346"/>
                    </a:lnTo>
                    <a:lnTo>
                      <a:pt x="833" y="346"/>
                    </a:lnTo>
                    <a:lnTo>
                      <a:pt x="826" y="346"/>
                    </a:lnTo>
                    <a:lnTo>
                      <a:pt x="813" y="339"/>
                    </a:lnTo>
                    <a:lnTo>
                      <a:pt x="806" y="339"/>
                    </a:lnTo>
                    <a:lnTo>
                      <a:pt x="799" y="346"/>
                    </a:lnTo>
                    <a:lnTo>
                      <a:pt x="799" y="352"/>
                    </a:lnTo>
                    <a:lnTo>
                      <a:pt x="792" y="359"/>
                    </a:lnTo>
                    <a:lnTo>
                      <a:pt x="792" y="373"/>
                    </a:lnTo>
                    <a:lnTo>
                      <a:pt x="785" y="373"/>
                    </a:lnTo>
                    <a:lnTo>
                      <a:pt x="779" y="373"/>
                    </a:lnTo>
                    <a:lnTo>
                      <a:pt x="772" y="366"/>
                    </a:lnTo>
                    <a:lnTo>
                      <a:pt x="765" y="359"/>
                    </a:lnTo>
                    <a:lnTo>
                      <a:pt x="758" y="359"/>
                    </a:lnTo>
                    <a:lnTo>
                      <a:pt x="752" y="366"/>
                    </a:lnTo>
                    <a:lnTo>
                      <a:pt x="745" y="359"/>
                    </a:lnTo>
                    <a:lnTo>
                      <a:pt x="738" y="359"/>
                    </a:lnTo>
                    <a:lnTo>
                      <a:pt x="725" y="352"/>
                    </a:lnTo>
                    <a:lnTo>
                      <a:pt x="718" y="359"/>
                    </a:lnTo>
                    <a:lnTo>
                      <a:pt x="704" y="352"/>
                    </a:lnTo>
                    <a:lnTo>
                      <a:pt x="691" y="352"/>
                    </a:lnTo>
                    <a:lnTo>
                      <a:pt x="684" y="352"/>
                    </a:lnTo>
                    <a:lnTo>
                      <a:pt x="677" y="359"/>
                    </a:lnTo>
                    <a:lnTo>
                      <a:pt x="664" y="346"/>
                    </a:lnTo>
                    <a:lnTo>
                      <a:pt x="664" y="339"/>
                    </a:lnTo>
                    <a:lnTo>
                      <a:pt x="657" y="332"/>
                    </a:lnTo>
                    <a:lnTo>
                      <a:pt x="650" y="339"/>
                    </a:lnTo>
                    <a:lnTo>
                      <a:pt x="643" y="339"/>
                    </a:lnTo>
                    <a:lnTo>
                      <a:pt x="643" y="346"/>
                    </a:lnTo>
                    <a:lnTo>
                      <a:pt x="630" y="352"/>
                    </a:lnTo>
                    <a:lnTo>
                      <a:pt x="616" y="373"/>
                    </a:lnTo>
                    <a:lnTo>
                      <a:pt x="609" y="366"/>
                    </a:lnTo>
                    <a:lnTo>
                      <a:pt x="603" y="366"/>
                    </a:lnTo>
                    <a:lnTo>
                      <a:pt x="596" y="366"/>
                    </a:lnTo>
                    <a:lnTo>
                      <a:pt x="589" y="373"/>
                    </a:lnTo>
                    <a:lnTo>
                      <a:pt x="576" y="379"/>
                    </a:lnTo>
                    <a:lnTo>
                      <a:pt x="576" y="386"/>
                    </a:lnTo>
                    <a:lnTo>
                      <a:pt x="569" y="386"/>
                    </a:lnTo>
                    <a:lnTo>
                      <a:pt x="569" y="393"/>
                    </a:lnTo>
                    <a:lnTo>
                      <a:pt x="569" y="400"/>
                    </a:lnTo>
                    <a:lnTo>
                      <a:pt x="555" y="400"/>
                    </a:lnTo>
                    <a:lnTo>
                      <a:pt x="555" y="407"/>
                    </a:lnTo>
                    <a:lnTo>
                      <a:pt x="548" y="413"/>
                    </a:lnTo>
                    <a:lnTo>
                      <a:pt x="542" y="420"/>
                    </a:lnTo>
                    <a:lnTo>
                      <a:pt x="535" y="413"/>
                    </a:lnTo>
                    <a:lnTo>
                      <a:pt x="521" y="413"/>
                    </a:lnTo>
                    <a:lnTo>
                      <a:pt x="515" y="413"/>
                    </a:lnTo>
                    <a:lnTo>
                      <a:pt x="508" y="413"/>
                    </a:lnTo>
                    <a:lnTo>
                      <a:pt x="508" y="420"/>
                    </a:lnTo>
                    <a:lnTo>
                      <a:pt x="501" y="427"/>
                    </a:lnTo>
                    <a:lnTo>
                      <a:pt x="487" y="420"/>
                    </a:lnTo>
                    <a:lnTo>
                      <a:pt x="501" y="440"/>
                    </a:lnTo>
                    <a:lnTo>
                      <a:pt x="508" y="440"/>
                    </a:lnTo>
                    <a:lnTo>
                      <a:pt x="508" y="454"/>
                    </a:lnTo>
                    <a:lnTo>
                      <a:pt x="508" y="461"/>
                    </a:lnTo>
                    <a:lnTo>
                      <a:pt x="508" y="474"/>
                    </a:lnTo>
                    <a:lnTo>
                      <a:pt x="508" y="481"/>
                    </a:lnTo>
                    <a:lnTo>
                      <a:pt x="515" y="495"/>
                    </a:lnTo>
                    <a:lnTo>
                      <a:pt x="521" y="542"/>
                    </a:lnTo>
                    <a:lnTo>
                      <a:pt x="521" y="549"/>
                    </a:lnTo>
                    <a:lnTo>
                      <a:pt x="515" y="556"/>
                    </a:lnTo>
                    <a:lnTo>
                      <a:pt x="521" y="569"/>
                    </a:lnTo>
                    <a:lnTo>
                      <a:pt x="515" y="576"/>
                    </a:lnTo>
                    <a:lnTo>
                      <a:pt x="515" y="583"/>
                    </a:lnTo>
                    <a:lnTo>
                      <a:pt x="521" y="583"/>
                    </a:lnTo>
                    <a:lnTo>
                      <a:pt x="528" y="589"/>
                    </a:lnTo>
                    <a:lnTo>
                      <a:pt x="528" y="596"/>
                    </a:lnTo>
                    <a:lnTo>
                      <a:pt x="542" y="603"/>
                    </a:lnTo>
                    <a:lnTo>
                      <a:pt x="542" y="610"/>
                    </a:lnTo>
                    <a:lnTo>
                      <a:pt x="542" y="616"/>
                    </a:lnTo>
                    <a:lnTo>
                      <a:pt x="548" y="616"/>
                    </a:lnTo>
                    <a:lnTo>
                      <a:pt x="555" y="616"/>
                    </a:lnTo>
                    <a:lnTo>
                      <a:pt x="562" y="616"/>
                    </a:lnTo>
                    <a:lnTo>
                      <a:pt x="562" y="630"/>
                    </a:lnTo>
                    <a:lnTo>
                      <a:pt x="555" y="637"/>
                    </a:lnTo>
                    <a:lnTo>
                      <a:pt x="555" y="650"/>
                    </a:lnTo>
                    <a:lnTo>
                      <a:pt x="548" y="657"/>
                    </a:lnTo>
                    <a:lnTo>
                      <a:pt x="555" y="671"/>
                    </a:lnTo>
                    <a:lnTo>
                      <a:pt x="555" y="677"/>
                    </a:lnTo>
                    <a:lnTo>
                      <a:pt x="555" y="691"/>
                    </a:lnTo>
                    <a:lnTo>
                      <a:pt x="562" y="691"/>
                    </a:lnTo>
                    <a:lnTo>
                      <a:pt x="569" y="698"/>
                    </a:lnTo>
                    <a:lnTo>
                      <a:pt x="576" y="698"/>
                    </a:lnTo>
                    <a:lnTo>
                      <a:pt x="576" y="704"/>
                    </a:lnTo>
                    <a:lnTo>
                      <a:pt x="582" y="711"/>
                    </a:lnTo>
                    <a:lnTo>
                      <a:pt x="589" y="711"/>
                    </a:lnTo>
                    <a:lnTo>
                      <a:pt x="603" y="711"/>
                    </a:lnTo>
                    <a:lnTo>
                      <a:pt x="609" y="704"/>
                    </a:lnTo>
                    <a:lnTo>
                      <a:pt x="623" y="704"/>
                    </a:lnTo>
                    <a:lnTo>
                      <a:pt x="636" y="704"/>
                    </a:lnTo>
                    <a:lnTo>
                      <a:pt x="643" y="704"/>
                    </a:lnTo>
                    <a:lnTo>
                      <a:pt x="636" y="711"/>
                    </a:lnTo>
                    <a:lnTo>
                      <a:pt x="636" y="718"/>
                    </a:lnTo>
                    <a:lnTo>
                      <a:pt x="643" y="725"/>
                    </a:lnTo>
                    <a:lnTo>
                      <a:pt x="636" y="731"/>
                    </a:lnTo>
                    <a:lnTo>
                      <a:pt x="630" y="731"/>
                    </a:lnTo>
                    <a:lnTo>
                      <a:pt x="623" y="738"/>
                    </a:lnTo>
                    <a:lnTo>
                      <a:pt x="616" y="738"/>
                    </a:lnTo>
                    <a:lnTo>
                      <a:pt x="616" y="745"/>
                    </a:lnTo>
                    <a:lnTo>
                      <a:pt x="623" y="745"/>
                    </a:lnTo>
                    <a:lnTo>
                      <a:pt x="630" y="752"/>
                    </a:lnTo>
                    <a:lnTo>
                      <a:pt x="630" y="759"/>
                    </a:lnTo>
                    <a:lnTo>
                      <a:pt x="630" y="772"/>
                    </a:lnTo>
                    <a:lnTo>
                      <a:pt x="636" y="779"/>
                    </a:lnTo>
                    <a:lnTo>
                      <a:pt x="636" y="786"/>
                    </a:lnTo>
                    <a:lnTo>
                      <a:pt x="630" y="786"/>
                    </a:lnTo>
                    <a:lnTo>
                      <a:pt x="623" y="792"/>
                    </a:lnTo>
                    <a:lnTo>
                      <a:pt x="623" y="799"/>
                    </a:lnTo>
                    <a:lnTo>
                      <a:pt x="603" y="806"/>
                    </a:lnTo>
                    <a:lnTo>
                      <a:pt x="603" y="813"/>
                    </a:lnTo>
                    <a:lnTo>
                      <a:pt x="596" y="819"/>
                    </a:lnTo>
                    <a:lnTo>
                      <a:pt x="589" y="826"/>
                    </a:lnTo>
                    <a:lnTo>
                      <a:pt x="582" y="826"/>
                    </a:lnTo>
                    <a:lnTo>
                      <a:pt x="576" y="826"/>
                    </a:lnTo>
                    <a:lnTo>
                      <a:pt x="569" y="819"/>
                    </a:lnTo>
                    <a:lnTo>
                      <a:pt x="555" y="826"/>
                    </a:lnTo>
                    <a:lnTo>
                      <a:pt x="555" y="833"/>
                    </a:lnTo>
                    <a:lnTo>
                      <a:pt x="555" y="840"/>
                    </a:lnTo>
                    <a:lnTo>
                      <a:pt x="548" y="840"/>
                    </a:lnTo>
                    <a:lnTo>
                      <a:pt x="542" y="840"/>
                    </a:lnTo>
                    <a:lnTo>
                      <a:pt x="528" y="847"/>
                    </a:lnTo>
                    <a:lnTo>
                      <a:pt x="521" y="847"/>
                    </a:lnTo>
                    <a:lnTo>
                      <a:pt x="521" y="853"/>
                    </a:lnTo>
                    <a:lnTo>
                      <a:pt x="515" y="853"/>
                    </a:lnTo>
                    <a:lnTo>
                      <a:pt x="501" y="860"/>
                    </a:lnTo>
                    <a:lnTo>
                      <a:pt x="501" y="853"/>
                    </a:lnTo>
                    <a:lnTo>
                      <a:pt x="494" y="860"/>
                    </a:lnTo>
                    <a:lnTo>
                      <a:pt x="494" y="874"/>
                    </a:lnTo>
                    <a:lnTo>
                      <a:pt x="487" y="880"/>
                    </a:lnTo>
                    <a:lnTo>
                      <a:pt x="481" y="874"/>
                    </a:lnTo>
                    <a:lnTo>
                      <a:pt x="467" y="874"/>
                    </a:lnTo>
                    <a:lnTo>
                      <a:pt x="454" y="874"/>
                    </a:lnTo>
                    <a:lnTo>
                      <a:pt x="447" y="887"/>
                    </a:lnTo>
                    <a:lnTo>
                      <a:pt x="440" y="887"/>
                    </a:lnTo>
                    <a:lnTo>
                      <a:pt x="433" y="880"/>
                    </a:lnTo>
                    <a:lnTo>
                      <a:pt x="427" y="880"/>
                    </a:lnTo>
                    <a:lnTo>
                      <a:pt x="413" y="887"/>
                    </a:lnTo>
                    <a:lnTo>
                      <a:pt x="406" y="887"/>
                    </a:lnTo>
                    <a:lnTo>
                      <a:pt x="393" y="874"/>
                    </a:lnTo>
                    <a:lnTo>
                      <a:pt x="386" y="874"/>
                    </a:lnTo>
                    <a:lnTo>
                      <a:pt x="366" y="874"/>
                    </a:lnTo>
                    <a:lnTo>
                      <a:pt x="359" y="874"/>
                    </a:lnTo>
                    <a:lnTo>
                      <a:pt x="345" y="874"/>
                    </a:lnTo>
                    <a:lnTo>
                      <a:pt x="318" y="874"/>
                    </a:lnTo>
                    <a:lnTo>
                      <a:pt x="318" y="880"/>
                    </a:lnTo>
                    <a:lnTo>
                      <a:pt x="325" y="887"/>
                    </a:lnTo>
                    <a:lnTo>
                      <a:pt x="305" y="901"/>
                    </a:lnTo>
                    <a:lnTo>
                      <a:pt x="298" y="901"/>
                    </a:lnTo>
                    <a:lnTo>
                      <a:pt x="291" y="901"/>
                    </a:lnTo>
                    <a:lnTo>
                      <a:pt x="278" y="901"/>
                    </a:lnTo>
                    <a:lnTo>
                      <a:pt x="264" y="901"/>
                    </a:lnTo>
                    <a:lnTo>
                      <a:pt x="230" y="901"/>
                    </a:lnTo>
                    <a:lnTo>
                      <a:pt x="223" y="907"/>
                    </a:lnTo>
                    <a:lnTo>
                      <a:pt x="217" y="914"/>
                    </a:lnTo>
                    <a:lnTo>
                      <a:pt x="210" y="921"/>
                    </a:lnTo>
                    <a:lnTo>
                      <a:pt x="203" y="928"/>
                    </a:lnTo>
                    <a:lnTo>
                      <a:pt x="203" y="935"/>
                    </a:lnTo>
                    <a:lnTo>
                      <a:pt x="203" y="955"/>
                    </a:lnTo>
                    <a:lnTo>
                      <a:pt x="183" y="968"/>
                    </a:lnTo>
                    <a:lnTo>
                      <a:pt x="176" y="968"/>
                    </a:lnTo>
                    <a:lnTo>
                      <a:pt x="169" y="975"/>
                    </a:lnTo>
                    <a:lnTo>
                      <a:pt x="156" y="975"/>
                    </a:lnTo>
                    <a:lnTo>
                      <a:pt x="142" y="982"/>
                    </a:lnTo>
                    <a:lnTo>
                      <a:pt x="128" y="995"/>
                    </a:lnTo>
                    <a:lnTo>
                      <a:pt x="122" y="1002"/>
                    </a:lnTo>
                    <a:lnTo>
                      <a:pt x="128" y="1009"/>
                    </a:lnTo>
                    <a:lnTo>
                      <a:pt x="122" y="1016"/>
                    </a:lnTo>
                    <a:lnTo>
                      <a:pt x="115" y="1023"/>
                    </a:lnTo>
                    <a:lnTo>
                      <a:pt x="101" y="1036"/>
                    </a:lnTo>
                    <a:lnTo>
                      <a:pt x="88" y="1043"/>
                    </a:lnTo>
                    <a:lnTo>
                      <a:pt x="54" y="1056"/>
                    </a:lnTo>
                    <a:lnTo>
                      <a:pt x="47" y="1063"/>
                    </a:lnTo>
                    <a:lnTo>
                      <a:pt x="40" y="1070"/>
                    </a:lnTo>
                    <a:lnTo>
                      <a:pt x="40" y="1077"/>
                    </a:lnTo>
                    <a:lnTo>
                      <a:pt x="34" y="1083"/>
                    </a:lnTo>
                    <a:lnTo>
                      <a:pt x="20" y="1090"/>
                    </a:lnTo>
                    <a:lnTo>
                      <a:pt x="13" y="1090"/>
                    </a:lnTo>
                    <a:lnTo>
                      <a:pt x="7" y="1077"/>
                    </a:lnTo>
                    <a:lnTo>
                      <a:pt x="7" y="1070"/>
                    </a:lnTo>
                    <a:lnTo>
                      <a:pt x="7" y="1063"/>
                    </a:lnTo>
                    <a:lnTo>
                      <a:pt x="13" y="1063"/>
                    </a:lnTo>
                    <a:lnTo>
                      <a:pt x="7" y="1056"/>
                    </a:lnTo>
                    <a:lnTo>
                      <a:pt x="13" y="1056"/>
                    </a:lnTo>
                    <a:lnTo>
                      <a:pt x="7" y="1056"/>
                    </a:lnTo>
                    <a:lnTo>
                      <a:pt x="13" y="1050"/>
                    </a:lnTo>
                    <a:lnTo>
                      <a:pt x="7" y="1043"/>
                    </a:lnTo>
                    <a:lnTo>
                      <a:pt x="7" y="1036"/>
                    </a:lnTo>
                    <a:lnTo>
                      <a:pt x="7" y="1023"/>
                    </a:lnTo>
                    <a:lnTo>
                      <a:pt x="7" y="1016"/>
                    </a:lnTo>
                    <a:lnTo>
                      <a:pt x="7" y="1009"/>
                    </a:lnTo>
                    <a:lnTo>
                      <a:pt x="7" y="995"/>
                    </a:lnTo>
                    <a:lnTo>
                      <a:pt x="7" y="989"/>
                    </a:lnTo>
                    <a:lnTo>
                      <a:pt x="7" y="982"/>
                    </a:lnTo>
                    <a:lnTo>
                      <a:pt x="7" y="968"/>
                    </a:lnTo>
                    <a:lnTo>
                      <a:pt x="7" y="955"/>
                    </a:lnTo>
                    <a:lnTo>
                      <a:pt x="13" y="955"/>
                    </a:lnTo>
                    <a:lnTo>
                      <a:pt x="13" y="948"/>
                    </a:lnTo>
                    <a:lnTo>
                      <a:pt x="20" y="941"/>
                    </a:lnTo>
                    <a:lnTo>
                      <a:pt x="13" y="941"/>
                    </a:lnTo>
                    <a:lnTo>
                      <a:pt x="13" y="935"/>
                    </a:lnTo>
                    <a:lnTo>
                      <a:pt x="13" y="928"/>
                    </a:lnTo>
                    <a:lnTo>
                      <a:pt x="7" y="928"/>
                    </a:lnTo>
                    <a:lnTo>
                      <a:pt x="13" y="928"/>
                    </a:lnTo>
                    <a:lnTo>
                      <a:pt x="13" y="921"/>
                    </a:lnTo>
                    <a:lnTo>
                      <a:pt x="13" y="914"/>
                    </a:lnTo>
                    <a:lnTo>
                      <a:pt x="7" y="914"/>
                    </a:lnTo>
                    <a:lnTo>
                      <a:pt x="13" y="907"/>
                    </a:lnTo>
                    <a:lnTo>
                      <a:pt x="20" y="901"/>
                    </a:lnTo>
                    <a:lnTo>
                      <a:pt x="13" y="894"/>
                    </a:lnTo>
                    <a:lnTo>
                      <a:pt x="13" y="887"/>
                    </a:lnTo>
                    <a:lnTo>
                      <a:pt x="13" y="874"/>
                    </a:lnTo>
                    <a:lnTo>
                      <a:pt x="7" y="867"/>
                    </a:lnTo>
                    <a:lnTo>
                      <a:pt x="7" y="860"/>
                    </a:lnTo>
                    <a:lnTo>
                      <a:pt x="7" y="853"/>
                    </a:lnTo>
                    <a:lnTo>
                      <a:pt x="13" y="847"/>
                    </a:lnTo>
                    <a:lnTo>
                      <a:pt x="13" y="826"/>
                    </a:lnTo>
                    <a:lnTo>
                      <a:pt x="7" y="826"/>
                    </a:lnTo>
                    <a:lnTo>
                      <a:pt x="7" y="819"/>
                    </a:lnTo>
                    <a:lnTo>
                      <a:pt x="7" y="813"/>
                    </a:lnTo>
                    <a:lnTo>
                      <a:pt x="20" y="813"/>
                    </a:lnTo>
                    <a:lnTo>
                      <a:pt x="20" y="819"/>
                    </a:lnTo>
                    <a:lnTo>
                      <a:pt x="27" y="813"/>
                    </a:lnTo>
                    <a:lnTo>
                      <a:pt x="34" y="813"/>
                    </a:lnTo>
                    <a:lnTo>
                      <a:pt x="40" y="806"/>
                    </a:lnTo>
                    <a:lnTo>
                      <a:pt x="47" y="806"/>
                    </a:lnTo>
                    <a:lnTo>
                      <a:pt x="47" y="799"/>
                    </a:lnTo>
                    <a:lnTo>
                      <a:pt x="54" y="799"/>
                    </a:lnTo>
                    <a:lnTo>
                      <a:pt x="54" y="806"/>
                    </a:lnTo>
                    <a:lnTo>
                      <a:pt x="61" y="813"/>
                    </a:lnTo>
                    <a:lnTo>
                      <a:pt x="61" y="819"/>
                    </a:lnTo>
                    <a:lnTo>
                      <a:pt x="68" y="819"/>
                    </a:lnTo>
                    <a:lnTo>
                      <a:pt x="74" y="813"/>
                    </a:lnTo>
                    <a:lnTo>
                      <a:pt x="68" y="806"/>
                    </a:lnTo>
                    <a:lnTo>
                      <a:pt x="74" y="806"/>
                    </a:lnTo>
                    <a:lnTo>
                      <a:pt x="74" y="799"/>
                    </a:lnTo>
                    <a:lnTo>
                      <a:pt x="81" y="792"/>
                    </a:lnTo>
                    <a:lnTo>
                      <a:pt x="74" y="786"/>
                    </a:lnTo>
                    <a:lnTo>
                      <a:pt x="68" y="779"/>
                    </a:lnTo>
                    <a:lnTo>
                      <a:pt x="61" y="779"/>
                    </a:lnTo>
                    <a:lnTo>
                      <a:pt x="54" y="772"/>
                    </a:lnTo>
                    <a:lnTo>
                      <a:pt x="54" y="765"/>
                    </a:lnTo>
                    <a:lnTo>
                      <a:pt x="61" y="765"/>
                    </a:lnTo>
                    <a:lnTo>
                      <a:pt x="68" y="772"/>
                    </a:lnTo>
                    <a:lnTo>
                      <a:pt x="74" y="765"/>
                    </a:lnTo>
                    <a:lnTo>
                      <a:pt x="81" y="758"/>
                    </a:lnTo>
                    <a:lnTo>
                      <a:pt x="88" y="745"/>
                    </a:lnTo>
                    <a:lnTo>
                      <a:pt x="81" y="731"/>
                    </a:lnTo>
                    <a:lnTo>
                      <a:pt x="88" y="731"/>
                    </a:lnTo>
                    <a:lnTo>
                      <a:pt x="95" y="731"/>
                    </a:lnTo>
                    <a:lnTo>
                      <a:pt x="95" y="725"/>
                    </a:lnTo>
                    <a:lnTo>
                      <a:pt x="101" y="731"/>
                    </a:lnTo>
                    <a:lnTo>
                      <a:pt x="101" y="725"/>
                    </a:lnTo>
                    <a:lnTo>
                      <a:pt x="108" y="725"/>
                    </a:lnTo>
                    <a:lnTo>
                      <a:pt x="115" y="718"/>
                    </a:lnTo>
                    <a:lnTo>
                      <a:pt x="115" y="711"/>
                    </a:lnTo>
                    <a:close/>
                    <a:moveTo>
                      <a:pt x="88" y="630"/>
                    </a:moveTo>
                    <a:lnTo>
                      <a:pt x="95" y="630"/>
                    </a:lnTo>
                    <a:lnTo>
                      <a:pt x="88" y="630"/>
                    </a:lnTo>
                    <a:close/>
                  </a:path>
                </a:pathLst>
              </a:custGeom>
              <a:grpFill/>
              <a:ln w="1" cap="sq">
                <a:solidFill>
                  <a:srgbClr val="7F7F7F"/>
                </a:solidFill>
                <a:prstDash val="solid"/>
                <a:miter lim="800000"/>
                <a:headEnd/>
                <a:tailEnd/>
              </a:ln>
            </p:spPr>
            <p:txBody>
              <a:bodyPr/>
              <a:lstStyle/>
              <a:p>
                <a:endParaRPr lang="es-ES" sz="2004" dirty="0"/>
              </a:p>
            </p:txBody>
          </p:sp>
          <p:sp>
            <p:nvSpPr>
              <p:cNvPr id="8238" name="orense">
                <a:extLst>
                  <a:ext uri="{FF2B5EF4-FFF2-40B4-BE49-F238E27FC236}">
                    <a16:creationId xmlns:a16="http://schemas.microsoft.com/office/drawing/2014/main" id="{2CD3111A-9449-DAE5-C828-F9AC3EEAE1E3}"/>
                  </a:ext>
                </a:extLst>
              </p:cNvPr>
              <p:cNvSpPr>
                <a:spLocks/>
              </p:cNvSpPr>
              <p:nvPr/>
            </p:nvSpPr>
            <p:spPr bwMode="auto">
              <a:xfrm>
                <a:off x="2606155" y="1646535"/>
                <a:ext cx="582612" cy="404813"/>
              </a:xfrm>
              <a:custGeom>
                <a:avLst/>
                <a:gdLst>
                  <a:gd name="T0" fmla="*/ 2147483647 w 1368"/>
                  <a:gd name="T1" fmla="*/ 2147483647 h 908"/>
                  <a:gd name="T2" fmla="*/ 2147483647 w 1368"/>
                  <a:gd name="T3" fmla="*/ 2147483647 h 908"/>
                  <a:gd name="T4" fmla="*/ 2147483647 w 1368"/>
                  <a:gd name="T5" fmla="*/ 2147483647 h 908"/>
                  <a:gd name="T6" fmla="*/ 2147483647 w 1368"/>
                  <a:gd name="T7" fmla="*/ 2147483647 h 908"/>
                  <a:gd name="T8" fmla="*/ 2147483647 w 1368"/>
                  <a:gd name="T9" fmla="*/ 2147483647 h 908"/>
                  <a:gd name="T10" fmla="*/ 2147483647 w 1368"/>
                  <a:gd name="T11" fmla="*/ 2147483647 h 908"/>
                  <a:gd name="T12" fmla="*/ 2147483647 w 1368"/>
                  <a:gd name="T13" fmla="*/ 2147483647 h 908"/>
                  <a:gd name="T14" fmla="*/ 2147483647 w 1368"/>
                  <a:gd name="T15" fmla="*/ 2147483647 h 908"/>
                  <a:gd name="T16" fmla="*/ 2147483647 w 1368"/>
                  <a:gd name="T17" fmla="*/ 2147483647 h 908"/>
                  <a:gd name="T18" fmla="*/ 2147483647 w 1368"/>
                  <a:gd name="T19" fmla="*/ 2147483647 h 908"/>
                  <a:gd name="T20" fmla="*/ 2147483647 w 1368"/>
                  <a:gd name="T21" fmla="*/ 2147483647 h 908"/>
                  <a:gd name="T22" fmla="*/ 2147483647 w 1368"/>
                  <a:gd name="T23" fmla="*/ 2147483647 h 908"/>
                  <a:gd name="T24" fmla="*/ 2147483647 w 1368"/>
                  <a:gd name="T25" fmla="*/ 2147483647 h 908"/>
                  <a:gd name="T26" fmla="*/ 2147483647 w 1368"/>
                  <a:gd name="T27" fmla="*/ 2147483647 h 908"/>
                  <a:gd name="T28" fmla="*/ 2147483647 w 1368"/>
                  <a:gd name="T29" fmla="*/ 2147483647 h 908"/>
                  <a:gd name="T30" fmla="*/ 2147483647 w 1368"/>
                  <a:gd name="T31" fmla="*/ 2147483647 h 908"/>
                  <a:gd name="T32" fmla="*/ 2147483647 w 1368"/>
                  <a:gd name="T33" fmla="*/ 2147483647 h 908"/>
                  <a:gd name="T34" fmla="*/ 2147483647 w 1368"/>
                  <a:gd name="T35" fmla="*/ 2147483647 h 908"/>
                  <a:gd name="T36" fmla="*/ 2147483647 w 1368"/>
                  <a:gd name="T37" fmla="*/ 2147483647 h 908"/>
                  <a:gd name="T38" fmla="*/ 2147483647 w 1368"/>
                  <a:gd name="T39" fmla="*/ 2147483647 h 908"/>
                  <a:gd name="T40" fmla="*/ 2147483647 w 1368"/>
                  <a:gd name="T41" fmla="*/ 2147483647 h 908"/>
                  <a:gd name="T42" fmla="*/ 2147483647 w 1368"/>
                  <a:gd name="T43" fmla="*/ 2147483647 h 908"/>
                  <a:gd name="T44" fmla="*/ 2147483647 w 1368"/>
                  <a:gd name="T45" fmla="*/ 2147483647 h 908"/>
                  <a:gd name="T46" fmla="*/ 2147483647 w 1368"/>
                  <a:gd name="T47" fmla="*/ 2147483647 h 908"/>
                  <a:gd name="T48" fmla="*/ 2147483647 w 1368"/>
                  <a:gd name="T49" fmla="*/ 2147483647 h 908"/>
                  <a:gd name="T50" fmla="*/ 2147483647 w 1368"/>
                  <a:gd name="T51" fmla="*/ 2147483647 h 908"/>
                  <a:gd name="T52" fmla="*/ 2147483647 w 1368"/>
                  <a:gd name="T53" fmla="*/ 2147483647 h 908"/>
                  <a:gd name="T54" fmla="*/ 2147483647 w 1368"/>
                  <a:gd name="T55" fmla="*/ 2147483647 h 908"/>
                  <a:gd name="T56" fmla="*/ 2147483647 w 1368"/>
                  <a:gd name="T57" fmla="*/ 2147483647 h 908"/>
                  <a:gd name="T58" fmla="*/ 2147483647 w 1368"/>
                  <a:gd name="T59" fmla="*/ 2147483647 h 908"/>
                  <a:gd name="T60" fmla="*/ 2147483647 w 1368"/>
                  <a:gd name="T61" fmla="*/ 2147483647 h 908"/>
                  <a:gd name="T62" fmla="*/ 2147483647 w 1368"/>
                  <a:gd name="T63" fmla="*/ 2147483647 h 908"/>
                  <a:gd name="T64" fmla="*/ 2046631213 w 1368"/>
                  <a:gd name="T65" fmla="*/ 2147483647 h 908"/>
                  <a:gd name="T66" fmla="*/ 1203900138 w 1368"/>
                  <a:gd name="T67" fmla="*/ 2147483647 h 908"/>
                  <a:gd name="T68" fmla="*/ 2147483647 w 1368"/>
                  <a:gd name="T69" fmla="*/ 2147483647 h 908"/>
                  <a:gd name="T70" fmla="*/ 2147483647 w 1368"/>
                  <a:gd name="T71" fmla="*/ 2147483647 h 908"/>
                  <a:gd name="T72" fmla="*/ 2147483647 w 1368"/>
                  <a:gd name="T73" fmla="*/ 419991521 h 908"/>
                  <a:gd name="T74" fmla="*/ 2147483647 w 1368"/>
                  <a:gd name="T75" fmla="*/ 2039595618 h 908"/>
                  <a:gd name="T76" fmla="*/ 2147483647 w 1368"/>
                  <a:gd name="T77" fmla="*/ 419991521 h 908"/>
                  <a:gd name="T78" fmla="*/ 2147483647 w 1368"/>
                  <a:gd name="T79" fmla="*/ 2147483647 h 908"/>
                  <a:gd name="T80" fmla="*/ 2147483647 w 1368"/>
                  <a:gd name="T81" fmla="*/ 2147483647 h 908"/>
                  <a:gd name="T82" fmla="*/ 2147483647 w 1368"/>
                  <a:gd name="T83" fmla="*/ 2147483647 h 908"/>
                  <a:gd name="T84" fmla="*/ 2147483647 w 1368"/>
                  <a:gd name="T85" fmla="*/ 2147483647 h 908"/>
                  <a:gd name="T86" fmla="*/ 2147483647 w 1368"/>
                  <a:gd name="T87" fmla="*/ 2147483647 h 908"/>
                  <a:gd name="T88" fmla="*/ 2147483647 w 1368"/>
                  <a:gd name="T89" fmla="*/ 2147483647 h 908"/>
                  <a:gd name="T90" fmla="*/ 2147483647 w 1368"/>
                  <a:gd name="T91" fmla="*/ 2147483647 h 908"/>
                  <a:gd name="T92" fmla="*/ 2147483647 w 1368"/>
                  <a:gd name="T93" fmla="*/ 2147483647 h 908"/>
                  <a:gd name="T94" fmla="*/ 2147483647 w 1368"/>
                  <a:gd name="T95" fmla="*/ 2147483647 h 908"/>
                  <a:gd name="T96" fmla="*/ 2147483647 w 1368"/>
                  <a:gd name="T97" fmla="*/ 2147483647 h 908"/>
                  <a:gd name="T98" fmla="*/ 2147483647 w 1368"/>
                  <a:gd name="T99" fmla="*/ 2147483647 h 908"/>
                  <a:gd name="T100" fmla="*/ 2147483647 w 1368"/>
                  <a:gd name="T101" fmla="*/ 2147483647 h 908"/>
                  <a:gd name="T102" fmla="*/ 2147483647 w 1368"/>
                  <a:gd name="T103" fmla="*/ 2147483647 h 908"/>
                  <a:gd name="T104" fmla="*/ 2147483647 w 1368"/>
                  <a:gd name="T105" fmla="*/ 2147483647 h 908"/>
                  <a:gd name="T106" fmla="*/ 2147483647 w 1368"/>
                  <a:gd name="T107" fmla="*/ 2147483647 h 908"/>
                  <a:gd name="T108" fmla="*/ 2147483647 w 1368"/>
                  <a:gd name="T109" fmla="*/ 2147483647 h 908"/>
                  <a:gd name="T110" fmla="*/ 2147483647 w 1368"/>
                  <a:gd name="T111" fmla="*/ 2147483647 h 908"/>
                  <a:gd name="T112" fmla="*/ 2147483647 w 1368"/>
                  <a:gd name="T113" fmla="*/ 2147483647 h 908"/>
                  <a:gd name="T114" fmla="*/ 2147483647 w 1368"/>
                  <a:gd name="T115" fmla="*/ 2147483647 h 908"/>
                  <a:gd name="T116" fmla="*/ 2147483647 w 1368"/>
                  <a:gd name="T117" fmla="*/ 2147483647 h 908"/>
                  <a:gd name="T118" fmla="*/ 2147483647 w 1368"/>
                  <a:gd name="T119" fmla="*/ 2147483647 h 90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368"/>
                  <a:gd name="T181" fmla="*/ 0 h 908"/>
                  <a:gd name="T182" fmla="*/ 1368 w 1368"/>
                  <a:gd name="T183" fmla="*/ 908 h 90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368" h="908">
                    <a:moveTo>
                      <a:pt x="1314" y="434"/>
                    </a:moveTo>
                    <a:lnTo>
                      <a:pt x="1307" y="441"/>
                    </a:lnTo>
                    <a:lnTo>
                      <a:pt x="1307" y="447"/>
                    </a:lnTo>
                    <a:lnTo>
                      <a:pt x="1314" y="454"/>
                    </a:lnTo>
                    <a:lnTo>
                      <a:pt x="1314" y="468"/>
                    </a:lnTo>
                    <a:lnTo>
                      <a:pt x="1321" y="468"/>
                    </a:lnTo>
                    <a:lnTo>
                      <a:pt x="1314" y="474"/>
                    </a:lnTo>
                    <a:lnTo>
                      <a:pt x="1307" y="461"/>
                    </a:lnTo>
                    <a:lnTo>
                      <a:pt x="1294" y="461"/>
                    </a:lnTo>
                    <a:lnTo>
                      <a:pt x="1280" y="454"/>
                    </a:lnTo>
                    <a:lnTo>
                      <a:pt x="1273" y="454"/>
                    </a:lnTo>
                    <a:lnTo>
                      <a:pt x="1260" y="454"/>
                    </a:lnTo>
                    <a:lnTo>
                      <a:pt x="1253" y="454"/>
                    </a:lnTo>
                    <a:lnTo>
                      <a:pt x="1246" y="454"/>
                    </a:lnTo>
                    <a:lnTo>
                      <a:pt x="1233" y="468"/>
                    </a:lnTo>
                    <a:lnTo>
                      <a:pt x="1226" y="474"/>
                    </a:lnTo>
                    <a:lnTo>
                      <a:pt x="1233" y="481"/>
                    </a:lnTo>
                    <a:lnTo>
                      <a:pt x="1219" y="495"/>
                    </a:lnTo>
                    <a:lnTo>
                      <a:pt x="1212" y="495"/>
                    </a:lnTo>
                    <a:lnTo>
                      <a:pt x="1192" y="508"/>
                    </a:lnTo>
                    <a:lnTo>
                      <a:pt x="1185" y="508"/>
                    </a:lnTo>
                    <a:lnTo>
                      <a:pt x="1185" y="515"/>
                    </a:lnTo>
                    <a:lnTo>
                      <a:pt x="1179" y="542"/>
                    </a:lnTo>
                    <a:lnTo>
                      <a:pt x="1179" y="549"/>
                    </a:lnTo>
                    <a:lnTo>
                      <a:pt x="1172" y="563"/>
                    </a:lnTo>
                    <a:lnTo>
                      <a:pt x="1165" y="563"/>
                    </a:lnTo>
                    <a:lnTo>
                      <a:pt x="1158" y="563"/>
                    </a:lnTo>
                    <a:lnTo>
                      <a:pt x="1151" y="563"/>
                    </a:lnTo>
                    <a:lnTo>
                      <a:pt x="1145" y="563"/>
                    </a:lnTo>
                    <a:lnTo>
                      <a:pt x="1145" y="569"/>
                    </a:lnTo>
                    <a:lnTo>
                      <a:pt x="1145" y="576"/>
                    </a:lnTo>
                    <a:lnTo>
                      <a:pt x="1138" y="576"/>
                    </a:lnTo>
                    <a:lnTo>
                      <a:pt x="1145" y="576"/>
                    </a:lnTo>
                    <a:lnTo>
                      <a:pt x="1145" y="583"/>
                    </a:lnTo>
                    <a:lnTo>
                      <a:pt x="1138" y="583"/>
                    </a:lnTo>
                    <a:lnTo>
                      <a:pt x="1138" y="590"/>
                    </a:lnTo>
                    <a:lnTo>
                      <a:pt x="1131" y="590"/>
                    </a:lnTo>
                    <a:lnTo>
                      <a:pt x="1131" y="596"/>
                    </a:lnTo>
                    <a:lnTo>
                      <a:pt x="1131" y="603"/>
                    </a:lnTo>
                    <a:lnTo>
                      <a:pt x="1131" y="610"/>
                    </a:lnTo>
                    <a:lnTo>
                      <a:pt x="1124" y="610"/>
                    </a:lnTo>
                    <a:lnTo>
                      <a:pt x="1118" y="610"/>
                    </a:lnTo>
                    <a:lnTo>
                      <a:pt x="1104" y="617"/>
                    </a:lnTo>
                    <a:lnTo>
                      <a:pt x="1104" y="623"/>
                    </a:lnTo>
                    <a:lnTo>
                      <a:pt x="1104" y="630"/>
                    </a:lnTo>
                    <a:lnTo>
                      <a:pt x="1111" y="637"/>
                    </a:lnTo>
                    <a:lnTo>
                      <a:pt x="1118" y="644"/>
                    </a:lnTo>
                    <a:lnTo>
                      <a:pt x="1131" y="644"/>
                    </a:lnTo>
                    <a:lnTo>
                      <a:pt x="1151" y="644"/>
                    </a:lnTo>
                    <a:lnTo>
                      <a:pt x="1151" y="664"/>
                    </a:lnTo>
                    <a:lnTo>
                      <a:pt x="1158" y="671"/>
                    </a:lnTo>
                    <a:lnTo>
                      <a:pt x="1165" y="678"/>
                    </a:lnTo>
                    <a:lnTo>
                      <a:pt x="1158" y="678"/>
                    </a:lnTo>
                    <a:lnTo>
                      <a:pt x="1151" y="691"/>
                    </a:lnTo>
                    <a:lnTo>
                      <a:pt x="1145" y="698"/>
                    </a:lnTo>
                    <a:lnTo>
                      <a:pt x="1145" y="705"/>
                    </a:lnTo>
                    <a:lnTo>
                      <a:pt x="1138" y="712"/>
                    </a:lnTo>
                    <a:lnTo>
                      <a:pt x="1138" y="718"/>
                    </a:lnTo>
                    <a:lnTo>
                      <a:pt x="1131" y="718"/>
                    </a:lnTo>
                    <a:lnTo>
                      <a:pt x="1131" y="725"/>
                    </a:lnTo>
                    <a:lnTo>
                      <a:pt x="1138" y="739"/>
                    </a:lnTo>
                    <a:lnTo>
                      <a:pt x="1131" y="745"/>
                    </a:lnTo>
                    <a:lnTo>
                      <a:pt x="1124" y="745"/>
                    </a:lnTo>
                    <a:lnTo>
                      <a:pt x="1118" y="759"/>
                    </a:lnTo>
                    <a:lnTo>
                      <a:pt x="1111" y="759"/>
                    </a:lnTo>
                    <a:lnTo>
                      <a:pt x="1091" y="759"/>
                    </a:lnTo>
                    <a:lnTo>
                      <a:pt x="1091" y="752"/>
                    </a:lnTo>
                    <a:lnTo>
                      <a:pt x="1084" y="752"/>
                    </a:lnTo>
                    <a:lnTo>
                      <a:pt x="1084" y="759"/>
                    </a:lnTo>
                    <a:lnTo>
                      <a:pt x="1077" y="759"/>
                    </a:lnTo>
                    <a:lnTo>
                      <a:pt x="1070" y="759"/>
                    </a:lnTo>
                    <a:lnTo>
                      <a:pt x="1057" y="759"/>
                    </a:lnTo>
                    <a:lnTo>
                      <a:pt x="1057" y="745"/>
                    </a:lnTo>
                    <a:lnTo>
                      <a:pt x="1050" y="732"/>
                    </a:lnTo>
                    <a:lnTo>
                      <a:pt x="1030" y="718"/>
                    </a:lnTo>
                    <a:lnTo>
                      <a:pt x="1023" y="718"/>
                    </a:lnTo>
                    <a:lnTo>
                      <a:pt x="1016" y="712"/>
                    </a:lnTo>
                    <a:lnTo>
                      <a:pt x="1009" y="712"/>
                    </a:lnTo>
                    <a:lnTo>
                      <a:pt x="996" y="712"/>
                    </a:lnTo>
                    <a:lnTo>
                      <a:pt x="996" y="725"/>
                    </a:lnTo>
                    <a:lnTo>
                      <a:pt x="989" y="725"/>
                    </a:lnTo>
                    <a:lnTo>
                      <a:pt x="975" y="718"/>
                    </a:lnTo>
                    <a:lnTo>
                      <a:pt x="969" y="732"/>
                    </a:lnTo>
                    <a:lnTo>
                      <a:pt x="969" y="739"/>
                    </a:lnTo>
                    <a:lnTo>
                      <a:pt x="969" y="745"/>
                    </a:lnTo>
                    <a:lnTo>
                      <a:pt x="969" y="752"/>
                    </a:lnTo>
                    <a:lnTo>
                      <a:pt x="962" y="759"/>
                    </a:lnTo>
                    <a:lnTo>
                      <a:pt x="969" y="759"/>
                    </a:lnTo>
                    <a:lnTo>
                      <a:pt x="962" y="766"/>
                    </a:lnTo>
                    <a:lnTo>
                      <a:pt x="969" y="766"/>
                    </a:lnTo>
                    <a:lnTo>
                      <a:pt x="969" y="773"/>
                    </a:lnTo>
                    <a:lnTo>
                      <a:pt x="975" y="786"/>
                    </a:lnTo>
                    <a:lnTo>
                      <a:pt x="969" y="786"/>
                    </a:lnTo>
                    <a:lnTo>
                      <a:pt x="975" y="793"/>
                    </a:lnTo>
                    <a:lnTo>
                      <a:pt x="969" y="800"/>
                    </a:lnTo>
                    <a:lnTo>
                      <a:pt x="969" y="806"/>
                    </a:lnTo>
                    <a:lnTo>
                      <a:pt x="962" y="806"/>
                    </a:lnTo>
                    <a:lnTo>
                      <a:pt x="962" y="813"/>
                    </a:lnTo>
                    <a:lnTo>
                      <a:pt x="955" y="833"/>
                    </a:lnTo>
                    <a:lnTo>
                      <a:pt x="948" y="833"/>
                    </a:lnTo>
                    <a:lnTo>
                      <a:pt x="941" y="833"/>
                    </a:lnTo>
                    <a:lnTo>
                      <a:pt x="935" y="840"/>
                    </a:lnTo>
                    <a:lnTo>
                      <a:pt x="921" y="847"/>
                    </a:lnTo>
                    <a:lnTo>
                      <a:pt x="914" y="847"/>
                    </a:lnTo>
                    <a:lnTo>
                      <a:pt x="901" y="847"/>
                    </a:lnTo>
                    <a:lnTo>
                      <a:pt x="887" y="854"/>
                    </a:lnTo>
                    <a:lnTo>
                      <a:pt x="881" y="861"/>
                    </a:lnTo>
                    <a:lnTo>
                      <a:pt x="860" y="861"/>
                    </a:lnTo>
                    <a:lnTo>
                      <a:pt x="853" y="867"/>
                    </a:lnTo>
                    <a:lnTo>
                      <a:pt x="847" y="874"/>
                    </a:lnTo>
                    <a:lnTo>
                      <a:pt x="847" y="867"/>
                    </a:lnTo>
                    <a:lnTo>
                      <a:pt x="833" y="867"/>
                    </a:lnTo>
                    <a:lnTo>
                      <a:pt x="826" y="867"/>
                    </a:lnTo>
                    <a:lnTo>
                      <a:pt x="813" y="874"/>
                    </a:lnTo>
                    <a:lnTo>
                      <a:pt x="806" y="861"/>
                    </a:lnTo>
                    <a:lnTo>
                      <a:pt x="786" y="867"/>
                    </a:lnTo>
                    <a:lnTo>
                      <a:pt x="786" y="874"/>
                    </a:lnTo>
                    <a:lnTo>
                      <a:pt x="779" y="881"/>
                    </a:lnTo>
                    <a:lnTo>
                      <a:pt x="779" y="888"/>
                    </a:lnTo>
                    <a:lnTo>
                      <a:pt x="772" y="888"/>
                    </a:lnTo>
                    <a:lnTo>
                      <a:pt x="772" y="894"/>
                    </a:lnTo>
                    <a:lnTo>
                      <a:pt x="765" y="901"/>
                    </a:lnTo>
                    <a:lnTo>
                      <a:pt x="759" y="901"/>
                    </a:lnTo>
                    <a:lnTo>
                      <a:pt x="752" y="908"/>
                    </a:lnTo>
                    <a:lnTo>
                      <a:pt x="752" y="901"/>
                    </a:lnTo>
                    <a:lnTo>
                      <a:pt x="759" y="894"/>
                    </a:lnTo>
                    <a:lnTo>
                      <a:pt x="752" y="888"/>
                    </a:lnTo>
                    <a:lnTo>
                      <a:pt x="759" y="881"/>
                    </a:lnTo>
                    <a:lnTo>
                      <a:pt x="752" y="881"/>
                    </a:lnTo>
                    <a:lnTo>
                      <a:pt x="738" y="867"/>
                    </a:lnTo>
                    <a:lnTo>
                      <a:pt x="738" y="861"/>
                    </a:lnTo>
                    <a:lnTo>
                      <a:pt x="738" y="854"/>
                    </a:lnTo>
                    <a:lnTo>
                      <a:pt x="738" y="847"/>
                    </a:lnTo>
                    <a:lnTo>
                      <a:pt x="732" y="840"/>
                    </a:lnTo>
                    <a:lnTo>
                      <a:pt x="725" y="840"/>
                    </a:lnTo>
                    <a:lnTo>
                      <a:pt x="718" y="840"/>
                    </a:lnTo>
                    <a:lnTo>
                      <a:pt x="704" y="840"/>
                    </a:lnTo>
                    <a:lnTo>
                      <a:pt x="704" y="833"/>
                    </a:lnTo>
                    <a:lnTo>
                      <a:pt x="691" y="833"/>
                    </a:lnTo>
                    <a:lnTo>
                      <a:pt x="684" y="833"/>
                    </a:lnTo>
                    <a:lnTo>
                      <a:pt x="684" y="840"/>
                    </a:lnTo>
                    <a:lnTo>
                      <a:pt x="684" y="847"/>
                    </a:lnTo>
                    <a:lnTo>
                      <a:pt x="691" y="854"/>
                    </a:lnTo>
                    <a:lnTo>
                      <a:pt x="677" y="861"/>
                    </a:lnTo>
                    <a:lnTo>
                      <a:pt x="657" y="867"/>
                    </a:lnTo>
                    <a:lnTo>
                      <a:pt x="650" y="867"/>
                    </a:lnTo>
                    <a:lnTo>
                      <a:pt x="650" y="874"/>
                    </a:lnTo>
                    <a:lnTo>
                      <a:pt x="643" y="867"/>
                    </a:lnTo>
                    <a:lnTo>
                      <a:pt x="630" y="874"/>
                    </a:lnTo>
                    <a:lnTo>
                      <a:pt x="610" y="867"/>
                    </a:lnTo>
                    <a:lnTo>
                      <a:pt x="596" y="874"/>
                    </a:lnTo>
                    <a:lnTo>
                      <a:pt x="596" y="867"/>
                    </a:lnTo>
                    <a:lnTo>
                      <a:pt x="596" y="854"/>
                    </a:lnTo>
                    <a:lnTo>
                      <a:pt x="603" y="854"/>
                    </a:lnTo>
                    <a:lnTo>
                      <a:pt x="603" y="847"/>
                    </a:lnTo>
                    <a:lnTo>
                      <a:pt x="610" y="840"/>
                    </a:lnTo>
                    <a:lnTo>
                      <a:pt x="610" y="833"/>
                    </a:lnTo>
                    <a:lnTo>
                      <a:pt x="610" y="827"/>
                    </a:lnTo>
                    <a:lnTo>
                      <a:pt x="616" y="827"/>
                    </a:lnTo>
                    <a:lnTo>
                      <a:pt x="623" y="820"/>
                    </a:lnTo>
                    <a:lnTo>
                      <a:pt x="623" y="813"/>
                    </a:lnTo>
                    <a:lnTo>
                      <a:pt x="616" y="820"/>
                    </a:lnTo>
                    <a:lnTo>
                      <a:pt x="616" y="813"/>
                    </a:lnTo>
                    <a:lnTo>
                      <a:pt x="603" y="820"/>
                    </a:lnTo>
                    <a:lnTo>
                      <a:pt x="596" y="813"/>
                    </a:lnTo>
                    <a:lnTo>
                      <a:pt x="589" y="813"/>
                    </a:lnTo>
                    <a:lnTo>
                      <a:pt x="583" y="813"/>
                    </a:lnTo>
                    <a:lnTo>
                      <a:pt x="562" y="813"/>
                    </a:lnTo>
                    <a:lnTo>
                      <a:pt x="555" y="806"/>
                    </a:lnTo>
                    <a:lnTo>
                      <a:pt x="549" y="800"/>
                    </a:lnTo>
                    <a:lnTo>
                      <a:pt x="542" y="800"/>
                    </a:lnTo>
                    <a:lnTo>
                      <a:pt x="535" y="786"/>
                    </a:lnTo>
                    <a:lnTo>
                      <a:pt x="528" y="779"/>
                    </a:lnTo>
                    <a:lnTo>
                      <a:pt x="522" y="779"/>
                    </a:lnTo>
                    <a:lnTo>
                      <a:pt x="494" y="793"/>
                    </a:lnTo>
                    <a:lnTo>
                      <a:pt x="488" y="793"/>
                    </a:lnTo>
                    <a:lnTo>
                      <a:pt x="481" y="793"/>
                    </a:lnTo>
                    <a:lnTo>
                      <a:pt x="481" y="786"/>
                    </a:lnTo>
                    <a:lnTo>
                      <a:pt x="474" y="786"/>
                    </a:lnTo>
                    <a:lnTo>
                      <a:pt x="461" y="800"/>
                    </a:lnTo>
                    <a:lnTo>
                      <a:pt x="447" y="800"/>
                    </a:lnTo>
                    <a:lnTo>
                      <a:pt x="440" y="806"/>
                    </a:lnTo>
                    <a:lnTo>
                      <a:pt x="433" y="806"/>
                    </a:lnTo>
                    <a:lnTo>
                      <a:pt x="413" y="806"/>
                    </a:lnTo>
                    <a:lnTo>
                      <a:pt x="400" y="806"/>
                    </a:lnTo>
                    <a:lnTo>
                      <a:pt x="400" y="820"/>
                    </a:lnTo>
                    <a:lnTo>
                      <a:pt x="393" y="827"/>
                    </a:lnTo>
                    <a:lnTo>
                      <a:pt x="386" y="827"/>
                    </a:lnTo>
                    <a:lnTo>
                      <a:pt x="379" y="827"/>
                    </a:lnTo>
                    <a:lnTo>
                      <a:pt x="379" y="833"/>
                    </a:lnTo>
                    <a:lnTo>
                      <a:pt x="373" y="840"/>
                    </a:lnTo>
                    <a:lnTo>
                      <a:pt x="366" y="833"/>
                    </a:lnTo>
                    <a:lnTo>
                      <a:pt x="359" y="827"/>
                    </a:lnTo>
                    <a:lnTo>
                      <a:pt x="366" y="820"/>
                    </a:lnTo>
                    <a:lnTo>
                      <a:pt x="366" y="800"/>
                    </a:lnTo>
                    <a:lnTo>
                      <a:pt x="366" y="773"/>
                    </a:lnTo>
                    <a:lnTo>
                      <a:pt x="373" y="759"/>
                    </a:lnTo>
                    <a:lnTo>
                      <a:pt x="373" y="752"/>
                    </a:lnTo>
                    <a:lnTo>
                      <a:pt x="366" y="752"/>
                    </a:lnTo>
                    <a:lnTo>
                      <a:pt x="352" y="745"/>
                    </a:lnTo>
                    <a:lnTo>
                      <a:pt x="352" y="752"/>
                    </a:lnTo>
                    <a:lnTo>
                      <a:pt x="345" y="773"/>
                    </a:lnTo>
                    <a:lnTo>
                      <a:pt x="339" y="800"/>
                    </a:lnTo>
                    <a:lnTo>
                      <a:pt x="332" y="800"/>
                    </a:lnTo>
                    <a:lnTo>
                      <a:pt x="325" y="806"/>
                    </a:lnTo>
                    <a:lnTo>
                      <a:pt x="318" y="806"/>
                    </a:lnTo>
                    <a:lnTo>
                      <a:pt x="312" y="813"/>
                    </a:lnTo>
                    <a:lnTo>
                      <a:pt x="305" y="806"/>
                    </a:lnTo>
                    <a:lnTo>
                      <a:pt x="291" y="806"/>
                    </a:lnTo>
                    <a:lnTo>
                      <a:pt x="284" y="806"/>
                    </a:lnTo>
                    <a:lnTo>
                      <a:pt x="278" y="813"/>
                    </a:lnTo>
                    <a:lnTo>
                      <a:pt x="278" y="820"/>
                    </a:lnTo>
                    <a:lnTo>
                      <a:pt x="271" y="820"/>
                    </a:lnTo>
                    <a:lnTo>
                      <a:pt x="271" y="827"/>
                    </a:lnTo>
                    <a:lnTo>
                      <a:pt x="264" y="833"/>
                    </a:lnTo>
                    <a:lnTo>
                      <a:pt x="257" y="847"/>
                    </a:lnTo>
                    <a:lnTo>
                      <a:pt x="251" y="854"/>
                    </a:lnTo>
                    <a:lnTo>
                      <a:pt x="237" y="854"/>
                    </a:lnTo>
                    <a:lnTo>
                      <a:pt x="230" y="854"/>
                    </a:lnTo>
                    <a:lnTo>
                      <a:pt x="230" y="861"/>
                    </a:lnTo>
                    <a:lnTo>
                      <a:pt x="224" y="861"/>
                    </a:lnTo>
                    <a:lnTo>
                      <a:pt x="217" y="861"/>
                    </a:lnTo>
                    <a:lnTo>
                      <a:pt x="217" y="867"/>
                    </a:lnTo>
                    <a:lnTo>
                      <a:pt x="210" y="867"/>
                    </a:lnTo>
                    <a:lnTo>
                      <a:pt x="203" y="867"/>
                    </a:lnTo>
                    <a:lnTo>
                      <a:pt x="196" y="867"/>
                    </a:lnTo>
                    <a:lnTo>
                      <a:pt x="190" y="874"/>
                    </a:lnTo>
                    <a:lnTo>
                      <a:pt x="190" y="867"/>
                    </a:lnTo>
                    <a:lnTo>
                      <a:pt x="183" y="874"/>
                    </a:lnTo>
                    <a:lnTo>
                      <a:pt x="176" y="874"/>
                    </a:lnTo>
                    <a:lnTo>
                      <a:pt x="176" y="867"/>
                    </a:lnTo>
                    <a:lnTo>
                      <a:pt x="169" y="867"/>
                    </a:lnTo>
                    <a:lnTo>
                      <a:pt x="163" y="867"/>
                    </a:lnTo>
                    <a:lnTo>
                      <a:pt x="156" y="874"/>
                    </a:lnTo>
                    <a:lnTo>
                      <a:pt x="135" y="861"/>
                    </a:lnTo>
                    <a:lnTo>
                      <a:pt x="122" y="861"/>
                    </a:lnTo>
                    <a:lnTo>
                      <a:pt x="129" y="813"/>
                    </a:lnTo>
                    <a:lnTo>
                      <a:pt x="129" y="806"/>
                    </a:lnTo>
                    <a:lnTo>
                      <a:pt x="122" y="793"/>
                    </a:lnTo>
                    <a:lnTo>
                      <a:pt x="115" y="793"/>
                    </a:lnTo>
                    <a:lnTo>
                      <a:pt x="108" y="793"/>
                    </a:lnTo>
                    <a:lnTo>
                      <a:pt x="95" y="793"/>
                    </a:lnTo>
                    <a:lnTo>
                      <a:pt x="95" y="786"/>
                    </a:lnTo>
                    <a:lnTo>
                      <a:pt x="102" y="786"/>
                    </a:lnTo>
                    <a:lnTo>
                      <a:pt x="95" y="786"/>
                    </a:lnTo>
                    <a:lnTo>
                      <a:pt x="102" y="779"/>
                    </a:lnTo>
                    <a:lnTo>
                      <a:pt x="95" y="773"/>
                    </a:lnTo>
                    <a:lnTo>
                      <a:pt x="88" y="766"/>
                    </a:lnTo>
                    <a:lnTo>
                      <a:pt x="88" y="759"/>
                    </a:lnTo>
                    <a:lnTo>
                      <a:pt x="88" y="745"/>
                    </a:lnTo>
                    <a:lnTo>
                      <a:pt x="95" y="739"/>
                    </a:lnTo>
                    <a:lnTo>
                      <a:pt x="102" y="718"/>
                    </a:lnTo>
                    <a:lnTo>
                      <a:pt x="122" y="705"/>
                    </a:lnTo>
                    <a:lnTo>
                      <a:pt x="122" y="698"/>
                    </a:lnTo>
                    <a:lnTo>
                      <a:pt x="129" y="691"/>
                    </a:lnTo>
                    <a:lnTo>
                      <a:pt x="135" y="678"/>
                    </a:lnTo>
                    <a:lnTo>
                      <a:pt x="135" y="671"/>
                    </a:lnTo>
                    <a:lnTo>
                      <a:pt x="156" y="664"/>
                    </a:lnTo>
                    <a:lnTo>
                      <a:pt x="169" y="651"/>
                    </a:lnTo>
                    <a:lnTo>
                      <a:pt x="169" y="644"/>
                    </a:lnTo>
                    <a:lnTo>
                      <a:pt x="176" y="651"/>
                    </a:lnTo>
                    <a:lnTo>
                      <a:pt x="183" y="644"/>
                    </a:lnTo>
                    <a:lnTo>
                      <a:pt x="190" y="644"/>
                    </a:lnTo>
                    <a:lnTo>
                      <a:pt x="196" y="644"/>
                    </a:lnTo>
                    <a:lnTo>
                      <a:pt x="203" y="637"/>
                    </a:lnTo>
                    <a:lnTo>
                      <a:pt x="210" y="623"/>
                    </a:lnTo>
                    <a:lnTo>
                      <a:pt x="210" y="603"/>
                    </a:lnTo>
                    <a:lnTo>
                      <a:pt x="203" y="596"/>
                    </a:lnTo>
                    <a:lnTo>
                      <a:pt x="196" y="576"/>
                    </a:lnTo>
                    <a:lnTo>
                      <a:pt x="190" y="569"/>
                    </a:lnTo>
                    <a:lnTo>
                      <a:pt x="183" y="563"/>
                    </a:lnTo>
                    <a:lnTo>
                      <a:pt x="176" y="563"/>
                    </a:lnTo>
                    <a:lnTo>
                      <a:pt x="163" y="569"/>
                    </a:lnTo>
                    <a:lnTo>
                      <a:pt x="156" y="563"/>
                    </a:lnTo>
                    <a:lnTo>
                      <a:pt x="149" y="563"/>
                    </a:lnTo>
                    <a:lnTo>
                      <a:pt x="135" y="576"/>
                    </a:lnTo>
                    <a:lnTo>
                      <a:pt x="129" y="576"/>
                    </a:lnTo>
                    <a:lnTo>
                      <a:pt x="122" y="563"/>
                    </a:lnTo>
                    <a:lnTo>
                      <a:pt x="122" y="549"/>
                    </a:lnTo>
                    <a:lnTo>
                      <a:pt x="122" y="542"/>
                    </a:lnTo>
                    <a:lnTo>
                      <a:pt x="122" y="502"/>
                    </a:lnTo>
                    <a:lnTo>
                      <a:pt x="122" y="495"/>
                    </a:lnTo>
                    <a:lnTo>
                      <a:pt x="122" y="488"/>
                    </a:lnTo>
                    <a:lnTo>
                      <a:pt x="129" y="488"/>
                    </a:lnTo>
                    <a:lnTo>
                      <a:pt x="122" y="488"/>
                    </a:lnTo>
                    <a:lnTo>
                      <a:pt x="115" y="474"/>
                    </a:lnTo>
                    <a:lnTo>
                      <a:pt x="135" y="468"/>
                    </a:lnTo>
                    <a:lnTo>
                      <a:pt x="135" y="461"/>
                    </a:lnTo>
                    <a:lnTo>
                      <a:pt x="142" y="454"/>
                    </a:lnTo>
                    <a:lnTo>
                      <a:pt x="149" y="454"/>
                    </a:lnTo>
                    <a:lnTo>
                      <a:pt x="149" y="447"/>
                    </a:lnTo>
                    <a:lnTo>
                      <a:pt x="142" y="441"/>
                    </a:lnTo>
                    <a:lnTo>
                      <a:pt x="142" y="427"/>
                    </a:lnTo>
                    <a:lnTo>
                      <a:pt x="142" y="420"/>
                    </a:lnTo>
                    <a:lnTo>
                      <a:pt x="135" y="413"/>
                    </a:lnTo>
                    <a:lnTo>
                      <a:pt x="129" y="413"/>
                    </a:lnTo>
                    <a:lnTo>
                      <a:pt x="129" y="407"/>
                    </a:lnTo>
                    <a:lnTo>
                      <a:pt x="135" y="407"/>
                    </a:lnTo>
                    <a:lnTo>
                      <a:pt x="142" y="400"/>
                    </a:lnTo>
                    <a:lnTo>
                      <a:pt x="149" y="400"/>
                    </a:lnTo>
                    <a:lnTo>
                      <a:pt x="156" y="393"/>
                    </a:lnTo>
                    <a:lnTo>
                      <a:pt x="149" y="386"/>
                    </a:lnTo>
                    <a:lnTo>
                      <a:pt x="149" y="380"/>
                    </a:lnTo>
                    <a:lnTo>
                      <a:pt x="156" y="373"/>
                    </a:lnTo>
                    <a:lnTo>
                      <a:pt x="149" y="373"/>
                    </a:lnTo>
                    <a:lnTo>
                      <a:pt x="135" y="373"/>
                    </a:lnTo>
                    <a:lnTo>
                      <a:pt x="122" y="373"/>
                    </a:lnTo>
                    <a:lnTo>
                      <a:pt x="115" y="380"/>
                    </a:lnTo>
                    <a:lnTo>
                      <a:pt x="102" y="380"/>
                    </a:lnTo>
                    <a:lnTo>
                      <a:pt x="95" y="380"/>
                    </a:lnTo>
                    <a:lnTo>
                      <a:pt x="88" y="373"/>
                    </a:lnTo>
                    <a:lnTo>
                      <a:pt x="88" y="366"/>
                    </a:lnTo>
                    <a:lnTo>
                      <a:pt x="81" y="366"/>
                    </a:lnTo>
                    <a:lnTo>
                      <a:pt x="75" y="359"/>
                    </a:lnTo>
                    <a:lnTo>
                      <a:pt x="68" y="359"/>
                    </a:lnTo>
                    <a:lnTo>
                      <a:pt x="68" y="346"/>
                    </a:lnTo>
                    <a:lnTo>
                      <a:pt x="68" y="339"/>
                    </a:lnTo>
                    <a:lnTo>
                      <a:pt x="61" y="325"/>
                    </a:lnTo>
                    <a:lnTo>
                      <a:pt x="68" y="319"/>
                    </a:lnTo>
                    <a:lnTo>
                      <a:pt x="68" y="305"/>
                    </a:lnTo>
                    <a:lnTo>
                      <a:pt x="75" y="298"/>
                    </a:lnTo>
                    <a:lnTo>
                      <a:pt x="75" y="285"/>
                    </a:lnTo>
                    <a:lnTo>
                      <a:pt x="68" y="285"/>
                    </a:lnTo>
                    <a:lnTo>
                      <a:pt x="61" y="285"/>
                    </a:lnTo>
                    <a:lnTo>
                      <a:pt x="54" y="285"/>
                    </a:lnTo>
                    <a:lnTo>
                      <a:pt x="54" y="278"/>
                    </a:lnTo>
                    <a:lnTo>
                      <a:pt x="54" y="271"/>
                    </a:lnTo>
                    <a:lnTo>
                      <a:pt x="41" y="264"/>
                    </a:lnTo>
                    <a:lnTo>
                      <a:pt x="41" y="258"/>
                    </a:lnTo>
                    <a:lnTo>
                      <a:pt x="34" y="251"/>
                    </a:lnTo>
                    <a:lnTo>
                      <a:pt x="27" y="251"/>
                    </a:lnTo>
                    <a:lnTo>
                      <a:pt x="27" y="244"/>
                    </a:lnTo>
                    <a:lnTo>
                      <a:pt x="34" y="237"/>
                    </a:lnTo>
                    <a:lnTo>
                      <a:pt x="27" y="224"/>
                    </a:lnTo>
                    <a:lnTo>
                      <a:pt x="34" y="217"/>
                    </a:lnTo>
                    <a:lnTo>
                      <a:pt x="34" y="210"/>
                    </a:lnTo>
                    <a:lnTo>
                      <a:pt x="27" y="163"/>
                    </a:lnTo>
                    <a:lnTo>
                      <a:pt x="20" y="149"/>
                    </a:lnTo>
                    <a:lnTo>
                      <a:pt x="20" y="143"/>
                    </a:lnTo>
                    <a:lnTo>
                      <a:pt x="20" y="129"/>
                    </a:lnTo>
                    <a:lnTo>
                      <a:pt x="20" y="122"/>
                    </a:lnTo>
                    <a:lnTo>
                      <a:pt x="20" y="109"/>
                    </a:lnTo>
                    <a:lnTo>
                      <a:pt x="14" y="109"/>
                    </a:lnTo>
                    <a:lnTo>
                      <a:pt x="0" y="88"/>
                    </a:lnTo>
                    <a:lnTo>
                      <a:pt x="14" y="95"/>
                    </a:lnTo>
                    <a:lnTo>
                      <a:pt x="20" y="88"/>
                    </a:lnTo>
                    <a:lnTo>
                      <a:pt x="20" y="82"/>
                    </a:lnTo>
                    <a:lnTo>
                      <a:pt x="27" y="82"/>
                    </a:lnTo>
                    <a:lnTo>
                      <a:pt x="34" y="82"/>
                    </a:lnTo>
                    <a:lnTo>
                      <a:pt x="47" y="82"/>
                    </a:lnTo>
                    <a:lnTo>
                      <a:pt x="54" y="88"/>
                    </a:lnTo>
                    <a:lnTo>
                      <a:pt x="61" y="82"/>
                    </a:lnTo>
                    <a:lnTo>
                      <a:pt x="68" y="75"/>
                    </a:lnTo>
                    <a:lnTo>
                      <a:pt x="68" y="68"/>
                    </a:lnTo>
                    <a:lnTo>
                      <a:pt x="81" y="68"/>
                    </a:lnTo>
                    <a:lnTo>
                      <a:pt x="81" y="61"/>
                    </a:lnTo>
                    <a:lnTo>
                      <a:pt x="81" y="54"/>
                    </a:lnTo>
                    <a:lnTo>
                      <a:pt x="88" y="54"/>
                    </a:lnTo>
                    <a:lnTo>
                      <a:pt x="88" y="48"/>
                    </a:lnTo>
                    <a:lnTo>
                      <a:pt x="102" y="41"/>
                    </a:lnTo>
                    <a:lnTo>
                      <a:pt x="108" y="34"/>
                    </a:lnTo>
                    <a:lnTo>
                      <a:pt x="115" y="34"/>
                    </a:lnTo>
                    <a:lnTo>
                      <a:pt x="122" y="34"/>
                    </a:lnTo>
                    <a:lnTo>
                      <a:pt x="129" y="41"/>
                    </a:lnTo>
                    <a:lnTo>
                      <a:pt x="142" y="21"/>
                    </a:lnTo>
                    <a:lnTo>
                      <a:pt x="156" y="14"/>
                    </a:lnTo>
                    <a:lnTo>
                      <a:pt x="156" y="7"/>
                    </a:lnTo>
                    <a:lnTo>
                      <a:pt x="163" y="7"/>
                    </a:lnTo>
                    <a:lnTo>
                      <a:pt x="169" y="0"/>
                    </a:lnTo>
                    <a:lnTo>
                      <a:pt x="176" y="7"/>
                    </a:lnTo>
                    <a:lnTo>
                      <a:pt x="176" y="14"/>
                    </a:lnTo>
                    <a:lnTo>
                      <a:pt x="190" y="27"/>
                    </a:lnTo>
                    <a:lnTo>
                      <a:pt x="196" y="21"/>
                    </a:lnTo>
                    <a:lnTo>
                      <a:pt x="203" y="21"/>
                    </a:lnTo>
                    <a:lnTo>
                      <a:pt x="217" y="21"/>
                    </a:lnTo>
                    <a:lnTo>
                      <a:pt x="230" y="27"/>
                    </a:lnTo>
                    <a:lnTo>
                      <a:pt x="237" y="21"/>
                    </a:lnTo>
                    <a:lnTo>
                      <a:pt x="251" y="27"/>
                    </a:lnTo>
                    <a:lnTo>
                      <a:pt x="257" y="27"/>
                    </a:lnTo>
                    <a:lnTo>
                      <a:pt x="264" y="34"/>
                    </a:lnTo>
                    <a:lnTo>
                      <a:pt x="271" y="27"/>
                    </a:lnTo>
                    <a:lnTo>
                      <a:pt x="278" y="27"/>
                    </a:lnTo>
                    <a:lnTo>
                      <a:pt x="284" y="34"/>
                    </a:lnTo>
                    <a:lnTo>
                      <a:pt x="291" y="41"/>
                    </a:lnTo>
                    <a:lnTo>
                      <a:pt x="298" y="41"/>
                    </a:lnTo>
                    <a:lnTo>
                      <a:pt x="305" y="41"/>
                    </a:lnTo>
                    <a:lnTo>
                      <a:pt x="305" y="27"/>
                    </a:lnTo>
                    <a:lnTo>
                      <a:pt x="312" y="21"/>
                    </a:lnTo>
                    <a:lnTo>
                      <a:pt x="312" y="14"/>
                    </a:lnTo>
                    <a:lnTo>
                      <a:pt x="318" y="7"/>
                    </a:lnTo>
                    <a:lnTo>
                      <a:pt x="325" y="7"/>
                    </a:lnTo>
                    <a:lnTo>
                      <a:pt x="339" y="14"/>
                    </a:lnTo>
                    <a:lnTo>
                      <a:pt x="345" y="14"/>
                    </a:lnTo>
                    <a:lnTo>
                      <a:pt x="359" y="14"/>
                    </a:lnTo>
                    <a:lnTo>
                      <a:pt x="359" y="7"/>
                    </a:lnTo>
                    <a:lnTo>
                      <a:pt x="373" y="7"/>
                    </a:lnTo>
                    <a:lnTo>
                      <a:pt x="379" y="7"/>
                    </a:lnTo>
                    <a:lnTo>
                      <a:pt x="386" y="21"/>
                    </a:lnTo>
                    <a:lnTo>
                      <a:pt x="386" y="27"/>
                    </a:lnTo>
                    <a:lnTo>
                      <a:pt x="406" y="41"/>
                    </a:lnTo>
                    <a:lnTo>
                      <a:pt x="406" y="54"/>
                    </a:lnTo>
                    <a:lnTo>
                      <a:pt x="400" y="48"/>
                    </a:lnTo>
                    <a:lnTo>
                      <a:pt x="393" y="54"/>
                    </a:lnTo>
                    <a:lnTo>
                      <a:pt x="400" y="61"/>
                    </a:lnTo>
                    <a:lnTo>
                      <a:pt x="393" y="61"/>
                    </a:lnTo>
                    <a:lnTo>
                      <a:pt x="386" y="61"/>
                    </a:lnTo>
                    <a:lnTo>
                      <a:pt x="373" y="68"/>
                    </a:lnTo>
                    <a:lnTo>
                      <a:pt x="393" y="68"/>
                    </a:lnTo>
                    <a:lnTo>
                      <a:pt x="393" y="82"/>
                    </a:lnTo>
                    <a:lnTo>
                      <a:pt x="386" y="82"/>
                    </a:lnTo>
                    <a:lnTo>
                      <a:pt x="400" y="88"/>
                    </a:lnTo>
                    <a:lnTo>
                      <a:pt x="406" y="82"/>
                    </a:lnTo>
                    <a:lnTo>
                      <a:pt x="413" y="82"/>
                    </a:lnTo>
                    <a:lnTo>
                      <a:pt x="413" y="88"/>
                    </a:lnTo>
                    <a:lnTo>
                      <a:pt x="413" y="95"/>
                    </a:lnTo>
                    <a:lnTo>
                      <a:pt x="427" y="95"/>
                    </a:lnTo>
                    <a:lnTo>
                      <a:pt x="440" y="102"/>
                    </a:lnTo>
                    <a:lnTo>
                      <a:pt x="440" y="109"/>
                    </a:lnTo>
                    <a:lnTo>
                      <a:pt x="454" y="109"/>
                    </a:lnTo>
                    <a:lnTo>
                      <a:pt x="461" y="109"/>
                    </a:lnTo>
                    <a:lnTo>
                      <a:pt x="467" y="115"/>
                    </a:lnTo>
                    <a:lnTo>
                      <a:pt x="474" y="122"/>
                    </a:lnTo>
                    <a:lnTo>
                      <a:pt x="481" y="122"/>
                    </a:lnTo>
                    <a:lnTo>
                      <a:pt x="488" y="115"/>
                    </a:lnTo>
                    <a:lnTo>
                      <a:pt x="494" y="109"/>
                    </a:lnTo>
                    <a:lnTo>
                      <a:pt x="501" y="109"/>
                    </a:lnTo>
                    <a:lnTo>
                      <a:pt x="508" y="109"/>
                    </a:lnTo>
                    <a:lnTo>
                      <a:pt x="508" y="115"/>
                    </a:lnTo>
                    <a:lnTo>
                      <a:pt x="515" y="115"/>
                    </a:lnTo>
                    <a:lnTo>
                      <a:pt x="522" y="122"/>
                    </a:lnTo>
                    <a:lnTo>
                      <a:pt x="522" y="129"/>
                    </a:lnTo>
                    <a:lnTo>
                      <a:pt x="515" y="129"/>
                    </a:lnTo>
                    <a:lnTo>
                      <a:pt x="508" y="129"/>
                    </a:lnTo>
                    <a:lnTo>
                      <a:pt x="501" y="129"/>
                    </a:lnTo>
                    <a:lnTo>
                      <a:pt x="494" y="136"/>
                    </a:lnTo>
                    <a:lnTo>
                      <a:pt x="488" y="129"/>
                    </a:lnTo>
                    <a:lnTo>
                      <a:pt x="488" y="136"/>
                    </a:lnTo>
                    <a:lnTo>
                      <a:pt x="488" y="143"/>
                    </a:lnTo>
                    <a:lnTo>
                      <a:pt x="488" y="136"/>
                    </a:lnTo>
                    <a:lnTo>
                      <a:pt x="494" y="136"/>
                    </a:lnTo>
                    <a:lnTo>
                      <a:pt x="494" y="143"/>
                    </a:lnTo>
                    <a:lnTo>
                      <a:pt x="508" y="149"/>
                    </a:lnTo>
                    <a:lnTo>
                      <a:pt x="508" y="156"/>
                    </a:lnTo>
                    <a:lnTo>
                      <a:pt x="515" y="156"/>
                    </a:lnTo>
                    <a:lnTo>
                      <a:pt x="528" y="149"/>
                    </a:lnTo>
                    <a:lnTo>
                      <a:pt x="535" y="156"/>
                    </a:lnTo>
                    <a:lnTo>
                      <a:pt x="549" y="156"/>
                    </a:lnTo>
                    <a:lnTo>
                      <a:pt x="555" y="170"/>
                    </a:lnTo>
                    <a:lnTo>
                      <a:pt x="555" y="183"/>
                    </a:lnTo>
                    <a:lnTo>
                      <a:pt x="562" y="190"/>
                    </a:lnTo>
                    <a:lnTo>
                      <a:pt x="576" y="197"/>
                    </a:lnTo>
                    <a:lnTo>
                      <a:pt x="583" y="197"/>
                    </a:lnTo>
                    <a:lnTo>
                      <a:pt x="589" y="197"/>
                    </a:lnTo>
                    <a:lnTo>
                      <a:pt x="596" y="204"/>
                    </a:lnTo>
                    <a:lnTo>
                      <a:pt x="603" y="204"/>
                    </a:lnTo>
                    <a:lnTo>
                      <a:pt x="610" y="210"/>
                    </a:lnTo>
                    <a:lnTo>
                      <a:pt x="616" y="217"/>
                    </a:lnTo>
                    <a:lnTo>
                      <a:pt x="616" y="231"/>
                    </a:lnTo>
                    <a:lnTo>
                      <a:pt x="623" y="231"/>
                    </a:lnTo>
                    <a:lnTo>
                      <a:pt x="623" y="237"/>
                    </a:lnTo>
                    <a:lnTo>
                      <a:pt x="637" y="237"/>
                    </a:lnTo>
                    <a:lnTo>
                      <a:pt x="643" y="224"/>
                    </a:lnTo>
                    <a:lnTo>
                      <a:pt x="664" y="217"/>
                    </a:lnTo>
                    <a:lnTo>
                      <a:pt x="671" y="224"/>
                    </a:lnTo>
                    <a:lnTo>
                      <a:pt x="684" y="237"/>
                    </a:lnTo>
                    <a:lnTo>
                      <a:pt x="691" y="244"/>
                    </a:lnTo>
                    <a:lnTo>
                      <a:pt x="698" y="244"/>
                    </a:lnTo>
                    <a:lnTo>
                      <a:pt x="725" y="237"/>
                    </a:lnTo>
                    <a:lnTo>
                      <a:pt x="745" y="231"/>
                    </a:lnTo>
                    <a:lnTo>
                      <a:pt x="752" y="224"/>
                    </a:lnTo>
                    <a:lnTo>
                      <a:pt x="759" y="224"/>
                    </a:lnTo>
                    <a:lnTo>
                      <a:pt x="772" y="224"/>
                    </a:lnTo>
                    <a:lnTo>
                      <a:pt x="779" y="210"/>
                    </a:lnTo>
                    <a:lnTo>
                      <a:pt x="792" y="210"/>
                    </a:lnTo>
                    <a:lnTo>
                      <a:pt x="799" y="204"/>
                    </a:lnTo>
                    <a:lnTo>
                      <a:pt x="813" y="197"/>
                    </a:lnTo>
                    <a:lnTo>
                      <a:pt x="813" y="190"/>
                    </a:lnTo>
                    <a:lnTo>
                      <a:pt x="820" y="197"/>
                    </a:lnTo>
                    <a:lnTo>
                      <a:pt x="826" y="197"/>
                    </a:lnTo>
                    <a:lnTo>
                      <a:pt x="840" y="210"/>
                    </a:lnTo>
                    <a:lnTo>
                      <a:pt x="847" y="204"/>
                    </a:lnTo>
                    <a:lnTo>
                      <a:pt x="853" y="204"/>
                    </a:lnTo>
                    <a:lnTo>
                      <a:pt x="860" y="204"/>
                    </a:lnTo>
                    <a:lnTo>
                      <a:pt x="853" y="204"/>
                    </a:lnTo>
                    <a:lnTo>
                      <a:pt x="860" y="204"/>
                    </a:lnTo>
                    <a:lnTo>
                      <a:pt x="867" y="204"/>
                    </a:lnTo>
                    <a:lnTo>
                      <a:pt x="874" y="204"/>
                    </a:lnTo>
                    <a:lnTo>
                      <a:pt x="881" y="204"/>
                    </a:lnTo>
                    <a:lnTo>
                      <a:pt x="894" y="204"/>
                    </a:lnTo>
                    <a:lnTo>
                      <a:pt x="901" y="210"/>
                    </a:lnTo>
                    <a:lnTo>
                      <a:pt x="901" y="217"/>
                    </a:lnTo>
                    <a:lnTo>
                      <a:pt x="914" y="224"/>
                    </a:lnTo>
                    <a:lnTo>
                      <a:pt x="921" y="224"/>
                    </a:lnTo>
                    <a:lnTo>
                      <a:pt x="928" y="231"/>
                    </a:lnTo>
                    <a:lnTo>
                      <a:pt x="928" y="237"/>
                    </a:lnTo>
                    <a:lnTo>
                      <a:pt x="935" y="237"/>
                    </a:lnTo>
                    <a:lnTo>
                      <a:pt x="935" y="244"/>
                    </a:lnTo>
                    <a:lnTo>
                      <a:pt x="941" y="251"/>
                    </a:lnTo>
                    <a:lnTo>
                      <a:pt x="948" y="251"/>
                    </a:lnTo>
                    <a:lnTo>
                      <a:pt x="962" y="258"/>
                    </a:lnTo>
                    <a:lnTo>
                      <a:pt x="955" y="264"/>
                    </a:lnTo>
                    <a:lnTo>
                      <a:pt x="955" y="271"/>
                    </a:lnTo>
                    <a:lnTo>
                      <a:pt x="948" y="285"/>
                    </a:lnTo>
                    <a:lnTo>
                      <a:pt x="962" y="312"/>
                    </a:lnTo>
                    <a:lnTo>
                      <a:pt x="975" y="325"/>
                    </a:lnTo>
                    <a:lnTo>
                      <a:pt x="975" y="319"/>
                    </a:lnTo>
                    <a:lnTo>
                      <a:pt x="982" y="305"/>
                    </a:lnTo>
                    <a:lnTo>
                      <a:pt x="982" y="298"/>
                    </a:lnTo>
                    <a:lnTo>
                      <a:pt x="982" y="285"/>
                    </a:lnTo>
                    <a:lnTo>
                      <a:pt x="996" y="278"/>
                    </a:lnTo>
                    <a:lnTo>
                      <a:pt x="989" y="271"/>
                    </a:lnTo>
                    <a:lnTo>
                      <a:pt x="996" y="271"/>
                    </a:lnTo>
                    <a:lnTo>
                      <a:pt x="1002" y="264"/>
                    </a:lnTo>
                    <a:lnTo>
                      <a:pt x="1009" y="251"/>
                    </a:lnTo>
                    <a:lnTo>
                      <a:pt x="1009" y="244"/>
                    </a:lnTo>
                    <a:lnTo>
                      <a:pt x="1009" y="237"/>
                    </a:lnTo>
                    <a:lnTo>
                      <a:pt x="1009" y="231"/>
                    </a:lnTo>
                    <a:lnTo>
                      <a:pt x="1016" y="231"/>
                    </a:lnTo>
                    <a:lnTo>
                      <a:pt x="1023" y="217"/>
                    </a:lnTo>
                    <a:lnTo>
                      <a:pt x="1023" y="210"/>
                    </a:lnTo>
                    <a:lnTo>
                      <a:pt x="1023" y="204"/>
                    </a:lnTo>
                    <a:lnTo>
                      <a:pt x="1036" y="197"/>
                    </a:lnTo>
                    <a:lnTo>
                      <a:pt x="1043" y="197"/>
                    </a:lnTo>
                    <a:lnTo>
                      <a:pt x="1043" y="190"/>
                    </a:lnTo>
                    <a:lnTo>
                      <a:pt x="1050" y="190"/>
                    </a:lnTo>
                    <a:lnTo>
                      <a:pt x="1050" y="183"/>
                    </a:lnTo>
                    <a:lnTo>
                      <a:pt x="1057" y="176"/>
                    </a:lnTo>
                    <a:lnTo>
                      <a:pt x="1070" y="176"/>
                    </a:lnTo>
                    <a:lnTo>
                      <a:pt x="1070" y="170"/>
                    </a:lnTo>
                    <a:lnTo>
                      <a:pt x="1077" y="163"/>
                    </a:lnTo>
                    <a:lnTo>
                      <a:pt x="1077" y="149"/>
                    </a:lnTo>
                    <a:lnTo>
                      <a:pt x="1084" y="143"/>
                    </a:lnTo>
                    <a:lnTo>
                      <a:pt x="1091" y="136"/>
                    </a:lnTo>
                    <a:lnTo>
                      <a:pt x="1091" y="122"/>
                    </a:lnTo>
                    <a:lnTo>
                      <a:pt x="1104" y="122"/>
                    </a:lnTo>
                    <a:lnTo>
                      <a:pt x="1111" y="122"/>
                    </a:lnTo>
                    <a:lnTo>
                      <a:pt x="1118" y="122"/>
                    </a:lnTo>
                    <a:lnTo>
                      <a:pt x="1124" y="129"/>
                    </a:lnTo>
                    <a:lnTo>
                      <a:pt x="1131" y="136"/>
                    </a:lnTo>
                    <a:lnTo>
                      <a:pt x="1138" y="136"/>
                    </a:lnTo>
                    <a:lnTo>
                      <a:pt x="1151" y="129"/>
                    </a:lnTo>
                    <a:lnTo>
                      <a:pt x="1151" y="136"/>
                    </a:lnTo>
                    <a:lnTo>
                      <a:pt x="1158" y="136"/>
                    </a:lnTo>
                    <a:lnTo>
                      <a:pt x="1172" y="143"/>
                    </a:lnTo>
                    <a:lnTo>
                      <a:pt x="1179" y="143"/>
                    </a:lnTo>
                    <a:lnTo>
                      <a:pt x="1185" y="122"/>
                    </a:lnTo>
                    <a:lnTo>
                      <a:pt x="1185" y="115"/>
                    </a:lnTo>
                    <a:lnTo>
                      <a:pt x="1212" y="115"/>
                    </a:lnTo>
                    <a:lnTo>
                      <a:pt x="1219" y="115"/>
                    </a:lnTo>
                    <a:lnTo>
                      <a:pt x="1226" y="129"/>
                    </a:lnTo>
                    <a:lnTo>
                      <a:pt x="1233" y="129"/>
                    </a:lnTo>
                    <a:lnTo>
                      <a:pt x="1239" y="136"/>
                    </a:lnTo>
                    <a:lnTo>
                      <a:pt x="1260" y="143"/>
                    </a:lnTo>
                    <a:lnTo>
                      <a:pt x="1273" y="156"/>
                    </a:lnTo>
                    <a:lnTo>
                      <a:pt x="1280" y="156"/>
                    </a:lnTo>
                    <a:lnTo>
                      <a:pt x="1287" y="156"/>
                    </a:lnTo>
                    <a:lnTo>
                      <a:pt x="1294" y="149"/>
                    </a:lnTo>
                    <a:lnTo>
                      <a:pt x="1300" y="149"/>
                    </a:lnTo>
                    <a:lnTo>
                      <a:pt x="1300" y="156"/>
                    </a:lnTo>
                    <a:lnTo>
                      <a:pt x="1307" y="163"/>
                    </a:lnTo>
                    <a:lnTo>
                      <a:pt x="1307" y="170"/>
                    </a:lnTo>
                    <a:lnTo>
                      <a:pt x="1314" y="176"/>
                    </a:lnTo>
                    <a:lnTo>
                      <a:pt x="1314" y="190"/>
                    </a:lnTo>
                    <a:lnTo>
                      <a:pt x="1300" y="197"/>
                    </a:lnTo>
                    <a:lnTo>
                      <a:pt x="1300" y="210"/>
                    </a:lnTo>
                    <a:lnTo>
                      <a:pt x="1300" y="217"/>
                    </a:lnTo>
                    <a:lnTo>
                      <a:pt x="1307" y="224"/>
                    </a:lnTo>
                    <a:lnTo>
                      <a:pt x="1300" y="224"/>
                    </a:lnTo>
                    <a:lnTo>
                      <a:pt x="1300" y="231"/>
                    </a:lnTo>
                    <a:lnTo>
                      <a:pt x="1294" y="237"/>
                    </a:lnTo>
                    <a:lnTo>
                      <a:pt x="1294" y="244"/>
                    </a:lnTo>
                    <a:lnTo>
                      <a:pt x="1287" y="244"/>
                    </a:lnTo>
                    <a:lnTo>
                      <a:pt x="1280" y="251"/>
                    </a:lnTo>
                    <a:lnTo>
                      <a:pt x="1287" y="258"/>
                    </a:lnTo>
                    <a:lnTo>
                      <a:pt x="1300" y="264"/>
                    </a:lnTo>
                    <a:lnTo>
                      <a:pt x="1300" y="271"/>
                    </a:lnTo>
                    <a:lnTo>
                      <a:pt x="1307" y="271"/>
                    </a:lnTo>
                    <a:lnTo>
                      <a:pt x="1314" y="271"/>
                    </a:lnTo>
                    <a:lnTo>
                      <a:pt x="1314" y="278"/>
                    </a:lnTo>
                    <a:lnTo>
                      <a:pt x="1321" y="278"/>
                    </a:lnTo>
                    <a:lnTo>
                      <a:pt x="1328" y="278"/>
                    </a:lnTo>
                    <a:lnTo>
                      <a:pt x="1341" y="285"/>
                    </a:lnTo>
                    <a:lnTo>
                      <a:pt x="1341" y="292"/>
                    </a:lnTo>
                    <a:lnTo>
                      <a:pt x="1341" y="298"/>
                    </a:lnTo>
                    <a:lnTo>
                      <a:pt x="1355" y="298"/>
                    </a:lnTo>
                    <a:lnTo>
                      <a:pt x="1361" y="298"/>
                    </a:lnTo>
                    <a:lnTo>
                      <a:pt x="1368" y="305"/>
                    </a:lnTo>
                    <a:lnTo>
                      <a:pt x="1368" y="319"/>
                    </a:lnTo>
                    <a:lnTo>
                      <a:pt x="1368" y="325"/>
                    </a:lnTo>
                    <a:lnTo>
                      <a:pt x="1361" y="339"/>
                    </a:lnTo>
                    <a:lnTo>
                      <a:pt x="1368" y="346"/>
                    </a:lnTo>
                    <a:lnTo>
                      <a:pt x="1368" y="353"/>
                    </a:lnTo>
                    <a:lnTo>
                      <a:pt x="1361" y="346"/>
                    </a:lnTo>
                    <a:lnTo>
                      <a:pt x="1368" y="353"/>
                    </a:lnTo>
                    <a:lnTo>
                      <a:pt x="1368" y="359"/>
                    </a:lnTo>
                    <a:lnTo>
                      <a:pt x="1361" y="366"/>
                    </a:lnTo>
                    <a:lnTo>
                      <a:pt x="1361" y="373"/>
                    </a:lnTo>
                    <a:lnTo>
                      <a:pt x="1355" y="386"/>
                    </a:lnTo>
                    <a:lnTo>
                      <a:pt x="1348" y="393"/>
                    </a:lnTo>
                    <a:lnTo>
                      <a:pt x="1341" y="407"/>
                    </a:lnTo>
                    <a:lnTo>
                      <a:pt x="1341" y="420"/>
                    </a:lnTo>
                    <a:lnTo>
                      <a:pt x="1334" y="420"/>
                    </a:lnTo>
                    <a:lnTo>
                      <a:pt x="1334" y="427"/>
                    </a:lnTo>
                    <a:lnTo>
                      <a:pt x="1328" y="420"/>
                    </a:lnTo>
                    <a:lnTo>
                      <a:pt x="1321" y="427"/>
                    </a:lnTo>
                    <a:lnTo>
                      <a:pt x="1321" y="420"/>
                    </a:lnTo>
                    <a:lnTo>
                      <a:pt x="1314" y="427"/>
                    </a:lnTo>
                    <a:lnTo>
                      <a:pt x="1314" y="434"/>
                    </a:lnTo>
                    <a:close/>
                  </a:path>
                </a:pathLst>
              </a:custGeom>
              <a:grpFill/>
              <a:ln w="0">
                <a:solidFill>
                  <a:srgbClr val="7F7F7F"/>
                </a:solidFill>
                <a:prstDash val="solid"/>
                <a:round/>
                <a:headEnd/>
                <a:tailEnd/>
              </a:ln>
            </p:spPr>
            <p:txBody>
              <a:bodyPr/>
              <a:lstStyle/>
              <a:p>
                <a:endParaRPr lang="es-ES" sz="2004" dirty="0"/>
              </a:p>
            </p:txBody>
          </p:sp>
        </p:grpSp>
      </p:grpSp>
      <p:grpSp>
        <p:nvGrpSpPr>
          <p:cNvPr id="8246" name="Grupo 8245">
            <a:extLst>
              <a:ext uri="{FF2B5EF4-FFF2-40B4-BE49-F238E27FC236}">
                <a16:creationId xmlns:a16="http://schemas.microsoft.com/office/drawing/2014/main" id="{CC346E56-C8E1-48BF-49EF-AC0B942EC240}"/>
              </a:ext>
            </a:extLst>
          </p:cNvPr>
          <p:cNvGrpSpPr/>
          <p:nvPr/>
        </p:nvGrpSpPr>
        <p:grpSpPr>
          <a:xfrm>
            <a:off x="11327976" y="10530294"/>
            <a:ext cx="5987239" cy="1459890"/>
            <a:chOff x="10765258" y="3166041"/>
            <a:chExt cx="5987239" cy="1459890"/>
          </a:xfrm>
        </p:grpSpPr>
        <p:sp>
          <p:nvSpPr>
            <p:cNvPr id="8240" name="CuadroTexto 8239">
              <a:extLst>
                <a:ext uri="{FF2B5EF4-FFF2-40B4-BE49-F238E27FC236}">
                  <a16:creationId xmlns:a16="http://schemas.microsoft.com/office/drawing/2014/main" id="{8604358A-33AD-69BD-E2BC-F3BAADC435C1}"/>
                </a:ext>
              </a:extLst>
            </p:cNvPr>
            <p:cNvSpPr txBox="1"/>
            <p:nvPr/>
          </p:nvSpPr>
          <p:spPr>
            <a:xfrm>
              <a:off x="11317996" y="3166041"/>
              <a:ext cx="5027338" cy="307777"/>
            </a:xfrm>
            <a:prstGeom prst="rect">
              <a:avLst/>
            </a:prstGeom>
            <a:noFill/>
          </p:spPr>
          <p:txBody>
            <a:bodyPr wrap="none" rtlCol="0">
              <a:spAutoFit/>
            </a:bodyPr>
            <a:lstStyle/>
            <a:p>
              <a:pPr>
                <a:spcBef>
                  <a:spcPct val="50000"/>
                </a:spcBef>
              </a:pPr>
              <a:r>
                <a:rPr lang="en-US" altLang="en-US" sz="14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Beneficios</a:t>
              </a:r>
              <a:r>
                <a:rPr lang="en-US" altLang="en-US" sz="14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 </a:t>
              </a:r>
              <a:r>
                <a:rPr lang="en-US" altLang="en-US" sz="14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fiscales</a:t>
              </a:r>
              <a:r>
                <a:rPr lang="en-US" altLang="en-US" sz="14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 que </a:t>
              </a:r>
              <a:r>
                <a:rPr lang="en-US" altLang="en-US" sz="14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eliminan</a:t>
              </a:r>
              <a:r>
                <a:rPr lang="en-US" altLang="en-US" sz="14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 </a:t>
              </a:r>
              <a:r>
                <a:rPr lang="en-US" altLang="en-US" sz="14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prácticamente</a:t>
              </a:r>
              <a:r>
                <a:rPr lang="en-US" altLang="en-US" sz="14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 </a:t>
              </a:r>
              <a:r>
                <a:rPr lang="en-US" altLang="en-US" sz="14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el</a:t>
              </a:r>
              <a:r>
                <a:rPr lang="en-US" altLang="en-US" sz="14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 gravamen</a:t>
              </a:r>
            </a:p>
          </p:txBody>
        </p:sp>
        <p:sp>
          <p:nvSpPr>
            <p:cNvPr id="8241" name="CuadroTexto 8240">
              <a:extLst>
                <a:ext uri="{FF2B5EF4-FFF2-40B4-BE49-F238E27FC236}">
                  <a16:creationId xmlns:a16="http://schemas.microsoft.com/office/drawing/2014/main" id="{AA238D37-ED17-E28B-C6A0-E22D95126503}"/>
                </a:ext>
              </a:extLst>
            </p:cNvPr>
            <p:cNvSpPr txBox="1"/>
            <p:nvPr/>
          </p:nvSpPr>
          <p:spPr>
            <a:xfrm>
              <a:off x="11317996" y="3705216"/>
              <a:ext cx="5434501" cy="307777"/>
            </a:xfrm>
            <a:prstGeom prst="rect">
              <a:avLst/>
            </a:prstGeom>
            <a:noFill/>
          </p:spPr>
          <p:txBody>
            <a:bodyPr wrap="none" rtlCol="0">
              <a:spAutoFit/>
            </a:bodyPr>
            <a:lstStyle>
              <a:defPPr>
                <a:defRPr lang="es-ES"/>
              </a:defPPr>
              <a:lvl1pPr>
                <a:spcBef>
                  <a:spcPct val="50000"/>
                </a:spcBef>
                <a:defRPr sz="140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defRPr>
              </a:lvl1pPr>
            </a:lstStyle>
            <a:p>
              <a:r>
                <a:rPr lang="en-US" altLang="en-US" dirty="0" err="1"/>
                <a:t>Reducciones</a:t>
              </a:r>
              <a:r>
                <a:rPr lang="en-US" altLang="en-US" dirty="0"/>
                <a:t> </a:t>
              </a:r>
              <a:r>
                <a:rPr lang="en-US" altLang="en-US" dirty="0" err="1"/>
                <a:t>sobre</a:t>
              </a:r>
              <a:r>
                <a:rPr lang="en-US" altLang="en-US" dirty="0"/>
                <a:t> la </a:t>
              </a:r>
              <a:r>
                <a:rPr lang="en-US" altLang="en-US" dirty="0" err="1"/>
                <a:t>normativa</a:t>
              </a:r>
              <a:r>
                <a:rPr lang="en-US" altLang="en-US" dirty="0"/>
                <a:t> </a:t>
              </a:r>
              <a:r>
                <a:rPr lang="en-US" altLang="en-US" dirty="0" err="1"/>
                <a:t>estatal</a:t>
              </a:r>
              <a:r>
                <a:rPr lang="en-US" altLang="en-US" dirty="0"/>
                <a:t>, bajo </a:t>
              </a:r>
              <a:r>
                <a:rPr lang="en-US" altLang="en-US" dirty="0" err="1"/>
                <a:t>ciertas</a:t>
              </a:r>
              <a:r>
                <a:rPr lang="en-US" altLang="en-US" dirty="0"/>
                <a:t> </a:t>
              </a:r>
              <a:r>
                <a:rPr lang="en-US" altLang="en-US" dirty="0" err="1"/>
                <a:t>condiciones</a:t>
              </a:r>
              <a:r>
                <a:rPr lang="en-US" altLang="en-US" dirty="0"/>
                <a:t> </a:t>
              </a:r>
            </a:p>
          </p:txBody>
        </p:sp>
        <p:sp>
          <p:nvSpPr>
            <p:cNvPr id="8242" name="CuadroTexto 8241">
              <a:extLst>
                <a:ext uri="{FF2B5EF4-FFF2-40B4-BE49-F238E27FC236}">
                  <a16:creationId xmlns:a16="http://schemas.microsoft.com/office/drawing/2014/main" id="{CFF990CA-2886-9716-BD7A-B8D311E0B8B1}"/>
                </a:ext>
              </a:extLst>
            </p:cNvPr>
            <p:cNvSpPr txBox="1"/>
            <p:nvPr/>
          </p:nvSpPr>
          <p:spPr>
            <a:xfrm>
              <a:off x="11425889" y="4318154"/>
              <a:ext cx="3579826" cy="307777"/>
            </a:xfrm>
            <a:prstGeom prst="rect">
              <a:avLst/>
            </a:prstGeom>
            <a:noFill/>
          </p:spPr>
          <p:txBody>
            <a:bodyPr wrap="none" rtlCol="0">
              <a:spAutoFit/>
            </a:bodyPr>
            <a:lstStyle>
              <a:defPPr>
                <a:defRPr lang="es-ES"/>
              </a:defPPr>
              <a:lvl1pPr>
                <a:spcBef>
                  <a:spcPct val="50000"/>
                </a:spcBef>
                <a:defRPr sz="140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defRPr>
              </a:lvl1pPr>
            </a:lstStyle>
            <a:p>
              <a:r>
                <a:rPr lang="en-US" altLang="en-US" dirty="0"/>
                <a:t>Plena </a:t>
              </a:r>
              <a:r>
                <a:rPr lang="en-US" altLang="en-US" dirty="0" err="1"/>
                <a:t>sujeción</a:t>
              </a:r>
              <a:r>
                <a:rPr lang="en-US" altLang="en-US" dirty="0"/>
                <a:t> sin </a:t>
              </a:r>
              <a:r>
                <a:rPr lang="en-US" altLang="en-US" dirty="0" err="1"/>
                <a:t>beneficios</a:t>
              </a:r>
              <a:r>
                <a:rPr lang="en-US" altLang="en-US" dirty="0"/>
                <a:t> </a:t>
              </a:r>
              <a:r>
                <a:rPr lang="en-US" altLang="en-US" dirty="0" err="1"/>
                <a:t>significativos</a:t>
              </a:r>
              <a:endParaRPr lang="en-US" altLang="en-US" dirty="0"/>
            </a:p>
          </p:txBody>
        </p:sp>
        <p:sp>
          <p:nvSpPr>
            <p:cNvPr id="8243" name="Elipse 8242">
              <a:extLst>
                <a:ext uri="{FF2B5EF4-FFF2-40B4-BE49-F238E27FC236}">
                  <a16:creationId xmlns:a16="http://schemas.microsoft.com/office/drawing/2014/main" id="{954133DE-06BF-AE72-B81F-B57E6457DA4B}"/>
                </a:ext>
              </a:extLst>
            </p:cNvPr>
            <p:cNvSpPr/>
            <p:nvPr/>
          </p:nvSpPr>
          <p:spPr bwMode="auto">
            <a:xfrm>
              <a:off x="10765258" y="3166041"/>
              <a:ext cx="307777" cy="307777"/>
            </a:xfrm>
            <a:prstGeom prst="ellipse">
              <a:avLst/>
            </a:prstGeom>
            <a:solidFill>
              <a:srgbClr val="001F5A"/>
            </a:solidFill>
            <a:ln w="25400" cap="flat" cmpd="sng" algn="ctr">
              <a:noFill/>
              <a:prstDash val="solid"/>
              <a:miter lim="400000"/>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s-ES" sz="2400" b="0" i="0" u="none" strike="noStrike" cap="none" normalizeH="0" baseline="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8244" name="Elipse 8243">
              <a:extLst>
                <a:ext uri="{FF2B5EF4-FFF2-40B4-BE49-F238E27FC236}">
                  <a16:creationId xmlns:a16="http://schemas.microsoft.com/office/drawing/2014/main" id="{A12A6E62-D070-CE19-47F9-F86045A0F8A9}"/>
                </a:ext>
              </a:extLst>
            </p:cNvPr>
            <p:cNvSpPr/>
            <p:nvPr/>
          </p:nvSpPr>
          <p:spPr bwMode="auto">
            <a:xfrm>
              <a:off x="10765258" y="3728748"/>
              <a:ext cx="307777" cy="307777"/>
            </a:xfrm>
            <a:prstGeom prst="ellipse">
              <a:avLst/>
            </a:prstGeom>
            <a:solidFill>
              <a:srgbClr val="04A2E0"/>
            </a:solidFill>
            <a:ln w="25400" cap="flat" cmpd="sng" algn="ctr">
              <a:noFill/>
              <a:prstDash val="solid"/>
              <a:miter lim="400000"/>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s-ES" sz="2400" b="0" i="0" u="none" strike="noStrike" cap="none" normalizeH="0" baseline="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8245" name="Elipse 8244">
              <a:extLst>
                <a:ext uri="{FF2B5EF4-FFF2-40B4-BE49-F238E27FC236}">
                  <a16:creationId xmlns:a16="http://schemas.microsoft.com/office/drawing/2014/main" id="{53B038C1-4EF5-D0AE-9B21-84636396A3C7}"/>
                </a:ext>
              </a:extLst>
            </p:cNvPr>
            <p:cNvSpPr/>
            <p:nvPr/>
          </p:nvSpPr>
          <p:spPr bwMode="auto">
            <a:xfrm>
              <a:off x="10765258" y="4289164"/>
              <a:ext cx="307777" cy="307777"/>
            </a:xfrm>
            <a:prstGeom prst="ellipse">
              <a:avLst/>
            </a:prstGeom>
            <a:solidFill>
              <a:srgbClr val="A6A6A6"/>
            </a:solidFill>
            <a:ln w="25400" cap="flat" cmpd="sng" algn="ctr">
              <a:noFill/>
              <a:prstDash val="solid"/>
              <a:miter lim="400000"/>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s-ES" sz="2400" b="0" i="0" u="none" strike="noStrike" cap="none" normalizeH="0" baseline="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grpSp>
      <p:sp>
        <p:nvSpPr>
          <p:cNvPr id="8249" name="Text Box 5">
            <a:extLst>
              <a:ext uri="{FF2B5EF4-FFF2-40B4-BE49-F238E27FC236}">
                <a16:creationId xmlns:a16="http://schemas.microsoft.com/office/drawing/2014/main" id="{14FA5E51-F14A-8809-4D86-9AEC2148932F}"/>
              </a:ext>
            </a:extLst>
          </p:cNvPr>
          <p:cNvSpPr txBox="1">
            <a:spLocks/>
          </p:cNvSpPr>
          <p:nvPr/>
        </p:nvSpPr>
        <p:spPr bwMode="auto">
          <a:xfrm>
            <a:off x="812799" y="4152867"/>
            <a:ext cx="10011049" cy="5519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indent="0" algn="l">
              <a:buNone/>
            </a:pPr>
            <a:r>
              <a:rPr lang="es-ES_tradnl" sz="2800" dirty="0">
                <a:solidFill>
                  <a:srgbClr val="48A0DA"/>
                </a:solidFill>
                <a:latin typeface="Deutsche Bank Display" panose="020F0403020203030304" pitchFamily="34" charset="0"/>
                <a:ea typeface="Deutsche Bank Display" panose="020F0403020203030304" pitchFamily="34" charset="0"/>
                <a:cs typeface="Deutsche Bank Display" panose="020F0403020203030304" pitchFamily="34" charset="0"/>
              </a:rPr>
              <a:t>La Ley aplicable será la de la residencia del causante</a:t>
            </a:r>
          </a:p>
          <a:p>
            <a:pPr marL="0" indent="0" algn="l">
              <a:buNone/>
            </a:pPr>
            <a:endParaRPr lang="es-ES_tradnl" sz="20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342900" indent="-342900" algn="l">
              <a:buClr>
                <a:srgbClr val="04A2E0"/>
              </a:buClr>
              <a:buSzPct val="140000"/>
              <a:buFont typeface="Arial" panose="020B0604020202020204" pitchFamily="34" charset="0"/>
              <a:buChar char="•"/>
            </a:pPr>
            <a:endParaRPr lang="es-ES" sz="20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342900" indent="-342900" algn="l">
              <a:buClr>
                <a:srgbClr val="04A2E0"/>
              </a:buClr>
              <a:buSzPct val="140000"/>
              <a:buFont typeface="Arial" panose="020B0604020202020204" pitchFamily="34" charset="0"/>
              <a:buChar char="•"/>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La aplicación de la ley es muy compleja, ya que las Comunidades Autónomas han legislado sobre ella y las asignaciones, reducciones, tasas impositivas y beneficios fiscales difieren de una a otra. </a:t>
            </a:r>
          </a:p>
          <a:p>
            <a:pPr marL="342900" indent="-342900" algn="l">
              <a:buClr>
                <a:srgbClr val="04A2E0"/>
              </a:buClr>
              <a:buSzPct val="140000"/>
              <a:buFont typeface="Arial" panose="020B0604020202020204" pitchFamily="34" charset="0"/>
              <a:buChar char="•"/>
            </a:pPr>
            <a:endParaRPr lang="es-ES_tradnl"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342900" indent="-342900" algn="l">
              <a:buClr>
                <a:srgbClr val="04A2E0"/>
              </a:buClr>
              <a:buSzPct val="140000"/>
              <a:buFont typeface="Arial" panose="020B0604020202020204" pitchFamily="34" charset="0"/>
              <a:buChar char="•"/>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Desde el punto de vista español, varias sentencias han encontrado que no hay discriminación con respecto al tratamiento diferente que reciben los contribuyentes según las diversas leyes de las Comunidades Autónomas. </a:t>
            </a:r>
          </a:p>
          <a:p>
            <a:pPr marL="342900" indent="-342900" algn="l">
              <a:buClr>
                <a:srgbClr val="04A2E0"/>
              </a:buClr>
              <a:buSzPct val="140000"/>
              <a:buFont typeface="Arial" panose="020B0604020202020204" pitchFamily="34" charset="0"/>
              <a:buChar char="•"/>
            </a:pPr>
            <a:endParaRPr lang="es-ES_tradnl"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342900" indent="-342900" algn="l">
              <a:buClr>
                <a:srgbClr val="04A2E0"/>
              </a:buClr>
              <a:buSzPct val="140000"/>
              <a:buFont typeface="Arial" panose="020B0604020202020204" pitchFamily="34" charset="0"/>
              <a:buChar char="•"/>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El TJUE emitió su sentencia contra Reino de España (C-127/12), dictaminando que las disposiciones fiscales españolas sobre el impuesto de sucesiones y donaciones son discriminatorias: CA donde se encuentre el mayor valor de los bienes</a:t>
            </a:r>
            <a:endParaRPr lang="es-ES_tradnl"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0" indent="0">
              <a:buNone/>
            </a:pPr>
            <a:endParaRPr lang="es-ES_tradnl" sz="2000" dirty="0"/>
          </a:p>
        </p:txBody>
      </p:sp>
      <p:sp>
        <p:nvSpPr>
          <p:cNvPr id="2" name="Text Box 4">
            <a:extLst>
              <a:ext uri="{FF2B5EF4-FFF2-40B4-BE49-F238E27FC236}">
                <a16:creationId xmlns:a16="http://schemas.microsoft.com/office/drawing/2014/main" id="{64CA90B7-BE19-0B91-4071-710416DD9AAC}"/>
              </a:ext>
            </a:extLst>
          </p:cNvPr>
          <p:cNvSpPr txBox="1">
            <a:spLocks/>
          </p:cNvSpPr>
          <p:nvPr/>
        </p:nvSpPr>
        <p:spPr bwMode="auto">
          <a:xfrm>
            <a:off x="636588" y="311184"/>
            <a:ext cx="3863237" cy="542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lnSpc>
                <a:spcPts val="4000"/>
              </a:lnSpc>
            </a:pPr>
            <a:r>
              <a:rPr lang="es-ES" alt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Apéndice III: Panorama autonómico</a:t>
            </a:r>
          </a:p>
        </p:txBody>
      </p:sp>
      <p:cxnSp>
        <p:nvCxnSpPr>
          <p:cNvPr id="3" name="Conector recto 2">
            <a:extLst>
              <a:ext uri="{FF2B5EF4-FFF2-40B4-BE49-F238E27FC236}">
                <a16:creationId xmlns:a16="http://schemas.microsoft.com/office/drawing/2014/main" id="{D502CE12-B5B0-746A-5B2A-6C85DA7690B1}"/>
              </a:ext>
            </a:extLst>
          </p:cNvPr>
          <p:cNvCxnSpPr/>
          <p:nvPr/>
        </p:nvCxnSpPr>
        <p:spPr bwMode="auto">
          <a:xfrm>
            <a:off x="823913" y="4944897"/>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 name="Conector recto 3">
            <a:extLst>
              <a:ext uri="{FF2B5EF4-FFF2-40B4-BE49-F238E27FC236}">
                <a16:creationId xmlns:a16="http://schemas.microsoft.com/office/drawing/2014/main" id="{8BE801BA-AB44-E771-28D9-41622E6CEFFA}"/>
              </a:ext>
            </a:extLst>
          </p:cNvPr>
          <p:cNvCxnSpPr/>
          <p:nvPr/>
        </p:nvCxnSpPr>
        <p:spPr bwMode="auto">
          <a:xfrm>
            <a:off x="671513" y="1017913"/>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932395971"/>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 conjunto de letras blancas en fondo azul&#10;&#10;Descripción generada automáticamente con confianza media">
            <a:extLst>
              <a:ext uri="{FF2B5EF4-FFF2-40B4-BE49-F238E27FC236}">
                <a16:creationId xmlns:a16="http://schemas.microsoft.com/office/drawing/2014/main" id="{4D590D7E-D494-BA6C-042D-EC1A013E1CD2}"/>
              </a:ext>
            </a:extLst>
          </p:cNvPr>
          <p:cNvPicPr>
            <a:picLocks noChangeAspect="1"/>
          </p:cNvPicPr>
          <p:nvPr/>
        </p:nvPicPr>
        <p:blipFill>
          <a:blip r:embed="rId2"/>
          <a:stretch>
            <a:fillRect/>
          </a:stretch>
        </p:blipFill>
        <p:spPr>
          <a:xfrm>
            <a:off x="-2945" y="0"/>
            <a:ext cx="24386945" cy="13716000"/>
          </a:xfrm>
          <a:prstGeom prst="rect">
            <a:avLst/>
          </a:prstGeom>
        </p:spPr>
      </p:pic>
      <p:pic>
        <p:nvPicPr>
          <p:cNvPr id="3076" name="Picture 4">
            <a:extLst>
              <a:ext uri="{FF2B5EF4-FFF2-40B4-BE49-F238E27FC236}">
                <a16:creationId xmlns:a16="http://schemas.microsoft.com/office/drawing/2014/main" id="{15C204AD-C422-1CA5-2714-F71A69F9B8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23425" y="795338"/>
            <a:ext cx="1258888" cy="1258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CuadroTexto 4">
            <a:extLst>
              <a:ext uri="{FF2B5EF4-FFF2-40B4-BE49-F238E27FC236}">
                <a16:creationId xmlns:a16="http://schemas.microsoft.com/office/drawing/2014/main" id="{9CDA533A-1EF9-4C4C-BD82-D8376CEB70FE}"/>
              </a:ext>
            </a:extLst>
          </p:cNvPr>
          <p:cNvSpPr txBox="1"/>
          <p:nvPr/>
        </p:nvSpPr>
        <p:spPr>
          <a:xfrm>
            <a:off x="2897311" y="4914674"/>
            <a:ext cx="1755409" cy="1200329"/>
          </a:xfrm>
          <a:prstGeom prst="rect">
            <a:avLst/>
          </a:prstGeom>
          <a:noFill/>
        </p:spPr>
        <p:txBody>
          <a:bodyPr wrap="square" rtlCol="0">
            <a:spAutoFit/>
          </a:bodyPr>
          <a:lstStyle/>
          <a:p>
            <a:r>
              <a:rPr lang="es-ES" sz="7200" dirty="0">
                <a:solidFill>
                  <a:schemeClr val="bg1"/>
                </a:solidFill>
                <a:latin typeface="Deutsche Bank Display" panose="020F0403020203030304" pitchFamily="34" charset="0"/>
                <a:ea typeface="Deutsche Bank Display" panose="020F0403020203030304" pitchFamily="34" charset="0"/>
                <a:cs typeface="Deutsche Bank Display" panose="020F0403020203030304" pitchFamily="34" charset="0"/>
              </a:rPr>
              <a:t>01</a:t>
            </a:r>
          </a:p>
        </p:txBody>
      </p:sp>
      <p:sp>
        <p:nvSpPr>
          <p:cNvPr id="6" name="CuadroTexto 5">
            <a:extLst>
              <a:ext uri="{FF2B5EF4-FFF2-40B4-BE49-F238E27FC236}">
                <a16:creationId xmlns:a16="http://schemas.microsoft.com/office/drawing/2014/main" id="{E839B87C-FA46-F178-B60D-CCFD9B2CCBDF}"/>
              </a:ext>
            </a:extLst>
          </p:cNvPr>
          <p:cNvSpPr txBox="1"/>
          <p:nvPr/>
        </p:nvSpPr>
        <p:spPr>
          <a:xfrm>
            <a:off x="3111387" y="6166514"/>
            <a:ext cx="14725506" cy="1446550"/>
          </a:xfrm>
          <a:prstGeom prst="rect">
            <a:avLst/>
          </a:prstGeom>
          <a:noFill/>
        </p:spPr>
        <p:txBody>
          <a:bodyPr wrap="none" rtlCol="0">
            <a:spAutoFit/>
          </a:bodyPr>
          <a:lstStyle/>
          <a:p>
            <a:pPr algn="l"/>
            <a:r>
              <a:rPr lang="es-ES" altLang="es-ES" sz="4400" dirty="0">
                <a:solidFill>
                  <a:schemeClr val="bg1"/>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Text" panose="020B0503020202030204" pitchFamily="34" charset="0"/>
              </a:rPr>
              <a:t>Impuesto de Solidaridad de las Grandes Fortunas (ISGF)</a:t>
            </a:r>
          </a:p>
          <a:p>
            <a:pPr algn="l"/>
            <a:r>
              <a:rPr lang="es-ES" altLang="es-ES" sz="4400" dirty="0">
                <a:solidFill>
                  <a:schemeClr val="bg1"/>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Text" panose="020B0503020202030204" pitchFamily="34" charset="0"/>
              </a:rPr>
              <a:t>Impuesto sobre el Patrimonio (IP)</a:t>
            </a:r>
          </a:p>
        </p:txBody>
      </p:sp>
      <p:pic>
        <p:nvPicPr>
          <p:cNvPr id="7" name="Imagen 6">
            <a:extLst>
              <a:ext uri="{FF2B5EF4-FFF2-40B4-BE49-F238E27FC236}">
                <a16:creationId xmlns:a16="http://schemas.microsoft.com/office/drawing/2014/main" id="{9F0A2E66-94CC-ED25-334E-C246D7DDEC49}"/>
              </a:ext>
            </a:extLst>
          </p:cNvPr>
          <p:cNvPicPr>
            <a:picLocks noChangeAspect="1"/>
          </p:cNvPicPr>
          <p:nvPr/>
        </p:nvPicPr>
        <p:blipFill>
          <a:blip r:embed="rId4"/>
          <a:stretch>
            <a:fillRect/>
          </a:stretch>
        </p:blipFill>
        <p:spPr>
          <a:xfrm>
            <a:off x="568325" y="486394"/>
            <a:ext cx="2977150" cy="991341"/>
          </a:xfrm>
          <a:prstGeom prst="rect">
            <a:avLst/>
          </a:prstGeom>
        </p:spPr>
      </p:pic>
    </p:spTree>
    <p:extLst>
      <p:ext uri="{BB962C8B-B14F-4D97-AF65-F5344CB8AC3E}">
        <p14:creationId xmlns:p14="http://schemas.microsoft.com/office/powerpoint/2010/main" val="3403398601"/>
      </p:ext>
    </p:extLst>
  </p:cSld>
  <p:clrMapOvr>
    <a:masterClrMapping/>
  </p:clrMapOvr>
  <p:transition spd="slow">
    <p:cove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4">
            <a:extLst>
              <a:ext uri="{FF2B5EF4-FFF2-40B4-BE49-F238E27FC236}">
                <a16:creationId xmlns:a16="http://schemas.microsoft.com/office/drawing/2014/main" id="{08427A3E-1C2F-6332-CDC2-B6A50E823C29}"/>
              </a:ext>
            </a:extLst>
          </p:cNvPr>
          <p:cNvSpPr txBox="1">
            <a:spLocks/>
          </p:cNvSpPr>
          <p:nvPr/>
        </p:nvSpPr>
        <p:spPr bwMode="auto">
          <a:xfrm>
            <a:off x="708740" y="1504017"/>
            <a:ext cx="7542129" cy="13952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r>
              <a:rPr lang="en-US" sz="4200" dirty="0" err="1">
                <a:solidFill>
                  <a:srgbClr val="00205B"/>
                </a:solidFill>
                <a:latin typeface="Deutsche Bank Display" charset="0"/>
                <a:ea typeface="Deutsche Bank Display" charset="0"/>
                <a:cs typeface="Deutsche Bank Display" charset="0"/>
              </a:rPr>
              <a:t>Diferencias</a:t>
            </a:r>
            <a:r>
              <a:rPr lang="en-US" sz="4200" dirty="0">
                <a:solidFill>
                  <a:srgbClr val="00205B"/>
                </a:solidFill>
                <a:latin typeface="Deutsche Bank Display" charset="0"/>
                <a:ea typeface="Deutsche Bank Display" charset="0"/>
                <a:cs typeface="Deutsche Bank Display" charset="0"/>
              </a:rPr>
              <a:t> entre CC.AA.: ISD </a:t>
            </a:r>
          </a:p>
          <a:p>
            <a:pPr algn="l"/>
            <a:r>
              <a:rPr lang="en-US" sz="4200" dirty="0">
                <a:solidFill>
                  <a:srgbClr val="00205B"/>
                </a:solidFill>
                <a:latin typeface="Deutsche Bank Display" charset="0"/>
                <a:ea typeface="Deutsche Bank Display" charset="0"/>
                <a:cs typeface="Deutsche Bank Display" charset="0"/>
              </a:rPr>
              <a:t>– Inter-</a:t>
            </a:r>
            <a:r>
              <a:rPr lang="en-US" sz="4200" dirty="0" err="1">
                <a:solidFill>
                  <a:srgbClr val="00205B"/>
                </a:solidFill>
                <a:latin typeface="Deutsche Bank Display" charset="0"/>
                <a:ea typeface="Deutsche Bank Display" charset="0"/>
                <a:cs typeface="Deutsche Bank Display" charset="0"/>
              </a:rPr>
              <a:t>vivos</a:t>
            </a:r>
            <a:endParaRPr lang="es-ES_tradnl" sz="4200" dirty="0">
              <a:solidFill>
                <a:srgbClr val="00205B"/>
              </a:solidFill>
              <a:latin typeface="Deutsche Bank Display" charset="0"/>
              <a:ea typeface="Deutsche Bank Display" charset="0"/>
              <a:cs typeface="Deutsche Bank Display" charset="0"/>
            </a:endParaRPr>
          </a:p>
        </p:txBody>
      </p:sp>
      <p:grpSp>
        <p:nvGrpSpPr>
          <p:cNvPr id="8239" name="Grupo 8238">
            <a:extLst>
              <a:ext uri="{FF2B5EF4-FFF2-40B4-BE49-F238E27FC236}">
                <a16:creationId xmlns:a16="http://schemas.microsoft.com/office/drawing/2014/main" id="{2099AA7B-6BD7-F104-D19B-2FED5330B79F}"/>
              </a:ext>
            </a:extLst>
          </p:cNvPr>
          <p:cNvGrpSpPr/>
          <p:nvPr/>
        </p:nvGrpSpPr>
        <p:grpSpPr>
          <a:xfrm>
            <a:off x="10922195" y="1590720"/>
            <a:ext cx="10848180" cy="8577140"/>
            <a:chOff x="12212398" y="5411827"/>
            <a:chExt cx="4685849" cy="3704878"/>
          </a:xfrm>
        </p:grpSpPr>
        <p:sp>
          <p:nvSpPr>
            <p:cNvPr id="36" name="cordoba">
              <a:extLst>
                <a:ext uri="{FF2B5EF4-FFF2-40B4-BE49-F238E27FC236}">
                  <a16:creationId xmlns:a16="http://schemas.microsoft.com/office/drawing/2014/main" id="{43FF2944-7725-AF7A-1C6F-473126987B4B}"/>
                </a:ext>
              </a:extLst>
            </p:cNvPr>
            <p:cNvSpPr>
              <a:spLocks/>
            </p:cNvSpPr>
            <p:nvPr/>
          </p:nvSpPr>
          <p:spPr bwMode="auto">
            <a:xfrm>
              <a:off x="13488740" y="7731639"/>
              <a:ext cx="520956" cy="704079"/>
            </a:xfrm>
            <a:custGeom>
              <a:avLst/>
              <a:gdLst>
                <a:gd name="T0" fmla="*/ 2147483647 w 1415"/>
                <a:gd name="T1" fmla="*/ 2147483647 h 1774"/>
                <a:gd name="T2" fmla="*/ 2147483647 w 1415"/>
                <a:gd name="T3" fmla="*/ 2147483647 h 1774"/>
                <a:gd name="T4" fmla="*/ 2147483647 w 1415"/>
                <a:gd name="T5" fmla="*/ 2147483647 h 1774"/>
                <a:gd name="T6" fmla="*/ 2147483647 w 1415"/>
                <a:gd name="T7" fmla="*/ 2147483647 h 1774"/>
                <a:gd name="T8" fmla="*/ 2147483647 w 1415"/>
                <a:gd name="T9" fmla="*/ 2147483647 h 1774"/>
                <a:gd name="T10" fmla="*/ 2147483647 w 1415"/>
                <a:gd name="T11" fmla="*/ 2147483647 h 1774"/>
                <a:gd name="T12" fmla="*/ 2147483647 w 1415"/>
                <a:gd name="T13" fmla="*/ 2147483647 h 1774"/>
                <a:gd name="T14" fmla="*/ 2147483647 w 1415"/>
                <a:gd name="T15" fmla="*/ 2147483647 h 1774"/>
                <a:gd name="T16" fmla="*/ 2147483647 w 1415"/>
                <a:gd name="T17" fmla="*/ 2147483647 h 1774"/>
                <a:gd name="T18" fmla="*/ 2147483647 w 1415"/>
                <a:gd name="T19" fmla="*/ 2147483647 h 1774"/>
                <a:gd name="T20" fmla="*/ 2147483647 w 1415"/>
                <a:gd name="T21" fmla="*/ 2147483647 h 1774"/>
                <a:gd name="T22" fmla="*/ 2147483647 w 1415"/>
                <a:gd name="T23" fmla="*/ 2147483647 h 1774"/>
                <a:gd name="T24" fmla="*/ 2147483647 w 1415"/>
                <a:gd name="T25" fmla="*/ 2147483647 h 1774"/>
                <a:gd name="T26" fmla="*/ 2147483647 w 1415"/>
                <a:gd name="T27" fmla="*/ 2147483647 h 1774"/>
                <a:gd name="T28" fmla="*/ 2147483647 w 1415"/>
                <a:gd name="T29" fmla="*/ 2147483647 h 1774"/>
                <a:gd name="T30" fmla="*/ 2147483647 w 1415"/>
                <a:gd name="T31" fmla="*/ 2147483647 h 1774"/>
                <a:gd name="T32" fmla="*/ 2147483647 w 1415"/>
                <a:gd name="T33" fmla="*/ 2147483647 h 1774"/>
                <a:gd name="T34" fmla="*/ 2147483647 w 1415"/>
                <a:gd name="T35" fmla="*/ 2147483647 h 1774"/>
                <a:gd name="T36" fmla="*/ 2147483647 w 1415"/>
                <a:gd name="T37" fmla="*/ 2147483647 h 1774"/>
                <a:gd name="T38" fmla="*/ 2147483647 w 1415"/>
                <a:gd name="T39" fmla="*/ 2147483647 h 1774"/>
                <a:gd name="T40" fmla="*/ 2147483647 w 1415"/>
                <a:gd name="T41" fmla="*/ 2147483647 h 1774"/>
                <a:gd name="T42" fmla="*/ 2147483647 w 1415"/>
                <a:gd name="T43" fmla="*/ 2147483647 h 1774"/>
                <a:gd name="T44" fmla="*/ 2147483647 w 1415"/>
                <a:gd name="T45" fmla="*/ 2147483647 h 1774"/>
                <a:gd name="T46" fmla="*/ 2147483647 w 1415"/>
                <a:gd name="T47" fmla="*/ 2147483647 h 1774"/>
                <a:gd name="T48" fmla="*/ 2147483647 w 1415"/>
                <a:gd name="T49" fmla="*/ 2147483647 h 1774"/>
                <a:gd name="T50" fmla="*/ 2147483647 w 1415"/>
                <a:gd name="T51" fmla="*/ 2147483647 h 1774"/>
                <a:gd name="T52" fmla="*/ 2147483647 w 1415"/>
                <a:gd name="T53" fmla="*/ 2147483647 h 1774"/>
                <a:gd name="T54" fmla="*/ 2147483647 w 1415"/>
                <a:gd name="T55" fmla="*/ 2147483647 h 1774"/>
                <a:gd name="T56" fmla="*/ 2147483647 w 1415"/>
                <a:gd name="T57" fmla="*/ 2147483647 h 1774"/>
                <a:gd name="T58" fmla="*/ 2147483647 w 1415"/>
                <a:gd name="T59" fmla="*/ 2147483647 h 1774"/>
                <a:gd name="T60" fmla="*/ 2147483647 w 1415"/>
                <a:gd name="T61" fmla="*/ 2147483647 h 1774"/>
                <a:gd name="T62" fmla="*/ 2147483647 w 1415"/>
                <a:gd name="T63" fmla="*/ 2147483647 h 1774"/>
                <a:gd name="T64" fmla="*/ 2147483647 w 1415"/>
                <a:gd name="T65" fmla="*/ 2147483647 h 1774"/>
                <a:gd name="T66" fmla="*/ 2147483647 w 1415"/>
                <a:gd name="T67" fmla="*/ 2147483647 h 1774"/>
                <a:gd name="T68" fmla="*/ 2147483647 w 1415"/>
                <a:gd name="T69" fmla="*/ 2147483647 h 1774"/>
                <a:gd name="T70" fmla="*/ 2147483647 w 1415"/>
                <a:gd name="T71" fmla="*/ 2147483647 h 1774"/>
                <a:gd name="T72" fmla="*/ 2147483647 w 1415"/>
                <a:gd name="T73" fmla="*/ 2147483647 h 1774"/>
                <a:gd name="T74" fmla="*/ 2147483647 w 1415"/>
                <a:gd name="T75" fmla="*/ 2147483647 h 1774"/>
                <a:gd name="T76" fmla="*/ 2147483647 w 1415"/>
                <a:gd name="T77" fmla="*/ 2147483647 h 1774"/>
                <a:gd name="T78" fmla="*/ 2147483647 w 1415"/>
                <a:gd name="T79" fmla="*/ 2147483647 h 1774"/>
                <a:gd name="T80" fmla="*/ 2147483647 w 1415"/>
                <a:gd name="T81" fmla="*/ 2147483647 h 1774"/>
                <a:gd name="T82" fmla="*/ 2147483647 w 1415"/>
                <a:gd name="T83" fmla="*/ 2147483647 h 1774"/>
                <a:gd name="T84" fmla="*/ 2147483647 w 1415"/>
                <a:gd name="T85" fmla="*/ 2147483647 h 1774"/>
                <a:gd name="T86" fmla="*/ 2147483647 w 1415"/>
                <a:gd name="T87" fmla="*/ 2147483647 h 1774"/>
                <a:gd name="T88" fmla="*/ 2147483647 w 1415"/>
                <a:gd name="T89" fmla="*/ 2147483647 h 1774"/>
                <a:gd name="T90" fmla="*/ 2147483647 w 1415"/>
                <a:gd name="T91" fmla="*/ 2147483647 h 1774"/>
                <a:gd name="T92" fmla="*/ 2147483647 w 1415"/>
                <a:gd name="T93" fmla="*/ 2147483647 h 1774"/>
                <a:gd name="T94" fmla="*/ 2147483647 w 1415"/>
                <a:gd name="T95" fmla="*/ 2147483647 h 1774"/>
                <a:gd name="T96" fmla="*/ 1213204358 w 1415"/>
                <a:gd name="T97" fmla="*/ 2147483647 h 1774"/>
                <a:gd name="T98" fmla="*/ 2147483647 w 1415"/>
                <a:gd name="T99" fmla="*/ 2147483647 h 1774"/>
                <a:gd name="T100" fmla="*/ 2147483647 w 1415"/>
                <a:gd name="T101" fmla="*/ 2147483647 h 1774"/>
                <a:gd name="T102" fmla="*/ 1213204358 w 1415"/>
                <a:gd name="T103" fmla="*/ 2147483647 h 1774"/>
                <a:gd name="T104" fmla="*/ 2147483647 w 1415"/>
                <a:gd name="T105" fmla="*/ 2147483647 h 1774"/>
                <a:gd name="T106" fmla="*/ 2147483647 w 1415"/>
                <a:gd name="T107" fmla="*/ 2147483647 h 1774"/>
                <a:gd name="T108" fmla="*/ 2147483647 w 1415"/>
                <a:gd name="T109" fmla="*/ 2147483647 h 1774"/>
                <a:gd name="T110" fmla="*/ 2147483647 w 1415"/>
                <a:gd name="T111" fmla="*/ 2147483647 h 1774"/>
                <a:gd name="T112" fmla="*/ 2147483647 w 1415"/>
                <a:gd name="T113" fmla="*/ 2147483647 h 1774"/>
                <a:gd name="T114" fmla="*/ 2147483647 w 1415"/>
                <a:gd name="T115" fmla="*/ 2147483647 h 1774"/>
                <a:gd name="T116" fmla="*/ 2147483647 w 1415"/>
                <a:gd name="T117" fmla="*/ 800968901 h 1774"/>
                <a:gd name="T118" fmla="*/ 2147483647 w 1415"/>
                <a:gd name="T119" fmla="*/ 369616000 h 177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415"/>
                <a:gd name="T181" fmla="*/ 0 h 1774"/>
                <a:gd name="T182" fmla="*/ 1415 w 1415"/>
                <a:gd name="T183" fmla="*/ 1774 h 177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415" h="1774">
                  <a:moveTo>
                    <a:pt x="528" y="13"/>
                  </a:moveTo>
                  <a:lnTo>
                    <a:pt x="535" y="20"/>
                  </a:lnTo>
                  <a:lnTo>
                    <a:pt x="542" y="27"/>
                  </a:lnTo>
                  <a:lnTo>
                    <a:pt x="542" y="33"/>
                  </a:lnTo>
                  <a:lnTo>
                    <a:pt x="542" y="40"/>
                  </a:lnTo>
                  <a:lnTo>
                    <a:pt x="535" y="40"/>
                  </a:lnTo>
                  <a:lnTo>
                    <a:pt x="575" y="54"/>
                  </a:lnTo>
                  <a:lnTo>
                    <a:pt x="596" y="60"/>
                  </a:lnTo>
                  <a:lnTo>
                    <a:pt x="609" y="54"/>
                  </a:lnTo>
                  <a:lnTo>
                    <a:pt x="616" y="54"/>
                  </a:lnTo>
                  <a:lnTo>
                    <a:pt x="630" y="54"/>
                  </a:lnTo>
                  <a:lnTo>
                    <a:pt x="636" y="54"/>
                  </a:lnTo>
                  <a:lnTo>
                    <a:pt x="643" y="54"/>
                  </a:lnTo>
                  <a:lnTo>
                    <a:pt x="650" y="54"/>
                  </a:lnTo>
                  <a:lnTo>
                    <a:pt x="657" y="60"/>
                  </a:lnTo>
                  <a:lnTo>
                    <a:pt x="657" y="67"/>
                  </a:lnTo>
                  <a:lnTo>
                    <a:pt x="657" y="81"/>
                  </a:lnTo>
                  <a:lnTo>
                    <a:pt x="657" y="94"/>
                  </a:lnTo>
                  <a:lnTo>
                    <a:pt x="664" y="108"/>
                  </a:lnTo>
                  <a:lnTo>
                    <a:pt x="657" y="115"/>
                  </a:lnTo>
                  <a:lnTo>
                    <a:pt x="664" y="128"/>
                  </a:lnTo>
                  <a:lnTo>
                    <a:pt x="664" y="135"/>
                  </a:lnTo>
                  <a:lnTo>
                    <a:pt x="670" y="135"/>
                  </a:lnTo>
                  <a:lnTo>
                    <a:pt x="684" y="142"/>
                  </a:lnTo>
                  <a:lnTo>
                    <a:pt x="697" y="155"/>
                  </a:lnTo>
                  <a:lnTo>
                    <a:pt x="704" y="155"/>
                  </a:lnTo>
                  <a:lnTo>
                    <a:pt x="718" y="155"/>
                  </a:lnTo>
                  <a:lnTo>
                    <a:pt x="731" y="155"/>
                  </a:lnTo>
                  <a:lnTo>
                    <a:pt x="745" y="169"/>
                  </a:lnTo>
                  <a:lnTo>
                    <a:pt x="758" y="169"/>
                  </a:lnTo>
                  <a:lnTo>
                    <a:pt x="765" y="176"/>
                  </a:lnTo>
                  <a:lnTo>
                    <a:pt x="772" y="176"/>
                  </a:lnTo>
                  <a:lnTo>
                    <a:pt x="779" y="182"/>
                  </a:lnTo>
                  <a:lnTo>
                    <a:pt x="792" y="189"/>
                  </a:lnTo>
                  <a:lnTo>
                    <a:pt x="799" y="189"/>
                  </a:lnTo>
                  <a:lnTo>
                    <a:pt x="799" y="196"/>
                  </a:lnTo>
                  <a:lnTo>
                    <a:pt x="806" y="196"/>
                  </a:lnTo>
                  <a:lnTo>
                    <a:pt x="806" y="203"/>
                  </a:lnTo>
                  <a:lnTo>
                    <a:pt x="799" y="203"/>
                  </a:lnTo>
                  <a:lnTo>
                    <a:pt x="806" y="210"/>
                  </a:lnTo>
                  <a:lnTo>
                    <a:pt x="813" y="210"/>
                  </a:lnTo>
                  <a:lnTo>
                    <a:pt x="826" y="216"/>
                  </a:lnTo>
                  <a:lnTo>
                    <a:pt x="833" y="216"/>
                  </a:lnTo>
                  <a:lnTo>
                    <a:pt x="853" y="230"/>
                  </a:lnTo>
                  <a:lnTo>
                    <a:pt x="860" y="230"/>
                  </a:lnTo>
                  <a:lnTo>
                    <a:pt x="867" y="243"/>
                  </a:lnTo>
                  <a:lnTo>
                    <a:pt x="874" y="243"/>
                  </a:lnTo>
                  <a:lnTo>
                    <a:pt x="874" y="250"/>
                  </a:lnTo>
                  <a:lnTo>
                    <a:pt x="880" y="257"/>
                  </a:lnTo>
                  <a:lnTo>
                    <a:pt x="887" y="270"/>
                  </a:lnTo>
                  <a:lnTo>
                    <a:pt x="887" y="277"/>
                  </a:lnTo>
                  <a:lnTo>
                    <a:pt x="901" y="284"/>
                  </a:lnTo>
                  <a:lnTo>
                    <a:pt x="907" y="284"/>
                  </a:lnTo>
                  <a:lnTo>
                    <a:pt x="907" y="277"/>
                  </a:lnTo>
                  <a:lnTo>
                    <a:pt x="914" y="277"/>
                  </a:lnTo>
                  <a:lnTo>
                    <a:pt x="921" y="284"/>
                  </a:lnTo>
                  <a:lnTo>
                    <a:pt x="928" y="284"/>
                  </a:lnTo>
                  <a:lnTo>
                    <a:pt x="928" y="291"/>
                  </a:lnTo>
                  <a:lnTo>
                    <a:pt x="934" y="298"/>
                  </a:lnTo>
                  <a:lnTo>
                    <a:pt x="941" y="298"/>
                  </a:lnTo>
                  <a:lnTo>
                    <a:pt x="948" y="291"/>
                  </a:lnTo>
                  <a:lnTo>
                    <a:pt x="955" y="304"/>
                  </a:lnTo>
                  <a:lnTo>
                    <a:pt x="962" y="311"/>
                  </a:lnTo>
                  <a:lnTo>
                    <a:pt x="968" y="311"/>
                  </a:lnTo>
                  <a:lnTo>
                    <a:pt x="975" y="318"/>
                  </a:lnTo>
                  <a:lnTo>
                    <a:pt x="982" y="325"/>
                  </a:lnTo>
                  <a:lnTo>
                    <a:pt x="982" y="331"/>
                  </a:lnTo>
                  <a:lnTo>
                    <a:pt x="989" y="338"/>
                  </a:lnTo>
                  <a:lnTo>
                    <a:pt x="995" y="338"/>
                  </a:lnTo>
                  <a:lnTo>
                    <a:pt x="995" y="345"/>
                  </a:lnTo>
                  <a:lnTo>
                    <a:pt x="1009" y="359"/>
                  </a:lnTo>
                  <a:lnTo>
                    <a:pt x="1016" y="365"/>
                  </a:lnTo>
                  <a:lnTo>
                    <a:pt x="1016" y="372"/>
                  </a:lnTo>
                  <a:lnTo>
                    <a:pt x="1023" y="379"/>
                  </a:lnTo>
                  <a:lnTo>
                    <a:pt x="1023" y="386"/>
                  </a:lnTo>
                  <a:lnTo>
                    <a:pt x="1029" y="386"/>
                  </a:lnTo>
                  <a:lnTo>
                    <a:pt x="1043" y="386"/>
                  </a:lnTo>
                  <a:lnTo>
                    <a:pt x="1043" y="392"/>
                  </a:lnTo>
                  <a:lnTo>
                    <a:pt x="1056" y="392"/>
                  </a:lnTo>
                  <a:lnTo>
                    <a:pt x="1063" y="406"/>
                  </a:lnTo>
                  <a:lnTo>
                    <a:pt x="1077" y="399"/>
                  </a:lnTo>
                  <a:lnTo>
                    <a:pt x="1083" y="406"/>
                  </a:lnTo>
                  <a:lnTo>
                    <a:pt x="1131" y="426"/>
                  </a:lnTo>
                  <a:lnTo>
                    <a:pt x="1131" y="433"/>
                  </a:lnTo>
                  <a:lnTo>
                    <a:pt x="1138" y="426"/>
                  </a:lnTo>
                  <a:lnTo>
                    <a:pt x="1138" y="433"/>
                  </a:lnTo>
                  <a:lnTo>
                    <a:pt x="1144" y="433"/>
                  </a:lnTo>
                  <a:lnTo>
                    <a:pt x="1144" y="440"/>
                  </a:lnTo>
                  <a:lnTo>
                    <a:pt x="1151" y="433"/>
                  </a:lnTo>
                  <a:lnTo>
                    <a:pt x="1151" y="440"/>
                  </a:lnTo>
                  <a:lnTo>
                    <a:pt x="1158" y="447"/>
                  </a:lnTo>
                  <a:lnTo>
                    <a:pt x="1165" y="447"/>
                  </a:lnTo>
                  <a:lnTo>
                    <a:pt x="1172" y="447"/>
                  </a:lnTo>
                  <a:lnTo>
                    <a:pt x="1172" y="453"/>
                  </a:lnTo>
                  <a:lnTo>
                    <a:pt x="1178" y="447"/>
                  </a:lnTo>
                  <a:lnTo>
                    <a:pt x="1185" y="447"/>
                  </a:lnTo>
                  <a:lnTo>
                    <a:pt x="1192" y="447"/>
                  </a:lnTo>
                  <a:lnTo>
                    <a:pt x="1192" y="453"/>
                  </a:lnTo>
                  <a:lnTo>
                    <a:pt x="1199" y="453"/>
                  </a:lnTo>
                  <a:lnTo>
                    <a:pt x="1205" y="453"/>
                  </a:lnTo>
                  <a:lnTo>
                    <a:pt x="1212" y="453"/>
                  </a:lnTo>
                  <a:lnTo>
                    <a:pt x="1212" y="460"/>
                  </a:lnTo>
                  <a:lnTo>
                    <a:pt x="1219" y="453"/>
                  </a:lnTo>
                  <a:lnTo>
                    <a:pt x="1219" y="460"/>
                  </a:lnTo>
                  <a:lnTo>
                    <a:pt x="1212" y="467"/>
                  </a:lnTo>
                  <a:lnTo>
                    <a:pt x="1219" y="474"/>
                  </a:lnTo>
                  <a:lnTo>
                    <a:pt x="1219" y="467"/>
                  </a:lnTo>
                  <a:lnTo>
                    <a:pt x="1219" y="474"/>
                  </a:lnTo>
                  <a:lnTo>
                    <a:pt x="1212" y="480"/>
                  </a:lnTo>
                  <a:lnTo>
                    <a:pt x="1219" y="480"/>
                  </a:lnTo>
                  <a:lnTo>
                    <a:pt x="1212" y="487"/>
                  </a:lnTo>
                  <a:lnTo>
                    <a:pt x="1219" y="487"/>
                  </a:lnTo>
                  <a:lnTo>
                    <a:pt x="1226" y="494"/>
                  </a:lnTo>
                  <a:lnTo>
                    <a:pt x="1226" y="501"/>
                  </a:lnTo>
                  <a:lnTo>
                    <a:pt x="1233" y="508"/>
                  </a:lnTo>
                  <a:lnTo>
                    <a:pt x="1233" y="501"/>
                  </a:lnTo>
                  <a:lnTo>
                    <a:pt x="1239" y="501"/>
                  </a:lnTo>
                  <a:lnTo>
                    <a:pt x="1239" y="521"/>
                  </a:lnTo>
                  <a:lnTo>
                    <a:pt x="1239" y="528"/>
                  </a:lnTo>
                  <a:lnTo>
                    <a:pt x="1239" y="535"/>
                  </a:lnTo>
                  <a:lnTo>
                    <a:pt x="1239" y="541"/>
                  </a:lnTo>
                  <a:lnTo>
                    <a:pt x="1233" y="555"/>
                  </a:lnTo>
                  <a:lnTo>
                    <a:pt x="1233" y="562"/>
                  </a:lnTo>
                  <a:lnTo>
                    <a:pt x="1239" y="569"/>
                  </a:lnTo>
                  <a:lnTo>
                    <a:pt x="1246" y="562"/>
                  </a:lnTo>
                  <a:lnTo>
                    <a:pt x="1253" y="575"/>
                  </a:lnTo>
                  <a:lnTo>
                    <a:pt x="1253" y="582"/>
                  </a:lnTo>
                  <a:lnTo>
                    <a:pt x="1253" y="589"/>
                  </a:lnTo>
                  <a:lnTo>
                    <a:pt x="1246" y="596"/>
                  </a:lnTo>
                  <a:lnTo>
                    <a:pt x="1246" y="602"/>
                  </a:lnTo>
                  <a:lnTo>
                    <a:pt x="1253" y="602"/>
                  </a:lnTo>
                  <a:lnTo>
                    <a:pt x="1260" y="609"/>
                  </a:lnTo>
                  <a:lnTo>
                    <a:pt x="1260" y="616"/>
                  </a:lnTo>
                  <a:lnTo>
                    <a:pt x="1260" y="623"/>
                  </a:lnTo>
                  <a:lnTo>
                    <a:pt x="1266" y="623"/>
                  </a:lnTo>
                  <a:lnTo>
                    <a:pt x="1266" y="629"/>
                  </a:lnTo>
                  <a:lnTo>
                    <a:pt x="1273" y="636"/>
                  </a:lnTo>
                  <a:lnTo>
                    <a:pt x="1280" y="650"/>
                  </a:lnTo>
                  <a:lnTo>
                    <a:pt x="1273" y="657"/>
                  </a:lnTo>
                  <a:lnTo>
                    <a:pt x="1280" y="663"/>
                  </a:lnTo>
                  <a:lnTo>
                    <a:pt x="1280" y="677"/>
                  </a:lnTo>
                  <a:lnTo>
                    <a:pt x="1280" y="684"/>
                  </a:lnTo>
                  <a:lnTo>
                    <a:pt x="1273" y="690"/>
                  </a:lnTo>
                  <a:lnTo>
                    <a:pt x="1273" y="697"/>
                  </a:lnTo>
                  <a:lnTo>
                    <a:pt x="1260" y="697"/>
                  </a:lnTo>
                  <a:lnTo>
                    <a:pt x="1253" y="697"/>
                  </a:lnTo>
                  <a:lnTo>
                    <a:pt x="1246" y="704"/>
                  </a:lnTo>
                  <a:lnTo>
                    <a:pt x="1246" y="711"/>
                  </a:lnTo>
                  <a:lnTo>
                    <a:pt x="1246" y="718"/>
                  </a:lnTo>
                  <a:lnTo>
                    <a:pt x="1246" y="724"/>
                  </a:lnTo>
                  <a:lnTo>
                    <a:pt x="1233" y="718"/>
                  </a:lnTo>
                  <a:lnTo>
                    <a:pt x="1226" y="724"/>
                  </a:lnTo>
                  <a:lnTo>
                    <a:pt x="1233" y="738"/>
                  </a:lnTo>
                  <a:lnTo>
                    <a:pt x="1233" y="745"/>
                  </a:lnTo>
                  <a:lnTo>
                    <a:pt x="1226" y="738"/>
                  </a:lnTo>
                  <a:lnTo>
                    <a:pt x="1219" y="738"/>
                  </a:lnTo>
                  <a:lnTo>
                    <a:pt x="1219" y="745"/>
                  </a:lnTo>
                  <a:lnTo>
                    <a:pt x="1226" y="751"/>
                  </a:lnTo>
                  <a:lnTo>
                    <a:pt x="1219" y="745"/>
                  </a:lnTo>
                  <a:lnTo>
                    <a:pt x="1219" y="751"/>
                  </a:lnTo>
                  <a:lnTo>
                    <a:pt x="1226" y="751"/>
                  </a:lnTo>
                  <a:lnTo>
                    <a:pt x="1219" y="758"/>
                  </a:lnTo>
                  <a:lnTo>
                    <a:pt x="1212" y="765"/>
                  </a:lnTo>
                  <a:lnTo>
                    <a:pt x="1212" y="772"/>
                  </a:lnTo>
                  <a:lnTo>
                    <a:pt x="1212" y="765"/>
                  </a:lnTo>
                  <a:lnTo>
                    <a:pt x="1205" y="765"/>
                  </a:lnTo>
                  <a:lnTo>
                    <a:pt x="1199" y="765"/>
                  </a:lnTo>
                  <a:lnTo>
                    <a:pt x="1199" y="772"/>
                  </a:lnTo>
                  <a:lnTo>
                    <a:pt x="1199" y="792"/>
                  </a:lnTo>
                  <a:lnTo>
                    <a:pt x="1205" y="785"/>
                  </a:lnTo>
                  <a:lnTo>
                    <a:pt x="1212" y="785"/>
                  </a:lnTo>
                  <a:lnTo>
                    <a:pt x="1212" y="792"/>
                  </a:lnTo>
                  <a:lnTo>
                    <a:pt x="1199" y="799"/>
                  </a:lnTo>
                  <a:lnTo>
                    <a:pt x="1192" y="799"/>
                  </a:lnTo>
                  <a:lnTo>
                    <a:pt x="1185" y="799"/>
                  </a:lnTo>
                  <a:lnTo>
                    <a:pt x="1192" y="812"/>
                  </a:lnTo>
                  <a:lnTo>
                    <a:pt x="1192" y="819"/>
                  </a:lnTo>
                  <a:lnTo>
                    <a:pt x="1178" y="819"/>
                  </a:lnTo>
                  <a:lnTo>
                    <a:pt x="1172" y="819"/>
                  </a:lnTo>
                  <a:lnTo>
                    <a:pt x="1172" y="839"/>
                  </a:lnTo>
                  <a:lnTo>
                    <a:pt x="1178" y="846"/>
                  </a:lnTo>
                  <a:lnTo>
                    <a:pt x="1185" y="873"/>
                  </a:lnTo>
                  <a:lnTo>
                    <a:pt x="1192" y="894"/>
                  </a:lnTo>
                  <a:lnTo>
                    <a:pt x="1192" y="921"/>
                  </a:lnTo>
                  <a:lnTo>
                    <a:pt x="1185" y="941"/>
                  </a:lnTo>
                  <a:lnTo>
                    <a:pt x="1185" y="948"/>
                  </a:lnTo>
                  <a:lnTo>
                    <a:pt x="1178" y="948"/>
                  </a:lnTo>
                  <a:lnTo>
                    <a:pt x="1178" y="955"/>
                  </a:lnTo>
                  <a:lnTo>
                    <a:pt x="1178" y="961"/>
                  </a:lnTo>
                  <a:lnTo>
                    <a:pt x="1172" y="988"/>
                  </a:lnTo>
                  <a:lnTo>
                    <a:pt x="1172" y="1009"/>
                  </a:lnTo>
                  <a:lnTo>
                    <a:pt x="1172" y="1036"/>
                  </a:lnTo>
                  <a:lnTo>
                    <a:pt x="1165" y="1049"/>
                  </a:lnTo>
                  <a:lnTo>
                    <a:pt x="1165" y="1056"/>
                  </a:lnTo>
                  <a:lnTo>
                    <a:pt x="1165" y="1070"/>
                  </a:lnTo>
                  <a:lnTo>
                    <a:pt x="1165" y="1077"/>
                  </a:lnTo>
                  <a:lnTo>
                    <a:pt x="1172" y="1077"/>
                  </a:lnTo>
                  <a:lnTo>
                    <a:pt x="1192" y="1083"/>
                  </a:lnTo>
                  <a:lnTo>
                    <a:pt x="1205" y="1083"/>
                  </a:lnTo>
                  <a:lnTo>
                    <a:pt x="1233" y="1090"/>
                  </a:lnTo>
                  <a:lnTo>
                    <a:pt x="1239" y="1097"/>
                  </a:lnTo>
                  <a:lnTo>
                    <a:pt x="1233" y="1110"/>
                  </a:lnTo>
                  <a:lnTo>
                    <a:pt x="1226" y="1110"/>
                  </a:lnTo>
                  <a:lnTo>
                    <a:pt x="1219" y="1117"/>
                  </a:lnTo>
                  <a:lnTo>
                    <a:pt x="1212" y="1144"/>
                  </a:lnTo>
                  <a:lnTo>
                    <a:pt x="1205" y="1158"/>
                  </a:lnTo>
                  <a:lnTo>
                    <a:pt x="1205" y="1165"/>
                  </a:lnTo>
                  <a:lnTo>
                    <a:pt x="1212" y="1165"/>
                  </a:lnTo>
                  <a:lnTo>
                    <a:pt x="1246" y="1178"/>
                  </a:lnTo>
                  <a:lnTo>
                    <a:pt x="1253" y="1178"/>
                  </a:lnTo>
                  <a:lnTo>
                    <a:pt x="1260" y="1192"/>
                  </a:lnTo>
                  <a:lnTo>
                    <a:pt x="1273" y="1205"/>
                  </a:lnTo>
                  <a:lnTo>
                    <a:pt x="1266" y="1212"/>
                  </a:lnTo>
                  <a:lnTo>
                    <a:pt x="1253" y="1219"/>
                  </a:lnTo>
                  <a:lnTo>
                    <a:pt x="1226" y="1246"/>
                  </a:lnTo>
                  <a:lnTo>
                    <a:pt x="1212" y="1253"/>
                  </a:lnTo>
                  <a:lnTo>
                    <a:pt x="1219" y="1259"/>
                  </a:lnTo>
                  <a:lnTo>
                    <a:pt x="1219" y="1266"/>
                  </a:lnTo>
                  <a:lnTo>
                    <a:pt x="1226" y="1273"/>
                  </a:lnTo>
                  <a:lnTo>
                    <a:pt x="1219" y="1273"/>
                  </a:lnTo>
                  <a:lnTo>
                    <a:pt x="1219" y="1280"/>
                  </a:lnTo>
                  <a:lnTo>
                    <a:pt x="1233" y="1280"/>
                  </a:lnTo>
                  <a:lnTo>
                    <a:pt x="1233" y="1287"/>
                  </a:lnTo>
                  <a:lnTo>
                    <a:pt x="1239" y="1280"/>
                  </a:lnTo>
                  <a:lnTo>
                    <a:pt x="1239" y="1287"/>
                  </a:lnTo>
                  <a:lnTo>
                    <a:pt x="1246" y="1287"/>
                  </a:lnTo>
                  <a:lnTo>
                    <a:pt x="1246" y="1280"/>
                  </a:lnTo>
                  <a:lnTo>
                    <a:pt x="1253" y="1280"/>
                  </a:lnTo>
                  <a:lnTo>
                    <a:pt x="1260" y="1287"/>
                  </a:lnTo>
                  <a:lnTo>
                    <a:pt x="1266" y="1287"/>
                  </a:lnTo>
                  <a:lnTo>
                    <a:pt x="1273" y="1300"/>
                  </a:lnTo>
                  <a:lnTo>
                    <a:pt x="1273" y="1307"/>
                  </a:lnTo>
                  <a:lnTo>
                    <a:pt x="1266" y="1314"/>
                  </a:lnTo>
                  <a:lnTo>
                    <a:pt x="1273" y="1314"/>
                  </a:lnTo>
                  <a:lnTo>
                    <a:pt x="1273" y="1320"/>
                  </a:lnTo>
                  <a:lnTo>
                    <a:pt x="1280" y="1327"/>
                  </a:lnTo>
                  <a:lnTo>
                    <a:pt x="1273" y="1327"/>
                  </a:lnTo>
                  <a:lnTo>
                    <a:pt x="1287" y="1327"/>
                  </a:lnTo>
                  <a:lnTo>
                    <a:pt x="1287" y="1341"/>
                  </a:lnTo>
                  <a:lnTo>
                    <a:pt x="1287" y="1334"/>
                  </a:lnTo>
                  <a:lnTo>
                    <a:pt x="1287" y="1341"/>
                  </a:lnTo>
                  <a:lnTo>
                    <a:pt x="1293" y="1347"/>
                  </a:lnTo>
                  <a:lnTo>
                    <a:pt x="1300" y="1347"/>
                  </a:lnTo>
                  <a:lnTo>
                    <a:pt x="1307" y="1354"/>
                  </a:lnTo>
                  <a:lnTo>
                    <a:pt x="1314" y="1354"/>
                  </a:lnTo>
                  <a:lnTo>
                    <a:pt x="1307" y="1354"/>
                  </a:lnTo>
                  <a:lnTo>
                    <a:pt x="1307" y="1361"/>
                  </a:lnTo>
                  <a:lnTo>
                    <a:pt x="1314" y="1361"/>
                  </a:lnTo>
                  <a:lnTo>
                    <a:pt x="1321" y="1368"/>
                  </a:lnTo>
                  <a:lnTo>
                    <a:pt x="1321" y="1375"/>
                  </a:lnTo>
                  <a:lnTo>
                    <a:pt x="1321" y="1381"/>
                  </a:lnTo>
                  <a:lnTo>
                    <a:pt x="1327" y="1375"/>
                  </a:lnTo>
                  <a:lnTo>
                    <a:pt x="1327" y="1381"/>
                  </a:lnTo>
                  <a:lnTo>
                    <a:pt x="1334" y="1381"/>
                  </a:lnTo>
                  <a:lnTo>
                    <a:pt x="1327" y="1388"/>
                  </a:lnTo>
                  <a:lnTo>
                    <a:pt x="1334" y="1395"/>
                  </a:lnTo>
                  <a:lnTo>
                    <a:pt x="1327" y="1402"/>
                  </a:lnTo>
                  <a:lnTo>
                    <a:pt x="1334" y="1402"/>
                  </a:lnTo>
                  <a:lnTo>
                    <a:pt x="1341" y="1402"/>
                  </a:lnTo>
                  <a:lnTo>
                    <a:pt x="1348" y="1408"/>
                  </a:lnTo>
                  <a:lnTo>
                    <a:pt x="1348" y="1402"/>
                  </a:lnTo>
                  <a:lnTo>
                    <a:pt x="1354" y="1408"/>
                  </a:lnTo>
                  <a:lnTo>
                    <a:pt x="1361" y="1408"/>
                  </a:lnTo>
                  <a:lnTo>
                    <a:pt x="1368" y="1408"/>
                  </a:lnTo>
                  <a:lnTo>
                    <a:pt x="1354" y="1422"/>
                  </a:lnTo>
                  <a:lnTo>
                    <a:pt x="1341" y="1429"/>
                  </a:lnTo>
                  <a:lnTo>
                    <a:pt x="1348" y="1436"/>
                  </a:lnTo>
                  <a:lnTo>
                    <a:pt x="1354" y="1449"/>
                  </a:lnTo>
                  <a:lnTo>
                    <a:pt x="1361" y="1449"/>
                  </a:lnTo>
                  <a:lnTo>
                    <a:pt x="1368" y="1449"/>
                  </a:lnTo>
                  <a:lnTo>
                    <a:pt x="1375" y="1456"/>
                  </a:lnTo>
                  <a:lnTo>
                    <a:pt x="1382" y="1463"/>
                  </a:lnTo>
                  <a:lnTo>
                    <a:pt x="1388" y="1483"/>
                  </a:lnTo>
                  <a:lnTo>
                    <a:pt x="1395" y="1483"/>
                  </a:lnTo>
                  <a:lnTo>
                    <a:pt x="1395" y="1490"/>
                  </a:lnTo>
                  <a:lnTo>
                    <a:pt x="1402" y="1496"/>
                  </a:lnTo>
                  <a:lnTo>
                    <a:pt x="1402" y="1510"/>
                  </a:lnTo>
                  <a:lnTo>
                    <a:pt x="1409" y="1510"/>
                  </a:lnTo>
                  <a:lnTo>
                    <a:pt x="1415" y="1530"/>
                  </a:lnTo>
                  <a:lnTo>
                    <a:pt x="1402" y="1530"/>
                  </a:lnTo>
                  <a:lnTo>
                    <a:pt x="1395" y="1524"/>
                  </a:lnTo>
                  <a:lnTo>
                    <a:pt x="1388" y="1524"/>
                  </a:lnTo>
                  <a:lnTo>
                    <a:pt x="1368" y="1530"/>
                  </a:lnTo>
                  <a:lnTo>
                    <a:pt x="1354" y="1524"/>
                  </a:lnTo>
                  <a:lnTo>
                    <a:pt x="1354" y="1530"/>
                  </a:lnTo>
                  <a:lnTo>
                    <a:pt x="1341" y="1524"/>
                  </a:lnTo>
                  <a:lnTo>
                    <a:pt x="1327" y="1530"/>
                  </a:lnTo>
                  <a:lnTo>
                    <a:pt x="1327" y="1537"/>
                  </a:lnTo>
                  <a:lnTo>
                    <a:pt x="1327" y="1544"/>
                  </a:lnTo>
                  <a:lnTo>
                    <a:pt x="1321" y="1544"/>
                  </a:lnTo>
                  <a:lnTo>
                    <a:pt x="1307" y="1551"/>
                  </a:lnTo>
                  <a:lnTo>
                    <a:pt x="1300" y="1557"/>
                  </a:lnTo>
                  <a:lnTo>
                    <a:pt x="1287" y="1571"/>
                  </a:lnTo>
                  <a:lnTo>
                    <a:pt x="1280" y="1591"/>
                  </a:lnTo>
                  <a:lnTo>
                    <a:pt x="1273" y="1598"/>
                  </a:lnTo>
                  <a:lnTo>
                    <a:pt x="1260" y="1585"/>
                  </a:lnTo>
                  <a:lnTo>
                    <a:pt x="1246" y="1585"/>
                  </a:lnTo>
                  <a:lnTo>
                    <a:pt x="1239" y="1585"/>
                  </a:lnTo>
                  <a:lnTo>
                    <a:pt x="1233" y="1585"/>
                  </a:lnTo>
                  <a:lnTo>
                    <a:pt x="1226" y="1585"/>
                  </a:lnTo>
                  <a:lnTo>
                    <a:pt x="1212" y="1591"/>
                  </a:lnTo>
                  <a:lnTo>
                    <a:pt x="1212" y="1598"/>
                  </a:lnTo>
                  <a:lnTo>
                    <a:pt x="1205" y="1598"/>
                  </a:lnTo>
                  <a:lnTo>
                    <a:pt x="1199" y="1612"/>
                  </a:lnTo>
                  <a:lnTo>
                    <a:pt x="1205" y="1625"/>
                  </a:lnTo>
                  <a:lnTo>
                    <a:pt x="1205" y="1646"/>
                  </a:lnTo>
                  <a:lnTo>
                    <a:pt x="1199" y="1652"/>
                  </a:lnTo>
                  <a:lnTo>
                    <a:pt x="1192" y="1679"/>
                  </a:lnTo>
                  <a:lnTo>
                    <a:pt x="1178" y="1686"/>
                  </a:lnTo>
                  <a:lnTo>
                    <a:pt x="1178" y="1693"/>
                  </a:lnTo>
                  <a:lnTo>
                    <a:pt x="1185" y="1700"/>
                  </a:lnTo>
                  <a:lnTo>
                    <a:pt x="1185" y="1720"/>
                  </a:lnTo>
                  <a:lnTo>
                    <a:pt x="1178" y="1727"/>
                  </a:lnTo>
                  <a:lnTo>
                    <a:pt x="1158" y="1747"/>
                  </a:lnTo>
                  <a:lnTo>
                    <a:pt x="1151" y="1754"/>
                  </a:lnTo>
                  <a:lnTo>
                    <a:pt x="1144" y="1754"/>
                  </a:lnTo>
                  <a:lnTo>
                    <a:pt x="1124" y="1767"/>
                  </a:lnTo>
                  <a:lnTo>
                    <a:pt x="1117" y="1774"/>
                  </a:lnTo>
                  <a:lnTo>
                    <a:pt x="1117" y="1767"/>
                  </a:lnTo>
                  <a:lnTo>
                    <a:pt x="1111" y="1767"/>
                  </a:lnTo>
                  <a:lnTo>
                    <a:pt x="1117" y="1761"/>
                  </a:lnTo>
                  <a:lnTo>
                    <a:pt x="1117" y="1754"/>
                  </a:lnTo>
                  <a:lnTo>
                    <a:pt x="1124" y="1747"/>
                  </a:lnTo>
                  <a:lnTo>
                    <a:pt x="1117" y="1747"/>
                  </a:lnTo>
                  <a:lnTo>
                    <a:pt x="1104" y="1740"/>
                  </a:lnTo>
                  <a:lnTo>
                    <a:pt x="1077" y="1740"/>
                  </a:lnTo>
                  <a:lnTo>
                    <a:pt x="1077" y="1734"/>
                  </a:lnTo>
                  <a:lnTo>
                    <a:pt x="1063" y="1713"/>
                  </a:lnTo>
                  <a:lnTo>
                    <a:pt x="1070" y="1707"/>
                  </a:lnTo>
                  <a:lnTo>
                    <a:pt x="1070" y="1700"/>
                  </a:lnTo>
                  <a:lnTo>
                    <a:pt x="1077" y="1686"/>
                  </a:lnTo>
                  <a:lnTo>
                    <a:pt x="1070" y="1686"/>
                  </a:lnTo>
                  <a:lnTo>
                    <a:pt x="1070" y="1679"/>
                  </a:lnTo>
                  <a:lnTo>
                    <a:pt x="1070" y="1673"/>
                  </a:lnTo>
                  <a:lnTo>
                    <a:pt x="1070" y="1666"/>
                  </a:lnTo>
                  <a:lnTo>
                    <a:pt x="1063" y="1673"/>
                  </a:lnTo>
                  <a:lnTo>
                    <a:pt x="1056" y="1666"/>
                  </a:lnTo>
                  <a:lnTo>
                    <a:pt x="1050" y="1666"/>
                  </a:lnTo>
                  <a:lnTo>
                    <a:pt x="1050" y="1673"/>
                  </a:lnTo>
                  <a:lnTo>
                    <a:pt x="1043" y="1666"/>
                  </a:lnTo>
                  <a:lnTo>
                    <a:pt x="1036" y="1659"/>
                  </a:lnTo>
                  <a:lnTo>
                    <a:pt x="1029" y="1666"/>
                  </a:lnTo>
                  <a:lnTo>
                    <a:pt x="1023" y="1666"/>
                  </a:lnTo>
                  <a:lnTo>
                    <a:pt x="1016" y="1666"/>
                  </a:lnTo>
                  <a:lnTo>
                    <a:pt x="1009" y="1666"/>
                  </a:lnTo>
                  <a:lnTo>
                    <a:pt x="1009" y="1673"/>
                  </a:lnTo>
                  <a:lnTo>
                    <a:pt x="1002" y="1679"/>
                  </a:lnTo>
                  <a:lnTo>
                    <a:pt x="1002" y="1686"/>
                  </a:lnTo>
                  <a:lnTo>
                    <a:pt x="995" y="1686"/>
                  </a:lnTo>
                  <a:lnTo>
                    <a:pt x="989" y="1686"/>
                  </a:lnTo>
                  <a:lnTo>
                    <a:pt x="995" y="1693"/>
                  </a:lnTo>
                  <a:lnTo>
                    <a:pt x="989" y="1693"/>
                  </a:lnTo>
                  <a:lnTo>
                    <a:pt x="982" y="1686"/>
                  </a:lnTo>
                  <a:lnTo>
                    <a:pt x="975" y="1693"/>
                  </a:lnTo>
                  <a:lnTo>
                    <a:pt x="975" y="1700"/>
                  </a:lnTo>
                  <a:lnTo>
                    <a:pt x="982" y="1700"/>
                  </a:lnTo>
                  <a:lnTo>
                    <a:pt x="982" y="1707"/>
                  </a:lnTo>
                  <a:lnTo>
                    <a:pt x="975" y="1713"/>
                  </a:lnTo>
                  <a:lnTo>
                    <a:pt x="975" y="1707"/>
                  </a:lnTo>
                  <a:lnTo>
                    <a:pt x="968" y="1707"/>
                  </a:lnTo>
                  <a:lnTo>
                    <a:pt x="968" y="1720"/>
                  </a:lnTo>
                  <a:lnTo>
                    <a:pt x="962" y="1727"/>
                  </a:lnTo>
                  <a:lnTo>
                    <a:pt x="962" y="1720"/>
                  </a:lnTo>
                  <a:lnTo>
                    <a:pt x="955" y="1727"/>
                  </a:lnTo>
                  <a:lnTo>
                    <a:pt x="928" y="1740"/>
                  </a:lnTo>
                  <a:lnTo>
                    <a:pt x="928" y="1734"/>
                  </a:lnTo>
                  <a:lnTo>
                    <a:pt x="921" y="1734"/>
                  </a:lnTo>
                  <a:lnTo>
                    <a:pt x="914" y="1734"/>
                  </a:lnTo>
                  <a:lnTo>
                    <a:pt x="907" y="1727"/>
                  </a:lnTo>
                  <a:lnTo>
                    <a:pt x="894" y="1734"/>
                  </a:lnTo>
                  <a:lnTo>
                    <a:pt x="894" y="1740"/>
                  </a:lnTo>
                  <a:lnTo>
                    <a:pt x="880" y="1740"/>
                  </a:lnTo>
                  <a:lnTo>
                    <a:pt x="867" y="1740"/>
                  </a:lnTo>
                  <a:lnTo>
                    <a:pt x="867" y="1734"/>
                  </a:lnTo>
                  <a:lnTo>
                    <a:pt x="867" y="1727"/>
                  </a:lnTo>
                  <a:lnTo>
                    <a:pt x="874" y="1727"/>
                  </a:lnTo>
                  <a:lnTo>
                    <a:pt x="874" y="1720"/>
                  </a:lnTo>
                  <a:lnTo>
                    <a:pt x="867" y="1713"/>
                  </a:lnTo>
                  <a:lnTo>
                    <a:pt x="867" y="1707"/>
                  </a:lnTo>
                  <a:lnTo>
                    <a:pt x="860" y="1707"/>
                  </a:lnTo>
                  <a:lnTo>
                    <a:pt x="860" y="1700"/>
                  </a:lnTo>
                  <a:lnTo>
                    <a:pt x="860" y="1686"/>
                  </a:lnTo>
                  <a:lnTo>
                    <a:pt x="853" y="1686"/>
                  </a:lnTo>
                  <a:lnTo>
                    <a:pt x="840" y="1686"/>
                  </a:lnTo>
                  <a:lnTo>
                    <a:pt x="826" y="1700"/>
                  </a:lnTo>
                  <a:lnTo>
                    <a:pt x="819" y="1686"/>
                  </a:lnTo>
                  <a:lnTo>
                    <a:pt x="819" y="1679"/>
                  </a:lnTo>
                  <a:lnTo>
                    <a:pt x="819" y="1666"/>
                  </a:lnTo>
                  <a:lnTo>
                    <a:pt x="813" y="1652"/>
                  </a:lnTo>
                  <a:lnTo>
                    <a:pt x="806" y="1652"/>
                  </a:lnTo>
                  <a:lnTo>
                    <a:pt x="799" y="1646"/>
                  </a:lnTo>
                  <a:lnTo>
                    <a:pt x="799" y="1639"/>
                  </a:lnTo>
                  <a:lnTo>
                    <a:pt x="806" y="1632"/>
                  </a:lnTo>
                  <a:lnTo>
                    <a:pt x="813" y="1646"/>
                  </a:lnTo>
                  <a:lnTo>
                    <a:pt x="819" y="1646"/>
                  </a:lnTo>
                  <a:lnTo>
                    <a:pt x="813" y="1639"/>
                  </a:lnTo>
                  <a:lnTo>
                    <a:pt x="819" y="1632"/>
                  </a:lnTo>
                  <a:lnTo>
                    <a:pt x="806" y="1625"/>
                  </a:lnTo>
                  <a:lnTo>
                    <a:pt x="799" y="1625"/>
                  </a:lnTo>
                  <a:lnTo>
                    <a:pt x="792" y="1618"/>
                  </a:lnTo>
                  <a:lnTo>
                    <a:pt x="799" y="1618"/>
                  </a:lnTo>
                  <a:lnTo>
                    <a:pt x="799" y="1612"/>
                  </a:lnTo>
                  <a:lnTo>
                    <a:pt x="806" y="1612"/>
                  </a:lnTo>
                  <a:lnTo>
                    <a:pt x="813" y="1612"/>
                  </a:lnTo>
                  <a:lnTo>
                    <a:pt x="806" y="1605"/>
                  </a:lnTo>
                  <a:lnTo>
                    <a:pt x="799" y="1605"/>
                  </a:lnTo>
                  <a:lnTo>
                    <a:pt x="799" y="1598"/>
                  </a:lnTo>
                  <a:lnTo>
                    <a:pt x="806" y="1598"/>
                  </a:lnTo>
                  <a:lnTo>
                    <a:pt x="799" y="1598"/>
                  </a:lnTo>
                  <a:lnTo>
                    <a:pt x="792" y="1605"/>
                  </a:lnTo>
                  <a:lnTo>
                    <a:pt x="792" y="1598"/>
                  </a:lnTo>
                  <a:lnTo>
                    <a:pt x="792" y="1591"/>
                  </a:lnTo>
                  <a:lnTo>
                    <a:pt x="785" y="1591"/>
                  </a:lnTo>
                  <a:lnTo>
                    <a:pt x="785" y="1585"/>
                  </a:lnTo>
                  <a:lnTo>
                    <a:pt x="779" y="1585"/>
                  </a:lnTo>
                  <a:lnTo>
                    <a:pt x="779" y="1578"/>
                  </a:lnTo>
                  <a:lnTo>
                    <a:pt x="765" y="1578"/>
                  </a:lnTo>
                  <a:lnTo>
                    <a:pt x="765" y="1571"/>
                  </a:lnTo>
                  <a:lnTo>
                    <a:pt x="758" y="1578"/>
                  </a:lnTo>
                  <a:lnTo>
                    <a:pt x="765" y="1578"/>
                  </a:lnTo>
                  <a:lnTo>
                    <a:pt x="758" y="1585"/>
                  </a:lnTo>
                  <a:lnTo>
                    <a:pt x="752" y="1585"/>
                  </a:lnTo>
                  <a:lnTo>
                    <a:pt x="758" y="1585"/>
                  </a:lnTo>
                  <a:lnTo>
                    <a:pt x="758" y="1591"/>
                  </a:lnTo>
                  <a:lnTo>
                    <a:pt x="752" y="1591"/>
                  </a:lnTo>
                  <a:lnTo>
                    <a:pt x="738" y="1598"/>
                  </a:lnTo>
                  <a:lnTo>
                    <a:pt x="731" y="1598"/>
                  </a:lnTo>
                  <a:lnTo>
                    <a:pt x="725" y="1591"/>
                  </a:lnTo>
                  <a:lnTo>
                    <a:pt x="718" y="1591"/>
                  </a:lnTo>
                  <a:lnTo>
                    <a:pt x="711" y="1598"/>
                  </a:lnTo>
                  <a:lnTo>
                    <a:pt x="711" y="1591"/>
                  </a:lnTo>
                  <a:lnTo>
                    <a:pt x="704" y="1605"/>
                  </a:lnTo>
                  <a:lnTo>
                    <a:pt x="691" y="1585"/>
                  </a:lnTo>
                  <a:lnTo>
                    <a:pt x="677" y="1571"/>
                  </a:lnTo>
                  <a:lnTo>
                    <a:pt x="670" y="1564"/>
                  </a:lnTo>
                  <a:lnTo>
                    <a:pt x="670" y="1557"/>
                  </a:lnTo>
                  <a:lnTo>
                    <a:pt x="677" y="1551"/>
                  </a:lnTo>
                  <a:lnTo>
                    <a:pt x="677" y="1544"/>
                  </a:lnTo>
                  <a:lnTo>
                    <a:pt x="670" y="1544"/>
                  </a:lnTo>
                  <a:lnTo>
                    <a:pt x="670" y="1537"/>
                  </a:lnTo>
                  <a:lnTo>
                    <a:pt x="664" y="1537"/>
                  </a:lnTo>
                  <a:lnTo>
                    <a:pt x="664" y="1530"/>
                  </a:lnTo>
                  <a:lnTo>
                    <a:pt x="657" y="1524"/>
                  </a:lnTo>
                  <a:lnTo>
                    <a:pt x="657" y="1517"/>
                  </a:lnTo>
                  <a:lnTo>
                    <a:pt x="650" y="1517"/>
                  </a:lnTo>
                  <a:lnTo>
                    <a:pt x="657" y="1517"/>
                  </a:lnTo>
                  <a:lnTo>
                    <a:pt x="650" y="1510"/>
                  </a:lnTo>
                  <a:lnTo>
                    <a:pt x="650" y="1517"/>
                  </a:lnTo>
                  <a:lnTo>
                    <a:pt x="643" y="1510"/>
                  </a:lnTo>
                  <a:lnTo>
                    <a:pt x="650" y="1503"/>
                  </a:lnTo>
                  <a:lnTo>
                    <a:pt x="657" y="1490"/>
                  </a:lnTo>
                  <a:lnTo>
                    <a:pt x="657" y="1476"/>
                  </a:lnTo>
                  <a:lnTo>
                    <a:pt x="643" y="1476"/>
                  </a:lnTo>
                  <a:lnTo>
                    <a:pt x="636" y="1476"/>
                  </a:lnTo>
                  <a:lnTo>
                    <a:pt x="616" y="1476"/>
                  </a:lnTo>
                  <a:lnTo>
                    <a:pt x="616" y="1469"/>
                  </a:lnTo>
                  <a:lnTo>
                    <a:pt x="623" y="1463"/>
                  </a:lnTo>
                  <a:lnTo>
                    <a:pt x="616" y="1456"/>
                  </a:lnTo>
                  <a:lnTo>
                    <a:pt x="609" y="1449"/>
                  </a:lnTo>
                  <a:lnTo>
                    <a:pt x="596" y="1442"/>
                  </a:lnTo>
                  <a:lnTo>
                    <a:pt x="596" y="1429"/>
                  </a:lnTo>
                  <a:lnTo>
                    <a:pt x="603" y="1415"/>
                  </a:lnTo>
                  <a:lnTo>
                    <a:pt x="596" y="1415"/>
                  </a:lnTo>
                  <a:lnTo>
                    <a:pt x="589" y="1422"/>
                  </a:lnTo>
                  <a:lnTo>
                    <a:pt x="589" y="1415"/>
                  </a:lnTo>
                  <a:lnTo>
                    <a:pt x="589" y="1408"/>
                  </a:lnTo>
                  <a:lnTo>
                    <a:pt x="596" y="1408"/>
                  </a:lnTo>
                  <a:lnTo>
                    <a:pt x="596" y="1402"/>
                  </a:lnTo>
                  <a:lnTo>
                    <a:pt x="589" y="1402"/>
                  </a:lnTo>
                  <a:lnTo>
                    <a:pt x="582" y="1402"/>
                  </a:lnTo>
                  <a:lnTo>
                    <a:pt x="575" y="1395"/>
                  </a:lnTo>
                  <a:lnTo>
                    <a:pt x="575" y="1388"/>
                  </a:lnTo>
                  <a:lnTo>
                    <a:pt x="569" y="1388"/>
                  </a:lnTo>
                  <a:lnTo>
                    <a:pt x="575" y="1381"/>
                  </a:lnTo>
                  <a:lnTo>
                    <a:pt x="562" y="1381"/>
                  </a:lnTo>
                  <a:lnTo>
                    <a:pt x="569" y="1375"/>
                  </a:lnTo>
                  <a:lnTo>
                    <a:pt x="569" y="1361"/>
                  </a:lnTo>
                  <a:lnTo>
                    <a:pt x="575" y="1354"/>
                  </a:lnTo>
                  <a:lnTo>
                    <a:pt x="569" y="1347"/>
                  </a:lnTo>
                  <a:lnTo>
                    <a:pt x="575" y="1341"/>
                  </a:lnTo>
                  <a:lnTo>
                    <a:pt x="575" y="1334"/>
                  </a:lnTo>
                  <a:lnTo>
                    <a:pt x="569" y="1327"/>
                  </a:lnTo>
                  <a:lnTo>
                    <a:pt x="575" y="1327"/>
                  </a:lnTo>
                  <a:lnTo>
                    <a:pt x="569" y="1320"/>
                  </a:lnTo>
                  <a:lnTo>
                    <a:pt x="575" y="1320"/>
                  </a:lnTo>
                  <a:lnTo>
                    <a:pt x="575" y="1307"/>
                  </a:lnTo>
                  <a:lnTo>
                    <a:pt x="575" y="1300"/>
                  </a:lnTo>
                  <a:lnTo>
                    <a:pt x="575" y="1287"/>
                  </a:lnTo>
                  <a:lnTo>
                    <a:pt x="575" y="1273"/>
                  </a:lnTo>
                  <a:lnTo>
                    <a:pt x="569" y="1266"/>
                  </a:lnTo>
                  <a:lnTo>
                    <a:pt x="562" y="1273"/>
                  </a:lnTo>
                  <a:lnTo>
                    <a:pt x="555" y="1273"/>
                  </a:lnTo>
                  <a:lnTo>
                    <a:pt x="548" y="1280"/>
                  </a:lnTo>
                  <a:lnTo>
                    <a:pt x="535" y="1287"/>
                  </a:lnTo>
                  <a:lnTo>
                    <a:pt x="542" y="1273"/>
                  </a:lnTo>
                  <a:lnTo>
                    <a:pt x="548" y="1273"/>
                  </a:lnTo>
                  <a:lnTo>
                    <a:pt x="555" y="1266"/>
                  </a:lnTo>
                  <a:lnTo>
                    <a:pt x="555" y="1232"/>
                  </a:lnTo>
                  <a:lnTo>
                    <a:pt x="542" y="1205"/>
                  </a:lnTo>
                  <a:lnTo>
                    <a:pt x="535" y="1198"/>
                  </a:lnTo>
                  <a:lnTo>
                    <a:pt x="528" y="1185"/>
                  </a:lnTo>
                  <a:lnTo>
                    <a:pt x="521" y="1178"/>
                  </a:lnTo>
                  <a:lnTo>
                    <a:pt x="515" y="1165"/>
                  </a:lnTo>
                  <a:lnTo>
                    <a:pt x="501" y="1165"/>
                  </a:lnTo>
                  <a:lnTo>
                    <a:pt x="474" y="1151"/>
                  </a:lnTo>
                  <a:lnTo>
                    <a:pt x="474" y="1158"/>
                  </a:lnTo>
                  <a:lnTo>
                    <a:pt x="454" y="1165"/>
                  </a:lnTo>
                  <a:lnTo>
                    <a:pt x="447" y="1171"/>
                  </a:lnTo>
                  <a:lnTo>
                    <a:pt x="440" y="1178"/>
                  </a:lnTo>
                  <a:lnTo>
                    <a:pt x="433" y="1178"/>
                  </a:lnTo>
                  <a:lnTo>
                    <a:pt x="440" y="1185"/>
                  </a:lnTo>
                  <a:lnTo>
                    <a:pt x="433" y="1192"/>
                  </a:lnTo>
                  <a:lnTo>
                    <a:pt x="433" y="1198"/>
                  </a:lnTo>
                  <a:lnTo>
                    <a:pt x="440" y="1205"/>
                  </a:lnTo>
                  <a:lnTo>
                    <a:pt x="447" y="1205"/>
                  </a:lnTo>
                  <a:lnTo>
                    <a:pt x="447" y="1212"/>
                  </a:lnTo>
                  <a:lnTo>
                    <a:pt x="447" y="1219"/>
                  </a:lnTo>
                  <a:lnTo>
                    <a:pt x="454" y="1212"/>
                  </a:lnTo>
                  <a:lnTo>
                    <a:pt x="454" y="1219"/>
                  </a:lnTo>
                  <a:lnTo>
                    <a:pt x="440" y="1219"/>
                  </a:lnTo>
                  <a:lnTo>
                    <a:pt x="433" y="1212"/>
                  </a:lnTo>
                  <a:lnTo>
                    <a:pt x="426" y="1205"/>
                  </a:lnTo>
                  <a:lnTo>
                    <a:pt x="433" y="1198"/>
                  </a:lnTo>
                  <a:lnTo>
                    <a:pt x="426" y="1192"/>
                  </a:lnTo>
                  <a:lnTo>
                    <a:pt x="426" y="1185"/>
                  </a:lnTo>
                  <a:lnTo>
                    <a:pt x="420" y="1171"/>
                  </a:lnTo>
                  <a:lnTo>
                    <a:pt x="413" y="1171"/>
                  </a:lnTo>
                  <a:lnTo>
                    <a:pt x="399" y="1171"/>
                  </a:lnTo>
                  <a:lnTo>
                    <a:pt x="413" y="1178"/>
                  </a:lnTo>
                  <a:lnTo>
                    <a:pt x="413" y="1185"/>
                  </a:lnTo>
                  <a:lnTo>
                    <a:pt x="413" y="1198"/>
                  </a:lnTo>
                  <a:lnTo>
                    <a:pt x="420" y="1198"/>
                  </a:lnTo>
                  <a:lnTo>
                    <a:pt x="413" y="1205"/>
                  </a:lnTo>
                  <a:lnTo>
                    <a:pt x="420" y="1212"/>
                  </a:lnTo>
                  <a:lnTo>
                    <a:pt x="406" y="1212"/>
                  </a:lnTo>
                  <a:lnTo>
                    <a:pt x="399" y="1212"/>
                  </a:lnTo>
                  <a:lnTo>
                    <a:pt x="393" y="1205"/>
                  </a:lnTo>
                  <a:lnTo>
                    <a:pt x="379" y="1219"/>
                  </a:lnTo>
                  <a:lnTo>
                    <a:pt x="372" y="1205"/>
                  </a:lnTo>
                  <a:lnTo>
                    <a:pt x="359" y="1192"/>
                  </a:lnTo>
                  <a:lnTo>
                    <a:pt x="325" y="1212"/>
                  </a:lnTo>
                  <a:lnTo>
                    <a:pt x="311" y="1219"/>
                  </a:lnTo>
                  <a:lnTo>
                    <a:pt x="305" y="1226"/>
                  </a:lnTo>
                  <a:lnTo>
                    <a:pt x="291" y="1232"/>
                  </a:lnTo>
                  <a:lnTo>
                    <a:pt x="284" y="1239"/>
                  </a:lnTo>
                  <a:lnTo>
                    <a:pt x="264" y="1253"/>
                  </a:lnTo>
                  <a:lnTo>
                    <a:pt x="244" y="1253"/>
                  </a:lnTo>
                  <a:lnTo>
                    <a:pt x="230" y="1259"/>
                  </a:lnTo>
                  <a:lnTo>
                    <a:pt x="223" y="1266"/>
                  </a:lnTo>
                  <a:lnTo>
                    <a:pt x="210" y="1287"/>
                  </a:lnTo>
                  <a:lnTo>
                    <a:pt x="203" y="1287"/>
                  </a:lnTo>
                  <a:lnTo>
                    <a:pt x="203" y="1293"/>
                  </a:lnTo>
                  <a:lnTo>
                    <a:pt x="196" y="1300"/>
                  </a:lnTo>
                  <a:lnTo>
                    <a:pt x="189" y="1300"/>
                  </a:lnTo>
                  <a:lnTo>
                    <a:pt x="189" y="1287"/>
                  </a:lnTo>
                  <a:lnTo>
                    <a:pt x="189" y="1273"/>
                  </a:lnTo>
                  <a:lnTo>
                    <a:pt x="183" y="1273"/>
                  </a:lnTo>
                  <a:lnTo>
                    <a:pt x="176" y="1266"/>
                  </a:lnTo>
                  <a:lnTo>
                    <a:pt x="169" y="1266"/>
                  </a:lnTo>
                  <a:lnTo>
                    <a:pt x="162" y="1259"/>
                  </a:lnTo>
                  <a:lnTo>
                    <a:pt x="162" y="1253"/>
                  </a:lnTo>
                  <a:lnTo>
                    <a:pt x="156" y="1246"/>
                  </a:lnTo>
                  <a:lnTo>
                    <a:pt x="149" y="1246"/>
                  </a:lnTo>
                  <a:lnTo>
                    <a:pt x="149" y="1239"/>
                  </a:lnTo>
                  <a:lnTo>
                    <a:pt x="149" y="1232"/>
                  </a:lnTo>
                  <a:lnTo>
                    <a:pt x="142" y="1232"/>
                  </a:lnTo>
                  <a:lnTo>
                    <a:pt x="149" y="1232"/>
                  </a:lnTo>
                  <a:lnTo>
                    <a:pt x="142" y="1232"/>
                  </a:lnTo>
                  <a:lnTo>
                    <a:pt x="142" y="1226"/>
                  </a:lnTo>
                  <a:lnTo>
                    <a:pt x="142" y="1232"/>
                  </a:lnTo>
                  <a:lnTo>
                    <a:pt x="142" y="1226"/>
                  </a:lnTo>
                  <a:lnTo>
                    <a:pt x="149" y="1226"/>
                  </a:lnTo>
                  <a:lnTo>
                    <a:pt x="156" y="1219"/>
                  </a:lnTo>
                  <a:lnTo>
                    <a:pt x="162" y="1212"/>
                  </a:lnTo>
                  <a:lnTo>
                    <a:pt x="156" y="1212"/>
                  </a:lnTo>
                  <a:lnTo>
                    <a:pt x="149" y="1212"/>
                  </a:lnTo>
                  <a:lnTo>
                    <a:pt x="142" y="1212"/>
                  </a:lnTo>
                  <a:lnTo>
                    <a:pt x="142" y="1205"/>
                  </a:lnTo>
                  <a:lnTo>
                    <a:pt x="142" y="1198"/>
                  </a:lnTo>
                  <a:lnTo>
                    <a:pt x="142" y="1185"/>
                  </a:lnTo>
                  <a:lnTo>
                    <a:pt x="149" y="1178"/>
                  </a:lnTo>
                  <a:lnTo>
                    <a:pt x="156" y="1171"/>
                  </a:lnTo>
                  <a:lnTo>
                    <a:pt x="162" y="1171"/>
                  </a:lnTo>
                  <a:lnTo>
                    <a:pt x="169" y="1171"/>
                  </a:lnTo>
                  <a:lnTo>
                    <a:pt x="169" y="1185"/>
                  </a:lnTo>
                  <a:lnTo>
                    <a:pt x="169" y="1192"/>
                  </a:lnTo>
                  <a:lnTo>
                    <a:pt x="176" y="1192"/>
                  </a:lnTo>
                  <a:lnTo>
                    <a:pt x="183" y="1185"/>
                  </a:lnTo>
                  <a:lnTo>
                    <a:pt x="183" y="1178"/>
                  </a:lnTo>
                  <a:lnTo>
                    <a:pt x="189" y="1171"/>
                  </a:lnTo>
                  <a:lnTo>
                    <a:pt x="203" y="1158"/>
                  </a:lnTo>
                  <a:lnTo>
                    <a:pt x="210" y="1158"/>
                  </a:lnTo>
                  <a:lnTo>
                    <a:pt x="217" y="1165"/>
                  </a:lnTo>
                  <a:lnTo>
                    <a:pt x="217" y="1171"/>
                  </a:lnTo>
                  <a:lnTo>
                    <a:pt x="223" y="1178"/>
                  </a:lnTo>
                  <a:lnTo>
                    <a:pt x="223" y="1171"/>
                  </a:lnTo>
                  <a:lnTo>
                    <a:pt x="230" y="1165"/>
                  </a:lnTo>
                  <a:lnTo>
                    <a:pt x="237" y="1171"/>
                  </a:lnTo>
                  <a:lnTo>
                    <a:pt x="237" y="1165"/>
                  </a:lnTo>
                  <a:lnTo>
                    <a:pt x="237" y="1158"/>
                  </a:lnTo>
                  <a:lnTo>
                    <a:pt x="237" y="1151"/>
                  </a:lnTo>
                  <a:lnTo>
                    <a:pt x="244" y="1144"/>
                  </a:lnTo>
                  <a:lnTo>
                    <a:pt x="244" y="1138"/>
                  </a:lnTo>
                  <a:lnTo>
                    <a:pt x="244" y="1131"/>
                  </a:lnTo>
                  <a:lnTo>
                    <a:pt x="237" y="1124"/>
                  </a:lnTo>
                  <a:lnTo>
                    <a:pt x="237" y="1110"/>
                  </a:lnTo>
                  <a:lnTo>
                    <a:pt x="230" y="1104"/>
                  </a:lnTo>
                  <a:lnTo>
                    <a:pt x="230" y="1097"/>
                  </a:lnTo>
                  <a:lnTo>
                    <a:pt x="237" y="1090"/>
                  </a:lnTo>
                  <a:lnTo>
                    <a:pt x="237" y="1083"/>
                  </a:lnTo>
                  <a:lnTo>
                    <a:pt x="223" y="1077"/>
                  </a:lnTo>
                  <a:lnTo>
                    <a:pt x="217" y="1070"/>
                  </a:lnTo>
                  <a:lnTo>
                    <a:pt x="210" y="1063"/>
                  </a:lnTo>
                  <a:lnTo>
                    <a:pt x="203" y="1056"/>
                  </a:lnTo>
                  <a:lnTo>
                    <a:pt x="203" y="1049"/>
                  </a:lnTo>
                  <a:lnTo>
                    <a:pt x="203" y="1036"/>
                  </a:lnTo>
                  <a:lnTo>
                    <a:pt x="210" y="1029"/>
                  </a:lnTo>
                  <a:lnTo>
                    <a:pt x="210" y="1022"/>
                  </a:lnTo>
                  <a:lnTo>
                    <a:pt x="217" y="1016"/>
                  </a:lnTo>
                  <a:lnTo>
                    <a:pt x="210" y="1009"/>
                  </a:lnTo>
                  <a:lnTo>
                    <a:pt x="203" y="1002"/>
                  </a:lnTo>
                  <a:lnTo>
                    <a:pt x="196" y="1002"/>
                  </a:lnTo>
                  <a:lnTo>
                    <a:pt x="189" y="995"/>
                  </a:lnTo>
                  <a:lnTo>
                    <a:pt x="176" y="995"/>
                  </a:lnTo>
                  <a:lnTo>
                    <a:pt x="169" y="988"/>
                  </a:lnTo>
                  <a:lnTo>
                    <a:pt x="162" y="982"/>
                  </a:lnTo>
                  <a:lnTo>
                    <a:pt x="156" y="982"/>
                  </a:lnTo>
                  <a:lnTo>
                    <a:pt x="149" y="975"/>
                  </a:lnTo>
                  <a:lnTo>
                    <a:pt x="156" y="975"/>
                  </a:lnTo>
                  <a:lnTo>
                    <a:pt x="149" y="968"/>
                  </a:lnTo>
                  <a:lnTo>
                    <a:pt x="149" y="975"/>
                  </a:lnTo>
                  <a:lnTo>
                    <a:pt x="149" y="968"/>
                  </a:lnTo>
                  <a:lnTo>
                    <a:pt x="149" y="961"/>
                  </a:lnTo>
                  <a:lnTo>
                    <a:pt x="142" y="961"/>
                  </a:lnTo>
                  <a:lnTo>
                    <a:pt x="149" y="961"/>
                  </a:lnTo>
                  <a:lnTo>
                    <a:pt x="149" y="955"/>
                  </a:lnTo>
                  <a:lnTo>
                    <a:pt x="142" y="955"/>
                  </a:lnTo>
                  <a:lnTo>
                    <a:pt x="142" y="948"/>
                  </a:lnTo>
                  <a:lnTo>
                    <a:pt x="149" y="941"/>
                  </a:lnTo>
                  <a:lnTo>
                    <a:pt x="149" y="934"/>
                  </a:lnTo>
                  <a:lnTo>
                    <a:pt x="149" y="928"/>
                  </a:lnTo>
                  <a:lnTo>
                    <a:pt x="142" y="921"/>
                  </a:lnTo>
                  <a:lnTo>
                    <a:pt x="142" y="914"/>
                  </a:lnTo>
                  <a:lnTo>
                    <a:pt x="149" y="914"/>
                  </a:lnTo>
                  <a:lnTo>
                    <a:pt x="142" y="907"/>
                  </a:lnTo>
                  <a:lnTo>
                    <a:pt x="149" y="907"/>
                  </a:lnTo>
                  <a:lnTo>
                    <a:pt x="142" y="907"/>
                  </a:lnTo>
                  <a:lnTo>
                    <a:pt x="142" y="900"/>
                  </a:lnTo>
                  <a:lnTo>
                    <a:pt x="142" y="894"/>
                  </a:lnTo>
                  <a:lnTo>
                    <a:pt x="149" y="894"/>
                  </a:lnTo>
                  <a:lnTo>
                    <a:pt x="149" y="887"/>
                  </a:lnTo>
                  <a:lnTo>
                    <a:pt x="142" y="880"/>
                  </a:lnTo>
                  <a:lnTo>
                    <a:pt x="135" y="880"/>
                  </a:lnTo>
                  <a:lnTo>
                    <a:pt x="135" y="873"/>
                  </a:lnTo>
                  <a:lnTo>
                    <a:pt x="128" y="873"/>
                  </a:lnTo>
                  <a:lnTo>
                    <a:pt x="122" y="867"/>
                  </a:lnTo>
                  <a:lnTo>
                    <a:pt x="115" y="860"/>
                  </a:lnTo>
                  <a:lnTo>
                    <a:pt x="108" y="860"/>
                  </a:lnTo>
                  <a:lnTo>
                    <a:pt x="101" y="853"/>
                  </a:lnTo>
                  <a:lnTo>
                    <a:pt x="95" y="853"/>
                  </a:lnTo>
                  <a:lnTo>
                    <a:pt x="95" y="839"/>
                  </a:lnTo>
                  <a:lnTo>
                    <a:pt x="88" y="833"/>
                  </a:lnTo>
                  <a:lnTo>
                    <a:pt x="88" y="826"/>
                  </a:lnTo>
                  <a:lnTo>
                    <a:pt x="81" y="833"/>
                  </a:lnTo>
                  <a:lnTo>
                    <a:pt x="81" y="826"/>
                  </a:lnTo>
                  <a:lnTo>
                    <a:pt x="81" y="819"/>
                  </a:lnTo>
                  <a:lnTo>
                    <a:pt x="81" y="812"/>
                  </a:lnTo>
                  <a:lnTo>
                    <a:pt x="81" y="806"/>
                  </a:lnTo>
                  <a:lnTo>
                    <a:pt x="81" y="792"/>
                  </a:lnTo>
                  <a:lnTo>
                    <a:pt x="81" y="785"/>
                  </a:lnTo>
                  <a:lnTo>
                    <a:pt x="81" y="772"/>
                  </a:lnTo>
                  <a:lnTo>
                    <a:pt x="68" y="758"/>
                  </a:lnTo>
                  <a:lnTo>
                    <a:pt x="61" y="751"/>
                  </a:lnTo>
                  <a:lnTo>
                    <a:pt x="54" y="745"/>
                  </a:lnTo>
                  <a:lnTo>
                    <a:pt x="54" y="738"/>
                  </a:lnTo>
                  <a:lnTo>
                    <a:pt x="47" y="731"/>
                  </a:lnTo>
                  <a:lnTo>
                    <a:pt x="40" y="724"/>
                  </a:lnTo>
                  <a:lnTo>
                    <a:pt x="40" y="711"/>
                  </a:lnTo>
                  <a:lnTo>
                    <a:pt x="34" y="704"/>
                  </a:lnTo>
                  <a:lnTo>
                    <a:pt x="27" y="697"/>
                  </a:lnTo>
                  <a:lnTo>
                    <a:pt x="7" y="690"/>
                  </a:lnTo>
                  <a:lnTo>
                    <a:pt x="7" y="670"/>
                  </a:lnTo>
                  <a:lnTo>
                    <a:pt x="0" y="670"/>
                  </a:lnTo>
                  <a:lnTo>
                    <a:pt x="0" y="657"/>
                  </a:lnTo>
                  <a:lnTo>
                    <a:pt x="13" y="650"/>
                  </a:lnTo>
                  <a:lnTo>
                    <a:pt x="20" y="650"/>
                  </a:lnTo>
                  <a:lnTo>
                    <a:pt x="27" y="650"/>
                  </a:lnTo>
                  <a:lnTo>
                    <a:pt x="27" y="643"/>
                  </a:lnTo>
                  <a:lnTo>
                    <a:pt x="34" y="636"/>
                  </a:lnTo>
                  <a:lnTo>
                    <a:pt x="40" y="636"/>
                  </a:lnTo>
                  <a:lnTo>
                    <a:pt x="47" y="629"/>
                  </a:lnTo>
                  <a:lnTo>
                    <a:pt x="40" y="629"/>
                  </a:lnTo>
                  <a:lnTo>
                    <a:pt x="40" y="623"/>
                  </a:lnTo>
                  <a:lnTo>
                    <a:pt x="40" y="616"/>
                  </a:lnTo>
                  <a:lnTo>
                    <a:pt x="40" y="609"/>
                  </a:lnTo>
                  <a:lnTo>
                    <a:pt x="47" y="602"/>
                  </a:lnTo>
                  <a:lnTo>
                    <a:pt x="47" y="596"/>
                  </a:lnTo>
                  <a:lnTo>
                    <a:pt x="54" y="589"/>
                  </a:lnTo>
                  <a:lnTo>
                    <a:pt x="61" y="582"/>
                  </a:lnTo>
                  <a:lnTo>
                    <a:pt x="61" y="575"/>
                  </a:lnTo>
                  <a:lnTo>
                    <a:pt x="61" y="569"/>
                  </a:lnTo>
                  <a:lnTo>
                    <a:pt x="61" y="562"/>
                  </a:lnTo>
                  <a:lnTo>
                    <a:pt x="61" y="535"/>
                  </a:lnTo>
                  <a:lnTo>
                    <a:pt x="54" y="528"/>
                  </a:lnTo>
                  <a:lnTo>
                    <a:pt x="61" y="521"/>
                  </a:lnTo>
                  <a:lnTo>
                    <a:pt x="54" y="514"/>
                  </a:lnTo>
                  <a:lnTo>
                    <a:pt x="47" y="508"/>
                  </a:lnTo>
                  <a:lnTo>
                    <a:pt x="47" y="501"/>
                  </a:lnTo>
                  <a:lnTo>
                    <a:pt x="40" y="501"/>
                  </a:lnTo>
                  <a:lnTo>
                    <a:pt x="47" y="494"/>
                  </a:lnTo>
                  <a:lnTo>
                    <a:pt x="40" y="494"/>
                  </a:lnTo>
                  <a:lnTo>
                    <a:pt x="40" y="480"/>
                  </a:lnTo>
                  <a:lnTo>
                    <a:pt x="34" y="474"/>
                  </a:lnTo>
                  <a:lnTo>
                    <a:pt x="40" y="474"/>
                  </a:lnTo>
                  <a:lnTo>
                    <a:pt x="34" y="467"/>
                  </a:lnTo>
                  <a:lnTo>
                    <a:pt x="34" y="460"/>
                  </a:lnTo>
                  <a:lnTo>
                    <a:pt x="20" y="453"/>
                  </a:lnTo>
                  <a:lnTo>
                    <a:pt x="13" y="447"/>
                  </a:lnTo>
                  <a:lnTo>
                    <a:pt x="20" y="440"/>
                  </a:lnTo>
                  <a:lnTo>
                    <a:pt x="20" y="433"/>
                  </a:lnTo>
                  <a:lnTo>
                    <a:pt x="27" y="419"/>
                  </a:lnTo>
                  <a:lnTo>
                    <a:pt x="20" y="413"/>
                  </a:lnTo>
                  <a:lnTo>
                    <a:pt x="27" y="406"/>
                  </a:lnTo>
                  <a:lnTo>
                    <a:pt x="34" y="406"/>
                  </a:lnTo>
                  <a:lnTo>
                    <a:pt x="34" y="399"/>
                  </a:lnTo>
                  <a:lnTo>
                    <a:pt x="27" y="399"/>
                  </a:lnTo>
                  <a:lnTo>
                    <a:pt x="27" y="392"/>
                  </a:lnTo>
                  <a:lnTo>
                    <a:pt x="20" y="386"/>
                  </a:lnTo>
                  <a:lnTo>
                    <a:pt x="13" y="386"/>
                  </a:lnTo>
                  <a:lnTo>
                    <a:pt x="7" y="379"/>
                  </a:lnTo>
                  <a:lnTo>
                    <a:pt x="13" y="365"/>
                  </a:lnTo>
                  <a:lnTo>
                    <a:pt x="20" y="338"/>
                  </a:lnTo>
                  <a:lnTo>
                    <a:pt x="20" y="331"/>
                  </a:lnTo>
                  <a:lnTo>
                    <a:pt x="27" y="325"/>
                  </a:lnTo>
                  <a:lnTo>
                    <a:pt x="34" y="325"/>
                  </a:lnTo>
                  <a:lnTo>
                    <a:pt x="40" y="311"/>
                  </a:lnTo>
                  <a:lnTo>
                    <a:pt x="47" y="304"/>
                  </a:lnTo>
                  <a:lnTo>
                    <a:pt x="47" y="311"/>
                  </a:lnTo>
                  <a:lnTo>
                    <a:pt x="61" y="304"/>
                  </a:lnTo>
                  <a:lnTo>
                    <a:pt x="68" y="298"/>
                  </a:lnTo>
                  <a:lnTo>
                    <a:pt x="68" y="291"/>
                  </a:lnTo>
                  <a:lnTo>
                    <a:pt x="74" y="291"/>
                  </a:lnTo>
                  <a:lnTo>
                    <a:pt x="81" y="304"/>
                  </a:lnTo>
                  <a:lnTo>
                    <a:pt x="88" y="298"/>
                  </a:lnTo>
                  <a:lnTo>
                    <a:pt x="95" y="298"/>
                  </a:lnTo>
                  <a:lnTo>
                    <a:pt x="95" y="291"/>
                  </a:lnTo>
                  <a:lnTo>
                    <a:pt x="101" y="291"/>
                  </a:lnTo>
                  <a:lnTo>
                    <a:pt x="108" y="284"/>
                  </a:lnTo>
                  <a:lnTo>
                    <a:pt x="108" y="277"/>
                  </a:lnTo>
                  <a:lnTo>
                    <a:pt x="108" y="270"/>
                  </a:lnTo>
                  <a:lnTo>
                    <a:pt x="115" y="270"/>
                  </a:lnTo>
                  <a:lnTo>
                    <a:pt x="122" y="264"/>
                  </a:lnTo>
                  <a:lnTo>
                    <a:pt x="128" y="257"/>
                  </a:lnTo>
                  <a:lnTo>
                    <a:pt x="135" y="257"/>
                  </a:lnTo>
                  <a:lnTo>
                    <a:pt x="135" y="250"/>
                  </a:lnTo>
                  <a:lnTo>
                    <a:pt x="149" y="250"/>
                  </a:lnTo>
                  <a:lnTo>
                    <a:pt x="156" y="237"/>
                  </a:lnTo>
                  <a:lnTo>
                    <a:pt x="162" y="237"/>
                  </a:lnTo>
                  <a:lnTo>
                    <a:pt x="162" y="230"/>
                  </a:lnTo>
                  <a:lnTo>
                    <a:pt x="169" y="230"/>
                  </a:lnTo>
                  <a:lnTo>
                    <a:pt x="169" y="223"/>
                  </a:lnTo>
                  <a:lnTo>
                    <a:pt x="162" y="216"/>
                  </a:lnTo>
                  <a:lnTo>
                    <a:pt x="176" y="216"/>
                  </a:lnTo>
                  <a:lnTo>
                    <a:pt x="176" y="203"/>
                  </a:lnTo>
                  <a:lnTo>
                    <a:pt x="183" y="203"/>
                  </a:lnTo>
                  <a:lnTo>
                    <a:pt x="189" y="210"/>
                  </a:lnTo>
                  <a:lnTo>
                    <a:pt x="196" y="210"/>
                  </a:lnTo>
                  <a:lnTo>
                    <a:pt x="196" y="203"/>
                  </a:lnTo>
                  <a:lnTo>
                    <a:pt x="189" y="196"/>
                  </a:lnTo>
                  <a:lnTo>
                    <a:pt x="189" y="189"/>
                  </a:lnTo>
                  <a:lnTo>
                    <a:pt x="196" y="189"/>
                  </a:lnTo>
                  <a:lnTo>
                    <a:pt x="189" y="182"/>
                  </a:lnTo>
                  <a:lnTo>
                    <a:pt x="196" y="176"/>
                  </a:lnTo>
                  <a:lnTo>
                    <a:pt x="203" y="176"/>
                  </a:lnTo>
                  <a:lnTo>
                    <a:pt x="210" y="162"/>
                  </a:lnTo>
                  <a:lnTo>
                    <a:pt x="203" y="162"/>
                  </a:lnTo>
                  <a:lnTo>
                    <a:pt x="210" y="155"/>
                  </a:lnTo>
                  <a:lnTo>
                    <a:pt x="217" y="155"/>
                  </a:lnTo>
                  <a:lnTo>
                    <a:pt x="230" y="162"/>
                  </a:lnTo>
                  <a:lnTo>
                    <a:pt x="237" y="169"/>
                  </a:lnTo>
                  <a:lnTo>
                    <a:pt x="244" y="169"/>
                  </a:lnTo>
                  <a:lnTo>
                    <a:pt x="250" y="162"/>
                  </a:lnTo>
                  <a:lnTo>
                    <a:pt x="264" y="169"/>
                  </a:lnTo>
                  <a:lnTo>
                    <a:pt x="264" y="162"/>
                  </a:lnTo>
                  <a:lnTo>
                    <a:pt x="264" y="155"/>
                  </a:lnTo>
                  <a:lnTo>
                    <a:pt x="264" y="149"/>
                  </a:lnTo>
                  <a:lnTo>
                    <a:pt x="271" y="142"/>
                  </a:lnTo>
                  <a:lnTo>
                    <a:pt x="277" y="135"/>
                  </a:lnTo>
                  <a:lnTo>
                    <a:pt x="284" y="128"/>
                  </a:lnTo>
                  <a:lnTo>
                    <a:pt x="291" y="128"/>
                  </a:lnTo>
                  <a:lnTo>
                    <a:pt x="298" y="128"/>
                  </a:lnTo>
                  <a:lnTo>
                    <a:pt x="298" y="121"/>
                  </a:lnTo>
                  <a:lnTo>
                    <a:pt x="311" y="115"/>
                  </a:lnTo>
                  <a:lnTo>
                    <a:pt x="311" y="108"/>
                  </a:lnTo>
                  <a:lnTo>
                    <a:pt x="318" y="108"/>
                  </a:lnTo>
                  <a:lnTo>
                    <a:pt x="318" y="101"/>
                  </a:lnTo>
                  <a:lnTo>
                    <a:pt x="325" y="101"/>
                  </a:lnTo>
                  <a:lnTo>
                    <a:pt x="332" y="94"/>
                  </a:lnTo>
                  <a:lnTo>
                    <a:pt x="338" y="88"/>
                  </a:lnTo>
                  <a:lnTo>
                    <a:pt x="338" y="81"/>
                  </a:lnTo>
                  <a:lnTo>
                    <a:pt x="345" y="81"/>
                  </a:lnTo>
                  <a:lnTo>
                    <a:pt x="345" y="88"/>
                  </a:lnTo>
                  <a:lnTo>
                    <a:pt x="352" y="88"/>
                  </a:lnTo>
                  <a:lnTo>
                    <a:pt x="352" y="81"/>
                  </a:lnTo>
                  <a:lnTo>
                    <a:pt x="352" y="67"/>
                  </a:lnTo>
                  <a:lnTo>
                    <a:pt x="359" y="67"/>
                  </a:lnTo>
                  <a:lnTo>
                    <a:pt x="359" y="81"/>
                  </a:lnTo>
                  <a:lnTo>
                    <a:pt x="366" y="81"/>
                  </a:lnTo>
                  <a:lnTo>
                    <a:pt x="366" y="74"/>
                  </a:lnTo>
                  <a:lnTo>
                    <a:pt x="366" y="67"/>
                  </a:lnTo>
                  <a:lnTo>
                    <a:pt x="372" y="74"/>
                  </a:lnTo>
                  <a:lnTo>
                    <a:pt x="379" y="67"/>
                  </a:lnTo>
                  <a:lnTo>
                    <a:pt x="372" y="67"/>
                  </a:lnTo>
                  <a:lnTo>
                    <a:pt x="372" y="60"/>
                  </a:lnTo>
                  <a:lnTo>
                    <a:pt x="379" y="60"/>
                  </a:lnTo>
                  <a:lnTo>
                    <a:pt x="393" y="60"/>
                  </a:lnTo>
                  <a:lnTo>
                    <a:pt x="393" y="54"/>
                  </a:lnTo>
                  <a:lnTo>
                    <a:pt x="386" y="47"/>
                  </a:lnTo>
                  <a:lnTo>
                    <a:pt x="386" y="33"/>
                  </a:lnTo>
                  <a:lnTo>
                    <a:pt x="379" y="27"/>
                  </a:lnTo>
                  <a:lnTo>
                    <a:pt x="379" y="20"/>
                  </a:lnTo>
                  <a:lnTo>
                    <a:pt x="379" y="6"/>
                  </a:lnTo>
                  <a:lnTo>
                    <a:pt x="393" y="13"/>
                  </a:lnTo>
                  <a:lnTo>
                    <a:pt x="393" y="20"/>
                  </a:lnTo>
                  <a:lnTo>
                    <a:pt x="393" y="13"/>
                  </a:lnTo>
                  <a:lnTo>
                    <a:pt x="406" y="13"/>
                  </a:lnTo>
                  <a:lnTo>
                    <a:pt x="413" y="13"/>
                  </a:lnTo>
                  <a:lnTo>
                    <a:pt x="433" y="13"/>
                  </a:lnTo>
                  <a:lnTo>
                    <a:pt x="440" y="20"/>
                  </a:lnTo>
                  <a:lnTo>
                    <a:pt x="454" y="27"/>
                  </a:lnTo>
                  <a:lnTo>
                    <a:pt x="460" y="20"/>
                  </a:lnTo>
                  <a:lnTo>
                    <a:pt x="467" y="13"/>
                  </a:lnTo>
                  <a:lnTo>
                    <a:pt x="481" y="13"/>
                  </a:lnTo>
                  <a:lnTo>
                    <a:pt x="487" y="6"/>
                  </a:lnTo>
                  <a:lnTo>
                    <a:pt x="501" y="6"/>
                  </a:lnTo>
                  <a:lnTo>
                    <a:pt x="501" y="0"/>
                  </a:lnTo>
                  <a:lnTo>
                    <a:pt x="508" y="6"/>
                  </a:lnTo>
                  <a:lnTo>
                    <a:pt x="515" y="6"/>
                  </a:lnTo>
                  <a:lnTo>
                    <a:pt x="521" y="6"/>
                  </a:lnTo>
                  <a:lnTo>
                    <a:pt x="528" y="13"/>
                  </a:lnTo>
                  <a:close/>
                </a:path>
              </a:pathLst>
            </a:custGeom>
            <a:solidFill>
              <a:srgbClr val="001F5A"/>
            </a:solidFill>
            <a:ln w="1" cap="sq">
              <a:solidFill>
                <a:srgbClr val="7F7F7F"/>
              </a:solidFill>
              <a:prstDash val="solid"/>
              <a:miter lim="800000"/>
              <a:headEnd/>
              <a:tailEnd/>
            </a:ln>
          </p:spPr>
          <p:txBody>
            <a:bodyPr lIns="100796" tIns="50398" rIns="100796" bIns="50398"/>
            <a:lstStyle/>
            <a:p>
              <a:endParaRPr lang="es-ES" sz="2004" dirty="0"/>
            </a:p>
          </p:txBody>
        </p:sp>
        <p:sp>
          <p:nvSpPr>
            <p:cNvPr id="37" name="malaga">
              <a:extLst>
                <a:ext uri="{FF2B5EF4-FFF2-40B4-BE49-F238E27FC236}">
                  <a16:creationId xmlns:a16="http://schemas.microsoft.com/office/drawing/2014/main" id="{9045A8DD-E30C-FCBB-45EB-E15F6D5000FF}"/>
                </a:ext>
              </a:extLst>
            </p:cNvPr>
            <p:cNvSpPr>
              <a:spLocks/>
            </p:cNvSpPr>
            <p:nvPr/>
          </p:nvSpPr>
          <p:spPr bwMode="auto">
            <a:xfrm>
              <a:off x="13479144" y="8382421"/>
              <a:ext cx="633373" cy="430581"/>
            </a:xfrm>
            <a:custGeom>
              <a:avLst/>
              <a:gdLst>
                <a:gd name="T0" fmla="*/ 2147483647 w 1700"/>
                <a:gd name="T1" fmla="*/ 2147483647 h 1090"/>
                <a:gd name="T2" fmla="*/ 2147483647 w 1700"/>
                <a:gd name="T3" fmla="*/ 2147483647 h 1090"/>
                <a:gd name="T4" fmla="*/ 2147483647 w 1700"/>
                <a:gd name="T5" fmla="*/ 2147483647 h 1090"/>
                <a:gd name="T6" fmla="*/ 2147483647 w 1700"/>
                <a:gd name="T7" fmla="*/ 2147483647 h 1090"/>
                <a:gd name="T8" fmla="*/ 2147483647 w 1700"/>
                <a:gd name="T9" fmla="*/ 2147483647 h 1090"/>
                <a:gd name="T10" fmla="*/ 2147483647 w 1700"/>
                <a:gd name="T11" fmla="*/ 2147483647 h 1090"/>
                <a:gd name="T12" fmla="*/ 2147483647 w 1700"/>
                <a:gd name="T13" fmla="*/ 2147483647 h 1090"/>
                <a:gd name="T14" fmla="*/ 2147483647 w 1700"/>
                <a:gd name="T15" fmla="*/ 2147483647 h 1090"/>
                <a:gd name="T16" fmla="*/ 2147483647 w 1700"/>
                <a:gd name="T17" fmla="*/ 2147483647 h 1090"/>
                <a:gd name="T18" fmla="*/ 2147483647 w 1700"/>
                <a:gd name="T19" fmla="*/ 2147483647 h 1090"/>
                <a:gd name="T20" fmla="*/ 2147483647 w 1700"/>
                <a:gd name="T21" fmla="*/ 2147483647 h 1090"/>
                <a:gd name="T22" fmla="*/ 2147483647 w 1700"/>
                <a:gd name="T23" fmla="*/ 2147483647 h 1090"/>
                <a:gd name="T24" fmla="*/ 2147483647 w 1700"/>
                <a:gd name="T25" fmla="*/ 2147483647 h 1090"/>
                <a:gd name="T26" fmla="*/ 2147483647 w 1700"/>
                <a:gd name="T27" fmla="*/ 2147483647 h 1090"/>
                <a:gd name="T28" fmla="*/ 2147483647 w 1700"/>
                <a:gd name="T29" fmla="*/ 2147483647 h 1090"/>
                <a:gd name="T30" fmla="*/ 2147483647 w 1700"/>
                <a:gd name="T31" fmla="*/ 2147483647 h 1090"/>
                <a:gd name="T32" fmla="*/ 2147483647 w 1700"/>
                <a:gd name="T33" fmla="*/ 2147483647 h 1090"/>
                <a:gd name="T34" fmla="*/ 2147483647 w 1700"/>
                <a:gd name="T35" fmla="*/ 2147483647 h 1090"/>
                <a:gd name="T36" fmla="*/ 2147483647 w 1700"/>
                <a:gd name="T37" fmla="*/ 2147483647 h 1090"/>
                <a:gd name="T38" fmla="*/ 2147483647 w 1700"/>
                <a:gd name="T39" fmla="*/ 2147483647 h 1090"/>
                <a:gd name="T40" fmla="*/ 2147483647 w 1700"/>
                <a:gd name="T41" fmla="*/ 2147483647 h 1090"/>
                <a:gd name="T42" fmla="*/ 2147483647 w 1700"/>
                <a:gd name="T43" fmla="*/ 2147483647 h 1090"/>
                <a:gd name="T44" fmla="*/ 2147483647 w 1700"/>
                <a:gd name="T45" fmla="*/ 2147483647 h 1090"/>
                <a:gd name="T46" fmla="*/ 2147483647 w 1700"/>
                <a:gd name="T47" fmla="*/ 2147483647 h 1090"/>
                <a:gd name="T48" fmla="*/ 2147483647 w 1700"/>
                <a:gd name="T49" fmla="*/ 2147483647 h 1090"/>
                <a:gd name="T50" fmla="*/ 2147483647 w 1700"/>
                <a:gd name="T51" fmla="*/ 2147483647 h 1090"/>
                <a:gd name="T52" fmla="*/ 2147483647 w 1700"/>
                <a:gd name="T53" fmla="*/ 2147483647 h 1090"/>
                <a:gd name="T54" fmla="*/ 2147483647 w 1700"/>
                <a:gd name="T55" fmla="*/ 2147483647 h 1090"/>
                <a:gd name="T56" fmla="*/ 2147483647 w 1700"/>
                <a:gd name="T57" fmla="*/ 2147483647 h 1090"/>
                <a:gd name="T58" fmla="*/ 814227329 w 1700"/>
                <a:gd name="T59" fmla="*/ 2147483647 h 1090"/>
                <a:gd name="T60" fmla="*/ 2147483647 w 1700"/>
                <a:gd name="T61" fmla="*/ 2147483647 h 1090"/>
                <a:gd name="T62" fmla="*/ 2147483647 w 1700"/>
                <a:gd name="T63" fmla="*/ 2147483647 h 1090"/>
                <a:gd name="T64" fmla="*/ 2147483647 w 1700"/>
                <a:gd name="T65" fmla="*/ 2147483647 h 1090"/>
                <a:gd name="T66" fmla="*/ 2147483647 w 1700"/>
                <a:gd name="T67" fmla="*/ 2147483647 h 1090"/>
                <a:gd name="T68" fmla="*/ 2147483647 w 1700"/>
                <a:gd name="T69" fmla="*/ 2147483647 h 1090"/>
                <a:gd name="T70" fmla="*/ 2147483647 w 1700"/>
                <a:gd name="T71" fmla="*/ 2147483647 h 1090"/>
                <a:gd name="T72" fmla="*/ 2147483647 w 1700"/>
                <a:gd name="T73" fmla="*/ 2147483647 h 1090"/>
                <a:gd name="T74" fmla="*/ 2147483647 w 1700"/>
                <a:gd name="T75" fmla="*/ 2147483647 h 1090"/>
                <a:gd name="T76" fmla="*/ 2147483647 w 1700"/>
                <a:gd name="T77" fmla="*/ 2147483647 h 1090"/>
                <a:gd name="T78" fmla="*/ 2147483647 w 1700"/>
                <a:gd name="T79" fmla="*/ 2147483647 h 1090"/>
                <a:gd name="T80" fmla="*/ 2147483647 w 1700"/>
                <a:gd name="T81" fmla="*/ 2147483647 h 1090"/>
                <a:gd name="T82" fmla="*/ 2147483647 w 1700"/>
                <a:gd name="T83" fmla="*/ 2147483647 h 1090"/>
                <a:gd name="T84" fmla="*/ 2147483647 w 1700"/>
                <a:gd name="T85" fmla="*/ 2147483647 h 1090"/>
                <a:gd name="T86" fmla="*/ 2147483647 w 1700"/>
                <a:gd name="T87" fmla="*/ 2147483647 h 1090"/>
                <a:gd name="T88" fmla="*/ 2147483647 w 1700"/>
                <a:gd name="T89" fmla="*/ 2147483647 h 1090"/>
                <a:gd name="T90" fmla="*/ 2147483647 w 1700"/>
                <a:gd name="T91" fmla="*/ 2147483647 h 1090"/>
                <a:gd name="T92" fmla="*/ 2147483647 w 1700"/>
                <a:gd name="T93" fmla="*/ 2147483647 h 1090"/>
                <a:gd name="T94" fmla="*/ 2147483647 w 1700"/>
                <a:gd name="T95" fmla="*/ 2147483647 h 1090"/>
                <a:gd name="T96" fmla="*/ 2147483647 w 1700"/>
                <a:gd name="T97" fmla="*/ 2147483647 h 1090"/>
                <a:gd name="T98" fmla="*/ 2147483647 w 1700"/>
                <a:gd name="T99" fmla="*/ 2147483647 h 1090"/>
                <a:gd name="T100" fmla="*/ 2147483647 w 1700"/>
                <a:gd name="T101" fmla="*/ 2099363976 h 1090"/>
                <a:gd name="T102" fmla="*/ 2147483647 w 1700"/>
                <a:gd name="T103" fmla="*/ 1667062514 h 1090"/>
                <a:gd name="T104" fmla="*/ 2147483647 w 1700"/>
                <a:gd name="T105" fmla="*/ 2147483647 h 1090"/>
                <a:gd name="T106" fmla="*/ 2147483647 w 1700"/>
                <a:gd name="T107" fmla="*/ 2147483647 h 1090"/>
                <a:gd name="T108" fmla="*/ 2147483647 w 1700"/>
                <a:gd name="T109" fmla="*/ 2147483647 h 1090"/>
                <a:gd name="T110" fmla="*/ 2147483647 w 1700"/>
                <a:gd name="T111" fmla="*/ 2099363976 h 1090"/>
                <a:gd name="T112" fmla="*/ 2147483647 w 1700"/>
                <a:gd name="T113" fmla="*/ 370476477 h 1090"/>
                <a:gd name="T114" fmla="*/ 2147483647 w 1700"/>
                <a:gd name="T115" fmla="*/ 802618036 h 1090"/>
                <a:gd name="T116" fmla="*/ 2147483647 w 1700"/>
                <a:gd name="T117" fmla="*/ 2147483647 h 1090"/>
                <a:gd name="T118" fmla="*/ 2147483647 w 1700"/>
                <a:gd name="T119" fmla="*/ 2147483647 h 10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00"/>
                <a:gd name="T181" fmla="*/ 0 h 1090"/>
                <a:gd name="T182" fmla="*/ 1700 w 1700"/>
                <a:gd name="T183" fmla="*/ 1090 h 10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00" h="1090">
                  <a:moveTo>
                    <a:pt x="1212" y="155"/>
                  </a:moveTo>
                  <a:lnTo>
                    <a:pt x="1219" y="169"/>
                  </a:lnTo>
                  <a:lnTo>
                    <a:pt x="1226" y="176"/>
                  </a:lnTo>
                  <a:lnTo>
                    <a:pt x="1226" y="189"/>
                  </a:lnTo>
                  <a:lnTo>
                    <a:pt x="1226" y="196"/>
                  </a:lnTo>
                  <a:lnTo>
                    <a:pt x="1226" y="203"/>
                  </a:lnTo>
                  <a:lnTo>
                    <a:pt x="1226" y="210"/>
                  </a:lnTo>
                  <a:lnTo>
                    <a:pt x="1232" y="216"/>
                  </a:lnTo>
                  <a:lnTo>
                    <a:pt x="1232" y="223"/>
                  </a:lnTo>
                  <a:lnTo>
                    <a:pt x="1232" y="244"/>
                  </a:lnTo>
                  <a:lnTo>
                    <a:pt x="1232" y="264"/>
                  </a:lnTo>
                  <a:lnTo>
                    <a:pt x="1239" y="277"/>
                  </a:lnTo>
                  <a:lnTo>
                    <a:pt x="1239" y="291"/>
                  </a:lnTo>
                  <a:lnTo>
                    <a:pt x="1239" y="304"/>
                  </a:lnTo>
                  <a:lnTo>
                    <a:pt x="1253" y="304"/>
                  </a:lnTo>
                  <a:lnTo>
                    <a:pt x="1253" y="298"/>
                  </a:lnTo>
                  <a:lnTo>
                    <a:pt x="1260" y="298"/>
                  </a:lnTo>
                  <a:lnTo>
                    <a:pt x="1280" y="304"/>
                  </a:lnTo>
                  <a:lnTo>
                    <a:pt x="1287" y="311"/>
                  </a:lnTo>
                  <a:lnTo>
                    <a:pt x="1287" y="318"/>
                  </a:lnTo>
                  <a:lnTo>
                    <a:pt x="1293" y="332"/>
                  </a:lnTo>
                  <a:lnTo>
                    <a:pt x="1300" y="338"/>
                  </a:lnTo>
                  <a:lnTo>
                    <a:pt x="1314" y="345"/>
                  </a:lnTo>
                  <a:lnTo>
                    <a:pt x="1327" y="365"/>
                  </a:lnTo>
                  <a:lnTo>
                    <a:pt x="1334" y="365"/>
                  </a:lnTo>
                  <a:lnTo>
                    <a:pt x="1334" y="372"/>
                  </a:lnTo>
                  <a:lnTo>
                    <a:pt x="1361" y="379"/>
                  </a:lnTo>
                  <a:lnTo>
                    <a:pt x="1388" y="386"/>
                  </a:lnTo>
                  <a:lnTo>
                    <a:pt x="1395" y="379"/>
                  </a:lnTo>
                  <a:lnTo>
                    <a:pt x="1395" y="393"/>
                  </a:lnTo>
                  <a:lnTo>
                    <a:pt x="1402" y="399"/>
                  </a:lnTo>
                  <a:lnTo>
                    <a:pt x="1409" y="406"/>
                  </a:lnTo>
                  <a:lnTo>
                    <a:pt x="1415" y="406"/>
                  </a:lnTo>
                  <a:lnTo>
                    <a:pt x="1422" y="413"/>
                  </a:lnTo>
                  <a:lnTo>
                    <a:pt x="1429" y="413"/>
                  </a:lnTo>
                  <a:lnTo>
                    <a:pt x="1436" y="426"/>
                  </a:lnTo>
                  <a:lnTo>
                    <a:pt x="1442" y="433"/>
                  </a:lnTo>
                  <a:lnTo>
                    <a:pt x="1449" y="440"/>
                  </a:lnTo>
                  <a:lnTo>
                    <a:pt x="1456" y="433"/>
                  </a:lnTo>
                  <a:lnTo>
                    <a:pt x="1476" y="440"/>
                  </a:lnTo>
                  <a:lnTo>
                    <a:pt x="1476" y="447"/>
                  </a:lnTo>
                  <a:lnTo>
                    <a:pt x="1490" y="454"/>
                  </a:lnTo>
                  <a:lnTo>
                    <a:pt x="1497" y="454"/>
                  </a:lnTo>
                  <a:lnTo>
                    <a:pt x="1503" y="447"/>
                  </a:lnTo>
                  <a:lnTo>
                    <a:pt x="1517" y="454"/>
                  </a:lnTo>
                  <a:lnTo>
                    <a:pt x="1524" y="454"/>
                  </a:lnTo>
                  <a:lnTo>
                    <a:pt x="1531" y="454"/>
                  </a:lnTo>
                  <a:lnTo>
                    <a:pt x="1537" y="460"/>
                  </a:lnTo>
                  <a:lnTo>
                    <a:pt x="1537" y="454"/>
                  </a:lnTo>
                  <a:lnTo>
                    <a:pt x="1544" y="460"/>
                  </a:lnTo>
                  <a:lnTo>
                    <a:pt x="1551" y="460"/>
                  </a:lnTo>
                  <a:lnTo>
                    <a:pt x="1558" y="467"/>
                  </a:lnTo>
                  <a:lnTo>
                    <a:pt x="1558" y="474"/>
                  </a:lnTo>
                  <a:lnTo>
                    <a:pt x="1564" y="481"/>
                  </a:lnTo>
                  <a:lnTo>
                    <a:pt x="1564" y="474"/>
                  </a:lnTo>
                  <a:lnTo>
                    <a:pt x="1571" y="481"/>
                  </a:lnTo>
                  <a:lnTo>
                    <a:pt x="1578" y="481"/>
                  </a:lnTo>
                  <a:lnTo>
                    <a:pt x="1585" y="481"/>
                  </a:lnTo>
                  <a:lnTo>
                    <a:pt x="1591" y="487"/>
                  </a:lnTo>
                  <a:lnTo>
                    <a:pt x="1598" y="487"/>
                  </a:lnTo>
                  <a:lnTo>
                    <a:pt x="1591" y="487"/>
                  </a:lnTo>
                  <a:lnTo>
                    <a:pt x="1598" y="494"/>
                  </a:lnTo>
                  <a:lnTo>
                    <a:pt x="1605" y="501"/>
                  </a:lnTo>
                  <a:lnTo>
                    <a:pt x="1612" y="494"/>
                  </a:lnTo>
                  <a:lnTo>
                    <a:pt x="1612" y="501"/>
                  </a:lnTo>
                  <a:lnTo>
                    <a:pt x="1619" y="494"/>
                  </a:lnTo>
                  <a:lnTo>
                    <a:pt x="1632" y="487"/>
                  </a:lnTo>
                  <a:lnTo>
                    <a:pt x="1632" y="494"/>
                  </a:lnTo>
                  <a:lnTo>
                    <a:pt x="1646" y="494"/>
                  </a:lnTo>
                  <a:lnTo>
                    <a:pt x="1652" y="501"/>
                  </a:lnTo>
                  <a:lnTo>
                    <a:pt x="1652" y="508"/>
                  </a:lnTo>
                  <a:lnTo>
                    <a:pt x="1673" y="521"/>
                  </a:lnTo>
                  <a:lnTo>
                    <a:pt x="1673" y="528"/>
                  </a:lnTo>
                  <a:lnTo>
                    <a:pt x="1673" y="535"/>
                  </a:lnTo>
                  <a:lnTo>
                    <a:pt x="1680" y="535"/>
                  </a:lnTo>
                  <a:lnTo>
                    <a:pt x="1680" y="542"/>
                  </a:lnTo>
                  <a:lnTo>
                    <a:pt x="1700" y="555"/>
                  </a:lnTo>
                  <a:lnTo>
                    <a:pt x="1693" y="562"/>
                  </a:lnTo>
                  <a:lnTo>
                    <a:pt x="1700" y="569"/>
                  </a:lnTo>
                  <a:lnTo>
                    <a:pt x="1700" y="575"/>
                  </a:lnTo>
                  <a:lnTo>
                    <a:pt x="1693" y="575"/>
                  </a:lnTo>
                  <a:lnTo>
                    <a:pt x="1693" y="582"/>
                  </a:lnTo>
                  <a:lnTo>
                    <a:pt x="1686" y="582"/>
                  </a:lnTo>
                  <a:lnTo>
                    <a:pt x="1686" y="596"/>
                  </a:lnTo>
                  <a:lnTo>
                    <a:pt x="1686" y="603"/>
                  </a:lnTo>
                  <a:lnTo>
                    <a:pt x="1686" y="609"/>
                  </a:lnTo>
                  <a:lnTo>
                    <a:pt x="1686" y="616"/>
                  </a:lnTo>
                  <a:lnTo>
                    <a:pt x="1686" y="630"/>
                  </a:lnTo>
                  <a:lnTo>
                    <a:pt x="1680" y="623"/>
                  </a:lnTo>
                  <a:lnTo>
                    <a:pt x="1680" y="616"/>
                  </a:lnTo>
                  <a:lnTo>
                    <a:pt x="1673" y="616"/>
                  </a:lnTo>
                  <a:lnTo>
                    <a:pt x="1659" y="616"/>
                  </a:lnTo>
                  <a:lnTo>
                    <a:pt x="1646" y="609"/>
                  </a:lnTo>
                  <a:lnTo>
                    <a:pt x="1639" y="609"/>
                  </a:lnTo>
                  <a:lnTo>
                    <a:pt x="1632" y="609"/>
                  </a:lnTo>
                  <a:lnTo>
                    <a:pt x="1625" y="609"/>
                  </a:lnTo>
                  <a:lnTo>
                    <a:pt x="1605" y="609"/>
                  </a:lnTo>
                  <a:lnTo>
                    <a:pt x="1598" y="623"/>
                  </a:lnTo>
                  <a:lnTo>
                    <a:pt x="1591" y="623"/>
                  </a:lnTo>
                  <a:lnTo>
                    <a:pt x="1571" y="623"/>
                  </a:lnTo>
                  <a:lnTo>
                    <a:pt x="1564" y="623"/>
                  </a:lnTo>
                  <a:lnTo>
                    <a:pt x="1558" y="623"/>
                  </a:lnTo>
                  <a:lnTo>
                    <a:pt x="1551" y="630"/>
                  </a:lnTo>
                  <a:lnTo>
                    <a:pt x="1524" y="636"/>
                  </a:lnTo>
                  <a:lnTo>
                    <a:pt x="1517" y="636"/>
                  </a:lnTo>
                  <a:lnTo>
                    <a:pt x="1510" y="636"/>
                  </a:lnTo>
                  <a:lnTo>
                    <a:pt x="1490" y="623"/>
                  </a:lnTo>
                  <a:lnTo>
                    <a:pt x="1483" y="623"/>
                  </a:lnTo>
                  <a:lnTo>
                    <a:pt x="1476" y="623"/>
                  </a:lnTo>
                  <a:lnTo>
                    <a:pt x="1470" y="623"/>
                  </a:lnTo>
                  <a:lnTo>
                    <a:pt x="1463" y="616"/>
                  </a:lnTo>
                  <a:lnTo>
                    <a:pt x="1456" y="623"/>
                  </a:lnTo>
                  <a:lnTo>
                    <a:pt x="1449" y="616"/>
                  </a:lnTo>
                  <a:lnTo>
                    <a:pt x="1436" y="616"/>
                  </a:lnTo>
                  <a:lnTo>
                    <a:pt x="1429" y="616"/>
                  </a:lnTo>
                  <a:lnTo>
                    <a:pt x="1422" y="609"/>
                  </a:lnTo>
                  <a:lnTo>
                    <a:pt x="1409" y="616"/>
                  </a:lnTo>
                  <a:lnTo>
                    <a:pt x="1388" y="643"/>
                  </a:lnTo>
                  <a:lnTo>
                    <a:pt x="1382" y="643"/>
                  </a:lnTo>
                  <a:lnTo>
                    <a:pt x="1368" y="636"/>
                  </a:lnTo>
                  <a:lnTo>
                    <a:pt x="1361" y="643"/>
                  </a:lnTo>
                  <a:lnTo>
                    <a:pt x="1327" y="650"/>
                  </a:lnTo>
                  <a:lnTo>
                    <a:pt x="1273" y="650"/>
                  </a:lnTo>
                  <a:lnTo>
                    <a:pt x="1260" y="657"/>
                  </a:lnTo>
                  <a:lnTo>
                    <a:pt x="1219" y="650"/>
                  </a:lnTo>
                  <a:lnTo>
                    <a:pt x="1212" y="650"/>
                  </a:lnTo>
                  <a:lnTo>
                    <a:pt x="1205" y="650"/>
                  </a:lnTo>
                  <a:lnTo>
                    <a:pt x="1199" y="650"/>
                  </a:lnTo>
                  <a:lnTo>
                    <a:pt x="1185" y="650"/>
                  </a:lnTo>
                  <a:lnTo>
                    <a:pt x="1178" y="650"/>
                  </a:lnTo>
                  <a:lnTo>
                    <a:pt x="1172" y="650"/>
                  </a:lnTo>
                  <a:lnTo>
                    <a:pt x="1165" y="643"/>
                  </a:lnTo>
                  <a:lnTo>
                    <a:pt x="1151" y="643"/>
                  </a:lnTo>
                  <a:lnTo>
                    <a:pt x="1124" y="636"/>
                  </a:lnTo>
                  <a:lnTo>
                    <a:pt x="1111" y="643"/>
                  </a:lnTo>
                  <a:lnTo>
                    <a:pt x="1104" y="650"/>
                  </a:lnTo>
                  <a:lnTo>
                    <a:pt x="1104" y="657"/>
                  </a:lnTo>
                  <a:lnTo>
                    <a:pt x="1104" y="650"/>
                  </a:lnTo>
                  <a:lnTo>
                    <a:pt x="1104" y="643"/>
                  </a:lnTo>
                  <a:lnTo>
                    <a:pt x="1097" y="650"/>
                  </a:lnTo>
                  <a:lnTo>
                    <a:pt x="1104" y="650"/>
                  </a:lnTo>
                  <a:lnTo>
                    <a:pt x="1097" y="650"/>
                  </a:lnTo>
                  <a:lnTo>
                    <a:pt x="1104" y="650"/>
                  </a:lnTo>
                  <a:lnTo>
                    <a:pt x="1097" y="657"/>
                  </a:lnTo>
                  <a:lnTo>
                    <a:pt x="1097" y="650"/>
                  </a:lnTo>
                  <a:lnTo>
                    <a:pt x="1090" y="657"/>
                  </a:lnTo>
                  <a:lnTo>
                    <a:pt x="1084" y="670"/>
                  </a:lnTo>
                  <a:lnTo>
                    <a:pt x="1070" y="704"/>
                  </a:lnTo>
                  <a:lnTo>
                    <a:pt x="1056" y="711"/>
                  </a:lnTo>
                  <a:lnTo>
                    <a:pt x="1050" y="724"/>
                  </a:lnTo>
                  <a:lnTo>
                    <a:pt x="1029" y="758"/>
                  </a:lnTo>
                  <a:lnTo>
                    <a:pt x="1016" y="779"/>
                  </a:lnTo>
                  <a:lnTo>
                    <a:pt x="995" y="792"/>
                  </a:lnTo>
                  <a:lnTo>
                    <a:pt x="995" y="799"/>
                  </a:lnTo>
                  <a:lnTo>
                    <a:pt x="989" y="799"/>
                  </a:lnTo>
                  <a:lnTo>
                    <a:pt x="982" y="799"/>
                  </a:lnTo>
                  <a:lnTo>
                    <a:pt x="968" y="799"/>
                  </a:lnTo>
                  <a:lnTo>
                    <a:pt x="962" y="799"/>
                  </a:lnTo>
                  <a:lnTo>
                    <a:pt x="955" y="799"/>
                  </a:lnTo>
                  <a:lnTo>
                    <a:pt x="941" y="806"/>
                  </a:lnTo>
                  <a:lnTo>
                    <a:pt x="934" y="813"/>
                  </a:lnTo>
                  <a:lnTo>
                    <a:pt x="928" y="819"/>
                  </a:lnTo>
                  <a:lnTo>
                    <a:pt x="921" y="826"/>
                  </a:lnTo>
                  <a:lnTo>
                    <a:pt x="914" y="840"/>
                  </a:lnTo>
                  <a:lnTo>
                    <a:pt x="914" y="846"/>
                  </a:lnTo>
                  <a:lnTo>
                    <a:pt x="921" y="840"/>
                  </a:lnTo>
                  <a:lnTo>
                    <a:pt x="914" y="846"/>
                  </a:lnTo>
                  <a:lnTo>
                    <a:pt x="901" y="867"/>
                  </a:lnTo>
                  <a:lnTo>
                    <a:pt x="894" y="880"/>
                  </a:lnTo>
                  <a:lnTo>
                    <a:pt x="887" y="880"/>
                  </a:lnTo>
                  <a:lnTo>
                    <a:pt x="880" y="880"/>
                  </a:lnTo>
                  <a:lnTo>
                    <a:pt x="874" y="880"/>
                  </a:lnTo>
                  <a:lnTo>
                    <a:pt x="867" y="887"/>
                  </a:lnTo>
                  <a:lnTo>
                    <a:pt x="860" y="880"/>
                  </a:lnTo>
                  <a:lnTo>
                    <a:pt x="846" y="901"/>
                  </a:lnTo>
                  <a:lnTo>
                    <a:pt x="840" y="901"/>
                  </a:lnTo>
                  <a:lnTo>
                    <a:pt x="833" y="901"/>
                  </a:lnTo>
                  <a:lnTo>
                    <a:pt x="826" y="901"/>
                  </a:lnTo>
                  <a:lnTo>
                    <a:pt x="819" y="901"/>
                  </a:lnTo>
                  <a:lnTo>
                    <a:pt x="806" y="901"/>
                  </a:lnTo>
                  <a:lnTo>
                    <a:pt x="799" y="907"/>
                  </a:lnTo>
                  <a:lnTo>
                    <a:pt x="792" y="901"/>
                  </a:lnTo>
                  <a:lnTo>
                    <a:pt x="745" y="887"/>
                  </a:lnTo>
                  <a:lnTo>
                    <a:pt x="711" y="880"/>
                  </a:lnTo>
                  <a:lnTo>
                    <a:pt x="697" y="880"/>
                  </a:lnTo>
                  <a:lnTo>
                    <a:pt x="677" y="873"/>
                  </a:lnTo>
                  <a:lnTo>
                    <a:pt x="664" y="880"/>
                  </a:lnTo>
                  <a:lnTo>
                    <a:pt x="657" y="873"/>
                  </a:lnTo>
                  <a:lnTo>
                    <a:pt x="643" y="880"/>
                  </a:lnTo>
                  <a:lnTo>
                    <a:pt x="630" y="887"/>
                  </a:lnTo>
                  <a:lnTo>
                    <a:pt x="623" y="880"/>
                  </a:lnTo>
                  <a:lnTo>
                    <a:pt x="603" y="901"/>
                  </a:lnTo>
                  <a:lnTo>
                    <a:pt x="596" y="901"/>
                  </a:lnTo>
                  <a:lnTo>
                    <a:pt x="589" y="907"/>
                  </a:lnTo>
                  <a:lnTo>
                    <a:pt x="582" y="907"/>
                  </a:lnTo>
                  <a:lnTo>
                    <a:pt x="562" y="921"/>
                  </a:lnTo>
                  <a:lnTo>
                    <a:pt x="555" y="928"/>
                  </a:lnTo>
                  <a:lnTo>
                    <a:pt x="542" y="928"/>
                  </a:lnTo>
                  <a:lnTo>
                    <a:pt x="528" y="928"/>
                  </a:lnTo>
                  <a:lnTo>
                    <a:pt x="515" y="934"/>
                  </a:lnTo>
                  <a:lnTo>
                    <a:pt x="508" y="934"/>
                  </a:lnTo>
                  <a:lnTo>
                    <a:pt x="501" y="934"/>
                  </a:lnTo>
                  <a:lnTo>
                    <a:pt x="494" y="934"/>
                  </a:lnTo>
                  <a:lnTo>
                    <a:pt x="487" y="934"/>
                  </a:lnTo>
                  <a:lnTo>
                    <a:pt x="460" y="955"/>
                  </a:lnTo>
                  <a:lnTo>
                    <a:pt x="447" y="962"/>
                  </a:lnTo>
                  <a:lnTo>
                    <a:pt x="433" y="962"/>
                  </a:lnTo>
                  <a:lnTo>
                    <a:pt x="426" y="968"/>
                  </a:lnTo>
                  <a:lnTo>
                    <a:pt x="420" y="975"/>
                  </a:lnTo>
                  <a:lnTo>
                    <a:pt x="413" y="975"/>
                  </a:lnTo>
                  <a:lnTo>
                    <a:pt x="399" y="975"/>
                  </a:lnTo>
                  <a:lnTo>
                    <a:pt x="393" y="982"/>
                  </a:lnTo>
                  <a:lnTo>
                    <a:pt x="379" y="1002"/>
                  </a:lnTo>
                  <a:lnTo>
                    <a:pt x="372" y="1002"/>
                  </a:lnTo>
                  <a:lnTo>
                    <a:pt x="372" y="1009"/>
                  </a:lnTo>
                  <a:lnTo>
                    <a:pt x="366" y="1016"/>
                  </a:lnTo>
                  <a:lnTo>
                    <a:pt x="359" y="1016"/>
                  </a:lnTo>
                  <a:lnTo>
                    <a:pt x="352" y="1022"/>
                  </a:lnTo>
                  <a:lnTo>
                    <a:pt x="332" y="1083"/>
                  </a:lnTo>
                  <a:lnTo>
                    <a:pt x="332" y="1090"/>
                  </a:lnTo>
                  <a:lnTo>
                    <a:pt x="325" y="1090"/>
                  </a:lnTo>
                  <a:lnTo>
                    <a:pt x="318" y="1077"/>
                  </a:lnTo>
                  <a:lnTo>
                    <a:pt x="311" y="1077"/>
                  </a:lnTo>
                  <a:lnTo>
                    <a:pt x="305" y="1063"/>
                  </a:lnTo>
                  <a:lnTo>
                    <a:pt x="291" y="1063"/>
                  </a:lnTo>
                  <a:lnTo>
                    <a:pt x="264" y="1077"/>
                  </a:lnTo>
                  <a:lnTo>
                    <a:pt x="264" y="1070"/>
                  </a:lnTo>
                  <a:lnTo>
                    <a:pt x="271" y="1056"/>
                  </a:lnTo>
                  <a:lnTo>
                    <a:pt x="264" y="1050"/>
                  </a:lnTo>
                  <a:lnTo>
                    <a:pt x="257" y="1036"/>
                  </a:lnTo>
                  <a:lnTo>
                    <a:pt x="250" y="1022"/>
                  </a:lnTo>
                  <a:lnTo>
                    <a:pt x="250" y="1016"/>
                  </a:lnTo>
                  <a:lnTo>
                    <a:pt x="250" y="1009"/>
                  </a:lnTo>
                  <a:lnTo>
                    <a:pt x="250" y="995"/>
                  </a:lnTo>
                  <a:lnTo>
                    <a:pt x="250" y="989"/>
                  </a:lnTo>
                  <a:lnTo>
                    <a:pt x="244" y="968"/>
                  </a:lnTo>
                  <a:lnTo>
                    <a:pt x="230" y="962"/>
                  </a:lnTo>
                  <a:lnTo>
                    <a:pt x="230" y="955"/>
                  </a:lnTo>
                  <a:lnTo>
                    <a:pt x="237" y="948"/>
                  </a:lnTo>
                  <a:lnTo>
                    <a:pt x="217" y="928"/>
                  </a:lnTo>
                  <a:lnTo>
                    <a:pt x="196" y="907"/>
                  </a:lnTo>
                  <a:lnTo>
                    <a:pt x="196" y="894"/>
                  </a:lnTo>
                  <a:lnTo>
                    <a:pt x="189" y="887"/>
                  </a:lnTo>
                  <a:lnTo>
                    <a:pt x="189" y="880"/>
                  </a:lnTo>
                  <a:lnTo>
                    <a:pt x="183" y="880"/>
                  </a:lnTo>
                  <a:lnTo>
                    <a:pt x="189" y="873"/>
                  </a:lnTo>
                  <a:lnTo>
                    <a:pt x="183" y="867"/>
                  </a:lnTo>
                  <a:lnTo>
                    <a:pt x="183" y="853"/>
                  </a:lnTo>
                  <a:lnTo>
                    <a:pt x="169" y="846"/>
                  </a:lnTo>
                  <a:lnTo>
                    <a:pt x="169" y="840"/>
                  </a:lnTo>
                  <a:lnTo>
                    <a:pt x="169" y="833"/>
                  </a:lnTo>
                  <a:lnTo>
                    <a:pt x="149" y="833"/>
                  </a:lnTo>
                  <a:lnTo>
                    <a:pt x="142" y="833"/>
                  </a:lnTo>
                  <a:lnTo>
                    <a:pt x="135" y="840"/>
                  </a:lnTo>
                  <a:lnTo>
                    <a:pt x="128" y="833"/>
                  </a:lnTo>
                  <a:lnTo>
                    <a:pt x="115" y="833"/>
                  </a:lnTo>
                  <a:lnTo>
                    <a:pt x="108" y="833"/>
                  </a:lnTo>
                  <a:lnTo>
                    <a:pt x="108" y="840"/>
                  </a:lnTo>
                  <a:lnTo>
                    <a:pt x="101" y="840"/>
                  </a:lnTo>
                  <a:lnTo>
                    <a:pt x="95" y="853"/>
                  </a:lnTo>
                  <a:lnTo>
                    <a:pt x="88" y="860"/>
                  </a:lnTo>
                  <a:lnTo>
                    <a:pt x="88" y="867"/>
                  </a:lnTo>
                  <a:lnTo>
                    <a:pt x="81" y="873"/>
                  </a:lnTo>
                  <a:lnTo>
                    <a:pt x="74" y="867"/>
                  </a:lnTo>
                  <a:lnTo>
                    <a:pt x="47" y="867"/>
                  </a:lnTo>
                  <a:lnTo>
                    <a:pt x="34" y="853"/>
                  </a:lnTo>
                  <a:lnTo>
                    <a:pt x="27" y="853"/>
                  </a:lnTo>
                  <a:lnTo>
                    <a:pt x="20" y="853"/>
                  </a:lnTo>
                  <a:lnTo>
                    <a:pt x="20" y="860"/>
                  </a:lnTo>
                  <a:lnTo>
                    <a:pt x="13" y="860"/>
                  </a:lnTo>
                  <a:lnTo>
                    <a:pt x="7" y="853"/>
                  </a:lnTo>
                  <a:lnTo>
                    <a:pt x="7" y="840"/>
                  </a:lnTo>
                  <a:lnTo>
                    <a:pt x="0" y="833"/>
                  </a:lnTo>
                  <a:lnTo>
                    <a:pt x="7" y="826"/>
                  </a:lnTo>
                  <a:lnTo>
                    <a:pt x="0" y="819"/>
                  </a:lnTo>
                  <a:lnTo>
                    <a:pt x="13" y="813"/>
                  </a:lnTo>
                  <a:lnTo>
                    <a:pt x="20" y="813"/>
                  </a:lnTo>
                  <a:lnTo>
                    <a:pt x="34" y="813"/>
                  </a:lnTo>
                  <a:lnTo>
                    <a:pt x="40" y="813"/>
                  </a:lnTo>
                  <a:lnTo>
                    <a:pt x="40" y="819"/>
                  </a:lnTo>
                  <a:lnTo>
                    <a:pt x="61" y="826"/>
                  </a:lnTo>
                  <a:lnTo>
                    <a:pt x="68" y="826"/>
                  </a:lnTo>
                  <a:lnTo>
                    <a:pt x="68" y="840"/>
                  </a:lnTo>
                  <a:lnTo>
                    <a:pt x="81" y="833"/>
                  </a:lnTo>
                  <a:lnTo>
                    <a:pt x="95" y="826"/>
                  </a:lnTo>
                  <a:lnTo>
                    <a:pt x="101" y="819"/>
                  </a:lnTo>
                  <a:lnTo>
                    <a:pt x="108" y="806"/>
                  </a:lnTo>
                  <a:lnTo>
                    <a:pt x="115" y="792"/>
                  </a:lnTo>
                  <a:lnTo>
                    <a:pt x="128" y="785"/>
                  </a:lnTo>
                  <a:lnTo>
                    <a:pt x="142" y="772"/>
                  </a:lnTo>
                  <a:lnTo>
                    <a:pt x="142" y="758"/>
                  </a:lnTo>
                  <a:lnTo>
                    <a:pt x="142" y="745"/>
                  </a:lnTo>
                  <a:lnTo>
                    <a:pt x="149" y="738"/>
                  </a:lnTo>
                  <a:lnTo>
                    <a:pt x="162" y="745"/>
                  </a:lnTo>
                  <a:lnTo>
                    <a:pt x="169" y="738"/>
                  </a:lnTo>
                  <a:lnTo>
                    <a:pt x="183" y="738"/>
                  </a:lnTo>
                  <a:lnTo>
                    <a:pt x="189" y="731"/>
                  </a:lnTo>
                  <a:lnTo>
                    <a:pt x="203" y="724"/>
                  </a:lnTo>
                  <a:lnTo>
                    <a:pt x="217" y="724"/>
                  </a:lnTo>
                  <a:lnTo>
                    <a:pt x="230" y="711"/>
                  </a:lnTo>
                  <a:lnTo>
                    <a:pt x="244" y="704"/>
                  </a:lnTo>
                  <a:lnTo>
                    <a:pt x="244" y="697"/>
                  </a:lnTo>
                  <a:lnTo>
                    <a:pt x="250" y="691"/>
                  </a:lnTo>
                  <a:lnTo>
                    <a:pt x="257" y="677"/>
                  </a:lnTo>
                  <a:lnTo>
                    <a:pt x="271" y="677"/>
                  </a:lnTo>
                  <a:lnTo>
                    <a:pt x="264" y="670"/>
                  </a:lnTo>
                  <a:lnTo>
                    <a:pt x="271" y="664"/>
                  </a:lnTo>
                  <a:lnTo>
                    <a:pt x="277" y="657"/>
                  </a:lnTo>
                  <a:lnTo>
                    <a:pt x="271" y="657"/>
                  </a:lnTo>
                  <a:lnTo>
                    <a:pt x="264" y="657"/>
                  </a:lnTo>
                  <a:lnTo>
                    <a:pt x="264" y="650"/>
                  </a:lnTo>
                  <a:lnTo>
                    <a:pt x="271" y="630"/>
                  </a:lnTo>
                  <a:lnTo>
                    <a:pt x="271" y="623"/>
                  </a:lnTo>
                  <a:lnTo>
                    <a:pt x="284" y="609"/>
                  </a:lnTo>
                  <a:lnTo>
                    <a:pt x="284" y="589"/>
                  </a:lnTo>
                  <a:lnTo>
                    <a:pt x="298" y="575"/>
                  </a:lnTo>
                  <a:lnTo>
                    <a:pt x="305" y="562"/>
                  </a:lnTo>
                  <a:lnTo>
                    <a:pt x="291" y="555"/>
                  </a:lnTo>
                  <a:lnTo>
                    <a:pt x="277" y="548"/>
                  </a:lnTo>
                  <a:lnTo>
                    <a:pt x="271" y="528"/>
                  </a:lnTo>
                  <a:lnTo>
                    <a:pt x="264" y="521"/>
                  </a:lnTo>
                  <a:lnTo>
                    <a:pt x="264" y="514"/>
                  </a:lnTo>
                  <a:lnTo>
                    <a:pt x="257" y="514"/>
                  </a:lnTo>
                  <a:lnTo>
                    <a:pt x="264" y="501"/>
                  </a:lnTo>
                  <a:lnTo>
                    <a:pt x="264" y="487"/>
                  </a:lnTo>
                  <a:lnTo>
                    <a:pt x="284" y="467"/>
                  </a:lnTo>
                  <a:lnTo>
                    <a:pt x="291" y="467"/>
                  </a:lnTo>
                  <a:lnTo>
                    <a:pt x="298" y="454"/>
                  </a:lnTo>
                  <a:lnTo>
                    <a:pt x="318" y="447"/>
                  </a:lnTo>
                  <a:lnTo>
                    <a:pt x="325" y="440"/>
                  </a:lnTo>
                  <a:lnTo>
                    <a:pt x="325" y="447"/>
                  </a:lnTo>
                  <a:lnTo>
                    <a:pt x="345" y="467"/>
                  </a:lnTo>
                  <a:lnTo>
                    <a:pt x="359" y="467"/>
                  </a:lnTo>
                  <a:lnTo>
                    <a:pt x="366" y="474"/>
                  </a:lnTo>
                  <a:lnTo>
                    <a:pt x="366" y="481"/>
                  </a:lnTo>
                  <a:lnTo>
                    <a:pt x="366" y="487"/>
                  </a:lnTo>
                  <a:lnTo>
                    <a:pt x="386" y="494"/>
                  </a:lnTo>
                  <a:lnTo>
                    <a:pt x="393" y="501"/>
                  </a:lnTo>
                  <a:lnTo>
                    <a:pt x="399" y="508"/>
                  </a:lnTo>
                  <a:lnTo>
                    <a:pt x="406" y="501"/>
                  </a:lnTo>
                  <a:lnTo>
                    <a:pt x="406" y="508"/>
                  </a:lnTo>
                  <a:lnTo>
                    <a:pt x="413" y="508"/>
                  </a:lnTo>
                  <a:lnTo>
                    <a:pt x="426" y="501"/>
                  </a:lnTo>
                  <a:lnTo>
                    <a:pt x="447" y="494"/>
                  </a:lnTo>
                  <a:lnTo>
                    <a:pt x="454" y="487"/>
                  </a:lnTo>
                  <a:lnTo>
                    <a:pt x="460" y="474"/>
                  </a:lnTo>
                  <a:lnTo>
                    <a:pt x="467" y="460"/>
                  </a:lnTo>
                  <a:lnTo>
                    <a:pt x="467" y="454"/>
                  </a:lnTo>
                  <a:lnTo>
                    <a:pt x="474" y="433"/>
                  </a:lnTo>
                  <a:lnTo>
                    <a:pt x="481" y="433"/>
                  </a:lnTo>
                  <a:lnTo>
                    <a:pt x="481" y="426"/>
                  </a:lnTo>
                  <a:lnTo>
                    <a:pt x="474" y="426"/>
                  </a:lnTo>
                  <a:lnTo>
                    <a:pt x="481" y="426"/>
                  </a:lnTo>
                  <a:lnTo>
                    <a:pt x="487" y="426"/>
                  </a:lnTo>
                  <a:lnTo>
                    <a:pt x="494" y="420"/>
                  </a:lnTo>
                  <a:lnTo>
                    <a:pt x="487" y="413"/>
                  </a:lnTo>
                  <a:lnTo>
                    <a:pt x="487" y="399"/>
                  </a:lnTo>
                  <a:lnTo>
                    <a:pt x="481" y="386"/>
                  </a:lnTo>
                  <a:lnTo>
                    <a:pt x="481" y="365"/>
                  </a:lnTo>
                  <a:lnTo>
                    <a:pt x="474" y="359"/>
                  </a:lnTo>
                  <a:lnTo>
                    <a:pt x="481" y="352"/>
                  </a:lnTo>
                  <a:lnTo>
                    <a:pt x="487" y="345"/>
                  </a:lnTo>
                  <a:lnTo>
                    <a:pt x="474" y="338"/>
                  </a:lnTo>
                  <a:lnTo>
                    <a:pt x="474" y="332"/>
                  </a:lnTo>
                  <a:lnTo>
                    <a:pt x="467" y="325"/>
                  </a:lnTo>
                  <a:lnTo>
                    <a:pt x="460" y="318"/>
                  </a:lnTo>
                  <a:lnTo>
                    <a:pt x="460" y="311"/>
                  </a:lnTo>
                  <a:lnTo>
                    <a:pt x="447" y="304"/>
                  </a:lnTo>
                  <a:lnTo>
                    <a:pt x="454" y="298"/>
                  </a:lnTo>
                  <a:lnTo>
                    <a:pt x="460" y="277"/>
                  </a:lnTo>
                  <a:lnTo>
                    <a:pt x="467" y="277"/>
                  </a:lnTo>
                  <a:lnTo>
                    <a:pt x="467" y="284"/>
                  </a:lnTo>
                  <a:lnTo>
                    <a:pt x="474" y="284"/>
                  </a:lnTo>
                  <a:lnTo>
                    <a:pt x="474" y="291"/>
                  </a:lnTo>
                  <a:lnTo>
                    <a:pt x="481" y="284"/>
                  </a:lnTo>
                  <a:lnTo>
                    <a:pt x="494" y="277"/>
                  </a:lnTo>
                  <a:lnTo>
                    <a:pt x="501" y="277"/>
                  </a:lnTo>
                  <a:lnTo>
                    <a:pt x="508" y="277"/>
                  </a:lnTo>
                  <a:lnTo>
                    <a:pt x="528" y="277"/>
                  </a:lnTo>
                  <a:lnTo>
                    <a:pt x="535" y="271"/>
                  </a:lnTo>
                  <a:lnTo>
                    <a:pt x="548" y="257"/>
                  </a:lnTo>
                  <a:lnTo>
                    <a:pt x="548" y="264"/>
                  </a:lnTo>
                  <a:lnTo>
                    <a:pt x="555" y="257"/>
                  </a:lnTo>
                  <a:lnTo>
                    <a:pt x="548" y="257"/>
                  </a:lnTo>
                  <a:lnTo>
                    <a:pt x="555" y="250"/>
                  </a:lnTo>
                  <a:lnTo>
                    <a:pt x="562" y="250"/>
                  </a:lnTo>
                  <a:lnTo>
                    <a:pt x="569" y="250"/>
                  </a:lnTo>
                  <a:lnTo>
                    <a:pt x="589" y="237"/>
                  </a:lnTo>
                  <a:lnTo>
                    <a:pt x="596" y="230"/>
                  </a:lnTo>
                  <a:lnTo>
                    <a:pt x="603" y="230"/>
                  </a:lnTo>
                  <a:lnTo>
                    <a:pt x="616" y="210"/>
                  </a:lnTo>
                  <a:lnTo>
                    <a:pt x="623" y="203"/>
                  </a:lnTo>
                  <a:lnTo>
                    <a:pt x="636" y="196"/>
                  </a:lnTo>
                  <a:lnTo>
                    <a:pt x="643" y="203"/>
                  </a:lnTo>
                  <a:lnTo>
                    <a:pt x="643" y="196"/>
                  </a:lnTo>
                  <a:lnTo>
                    <a:pt x="650" y="196"/>
                  </a:lnTo>
                  <a:lnTo>
                    <a:pt x="650" y="189"/>
                  </a:lnTo>
                  <a:lnTo>
                    <a:pt x="664" y="183"/>
                  </a:lnTo>
                  <a:lnTo>
                    <a:pt x="664" y="155"/>
                  </a:lnTo>
                  <a:lnTo>
                    <a:pt x="657" y="149"/>
                  </a:lnTo>
                  <a:lnTo>
                    <a:pt x="650" y="142"/>
                  </a:lnTo>
                  <a:lnTo>
                    <a:pt x="636" y="135"/>
                  </a:lnTo>
                  <a:lnTo>
                    <a:pt x="630" y="135"/>
                  </a:lnTo>
                  <a:lnTo>
                    <a:pt x="630" y="122"/>
                  </a:lnTo>
                  <a:lnTo>
                    <a:pt x="636" y="122"/>
                  </a:lnTo>
                  <a:lnTo>
                    <a:pt x="636" y="115"/>
                  </a:lnTo>
                  <a:lnTo>
                    <a:pt x="643" y="115"/>
                  </a:lnTo>
                  <a:lnTo>
                    <a:pt x="650" y="122"/>
                  </a:lnTo>
                  <a:lnTo>
                    <a:pt x="650" y="115"/>
                  </a:lnTo>
                  <a:lnTo>
                    <a:pt x="657" y="115"/>
                  </a:lnTo>
                  <a:lnTo>
                    <a:pt x="664" y="115"/>
                  </a:lnTo>
                  <a:lnTo>
                    <a:pt x="664" y="108"/>
                  </a:lnTo>
                  <a:lnTo>
                    <a:pt x="670" y="115"/>
                  </a:lnTo>
                  <a:lnTo>
                    <a:pt x="664" y="115"/>
                  </a:lnTo>
                  <a:lnTo>
                    <a:pt x="670" y="122"/>
                  </a:lnTo>
                  <a:lnTo>
                    <a:pt x="670" y="128"/>
                  </a:lnTo>
                  <a:lnTo>
                    <a:pt x="670" y="135"/>
                  </a:lnTo>
                  <a:lnTo>
                    <a:pt x="677" y="135"/>
                  </a:lnTo>
                  <a:lnTo>
                    <a:pt x="684" y="128"/>
                  </a:lnTo>
                  <a:lnTo>
                    <a:pt x="691" y="135"/>
                  </a:lnTo>
                  <a:lnTo>
                    <a:pt x="711" y="115"/>
                  </a:lnTo>
                  <a:lnTo>
                    <a:pt x="704" y="115"/>
                  </a:lnTo>
                  <a:lnTo>
                    <a:pt x="711" y="115"/>
                  </a:lnTo>
                  <a:lnTo>
                    <a:pt x="711" y="108"/>
                  </a:lnTo>
                  <a:lnTo>
                    <a:pt x="704" y="108"/>
                  </a:lnTo>
                  <a:lnTo>
                    <a:pt x="711" y="94"/>
                  </a:lnTo>
                  <a:lnTo>
                    <a:pt x="711" y="88"/>
                  </a:lnTo>
                  <a:lnTo>
                    <a:pt x="718" y="88"/>
                  </a:lnTo>
                  <a:lnTo>
                    <a:pt x="725" y="88"/>
                  </a:lnTo>
                  <a:lnTo>
                    <a:pt x="738" y="88"/>
                  </a:lnTo>
                  <a:lnTo>
                    <a:pt x="745" y="88"/>
                  </a:lnTo>
                  <a:lnTo>
                    <a:pt x="738" y="94"/>
                  </a:lnTo>
                  <a:lnTo>
                    <a:pt x="745" y="94"/>
                  </a:lnTo>
                  <a:lnTo>
                    <a:pt x="738" y="101"/>
                  </a:lnTo>
                  <a:lnTo>
                    <a:pt x="738" y="108"/>
                  </a:lnTo>
                  <a:lnTo>
                    <a:pt x="745" y="108"/>
                  </a:lnTo>
                  <a:lnTo>
                    <a:pt x="752" y="115"/>
                  </a:lnTo>
                  <a:lnTo>
                    <a:pt x="758" y="122"/>
                  </a:lnTo>
                  <a:lnTo>
                    <a:pt x="758" y="135"/>
                  </a:lnTo>
                  <a:lnTo>
                    <a:pt x="765" y="142"/>
                  </a:lnTo>
                  <a:lnTo>
                    <a:pt x="772" y="135"/>
                  </a:lnTo>
                  <a:lnTo>
                    <a:pt x="779" y="135"/>
                  </a:lnTo>
                  <a:lnTo>
                    <a:pt x="779" y="128"/>
                  </a:lnTo>
                  <a:lnTo>
                    <a:pt x="785" y="122"/>
                  </a:lnTo>
                  <a:lnTo>
                    <a:pt x="799" y="122"/>
                  </a:lnTo>
                  <a:lnTo>
                    <a:pt x="799" y="115"/>
                  </a:lnTo>
                  <a:lnTo>
                    <a:pt x="826" y="108"/>
                  </a:lnTo>
                  <a:lnTo>
                    <a:pt x="846" y="94"/>
                  </a:lnTo>
                  <a:lnTo>
                    <a:pt x="840" y="88"/>
                  </a:lnTo>
                  <a:lnTo>
                    <a:pt x="840" y="81"/>
                  </a:lnTo>
                  <a:lnTo>
                    <a:pt x="833" y="81"/>
                  </a:lnTo>
                  <a:lnTo>
                    <a:pt x="833" y="74"/>
                  </a:lnTo>
                  <a:lnTo>
                    <a:pt x="826" y="74"/>
                  </a:lnTo>
                  <a:lnTo>
                    <a:pt x="826" y="61"/>
                  </a:lnTo>
                  <a:lnTo>
                    <a:pt x="826" y="54"/>
                  </a:lnTo>
                  <a:lnTo>
                    <a:pt x="840" y="47"/>
                  </a:lnTo>
                  <a:lnTo>
                    <a:pt x="826" y="40"/>
                  </a:lnTo>
                  <a:lnTo>
                    <a:pt x="819" y="40"/>
                  </a:lnTo>
                  <a:lnTo>
                    <a:pt x="826" y="34"/>
                  </a:lnTo>
                  <a:lnTo>
                    <a:pt x="833" y="20"/>
                  </a:lnTo>
                  <a:lnTo>
                    <a:pt x="840" y="27"/>
                  </a:lnTo>
                  <a:lnTo>
                    <a:pt x="853" y="27"/>
                  </a:lnTo>
                  <a:lnTo>
                    <a:pt x="860" y="34"/>
                  </a:lnTo>
                  <a:lnTo>
                    <a:pt x="867" y="34"/>
                  </a:lnTo>
                  <a:lnTo>
                    <a:pt x="867" y="27"/>
                  </a:lnTo>
                  <a:lnTo>
                    <a:pt x="874" y="27"/>
                  </a:lnTo>
                  <a:lnTo>
                    <a:pt x="880" y="34"/>
                  </a:lnTo>
                  <a:lnTo>
                    <a:pt x="880" y="27"/>
                  </a:lnTo>
                  <a:lnTo>
                    <a:pt x="887" y="27"/>
                  </a:lnTo>
                  <a:lnTo>
                    <a:pt x="894" y="27"/>
                  </a:lnTo>
                  <a:lnTo>
                    <a:pt x="901" y="40"/>
                  </a:lnTo>
                  <a:lnTo>
                    <a:pt x="914" y="27"/>
                  </a:lnTo>
                  <a:lnTo>
                    <a:pt x="928" y="27"/>
                  </a:lnTo>
                  <a:lnTo>
                    <a:pt x="934" y="27"/>
                  </a:lnTo>
                  <a:lnTo>
                    <a:pt x="934" y="40"/>
                  </a:lnTo>
                  <a:lnTo>
                    <a:pt x="934" y="47"/>
                  </a:lnTo>
                  <a:lnTo>
                    <a:pt x="941" y="47"/>
                  </a:lnTo>
                  <a:lnTo>
                    <a:pt x="941" y="54"/>
                  </a:lnTo>
                  <a:lnTo>
                    <a:pt x="948" y="61"/>
                  </a:lnTo>
                  <a:lnTo>
                    <a:pt x="948" y="67"/>
                  </a:lnTo>
                  <a:lnTo>
                    <a:pt x="941" y="67"/>
                  </a:lnTo>
                  <a:lnTo>
                    <a:pt x="941" y="74"/>
                  </a:lnTo>
                  <a:lnTo>
                    <a:pt x="941" y="81"/>
                  </a:lnTo>
                  <a:lnTo>
                    <a:pt x="955" y="81"/>
                  </a:lnTo>
                  <a:lnTo>
                    <a:pt x="968" y="81"/>
                  </a:lnTo>
                  <a:lnTo>
                    <a:pt x="968" y="74"/>
                  </a:lnTo>
                  <a:lnTo>
                    <a:pt x="982" y="67"/>
                  </a:lnTo>
                  <a:lnTo>
                    <a:pt x="989" y="74"/>
                  </a:lnTo>
                  <a:lnTo>
                    <a:pt x="995" y="74"/>
                  </a:lnTo>
                  <a:lnTo>
                    <a:pt x="1002" y="74"/>
                  </a:lnTo>
                  <a:lnTo>
                    <a:pt x="1002" y="81"/>
                  </a:lnTo>
                  <a:lnTo>
                    <a:pt x="1029" y="67"/>
                  </a:lnTo>
                  <a:lnTo>
                    <a:pt x="1036" y="61"/>
                  </a:lnTo>
                  <a:lnTo>
                    <a:pt x="1036" y="67"/>
                  </a:lnTo>
                  <a:lnTo>
                    <a:pt x="1043" y="61"/>
                  </a:lnTo>
                  <a:lnTo>
                    <a:pt x="1043" y="47"/>
                  </a:lnTo>
                  <a:lnTo>
                    <a:pt x="1050" y="47"/>
                  </a:lnTo>
                  <a:lnTo>
                    <a:pt x="1050" y="54"/>
                  </a:lnTo>
                  <a:lnTo>
                    <a:pt x="1056" y="47"/>
                  </a:lnTo>
                  <a:lnTo>
                    <a:pt x="1056" y="40"/>
                  </a:lnTo>
                  <a:lnTo>
                    <a:pt x="1050" y="40"/>
                  </a:lnTo>
                  <a:lnTo>
                    <a:pt x="1050" y="34"/>
                  </a:lnTo>
                  <a:lnTo>
                    <a:pt x="1056" y="27"/>
                  </a:lnTo>
                  <a:lnTo>
                    <a:pt x="1063" y="34"/>
                  </a:lnTo>
                  <a:lnTo>
                    <a:pt x="1070" y="34"/>
                  </a:lnTo>
                  <a:lnTo>
                    <a:pt x="1063" y="27"/>
                  </a:lnTo>
                  <a:lnTo>
                    <a:pt x="1070" y="27"/>
                  </a:lnTo>
                  <a:lnTo>
                    <a:pt x="1077" y="27"/>
                  </a:lnTo>
                  <a:lnTo>
                    <a:pt x="1077" y="20"/>
                  </a:lnTo>
                  <a:lnTo>
                    <a:pt x="1084" y="13"/>
                  </a:lnTo>
                  <a:lnTo>
                    <a:pt x="1084" y="6"/>
                  </a:lnTo>
                  <a:lnTo>
                    <a:pt x="1090" y="6"/>
                  </a:lnTo>
                  <a:lnTo>
                    <a:pt x="1097" y="6"/>
                  </a:lnTo>
                  <a:lnTo>
                    <a:pt x="1104" y="6"/>
                  </a:lnTo>
                  <a:lnTo>
                    <a:pt x="1111" y="0"/>
                  </a:lnTo>
                  <a:lnTo>
                    <a:pt x="1117" y="6"/>
                  </a:lnTo>
                  <a:lnTo>
                    <a:pt x="1124" y="13"/>
                  </a:lnTo>
                  <a:lnTo>
                    <a:pt x="1124" y="6"/>
                  </a:lnTo>
                  <a:lnTo>
                    <a:pt x="1131" y="6"/>
                  </a:lnTo>
                  <a:lnTo>
                    <a:pt x="1138" y="13"/>
                  </a:lnTo>
                  <a:lnTo>
                    <a:pt x="1144" y="6"/>
                  </a:lnTo>
                  <a:lnTo>
                    <a:pt x="1144" y="13"/>
                  </a:lnTo>
                  <a:lnTo>
                    <a:pt x="1144" y="20"/>
                  </a:lnTo>
                  <a:lnTo>
                    <a:pt x="1144" y="27"/>
                  </a:lnTo>
                  <a:lnTo>
                    <a:pt x="1151" y="27"/>
                  </a:lnTo>
                  <a:lnTo>
                    <a:pt x="1144" y="40"/>
                  </a:lnTo>
                  <a:lnTo>
                    <a:pt x="1144" y="47"/>
                  </a:lnTo>
                  <a:lnTo>
                    <a:pt x="1138" y="54"/>
                  </a:lnTo>
                  <a:lnTo>
                    <a:pt x="1151" y="74"/>
                  </a:lnTo>
                  <a:lnTo>
                    <a:pt x="1151" y="81"/>
                  </a:lnTo>
                  <a:lnTo>
                    <a:pt x="1178" y="81"/>
                  </a:lnTo>
                  <a:lnTo>
                    <a:pt x="1192" y="88"/>
                  </a:lnTo>
                  <a:lnTo>
                    <a:pt x="1199" y="88"/>
                  </a:lnTo>
                  <a:lnTo>
                    <a:pt x="1192" y="94"/>
                  </a:lnTo>
                  <a:lnTo>
                    <a:pt x="1192" y="101"/>
                  </a:lnTo>
                  <a:lnTo>
                    <a:pt x="1185" y="108"/>
                  </a:lnTo>
                  <a:lnTo>
                    <a:pt x="1192" y="108"/>
                  </a:lnTo>
                  <a:lnTo>
                    <a:pt x="1192" y="115"/>
                  </a:lnTo>
                  <a:lnTo>
                    <a:pt x="1199" y="115"/>
                  </a:lnTo>
                  <a:lnTo>
                    <a:pt x="1205" y="149"/>
                  </a:lnTo>
                  <a:lnTo>
                    <a:pt x="1212" y="155"/>
                  </a:lnTo>
                  <a:close/>
                </a:path>
              </a:pathLst>
            </a:custGeom>
            <a:solidFill>
              <a:srgbClr val="001F5A"/>
            </a:solidFill>
            <a:ln w="1" cap="sq">
              <a:solidFill>
                <a:srgbClr val="7F7F7F"/>
              </a:solidFill>
              <a:prstDash val="solid"/>
              <a:miter lim="800000"/>
              <a:headEnd/>
              <a:tailEnd/>
            </a:ln>
          </p:spPr>
          <p:txBody>
            <a:bodyPr lIns="100796" tIns="50398" rIns="100796" bIns="50398"/>
            <a:lstStyle/>
            <a:p>
              <a:endParaRPr lang="es-ES" sz="2004" dirty="0"/>
            </a:p>
          </p:txBody>
        </p:sp>
        <p:sp>
          <p:nvSpPr>
            <p:cNvPr id="38" name="caceres">
              <a:extLst>
                <a:ext uri="{FF2B5EF4-FFF2-40B4-BE49-F238E27FC236}">
                  <a16:creationId xmlns:a16="http://schemas.microsoft.com/office/drawing/2014/main" id="{31E1B8D0-DBAC-242E-63D8-E169AD052B73}"/>
                </a:ext>
              </a:extLst>
            </p:cNvPr>
            <p:cNvSpPr>
              <a:spLocks noChangeArrowheads="1"/>
            </p:cNvSpPr>
            <p:nvPr/>
          </p:nvSpPr>
          <p:spPr bwMode="auto">
            <a:xfrm>
              <a:off x="12873190" y="6891513"/>
              <a:ext cx="932237" cy="777012"/>
            </a:xfrm>
            <a:prstGeom prst="rect">
              <a:avLst/>
            </a:prstGeom>
            <a:solidFill>
              <a:srgbClr val="A6A6A6"/>
            </a:solidFill>
            <a:ln w="25400" algn="ctr">
              <a:solidFill>
                <a:srgbClr val="385D8A"/>
              </a:solidFill>
              <a:miter lim="800000"/>
              <a:headEnd/>
              <a:tailEnd/>
            </a:ln>
          </p:spPr>
          <p:txBody>
            <a:bodyPr lIns="100796" tIns="50398" rIns="100796" bIns="50398"/>
            <a:lstStyle/>
            <a:p>
              <a:endParaRPr lang="es-ES" sz="2004" dirty="0">
                <a:latin typeface="Calibri" pitchFamily="34" charset="0"/>
              </a:endParaRPr>
            </a:p>
          </p:txBody>
        </p:sp>
        <p:sp>
          <p:nvSpPr>
            <p:cNvPr id="39" name="valencia">
              <a:extLst>
                <a:ext uri="{FF2B5EF4-FFF2-40B4-BE49-F238E27FC236}">
                  <a16:creationId xmlns:a16="http://schemas.microsoft.com/office/drawing/2014/main" id="{A2049750-1A25-D28E-57B3-100CB2A5DEDC}"/>
                </a:ext>
              </a:extLst>
            </p:cNvPr>
            <p:cNvSpPr>
              <a:spLocks/>
            </p:cNvSpPr>
            <p:nvPr/>
          </p:nvSpPr>
          <p:spPr bwMode="auto">
            <a:xfrm>
              <a:off x="14736292" y="7007925"/>
              <a:ext cx="596356" cy="733531"/>
            </a:xfrm>
            <a:custGeom>
              <a:avLst/>
              <a:gdLst>
                <a:gd name="T0" fmla="*/ 338200 w 11823"/>
                <a:gd name="T1" fmla="*/ 202455 h 12599"/>
                <a:gd name="T2" fmla="*/ 352914 w 11823"/>
                <a:gd name="T3" fmla="*/ 230285 h 12599"/>
                <a:gd name="T4" fmla="*/ 382402 w 11823"/>
                <a:gd name="T5" fmla="*/ 211556 h 12599"/>
                <a:gd name="T6" fmla="*/ 405758 w 11823"/>
                <a:gd name="T7" fmla="*/ 245848 h 12599"/>
                <a:gd name="T8" fmla="*/ 437815 w 11823"/>
                <a:gd name="T9" fmla="*/ 258180 h 12599"/>
                <a:gd name="T10" fmla="*/ 482017 w 11823"/>
                <a:gd name="T11" fmla="*/ 251849 h 12599"/>
                <a:gd name="T12" fmla="*/ 493695 w 11823"/>
                <a:gd name="T13" fmla="*/ 276513 h 12599"/>
                <a:gd name="T14" fmla="*/ 517109 w 11823"/>
                <a:gd name="T15" fmla="*/ 292010 h 12599"/>
                <a:gd name="T16" fmla="*/ 537897 w 11823"/>
                <a:gd name="T17" fmla="*/ 264115 h 12599"/>
                <a:gd name="T18" fmla="*/ 566917 w 11823"/>
                <a:gd name="T19" fmla="*/ 249079 h 12599"/>
                <a:gd name="T20" fmla="*/ 590740 w 11823"/>
                <a:gd name="T21" fmla="*/ 276513 h 12599"/>
                <a:gd name="T22" fmla="*/ 608082 w 11823"/>
                <a:gd name="T23" fmla="*/ 317136 h 12599"/>
                <a:gd name="T24" fmla="*/ 584668 w 11823"/>
                <a:gd name="T25" fmla="*/ 354198 h 12599"/>
                <a:gd name="T26" fmla="*/ 576026 w 11823"/>
                <a:gd name="T27" fmla="*/ 375630 h 12599"/>
                <a:gd name="T28" fmla="*/ 572989 w 11823"/>
                <a:gd name="T29" fmla="*/ 431421 h 12599"/>
                <a:gd name="T30" fmla="*/ 564289 w 11823"/>
                <a:gd name="T31" fmla="*/ 428190 h 12599"/>
                <a:gd name="T32" fmla="*/ 564289 w 11823"/>
                <a:gd name="T33" fmla="*/ 431421 h 12599"/>
                <a:gd name="T34" fmla="*/ 578595 w 11823"/>
                <a:gd name="T35" fmla="*/ 502709 h 12599"/>
                <a:gd name="T36" fmla="*/ 605046 w 11823"/>
                <a:gd name="T37" fmla="*/ 570832 h 12599"/>
                <a:gd name="T38" fmla="*/ 605046 w 11823"/>
                <a:gd name="T39" fmla="*/ 595496 h 12599"/>
                <a:gd name="T40" fmla="*/ 640548 w 11823"/>
                <a:gd name="T41" fmla="*/ 666784 h 12599"/>
                <a:gd name="T42" fmla="*/ 687319 w 11823"/>
                <a:gd name="T43" fmla="*/ 725740 h 12599"/>
                <a:gd name="T44" fmla="*/ 675641 w 11823"/>
                <a:gd name="T45" fmla="*/ 728509 h 12599"/>
                <a:gd name="T46" fmla="*/ 643117 w 11823"/>
                <a:gd name="T47" fmla="*/ 738072 h 12599"/>
                <a:gd name="T48" fmla="*/ 611060 w 11823"/>
                <a:gd name="T49" fmla="*/ 741237 h 12599"/>
                <a:gd name="T50" fmla="*/ 578595 w 11823"/>
                <a:gd name="T51" fmla="*/ 731675 h 12599"/>
                <a:gd name="T52" fmla="*/ 546538 w 11823"/>
                <a:gd name="T53" fmla="*/ 750403 h 12599"/>
                <a:gd name="T54" fmla="*/ 523124 w 11823"/>
                <a:gd name="T55" fmla="*/ 762801 h 12599"/>
                <a:gd name="T56" fmla="*/ 482017 w 11823"/>
                <a:gd name="T57" fmla="*/ 771902 h 12599"/>
                <a:gd name="T58" fmla="*/ 485053 w 11823"/>
                <a:gd name="T59" fmla="*/ 796566 h 12599"/>
                <a:gd name="T60" fmla="*/ 502337 w 11823"/>
                <a:gd name="T61" fmla="*/ 799797 h 12599"/>
                <a:gd name="T62" fmla="*/ 464266 w 11823"/>
                <a:gd name="T63" fmla="*/ 830858 h 12599"/>
                <a:gd name="T64" fmla="*/ 440851 w 11823"/>
                <a:gd name="T65" fmla="*/ 809425 h 12599"/>
                <a:gd name="T66" fmla="*/ 417436 w 11823"/>
                <a:gd name="T67" fmla="*/ 796566 h 12599"/>
                <a:gd name="T68" fmla="*/ 397116 w 11823"/>
                <a:gd name="T69" fmla="*/ 802963 h 12599"/>
                <a:gd name="T70" fmla="*/ 367629 w 11823"/>
                <a:gd name="T71" fmla="*/ 790631 h 12599"/>
                <a:gd name="T72" fmla="*/ 341236 w 11823"/>
                <a:gd name="T73" fmla="*/ 778299 h 12599"/>
                <a:gd name="T74" fmla="*/ 332536 w 11823"/>
                <a:gd name="T75" fmla="*/ 716111 h 12599"/>
                <a:gd name="T76" fmla="*/ 311749 w 11823"/>
                <a:gd name="T77" fmla="*/ 697844 h 12599"/>
                <a:gd name="T78" fmla="*/ 258905 w 11823"/>
                <a:gd name="T79" fmla="*/ 710176 h 12599"/>
                <a:gd name="T80" fmla="*/ 215170 w 11823"/>
                <a:gd name="T81" fmla="*/ 654452 h 12599"/>
                <a:gd name="T82" fmla="*/ 220776 w 11823"/>
                <a:gd name="T83" fmla="*/ 605058 h 12599"/>
                <a:gd name="T84" fmla="*/ 241621 w 11823"/>
                <a:gd name="T85" fmla="*/ 546168 h 12599"/>
                <a:gd name="T86" fmla="*/ 229476 w 11823"/>
                <a:gd name="T87" fmla="*/ 509106 h 12599"/>
                <a:gd name="T88" fmla="*/ 215170 w 11823"/>
                <a:gd name="T89" fmla="*/ 502709 h 12599"/>
                <a:gd name="T90" fmla="*/ 194383 w 11823"/>
                <a:gd name="T91" fmla="*/ 502709 h 12599"/>
                <a:gd name="T92" fmla="*/ 174005 w 11823"/>
                <a:gd name="T93" fmla="*/ 496378 h 12599"/>
                <a:gd name="T94" fmla="*/ 153218 w 11823"/>
                <a:gd name="T95" fmla="*/ 487212 h 12599"/>
                <a:gd name="T96" fmla="*/ 147612 w 11823"/>
                <a:gd name="T97" fmla="*/ 478045 h 12599"/>
                <a:gd name="T98" fmla="*/ 141539 w 11823"/>
                <a:gd name="T99" fmla="*/ 481210 h 12599"/>
                <a:gd name="T100" fmla="*/ 129861 w 11823"/>
                <a:gd name="T101" fmla="*/ 474814 h 12599"/>
                <a:gd name="T102" fmla="*/ 129861 w 11823"/>
                <a:gd name="T103" fmla="*/ 468483 h 12599"/>
                <a:gd name="T104" fmla="*/ 121161 w 11823"/>
                <a:gd name="T105" fmla="*/ 462482 h 12599"/>
                <a:gd name="T106" fmla="*/ 112519 w 11823"/>
                <a:gd name="T107" fmla="*/ 450150 h 12599"/>
                <a:gd name="T108" fmla="*/ 112519 w 11823"/>
                <a:gd name="T109" fmla="*/ 431421 h 12599"/>
                <a:gd name="T110" fmla="*/ 112519 w 11823"/>
                <a:gd name="T111" fmla="*/ 413154 h 12599"/>
                <a:gd name="T112" fmla="*/ 112519 w 11823"/>
                <a:gd name="T113" fmla="*/ 391194 h 12599"/>
                <a:gd name="T114" fmla="*/ 126825 w 11823"/>
                <a:gd name="T115" fmla="*/ 378862 h 12599"/>
                <a:gd name="T116" fmla="*/ 179669 w 11823"/>
                <a:gd name="T117" fmla="*/ 323137 h 12599"/>
                <a:gd name="T118" fmla="*/ 209098 w 11823"/>
                <a:gd name="T119" fmla="*/ 270578 h 1259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823"/>
                <a:gd name="T181" fmla="*/ 0 h 12599"/>
                <a:gd name="T182" fmla="*/ 11823 w 11823"/>
                <a:gd name="T183" fmla="*/ 12599 h 1259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823" h="12599">
                  <a:moveTo>
                    <a:pt x="0" y="646"/>
                  </a:moveTo>
                  <a:lnTo>
                    <a:pt x="3401" y="0"/>
                  </a:lnTo>
                  <a:lnTo>
                    <a:pt x="5592" y="2599"/>
                  </a:lnTo>
                  <a:cubicBezTo>
                    <a:pt x="6557" y="2949"/>
                    <a:pt x="5759" y="2705"/>
                    <a:pt x="5792" y="2744"/>
                  </a:cubicBezTo>
                  <a:lnTo>
                    <a:pt x="5792" y="2834"/>
                  </a:lnTo>
                  <a:lnTo>
                    <a:pt x="5792" y="2883"/>
                  </a:lnTo>
                  <a:lnTo>
                    <a:pt x="5792" y="2834"/>
                  </a:lnTo>
                  <a:cubicBezTo>
                    <a:pt x="5775" y="2867"/>
                    <a:pt x="5757" y="2899"/>
                    <a:pt x="5740" y="2932"/>
                  </a:cubicBezTo>
                  <a:cubicBezTo>
                    <a:pt x="5757" y="2978"/>
                    <a:pt x="5775" y="3024"/>
                    <a:pt x="5792" y="3070"/>
                  </a:cubicBezTo>
                  <a:cubicBezTo>
                    <a:pt x="5809" y="3087"/>
                    <a:pt x="5827" y="3102"/>
                    <a:pt x="5844" y="3118"/>
                  </a:cubicBezTo>
                  <a:cubicBezTo>
                    <a:pt x="5827" y="3132"/>
                    <a:pt x="5809" y="3145"/>
                    <a:pt x="5792" y="3160"/>
                  </a:cubicBezTo>
                  <a:cubicBezTo>
                    <a:pt x="5775" y="3208"/>
                    <a:pt x="5757" y="3257"/>
                    <a:pt x="5740" y="3306"/>
                  </a:cubicBezTo>
                  <a:cubicBezTo>
                    <a:pt x="5757" y="3322"/>
                    <a:pt x="5775" y="3338"/>
                    <a:pt x="5792" y="3354"/>
                  </a:cubicBezTo>
                  <a:lnTo>
                    <a:pt x="5896" y="3396"/>
                  </a:lnTo>
                  <a:lnTo>
                    <a:pt x="5896" y="3445"/>
                  </a:lnTo>
                  <a:lnTo>
                    <a:pt x="5992" y="3445"/>
                  </a:lnTo>
                  <a:lnTo>
                    <a:pt x="5992" y="3492"/>
                  </a:lnTo>
                  <a:lnTo>
                    <a:pt x="6044" y="3492"/>
                  </a:lnTo>
                  <a:lnTo>
                    <a:pt x="6096" y="3492"/>
                  </a:lnTo>
                  <a:lnTo>
                    <a:pt x="6096" y="3445"/>
                  </a:lnTo>
                  <a:cubicBezTo>
                    <a:pt x="6111" y="3429"/>
                    <a:pt x="6126" y="3412"/>
                    <a:pt x="6141" y="3396"/>
                  </a:cubicBezTo>
                  <a:lnTo>
                    <a:pt x="6192" y="3396"/>
                  </a:lnTo>
                  <a:cubicBezTo>
                    <a:pt x="6209" y="3382"/>
                    <a:pt x="6227" y="3369"/>
                    <a:pt x="6244" y="3354"/>
                  </a:cubicBezTo>
                  <a:cubicBezTo>
                    <a:pt x="6261" y="3338"/>
                    <a:pt x="6279" y="3322"/>
                    <a:pt x="6296" y="3306"/>
                  </a:cubicBezTo>
                  <a:lnTo>
                    <a:pt x="6393" y="3257"/>
                  </a:lnTo>
                  <a:cubicBezTo>
                    <a:pt x="6428" y="3241"/>
                    <a:pt x="6462" y="3224"/>
                    <a:pt x="6497" y="3208"/>
                  </a:cubicBezTo>
                  <a:lnTo>
                    <a:pt x="6549" y="3208"/>
                  </a:lnTo>
                  <a:cubicBezTo>
                    <a:pt x="6581" y="3241"/>
                    <a:pt x="6613" y="3273"/>
                    <a:pt x="6645" y="3306"/>
                  </a:cubicBezTo>
                  <a:lnTo>
                    <a:pt x="6801" y="3492"/>
                  </a:lnTo>
                  <a:cubicBezTo>
                    <a:pt x="6816" y="3508"/>
                    <a:pt x="6830" y="3525"/>
                    <a:pt x="6845" y="3541"/>
                  </a:cubicBezTo>
                  <a:lnTo>
                    <a:pt x="6845" y="3582"/>
                  </a:lnTo>
                  <a:lnTo>
                    <a:pt x="6897" y="3582"/>
                  </a:lnTo>
                  <a:lnTo>
                    <a:pt x="6897" y="3631"/>
                  </a:lnTo>
                  <a:lnTo>
                    <a:pt x="6897" y="3680"/>
                  </a:lnTo>
                  <a:lnTo>
                    <a:pt x="6949" y="3680"/>
                  </a:lnTo>
                  <a:lnTo>
                    <a:pt x="6949" y="3728"/>
                  </a:lnTo>
                  <a:lnTo>
                    <a:pt x="7001" y="3728"/>
                  </a:lnTo>
                  <a:lnTo>
                    <a:pt x="7046" y="3680"/>
                  </a:lnTo>
                  <a:cubicBezTo>
                    <a:pt x="7063" y="3633"/>
                    <a:pt x="7080" y="3588"/>
                    <a:pt x="7097" y="3541"/>
                  </a:cubicBezTo>
                  <a:lnTo>
                    <a:pt x="7201" y="3445"/>
                  </a:lnTo>
                  <a:lnTo>
                    <a:pt x="7201" y="3396"/>
                  </a:lnTo>
                  <a:lnTo>
                    <a:pt x="7350" y="3492"/>
                  </a:lnTo>
                  <a:cubicBezTo>
                    <a:pt x="7385" y="3508"/>
                    <a:pt x="7419" y="3525"/>
                    <a:pt x="7454" y="3541"/>
                  </a:cubicBezTo>
                  <a:cubicBezTo>
                    <a:pt x="7469" y="3649"/>
                    <a:pt x="7483" y="3759"/>
                    <a:pt x="7498" y="3867"/>
                  </a:cubicBezTo>
                  <a:lnTo>
                    <a:pt x="7498" y="3915"/>
                  </a:lnTo>
                  <a:lnTo>
                    <a:pt x="7498" y="4193"/>
                  </a:lnTo>
                  <a:cubicBezTo>
                    <a:pt x="7533" y="4209"/>
                    <a:pt x="7567" y="4226"/>
                    <a:pt x="7602" y="4242"/>
                  </a:cubicBezTo>
                  <a:lnTo>
                    <a:pt x="7906" y="4290"/>
                  </a:lnTo>
                  <a:cubicBezTo>
                    <a:pt x="7921" y="4244"/>
                    <a:pt x="7936" y="4198"/>
                    <a:pt x="7951" y="4151"/>
                  </a:cubicBezTo>
                  <a:lnTo>
                    <a:pt x="7951" y="4054"/>
                  </a:lnTo>
                  <a:lnTo>
                    <a:pt x="7951" y="4005"/>
                  </a:lnTo>
                  <a:cubicBezTo>
                    <a:pt x="8003" y="3960"/>
                    <a:pt x="8054" y="3913"/>
                    <a:pt x="8106" y="3867"/>
                  </a:cubicBezTo>
                  <a:lnTo>
                    <a:pt x="8151" y="3819"/>
                  </a:lnTo>
                  <a:lnTo>
                    <a:pt x="8255" y="3819"/>
                  </a:lnTo>
                  <a:lnTo>
                    <a:pt x="8255" y="3867"/>
                  </a:lnTo>
                  <a:cubicBezTo>
                    <a:pt x="8272" y="3884"/>
                    <a:pt x="8290" y="3899"/>
                    <a:pt x="8307" y="3915"/>
                  </a:cubicBezTo>
                  <a:lnTo>
                    <a:pt x="8359" y="3915"/>
                  </a:lnTo>
                  <a:lnTo>
                    <a:pt x="8359" y="3964"/>
                  </a:lnTo>
                  <a:lnTo>
                    <a:pt x="8359" y="4005"/>
                  </a:lnTo>
                  <a:lnTo>
                    <a:pt x="8403" y="4005"/>
                  </a:lnTo>
                  <a:cubicBezTo>
                    <a:pt x="8420" y="4038"/>
                    <a:pt x="8438" y="4070"/>
                    <a:pt x="8455" y="4103"/>
                  </a:cubicBezTo>
                  <a:lnTo>
                    <a:pt x="8455" y="4151"/>
                  </a:lnTo>
                  <a:lnTo>
                    <a:pt x="8455" y="4193"/>
                  </a:lnTo>
                  <a:lnTo>
                    <a:pt x="8507" y="4193"/>
                  </a:lnTo>
                  <a:cubicBezTo>
                    <a:pt x="8524" y="4209"/>
                    <a:pt x="8542" y="4225"/>
                    <a:pt x="8559" y="4242"/>
                  </a:cubicBezTo>
                  <a:cubicBezTo>
                    <a:pt x="8574" y="4274"/>
                    <a:pt x="8588" y="4305"/>
                    <a:pt x="8603" y="4338"/>
                  </a:cubicBezTo>
                  <a:lnTo>
                    <a:pt x="8655" y="4338"/>
                  </a:lnTo>
                  <a:lnTo>
                    <a:pt x="8655" y="4386"/>
                  </a:lnTo>
                  <a:cubicBezTo>
                    <a:pt x="8672" y="4401"/>
                    <a:pt x="8690" y="4414"/>
                    <a:pt x="8707" y="4428"/>
                  </a:cubicBezTo>
                  <a:lnTo>
                    <a:pt x="8759" y="4477"/>
                  </a:lnTo>
                  <a:cubicBezTo>
                    <a:pt x="8774" y="4461"/>
                    <a:pt x="8789" y="4444"/>
                    <a:pt x="8804" y="4428"/>
                  </a:cubicBezTo>
                  <a:lnTo>
                    <a:pt x="8856" y="4428"/>
                  </a:lnTo>
                  <a:lnTo>
                    <a:pt x="8856" y="4338"/>
                  </a:lnTo>
                  <a:cubicBezTo>
                    <a:pt x="8873" y="4322"/>
                    <a:pt x="8891" y="4306"/>
                    <a:pt x="8908" y="4290"/>
                  </a:cubicBezTo>
                  <a:lnTo>
                    <a:pt x="8856" y="4290"/>
                  </a:lnTo>
                  <a:lnTo>
                    <a:pt x="8908" y="4290"/>
                  </a:lnTo>
                  <a:lnTo>
                    <a:pt x="8908" y="4242"/>
                  </a:lnTo>
                  <a:lnTo>
                    <a:pt x="9011" y="4193"/>
                  </a:lnTo>
                  <a:lnTo>
                    <a:pt x="9056" y="4193"/>
                  </a:lnTo>
                  <a:lnTo>
                    <a:pt x="9160" y="4103"/>
                  </a:lnTo>
                  <a:cubicBezTo>
                    <a:pt x="9177" y="4070"/>
                    <a:pt x="9195" y="4038"/>
                    <a:pt x="9212" y="4005"/>
                  </a:cubicBezTo>
                  <a:lnTo>
                    <a:pt x="9212" y="3964"/>
                  </a:lnTo>
                  <a:cubicBezTo>
                    <a:pt x="9195" y="3947"/>
                    <a:pt x="9177" y="3931"/>
                    <a:pt x="9160" y="3915"/>
                  </a:cubicBezTo>
                  <a:cubicBezTo>
                    <a:pt x="9177" y="3899"/>
                    <a:pt x="9195" y="3884"/>
                    <a:pt x="9212" y="3867"/>
                  </a:cubicBezTo>
                  <a:lnTo>
                    <a:pt x="9212" y="3819"/>
                  </a:lnTo>
                  <a:cubicBezTo>
                    <a:pt x="9227" y="3805"/>
                    <a:pt x="9241" y="3791"/>
                    <a:pt x="9256" y="3777"/>
                  </a:cubicBezTo>
                  <a:lnTo>
                    <a:pt x="9508" y="3777"/>
                  </a:lnTo>
                  <a:lnTo>
                    <a:pt x="9560" y="3777"/>
                  </a:lnTo>
                  <a:lnTo>
                    <a:pt x="9664" y="3777"/>
                  </a:lnTo>
                  <a:lnTo>
                    <a:pt x="9709" y="3777"/>
                  </a:lnTo>
                  <a:cubicBezTo>
                    <a:pt x="9726" y="3808"/>
                    <a:pt x="9744" y="3837"/>
                    <a:pt x="9761" y="3867"/>
                  </a:cubicBezTo>
                  <a:lnTo>
                    <a:pt x="9909" y="4005"/>
                  </a:lnTo>
                  <a:lnTo>
                    <a:pt x="9909" y="4054"/>
                  </a:lnTo>
                  <a:lnTo>
                    <a:pt x="9961" y="4054"/>
                  </a:lnTo>
                  <a:lnTo>
                    <a:pt x="9961" y="4103"/>
                  </a:lnTo>
                  <a:lnTo>
                    <a:pt x="9961" y="4151"/>
                  </a:lnTo>
                  <a:cubicBezTo>
                    <a:pt x="9978" y="4165"/>
                    <a:pt x="9996" y="4179"/>
                    <a:pt x="10013" y="4193"/>
                  </a:cubicBezTo>
                  <a:lnTo>
                    <a:pt x="10065" y="4193"/>
                  </a:lnTo>
                  <a:lnTo>
                    <a:pt x="10117" y="4193"/>
                  </a:lnTo>
                  <a:lnTo>
                    <a:pt x="10161" y="4193"/>
                  </a:lnTo>
                  <a:cubicBezTo>
                    <a:pt x="10178" y="4209"/>
                    <a:pt x="10196" y="4225"/>
                    <a:pt x="10213" y="4242"/>
                  </a:cubicBezTo>
                  <a:lnTo>
                    <a:pt x="10265" y="4242"/>
                  </a:lnTo>
                  <a:lnTo>
                    <a:pt x="10465" y="4338"/>
                  </a:lnTo>
                  <a:lnTo>
                    <a:pt x="10517" y="4338"/>
                  </a:lnTo>
                  <a:cubicBezTo>
                    <a:pt x="10500" y="4401"/>
                    <a:pt x="10482" y="4463"/>
                    <a:pt x="10465" y="4525"/>
                  </a:cubicBezTo>
                  <a:cubicBezTo>
                    <a:pt x="10448" y="4572"/>
                    <a:pt x="10431" y="4618"/>
                    <a:pt x="10414" y="4664"/>
                  </a:cubicBezTo>
                  <a:lnTo>
                    <a:pt x="10414" y="4761"/>
                  </a:lnTo>
                  <a:lnTo>
                    <a:pt x="10414" y="4809"/>
                  </a:lnTo>
                  <a:cubicBezTo>
                    <a:pt x="10397" y="4840"/>
                    <a:pt x="10379" y="4869"/>
                    <a:pt x="10362" y="4900"/>
                  </a:cubicBezTo>
                  <a:lnTo>
                    <a:pt x="10414" y="4900"/>
                  </a:lnTo>
                  <a:lnTo>
                    <a:pt x="10362" y="4900"/>
                  </a:lnTo>
                  <a:lnTo>
                    <a:pt x="10317" y="4948"/>
                  </a:lnTo>
                  <a:lnTo>
                    <a:pt x="10362" y="4948"/>
                  </a:lnTo>
                  <a:lnTo>
                    <a:pt x="10265" y="4997"/>
                  </a:lnTo>
                  <a:cubicBezTo>
                    <a:pt x="10248" y="5011"/>
                    <a:pt x="10230" y="5024"/>
                    <a:pt x="10213" y="5038"/>
                  </a:cubicBezTo>
                  <a:cubicBezTo>
                    <a:pt x="10164" y="5103"/>
                    <a:pt x="10114" y="5167"/>
                    <a:pt x="10065" y="5232"/>
                  </a:cubicBezTo>
                  <a:cubicBezTo>
                    <a:pt x="10048" y="5279"/>
                    <a:pt x="10030" y="5324"/>
                    <a:pt x="10013" y="5371"/>
                  </a:cubicBezTo>
                  <a:lnTo>
                    <a:pt x="10013" y="5461"/>
                  </a:lnTo>
                  <a:cubicBezTo>
                    <a:pt x="9996" y="5510"/>
                    <a:pt x="9978" y="5558"/>
                    <a:pt x="9961" y="5606"/>
                  </a:cubicBezTo>
                  <a:lnTo>
                    <a:pt x="9961" y="5648"/>
                  </a:lnTo>
                  <a:lnTo>
                    <a:pt x="9909" y="5648"/>
                  </a:lnTo>
                  <a:lnTo>
                    <a:pt x="9961" y="5648"/>
                  </a:lnTo>
                  <a:lnTo>
                    <a:pt x="9961" y="5606"/>
                  </a:lnTo>
                  <a:cubicBezTo>
                    <a:pt x="9944" y="5620"/>
                    <a:pt x="9926" y="5634"/>
                    <a:pt x="9909" y="5648"/>
                  </a:cubicBezTo>
                  <a:lnTo>
                    <a:pt x="9909" y="5696"/>
                  </a:lnTo>
                  <a:lnTo>
                    <a:pt x="9865" y="5696"/>
                  </a:lnTo>
                  <a:lnTo>
                    <a:pt x="9865" y="5745"/>
                  </a:lnTo>
                  <a:lnTo>
                    <a:pt x="9813" y="5794"/>
                  </a:lnTo>
                  <a:cubicBezTo>
                    <a:pt x="9796" y="5824"/>
                    <a:pt x="9778" y="5854"/>
                    <a:pt x="9761" y="5884"/>
                  </a:cubicBezTo>
                  <a:lnTo>
                    <a:pt x="9761" y="5932"/>
                  </a:lnTo>
                  <a:cubicBezTo>
                    <a:pt x="9744" y="5964"/>
                    <a:pt x="9726" y="5997"/>
                    <a:pt x="9709" y="6029"/>
                  </a:cubicBezTo>
                  <a:lnTo>
                    <a:pt x="9709" y="6265"/>
                  </a:lnTo>
                  <a:lnTo>
                    <a:pt x="9709" y="6452"/>
                  </a:lnTo>
                  <a:cubicBezTo>
                    <a:pt x="9726" y="6466"/>
                    <a:pt x="9744" y="6479"/>
                    <a:pt x="9761" y="6493"/>
                  </a:cubicBezTo>
                  <a:cubicBezTo>
                    <a:pt x="9778" y="6510"/>
                    <a:pt x="9796" y="6526"/>
                    <a:pt x="9813" y="6542"/>
                  </a:cubicBezTo>
                  <a:lnTo>
                    <a:pt x="9761" y="6542"/>
                  </a:lnTo>
                  <a:cubicBezTo>
                    <a:pt x="9744" y="6526"/>
                    <a:pt x="9726" y="6510"/>
                    <a:pt x="9709" y="6493"/>
                  </a:cubicBezTo>
                  <a:lnTo>
                    <a:pt x="9709" y="6452"/>
                  </a:lnTo>
                  <a:lnTo>
                    <a:pt x="9664" y="6452"/>
                  </a:lnTo>
                  <a:lnTo>
                    <a:pt x="9664" y="6493"/>
                  </a:lnTo>
                  <a:lnTo>
                    <a:pt x="9664" y="6452"/>
                  </a:lnTo>
                  <a:lnTo>
                    <a:pt x="9664" y="6493"/>
                  </a:lnTo>
                  <a:lnTo>
                    <a:pt x="9709" y="6493"/>
                  </a:lnTo>
                  <a:lnTo>
                    <a:pt x="9664" y="6493"/>
                  </a:lnTo>
                  <a:lnTo>
                    <a:pt x="9709" y="6493"/>
                  </a:lnTo>
                  <a:lnTo>
                    <a:pt x="9664" y="6493"/>
                  </a:lnTo>
                  <a:cubicBezTo>
                    <a:pt x="9679" y="6509"/>
                    <a:pt x="9694" y="6526"/>
                    <a:pt x="9709" y="6542"/>
                  </a:cubicBezTo>
                  <a:lnTo>
                    <a:pt x="9709" y="6591"/>
                  </a:lnTo>
                  <a:lnTo>
                    <a:pt x="9709" y="6542"/>
                  </a:lnTo>
                  <a:lnTo>
                    <a:pt x="9709" y="6591"/>
                  </a:lnTo>
                  <a:lnTo>
                    <a:pt x="9761" y="6591"/>
                  </a:lnTo>
                  <a:lnTo>
                    <a:pt x="9709" y="6591"/>
                  </a:lnTo>
                  <a:cubicBezTo>
                    <a:pt x="9694" y="6575"/>
                    <a:pt x="9679" y="6558"/>
                    <a:pt x="9664" y="6542"/>
                  </a:cubicBezTo>
                  <a:lnTo>
                    <a:pt x="9664" y="6591"/>
                  </a:lnTo>
                  <a:cubicBezTo>
                    <a:pt x="9647" y="6623"/>
                    <a:pt x="9629" y="6656"/>
                    <a:pt x="9612" y="6688"/>
                  </a:cubicBezTo>
                  <a:lnTo>
                    <a:pt x="9664" y="6688"/>
                  </a:lnTo>
                  <a:lnTo>
                    <a:pt x="9664" y="6730"/>
                  </a:lnTo>
                  <a:lnTo>
                    <a:pt x="9612" y="6730"/>
                  </a:lnTo>
                  <a:cubicBezTo>
                    <a:pt x="9662" y="6870"/>
                    <a:pt x="9711" y="7011"/>
                    <a:pt x="9761" y="7151"/>
                  </a:cubicBezTo>
                  <a:cubicBezTo>
                    <a:pt x="9796" y="7247"/>
                    <a:pt x="9830" y="7341"/>
                    <a:pt x="9865" y="7436"/>
                  </a:cubicBezTo>
                  <a:cubicBezTo>
                    <a:pt x="9897" y="7498"/>
                    <a:pt x="9929" y="7561"/>
                    <a:pt x="9961" y="7623"/>
                  </a:cubicBezTo>
                  <a:lnTo>
                    <a:pt x="9909" y="7623"/>
                  </a:lnTo>
                  <a:cubicBezTo>
                    <a:pt x="9926" y="7639"/>
                    <a:pt x="9944" y="7655"/>
                    <a:pt x="9961" y="7671"/>
                  </a:cubicBezTo>
                  <a:lnTo>
                    <a:pt x="10065" y="7859"/>
                  </a:lnTo>
                  <a:cubicBezTo>
                    <a:pt x="10132" y="8000"/>
                    <a:pt x="10198" y="8141"/>
                    <a:pt x="10265" y="8282"/>
                  </a:cubicBezTo>
                  <a:cubicBezTo>
                    <a:pt x="10315" y="8374"/>
                    <a:pt x="10364" y="8466"/>
                    <a:pt x="10414" y="8559"/>
                  </a:cubicBezTo>
                  <a:lnTo>
                    <a:pt x="10465" y="8607"/>
                  </a:lnTo>
                  <a:lnTo>
                    <a:pt x="10465" y="8656"/>
                  </a:lnTo>
                  <a:cubicBezTo>
                    <a:pt x="10448" y="8640"/>
                    <a:pt x="10431" y="8623"/>
                    <a:pt x="10414" y="8607"/>
                  </a:cubicBezTo>
                  <a:lnTo>
                    <a:pt x="10414" y="8656"/>
                  </a:lnTo>
                  <a:lnTo>
                    <a:pt x="10362" y="8656"/>
                  </a:lnTo>
                  <a:lnTo>
                    <a:pt x="10317" y="8656"/>
                  </a:lnTo>
                  <a:lnTo>
                    <a:pt x="10317" y="8752"/>
                  </a:lnTo>
                  <a:lnTo>
                    <a:pt x="10317" y="8891"/>
                  </a:lnTo>
                  <a:lnTo>
                    <a:pt x="10362" y="8891"/>
                  </a:lnTo>
                  <a:lnTo>
                    <a:pt x="10317" y="8891"/>
                  </a:lnTo>
                  <a:lnTo>
                    <a:pt x="10362" y="8891"/>
                  </a:lnTo>
                  <a:lnTo>
                    <a:pt x="10317" y="8891"/>
                  </a:lnTo>
                  <a:cubicBezTo>
                    <a:pt x="10332" y="8907"/>
                    <a:pt x="10347" y="8924"/>
                    <a:pt x="10362" y="8940"/>
                  </a:cubicBezTo>
                  <a:lnTo>
                    <a:pt x="10362" y="9030"/>
                  </a:lnTo>
                  <a:lnTo>
                    <a:pt x="10465" y="9217"/>
                  </a:lnTo>
                  <a:cubicBezTo>
                    <a:pt x="10515" y="9343"/>
                    <a:pt x="10564" y="9471"/>
                    <a:pt x="10614" y="9598"/>
                  </a:cubicBezTo>
                  <a:lnTo>
                    <a:pt x="10770" y="9827"/>
                  </a:lnTo>
                  <a:lnTo>
                    <a:pt x="10918" y="10062"/>
                  </a:lnTo>
                  <a:lnTo>
                    <a:pt x="10970" y="10062"/>
                  </a:lnTo>
                  <a:lnTo>
                    <a:pt x="10918" y="10062"/>
                  </a:lnTo>
                  <a:lnTo>
                    <a:pt x="10866" y="10111"/>
                  </a:lnTo>
                  <a:cubicBezTo>
                    <a:pt x="10901" y="10095"/>
                    <a:pt x="10935" y="10078"/>
                    <a:pt x="10970" y="10062"/>
                  </a:cubicBezTo>
                  <a:lnTo>
                    <a:pt x="10970" y="10111"/>
                  </a:lnTo>
                  <a:lnTo>
                    <a:pt x="10970" y="10208"/>
                  </a:lnTo>
                  <a:cubicBezTo>
                    <a:pt x="11002" y="10239"/>
                    <a:pt x="11034" y="10268"/>
                    <a:pt x="11066" y="10298"/>
                  </a:cubicBezTo>
                  <a:cubicBezTo>
                    <a:pt x="11083" y="10315"/>
                    <a:pt x="11101" y="10331"/>
                    <a:pt x="11118" y="10347"/>
                  </a:cubicBezTo>
                  <a:cubicBezTo>
                    <a:pt x="11135" y="10363"/>
                    <a:pt x="11153" y="10379"/>
                    <a:pt x="11170" y="10395"/>
                  </a:cubicBezTo>
                  <a:lnTo>
                    <a:pt x="11267" y="10485"/>
                  </a:lnTo>
                  <a:lnTo>
                    <a:pt x="11519" y="10769"/>
                  </a:lnTo>
                  <a:lnTo>
                    <a:pt x="11719" y="10908"/>
                  </a:lnTo>
                  <a:lnTo>
                    <a:pt x="11719" y="10956"/>
                  </a:lnTo>
                  <a:cubicBezTo>
                    <a:pt x="11736" y="10973"/>
                    <a:pt x="11754" y="10989"/>
                    <a:pt x="11771" y="11005"/>
                  </a:cubicBezTo>
                  <a:lnTo>
                    <a:pt x="11823" y="11005"/>
                  </a:lnTo>
                  <a:lnTo>
                    <a:pt x="11823" y="11047"/>
                  </a:lnTo>
                  <a:cubicBezTo>
                    <a:pt x="11806" y="11063"/>
                    <a:pt x="11788" y="11079"/>
                    <a:pt x="11771" y="11095"/>
                  </a:cubicBezTo>
                  <a:lnTo>
                    <a:pt x="11823" y="11095"/>
                  </a:lnTo>
                  <a:cubicBezTo>
                    <a:pt x="11806" y="11112"/>
                    <a:pt x="11788" y="11128"/>
                    <a:pt x="11771" y="11144"/>
                  </a:cubicBezTo>
                  <a:lnTo>
                    <a:pt x="11719" y="11144"/>
                  </a:lnTo>
                  <a:cubicBezTo>
                    <a:pt x="11704" y="11128"/>
                    <a:pt x="11690" y="11112"/>
                    <a:pt x="11675" y="11095"/>
                  </a:cubicBezTo>
                  <a:cubicBezTo>
                    <a:pt x="11658" y="11079"/>
                    <a:pt x="11640" y="11063"/>
                    <a:pt x="11623" y="11047"/>
                  </a:cubicBezTo>
                  <a:lnTo>
                    <a:pt x="11571" y="11047"/>
                  </a:lnTo>
                  <a:cubicBezTo>
                    <a:pt x="11554" y="11016"/>
                    <a:pt x="11536" y="10987"/>
                    <a:pt x="11519" y="10956"/>
                  </a:cubicBezTo>
                  <a:lnTo>
                    <a:pt x="11467" y="10956"/>
                  </a:lnTo>
                  <a:lnTo>
                    <a:pt x="11467" y="11005"/>
                  </a:lnTo>
                  <a:lnTo>
                    <a:pt x="11467" y="10956"/>
                  </a:lnTo>
                  <a:cubicBezTo>
                    <a:pt x="11452" y="10972"/>
                    <a:pt x="11437" y="10989"/>
                    <a:pt x="11422" y="11005"/>
                  </a:cubicBezTo>
                  <a:lnTo>
                    <a:pt x="11370" y="11005"/>
                  </a:lnTo>
                  <a:lnTo>
                    <a:pt x="11370" y="11047"/>
                  </a:lnTo>
                  <a:lnTo>
                    <a:pt x="11319" y="11047"/>
                  </a:lnTo>
                  <a:lnTo>
                    <a:pt x="11014" y="11192"/>
                  </a:lnTo>
                  <a:cubicBezTo>
                    <a:pt x="10999" y="11176"/>
                    <a:pt x="10985" y="11160"/>
                    <a:pt x="10970" y="11144"/>
                  </a:cubicBezTo>
                  <a:lnTo>
                    <a:pt x="10970" y="11047"/>
                  </a:lnTo>
                  <a:cubicBezTo>
                    <a:pt x="10953" y="11016"/>
                    <a:pt x="10935" y="10987"/>
                    <a:pt x="10918" y="10956"/>
                  </a:cubicBezTo>
                  <a:lnTo>
                    <a:pt x="10918" y="11005"/>
                  </a:lnTo>
                  <a:lnTo>
                    <a:pt x="10866" y="11005"/>
                  </a:lnTo>
                  <a:lnTo>
                    <a:pt x="10770" y="11005"/>
                  </a:lnTo>
                  <a:lnTo>
                    <a:pt x="10666" y="11095"/>
                  </a:lnTo>
                  <a:lnTo>
                    <a:pt x="10666" y="11192"/>
                  </a:lnTo>
                  <a:lnTo>
                    <a:pt x="10465" y="11240"/>
                  </a:lnTo>
                  <a:lnTo>
                    <a:pt x="10414" y="11192"/>
                  </a:lnTo>
                  <a:lnTo>
                    <a:pt x="10362" y="11192"/>
                  </a:lnTo>
                  <a:lnTo>
                    <a:pt x="10265" y="11192"/>
                  </a:lnTo>
                  <a:lnTo>
                    <a:pt x="10161" y="11144"/>
                  </a:lnTo>
                  <a:cubicBezTo>
                    <a:pt x="10129" y="11128"/>
                    <a:pt x="10097" y="11111"/>
                    <a:pt x="10065" y="11095"/>
                  </a:cubicBezTo>
                  <a:cubicBezTo>
                    <a:pt x="10048" y="11065"/>
                    <a:pt x="10030" y="11036"/>
                    <a:pt x="10013" y="11005"/>
                  </a:cubicBezTo>
                  <a:lnTo>
                    <a:pt x="9909" y="11005"/>
                  </a:lnTo>
                  <a:lnTo>
                    <a:pt x="9909" y="11047"/>
                  </a:lnTo>
                  <a:lnTo>
                    <a:pt x="9909" y="11095"/>
                  </a:lnTo>
                  <a:cubicBezTo>
                    <a:pt x="9894" y="11112"/>
                    <a:pt x="9880" y="11128"/>
                    <a:pt x="9865" y="11144"/>
                  </a:cubicBezTo>
                  <a:lnTo>
                    <a:pt x="9761" y="11144"/>
                  </a:lnTo>
                  <a:cubicBezTo>
                    <a:pt x="9744" y="11160"/>
                    <a:pt x="9726" y="11175"/>
                    <a:pt x="9709" y="11192"/>
                  </a:cubicBezTo>
                  <a:lnTo>
                    <a:pt x="9664" y="11192"/>
                  </a:lnTo>
                  <a:lnTo>
                    <a:pt x="9664" y="11240"/>
                  </a:lnTo>
                  <a:lnTo>
                    <a:pt x="9664" y="11282"/>
                  </a:lnTo>
                  <a:cubicBezTo>
                    <a:pt x="9629" y="11298"/>
                    <a:pt x="9595" y="11315"/>
                    <a:pt x="9560" y="11331"/>
                  </a:cubicBezTo>
                  <a:lnTo>
                    <a:pt x="9457" y="11428"/>
                  </a:lnTo>
                  <a:lnTo>
                    <a:pt x="9360" y="11379"/>
                  </a:lnTo>
                  <a:lnTo>
                    <a:pt x="9308" y="11379"/>
                  </a:lnTo>
                  <a:lnTo>
                    <a:pt x="9308" y="11428"/>
                  </a:lnTo>
                  <a:lnTo>
                    <a:pt x="9160" y="11470"/>
                  </a:lnTo>
                  <a:lnTo>
                    <a:pt x="9108" y="11470"/>
                  </a:lnTo>
                  <a:lnTo>
                    <a:pt x="9108" y="11518"/>
                  </a:lnTo>
                  <a:lnTo>
                    <a:pt x="9056" y="11518"/>
                  </a:lnTo>
                  <a:lnTo>
                    <a:pt x="9011" y="11518"/>
                  </a:lnTo>
                  <a:lnTo>
                    <a:pt x="9011" y="11567"/>
                  </a:lnTo>
                  <a:lnTo>
                    <a:pt x="8959" y="11567"/>
                  </a:lnTo>
                  <a:lnTo>
                    <a:pt x="8959" y="11615"/>
                  </a:lnTo>
                  <a:lnTo>
                    <a:pt x="8856" y="11663"/>
                  </a:lnTo>
                  <a:lnTo>
                    <a:pt x="8804" y="11663"/>
                  </a:lnTo>
                  <a:lnTo>
                    <a:pt x="8603" y="11663"/>
                  </a:lnTo>
                  <a:lnTo>
                    <a:pt x="8507" y="11615"/>
                  </a:lnTo>
                  <a:lnTo>
                    <a:pt x="8455" y="11615"/>
                  </a:lnTo>
                  <a:lnTo>
                    <a:pt x="8359" y="11663"/>
                  </a:lnTo>
                  <a:lnTo>
                    <a:pt x="8307" y="11663"/>
                  </a:lnTo>
                  <a:cubicBezTo>
                    <a:pt x="8290" y="11677"/>
                    <a:pt x="8272" y="11691"/>
                    <a:pt x="8255" y="11705"/>
                  </a:cubicBezTo>
                  <a:lnTo>
                    <a:pt x="8151" y="11705"/>
                  </a:lnTo>
                  <a:lnTo>
                    <a:pt x="8054" y="11753"/>
                  </a:lnTo>
                  <a:lnTo>
                    <a:pt x="8054" y="11802"/>
                  </a:lnTo>
                  <a:lnTo>
                    <a:pt x="8106" y="11851"/>
                  </a:lnTo>
                  <a:lnTo>
                    <a:pt x="8106" y="11892"/>
                  </a:lnTo>
                  <a:cubicBezTo>
                    <a:pt x="8121" y="11908"/>
                    <a:pt x="8136" y="11925"/>
                    <a:pt x="8151" y="11941"/>
                  </a:cubicBezTo>
                  <a:cubicBezTo>
                    <a:pt x="8168" y="11957"/>
                    <a:pt x="8186" y="11972"/>
                    <a:pt x="8203" y="11989"/>
                  </a:cubicBezTo>
                  <a:cubicBezTo>
                    <a:pt x="8220" y="12005"/>
                    <a:pt x="8238" y="12021"/>
                    <a:pt x="8255" y="12037"/>
                  </a:cubicBezTo>
                  <a:cubicBezTo>
                    <a:pt x="8272" y="12051"/>
                    <a:pt x="8290" y="12065"/>
                    <a:pt x="8307" y="12079"/>
                  </a:cubicBezTo>
                  <a:lnTo>
                    <a:pt x="8307" y="12037"/>
                  </a:lnTo>
                  <a:lnTo>
                    <a:pt x="8359" y="12037"/>
                  </a:lnTo>
                  <a:cubicBezTo>
                    <a:pt x="8374" y="12021"/>
                    <a:pt x="8388" y="12005"/>
                    <a:pt x="8403" y="11989"/>
                  </a:cubicBezTo>
                  <a:lnTo>
                    <a:pt x="8507" y="11941"/>
                  </a:lnTo>
                  <a:cubicBezTo>
                    <a:pt x="8524" y="11957"/>
                    <a:pt x="8542" y="11972"/>
                    <a:pt x="8559" y="11989"/>
                  </a:cubicBezTo>
                  <a:lnTo>
                    <a:pt x="8559" y="12037"/>
                  </a:lnTo>
                  <a:lnTo>
                    <a:pt x="8655" y="12037"/>
                  </a:lnTo>
                  <a:lnTo>
                    <a:pt x="8655" y="12128"/>
                  </a:lnTo>
                  <a:lnTo>
                    <a:pt x="8603" y="12128"/>
                  </a:lnTo>
                  <a:lnTo>
                    <a:pt x="8603" y="12176"/>
                  </a:lnTo>
                  <a:lnTo>
                    <a:pt x="8559" y="12176"/>
                  </a:lnTo>
                  <a:lnTo>
                    <a:pt x="8559" y="12225"/>
                  </a:lnTo>
                  <a:lnTo>
                    <a:pt x="8455" y="12225"/>
                  </a:lnTo>
                  <a:cubicBezTo>
                    <a:pt x="8423" y="12272"/>
                    <a:pt x="8391" y="12317"/>
                    <a:pt x="8359" y="12364"/>
                  </a:cubicBezTo>
                  <a:lnTo>
                    <a:pt x="8151" y="12411"/>
                  </a:lnTo>
                  <a:cubicBezTo>
                    <a:pt x="8136" y="12442"/>
                    <a:pt x="8121" y="12471"/>
                    <a:pt x="8106" y="12502"/>
                  </a:cubicBezTo>
                  <a:lnTo>
                    <a:pt x="8003" y="12550"/>
                  </a:lnTo>
                  <a:cubicBezTo>
                    <a:pt x="7986" y="12567"/>
                    <a:pt x="7968" y="12583"/>
                    <a:pt x="7951" y="12599"/>
                  </a:cubicBezTo>
                  <a:lnTo>
                    <a:pt x="7854" y="12599"/>
                  </a:lnTo>
                  <a:cubicBezTo>
                    <a:pt x="7837" y="12567"/>
                    <a:pt x="7819" y="12534"/>
                    <a:pt x="7802" y="12502"/>
                  </a:cubicBezTo>
                  <a:cubicBezTo>
                    <a:pt x="7785" y="12487"/>
                    <a:pt x="7767" y="12474"/>
                    <a:pt x="7750" y="12460"/>
                  </a:cubicBezTo>
                  <a:lnTo>
                    <a:pt x="7802" y="12460"/>
                  </a:lnTo>
                  <a:cubicBezTo>
                    <a:pt x="7785" y="12428"/>
                    <a:pt x="7767" y="12396"/>
                    <a:pt x="7750" y="12364"/>
                  </a:cubicBezTo>
                  <a:lnTo>
                    <a:pt x="7750" y="12274"/>
                  </a:lnTo>
                  <a:lnTo>
                    <a:pt x="7698" y="12274"/>
                  </a:lnTo>
                  <a:lnTo>
                    <a:pt x="7602" y="12274"/>
                  </a:lnTo>
                  <a:lnTo>
                    <a:pt x="7550" y="12274"/>
                  </a:lnTo>
                  <a:cubicBezTo>
                    <a:pt x="7518" y="12241"/>
                    <a:pt x="7486" y="12209"/>
                    <a:pt x="7454" y="12176"/>
                  </a:cubicBezTo>
                  <a:lnTo>
                    <a:pt x="7350" y="12274"/>
                  </a:lnTo>
                  <a:lnTo>
                    <a:pt x="7350" y="12225"/>
                  </a:lnTo>
                  <a:cubicBezTo>
                    <a:pt x="7315" y="12193"/>
                    <a:pt x="7281" y="12160"/>
                    <a:pt x="7246" y="12128"/>
                  </a:cubicBezTo>
                  <a:lnTo>
                    <a:pt x="7246" y="12079"/>
                  </a:lnTo>
                  <a:lnTo>
                    <a:pt x="7149" y="12128"/>
                  </a:lnTo>
                  <a:lnTo>
                    <a:pt x="7149" y="12079"/>
                  </a:lnTo>
                  <a:lnTo>
                    <a:pt x="7149" y="12037"/>
                  </a:lnTo>
                  <a:lnTo>
                    <a:pt x="7149" y="12079"/>
                  </a:lnTo>
                  <a:cubicBezTo>
                    <a:pt x="7132" y="12065"/>
                    <a:pt x="7114" y="12051"/>
                    <a:pt x="7097" y="12037"/>
                  </a:cubicBezTo>
                  <a:lnTo>
                    <a:pt x="7097" y="12079"/>
                  </a:lnTo>
                  <a:lnTo>
                    <a:pt x="7046" y="12079"/>
                  </a:lnTo>
                  <a:cubicBezTo>
                    <a:pt x="7031" y="12095"/>
                    <a:pt x="7016" y="12112"/>
                    <a:pt x="7001" y="12128"/>
                  </a:cubicBezTo>
                  <a:lnTo>
                    <a:pt x="6949" y="12128"/>
                  </a:lnTo>
                  <a:lnTo>
                    <a:pt x="6897" y="12128"/>
                  </a:lnTo>
                  <a:cubicBezTo>
                    <a:pt x="6880" y="12144"/>
                    <a:pt x="6862" y="12160"/>
                    <a:pt x="6845" y="12176"/>
                  </a:cubicBezTo>
                  <a:lnTo>
                    <a:pt x="6845" y="12128"/>
                  </a:lnTo>
                  <a:cubicBezTo>
                    <a:pt x="6830" y="12144"/>
                    <a:pt x="6816" y="12160"/>
                    <a:pt x="6801" y="12176"/>
                  </a:cubicBezTo>
                  <a:lnTo>
                    <a:pt x="6749" y="12225"/>
                  </a:lnTo>
                  <a:lnTo>
                    <a:pt x="6697" y="12225"/>
                  </a:lnTo>
                  <a:lnTo>
                    <a:pt x="6697" y="12274"/>
                  </a:lnTo>
                  <a:cubicBezTo>
                    <a:pt x="6680" y="12257"/>
                    <a:pt x="6662" y="12241"/>
                    <a:pt x="6645" y="12225"/>
                  </a:cubicBezTo>
                  <a:lnTo>
                    <a:pt x="6593" y="12225"/>
                  </a:lnTo>
                  <a:cubicBezTo>
                    <a:pt x="6578" y="12241"/>
                    <a:pt x="6564" y="12257"/>
                    <a:pt x="6549" y="12274"/>
                  </a:cubicBezTo>
                  <a:lnTo>
                    <a:pt x="6497" y="12274"/>
                  </a:lnTo>
                  <a:lnTo>
                    <a:pt x="6497" y="12225"/>
                  </a:lnTo>
                  <a:lnTo>
                    <a:pt x="6296" y="11989"/>
                  </a:lnTo>
                  <a:lnTo>
                    <a:pt x="6192" y="11989"/>
                  </a:lnTo>
                  <a:lnTo>
                    <a:pt x="6141" y="11989"/>
                  </a:lnTo>
                  <a:lnTo>
                    <a:pt x="6044" y="12037"/>
                  </a:lnTo>
                  <a:lnTo>
                    <a:pt x="5940" y="11989"/>
                  </a:lnTo>
                  <a:lnTo>
                    <a:pt x="5940" y="11941"/>
                  </a:lnTo>
                  <a:lnTo>
                    <a:pt x="5940" y="11892"/>
                  </a:lnTo>
                  <a:lnTo>
                    <a:pt x="5844" y="11892"/>
                  </a:lnTo>
                  <a:lnTo>
                    <a:pt x="5844" y="11851"/>
                  </a:lnTo>
                  <a:lnTo>
                    <a:pt x="5844" y="11802"/>
                  </a:lnTo>
                  <a:lnTo>
                    <a:pt x="5844" y="11663"/>
                  </a:lnTo>
                  <a:cubicBezTo>
                    <a:pt x="5861" y="11631"/>
                    <a:pt x="5879" y="11599"/>
                    <a:pt x="5896" y="11567"/>
                  </a:cubicBezTo>
                  <a:lnTo>
                    <a:pt x="5844" y="11518"/>
                  </a:lnTo>
                  <a:cubicBezTo>
                    <a:pt x="5827" y="11455"/>
                    <a:pt x="5809" y="11393"/>
                    <a:pt x="5792" y="11331"/>
                  </a:cubicBezTo>
                  <a:cubicBezTo>
                    <a:pt x="5809" y="11300"/>
                    <a:pt x="5827" y="11271"/>
                    <a:pt x="5844" y="11240"/>
                  </a:cubicBezTo>
                  <a:lnTo>
                    <a:pt x="5844" y="11144"/>
                  </a:lnTo>
                  <a:cubicBezTo>
                    <a:pt x="5861" y="11112"/>
                    <a:pt x="5879" y="11079"/>
                    <a:pt x="5896" y="11047"/>
                  </a:cubicBezTo>
                  <a:lnTo>
                    <a:pt x="5740" y="10956"/>
                  </a:lnTo>
                  <a:cubicBezTo>
                    <a:pt x="5725" y="10924"/>
                    <a:pt x="5710" y="10891"/>
                    <a:pt x="5695" y="10859"/>
                  </a:cubicBezTo>
                  <a:lnTo>
                    <a:pt x="5695" y="10818"/>
                  </a:lnTo>
                  <a:lnTo>
                    <a:pt x="5643" y="10818"/>
                  </a:lnTo>
                  <a:lnTo>
                    <a:pt x="5643" y="10769"/>
                  </a:lnTo>
                  <a:lnTo>
                    <a:pt x="5643" y="10721"/>
                  </a:lnTo>
                  <a:lnTo>
                    <a:pt x="5643" y="10631"/>
                  </a:lnTo>
                  <a:lnTo>
                    <a:pt x="5488" y="10631"/>
                  </a:lnTo>
                  <a:cubicBezTo>
                    <a:pt x="5473" y="10615"/>
                    <a:pt x="5458" y="10598"/>
                    <a:pt x="5443" y="10582"/>
                  </a:cubicBezTo>
                  <a:cubicBezTo>
                    <a:pt x="5426" y="10599"/>
                    <a:pt x="5408" y="10615"/>
                    <a:pt x="5391" y="10631"/>
                  </a:cubicBezTo>
                  <a:cubicBezTo>
                    <a:pt x="5374" y="10615"/>
                    <a:pt x="5356" y="10599"/>
                    <a:pt x="5339" y="10582"/>
                  </a:cubicBezTo>
                  <a:cubicBezTo>
                    <a:pt x="5322" y="10599"/>
                    <a:pt x="5304" y="10615"/>
                    <a:pt x="5287" y="10631"/>
                  </a:cubicBezTo>
                  <a:lnTo>
                    <a:pt x="5287" y="10673"/>
                  </a:lnTo>
                  <a:lnTo>
                    <a:pt x="5139" y="10721"/>
                  </a:lnTo>
                  <a:cubicBezTo>
                    <a:pt x="5122" y="10705"/>
                    <a:pt x="5104" y="10689"/>
                    <a:pt x="5087" y="10673"/>
                  </a:cubicBezTo>
                  <a:lnTo>
                    <a:pt x="4991" y="10721"/>
                  </a:lnTo>
                  <a:lnTo>
                    <a:pt x="4738" y="10769"/>
                  </a:lnTo>
                  <a:lnTo>
                    <a:pt x="4687" y="10769"/>
                  </a:lnTo>
                  <a:lnTo>
                    <a:pt x="4486" y="10769"/>
                  </a:lnTo>
                  <a:lnTo>
                    <a:pt x="4434" y="10769"/>
                  </a:lnTo>
                  <a:lnTo>
                    <a:pt x="4382" y="10769"/>
                  </a:lnTo>
                  <a:cubicBezTo>
                    <a:pt x="4367" y="10736"/>
                    <a:pt x="4353" y="10705"/>
                    <a:pt x="4338" y="10673"/>
                  </a:cubicBezTo>
                  <a:cubicBezTo>
                    <a:pt x="4321" y="10642"/>
                    <a:pt x="4303" y="10613"/>
                    <a:pt x="4286" y="10582"/>
                  </a:cubicBezTo>
                  <a:cubicBezTo>
                    <a:pt x="4219" y="10488"/>
                    <a:pt x="4153" y="10393"/>
                    <a:pt x="4086" y="10298"/>
                  </a:cubicBezTo>
                  <a:cubicBezTo>
                    <a:pt x="4069" y="10282"/>
                    <a:pt x="4051" y="10266"/>
                    <a:pt x="4034" y="10250"/>
                  </a:cubicBezTo>
                  <a:cubicBezTo>
                    <a:pt x="4017" y="10219"/>
                    <a:pt x="3999" y="10190"/>
                    <a:pt x="3982" y="10160"/>
                  </a:cubicBezTo>
                  <a:lnTo>
                    <a:pt x="3833" y="10014"/>
                  </a:lnTo>
                  <a:cubicBezTo>
                    <a:pt x="3816" y="9999"/>
                    <a:pt x="3798" y="9986"/>
                    <a:pt x="3781" y="9972"/>
                  </a:cubicBezTo>
                  <a:cubicBezTo>
                    <a:pt x="3749" y="9956"/>
                    <a:pt x="3717" y="9941"/>
                    <a:pt x="3685" y="9924"/>
                  </a:cubicBezTo>
                  <a:cubicBezTo>
                    <a:pt x="3668" y="9908"/>
                    <a:pt x="3650" y="9892"/>
                    <a:pt x="3633" y="9876"/>
                  </a:cubicBezTo>
                  <a:lnTo>
                    <a:pt x="3581" y="9876"/>
                  </a:lnTo>
                  <a:lnTo>
                    <a:pt x="3581" y="9827"/>
                  </a:lnTo>
                  <a:lnTo>
                    <a:pt x="3581" y="9688"/>
                  </a:lnTo>
                  <a:lnTo>
                    <a:pt x="3581" y="9639"/>
                  </a:lnTo>
                  <a:cubicBezTo>
                    <a:pt x="3598" y="9609"/>
                    <a:pt x="3616" y="9580"/>
                    <a:pt x="3633" y="9549"/>
                  </a:cubicBezTo>
                  <a:lnTo>
                    <a:pt x="3633" y="9404"/>
                  </a:lnTo>
                  <a:lnTo>
                    <a:pt x="3730" y="9314"/>
                  </a:lnTo>
                  <a:cubicBezTo>
                    <a:pt x="3747" y="9267"/>
                    <a:pt x="3764" y="9222"/>
                    <a:pt x="3781" y="9175"/>
                  </a:cubicBezTo>
                  <a:cubicBezTo>
                    <a:pt x="3798" y="9126"/>
                    <a:pt x="3816" y="9079"/>
                    <a:pt x="3833" y="9030"/>
                  </a:cubicBezTo>
                  <a:lnTo>
                    <a:pt x="3930" y="8940"/>
                  </a:lnTo>
                  <a:cubicBezTo>
                    <a:pt x="3965" y="8908"/>
                    <a:pt x="3999" y="8875"/>
                    <a:pt x="4034" y="8843"/>
                  </a:cubicBezTo>
                  <a:lnTo>
                    <a:pt x="4034" y="8794"/>
                  </a:lnTo>
                  <a:lnTo>
                    <a:pt x="4034" y="8705"/>
                  </a:lnTo>
                  <a:cubicBezTo>
                    <a:pt x="4051" y="8688"/>
                    <a:pt x="4069" y="8672"/>
                    <a:pt x="4086" y="8656"/>
                  </a:cubicBezTo>
                  <a:cubicBezTo>
                    <a:pt x="4103" y="8624"/>
                    <a:pt x="4121" y="8591"/>
                    <a:pt x="4138" y="8559"/>
                  </a:cubicBezTo>
                  <a:lnTo>
                    <a:pt x="4138" y="8371"/>
                  </a:lnTo>
                  <a:lnTo>
                    <a:pt x="4138" y="8282"/>
                  </a:lnTo>
                  <a:lnTo>
                    <a:pt x="4138" y="8143"/>
                  </a:lnTo>
                  <a:lnTo>
                    <a:pt x="4138" y="7997"/>
                  </a:lnTo>
                  <a:cubicBezTo>
                    <a:pt x="4153" y="7968"/>
                    <a:pt x="4167" y="7937"/>
                    <a:pt x="4182" y="7908"/>
                  </a:cubicBezTo>
                  <a:cubicBezTo>
                    <a:pt x="4199" y="7875"/>
                    <a:pt x="4217" y="7843"/>
                    <a:pt x="4234" y="7810"/>
                  </a:cubicBezTo>
                  <a:cubicBezTo>
                    <a:pt x="4217" y="7794"/>
                    <a:pt x="4199" y="7778"/>
                    <a:pt x="4182" y="7762"/>
                  </a:cubicBezTo>
                  <a:cubicBezTo>
                    <a:pt x="4167" y="7748"/>
                    <a:pt x="4153" y="7734"/>
                    <a:pt x="4138" y="7720"/>
                  </a:cubicBezTo>
                  <a:lnTo>
                    <a:pt x="4034" y="7720"/>
                  </a:lnTo>
                  <a:cubicBezTo>
                    <a:pt x="4017" y="7734"/>
                    <a:pt x="3999" y="7748"/>
                    <a:pt x="3982" y="7762"/>
                  </a:cubicBezTo>
                  <a:cubicBezTo>
                    <a:pt x="3965" y="7748"/>
                    <a:pt x="3947" y="7734"/>
                    <a:pt x="3930" y="7720"/>
                  </a:cubicBezTo>
                  <a:lnTo>
                    <a:pt x="3930" y="7671"/>
                  </a:lnTo>
                  <a:lnTo>
                    <a:pt x="3930" y="7623"/>
                  </a:lnTo>
                  <a:lnTo>
                    <a:pt x="3885" y="7671"/>
                  </a:lnTo>
                  <a:lnTo>
                    <a:pt x="3885" y="7720"/>
                  </a:lnTo>
                  <a:lnTo>
                    <a:pt x="3833" y="7720"/>
                  </a:lnTo>
                  <a:lnTo>
                    <a:pt x="3781" y="7720"/>
                  </a:lnTo>
                  <a:cubicBezTo>
                    <a:pt x="3764" y="7704"/>
                    <a:pt x="3747" y="7687"/>
                    <a:pt x="3730" y="7671"/>
                  </a:cubicBezTo>
                  <a:lnTo>
                    <a:pt x="3685" y="7671"/>
                  </a:lnTo>
                  <a:lnTo>
                    <a:pt x="3685" y="7623"/>
                  </a:lnTo>
                  <a:cubicBezTo>
                    <a:pt x="3668" y="7639"/>
                    <a:pt x="3650" y="7655"/>
                    <a:pt x="3633" y="7671"/>
                  </a:cubicBezTo>
                  <a:lnTo>
                    <a:pt x="3633" y="7623"/>
                  </a:lnTo>
                  <a:lnTo>
                    <a:pt x="3581" y="7623"/>
                  </a:lnTo>
                  <a:lnTo>
                    <a:pt x="3529" y="7623"/>
                  </a:lnTo>
                  <a:cubicBezTo>
                    <a:pt x="3514" y="7607"/>
                    <a:pt x="3500" y="7590"/>
                    <a:pt x="3485" y="7574"/>
                  </a:cubicBezTo>
                  <a:lnTo>
                    <a:pt x="3433" y="7623"/>
                  </a:lnTo>
                  <a:lnTo>
                    <a:pt x="3381" y="7574"/>
                  </a:lnTo>
                  <a:lnTo>
                    <a:pt x="3381" y="7623"/>
                  </a:lnTo>
                  <a:lnTo>
                    <a:pt x="3329" y="7623"/>
                  </a:lnTo>
                  <a:lnTo>
                    <a:pt x="3329" y="7574"/>
                  </a:lnTo>
                  <a:cubicBezTo>
                    <a:pt x="3297" y="7558"/>
                    <a:pt x="3264" y="7543"/>
                    <a:pt x="3232" y="7527"/>
                  </a:cubicBezTo>
                  <a:lnTo>
                    <a:pt x="3181" y="7527"/>
                  </a:lnTo>
                  <a:lnTo>
                    <a:pt x="3129" y="7527"/>
                  </a:lnTo>
                  <a:lnTo>
                    <a:pt x="3077" y="7527"/>
                  </a:lnTo>
                  <a:cubicBezTo>
                    <a:pt x="3094" y="7543"/>
                    <a:pt x="3112" y="7558"/>
                    <a:pt x="3129" y="7574"/>
                  </a:cubicBezTo>
                  <a:lnTo>
                    <a:pt x="3077" y="7574"/>
                  </a:lnTo>
                  <a:cubicBezTo>
                    <a:pt x="3062" y="7558"/>
                    <a:pt x="3047" y="7543"/>
                    <a:pt x="3032" y="7527"/>
                  </a:cubicBezTo>
                  <a:lnTo>
                    <a:pt x="2980" y="7527"/>
                  </a:lnTo>
                  <a:lnTo>
                    <a:pt x="2928" y="7527"/>
                  </a:lnTo>
                  <a:lnTo>
                    <a:pt x="2928" y="7485"/>
                  </a:lnTo>
                  <a:lnTo>
                    <a:pt x="2876" y="7436"/>
                  </a:lnTo>
                  <a:lnTo>
                    <a:pt x="2824" y="7436"/>
                  </a:lnTo>
                  <a:lnTo>
                    <a:pt x="2780" y="7436"/>
                  </a:lnTo>
                  <a:lnTo>
                    <a:pt x="2780" y="7388"/>
                  </a:lnTo>
                  <a:lnTo>
                    <a:pt x="2780" y="7339"/>
                  </a:lnTo>
                  <a:lnTo>
                    <a:pt x="2728" y="7339"/>
                  </a:lnTo>
                  <a:cubicBezTo>
                    <a:pt x="2693" y="7355"/>
                    <a:pt x="2659" y="7372"/>
                    <a:pt x="2624" y="7388"/>
                  </a:cubicBezTo>
                  <a:lnTo>
                    <a:pt x="2624" y="7339"/>
                  </a:lnTo>
                  <a:lnTo>
                    <a:pt x="2580" y="7339"/>
                  </a:lnTo>
                  <a:lnTo>
                    <a:pt x="2624" y="7339"/>
                  </a:lnTo>
                  <a:cubicBezTo>
                    <a:pt x="2641" y="7325"/>
                    <a:pt x="2659" y="7312"/>
                    <a:pt x="2676" y="7297"/>
                  </a:cubicBezTo>
                  <a:lnTo>
                    <a:pt x="2676" y="7249"/>
                  </a:lnTo>
                  <a:cubicBezTo>
                    <a:pt x="2659" y="7265"/>
                    <a:pt x="2641" y="7281"/>
                    <a:pt x="2624" y="7297"/>
                  </a:cubicBezTo>
                  <a:lnTo>
                    <a:pt x="2580" y="7297"/>
                  </a:lnTo>
                  <a:lnTo>
                    <a:pt x="2580" y="7249"/>
                  </a:lnTo>
                  <a:lnTo>
                    <a:pt x="2528" y="7249"/>
                  </a:lnTo>
                  <a:lnTo>
                    <a:pt x="2476" y="7249"/>
                  </a:lnTo>
                  <a:cubicBezTo>
                    <a:pt x="2493" y="7265"/>
                    <a:pt x="2511" y="7281"/>
                    <a:pt x="2528" y="7297"/>
                  </a:cubicBezTo>
                  <a:lnTo>
                    <a:pt x="2528" y="7339"/>
                  </a:lnTo>
                  <a:lnTo>
                    <a:pt x="2528" y="7388"/>
                  </a:lnTo>
                  <a:lnTo>
                    <a:pt x="2476" y="7388"/>
                  </a:lnTo>
                  <a:cubicBezTo>
                    <a:pt x="2459" y="7371"/>
                    <a:pt x="2441" y="7355"/>
                    <a:pt x="2424" y="7339"/>
                  </a:cubicBezTo>
                  <a:cubicBezTo>
                    <a:pt x="2441" y="7325"/>
                    <a:pt x="2459" y="7312"/>
                    <a:pt x="2476" y="7297"/>
                  </a:cubicBezTo>
                  <a:cubicBezTo>
                    <a:pt x="2459" y="7281"/>
                    <a:pt x="2441" y="7265"/>
                    <a:pt x="2424" y="7249"/>
                  </a:cubicBezTo>
                  <a:lnTo>
                    <a:pt x="2424" y="7297"/>
                  </a:lnTo>
                  <a:cubicBezTo>
                    <a:pt x="2407" y="7312"/>
                    <a:pt x="2389" y="7325"/>
                    <a:pt x="2372" y="7339"/>
                  </a:cubicBezTo>
                  <a:lnTo>
                    <a:pt x="2372" y="7388"/>
                  </a:lnTo>
                  <a:lnTo>
                    <a:pt x="2276" y="7388"/>
                  </a:lnTo>
                  <a:cubicBezTo>
                    <a:pt x="2293" y="7372"/>
                    <a:pt x="2310" y="7355"/>
                    <a:pt x="2327" y="7339"/>
                  </a:cubicBezTo>
                  <a:lnTo>
                    <a:pt x="2327" y="7297"/>
                  </a:lnTo>
                  <a:lnTo>
                    <a:pt x="2327" y="7249"/>
                  </a:lnTo>
                  <a:lnTo>
                    <a:pt x="2276" y="7249"/>
                  </a:lnTo>
                  <a:lnTo>
                    <a:pt x="2224" y="7249"/>
                  </a:lnTo>
                  <a:lnTo>
                    <a:pt x="2224" y="7200"/>
                  </a:lnTo>
                  <a:lnTo>
                    <a:pt x="2276" y="7200"/>
                  </a:lnTo>
                  <a:lnTo>
                    <a:pt x="2327" y="7200"/>
                  </a:lnTo>
                  <a:lnTo>
                    <a:pt x="2276" y="7200"/>
                  </a:lnTo>
                  <a:lnTo>
                    <a:pt x="2276" y="7151"/>
                  </a:lnTo>
                  <a:lnTo>
                    <a:pt x="2327" y="7151"/>
                  </a:lnTo>
                  <a:lnTo>
                    <a:pt x="2276" y="7151"/>
                  </a:lnTo>
                  <a:cubicBezTo>
                    <a:pt x="2293" y="7135"/>
                    <a:pt x="2310" y="7120"/>
                    <a:pt x="2327" y="7104"/>
                  </a:cubicBezTo>
                  <a:lnTo>
                    <a:pt x="2276" y="7062"/>
                  </a:lnTo>
                  <a:cubicBezTo>
                    <a:pt x="2259" y="7076"/>
                    <a:pt x="2241" y="7090"/>
                    <a:pt x="2224" y="7104"/>
                  </a:cubicBezTo>
                  <a:lnTo>
                    <a:pt x="2224" y="7151"/>
                  </a:lnTo>
                  <a:lnTo>
                    <a:pt x="2172" y="7151"/>
                  </a:lnTo>
                  <a:lnTo>
                    <a:pt x="2127" y="7151"/>
                  </a:lnTo>
                  <a:cubicBezTo>
                    <a:pt x="2142" y="7135"/>
                    <a:pt x="2157" y="7120"/>
                    <a:pt x="2172" y="7104"/>
                  </a:cubicBezTo>
                  <a:cubicBezTo>
                    <a:pt x="2189" y="7090"/>
                    <a:pt x="2207" y="7076"/>
                    <a:pt x="2224" y="7062"/>
                  </a:cubicBezTo>
                  <a:cubicBezTo>
                    <a:pt x="2207" y="7046"/>
                    <a:pt x="2189" y="7030"/>
                    <a:pt x="2172" y="7013"/>
                  </a:cubicBezTo>
                  <a:cubicBezTo>
                    <a:pt x="2157" y="7029"/>
                    <a:pt x="2142" y="7046"/>
                    <a:pt x="2127" y="7062"/>
                  </a:cubicBezTo>
                  <a:lnTo>
                    <a:pt x="2075" y="7062"/>
                  </a:lnTo>
                  <a:lnTo>
                    <a:pt x="2075" y="7013"/>
                  </a:lnTo>
                  <a:lnTo>
                    <a:pt x="2075" y="6965"/>
                  </a:lnTo>
                  <a:lnTo>
                    <a:pt x="2127" y="6916"/>
                  </a:lnTo>
                  <a:lnTo>
                    <a:pt x="2075" y="6916"/>
                  </a:lnTo>
                  <a:lnTo>
                    <a:pt x="2023" y="6965"/>
                  </a:lnTo>
                  <a:lnTo>
                    <a:pt x="1971" y="6965"/>
                  </a:lnTo>
                  <a:lnTo>
                    <a:pt x="1971" y="6875"/>
                  </a:lnTo>
                  <a:lnTo>
                    <a:pt x="2023" y="6875"/>
                  </a:lnTo>
                  <a:lnTo>
                    <a:pt x="1971" y="6875"/>
                  </a:lnTo>
                  <a:cubicBezTo>
                    <a:pt x="1956" y="6858"/>
                    <a:pt x="1942" y="6842"/>
                    <a:pt x="1927" y="6826"/>
                  </a:cubicBezTo>
                  <a:lnTo>
                    <a:pt x="1927" y="6875"/>
                  </a:lnTo>
                  <a:cubicBezTo>
                    <a:pt x="1910" y="6858"/>
                    <a:pt x="1892" y="6842"/>
                    <a:pt x="1875" y="6826"/>
                  </a:cubicBezTo>
                  <a:lnTo>
                    <a:pt x="1875" y="6777"/>
                  </a:lnTo>
                  <a:lnTo>
                    <a:pt x="1823" y="6777"/>
                  </a:lnTo>
                  <a:cubicBezTo>
                    <a:pt x="1840" y="6761"/>
                    <a:pt x="1858" y="6746"/>
                    <a:pt x="1875" y="6730"/>
                  </a:cubicBezTo>
                  <a:cubicBezTo>
                    <a:pt x="1858" y="6715"/>
                    <a:pt x="1840" y="6702"/>
                    <a:pt x="1823" y="6688"/>
                  </a:cubicBezTo>
                  <a:lnTo>
                    <a:pt x="1823" y="6639"/>
                  </a:lnTo>
                  <a:lnTo>
                    <a:pt x="1875" y="6639"/>
                  </a:lnTo>
                  <a:cubicBezTo>
                    <a:pt x="1892" y="6607"/>
                    <a:pt x="1910" y="6574"/>
                    <a:pt x="1927" y="6542"/>
                  </a:cubicBezTo>
                  <a:lnTo>
                    <a:pt x="1927" y="6493"/>
                  </a:lnTo>
                  <a:lnTo>
                    <a:pt x="1971" y="6452"/>
                  </a:lnTo>
                  <a:lnTo>
                    <a:pt x="1927" y="6452"/>
                  </a:lnTo>
                  <a:cubicBezTo>
                    <a:pt x="1942" y="6436"/>
                    <a:pt x="1956" y="6419"/>
                    <a:pt x="1971" y="6403"/>
                  </a:cubicBezTo>
                  <a:lnTo>
                    <a:pt x="1927" y="6403"/>
                  </a:lnTo>
                  <a:lnTo>
                    <a:pt x="1927" y="6354"/>
                  </a:lnTo>
                  <a:lnTo>
                    <a:pt x="1971" y="6354"/>
                  </a:lnTo>
                  <a:lnTo>
                    <a:pt x="1971" y="6307"/>
                  </a:lnTo>
                  <a:cubicBezTo>
                    <a:pt x="1956" y="6293"/>
                    <a:pt x="1942" y="6279"/>
                    <a:pt x="1927" y="6265"/>
                  </a:cubicBezTo>
                  <a:lnTo>
                    <a:pt x="1927" y="6217"/>
                  </a:lnTo>
                  <a:cubicBezTo>
                    <a:pt x="1942" y="6200"/>
                    <a:pt x="1956" y="6184"/>
                    <a:pt x="1971" y="6168"/>
                  </a:cubicBezTo>
                  <a:cubicBezTo>
                    <a:pt x="1956" y="6152"/>
                    <a:pt x="1942" y="6135"/>
                    <a:pt x="1927" y="6119"/>
                  </a:cubicBezTo>
                  <a:lnTo>
                    <a:pt x="1971" y="6119"/>
                  </a:lnTo>
                  <a:cubicBezTo>
                    <a:pt x="1956" y="6103"/>
                    <a:pt x="1942" y="6087"/>
                    <a:pt x="1927" y="6071"/>
                  </a:cubicBezTo>
                  <a:cubicBezTo>
                    <a:pt x="1942" y="6057"/>
                    <a:pt x="1956" y="6043"/>
                    <a:pt x="1971" y="6029"/>
                  </a:cubicBezTo>
                  <a:cubicBezTo>
                    <a:pt x="1956" y="6013"/>
                    <a:pt x="1942" y="5997"/>
                    <a:pt x="1927" y="5980"/>
                  </a:cubicBezTo>
                  <a:cubicBezTo>
                    <a:pt x="1942" y="5964"/>
                    <a:pt x="1956" y="5948"/>
                    <a:pt x="1971" y="5932"/>
                  </a:cubicBezTo>
                  <a:lnTo>
                    <a:pt x="1927" y="5932"/>
                  </a:lnTo>
                  <a:lnTo>
                    <a:pt x="1875" y="5932"/>
                  </a:lnTo>
                  <a:lnTo>
                    <a:pt x="1823" y="5932"/>
                  </a:lnTo>
                  <a:cubicBezTo>
                    <a:pt x="1840" y="5915"/>
                    <a:pt x="1858" y="5900"/>
                    <a:pt x="1875" y="5884"/>
                  </a:cubicBezTo>
                  <a:lnTo>
                    <a:pt x="1971" y="5884"/>
                  </a:lnTo>
                  <a:lnTo>
                    <a:pt x="1971" y="5842"/>
                  </a:lnTo>
                  <a:cubicBezTo>
                    <a:pt x="1956" y="5826"/>
                    <a:pt x="1942" y="5810"/>
                    <a:pt x="1927" y="5794"/>
                  </a:cubicBezTo>
                  <a:lnTo>
                    <a:pt x="2075" y="5745"/>
                  </a:lnTo>
                  <a:lnTo>
                    <a:pt x="2127" y="5745"/>
                  </a:lnTo>
                  <a:lnTo>
                    <a:pt x="2172" y="5745"/>
                  </a:lnTo>
                  <a:cubicBezTo>
                    <a:pt x="2189" y="5729"/>
                    <a:pt x="2207" y="5713"/>
                    <a:pt x="2224" y="5696"/>
                  </a:cubicBezTo>
                  <a:cubicBezTo>
                    <a:pt x="2241" y="5666"/>
                    <a:pt x="2259" y="5637"/>
                    <a:pt x="2276" y="5606"/>
                  </a:cubicBezTo>
                  <a:cubicBezTo>
                    <a:pt x="2293" y="5544"/>
                    <a:pt x="2310" y="5481"/>
                    <a:pt x="2327" y="5420"/>
                  </a:cubicBezTo>
                  <a:cubicBezTo>
                    <a:pt x="2342" y="5371"/>
                    <a:pt x="2357" y="5323"/>
                    <a:pt x="2372" y="5274"/>
                  </a:cubicBezTo>
                  <a:cubicBezTo>
                    <a:pt x="2407" y="5212"/>
                    <a:pt x="2441" y="5149"/>
                    <a:pt x="2476" y="5087"/>
                  </a:cubicBezTo>
                  <a:lnTo>
                    <a:pt x="2580" y="4997"/>
                  </a:lnTo>
                  <a:lnTo>
                    <a:pt x="2824" y="4809"/>
                  </a:lnTo>
                  <a:lnTo>
                    <a:pt x="2980" y="4851"/>
                  </a:lnTo>
                  <a:lnTo>
                    <a:pt x="3077" y="4900"/>
                  </a:lnTo>
                  <a:lnTo>
                    <a:pt x="3181" y="4948"/>
                  </a:lnTo>
                  <a:lnTo>
                    <a:pt x="3329" y="4900"/>
                  </a:lnTo>
                  <a:cubicBezTo>
                    <a:pt x="3346" y="4883"/>
                    <a:pt x="3364" y="4867"/>
                    <a:pt x="3381" y="4851"/>
                  </a:cubicBezTo>
                  <a:cubicBezTo>
                    <a:pt x="3430" y="4804"/>
                    <a:pt x="3480" y="4759"/>
                    <a:pt x="3529" y="4712"/>
                  </a:cubicBezTo>
                  <a:lnTo>
                    <a:pt x="3433" y="4574"/>
                  </a:lnTo>
                  <a:lnTo>
                    <a:pt x="3433" y="4428"/>
                  </a:lnTo>
                  <a:lnTo>
                    <a:pt x="3433" y="4386"/>
                  </a:lnTo>
                  <a:cubicBezTo>
                    <a:pt x="3450" y="4338"/>
                    <a:pt x="3468" y="4290"/>
                    <a:pt x="3485" y="4242"/>
                  </a:cubicBezTo>
                  <a:cubicBezTo>
                    <a:pt x="3517" y="4195"/>
                    <a:pt x="3549" y="4149"/>
                    <a:pt x="3581" y="4103"/>
                  </a:cubicBezTo>
                  <a:cubicBezTo>
                    <a:pt x="3616" y="4087"/>
                    <a:pt x="3650" y="4070"/>
                    <a:pt x="3685" y="4054"/>
                  </a:cubicBezTo>
                  <a:cubicBezTo>
                    <a:pt x="3700" y="3992"/>
                    <a:pt x="3715" y="3929"/>
                    <a:pt x="3730" y="3867"/>
                  </a:cubicBezTo>
                  <a:lnTo>
                    <a:pt x="3781" y="3819"/>
                  </a:lnTo>
                  <a:lnTo>
                    <a:pt x="3781" y="3777"/>
                  </a:lnTo>
                  <a:cubicBezTo>
                    <a:pt x="3790" y="3746"/>
                    <a:pt x="3824" y="3664"/>
                    <a:pt x="3833" y="3631"/>
                  </a:cubicBezTo>
                  <a:cubicBezTo>
                    <a:pt x="3842" y="3599"/>
                    <a:pt x="3833" y="3599"/>
                    <a:pt x="3833" y="3582"/>
                  </a:cubicBezTo>
                  <a:cubicBezTo>
                    <a:pt x="3850" y="3537"/>
                    <a:pt x="3868" y="3490"/>
                    <a:pt x="3885" y="3445"/>
                  </a:cubicBezTo>
                  <a:lnTo>
                    <a:pt x="0" y="646"/>
                  </a:lnTo>
                  <a:close/>
                </a:path>
              </a:pathLst>
            </a:custGeom>
            <a:solidFill>
              <a:srgbClr val="A6A6A6"/>
            </a:solidFill>
            <a:ln w="0">
              <a:solidFill>
                <a:srgbClr val="7F7F7F"/>
              </a:solidFill>
              <a:prstDash val="solid"/>
              <a:round/>
              <a:headEnd/>
              <a:tailEnd/>
            </a:ln>
          </p:spPr>
          <p:txBody>
            <a:bodyPr lIns="100796" tIns="50398" rIns="100796" bIns="50398"/>
            <a:lstStyle/>
            <a:p>
              <a:endParaRPr lang="es-ES" sz="2004" dirty="0"/>
            </a:p>
          </p:txBody>
        </p:sp>
        <p:sp>
          <p:nvSpPr>
            <p:cNvPr id="40" name="AutoShape 3">
              <a:extLst>
                <a:ext uri="{FF2B5EF4-FFF2-40B4-BE49-F238E27FC236}">
                  <a16:creationId xmlns:a16="http://schemas.microsoft.com/office/drawing/2014/main" id="{12E58955-46DA-B249-7614-3FB3ECDF2EAC}"/>
                </a:ext>
              </a:extLst>
            </p:cNvPr>
            <p:cNvSpPr>
              <a:spLocks noChangeAspect="1" noChangeArrowheads="1"/>
            </p:cNvSpPr>
            <p:nvPr/>
          </p:nvSpPr>
          <p:spPr bwMode="auto">
            <a:xfrm>
              <a:off x="16115456" y="6493190"/>
              <a:ext cx="334509" cy="272094"/>
            </a:xfrm>
            <a:prstGeom prst="rect">
              <a:avLst/>
            </a:prstGeom>
            <a:noFill/>
            <a:ln w="9525">
              <a:noFill/>
              <a:miter lim="800000"/>
              <a:headEnd/>
              <a:tailEnd/>
            </a:ln>
          </p:spPr>
          <p:txBody>
            <a:bodyPr lIns="100796" tIns="50398" rIns="100796" bIns="50398"/>
            <a:lstStyle/>
            <a:p>
              <a:endParaRPr lang="es-ES" sz="2004" dirty="0">
                <a:latin typeface="Calibri" pitchFamily="34" charset="0"/>
              </a:endParaRPr>
            </a:p>
          </p:txBody>
        </p:sp>
        <p:sp>
          <p:nvSpPr>
            <p:cNvPr id="41" name="cantabria">
              <a:extLst>
                <a:ext uri="{FF2B5EF4-FFF2-40B4-BE49-F238E27FC236}">
                  <a16:creationId xmlns:a16="http://schemas.microsoft.com/office/drawing/2014/main" id="{EEF9F632-5FD2-9B1B-1007-6CD0C4E8657F}"/>
                </a:ext>
              </a:extLst>
            </p:cNvPr>
            <p:cNvSpPr>
              <a:spLocks noEditPoints="1"/>
            </p:cNvSpPr>
            <p:nvPr/>
          </p:nvSpPr>
          <p:spPr bwMode="auto">
            <a:xfrm>
              <a:off x="13776637" y="5578729"/>
              <a:ext cx="522326" cy="336612"/>
            </a:xfrm>
            <a:custGeom>
              <a:avLst/>
              <a:gdLst>
                <a:gd name="T0" fmla="*/ 2147483647 w 1421"/>
                <a:gd name="T1" fmla="*/ 2147483647 h 853"/>
                <a:gd name="T2" fmla="*/ 2147483647 w 1421"/>
                <a:gd name="T3" fmla="*/ 2147483647 h 853"/>
                <a:gd name="T4" fmla="*/ 2147483647 w 1421"/>
                <a:gd name="T5" fmla="*/ 2147483647 h 853"/>
                <a:gd name="T6" fmla="*/ 2147483647 w 1421"/>
                <a:gd name="T7" fmla="*/ 2147483647 h 853"/>
                <a:gd name="T8" fmla="*/ 2147483647 w 1421"/>
                <a:gd name="T9" fmla="*/ 2147483647 h 853"/>
                <a:gd name="T10" fmla="*/ 2147483647 w 1421"/>
                <a:gd name="T11" fmla="*/ 2147483647 h 853"/>
                <a:gd name="T12" fmla="*/ 2147483647 w 1421"/>
                <a:gd name="T13" fmla="*/ 2147483647 h 853"/>
                <a:gd name="T14" fmla="*/ 2147483647 w 1421"/>
                <a:gd name="T15" fmla="*/ 2147483647 h 853"/>
                <a:gd name="T16" fmla="*/ 2147483647 w 1421"/>
                <a:gd name="T17" fmla="*/ 2147483647 h 853"/>
                <a:gd name="T18" fmla="*/ 2147483647 w 1421"/>
                <a:gd name="T19" fmla="*/ 2059017941 h 853"/>
                <a:gd name="T20" fmla="*/ 2147483647 w 1421"/>
                <a:gd name="T21" fmla="*/ 2147483647 h 853"/>
                <a:gd name="T22" fmla="*/ 2147483647 w 1421"/>
                <a:gd name="T23" fmla="*/ 2147483647 h 853"/>
                <a:gd name="T24" fmla="*/ 2147483647 w 1421"/>
                <a:gd name="T25" fmla="*/ 2147483647 h 853"/>
                <a:gd name="T26" fmla="*/ 2147483647 w 1421"/>
                <a:gd name="T27" fmla="*/ 2147483647 h 853"/>
                <a:gd name="T28" fmla="*/ 2147483647 w 1421"/>
                <a:gd name="T29" fmla="*/ 2147483647 h 853"/>
                <a:gd name="T30" fmla="*/ 2147483647 w 1421"/>
                <a:gd name="T31" fmla="*/ 2147483647 h 853"/>
                <a:gd name="T32" fmla="*/ 2147483647 w 1421"/>
                <a:gd name="T33" fmla="*/ 1211196609 h 853"/>
                <a:gd name="T34" fmla="*/ 2147483647 w 1421"/>
                <a:gd name="T35" fmla="*/ 423990462 h 853"/>
                <a:gd name="T36" fmla="*/ 2147483647 w 1421"/>
                <a:gd name="T37" fmla="*/ 1211196609 h 853"/>
                <a:gd name="T38" fmla="*/ 2147483647 w 1421"/>
                <a:gd name="T39" fmla="*/ 2147483647 h 853"/>
                <a:gd name="T40" fmla="*/ 2147483647 w 1421"/>
                <a:gd name="T41" fmla="*/ 2147483647 h 853"/>
                <a:gd name="T42" fmla="*/ 2147483647 w 1421"/>
                <a:gd name="T43" fmla="*/ 2147483647 h 853"/>
                <a:gd name="T44" fmla="*/ 2147483647 w 1421"/>
                <a:gd name="T45" fmla="*/ 2147483647 h 853"/>
                <a:gd name="T46" fmla="*/ 2147483647 w 1421"/>
                <a:gd name="T47" fmla="*/ 2147483647 h 853"/>
                <a:gd name="T48" fmla="*/ 2147483647 w 1421"/>
                <a:gd name="T49" fmla="*/ 2147483647 h 853"/>
                <a:gd name="T50" fmla="*/ 2147483647 w 1421"/>
                <a:gd name="T51" fmla="*/ 2147483647 h 853"/>
                <a:gd name="T52" fmla="*/ 2147483647 w 1421"/>
                <a:gd name="T53" fmla="*/ 2147483647 h 853"/>
                <a:gd name="T54" fmla="*/ 2147483647 w 1421"/>
                <a:gd name="T55" fmla="*/ 2147483647 h 853"/>
                <a:gd name="T56" fmla="*/ 2147483647 w 1421"/>
                <a:gd name="T57" fmla="*/ 2147483647 h 853"/>
                <a:gd name="T58" fmla="*/ 2147483647 w 1421"/>
                <a:gd name="T59" fmla="*/ 2147483647 h 853"/>
                <a:gd name="T60" fmla="*/ 2147483647 w 1421"/>
                <a:gd name="T61" fmla="*/ 2147483647 h 853"/>
                <a:gd name="T62" fmla="*/ 2147483647 w 1421"/>
                <a:gd name="T63" fmla="*/ 2147483647 h 853"/>
                <a:gd name="T64" fmla="*/ 2147483647 w 1421"/>
                <a:gd name="T65" fmla="*/ 2147483647 h 853"/>
                <a:gd name="T66" fmla="*/ 2147483647 w 1421"/>
                <a:gd name="T67" fmla="*/ 2147483647 h 853"/>
                <a:gd name="T68" fmla="*/ 2147483647 w 1421"/>
                <a:gd name="T69" fmla="*/ 2147483647 h 853"/>
                <a:gd name="T70" fmla="*/ 2147483647 w 1421"/>
                <a:gd name="T71" fmla="*/ 2147483647 h 853"/>
                <a:gd name="T72" fmla="*/ 2147483647 w 1421"/>
                <a:gd name="T73" fmla="*/ 2147483647 h 853"/>
                <a:gd name="T74" fmla="*/ 2147483647 w 1421"/>
                <a:gd name="T75" fmla="*/ 2147483647 h 853"/>
                <a:gd name="T76" fmla="*/ 2147483647 w 1421"/>
                <a:gd name="T77" fmla="*/ 2147483647 h 853"/>
                <a:gd name="T78" fmla="*/ 2147483647 w 1421"/>
                <a:gd name="T79" fmla="*/ 2147483647 h 853"/>
                <a:gd name="T80" fmla="*/ 2147483647 w 1421"/>
                <a:gd name="T81" fmla="*/ 2147483647 h 853"/>
                <a:gd name="T82" fmla="*/ 2147483647 w 1421"/>
                <a:gd name="T83" fmla="*/ 2147483647 h 853"/>
                <a:gd name="T84" fmla="*/ 2147483647 w 1421"/>
                <a:gd name="T85" fmla="*/ 2147483647 h 853"/>
                <a:gd name="T86" fmla="*/ 2147483647 w 1421"/>
                <a:gd name="T87" fmla="*/ 2147483647 h 853"/>
                <a:gd name="T88" fmla="*/ 2147483647 w 1421"/>
                <a:gd name="T89" fmla="*/ 2147483647 h 853"/>
                <a:gd name="T90" fmla="*/ 2147483647 w 1421"/>
                <a:gd name="T91" fmla="*/ 2147483647 h 853"/>
                <a:gd name="T92" fmla="*/ 2147483647 w 1421"/>
                <a:gd name="T93" fmla="*/ 2147483647 h 853"/>
                <a:gd name="T94" fmla="*/ 2147483647 w 1421"/>
                <a:gd name="T95" fmla="*/ 2147483647 h 853"/>
                <a:gd name="T96" fmla="*/ 2147483647 w 1421"/>
                <a:gd name="T97" fmla="*/ 2147483647 h 853"/>
                <a:gd name="T98" fmla="*/ 2147483647 w 1421"/>
                <a:gd name="T99" fmla="*/ 2147483647 h 853"/>
                <a:gd name="T100" fmla="*/ 2147483647 w 1421"/>
                <a:gd name="T101" fmla="*/ 2147483647 h 853"/>
                <a:gd name="T102" fmla="*/ 2147483647 w 1421"/>
                <a:gd name="T103" fmla="*/ 2147483647 h 853"/>
                <a:gd name="T104" fmla="*/ 2147483647 w 1421"/>
                <a:gd name="T105" fmla="*/ 2147483647 h 853"/>
                <a:gd name="T106" fmla="*/ 2147483647 w 1421"/>
                <a:gd name="T107" fmla="*/ 2147483647 h 853"/>
                <a:gd name="T108" fmla="*/ 419343855 w 1421"/>
                <a:gd name="T109" fmla="*/ 2147483647 h 853"/>
                <a:gd name="T110" fmla="*/ 1197874374 w 1421"/>
                <a:gd name="T111" fmla="*/ 2147483647 h 853"/>
                <a:gd name="T112" fmla="*/ 2147483647 w 1421"/>
                <a:gd name="T113" fmla="*/ 2147483647 h 853"/>
                <a:gd name="T114" fmla="*/ 2147483647 w 1421"/>
                <a:gd name="T115" fmla="*/ 2147483647 h 853"/>
                <a:gd name="T116" fmla="*/ 2147483647 w 1421"/>
                <a:gd name="T117" fmla="*/ 2147483647 h 853"/>
                <a:gd name="T118" fmla="*/ 2147483647 w 1421"/>
                <a:gd name="T119" fmla="*/ 2147483647 h 853"/>
                <a:gd name="T120" fmla="*/ 2147483647 w 1421"/>
                <a:gd name="T121" fmla="*/ 2147483647 h 853"/>
                <a:gd name="T122" fmla="*/ 2147483647 w 1421"/>
                <a:gd name="T123" fmla="*/ 2147483647 h 853"/>
                <a:gd name="T124" fmla="*/ 2147483647 w 1421"/>
                <a:gd name="T125" fmla="*/ 2147483647 h 85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21"/>
                <a:gd name="T190" fmla="*/ 0 h 853"/>
                <a:gd name="T191" fmla="*/ 1421 w 1421"/>
                <a:gd name="T192" fmla="*/ 853 h 85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21" h="853">
                  <a:moveTo>
                    <a:pt x="291" y="129"/>
                  </a:moveTo>
                  <a:lnTo>
                    <a:pt x="304" y="122"/>
                  </a:lnTo>
                  <a:lnTo>
                    <a:pt x="311" y="122"/>
                  </a:lnTo>
                  <a:lnTo>
                    <a:pt x="311" y="129"/>
                  </a:lnTo>
                  <a:lnTo>
                    <a:pt x="311" y="122"/>
                  </a:lnTo>
                  <a:lnTo>
                    <a:pt x="318" y="122"/>
                  </a:lnTo>
                  <a:lnTo>
                    <a:pt x="318" y="129"/>
                  </a:lnTo>
                  <a:lnTo>
                    <a:pt x="318" y="122"/>
                  </a:lnTo>
                  <a:lnTo>
                    <a:pt x="325" y="122"/>
                  </a:lnTo>
                  <a:lnTo>
                    <a:pt x="325" y="129"/>
                  </a:lnTo>
                  <a:lnTo>
                    <a:pt x="331" y="129"/>
                  </a:lnTo>
                  <a:lnTo>
                    <a:pt x="338" y="129"/>
                  </a:lnTo>
                  <a:lnTo>
                    <a:pt x="338" y="122"/>
                  </a:lnTo>
                  <a:lnTo>
                    <a:pt x="345" y="129"/>
                  </a:lnTo>
                  <a:lnTo>
                    <a:pt x="345" y="122"/>
                  </a:lnTo>
                  <a:lnTo>
                    <a:pt x="352" y="122"/>
                  </a:lnTo>
                  <a:lnTo>
                    <a:pt x="352" y="129"/>
                  </a:lnTo>
                  <a:lnTo>
                    <a:pt x="352" y="122"/>
                  </a:lnTo>
                  <a:lnTo>
                    <a:pt x="358" y="129"/>
                  </a:lnTo>
                  <a:lnTo>
                    <a:pt x="358" y="122"/>
                  </a:lnTo>
                  <a:lnTo>
                    <a:pt x="372" y="122"/>
                  </a:lnTo>
                  <a:lnTo>
                    <a:pt x="386" y="122"/>
                  </a:lnTo>
                  <a:lnTo>
                    <a:pt x="386" y="129"/>
                  </a:lnTo>
                  <a:lnTo>
                    <a:pt x="392" y="129"/>
                  </a:lnTo>
                  <a:lnTo>
                    <a:pt x="399" y="129"/>
                  </a:lnTo>
                  <a:lnTo>
                    <a:pt x="392" y="129"/>
                  </a:lnTo>
                  <a:lnTo>
                    <a:pt x="399" y="129"/>
                  </a:lnTo>
                  <a:lnTo>
                    <a:pt x="392" y="129"/>
                  </a:lnTo>
                  <a:lnTo>
                    <a:pt x="399" y="129"/>
                  </a:lnTo>
                  <a:lnTo>
                    <a:pt x="406" y="129"/>
                  </a:lnTo>
                  <a:lnTo>
                    <a:pt x="419" y="122"/>
                  </a:lnTo>
                  <a:lnTo>
                    <a:pt x="419" y="115"/>
                  </a:lnTo>
                  <a:lnTo>
                    <a:pt x="433" y="115"/>
                  </a:lnTo>
                  <a:lnTo>
                    <a:pt x="433" y="129"/>
                  </a:lnTo>
                  <a:lnTo>
                    <a:pt x="440" y="129"/>
                  </a:lnTo>
                  <a:lnTo>
                    <a:pt x="446" y="136"/>
                  </a:lnTo>
                  <a:lnTo>
                    <a:pt x="453" y="136"/>
                  </a:lnTo>
                  <a:lnTo>
                    <a:pt x="453" y="129"/>
                  </a:lnTo>
                  <a:lnTo>
                    <a:pt x="453" y="136"/>
                  </a:lnTo>
                  <a:lnTo>
                    <a:pt x="453" y="129"/>
                  </a:lnTo>
                  <a:lnTo>
                    <a:pt x="453" y="136"/>
                  </a:lnTo>
                  <a:lnTo>
                    <a:pt x="460" y="129"/>
                  </a:lnTo>
                  <a:lnTo>
                    <a:pt x="467" y="129"/>
                  </a:lnTo>
                  <a:lnTo>
                    <a:pt x="474" y="129"/>
                  </a:lnTo>
                  <a:lnTo>
                    <a:pt x="480" y="136"/>
                  </a:lnTo>
                  <a:lnTo>
                    <a:pt x="487" y="136"/>
                  </a:lnTo>
                  <a:lnTo>
                    <a:pt x="487" y="129"/>
                  </a:lnTo>
                  <a:lnTo>
                    <a:pt x="494" y="129"/>
                  </a:lnTo>
                  <a:lnTo>
                    <a:pt x="501" y="129"/>
                  </a:lnTo>
                  <a:lnTo>
                    <a:pt x="501" y="122"/>
                  </a:lnTo>
                  <a:lnTo>
                    <a:pt x="507" y="129"/>
                  </a:lnTo>
                  <a:lnTo>
                    <a:pt x="521" y="122"/>
                  </a:lnTo>
                  <a:lnTo>
                    <a:pt x="528" y="122"/>
                  </a:lnTo>
                  <a:lnTo>
                    <a:pt x="534" y="129"/>
                  </a:lnTo>
                  <a:lnTo>
                    <a:pt x="541" y="122"/>
                  </a:lnTo>
                  <a:lnTo>
                    <a:pt x="548" y="122"/>
                  </a:lnTo>
                  <a:lnTo>
                    <a:pt x="555" y="122"/>
                  </a:lnTo>
                  <a:lnTo>
                    <a:pt x="561" y="115"/>
                  </a:lnTo>
                  <a:lnTo>
                    <a:pt x="568" y="115"/>
                  </a:lnTo>
                  <a:lnTo>
                    <a:pt x="568" y="122"/>
                  </a:lnTo>
                  <a:lnTo>
                    <a:pt x="582" y="115"/>
                  </a:lnTo>
                  <a:lnTo>
                    <a:pt x="589" y="115"/>
                  </a:lnTo>
                  <a:lnTo>
                    <a:pt x="589" y="108"/>
                  </a:lnTo>
                  <a:lnTo>
                    <a:pt x="602" y="108"/>
                  </a:lnTo>
                  <a:lnTo>
                    <a:pt x="609" y="108"/>
                  </a:lnTo>
                  <a:lnTo>
                    <a:pt x="602" y="108"/>
                  </a:lnTo>
                  <a:lnTo>
                    <a:pt x="622" y="102"/>
                  </a:lnTo>
                  <a:lnTo>
                    <a:pt x="629" y="102"/>
                  </a:lnTo>
                  <a:lnTo>
                    <a:pt x="629" y="95"/>
                  </a:lnTo>
                  <a:lnTo>
                    <a:pt x="636" y="95"/>
                  </a:lnTo>
                  <a:lnTo>
                    <a:pt x="636" y="88"/>
                  </a:lnTo>
                  <a:lnTo>
                    <a:pt x="643" y="88"/>
                  </a:lnTo>
                  <a:lnTo>
                    <a:pt x="649" y="81"/>
                  </a:lnTo>
                  <a:lnTo>
                    <a:pt x="649" y="88"/>
                  </a:lnTo>
                  <a:lnTo>
                    <a:pt x="670" y="88"/>
                  </a:lnTo>
                  <a:lnTo>
                    <a:pt x="670" y="81"/>
                  </a:lnTo>
                  <a:lnTo>
                    <a:pt x="677" y="81"/>
                  </a:lnTo>
                  <a:lnTo>
                    <a:pt x="677" y="75"/>
                  </a:lnTo>
                  <a:lnTo>
                    <a:pt x="683" y="75"/>
                  </a:lnTo>
                  <a:lnTo>
                    <a:pt x="683" y="81"/>
                  </a:lnTo>
                  <a:lnTo>
                    <a:pt x="690" y="81"/>
                  </a:lnTo>
                  <a:lnTo>
                    <a:pt x="697" y="75"/>
                  </a:lnTo>
                  <a:lnTo>
                    <a:pt x="704" y="68"/>
                  </a:lnTo>
                  <a:lnTo>
                    <a:pt x="697" y="68"/>
                  </a:lnTo>
                  <a:lnTo>
                    <a:pt x="704" y="68"/>
                  </a:lnTo>
                  <a:lnTo>
                    <a:pt x="710" y="75"/>
                  </a:lnTo>
                  <a:lnTo>
                    <a:pt x="717" y="81"/>
                  </a:lnTo>
                  <a:lnTo>
                    <a:pt x="731" y="75"/>
                  </a:lnTo>
                  <a:lnTo>
                    <a:pt x="751" y="61"/>
                  </a:lnTo>
                  <a:lnTo>
                    <a:pt x="765" y="48"/>
                  </a:lnTo>
                  <a:lnTo>
                    <a:pt x="758" y="48"/>
                  </a:lnTo>
                  <a:lnTo>
                    <a:pt x="771" y="48"/>
                  </a:lnTo>
                  <a:lnTo>
                    <a:pt x="778" y="48"/>
                  </a:lnTo>
                  <a:lnTo>
                    <a:pt x="771" y="48"/>
                  </a:lnTo>
                  <a:lnTo>
                    <a:pt x="785" y="41"/>
                  </a:lnTo>
                  <a:lnTo>
                    <a:pt x="792" y="41"/>
                  </a:lnTo>
                  <a:lnTo>
                    <a:pt x="805" y="41"/>
                  </a:lnTo>
                  <a:lnTo>
                    <a:pt x="812" y="41"/>
                  </a:lnTo>
                  <a:lnTo>
                    <a:pt x="819" y="41"/>
                  </a:lnTo>
                  <a:lnTo>
                    <a:pt x="812" y="41"/>
                  </a:lnTo>
                  <a:lnTo>
                    <a:pt x="819" y="41"/>
                  </a:lnTo>
                  <a:lnTo>
                    <a:pt x="819" y="34"/>
                  </a:lnTo>
                  <a:lnTo>
                    <a:pt x="819" y="41"/>
                  </a:lnTo>
                  <a:lnTo>
                    <a:pt x="825" y="41"/>
                  </a:lnTo>
                  <a:lnTo>
                    <a:pt x="832" y="41"/>
                  </a:lnTo>
                  <a:lnTo>
                    <a:pt x="846" y="27"/>
                  </a:lnTo>
                  <a:lnTo>
                    <a:pt x="853" y="34"/>
                  </a:lnTo>
                  <a:lnTo>
                    <a:pt x="853" y="41"/>
                  </a:lnTo>
                  <a:lnTo>
                    <a:pt x="853" y="34"/>
                  </a:lnTo>
                  <a:lnTo>
                    <a:pt x="859" y="34"/>
                  </a:lnTo>
                  <a:lnTo>
                    <a:pt x="853" y="27"/>
                  </a:lnTo>
                  <a:lnTo>
                    <a:pt x="859" y="27"/>
                  </a:lnTo>
                  <a:lnTo>
                    <a:pt x="859" y="20"/>
                  </a:lnTo>
                  <a:lnTo>
                    <a:pt x="866" y="20"/>
                  </a:lnTo>
                  <a:lnTo>
                    <a:pt x="873" y="20"/>
                  </a:lnTo>
                  <a:lnTo>
                    <a:pt x="880" y="20"/>
                  </a:lnTo>
                  <a:lnTo>
                    <a:pt x="893" y="20"/>
                  </a:lnTo>
                  <a:lnTo>
                    <a:pt x="893" y="27"/>
                  </a:lnTo>
                  <a:lnTo>
                    <a:pt x="900" y="27"/>
                  </a:lnTo>
                  <a:lnTo>
                    <a:pt x="893" y="34"/>
                  </a:lnTo>
                  <a:lnTo>
                    <a:pt x="893" y="41"/>
                  </a:lnTo>
                  <a:lnTo>
                    <a:pt x="907" y="48"/>
                  </a:lnTo>
                  <a:lnTo>
                    <a:pt x="913" y="48"/>
                  </a:lnTo>
                  <a:lnTo>
                    <a:pt x="913" y="54"/>
                  </a:lnTo>
                  <a:lnTo>
                    <a:pt x="907" y="48"/>
                  </a:lnTo>
                  <a:lnTo>
                    <a:pt x="893" y="54"/>
                  </a:lnTo>
                  <a:lnTo>
                    <a:pt x="886" y="54"/>
                  </a:lnTo>
                  <a:lnTo>
                    <a:pt x="880" y="54"/>
                  </a:lnTo>
                  <a:lnTo>
                    <a:pt x="873" y="61"/>
                  </a:lnTo>
                  <a:lnTo>
                    <a:pt x="873" y="68"/>
                  </a:lnTo>
                  <a:lnTo>
                    <a:pt x="866" y="68"/>
                  </a:lnTo>
                  <a:lnTo>
                    <a:pt x="859" y="68"/>
                  </a:lnTo>
                  <a:lnTo>
                    <a:pt x="866" y="68"/>
                  </a:lnTo>
                  <a:lnTo>
                    <a:pt x="873" y="75"/>
                  </a:lnTo>
                  <a:lnTo>
                    <a:pt x="866" y="75"/>
                  </a:lnTo>
                  <a:lnTo>
                    <a:pt x="859" y="75"/>
                  </a:lnTo>
                  <a:lnTo>
                    <a:pt x="866" y="81"/>
                  </a:lnTo>
                  <a:lnTo>
                    <a:pt x="859" y="81"/>
                  </a:lnTo>
                  <a:lnTo>
                    <a:pt x="853" y="75"/>
                  </a:lnTo>
                  <a:lnTo>
                    <a:pt x="853" y="81"/>
                  </a:lnTo>
                  <a:lnTo>
                    <a:pt x="859" y="88"/>
                  </a:lnTo>
                  <a:lnTo>
                    <a:pt x="859" y="81"/>
                  </a:lnTo>
                  <a:lnTo>
                    <a:pt x="866" y="81"/>
                  </a:lnTo>
                  <a:lnTo>
                    <a:pt x="859" y="81"/>
                  </a:lnTo>
                  <a:lnTo>
                    <a:pt x="859" y="88"/>
                  </a:lnTo>
                  <a:lnTo>
                    <a:pt x="853" y="88"/>
                  </a:lnTo>
                  <a:lnTo>
                    <a:pt x="866" y="88"/>
                  </a:lnTo>
                  <a:lnTo>
                    <a:pt x="873" y="95"/>
                  </a:lnTo>
                  <a:lnTo>
                    <a:pt x="880" y="102"/>
                  </a:lnTo>
                  <a:lnTo>
                    <a:pt x="873" y="102"/>
                  </a:lnTo>
                  <a:lnTo>
                    <a:pt x="873" y="109"/>
                  </a:lnTo>
                  <a:lnTo>
                    <a:pt x="866" y="109"/>
                  </a:lnTo>
                  <a:lnTo>
                    <a:pt x="866" y="122"/>
                  </a:lnTo>
                  <a:lnTo>
                    <a:pt x="866" y="115"/>
                  </a:lnTo>
                  <a:lnTo>
                    <a:pt x="866" y="122"/>
                  </a:lnTo>
                  <a:lnTo>
                    <a:pt x="873" y="122"/>
                  </a:lnTo>
                  <a:lnTo>
                    <a:pt x="880" y="115"/>
                  </a:lnTo>
                  <a:lnTo>
                    <a:pt x="880" y="109"/>
                  </a:lnTo>
                  <a:lnTo>
                    <a:pt x="886" y="109"/>
                  </a:lnTo>
                  <a:lnTo>
                    <a:pt x="893" y="102"/>
                  </a:lnTo>
                  <a:lnTo>
                    <a:pt x="900" y="102"/>
                  </a:lnTo>
                  <a:lnTo>
                    <a:pt x="893" y="95"/>
                  </a:lnTo>
                  <a:lnTo>
                    <a:pt x="893" y="88"/>
                  </a:lnTo>
                  <a:lnTo>
                    <a:pt x="900" y="88"/>
                  </a:lnTo>
                  <a:lnTo>
                    <a:pt x="900" y="81"/>
                  </a:lnTo>
                  <a:lnTo>
                    <a:pt x="907" y="81"/>
                  </a:lnTo>
                  <a:lnTo>
                    <a:pt x="907" y="75"/>
                  </a:lnTo>
                  <a:lnTo>
                    <a:pt x="907" y="68"/>
                  </a:lnTo>
                  <a:lnTo>
                    <a:pt x="913" y="75"/>
                  </a:lnTo>
                  <a:lnTo>
                    <a:pt x="920" y="75"/>
                  </a:lnTo>
                  <a:lnTo>
                    <a:pt x="920" y="81"/>
                  </a:lnTo>
                  <a:lnTo>
                    <a:pt x="913" y="81"/>
                  </a:lnTo>
                  <a:lnTo>
                    <a:pt x="913" y="88"/>
                  </a:lnTo>
                  <a:lnTo>
                    <a:pt x="920" y="95"/>
                  </a:lnTo>
                  <a:lnTo>
                    <a:pt x="920" y="88"/>
                  </a:lnTo>
                  <a:lnTo>
                    <a:pt x="920" y="95"/>
                  </a:lnTo>
                  <a:lnTo>
                    <a:pt x="927" y="88"/>
                  </a:lnTo>
                  <a:lnTo>
                    <a:pt x="927" y="95"/>
                  </a:lnTo>
                  <a:lnTo>
                    <a:pt x="934" y="88"/>
                  </a:lnTo>
                  <a:lnTo>
                    <a:pt x="927" y="88"/>
                  </a:lnTo>
                  <a:lnTo>
                    <a:pt x="920" y="88"/>
                  </a:lnTo>
                  <a:lnTo>
                    <a:pt x="927" y="81"/>
                  </a:lnTo>
                  <a:lnTo>
                    <a:pt x="927" y="75"/>
                  </a:lnTo>
                  <a:lnTo>
                    <a:pt x="927" y="68"/>
                  </a:lnTo>
                  <a:lnTo>
                    <a:pt x="920" y="68"/>
                  </a:lnTo>
                  <a:lnTo>
                    <a:pt x="927" y="68"/>
                  </a:lnTo>
                  <a:lnTo>
                    <a:pt x="913" y="61"/>
                  </a:lnTo>
                  <a:lnTo>
                    <a:pt x="907" y="61"/>
                  </a:lnTo>
                  <a:lnTo>
                    <a:pt x="927" y="61"/>
                  </a:lnTo>
                  <a:lnTo>
                    <a:pt x="941" y="61"/>
                  </a:lnTo>
                  <a:lnTo>
                    <a:pt x="947" y="54"/>
                  </a:lnTo>
                  <a:lnTo>
                    <a:pt x="947" y="48"/>
                  </a:lnTo>
                  <a:lnTo>
                    <a:pt x="947" y="41"/>
                  </a:lnTo>
                  <a:lnTo>
                    <a:pt x="961" y="34"/>
                  </a:lnTo>
                  <a:lnTo>
                    <a:pt x="968" y="34"/>
                  </a:lnTo>
                  <a:lnTo>
                    <a:pt x="968" y="41"/>
                  </a:lnTo>
                  <a:lnTo>
                    <a:pt x="974" y="41"/>
                  </a:lnTo>
                  <a:lnTo>
                    <a:pt x="981" y="41"/>
                  </a:lnTo>
                  <a:lnTo>
                    <a:pt x="981" y="34"/>
                  </a:lnTo>
                  <a:lnTo>
                    <a:pt x="988" y="34"/>
                  </a:lnTo>
                  <a:lnTo>
                    <a:pt x="988" y="27"/>
                  </a:lnTo>
                  <a:lnTo>
                    <a:pt x="1001" y="27"/>
                  </a:lnTo>
                  <a:lnTo>
                    <a:pt x="1001" y="20"/>
                  </a:lnTo>
                  <a:lnTo>
                    <a:pt x="1008" y="20"/>
                  </a:lnTo>
                  <a:lnTo>
                    <a:pt x="1015" y="14"/>
                  </a:lnTo>
                  <a:lnTo>
                    <a:pt x="1028" y="20"/>
                  </a:lnTo>
                  <a:lnTo>
                    <a:pt x="1028" y="14"/>
                  </a:lnTo>
                  <a:lnTo>
                    <a:pt x="1035" y="20"/>
                  </a:lnTo>
                  <a:lnTo>
                    <a:pt x="1035" y="14"/>
                  </a:lnTo>
                  <a:lnTo>
                    <a:pt x="1042" y="14"/>
                  </a:lnTo>
                  <a:lnTo>
                    <a:pt x="1049" y="7"/>
                  </a:lnTo>
                  <a:lnTo>
                    <a:pt x="1056" y="0"/>
                  </a:lnTo>
                  <a:lnTo>
                    <a:pt x="1062" y="0"/>
                  </a:lnTo>
                  <a:lnTo>
                    <a:pt x="1069" y="0"/>
                  </a:lnTo>
                  <a:lnTo>
                    <a:pt x="1062" y="0"/>
                  </a:lnTo>
                  <a:lnTo>
                    <a:pt x="1069" y="7"/>
                  </a:lnTo>
                  <a:lnTo>
                    <a:pt x="1076" y="7"/>
                  </a:lnTo>
                  <a:lnTo>
                    <a:pt x="1083" y="0"/>
                  </a:lnTo>
                  <a:lnTo>
                    <a:pt x="1083" y="7"/>
                  </a:lnTo>
                  <a:lnTo>
                    <a:pt x="1089" y="7"/>
                  </a:lnTo>
                  <a:lnTo>
                    <a:pt x="1096" y="7"/>
                  </a:lnTo>
                  <a:lnTo>
                    <a:pt x="1096" y="14"/>
                  </a:lnTo>
                  <a:lnTo>
                    <a:pt x="1096" y="20"/>
                  </a:lnTo>
                  <a:lnTo>
                    <a:pt x="1103" y="20"/>
                  </a:lnTo>
                  <a:lnTo>
                    <a:pt x="1103" y="27"/>
                  </a:lnTo>
                  <a:lnTo>
                    <a:pt x="1110" y="27"/>
                  </a:lnTo>
                  <a:lnTo>
                    <a:pt x="1110" y="20"/>
                  </a:lnTo>
                  <a:lnTo>
                    <a:pt x="1116" y="20"/>
                  </a:lnTo>
                  <a:lnTo>
                    <a:pt x="1123" y="20"/>
                  </a:lnTo>
                  <a:lnTo>
                    <a:pt x="1123" y="34"/>
                  </a:lnTo>
                  <a:lnTo>
                    <a:pt x="1123" y="41"/>
                  </a:lnTo>
                  <a:lnTo>
                    <a:pt x="1130" y="41"/>
                  </a:lnTo>
                  <a:lnTo>
                    <a:pt x="1137" y="48"/>
                  </a:lnTo>
                  <a:lnTo>
                    <a:pt x="1150" y="48"/>
                  </a:lnTo>
                  <a:lnTo>
                    <a:pt x="1157" y="54"/>
                  </a:lnTo>
                  <a:lnTo>
                    <a:pt x="1171" y="54"/>
                  </a:lnTo>
                  <a:lnTo>
                    <a:pt x="1177" y="54"/>
                  </a:lnTo>
                  <a:lnTo>
                    <a:pt x="1184" y="54"/>
                  </a:lnTo>
                  <a:lnTo>
                    <a:pt x="1191" y="61"/>
                  </a:lnTo>
                  <a:lnTo>
                    <a:pt x="1191" y="81"/>
                  </a:lnTo>
                  <a:lnTo>
                    <a:pt x="1184" y="88"/>
                  </a:lnTo>
                  <a:lnTo>
                    <a:pt x="1171" y="81"/>
                  </a:lnTo>
                  <a:lnTo>
                    <a:pt x="1164" y="81"/>
                  </a:lnTo>
                  <a:lnTo>
                    <a:pt x="1164" y="75"/>
                  </a:lnTo>
                  <a:lnTo>
                    <a:pt x="1164" y="88"/>
                  </a:lnTo>
                  <a:lnTo>
                    <a:pt x="1157" y="88"/>
                  </a:lnTo>
                  <a:lnTo>
                    <a:pt x="1144" y="88"/>
                  </a:lnTo>
                  <a:lnTo>
                    <a:pt x="1144" y="95"/>
                  </a:lnTo>
                  <a:lnTo>
                    <a:pt x="1137" y="102"/>
                  </a:lnTo>
                  <a:lnTo>
                    <a:pt x="1144" y="102"/>
                  </a:lnTo>
                  <a:lnTo>
                    <a:pt x="1144" y="95"/>
                  </a:lnTo>
                  <a:lnTo>
                    <a:pt x="1150" y="95"/>
                  </a:lnTo>
                  <a:lnTo>
                    <a:pt x="1157" y="95"/>
                  </a:lnTo>
                  <a:lnTo>
                    <a:pt x="1164" y="88"/>
                  </a:lnTo>
                  <a:lnTo>
                    <a:pt x="1164" y="95"/>
                  </a:lnTo>
                  <a:lnTo>
                    <a:pt x="1164" y="122"/>
                  </a:lnTo>
                  <a:lnTo>
                    <a:pt x="1171" y="109"/>
                  </a:lnTo>
                  <a:lnTo>
                    <a:pt x="1171" y="95"/>
                  </a:lnTo>
                  <a:lnTo>
                    <a:pt x="1171" y="88"/>
                  </a:lnTo>
                  <a:lnTo>
                    <a:pt x="1177" y="88"/>
                  </a:lnTo>
                  <a:lnTo>
                    <a:pt x="1184" y="109"/>
                  </a:lnTo>
                  <a:lnTo>
                    <a:pt x="1191" y="109"/>
                  </a:lnTo>
                  <a:lnTo>
                    <a:pt x="1191" y="115"/>
                  </a:lnTo>
                  <a:lnTo>
                    <a:pt x="1204" y="115"/>
                  </a:lnTo>
                  <a:lnTo>
                    <a:pt x="1204" y="109"/>
                  </a:lnTo>
                  <a:lnTo>
                    <a:pt x="1198" y="109"/>
                  </a:lnTo>
                  <a:lnTo>
                    <a:pt x="1204" y="109"/>
                  </a:lnTo>
                  <a:lnTo>
                    <a:pt x="1211" y="109"/>
                  </a:lnTo>
                  <a:lnTo>
                    <a:pt x="1218" y="109"/>
                  </a:lnTo>
                  <a:lnTo>
                    <a:pt x="1225" y="109"/>
                  </a:lnTo>
                  <a:lnTo>
                    <a:pt x="1231" y="109"/>
                  </a:lnTo>
                  <a:lnTo>
                    <a:pt x="1238" y="109"/>
                  </a:lnTo>
                  <a:lnTo>
                    <a:pt x="1238" y="115"/>
                  </a:lnTo>
                  <a:lnTo>
                    <a:pt x="1245" y="115"/>
                  </a:lnTo>
                  <a:lnTo>
                    <a:pt x="1252" y="115"/>
                  </a:lnTo>
                  <a:lnTo>
                    <a:pt x="1259" y="109"/>
                  </a:lnTo>
                  <a:lnTo>
                    <a:pt x="1265" y="115"/>
                  </a:lnTo>
                  <a:lnTo>
                    <a:pt x="1272" y="109"/>
                  </a:lnTo>
                  <a:lnTo>
                    <a:pt x="1279" y="109"/>
                  </a:lnTo>
                  <a:lnTo>
                    <a:pt x="1272" y="115"/>
                  </a:lnTo>
                  <a:lnTo>
                    <a:pt x="1279" y="115"/>
                  </a:lnTo>
                  <a:lnTo>
                    <a:pt x="1279" y="122"/>
                  </a:lnTo>
                  <a:lnTo>
                    <a:pt x="1286" y="129"/>
                  </a:lnTo>
                  <a:lnTo>
                    <a:pt x="1286" y="122"/>
                  </a:lnTo>
                  <a:lnTo>
                    <a:pt x="1292" y="122"/>
                  </a:lnTo>
                  <a:lnTo>
                    <a:pt x="1286" y="122"/>
                  </a:lnTo>
                  <a:lnTo>
                    <a:pt x="1299" y="115"/>
                  </a:lnTo>
                  <a:lnTo>
                    <a:pt x="1299" y="122"/>
                  </a:lnTo>
                  <a:lnTo>
                    <a:pt x="1306" y="122"/>
                  </a:lnTo>
                  <a:lnTo>
                    <a:pt x="1313" y="129"/>
                  </a:lnTo>
                  <a:lnTo>
                    <a:pt x="1333" y="129"/>
                  </a:lnTo>
                  <a:lnTo>
                    <a:pt x="1340" y="129"/>
                  </a:lnTo>
                  <a:lnTo>
                    <a:pt x="1360" y="136"/>
                  </a:lnTo>
                  <a:lnTo>
                    <a:pt x="1360" y="142"/>
                  </a:lnTo>
                  <a:lnTo>
                    <a:pt x="1360" y="149"/>
                  </a:lnTo>
                  <a:lnTo>
                    <a:pt x="1367" y="142"/>
                  </a:lnTo>
                  <a:lnTo>
                    <a:pt x="1367" y="149"/>
                  </a:lnTo>
                  <a:lnTo>
                    <a:pt x="1374" y="149"/>
                  </a:lnTo>
                  <a:lnTo>
                    <a:pt x="1367" y="149"/>
                  </a:lnTo>
                  <a:lnTo>
                    <a:pt x="1367" y="156"/>
                  </a:lnTo>
                  <a:lnTo>
                    <a:pt x="1374" y="156"/>
                  </a:lnTo>
                  <a:lnTo>
                    <a:pt x="1367" y="156"/>
                  </a:lnTo>
                  <a:lnTo>
                    <a:pt x="1374" y="156"/>
                  </a:lnTo>
                  <a:lnTo>
                    <a:pt x="1374" y="163"/>
                  </a:lnTo>
                  <a:lnTo>
                    <a:pt x="1374" y="156"/>
                  </a:lnTo>
                  <a:lnTo>
                    <a:pt x="1380" y="163"/>
                  </a:lnTo>
                  <a:lnTo>
                    <a:pt x="1387" y="163"/>
                  </a:lnTo>
                  <a:lnTo>
                    <a:pt x="1387" y="169"/>
                  </a:lnTo>
                  <a:lnTo>
                    <a:pt x="1394" y="169"/>
                  </a:lnTo>
                  <a:lnTo>
                    <a:pt x="1394" y="176"/>
                  </a:lnTo>
                  <a:lnTo>
                    <a:pt x="1401" y="176"/>
                  </a:lnTo>
                  <a:lnTo>
                    <a:pt x="1407" y="176"/>
                  </a:lnTo>
                  <a:lnTo>
                    <a:pt x="1414" y="183"/>
                  </a:lnTo>
                  <a:lnTo>
                    <a:pt x="1421" y="183"/>
                  </a:lnTo>
                  <a:lnTo>
                    <a:pt x="1421" y="190"/>
                  </a:lnTo>
                  <a:lnTo>
                    <a:pt x="1421" y="197"/>
                  </a:lnTo>
                  <a:lnTo>
                    <a:pt x="1421" y="224"/>
                  </a:lnTo>
                  <a:lnTo>
                    <a:pt x="1421" y="237"/>
                  </a:lnTo>
                  <a:lnTo>
                    <a:pt x="1414" y="244"/>
                  </a:lnTo>
                  <a:lnTo>
                    <a:pt x="1394" y="244"/>
                  </a:lnTo>
                  <a:lnTo>
                    <a:pt x="1387" y="244"/>
                  </a:lnTo>
                  <a:lnTo>
                    <a:pt x="1380" y="251"/>
                  </a:lnTo>
                  <a:lnTo>
                    <a:pt x="1374" y="251"/>
                  </a:lnTo>
                  <a:lnTo>
                    <a:pt x="1374" y="264"/>
                  </a:lnTo>
                  <a:lnTo>
                    <a:pt x="1367" y="257"/>
                  </a:lnTo>
                  <a:lnTo>
                    <a:pt x="1367" y="251"/>
                  </a:lnTo>
                  <a:lnTo>
                    <a:pt x="1360" y="244"/>
                  </a:lnTo>
                  <a:lnTo>
                    <a:pt x="1360" y="230"/>
                  </a:lnTo>
                  <a:lnTo>
                    <a:pt x="1340" y="237"/>
                  </a:lnTo>
                  <a:lnTo>
                    <a:pt x="1333" y="244"/>
                  </a:lnTo>
                  <a:lnTo>
                    <a:pt x="1333" y="251"/>
                  </a:lnTo>
                  <a:lnTo>
                    <a:pt x="1326" y="251"/>
                  </a:lnTo>
                  <a:lnTo>
                    <a:pt x="1313" y="257"/>
                  </a:lnTo>
                  <a:lnTo>
                    <a:pt x="1306" y="257"/>
                  </a:lnTo>
                  <a:lnTo>
                    <a:pt x="1299" y="251"/>
                  </a:lnTo>
                  <a:lnTo>
                    <a:pt x="1306" y="244"/>
                  </a:lnTo>
                  <a:lnTo>
                    <a:pt x="1299" y="244"/>
                  </a:lnTo>
                  <a:lnTo>
                    <a:pt x="1286" y="244"/>
                  </a:lnTo>
                  <a:lnTo>
                    <a:pt x="1286" y="251"/>
                  </a:lnTo>
                  <a:lnTo>
                    <a:pt x="1279" y="251"/>
                  </a:lnTo>
                  <a:lnTo>
                    <a:pt x="1272" y="244"/>
                  </a:lnTo>
                  <a:lnTo>
                    <a:pt x="1259" y="251"/>
                  </a:lnTo>
                  <a:lnTo>
                    <a:pt x="1265" y="264"/>
                  </a:lnTo>
                  <a:lnTo>
                    <a:pt x="1265" y="271"/>
                  </a:lnTo>
                  <a:lnTo>
                    <a:pt x="1252" y="278"/>
                  </a:lnTo>
                  <a:lnTo>
                    <a:pt x="1238" y="271"/>
                  </a:lnTo>
                  <a:lnTo>
                    <a:pt x="1231" y="278"/>
                  </a:lnTo>
                  <a:lnTo>
                    <a:pt x="1225" y="285"/>
                  </a:lnTo>
                  <a:lnTo>
                    <a:pt x="1218" y="298"/>
                  </a:lnTo>
                  <a:lnTo>
                    <a:pt x="1218" y="305"/>
                  </a:lnTo>
                  <a:lnTo>
                    <a:pt x="1211" y="298"/>
                  </a:lnTo>
                  <a:lnTo>
                    <a:pt x="1204" y="298"/>
                  </a:lnTo>
                  <a:lnTo>
                    <a:pt x="1204" y="305"/>
                  </a:lnTo>
                  <a:lnTo>
                    <a:pt x="1198" y="312"/>
                  </a:lnTo>
                  <a:lnTo>
                    <a:pt x="1191" y="312"/>
                  </a:lnTo>
                  <a:lnTo>
                    <a:pt x="1184" y="318"/>
                  </a:lnTo>
                  <a:lnTo>
                    <a:pt x="1177" y="312"/>
                  </a:lnTo>
                  <a:lnTo>
                    <a:pt x="1171" y="318"/>
                  </a:lnTo>
                  <a:lnTo>
                    <a:pt x="1177" y="325"/>
                  </a:lnTo>
                  <a:lnTo>
                    <a:pt x="1177" y="332"/>
                  </a:lnTo>
                  <a:lnTo>
                    <a:pt x="1184" y="352"/>
                  </a:lnTo>
                  <a:lnTo>
                    <a:pt x="1184" y="359"/>
                  </a:lnTo>
                  <a:lnTo>
                    <a:pt x="1184" y="393"/>
                  </a:lnTo>
                  <a:lnTo>
                    <a:pt x="1191" y="400"/>
                  </a:lnTo>
                  <a:lnTo>
                    <a:pt x="1191" y="406"/>
                  </a:lnTo>
                  <a:lnTo>
                    <a:pt x="1198" y="413"/>
                  </a:lnTo>
                  <a:lnTo>
                    <a:pt x="1198" y="433"/>
                  </a:lnTo>
                  <a:lnTo>
                    <a:pt x="1191" y="433"/>
                  </a:lnTo>
                  <a:lnTo>
                    <a:pt x="1184" y="433"/>
                  </a:lnTo>
                  <a:lnTo>
                    <a:pt x="1177" y="433"/>
                  </a:lnTo>
                  <a:lnTo>
                    <a:pt x="1164" y="427"/>
                  </a:lnTo>
                  <a:lnTo>
                    <a:pt x="1143" y="427"/>
                  </a:lnTo>
                  <a:lnTo>
                    <a:pt x="1143" y="433"/>
                  </a:lnTo>
                  <a:lnTo>
                    <a:pt x="1130" y="427"/>
                  </a:lnTo>
                  <a:lnTo>
                    <a:pt x="1123" y="427"/>
                  </a:lnTo>
                  <a:lnTo>
                    <a:pt x="1103" y="420"/>
                  </a:lnTo>
                  <a:lnTo>
                    <a:pt x="1096" y="413"/>
                  </a:lnTo>
                  <a:lnTo>
                    <a:pt x="1076" y="413"/>
                  </a:lnTo>
                  <a:lnTo>
                    <a:pt x="1069" y="413"/>
                  </a:lnTo>
                  <a:lnTo>
                    <a:pt x="1055" y="406"/>
                  </a:lnTo>
                  <a:lnTo>
                    <a:pt x="1049" y="413"/>
                  </a:lnTo>
                  <a:lnTo>
                    <a:pt x="1042" y="413"/>
                  </a:lnTo>
                  <a:lnTo>
                    <a:pt x="1042" y="400"/>
                  </a:lnTo>
                  <a:lnTo>
                    <a:pt x="1035" y="393"/>
                  </a:lnTo>
                  <a:lnTo>
                    <a:pt x="1028" y="386"/>
                  </a:lnTo>
                  <a:lnTo>
                    <a:pt x="1022" y="386"/>
                  </a:lnTo>
                  <a:lnTo>
                    <a:pt x="1015" y="386"/>
                  </a:lnTo>
                  <a:lnTo>
                    <a:pt x="1008" y="379"/>
                  </a:lnTo>
                  <a:lnTo>
                    <a:pt x="1001" y="379"/>
                  </a:lnTo>
                  <a:lnTo>
                    <a:pt x="1001" y="386"/>
                  </a:lnTo>
                  <a:lnTo>
                    <a:pt x="995" y="393"/>
                  </a:lnTo>
                  <a:lnTo>
                    <a:pt x="988" y="400"/>
                  </a:lnTo>
                  <a:lnTo>
                    <a:pt x="988" y="406"/>
                  </a:lnTo>
                  <a:lnTo>
                    <a:pt x="981" y="406"/>
                  </a:lnTo>
                  <a:lnTo>
                    <a:pt x="981" y="413"/>
                  </a:lnTo>
                  <a:lnTo>
                    <a:pt x="974" y="420"/>
                  </a:lnTo>
                  <a:lnTo>
                    <a:pt x="974" y="427"/>
                  </a:lnTo>
                  <a:lnTo>
                    <a:pt x="967" y="440"/>
                  </a:lnTo>
                  <a:lnTo>
                    <a:pt x="961" y="440"/>
                  </a:lnTo>
                  <a:lnTo>
                    <a:pt x="961" y="447"/>
                  </a:lnTo>
                  <a:lnTo>
                    <a:pt x="961" y="454"/>
                  </a:lnTo>
                  <a:lnTo>
                    <a:pt x="954" y="454"/>
                  </a:lnTo>
                  <a:lnTo>
                    <a:pt x="947" y="461"/>
                  </a:lnTo>
                  <a:lnTo>
                    <a:pt x="940" y="461"/>
                  </a:lnTo>
                  <a:lnTo>
                    <a:pt x="934" y="467"/>
                  </a:lnTo>
                  <a:lnTo>
                    <a:pt x="920" y="467"/>
                  </a:lnTo>
                  <a:lnTo>
                    <a:pt x="913" y="467"/>
                  </a:lnTo>
                  <a:lnTo>
                    <a:pt x="913" y="481"/>
                  </a:lnTo>
                  <a:lnTo>
                    <a:pt x="913" y="488"/>
                  </a:lnTo>
                  <a:lnTo>
                    <a:pt x="907" y="494"/>
                  </a:lnTo>
                  <a:lnTo>
                    <a:pt x="900" y="488"/>
                  </a:lnTo>
                  <a:lnTo>
                    <a:pt x="886" y="494"/>
                  </a:lnTo>
                  <a:lnTo>
                    <a:pt x="880" y="488"/>
                  </a:lnTo>
                  <a:lnTo>
                    <a:pt x="873" y="488"/>
                  </a:lnTo>
                  <a:lnTo>
                    <a:pt x="873" y="481"/>
                  </a:lnTo>
                  <a:lnTo>
                    <a:pt x="866" y="488"/>
                  </a:lnTo>
                  <a:lnTo>
                    <a:pt x="859" y="488"/>
                  </a:lnTo>
                  <a:lnTo>
                    <a:pt x="852" y="488"/>
                  </a:lnTo>
                  <a:lnTo>
                    <a:pt x="839" y="488"/>
                  </a:lnTo>
                  <a:lnTo>
                    <a:pt x="839" y="494"/>
                  </a:lnTo>
                  <a:lnTo>
                    <a:pt x="839" y="501"/>
                  </a:lnTo>
                  <a:lnTo>
                    <a:pt x="852" y="508"/>
                  </a:lnTo>
                  <a:lnTo>
                    <a:pt x="852" y="515"/>
                  </a:lnTo>
                  <a:lnTo>
                    <a:pt x="846" y="522"/>
                  </a:lnTo>
                  <a:lnTo>
                    <a:pt x="839" y="528"/>
                  </a:lnTo>
                  <a:lnTo>
                    <a:pt x="839" y="535"/>
                  </a:lnTo>
                  <a:lnTo>
                    <a:pt x="832" y="535"/>
                  </a:lnTo>
                  <a:lnTo>
                    <a:pt x="825" y="535"/>
                  </a:lnTo>
                  <a:lnTo>
                    <a:pt x="819" y="535"/>
                  </a:lnTo>
                  <a:lnTo>
                    <a:pt x="812" y="535"/>
                  </a:lnTo>
                  <a:lnTo>
                    <a:pt x="805" y="535"/>
                  </a:lnTo>
                  <a:lnTo>
                    <a:pt x="798" y="542"/>
                  </a:lnTo>
                  <a:lnTo>
                    <a:pt x="785" y="562"/>
                  </a:lnTo>
                  <a:lnTo>
                    <a:pt x="771" y="569"/>
                  </a:lnTo>
                  <a:lnTo>
                    <a:pt x="758" y="576"/>
                  </a:lnTo>
                  <a:lnTo>
                    <a:pt x="744" y="589"/>
                  </a:lnTo>
                  <a:lnTo>
                    <a:pt x="731" y="616"/>
                  </a:lnTo>
                  <a:lnTo>
                    <a:pt x="717" y="657"/>
                  </a:lnTo>
                  <a:lnTo>
                    <a:pt x="717" y="664"/>
                  </a:lnTo>
                  <a:lnTo>
                    <a:pt x="731" y="677"/>
                  </a:lnTo>
                  <a:lnTo>
                    <a:pt x="731" y="684"/>
                  </a:lnTo>
                  <a:lnTo>
                    <a:pt x="751" y="684"/>
                  </a:lnTo>
                  <a:lnTo>
                    <a:pt x="758" y="684"/>
                  </a:lnTo>
                  <a:lnTo>
                    <a:pt x="771" y="677"/>
                  </a:lnTo>
                  <a:lnTo>
                    <a:pt x="765" y="684"/>
                  </a:lnTo>
                  <a:lnTo>
                    <a:pt x="765" y="691"/>
                  </a:lnTo>
                  <a:lnTo>
                    <a:pt x="765" y="698"/>
                  </a:lnTo>
                  <a:lnTo>
                    <a:pt x="771" y="691"/>
                  </a:lnTo>
                  <a:lnTo>
                    <a:pt x="771" y="677"/>
                  </a:lnTo>
                  <a:lnTo>
                    <a:pt x="778" y="677"/>
                  </a:lnTo>
                  <a:lnTo>
                    <a:pt x="785" y="670"/>
                  </a:lnTo>
                  <a:lnTo>
                    <a:pt x="798" y="664"/>
                  </a:lnTo>
                  <a:lnTo>
                    <a:pt x="805" y="664"/>
                  </a:lnTo>
                  <a:lnTo>
                    <a:pt x="805" y="657"/>
                  </a:lnTo>
                  <a:lnTo>
                    <a:pt x="805" y="650"/>
                  </a:lnTo>
                  <a:lnTo>
                    <a:pt x="805" y="643"/>
                  </a:lnTo>
                  <a:lnTo>
                    <a:pt x="812" y="643"/>
                  </a:lnTo>
                  <a:lnTo>
                    <a:pt x="819" y="637"/>
                  </a:lnTo>
                  <a:lnTo>
                    <a:pt x="846" y="650"/>
                  </a:lnTo>
                  <a:lnTo>
                    <a:pt x="846" y="657"/>
                  </a:lnTo>
                  <a:lnTo>
                    <a:pt x="853" y="664"/>
                  </a:lnTo>
                  <a:lnTo>
                    <a:pt x="853" y="677"/>
                  </a:lnTo>
                  <a:lnTo>
                    <a:pt x="846" y="677"/>
                  </a:lnTo>
                  <a:lnTo>
                    <a:pt x="839" y="677"/>
                  </a:lnTo>
                  <a:lnTo>
                    <a:pt x="832" y="677"/>
                  </a:lnTo>
                  <a:lnTo>
                    <a:pt x="832" y="684"/>
                  </a:lnTo>
                  <a:lnTo>
                    <a:pt x="825" y="691"/>
                  </a:lnTo>
                  <a:lnTo>
                    <a:pt x="819" y="697"/>
                  </a:lnTo>
                  <a:lnTo>
                    <a:pt x="812" y="697"/>
                  </a:lnTo>
                  <a:lnTo>
                    <a:pt x="805" y="691"/>
                  </a:lnTo>
                  <a:lnTo>
                    <a:pt x="798" y="691"/>
                  </a:lnTo>
                  <a:lnTo>
                    <a:pt x="792" y="684"/>
                  </a:lnTo>
                  <a:lnTo>
                    <a:pt x="785" y="677"/>
                  </a:lnTo>
                  <a:lnTo>
                    <a:pt x="785" y="684"/>
                  </a:lnTo>
                  <a:lnTo>
                    <a:pt x="792" y="691"/>
                  </a:lnTo>
                  <a:lnTo>
                    <a:pt x="798" y="711"/>
                  </a:lnTo>
                  <a:lnTo>
                    <a:pt x="792" y="711"/>
                  </a:lnTo>
                  <a:lnTo>
                    <a:pt x="785" y="704"/>
                  </a:lnTo>
                  <a:lnTo>
                    <a:pt x="778" y="711"/>
                  </a:lnTo>
                  <a:lnTo>
                    <a:pt x="778" y="704"/>
                  </a:lnTo>
                  <a:lnTo>
                    <a:pt x="771" y="704"/>
                  </a:lnTo>
                  <a:lnTo>
                    <a:pt x="792" y="711"/>
                  </a:lnTo>
                  <a:lnTo>
                    <a:pt x="798" y="718"/>
                  </a:lnTo>
                  <a:lnTo>
                    <a:pt x="785" y="731"/>
                  </a:lnTo>
                  <a:lnTo>
                    <a:pt x="778" y="738"/>
                  </a:lnTo>
                  <a:lnTo>
                    <a:pt x="785" y="745"/>
                  </a:lnTo>
                  <a:lnTo>
                    <a:pt x="792" y="738"/>
                  </a:lnTo>
                  <a:lnTo>
                    <a:pt x="798" y="745"/>
                  </a:lnTo>
                  <a:lnTo>
                    <a:pt x="805" y="745"/>
                  </a:lnTo>
                  <a:lnTo>
                    <a:pt x="812" y="752"/>
                  </a:lnTo>
                  <a:lnTo>
                    <a:pt x="819" y="745"/>
                  </a:lnTo>
                  <a:lnTo>
                    <a:pt x="812" y="738"/>
                  </a:lnTo>
                  <a:lnTo>
                    <a:pt x="812" y="731"/>
                  </a:lnTo>
                  <a:lnTo>
                    <a:pt x="819" y="725"/>
                  </a:lnTo>
                  <a:lnTo>
                    <a:pt x="812" y="725"/>
                  </a:lnTo>
                  <a:lnTo>
                    <a:pt x="819" y="711"/>
                  </a:lnTo>
                  <a:lnTo>
                    <a:pt x="825" y="704"/>
                  </a:lnTo>
                  <a:lnTo>
                    <a:pt x="832" y="718"/>
                  </a:lnTo>
                  <a:lnTo>
                    <a:pt x="846" y="718"/>
                  </a:lnTo>
                  <a:lnTo>
                    <a:pt x="853" y="731"/>
                  </a:lnTo>
                  <a:lnTo>
                    <a:pt x="846" y="745"/>
                  </a:lnTo>
                  <a:lnTo>
                    <a:pt x="846" y="752"/>
                  </a:lnTo>
                  <a:lnTo>
                    <a:pt x="859" y="772"/>
                  </a:lnTo>
                  <a:lnTo>
                    <a:pt x="859" y="779"/>
                  </a:lnTo>
                  <a:lnTo>
                    <a:pt x="859" y="786"/>
                  </a:lnTo>
                  <a:lnTo>
                    <a:pt x="859" y="799"/>
                  </a:lnTo>
                  <a:lnTo>
                    <a:pt x="859" y="806"/>
                  </a:lnTo>
                  <a:lnTo>
                    <a:pt x="859" y="813"/>
                  </a:lnTo>
                  <a:lnTo>
                    <a:pt x="853" y="813"/>
                  </a:lnTo>
                  <a:lnTo>
                    <a:pt x="832" y="826"/>
                  </a:lnTo>
                  <a:lnTo>
                    <a:pt x="825" y="826"/>
                  </a:lnTo>
                  <a:lnTo>
                    <a:pt x="805" y="813"/>
                  </a:lnTo>
                  <a:lnTo>
                    <a:pt x="798" y="806"/>
                  </a:lnTo>
                  <a:lnTo>
                    <a:pt x="792" y="819"/>
                  </a:lnTo>
                  <a:lnTo>
                    <a:pt x="785" y="826"/>
                  </a:lnTo>
                  <a:lnTo>
                    <a:pt x="785" y="833"/>
                  </a:lnTo>
                  <a:lnTo>
                    <a:pt x="785" y="846"/>
                  </a:lnTo>
                  <a:lnTo>
                    <a:pt x="771" y="846"/>
                  </a:lnTo>
                  <a:lnTo>
                    <a:pt x="765" y="840"/>
                  </a:lnTo>
                  <a:lnTo>
                    <a:pt x="751" y="846"/>
                  </a:lnTo>
                  <a:lnTo>
                    <a:pt x="751" y="853"/>
                  </a:lnTo>
                  <a:lnTo>
                    <a:pt x="744" y="853"/>
                  </a:lnTo>
                  <a:lnTo>
                    <a:pt x="737" y="853"/>
                  </a:lnTo>
                  <a:lnTo>
                    <a:pt x="724" y="853"/>
                  </a:lnTo>
                  <a:lnTo>
                    <a:pt x="724" y="846"/>
                  </a:lnTo>
                  <a:lnTo>
                    <a:pt x="717" y="840"/>
                  </a:lnTo>
                  <a:lnTo>
                    <a:pt x="710" y="846"/>
                  </a:lnTo>
                  <a:lnTo>
                    <a:pt x="710" y="826"/>
                  </a:lnTo>
                  <a:lnTo>
                    <a:pt x="710" y="819"/>
                  </a:lnTo>
                  <a:lnTo>
                    <a:pt x="710" y="813"/>
                  </a:lnTo>
                  <a:lnTo>
                    <a:pt x="710" y="799"/>
                  </a:lnTo>
                  <a:lnTo>
                    <a:pt x="710" y="779"/>
                  </a:lnTo>
                  <a:lnTo>
                    <a:pt x="704" y="772"/>
                  </a:lnTo>
                  <a:lnTo>
                    <a:pt x="697" y="772"/>
                  </a:lnTo>
                  <a:lnTo>
                    <a:pt x="690" y="785"/>
                  </a:lnTo>
                  <a:lnTo>
                    <a:pt x="697" y="799"/>
                  </a:lnTo>
                  <a:lnTo>
                    <a:pt x="690" y="799"/>
                  </a:lnTo>
                  <a:lnTo>
                    <a:pt x="683" y="806"/>
                  </a:lnTo>
                  <a:lnTo>
                    <a:pt x="683" y="813"/>
                  </a:lnTo>
                  <a:lnTo>
                    <a:pt x="683" y="819"/>
                  </a:lnTo>
                  <a:lnTo>
                    <a:pt x="677" y="826"/>
                  </a:lnTo>
                  <a:lnTo>
                    <a:pt x="677" y="819"/>
                  </a:lnTo>
                  <a:lnTo>
                    <a:pt x="670" y="819"/>
                  </a:lnTo>
                  <a:lnTo>
                    <a:pt x="663" y="833"/>
                  </a:lnTo>
                  <a:lnTo>
                    <a:pt x="663" y="840"/>
                  </a:lnTo>
                  <a:lnTo>
                    <a:pt x="670" y="846"/>
                  </a:lnTo>
                  <a:lnTo>
                    <a:pt x="663" y="853"/>
                  </a:lnTo>
                  <a:lnTo>
                    <a:pt x="650" y="853"/>
                  </a:lnTo>
                  <a:lnTo>
                    <a:pt x="643" y="853"/>
                  </a:lnTo>
                  <a:lnTo>
                    <a:pt x="636" y="840"/>
                  </a:lnTo>
                  <a:lnTo>
                    <a:pt x="629" y="840"/>
                  </a:lnTo>
                  <a:lnTo>
                    <a:pt x="629" y="833"/>
                  </a:lnTo>
                  <a:lnTo>
                    <a:pt x="622" y="826"/>
                  </a:lnTo>
                  <a:lnTo>
                    <a:pt x="622" y="819"/>
                  </a:lnTo>
                  <a:lnTo>
                    <a:pt x="616" y="813"/>
                  </a:lnTo>
                  <a:lnTo>
                    <a:pt x="602" y="813"/>
                  </a:lnTo>
                  <a:lnTo>
                    <a:pt x="595" y="819"/>
                  </a:lnTo>
                  <a:lnTo>
                    <a:pt x="589" y="819"/>
                  </a:lnTo>
                  <a:lnTo>
                    <a:pt x="582" y="819"/>
                  </a:lnTo>
                  <a:lnTo>
                    <a:pt x="562" y="799"/>
                  </a:lnTo>
                  <a:lnTo>
                    <a:pt x="562" y="792"/>
                  </a:lnTo>
                  <a:lnTo>
                    <a:pt x="555" y="792"/>
                  </a:lnTo>
                  <a:lnTo>
                    <a:pt x="555" y="785"/>
                  </a:lnTo>
                  <a:lnTo>
                    <a:pt x="562" y="779"/>
                  </a:lnTo>
                  <a:lnTo>
                    <a:pt x="568" y="772"/>
                  </a:lnTo>
                  <a:lnTo>
                    <a:pt x="575" y="772"/>
                  </a:lnTo>
                  <a:lnTo>
                    <a:pt x="575" y="765"/>
                  </a:lnTo>
                  <a:lnTo>
                    <a:pt x="582" y="765"/>
                  </a:lnTo>
                  <a:lnTo>
                    <a:pt x="582" y="772"/>
                  </a:lnTo>
                  <a:lnTo>
                    <a:pt x="589" y="772"/>
                  </a:lnTo>
                  <a:lnTo>
                    <a:pt x="595" y="772"/>
                  </a:lnTo>
                  <a:lnTo>
                    <a:pt x="595" y="765"/>
                  </a:lnTo>
                  <a:lnTo>
                    <a:pt x="602" y="752"/>
                  </a:lnTo>
                  <a:lnTo>
                    <a:pt x="602" y="745"/>
                  </a:lnTo>
                  <a:lnTo>
                    <a:pt x="595" y="738"/>
                  </a:lnTo>
                  <a:lnTo>
                    <a:pt x="589" y="738"/>
                  </a:lnTo>
                  <a:lnTo>
                    <a:pt x="582" y="731"/>
                  </a:lnTo>
                  <a:lnTo>
                    <a:pt x="589" y="731"/>
                  </a:lnTo>
                  <a:lnTo>
                    <a:pt x="582" y="725"/>
                  </a:lnTo>
                  <a:lnTo>
                    <a:pt x="568" y="738"/>
                  </a:lnTo>
                  <a:lnTo>
                    <a:pt x="555" y="738"/>
                  </a:lnTo>
                  <a:lnTo>
                    <a:pt x="555" y="745"/>
                  </a:lnTo>
                  <a:lnTo>
                    <a:pt x="548" y="752"/>
                  </a:lnTo>
                  <a:lnTo>
                    <a:pt x="541" y="758"/>
                  </a:lnTo>
                  <a:lnTo>
                    <a:pt x="534" y="758"/>
                  </a:lnTo>
                  <a:lnTo>
                    <a:pt x="528" y="752"/>
                  </a:lnTo>
                  <a:lnTo>
                    <a:pt x="521" y="738"/>
                  </a:lnTo>
                  <a:lnTo>
                    <a:pt x="521" y="731"/>
                  </a:lnTo>
                  <a:lnTo>
                    <a:pt x="521" y="718"/>
                  </a:lnTo>
                  <a:lnTo>
                    <a:pt x="514" y="697"/>
                  </a:lnTo>
                  <a:lnTo>
                    <a:pt x="514" y="691"/>
                  </a:lnTo>
                  <a:lnTo>
                    <a:pt x="521" y="684"/>
                  </a:lnTo>
                  <a:lnTo>
                    <a:pt x="521" y="677"/>
                  </a:lnTo>
                  <a:lnTo>
                    <a:pt x="514" y="670"/>
                  </a:lnTo>
                  <a:lnTo>
                    <a:pt x="507" y="657"/>
                  </a:lnTo>
                  <a:lnTo>
                    <a:pt x="507" y="630"/>
                  </a:lnTo>
                  <a:lnTo>
                    <a:pt x="507" y="623"/>
                  </a:lnTo>
                  <a:lnTo>
                    <a:pt x="494" y="616"/>
                  </a:lnTo>
                  <a:lnTo>
                    <a:pt x="480" y="616"/>
                  </a:lnTo>
                  <a:lnTo>
                    <a:pt x="467" y="609"/>
                  </a:lnTo>
                  <a:lnTo>
                    <a:pt x="460" y="616"/>
                  </a:lnTo>
                  <a:lnTo>
                    <a:pt x="453" y="616"/>
                  </a:lnTo>
                  <a:lnTo>
                    <a:pt x="446" y="609"/>
                  </a:lnTo>
                  <a:lnTo>
                    <a:pt x="419" y="609"/>
                  </a:lnTo>
                  <a:lnTo>
                    <a:pt x="406" y="596"/>
                  </a:lnTo>
                  <a:lnTo>
                    <a:pt x="406" y="589"/>
                  </a:lnTo>
                  <a:lnTo>
                    <a:pt x="399" y="582"/>
                  </a:lnTo>
                  <a:lnTo>
                    <a:pt x="399" y="576"/>
                  </a:lnTo>
                  <a:lnTo>
                    <a:pt x="399" y="569"/>
                  </a:lnTo>
                  <a:lnTo>
                    <a:pt x="386" y="555"/>
                  </a:lnTo>
                  <a:lnTo>
                    <a:pt x="386" y="549"/>
                  </a:lnTo>
                  <a:lnTo>
                    <a:pt x="386" y="542"/>
                  </a:lnTo>
                  <a:lnTo>
                    <a:pt x="379" y="535"/>
                  </a:lnTo>
                  <a:lnTo>
                    <a:pt x="372" y="535"/>
                  </a:lnTo>
                  <a:lnTo>
                    <a:pt x="365" y="528"/>
                  </a:lnTo>
                  <a:lnTo>
                    <a:pt x="358" y="528"/>
                  </a:lnTo>
                  <a:lnTo>
                    <a:pt x="352" y="521"/>
                  </a:lnTo>
                  <a:lnTo>
                    <a:pt x="345" y="515"/>
                  </a:lnTo>
                  <a:lnTo>
                    <a:pt x="338" y="508"/>
                  </a:lnTo>
                  <a:lnTo>
                    <a:pt x="331" y="508"/>
                  </a:lnTo>
                  <a:lnTo>
                    <a:pt x="325" y="508"/>
                  </a:lnTo>
                  <a:lnTo>
                    <a:pt x="318" y="515"/>
                  </a:lnTo>
                  <a:lnTo>
                    <a:pt x="311" y="528"/>
                  </a:lnTo>
                  <a:lnTo>
                    <a:pt x="298" y="528"/>
                  </a:lnTo>
                  <a:lnTo>
                    <a:pt x="277" y="521"/>
                  </a:lnTo>
                  <a:lnTo>
                    <a:pt x="243" y="549"/>
                  </a:lnTo>
                  <a:lnTo>
                    <a:pt x="230" y="542"/>
                  </a:lnTo>
                  <a:lnTo>
                    <a:pt x="216" y="542"/>
                  </a:lnTo>
                  <a:lnTo>
                    <a:pt x="203" y="535"/>
                  </a:lnTo>
                  <a:lnTo>
                    <a:pt x="196" y="542"/>
                  </a:lnTo>
                  <a:lnTo>
                    <a:pt x="182" y="542"/>
                  </a:lnTo>
                  <a:lnTo>
                    <a:pt x="176" y="555"/>
                  </a:lnTo>
                  <a:lnTo>
                    <a:pt x="169" y="549"/>
                  </a:lnTo>
                  <a:lnTo>
                    <a:pt x="149" y="549"/>
                  </a:lnTo>
                  <a:lnTo>
                    <a:pt x="142" y="542"/>
                  </a:lnTo>
                  <a:lnTo>
                    <a:pt x="135" y="542"/>
                  </a:lnTo>
                  <a:lnTo>
                    <a:pt x="128" y="542"/>
                  </a:lnTo>
                  <a:lnTo>
                    <a:pt x="122" y="542"/>
                  </a:lnTo>
                  <a:lnTo>
                    <a:pt x="115" y="549"/>
                  </a:lnTo>
                  <a:lnTo>
                    <a:pt x="108" y="549"/>
                  </a:lnTo>
                  <a:lnTo>
                    <a:pt x="101" y="549"/>
                  </a:lnTo>
                  <a:lnTo>
                    <a:pt x="95" y="549"/>
                  </a:lnTo>
                  <a:lnTo>
                    <a:pt x="88" y="542"/>
                  </a:lnTo>
                  <a:lnTo>
                    <a:pt x="95" y="521"/>
                  </a:lnTo>
                  <a:lnTo>
                    <a:pt x="101" y="515"/>
                  </a:lnTo>
                  <a:lnTo>
                    <a:pt x="88" y="508"/>
                  </a:lnTo>
                  <a:lnTo>
                    <a:pt x="81" y="508"/>
                  </a:lnTo>
                  <a:lnTo>
                    <a:pt x="74" y="508"/>
                  </a:lnTo>
                  <a:lnTo>
                    <a:pt x="74" y="488"/>
                  </a:lnTo>
                  <a:lnTo>
                    <a:pt x="67" y="481"/>
                  </a:lnTo>
                  <a:lnTo>
                    <a:pt x="54" y="474"/>
                  </a:lnTo>
                  <a:lnTo>
                    <a:pt x="47" y="467"/>
                  </a:lnTo>
                  <a:lnTo>
                    <a:pt x="40" y="467"/>
                  </a:lnTo>
                  <a:lnTo>
                    <a:pt x="27" y="461"/>
                  </a:lnTo>
                  <a:lnTo>
                    <a:pt x="27" y="454"/>
                  </a:lnTo>
                  <a:lnTo>
                    <a:pt x="20" y="454"/>
                  </a:lnTo>
                  <a:lnTo>
                    <a:pt x="13" y="447"/>
                  </a:lnTo>
                  <a:lnTo>
                    <a:pt x="13" y="433"/>
                  </a:lnTo>
                  <a:lnTo>
                    <a:pt x="7" y="433"/>
                  </a:lnTo>
                  <a:lnTo>
                    <a:pt x="7" y="427"/>
                  </a:lnTo>
                  <a:lnTo>
                    <a:pt x="0" y="427"/>
                  </a:lnTo>
                  <a:lnTo>
                    <a:pt x="7" y="420"/>
                  </a:lnTo>
                  <a:lnTo>
                    <a:pt x="7" y="400"/>
                  </a:lnTo>
                  <a:lnTo>
                    <a:pt x="13" y="400"/>
                  </a:lnTo>
                  <a:lnTo>
                    <a:pt x="13" y="393"/>
                  </a:lnTo>
                  <a:lnTo>
                    <a:pt x="20" y="386"/>
                  </a:lnTo>
                  <a:lnTo>
                    <a:pt x="13" y="386"/>
                  </a:lnTo>
                  <a:lnTo>
                    <a:pt x="13" y="379"/>
                  </a:lnTo>
                  <a:lnTo>
                    <a:pt x="0" y="372"/>
                  </a:lnTo>
                  <a:lnTo>
                    <a:pt x="7" y="366"/>
                  </a:lnTo>
                  <a:lnTo>
                    <a:pt x="13" y="366"/>
                  </a:lnTo>
                  <a:lnTo>
                    <a:pt x="20" y="366"/>
                  </a:lnTo>
                  <a:lnTo>
                    <a:pt x="34" y="366"/>
                  </a:lnTo>
                  <a:lnTo>
                    <a:pt x="34" y="359"/>
                  </a:lnTo>
                  <a:lnTo>
                    <a:pt x="40" y="366"/>
                  </a:lnTo>
                  <a:lnTo>
                    <a:pt x="40" y="359"/>
                  </a:lnTo>
                  <a:lnTo>
                    <a:pt x="54" y="359"/>
                  </a:lnTo>
                  <a:lnTo>
                    <a:pt x="67" y="352"/>
                  </a:lnTo>
                  <a:lnTo>
                    <a:pt x="88" y="359"/>
                  </a:lnTo>
                  <a:lnTo>
                    <a:pt x="95" y="359"/>
                  </a:lnTo>
                  <a:lnTo>
                    <a:pt x="101" y="352"/>
                  </a:lnTo>
                  <a:lnTo>
                    <a:pt x="101" y="345"/>
                  </a:lnTo>
                  <a:lnTo>
                    <a:pt x="101" y="332"/>
                  </a:lnTo>
                  <a:lnTo>
                    <a:pt x="108" y="325"/>
                  </a:lnTo>
                  <a:lnTo>
                    <a:pt x="101" y="318"/>
                  </a:lnTo>
                  <a:lnTo>
                    <a:pt x="108" y="318"/>
                  </a:lnTo>
                  <a:lnTo>
                    <a:pt x="115" y="312"/>
                  </a:lnTo>
                  <a:lnTo>
                    <a:pt x="115" y="298"/>
                  </a:lnTo>
                  <a:lnTo>
                    <a:pt x="108" y="291"/>
                  </a:lnTo>
                  <a:lnTo>
                    <a:pt x="108" y="278"/>
                  </a:lnTo>
                  <a:lnTo>
                    <a:pt x="115" y="278"/>
                  </a:lnTo>
                  <a:lnTo>
                    <a:pt x="122" y="271"/>
                  </a:lnTo>
                  <a:lnTo>
                    <a:pt x="128" y="264"/>
                  </a:lnTo>
                  <a:lnTo>
                    <a:pt x="128" y="271"/>
                  </a:lnTo>
                  <a:lnTo>
                    <a:pt x="135" y="271"/>
                  </a:lnTo>
                  <a:lnTo>
                    <a:pt x="142" y="271"/>
                  </a:lnTo>
                  <a:lnTo>
                    <a:pt x="149" y="264"/>
                  </a:lnTo>
                  <a:lnTo>
                    <a:pt x="155" y="271"/>
                  </a:lnTo>
                  <a:lnTo>
                    <a:pt x="169" y="271"/>
                  </a:lnTo>
                  <a:lnTo>
                    <a:pt x="176" y="264"/>
                  </a:lnTo>
                  <a:lnTo>
                    <a:pt x="189" y="264"/>
                  </a:lnTo>
                  <a:lnTo>
                    <a:pt x="182" y="264"/>
                  </a:lnTo>
                  <a:lnTo>
                    <a:pt x="182" y="257"/>
                  </a:lnTo>
                  <a:lnTo>
                    <a:pt x="189" y="257"/>
                  </a:lnTo>
                  <a:lnTo>
                    <a:pt x="196" y="251"/>
                  </a:lnTo>
                  <a:lnTo>
                    <a:pt x="196" y="244"/>
                  </a:lnTo>
                  <a:lnTo>
                    <a:pt x="203" y="244"/>
                  </a:lnTo>
                  <a:lnTo>
                    <a:pt x="210" y="237"/>
                  </a:lnTo>
                  <a:lnTo>
                    <a:pt x="210" y="230"/>
                  </a:lnTo>
                  <a:lnTo>
                    <a:pt x="216" y="230"/>
                  </a:lnTo>
                  <a:lnTo>
                    <a:pt x="223" y="237"/>
                  </a:lnTo>
                  <a:lnTo>
                    <a:pt x="230" y="244"/>
                  </a:lnTo>
                  <a:lnTo>
                    <a:pt x="237" y="244"/>
                  </a:lnTo>
                  <a:lnTo>
                    <a:pt x="243" y="244"/>
                  </a:lnTo>
                  <a:lnTo>
                    <a:pt x="250" y="244"/>
                  </a:lnTo>
                  <a:lnTo>
                    <a:pt x="257" y="251"/>
                  </a:lnTo>
                  <a:lnTo>
                    <a:pt x="257" y="264"/>
                  </a:lnTo>
                  <a:lnTo>
                    <a:pt x="270" y="264"/>
                  </a:lnTo>
                  <a:lnTo>
                    <a:pt x="270" y="257"/>
                  </a:lnTo>
                  <a:lnTo>
                    <a:pt x="277" y="257"/>
                  </a:lnTo>
                  <a:lnTo>
                    <a:pt x="284" y="237"/>
                  </a:lnTo>
                  <a:lnTo>
                    <a:pt x="284" y="224"/>
                  </a:lnTo>
                  <a:lnTo>
                    <a:pt x="277" y="203"/>
                  </a:lnTo>
                  <a:lnTo>
                    <a:pt x="284" y="190"/>
                  </a:lnTo>
                  <a:lnTo>
                    <a:pt x="277" y="190"/>
                  </a:lnTo>
                  <a:lnTo>
                    <a:pt x="264" y="183"/>
                  </a:lnTo>
                  <a:lnTo>
                    <a:pt x="270" y="183"/>
                  </a:lnTo>
                  <a:lnTo>
                    <a:pt x="270" y="176"/>
                  </a:lnTo>
                  <a:lnTo>
                    <a:pt x="270" y="169"/>
                  </a:lnTo>
                  <a:lnTo>
                    <a:pt x="270" y="163"/>
                  </a:lnTo>
                  <a:lnTo>
                    <a:pt x="277" y="163"/>
                  </a:lnTo>
                  <a:lnTo>
                    <a:pt x="270" y="156"/>
                  </a:lnTo>
                  <a:lnTo>
                    <a:pt x="284" y="156"/>
                  </a:lnTo>
                  <a:lnTo>
                    <a:pt x="284" y="149"/>
                  </a:lnTo>
                  <a:lnTo>
                    <a:pt x="291" y="142"/>
                  </a:lnTo>
                  <a:lnTo>
                    <a:pt x="291" y="129"/>
                  </a:lnTo>
                  <a:close/>
                  <a:moveTo>
                    <a:pt x="575" y="786"/>
                  </a:moveTo>
                  <a:lnTo>
                    <a:pt x="562" y="779"/>
                  </a:lnTo>
                  <a:lnTo>
                    <a:pt x="555" y="786"/>
                  </a:lnTo>
                  <a:lnTo>
                    <a:pt x="562" y="793"/>
                  </a:lnTo>
                  <a:lnTo>
                    <a:pt x="575" y="793"/>
                  </a:lnTo>
                  <a:lnTo>
                    <a:pt x="575" y="786"/>
                  </a:lnTo>
                  <a:close/>
                  <a:moveTo>
                    <a:pt x="629" y="813"/>
                  </a:moveTo>
                  <a:lnTo>
                    <a:pt x="636" y="806"/>
                  </a:lnTo>
                  <a:lnTo>
                    <a:pt x="636" y="786"/>
                  </a:lnTo>
                  <a:lnTo>
                    <a:pt x="629" y="779"/>
                  </a:lnTo>
                  <a:lnTo>
                    <a:pt x="623" y="779"/>
                  </a:lnTo>
                  <a:lnTo>
                    <a:pt x="616" y="779"/>
                  </a:lnTo>
                  <a:lnTo>
                    <a:pt x="616" y="786"/>
                  </a:lnTo>
                  <a:lnTo>
                    <a:pt x="623" y="799"/>
                  </a:lnTo>
                  <a:lnTo>
                    <a:pt x="616" y="806"/>
                  </a:lnTo>
                  <a:lnTo>
                    <a:pt x="623" y="813"/>
                  </a:lnTo>
                  <a:lnTo>
                    <a:pt x="629" y="813"/>
                  </a:lnTo>
                  <a:close/>
                </a:path>
              </a:pathLst>
            </a:custGeom>
            <a:solidFill>
              <a:srgbClr val="001F5A"/>
            </a:solidFill>
            <a:ln w="1" cap="sq">
              <a:solidFill>
                <a:srgbClr val="7F7F7F"/>
              </a:solidFill>
              <a:prstDash val="solid"/>
              <a:miter lim="800000"/>
              <a:headEnd/>
              <a:tailEnd/>
            </a:ln>
          </p:spPr>
          <p:txBody>
            <a:bodyPr lIns="100796" tIns="50398" rIns="100796" bIns="50398"/>
            <a:lstStyle/>
            <a:p>
              <a:endParaRPr lang="es-ES" sz="2004" dirty="0"/>
            </a:p>
          </p:txBody>
        </p:sp>
        <p:sp>
          <p:nvSpPr>
            <p:cNvPr id="42" name="vizcaya">
              <a:extLst>
                <a:ext uri="{FF2B5EF4-FFF2-40B4-BE49-F238E27FC236}">
                  <a16:creationId xmlns:a16="http://schemas.microsoft.com/office/drawing/2014/main" id="{B14674A7-98F3-58F5-9CB6-BBA22211D06A}"/>
                </a:ext>
              </a:extLst>
            </p:cNvPr>
            <p:cNvSpPr>
              <a:spLocks noEditPoints="1"/>
            </p:cNvSpPr>
            <p:nvPr/>
          </p:nvSpPr>
          <p:spPr bwMode="auto">
            <a:xfrm>
              <a:off x="14205739" y="5599769"/>
              <a:ext cx="326283" cy="199161"/>
            </a:xfrm>
            <a:custGeom>
              <a:avLst/>
              <a:gdLst>
                <a:gd name="T0" fmla="*/ 2147483647 w 866"/>
                <a:gd name="T1" fmla="*/ 2147483647 h 501"/>
                <a:gd name="T2" fmla="*/ 2147483647 w 866"/>
                <a:gd name="T3" fmla="*/ 2147483647 h 501"/>
                <a:gd name="T4" fmla="*/ 2147483647 w 866"/>
                <a:gd name="T5" fmla="*/ 2147483647 h 501"/>
                <a:gd name="T6" fmla="*/ 2147483647 w 866"/>
                <a:gd name="T7" fmla="*/ 2147483647 h 501"/>
                <a:gd name="T8" fmla="*/ 2147483647 w 866"/>
                <a:gd name="T9" fmla="*/ 2147483647 h 501"/>
                <a:gd name="T10" fmla="*/ 2147483647 w 866"/>
                <a:gd name="T11" fmla="*/ 2147483647 h 501"/>
                <a:gd name="T12" fmla="*/ 2147483647 w 866"/>
                <a:gd name="T13" fmla="*/ 2147483647 h 501"/>
                <a:gd name="T14" fmla="*/ 2147483647 w 866"/>
                <a:gd name="T15" fmla="*/ 2147483647 h 501"/>
                <a:gd name="T16" fmla="*/ 2147483647 w 866"/>
                <a:gd name="T17" fmla="*/ 2147483647 h 501"/>
                <a:gd name="T18" fmla="*/ 2147483647 w 866"/>
                <a:gd name="T19" fmla="*/ 1671390625 h 501"/>
                <a:gd name="T20" fmla="*/ 2147483647 w 866"/>
                <a:gd name="T21" fmla="*/ 1671390625 h 501"/>
                <a:gd name="T22" fmla="*/ 2147483647 w 866"/>
                <a:gd name="T23" fmla="*/ 2104786034 h 501"/>
                <a:gd name="T24" fmla="*/ 2147483647 w 866"/>
                <a:gd name="T25" fmla="*/ 866628787 h 501"/>
                <a:gd name="T26" fmla="*/ 2147483647 w 866"/>
                <a:gd name="T27" fmla="*/ 1300024872 h 501"/>
                <a:gd name="T28" fmla="*/ 2147483647 w 866"/>
                <a:gd name="T29" fmla="*/ 2147483647 h 501"/>
                <a:gd name="T30" fmla="*/ 2147483647 w 866"/>
                <a:gd name="T31" fmla="*/ 2147483647 h 501"/>
                <a:gd name="T32" fmla="*/ 2147483647 w 866"/>
                <a:gd name="T33" fmla="*/ 2147483647 h 501"/>
                <a:gd name="T34" fmla="*/ 2147483647 w 866"/>
                <a:gd name="T35" fmla="*/ 2147483647 h 501"/>
                <a:gd name="T36" fmla="*/ 2147483647 w 866"/>
                <a:gd name="T37" fmla="*/ 2147483647 h 501"/>
                <a:gd name="T38" fmla="*/ 2147483647 w 866"/>
                <a:gd name="T39" fmla="*/ 2147483647 h 501"/>
                <a:gd name="T40" fmla="*/ 2147483647 w 866"/>
                <a:gd name="T41" fmla="*/ 2147483647 h 501"/>
                <a:gd name="T42" fmla="*/ 2147483647 w 866"/>
                <a:gd name="T43" fmla="*/ 2147483647 h 501"/>
                <a:gd name="T44" fmla="*/ 2147483647 w 866"/>
                <a:gd name="T45" fmla="*/ 2147483647 h 501"/>
                <a:gd name="T46" fmla="*/ 2147483647 w 866"/>
                <a:gd name="T47" fmla="*/ 2147483647 h 501"/>
                <a:gd name="T48" fmla="*/ 2147483647 w 866"/>
                <a:gd name="T49" fmla="*/ 2147483647 h 501"/>
                <a:gd name="T50" fmla="*/ 2147483647 w 866"/>
                <a:gd name="T51" fmla="*/ 2147483647 h 501"/>
                <a:gd name="T52" fmla="*/ 2147483647 w 866"/>
                <a:gd name="T53" fmla="*/ 2147483647 h 501"/>
                <a:gd name="T54" fmla="*/ 2147483647 w 866"/>
                <a:gd name="T55" fmla="*/ 2147483647 h 501"/>
                <a:gd name="T56" fmla="*/ 2147483647 w 866"/>
                <a:gd name="T57" fmla="*/ 2147483647 h 501"/>
                <a:gd name="T58" fmla="*/ 2147483647 w 866"/>
                <a:gd name="T59" fmla="*/ 2147483647 h 501"/>
                <a:gd name="T60" fmla="*/ 2147483647 w 866"/>
                <a:gd name="T61" fmla="*/ 2147483647 h 501"/>
                <a:gd name="T62" fmla="*/ 2147483647 w 866"/>
                <a:gd name="T63" fmla="*/ 2147483647 h 501"/>
                <a:gd name="T64" fmla="*/ 2147483647 w 866"/>
                <a:gd name="T65" fmla="*/ 2147483647 h 501"/>
                <a:gd name="T66" fmla="*/ 2147483647 w 866"/>
                <a:gd name="T67" fmla="*/ 2147483647 h 501"/>
                <a:gd name="T68" fmla="*/ 2147483647 w 866"/>
                <a:gd name="T69" fmla="*/ 2147483647 h 501"/>
                <a:gd name="T70" fmla="*/ 2147483647 w 866"/>
                <a:gd name="T71" fmla="*/ 2147483647 h 501"/>
                <a:gd name="T72" fmla="*/ 2147483647 w 866"/>
                <a:gd name="T73" fmla="*/ 2147483647 h 501"/>
                <a:gd name="T74" fmla="*/ 2147483647 w 866"/>
                <a:gd name="T75" fmla="*/ 2147483647 h 501"/>
                <a:gd name="T76" fmla="*/ 2147483647 w 866"/>
                <a:gd name="T77" fmla="*/ 2147483647 h 501"/>
                <a:gd name="T78" fmla="*/ 2147483647 w 866"/>
                <a:gd name="T79" fmla="*/ 2147483647 h 501"/>
                <a:gd name="T80" fmla="*/ 2147483647 w 866"/>
                <a:gd name="T81" fmla="*/ 2147483647 h 501"/>
                <a:gd name="T82" fmla="*/ 2147483647 w 866"/>
                <a:gd name="T83" fmla="*/ 2147483647 h 501"/>
                <a:gd name="T84" fmla="*/ 2147483647 w 866"/>
                <a:gd name="T85" fmla="*/ 2147483647 h 501"/>
                <a:gd name="T86" fmla="*/ 2147483647 w 866"/>
                <a:gd name="T87" fmla="*/ 2147483647 h 501"/>
                <a:gd name="T88" fmla="*/ 2147483647 w 866"/>
                <a:gd name="T89" fmla="*/ 2147483647 h 501"/>
                <a:gd name="T90" fmla="*/ 1744378089 w 866"/>
                <a:gd name="T91" fmla="*/ 2147483647 h 501"/>
                <a:gd name="T92" fmla="*/ 452289634 w 866"/>
                <a:gd name="T93" fmla="*/ 2147483647 h 501"/>
                <a:gd name="T94" fmla="*/ 2147483647 w 866"/>
                <a:gd name="T95" fmla="*/ 2147483647 h 501"/>
                <a:gd name="T96" fmla="*/ 2147483647 w 866"/>
                <a:gd name="T97" fmla="*/ 2147483647 h 501"/>
                <a:gd name="T98" fmla="*/ 2147483647 w 866"/>
                <a:gd name="T99" fmla="*/ 2147483647 h 501"/>
                <a:gd name="T100" fmla="*/ 2147483647 w 866"/>
                <a:gd name="T101" fmla="*/ 2147483647 h 501"/>
                <a:gd name="T102" fmla="*/ 2147483647 w 866"/>
                <a:gd name="T103" fmla="*/ 2147483647 h 501"/>
                <a:gd name="T104" fmla="*/ 2147483647 w 866"/>
                <a:gd name="T105" fmla="*/ 2147483647 h 501"/>
                <a:gd name="T106" fmla="*/ 2147483647 w 866"/>
                <a:gd name="T107" fmla="*/ 2147483647 h 501"/>
                <a:gd name="T108" fmla="*/ 2147483647 w 866"/>
                <a:gd name="T109" fmla="*/ 2147483647 h 501"/>
                <a:gd name="T110" fmla="*/ 2147483647 w 866"/>
                <a:gd name="T111" fmla="*/ 2147483647 h 501"/>
                <a:gd name="T112" fmla="*/ 2147483647 w 866"/>
                <a:gd name="T113" fmla="*/ 2147483647 h 50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66"/>
                <a:gd name="T172" fmla="*/ 0 h 501"/>
                <a:gd name="T173" fmla="*/ 866 w 866"/>
                <a:gd name="T174" fmla="*/ 501 h 50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66" h="501">
                  <a:moveTo>
                    <a:pt x="250" y="122"/>
                  </a:moveTo>
                  <a:lnTo>
                    <a:pt x="257" y="122"/>
                  </a:lnTo>
                  <a:lnTo>
                    <a:pt x="271" y="122"/>
                  </a:lnTo>
                  <a:lnTo>
                    <a:pt x="277" y="129"/>
                  </a:lnTo>
                  <a:lnTo>
                    <a:pt x="284" y="122"/>
                  </a:lnTo>
                  <a:lnTo>
                    <a:pt x="284" y="115"/>
                  </a:lnTo>
                  <a:lnTo>
                    <a:pt x="284" y="109"/>
                  </a:lnTo>
                  <a:lnTo>
                    <a:pt x="304" y="95"/>
                  </a:lnTo>
                  <a:lnTo>
                    <a:pt x="291" y="109"/>
                  </a:lnTo>
                  <a:lnTo>
                    <a:pt x="298" y="109"/>
                  </a:lnTo>
                  <a:lnTo>
                    <a:pt x="311" y="122"/>
                  </a:lnTo>
                  <a:lnTo>
                    <a:pt x="318" y="129"/>
                  </a:lnTo>
                  <a:lnTo>
                    <a:pt x="338" y="136"/>
                  </a:lnTo>
                  <a:lnTo>
                    <a:pt x="352" y="129"/>
                  </a:lnTo>
                  <a:lnTo>
                    <a:pt x="345" y="136"/>
                  </a:lnTo>
                  <a:lnTo>
                    <a:pt x="352" y="136"/>
                  </a:lnTo>
                  <a:lnTo>
                    <a:pt x="345" y="136"/>
                  </a:lnTo>
                  <a:lnTo>
                    <a:pt x="352" y="136"/>
                  </a:lnTo>
                  <a:lnTo>
                    <a:pt x="345" y="142"/>
                  </a:lnTo>
                  <a:lnTo>
                    <a:pt x="338" y="136"/>
                  </a:lnTo>
                  <a:lnTo>
                    <a:pt x="352" y="142"/>
                  </a:lnTo>
                  <a:lnTo>
                    <a:pt x="345" y="142"/>
                  </a:lnTo>
                  <a:lnTo>
                    <a:pt x="352" y="149"/>
                  </a:lnTo>
                  <a:lnTo>
                    <a:pt x="359" y="149"/>
                  </a:lnTo>
                  <a:lnTo>
                    <a:pt x="352" y="149"/>
                  </a:lnTo>
                  <a:lnTo>
                    <a:pt x="359" y="149"/>
                  </a:lnTo>
                  <a:lnTo>
                    <a:pt x="359" y="156"/>
                  </a:lnTo>
                  <a:lnTo>
                    <a:pt x="359" y="149"/>
                  </a:lnTo>
                  <a:lnTo>
                    <a:pt x="365" y="149"/>
                  </a:lnTo>
                  <a:lnTo>
                    <a:pt x="359" y="149"/>
                  </a:lnTo>
                  <a:lnTo>
                    <a:pt x="365" y="149"/>
                  </a:lnTo>
                  <a:lnTo>
                    <a:pt x="359" y="149"/>
                  </a:lnTo>
                  <a:lnTo>
                    <a:pt x="365" y="149"/>
                  </a:lnTo>
                  <a:lnTo>
                    <a:pt x="365" y="142"/>
                  </a:lnTo>
                  <a:lnTo>
                    <a:pt x="365" y="136"/>
                  </a:lnTo>
                  <a:lnTo>
                    <a:pt x="352" y="136"/>
                  </a:lnTo>
                  <a:lnTo>
                    <a:pt x="365" y="136"/>
                  </a:lnTo>
                  <a:lnTo>
                    <a:pt x="365" y="129"/>
                  </a:lnTo>
                  <a:lnTo>
                    <a:pt x="352" y="122"/>
                  </a:lnTo>
                  <a:lnTo>
                    <a:pt x="359" y="122"/>
                  </a:lnTo>
                  <a:lnTo>
                    <a:pt x="359" y="115"/>
                  </a:lnTo>
                  <a:lnTo>
                    <a:pt x="352" y="109"/>
                  </a:lnTo>
                  <a:lnTo>
                    <a:pt x="345" y="102"/>
                  </a:lnTo>
                  <a:lnTo>
                    <a:pt x="311" y="95"/>
                  </a:lnTo>
                  <a:lnTo>
                    <a:pt x="345" y="102"/>
                  </a:lnTo>
                  <a:lnTo>
                    <a:pt x="352" y="95"/>
                  </a:lnTo>
                  <a:lnTo>
                    <a:pt x="359" y="95"/>
                  </a:lnTo>
                  <a:lnTo>
                    <a:pt x="365" y="88"/>
                  </a:lnTo>
                  <a:lnTo>
                    <a:pt x="372" y="88"/>
                  </a:lnTo>
                  <a:lnTo>
                    <a:pt x="372" y="82"/>
                  </a:lnTo>
                  <a:lnTo>
                    <a:pt x="379" y="82"/>
                  </a:lnTo>
                  <a:lnTo>
                    <a:pt x="386" y="82"/>
                  </a:lnTo>
                  <a:lnTo>
                    <a:pt x="386" y="75"/>
                  </a:lnTo>
                  <a:lnTo>
                    <a:pt x="386" y="68"/>
                  </a:lnTo>
                  <a:lnTo>
                    <a:pt x="399" y="61"/>
                  </a:lnTo>
                  <a:lnTo>
                    <a:pt x="399" y="54"/>
                  </a:lnTo>
                  <a:lnTo>
                    <a:pt x="406" y="54"/>
                  </a:lnTo>
                  <a:lnTo>
                    <a:pt x="413" y="48"/>
                  </a:lnTo>
                  <a:lnTo>
                    <a:pt x="413" y="54"/>
                  </a:lnTo>
                  <a:lnTo>
                    <a:pt x="419" y="54"/>
                  </a:lnTo>
                  <a:lnTo>
                    <a:pt x="419" y="48"/>
                  </a:lnTo>
                  <a:lnTo>
                    <a:pt x="413" y="48"/>
                  </a:lnTo>
                  <a:lnTo>
                    <a:pt x="419" y="48"/>
                  </a:lnTo>
                  <a:lnTo>
                    <a:pt x="413" y="48"/>
                  </a:lnTo>
                  <a:lnTo>
                    <a:pt x="413" y="41"/>
                  </a:lnTo>
                  <a:lnTo>
                    <a:pt x="413" y="34"/>
                  </a:lnTo>
                  <a:lnTo>
                    <a:pt x="419" y="34"/>
                  </a:lnTo>
                  <a:lnTo>
                    <a:pt x="419" y="27"/>
                  </a:lnTo>
                  <a:lnTo>
                    <a:pt x="433" y="27"/>
                  </a:lnTo>
                  <a:lnTo>
                    <a:pt x="440" y="27"/>
                  </a:lnTo>
                  <a:lnTo>
                    <a:pt x="447" y="27"/>
                  </a:lnTo>
                  <a:lnTo>
                    <a:pt x="453" y="27"/>
                  </a:lnTo>
                  <a:lnTo>
                    <a:pt x="460" y="27"/>
                  </a:lnTo>
                  <a:lnTo>
                    <a:pt x="460" y="34"/>
                  </a:lnTo>
                  <a:lnTo>
                    <a:pt x="460" y="27"/>
                  </a:lnTo>
                  <a:lnTo>
                    <a:pt x="467" y="34"/>
                  </a:lnTo>
                  <a:lnTo>
                    <a:pt x="467" y="27"/>
                  </a:lnTo>
                  <a:lnTo>
                    <a:pt x="474" y="27"/>
                  </a:lnTo>
                  <a:lnTo>
                    <a:pt x="480" y="27"/>
                  </a:lnTo>
                  <a:lnTo>
                    <a:pt x="487" y="27"/>
                  </a:lnTo>
                  <a:lnTo>
                    <a:pt x="487" y="34"/>
                  </a:lnTo>
                  <a:lnTo>
                    <a:pt x="501" y="34"/>
                  </a:lnTo>
                  <a:lnTo>
                    <a:pt x="507" y="34"/>
                  </a:lnTo>
                  <a:lnTo>
                    <a:pt x="521" y="34"/>
                  </a:lnTo>
                  <a:lnTo>
                    <a:pt x="521" y="27"/>
                  </a:lnTo>
                  <a:lnTo>
                    <a:pt x="528" y="34"/>
                  </a:lnTo>
                  <a:lnTo>
                    <a:pt x="534" y="34"/>
                  </a:lnTo>
                  <a:lnTo>
                    <a:pt x="541" y="34"/>
                  </a:lnTo>
                  <a:lnTo>
                    <a:pt x="548" y="21"/>
                  </a:lnTo>
                  <a:lnTo>
                    <a:pt x="555" y="21"/>
                  </a:lnTo>
                  <a:lnTo>
                    <a:pt x="555" y="14"/>
                  </a:lnTo>
                  <a:lnTo>
                    <a:pt x="562" y="14"/>
                  </a:lnTo>
                  <a:lnTo>
                    <a:pt x="568" y="14"/>
                  </a:lnTo>
                  <a:lnTo>
                    <a:pt x="575" y="14"/>
                  </a:lnTo>
                  <a:lnTo>
                    <a:pt x="582" y="0"/>
                  </a:lnTo>
                  <a:lnTo>
                    <a:pt x="582" y="7"/>
                  </a:lnTo>
                  <a:lnTo>
                    <a:pt x="589" y="7"/>
                  </a:lnTo>
                  <a:lnTo>
                    <a:pt x="589" y="21"/>
                  </a:lnTo>
                  <a:lnTo>
                    <a:pt x="595" y="34"/>
                  </a:lnTo>
                  <a:lnTo>
                    <a:pt x="602" y="41"/>
                  </a:lnTo>
                  <a:lnTo>
                    <a:pt x="609" y="41"/>
                  </a:lnTo>
                  <a:lnTo>
                    <a:pt x="609" y="48"/>
                  </a:lnTo>
                  <a:lnTo>
                    <a:pt x="616" y="41"/>
                  </a:lnTo>
                  <a:lnTo>
                    <a:pt x="609" y="48"/>
                  </a:lnTo>
                  <a:lnTo>
                    <a:pt x="616" y="48"/>
                  </a:lnTo>
                  <a:lnTo>
                    <a:pt x="622" y="48"/>
                  </a:lnTo>
                  <a:lnTo>
                    <a:pt x="629" y="54"/>
                  </a:lnTo>
                  <a:lnTo>
                    <a:pt x="629" y="61"/>
                  </a:lnTo>
                  <a:lnTo>
                    <a:pt x="636" y="61"/>
                  </a:lnTo>
                  <a:lnTo>
                    <a:pt x="643" y="54"/>
                  </a:lnTo>
                  <a:lnTo>
                    <a:pt x="650" y="54"/>
                  </a:lnTo>
                  <a:lnTo>
                    <a:pt x="656" y="54"/>
                  </a:lnTo>
                  <a:lnTo>
                    <a:pt x="663" y="54"/>
                  </a:lnTo>
                  <a:lnTo>
                    <a:pt x="670" y="48"/>
                  </a:lnTo>
                  <a:lnTo>
                    <a:pt x="677" y="54"/>
                  </a:lnTo>
                  <a:lnTo>
                    <a:pt x="677" y="61"/>
                  </a:lnTo>
                  <a:lnTo>
                    <a:pt x="683" y="68"/>
                  </a:lnTo>
                  <a:lnTo>
                    <a:pt x="683" y="75"/>
                  </a:lnTo>
                  <a:lnTo>
                    <a:pt x="690" y="75"/>
                  </a:lnTo>
                  <a:lnTo>
                    <a:pt x="697" y="75"/>
                  </a:lnTo>
                  <a:lnTo>
                    <a:pt x="710" y="75"/>
                  </a:lnTo>
                  <a:lnTo>
                    <a:pt x="710" y="82"/>
                  </a:lnTo>
                  <a:lnTo>
                    <a:pt x="717" y="82"/>
                  </a:lnTo>
                  <a:lnTo>
                    <a:pt x="724" y="82"/>
                  </a:lnTo>
                  <a:lnTo>
                    <a:pt x="724" y="88"/>
                  </a:lnTo>
                  <a:lnTo>
                    <a:pt x="724" y="82"/>
                  </a:lnTo>
                  <a:lnTo>
                    <a:pt x="731" y="82"/>
                  </a:lnTo>
                  <a:lnTo>
                    <a:pt x="738" y="82"/>
                  </a:lnTo>
                  <a:lnTo>
                    <a:pt x="744" y="82"/>
                  </a:lnTo>
                  <a:lnTo>
                    <a:pt x="744" y="88"/>
                  </a:lnTo>
                  <a:lnTo>
                    <a:pt x="751" y="88"/>
                  </a:lnTo>
                  <a:lnTo>
                    <a:pt x="751" y="95"/>
                  </a:lnTo>
                  <a:lnTo>
                    <a:pt x="758" y="95"/>
                  </a:lnTo>
                  <a:lnTo>
                    <a:pt x="765" y="95"/>
                  </a:lnTo>
                  <a:lnTo>
                    <a:pt x="771" y="95"/>
                  </a:lnTo>
                  <a:lnTo>
                    <a:pt x="778" y="95"/>
                  </a:lnTo>
                  <a:lnTo>
                    <a:pt x="785" y="95"/>
                  </a:lnTo>
                  <a:lnTo>
                    <a:pt x="792" y="102"/>
                  </a:lnTo>
                  <a:lnTo>
                    <a:pt x="792" y="109"/>
                  </a:lnTo>
                  <a:lnTo>
                    <a:pt x="798" y="109"/>
                  </a:lnTo>
                  <a:lnTo>
                    <a:pt x="805" y="109"/>
                  </a:lnTo>
                  <a:lnTo>
                    <a:pt x="805" y="115"/>
                  </a:lnTo>
                  <a:lnTo>
                    <a:pt x="812" y="115"/>
                  </a:lnTo>
                  <a:lnTo>
                    <a:pt x="812" y="122"/>
                  </a:lnTo>
                  <a:lnTo>
                    <a:pt x="819" y="122"/>
                  </a:lnTo>
                  <a:lnTo>
                    <a:pt x="825" y="136"/>
                  </a:lnTo>
                  <a:lnTo>
                    <a:pt x="825" y="142"/>
                  </a:lnTo>
                  <a:lnTo>
                    <a:pt x="832" y="136"/>
                  </a:lnTo>
                  <a:lnTo>
                    <a:pt x="839" y="142"/>
                  </a:lnTo>
                  <a:lnTo>
                    <a:pt x="846" y="142"/>
                  </a:lnTo>
                  <a:lnTo>
                    <a:pt x="859" y="149"/>
                  </a:lnTo>
                  <a:lnTo>
                    <a:pt x="859" y="156"/>
                  </a:lnTo>
                  <a:lnTo>
                    <a:pt x="859" y="149"/>
                  </a:lnTo>
                  <a:lnTo>
                    <a:pt x="859" y="156"/>
                  </a:lnTo>
                  <a:lnTo>
                    <a:pt x="866" y="156"/>
                  </a:lnTo>
                  <a:lnTo>
                    <a:pt x="859" y="156"/>
                  </a:lnTo>
                  <a:lnTo>
                    <a:pt x="859" y="170"/>
                  </a:lnTo>
                  <a:lnTo>
                    <a:pt x="853" y="170"/>
                  </a:lnTo>
                  <a:lnTo>
                    <a:pt x="846" y="176"/>
                  </a:lnTo>
                  <a:lnTo>
                    <a:pt x="846" y="183"/>
                  </a:lnTo>
                  <a:lnTo>
                    <a:pt x="839" y="197"/>
                  </a:lnTo>
                  <a:lnTo>
                    <a:pt x="853" y="203"/>
                  </a:lnTo>
                  <a:lnTo>
                    <a:pt x="853" y="210"/>
                  </a:lnTo>
                  <a:lnTo>
                    <a:pt x="859" y="210"/>
                  </a:lnTo>
                  <a:lnTo>
                    <a:pt x="859" y="217"/>
                  </a:lnTo>
                  <a:lnTo>
                    <a:pt x="859" y="224"/>
                  </a:lnTo>
                  <a:lnTo>
                    <a:pt x="846" y="237"/>
                  </a:lnTo>
                  <a:lnTo>
                    <a:pt x="846" y="244"/>
                  </a:lnTo>
                  <a:lnTo>
                    <a:pt x="839" y="251"/>
                  </a:lnTo>
                  <a:lnTo>
                    <a:pt x="825" y="264"/>
                  </a:lnTo>
                  <a:lnTo>
                    <a:pt x="825" y="271"/>
                  </a:lnTo>
                  <a:lnTo>
                    <a:pt x="812" y="271"/>
                  </a:lnTo>
                  <a:lnTo>
                    <a:pt x="805" y="264"/>
                  </a:lnTo>
                  <a:lnTo>
                    <a:pt x="798" y="271"/>
                  </a:lnTo>
                  <a:lnTo>
                    <a:pt x="798" y="264"/>
                  </a:lnTo>
                  <a:lnTo>
                    <a:pt x="792" y="271"/>
                  </a:lnTo>
                  <a:lnTo>
                    <a:pt x="792" y="285"/>
                  </a:lnTo>
                  <a:lnTo>
                    <a:pt x="798" y="285"/>
                  </a:lnTo>
                  <a:lnTo>
                    <a:pt x="798" y="291"/>
                  </a:lnTo>
                  <a:lnTo>
                    <a:pt x="805" y="291"/>
                  </a:lnTo>
                  <a:lnTo>
                    <a:pt x="805" y="312"/>
                  </a:lnTo>
                  <a:lnTo>
                    <a:pt x="798" y="318"/>
                  </a:lnTo>
                  <a:lnTo>
                    <a:pt x="805" y="325"/>
                  </a:lnTo>
                  <a:lnTo>
                    <a:pt x="805" y="332"/>
                  </a:lnTo>
                  <a:lnTo>
                    <a:pt x="792" y="332"/>
                  </a:lnTo>
                  <a:lnTo>
                    <a:pt x="785" y="332"/>
                  </a:lnTo>
                  <a:lnTo>
                    <a:pt x="785" y="339"/>
                  </a:lnTo>
                  <a:lnTo>
                    <a:pt x="792" y="346"/>
                  </a:lnTo>
                  <a:lnTo>
                    <a:pt x="792" y="352"/>
                  </a:lnTo>
                  <a:lnTo>
                    <a:pt x="792" y="366"/>
                  </a:lnTo>
                  <a:lnTo>
                    <a:pt x="798" y="386"/>
                  </a:lnTo>
                  <a:lnTo>
                    <a:pt x="792" y="386"/>
                  </a:lnTo>
                  <a:lnTo>
                    <a:pt x="792" y="413"/>
                  </a:lnTo>
                  <a:lnTo>
                    <a:pt x="785" y="420"/>
                  </a:lnTo>
                  <a:lnTo>
                    <a:pt x="771" y="413"/>
                  </a:lnTo>
                  <a:lnTo>
                    <a:pt x="765" y="420"/>
                  </a:lnTo>
                  <a:lnTo>
                    <a:pt x="758" y="420"/>
                  </a:lnTo>
                  <a:lnTo>
                    <a:pt x="751" y="427"/>
                  </a:lnTo>
                  <a:lnTo>
                    <a:pt x="744" y="427"/>
                  </a:lnTo>
                  <a:lnTo>
                    <a:pt x="717" y="434"/>
                  </a:lnTo>
                  <a:lnTo>
                    <a:pt x="704" y="427"/>
                  </a:lnTo>
                  <a:lnTo>
                    <a:pt x="690" y="427"/>
                  </a:lnTo>
                  <a:lnTo>
                    <a:pt x="683" y="427"/>
                  </a:lnTo>
                  <a:lnTo>
                    <a:pt x="656" y="440"/>
                  </a:lnTo>
                  <a:lnTo>
                    <a:pt x="656" y="447"/>
                  </a:lnTo>
                  <a:lnTo>
                    <a:pt x="663" y="454"/>
                  </a:lnTo>
                  <a:lnTo>
                    <a:pt x="670" y="454"/>
                  </a:lnTo>
                  <a:lnTo>
                    <a:pt x="670" y="461"/>
                  </a:lnTo>
                  <a:lnTo>
                    <a:pt x="677" y="474"/>
                  </a:lnTo>
                  <a:lnTo>
                    <a:pt x="683" y="474"/>
                  </a:lnTo>
                  <a:lnTo>
                    <a:pt x="683" y="488"/>
                  </a:lnTo>
                  <a:lnTo>
                    <a:pt x="683" y="494"/>
                  </a:lnTo>
                  <a:lnTo>
                    <a:pt x="683" y="501"/>
                  </a:lnTo>
                  <a:lnTo>
                    <a:pt x="677" y="501"/>
                  </a:lnTo>
                  <a:lnTo>
                    <a:pt x="663" y="494"/>
                  </a:lnTo>
                  <a:lnTo>
                    <a:pt x="663" y="488"/>
                  </a:lnTo>
                  <a:lnTo>
                    <a:pt x="663" y="494"/>
                  </a:lnTo>
                  <a:lnTo>
                    <a:pt x="656" y="488"/>
                  </a:lnTo>
                  <a:lnTo>
                    <a:pt x="649" y="494"/>
                  </a:lnTo>
                  <a:lnTo>
                    <a:pt x="636" y="501"/>
                  </a:lnTo>
                  <a:lnTo>
                    <a:pt x="636" y="494"/>
                  </a:lnTo>
                  <a:lnTo>
                    <a:pt x="636" y="501"/>
                  </a:lnTo>
                  <a:lnTo>
                    <a:pt x="629" y="494"/>
                  </a:lnTo>
                  <a:lnTo>
                    <a:pt x="622" y="494"/>
                  </a:lnTo>
                  <a:lnTo>
                    <a:pt x="622" y="488"/>
                  </a:lnTo>
                  <a:lnTo>
                    <a:pt x="616" y="488"/>
                  </a:lnTo>
                  <a:lnTo>
                    <a:pt x="602" y="494"/>
                  </a:lnTo>
                  <a:lnTo>
                    <a:pt x="595" y="494"/>
                  </a:lnTo>
                  <a:lnTo>
                    <a:pt x="595" y="488"/>
                  </a:lnTo>
                  <a:lnTo>
                    <a:pt x="589" y="488"/>
                  </a:lnTo>
                  <a:lnTo>
                    <a:pt x="589" y="494"/>
                  </a:lnTo>
                  <a:lnTo>
                    <a:pt x="582" y="494"/>
                  </a:lnTo>
                  <a:lnTo>
                    <a:pt x="568" y="494"/>
                  </a:lnTo>
                  <a:lnTo>
                    <a:pt x="562" y="488"/>
                  </a:lnTo>
                  <a:lnTo>
                    <a:pt x="555" y="488"/>
                  </a:lnTo>
                  <a:lnTo>
                    <a:pt x="528" y="488"/>
                  </a:lnTo>
                  <a:lnTo>
                    <a:pt x="514" y="474"/>
                  </a:lnTo>
                  <a:lnTo>
                    <a:pt x="501" y="474"/>
                  </a:lnTo>
                  <a:lnTo>
                    <a:pt x="487" y="467"/>
                  </a:lnTo>
                  <a:lnTo>
                    <a:pt x="474" y="467"/>
                  </a:lnTo>
                  <a:lnTo>
                    <a:pt x="467" y="467"/>
                  </a:lnTo>
                  <a:lnTo>
                    <a:pt x="467" y="474"/>
                  </a:lnTo>
                  <a:lnTo>
                    <a:pt x="453" y="461"/>
                  </a:lnTo>
                  <a:lnTo>
                    <a:pt x="446" y="454"/>
                  </a:lnTo>
                  <a:lnTo>
                    <a:pt x="433" y="440"/>
                  </a:lnTo>
                  <a:lnTo>
                    <a:pt x="426" y="440"/>
                  </a:lnTo>
                  <a:lnTo>
                    <a:pt x="426" y="434"/>
                  </a:lnTo>
                  <a:lnTo>
                    <a:pt x="406" y="420"/>
                  </a:lnTo>
                  <a:lnTo>
                    <a:pt x="399" y="413"/>
                  </a:lnTo>
                  <a:lnTo>
                    <a:pt x="406" y="406"/>
                  </a:lnTo>
                  <a:lnTo>
                    <a:pt x="413" y="393"/>
                  </a:lnTo>
                  <a:lnTo>
                    <a:pt x="419" y="379"/>
                  </a:lnTo>
                  <a:lnTo>
                    <a:pt x="426" y="379"/>
                  </a:lnTo>
                  <a:lnTo>
                    <a:pt x="426" y="373"/>
                  </a:lnTo>
                  <a:lnTo>
                    <a:pt x="433" y="373"/>
                  </a:lnTo>
                  <a:lnTo>
                    <a:pt x="426" y="366"/>
                  </a:lnTo>
                  <a:lnTo>
                    <a:pt x="426" y="359"/>
                  </a:lnTo>
                  <a:lnTo>
                    <a:pt x="419" y="346"/>
                  </a:lnTo>
                  <a:lnTo>
                    <a:pt x="413" y="346"/>
                  </a:lnTo>
                  <a:lnTo>
                    <a:pt x="419" y="332"/>
                  </a:lnTo>
                  <a:lnTo>
                    <a:pt x="406" y="325"/>
                  </a:lnTo>
                  <a:lnTo>
                    <a:pt x="399" y="312"/>
                  </a:lnTo>
                  <a:lnTo>
                    <a:pt x="392" y="291"/>
                  </a:lnTo>
                  <a:lnTo>
                    <a:pt x="392" y="298"/>
                  </a:lnTo>
                  <a:lnTo>
                    <a:pt x="372" y="298"/>
                  </a:lnTo>
                  <a:lnTo>
                    <a:pt x="365" y="298"/>
                  </a:lnTo>
                  <a:lnTo>
                    <a:pt x="365" y="291"/>
                  </a:lnTo>
                  <a:lnTo>
                    <a:pt x="358" y="291"/>
                  </a:lnTo>
                  <a:lnTo>
                    <a:pt x="358" y="285"/>
                  </a:lnTo>
                  <a:lnTo>
                    <a:pt x="352" y="278"/>
                  </a:lnTo>
                  <a:lnTo>
                    <a:pt x="345" y="285"/>
                  </a:lnTo>
                  <a:lnTo>
                    <a:pt x="352" y="291"/>
                  </a:lnTo>
                  <a:lnTo>
                    <a:pt x="365" y="291"/>
                  </a:lnTo>
                  <a:lnTo>
                    <a:pt x="358" y="298"/>
                  </a:lnTo>
                  <a:lnTo>
                    <a:pt x="358" y="305"/>
                  </a:lnTo>
                  <a:lnTo>
                    <a:pt x="358" y="318"/>
                  </a:lnTo>
                  <a:lnTo>
                    <a:pt x="352" y="332"/>
                  </a:lnTo>
                  <a:lnTo>
                    <a:pt x="352" y="339"/>
                  </a:lnTo>
                  <a:lnTo>
                    <a:pt x="325" y="345"/>
                  </a:lnTo>
                  <a:lnTo>
                    <a:pt x="311" y="359"/>
                  </a:lnTo>
                  <a:lnTo>
                    <a:pt x="304" y="352"/>
                  </a:lnTo>
                  <a:lnTo>
                    <a:pt x="298" y="352"/>
                  </a:lnTo>
                  <a:lnTo>
                    <a:pt x="284" y="359"/>
                  </a:lnTo>
                  <a:lnTo>
                    <a:pt x="277" y="359"/>
                  </a:lnTo>
                  <a:lnTo>
                    <a:pt x="270" y="345"/>
                  </a:lnTo>
                  <a:lnTo>
                    <a:pt x="264" y="345"/>
                  </a:lnTo>
                  <a:lnTo>
                    <a:pt x="264" y="339"/>
                  </a:lnTo>
                  <a:lnTo>
                    <a:pt x="257" y="339"/>
                  </a:lnTo>
                  <a:lnTo>
                    <a:pt x="257" y="332"/>
                  </a:lnTo>
                  <a:lnTo>
                    <a:pt x="250" y="325"/>
                  </a:lnTo>
                  <a:lnTo>
                    <a:pt x="243" y="325"/>
                  </a:lnTo>
                  <a:lnTo>
                    <a:pt x="237" y="318"/>
                  </a:lnTo>
                  <a:lnTo>
                    <a:pt x="230" y="325"/>
                  </a:lnTo>
                  <a:lnTo>
                    <a:pt x="223" y="332"/>
                  </a:lnTo>
                  <a:lnTo>
                    <a:pt x="210" y="332"/>
                  </a:lnTo>
                  <a:lnTo>
                    <a:pt x="203" y="325"/>
                  </a:lnTo>
                  <a:lnTo>
                    <a:pt x="203" y="318"/>
                  </a:lnTo>
                  <a:lnTo>
                    <a:pt x="203" y="325"/>
                  </a:lnTo>
                  <a:lnTo>
                    <a:pt x="196" y="325"/>
                  </a:lnTo>
                  <a:lnTo>
                    <a:pt x="189" y="332"/>
                  </a:lnTo>
                  <a:lnTo>
                    <a:pt x="189" y="325"/>
                  </a:lnTo>
                  <a:lnTo>
                    <a:pt x="182" y="325"/>
                  </a:lnTo>
                  <a:lnTo>
                    <a:pt x="182" y="318"/>
                  </a:lnTo>
                  <a:lnTo>
                    <a:pt x="176" y="312"/>
                  </a:lnTo>
                  <a:lnTo>
                    <a:pt x="162" y="298"/>
                  </a:lnTo>
                  <a:lnTo>
                    <a:pt x="162" y="305"/>
                  </a:lnTo>
                  <a:lnTo>
                    <a:pt x="155" y="298"/>
                  </a:lnTo>
                  <a:lnTo>
                    <a:pt x="155" y="305"/>
                  </a:lnTo>
                  <a:lnTo>
                    <a:pt x="142" y="305"/>
                  </a:lnTo>
                  <a:lnTo>
                    <a:pt x="128" y="318"/>
                  </a:lnTo>
                  <a:lnTo>
                    <a:pt x="122" y="325"/>
                  </a:lnTo>
                  <a:lnTo>
                    <a:pt x="108" y="332"/>
                  </a:lnTo>
                  <a:lnTo>
                    <a:pt x="101" y="339"/>
                  </a:lnTo>
                  <a:lnTo>
                    <a:pt x="95" y="332"/>
                  </a:lnTo>
                  <a:lnTo>
                    <a:pt x="88" y="332"/>
                  </a:lnTo>
                  <a:lnTo>
                    <a:pt x="81" y="345"/>
                  </a:lnTo>
                  <a:lnTo>
                    <a:pt x="74" y="352"/>
                  </a:lnTo>
                  <a:lnTo>
                    <a:pt x="67" y="352"/>
                  </a:lnTo>
                  <a:lnTo>
                    <a:pt x="54" y="366"/>
                  </a:lnTo>
                  <a:lnTo>
                    <a:pt x="34" y="366"/>
                  </a:lnTo>
                  <a:lnTo>
                    <a:pt x="34" y="373"/>
                  </a:lnTo>
                  <a:lnTo>
                    <a:pt x="27" y="373"/>
                  </a:lnTo>
                  <a:lnTo>
                    <a:pt x="27" y="352"/>
                  </a:lnTo>
                  <a:lnTo>
                    <a:pt x="20" y="345"/>
                  </a:lnTo>
                  <a:lnTo>
                    <a:pt x="20" y="339"/>
                  </a:lnTo>
                  <a:lnTo>
                    <a:pt x="13" y="332"/>
                  </a:lnTo>
                  <a:lnTo>
                    <a:pt x="13" y="298"/>
                  </a:lnTo>
                  <a:lnTo>
                    <a:pt x="13" y="291"/>
                  </a:lnTo>
                  <a:lnTo>
                    <a:pt x="7" y="271"/>
                  </a:lnTo>
                  <a:lnTo>
                    <a:pt x="7" y="264"/>
                  </a:lnTo>
                  <a:lnTo>
                    <a:pt x="0" y="257"/>
                  </a:lnTo>
                  <a:lnTo>
                    <a:pt x="7" y="251"/>
                  </a:lnTo>
                  <a:lnTo>
                    <a:pt x="13" y="257"/>
                  </a:lnTo>
                  <a:lnTo>
                    <a:pt x="20" y="251"/>
                  </a:lnTo>
                  <a:lnTo>
                    <a:pt x="27" y="251"/>
                  </a:lnTo>
                  <a:lnTo>
                    <a:pt x="34" y="244"/>
                  </a:lnTo>
                  <a:lnTo>
                    <a:pt x="34" y="237"/>
                  </a:lnTo>
                  <a:lnTo>
                    <a:pt x="40" y="237"/>
                  </a:lnTo>
                  <a:lnTo>
                    <a:pt x="47" y="244"/>
                  </a:lnTo>
                  <a:lnTo>
                    <a:pt x="47" y="237"/>
                  </a:lnTo>
                  <a:lnTo>
                    <a:pt x="54" y="224"/>
                  </a:lnTo>
                  <a:lnTo>
                    <a:pt x="61" y="217"/>
                  </a:lnTo>
                  <a:lnTo>
                    <a:pt x="67" y="210"/>
                  </a:lnTo>
                  <a:lnTo>
                    <a:pt x="81" y="217"/>
                  </a:lnTo>
                  <a:lnTo>
                    <a:pt x="94" y="210"/>
                  </a:lnTo>
                  <a:lnTo>
                    <a:pt x="94" y="203"/>
                  </a:lnTo>
                  <a:lnTo>
                    <a:pt x="88" y="190"/>
                  </a:lnTo>
                  <a:lnTo>
                    <a:pt x="101" y="183"/>
                  </a:lnTo>
                  <a:lnTo>
                    <a:pt x="108" y="190"/>
                  </a:lnTo>
                  <a:lnTo>
                    <a:pt x="115" y="190"/>
                  </a:lnTo>
                  <a:lnTo>
                    <a:pt x="115" y="183"/>
                  </a:lnTo>
                  <a:lnTo>
                    <a:pt x="128" y="183"/>
                  </a:lnTo>
                  <a:lnTo>
                    <a:pt x="135" y="183"/>
                  </a:lnTo>
                  <a:lnTo>
                    <a:pt x="128" y="190"/>
                  </a:lnTo>
                  <a:lnTo>
                    <a:pt x="135" y="197"/>
                  </a:lnTo>
                  <a:lnTo>
                    <a:pt x="142" y="197"/>
                  </a:lnTo>
                  <a:lnTo>
                    <a:pt x="155" y="190"/>
                  </a:lnTo>
                  <a:lnTo>
                    <a:pt x="162" y="190"/>
                  </a:lnTo>
                  <a:lnTo>
                    <a:pt x="162" y="183"/>
                  </a:lnTo>
                  <a:lnTo>
                    <a:pt x="169" y="176"/>
                  </a:lnTo>
                  <a:lnTo>
                    <a:pt x="189" y="169"/>
                  </a:lnTo>
                  <a:lnTo>
                    <a:pt x="189" y="183"/>
                  </a:lnTo>
                  <a:lnTo>
                    <a:pt x="196" y="190"/>
                  </a:lnTo>
                  <a:lnTo>
                    <a:pt x="196" y="197"/>
                  </a:lnTo>
                  <a:lnTo>
                    <a:pt x="203" y="203"/>
                  </a:lnTo>
                  <a:lnTo>
                    <a:pt x="203" y="190"/>
                  </a:lnTo>
                  <a:lnTo>
                    <a:pt x="210" y="190"/>
                  </a:lnTo>
                  <a:lnTo>
                    <a:pt x="216" y="183"/>
                  </a:lnTo>
                  <a:lnTo>
                    <a:pt x="223" y="183"/>
                  </a:lnTo>
                  <a:lnTo>
                    <a:pt x="243" y="183"/>
                  </a:lnTo>
                  <a:lnTo>
                    <a:pt x="250" y="176"/>
                  </a:lnTo>
                  <a:lnTo>
                    <a:pt x="250" y="163"/>
                  </a:lnTo>
                  <a:lnTo>
                    <a:pt x="250" y="136"/>
                  </a:lnTo>
                  <a:lnTo>
                    <a:pt x="250" y="129"/>
                  </a:lnTo>
                  <a:lnTo>
                    <a:pt x="250" y="122"/>
                  </a:lnTo>
                  <a:close/>
                  <a:moveTo>
                    <a:pt x="162" y="224"/>
                  </a:moveTo>
                  <a:lnTo>
                    <a:pt x="155" y="217"/>
                  </a:lnTo>
                  <a:lnTo>
                    <a:pt x="149" y="224"/>
                  </a:lnTo>
                  <a:lnTo>
                    <a:pt x="142" y="224"/>
                  </a:lnTo>
                  <a:lnTo>
                    <a:pt x="135" y="224"/>
                  </a:lnTo>
                  <a:lnTo>
                    <a:pt x="122" y="230"/>
                  </a:lnTo>
                  <a:lnTo>
                    <a:pt x="122" y="237"/>
                  </a:lnTo>
                  <a:lnTo>
                    <a:pt x="128" y="244"/>
                  </a:lnTo>
                  <a:lnTo>
                    <a:pt x="135" y="251"/>
                  </a:lnTo>
                  <a:lnTo>
                    <a:pt x="128" y="264"/>
                  </a:lnTo>
                  <a:lnTo>
                    <a:pt x="128" y="271"/>
                  </a:lnTo>
                  <a:lnTo>
                    <a:pt x="135" y="278"/>
                  </a:lnTo>
                  <a:lnTo>
                    <a:pt x="128" y="285"/>
                  </a:lnTo>
                  <a:lnTo>
                    <a:pt x="128" y="291"/>
                  </a:lnTo>
                  <a:lnTo>
                    <a:pt x="135" y="291"/>
                  </a:lnTo>
                  <a:lnTo>
                    <a:pt x="142" y="298"/>
                  </a:lnTo>
                  <a:lnTo>
                    <a:pt x="149" y="291"/>
                  </a:lnTo>
                  <a:lnTo>
                    <a:pt x="155" y="291"/>
                  </a:lnTo>
                  <a:lnTo>
                    <a:pt x="149" y="278"/>
                  </a:lnTo>
                  <a:lnTo>
                    <a:pt x="155" y="271"/>
                  </a:lnTo>
                  <a:lnTo>
                    <a:pt x="149" y="264"/>
                  </a:lnTo>
                  <a:lnTo>
                    <a:pt x="155" y="258"/>
                  </a:lnTo>
                  <a:lnTo>
                    <a:pt x="162" y="251"/>
                  </a:lnTo>
                  <a:lnTo>
                    <a:pt x="169" y="244"/>
                  </a:lnTo>
                  <a:lnTo>
                    <a:pt x="169" y="230"/>
                  </a:lnTo>
                  <a:lnTo>
                    <a:pt x="162" y="224"/>
                  </a:lnTo>
                  <a:close/>
                </a:path>
              </a:pathLst>
            </a:custGeom>
            <a:solidFill>
              <a:srgbClr val="001F5A"/>
            </a:solidFill>
            <a:ln w="1" cap="sq">
              <a:solidFill>
                <a:srgbClr val="7F7F7F"/>
              </a:solidFill>
              <a:prstDash val="solid"/>
              <a:miter lim="800000"/>
              <a:headEnd/>
              <a:tailEnd/>
            </a:ln>
          </p:spPr>
          <p:txBody>
            <a:bodyPr lIns="100796" tIns="50398" rIns="100796" bIns="50398"/>
            <a:lstStyle/>
            <a:p>
              <a:endParaRPr lang="es-ES" sz="2004" dirty="0"/>
            </a:p>
          </p:txBody>
        </p:sp>
        <p:sp>
          <p:nvSpPr>
            <p:cNvPr id="43" name="asturias">
              <a:extLst>
                <a:ext uri="{FF2B5EF4-FFF2-40B4-BE49-F238E27FC236}">
                  <a16:creationId xmlns:a16="http://schemas.microsoft.com/office/drawing/2014/main" id="{2EF8FE1E-EFA2-E902-B913-3E4576AFB3AF}"/>
                </a:ext>
              </a:extLst>
            </p:cNvPr>
            <p:cNvSpPr>
              <a:spLocks/>
            </p:cNvSpPr>
            <p:nvPr/>
          </p:nvSpPr>
          <p:spPr bwMode="auto">
            <a:xfrm>
              <a:off x="13069233" y="5494576"/>
              <a:ext cx="819821" cy="336612"/>
            </a:xfrm>
            <a:custGeom>
              <a:avLst/>
              <a:gdLst>
                <a:gd name="T0" fmla="*/ 2147483647 w 2221"/>
                <a:gd name="T1" fmla="*/ 2147483647 h 860"/>
                <a:gd name="T2" fmla="*/ 2147483647 w 2221"/>
                <a:gd name="T3" fmla="*/ 2147483647 h 860"/>
                <a:gd name="T4" fmla="*/ 2147483647 w 2221"/>
                <a:gd name="T5" fmla="*/ 2147483647 h 860"/>
                <a:gd name="T6" fmla="*/ 2147483647 w 2221"/>
                <a:gd name="T7" fmla="*/ 2147483647 h 860"/>
                <a:gd name="T8" fmla="*/ 2147483647 w 2221"/>
                <a:gd name="T9" fmla="*/ 2147483647 h 860"/>
                <a:gd name="T10" fmla="*/ 2147483647 w 2221"/>
                <a:gd name="T11" fmla="*/ 2147483647 h 860"/>
                <a:gd name="T12" fmla="*/ 2147483647 w 2221"/>
                <a:gd name="T13" fmla="*/ 2147483647 h 860"/>
                <a:gd name="T14" fmla="*/ 2147483647 w 2221"/>
                <a:gd name="T15" fmla="*/ 2147483647 h 860"/>
                <a:gd name="T16" fmla="*/ 2147483647 w 2221"/>
                <a:gd name="T17" fmla="*/ 2147483647 h 860"/>
                <a:gd name="T18" fmla="*/ 2147483647 w 2221"/>
                <a:gd name="T19" fmla="*/ 2147483647 h 860"/>
                <a:gd name="T20" fmla="*/ 2147483647 w 2221"/>
                <a:gd name="T21" fmla="*/ 2147483647 h 860"/>
                <a:gd name="T22" fmla="*/ 2147483647 w 2221"/>
                <a:gd name="T23" fmla="*/ 2147483647 h 860"/>
                <a:gd name="T24" fmla="*/ 2147483647 w 2221"/>
                <a:gd name="T25" fmla="*/ 2147483647 h 860"/>
                <a:gd name="T26" fmla="*/ 2147483647 w 2221"/>
                <a:gd name="T27" fmla="*/ 2147483647 h 860"/>
                <a:gd name="T28" fmla="*/ 2147483647 w 2221"/>
                <a:gd name="T29" fmla="*/ 1181830131 h 860"/>
                <a:gd name="T30" fmla="*/ 2147483647 w 2221"/>
                <a:gd name="T31" fmla="*/ 2147483647 h 860"/>
                <a:gd name="T32" fmla="*/ 2147483647 w 2221"/>
                <a:gd name="T33" fmla="*/ 2147483647 h 860"/>
                <a:gd name="T34" fmla="*/ 2147483647 w 2221"/>
                <a:gd name="T35" fmla="*/ 2147483647 h 860"/>
                <a:gd name="T36" fmla="*/ 2147483647 w 2221"/>
                <a:gd name="T37" fmla="*/ 2147483647 h 860"/>
                <a:gd name="T38" fmla="*/ 2147483647 w 2221"/>
                <a:gd name="T39" fmla="*/ 2147483647 h 860"/>
                <a:gd name="T40" fmla="*/ 2147483647 w 2221"/>
                <a:gd name="T41" fmla="*/ 2147483647 h 860"/>
                <a:gd name="T42" fmla="*/ 2147483647 w 2221"/>
                <a:gd name="T43" fmla="*/ 2147483647 h 860"/>
                <a:gd name="T44" fmla="*/ 2147483647 w 2221"/>
                <a:gd name="T45" fmla="*/ 2147483647 h 860"/>
                <a:gd name="T46" fmla="*/ 2147483647 w 2221"/>
                <a:gd name="T47" fmla="*/ 2147483647 h 860"/>
                <a:gd name="T48" fmla="*/ 2147483647 w 2221"/>
                <a:gd name="T49" fmla="*/ 2147483647 h 860"/>
                <a:gd name="T50" fmla="*/ 2147483647 w 2221"/>
                <a:gd name="T51" fmla="*/ 2147483647 h 860"/>
                <a:gd name="T52" fmla="*/ 2147483647 w 2221"/>
                <a:gd name="T53" fmla="*/ 2147483647 h 860"/>
                <a:gd name="T54" fmla="*/ 2147483647 w 2221"/>
                <a:gd name="T55" fmla="*/ 2147483647 h 860"/>
                <a:gd name="T56" fmla="*/ 2147483647 w 2221"/>
                <a:gd name="T57" fmla="*/ 2147483647 h 860"/>
                <a:gd name="T58" fmla="*/ 2147483647 w 2221"/>
                <a:gd name="T59" fmla="*/ 2147483647 h 860"/>
                <a:gd name="T60" fmla="*/ 2147483647 w 2221"/>
                <a:gd name="T61" fmla="*/ 2147483647 h 860"/>
                <a:gd name="T62" fmla="*/ 2147483647 w 2221"/>
                <a:gd name="T63" fmla="*/ 2147483647 h 860"/>
                <a:gd name="T64" fmla="*/ 2147483647 w 2221"/>
                <a:gd name="T65" fmla="*/ 2147483647 h 860"/>
                <a:gd name="T66" fmla="*/ 2147483647 w 2221"/>
                <a:gd name="T67" fmla="*/ 2147483647 h 860"/>
                <a:gd name="T68" fmla="*/ 2147483647 w 2221"/>
                <a:gd name="T69" fmla="*/ 2147483647 h 860"/>
                <a:gd name="T70" fmla="*/ 2147483647 w 2221"/>
                <a:gd name="T71" fmla="*/ 2147483647 h 860"/>
                <a:gd name="T72" fmla="*/ 2147483647 w 2221"/>
                <a:gd name="T73" fmla="*/ 2147483647 h 860"/>
                <a:gd name="T74" fmla="*/ 2147483647 w 2221"/>
                <a:gd name="T75" fmla="*/ 2147483647 h 860"/>
                <a:gd name="T76" fmla="*/ 2147483647 w 2221"/>
                <a:gd name="T77" fmla="*/ 2147483647 h 860"/>
                <a:gd name="T78" fmla="*/ 2147483647 w 2221"/>
                <a:gd name="T79" fmla="*/ 2147483647 h 860"/>
                <a:gd name="T80" fmla="*/ 2147483647 w 2221"/>
                <a:gd name="T81" fmla="*/ 2147483647 h 860"/>
                <a:gd name="T82" fmla="*/ 2147483647 w 2221"/>
                <a:gd name="T83" fmla="*/ 2147483647 h 860"/>
                <a:gd name="T84" fmla="*/ 2147483647 w 2221"/>
                <a:gd name="T85" fmla="*/ 2147483647 h 860"/>
                <a:gd name="T86" fmla="*/ 2147483647 w 2221"/>
                <a:gd name="T87" fmla="*/ 2147483647 h 860"/>
                <a:gd name="T88" fmla="*/ 2147483647 w 2221"/>
                <a:gd name="T89" fmla="*/ 2147483647 h 860"/>
                <a:gd name="T90" fmla="*/ 2147483647 w 2221"/>
                <a:gd name="T91" fmla="*/ 2147483647 h 860"/>
                <a:gd name="T92" fmla="*/ 2147483647 w 2221"/>
                <a:gd name="T93" fmla="*/ 2147483647 h 860"/>
                <a:gd name="T94" fmla="*/ 2147483647 w 2221"/>
                <a:gd name="T95" fmla="*/ 2147483647 h 860"/>
                <a:gd name="T96" fmla="*/ 2147483647 w 2221"/>
                <a:gd name="T97" fmla="*/ 2147483647 h 860"/>
                <a:gd name="T98" fmla="*/ 2147483647 w 2221"/>
                <a:gd name="T99" fmla="*/ 2147483647 h 860"/>
                <a:gd name="T100" fmla="*/ 2147483647 w 2221"/>
                <a:gd name="T101" fmla="*/ 2147483647 h 860"/>
                <a:gd name="T102" fmla="*/ 2147483647 w 2221"/>
                <a:gd name="T103" fmla="*/ 2147483647 h 860"/>
                <a:gd name="T104" fmla="*/ 2147483647 w 2221"/>
                <a:gd name="T105" fmla="*/ 2147483647 h 860"/>
                <a:gd name="T106" fmla="*/ 2147483647 w 2221"/>
                <a:gd name="T107" fmla="*/ 2147483647 h 860"/>
                <a:gd name="T108" fmla="*/ 2147483647 w 2221"/>
                <a:gd name="T109" fmla="*/ 2147483647 h 860"/>
                <a:gd name="T110" fmla="*/ 2147483647 w 2221"/>
                <a:gd name="T111" fmla="*/ 2147483647 h 860"/>
                <a:gd name="T112" fmla="*/ 2147483647 w 2221"/>
                <a:gd name="T113" fmla="*/ 2147483647 h 860"/>
                <a:gd name="T114" fmla="*/ 2147483647 w 2221"/>
                <a:gd name="T115" fmla="*/ 2147483647 h 860"/>
                <a:gd name="T116" fmla="*/ 2147483647 w 2221"/>
                <a:gd name="T117" fmla="*/ 2147483647 h 860"/>
                <a:gd name="T118" fmla="*/ 2147483647 w 2221"/>
                <a:gd name="T119" fmla="*/ 2147483647 h 860"/>
                <a:gd name="T120" fmla="*/ 426145810 w 2221"/>
                <a:gd name="T121" fmla="*/ 2147483647 h 860"/>
                <a:gd name="T122" fmla="*/ 2147483647 w 2221"/>
                <a:gd name="T123" fmla="*/ 2147483647 h 860"/>
                <a:gd name="T124" fmla="*/ 2147483647 w 2221"/>
                <a:gd name="T125" fmla="*/ 2147483647 h 86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221"/>
                <a:gd name="T190" fmla="*/ 0 h 860"/>
                <a:gd name="T191" fmla="*/ 2221 w 2221"/>
                <a:gd name="T192" fmla="*/ 860 h 86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221" h="860">
                  <a:moveTo>
                    <a:pt x="135" y="81"/>
                  </a:moveTo>
                  <a:lnTo>
                    <a:pt x="142" y="81"/>
                  </a:lnTo>
                  <a:lnTo>
                    <a:pt x="142" y="74"/>
                  </a:lnTo>
                  <a:lnTo>
                    <a:pt x="149" y="74"/>
                  </a:lnTo>
                  <a:lnTo>
                    <a:pt x="149" y="81"/>
                  </a:lnTo>
                  <a:lnTo>
                    <a:pt x="156" y="81"/>
                  </a:lnTo>
                  <a:lnTo>
                    <a:pt x="162" y="81"/>
                  </a:lnTo>
                  <a:lnTo>
                    <a:pt x="169" y="81"/>
                  </a:lnTo>
                  <a:lnTo>
                    <a:pt x="176" y="81"/>
                  </a:lnTo>
                  <a:lnTo>
                    <a:pt x="183" y="81"/>
                  </a:lnTo>
                  <a:lnTo>
                    <a:pt x="189" y="74"/>
                  </a:lnTo>
                  <a:lnTo>
                    <a:pt x="189" y="81"/>
                  </a:lnTo>
                  <a:lnTo>
                    <a:pt x="196" y="74"/>
                  </a:lnTo>
                  <a:lnTo>
                    <a:pt x="203" y="68"/>
                  </a:lnTo>
                  <a:lnTo>
                    <a:pt x="210" y="68"/>
                  </a:lnTo>
                  <a:lnTo>
                    <a:pt x="210" y="61"/>
                  </a:lnTo>
                  <a:lnTo>
                    <a:pt x="203" y="61"/>
                  </a:lnTo>
                  <a:lnTo>
                    <a:pt x="210" y="61"/>
                  </a:lnTo>
                  <a:lnTo>
                    <a:pt x="210" y="68"/>
                  </a:lnTo>
                  <a:lnTo>
                    <a:pt x="217" y="68"/>
                  </a:lnTo>
                  <a:lnTo>
                    <a:pt x="223" y="68"/>
                  </a:lnTo>
                  <a:lnTo>
                    <a:pt x="223" y="61"/>
                  </a:lnTo>
                  <a:lnTo>
                    <a:pt x="223" y="68"/>
                  </a:lnTo>
                  <a:lnTo>
                    <a:pt x="237" y="68"/>
                  </a:lnTo>
                  <a:lnTo>
                    <a:pt x="237" y="74"/>
                  </a:lnTo>
                  <a:lnTo>
                    <a:pt x="237" y="68"/>
                  </a:lnTo>
                  <a:lnTo>
                    <a:pt x="244" y="74"/>
                  </a:lnTo>
                  <a:lnTo>
                    <a:pt x="244" y="68"/>
                  </a:lnTo>
                  <a:lnTo>
                    <a:pt x="250" y="74"/>
                  </a:lnTo>
                  <a:lnTo>
                    <a:pt x="257" y="68"/>
                  </a:lnTo>
                  <a:lnTo>
                    <a:pt x="257" y="74"/>
                  </a:lnTo>
                  <a:lnTo>
                    <a:pt x="264" y="74"/>
                  </a:lnTo>
                  <a:lnTo>
                    <a:pt x="264" y="81"/>
                  </a:lnTo>
                  <a:lnTo>
                    <a:pt x="271" y="74"/>
                  </a:lnTo>
                  <a:lnTo>
                    <a:pt x="284" y="74"/>
                  </a:lnTo>
                  <a:lnTo>
                    <a:pt x="284" y="68"/>
                  </a:lnTo>
                  <a:lnTo>
                    <a:pt x="284" y="74"/>
                  </a:lnTo>
                  <a:lnTo>
                    <a:pt x="284" y="81"/>
                  </a:lnTo>
                  <a:lnTo>
                    <a:pt x="284" y="74"/>
                  </a:lnTo>
                  <a:lnTo>
                    <a:pt x="284" y="81"/>
                  </a:lnTo>
                  <a:lnTo>
                    <a:pt x="291" y="74"/>
                  </a:lnTo>
                  <a:lnTo>
                    <a:pt x="298" y="74"/>
                  </a:lnTo>
                  <a:lnTo>
                    <a:pt x="305" y="74"/>
                  </a:lnTo>
                  <a:lnTo>
                    <a:pt x="305" y="81"/>
                  </a:lnTo>
                  <a:lnTo>
                    <a:pt x="311" y="81"/>
                  </a:lnTo>
                  <a:lnTo>
                    <a:pt x="311" y="88"/>
                  </a:lnTo>
                  <a:lnTo>
                    <a:pt x="318" y="88"/>
                  </a:lnTo>
                  <a:lnTo>
                    <a:pt x="325" y="88"/>
                  </a:lnTo>
                  <a:lnTo>
                    <a:pt x="332" y="88"/>
                  </a:lnTo>
                  <a:lnTo>
                    <a:pt x="338" y="88"/>
                  </a:lnTo>
                  <a:lnTo>
                    <a:pt x="345" y="88"/>
                  </a:lnTo>
                  <a:lnTo>
                    <a:pt x="345" y="81"/>
                  </a:lnTo>
                  <a:lnTo>
                    <a:pt x="345" y="74"/>
                  </a:lnTo>
                  <a:lnTo>
                    <a:pt x="352" y="74"/>
                  </a:lnTo>
                  <a:lnTo>
                    <a:pt x="352" y="81"/>
                  </a:lnTo>
                  <a:lnTo>
                    <a:pt x="352" y="74"/>
                  </a:lnTo>
                  <a:lnTo>
                    <a:pt x="359" y="74"/>
                  </a:lnTo>
                  <a:lnTo>
                    <a:pt x="359" y="81"/>
                  </a:lnTo>
                  <a:lnTo>
                    <a:pt x="366" y="88"/>
                  </a:lnTo>
                  <a:lnTo>
                    <a:pt x="372" y="81"/>
                  </a:lnTo>
                  <a:lnTo>
                    <a:pt x="379" y="88"/>
                  </a:lnTo>
                  <a:lnTo>
                    <a:pt x="386" y="81"/>
                  </a:lnTo>
                  <a:lnTo>
                    <a:pt x="386" y="88"/>
                  </a:lnTo>
                  <a:lnTo>
                    <a:pt x="393" y="95"/>
                  </a:lnTo>
                  <a:lnTo>
                    <a:pt x="399" y="81"/>
                  </a:lnTo>
                  <a:lnTo>
                    <a:pt x="406" y="88"/>
                  </a:lnTo>
                  <a:lnTo>
                    <a:pt x="413" y="88"/>
                  </a:lnTo>
                  <a:lnTo>
                    <a:pt x="420" y="88"/>
                  </a:lnTo>
                  <a:lnTo>
                    <a:pt x="426" y="88"/>
                  </a:lnTo>
                  <a:lnTo>
                    <a:pt x="433" y="88"/>
                  </a:lnTo>
                  <a:lnTo>
                    <a:pt x="440" y="81"/>
                  </a:lnTo>
                  <a:lnTo>
                    <a:pt x="447" y="81"/>
                  </a:lnTo>
                  <a:lnTo>
                    <a:pt x="454" y="81"/>
                  </a:lnTo>
                  <a:lnTo>
                    <a:pt x="454" y="88"/>
                  </a:lnTo>
                  <a:lnTo>
                    <a:pt x="454" y="81"/>
                  </a:lnTo>
                  <a:lnTo>
                    <a:pt x="460" y="81"/>
                  </a:lnTo>
                  <a:lnTo>
                    <a:pt x="467" y="81"/>
                  </a:lnTo>
                  <a:lnTo>
                    <a:pt x="474" y="81"/>
                  </a:lnTo>
                  <a:lnTo>
                    <a:pt x="474" y="74"/>
                  </a:lnTo>
                  <a:lnTo>
                    <a:pt x="474" y="81"/>
                  </a:lnTo>
                  <a:lnTo>
                    <a:pt x="474" y="88"/>
                  </a:lnTo>
                  <a:lnTo>
                    <a:pt x="481" y="88"/>
                  </a:lnTo>
                  <a:lnTo>
                    <a:pt x="487" y="88"/>
                  </a:lnTo>
                  <a:lnTo>
                    <a:pt x="494" y="88"/>
                  </a:lnTo>
                  <a:lnTo>
                    <a:pt x="487" y="95"/>
                  </a:lnTo>
                  <a:lnTo>
                    <a:pt x="494" y="95"/>
                  </a:lnTo>
                  <a:lnTo>
                    <a:pt x="494" y="102"/>
                  </a:lnTo>
                  <a:lnTo>
                    <a:pt x="501" y="102"/>
                  </a:lnTo>
                  <a:lnTo>
                    <a:pt x="508" y="102"/>
                  </a:lnTo>
                  <a:lnTo>
                    <a:pt x="508" y="95"/>
                  </a:lnTo>
                  <a:lnTo>
                    <a:pt x="515" y="95"/>
                  </a:lnTo>
                  <a:lnTo>
                    <a:pt x="521" y="95"/>
                  </a:lnTo>
                  <a:lnTo>
                    <a:pt x="521" y="102"/>
                  </a:lnTo>
                  <a:lnTo>
                    <a:pt x="528" y="102"/>
                  </a:lnTo>
                  <a:lnTo>
                    <a:pt x="535" y="102"/>
                  </a:lnTo>
                  <a:lnTo>
                    <a:pt x="542" y="102"/>
                  </a:lnTo>
                  <a:lnTo>
                    <a:pt x="542" y="108"/>
                  </a:lnTo>
                  <a:lnTo>
                    <a:pt x="548" y="108"/>
                  </a:lnTo>
                  <a:lnTo>
                    <a:pt x="555" y="108"/>
                  </a:lnTo>
                  <a:lnTo>
                    <a:pt x="562" y="108"/>
                  </a:lnTo>
                  <a:lnTo>
                    <a:pt x="569" y="108"/>
                  </a:lnTo>
                  <a:lnTo>
                    <a:pt x="576" y="108"/>
                  </a:lnTo>
                  <a:lnTo>
                    <a:pt x="582" y="108"/>
                  </a:lnTo>
                  <a:lnTo>
                    <a:pt x="589" y="102"/>
                  </a:lnTo>
                  <a:lnTo>
                    <a:pt x="596" y="108"/>
                  </a:lnTo>
                  <a:lnTo>
                    <a:pt x="596" y="102"/>
                  </a:lnTo>
                  <a:lnTo>
                    <a:pt x="596" y="95"/>
                  </a:lnTo>
                  <a:lnTo>
                    <a:pt x="603" y="88"/>
                  </a:lnTo>
                  <a:lnTo>
                    <a:pt x="609" y="88"/>
                  </a:lnTo>
                  <a:lnTo>
                    <a:pt x="609" y="95"/>
                  </a:lnTo>
                  <a:lnTo>
                    <a:pt x="616" y="95"/>
                  </a:lnTo>
                  <a:lnTo>
                    <a:pt x="623" y="95"/>
                  </a:lnTo>
                  <a:lnTo>
                    <a:pt x="623" y="102"/>
                  </a:lnTo>
                  <a:lnTo>
                    <a:pt x="630" y="102"/>
                  </a:lnTo>
                  <a:lnTo>
                    <a:pt x="630" y="108"/>
                  </a:lnTo>
                  <a:lnTo>
                    <a:pt x="636" y="108"/>
                  </a:lnTo>
                  <a:lnTo>
                    <a:pt x="643" y="108"/>
                  </a:lnTo>
                  <a:lnTo>
                    <a:pt x="643" y="102"/>
                  </a:lnTo>
                  <a:lnTo>
                    <a:pt x="657" y="102"/>
                  </a:lnTo>
                  <a:lnTo>
                    <a:pt x="664" y="102"/>
                  </a:lnTo>
                  <a:lnTo>
                    <a:pt x="670" y="102"/>
                  </a:lnTo>
                  <a:lnTo>
                    <a:pt x="677" y="102"/>
                  </a:lnTo>
                  <a:lnTo>
                    <a:pt x="684" y="108"/>
                  </a:lnTo>
                  <a:lnTo>
                    <a:pt x="684" y="102"/>
                  </a:lnTo>
                  <a:lnTo>
                    <a:pt x="684" y="108"/>
                  </a:lnTo>
                  <a:lnTo>
                    <a:pt x="691" y="108"/>
                  </a:lnTo>
                  <a:lnTo>
                    <a:pt x="697" y="108"/>
                  </a:lnTo>
                  <a:lnTo>
                    <a:pt x="704" y="108"/>
                  </a:lnTo>
                  <a:lnTo>
                    <a:pt x="711" y="102"/>
                  </a:lnTo>
                  <a:lnTo>
                    <a:pt x="718" y="102"/>
                  </a:lnTo>
                  <a:lnTo>
                    <a:pt x="725" y="102"/>
                  </a:lnTo>
                  <a:lnTo>
                    <a:pt x="725" y="95"/>
                  </a:lnTo>
                  <a:lnTo>
                    <a:pt x="725" y="102"/>
                  </a:lnTo>
                  <a:lnTo>
                    <a:pt x="731" y="95"/>
                  </a:lnTo>
                  <a:lnTo>
                    <a:pt x="738" y="102"/>
                  </a:lnTo>
                  <a:lnTo>
                    <a:pt x="738" y="95"/>
                  </a:lnTo>
                  <a:lnTo>
                    <a:pt x="745" y="95"/>
                  </a:lnTo>
                  <a:lnTo>
                    <a:pt x="745" y="88"/>
                  </a:lnTo>
                  <a:lnTo>
                    <a:pt x="745" y="95"/>
                  </a:lnTo>
                  <a:lnTo>
                    <a:pt x="752" y="88"/>
                  </a:lnTo>
                  <a:lnTo>
                    <a:pt x="752" y="95"/>
                  </a:lnTo>
                  <a:lnTo>
                    <a:pt x="758" y="88"/>
                  </a:lnTo>
                  <a:lnTo>
                    <a:pt x="765" y="88"/>
                  </a:lnTo>
                  <a:lnTo>
                    <a:pt x="772" y="81"/>
                  </a:lnTo>
                  <a:lnTo>
                    <a:pt x="772" y="88"/>
                  </a:lnTo>
                  <a:lnTo>
                    <a:pt x="779" y="88"/>
                  </a:lnTo>
                  <a:lnTo>
                    <a:pt x="785" y="81"/>
                  </a:lnTo>
                  <a:lnTo>
                    <a:pt x="785" y="74"/>
                  </a:lnTo>
                  <a:lnTo>
                    <a:pt x="792" y="74"/>
                  </a:lnTo>
                  <a:lnTo>
                    <a:pt x="792" y="68"/>
                  </a:lnTo>
                  <a:lnTo>
                    <a:pt x="792" y="61"/>
                  </a:lnTo>
                  <a:lnTo>
                    <a:pt x="792" y="68"/>
                  </a:lnTo>
                  <a:lnTo>
                    <a:pt x="799" y="68"/>
                  </a:lnTo>
                  <a:lnTo>
                    <a:pt x="799" y="74"/>
                  </a:lnTo>
                  <a:lnTo>
                    <a:pt x="806" y="74"/>
                  </a:lnTo>
                  <a:lnTo>
                    <a:pt x="806" y="81"/>
                  </a:lnTo>
                  <a:lnTo>
                    <a:pt x="813" y="81"/>
                  </a:lnTo>
                  <a:lnTo>
                    <a:pt x="819" y="74"/>
                  </a:lnTo>
                  <a:lnTo>
                    <a:pt x="819" y="88"/>
                  </a:lnTo>
                  <a:lnTo>
                    <a:pt x="826" y="95"/>
                  </a:lnTo>
                  <a:lnTo>
                    <a:pt x="833" y="88"/>
                  </a:lnTo>
                  <a:lnTo>
                    <a:pt x="833" y="81"/>
                  </a:lnTo>
                  <a:lnTo>
                    <a:pt x="833" y="88"/>
                  </a:lnTo>
                  <a:lnTo>
                    <a:pt x="833" y="81"/>
                  </a:lnTo>
                  <a:lnTo>
                    <a:pt x="833" y="95"/>
                  </a:lnTo>
                  <a:lnTo>
                    <a:pt x="833" y="102"/>
                  </a:lnTo>
                  <a:lnTo>
                    <a:pt x="840" y="102"/>
                  </a:lnTo>
                  <a:lnTo>
                    <a:pt x="846" y="102"/>
                  </a:lnTo>
                  <a:lnTo>
                    <a:pt x="853" y="95"/>
                  </a:lnTo>
                  <a:lnTo>
                    <a:pt x="853" y="102"/>
                  </a:lnTo>
                  <a:lnTo>
                    <a:pt x="860" y="95"/>
                  </a:lnTo>
                  <a:lnTo>
                    <a:pt x="860" y="102"/>
                  </a:lnTo>
                  <a:lnTo>
                    <a:pt x="867" y="95"/>
                  </a:lnTo>
                  <a:lnTo>
                    <a:pt x="867" y="102"/>
                  </a:lnTo>
                  <a:lnTo>
                    <a:pt x="874" y="102"/>
                  </a:lnTo>
                  <a:lnTo>
                    <a:pt x="880" y="102"/>
                  </a:lnTo>
                  <a:lnTo>
                    <a:pt x="880" y="108"/>
                  </a:lnTo>
                  <a:lnTo>
                    <a:pt x="887" y="108"/>
                  </a:lnTo>
                  <a:lnTo>
                    <a:pt x="887" y="115"/>
                  </a:lnTo>
                  <a:lnTo>
                    <a:pt x="901" y="115"/>
                  </a:lnTo>
                  <a:lnTo>
                    <a:pt x="901" y="108"/>
                  </a:lnTo>
                  <a:lnTo>
                    <a:pt x="901" y="115"/>
                  </a:lnTo>
                  <a:lnTo>
                    <a:pt x="907" y="108"/>
                  </a:lnTo>
                  <a:lnTo>
                    <a:pt x="914" y="108"/>
                  </a:lnTo>
                  <a:lnTo>
                    <a:pt x="921" y="108"/>
                  </a:lnTo>
                  <a:lnTo>
                    <a:pt x="921" y="102"/>
                  </a:lnTo>
                  <a:lnTo>
                    <a:pt x="928" y="102"/>
                  </a:lnTo>
                  <a:lnTo>
                    <a:pt x="934" y="102"/>
                  </a:lnTo>
                  <a:lnTo>
                    <a:pt x="948" y="95"/>
                  </a:lnTo>
                  <a:lnTo>
                    <a:pt x="962" y="88"/>
                  </a:lnTo>
                  <a:lnTo>
                    <a:pt x="962" y="81"/>
                  </a:lnTo>
                  <a:lnTo>
                    <a:pt x="968" y="81"/>
                  </a:lnTo>
                  <a:lnTo>
                    <a:pt x="975" y="81"/>
                  </a:lnTo>
                  <a:lnTo>
                    <a:pt x="975" y="88"/>
                  </a:lnTo>
                  <a:lnTo>
                    <a:pt x="982" y="88"/>
                  </a:lnTo>
                  <a:lnTo>
                    <a:pt x="989" y="95"/>
                  </a:lnTo>
                  <a:lnTo>
                    <a:pt x="989" y="88"/>
                  </a:lnTo>
                  <a:lnTo>
                    <a:pt x="995" y="95"/>
                  </a:lnTo>
                  <a:lnTo>
                    <a:pt x="995" y="88"/>
                  </a:lnTo>
                  <a:lnTo>
                    <a:pt x="1002" y="88"/>
                  </a:lnTo>
                  <a:lnTo>
                    <a:pt x="1002" y="95"/>
                  </a:lnTo>
                  <a:lnTo>
                    <a:pt x="1002" y="88"/>
                  </a:lnTo>
                  <a:lnTo>
                    <a:pt x="1009" y="95"/>
                  </a:lnTo>
                  <a:lnTo>
                    <a:pt x="1009" y="88"/>
                  </a:lnTo>
                  <a:lnTo>
                    <a:pt x="1009" y="95"/>
                  </a:lnTo>
                  <a:lnTo>
                    <a:pt x="1016" y="88"/>
                  </a:lnTo>
                  <a:lnTo>
                    <a:pt x="1023" y="88"/>
                  </a:lnTo>
                  <a:lnTo>
                    <a:pt x="1016" y="88"/>
                  </a:lnTo>
                  <a:lnTo>
                    <a:pt x="1023" y="95"/>
                  </a:lnTo>
                  <a:lnTo>
                    <a:pt x="1036" y="88"/>
                  </a:lnTo>
                  <a:lnTo>
                    <a:pt x="1043" y="81"/>
                  </a:lnTo>
                  <a:lnTo>
                    <a:pt x="1043" y="74"/>
                  </a:lnTo>
                  <a:lnTo>
                    <a:pt x="1036" y="74"/>
                  </a:lnTo>
                  <a:lnTo>
                    <a:pt x="1036" y="68"/>
                  </a:lnTo>
                  <a:lnTo>
                    <a:pt x="1050" y="68"/>
                  </a:lnTo>
                  <a:lnTo>
                    <a:pt x="1056" y="68"/>
                  </a:lnTo>
                  <a:lnTo>
                    <a:pt x="1063" y="61"/>
                  </a:lnTo>
                  <a:lnTo>
                    <a:pt x="1063" y="54"/>
                  </a:lnTo>
                  <a:lnTo>
                    <a:pt x="1070" y="47"/>
                  </a:lnTo>
                  <a:lnTo>
                    <a:pt x="1063" y="47"/>
                  </a:lnTo>
                  <a:lnTo>
                    <a:pt x="1063" y="41"/>
                  </a:lnTo>
                  <a:lnTo>
                    <a:pt x="1070" y="41"/>
                  </a:lnTo>
                  <a:lnTo>
                    <a:pt x="1077" y="41"/>
                  </a:lnTo>
                  <a:lnTo>
                    <a:pt x="1084" y="41"/>
                  </a:lnTo>
                  <a:lnTo>
                    <a:pt x="1090" y="41"/>
                  </a:lnTo>
                  <a:lnTo>
                    <a:pt x="1097" y="41"/>
                  </a:lnTo>
                  <a:lnTo>
                    <a:pt x="1097" y="34"/>
                  </a:lnTo>
                  <a:lnTo>
                    <a:pt x="1104" y="34"/>
                  </a:lnTo>
                  <a:lnTo>
                    <a:pt x="1104" y="27"/>
                  </a:lnTo>
                  <a:lnTo>
                    <a:pt x="1111" y="27"/>
                  </a:lnTo>
                  <a:lnTo>
                    <a:pt x="1111" y="20"/>
                  </a:lnTo>
                  <a:lnTo>
                    <a:pt x="1111" y="14"/>
                  </a:lnTo>
                  <a:lnTo>
                    <a:pt x="1111" y="7"/>
                  </a:lnTo>
                  <a:lnTo>
                    <a:pt x="1117" y="7"/>
                  </a:lnTo>
                  <a:lnTo>
                    <a:pt x="1124" y="7"/>
                  </a:lnTo>
                  <a:lnTo>
                    <a:pt x="1131" y="0"/>
                  </a:lnTo>
                  <a:lnTo>
                    <a:pt x="1124" y="7"/>
                  </a:lnTo>
                  <a:lnTo>
                    <a:pt x="1131" y="14"/>
                  </a:lnTo>
                  <a:lnTo>
                    <a:pt x="1131" y="7"/>
                  </a:lnTo>
                  <a:lnTo>
                    <a:pt x="1131" y="20"/>
                  </a:lnTo>
                  <a:lnTo>
                    <a:pt x="1138" y="20"/>
                  </a:lnTo>
                  <a:lnTo>
                    <a:pt x="1138" y="27"/>
                  </a:lnTo>
                  <a:lnTo>
                    <a:pt x="1144" y="20"/>
                  </a:lnTo>
                  <a:lnTo>
                    <a:pt x="1144" y="27"/>
                  </a:lnTo>
                  <a:lnTo>
                    <a:pt x="1151" y="27"/>
                  </a:lnTo>
                  <a:lnTo>
                    <a:pt x="1151" y="34"/>
                  </a:lnTo>
                  <a:lnTo>
                    <a:pt x="1158" y="34"/>
                  </a:lnTo>
                  <a:lnTo>
                    <a:pt x="1165" y="34"/>
                  </a:lnTo>
                  <a:lnTo>
                    <a:pt x="1165" y="41"/>
                  </a:lnTo>
                  <a:lnTo>
                    <a:pt x="1165" y="34"/>
                  </a:lnTo>
                  <a:lnTo>
                    <a:pt x="1172" y="41"/>
                  </a:lnTo>
                  <a:lnTo>
                    <a:pt x="1172" y="34"/>
                  </a:lnTo>
                  <a:lnTo>
                    <a:pt x="1178" y="41"/>
                  </a:lnTo>
                  <a:lnTo>
                    <a:pt x="1172" y="47"/>
                  </a:lnTo>
                  <a:lnTo>
                    <a:pt x="1172" y="54"/>
                  </a:lnTo>
                  <a:lnTo>
                    <a:pt x="1165" y="54"/>
                  </a:lnTo>
                  <a:lnTo>
                    <a:pt x="1172" y="61"/>
                  </a:lnTo>
                  <a:lnTo>
                    <a:pt x="1178" y="61"/>
                  </a:lnTo>
                  <a:lnTo>
                    <a:pt x="1178" y="68"/>
                  </a:lnTo>
                  <a:lnTo>
                    <a:pt x="1185" y="61"/>
                  </a:lnTo>
                  <a:lnTo>
                    <a:pt x="1185" y="68"/>
                  </a:lnTo>
                  <a:lnTo>
                    <a:pt x="1185" y="74"/>
                  </a:lnTo>
                  <a:lnTo>
                    <a:pt x="1185" y="81"/>
                  </a:lnTo>
                  <a:lnTo>
                    <a:pt x="1192" y="81"/>
                  </a:lnTo>
                  <a:lnTo>
                    <a:pt x="1192" y="88"/>
                  </a:lnTo>
                  <a:lnTo>
                    <a:pt x="1192" y="95"/>
                  </a:lnTo>
                  <a:lnTo>
                    <a:pt x="1199" y="95"/>
                  </a:lnTo>
                  <a:lnTo>
                    <a:pt x="1199" y="88"/>
                  </a:lnTo>
                  <a:lnTo>
                    <a:pt x="1205" y="95"/>
                  </a:lnTo>
                  <a:lnTo>
                    <a:pt x="1205" y="102"/>
                  </a:lnTo>
                  <a:lnTo>
                    <a:pt x="1212" y="102"/>
                  </a:lnTo>
                  <a:lnTo>
                    <a:pt x="1232" y="108"/>
                  </a:lnTo>
                  <a:lnTo>
                    <a:pt x="1239" y="108"/>
                  </a:lnTo>
                  <a:lnTo>
                    <a:pt x="1239" y="102"/>
                  </a:lnTo>
                  <a:lnTo>
                    <a:pt x="1239" y="108"/>
                  </a:lnTo>
                  <a:lnTo>
                    <a:pt x="1246" y="108"/>
                  </a:lnTo>
                  <a:lnTo>
                    <a:pt x="1239" y="108"/>
                  </a:lnTo>
                  <a:lnTo>
                    <a:pt x="1246" y="115"/>
                  </a:lnTo>
                  <a:lnTo>
                    <a:pt x="1260" y="108"/>
                  </a:lnTo>
                  <a:lnTo>
                    <a:pt x="1253" y="108"/>
                  </a:lnTo>
                  <a:lnTo>
                    <a:pt x="1253" y="115"/>
                  </a:lnTo>
                  <a:lnTo>
                    <a:pt x="1246" y="115"/>
                  </a:lnTo>
                  <a:lnTo>
                    <a:pt x="1246" y="122"/>
                  </a:lnTo>
                  <a:lnTo>
                    <a:pt x="1246" y="115"/>
                  </a:lnTo>
                  <a:lnTo>
                    <a:pt x="1239" y="108"/>
                  </a:lnTo>
                  <a:lnTo>
                    <a:pt x="1239" y="115"/>
                  </a:lnTo>
                  <a:lnTo>
                    <a:pt x="1239" y="122"/>
                  </a:lnTo>
                  <a:lnTo>
                    <a:pt x="1246" y="122"/>
                  </a:lnTo>
                  <a:lnTo>
                    <a:pt x="1239" y="122"/>
                  </a:lnTo>
                  <a:lnTo>
                    <a:pt x="1246" y="129"/>
                  </a:lnTo>
                  <a:lnTo>
                    <a:pt x="1239" y="122"/>
                  </a:lnTo>
                  <a:lnTo>
                    <a:pt x="1239" y="129"/>
                  </a:lnTo>
                  <a:lnTo>
                    <a:pt x="1246" y="135"/>
                  </a:lnTo>
                  <a:lnTo>
                    <a:pt x="1246" y="129"/>
                  </a:lnTo>
                  <a:lnTo>
                    <a:pt x="1246" y="135"/>
                  </a:lnTo>
                  <a:lnTo>
                    <a:pt x="1246" y="129"/>
                  </a:lnTo>
                  <a:lnTo>
                    <a:pt x="1253" y="122"/>
                  </a:lnTo>
                  <a:lnTo>
                    <a:pt x="1253" y="129"/>
                  </a:lnTo>
                  <a:lnTo>
                    <a:pt x="1253" y="122"/>
                  </a:lnTo>
                  <a:lnTo>
                    <a:pt x="1246" y="129"/>
                  </a:lnTo>
                  <a:lnTo>
                    <a:pt x="1253" y="129"/>
                  </a:lnTo>
                  <a:lnTo>
                    <a:pt x="1246" y="129"/>
                  </a:lnTo>
                  <a:lnTo>
                    <a:pt x="1246" y="135"/>
                  </a:lnTo>
                  <a:lnTo>
                    <a:pt x="1246" y="142"/>
                  </a:lnTo>
                  <a:lnTo>
                    <a:pt x="1253" y="142"/>
                  </a:lnTo>
                  <a:lnTo>
                    <a:pt x="1246" y="135"/>
                  </a:lnTo>
                  <a:lnTo>
                    <a:pt x="1253" y="135"/>
                  </a:lnTo>
                  <a:lnTo>
                    <a:pt x="1253" y="142"/>
                  </a:lnTo>
                  <a:lnTo>
                    <a:pt x="1260" y="142"/>
                  </a:lnTo>
                  <a:lnTo>
                    <a:pt x="1260" y="135"/>
                  </a:lnTo>
                  <a:lnTo>
                    <a:pt x="1260" y="142"/>
                  </a:lnTo>
                  <a:lnTo>
                    <a:pt x="1266" y="142"/>
                  </a:lnTo>
                  <a:lnTo>
                    <a:pt x="1266" y="135"/>
                  </a:lnTo>
                  <a:lnTo>
                    <a:pt x="1266" y="142"/>
                  </a:lnTo>
                  <a:lnTo>
                    <a:pt x="1266" y="135"/>
                  </a:lnTo>
                  <a:lnTo>
                    <a:pt x="1266" y="142"/>
                  </a:lnTo>
                  <a:lnTo>
                    <a:pt x="1266" y="135"/>
                  </a:lnTo>
                  <a:lnTo>
                    <a:pt x="1266" y="142"/>
                  </a:lnTo>
                  <a:lnTo>
                    <a:pt x="1266" y="135"/>
                  </a:lnTo>
                  <a:lnTo>
                    <a:pt x="1273" y="135"/>
                  </a:lnTo>
                  <a:lnTo>
                    <a:pt x="1273" y="142"/>
                  </a:lnTo>
                  <a:lnTo>
                    <a:pt x="1280" y="142"/>
                  </a:lnTo>
                  <a:lnTo>
                    <a:pt x="1287" y="142"/>
                  </a:lnTo>
                  <a:lnTo>
                    <a:pt x="1287" y="135"/>
                  </a:lnTo>
                  <a:lnTo>
                    <a:pt x="1293" y="135"/>
                  </a:lnTo>
                  <a:lnTo>
                    <a:pt x="1287" y="135"/>
                  </a:lnTo>
                  <a:lnTo>
                    <a:pt x="1293" y="129"/>
                  </a:lnTo>
                  <a:lnTo>
                    <a:pt x="1300" y="135"/>
                  </a:lnTo>
                  <a:lnTo>
                    <a:pt x="1300" y="129"/>
                  </a:lnTo>
                  <a:lnTo>
                    <a:pt x="1307" y="129"/>
                  </a:lnTo>
                  <a:lnTo>
                    <a:pt x="1307" y="122"/>
                  </a:lnTo>
                  <a:lnTo>
                    <a:pt x="1314" y="129"/>
                  </a:lnTo>
                  <a:lnTo>
                    <a:pt x="1314" y="135"/>
                  </a:lnTo>
                  <a:lnTo>
                    <a:pt x="1327" y="135"/>
                  </a:lnTo>
                  <a:lnTo>
                    <a:pt x="1334" y="135"/>
                  </a:lnTo>
                  <a:lnTo>
                    <a:pt x="1341" y="135"/>
                  </a:lnTo>
                  <a:lnTo>
                    <a:pt x="1354" y="135"/>
                  </a:lnTo>
                  <a:lnTo>
                    <a:pt x="1368" y="135"/>
                  </a:lnTo>
                  <a:lnTo>
                    <a:pt x="1382" y="142"/>
                  </a:lnTo>
                  <a:lnTo>
                    <a:pt x="1388" y="135"/>
                  </a:lnTo>
                  <a:lnTo>
                    <a:pt x="1395" y="135"/>
                  </a:lnTo>
                  <a:lnTo>
                    <a:pt x="1409" y="135"/>
                  </a:lnTo>
                  <a:lnTo>
                    <a:pt x="1409" y="142"/>
                  </a:lnTo>
                  <a:lnTo>
                    <a:pt x="1429" y="135"/>
                  </a:lnTo>
                  <a:lnTo>
                    <a:pt x="1449" y="135"/>
                  </a:lnTo>
                  <a:lnTo>
                    <a:pt x="1456" y="135"/>
                  </a:lnTo>
                  <a:lnTo>
                    <a:pt x="1463" y="135"/>
                  </a:lnTo>
                  <a:lnTo>
                    <a:pt x="1483" y="135"/>
                  </a:lnTo>
                  <a:lnTo>
                    <a:pt x="1490" y="135"/>
                  </a:lnTo>
                  <a:lnTo>
                    <a:pt x="1490" y="142"/>
                  </a:lnTo>
                  <a:lnTo>
                    <a:pt x="1490" y="149"/>
                  </a:lnTo>
                  <a:lnTo>
                    <a:pt x="1497" y="149"/>
                  </a:lnTo>
                  <a:lnTo>
                    <a:pt x="1497" y="163"/>
                  </a:lnTo>
                  <a:lnTo>
                    <a:pt x="1497" y="156"/>
                  </a:lnTo>
                  <a:lnTo>
                    <a:pt x="1503" y="156"/>
                  </a:lnTo>
                  <a:lnTo>
                    <a:pt x="1510" y="156"/>
                  </a:lnTo>
                  <a:lnTo>
                    <a:pt x="1510" y="149"/>
                  </a:lnTo>
                  <a:lnTo>
                    <a:pt x="1517" y="156"/>
                  </a:lnTo>
                  <a:lnTo>
                    <a:pt x="1524" y="163"/>
                  </a:lnTo>
                  <a:lnTo>
                    <a:pt x="1531" y="156"/>
                  </a:lnTo>
                  <a:lnTo>
                    <a:pt x="1537" y="163"/>
                  </a:lnTo>
                  <a:lnTo>
                    <a:pt x="1544" y="163"/>
                  </a:lnTo>
                  <a:lnTo>
                    <a:pt x="1551" y="156"/>
                  </a:lnTo>
                  <a:lnTo>
                    <a:pt x="1558" y="163"/>
                  </a:lnTo>
                  <a:lnTo>
                    <a:pt x="1564" y="163"/>
                  </a:lnTo>
                  <a:lnTo>
                    <a:pt x="1571" y="156"/>
                  </a:lnTo>
                  <a:lnTo>
                    <a:pt x="1578" y="163"/>
                  </a:lnTo>
                  <a:lnTo>
                    <a:pt x="1585" y="169"/>
                  </a:lnTo>
                  <a:lnTo>
                    <a:pt x="1598" y="183"/>
                  </a:lnTo>
                  <a:lnTo>
                    <a:pt x="1598" y="190"/>
                  </a:lnTo>
                  <a:lnTo>
                    <a:pt x="1598" y="196"/>
                  </a:lnTo>
                  <a:lnTo>
                    <a:pt x="1612" y="196"/>
                  </a:lnTo>
                  <a:lnTo>
                    <a:pt x="1619" y="210"/>
                  </a:lnTo>
                  <a:lnTo>
                    <a:pt x="1625" y="210"/>
                  </a:lnTo>
                  <a:lnTo>
                    <a:pt x="1625" y="217"/>
                  </a:lnTo>
                  <a:lnTo>
                    <a:pt x="1632" y="217"/>
                  </a:lnTo>
                  <a:lnTo>
                    <a:pt x="1632" y="224"/>
                  </a:lnTo>
                  <a:lnTo>
                    <a:pt x="1639" y="230"/>
                  </a:lnTo>
                  <a:lnTo>
                    <a:pt x="1646" y="230"/>
                  </a:lnTo>
                  <a:lnTo>
                    <a:pt x="1652" y="230"/>
                  </a:lnTo>
                  <a:lnTo>
                    <a:pt x="1659" y="230"/>
                  </a:lnTo>
                  <a:lnTo>
                    <a:pt x="1659" y="224"/>
                  </a:lnTo>
                  <a:lnTo>
                    <a:pt x="1659" y="230"/>
                  </a:lnTo>
                  <a:lnTo>
                    <a:pt x="1673" y="230"/>
                  </a:lnTo>
                  <a:lnTo>
                    <a:pt x="1680" y="230"/>
                  </a:lnTo>
                  <a:lnTo>
                    <a:pt x="1686" y="224"/>
                  </a:lnTo>
                  <a:lnTo>
                    <a:pt x="1693" y="230"/>
                  </a:lnTo>
                  <a:lnTo>
                    <a:pt x="1700" y="230"/>
                  </a:lnTo>
                  <a:lnTo>
                    <a:pt x="1707" y="224"/>
                  </a:lnTo>
                  <a:lnTo>
                    <a:pt x="1713" y="217"/>
                  </a:lnTo>
                  <a:lnTo>
                    <a:pt x="1713" y="224"/>
                  </a:lnTo>
                  <a:lnTo>
                    <a:pt x="1720" y="230"/>
                  </a:lnTo>
                  <a:lnTo>
                    <a:pt x="1734" y="230"/>
                  </a:lnTo>
                  <a:lnTo>
                    <a:pt x="1747" y="230"/>
                  </a:lnTo>
                  <a:lnTo>
                    <a:pt x="1754" y="237"/>
                  </a:lnTo>
                  <a:lnTo>
                    <a:pt x="1761" y="244"/>
                  </a:lnTo>
                  <a:lnTo>
                    <a:pt x="1768" y="244"/>
                  </a:lnTo>
                  <a:lnTo>
                    <a:pt x="1761" y="237"/>
                  </a:lnTo>
                  <a:lnTo>
                    <a:pt x="1768" y="237"/>
                  </a:lnTo>
                  <a:lnTo>
                    <a:pt x="1774" y="244"/>
                  </a:lnTo>
                  <a:lnTo>
                    <a:pt x="1781" y="251"/>
                  </a:lnTo>
                  <a:lnTo>
                    <a:pt x="1801" y="251"/>
                  </a:lnTo>
                  <a:lnTo>
                    <a:pt x="1808" y="251"/>
                  </a:lnTo>
                  <a:lnTo>
                    <a:pt x="1815" y="251"/>
                  </a:lnTo>
                  <a:lnTo>
                    <a:pt x="1822" y="251"/>
                  </a:lnTo>
                  <a:lnTo>
                    <a:pt x="1829" y="251"/>
                  </a:lnTo>
                  <a:lnTo>
                    <a:pt x="1835" y="251"/>
                  </a:lnTo>
                  <a:lnTo>
                    <a:pt x="1842" y="251"/>
                  </a:lnTo>
                  <a:lnTo>
                    <a:pt x="1856" y="251"/>
                  </a:lnTo>
                  <a:lnTo>
                    <a:pt x="1862" y="251"/>
                  </a:lnTo>
                  <a:lnTo>
                    <a:pt x="1869" y="251"/>
                  </a:lnTo>
                  <a:lnTo>
                    <a:pt x="1869" y="257"/>
                  </a:lnTo>
                  <a:lnTo>
                    <a:pt x="1876" y="251"/>
                  </a:lnTo>
                  <a:lnTo>
                    <a:pt x="1883" y="257"/>
                  </a:lnTo>
                  <a:lnTo>
                    <a:pt x="1890" y="257"/>
                  </a:lnTo>
                  <a:lnTo>
                    <a:pt x="1896" y="264"/>
                  </a:lnTo>
                  <a:lnTo>
                    <a:pt x="1903" y="264"/>
                  </a:lnTo>
                  <a:lnTo>
                    <a:pt x="1896" y="264"/>
                  </a:lnTo>
                  <a:lnTo>
                    <a:pt x="1903" y="264"/>
                  </a:lnTo>
                  <a:lnTo>
                    <a:pt x="1910" y="264"/>
                  </a:lnTo>
                  <a:lnTo>
                    <a:pt x="1910" y="271"/>
                  </a:lnTo>
                  <a:lnTo>
                    <a:pt x="1917" y="271"/>
                  </a:lnTo>
                  <a:lnTo>
                    <a:pt x="1923" y="278"/>
                  </a:lnTo>
                  <a:lnTo>
                    <a:pt x="1930" y="271"/>
                  </a:lnTo>
                  <a:lnTo>
                    <a:pt x="1944" y="278"/>
                  </a:lnTo>
                  <a:lnTo>
                    <a:pt x="1944" y="271"/>
                  </a:lnTo>
                  <a:lnTo>
                    <a:pt x="1950" y="271"/>
                  </a:lnTo>
                  <a:lnTo>
                    <a:pt x="1950" y="278"/>
                  </a:lnTo>
                  <a:lnTo>
                    <a:pt x="1957" y="284"/>
                  </a:lnTo>
                  <a:lnTo>
                    <a:pt x="1950" y="284"/>
                  </a:lnTo>
                  <a:lnTo>
                    <a:pt x="1957" y="284"/>
                  </a:lnTo>
                  <a:lnTo>
                    <a:pt x="1957" y="278"/>
                  </a:lnTo>
                  <a:lnTo>
                    <a:pt x="1964" y="284"/>
                  </a:lnTo>
                  <a:lnTo>
                    <a:pt x="1964" y="278"/>
                  </a:lnTo>
                  <a:lnTo>
                    <a:pt x="1971" y="284"/>
                  </a:lnTo>
                  <a:lnTo>
                    <a:pt x="1971" y="278"/>
                  </a:lnTo>
                  <a:lnTo>
                    <a:pt x="1971" y="284"/>
                  </a:lnTo>
                  <a:lnTo>
                    <a:pt x="1978" y="284"/>
                  </a:lnTo>
                  <a:lnTo>
                    <a:pt x="1984" y="284"/>
                  </a:lnTo>
                  <a:lnTo>
                    <a:pt x="1991" y="284"/>
                  </a:lnTo>
                  <a:lnTo>
                    <a:pt x="1998" y="291"/>
                  </a:lnTo>
                  <a:lnTo>
                    <a:pt x="1998" y="284"/>
                  </a:lnTo>
                  <a:lnTo>
                    <a:pt x="2011" y="291"/>
                  </a:lnTo>
                  <a:lnTo>
                    <a:pt x="2018" y="291"/>
                  </a:lnTo>
                  <a:lnTo>
                    <a:pt x="2025" y="298"/>
                  </a:lnTo>
                  <a:lnTo>
                    <a:pt x="2018" y="305"/>
                  </a:lnTo>
                  <a:lnTo>
                    <a:pt x="2025" y="305"/>
                  </a:lnTo>
                  <a:lnTo>
                    <a:pt x="2032" y="305"/>
                  </a:lnTo>
                  <a:lnTo>
                    <a:pt x="2038" y="305"/>
                  </a:lnTo>
                  <a:lnTo>
                    <a:pt x="2045" y="305"/>
                  </a:lnTo>
                  <a:lnTo>
                    <a:pt x="2052" y="312"/>
                  </a:lnTo>
                  <a:lnTo>
                    <a:pt x="2052" y="305"/>
                  </a:lnTo>
                  <a:lnTo>
                    <a:pt x="2059" y="312"/>
                  </a:lnTo>
                  <a:lnTo>
                    <a:pt x="2052" y="312"/>
                  </a:lnTo>
                  <a:lnTo>
                    <a:pt x="2059" y="312"/>
                  </a:lnTo>
                  <a:lnTo>
                    <a:pt x="2066" y="312"/>
                  </a:lnTo>
                  <a:lnTo>
                    <a:pt x="2066" y="318"/>
                  </a:lnTo>
                  <a:lnTo>
                    <a:pt x="2079" y="312"/>
                  </a:lnTo>
                  <a:lnTo>
                    <a:pt x="2086" y="318"/>
                  </a:lnTo>
                  <a:lnTo>
                    <a:pt x="2106" y="325"/>
                  </a:lnTo>
                  <a:lnTo>
                    <a:pt x="2113" y="325"/>
                  </a:lnTo>
                  <a:lnTo>
                    <a:pt x="2120" y="325"/>
                  </a:lnTo>
                  <a:lnTo>
                    <a:pt x="2127" y="332"/>
                  </a:lnTo>
                  <a:lnTo>
                    <a:pt x="2133" y="325"/>
                  </a:lnTo>
                  <a:lnTo>
                    <a:pt x="2133" y="332"/>
                  </a:lnTo>
                  <a:lnTo>
                    <a:pt x="2140" y="325"/>
                  </a:lnTo>
                  <a:lnTo>
                    <a:pt x="2140" y="332"/>
                  </a:lnTo>
                  <a:lnTo>
                    <a:pt x="2147" y="332"/>
                  </a:lnTo>
                  <a:lnTo>
                    <a:pt x="2154" y="332"/>
                  </a:lnTo>
                  <a:lnTo>
                    <a:pt x="2167" y="325"/>
                  </a:lnTo>
                  <a:lnTo>
                    <a:pt x="2167" y="332"/>
                  </a:lnTo>
                  <a:lnTo>
                    <a:pt x="2174" y="339"/>
                  </a:lnTo>
                  <a:lnTo>
                    <a:pt x="2181" y="339"/>
                  </a:lnTo>
                  <a:lnTo>
                    <a:pt x="2181" y="332"/>
                  </a:lnTo>
                  <a:lnTo>
                    <a:pt x="2188" y="332"/>
                  </a:lnTo>
                  <a:lnTo>
                    <a:pt x="2194" y="332"/>
                  </a:lnTo>
                  <a:lnTo>
                    <a:pt x="2194" y="325"/>
                  </a:lnTo>
                  <a:lnTo>
                    <a:pt x="2201" y="325"/>
                  </a:lnTo>
                  <a:lnTo>
                    <a:pt x="2208" y="325"/>
                  </a:lnTo>
                  <a:lnTo>
                    <a:pt x="2208" y="332"/>
                  </a:lnTo>
                  <a:lnTo>
                    <a:pt x="2215" y="332"/>
                  </a:lnTo>
                  <a:lnTo>
                    <a:pt x="2221" y="339"/>
                  </a:lnTo>
                  <a:lnTo>
                    <a:pt x="2221" y="352"/>
                  </a:lnTo>
                  <a:lnTo>
                    <a:pt x="2215" y="359"/>
                  </a:lnTo>
                  <a:lnTo>
                    <a:pt x="2215" y="366"/>
                  </a:lnTo>
                  <a:lnTo>
                    <a:pt x="2201" y="366"/>
                  </a:lnTo>
                  <a:lnTo>
                    <a:pt x="2208" y="373"/>
                  </a:lnTo>
                  <a:lnTo>
                    <a:pt x="2201" y="373"/>
                  </a:lnTo>
                  <a:lnTo>
                    <a:pt x="2201" y="379"/>
                  </a:lnTo>
                  <a:lnTo>
                    <a:pt x="2201" y="386"/>
                  </a:lnTo>
                  <a:lnTo>
                    <a:pt x="2201" y="393"/>
                  </a:lnTo>
                  <a:lnTo>
                    <a:pt x="2194" y="393"/>
                  </a:lnTo>
                  <a:lnTo>
                    <a:pt x="2208" y="400"/>
                  </a:lnTo>
                  <a:lnTo>
                    <a:pt x="2215" y="400"/>
                  </a:lnTo>
                  <a:lnTo>
                    <a:pt x="2208" y="413"/>
                  </a:lnTo>
                  <a:lnTo>
                    <a:pt x="2215" y="433"/>
                  </a:lnTo>
                  <a:lnTo>
                    <a:pt x="2215" y="447"/>
                  </a:lnTo>
                  <a:lnTo>
                    <a:pt x="2208" y="467"/>
                  </a:lnTo>
                  <a:lnTo>
                    <a:pt x="2201" y="467"/>
                  </a:lnTo>
                  <a:lnTo>
                    <a:pt x="2201" y="474"/>
                  </a:lnTo>
                  <a:lnTo>
                    <a:pt x="2188" y="474"/>
                  </a:lnTo>
                  <a:lnTo>
                    <a:pt x="2188" y="461"/>
                  </a:lnTo>
                  <a:lnTo>
                    <a:pt x="2181" y="454"/>
                  </a:lnTo>
                  <a:lnTo>
                    <a:pt x="2174" y="454"/>
                  </a:lnTo>
                  <a:lnTo>
                    <a:pt x="2167" y="454"/>
                  </a:lnTo>
                  <a:lnTo>
                    <a:pt x="2160" y="454"/>
                  </a:lnTo>
                  <a:lnTo>
                    <a:pt x="2154" y="447"/>
                  </a:lnTo>
                  <a:lnTo>
                    <a:pt x="2147" y="440"/>
                  </a:lnTo>
                  <a:lnTo>
                    <a:pt x="2140" y="440"/>
                  </a:lnTo>
                  <a:lnTo>
                    <a:pt x="2140" y="447"/>
                  </a:lnTo>
                  <a:lnTo>
                    <a:pt x="2133" y="454"/>
                  </a:lnTo>
                  <a:lnTo>
                    <a:pt x="2127" y="454"/>
                  </a:lnTo>
                  <a:lnTo>
                    <a:pt x="2127" y="461"/>
                  </a:lnTo>
                  <a:lnTo>
                    <a:pt x="2120" y="467"/>
                  </a:lnTo>
                  <a:lnTo>
                    <a:pt x="2113" y="467"/>
                  </a:lnTo>
                  <a:lnTo>
                    <a:pt x="2113" y="474"/>
                  </a:lnTo>
                  <a:lnTo>
                    <a:pt x="2120" y="474"/>
                  </a:lnTo>
                  <a:lnTo>
                    <a:pt x="2106" y="474"/>
                  </a:lnTo>
                  <a:lnTo>
                    <a:pt x="2099" y="481"/>
                  </a:lnTo>
                  <a:lnTo>
                    <a:pt x="2086" y="481"/>
                  </a:lnTo>
                  <a:lnTo>
                    <a:pt x="2079" y="474"/>
                  </a:lnTo>
                  <a:lnTo>
                    <a:pt x="2072" y="481"/>
                  </a:lnTo>
                  <a:lnTo>
                    <a:pt x="2066" y="481"/>
                  </a:lnTo>
                  <a:lnTo>
                    <a:pt x="2059" y="481"/>
                  </a:lnTo>
                  <a:lnTo>
                    <a:pt x="2059" y="474"/>
                  </a:lnTo>
                  <a:lnTo>
                    <a:pt x="2052" y="481"/>
                  </a:lnTo>
                  <a:lnTo>
                    <a:pt x="2045" y="488"/>
                  </a:lnTo>
                  <a:lnTo>
                    <a:pt x="2038" y="488"/>
                  </a:lnTo>
                  <a:lnTo>
                    <a:pt x="2038" y="501"/>
                  </a:lnTo>
                  <a:lnTo>
                    <a:pt x="2045" y="508"/>
                  </a:lnTo>
                  <a:lnTo>
                    <a:pt x="2045" y="522"/>
                  </a:lnTo>
                  <a:lnTo>
                    <a:pt x="2038" y="528"/>
                  </a:lnTo>
                  <a:lnTo>
                    <a:pt x="2032" y="528"/>
                  </a:lnTo>
                  <a:lnTo>
                    <a:pt x="2038" y="535"/>
                  </a:lnTo>
                  <a:lnTo>
                    <a:pt x="2032" y="542"/>
                  </a:lnTo>
                  <a:lnTo>
                    <a:pt x="2032" y="555"/>
                  </a:lnTo>
                  <a:lnTo>
                    <a:pt x="2032" y="562"/>
                  </a:lnTo>
                  <a:lnTo>
                    <a:pt x="2025" y="569"/>
                  </a:lnTo>
                  <a:lnTo>
                    <a:pt x="2018" y="569"/>
                  </a:lnTo>
                  <a:lnTo>
                    <a:pt x="1998" y="562"/>
                  </a:lnTo>
                  <a:lnTo>
                    <a:pt x="1984" y="569"/>
                  </a:lnTo>
                  <a:lnTo>
                    <a:pt x="1971" y="569"/>
                  </a:lnTo>
                  <a:lnTo>
                    <a:pt x="1971" y="576"/>
                  </a:lnTo>
                  <a:lnTo>
                    <a:pt x="1964" y="569"/>
                  </a:lnTo>
                  <a:lnTo>
                    <a:pt x="1964" y="576"/>
                  </a:lnTo>
                  <a:lnTo>
                    <a:pt x="1950" y="576"/>
                  </a:lnTo>
                  <a:lnTo>
                    <a:pt x="1944" y="576"/>
                  </a:lnTo>
                  <a:lnTo>
                    <a:pt x="1944" y="562"/>
                  </a:lnTo>
                  <a:lnTo>
                    <a:pt x="1930" y="555"/>
                  </a:lnTo>
                  <a:lnTo>
                    <a:pt x="1930" y="549"/>
                  </a:lnTo>
                  <a:lnTo>
                    <a:pt x="1923" y="542"/>
                  </a:lnTo>
                  <a:lnTo>
                    <a:pt x="1930" y="542"/>
                  </a:lnTo>
                  <a:lnTo>
                    <a:pt x="1923" y="535"/>
                  </a:lnTo>
                  <a:lnTo>
                    <a:pt x="1930" y="535"/>
                  </a:lnTo>
                  <a:lnTo>
                    <a:pt x="1930" y="528"/>
                  </a:lnTo>
                  <a:lnTo>
                    <a:pt x="1923" y="522"/>
                  </a:lnTo>
                  <a:lnTo>
                    <a:pt x="1917" y="515"/>
                  </a:lnTo>
                  <a:lnTo>
                    <a:pt x="1910" y="515"/>
                  </a:lnTo>
                  <a:lnTo>
                    <a:pt x="1903" y="508"/>
                  </a:lnTo>
                  <a:lnTo>
                    <a:pt x="1890" y="508"/>
                  </a:lnTo>
                  <a:lnTo>
                    <a:pt x="1883" y="508"/>
                  </a:lnTo>
                  <a:lnTo>
                    <a:pt x="1876" y="515"/>
                  </a:lnTo>
                  <a:lnTo>
                    <a:pt x="1869" y="522"/>
                  </a:lnTo>
                  <a:lnTo>
                    <a:pt x="1862" y="522"/>
                  </a:lnTo>
                  <a:lnTo>
                    <a:pt x="1849" y="528"/>
                  </a:lnTo>
                  <a:lnTo>
                    <a:pt x="1849" y="535"/>
                  </a:lnTo>
                  <a:lnTo>
                    <a:pt x="1842" y="535"/>
                  </a:lnTo>
                  <a:lnTo>
                    <a:pt x="1835" y="542"/>
                  </a:lnTo>
                  <a:lnTo>
                    <a:pt x="1835" y="549"/>
                  </a:lnTo>
                  <a:lnTo>
                    <a:pt x="1829" y="549"/>
                  </a:lnTo>
                  <a:lnTo>
                    <a:pt x="1815" y="562"/>
                  </a:lnTo>
                  <a:lnTo>
                    <a:pt x="1815" y="576"/>
                  </a:lnTo>
                  <a:lnTo>
                    <a:pt x="1808" y="576"/>
                  </a:lnTo>
                  <a:lnTo>
                    <a:pt x="1795" y="569"/>
                  </a:lnTo>
                  <a:lnTo>
                    <a:pt x="1795" y="562"/>
                  </a:lnTo>
                  <a:lnTo>
                    <a:pt x="1781" y="569"/>
                  </a:lnTo>
                  <a:lnTo>
                    <a:pt x="1774" y="562"/>
                  </a:lnTo>
                  <a:lnTo>
                    <a:pt x="1768" y="569"/>
                  </a:lnTo>
                  <a:lnTo>
                    <a:pt x="1761" y="569"/>
                  </a:lnTo>
                  <a:lnTo>
                    <a:pt x="1754" y="569"/>
                  </a:lnTo>
                  <a:lnTo>
                    <a:pt x="1747" y="569"/>
                  </a:lnTo>
                  <a:lnTo>
                    <a:pt x="1747" y="576"/>
                  </a:lnTo>
                  <a:lnTo>
                    <a:pt x="1740" y="589"/>
                  </a:lnTo>
                  <a:lnTo>
                    <a:pt x="1740" y="596"/>
                  </a:lnTo>
                  <a:lnTo>
                    <a:pt x="1734" y="596"/>
                  </a:lnTo>
                  <a:lnTo>
                    <a:pt x="1740" y="603"/>
                  </a:lnTo>
                  <a:lnTo>
                    <a:pt x="1727" y="610"/>
                  </a:lnTo>
                  <a:lnTo>
                    <a:pt x="1734" y="623"/>
                  </a:lnTo>
                  <a:lnTo>
                    <a:pt x="1727" y="643"/>
                  </a:lnTo>
                  <a:lnTo>
                    <a:pt x="1727" y="650"/>
                  </a:lnTo>
                  <a:lnTo>
                    <a:pt x="1720" y="657"/>
                  </a:lnTo>
                  <a:lnTo>
                    <a:pt x="1707" y="657"/>
                  </a:lnTo>
                  <a:lnTo>
                    <a:pt x="1693" y="657"/>
                  </a:lnTo>
                  <a:lnTo>
                    <a:pt x="1686" y="643"/>
                  </a:lnTo>
                  <a:lnTo>
                    <a:pt x="1680" y="643"/>
                  </a:lnTo>
                  <a:lnTo>
                    <a:pt x="1680" y="650"/>
                  </a:lnTo>
                  <a:lnTo>
                    <a:pt x="1673" y="643"/>
                  </a:lnTo>
                  <a:lnTo>
                    <a:pt x="1673" y="650"/>
                  </a:lnTo>
                  <a:lnTo>
                    <a:pt x="1666" y="657"/>
                  </a:lnTo>
                  <a:lnTo>
                    <a:pt x="1659" y="657"/>
                  </a:lnTo>
                  <a:lnTo>
                    <a:pt x="1652" y="657"/>
                  </a:lnTo>
                  <a:lnTo>
                    <a:pt x="1646" y="664"/>
                  </a:lnTo>
                  <a:lnTo>
                    <a:pt x="1639" y="664"/>
                  </a:lnTo>
                  <a:lnTo>
                    <a:pt x="1639" y="671"/>
                  </a:lnTo>
                  <a:lnTo>
                    <a:pt x="1632" y="664"/>
                  </a:lnTo>
                  <a:lnTo>
                    <a:pt x="1632" y="671"/>
                  </a:lnTo>
                  <a:lnTo>
                    <a:pt x="1625" y="677"/>
                  </a:lnTo>
                  <a:lnTo>
                    <a:pt x="1619" y="671"/>
                  </a:lnTo>
                  <a:lnTo>
                    <a:pt x="1619" y="677"/>
                  </a:lnTo>
                  <a:lnTo>
                    <a:pt x="1612" y="671"/>
                  </a:lnTo>
                  <a:lnTo>
                    <a:pt x="1605" y="671"/>
                  </a:lnTo>
                  <a:lnTo>
                    <a:pt x="1585" y="671"/>
                  </a:lnTo>
                  <a:lnTo>
                    <a:pt x="1578" y="677"/>
                  </a:lnTo>
                  <a:lnTo>
                    <a:pt x="1571" y="684"/>
                  </a:lnTo>
                  <a:lnTo>
                    <a:pt x="1558" y="677"/>
                  </a:lnTo>
                  <a:lnTo>
                    <a:pt x="1544" y="671"/>
                  </a:lnTo>
                  <a:lnTo>
                    <a:pt x="1544" y="677"/>
                  </a:lnTo>
                  <a:lnTo>
                    <a:pt x="1537" y="677"/>
                  </a:lnTo>
                  <a:lnTo>
                    <a:pt x="1524" y="677"/>
                  </a:lnTo>
                  <a:lnTo>
                    <a:pt x="1524" y="671"/>
                  </a:lnTo>
                  <a:lnTo>
                    <a:pt x="1524" y="664"/>
                  </a:lnTo>
                  <a:lnTo>
                    <a:pt x="1517" y="664"/>
                  </a:lnTo>
                  <a:lnTo>
                    <a:pt x="1497" y="657"/>
                  </a:lnTo>
                  <a:lnTo>
                    <a:pt x="1490" y="664"/>
                  </a:lnTo>
                  <a:lnTo>
                    <a:pt x="1490" y="671"/>
                  </a:lnTo>
                  <a:lnTo>
                    <a:pt x="1476" y="711"/>
                  </a:lnTo>
                  <a:lnTo>
                    <a:pt x="1470" y="711"/>
                  </a:lnTo>
                  <a:lnTo>
                    <a:pt x="1463" y="711"/>
                  </a:lnTo>
                  <a:lnTo>
                    <a:pt x="1456" y="704"/>
                  </a:lnTo>
                  <a:lnTo>
                    <a:pt x="1442" y="704"/>
                  </a:lnTo>
                  <a:lnTo>
                    <a:pt x="1429" y="704"/>
                  </a:lnTo>
                  <a:lnTo>
                    <a:pt x="1415" y="704"/>
                  </a:lnTo>
                  <a:lnTo>
                    <a:pt x="1409" y="704"/>
                  </a:lnTo>
                  <a:lnTo>
                    <a:pt x="1402" y="704"/>
                  </a:lnTo>
                  <a:lnTo>
                    <a:pt x="1402" y="718"/>
                  </a:lnTo>
                  <a:lnTo>
                    <a:pt x="1395" y="732"/>
                  </a:lnTo>
                  <a:lnTo>
                    <a:pt x="1395" y="738"/>
                  </a:lnTo>
                  <a:lnTo>
                    <a:pt x="1382" y="732"/>
                  </a:lnTo>
                  <a:lnTo>
                    <a:pt x="1368" y="732"/>
                  </a:lnTo>
                  <a:lnTo>
                    <a:pt x="1361" y="732"/>
                  </a:lnTo>
                  <a:lnTo>
                    <a:pt x="1361" y="738"/>
                  </a:lnTo>
                  <a:lnTo>
                    <a:pt x="1354" y="745"/>
                  </a:lnTo>
                  <a:lnTo>
                    <a:pt x="1341" y="738"/>
                  </a:lnTo>
                  <a:lnTo>
                    <a:pt x="1327" y="738"/>
                  </a:lnTo>
                  <a:lnTo>
                    <a:pt x="1327" y="725"/>
                  </a:lnTo>
                  <a:lnTo>
                    <a:pt x="1307" y="725"/>
                  </a:lnTo>
                  <a:lnTo>
                    <a:pt x="1300" y="718"/>
                  </a:lnTo>
                  <a:lnTo>
                    <a:pt x="1293" y="725"/>
                  </a:lnTo>
                  <a:lnTo>
                    <a:pt x="1293" y="718"/>
                  </a:lnTo>
                  <a:lnTo>
                    <a:pt x="1280" y="725"/>
                  </a:lnTo>
                  <a:lnTo>
                    <a:pt x="1273" y="718"/>
                  </a:lnTo>
                  <a:lnTo>
                    <a:pt x="1266" y="718"/>
                  </a:lnTo>
                  <a:lnTo>
                    <a:pt x="1260" y="711"/>
                  </a:lnTo>
                  <a:lnTo>
                    <a:pt x="1253" y="711"/>
                  </a:lnTo>
                  <a:lnTo>
                    <a:pt x="1253" y="704"/>
                  </a:lnTo>
                  <a:lnTo>
                    <a:pt x="1246" y="698"/>
                  </a:lnTo>
                  <a:lnTo>
                    <a:pt x="1232" y="698"/>
                  </a:lnTo>
                  <a:lnTo>
                    <a:pt x="1226" y="698"/>
                  </a:lnTo>
                  <a:lnTo>
                    <a:pt x="1219" y="698"/>
                  </a:lnTo>
                  <a:lnTo>
                    <a:pt x="1205" y="704"/>
                  </a:lnTo>
                  <a:lnTo>
                    <a:pt x="1205" y="711"/>
                  </a:lnTo>
                  <a:lnTo>
                    <a:pt x="1199" y="711"/>
                  </a:lnTo>
                  <a:lnTo>
                    <a:pt x="1199" y="718"/>
                  </a:lnTo>
                  <a:lnTo>
                    <a:pt x="1192" y="718"/>
                  </a:lnTo>
                  <a:lnTo>
                    <a:pt x="1192" y="732"/>
                  </a:lnTo>
                  <a:lnTo>
                    <a:pt x="1185" y="732"/>
                  </a:lnTo>
                  <a:lnTo>
                    <a:pt x="1178" y="738"/>
                  </a:lnTo>
                  <a:lnTo>
                    <a:pt x="1178" y="752"/>
                  </a:lnTo>
                  <a:lnTo>
                    <a:pt x="1172" y="759"/>
                  </a:lnTo>
                  <a:lnTo>
                    <a:pt x="1172" y="765"/>
                  </a:lnTo>
                  <a:lnTo>
                    <a:pt x="1165" y="772"/>
                  </a:lnTo>
                  <a:lnTo>
                    <a:pt x="1165" y="786"/>
                  </a:lnTo>
                  <a:lnTo>
                    <a:pt x="1165" y="793"/>
                  </a:lnTo>
                  <a:lnTo>
                    <a:pt x="1151" y="793"/>
                  </a:lnTo>
                  <a:lnTo>
                    <a:pt x="1144" y="793"/>
                  </a:lnTo>
                  <a:lnTo>
                    <a:pt x="1138" y="793"/>
                  </a:lnTo>
                  <a:lnTo>
                    <a:pt x="1131" y="799"/>
                  </a:lnTo>
                  <a:lnTo>
                    <a:pt x="1111" y="793"/>
                  </a:lnTo>
                  <a:lnTo>
                    <a:pt x="1104" y="793"/>
                  </a:lnTo>
                  <a:lnTo>
                    <a:pt x="1097" y="799"/>
                  </a:lnTo>
                  <a:lnTo>
                    <a:pt x="1090" y="793"/>
                  </a:lnTo>
                  <a:lnTo>
                    <a:pt x="1084" y="779"/>
                  </a:lnTo>
                  <a:lnTo>
                    <a:pt x="1070" y="779"/>
                  </a:lnTo>
                  <a:lnTo>
                    <a:pt x="1063" y="779"/>
                  </a:lnTo>
                  <a:lnTo>
                    <a:pt x="1056" y="772"/>
                  </a:lnTo>
                  <a:lnTo>
                    <a:pt x="1056" y="765"/>
                  </a:lnTo>
                  <a:lnTo>
                    <a:pt x="1063" y="759"/>
                  </a:lnTo>
                  <a:lnTo>
                    <a:pt x="1043" y="765"/>
                  </a:lnTo>
                  <a:lnTo>
                    <a:pt x="1036" y="759"/>
                  </a:lnTo>
                  <a:lnTo>
                    <a:pt x="1043" y="759"/>
                  </a:lnTo>
                  <a:lnTo>
                    <a:pt x="1036" y="752"/>
                  </a:lnTo>
                  <a:lnTo>
                    <a:pt x="1029" y="752"/>
                  </a:lnTo>
                  <a:lnTo>
                    <a:pt x="1029" y="745"/>
                  </a:lnTo>
                  <a:lnTo>
                    <a:pt x="1023" y="745"/>
                  </a:lnTo>
                  <a:lnTo>
                    <a:pt x="1023" y="738"/>
                  </a:lnTo>
                  <a:lnTo>
                    <a:pt x="1016" y="738"/>
                  </a:lnTo>
                  <a:lnTo>
                    <a:pt x="1002" y="732"/>
                  </a:lnTo>
                  <a:lnTo>
                    <a:pt x="1002" y="718"/>
                  </a:lnTo>
                  <a:lnTo>
                    <a:pt x="995" y="704"/>
                  </a:lnTo>
                  <a:lnTo>
                    <a:pt x="995" y="698"/>
                  </a:lnTo>
                  <a:lnTo>
                    <a:pt x="995" y="691"/>
                  </a:lnTo>
                  <a:lnTo>
                    <a:pt x="995" y="684"/>
                  </a:lnTo>
                  <a:lnTo>
                    <a:pt x="995" y="677"/>
                  </a:lnTo>
                  <a:lnTo>
                    <a:pt x="989" y="677"/>
                  </a:lnTo>
                  <a:lnTo>
                    <a:pt x="982" y="671"/>
                  </a:lnTo>
                  <a:lnTo>
                    <a:pt x="975" y="684"/>
                  </a:lnTo>
                  <a:lnTo>
                    <a:pt x="968" y="684"/>
                  </a:lnTo>
                  <a:lnTo>
                    <a:pt x="955" y="691"/>
                  </a:lnTo>
                  <a:lnTo>
                    <a:pt x="948" y="684"/>
                  </a:lnTo>
                  <a:lnTo>
                    <a:pt x="941" y="677"/>
                  </a:lnTo>
                  <a:lnTo>
                    <a:pt x="928" y="677"/>
                  </a:lnTo>
                  <a:lnTo>
                    <a:pt x="928" y="671"/>
                  </a:lnTo>
                  <a:lnTo>
                    <a:pt x="921" y="677"/>
                  </a:lnTo>
                  <a:lnTo>
                    <a:pt x="914" y="671"/>
                  </a:lnTo>
                  <a:lnTo>
                    <a:pt x="901" y="664"/>
                  </a:lnTo>
                  <a:lnTo>
                    <a:pt x="901" y="671"/>
                  </a:lnTo>
                  <a:lnTo>
                    <a:pt x="894" y="671"/>
                  </a:lnTo>
                  <a:lnTo>
                    <a:pt x="894" y="677"/>
                  </a:lnTo>
                  <a:lnTo>
                    <a:pt x="894" y="691"/>
                  </a:lnTo>
                  <a:lnTo>
                    <a:pt x="894" y="698"/>
                  </a:lnTo>
                  <a:lnTo>
                    <a:pt x="894" y="704"/>
                  </a:lnTo>
                  <a:lnTo>
                    <a:pt x="887" y="711"/>
                  </a:lnTo>
                  <a:lnTo>
                    <a:pt x="880" y="711"/>
                  </a:lnTo>
                  <a:lnTo>
                    <a:pt x="874" y="711"/>
                  </a:lnTo>
                  <a:lnTo>
                    <a:pt x="867" y="718"/>
                  </a:lnTo>
                  <a:lnTo>
                    <a:pt x="853" y="725"/>
                  </a:lnTo>
                  <a:lnTo>
                    <a:pt x="846" y="711"/>
                  </a:lnTo>
                  <a:lnTo>
                    <a:pt x="833" y="704"/>
                  </a:lnTo>
                  <a:lnTo>
                    <a:pt x="833" y="711"/>
                  </a:lnTo>
                  <a:lnTo>
                    <a:pt x="833" y="698"/>
                  </a:lnTo>
                  <a:lnTo>
                    <a:pt x="826" y="698"/>
                  </a:lnTo>
                  <a:lnTo>
                    <a:pt x="819" y="691"/>
                  </a:lnTo>
                  <a:lnTo>
                    <a:pt x="813" y="691"/>
                  </a:lnTo>
                  <a:lnTo>
                    <a:pt x="806" y="698"/>
                  </a:lnTo>
                  <a:lnTo>
                    <a:pt x="792" y="691"/>
                  </a:lnTo>
                  <a:lnTo>
                    <a:pt x="779" y="732"/>
                  </a:lnTo>
                  <a:lnTo>
                    <a:pt x="772" y="725"/>
                  </a:lnTo>
                  <a:lnTo>
                    <a:pt x="765" y="725"/>
                  </a:lnTo>
                  <a:lnTo>
                    <a:pt x="752" y="725"/>
                  </a:lnTo>
                  <a:lnTo>
                    <a:pt x="745" y="725"/>
                  </a:lnTo>
                  <a:lnTo>
                    <a:pt x="745" y="718"/>
                  </a:lnTo>
                  <a:lnTo>
                    <a:pt x="745" y="711"/>
                  </a:lnTo>
                  <a:lnTo>
                    <a:pt x="738" y="711"/>
                  </a:lnTo>
                  <a:lnTo>
                    <a:pt x="731" y="698"/>
                  </a:lnTo>
                  <a:lnTo>
                    <a:pt x="725" y="704"/>
                  </a:lnTo>
                  <a:lnTo>
                    <a:pt x="725" y="711"/>
                  </a:lnTo>
                  <a:lnTo>
                    <a:pt x="711" y="711"/>
                  </a:lnTo>
                  <a:lnTo>
                    <a:pt x="704" y="704"/>
                  </a:lnTo>
                  <a:lnTo>
                    <a:pt x="697" y="704"/>
                  </a:lnTo>
                  <a:lnTo>
                    <a:pt x="691" y="691"/>
                  </a:lnTo>
                  <a:lnTo>
                    <a:pt x="691" y="684"/>
                  </a:lnTo>
                  <a:lnTo>
                    <a:pt x="684" y="691"/>
                  </a:lnTo>
                  <a:lnTo>
                    <a:pt x="684" y="684"/>
                  </a:lnTo>
                  <a:lnTo>
                    <a:pt x="677" y="684"/>
                  </a:lnTo>
                  <a:lnTo>
                    <a:pt x="677" y="677"/>
                  </a:lnTo>
                  <a:lnTo>
                    <a:pt x="670" y="677"/>
                  </a:lnTo>
                  <a:lnTo>
                    <a:pt x="670" y="671"/>
                  </a:lnTo>
                  <a:lnTo>
                    <a:pt x="664" y="677"/>
                  </a:lnTo>
                  <a:lnTo>
                    <a:pt x="670" y="677"/>
                  </a:lnTo>
                  <a:lnTo>
                    <a:pt x="664" y="684"/>
                  </a:lnTo>
                  <a:lnTo>
                    <a:pt x="657" y="684"/>
                  </a:lnTo>
                  <a:lnTo>
                    <a:pt x="657" y="691"/>
                  </a:lnTo>
                  <a:lnTo>
                    <a:pt x="643" y="691"/>
                  </a:lnTo>
                  <a:lnTo>
                    <a:pt x="636" y="698"/>
                  </a:lnTo>
                  <a:lnTo>
                    <a:pt x="643" y="704"/>
                  </a:lnTo>
                  <a:lnTo>
                    <a:pt x="643" y="711"/>
                  </a:lnTo>
                  <a:lnTo>
                    <a:pt x="636" y="718"/>
                  </a:lnTo>
                  <a:lnTo>
                    <a:pt x="630" y="718"/>
                  </a:lnTo>
                  <a:lnTo>
                    <a:pt x="623" y="718"/>
                  </a:lnTo>
                  <a:lnTo>
                    <a:pt x="623" y="725"/>
                  </a:lnTo>
                  <a:lnTo>
                    <a:pt x="623" y="738"/>
                  </a:lnTo>
                  <a:lnTo>
                    <a:pt x="630" y="738"/>
                  </a:lnTo>
                  <a:lnTo>
                    <a:pt x="609" y="752"/>
                  </a:lnTo>
                  <a:lnTo>
                    <a:pt x="603" y="745"/>
                  </a:lnTo>
                  <a:lnTo>
                    <a:pt x="596" y="759"/>
                  </a:lnTo>
                  <a:lnTo>
                    <a:pt x="582" y="752"/>
                  </a:lnTo>
                  <a:lnTo>
                    <a:pt x="576" y="752"/>
                  </a:lnTo>
                  <a:lnTo>
                    <a:pt x="576" y="745"/>
                  </a:lnTo>
                  <a:lnTo>
                    <a:pt x="569" y="745"/>
                  </a:lnTo>
                  <a:lnTo>
                    <a:pt x="569" y="759"/>
                  </a:lnTo>
                  <a:lnTo>
                    <a:pt x="569" y="772"/>
                  </a:lnTo>
                  <a:lnTo>
                    <a:pt x="576" y="772"/>
                  </a:lnTo>
                  <a:lnTo>
                    <a:pt x="582" y="772"/>
                  </a:lnTo>
                  <a:lnTo>
                    <a:pt x="589" y="772"/>
                  </a:lnTo>
                  <a:lnTo>
                    <a:pt x="596" y="772"/>
                  </a:lnTo>
                  <a:lnTo>
                    <a:pt x="603" y="779"/>
                  </a:lnTo>
                  <a:lnTo>
                    <a:pt x="596" y="799"/>
                  </a:lnTo>
                  <a:lnTo>
                    <a:pt x="603" y="806"/>
                  </a:lnTo>
                  <a:lnTo>
                    <a:pt x="596" y="806"/>
                  </a:lnTo>
                  <a:lnTo>
                    <a:pt x="589" y="813"/>
                  </a:lnTo>
                  <a:lnTo>
                    <a:pt x="569" y="813"/>
                  </a:lnTo>
                  <a:lnTo>
                    <a:pt x="555" y="813"/>
                  </a:lnTo>
                  <a:lnTo>
                    <a:pt x="555" y="826"/>
                  </a:lnTo>
                  <a:lnTo>
                    <a:pt x="548" y="826"/>
                  </a:lnTo>
                  <a:lnTo>
                    <a:pt x="535" y="813"/>
                  </a:lnTo>
                  <a:lnTo>
                    <a:pt x="528" y="820"/>
                  </a:lnTo>
                  <a:lnTo>
                    <a:pt x="515" y="820"/>
                  </a:lnTo>
                  <a:lnTo>
                    <a:pt x="515" y="826"/>
                  </a:lnTo>
                  <a:lnTo>
                    <a:pt x="508" y="833"/>
                  </a:lnTo>
                  <a:lnTo>
                    <a:pt x="487" y="826"/>
                  </a:lnTo>
                  <a:lnTo>
                    <a:pt x="481" y="826"/>
                  </a:lnTo>
                  <a:lnTo>
                    <a:pt x="474" y="826"/>
                  </a:lnTo>
                  <a:lnTo>
                    <a:pt x="467" y="826"/>
                  </a:lnTo>
                  <a:lnTo>
                    <a:pt x="460" y="826"/>
                  </a:lnTo>
                  <a:lnTo>
                    <a:pt x="454" y="826"/>
                  </a:lnTo>
                  <a:lnTo>
                    <a:pt x="454" y="820"/>
                  </a:lnTo>
                  <a:lnTo>
                    <a:pt x="440" y="820"/>
                  </a:lnTo>
                  <a:lnTo>
                    <a:pt x="433" y="820"/>
                  </a:lnTo>
                  <a:lnTo>
                    <a:pt x="426" y="813"/>
                  </a:lnTo>
                  <a:lnTo>
                    <a:pt x="420" y="820"/>
                  </a:lnTo>
                  <a:lnTo>
                    <a:pt x="413" y="813"/>
                  </a:lnTo>
                  <a:lnTo>
                    <a:pt x="413" y="820"/>
                  </a:lnTo>
                  <a:lnTo>
                    <a:pt x="406" y="813"/>
                  </a:lnTo>
                  <a:lnTo>
                    <a:pt x="386" y="820"/>
                  </a:lnTo>
                  <a:lnTo>
                    <a:pt x="379" y="820"/>
                  </a:lnTo>
                  <a:lnTo>
                    <a:pt x="366" y="826"/>
                  </a:lnTo>
                  <a:lnTo>
                    <a:pt x="359" y="820"/>
                  </a:lnTo>
                  <a:lnTo>
                    <a:pt x="345" y="833"/>
                  </a:lnTo>
                  <a:lnTo>
                    <a:pt x="345" y="840"/>
                  </a:lnTo>
                  <a:lnTo>
                    <a:pt x="338" y="847"/>
                  </a:lnTo>
                  <a:lnTo>
                    <a:pt x="332" y="860"/>
                  </a:lnTo>
                  <a:lnTo>
                    <a:pt x="325" y="860"/>
                  </a:lnTo>
                  <a:lnTo>
                    <a:pt x="311" y="860"/>
                  </a:lnTo>
                  <a:lnTo>
                    <a:pt x="318" y="853"/>
                  </a:lnTo>
                  <a:lnTo>
                    <a:pt x="318" y="847"/>
                  </a:lnTo>
                  <a:lnTo>
                    <a:pt x="318" y="840"/>
                  </a:lnTo>
                  <a:lnTo>
                    <a:pt x="305" y="833"/>
                  </a:lnTo>
                  <a:lnTo>
                    <a:pt x="291" y="826"/>
                  </a:lnTo>
                  <a:lnTo>
                    <a:pt x="284" y="826"/>
                  </a:lnTo>
                  <a:lnTo>
                    <a:pt x="271" y="820"/>
                  </a:lnTo>
                  <a:lnTo>
                    <a:pt x="264" y="820"/>
                  </a:lnTo>
                  <a:lnTo>
                    <a:pt x="257" y="806"/>
                  </a:lnTo>
                  <a:lnTo>
                    <a:pt x="264" y="793"/>
                  </a:lnTo>
                  <a:lnTo>
                    <a:pt x="264" y="772"/>
                  </a:lnTo>
                  <a:lnTo>
                    <a:pt x="244" y="745"/>
                  </a:lnTo>
                  <a:lnTo>
                    <a:pt x="244" y="738"/>
                  </a:lnTo>
                  <a:lnTo>
                    <a:pt x="237" y="732"/>
                  </a:lnTo>
                  <a:lnTo>
                    <a:pt x="230" y="732"/>
                  </a:lnTo>
                  <a:lnTo>
                    <a:pt x="217" y="732"/>
                  </a:lnTo>
                  <a:lnTo>
                    <a:pt x="203" y="732"/>
                  </a:lnTo>
                  <a:lnTo>
                    <a:pt x="196" y="718"/>
                  </a:lnTo>
                  <a:lnTo>
                    <a:pt x="189" y="711"/>
                  </a:lnTo>
                  <a:lnTo>
                    <a:pt x="183" y="704"/>
                  </a:lnTo>
                  <a:lnTo>
                    <a:pt x="176" y="684"/>
                  </a:lnTo>
                  <a:lnTo>
                    <a:pt x="169" y="677"/>
                  </a:lnTo>
                  <a:lnTo>
                    <a:pt x="169" y="684"/>
                  </a:lnTo>
                  <a:lnTo>
                    <a:pt x="162" y="684"/>
                  </a:lnTo>
                  <a:lnTo>
                    <a:pt x="162" y="691"/>
                  </a:lnTo>
                  <a:lnTo>
                    <a:pt x="162" y="698"/>
                  </a:lnTo>
                  <a:lnTo>
                    <a:pt x="162" y="704"/>
                  </a:lnTo>
                  <a:lnTo>
                    <a:pt x="162" y="711"/>
                  </a:lnTo>
                  <a:lnTo>
                    <a:pt x="162" y="718"/>
                  </a:lnTo>
                  <a:lnTo>
                    <a:pt x="169" y="725"/>
                  </a:lnTo>
                  <a:lnTo>
                    <a:pt x="162" y="725"/>
                  </a:lnTo>
                  <a:lnTo>
                    <a:pt x="162" y="732"/>
                  </a:lnTo>
                  <a:lnTo>
                    <a:pt x="156" y="725"/>
                  </a:lnTo>
                  <a:lnTo>
                    <a:pt x="156" y="718"/>
                  </a:lnTo>
                  <a:lnTo>
                    <a:pt x="149" y="718"/>
                  </a:lnTo>
                  <a:lnTo>
                    <a:pt x="149" y="711"/>
                  </a:lnTo>
                  <a:lnTo>
                    <a:pt x="142" y="711"/>
                  </a:lnTo>
                  <a:lnTo>
                    <a:pt x="142" y="698"/>
                  </a:lnTo>
                  <a:lnTo>
                    <a:pt x="135" y="691"/>
                  </a:lnTo>
                  <a:lnTo>
                    <a:pt x="135" y="684"/>
                  </a:lnTo>
                  <a:lnTo>
                    <a:pt x="142" y="684"/>
                  </a:lnTo>
                  <a:lnTo>
                    <a:pt x="149" y="671"/>
                  </a:lnTo>
                  <a:lnTo>
                    <a:pt x="156" y="677"/>
                  </a:lnTo>
                  <a:lnTo>
                    <a:pt x="156" y="684"/>
                  </a:lnTo>
                  <a:lnTo>
                    <a:pt x="156" y="677"/>
                  </a:lnTo>
                  <a:lnTo>
                    <a:pt x="162" y="677"/>
                  </a:lnTo>
                  <a:lnTo>
                    <a:pt x="162" y="664"/>
                  </a:lnTo>
                  <a:lnTo>
                    <a:pt x="162" y="657"/>
                  </a:lnTo>
                  <a:lnTo>
                    <a:pt x="162" y="650"/>
                  </a:lnTo>
                  <a:lnTo>
                    <a:pt x="169" y="650"/>
                  </a:lnTo>
                  <a:lnTo>
                    <a:pt x="169" y="643"/>
                  </a:lnTo>
                  <a:lnTo>
                    <a:pt x="169" y="637"/>
                  </a:lnTo>
                  <a:lnTo>
                    <a:pt x="176" y="643"/>
                  </a:lnTo>
                  <a:lnTo>
                    <a:pt x="176" y="630"/>
                  </a:lnTo>
                  <a:lnTo>
                    <a:pt x="183" y="630"/>
                  </a:lnTo>
                  <a:lnTo>
                    <a:pt x="183" y="623"/>
                  </a:lnTo>
                  <a:lnTo>
                    <a:pt x="189" y="616"/>
                  </a:lnTo>
                  <a:lnTo>
                    <a:pt x="189" y="623"/>
                  </a:lnTo>
                  <a:lnTo>
                    <a:pt x="196" y="623"/>
                  </a:lnTo>
                  <a:lnTo>
                    <a:pt x="203" y="637"/>
                  </a:lnTo>
                  <a:lnTo>
                    <a:pt x="210" y="630"/>
                  </a:lnTo>
                  <a:lnTo>
                    <a:pt x="217" y="623"/>
                  </a:lnTo>
                  <a:lnTo>
                    <a:pt x="223" y="616"/>
                  </a:lnTo>
                  <a:lnTo>
                    <a:pt x="230" y="616"/>
                  </a:lnTo>
                  <a:lnTo>
                    <a:pt x="244" y="616"/>
                  </a:lnTo>
                  <a:lnTo>
                    <a:pt x="250" y="603"/>
                  </a:lnTo>
                  <a:lnTo>
                    <a:pt x="257" y="603"/>
                  </a:lnTo>
                  <a:lnTo>
                    <a:pt x="257" y="596"/>
                  </a:lnTo>
                  <a:lnTo>
                    <a:pt x="264" y="596"/>
                  </a:lnTo>
                  <a:lnTo>
                    <a:pt x="271" y="589"/>
                  </a:lnTo>
                  <a:lnTo>
                    <a:pt x="284" y="582"/>
                  </a:lnTo>
                  <a:lnTo>
                    <a:pt x="284" y="576"/>
                  </a:lnTo>
                  <a:lnTo>
                    <a:pt x="284" y="569"/>
                  </a:lnTo>
                  <a:lnTo>
                    <a:pt x="284" y="562"/>
                  </a:lnTo>
                  <a:lnTo>
                    <a:pt x="291" y="562"/>
                  </a:lnTo>
                  <a:lnTo>
                    <a:pt x="284" y="555"/>
                  </a:lnTo>
                  <a:lnTo>
                    <a:pt x="284" y="549"/>
                  </a:lnTo>
                  <a:lnTo>
                    <a:pt x="277" y="542"/>
                  </a:lnTo>
                  <a:lnTo>
                    <a:pt x="277" y="535"/>
                  </a:lnTo>
                  <a:lnTo>
                    <a:pt x="271" y="528"/>
                  </a:lnTo>
                  <a:lnTo>
                    <a:pt x="264" y="528"/>
                  </a:lnTo>
                  <a:lnTo>
                    <a:pt x="257" y="515"/>
                  </a:lnTo>
                  <a:lnTo>
                    <a:pt x="250" y="515"/>
                  </a:lnTo>
                  <a:lnTo>
                    <a:pt x="250" y="501"/>
                  </a:lnTo>
                  <a:lnTo>
                    <a:pt x="250" y="508"/>
                  </a:lnTo>
                  <a:lnTo>
                    <a:pt x="244" y="508"/>
                  </a:lnTo>
                  <a:lnTo>
                    <a:pt x="244" y="522"/>
                  </a:lnTo>
                  <a:lnTo>
                    <a:pt x="237" y="528"/>
                  </a:lnTo>
                  <a:lnTo>
                    <a:pt x="237" y="535"/>
                  </a:lnTo>
                  <a:lnTo>
                    <a:pt x="237" y="542"/>
                  </a:lnTo>
                  <a:lnTo>
                    <a:pt x="230" y="542"/>
                  </a:lnTo>
                  <a:lnTo>
                    <a:pt x="223" y="542"/>
                  </a:lnTo>
                  <a:lnTo>
                    <a:pt x="217" y="549"/>
                  </a:lnTo>
                  <a:lnTo>
                    <a:pt x="210" y="549"/>
                  </a:lnTo>
                  <a:lnTo>
                    <a:pt x="203" y="555"/>
                  </a:lnTo>
                  <a:lnTo>
                    <a:pt x="196" y="555"/>
                  </a:lnTo>
                  <a:lnTo>
                    <a:pt x="189" y="562"/>
                  </a:lnTo>
                  <a:lnTo>
                    <a:pt x="189" y="569"/>
                  </a:lnTo>
                  <a:lnTo>
                    <a:pt x="176" y="562"/>
                  </a:lnTo>
                  <a:lnTo>
                    <a:pt x="176" y="555"/>
                  </a:lnTo>
                  <a:lnTo>
                    <a:pt x="169" y="549"/>
                  </a:lnTo>
                  <a:lnTo>
                    <a:pt x="162" y="549"/>
                  </a:lnTo>
                  <a:lnTo>
                    <a:pt x="156" y="528"/>
                  </a:lnTo>
                  <a:lnTo>
                    <a:pt x="162" y="515"/>
                  </a:lnTo>
                  <a:lnTo>
                    <a:pt x="169" y="501"/>
                  </a:lnTo>
                  <a:lnTo>
                    <a:pt x="169" y="494"/>
                  </a:lnTo>
                  <a:lnTo>
                    <a:pt x="169" y="481"/>
                  </a:lnTo>
                  <a:lnTo>
                    <a:pt x="156" y="488"/>
                  </a:lnTo>
                  <a:lnTo>
                    <a:pt x="149" y="481"/>
                  </a:lnTo>
                  <a:lnTo>
                    <a:pt x="142" y="481"/>
                  </a:lnTo>
                  <a:lnTo>
                    <a:pt x="135" y="461"/>
                  </a:lnTo>
                  <a:lnTo>
                    <a:pt x="128" y="461"/>
                  </a:lnTo>
                  <a:lnTo>
                    <a:pt x="128" y="467"/>
                  </a:lnTo>
                  <a:lnTo>
                    <a:pt x="128" y="474"/>
                  </a:lnTo>
                  <a:lnTo>
                    <a:pt x="115" y="454"/>
                  </a:lnTo>
                  <a:lnTo>
                    <a:pt x="108" y="454"/>
                  </a:lnTo>
                  <a:lnTo>
                    <a:pt x="101" y="447"/>
                  </a:lnTo>
                  <a:lnTo>
                    <a:pt x="101" y="440"/>
                  </a:lnTo>
                  <a:lnTo>
                    <a:pt x="95" y="433"/>
                  </a:lnTo>
                  <a:lnTo>
                    <a:pt x="88" y="427"/>
                  </a:lnTo>
                  <a:lnTo>
                    <a:pt x="88" y="406"/>
                  </a:lnTo>
                  <a:lnTo>
                    <a:pt x="88" y="400"/>
                  </a:lnTo>
                  <a:lnTo>
                    <a:pt x="88" y="393"/>
                  </a:lnTo>
                  <a:lnTo>
                    <a:pt x="95" y="386"/>
                  </a:lnTo>
                  <a:lnTo>
                    <a:pt x="95" y="373"/>
                  </a:lnTo>
                  <a:lnTo>
                    <a:pt x="95" y="366"/>
                  </a:lnTo>
                  <a:lnTo>
                    <a:pt x="88" y="366"/>
                  </a:lnTo>
                  <a:lnTo>
                    <a:pt x="81" y="373"/>
                  </a:lnTo>
                  <a:lnTo>
                    <a:pt x="74" y="373"/>
                  </a:lnTo>
                  <a:lnTo>
                    <a:pt x="68" y="366"/>
                  </a:lnTo>
                  <a:lnTo>
                    <a:pt x="61" y="366"/>
                  </a:lnTo>
                  <a:lnTo>
                    <a:pt x="61" y="352"/>
                  </a:lnTo>
                  <a:lnTo>
                    <a:pt x="54" y="352"/>
                  </a:lnTo>
                  <a:lnTo>
                    <a:pt x="54" y="339"/>
                  </a:lnTo>
                  <a:lnTo>
                    <a:pt x="47" y="332"/>
                  </a:lnTo>
                  <a:lnTo>
                    <a:pt x="40" y="332"/>
                  </a:lnTo>
                  <a:lnTo>
                    <a:pt x="40" y="318"/>
                  </a:lnTo>
                  <a:lnTo>
                    <a:pt x="40" y="312"/>
                  </a:lnTo>
                  <a:lnTo>
                    <a:pt x="40" y="305"/>
                  </a:lnTo>
                  <a:lnTo>
                    <a:pt x="40" y="298"/>
                  </a:lnTo>
                  <a:lnTo>
                    <a:pt x="47" y="284"/>
                  </a:lnTo>
                  <a:lnTo>
                    <a:pt x="40" y="278"/>
                  </a:lnTo>
                  <a:lnTo>
                    <a:pt x="40" y="271"/>
                  </a:lnTo>
                  <a:lnTo>
                    <a:pt x="34" y="271"/>
                  </a:lnTo>
                  <a:lnTo>
                    <a:pt x="27" y="278"/>
                  </a:lnTo>
                  <a:lnTo>
                    <a:pt x="20" y="284"/>
                  </a:lnTo>
                  <a:lnTo>
                    <a:pt x="13" y="278"/>
                  </a:lnTo>
                  <a:lnTo>
                    <a:pt x="7" y="271"/>
                  </a:lnTo>
                  <a:lnTo>
                    <a:pt x="7" y="264"/>
                  </a:lnTo>
                  <a:lnTo>
                    <a:pt x="0" y="264"/>
                  </a:lnTo>
                  <a:lnTo>
                    <a:pt x="0" y="257"/>
                  </a:lnTo>
                  <a:lnTo>
                    <a:pt x="7" y="251"/>
                  </a:lnTo>
                  <a:lnTo>
                    <a:pt x="7" y="244"/>
                  </a:lnTo>
                  <a:lnTo>
                    <a:pt x="13" y="251"/>
                  </a:lnTo>
                  <a:lnTo>
                    <a:pt x="13" y="244"/>
                  </a:lnTo>
                  <a:lnTo>
                    <a:pt x="7" y="237"/>
                  </a:lnTo>
                  <a:lnTo>
                    <a:pt x="13" y="230"/>
                  </a:lnTo>
                  <a:lnTo>
                    <a:pt x="7" y="224"/>
                  </a:lnTo>
                  <a:lnTo>
                    <a:pt x="13" y="217"/>
                  </a:lnTo>
                  <a:lnTo>
                    <a:pt x="20" y="217"/>
                  </a:lnTo>
                  <a:lnTo>
                    <a:pt x="27" y="224"/>
                  </a:lnTo>
                  <a:lnTo>
                    <a:pt x="34" y="217"/>
                  </a:lnTo>
                  <a:lnTo>
                    <a:pt x="47" y="224"/>
                  </a:lnTo>
                  <a:lnTo>
                    <a:pt x="47" y="230"/>
                  </a:lnTo>
                  <a:lnTo>
                    <a:pt x="54" y="224"/>
                  </a:lnTo>
                  <a:lnTo>
                    <a:pt x="61" y="224"/>
                  </a:lnTo>
                  <a:lnTo>
                    <a:pt x="68" y="224"/>
                  </a:lnTo>
                  <a:lnTo>
                    <a:pt x="68" y="217"/>
                  </a:lnTo>
                  <a:lnTo>
                    <a:pt x="74" y="217"/>
                  </a:lnTo>
                  <a:lnTo>
                    <a:pt x="74" y="210"/>
                  </a:lnTo>
                  <a:lnTo>
                    <a:pt x="81" y="203"/>
                  </a:lnTo>
                  <a:lnTo>
                    <a:pt x="81" y="210"/>
                  </a:lnTo>
                  <a:lnTo>
                    <a:pt x="81" y="203"/>
                  </a:lnTo>
                  <a:lnTo>
                    <a:pt x="81" y="196"/>
                  </a:lnTo>
                  <a:lnTo>
                    <a:pt x="88" y="183"/>
                  </a:lnTo>
                  <a:lnTo>
                    <a:pt x="95" y="183"/>
                  </a:lnTo>
                  <a:lnTo>
                    <a:pt x="101" y="176"/>
                  </a:lnTo>
                  <a:lnTo>
                    <a:pt x="108" y="176"/>
                  </a:lnTo>
                  <a:lnTo>
                    <a:pt x="115" y="169"/>
                  </a:lnTo>
                  <a:lnTo>
                    <a:pt x="115" y="156"/>
                  </a:lnTo>
                  <a:lnTo>
                    <a:pt x="122" y="149"/>
                  </a:lnTo>
                  <a:lnTo>
                    <a:pt x="115" y="142"/>
                  </a:lnTo>
                  <a:lnTo>
                    <a:pt x="122" y="129"/>
                  </a:lnTo>
                  <a:lnTo>
                    <a:pt x="128" y="115"/>
                  </a:lnTo>
                  <a:lnTo>
                    <a:pt x="135" y="102"/>
                  </a:lnTo>
                  <a:lnTo>
                    <a:pt x="135" y="95"/>
                  </a:lnTo>
                  <a:lnTo>
                    <a:pt x="142" y="95"/>
                  </a:lnTo>
                  <a:lnTo>
                    <a:pt x="142" y="88"/>
                  </a:lnTo>
                  <a:lnTo>
                    <a:pt x="135" y="81"/>
                  </a:lnTo>
                  <a:close/>
                </a:path>
              </a:pathLst>
            </a:custGeom>
            <a:solidFill>
              <a:srgbClr val="A6A6A6"/>
            </a:solidFill>
            <a:ln w="1" cap="sq">
              <a:solidFill>
                <a:srgbClr val="A6A6A6"/>
              </a:solidFill>
              <a:prstDash val="solid"/>
              <a:miter lim="800000"/>
              <a:headEnd/>
              <a:tailEnd/>
            </a:ln>
          </p:spPr>
          <p:txBody>
            <a:bodyPr lIns="100796" tIns="50398" rIns="100796" bIns="50398"/>
            <a:lstStyle/>
            <a:p>
              <a:endParaRPr lang="es-ES" sz="2004" dirty="0"/>
            </a:p>
          </p:txBody>
        </p:sp>
        <p:sp>
          <p:nvSpPr>
            <p:cNvPr id="44" name="guipuzcoa">
              <a:extLst>
                <a:ext uri="{FF2B5EF4-FFF2-40B4-BE49-F238E27FC236}">
                  <a16:creationId xmlns:a16="http://schemas.microsoft.com/office/drawing/2014/main" id="{F74ADEA5-E565-900E-3E6F-E58DD3EE3571}"/>
                </a:ext>
              </a:extLst>
            </p:cNvPr>
            <p:cNvSpPr>
              <a:spLocks/>
            </p:cNvSpPr>
            <p:nvPr/>
          </p:nvSpPr>
          <p:spPr bwMode="auto">
            <a:xfrm>
              <a:off x="14475814" y="5624254"/>
              <a:ext cx="260479" cy="230018"/>
            </a:xfrm>
            <a:custGeom>
              <a:avLst/>
              <a:gdLst>
                <a:gd name="T0" fmla="*/ 2147483647 w 725"/>
                <a:gd name="T1" fmla="*/ 2147483647 h 576"/>
                <a:gd name="T2" fmla="*/ 2147483647 w 725"/>
                <a:gd name="T3" fmla="*/ 2147483647 h 576"/>
                <a:gd name="T4" fmla="*/ 2147483647 w 725"/>
                <a:gd name="T5" fmla="*/ 2147483647 h 576"/>
                <a:gd name="T6" fmla="*/ 2147483647 w 725"/>
                <a:gd name="T7" fmla="*/ 2147483647 h 576"/>
                <a:gd name="T8" fmla="*/ 2147483647 w 725"/>
                <a:gd name="T9" fmla="*/ 2147483647 h 576"/>
                <a:gd name="T10" fmla="*/ 2147483647 w 725"/>
                <a:gd name="T11" fmla="*/ 2147483647 h 576"/>
                <a:gd name="T12" fmla="*/ 2147483647 w 725"/>
                <a:gd name="T13" fmla="*/ 2147483647 h 576"/>
                <a:gd name="T14" fmla="*/ 2147483647 w 725"/>
                <a:gd name="T15" fmla="*/ 2147483647 h 576"/>
                <a:gd name="T16" fmla="*/ 2147483647 w 725"/>
                <a:gd name="T17" fmla="*/ 2147483647 h 576"/>
                <a:gd name="T18" fmla="*/ 2147483647 w 725"/>
                <a:gd name="T19" fmla="*/ 2147483647 h 576"/>
                <a:gd name="T20" fmla="*/ 2147483647 w 725"/>
                <a:gd name="T21" fmla="*/ 2147483647 h 576"/>
                <a:gd name="T22" fmla="*/ 2147483647 w 725"/>
                <a:gd name="T23" fmla="*/ 2147483647 h 576"/>
                <a:gd name="T24" fmla="*/ 2147483647 w 725"/>
                <a:gd name="T25" fmla="*/ 2147483647 h 576"/>
                <a:gd name="T26" fmla="*/ 2147483647 w 725"/>
                <a:gd name="T27" fmla="*/ 2147483647 h 576"/>
                <a:gd name="T28" fmla="*/ 2147483647 w 725"/>
                <a:gd name="T29" fmla="*/ 2147483647 h 576"/>
                <a:gd name="T30" fmla="*/ 2147483647 w 725"/>
                <a:gd name="T31" fmla="*/ 2147483647 h 576"/>
                <a:gd name="T32" fmla="*/ 2147483647 w 725"/>
                <a:gd name="T33" fmla="*/ 2147483647 h 576"/>
                <a:gd name="T34" fmla="*/ 2147483647 w 725"/>
                <a:gd name="T35" fmla="*/ 2147483647 h 576"/>
                <a:gd name="T36" fmla="*/ 2147483647 w 725"/>
                <a:gd name="T37" fmla="*/ 2147483647 h 576"/>
                <a:gd name="T38" fmla="*/ 2147483647 w 725"/>
                <a:gd name="T39" fmla="*/ 2147483647 h 576"/>
                <a:gd name="T40" fmla="*/ 2147483647 w 725"/>
                <a:gd name="T41" fmla="*/ 2147483647 h 576"/>
                <a:gd name="T42" fmla="*/ 2147483647 w 725"/>
                <a:gd name="T43" fmla="*/ 2147483647 h 576"/>
                <a:gd name="T44" fmla="*/ 2147483647 w 725"/>
                <a:gd name="T45" fmla="*/ 2147483647 h 576"/>
                <a:gd name="T46" fmla="*/ 2147483647 w 725"/>
                <a:gd name="T47" fmla="*/ 2147483647 h 576"/>
                <a:gd name="T48" fmla="*/ 2147483647 w 725"/>
                <a:gd name="T49" fmla="*/ 2147483647 h 576"/>
                <a:gd name="T50" fmla="*/ 2147483647 w 725"/>
                <a:gd name="T51" fmla="*/ 2147483647 h 576"/>
                <a:gd name="T52" fmla="*/ 2147483647 w 725"/>
                <a:gd name="T53" fmla="*/ 2147483647 h 576"/>
                <a:gd name="T54" fmla="*/ 2147483647 w 725"/>
                <a:gd name="T55" fmla="*/ 2147483647 h 576"/>
                <a:gd name="T56" fmla="*/ 789231411 w 725"/>
                <a:gd name="T57" fmla="*/ 2147483647 h 576"/>
                <a:gd name="T58" fmla="*/ 0 w 725"/>
                <a:gd name="T59" fmla="*/ 2147483647 h 576"/>
                <a:gd name="T60" fmla="*/ 2147483647 w 725"/>
                <a:gd name="T61" fmla="*/ 2147483647 h 576"/>
                <a:gd name="T62" fmla="*/ 2147483647 w 725"/>
                <a:gd name="T63" fmla="*/ 2147483647 h 576"/>
                <a:gd name="T64" fmla="*/ 2147483647 w 725"/>
                <a:gd name="T65" fmla="*/ 2147483647 h 576"/>
                <a:gd name="T66" fmla="*/ 2147483647 w 725"/>
                <a:gd name="T67" fmla="*/ 2147483647 h 576"/>
                <a:gd name="T68" fmla="*/ 2147483647 w 725"/>
                <a:gd name="T69" fmla="*/ 2147483647 h 576"/>
                <a:gd name="T70" fmla="*/ 2147483647 w 725"/>
                <a:gd name="T71" fmla="*/ 2147483647 h 576"/>
                <a:gd name="T72" fmla="*/ 2147483647 w 725"/>
                <a:gd name="T73" fmla="*/ 2147483647 h 576"/>
                <a:gd name="T74" fmla="*/ 2147483647 w 725"/>
                <a:gd name="T75" fmla="*/ 2147483647 h 576"/>
                <a:gd name="T76" fmla="*/ 2147483647 w 725"/>
                <a:gd name="T77" fmla="*/ 2147483647 h 576"/>
                <a:gd name="T78" fmla="*/ 2147483647 w 725"/>
                <a:gd name="T79" fmla="*/ 2147483647 h 576"/>
                <a:gd name="T80" fmla="*/ 2147483647 w 725"/>
                <a:gd name="T81" fmla="*/ 2147483647 h 576"/>
                <a:gd name="T82" fmla="*/ 2147483647 w 725"/>
                <a:gd name="T83" fmla="*/ 2147483647 h 576"/>
                <a:gd name="T84" fmla="*/ 2147483647 w 725"/>
                <a:gd name="T85" fmla="*/ 2147483647 h 576"/>
                <a:gd name="T86" fmla="*/ 2147483647 w 725"/>
                <a:gd name="T87" fmla="*/ 2147483647 h 576"/>
                <a:gd name="T88" fmla="*/ 2147483647 w 725"/>
                <a:gd name="T89" fmla="*/ 2147483647 h 576"/>
                <a:gd name="T90" fmla="*/ 2147483647 w 725"/>
                <a:gd name="T91" fmla="*/ 2147483647 h 576"/>
                <a:gd name="T92" fmla="*/ 2147483647 w 725"/>
                <a:gd name="T93" fmla="*/ 2147483647 h 576"/>
                <a:gd name="T94" fmla="*/ 2147483647 w 725"/>
                <a:gd name="T95" fmla="*/ 2147483647 h 576"/>
                <a:gd name="T96" fmla="*/ 2147483647 w 725"/>
                <a:gd name="T97" fmla="*/ 2147483647 h 576"/>
                <a:gd name="T98" fmla="*/ 2147483647 w 725"/>
                <a:gd name="T99" fmla="*/ 2147483647 h 576"/>
                <a:gd name="T100" fmla="*/ 2147483647 w 725"/>
                <a:gd name="T101" fmla="*/ 2147483647 h 576"/>
                <a:gd name="T102" fmla="*/ 2147483647 w 725"/>
                <a:gd name="T103" fmla="*/ 2133559675 h 576"/>
                <a:gd name="T104" fmla="*/ 2147483647 w 725"/>
                <a:gd name="T105" fmla="*/ 878534189 h 576"/>
                <a:gd name="T106" fmla="*/ 2147483647 w 725"/>
                <a:gd name="T107" fmla="*/ 439184558 h 576"/>
                <a:gd name="T108" fmla="*/ 2147483647 w 725"/>
                <a:gd name="T109" fmla="*/ 2133559675 h 576"/>
                <a:gd name="T110" fmla="*/ 2147483647 w 725"/>
                <a:gd name="T111" fmla="*/ 2147483647 h 576"/>
                <a:gd name="T112" fmla="*/ 2147483647 w 725"/>
                <a:gd name="T113" fmla="*/ 2147483647 h 57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5"/>
                <a:gd name="T172" fmla="*/ 0 h 576"/>
                <a:gd name="T173" fmla="*/ 725 w 725"/>
                <a:gd name="T174" fmla="*/ 576 h 57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5" h="576">
                  <a:moveTo>
                    <a:pt x="711" y="115"/>
                  </a:moveTo>
                  <a:lnTo>
                    <a:pt x="704" y="115"/>
                  </a:lnTo>
                  <a:lnTo>
                    <a:pt x="704" y="122"/>
                  </a:lnTo>
                  <a:lnTo>
                    <a:pt x="704" y="115"/>
                  </a:lnTo>
                  <a:lnTo>
                    <a:pt x="698" y="122"/>
                  </a:lnTo>
                  <a:lnTo>
                    <a:pt x="691" y="122"/>
                  </a:lnTo>
                  <a:lnTo>
                    <a:pt x="677" y="122"/>
                  </a:lnTo>
                  <a:lnTo>
                    <a:pt x="677" y="129"/>
                  </a:lnTo>
                  <a:lnTo>
                    <a:pt x="671" y="136"/>
                  </a:lnTo>
                  <a:lnTo>
                    <a:pt x="671" y="142"/>
                  </a:lnTo>
                  <a:lnTo>
                    <a:pt x="671" y="149"/>
                  </a:lnTo>
                  <a:lnTo>
                    <a:pt x="671" y="156"/>
                  </a:lnTo>
                  <a:lnTo>
                    <a:pt x="671" y="163"/>
                  </a:lnTo>
                  <a:lnTo>
                    <a:pt x="671" y="170"/>
                  </a:lnTo>
                  <a:lnTo>
                    <a:pt x="664" y="170"/>
                  </a:lnTo>
                  <a:lnTo>
                    <a:pt x="664" y="176"/>
                  </a:lnTo>
                  <a:lnTo>
                    <a:pt x="657" y="176"/>
                  </a:lnTo>
                  <a:lnTo>
                    <a:pt x="650" y="176"/>
                  </a:lnTo>
                  <a:lnTo>
                    <a:pt x="650" y="183"/>
                  </a:lnTo>
                  <a:lnTo>
                    <a:pt x="643" y="190"/>
                  </a:lnTo>
                  <a:lnTo>
                    <a:pt x="637" y="190"/>
                  </a:lnTo>
                  <a:lnTo>
                    <a:pt x="637" y="197"/>
                  </a:lnTo>
                  <a:lnTo>
                    <a:pt x="637" y="190"/>
                  </a:lnTo>
                  <a:lnTo>
                    <a:pt x="630" y="197"/>
                  </a:lnTo>
                  <a:lnTo>
                    <a:pt x="623" y="197"/>
                  </a:lnTo>
                  <a:lnTo>
                    <a:pt x="623" y="190"/>
                  </a:lnTo>
                  <a:lnTo>
                    <a:pt x="623" y="197"/>
                  </a:lnTo>
                  <a:lnTo>
                    <a:pt x="623" y="203"/>
                  </a:lnTo>
                  <a:lnTo>
                    <a:pt x="616" y="203"/>
                  </a:lnTo>
                  <a:lnTo>
                    <a:pt x="623" y="203"/>
                  </a:lnTo>
                  <a:lnTo>
                    <a:pt x="616" y="203"/>
                  </a:lnTo>
                  <a:lnTo>
                    <a:pt x="616" y="210"/>
                  </a:lnTo>
                  <a:lnTo>
                    <a:pt x="616" y="203"/>
                  </a:lnTo>
                  <a:lnTo>
                    <a:pt x="610" y="203"/>
                  </a:lnTo>
                  <a:lnTo>
                    <a:pt x="610" y="197"/>
                  </a:lnTo>
                  <a:lnTo>
                    <a:pt x="610" y="190"/>
                  </a:lnTo>
                  <a:lnTo>
                    <a:pt x="603" y="190"/>
                  </a:lnTo>
                  <a:lnTo>
                    <a:pt x="596" y="190"/>
                  </a:lnTo>
                  <a:lnTo>
                    <a:pt x="603" y="190"/>
                  </a:lnTo>
                  <a:lnTo>
                    <a:pt x="603" y="197"/>
                  </a:lnTo>
                  <a:lnTo>
                    <a:pt x="596" y="197"/>
                  </a:lnTo>
                  <a:lnTo>
                    <a:pt x="603" y="197"/>
                  </a:lnTo>
                  <a:lnTo>
                    <a:pt x="603" y="203"/>
                  </a:lnTo>
                  <a:lnTo>
                    <a:pt x="596" y="203"/>
                  </a:lnTo>
                  <a:lnTo>
                    <a:pt x="603" y="203"/>
                  </a:lnTo>
                  <a:lnTo>
                    <a:pt x="603" y="210"/>
                  </a:lnTo>
                  <a:lnTo>
                    <a:pt x="596" y="210"/>
                  </a:lnTo>
                  <a:lnTo>
                    <a:pt x="596" y="217"/>
                  </a:lnTo>
                  <a:lnTo>
                    <a:pt x="596" y="203"/>
                  </a:lnTo>
                  <a:lnTo>
                    <a:pt x="589" y="210"/>
                  </a:lnTo>
                  <a:lnTo>
                    <a:pt x="596" y="210"/>
                  </a:lnTo>
                  <a:lnTo>
                    <a:pt x="589" y="217"/>
                  </a:lnTo>
                  <a:lnTo>
                    <a:pt x="589" y="210"/>
                  </a:lnTo>
                  <a:lnTo>
                    <a:pt x="583" y="210"/>
                  </a:lnTo>
                  <a:lnTo>
                    <a:pt x="576" y="203"/>
                  </a:lnTo>
                  <a:lnTo>
                    <a:pt x="583" y="203"/>
                  </a:lnTo>
                  <a:lnTo>
                    <a:pt x="576" y="197"/>
                  </a:lnTo>
                  <a:lnTo>
                    <a:pt x="576" y="190"/>
                  </a:lnTo>
                  <a:lnTo>
                    <a:pt x="569" y="197"/>
                  </a:lnTo>
                  <a:lnTo>
                    <a:pt x="569" y="210"/>
                  </a:lnTo>
                  <a:lnTo>
                    <a:pt x="576" y="217"/>
                  </a:lnTo>
                  <a:lnTo>
                    <a:pt x="569" y="231"/>
                  </a:lnTo>
                  <a:lnTo>
                    <a:pt x="562" y="237"/>
                  </a:lnTo>
                  <a:lnTo>
                    <a:pt x="562" y="244"/>
                  </a:lnTo>
                  <a:lnTo>
                    <a:pt x="569" y="258"/>
                  </a:lnTo>
                  <a:lnTo>
                    <a:pt x="569" y="264"/>
                  </a:lnTo>
                  <a:lnTo>
                    <a:pt x="569" y="271"/>
                  </a:lnTo>
                  <a:lnTo>
                    <a:pt x="569" y="278"/>
                  </a:lnTo>
                  <a:lnTo>
                    <a:pt x="576" y="285"/>
                  </a:lnTo>
                  <a:lnTo>
                    <a:pt x="583" y="285"/>
                  </a:lnTo>
                  <a:lnTo>
                    <a:pt x="583" y="291"/>
                  </a:lnTo>
                  <a:lnTo>
                    <a:pt x="583" y="298"/>
                  </a:lnTo>
                  <a:lnTo>
                    <a:pt x="569" y="305"/>
                  </a:lnTo>
                  <a:lnTo>
                    <a:pt x="569" y="312"/>
                  </a:lnTo>
                  <a:lnTo>
                    <a:pt x="569" y="319"/>
                  </a:lnTo>
                  <a:lnTo>
                    <a:pt x="562" y="319"/>
                  </a:lnTo>
                  <a:lnTo>
                    <a:pt x="555" y="319"/>
                  </a:lnTo>
                  <a:lnTo>
                    <a:pt x="555" y="325"/>
                  </a:lnTo>
                  <a:lnTo>
                    <a:pt x="549" y="325"/>
                  </a:lnTo>
                  <a:lnTo>
                    <a:pt x="555" y="332"/>
                  </a:lnTo>
                  <a:lnTo>
                    <a:pt x="549" y="332"/>
                  </a:lnTo>
                  <a:lnTo>
                    <a:pt x="542" y="339"/>
                  </a:lnTo>
                  <a:lnTo>
                    <a:pt x="528" y="346"/>
                  </a:lnTo>
                  <a:lnTo>
                    <a:pt x="522" y="346"/>
                  </a:lnTo>
                  <a:lnTo>
                    <a:pt x="528" y="352"/>
                  </a:lnTo>
                  <a:lnTo>
                    <a:pt x="522" y="352"/>
                  </a:lnTo>
                  <a:lnTo>
                    <a:pt x="522" y="359"/>
                  </a:lnTo>
                  <a:lnTo>
                    <a:pt x="515" y="359"/>
                  </a:lnTo>
                  <a:lnTo>
                    <a:pt x="508" y="366"/>
                  </a:lnTo>
                  <a:lnTo>
                    <a:pt x="508" y="359"/>
                  </a:lnTo>
                  <a:lnTo>
                    <a:pt x="494" y="366"/>
                  </a:lnTo>
                  <a:lnTo>
                    <a:pt x="488" y="373"/>
                  </a:lnTo>
                  <a:lnTo>
                    <a:pt x="488" y="380"/>
                  </a:lnTo>
                  <a:lnTo>
                    <a:pt x="481" y="380"/>
                  </a:lnTo>
                  <a:lnTo>
                    <a:pt x="488" y="393"/>
                  </a:lnTo>
                  <a:lnTo>
                    <a:pt x="488" y="400"/>
                  </a:lnTo>
                  <a:lnTo>
                    <a:pt x="474" y="407"/>
                  </a:lnTo>
                  <a:lnTo>
                    <a:pt x="474" y="413"/>
                  </a:lnTo>
                  <a:lnTo>
                    <a:pt x="467" y="420"/>
                  </a:lnTo>
                  <a:lnTo>
                    <a:pt x="467" y="434"/>
                  </a:lnTo>
                  <a:lnTo>
                    <a:pt x="474" y="447"/>
                  </a:lnTo>
                  <a:lnTo>
                    <a:pt x="474" y="454"/>
                  </a:lnTo>
                  <a:lnTo>
                    <a:pt x="481" y="454"/>
                  </a:lnTo>
                  <a:lnTo>
                    <a:pt x="474" y="468"/>
                  </a:lnTo>
                  <a:lnTo>
                    <a:pt x="467" y="474"/>
                  </a:lnTo>
                  <a:lnTo>
                    <a:pt x="461" y="474"/>
                  </a:lnTo>
                  <a:lnTo>
                    <a:pt x="461" y="481"/>
                  </a:lnTo>
                  <a:lnTo>
                    <a:pt x="433" y="481"/>
                  </a:lnTo>
                  <a:lnTo>
                    <a:pt x="420" y="481"/>
                  </a:lnTo>
                  <a:lnTo>
                    <a:pt x="420" y="501"/>
                  </a:lnTo>
                  <a:lnTo>
                    <a:pt x="413" y="508"/>
                  </a:lnTo>
                  <a:lnTo>
                    <a:pt x="413" y="515"/>
                  </a:lnTo>
                  <a:lnTo>
                    <a:pt x="406" y="522"/>
                  </a:lnTo>
                  <a:lnTo>
                    <a:pt x="400" y="522"/>
                  </a:lnTo>
                  <a:lnTo>
                    <a:pt x="393" y="522"/>
                  </a:lnTo>
                  <a:lnTo>
                    <a:pt x="386" y="522"/>
                  </a:lnTo>
                  <a:lnTo>
                    <a:pt x="379" y="522"/>
                  </a:lnTo>
                  <a:lnTo>
                    <a:pt x="373" y="522"/>
                  </a:lnTo>
                  <a:lnTo>
                    <a:pt x="366" y="529"/>
                  </a:lnTo>
                  <a:lnTo>
                    <a:pt x="359" y="529"/>
                  </a:lnTo>
                  <a:lnTo>
                    <a:pt x="352" y="529"/>
                  </a:lnTo>
                  <a:lnTo>
                    <a:pt x="352" y="522"/>
                  </a:lnTo>
                  <a:lnTo>
                    <a:pt x="345" y="515"/>
                  </a:lnTo>
                  <a:lnTo>
                    <a:pt x="339" y="508"/>
                  </a:lnTo>
                  <a:lnTo>
                    <a:pt x="332" y="515"/>
                  </a:lnTo>
                  <a:lnTo>
                    <a:pt x="325" y="508"/>
                  </a:lnTo>
                  <a:lnTo>
                    <a:pt x="325" y="515"/>
                  </a:lnTo>
                  <a:lnTo>
                    <a:pt x="325" y="522"/>
                  </a:lnTo>
                  <a:lnTo>
                    <a:pt x="325" y="529"/>
                  </a:lnTo>
                  <a:lnTo>
                    <a:pt x="318" y="529"/>
                  </a:lnTo>
                  <a:lnTo>
                    <a:pt x="312" y="535"/>
                  </a:lnTo>
                  <a:lnTo>
                    <a:pt x="305" y="535"/>
                  </a:lnTo>
                  <a:lnTo>
                    <a:pt x="305" y="542"/>
                  </a:lnTo>
                  <a:lnTo>
                    <a:pt x="305" y="576"/>
                  </a:lnTo>
                  <a:lnTo>
                    <a:pt x="298" y="569"/>
                  </a:lnTo>
                  <a:lnTo>
                    <a:pt x="291" y="576"/>
                  </a:lnTo>
                  <a:lnTo>
                    <a:pt x="291" y="569"/>
                  </a:lnTo>
                  <a:lnTo>
                    <a:pt x="278" y="569"/>
                  </a:lnTo>
                  <a:lnTo>
                    <a:pt x="264" y="569"/>
                  </a:lnTo>
                  <a:lnTo>
                    <a:pt x="257" y="562"/>
                  </a:lnTo>
                  <a:lnTo>
                    <a:pt x="257" y="549"/>
                  </a:lnTo>
                  <a:lnTo>
                    <a:pt x="251" y="542"/>
                  </a:lnTo>
                  <a:lnTo>
                    <a:pt x="251" y="535"/>
                  </a:lnTo>
                  <a:lnTo>
                    <a:pt x="244" y="542"/>
                  </a:lnTo>
                  <a:lnTo>
                    <a:pt x="237" y="535"/>
                  </a:lnTo>
                  <a:lnTo>
                    <a:pt x="230" y="535"/>
                  </a:lnTo>
                  <a:lnTo>
                    <a:pt x="217" y="529"/>
                  </a:lnTo>
                  <a:lnTo>
                    <a:pt x="210" y="522"/>
                  </a:lnTo>
                  <a:lnTo>
                    <a:pt x="210" y="515"/>
                  </a:lnTo>
                  <a:lnTo>
                    <a:pt x="203" y="515"/>
                  </a:lnTo>
                  <a:lnTo>
                    <a:pt x="196" y="515"/>
                  </a:lnTo>
                  <a:lnTo>
                    <a:pt x="190" y="515"/>
                  </a:lnTo>
                  <a:lnTo>
                    <a:pt x="183" y="508"/>
                  </a:lnTo>
                  <a:lnTo>
                    <a:pt x="176" y="508"/>
                  </a:lnTo>
                  <a:lnTo>
                    <a:pt x="169" y="508"/>
                  </a:lnTo>
                  <a:lnTo>
                    <a:pt x="163" y="501"/>
                  </a:lnTo>
                  <a:lnTo>
                    <a:pt x="149" y="508"/>
                  </a:lnTo>
                  <a:lnTo>
                    <a:pt x="142" y="501"/>
                  </a:lnTo>
                  <a:lnTo>
                    <a:pt x="135" y="501"/>
                  </a:lnTo>
                  <a:lnTo>
                    <a:pt x="129" y="501"/>
                  </a:lnTo>
                  <a:lnTo>
                    <a:pt x="122" y="508"/>
                  </a:lnTo>
                  <a:lnTo>
                    <a:pt x="115" y="501"/>
                  </a:lnTo>
                  <a:lnTo>
                    <a:pt x="102" y="495"/>
                  </a:lnTo>
                  <a:lnTo>
                    <a:pt x="95" y="495"/>
                  </a:lnTo>
                  <a:lnTo>
                    <a:pt x="81" y="501"/>
                  </a:lnTo>
                  <a:lnTo>
                    <a:pt x="54" y="488"/>
                  </a:lnTo>
                  <a:lnTo>
                    <a:pt x="47" y="495"/>
                  </a:lnTo>
                  <a:lnTo>
                    <a:pt x="54" y="508"/>
                  </a:lnTo>
                  <a:lnTo>
                    <a:pt x="47" y="515"/>
                  </a:lnTo>
                  <a:lnTo>
                    <a:pt x="47" y="508"/>
                  </a:lnTo>
                  <a:lnTo>
                    <a:pt x="41" y="501"/>
                  </a:lnTo>
                  <a:lnTo>
                    <a:pt x="27" y="501"/>
                  </a:lnTo>
                  <a:lnTo>
                    <a:pt x="20" y="495"/>
                  </a:lnTo>
                  <a:lnTo>
                    <a:pt x="14" y="495"/>
                  </a:lnTo>
                  <a:lnTo>
                    <a:pt x="14" y="488"/>
                  </a:lnTo>
                  <a:lnTo>
                    <a:pt x="7" y="488"/>
                  </a:lnTo>
                  <a:lnTo>
                    <a:pt x="0" y="481"/>
                  </a:lnTo>
                  <a:lnTo>
                    <a:pt x="0" y="474"/>
                  </a:lnTo>
                  <a:lnTo>
                    <a:pt x="7" y="474"/>
                  </a:lnTo>
                  <a:lnTo>
                    <a:pt x="0" y="461"/>
                  </a:lnTo>
                  <a:lnTo>
                    <a:pt x="0" y="454"/>
                  </a:lnTo>
                  <a:lnTo>
                    <a:pt x="0" y="447"/>
                  </a:lnTo>
                  <a:lnTo>
                    <a:pt x="7" y="447"/>
                  </a:lnTo>
                  <a:lnTo>
                    <a:pt x="14" y="447"/>
                  </a:lnTo>
                  <a:lnTo>
                    <a:pt x="34" y="434"/>
                  </a:lnTo>
                  <a:lnTo>
                    <a:pt x="41" y="434"/>
                  </a:lnTo>
                  <a:lnTo>
                    <a:pt x="47" y="427"/>
                  </a:lnTo>
                  <a:lnTo>
                    <a:pt x="47" y="420"/>
                  </a:lnTo>
                  <a:lnTo>
                    <a:pt x="54" y="413"/>
                  </a:lnTo>
                  <a:lnTo>
                    <a:pt x="61" y="407"/>
                  </a:lnTo>
                  <a:lnTo>
                    <a:pt x="61" y="400"/>
                  </a:lnTo>
                  <a:lnTo>
                    <a:pt x="54" y="386"/>
                  </a:lnTo>
                  <a:lnTo>
                    <a:pt x="47" y="386"/>
                  </a:lnTo>
                  <a:lnTo>
                    <a:pt x="47" y="373"/>
                  </a:lnTo>
                  <a:lnTo>
                    <a:pt x="41" y="373"/>
                  </a:lnTo>
                  <a:lnTo>
                    <a:pt x="47" y="366"/>
                  </a:lnTo>
                  <a:lnTo>
                    <a:pt x="47" y="359"/>
                  </a:lnTo>
                  <a:lnTo>
                    <a:pt x="47" y="352"/>
                  </a:lnTo>
                  <a:lnTo>
                    <a:pt x="54" y="352"/>
                  </a:lnTo>
                  <a:lnTo>
                    <a:pt x="61" y="346"/>
                  </a:lnTo>
                  <a:lnTo>
                    <a:pt x="75" y="352"/>
                  </a:lnTo>
                  <a:lnTo>
                    <a:pt x="81" y="346"/>
                  </a:lnTo>
                  <a:lnTo>
                    <a:pt x="81" y="319"/>
                  </a:lnTo>
                  <a:lnTo>
                    <a:pt x="88" y="319"/>
                  </a:lnTo>
                  <a:lnTo>
                    <a:pt x="81" y="298"/>
                  </a:lnTo>
                  <a:lnTo>
                    <a:pt x="81" y="285"/>
                  </a:lnTo>
                  <a:lnTo>
                    <a:pt x="81" y="278"/>
                  </a:lnTo>
                  <a:lnTo>
                    <a:pt x="75" y="271"/>
                  </a:lnTo>
                  <a:lnTo>
                    <a:pt x="75" y="264"/>
                  </a:lnTo>
                  <a:lnTo>
                    <a:pt x="81" y="264"/>
                  </a:lnTo>
                  <a:lnTo>
                    <a:pt x="95" y="264"/>
                  </a:lnTo>
                  <a:lnTo>
                    <a:pt x="95" y="258"/>
                  </a:lnTo>
                  <a:lnTo>
                    <a:pt x="88" y="251"/>
                  </a:lnTo>
                  <a:lnTo>
                    <a:pt x="95" y="244"/>
                  </a:lnTo>
                  <a:lnTo>
                    <a:pt x="95" y="224"/>
                  </a:lnTo>
                  <a:lnTo>
                    <a:pt x="88" y="224"/>
                  </a:lnTo>
                  <a:lnTo>
                    <a:pt x="88" y="217"/>
                  </a:lnTo>
                  <a:lnTo>
                    <a:pt x="81" y="217"/>
                  </a:lnTo>
                  <a:lnTo>
                    <a:pt x="81" y="203"/>
                  </a:lnTo>
                  <a:lnTo>
                    <a:pt x="88" y="197"/>
                  </a:lnTo>
                  <a:lnTo>
                    <a:pt x="88" y="203"/>
                  </a:lnTo>
                  <a:lnTo>
                    <a:pt x="95" y="197"/>
                  </a:lnTo>
                  <a:lnTo>
                    <a:pt x="102" y="203"/>
                  </a:lnTo>
                  <a:lnTo>
                    <a:pt x="115" y="203"/>
                  </a:lnTo>
                  <a:lnTo>
                    <a:pt x="115" y="197"/>
                  </a:lnTo>
                  <a:lnTo>
                    <a:pt x="129" y="183"/>
                  </a:lnTo>
                  <a:lnTo>
                    <a:pt x="135" y="176"/>
                  </a:lnTo>
                  <a:lnTo>
                    <a:pt x="135" y="170"/>
                  </a:lnTo>
                  <a:lnTo>
                    <a:pt x="149" y="156"/>
                  </a:lnTo>
                  <a:lnTo>
                    <a:pt x="149" y="149"/>
                  </a:lnTo>
                  <a:lnTo>
                    <a:pt x="149" y="142"/>
                  </a:lnTo>
                  <a:lnTo>
                    <a:pt x="142" y="142"/>
                  </a:lnTo>
                  <a:lnTo>
                    <a:pt x="142" y="136"/>
                  </a:lnTo>
                  <a:lnTo>
                    <a:pt x="129" y="129"/>
                  </a:lnTo>
                  <a:lnTo>
                    <a:pt x="135" y="115"/>
                  </a:lnTo>
                  <a:lnTo>
                    <a:pt x="135" y="109"/>
                  </a:lnTo>
                  <a:lnTo>
                    <a:pt x="142" y="102"/>
                  </a:lnTo>
                  <a:lnTo>
                    <a:pt x="149" y="102"/>
                  </a:lnTo>
                  <a:lnTo>
                    <a:pt x="149" y="88"/>
                  </a:lnTo>
                  <a:lnTo>
                    <a:pt x="156" y="88"/>
                  </a:lnTo>
                  <a:lnTo>
                    <a:pt x="163" y="88"/>
                  </a:lnTo>
                  <a:lnTo>
                    <a:pt x="183" y="102"/>
                  </a:lnTo>
                  <a:lnTo>
                    <a:pt x="176" y="102"/>
                  </a:lnTo>
                  <a:lnTo>
                    <a:pt x="183" y="102"/>
                  </a:lnTo>
                  <a:lnTo>
                    <a:pt x="190" y="102"/>
                  </a:lnTo>
                  <a:lnTo>
                    <a:pt x="196" y="109"/>
                  </a:lnTo>
                  <a:lnTo>
                    <a:pt x="203" y="109"/>
                  </a:lnTo>
                  <a:lnTo>
                    <a:pt x="203" y="115"/>
                  </a:lnTo>
                  <a:lnTo>
                    <a:pt x="210" y="115"/>
                  </a:lnTo>
                  <a:lnTo>
                    <a:pt x="210" y="109"/>
                  </a:lnTo>
                  <a:lnTo>
                    <a:pt x="230" y="115"/>
                  </a:lnTo>
                  <a:lnTo>
                    <a:pt x="237" y="115"/>
                  </a:lnTo>
                  <a:lnTo>
                    <a:pt x="257" y="115"/>
                  </a:lnTo>
                  <a:lnTo>
                    <a:pt x="264" y="115"/>
                  </a:lnTo>
                  <a:lnTo>
                    <a:pt x="271" y="115"/>
                  </a:lnTo>
                  <a:lnTo>
                    <a:pt x="278" y="115"/>
                  </a:lnTo>
                  <a:lnTo>
                    <a:pt x="278" y="109"/>
                  </a:lnTo>
                  <a:lnTo>
                    <a:pt x="278" y="115"/>
                  </a:lnTo>
                  <a:lnTo>
                    <a:pt x="284" y="109"/>
                  </a:lnTo>
                  <a:lnTo>
                    <a:pt x="291" y="109"/>
                  </a:lnTo>
                  <a:lnTo>
                    <a:pt x="298" y="109"/>
                  </a:lnTo>
                  <a:lnTo>
                    <a:pt x="298" y="102"/>
                  </a:lnTo>
                  <a:lnTo>
                    <a:pt x="312" y="102"/>
                  </a:lnTo>
                  <a:lnTo>
                    <a:pt x="318" y="102"/>
                  </a:lnTo>
                  <a:lnTo>
                    <a:pt x="325" y="109"/>
                  </a:lnTo>
                  <a:lnTo>
                    <a:pt x="332" y="102"/>
                  </a:lnTo>
                  <a:lnTo>
                    <a:pt x="332" y="109"/>
                  </a:lnTo>
                  <a:lnTo>
                    <a:pt x="339" y="115"/>
                  </a:lnTo>
                  <a:lnTo>
                    <a:pt x="339" y="122"/>
                  </a:lnTo>
                  <a:lnTo>
                    <a:pt x="345" y="115"/>
                  </a:lnTo>
                  <a:lnTo>
                    <a:pt x="352" y="122"/>
                  </a:lnTo>
                  <a:lnTo>
                    <a:pt x="352" y="129"/>
                  </a:lnTo>
                  <a:lnTo>
                    <a:pt x="373" y="122"/>
                  </a:lnTo>
                  <a:lnTo>
                    <a:pt x="373" y="115"/>
                  </a:lnTo>
                  <a:lnTo>
                    <a:pt x="379" y="122"/>
                  </a:lnTo>
                  <a:lnTo>
                    <a:pt x="386" y="122"/>
                  </a:lnTo>
                  <a:lnTo>
                    <a:pt x="393" y="122"/>
                  </a:lnTo>
                  <a:lnTo>
                    <a:pt x="393" y="115"/>
                  </a:lnTo>
                  <a:lnTo>
                    <a:pt x="400" y="115"/>
                  </a:lnTo>
                  <a:lnTo>
                    <a:pt x="406" y="109"/>
                  </a:lnTo>
                  <a:lnTo>
                    <a:pt x="427" y="102"/>
                  </a:lnTo>
                  <a:lnTo>
                    <a:pt x="440" y="102"/>
                  </a:lnTo>
                  <a:lnTo>
                    <a:pt x="440" y="95"/>
                  </a:lnTo>
                  <a:lnTo>
                    <a:pt x="461" y="95"/>
                  </a:lnTo>
                  <a:lnTo>
                    <a:pt x="461" y="88"/>
                  </a:lnTo>
                  <a:lnTo>
                    <a:pt x="467" y="88"/>
                  </a:lnTo>
                  <a:lnTo>
                    <a:pt x="481" y="88"/>
                  </a:lnTo>
                  <a:lnTo>
                    <a:pt x="488" y="88"/>
                  </a:lnTo>
                  <a:lnTo>
                    <a:pt x="488" y="82"/>
                  </a:lnTo>
                  <a:lnTo>
                    <a:pt x="494" y="82"/>
                  </a:lnTo>
                  <a:lnTo>
                    <a:pt x="494" y="88"/>
                  </a:lnTo>
                  <a:lnTo>
                    <a:pt x="501" y="95"/>
                  </a:lnTo>
                  <a:lnTo>
                    <a:pt x="508" y="88"/>
                  </a:lnTo>
                  <a:lnTo>
                    <a:pt x="501" y="82"/>
                  </a:lnTo>
                  <a:lnTo>
                    <a:pt x="508" y="82"/>
                  </a:lnTo>
                  <a:lnTo>
                    <a:pt x="515" y="82"/>
                  </a:lnTo>
                  <a:lnTo>
                    <a:pt x="522" y="82"/>
                  </a:lnTo>
                  <a:lnTo>
                    <a:pt x="522" y="68"/>
                  </a:lnTo>
                  <a:lnTo>
                    <a:pt x="528" y="68"/>
                  </a:lnTo>
                  <a:lnTo>
                    <a:pt x="542" y="68"/>
                  </a:lnTo>
                  <a:lnTo>
                    <a:pt x="542" y="75"/>
                  </a:lnTo>
                  <a:lnTo>
                    <a:pt x="549" y="68"/>
                  </a:lnTo>
                  <a:lnTo>
                    <a:pt x="555" y="68"/>
                  </a:lnTo>
                  <a:lnTo>
                    <a:pt x="555" y="75"/>
                  </a:lnTo>
                  <a:lnTo>
                    <a:pt x="562" y="75"/>
                  </a:lnTo>
                  <a:lnTo>
                    <a:pt x="562" y="68"/>
                  </a:lnTo>
                  <a:lnTo>
                    <a:pt x="555" y="68"/>
                  </a:lnTo>
                  <a:lnTo>
                    <a:pt x="569" y="68"/>
                  </a:lnTo>
                  <a:lnTo>
                    <a:pt x="576" y="61"/>
                  </a:lnTo>
                  <a:lnTo>
                    <a:pt x="589" y="54"/>
                  </a:lnTo>
                  <a:lnTo>
                    <a:pt x="596" y="54"/>
                  </a:lnTo>
                  <a:lnTo>
                    <a:pt x="603" y="34"/>
                  </a:lnTo>
                  <a:lnTo>
                    <a:pt x="610" y="27"/>
                  </a:lnTo>
                  <a:lnTo>
                    <a:pt x="616" y="27"/>
                  </a:lnTo>
                  <a:lnTo>
                    <a:pt x="616" y="21"/>
                  </a:lnTo>
                  <a:lnTo>
                    <a:pt x="623" y="21"/>
                  </a:lnTo>
                  <a:lnTo>
                    <a:pt x="630" y="21"/>
                  </a:lnTo>
                  <a:lnTo>
                    <a:pt x="630" y="14"/>
                  </a:lnTo>
                  <a:lnTo>
                    <a:pt x="643" y="14"/>
                  </a:lnTo>
                  <a:lnTo>
                    <a:pt x="650" y="7"/>
                  </a:lnTo>
                  <a:lnTo>
                    <a:pt x="657" y="7"/>
                  </a:lnTo>
                  <a:lnTo>
                    <a:pt x="671" y="0"/>
                  </a:lnTo>
                  <a:lnTo>
                    <a:pt x="677" y="7"/>
                  </a:lnTo>
                  <a:lnTo>
                    <a:pt x="671" y="7"/>
                  </a:lnTo>
                  <a:lnTo>
                    <a:pt x="664" y="14"/>
                  </a:lnTo>
                  <a:lnTo>
                    <a:pt x="664" y="21"/>
                  </a:lnTo>
                  <a:lnTo>
                    <a:pt x="671" y="27"/>
                  </a:lnTo>
                  <a:lnTo>
                    <a:pt x="671" y="21"/>
                  </a:lnTo>
                  <a:lnTo>
                    <a:pt x="671" y="27"/>
                  </a:lnTo>
                  <a:lnTo>
                    <a:pt x="671" y="34"/>
                  </a:lnTo>
                  <a:lnTo>
                    <a:pt x="677" y="41"/>
                  </a:lnTo>
                  <a:lnTo>
                    <a:pt x="671" y="48"/>
                  </a:lnTo>
                  <a:lnTo>
                    <a:pt x="677" y="48"/>
                  </a:lnTo>
                  <a:lnTo>
                    <a:pt x="684" y="54"/>
                  </a:lnTo>
                  <a:lnTo>
                    <a:pt x="691" y="61"/>
                  </a:lnTo>
                  <a:lnTo>
                    <a:pt x="698" y="54"/>
                  </a:lnTo>
                  <a:lnTo>
                    <a:pt x="704" y="61"/>
                  </a:lnTo>
                  <a:lnTo>
                    <a:pt x="704" y="68"/>
                  </a:lnTo>
                  <a:lnTo>
                    <a:pt x="718" y="75"/>
                  </a:lnTo>
                  <a:lnTo>
                    <a:pt x="718" y="82"/>
                  </a:lnTo>
                  <a:lnTo>
                    <a:pt x="718" y="88"/>
                  </a:lnTo>
                  <a:lnTo>
                    <a:pt x="718" y="95"/>
                  </a:lnTo>
                  <a:lnTo>
                    <a:pt x="725" y="109"/>
                  </a:lnTo>
                  <a:lnTo>
                    <a:pt x="725" y="115"/>
                  </a:lnTo>
                  <a:lnTo>
                    <a:pt x="718" y="115"/>
                  </a:lnTo>
                  <a:lnTo>
                    <a:pt x="711" y="115"/>
                  </a:lnTo>
                  <a:close/>
                </a:path>
              </a:pathLst>
            </a:custGeom>
            <a:solidFill>
              <a:srgbClr val="001F5A"/>
            </a:solidFill>
            <a:ln w="0">
              <a:solidFill>
                <a:srgbClr val="7F7F7F"/>
              </a:solidFill>
              <a:prstDash val="solid"/>
              <a:round/>
              <a:headEnd/>
              <a:tailEnd/>
            </a:ln>
          </p:spPr>
          <p:txBody>
            <a:bodyPr lIns="100796" tIns="50398" rIns="100796" bIns="50398"/>
            <a:lstStyle/>
            <a:p>
              <a:endParaRPr lang="es-ES" sz="2004" dirty="0"/>
            </a:p>
          </p:txBody>
        </p:sp>
        <p:sp>
          <p:nvSpPr>
            <p:cNvPr id="45" name="alava">
              <a:extLst>
                <a:ext uri="{FF2B5EF4-FFF2-40B4-BE49-F238E27FC236}">
                  <a16:creationId xmlns:a16="http://schemas.microsoft.com/office/drawing/2014/main" id="{1D92C2E0-5A6A-117F-3777-CF35111748A0}"/>
                </a:ext>
              </a:extLst>
            </p:cNvPr>
            <p:cNvSpPr>
              <a:spLocks/>
            </p:cNvSpPr>
            <p:nvPr/>
          </p:nvSpPr>
          <p:spPr bwMode="auto">
            <a:xfrm>
              <a:off x="14252352" y="5714777"/>
              <a:ext cx="344106" cy="326793"/>
            </a:xfrm>
            <a:custGeom>
              <a:avLst/>
              <a:gdLst>
                <a:gd name="T0" fmla="*/ 2147483647 w 887"/>
                <a:gd name="T1" fmla="*/ 2147483647 h 846"/>
                <a:gd name="T2" fmla="*/ 2147483647 w 887"/>
                <a:gd name="T3" fmla="*/ 2147483647 h 846"/>
                <a:gd name="T4" fmla="*/ 2147483647 w 887"/>
                <a:gd name="T5" fmla="*/ 2147483647 h 846"/>
                <a:gd name="T6" fmla="*/ 2147483647 w 887"/>
                <a:gd name="T7" fmla="*/ 2147483647 h 846"/>
                <a:gd name="T8" fmla="*/ 2147483647 w 887"/>
                <a:gd name="T9" fmla="*/ 2147483647 h 846"/>
                <a:gd name="T10" fmla="*/ 2147483647 w 887"/>
                <a:gd name="T11" fmla="*/ 2147483647 h 846"/>
                <a:gd name="T12" fmla="*/ 2147483647 w 887"/>
                <a:gd name="T13" fmla="*/ 2147483647 h 846"/>
                <a:gd name="T14" fmla="*/ 2147483647 w 887"/>
                <a:gd name="T15" fmla="*/ 2147483647 h 846"/>
                <a:gd name="T16" fmla="*/ 2147483647 w 887"/>
                <a:gd name="T17" fmla="*/ 2147483647 h 846"/>
                <a:gd name="T18" fmla="*/ 2147483647 w 887"/>
                <a:gd name="T19" fmla="*/ 2147483647 h 846"/>
                <a:gd name="T20" fmla="*/ 2147483647 w 887"/>
                <a:gd name="T21" fmla="*/ 2147483647 h 846"/>
                <a:gd name="T22" fmla="*/ 2147483647 w 887"/>
                <a:gd name="T23" fmla="*/ 2147483647 h 846"/>
                <a:gd name="T24" fmla="*/ 2147483647 w 887"/>
                <a:gd name="T25" fmla="*/ 2147483647 h 846"/>
                <a:gd name="T26" fmla="*/ 2147483647 w 887"/>
                <a:gd name="T27" fmla="*/ 2147483647 h 846"/>
                <a:gd name="T28" fmla="*/ 2147483647 w 887"/>
                <a:gd name="T29" fmla="*/ 2147483647 h 846"/>
                <a:gd name="T30" fmla="*/ 2147483647 w 887"/>
                <a:gd name="T31" fmla="*/ 2147483647 h 846"/>
                <a:gd name="T32" fmla="*/ 2147483647 w 887"/>
                <a:gd name="T33" fmla="*/ 2147483647 h 846"/>
                <a:gd name="T34" fmla="*/ 2147483647 w 887"/>
                <a:gd name="T35" fmla="*/ 2147483647 h 846"/>
                <a:gd name="T36" fmla="*/ 2147483647 w 887"/>
                <a:gd name="T37" fmla="*/ 2147483647 h 846"/>
                <a:gd name="T38" fmla="*/ 2147483647 w 887"/>
                <a:gd name="T39" fmla="*/ 2147483647 h 846"/>
                <a:gd name="T40" fmla="*/ 2147483647 w 887"/>
                <a:gd name="T41" fmla="*/ 2147483647 h 846"/>
                <a:gd name="T42" fmla="*/ 2147483647 w 887"/>
                <a:gd name="T43" fmla="*/ 2147483647 h 846"/>
                <a:gd name="T44" fmla="*/ 2147483647 w 887"/>
                <a:gd name="T45" fmla="*/ 2147483647 h 846"/>
                <a:gd name="T46" fmla="*/ 2147483647 w 887"/>
                <a:gd name="T47" fmla="*/ 2147483647 h 846"/>
                <a:gd name="T48" fmla="*/ 2147483647 w 887"/>
                <a:gd name="T49" fmla="*/ 2147483647 h 846"/>
                <a:gd name="T50" fmla="*/ 2147483647 w 887"/>
                <a:gd name="T51" fmla="*/ 2147483647 h 846"/>
                <a:gd name="T52" fmla="*/ 2147483647 w 887"/>
                <a:gd name="T53" fmla="*/ 2147483647 h 846"/>
                <a:gd name="T54" fmla="*/ 2147483647 w 887"/>
                <a:gd name="T55" fmla="*/ 2147483647 h 846"/>
                <a:gd name="T56" fmla="*/ 2147483647 w 887"/>
                <a:gd name="T57" fmla="*/ 2147483647 h 846"/>
                <a:gd name="T58" fmla="*/ 2147483647 w 887"/>
                <a:gd name="T59" fmla="*/ 2147483647 h 846"/>
                <a:gd name="T60" fmla="*/ 2147483647 w 887"/>
                <a:gd name="T61" fmla="*/ 2147483647 h 846"/>
                <a:gd name="T62" fmla="*/ 2147483647 w 887"/>
                <a:gd name="T63" fmla="*/ 2147483647 h 846"/>
                <a:gd name="T64" fmla="*/ 2147483647 w 887"/>
                <a:gd name="T65" fmla="*/ 2147483647 h 846"/>
                <a:gd name="T66" fmla="*/ 2147483647 w 887"/>
                <a:gd name="T67" fmla="*/ 2147483647 h 846"/>
                <a:gd name="T68" fmla="*/ 2147483647 w 887"/>
                <a:gd name="T69" fmla="*/ 2147483647 h 846"/>
                <a:gd name="T70" fmla="*/ 497180805 w 887"/>
                <a:gd name="T71" fmla="*/ 2147483647 h 846"/>
                <a:gd name="T72" fmla="*/ 2147483647 w 887"/>
                <a:gd name="T73" fmla="*/ 2147483647 h 846"/>
                <a:gd name="T74" fmla="*/ 2147483647 w 887"/>
                <a:gd name="T75" fmla="*/ 2147483647 h 846"/>
                <a:gd name="T76" fmla="*/ 2147483647 w 887"/>
                <a:gd name="T77" fmla="*/ 2147483647 h 846"/>
                <a:gd name="T78" fmla="*/ 2147483647 w 887"/>
                <a:gd name="T79" fmla="*/ 2147483647 h 846"/>
                <a:gd name="T80" fmla="*/ 2147483647 w 887"/>
                <a:gd name="T81" fmla="*/ 2147483647 h 846"/>
                <a:gd name="T82" fmla="*/ 2147483647 w 887"/>
                <a:gd name="T83" fmla="*/ 2147483647 h 846"/>
                <a:gd name="T84" fmla="*/ 2147483647 w 887"/>
                <a:gd name="T85" fmla="*/ 2147483647 h 846"/>
                <a:gd name="T86" fmla="*/ 2147483647 w 887"/>
                <a:gd name="T87" fmla="*/ 2147483647 h 846"/>
                <a:gd name="T88" fmla="*/ 2147483647 w 887"/>
                <a:gd name="T89" fmla="*/ 2147483647 h 846"/>
                <a:gd name="T90" fmla="*/ 2147483647 w 887"/>
                <a:gd name="T91" fmla="*/ 2147483647 h 846"/>
                <a:gd name="T92" fmla="*/ 2147483647 w 887"/>
                <a:gd name="T93" fmla="*/ 2147483647 h 846"/>
                <a:gd name="T94" fmla="*/ 2147483647 w 887"/>
                <a:gd name="T95" fmla="*/ 2147483647 h 846"/>
                <a:gd name="T96" fmla="*/ 2147483647 w 887"/>
                <a:gd name="T97" fmla="*/ 2147483647 h 846"/>
                <a:gd name="T98" fmla="*/ 2147483647 w 887"/>
                <a:gd name="T99" fmla="*/ 0 h 846"/>
                <a:gd name="T100" fmla="*/ 2147483647 w 887"/>
                <a:gd name="T101" fmla="*/ 2147483647 h 846"/>
                <a:gd name="T102" fmla="*/ 2147483647 w 887"/>
                <a:gd name="T103" fmla="*/ 2147483647 h 846"/>
                <a:gd name="T104" fmla="*/ 2147483647 w 887"/>
                <a:gd name="T105" fmla="*/ 2147483647 h 846"/>
                <a:gd name="T106" fmla="*/ 2147483647 w 887"/>
                <a:gd name="T107" fmla="*/ 2147483647 h 846"/>
                <a:gd name="T108" fmla="*/ 2147483647 w 887"/>
                <a:gd name="T109" fmla="*/ 2147483647 h 846"/>
                <a:gd name="T110" fmla="*/ 2147483647 w 887"/>
                <a:gd name="T111" fmla="*/ 2147483647 h 846"/>
                <a:gd name="T112" fmla="*/ 2147483647 w 887"/>
                <a:gd name="T113" fmla="*/ 2147483647 h 846"/>
                <a:gd name="T114" fmla="*/ 2147483647 w 887"/>
                <a:gd name="T115" fmla="*/ 2147483647 h 84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87"/>
                <a:gd name="T175" fmla="*/ 0 h 846"/>
                <a:gd name="T176" fmla="*/ 887 w 887"/>
                <a:gd name="T177" fmla="*/ 846 h 84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87" h="846">
                  <a:moveTo>
                    <a:pt x="623" y="162"/>
                  </a:moveTo>
                  <a:lnTo>
                    <a:pt x="623" y="176"/>
                  </a:lnTo>
                  <a:lnTo>
                    <a:pt x="630" y="176"/>
                  </a:lnTo>
                  <a:lnTo>
                    <a:pt x="636" y="189"/>
                  </a:lnTo>
                  <a:lnTo>
                    <a:pt x="636" y="196"/>
                  </a:lnTo>
                  <a:lnTo>
                    <a:pt x="630" y="203"/>
                  </a:lnTo>
                  <a:lnTo>
                    <a:pt x="623" y="210"/>
                  </a:lnTo>
                  <a:lnTo>
                    <a:pt x="623" y="216"/>
                  </a:lnTo>
                  <a:lnTo>
                    <a:pt x="616" y="223"/>
                  </a:lnTo>
                  <a:lnTo>
                    <a:pt x="609" y="223"/>
                  </a:lnTo>
                  <a:lnTo>
                    <a:pt x="589" y="237"/>
                  </a:lnTo>
                  <a:lnTo>
                    <a:pt x="582" y="237"/>
                  </a:lnTo>
                  <a:lnTo>
                    <a:pt x="575" y="237"/>
                  </a:lnTo>
                  <a:lnTo>
                    <a:pt x="575" y="243"/>
                  </a:lnTo>
                  <a:lnTo>
                    <a:pt x="575" y="250"/>
                  </a:lnTo>
                  <a:lnTo>
                    <a:pt x="582" y="264"/>
                  </a:lnTo>
                  <a:lnTo>
                    <a:pt x="575" y="264"/>
                  </a:lnTo>
                  <a:lnTo>
                    <a:pt x="575" y="270"/>
                  </a:lnTo>
                  <a:lnTo>
                    <a:pt x="582" y="277"/>
                  </a:lnTo>
                  <a:lnTo>
                    <a:pt x="589" y="277"/>
                  </a:lnTo>
                  <a:lnTo>
                    <a:pt x="589" y="284"/>
                  </a:lnTo>
                  <a:lnTo>
                    <a:pt x="596" y="284"/>
                  </a:lnTo>
                  <a:lnTo>
                    <a:pt x="603" y="291"/>
                  </a:lnTo>
                  <a:lnTo>
                    <a:pt x="616" y="291"/>
                  </a:lnTo>
                  <a:lnTo>
                    <a:pt x="623" y="298"/>
                  </a:lnTo>
                  <a:lnTo>
                    <a:pt x="623" y="304"/>
                  </a:lnTo>
                  <a:lnTo>
                    <a:pt x="630" y="298"/>
                  </a:lnTo>
                  <a:lnTo>
                    <a:pt x="623" y="284"/>
                  </a:lnTo>
                  <a:lnTo>
                    <a:pt x="630" y="277"/>
                  </a:lnTo>
                  <a:lnTo>
                    <a:pt x="657" y="291"/>
                  </a:lnTo>
                  <a:lnTo>
                    <a:pt x="670" y="284"/>
                  </a:lnTo>
                  <a:lnTo>
                    <a:pt x="677" y="284"/>
                  </a:lnTo>
                  <a:lnTo>
                    <a:pt x="691" y="291"/>
                  </a:lnTo>
                  <a:lnTo>
                    <a:pt x="697" y="298"/>
                  </a:lnTo>
                  <a:lnTo>
                    <a:pt x="704" y="291"/>
                  </a:lnTo>
                  <a:lnTo>
                    <a:pt x="711" y="291"/>
                  </a:lnTo>
                  <a:lnTo>
                    <a:pt x="718" y="291"/>
                  </a:lnTo>
                  <a:lnTo>
                    <a:pt x="724" y="298"/>
                  </a:lnTo>
                  <a:lnTo>
                    <a:pt x="738" y="291"/>
                  </a:lnTo>
                  <a:lnTo>
                    <a:pt x="745" y="298"/>
                  </a:lnTo>
                  <a:lnTo>
                    <a:pt x="752" y="298"/>
                  </a:lnTo>
                  <a:lnTo>
                    <a:pt x="758" y="298"/>
                  </a:lnTo>
                  <a:lnTo>
                    <a:pt x="765" y="304"/>
                  </a:lnTo>
                  <a:lnTo>
                    <a:pt x="772" y="304"/>
                  </a:lnTo>
                  <a:lnTo>
                    <a:pt x="779" y="304"/>
                  </a:lnTo>
                  <a:lnTo>
                    <a:pt x="785" y="304"/>
                  </a:lnTo>
                  <a:lnTo>
                    <a:pt x="785" y="311"/>
                  </a:lnTo>
                  <a:lnTo>
                    <a:pt x="792" y="318"/>
                  </a:lnTo>
                  <a:lnTo>
                    <a:pt x="806" y="325"/>
                  </a:lnTo>
                  <a:lnTo>
                    <a:pt x="813" y="325"/>
                  </a:lnTo>
                  <a:lnTo>
                    <a:pt x="819" y="331"/>
                  </a:lnTo>
                  <a:lnTo>
                    <a:pt x="826" y="325"/>
                  </a:lnTo>
                  <a:lnTo>
                    <a:pt x="826" y="331"/>
                  </a:lnTo>
                  <a:lnTo>
                    <a:pt x="833" y="338"/>
                  </a:lnTo>
                  <a:lnTo>
                    <a:pt x="833" y="352"/>
                  </a:lnTo>
                  <a:lnTo>
                    <a:pt x="840" y="359"/>
                  </a:lnTo>
                  <a:lnTo>
                    <a:pt x="853" y="359"/>
                  </a:lnTo>
                  <a:lnTo>
                    <a:pt x="867" y="359"/>
                  </a:lnTo>
                  <a:lnTo>
                    <a:pt x="867" y="365"/>
                  </a:lnTo>
                  <a:lnTo>
                    <a:pt x="880" y="372"/>
                  </a:lnTo>
                  <a:lnTo>
                    <a:pt x="874" y="379"/>
                  </a:lnTo>
                  <a:lnTo>
                    <a:pt x="880" y="399"/>
                  </a:lnTo>
                  <a:lnTo>
                    <a:pt x="880" y="413"/>
                  </a:lnTo>
                  <a:lnTo>
                    <a:pt x="887" y="419"/>
                  </a:lnTo>
                  <a:lnTo>
                    <a:pt x="880" y="433"/>
                  </a:lnTo>
                  <a:lnTo>
                    <a:pt x="867" y="447"/>
                  </a:lnTo>
                  <a:lnTo>
                    <a:pt x="853" y="453"/>
                  </a:lnTo>
                  <a:lnTo>
                    <a:pt x="853" y="460"/>
                  </a:lnTo>
                  <a:lnTo>
                    <a:pt x="853" y="480"/>
                  </a:lnTo>
                  <a:lnTo>
                    <a:pt x="846" y="487"/>
                  </a:lnTo>
                  <a:lnTo>
                    <a:pt x="846" y="494"/>
                  </a:lnTo>
                  <a:lnTo>
                    <a:pt x="853" y="508"/>
                  </a:lnTo>
                  <a:lnTo>
                    <a:pt x="853" y="514"/>
                  </a:lnTo>
                  <a:lnTo>
                    <a:pt x="853" y="521"/>
                  </a:lnTo>
                  <a:lnTo>
                    <a:pt x="860" y="528"/>
                  </a:lnTo>
                  <a:lnTo>
                    <a:pt x="853" y="535"/>
                  </a:lnTo>
                  <a:lnTo>
                    <a:pt x="853" y="541"/>
                  </a:lnTo>
                  <a:lnTo>
                    <a:pt x="846" y="535"/>
                  </a:lnTo>
                  <a:lnTo>
                    <a:pt x="840" y="535"/>
                  </a:lnTo>
                  <a:lnTo>
                    <a:pt x="840" y="541"/>
                  </a:lnTo>
                  <a:lnTo>
                    <a:pt x="826" y="548"/>
                  </a:lnTo>
                  <a:lnTo>
                    <a:pt x="819" y="548"/>
                  </a:lnTo>
                  <a:lnTo>
                    <a:pt x="813" y="541"/>
                  </a:lnTo>
                  <a:lnTo>
                    <a:pt x="813" y="555"/>
                  </a:lnTo>
                  <a:lnTo>
                    <a:pt x="813" y="562"/>
                  </a:lnTo>
                  <a:lnTo>
                    <a:pt x="813" y="568"/>
                  </a:lnTo>
                  <a:lnTo>
                    <a:pt x="813" y="562"/>
                  </a:lnTo>
                  <a:lnTo>
                    <a:pt x="819" y="575"/>
                  </a:lnTo>
                  <a:lnTo>
                    <a:pt x="819" y="582"/>
                  </a:lnTo>
                  <a:lnTo>
                    <a:pt x="819" y="602"/>
                  </a:lnTo>
                  <a:lnTo>
                    <a:pt x="813" y="609"/>
                  </a:lnTo>
                  <a:lnTo>
                    <a:pt x="819" y="609"/>
                  </a:lnTo>
                  <a:lnTo>
                    <a:pt x="819" y="616"/>
                  </a:lnTo>
                  <a:lnTo>
                    <a:pt x="826" y="623"/>
                  </a:lnTo>
                  <a:lnTo>
                    <a:pt x="833" y="609"/>
                  </a:lnTo>
                  <a:lnTo>
                    <a:pt x="840" y="623"/>
                  </a:lnTo>
                  <a:lnTo>
                    <a:pt x="840" y="636"/>
                  </a:lnTo>
                  <a:lnTo>
                    <a:pt x="833" y="643"/>
                  </a:lnTo>
                  <a:lnTo>
                    <a:pt x="819" y="643"/>
                  </a:lnTo>
                  <a:lnTo>
                    <a:pt x="813" y="643"/>
                  </a:lnTo>
                  <a:lnTo>
                    <a:pt x="806" y="650"/>
                  </a:lnTo>
                  <a:lnTo>
                    <a:pt x="799" y="657"/>
                  </a:lnTo>
                  <a:lnTo>
                    <a:pt x="792" y="663"/>
                  </a:lnTo>
                  <a:lnTo>
                    <a:pt x="772" y="657"/>
                  </a:lnTo>
                  <a:lnTo>
                    <a:pt x="772" y="663"/>
                  </a:lnTo>
                  <a:lnTo>
                    <a:pt x="758" y="663"/>
                  </a:lnTo>
                  <a:lnTo>
                    <a:pt x="758" y="657"/>
                  </a:lnTo>
                  <a:lnTo>
                    <a:pt x="765" y="657"/>
                  </a:lnTo>
                  <a:lnTo>
                    <a:pt x="772" y="650"/>
                  </a:lnTo>
                  <a:lnTo>
                    <a:pt x="758" y="650"/>
                  </a:lnTo>
                  <a:lnTo>
                    <a:pt x="765" y="643"/>
                  </a:lnTo>
                  <a:lnTo>
                    <a:pt x="752" y="629"/>
                  </a:lnTo>
                  <a:lnTo>
                    <a:pt x="745" y="636"/>
                  </a:lnTo>
                  <a:lnTo>
                    <a:pt x="731" y="629"/>
                  </a:lnTo>
                  <a:lnTo>
                    <a:pt x="724" y="636"/>
                  </a:lnTo>
                  <a:lnTo>
                    <a:pt x="718" y="636"/>
                  </a:lnTo>
                  <a:lnTo>
                    <a:pt x="704" y="650"/>
                  </a:lnTo>
                  <a:lnTo>
                    <a:pt x="697" y="657"/>
                  </a:lnTo>
                  <a:lnTo>
                    <a:pt x="697" y="663"/>
                  </a:lnTo>
                  <a:lnTo>
                    <a:pt x="691" y="670"/>
                  </a:lnTo>
                  <a:lnTo>
                    <a:pt x="684" y="670"/>
                  </a:lnTo>
                  <a:lnTo>
                    <a:pt x="677" y="684"/>
                  </a:lnTo>
                  <a:lnTo>
                    <a:pt x="677" y="690"/>
                  </a:lnTo>
                  <a:lnTo>
                    <a:pt x="664" y="684"/>
                  </a:lnTo>
                  <a:lnTo>
                    <a:pt x="664" y="690"/>
                  </a:lnTo>
                  <a:lnTo>
                    <a:pt x="670" y="697"/>
                  </a:lnTo>
                  <a:lnTo>
                    <a:pt x="670" y="718"/>
                  </a:lnTo>
                  <a:lnTo>
                    <a:pt x="677" y="711"/>
                  </a:lnTo>
                  <a:lnTo>
                    <a:pt x="684" y="711"/>
                  </a:lnTo>
                  <a:lnTo>
                    <a:pt x="697" y="718"/>
                  </a:lnTo>
                  <a:lnTo>
                    <a:pt x="697" y="724"/>
                  </a:lnTo>
                  <a:lnTo>
                    <a:pt x="704" y="738"/>
                  </a:lnTo>
                  <a:lnTo>
                    <a:pt x="711" y="731"/>
                  </a:lnTo>
                  <a:lnTo>
                    <a:pt x="718" y="711"/>
                  </a:lnTo>
                  <a:lnTo>
                    <a:pt x="724" y="704"/>
                  </a:lnTo>
                  <a:lnTo>
                    <a:pt x="724" y="697"/>
                  </a:lnTo>
                  <a:lnTo>
                    <a:pt x="731" y="690"/>
                  </a:lnTo>
                  <a:lnTo>
                    <a:pt x="738" y="704"/>
                  </a:lnTo>
                  <a:lnTo>
                    <a:pt x="745" y="704"/>
                  </a:lnTo>
                  <a:lnTo>
                    <a:pt x="752" y="704"/>
                  </a:lnTo>
                  <a:lnTo>
                    <a:pt x="745" y="711"/>
                  </a:lnTo>
                  <a:lnTo>
                    <a:pt x="745" y="718"/>
                  </a:lnTo>
                  <a:lnTo>
                    <a:pt x="752" y="738"/>
                  </a:lnTo>
                  <a:lnTo>
                    <a:pt x="752" y="745"/>
                  </a:lnTo>
                  <a:lnTo>
                    <a:pt x="758" y="758"/>
                  </a:lnTo>
                  <a:lnTo>
                    <a:pt x="752" y="758"/>
                  </a:lnTo>
                  <a:lnTo>
                    <a:pt x="745" y="765"/>
                  </a:lnTo>
                  <a:lnTo>
                    <a:pt x="745" y="772"/>
                  </a:lnTo>
                  <a:lnTo>
                    <a:pt x="752" y="778"/>
                  </a:lnTo>
                  <a:lnTo>
                    <a:pt x="752" y="785"/>
                  </a:lnTo>
                  <a:lnTo>
                    <a:pt x="752" y="799"/>
                  </a:lnTo>
                  <a:lnTo>
                    <a:pt x="738" y="799"/>
                  </a:lnTo>
                  <a:lnTo>
                    <a:pt x="731" y="799"/>
                  </a:lnTo>
                  <a:lnTo>
                    <a:pt x="724" y="806"/>
                  </a:lnTo>
                  <a:lnTo>
                    <a:pt x="724" y="812"/>
                  </a:lnTo>
                  <a:lnTo>
                    <a:pt x="731" y="826"/>
                  </a:lnTo>
                  <a:lnTo>
                    <a:pt x="718" y="826"/>
                  </a:lnTo>
                  <a:lnTo>
                    <a:pt x="704" y="819"/>
                  </a:lnTo>
                  <a:lnTo>
                    <a:pt x="684" y="826"/>
                  </a:lnTo>
                  <a:lnTo>
                    <a:pt x="684" y="833"/>
                  </a:lnTo>
                  <a:lnTo>
                    <a:pt x="650" y="826"/>
                  </a:lnTo>
                  <a:lnTo>
                    <a:pt x="650" y="819"/>
                  </a:lnTo>
                  <a:lnTo>
                    <a:pt x="657" y="812"/>
                  </a:lnTo>
                  <a:lnTo>
                    <a:pt x="657" y="799"/>
                  </a:lnTo>
                  <a:lnTo>
                    <a:pt x="657" y="792"/>
                  </a:lnTo>
                  <a:lnTo>
                    <a:pt x="650" y="792"/>
                  </a:lnTo>
                  <a:lnTo>
                    <a:pt x="643" y="806"/>
                  </a:lnTo>
                  <a:lnTo>
                    <a:pt x="630" y="819"/>
                  </a:lnTo>
                  <a:lnTo>
                    <a:pt x="630" y="826"/>
                  </a:lnTo>
                  <a:lnTo>
                    <a:pt x="636" y="833"/>
                  </a:lnTo>
                  <a:lnTo>
                    <a:pt x="630" y="833"/>
                  </a:lnTo>
                  <a:lnTo>
                    <a:pt x="623" y="833"/>
                  </a:lnTo>
                  <a:lnTo>
                    <a:pt x="616" y="833"/>
                  </a:lnTo>
                  <a:lnTo>
                    <a:pt x="609" y="826"/>
                  </a:lnTo>
                  <a:lnTo>
                    <a:pt x="603" y="826"/>
                  </a:lnTo>
                  <a:lnTo>
                    <a:pt x="596" y="833"/>
                  </a:lnTo>
                  <a:lnTo>
                    <a:pt x="589" y="833"/>
                  </a:lnTo>
                  <a:lnTo>
                    <a:pt x="582" y="839"/>
                  </a:lnTo>
                  <a:lnTo>
                    <a:pt x="589" y="846"/>
                  </a:lnTo>
                  <a:lnTo>
                    <a:pt x="582" y="846"/>
                  </a:lnTo>
                  <a:lnTo>
                    <a:pt x="575" y="846"/>
                  </a:lnTo>
                  <a:lnTo>
                    <a:pt x="575" y="839"/>
                  </a:lnTo>
                  <a:lnTo>
                    <a:pt x="575" y="833"/>
                  </a:lnTo>
                  <a:lnTo>
                    <a:pt x="582" y="826"/>
                  </a:lnTo>
                  <a:lnTo>
                    <a:pt x="575" y="812"/>
                  </a:lnTo>
                  <a:lnTo>
                    <a:pt x="569" y="819"/>
                  </a:lnTo>
                  <a:lnTo>
                    <a:pt x="555" y="819"/>
                  </a:lnTo>
                  <a:lnTo>
                    <a:pt x="555" y="826"/>
                  </a:lnTo>
                  <a:lnTo>
                    <a:pt x="548" y="833"/>
                  </a:lnTo>
                  <a:lnTo>
                    <a:pt x="542" y="833"/>
                  </a:lnTo>
                  <a:lnTo>
                    <a:pt x="535" y="833"/>
                  </a:lnTo>
                  <a:lnTo>
                    <a:pt x="535" y="819"/>
                  </a:lnTo>
                  <a:lnTo>
                    <a:pt x="528" y="812"/>
                  </a:lnTo>
                  <a:lnTo>
                    <a:pt x="521" y="806"/>
                  </a:lnTo>
                  <a:lnTo>
                    <a:pt x="515" y="806"/>
                  </a:lnTo>
                  <a:lnTo>
                    <a:pt x="515" y="785"/>
                  </a:lnTo>
                  <a:lnTo>
                    <a:pt x="508" y="792"/>
                  </a:lnTo>
                  <a:lnTo>
                    <a:pt x="501" y="792"/>
                  </a:lnTo>
                  <a:lnTo>
                    <a:pt x="487" y="799"/>
                  </a:lnTo>
                  <a:lnTo>
                    <a:pt x="494" y="785"/>
                  </a:lnTo>
                  <a:lnTo>
                    <a:pt x="501" y="765"/>
                  </a:lnTo>
                  <a:lnTo>
                    <a:pt x="508" y="751"/>
                  </a:lnTo>
                  <a:lnTo>
                    <a:pt x="508" y="724"/>
                  </a:lnTo>
                  <a:lnTo>
                    <a:pt x="508" y="711"/>
                  </a:lnTo>
                  <a:lnTo>
                    <a:pt x="487" y="704"/>
                  </a:lnTo>
                  <a:lnTo>
                    <a:pt x="481" y="697"/>
                  </a:lnTo>
                  <a:lnTo>
                    <a:pt x="467" y="684"/>
                  </a:lnTo>
                  <a:lnTo>
                    <a:pt x="460" y="677"/>
                  </a:lnTo>
                  <a:lnTo>
                    <a:pt x="454" y="677"/>
                  </a:lnTo>
                  <a:lnTo>
                    <a:pt x="447" y="684"/>
                  </a:lnTo>
                  <a:lnTo>
                    <a:pt x="440" y="677"/>
                  </a:lnTo>
                  <a:lnTo>
                    <a:pt x="433" y="697"/>
                  </a:lnTo>
                  <a:lnTo>
                    <a:pt x="433" y="704"/>
                  </a:lnTo>
                  <a:lnTo>
                    <a:pt x="426" y="718"/>
                  </a:lnTo>
                  <a:lnTo>
                    <a:pt x="426" y="724"/>
                  </a:lnTo>
                  <a:lnTo>
                    <a:pt x="420" y="724"/>
                  </a:lnTo>
                  <a:lnTo>
                    <a:pt x="413" y="731"/>
                  </a:lnTo>
                  <a:lnTo>
                    <a:pt x="406" y="738"/>
                  </a:lnTo>
                  <a:lnTo>
                    <a:pt x="406" y="745"/>
                  </a:lnTo>
                  <a:lnTo>
                    <a:pt x="399" y="738"/>
                  </a:lnTo>
                  <a:lnTo>
                    <a:pt x="393" y="751"/>
                  </a:lnTo>
                  <a:lnTo>
                    <a:pt x="386" y="751"/>
                  </a:lnTo>
                  <a:lnTo>
                    <a:pt x="386" y="745"/>
                  </a:lnTo>
                  <a:lnTo>
                    <a:pt x="379" y="738"/>
                  </a:lnTo>
                  <a:lnTo>
                    <a:pt x="372" y="724"/>
                  </a:lnTo>
                  <a:lnTo>
                    <a:pt x="393" y="718"/>
                  </a:lnTo>
                  <a:lnTo>
                    <a:pt x="393" y="711"/>
                  </a:lnTo>
                  <a:lnTo>
                    <a:pt x="393" y="704"/>
                  </a:lnTo>
                  <a:lnTo>
                    <a:pt x="393" y="690"/>
                  </a:lnTo>
                  <a:lnTo>
                    <a:pt x="393" y="684"/>
                  </a:lnTo>
                  <a:lnTo>
                    <a:pt x="379" y="690"/>
                  </a:lnTo>
                  <a:lnTo>
                    <a:pt x="372" y="690"/>
                  </a:lnTo>
                  <a:lnTo>
                    <a:pt x="372" y="684"/>
                  </a:lnTo>
                  <a:lnTo>
                    <a:pt x="372" y="677"/>
                  </a:lnTo>
                  <a:lnTo>
                    <a:pt x="372" y="670"/>
                  </a:lnTo>
                  <a:lnTo>
                    <a:pt x="359" y="657"/>
                  </a:lnTo>
                  <a:lnTo>
                    <a:pt x="352" y="657"/>
                  </a:lnTo>
                  <a:lnTo>
                    <a:pt x="345" y="657"/>
                  </a:lnTo>
                  <a:lnTo>
                    <a:pt x="332" y="650"/>
                  </a:lnTo>
                  <a:lnTo>
                    <a:pt x="332" y="643"/>
                  </a:lnTo>
                  <a:lnTo>
                    <a:pt x="325" y="623"/>
                  </a:lnTo>
                  <a:lnTo>
                    <a:pt x="325" y="616"/>
                  </a:lnTo>
                  <a:lnTo>
                    <a:pt x="332" y="609"/>
                  </a:lnTo>
                  <a:lnTo>
                    <a:pt x="325" y="609"/>
                  </a:lnTo>
                  <a:lnTo>
                    <a:pt x="325" y="602"/>
                  </a:lnTo>
                  <a:lnTo>
                    <a:pt x="325" y="596"/>
                  </a:lnTo>
                  <a:lnTo>
                    <a:pt x="311" y="589"/>
                  </a:lnTo>
                  <a:lnTo>
                    <a:pt x="305" y="589"/>
                  </a:lnTo>
                  <a:lnTo>
                    <a:pt x="298" y="589"/>
                  </a:lnTo>
                  <a:lnTo>
                    <a:pt x="305" y="582"/>
                  </a:lnTo>
                  <a:lnTo>
                    <a:pt x="298" y="582"/>
                  </a:lnTo>
                  <a:lnTo>
                    <a:pt x="284" y="575"/>
                  </a:lnTo>
                  <a:lnTo>
                    <a:pt x="277" y="575"/>
                  </a:lnTo>
                  <a:lnTo>
                    <a:pt x="271" y="582"/>
                  </a:lnTo>
                  <a:lnTo>
                    <a:pt x="264" y="582"/>
                  </a:lnTo>
                  <a:lnTo>
                    <a:pt x="257" y="582"/>
                  </a:lnTo>
                  <a:lnTo>
                    <a:pt x="250" y="575"/>
                  </a:lnTo>
                  <a:lnTo>
                    <a:pt x="250" y="568"/>
                  </a:lnTo>
                  <a:lnTo>
                    <a:pt x="244" y="562"/>
                  </a:lnTo>
                  <a:lnTo>
                    <a:pt x="237" y="562"/>
                  </a:lnTo>
                  <a:lnTo>
                    <a:pt x="230" y="555"/>
                  </a:lnTo>
                  <a:lnTo>
                    <a:pt x="237" y="555"/>
                  </a:lnTo>
                  <a:lnTo>
                    <a:pt x="237" y="548"/>
                  </a:lnTo>
                  <a:lnTo>
                    <a:pt x="230" y="548"/>
                  </a:lnTo>
                  <a:lnTo>
                    <a:pt x="230" y="541"/>
                  </a:lnTo>
                  <a:lnTo>
                    <a:pt x="223" y="541"/>
                  </a:lnTo>
                  <a:lnTo>
                    <a:pt x="217" y="548"/>
                  </a:lnTo>
                  <a:lnTo>
                    <a:pt x="210" y="541"/>
                  </a:lnTo>
                  <a:lnTo>
                    <a:pt x="203" y="541"/>
                  </a:lnTo>
                  <a:lnTo>
                    <a:pt x="203" y="535"/>
                  </a:lnTo>
                  <a:lnTo>
                    <a:pt x="196" y="528"/>
                  </a:lnTo>
                  <a:lnTo>
                    <a:pt x="203" y="521"/>
                  </a:lnTo>
                  <a:lnTo>
                    <a:pt x="203" y="514"/>
                  </a:lnTo>
                  <a:lnTo>
                    <a:pt x="196" y="514"/>
                  </a:lnTo>
                  <a:lnTo>
                    <a:pt x="189" y="514"/>
                  </a:lnTo>
                  <a:lnTo>
                    <a:pt x="189" y="521"/>
                  </a:lnTo>
                  <a:lnTo>
                    <a:pt x="183" y="521"/>
                  </a:lnTo>
                  <a:lnTo>
                    <a:pt x="176" y="514"/>
                  </a:lnTo>
                  <a:lnTo>
                    <a:pt x="169" y="514"/>
                  </a:lnTo>
                  <a:lnTo>
                    <a:pt x="176" y="521"/>
                  </a:lnTo>
                  <a:lnTo>
                    <a:pt x="169" y="521"/>
                  </a:lnTo>
                  <a:lnTo>
                    <a:pt x="162" y="514"/>
                  </a:lnTo>
                  <a:lnTo>
                    <a:pt x="156" y="514"/>
                  </a:lnTo>
                  <a:lnTo>
                    <a:pt x="149" y="514"/>
                  </a:lnTo>
                  <a:lnTo>
                    <a:pt x="142" y="521"/>
                  </a:lnTo>
                  <a:lnTo>
                    <a:pt x="128" y="521"/>
                  </a:lnTo>
                  <a:lnTo>
                    <a:pt x="115" y="521"/>
                  </a:lnTo>
                  <a:lnTo>
                    <a:pt x="122" y="514"/>
                  </a:lnTo>
                  <a:lnTo>
                    <a:pt x="128" y="514"/>
                  </a:lnTo>
                  <a:lnTo>
                    <a:pt x="135" y="494"/>
                  </a:lnTo>
                  <a:lnTo>
                    <a:pt x="135" y="487"/>
                  </a:lnTo>
                  <a:lnTo>
                    <a:pt x="128" y="487"/>
                  </a:lnTo>
                  <a:lnTo>
                    <a:pt x="122" y="480"/>
                  </a:lnTo>
                  <a:lnTo>
                    <a:pt x="108" y="467"/>
                  </a:lnTo>
                  <a:lnTo>
                    <a:pt x="115" y="460"/>
                  </a:lnTo>
                  <a:lnTo>
                    <a:pt x="115" y="453"/>
                  </a:lnTo>
                  <a:lnTo>
                    <a:pt x="122" y="433"/>
                  </a:lnTo>
                  <a:lnTo>
                    <a:pt x="128" y="433"/>
                  </a:lnTo>
                  <a:lnTo>
                    <a:pt x="135" y="426"/>
                  </a:lnTo>
                  <a:lnTo>
                    <a:pt x="128" y="426"/>
                  </a:lnTo>
                  <a:lnTo>
                    <a:pt x="135" y="419"/>
                  </a:lnTo>
                  <a:lnTo>
                    <a:pt x="142" y="413"/>
                  </a:lnTo>
                  <a:lnTo>
                    <a:pt x="149" y="406"/>
                  </a:lnTo>
                  <a:lnTo>
                    <a:pt x="149" y="399"/>
                  </a:lnTo>
                  <a:lnTo>
                    <a:pt x="149" y="392"/>
                  </a:lnTo>
                  <a:lnTo>
                    <a:pt x="156" y="386"/>
                  </a:lnTo>
                  <a:lnTo>
                    <a:pt x="149" y="379"/>
                  </a:lnTo>
                  <a:lnTo>
                    <a:pt x="142" y="372"/>
                  </a:lnTo>
                  <a:lnTo>
                    <a:pt x="135" y="372"/>
                  </a:lnTo>
                  <a:lnTo>
                    <a:pt x="128" y="386"/>
                  </a:lnTo>
                  <a:lnTo>
                    <a:pt x="122" y="392"/>
                  </a:lnTo>
                  <a:lnTo>
                    <a:pt x="122" y="399"/>
                  </a:lnTo>
                  <a:lnTo>
                    <a:pt x="115" y="406"/>
                  </a:lnTo>
                  <a:lnTo>
                    <a:pt x="108" y="413"/>
                  </a:lnTo>
                  <a:lnTo>
                    <a:pt x="95" y="406"/>
                  </a:lnTo>
                  <a:lnTo>
                    <a:pt x="81" y="392"/>
                  </a:lnTo>
                  <a:lnTo>
                    <a:pt x="74" y="413"/>
                  </a:lnTo>
                  <a:lnTo>
                    <a:pt x="67" y="413"/>
                  </a:lnTo>
                  <a:lnTo>
                    <a:pt x="67" y="426"/>
                  </a:lnTo>
                  <a:lnTo>
                    <a:pt x="54" y="433"/>
                  </a:lnTo>
                  <a:lnTo>
                    <a:pt x="67" y="447"/>
                  </a:lnTo>
                  <a:lnTo>
                    <a:pt x="61" y="447"/>
                  </a:lnTo>
                  <a:lnTo>
                    <a:pt x="54" y="440"/>
                  </a:lnTo>
                  <a:lnTo>
                    <a:pt x="7" y="386"/>
                  </a:lnTo>
                  <a:lnTo>
                    <a:pt x="0" y="379"/>
                  </a:lnTo>
                  <a:lnTo>
                    <a:pt x="7" y="372"/>
                  </a:lnTo>
                  <a:lnTo>
                    <a:pt x="7" y="359"/>
                  </a:lnTo>
                  <a:lnTo>
                    <a:pt x="34" y="345"/>
                  </a:lnTo>
                  <a:lnTo>
                    <a:pt x="34" y="331"/>
                  </a:lnTo>
                  <a:lnTo>
                    <a:pt x="40" y="325"/>
                  </a:lnTo>
                  <a:lnTo>
                    <a:pt x="47" y="325"/>
                  </a:lnTo>
                  <a:lnTo>
                    <a:pt x="47" y="311"/>
                  </a:lnTo>
                  <a:lnTo>
                    <a:pt x="54" y="304"/>
                  </a:lnTo>
                  <a:lnTo>
                    <a:pt x="61" y="304"/>
                  </a:lnTo>
                  <a:lnTo>
                    <a:pt x="61" y="311"/>
                  </a:lnTo>
                  <a:lnTo>
                    <a:pt x="67" y="311"/>
                  </a:lnTo>
                  <a:lnTo>
                    <a:pt x="67" y="304"/>
                  </a:lnTo>
                  <a:lnTo>
                    <a:pt x="74" y="311"/>
                  </a:lnTo>
                  <a:lnTo>
                    <a:pt x="74" y="304"/>
                  </a:lnTo>
                  <a:lnTo>
                    <a:pt x="88" y="311"/>
                  </a:lnTo>
                  <a:lnTo>
                    <a:pt x="101" y="318"/>
                  </a:lnTo>
                  <a:lnTo>
                    <a:pt x="122" y="318"/>
                  </a:lnTo>
                  <a:lnTo>
                    <a:pt x="115" y="325"/>
                  </a:lnTo>
                  <a:lnTo>
                    <a:pt x="115" y="338"/>
                  </a:lnTo>
                  <a:lnTo>
                    <a:pt x="122" y="345"/>
                  </a:lnTo>
                  <a:lnTo>
                    <a:pt x="128" y="345"/>
                  </a:lnTo>
                  <a:lnTo>
                    <a:pt x="135" y="359"/>
                  </a:lnTo>
                  <a:lnTo>
                    <a:pt x="149" y="352"/>
                  </a:lnTo>
                  <a:lnTo>
                    <a:pt x="156" y="352"/>
                  </a:lnTo>
                  <a:lnTo>
                    <a:pt x="162" y="359"/>
                  </a:lnTo>
                  <a:lnTo>
                    <a:pt x="169" y="359"/>
                  </a:lnTo>
                  <a:lnTo>
                    <a:pt x="176" y="359"/>
                  </a:lnTo>
                  <a:lnTo>
                    <a:pt x="183" y="359"/>
                  </a:lnTo>
                  <a:lnTo>
                    <a:pt x="189" y="359"/>
                  </a:lnTo>
                  <a:lnTo>
                    <a:pt x="217" y="352"/>
                  </a:lnTo>
                  <a:lnTo>
                    <a:pt x="223" y="352"/>
                  </a:lnTo>
                  <a:lnTo>
                    <a:pt x="230" y="352"/>
                  </a:lnTo>
                  <a:lnTo>
                    <a:pt x="230" y="338"/>
                  </a:lnTo>
                  <a:lnTo>
                    <a:pt x="237" y="331"/>
                  </a:lnTo>
                  <a:lnTo>
                    <a:pt x="244" y="331"/>
                  </a:lnTo>
                  <a:lnTo>
                    <a:pt x="250" y="318"/>
                  </a:lnTo>
                  <a:lnTo>
                    <a:pt x="257" y="318"/>
                  </a:lnTo>
                  <a:lnTo>
                    <a:pt x="257" y="311"/>
                  </a:lnTo>
                  <a:lnTo>
                    <a:pt x="250" y="304"/>
                  </a:lnTo>
                  <a:lnTo>
                    <a:pt x="244" y="298"/>
                  </a:lnTo>
                  <a:lnTo>
                    <a:pt x="230" y="298"/>
                  </a:lnTo>
                  <a:lnTo>
                    <a:pt x="223" y="298"/>
                  </a:lnTo>
                  <a:lnTo>
                    <a:pt x="223" y="291"/>
                  </a:lnTo>
                  <a:lnTo>
                    <a:pt x="210" y="284"/>
                  </a:lnTo>
                  <a:lnTo>
                    <a:pt x="203" y="277"/>
                  </a:lnTo>
                  <a:lnTo>
                    <a:pt x="210" y="270"/>
                  </a:lnTo>
                  <a:lnTo>
                    <a:pt x="210" y="264"/>
                  </a:lnTo>
                  <a:lnTo>
                    <a:pt x="217" y="264"/>
                  </a:lnTo>
                  <a:lnTo>
                    <a:pt x="237" y="270"/>
                  </a:lnTo>
                  <a:lnTo>
                    <a:pt x="237" y="264"/>
                  </a:lnTo>
                  <a:lnTo>
                    <a:pt x="244" y="257"/>
                  </a:lnTo>
                  <a:lnTo>
                    <a:pt x="257" y="257"/>
                  </a:lnTo>
                  <a:lnTo>
                    <a:pt x="277" y="250"/>
                  </a:lnTo>
                  <a:lnTo>
                    <a:pt x="271" y="243"/>
                  </a:lnTo>
                  <a:lnTo>
                    <a:pt x="271" y="250"/>
                  </a:lnTo>
                  <a:lnTo>
                    <a:pt x="264" y="250"/>
                  </a:lnTo>
                  <a:lnTo>
                    <a:pt x="250" y="257"/>
                  </a:lnTo>
                  <a:lnTo>
                    <a:pt x="250" y="243"/>
                  </a:lnTo>
                  <a:lnTo>
                    <a:pt x="257" y="237"/>
                  </a:lnTo>
                  <a:lnTo>
                    <a:pt x="250" y="230"/>
                  </a:lnTo>
                  <a:lnTo>
                    <a:pt x="244" y="230"/>
                  </a:lnTo>
                  <a:lnTo>
                    <a:pt x="237" y="230"/>
                  </a:lnTo>
                  <a:lnTo>
                    <a:pt x="223" y="223"/>
                  </a:lnTo>
                  <a:lnTo>
                    <a:pt x="217" y="223"/>
                  </a:lnTo>
                  <a:lnTo>
                    <a:pt x="223" y="210"/>
                  </a:lnTo>
                  <a:lnTo>
                    <a:pt x="223" y="203"/>
                  </a:lnTo>
                  <a:lnTo>
                    <a:pt x="217" y="203"/>
                  </a:lnTo>
                  <a:lnTo>
                    <a:pt x="217" y="196"/>
                  </a:lnTo>
                  <a:lnTo>
                    <a:pt x="203" y="196"/>
                  </a:lnTo>
                  <a:lnTo>
                    <a:pt x="196" y="196"/>
                  </a:lnTo>
                  <a:lnTo>
                    <a:pt x="189" y="203"/>
                  </a:lnTo>
                  <a:lnTo>
                    <a:pt x="189" y="223"/>
                  </a:lnTo>
                  <a:lnTo>
                    <a:pt x="162" y="237"/>
                  </a:lnTo>
                  <a:lnTo>
                    <a:pt x="169" y="243"/>
                  </a:lnTo>
                  <a:lnTo>
                    <a:pt x="156" y="243"/>
                  </a:lnTo>
                  <a:lnTo>
                    <a:pt x="142" y="237"/>
                  </a:lnTo>
                  <a:lnTo>
                    <a:pt x="135" y="237"/>
                  </a:lnTo>
                  <a:lnTo>
                    <a:pt x="122" y="237"/>
                  </a:lnTo>
                  <a:lnTo>
                    <a:pt x="101" y="230"/>
                  </a:lnTo>
                  <a:lnTo>
                    <a:pt x="95" y="223"/>
                  </a:lnTo>
                  <a:lnTo>
                    <a:pt x="101" y="216"/>
                  </a:lnTo>
                  <a:lnTo>
                    <a:pt x="115" y="216"/>
                  </a:lnTo>
                  <a:lnTo>
                    <a:pt x="122" y="216"/>
                  </a:lnTo>
                  <a:lnTo>
                    <a:pt x="122" y="210"/>
                  </a:lnTo>
                  <a:lnTo>
                    <a:pt x="115" y="210"/>
                  </a:lnTo>
                  <a:lnTo>
                    <a:pt x="122" y="203"/>
                  </a:lnTo>
                  <a:lnTo>
                    <a:pt x="122" y="189"/>
                  </a:lnTo>
                  <a:lnTo>
                    <a:pt x="122" y="182"/>
                  </a:lnTo>
                  <a:lnTo>
                    <a:pt x="122" y="176"/>
                  </a:lnTo>
                  <a:lnTo>
                    <a:pt x="122" y="169"/>
                  </a:lnTo>
                  <a:lnTo>
                    <a:pt x="115" y="169"/>
                  </a:lnTo>
                  <a:lnTo>
                    <a:pt x="108" y="162"/>
                  </a:lnTo>
                  <a:lnTo>
                    <a:pt x="115" y="155"/>
                  </a:lnTo>
                  <a:lnTo>
                    <a:pt x="115" y="149"/>
                  </a:lnTo>
                  <a:lnTo>
                    <a:pt x="128" y="135"/>
                  </a:lnTo>
                  <a:lnTo>
                    <a:pt x="122" y="121"/>
                  </a:lnTo>
                  <a:lnTo>
                    <a:pt x="115" y="121"/>
                  </a:lnTo>
                  <a:lnTo>
                    <a:pt x="115" y="128"/>
                  </a:lnTo>
                  <a:lnTo>
                    <a:pt x="108" y="121"/>
                  </a:lnTo>
                  <a:lnTo>
                    <a:pt x="101" y="121"/>
                  </a:lnTo>
                  <a:lnTo>
                    <a:pt x="88" y="115"/>
                  </a:lnTo>
                  <a:lnTo>
                    <a:pt x="88" y="108"/>
                  </a:lnTo>
                  <a:lnTo>
                    <a:pt x="108" y="81"/>
                  </a:lnTo>
                  <a:lnTo>
                    <a:pt x="101" y="81"/>
                  </a:lnTo>
                  <a:lnTo>
                    <a:pt x="108" y="67"/>
                  </a:lnTo>
                  <a:lnTo>
                    <a:pt x="115" y="60"/>
                  </a:lnTo>
                  <a:lnTo>
                    <a:pt x="122" y="60"/>
                  </a:lnTo>
                  <a:lnTo>
                    <a:pt x="128" y="60"/>
                  </a:lnTo>
                  <a:lnTo>
                    <a:pt x="128" y="67"/>
                  </a:lnTo>
                  <a:lnTo>
                    <a:pt x="135" y="67"/>
                  </a:lnTo>
                  <a:lnTo>
                    <a:pt x="142" y="81"/>
                  </a:lnTo>
                  <a:lnTo>
                    <a:pt x="149" y="81"/>
                  </a:lnTo>
                  <a:lnTo>
                    <a:pt x="162" y="74"/>
                  </a:lnTo>
                  <a:lnTo>
                    <a:pt x="169" y="74"/>
                  </a:lnTo>
                  <a:lnTo>
                    <a:pt x="176" y="81"/>
                  </a:lnTo>
                  <a:lnTo>
                    <a:pt x="189" y="67"/>
                  </a:lnTo>
                  <a:lnTo>
                    <a:pt x="217" y="60"/>
                  </a:lnTo>
                  <a:lnTo>
                    <a:pt x="217" y="54"/>
                  </a:lnTo>
                  <a:lnTo>
                    <a:pt x="223" y="40"/>
                  </a:lnTo>
                  <a:lnTo>
                    <a:pt x="223" y="27"/>
                  </a:lnTo>
                  <a:lnTo>
                    <a:pt x="223" y="20"/>
                  </a:lnTo>
                  <a:lnTo>
                    <a:pt x="230" y="13"/>
                  </a:lnTo>
                  <a:lnTo>
                    <a:pt x="217" y="13"/>
                  </a:lnTo>
                  <a:lnTo>
                    <a:pt x="210" y="6"/>
                  </a:lnTo>
                  <a:lnTo>
                    <a:pt x="217" y="0"/>
                  </a:lnTo>
                  <a:lnTo>
                    <a:pt x="223" y="6"/>
                  </a:lnTo>
                  <a:lnTo>
                    <a:pt x="223" y="13"/>
                  </a:lnTo>
                  <a:lnTo>
                    <a:pt x="230" y="13"/>
                  </a:lnTo>
                  <a:lnTo>
                    <a:pt x="230" y="20"/>
                  </a:lnTo>
                  <a:lnTo>
                    <a:pt x="237" y="20"/>
                  </a:lnTo>
                  <a:lnTo>
                    <a:pt x="257" y="20"/>
                  </a:lnTo>
                  <a:lnTo>
                    <a:pt x="257" y="13"/>
                  </a:lnTo>
                  <a:lnTo>
                    <a:pt x="264" y="33"/>
                  </a:lnTo>
                  <a:lnTo>
                    <a:pt x="271" y="47"/>
                  </a:lnTo>
                  <a:lnTo>
                    <a:pt x="284" y="54"/>
                  </a:lnTo>
                  <a:lnTo>
                    <a:pt x="277" y="67"/>
                  </a:lnTo>
                  <a:lnTo>
                    <a:pt x="284" y="67"/>
                  </a:lnTo>
                  <a:lnTo>
                    <a:pt x="291" y="81"/>
                  </a:lnTo>
                  <a:lnTo>
                    <a:pt x="291" y="88"/>
                  </a:lnTo>
                  <a:lnTo>
                    <a:pt x="298" y="94"/>
                  </a:lnTo>
                  <a:lnTo>
                    <a:pt x="291" y="94"/>
                  </a:lnTo>
                  <a:lnTo>
                    <a:pt x="291" y="101"/>
                  </a:lnTo>
                  <a:lnTo>
                    <a:pt x="284" y="101"/>
                  </a:lnTo>
                  <a:lnTo>
                    <a:pt x="277" y="115"/>
                  </a:lnTo>
                  <a:lnTo>
                    <a:pt x="271" y="128"/>
                  </a:lnTo>
                  <a:lnTo>
                    <a:pt x="264" y="135"/>
                  </a:lnTo>
                  <a:lnTo>
                    <a:pt x="271" y="142"/>
                  </a:lnTo>
                  <a:lnTo>
                    <a:pt x="291" y="155"/>
                  </a:lnTo>
                  <a:lnTo>
                    <a:pt x="291" y="162"/>
                  </a:lnTo>
                  <a:lnTo>
                    <a:pt x="298" y="162"/>
                  </a:lnTo>
                  <a:lnTo>
                    <a:pt x="311" y="176"/>
                  </a:lnTo>
                  <a:lnTo>
                    <a:pt x="318" y="182"/>
                  </a:lnTo>
                  <a:lnTo>
                    <a:pt x="332" y="196"/>
                  </a:lnTo>
                  <a:lnTo>
                    <a:pt x="332" y="189"/>
                  </a:lnTo>
                  <a:lnTo>
                    <a:pt x="338" y="189"/>
                  </a:lnTo>
                  <a:lnTo>
                    <a:pt x="352" y="189"/>
                  </a:lnTo>
                  <a:lnTo>
                    <a:pt x="366" y="196"/>
                  </a:lnTo>
                  <a:lnTo>
                    <a:pt x="379" y="196"/>
                  </a:lnTo>
                  <a:lnTo>
                    <a:pt x="393" y="210"/>
                  </a:lnTo>
                  <a:lnTo>
                    <a:pt x="420" y="210"/>
                  </a:lnTo>
                  <a:lnTo>
                    <a:pt x="426" y="210"/>
                  </a:lnTo>
                  <a:lnTo>
                    <a:pt x="433" y="216"/>
                  </a:lnTo>
                  <a:lnTo>
                    <a:pt x="447" y="216"/>
                  </a:lnTo>
                  <a:lnTo>
                    <a:pt x="454" y="216"/>
                  </a:lnTo>
                  <a:lnTo>
                    <a:pt x="454" y="210"/>
                  </a:lnTo>
                  <a:lnTo>
                    <a:pt x="460" y="210"/>
                  </a:lnTo>
                  <a:lnTo>
                    <a:pt x="460" y="216"/>
                  </a:lnTo>
                  <a:lnTo>
                    <a:pt x="467" y="216"/>
                  </a:lnTo>
                  <a:lnTo>
                    <a:pt x="481" y="210"/>
                  </a:lnTo>
                  <a:lnTo>
                    <a:pt x="487" y="210"/>
                  </a:lnTo>
                  <a:lnTo>
                    <a:pt x="487" y="216"/>
                  </a:lnTo>
                  <a:lnTo>
                    <a:pt x="494" y="216"/>
                  </a:lnTo>
                  <a:lnTo>
                    <a:pt x="501" y="223"/>
                  </a:lnTo>
                  <a:lnTo>
                    <a:pt x="501" y="216"/>
                  </a:lnTo>
                  <a:lnTo>
                    <a:pt x="501" y="223"/>
                  </a:lnTo>
                  <a:lnTo>
                    <a:pt x="515" y="216"/>
                  </a:lnTo>
                  <a:lnTo>
                    <a:pt x="521" y="210"/>
                  </a:lnTo>
                  <a:lnTo>
                    <a:pt x="528" y="216"/>
                  </a:lnTo>
                  <a:lnTo>
                    <a:pt x="528" y="210"/>
                  </a:lnTo>
                  <a:lnTo>
                    <a:pt x="528" y="216"/>
                  </a:lnTo>
                  <a:lnTo>
                    <a:pt x="542" y="223"/>
                  </a:lnTo>
                  <a:lnTo>
                    <a:pt x="548" y="223"/>
                  </a:lnTo>
                  <a:lnTo>
                    <a:pt x="548" y="216"/>
                  </a:lnTo>
                  <a:lnTo>
                    <a:pt x="548" y="210"/>
                  </a:lnTo>
                  <a:lnTo>
                    <a:pt x="548" y="196"/>
                  </a:lnTo>
                  <a:lnTo>
                    <a:pt x="542" y="196"/>
                  </a:lnTo>
                  <a:lnTo>
                    <a:pt x="535" y="182"/>
                  </a:lnTo>
                  <a:lnTo>
                    <a:pt x="535" y="176"/>
                  </a:lnTo>
                  <a:lnTo>
                    <a:pt x="528" y="176"/>
                  </a:lnTo>
                  <a:lnTo>
                    <a:pt x="521" y="169"/>
                  </a:lnTo>
                  <a:lnTo>
                    <a:pt x="521" y="162"/>
                  </a:lnTo>
                  <a:lnTo>
                    <a:pt x="548" y="149"/>
                  </a:lnTo>
                  <a:lnTo>
                    <a:pt x="555" y="149"/>
                  </a:lnTo>
                  <a:lnTo>
                    <a:pt x="569" y="149"/>
                  </a:lnTo>
                  <a:lnTo>
                    <a:pt x="582" y="155"/>
                  </a:lnTo>
                  <a:lnTo>
                    <a:pt x="609" y="149"/>
                  </a:lnTo>
                  <a:lnTo>
                    <a:pt x="616" y="149"/>
                  </a:lnTo>
                  <a:lnTo>
                    <a:pt x="623" y="142"/>
                  </a:lnTo>
                  <a:lnTo>
                    <a:pt x="623" y="149"/>
                  </a:lnTo>
                  <a:lnTo>
                    <a:pt x="623" y="155"/>
                  </a:lnTo>
                  <a:lnTo>
                    <a:pt x="616" y="162"/>
                  </a:lnTo>
                  <a:lnTo>
                    <a:pt x="623" y="162"/>
                  </a:lnTo>
                  <a:close/>
                </a:path>
              </a:pathLst>
            </a:custGeom>
            <a:solidFill>
              <a:srgbClr val="001F5A"/>
            </a:solidFill>
            <a:ln w="1" cap="sq">
              <a:solidFill>
                <a:srgbClr val="7F7F7F"/>
              </a:solidFill>
              <a:prstDash val="solid"/>
              <a:miter lim="800000"/>
              <a:headEnd/>
              <a:tailEnd/>
            </a:ln>
          </p:spPr>
          <p:txBody>
            <a:bodyPr lIns="100796" tIns="50398" rIns="100796" bIns="50398"/>
            <a:lstStyle/>
            <a:p>
              <a:endParaRPr lang="es-ES" sz="2004" dirty="0"/>
            </a:p>
          </p:txBody>
        </p:sp>
        <p:sp>
          <p:nvSpPr>
            <p:cNvPr id="46" name="navarra">
              <a:extLst>
                <a:ext uri="{FF2B5EF4-FFF2-40B4-BE49-F238E27FC236}">
                  <a16:creationId xmlns:a16="http://schemas.microsoft.com/office/drawing/2014/main" id="{670346C6-5D5F-6BCE-10E1-1B6A71695E6F}"/>
                </a:ext>
              </a:extLst>
            </p:cNvPr>
            <p:cNvSpPr>
              <a:spLocks/>
            </p:cNvSpPr>
            <p:nvPr/>
          </p:nvSpPr>
          <p:spPr bwMode="auto">
            <a:xfrm>
              <a:off x="14509059" y="5653064"/>
              <a:ext cx="549745" cy="639561"/>
            </a:xfrm>
            <a:custGeom>
              <a:avLst/>
              <a:gdLst>
                <a:gd name="T0" fmla="*/ 2147483647 w 1483"/>
                <a:gd name="T1" fmla="*/ 2147483647 h 1598"/>
                <a:gd name="T2" fmla="*/ 2147483647 w 1483"/>
                <a:gd name="T3" fmla="*/ 1698216364 h 1598"/>
                <a:gd name="T4" fmla="*/ 2147483647 w 1483"/>
                <a:gd name="T5" fmla="*/ 2147483647 h 1598"/>
                <a:gd name="T6" fmla="*/ 2147483647 w 1483"/>
                <a:gd name="T7" fmla="*/ 2147483647 h 1598"/>
                <a:gd name="T8" fmla="*/ 2147483647 w 1483"/>
                <a:gd name="T9" fmla="*/ 2147483647 h 1598"/>
                <a:gd name="T10" fmla="*/ 2147483647 w 1483"/>
                <a:gd name="T11" fmla="*/ 2147483647 h 1598"/>
                <a:gd name="T12" fmla="*/ 2147483647 w 1483"/>
                <a:gd name="T13" fmla="*/ 2147483647 h 1598"/>
                <a:gd name="T14" fmla="*/ 2147483647 w 1483"/>
                <a:gd name="T15" fmla="*/ 2147483647 h 1598"/>
                <a:gd name="T16" fmla="*/ 2147483647 w 1483"/>
                <a:gd name="T17" fmla="*/ 2147483647 h 1598"/>
                <a:gd name="T18" fmla="*/ 2147483647 w 1483"/>
                <a:gd name="T19" fmla="*/ 2147483647 h 1598"/>
                <a:gd name="T20" fmla="*/ 2147483647 w 1483"/>
                <a:gd name="T21" fmla="*/ 2147483647 h 1598"/>
                <a:gd name="T22" fmla="*/ 2147483647 w 1483"/>
                <a:gd name="T23" fmla="*/ 2147483647 h 1598"/>
                <a:gd name="T24" fmla="*/ 2147483647 w 1483"/>
                <a:gd name="T25" fmla="*/ 2147483647 h 1598"/>
                <a:gd name="T26" fmla="*/ 2147483647 w 1483"/>
                <a:gd name="T27" fmla="*/ 2147483647 h 1598"/>
                <a:gd name="T28" fmla="*/ 2147483647 w 1483"/>
                <a:gd name="T29" fmla="*/ 2147483647 h 1598"/>
                <a:gd name="T30" fmla="*/ 2147483647 w 1483"/>
                <a:gd name="T31" fmla="*/ 2147483647 h 1598"/>
                <a:gd name="T32" fmla="*/ 2147483647 w 1483"/>
                <a:gd name="T33" fmla="*/ 2147483647 h 1598"/>
                <a:gd name="T34" fmla="*/ 2147483647 w 1483"/>
                <a:gd name="T35" fmla="*/ 2147483647 h 1598"/>
                <a:gd name="T36" fmla="*/ 2147483647 w 1483"/>
                <a:gd name="T37" fmla="*/ 2147483647 h 1598"/>
                <a:gd name="T38" fmla="*/ 2147483647 w 1483"/>
                <a:gd name="T39" fmla="*/ 2147483647 h 1598"/>
                <a:gd name="T40" fmla="*/ 2147483647 w 1483"/>
                <a:gd name="T41" fmla="*/ 2147483647 h 1598"/>
                <a:gd name="T42" fmla="*/ 2147483647 w 1483"/>
                <a:gd name="T43" fmla="*/ 2147483647 h 1598"/>
                <a:gd name="T44" fmla="*/ 2147483647 w 1483"/>
                <a:gd name="T45" fmla="*/ 2147483647 h 1598"/>
                <a:gd name="T46" fmla="*/ 2147483647 w 1483"/>
                <a:gd name="T47" fmla="*/ 2147483647 h 1598"/>
                <a:gd name="T48" fmla="*/ 2147483647 w 1483"/>
                <a:gd name="T49" fmla="*/ 2147483647 h 1598"/>
                <a:gd name="T50" fmla="*/ 2147483647 w 1483"/>
                <a:gd name="T51" fmla="*/ 2147483647 h 1598"/>
                <a:gd name="T52" fmla="*/ 2147483647 w 1483"/>
                <a:gd name="T53" fmla="*/ 2147483647 h 1598"/>
                <a:gd name="T54" fmla="*/ 2147483647 w 1483"/>
                <a:gd name="T55" fmla="*/ 2147483647 h 1598"/>
                <a:gd name="T56" fmla="*/ 2147483647 w 1483"/>
                <a:gd name="T57" fmla="*/ 2147483647 h 1598"/>
                <a:gd name="T58" fmla="*/ 2147483647 w 1483"/>
                <a:gd name="T59" fmla="*/ 2147483647 h 1598"/>
                <a:gd name="T60" fmla="*/ 2147483647 w 1483"/>
                <a:gd name="T61" fmla="*/ 2147483647 h 1598"/>
                <a:gd name="T62" fmla="*/ 2147483647 w 1483"/>
                <a:gd name="T63" fmla="*/ 2147483647 h 1598"/>
                <a:gd name="T64" fmla="*/ 2147483647 w 1483"/>
                <a:gd name="T65" fmla="*/ 2147483647 h 1598"/>
                <a:gd name="T66" fmla="*/ 2147483647 w 1483"/>
                <a:gd name="T67" fmla="*/ 2147483647 h 1598"/>
                <a:gd name="T68" fmla="*/ 2147483647 w 1483"/>
                <a:gd name="T69" fmla="*/ 2147483647 h 1598"/>
                <a:gd name="T70" fmla="*/ 2147483647 w 1483"/>
                <a:gd name="T71" fmla="*/ 2147483647 h 1598"/>
                <a:gd name="T72" fmla="*/ 2147483647 w 1483"/>
                <a:gd name="T73" fmla="*/ 2147483647 h 1598"/>
                <a:gd name="T74" fmla="*/ 2147483647 w 1483"/>
                <a:gd name="T75" fmla="*/ 2147483647 h 1598"/>
                <a:gd name="T76" fmla="*/ 2147483647 w 1483"/>
                <a:gd name="T77" fmla="*/ 2147483647 h 1598"/>
                <a:gd name="T78" fmla="*/ 2147483647 w 1483"/>
                <a:gd name="T79" fmla="*/ 2147483647 h 1598"/>
                <a:gd name="T80" fmla="*/ 2147483647 w 1483"/>
                <a:gd name="T81" fmla="*/ 2147483647 h 1598"/>
                <a:gd name="T82" fmla="*/ 2147483647 w 1483"/>
                <a:gd name="T83" fmla="*/ 2147483647 h 1598"/>
                <a:gd name="T84" fmla="*/ 2147483647 w 1483"/>
                <a:gd name="T85" fmla="*/ 2147483647 h 1598"/>
                <a:gd name="T86" fmla="*/ 801075895 w 1483"/>
                <a:gd name="T87" fmla="*/ 2147483647 h 1598"/>
                <a:gd name="T88" fmla="*/ 2147483647 w 1483"/>
                <a:gd name="T89" fmla="*/ 2147483647 h 1598"/>
                <a:gd name="T90" fmla="*/ 2147483647 w 1483"/>
                <a:gd name="T91" fmla="*/ 2147483647 h 1598"/>
                <a:gd name="T92" fmla="*/ 2147483647 w 1483"/>
                <a:gd name="T93" fmla="*/ 2147483647 h 1598"/>
                <a:gd name="T94" fmla="*/ 2147483647 w 1483"/>
                <a:gd name="T95" fmla="*/ 2147483647 h 1598"/>
                <a:gd name="T96" fmla="*/ 2147483647 w 1483"/>
                <a:gd name="T97" fmla="*/ 2147483647 h 1598"/>
                <a:gd name="T98" fmla="*/ 2147483647 w 1483"/>
                <a:gd name="T99" fmla="*/ 2147483647 h 1598"/>
                <a:gd name="T100" fmla="*/ 2147483647 w 1483"/>
                <a:gd name="T101" fmla="*/ 2147483647 h 1598"/>
                <a:gd name="T102" fmla="*/ 2147483647 w 1483"/>
                <a:gd name="T103" fmla="*/ 2147483647 h 1598"/>
                <a:gd name="T104" fmla="*/ 2147483647 w 1483"/>
                <a:gd name="T105" fmla="*/ 2147483647 h 1598"/>
                <a:gd name="T106" fmla="*/ 2147483647 w 1483"/>
                <a:gd name="T107" fmla="*/ 2147483647 h 1598"/>
                <a:gd name="T108" fmla="*/ 2147483647 w 1483"/>
                <a:gd name="T109" fmla="*/ 2147483647 h 1598"/>
                <a:gd name="T110" fmla="*/ 2147483647 w 1483"/>
                <a:gd name="T111" fmla="*/ 2147483647 h 1598"/>
                <a:gd name="T112" fmla="*/ 2147483647 w 1483"/>
                <a:gd name="T113" fmla="*/ 2147483647 h 1598"/>
                <a:gd name="T114" fmla="*/ 2147483647 w 1483"/>
                <a:gd name="T115" fmla="*/ 2147483647 h 1598"/>
                <a:gd name="T116" fmla="*/ 2147483647 w 1483"/>
                <a:gd name="T117" fmla="*/ 2075614959 h 159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83"/>
                <a:gd name="T178" fmla="*/ 0 h 1598"/>
                <a:gd name="T179" fmla="*/ 1483 w 1483"/>
                <a:gd name="T180" fmla="*/ 1598 h 159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83" h="1598">
                  <a:moveTo>
                    <a:pt x="650" y="13"/>
                  </a:moveTo>
                  <a:lnTo>
                    <a:pt x="664" y="6"/>
                  </a:lnTo>
                  <a:lnTo>
                    <a:pt x="670" y="6"/>
                  </a:lnTo>
                  <a:lnTo>
                    <a:pt x="677" y="6"/>
                  </a:lnTo>
                  <a:lnTo>
                    <a:pt x="684" y="0"/>
                  </a:lnTo>
                  <a:lnTo>
                    <a:pt x="697" y="6"/>
                  </a:lnTo>
                  <a:lnTo>
                    <a:pt x="704" y="6"/>
                  </a:lnTo>
                  <a:lnTo>
                    <a:pt x="711" y="6"/>
                  </a:lnTo>
                  <a:lnTo>
                    <a:pt x="724" y="6"/>
                  </a:lnTo>
                  <a:lnTo>
                    <a:pt x="724" y="13"/>
                  </a:lnTo>
                  <a:lnTo>
                    <a:pt x="718" y="33"/>
                  </a:lnTo>
                  <a:lnTo>
                    <a:pt x="724" y="54"/>
                  </a:lnTo>
                  <a:lnTo>
                    <a:pt x="724" y="61"/>
                  </a:lnTo>
                  <a:lnTo>
                    <a:pt x="731" y="67"/>
                  </a:lnTo>
                  <a:lnTo>
                    <a:pt x="738" y="67"/>
                  </a:lnTo>
                  <a:lnTo>
                    <a:pt x="738" y="74"/>
                  </a:lnTo>
                  <a:lnTo>
                    <a:pt x="745" y="67"/>
                  </a:lnTo>
                  <a:lnTo>
                    <a:pt x="752" y="67"/>
                  </a:lnTo>
                  <a:lnTo>
                    <a:pt x="758" y="67"/>
                  </a:lnTo>
                  <a:lnTo>
                    <a:pt x="765" y="74"/>
                  </a:lnTo>
                  <a:lnTo>
                    <a:pt x="772" y="61"/>
                  </a:lnTo>
                  <a:lnTo>
                    <a:pt x="772" y="54"/>
                  </a:lnTo>
                  <a:lnTo>
                    <a:pt x="779" y="40"/>
                  </a:lnTo>
                  <a:lnTo>
                    <a:pt x="779" y="33"/>
                  </a:lnTo>
                  <a:lnTo>
                    <a:pt x="772" y="33"/>
                  </a:lnTo>
                  <a:lnTo>
                    <a:pt x="772" y="27"/>
                  </a:lnTo>
                  <a:lnTo>
                    <a:pt x="785" y="27"/>
                  </a:lnTo>
                  <a:lnTo>
                    <a:pt x="792" y="27"/>
                  </a:lnTo>
                  <a:lnTo>
                    <a:pt x="799" y="20"/>
                  </a:lnTo>
                  <a:lnTo>
                    <a:pt x="806" y="27"/>
                  </a:lnTo>
                  <a:lnTo>
                    <a:pt x="813" y="20"/>
                  </a:lnTo>
                  <a:lnTo>
                    <a:pt x="819" y="20"/>
                  </a:lnTo>
                  <a:lnTo>
                    <a:pt x="826" y="27"/>
                  </a:lnTo>
                  <a:lnTo>
                    <a:pt x="833" y="33"/>
                  </a:lnTo>
                  <a:lnTo>
                    <a:pt x="840" y="33"/>
                  </a:lnTo>
                  <a:lnTo>
                    <a:pt x="846" y="40"/>
                  </a:lnTo>
                  <a:lnTo>
                    <a:pt x="853" y="47"/>
                  </a:lnTo>
                  <a:lnTo>
                    <a:pt x="860" y="47"/>
                  </a:lnTo>
                  <a:lnTo>
                    <a:pt x="880" y="54"/>
                  </a:lnTo>
                  <a:lnTo>
                    <a:pt x="887" y="54"/>
                  </a:lnTo>
                  <a:lnTo>
                    <a:pt x="894" y="47"/>
                  </a:lnTo>
                  <a:lnTo>
                    <a:pt x="901" y="47"/>
                  </a:lnTo>
                  <a:lnTo>
                    <a:pt x="907" y="47"/>
                  </a:lnTo>
                  <a:lnTo>
                    <a:pt x="907" y="54"/>
                  </a:lnTo>
                  <a:lnTo>
                    <a:pt x="914" y="54"/>
                  </a:lnTo>
                  <a:lnTo>
                    <a:pt x="921" y="67"/>
                  </a:lnTo>
                  <a:lnTo>
                    <a:pt x="928" y="88"/>
                  </a:lnTo>
                  <a:lnTo>
                    <a:pt x="928" y="94"/>
                  </a:lnTo>
                  <a:lnTo>
                    <a:pt x="928" y="101"/>
                  </a:lnTo>
                  <a:lnTo>
                    <a:pt x="928" y="108"/>
                  </a:lnTo>
                  <a:lnTo>
                    <a:pt x="928" y="115"/>
                  </a:lnTo>
                  <a:lnTo>
                    <a:pt x="928" y="122"/>
                  </a:lnTo>
                  <a:lnTo>
                    <a:pt x="928" y="128"/>
                  </a:lnTo>
                  <a:lnTo>
                    <a:pt x="928" y="142"/>
                  </a:lnTo>
                  <a:lnTo>
                    <a:pt x="921" y="142"/>
                  </a:lnTo>
                  <a:lnTo>
                    <a:pt x="914" y="155"/>
                  </a:lnTo>
                  <a:lnTo>
                    <a:pt x="914" y="169"/>
                  </a:lnTo>
                  <a:lnTo>
                    <a:pt x="907" y="169"/>
                  </a:lnTo>
                  <a:lnTo>
                    <a:pt x="914" y="176"/>
                  </a:lnTo>
                  <a:lnTo>
                    <a:pt x="907" y="183"/>
                  </a:lnTo>
                  <a:lnTo>
                    <a:pt x="901" y="189"/>
                  </a:lnTo>
                  <a:lnTo>
                    <a:pt x="907" y="196"/>
                  </a:lnTo>
                  <a:lnTo>
                    <a:pt x="901" y="203"/>
                  </a:lnTo>
                  <a:lnTo>
                    <a:pt x="901" y="210"/>
                  </a:lnTo>
                  <a:lnTo>
                    <a:pt x="894" y="216"/>
                  </a:lnTo>
                  <a:lnTo>
                    <a:pt x="894" y="223"/>
                  </a:lnTo>
                  <a:lnTo>
                    <a:pt x="880" y="230"/>
                  </a:lnTo>
                  <a:lnTo>
                    <a:pt x="880" y="237"/>
                  </a:lnTo>
                  <a:lnTo>
                    <a:pt x="873" y="237"/>
                  </a:lnTo>
                  <a:lnTo>
                    <a:pt x="873" y="244"/>
                  </a:lnTo>
                  <a:lnTo>
                    <a:pt x="867" y="244"/>
                  </a:lnTo>
                  <a:lnTo>
                    <a:pt x="860" y="244"/>
                  </a:lnTo>
                  <a:lnTo>
                    <a:pt x="853" y="250"/>
                  </a:lnTo>
                  <a:lnTo>
                    <a:pt x="853" y="257"/>
                  </a:lnTo>
                  <a:lnTo>
                    <a:pt x="853" y="264"/>
                  </a:lnTo>
                  <a:lnTo>
                    <a:pt x="873" y="298"/>
                  </a:lnTo>
                  <a:lnTo>
                    <a:pt x="880" y="304"/>
                  </a:lnTo>
                  <a:lnTo>
                    <a:pt x="948" y="325"/>
                  </a:lnTo>
                  <a:lnTo>
                    <a:pt x="955" y="325"/>
                  </a:lnTo>
                  <a:lnTo>
                    <a:pt x="962" y="298"/>
                  </a:lnTo>
                  <a:lnTo>
                    <a:pt x="962" y="291"/>
                  </a:lnTo>
                  <a:lnTo>
                    <a:pt x="962" y="284"/>
                  </a:lnTo>
                  <a:lnTo>
                    <a:pt x="962" y="271"/>
                  </a:lnTo>
                  <a:lnTo>
                    <a:pt x="962" y="264"/>
                  </a:lnTo>
                  <a:lnTo>
                    <a:pt x="962" y="257"/>
                  </a:lnTo>
                  <a:lnTo>
                    <a:pt x="962" y="250"/>
                  </a:lnTo>
                  <a:lnTo>
                    <a:pt x="968" y="237"/>
                  </a:lnTo>
                  <a:lnTo>
                    <a:pt x="968" y="230"/>
                  </a:lnTo>
                  <a:lnTo>
                    <a:pt x="982" y="223"/>
                  </a:lnTo>
                  <a:lnTo>
                    <a:pt x="995" y="223"/>
                  </a:lnTo>
                  <a:lnTo>
                    <a:pt x="1009" y="223"/>
                  </a:lnTo>
                  <a:lnTo>
                    <a:pt x="1016" y="216"/>
                  </a:lnTo>
                  <a:lnTo>
                    <a:pt x="1023" y="216"/>
                  </a:lnTo>
                  <a:lnTo>
                    <a:pt x="1009" y="237"/>
                  </a:lnTo>
                  <a:lnTo>
                    <a:pt x="995" y="250"/>
                  </a:lnTo>
                  <a:lnTo>
                    <a:pt x="995" y="264"/>
                  </a:lnTo>
                  <a:lnTo>
                    <a:pt x="989" y="277"/>
                  </a:lnTo>
                  <a:lnTo>
                    <a:pt x="1002" y="284"/>
                  </a:lnTo>
                  <a:lnTo>
                    <a:pt x="1009" y="284"/>
                  </a:lnTo>
                  <a:lnTo>
                    <a:pt x="1009" y="277"/>
                  </a:lnTo>
                  <a:lnTo>
                    <a:pt x="1023" y="291"/>
                  </a:lnTo>
                  <a:lnTo>
                    <a:pt x="1029" y="304"/>
                  </a:lnTo>
                  <a:lnTo>
                    <a:pt x="1043" y="304"/>
                  </a:lnTo>
                  <a:lnTo>
                    <a:pt x="1056" y="291"/>
                  </a:lnTo>
                  <a:lnTo>
                    <a:pt x="1070" y="291"/>
                  </a:lnTo>
                  <a:lnTo>
                    <a:pt x="1070" y="298"/>
                  </a:lnTo>
                  <a:lnTo>
                    <a:pt x="1077" y="298"/>
                  </a:lnTo>
                  <a:lnTo>
                    <a:pt x="1097" y="318"/>
                  </a:lnTo>
                  <a:lnTo>
                    <a:pt x="1104" y="311"/>
                  </a:lnTo>
                  <a:lnTo>
                    <a:pt x="1117" y="311"/>
                  </a:lnTo>
                  <a:lnTo>
                    <a:pt x="1117" y="318"/>
                  </a:lnTo>
                  <a:lnTo>
                    <a:pt x="1131" y="325"/>
                  </a:lnTo>
                  <a:lnTo>
                    <a:pt x="1131" y="345"/>
                  </a:lnTo>
                  <a:lnTo>
                    <a:pt x="1138" y="338"/>
                  </a:lnTo>
                  <a:lnTo>
                    <a:pt x="1138" y="345"/>
                  </a:lnTo>
                  <a:lnTo>
                    <a:pt x="1151" y="332"/>
                  </a:lnTo>
                  <a:lnTo>
                    <a:pt x="1151" y="325"/>
                  </a:lnTo>
                  <a:lnTo>
                    <a:pt x="1165" y="332"/>
                  </a:lnTo>
                  <a:lnTo>
                    <a:pt x="1185" y="338"/>
                  </a:lnTo>
                  <a:lnTo>
                    <a:pt x="1178" y="345"/>
                  </a:lnTo>
                  <a:lnTo>
                    <a:pt x="1185" y="352"/>
                  </a:lnTo>
                  <a:lnTo>
                    <a:pt x="1185" y="345"/>
                  </a:lnTo>
                  <a:lnTo>
                    <a:pt x="1192" y="352"/>
                  </a:lnTo>
                  <a:lnTo>
                    <a:pt x="1199" y="352"/>
                  </a:lnTo>
                  <a:lnTo>
                    <a:pt x="1212" y="352"/>
                  </a:lnTo>
                  <a:lnTo>
                    <a:pt x="1232" y="359"/>
                  </a:lnTo>
                  <a:lnTo>
                    <a:pt x="1239" y="359"/>
                  </a:lnTo>
                  <a:lnTo>
                    <a:pt x="1246" y="359"/>
                  </a:lnTo>
                  <a:lnTo>
                    <a:pt x="1253" y="372"/>
                  </a:lnTo>
                  <a:lnTo>
                    <a:pt x="1253" y="379"/>
                  </a:lnTo>
                  <a:lnTo>
                    <a:pt x="1266" y="379"/>
                  </a:lnTo>
                  <a:lnTo>
                    <a:pt x="1273" y="386"/>
                  </a:lnTo>
                  <a:lnTo>
                    <a:pt x="1273" y="393"/>
                  </a:lnTo>
                  <a:lnTo>
                    <a:pt x="1280" y="393"/>
                  </a:lnTo>
                  <a:lnTo>
                    <a:pt x="1293" y="393"/>
                  </a:lnTo>
                  <a:lnTo>
                    <a:pt x="1300" y="399"/>
                  </a:lnTo>
                  <a:lnTo>
                    <a:pt x="1307" y="399"/>
                  </a:lnTo>
                  <a:lnTo>
                    <a:pt x="1314" y="399"/>
                  </a:lnTo>
                  <a:lnTo>
                    <a:pt x="1321" y="399"/>
                  </a:lnTo>
                  <a:lnTo>
                    <a:pt x="1321" y="393"/>
                  </a:lnTo>
                  <a:lnTo>
                    <a:pt x="1321" y="386"/>
                  </a:lnTo>
                  <a:lnTo>
                    <a:pt x="1327" y="386"/>
                  </a:lnTo>
                  <a:lnTo>
                    <a:pt x="1334" y="393"/>
                  </a:lnTo>
                  <a:lnTo>
                    <a:pt x="1341" y="393"/>
                  </a:lnTo>
                  <a:lnTo>
                    <a:pt x="1341" y="399"/>
                  </a:lnTo>
                  <a:lnTo>
                    <a:pt x="1348" y="393"/>
                  </a:lnTo>
                  <a:lnTo>
                    <a:pt x="1354" y="399"/>
                  </a:lnTo>
                  <a:lnTo>
                    <a:pt x="1368" y="399"/>
                  </a:lnTo>
                  <a:lnTo>
                    <a:pt x="1381" y="399"/>
                  </a:lnTo>
                  <a:lnTo>
                    <a:pt x="1388" y="399"/>
                  </a:lnTo>
                  <a:lnTo>
                    <a:pt x="1395" y="399"/>
                  </a:lnTo>
                  <a:lnTo>
                    <a:pt x="1402" y="399"/>
                  </a:lnTo>
                  <a:lnTo>
                    <a:pt x="1415" y="399"/>
                  </a:lnTo>
                  <a:lnTo>
                    <a:pt x="1422" y="393"/>
                  </a:lnTo>
                  <a:lnTo>
                    <a:pt x="1415" y="393"/>
                  </a:lnTo>
                  <a:lnTo>
                    <a:pt x="1429" y="386"/>
                  </a:lnTo>
                  <a:lnTo>
                    <a:pt x="1442" y="386"/>
                  </a:lnTo>
                  <a:lnTo>
                    <a:pt x="1449" y="379"/>
                  </a:lnTo>
                  <a:lnTo>
                    <a:pt x="1463" y="379"/>
                  </a:lnTo>
                  <a:lnTo>
                    <a:pt x="1470" y="393"/>
                  </a:lnTo>
                  <a:lnTo>
                    <a:pt x="1470" y="399"/>
                  </a:lnTo>
                  <a:lnTo>
                    <a:pt x="1476" y="406"/>
                  </a:lnTo>
                  <a:lnTo>
                    <a:pt x="1476" y="413"/>
                  </a:lnTo>
                  <a:lnTo>
                    <a:pt x="1476" y="420"/>
                  </a:lnTo>
                  <a:lnTo>
                    <a:pt x="1483" y="433"/>
                  </a:lnTo>
                  <a:lnTo>
                    <a:pt x="1470" y="433"/>
                  </a:lnTo>
                  <a:lnTo>
                    <a:pt x="1463" y="426"/>
                  </a:lnTo>
                  <a:lnTo>
                    <a:pt x="1436" y="433"/>
                  </a:lnTo>
                  <a:lnTo>
                    <a:pt x="1429" y="440"/>
                  </a:lnTo>
                  <a:lnTo>
                    <a:pt x="1422" y="447"/>
                  </a:lnTo>
                  <a:lnTo>
                    <a:pt x="1415" y="453"/>
                  </a:lnTo>
                  <a:lnTo>
                    <a:pt x="1409" y="453"/>
                  </a:lnTo>
                  <a:lnTo>
                    <a:pt x="1409" y="460"/>
                  </a:lnTo>
                  <a:lnTo>
                    <a:pt x="1402" y="467"/>
                  </a:lnTo>
                  <a:lnTo>
                    <a:pt x="1409" y="474"/>
                  </a:lnTo>
                  <a:lnTo>
                    <a:pt x="1409" y="481"/>
                  </a:lnTo>
                  <a:lnTo>
                    <a:pt x="1409" y="487"/>
                  </a:lnTo>
                  <a:lnTo>
                    <a:pt x="1409" y="494"/>
                  </a:lnTo>
                  <a:lnTo>
                    <a:pt x="1402" y="494"/>
                  </a:lnTo>
                  <a:lnTo>
                    <a:pt x="1388" y="501"/>
                  </a:lnTo>
                  <a:lnTo>
                    <a:pt x="1388" y="514"/>
                  </a:lnTo>
                  <a:lnTo>
                    <a:pt x="1375" y="521"/>
                  </a:lnTo>
                  <a:lnTo>
                    <a:pt x="1375" y="535"/>
                  </a:lnTo>
                  <a:lnTo>
                    <a:pt x="1375" y="542"/>
                  </a:lnTo>
                  <a:lnTo>
                    <a:pt x="1375" y="548"/>
                  </a:lnTo>
                  <a:lnTo>
                    <a:pt x="1381" y="562"/>
                  </a:lnTo>
                  <a:lnTo>
                    <a:pt x="1375" y="569"/>
                  </a:lnTo>
                  <a:lnTo>
                    <a:pt x="1375" y="575"/>
                  </a:lnTo>
                  <a:lnTo>
                    <a:pt x="1381" y="582"/>
                  </a:lnTo>
                  <a:lnTo>
                    <a:pt x="1388" y="589"/>
                  </a:lnTo>
                  <a:lnTo>
                    <a:pt x="1375" y="609"/>
                  </a:lnTo>
                  <a:lnTo>
                    <a:pt x="1368" y="616"/>
                  </a:lnTo>
                  <a:lnTo>
                    <a:pt x="1361" y="623"/>
                  </a:lnTo>
                  <a:lnTo>
                    <a:pt x="1348" y="616"/>
                  </a:lnTo>
                  <a:lnTo>
                    <a:pt x="1341" y="616"/>
                  </a:lnTo>
                  <a:lnTo>
                    <a:pt x="1341" y="623"/>
                  </a:lnTo>
                  <a:lnTo>
                    <a:pt x="1341" y="630"/>
                  </a:lnTo>
                  <a:lnTo>
                    <a:pt x="1341" y="636"/>
                  </a:lnTo>
                  <a:lnTo>
                    <a:pt x="1341" y="643"/>
                  </a:lnTo>
                  <a:lnTo>
                    <a:pt x="1321" y="636"/>
                  </a:lnTo>
                  <a:lnTo>
                    <a:pt x="1321" y="643"/>
                  </a:lnTo>
                  <a:lnTo>
                    <a:pt x="1314" y="650"/>
                  </a:lnTo>
                  <a:lnTo>
                    <a:pt x="1314" y="657"/>
                  </a:lnTo>
                  <a:lnTo>
                    <a:pt x="1314" y="663"/>
                  </a:lnTo>
                  <a:lnTo>
                    <a:pt x="1307" y="663"/>
                  </a:lnTo>
                  <a:lnTo>
                    <a:pt x="1307" y="677"/>
                  </a:lnTo>
                  <a:lnTo>
                    <a:pt x="1300" y="677"/>
                  </a:lnTo>
                  <a:lnTo>
                    <a:pt x="1293" y="677"/>
                  </a:lnTo>
                  <a:lnTo>
                    <a:pt x="1287" y="684"/>
                  </a:lnTo>
                  <a:lnTo>
                    <a:pt x="1280" y="684"/>
                  </a:lnTo>
                  <a:lnTo>
                    <a:pt x="1273" y="691"/>
                  </a:lnTo>
                  <a:lnTo>
                    <a:pt x="1266" y="691"/>
                  </a:lnTo>
                  <a:lnTo>
                    <a:pt x="1260" y="691"/>
                  </a:lnTo>
                  <a:lnTo>
                    <a:pt x="1246" y="691"/>
                  </a:lnTo>
                  <a:lnTo>
                    <a:pt x="1232" y="691"/>
                  </a:lnTo>
                  <a:lnTo>
                    <a:pt x="1232" y="697"/>
                  </a:lnTo>
                  <a:lnTo>
                    <a:pt x="1226" y="704"/>
                  </a:lnTo>
                  <a:lnTo>
                    <a:pt x="1226" y="711"/>
                  </a:lnTo>
                  <a:lnTo>
                    <a:pt x="1232" y="718"/>
                  </a:lnTo>
                  <a:lnTo>
                    <a:pt x="1226" y="731"/>
                  </a:lnTo>
                  <a:lnTo>
                    <a:pt x="1226" y="738"/>
                  </a:lnTo>
                  <a:lnTo>
                    <a:pt x="1232" y="745"/>
                  </a:lnTo>
                  <a:lnTo>
                    <a:pt x="1226" y="745"/>
                  </a:lnTo>
                  <a:lnTo>
                    <a:pt x="1226" y="752"/>
                  </a:lnTo>
                  <a:lnTo>
                    <a:pt x="1219" y="758"/>
                  </a:lnTo>
                  <a:lnTo>
                    <a:pt x="1212" y="758"/>
                  </a:lnTo>
                  <a:lnTo>
                    <a:pt x="1205" y="758"/>
                  </a:lnTo>
                  <a:lnTo>
                    <a:pt x="1185" y="752"/>
                  </a:lnTo>
                  <a:lnTo>
                    <a:pt x="1172" y="752"/>
                  </a:lnTo>
                  <a:lnTo>
                    <a:pt x="1158" y="758"/>
                  </a:lnTo>
                  <a:lnTo>
                    <a:pt x="1138" y="752"/>
                  </a:lnTo>
                  <a:lnTo>
                    <a:pt x="1131" y="752"/>
                  </a:lnTo>
                  <a:lnTo>
                    <a:pt x="1131" y="758"/>
                  </a:lnTo>
                  <a:lnTo>
                    <a:pt x="1131" y="772"/>
                  </a:lnTo>
                  <a:lnTo>
                    <a:pt x="1131" y="799"/>
                  </a:lnTo>
                  <a:lnTo>
                    <a:pt x="1124" y="792"/>
                  </a:lnTo>
                  <a:lnTo>
                    <a:pt x="1117" y="785"/>
                  </a:lnTo>
                  <a:lnTo>
                    <a:pt x="1117" y="792"/>
                  </a:lnTo>
                  <a:lnTo>
                    <a:pt x="1111" y="792"/>
                  </a:lnTo>
                  <a:lnTo>
                    <a:pt x="1111" y="799"/>
                  </a:lnTo>
                  <a:lnTo>
                    <a:pt x="1117" y="799"/>
                  </a:lnTo>
                  <a:lnTo>
                    <a:pt x="1131" y="806"/>
                  </a:lnTo>
                  <a:lnTo>
                    <a:pt x="1124" y="812"/>
                  </a:lnTo>
                  <a:lnTo>
                    <a:pt x="1117" y="812"/>
                  </a:lnTo>
                  <a:lnTo>
                    <a:pt x="1104" y="826"/>
                  </a:lnTo>
                  <a:lnTo>
                    <a:pt x="1097" y="833"/>
                  </a:lnTo>
                  <a:lnTo>
                    <a:pt x="1090" y="833"/>
                  </a:lnTo>
                  <a:lnTo>
                    <a:pt x="1090" y="840"/>
                  </a:lnTo>
                  <a:lnTo>
                    <a:pt x="1090" y="853"/>
                  </a:lnTo>
                  <a:lnTo>
                    <a:pt x="1097" y="860"/>
                  </a:lnTo>
                  <a:lnTo>
                    <a:pt x="1090" y="867"/>
                  </a:lnTo>
                  <a:lnTo>
                    <a:pt x="1077" y="867"/>
                  </a:lnTo>
                  <a:lnTo>
                    <a:pt x="1070" y="873"/>
                  </a:lnTo>
                  <a:lnTo>
                    <a:pt x="1063" y="867"/>
                  </a:lnTo>
                  <a:lnTo>
                    <a:pt x="1056" y="867"/>
                  </a:lnTo>
                  <a:lnTo>
                    <a:pt x="1050" y="860"/>
                  </a:lnTo>
                  <a:lnTo>
                    <a:pt x="1043" y="860"/>
                  </a:lnTo>
                  <a:lnTo>
                    <a:pt x="1023" y="901"/>
                  </a:lnTo>
                  <a:lnTo>
                    <a:pt x="1023" y="907"/>
                  </a:lnTo>
                  <a:lnTo>
                    <a:pt x="1016" y="914"/>
                  </a:lnTo>
                  <a:lnTo>
                    <a:pt x="1023" y="914"/>
                  </a:lnTo>
                  <a:lnTo>
                    <a:pt x="1023" y="928"/>
                  </a:lnTo>
                  <a:lnTo>
                    <a:pt x="1029" y="928"/>
                  </a:lnTo>
                  <a:lnTo>
                    <a:pt x="1036" y="928"/>
                  </a:lnTo>
                  <a:lnTo>
                    <a:pt x="1029" y="934"/>
                  </a:lnTo>
                  <a:lnTo>
                    <a:pt x="1036" y="941"/>
                  </a:lnTo>
                  <a:lnTo>
                    <a:pt x="1029" y="962"/>
                  </a:lnTo>
                  <a:lnTo>
                    <a:pt x="1023" y="975"/>
                  </a:lnTo>
                  <a:lnTo>
                    <a:pt x="1002" y="982"/>
                  </a:lnTo>
                  <a:lnTo>
                    <a:pt x="975" y="1009"/>
                  </a:lnTo>
                  <a:lnTo>
                    <a:pt x="975" y="1029"/>
                  </a:lnTo>
                  <a:lnTo>
                    <a:pt x="975" y="1036"/>
                  </a:lnTo>
                  <a:lnTo>
                    <a:pt x="975" y="1050"/>
                  </a:lnTo>
                  <a:lnTo>
                    <a:pt x="968" y="1063"/>
                  </a:lnTo>
                  <a:lnTo>
                    <a:pt x="962" y="1063"/>
                  </a:lnTo>
                  <a:lnTo>
                    <a:pt x="968" y="1070"/>
                  </a:lnTo>
                  <a:lnTo>
                    <a:pt x="975" y="1077"/>
                  </a:lnTo>
                  <a:lnTo>
                    <a:pt x="982" y="1070"/>
                  </a:lnTo>
                  <a:lnTo>
                    <a:pt x="989" y="1077"/>
                  </a:lnTo>
                  <a:lnTo>
                    <a:pt x="989" y="1083"/>
                  </a:lnTo>
                  <a:lnTo>
                    <a:pt x="989" y="1090"/>
                  </a:lnTo>
                  <a:lnTo>
                    <a:pt x="982" y="1104"/>
                  </a:lnTo>
                  <a:lnTo>
                    <a:pt x="968" y="1111"/>
                  </a:lnTo>
                  <a:lnTo>
                    <a:pt x="968" y="1117"/>
                  </a:lnTo>
                  <a:lnTo>
                    <a:pt x="955" y="1138"/>
                  </a:lnTo>
                  <a:lnTo>
                    <a:pt x="948" y="1151"/>
                  </a:lnTo>
                  <a:lnTo>
                    <a:pt x="934" y="1165"/>
                  </a:lnTo>
                  <a:lnTo>
                    <a:pt x="941" y="1178"/>
                  </a:lnTo>
                  <a:lnTo>
                    <a:pt x="941" y="1185"/>
                  </a:lnTo>
                  <a:lnTo>
                    <a:pt x="934" y="1192"/>
                  </a:lnTo>
                  <a:lnTo>
                    <a:pt x="934" y="1199"/>
                  </a:lnTo>
                  <a:lnTo>
                    <a:pt x="934" y="1205"/>
                  </a:lnTo>
                  <a:lnTo>
                    <a:pt x="934" y="1219"/>
                  </a:lnTo>
                  <a:lnTo>
                    <a:pt x="921" y="1246"/>
                  </a:lnTo>
                  <a:lnTo>
                    <a:pt x="921" y="1253"/>
                  </a:lnTo>
                  <a:lnTo>
                    <a:pt x="921" y="1266"/>
                  </a:lnTo>
                  <a:lnTo>
                    <a:pt x="941" y="1280"/>
                  </a:lnTo>
                  <a:lnTo>
                    <a:pt x="941" y="1293"/>
                  </a:lnTo>
                  <a:lnTo>
                    <a:pt x="941" y="1300"/>
                  </a:lnTo>
                  <a:lnTo>
                    <a:pt x="941" y="1307"/>
                  </a:lnTo>
                  <a:lnTo>
                    <a:pt x="934" y="1321"/>
                  </a:lnTo>
                  <a:lnTo>
                    <a:pt x="941" y="1321"/>
                  </a:lnTo>
                  <a:lnTo>
                    <a:pt x="941" y="1327"/>
                  </a:lnTo>
                  <a:lnTo>
                    <a:pt x="934" y="1341"/>
                  </a:lnTo>
                  <a:lnTo>
                    <a:pt x="934" y="1348"/>
                  </a:lnTo>
                  <a:lnTo>
                    <a:pt x="934" y="1354"/>
                  </a:lnTo>
                  <a:lnTo>
                    <a:pt x="962" y="1375"/>
                  </a:lnTo>
                  <a:lnTo>
                    <a:pt x="968" y="1388"/>
                  </a:lnTo>
                  <a:lnTo>
                    <a:pt x="968" y="1395"/>
                  </a:lnTo>
                  <a:lnTo>
                    <a:pt x="975" y="1415"/>
                  </a:lnTo>
                  <a:lnTo>
                    <a:pt x="982" y="1415"/>
                  </a:lnTo>
                  <a:lnTo>
                    <a:pt x="995" y="1409"/>
                  </a:lnTo>
                  <a:lnTo>
                    <a:pt x="1016" y="1415"/>
                  </a:lnTo>
                  <a:lnTo>
                    <a:pt x="1009" y="1422"/>
                  </a:lnTo>
                  <a:lnTo>
                    <a:pt x="1016" y="1422"/>
                  </a:lnTo>
                  <a:lnTo>
                    <a:pt x="1016" y="1429"/>
                  </a:lnTo>
                  <a:lnTo>
                    <a:pt x="1016" y="1436"/>
                  </a:lnTo>
                  <a:lnTo>
                    <a:pt x="1016" y="1442"/>
                  </a:lnTo>
                  <a:lnTo>
                    <a:pt x="995" y="1463"/>
                  </a:lnTo>
                  <a:lnTo>
                    <a:pt x="989" y="1476"/>
                  </a:lnTo>
                  <a:lnTo>
                    <a:pt x="989" y="1483"/>
                  </a:lnTo>
                  <a:lnTo>
                    <a:pt x="975" y="1497"/>
                  </a:lnTo>
                  <a:lnTo>
                    <a:pt x="968" y="1517"/>
                  </a:lnTo>
                  <a:lnTo>
                    <a:pt x="962" y="1537"/>
                  </a:lnTo>
                  <a:lnTo>
                    <a:pt x="955" y="1544"/>
                  </a:lnTo>
                  <a:lnTo>
                    <a:pt x="948" y="1544"/>
                  </a:lnTo>
                  <a:lnTo>
                    <a:pt x="955" y="1551"/>
                  </a:lnTo>
                  <a:lnTo>
                    <a:pt x="955" y="1558"/>
                  </a:lnTo>
                  <a:lnTo>
                    <a:pt x="941" y="1564"/>
                  </a:lnTo>
                  <a:lnTo>
                    <a:pt x="934" y="1571"/>
                  </a:lnTo>
                  <a:lnTo>
                    <a:pt x="934" y="1578"/>
                  </a:lnTo>
                  <a:lnTo>
                    <a:pt x="934" y="1585"/>
                  </a:lnTo>
                  <a:lnTo>
                    <a:pt x="928" y="1591"/>
                  </a:lnTo>
                  <a:lnTo>
                    <a:pt x="921" y="1598"/>
                  </a:lnTo>
                  <a:lnTo>
                    <a:pt x="907" y="1591"/>
                  </a:lnTo>
                  <a:lnTo>
                    <a:pt x="894" y="1591"/>
                  </a:lnTo>
                  <a:lnTo>
                    <a:pt x="873" y="1585"/>
                  </a:lnTo>
                  <a:lnTo>
                    <a:pt x="853" y="1585"/>
                  </a:lnTo>
                  <a:lnTo>
                    <a:pt x="846" y="1591"/>
                  </a:lnTo>
                  <a:lnTo>
                    <a:pt x="846" y="1598"/>
                  </a:lnTo>
                  <a:lnTo>
                    <a:pt x="833" y="1598"/>
                  </a:lnTo>
                  <a:lnTo>
                    <a:pt x="806" y="1598"/>
                  </a:lnTo>
                  <a:lnTo>
                    <a:pt x="785" y="1591"/>
                  </a:lnTo>
                  <a:lnTo>
                    <a:pt x="772" y="1585"/>
                  </a:lnTo>
                  <a:lnTo>
                    <a:pt x="758" y="1564"/>
                  </a:lnTo>
                  <a:lnTo>
                    <a:pt x="752" y="1558"/>
                  </a:lnTo>
                  <a:lnTo>
                    <a:pt x="731" y="1544"/>
                  </a:lnTo>
                  <a:lnTo>
                    <a:pt x="724" y="1537"/>
                  </a:lnTo>
                  <a:lnTo>
                    <a:pt x="718" y="1544"/>
                  </a:lnTo>
                  <a:lnTo>
                    <a:pt x="711" y="1544"/>
                  </a:lnTo>
                  <a:lnTo>
                    <a:pt x="704" y="1537"/>
                  </a:lnTo>
                  <a:lnTo>
                    <a:pt x="704" y="1544"/>
                  </a:lnTo>
                  <a:lnTo>
                    <a:pt x="697" y="1551"/>
                  </a:lnTo>
                  <a:lnTo>
                    <a:pt x="691" y="1551"/>
                  </a:lnTo>
                  <a:lnTo>
                    <a:pt x="684" y="1551"/>
                  </a:lnTo>
                  <a:lnTo>
                    <a:pt x="677" y="1551"/>
                  </a:lnTo>
                  <a:lnTo>
                    <a:pt x="670" y="1551"/>
                  </a:lnTo>
                  <a:lnTo>
                    <a:pt x="657" y="1544"/>
                  </a:lnTo>
                  <a:lnTo>
                    <a:pt x="650" y="1537"/>
                  </a:lnTo>
                  <a:lnTo>
                    <a:pt x="623" y="1503"/>
                  </a:lnTo>
                  <a:lnTo>
                    <a:pt x="609" y="1510"/>
                  </a:lnTo>
                  <a:lnTo>
                    <a:pt x="603" y="1510"/>
                  </a:lnTo>
                  <a:lnTo>
                    <a:pt x="596" y="1510"/>
                  </a:lnTo>
                  <a:lnTo>
                    <a:pt x="589" y="1503"/>
                  </a:lnTo>
                  <a:lnTo>
                    <a:pt x="575" y="1510"/>
                  </a:lnTo>
                  <a:lnTo>
                    <a:pt x="569" y="1510"/>
                  </a:lnTo>
                  <a:lnTo>
                    <a:pt x="562" y="1497"/>
                  </a:lnTo>
                  <a:lnTo>
                    <a:pt x="555" y="1490"/>
                  </a:lnTo>
                  <a:lnTo>
                    <a:pt x="555" y="1497"/>
                  </a:lnTo>
                  <a:lnTo>
                    <a:pt x="548" y="1497"/>
                  </a:lnTo>
                  <a:lnTo>
                    <a:pt x="548" y="1490"/>
                  </a:lnTo>
                  <a:lnTo>
                    <a:pt x="542" y="1490"/>
                  </a:lnTo>
                  <a:lnTo>
                    <a:pt x="542" y="1483"/>
                  </a:lnTo>
                  <a:lnTo>
                    <a:pt x="535" y="1490"/>
                  </a:lnTo>
                  <a:lnTo>
                    <a:pt x="528" y="1476"/>
                  </a:lnTo>
                  <a:lnTo>
                    <a:pt x="528" y="1470"/>
                  </a:lnTo>
                  <a:lnTo>
                    <a:pt x="521" y="1470"/>
                  </a:lnTo>
                  <a:lnTo>
                    <a:pt x="515" y="1470"/>
                  </a:lnTo>
                  <a:lnTo>
                    <a:pt x="508" y="1470"/>
                  </a:lnTo>
                  <a:lnTo>
                    <a:pt x="508" y="1449"/>
                  </a:lnTo>
                  <a:lnTo>
                    <a:pt x="508" y="1442"/>
                  </a:lnTo>
                  <a:lnTo>
                    <a:pt x="508" y="1436"/>
                  </a:lnTo>
                  <a:lnTo>
                    <a:pt x="501" y="1436"/>
                  </a:lnTo>
                  <a:lnTo>
                    <a:pt x="508" y="1436"/>
                  </a:lnTo>
                  <a:lnTo>
                    <a:pt x="508" y="1429"/>
                  </a:lnTo>
                  <a:lnTo>
                    <a:pt x="515" y="1415"/>
                  </a:lnTo>
                  <a:lnTo>
                    <a:pt x="515" y="1409"/>
                  </a:lnTo>
                  <a:lnTo>
                    <a:pt x="535" y="1388"/>
                  </a:lnTo>
                  <a:lnTo>
                    <a:pt x="535" y="1381"/>
                  </a:lnTo>
                  <a:lnTo>
                    <a:pt x="542" y="1381"/>
                  </a:lnTo>
                  <a:lnTo>
                    <a:pt x="548" y="1368"/>
                  </a:lnTo>
                  <a:lnTo>
                    <a:pt x="562" y="1354"/>
                  </a:lnTo>
                  <a:lnTo>
                    <a:pt x="562" y="1348"/>
                  </a:lnTo>
                  <a:lnTo>
                    <a:pt x="562" y="1341"/>
                  </a:lnTo>
                  <a:lnTo>
                    <a:pt x="569" y="1334"/>
                  </a:lnTo>
                  <a:lnTo>
                    <a:pt x="575" y="1327"/>
                  </a:lnTo>
                  <a:lnTo>
                    <a:pt x="589" y="1334"/>
                  </a:lnTo>
                  <a:lnTo>
                    <a:pt x="596" y="1334"/>
                  </a:lnTo>
                  <a:lnTo>
                    <a:pt x="596" y="1341"/>
                  </a:lnTo>
                  <a:lnTo>
                    <a:pt x="609" y="1348"/>
                  </a:lnTo>
                  <a:lnTo>
                    <a:pt x="616" y="1348"/>
                  </a:lnTo>
                  <a:lnTo>
                    <a:pt x="609" y="1341"/>
                  </a:lnTo>
                  <a:lnTo>
                    <a:pt x="623" y="1334"/>
                  </a:lnTo>
                  <a:lnTo>
                    <a:pt x="623" y="1327"/>
                  </a:lnTo>
                  <a:lnTo>
                    <a:pt x="643" y="1327"/>
                  </a:lnTo>
                  <a:lnTo>
                    <a:pt x="657" y="1341"/>
                  </a:lnTo>
                  <a:lnTo>
                    <a:pt x="664" y="1348"/>
                  </a:lnTo>
                  <a:lnTo>
                    <a:pt x="677" y="1341"/>
                  </a:lnTo>
                  <a:lnTo>
                    <a:pt x="691" y="1334"/>
                  </a:lnTo>
                  <a:lnTo>
                    <a:pt x="697" y="1327"/>
                  </a:lnTo>
                  <a:lnTo>
                    <a:pt x="691" y="1321"/>
                  </a:lnTo>
                  <a:lnTo>
                    <a:pt x="684" y="1321"/>
                  </a:lnTo>
                  <a:lnTo>
                    <a:pt x="677" y="1307"/>
                  </a:lnTo>
                  <a:lnTo>
                    <a:pt x="677" y="1300"/>
                  </a:lnTo>
                  <a:lnTo>
                    <a:pt x="684" y="1293"/>
                  </a:lnTo>
                  <a:lnTo>
                    <a:pt x="697" y="1287"/>
                  </a:lnTo>
                  <a:lnTo>
                    <a:pt x="697" y="1280"/>
                  </a:lnTo>
                  <a:lnTo>
                    <a:pt x="691" y="1280"/>
                  </a:lnTo>
                  <a:lnTo>
                    <a:pt x="677" y="1280"/>
                  </a:lnTo>
                  <a:lnTo>
                    <a:pt x="670" y="1273"/>
                  </a:lnTo>
                  <a:lnTo>
                    <a:pt x="677" y="1266"/>
                  </a:lnTo>
                  <a:lnTo>
                    <a:pt x="670" y="1260"/>
                  </a:lnTo>
                  <a:lnTo>
                    <a:pt x="657" y="1260"/>
                  </a:lnTo>
                  <a:lnTo>
                    <a:pt x="650" y="1253"/>
                  </a:lnTo>
                  <a:lnTo>
                    <a:pt x="643" y="1260"/>
                  </a:lnTo>
                  <a:lnTo>
                    <a:pt x="623" y="1246"/>
                  </a:lnTo>
                  <a:lnTo>
                    <a:pt x="623" y="1253"/>
                  </a:lnTo>
                  <a:lnTo>
                    <a:pt x="623" y="1260"/>
                  </a:lnTo>
                  <a:lnTo>
                    <a:pt x="616" y="1260"/>
                  </a:lnTo>
                  <a:lnTo>
                    <a:pt x="609" y="1246"/>
                  </a:lnTo>
                  <a:lnTo>
                    <a:pt x="603" y="1246"/>
                  </a:lnTo>
                  <a:lnTo>
                    <a:pt x="596" y="1246"/>
                  </a:lnTo>
                  <a:lnTo>
                    <a:pt x="589" y="1239"/>
                  </a:lnTo>
                  <a:lnTo>
                    <a:pt x="582" y="1239"/>
                  </a:lnTo>
                  <a:lnTo>
                    <a:pt x="575" y="1239"/>
                  </a:lnTo>
                  <a:lnTo>
                    <a:pt x="575" y="1219"/>
                  </a:lnTo>
                  <a:lnTo>
                    <a:pt x="569" y="1226"/>
                  </a:lnTo>
                  <a:lnTo>
                    <a:pt x="562" y="1219"/>
                  </a:lnTo>
                  <a:lnTo>
                    <a:pt x="555" y="1212"/>
                  </a:lnTo>
                  <a:lnTo>
                    <a:pt x="555" y="1205"/>
                  </a:lnTo>
                  <a:lnTo>
                    <a:pt x="548" y="1205"/>
                  </a:lnTo>
                  <a:lnTo>
                    <a:pt x="548" y="1212"/>
                  </a:lnTo>
                  <a:lnTo>
                    <a:pt x="548" y="1219"/>
                  </a:lnTo>
                  <a:lnTo>
                    <a:pt x="535" y="1212"/>
                  </a:lnTo>
                  <a:lnTo>
                    <a:pt x="528" y="1205"/>
                  </a:lnTo>
                  <a:lnTo>
                    <a:pt x="535" y="1199"/>
                  </a:lnTo>
                  <a:lnTo>
                    <a:pt x="535" y="1185"/>
                  </a:lnTo>
                  <a:lnTo>
                    <a:pt x="535" y="1171"/>
                  </a:lnTo>
                  <a:lnTo>
                    <a:pt x="528" y="1178"/>
                  </a:lnTo>
                  <a:lnTo>
                    <a:pt x="521" y="1171"/>
                  </a:lnTo>
                  <a:lnTo>
                    <a:pt x="515" y="1171"/>
                  </a:lnTo>
                  <a:lnTo>
                    <a:pt x="494" y="1158"/>
                  </a:lnTo>
                  <a:lnTo>
                    <a:pt x="501" y="1151"/>
                  </a:lnTo>
                  <a:lnTo>
                    <a:pt x="494" y="1144"/>
                  </a:lnTo>
                  <a:lnTo>
                    <a:pt x="494" y="1131"/>
                  </a:lnTo>
                  <a:lnTo>
                    <a:pt x="487" y="1131"/>
                  </a:lnTo>
                  <a:lnTo>
                    <a:pt x="481" y="1138"/>
                  </a:lnTo>
                  <a:lnTo>
                    <a:pt x="474" y="1124"/>
                  </a:lnTo>
                  <a:lnTo>
                    <a:pt x="460" y="1124"/>
                  </a:lnTo>
                  <a:lnTo>
                    <a:pt x="454" y="1124"/>
                  </a:lnTo>
                  <a:lnTo>
                    <a:pt x="447" y="1117"/>
                  </a:lnTo>
                  <a:lnTo>
                    <a:pt x="454" y="1111"/>
                  </a:lnTo>
                  <a:lnTo>
                    <a:pt x="447" y="1111"/>
                  </a:lnTo>
                  <a:lnTo>
                    <a:pt x="447" y="1104"/>
                  </a:lnTo>
                  <a:lnTo>
                    <a:pt x="447" y="1097"/>
                  </a:lnTo>
                  <a:lnTo>
                    <a:pt x="440" y="1104"/>
                  </a:lnTo>
                  <a:lnTo>
                    <a:pt x="440" y="1097"/>
                  </a:lnTo>
                  <a:lnTo>
                    <a:pt x="433" y="1090"/>
                  </a:lnTo>
                  <a:lnTo>
                    <a:pt x="426" y="1090"/>
                  </a:lnTo>
                  <a:lnTo>
                    <a:pt x="420" y="1090"/>
                  </a:lnTo>
                  <a:lnTo>
                    <a:pt x="413" y="1083"/>
                  </a:lnTo>
                  <a:lnTo>
                    <a:pt x="406" y="1083"/>
                  </a:lnTo>
                  <a:lnTo>
                    <a:pt x="399" y="1090"/>
                  </a:lnTo>
                  <a:lnTo>
                    <a:pt x="386" y="1097"/>
                  </a:lnTo>
                  <a:lnTo>
                    <a:pt x="379" y="1104"/>
                  </a:lnTo>
                  <a:lnTo>
                    <a:pt x="372" y="1111"/>
                  </a:lnTo>
                  <a:lnTo>
                    <a:pt x="365" y="1117"/>
                  </a:lnTo>
                  <a:lnTo>
                    <a:pt x="345" y="1111"/>
                  </a:lnTo>
                  <a:lnTo>
                    <a:pt x="345" y="1097"/>
                  </a:lnTo>
                  <a:lnTo>
                    <a:pt x="352" y="1097"/>
                  </a:lnTo>
                  <a:lnTo>
                    <a:pt x="359" y="1083"/>
                  </a:lnTo>
                  <a:lnTo>
                    <a:pt x="345" y="1077"/>
                  </a:lnTo>
                  <a:lnTo>
                    <a:pt x="352" y="1070"/>
                  </a:lnTo>
                  <a:lnTo>
                    <a:pt x="332" y="1056"/>
                  </a:lnTo>
                  <a:lnTo>
                    <a:pt x="325" y="1050"/>
                  </a:lnTo>
                  <a:lnTo>
                    <a:pt x="332" y="1029"/>
                  </a:lnTo>
                  <a:lnTo>
                    <a:pt x="325" y="1029"/>
                  </a:lnTo>
                  <a:lnTo>
                    <a:pt x="318" y="1022"/>
                  </a:lnTo>
                  <a:lnTo>
                    <a:pt x="311" y="1029"/>
                  </a:lnTo>
                  <a:lnTo>
                    <a:pt x="311" y="1022"/>
                  </a:lnTo>
                  <a:lnTo>
                    <a:pt x="305" y="1022"/>
                  </a:lnTo>
                  <a:lnTo>
                    <a:pt x="298" y="1029"/>
                  </a:lnTo>
                  <a:lnTo>
                    <a:pt x="291" y="1029"/>
                  </a:lnTo>
                  <a:lnTo>
                    <a:pt x="291" y="1036"/>
                  </a:lnTo>
                  <a:lnTo>
                    <a:pt x="284" y="1043"/>
                  </a:lnTo>
                  <a:lnTo>
                    <a:pt x="271" y="1043"/>
                  </a:lnTo>
                  <a:lnTo>
                    <a:pt x="271" y="1029"/>
                  </a:lnTo>
                  <a:lnTo>
                    <a:pt x="264" y="1029"/>
                  </a:lnTo>
                  <a:lnTo>
                    <a:pt x="257" y="1029"/>
                  </a:lnTo>
                  <a:lnTo>
                    <a:pt x="250" y="1029"/>
                  </a:lnTo>
                  <a:lnTo>
                    <a:pt x="244" y="1036"/>
                  </a:lnTo>
                  <a:lnTo>
                    <a:pt x="237" y="1029"/>
                  </a:lnTo>
                  <a:lnTo>
                    <a:pt x="244" y="1029"/>
                  </a:lnTo>
                  <a:lnTo>
                    <a:pt x="244" y="1022"/>
                  </a:lnTo>
                  <a:lnTo>
                    <a:pt x="237" y="1022"/>
                  </a:lnTo>
                  <a:lnTo>
                    <a:pt x="223" y="1022"/>
                  </a:lnTo>
                  <a:lnTo>
                    <a:pt x="223" y="1016"/>
                  </a:lnTo>
                  <a:lnTo>
                    <a:pt x="216" y="1016"/>
                  </a:lnTo>
                  <a:lnTo>
                    <a:pt x="223" y="1009"/>
                  </a:lnTo>
                  <a:lnTo>
                    <a:pt x="223" y="1002"/>
                  </a:lnTo>
                  <a:lnTo>
                    <a:pt x="203" y="995"/>
                  </a:lnTo>
                  <a:lnTo>
                    <a:pt x="196" y="995"/>
                  </a:lnTo>
                  <a:lnTo>
                    <a:pt x="196" y="1002"/>
                  </a:lnTo>
                  <a:lnTo>
                    <a:pt x="189" y="995"/>
                  </a:lnTo>
                  <a:lnTo>
                    <a:pt x="189" y="989"/>
                  </a:lnTo>
                  <a:lnTo>
                    <a:pt x="176" y="982"/>
                  </a:lnTo>
                  <a:lnTo>
                    <a:pt x="176" y="975"/>
                  </a:lnTo>
                  <a:lnTo>
                    <a:pt x="169" y="975"/>
                  </a:lnTo>
                  <a:lnTo>
                    <a:pt x="176" y="982"/>
                  </a:lnTo>
                  <a:lnTo>
                    <a:pt x="169" y="982"/>
                  </a:lnTo>
                  <a:lnTo>
                    <a:pt x="162" y="982"/>
                  </a:lnTo>
                  <a:lnTo>
                    <a:pt x="156" y="982"/>
                  </a:lnTo>
                  <a:lnTo>
                    <a:pt x="149" y="975"/>
                  </a:lnTo>
                  <a:lnTo>
                    <a:pt x="142" y="975"/>
                  </a:lnTo>
                  <a:lnTo>
                    <a:pt x="135" y="975"/>
                  </a:lnTo>
                  <a:lnTo>
                    <a:pt x="142" y="982"/>
                  </a:lnTo>
                  <a:lnTo>
                    <a:pt x="142" y="989"/>
                  </a:lnTo>
                  <a:lnTo>
                    <a:pt x="135" y="989"/>
                  </a:lnTo>
                  <a:lnTo>
                    <a:pt x="128" y="995"/>
                  </a:lnTo>
                  <a:lnTo>
                    <a:pt x="128" y="989"/>
                  </a:lnTo>
                  <a:lnTo>
                    <a:pt x="122" y="975"/>
                  </a:lnTo>
                  <a:lnTo>
                    <a:pt x="115" y="982"/>
                  </a:lnTo>
                  <a:lnTo>
                    <a:pt x="108" y="975"/>
                  </a:lnTo>
                  <a:lnTo>
                    <a:pt x="108" y="968"/>
                  </a:lnTo>
                  <a:lnTo>
                    <a:pt x="101" y="968"/>
                  </a:lnTo>
                  <a:lnTo>
                    <a:pt x="95" y="968"/>
                  </a:lnTo>
                  <a:lnTo>
                    <a:pt x="88" y="968"/>
                  </a:lnTo>
                  <a:lnTo>
                    <a:pt x="81" y="968"/>
                  </a:lnTo>
                  <a:lnTo>
                    <a:pt x="67" y="948"/>
                  </a:lnTo>
                  <a:lnTo>
                    <a:pt x="61" y="934"/>
                  </a:lnTo>
                  <a:lnTo>
                    <a:pt x="61" y="928"/>
                  </a:lnTo>
                  <a:lnTo>
                    <a:pt x="67" y="921"/>
                  </a:lnTo>
                  <a:lnTo>
                    <a:pt x="74" y="921"/>
                  </a:lnTo>
                  <a:lnTo>
                    <a:pt x="88" y="921"/>
                  </a:lnTo>
                  <a:lnTo>
                    <a:pt x="88" y="907"/>
                  </a:lnTo>
                  <a:lnTo>
                    <a:pt x="88" y="901"/>
                  </a:lnTo>
                  <a:lnTo>
                    <a:pt x="81" y="894"/>
                  </a:lnTo>
                  <a:lnTo>
                    <a:pt x="81" y="887"/>
                  </a:lnTo>
                  <a:lnTo>
                    <a:pt x="88" y="880"/>
                  </a:lnTo>
                  <a:lnTo>
                    <a:pt x="95" y="880"/>
                  </a:lnTo>
                  <a:lnTo>
                    <a:pt x="88" y="867"/>
                  </a:lnTo>
                  <a:lnTo>
                    <a:pt x="88" y="860"/>
                  </a:lnTo>
                  <a:lnTo>
                    <a:pt x="81" y="840"/>
                  </a:lnTo>
                  <a:lnTo>
                    <a:pt x="81" y="833"/>
                  </a:lnTo>
                  <a:lnTo>
                    <a:pt x="88" y="826"/>
                  </a:lnTo>
                  <a:lnTo>
                    <a:pt x="81" y="826"/>
                  </a:lnTo>
                  <a:lnTo>
                    <a:pt x="74" y="826"/>
                  </a:lnTo>
                  <a:lnTo>
                    <a:pt x="67" y="812"/>
                  </a:lnTo>
                  <a:lnTo>
                    <a:pt x="61" y="819"/>
                  </a:lnTo>
                  <a:lnTo>
                    <a:pt x="61" y="826"/>
                  </a:lnTo>
                  <a:lnTo>
                    <a:pt x="54" y="833"/>
                  </a:lnTo>
                  <a:lnTo>
                    <a:pt x="47" y="853"/>
                  </a:lnTo>
                  <a:lnTo>
                    <a:pt x="40" y="860"/>
                  </a:lnTo>
                  <a:lnTo>
                    <a:pt x="34" y="846"/>
                  </a:lnTo>
                  <a:lnTo>
                    <a:pt x="34" y="840"/>
                  </a:lnTo>
                  <a:lnTo>
                    <a:pt x="20" y="833"/>
                  </a:lnTo>
                  <a:lnTo>
                    <a:pt x="13" y="833"/>
                  </a:lnTo>
                  <a:lnTo>
                    <a:pt x="7" y="840"/>
                  </a:lnTo>
                  <a:lnTo>
                    <a:pt x="7" y="819"/>
                  </a:lnTo>
                  <a:lnTo>
                    <a:pt x="0" y="812"/>
                  </a:lnTo>
                  <a:lnTo>
                    <a:pt x="0" y="806"/>
                  </a:lnTo>
                  <a:lnTo>
                    <a:pt x="13" y="812"/>
                  </a:lnTo>
                  <a:lnTo>
                    <a:pt x="13" y="806"/>
                  </a:lnTo>
                  <a:lnTo>
                    <a:pt x="20" y="792"/>
                  </a:lnTo>
                  <a:lnTo>
                    <a:pt x="27" y="792"/>
                  </a:lnTo>
                  <a:lnTo>
                    <a:pt x="34" y="785"/>
                  </a:lnTo>
                  <a:lnTo>
                    <a:pt x="34" y="779"/>
                  </a:lnTo>
                  <a:lnTo>
                    <a:pt x="40" y="772"/>
                  </a:lnTo>
                  <a:lnTo>
                    <a:pt x="54" y="758"/>
                  </a:lnTo>
                  <a:lnTo>
                    <a:pt x="61" y="758"/>
                  </a:lnTo>
                  <a:lnTo>
                    <a:pt x="67" y="752"/>
                  </a:lnTo>
                  <a:lnTo>
                    <a:pt x="81" y="758"/>
                  </a:lnTo>
                  <a:lnTo>
                    <a:pt x="88" y="752"/>
                  </a:lnTo>
                  <a:lnTo>
                    <a:pt x="101" y="765"/>
                  </a:lnTo>
                  <a:lnTo>
                    <a:pt x="95" y="772"/>
                  </a:lnTo>
                  <a:lnTo>
                    <a:pt x="108" y="772"/>
                  </a:lnTo>
                  <a:lnTo>
                    <a:pt x="101" y="779"/>
                  </a:lnTo>
                  <a:lnTo>
                    <a:pt x="95" y="779"/>
                  </a:lnTo>
                  <a:lnTo>
                    <a:pt x="95" y="785"/>
                  </a:lnTo>
                  <a:lnTo>
                    <a:pt x="108" y="785"/>
                  </a:lnTo>
                  <a:lnTo>
                    <a:pt x="108" y="779"/>
                  </a:lnTo>
                  <a:lnTo>
                    <a:pt x="128" y="785"/>
                  </a:lnTo>
                  <a:lnTo>
                    <a:pt x="135" y="779"/>
                  </a:lnTo>
                  <a:lnTo>
                    <a:pt x="142" y="772"/>
                  </a:lnTo>
                  <a:lnTo>
                    <a:pt x="149" y="765"/>
                  </a:lnTo>
                  <a:lnTo>
                    <a:pt x="156" y="765"/>
                  </a:lnTo>
                  <a:lnTo>
                    <a:pt x="169" y="765"/>
                  </a:lnTo>
                  <a:lnTo>
                    <a:pt x="176" y="758"/>
                  </a:lnTo>
                  <a:lnTo>
                    <a:pt x="176" y="745"/>
                  </a:lnTo>
                  <a:lnTo>
                    <a:pt x="169" y="731"/>
                  </a:lnTo>
                  <a:lnTo>
                    <a:pt x="162" y="745"/>
                  </a:lnTo>
                  <a:lnTo>
                    <a:pt x="156" y="738"/>
                  </a:lnTo>
                  <a:lnTo>
                    <a:pt x="156" y="731"/>
                  </a:lnTo>
                  <a:lnTo>
                    <a:pt x="149" y="731"/>
                  </a:lnTo>
                  <a:lnTo>
                    <a:pt x="156" y="724"/>
                  </a:lnTo>
                  <a:lnTo>
                    <a:pt x="156" y="704"/>
                  </a:lnTo>
                  <a:lnTo>
                    <a:pt x="156" y="697"/>
                  </a:lnTo>
                  <a:lnTo>
                    <a:pt x="149" y="684"/>
                  </a:lnTo>
                  <a:lnTo>
                    <a:pt x="149" y="691"/>
                  </a:lnTo>
                  <a:lnTo>
                    <a:pt x="149" y="684"/>
                  </a:lnTo>
                  <a:lnTo>
                    <a:pt x="149" y="677"/>
                  </a:lnTo>
                  <a:lnTo>
                    <a:pt x="149" y="663"/>
                  </a:lnTo>
                  <a:lnTo>
                    <a:pt x="156" y="670"/>
                  </a:lnTo>
                  <a:lnTo>
                    <a:pt x="162" y="670"/>
                  </a:lnTo>
                  <a:lnTo>
                    <a:pt x="176" y="663"/>
                  </a:lnTo>
                  <a:lnTo>
                    <a:pt x="176" y="657"/>
                  </a:lnTo>
                  <a:lnTo>
                    <a:pt x="183" y="657"/>
                  </a:lnTo>
                  <a:lnTo>
                    <a:pt x="189" y="663"/>
                  </a:lnTo>
                  <a:lnTo>
                    <a:pt x="189" y="657"/>
                  </a:lnTo>
                  <a:lnTo>
                    <a:pt x="196" y="650"/>
                  </a:lnTo>
                  <a:lnTo>
                    <a:pt x="189" y="643"/>
                  </a:lnTo>
                  <a:lnTo>
                    <a:pt x="189" y="636"/>
                  </a:lnTo>
                  <a:lnTo>
                    <a:pt x="189" y="630"/>
                  </a:lnTo>
                  <a:lnTo>
                    <a:pt x="183" y="616"/>
                  </a:lnTo>
                  <a:lnTo>
                    <a:pt x="183" y="609"/>
                  </a:lnTo>
                  <a:lnTo>
                    <a:pt x="189" y="602"/>
                  </a:lnTo>
                  <a:lnTo>
                    <a:pt x="189" y="582"/>
                  </a:lnTo>
                  <a:lnTo>
                    <a:pt x="189" y="575"/>
                  </a:lnTo>
                  <a:lnTo>
                    <a:pt x="203" y="569"/>
                  </a:lnTo>
                  <a:lnTo>
                    <a:pt x="216" y="555"/>
                  </a:lnTo>
                  <a:lnTo>
                    <a:pt x="223" y="542"/>
                  </a:lnTo>
                  <a:lnTo>
                    <a:pt x="216" y="535"/>
                  </a:lnTo>
                  <a:lnTo>
                    <a:pt x="216" y="521"/>
                  </a:lnTo>
                  <a:lnTo>
                    <a:pt x="210" y="501"/>
                  </a:lnTo>
                  <a:lnTo>
                    <a:pt x="216" y="494"/>
                  </a:lnTo>
                  <a:lnTo>
                    <a:pt x="203" y="487"/>
                  </a:lnTo>
                  <a:lnTo>
                    <a:pt x="210" y="481"/>
                  </a:lnTo>
                  <a:lnTo>
                    <a:pt x="216" y="487"/>
                  </a:lnTo>
                  <a:lnTo>
                    <a:pt x="216" y="453"/>
                  </a:lnTo>
                  <a:lnTo>
                    <a:pt x="216" y="447"/>
                  </a:lnTo>
                  <a:lnTo>
                    <a:pt x="223" y="447"/>
                  </a:lnTo>
                  <a:lnTo>
                    <a:pt x="230" y="440"/>
                  </a:lnTo>
                  <a:lnTo>
                    <a:pt x="237" y="440"/>
                  </a:lnTo>
                  <a:lnTo>
                    <a:pt x="237" y="433"/>
                  </a:lnTo>
                  <a:lnTo>
                    <a:pt x="237" y="426"/>
                  </a:lnTo>
                  <a:lnTo>
                    <a:pt x="237" y="420"/>
                  </a:lnTo>
                  <a:lnTo>
                    <a:pt x="244" y="426"/>
                  </a:lnTo>
                  <a:lnTo>
                    <a:pt x="250" y="420"/>
                  </a:lnTo>
                  <a:lnTo>
                    <a:pt x="257" y="426"/>
                  </a:lnTo>
                  <a:lnTo>
                    <a:pt x="264" y="433"/>
                  </a:lnTo>
                  <a:lnTo>
                    <a:pt x="264" y="440"/>
                  </a:lnTo>
                  <a:lnTo>
                    <a:pt x="271" y="440"/>
                  </a:lnTo>
                  <a:lnTo>
                    <a:pt x="277" y="440"/>
                  </a:lnTo>
                  <a:lnTo>
                    <a:pt x="284" y="433"/>
                  </a:lnTo>
                  <a:lnTo>
                    <a:pt x="291" y="433"/>
                  </a:lnTo>
                  <a:lnTo>
                    <a:pt x="298" y="433"/>
                  </a:lnTo>
                  <a:lnTo>
                    <a:pt x="305" y="433"/>
                  </a:lnTo>
                  <a:lnTo>
                    <a:pt x="311" y="433"/>
                  </a:lnTo>
                  <a:lnTo>
                    <a:pt x="318" y="433"/>
                  </a:lnTo>
                  <a:lnTo>
                    <a:pt x="325" y="426"/>
                  </a:lnTo>
                  <a:lnTo>
                    <a:pt x="325" y="420"/>
                  </a:lnTo>
                  <a:lnTo>
                    <a:pt x="332" y="413"/>
                  </a:lnTo>
                  <a:lnTo>
                    <a:pt x="332" y="393"/>
                  </a:lnTo>
                  <a:lnTo>
                    <a:pt x="345" y="393"/>
                  </a:lnTo>
                  <a:lnTo>
                    <a:pt x="372" y="393"/>
                  </a:lnTo>
                  <a:lnTo>
                    <a:pt x="372" y="386"/>
                  </a:lnTo>
                  <a:lnTo>
                    <a:pt x="379" y="386"/>
                  </a:lnTo>
                  <a:lnTo>
                    <a:pt x="386" y="379"/>
                  </a:lnTo>
                  <a:lnTo>
                    <a:pt x="393" y="365"/>
                  </a:lnTo>
                  <a:lnTo>
                    <a:pt x="386" y="365"/>
                  </a:lnTo>
                  <a:lnTo>
                    <a:pt x="386" y="359"/>
                  </a:lnTo>
                  <a:lnTo>
                    <a:pt x="379" y="345"/>
                  </a:lnTo>
                  <a:lnTo>
                    <a:pt x="379" y="332"/>
                  </a:lnTo>
                  <a:lnTo>
                    <a:pt x="386" y="325"/>
                  </a:lnTo>
                  <a:lnTo>
                    <a:pt x="386" y="318"/>
                  </a:lnTo>
                  <a:lnTo>
                    <a:pt x="399" y="311"/>
                  </a:lnTo>
                  <a:lnTo>
                    <a:pt x="399" y="304"/>
                  </a:lnTo>
                  <a:lnTo>
                    <a:pt x="393" y="291"/>
                  </a:lnTo>
                  <a:lnTo>
                    <a:pt x="399" y="291"/>
                  </a:lnTo>
                  <a:lnTo>
                    <a:pt x="399" y="284"/>
                  </a:lnTo>
                  <a:lnTo>
                    <a:pt x="406" y="277"/>
                  </a:lnTo>
                  <a:lnTo>
                    <a:pt x="420" y="271"/>
                  </a:lnTo>
                  <a:lnTo>
                    <a:pt x="420" y="277"/>
                  </a:lnTo>
                  <a:lnTo>
                    <a:pt x="426" y="271"/>
                  </a:lnTo>
                  <a:lnTo>
                    <a:pt x="433" y="271"/>
                  </a:lnTo>
                  <a:lnTo>
                    <a:pt x="433" y="264"/>
                  </a:lnTo>
                  <a:lnTo>
                    <a:pt x="440" y="264"/>
                  </a:lnTo>
                  <a:lnTo>
                    <a:pt x="433" y="257"/>
                  </a:lnTo>
                  <a:lnTo>
                    <a:pt x="440" y="257"/>
                  </a:lnTo>
                  <a:lnTo>
                    <a:pt x="454" y="250"/>
                  </a:lnTo>
                  <a:lnTo>
                    <a:pt x="460" y="244"/>
                  </a:lnTo>
                  <a:lnTo>
                    <a:pt x="467" y="244"/>
                  </a:lnTo>
                  <a:lnTo>
                    <a:pt x="460" y="237"/>
                  </a:lnTo>
                  <a:lnTo>
                    <a:pt x="467" y="237"/>
                  </a:lnTo>
                  <a:lnTo>
                    <a:pt x="467" y="230"/>
                  </a:lnTo>
                  <a:lnTo>
                    <a:pt x="474" y="230"/>
                  </a:lnTo>
                  <a:lnTo>
                    <a:pt x="481" y="230"/>
                  </a:lnTo>
                  <a:lnTo>
                    <a:pt x="481" y="223"/>
                  </a:lnTo>
                  <a:lnTo>
                    <a:pt x="481" y="216"/>
                  </a:lnTo>
                  <a:lnTo>
                    <a:pt x="494" y="210"/>
                  </a:lnTo>
                  <a:lnTo>
                    <a:pt x="494" y="203"/>
                  </a:lnTo>
                  <a:lnTo>
                    <a:pt x="494" y="196"/>
                  </a:lnTo>
                  <a:lnTo>
                    <a:pt x="487" y="196"/>
                  </a:lnTo>
                  <a:lnTo>
                    <a:pt x="481" y="189"/>
                  </a:lnTo>
                  <a:lnTo>
                    <a:pt x="481" y="183"/>
                  </a:lnTo>
                  <a:lnTo>
                    <a:pt x="481" y="176"/>
                  </a:lnTo>
                  <a:lnTo>
                    <a:pt x="481" y="169"/>
                  </a:lnTo>
                  <a:lnTo>
                    <a:pt x="474" y="155"/>
                  </a:lnTo>
                  <a:lnTo>
                    <a:pt x="474" y="149"/>
                  </a:lnTo>
                  <a:lnTo>
                    <a:pt x="481" y="142"/>
                  </a:lnTo>
                  <a:lnTo>
                    <a:pt x="487" y="128"/>
                  </a:lnTo>
                  <a:lnTo>
                    <a:pt x="481" y="122"/>
                  </a:lnTo>
                  <a:lnTo>
                    <a:pt x="481" y="108"/>
                  </a:lnTo>
                  <a:lnTo>
                    <a:pt x="487" y="101"/>
                  </a:lnTo>
                  <a:lnTo>
                    <a:pt x="487" y="108"/>
                  </a:lnTo>
                  <a:lnTo>
                    <a:pt x="494" y="115"/>
                  </a:lnTo>
                  <a:lnTo>
                    <a:pt x="487" y="115"/>
                  </a:lnTo>
                  <a:lnTo>
                    <a:pt x="494" y="122"/>
                  </a:lnTo>
                  <a:lnTo>
                    <a:pt x="501" y="122"/>
                  </a:lnTo>
                  <a:lnTo>
                    <a:pt x="501" y="128"/>
                  </a:lnTo>
                  <a:lnTo>
                    <a:pt x="508" y="122"/>
                  </a:lnTo>
                  <a:lnTo>
                    <a:pt x="501" y="122"/>
                  </a:lnTo>
                  <a:lnTo>
                    <a:pt x="508" y="115"/>
                  </a:lnTo>
                  <a:lnTo>
                    <a:pt x="508" y="128"/>
                  </a:lnTo>
                  <a:lnTo>
                    <a:pt x="508" y="122"/>
                  </a:lnTo>
                  <a:lnTo>
                    <a:pt x="515" y="122"/>
                  </a:lnTo>
                  <a:lnTo>
                    <a:pt x="515" y="115"/>
                  </a:lnTo>
                  <a:lnTo>
                    <a:pt x="508" y="115"/>
                  </a:lnTo>
                  <a:lnTo>
                    <a:pt x="515" y="115"/>
                  </a:lnTo>
                  <a:lnTo>
                    <a:pt x="515" y="108"/>
                  </a:lnTo>
                  <a:lnTo>
                    <a:pt x="508" y="108"/>
                  </a:lnTo>
                  <a:lnTo>
                    <a:pt x="515" y="108"/>
                  </a:lnTo>
                  <a:lnTo>
                    <a:pt x="515" y="101"/>
                  </a:lnTo>
                  <a:lnTo>
                    <a:pt x="508" y="101"/>
                  </a:lnTo>
                  <a:lnTo>
                    <a:pt x="515" y="101"/>
                  </a:lnTo>
                  <a:lnTo>
                    <a:pt x="521" y="101"/>
                  </a:lnTo>
                  <a:lnTo>
                    <a:pt x="521" y="108"/>
                  </a:lnTo>
                  <a:lnTo>
                    <a:pt x="521" y="115"/>
                  </a:lnTo>
                  <a:lnTo>
                    <a:pt x="528" y="115"/>
                  </a:lnTo>
                  <a:lnTo>
                    <a:pt x="528" y="122"/>
                  </a:lnTo>
                  <a:lnTo>
                    <a:pt x="528" y="115"/>
                  </a:lnTo>
                  <a:lnTo>
                    <a:pt x="535" y="115"/>
                  </a:lnTo>
                  <a:lnTo>
                    <a:pt x="528" y="115"/>
                  </a:lnTo>
                  <a:lnTo>
                    <a:pt x="535" y="115"/>
                  </a:lnTo>
                  <a:lnTo>
                    <a:pt x="535" y="108"/>
                  </a:lnTo>
                  <a:lnTo>
                    <a:pt x="535" y="101"/>
                  </a:lnTo>
                  <a:lnTo>
                    <a:pt x="535" y="108"/>
                  </a:lnTo>
                  <a:lnTo>
                    <a:pt x="542" y="108"/>
                  </a:lnTo>
                  <a:lnTo>
                    <a:pt x="548" y="101"/>
                  </a:lnTo>
                  <a:lnTo>
                    <a:pt x="548" y="108"/>
                  </a:lnTo>
                  <a:lnTo>
                    <a:pt x="548" y="101"/>
                  </a:lnTo>
                  <a:lnTo>
                    <a:pt x="555" y="101"/>
                  </a:lnTo>
                  <a:lnTo>
                    <a:pt x="562" y="94"/>
                  </a:lnTo>
                  <a:lnTo>
                    <a:pt x="562" y="88"/>
                  </a:lnTo>
                  <a:lnTo>
                    <a:pt x="569" y="88"/>
                  </a:lnTo>
                  <a:lnTo>
                    <a:pt x="575" y="88"/>
                  </a:lnTo>
                  <a:lnTo>
                    <a:pt x="575" y="81"/>
                  </a:lnTo>
                  <a:lnTo>
                    <a:pt x="582" y="81"/>
                  </a:lnTo>
                  <a:lnTo>
                    <a:pt x="582" y="74"/>
                  </a:lnTo>
                  <a:lnTo>
                    <a:pt x="582" y="67"/>
                  </a:lnTo>
                  <a:lnTo>
                    <a:pt x="582" y="61"/>
                  </a:lnTo>
                  <a:lnTo>
                    <a:pt x="582" y="54"/>
                  </a:lnTo>
                  <a:lnTo>
                    <a:pt x="582" y="47"/>
                  </a:lnTo>
                  <a:lnTo>
                    <a:pt x="589" y="40"/>
                  </a:lnTo>
                  <a:lnTo>
                    <a:pt x="589" y="33"/>
                  </a:lnTo>
                  <a:lnTo>
                    <a:pt x="603" y="33"/>
                  </a:lnTo>
                  <a:lnTo>
                    <a:pt x="609" y="33"/>
                  </a:lnTo>
                  <a:lnTo>
                    <a:pt x="616" y="27"/>
                  </a:lnTo>
                  <a:lnTo>
                    <a:pt x="616" y="33"/>
                  </a:lnTo>
                  <a:lnTo>
                    <a:pt x="616" y="27"/>
                  </a:lnTo>
                  <a:lnTo>
                    <a:pt x="623" y="27"/>
                  </a:lnTo>
                  <a:lnTo>
                    <a:pt x="630" y="27"/>
                  </a:lnTo>
                  <a:lnTo>
                    <a:pt x="636" y="27"/>
                  </a:lnTo>
                  <a:lnTo>
                    <a:pt x="636" y="20"/>
                  </a:lnTo>
                  <a:lnTo>
                    <a:pt x="643" y="20"/>
                  </a:lnTo>
                  <a:lnTo>
                    <a:pt x="650" y="20"/>
                  </a:lnTo>
                  <a:lnTo>
                    <a:pt x="650" y="13"/>
                  </a:lnTo>
                  <a:close/>
                </a:path>
              </a:pathLst>
            </a:custGeom>
            <a:solidFill>
              <a:srgbClr val="04A2E0"/>
            </a:solidFill>
            <a:ln w="1" cap="sq">
              <a:solidFill>
                <a:srgbClr val="7F7F7F"/>
              </a:solidFill>
              <a:prstDash val="solid"/>
              <a:miter lim="800000"/>
              <a:headEnd/>
              <a:tailEnd/>
            </a:ln>
          </p:spPr>
          <p:txBody>
            <a:bodyPr lIns="100796" tIns="50398" rIns="100796" bIns="50398"/>
            <a:lstStyle/>
            <a:p>
              <a:endParaRPr lang="es-ES" sz="2004" dirty="0"/>
            </a:p>
          </p:txBody>
        </p:sp>
        <p:sp>
          <p:nvSpPr>
            <p:cNvPr id="47" name="la_rioja">
              <a:extLst>
                <a:ext uri="{FF2B5EF4-FFF2-40B4-BE49-F238E27FC236}">
                  <a16:creationId xmlns:a16="http://schemas.microsoft.com/office/drawing/2014/main" id="{0F2FD1E2-79A5-6E5B-7790-0D66384737EB}"/>
                </a:ext>
              </a:extLst>
            </p:cNvPr>
            <p:cNvSpPr>
              <a:spLocks noEditPoints="1"/>
            </p:cNvSpPr>
            <p:nvPr/>
          </p:nvSpPr>
          <p:spPr bwMode="auto">
            <a:xfrm>
              <a:off x="14308561" y="5967235"/>
              <a:ext cx="455151" cy="325390"/>
            </a:xfrm>
            <a:custGeom>
              <a:avLst/>
              <a:gdLst>
                <a:gd name="T0" fmla="*/ 2147483647 w 1232"/>
                <a:gd name="T1" fmla="*/ 2147483647 h 826"/>
                <a:gd name="T2" fmla="*/ 2147483647 w 1232"/>
                <a:gd name="T3" fmla="*/ 2147483647 h 826"/>
                <a:gd name="T4" fmla="*/ 862048365 w 1232"/>
                <a:gd name="T5" fmla="*/ 2147483647 h 826"/>
                <a:gd name="T6" fmla="*/ 2147483647 w 1232"/>
                <a:gd name="T7" fmla="*/ 2147483647 h 826"/>
                <a:gd name="T8" fmla="*/ 1231474374 w 1232"/>
                <a:gd name="T9" fmla="*/ 2147483647 h 826"/>
                <a:gd name="T10" fmla="*/ 1662498021 w 1232"/>
                <a:gd name="T11" fmla="*/ 2147483647 h 826"/>
                <a:gd name="T12" fmla="*/ 2147483647 w 1232"/>
                <a:gd name="T13" fmla="*/ 2147483647 h 826"/>
                <a:gd name="T14" fmla="*/ 2147483647 w 1232"/>
                <a:gd name="T15" fmla="*/ 2147483647 h 826"/>
                <a:gd name="T16" fmla="*/ 2093359926 w 1232"/>
                <a:gd name="T17" fmla="*/ 2147483647 h 826"/>
                <a:gd name="T18" fmla="*/ 2093359926 w 1232"/>
                <a:gd name="T19" fmla="*/ 2147483647 h 826"/>
                <a:gd name="T20" fmla="*/ 2147483647 w 1232"/>
                <a:gd name="T21" fmla="*/ 2147483647 h 826"/>
                <a:gd name="T22" fmla="*/ 2147483647 w 1232"/>
                <a:gd name="T23" fmla="*/ 1640805676 h 826"/>
                <a:gd name="T24" fmla="*/ 2147483647 w 1232"/>
                <a:gd name="T25" fmla="*/ 425411995 h 826"/>
                <a:gd name="T26" fmla="*/ 2147483647 w 1232"/>
                <a:gd name="T27" fmla="*/ 1640805676 h 826"/>
                <a:gd name="T28" fmla="*/ 2147483647 w 1232"/>
                <a:gd name="T29" fmla="*/ 1215393793 h 826"/>
                <a:gd name="T30" fmla="*/ 2147483647 w 1232"/>
                <a:gd name="T31" fmla="*/ 2147483647 h 826"/>
                <a:gd name="T32" fmla="*/ 2147483647 w 1232"/>
                <a:gd name="T33" fmla="*/ 2147483647 h 826"/>
                <a:gd name="T34" fmla="*/ 2147483647 w 1232"/>
                <a:gd name="T35" fmla="*/ 2147483647 h 826"/>
                <a:gd name="T36" fmla="*/ 2147483647 w 1232"/>
                <a:gd name="T37" fmla="*/ 2147483647 h 826"/>
                <a:gd name="T38" fmla="*/ 2147483647 w 1232"/>
                <a:gd name="T39" fmla="*/ 2147483647 h 826"/>
                <a:gd name="T40" fmla="*/ 2147483647 w 1232"/>
                <a:gd name="T41" fmla="*/ 2147483647 h 826"/>
                <a:gd name="T42" fmla="*/ 2147483647 w 1232"/>
                <a:gd name="T43" fmla="*/ 2147483647 h 826"/>
                <a:gd name="T44" fmla="*/ 2147483647 w 1232"/>
                <a:gd name="T45" fmla="*/ 2147483647 h 826"/>
                <a:gd name="T46" fmla="*/ 2147483647 w 1232"/>
                <a:gd name="T47" fmla="*/ 2147483647 h 826"/>
                <a:gd name="T48" fmla="*/ 2147483647 w 1232"/>
                <a:gd name="T49" fmla="*/ 2147483647 h 826"/>
                <a:gd name="T50" fmla="*/ 2147483647 w 1232"/>
                <a:gd name="T51" fmla="*/ 2147483647 h 826"/>
                <a:gd name="T52" fmla="*/ 2147483647 w 1232"/>
                <a:gd name="T53" fmla="*/ 2147483647 h 826"/>
                <a:gd name="T54" fmla="*/ 2147483647 w 1232"/>
                <a:gd name="T55" fmla="*/ 2147483647 h 826"/>
                <a:gd name="T56" fmla="*/ 2147483647 w 1232"/>
                <a:gd name="T57" fmla="*/ 2147483647 h 826"/>
                <a:gd name="T58" fmla="*/ 2147483647 w 1232"/>
                <a:gd name="T59" fmla="*/ 2147483647 h 826"/>
                <a:gd name="T60" fmla="*/ 2147483647 w 1232"/>
                <a:gd name="T61" fmla="*/ 2147483647 h 826"/>
                <a:gd name="T62" fmla="*/ 2147483647 w 1232"/>
                <a:gd name="T63" fmla="*/ 2147483647 h 826"/>
                <a:gd name="T64" fmla="*/ 2147483647 w 1232"/>
                <a:gd name="T65" fmla="*/ 2147483647 h 826"/>
                <a:gd name="T66" fmla="*/ 2147483647 w 1232"/>
                <a:gd name="T67" fmla="*/ 2147483647 h 826"/>
                <a:gd name="T68" fmla="*/ 2147483647 w 1232"/>
                <a:gd name="T69" fmla="*/ 2147483647 h 826"/>
                <a:gd name="T70" fmla="*/ 2147483647 w 1232"/>
                <a:gd name="T71" fmla="*/ 2147483647 h 826"/>
                <a:gd name="T72" fmla="*/ 2147483647 w 1232"/>
                <a:gd name="T73" fmla="*/ 2147483647 h 826"/>
                <a:gd name="T74" fmla="*/ 2147483647 w 1232"/>
                <a:gd name="T75" fmla="*/ 2147483647 h 826"/>
                <a:gd name="T76" fmla="*/ 2147483647 w 1232"/>
                <a:gd name="T77" fmla="*/ 2147483647 h 826"/>
                <a:gd name="T78" fmla="*/ 2147483647 w 1232"/>
                <a:gd name="T79" fmla="*/ 2147483647 h 826"/>
                <a:gd name="T80" fmla="*/ 2147483647 w 1232"/>
                <a:gd name="T81" fmla="*/ 2147483647 h 826"/>
                <a:gd name="T82" fmla="*/ 2147483647 w 1232"/>
                <a:gd name="T83" fmla="*/ 2147483647 h 826"/>
                <a:gd name="T84" fmla="*/ 2147483647 w 1232"/>
                <a:gd name="T85" fmla="*/ 2147483647 h 826"/>
                <a:gd name="T86" fmla="*/ 2147483647 w 1232"/>
                <a:gd name="T87" fmla="*/ 2147483647 h 826"/>
                <a:gd name="T88" fmla="*/ 2147483647 w 1232"/>
                <a:gd name="T89" fmla="*/ 2147483647 h 826"/>
                <a:gd name="T90" fmla="*/ 2147483647 w 1232"/>
                <a:gd name="T91" fmla="*/ 2147483647 h 826"/>
                <a:gd name="T92" fmla="*/ 2147483647 w 1232"/>
                <a:gd name="T93" fmla="*/ 2147483647 h 826"/>
                <a:gd name="T94" fmla="*/ 2147483647 w 1232"/>
                <a:gd name="T95" fmla="*/ 2147483647 h 826"/>
                <a:gd name="T96" fmla="*/ 2147483647 w 1232"/>
                <a:gd name="T97" fmla="*/ 2147483647 h 826"/>
                <a:gd name="T98" fmla="*/ 2147483647 w 1232"/>
                <a:gd name="T99" fmla="*/ 2147483647 h 826"/>
                <a:gd name="T100" fmla="*/ 2147483647 w 1232"/>
                <a:gd name="T101" fmla="*/ 2147483647 h 826"/>
                <a:gd name="T102" fmla="*/ 2147483647 w 1232"/>
                <a:gd name="T103" fmla="*/ 2147483647 h 826"/>
                <a:gd name="T104" fmla="*/ 2147483647 w 1232"/>
                <a:gd name="T105" fmla="*/ 2147483647 h 826"/>
                <a:gd name="T106" fmla="*/ 2147483647 w 1232"/>
                <a:gd name="T107" fmla="*/ 2147483647 h 826"/>
                <a:gd name="T108" fmla="*/ 2147483647 w 1232"/>
                <a:gd name="T109" fmla="*/ 2147483647 h 826"/>
                <a:gd name="T110" fmla="*/ 2147483647 w 1232"/>
                <a:gd name="T111" fmla="*/ 2147483647 h 826"/>
                <a:gd name="T112" fmla="*/ 2147483647 w 1232"/>
                <a:gd name="T113" fmla="*/ 2147483647 h 826"/>
                <a:gd name="T114" fmla="*/ 2147483647 w 1232"/>
                <a:gd name="T115" fmla="*/ 2147483647 h 826"/>
                <a:gd name="T116" fmla="*/ 2147483647 w 1232"/>
                <a:gd name="T117" fmla="*/ 2147483647 h 8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32"/>
                <a:gd name="T178" fmla="*/ 0 h 826"/>
                <a:gd name="T179" fmla="*/ 1232 w 1232"/>
                <a:gd name="T180" fmla="*/ 826 h 82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32" h="826">
                  <a:moveTo>
                    <a:pt x="183" y="711"/>
                  </a:moveTo>
                  <a:lnTo>
                    <a:pt x="183" y="691"/>
                  </a:lnTo>
                  <a:lnTo>
                    <a:pt x="183" y="684"/>
                  </a:lnTo>
                  <a:lnTo>
                    <a:pt x="176" y="670"/>
                  </a:lnTo>
                  <a:lnTo>
                    <a:pt x="176" y="663"/>
                  </a:lnTo>
                  <a:lnTo>
                    <a:pt x="176" y="650"/>
                  </a:lnTo>
                  <a:lnTo>
                    <a:pt x="169" y="643"/>
                  </a:lnTo>
                  <a:lnTo>
                    <a:pt x="169" y="636"/>
                  </a:lnTo>
                  <a:lnTo>
                    <a:pt x="162" y="636"/>
                  </a:lnTo>
                  <a:lnTo>
                    <a:pt x="149" y="636"/>
                  </a:lnTo>
                  <a:lnTo>
                    <a:pt x="149" y="643"/>
                  </a:lnTo>
                  <a:lnTo>
                    <a:pt x="129" y="643"/>
                  </a:lnTo>
                  <a:lnTo>
                    <a:pt x="115" y="636"/>
                  </a:lnTo>
                  <a:lnTo>
                    <a:pt x="108" y="643"/>
                  </a:lnTo>
                  <a:lnTo>
                    <a:pt x="101" y="636"/>
                  </a:lnTo>
                  <a:lnTo>
                    <a:pt x="95" y="636"/>
                  </a:lnTo>
                  <a:lnTo>
                    <a:pt x="81" y="636"/>
                  </a:lnTo>
                  <a:lnTo>
                    <a:pt x="74" y="609"/>
                  </a:lnTo>
                  <a:lnTo>
                    <a:pt x="61" y="589"/>
                  </a:lnTo>
                  <a:lnTo>
                    <a:pt x="54" y="582"/>
                  </a:lnTo>
                  <a:lnTo>
                    <a:pt x="47" y="582"/>
                  </a:lnTo>
                  <a:lnTo>
                    <a:pt x="41" y="582"/>
                  </a:lnTo>
                  <a:lnTo>
                    <a:pt x="34" y="569"/>
                  </a:lnTo>
                  <a:lnTo>
                    <a:pt x="34" y="555"/>
                  </a:lnTo>
                  <a:lnTo>
                    <a:pt x="27" y="548"/>
                  </a:lnTo>
                  <a:lnTo>
                    <a:pt x="34" y="542"/>
                  </a:lnTo>
                  <a:lnTo>
                    <a:pt x="27" y="542"/>
                  </a:lnTo>
                  <a:lnTo>
                    <a:pt x="20" y="535"/>
                  </a:lnTo>
                  <a:lnTo>
                    <a:pt x="14" y="535"/>
                  </a:lnTo>
                  <a:lnTo>
                    <a:pt x="14" y="521"/>
                  </a:lnTo>
                  <a:lnTo>
                    <a:pt x="7" y="515"/>
                  </a:lnTo>
                  <a:lnTo>
                    <a:pt x="0" y="508"/>
                  </a:lnTo>
                  <a:lnTo>
                    <a:pt x="7" y="508"/>
                  </a:lnTo>
                  <a:lnTo>
                    <a:pt x="14" y="501"/>
                  </a:lnTo>
                  <a:lnTo>
                    <a:pt x="20" y="494"/>
                  </a:lnTo>
                  <a:lnTo>
                    <a:pt x="27" y="488"/>
                  </a:lnTo>
                  <a:lnTo>
                    <a:pt x="27" y="481"/>
                  </a:lnTo>
                  <a:lnTo>
                    <a:pt x="27" y="474"/>
                  </a:lnTo>
                  <a:lnTo>
                    <a:pt x="34" y="460"/>
                  </a:lnTo>
                  <a:lnTo>
                    <a:pt x="41" y="454"/>
                  </a:lnTo>
                  <a:lnTo>
                    <a:pt x="27" y="440"/>
                  </a:lnTo>
                  <a:lnTo>
                    <a:pt x="34" y="427"/>
                  </a:lnTo>
                  <a:lnTo>
                    <a:pt x="34" y="420"/>
                  </a:lnTo>
                  <a:lnTo>
                    <a:pt x="34" y="406"/>
                  </a:lnTo>
                  <a:lnTo>
                    <a:pt x="27" y="386"/>
                  </a:lnTo>
                  <a:lnTo>
                    <a:pt x="20" y="379"/>
                  </a:lnTo>
                  <a:lnTo>
                    <a:pt x="27" y="372"/>
                  </a:lnTo>
                  <a:lnTo>
                    <a:pt x="34" y="366"/>
                  </a:lnTo>
                  <a:lnTo>
                    <a:pt x="27" y="366"/>
                  </a:lnTo>
                  <a:lnTo>
                    <a:pt x="20" y="352"/>
                  </a:lnTo>
                  <a:lnTo>
                    <a:pt x="20" y="345"/>
                  </a:lnTo>
                  <a:lnTo>
                    <a:pt x="20" y="339"/>
                  </a:lnTo>
                  <a:lnTo>
                    <a:pt x="41" y="339"/>
                  </a:lnTo>
                  <a:lnTo>
                    <a:pt x="61" y="332"/>
                  </a:lnTo>
                  <a:lnTo>
                    <a:pt x="61" y="325"/>
                  </a:lnTo>
                  <a:lnTo>
                    <a:pt x="54" y="318"/>
                  </a:lnTo>
                  <a:lnTo>
                    <a:pt x="41" y="298"/>
                  </a:lnTo>
                  <a:lnTo>
                    <a:pt x="34" y="298"/>
                  </a:lnTo>
                  <a:lnTo>
                    <a:pt x="27" y="298"/>
                  </a:lnTo>
                  <a:lnTo>
                    <a:pt x="27" y="291"/>
                  </a:lnTo>
                  <a:lnTo>
                    <a:pt x="34" y="284"/>
                  </a:lnTo>
                  <a:lnTo>
                    <a:pt x="34" y="278"/>
                  </a:lnTo>
                  <a:lnTo>
                    <a:pt x="27" y="271"/>
                  </a:lnTo>
                  <a:lnTo>
                    <a:pt x="27" y="264"/>
                  </a:lnTo>
                  <a:lnTo>
                    <a:pt x="34" y="264"/>
                  </a:lnTo>
                  <a:lnTo>
                    <a:pt x="34" y="257"/>
                  </a:lnTo>
                  <a:lnTo>
                    <a:pt x="47" y="264"/>
                  </a:lnTo>
                  <a:lnTo>
                    <a:pt x="47" y="271"/>
                  </a:lnTo>
                  <a:lnTo>
                    <a:pt x="41" y="284"/>
                  </a:lnTo>
                  <a:lnTo>
                    <a:pt x="47" y="291"/>
                  </a:lnTo>
                  <a:lnTo>
                    <a:pt x="47" y="298"/>
                  </a:lnTo>
                  <a:lnTo>
                    <a:pt x="54" y="305"/>
                  </a:lnTo>
                  <a:lnTo>
                    <a:pt x="61" y="311"/>
                  </a:lnTo>
                  <a:lnTo>
                    <a:pt x="61" y="318"/>
                  </a:lnTo>
                  <a:lnTo>
                    <a:pt x="68" y="311"/>
                  </a:lnTo>
                  <a:lnTo>
                    <a:pt x="68" y="298"/>
                  </a:lnTo>
                  <a:lnTo>
                    <a:pt x="61" y="278"/>
                  </a:lnTo>
                  <a:lnTo>
                    <a:pt x="61" y="271"/>
                  </a:lnTo>
                  <a:lnTo>
                    <a:pt x="61" y="264"/>
                  </a:lnTo>
                  <a:lnTo>
                    <a:pt x="61" y="251"/>
                  </a:lnTo>
                  <a:lnTo>
                    <a:pt x="61" y="244"/>
                  </a:lnTo>
                  <a:lnTo>
                    <a:pt x="74" y="230"/>
                  </a:lnTo>
                  <a:lnTo>
                    <a:pt x="68" y="217"/>
                  </a:lnTo>
                  <a:lnTo>
                    <a:pt x="61" y="210"/>
                  </a:lnTo>
                  <a:lnTo>
                    <a:pt x="61" y="203"/>
                  </a:lnTo>
                  <a:lnTo>
                    <a:pt x="54" y="196"/>
                  </a:lnTo>
                  <a:lnTo>
                    <a:pt x="41" y="196"/>
                  </a:lnTo>
                  <a:lnTo>
                    <a:pt x="41" y="190"/>
                  </a:lnTo>
                  <a:lnTo>
                    <a:pt x="34" y="190"/>
                  </a:lnTo>
                  <a:lnTo>
                    <a:pt x="34" y="183"/>
                  </a:lnTo>
                  <a:lnTo>
                    <a:pt x="34" y="176"/>
                  </a:lnTo>
                  <a:lnTo>
                    <a:pt x="47" y="169"/>
                  </a:lnTo>
                  <a:lnTo>
                    <a:pt x="47" y="162"/>
                  </a:lnTo>
                  <a:lnTo>
                    <a:pt x="47" y="149"/>
                  </a:lnTo>
                  <a:lnTo>
                    <a:pt x="47" y="142"/>
                  </a:lnTo>
                  <a:lnTo>
                    <a:pt x="54" y="135"/>
                  </a:lnTo>
                  <a:lnTo>
                    <a:pt x="47" y="129"/>
                  </a:lnTo>
                  <a:lnTo>
                    <a:pt x="41" y="129"/>
                  </a:lnTo>
                  <a:lnTo>
                    <a:pt x="41" y="122"/>
                  </a:lnTo>
                  <a:lnTo>
                    <a:pt x="34" y="129"/>
                  </a:lnTo>
                  <a:lnTo>
                    <a:pt x="27" y="129"/>
                  </a:lnTo>
                  <a:lnTo>
                    <a:pt x="20" y="135"/>
                  </a:lnTo>
                  <a:lnTo>
                    <a:pt x="14" y="129"/>
                  </a:lnTo>
                  <a:lnTo>
                    <a:pt x="7" y="129"/>
                  </a:lnTo>
                  <a:lnTo>
                    <a:pt x="0" y="122"/>
                  </a:lnTo>
                  <a:lnTo>
                    <a:pt x="7" y="115"/>
                  </a:lnTo>
                  <a:lnTo>
                    <a:pt x="14" y="108"/>
                  </a:lnTo>
                  <a:lnTo>
                    <a:pt x="27" y="108"/>
                  </a:lnTo>
                  <a:lnTo>
                    <a:pt x="27" y="102"/>
                  </a:lnTo>
                  <a:lnTo>
                    <a:pt x="41" y="88"/>
                  </a:lnTo>
                  <a:lnTo>
                    <a:pt x="41" y="81"/>
                  </a:lnTo>
                  <a:lnTo>
                    <a:pt x="41" y="75"/>
                  </a:lnTo>
                  <a:lnTo>
                    <a:pt x="47" y="75"/>
                  </a:lnTo>
                  <a:lnTo>
                    <a:pt x="54" y="68"/>
                  </a:lnTo>
                  <a:lnTo>
                    <a:pt x="61" y="68"/>
                  </a:lnTo>
                  <a:lnTo>
                    <a:pt x="61" y="61"/>
                  </a:lnTo>
                  <a:lnTo>
                    <a:pt x="61" y="54"/>
                  </a:lnTo>
                  <a:lnTo>
                    <a:pt x="61" y="47"/>
                  </a:lnTo>
                  <a:lnTo>
                    <a:pt x="54" y="27"/>
                  </a:lnTo>
                  <a:lnTo>
                    <a:pt x="47" y="27"/>
                  </a:lnTo>
                  <a:lnTo>
                    <a:pt x="47" y="20"/>
                  </a:lnTo>
                  <a:lnTo>
                    <a:pt x="41" y="20"/>
                  </a:lnTo>
                  <a:lnTo>
                    <a:pt x="47" y="20"/>
                  </a:lnTo>
                  <a:lnTo>
                    <a:pt x="41" y="14"/>
                  </a:lnTo>
                  <a:lnTo>
                    <a:pt x="41" y="7"/>
                  </a:lnTo>
                  <a:lnTo>
                    <a:pt x="54" y="7"/>
                  </a:lnTo>
                  <a:lnTo>
                    <a:pt x="81" y="7"/>
                  </a:lnTo>
                  <a:lnTo>
                    <a:pt x="88" y="7"/>
                  </a:lnTo>
                  <a:lnTo>
                    <a:pt x="95" y="14"/>
                  </a:lnTo>
                  <a:lnTo>
                    <a:pt x="102" y="7"/>
                  </a:lnTo>
                  <a:lnTo>
                    <a:pt x="108" y="7"/>
                  </a:lnTo>
                  <a:lnTo>
                    <a:pt x="108" y="0"/>
                  </a:lnTo>
                  <a:lnTo>
                    <a:pt x="115" y="7"/>
                  </a:lnTo>
                  <a:lnTo>
                    <a:pt x="122" y="7"/>
                  </a:lnTo>
                  <a:lnTo>
                    <a:pt x="122" y="14"/>
                  </a:lnTo>
                  <a:lnTo>
                    <a:pt x="129" y="14"/>
                  </a:lnTo>
                  <a:lnTo>
                    <a:pt x="135" y="7"/>
                  </a:lnTo>
                  <a:lnTo>
                    <a:pt x="156" y="7"/>
                  </a:lnTo>
                  <a:lnTo>
                    <a:pt x="169" y="14"/>
                  </a:lnTo>
                  <a:lnTo>
                    <a:pt x="176" y="27"/>
                  </a:lnTo>
                  <a:lnTo>
                    <a:pt x="183" y="34"/>
                  </a:lnTo>
                  <a:lnTo>
                    <a:pt x="196" y="27"/>
                  </a:lnTo>
                  <a:lnTo>
                    <a:pt x="196" y="20"/>
                  </a:lnTo>
                  <a:lnTo>
                    <a:pt x="203" y="20"/>
                  </a:lnTo>
                  <a:lnTo>
                    <a:pt x="203" y="27"/>
                  </a:lnTo>
                  <a:lnTo>
                    <a:pt x="210" y="27"/>
                  </a:lnTo>
                  <a:lnTo>
                    <a:pt x="217" y="20"/>
                  </a:lnTo>
                  <a:lnTo>
                    <a:pt x="230" y="14"/>
                  </a:lnTo>
                  <a:lnTo>
                    <a:pt x="230" y="7"/>
                  </a:lnTo>
                  <a:lnTo>
                    <a:pt x="244" y="20"/>
                  </a:lnTo>
                  <a:lnTo>
                    <a:pt x="244" y="27"/>
                  </a:lnTo>
                  <a:lnTo>
                    <a:pt x="244" y="34"/>
                  </a:lnTo>
                  <a:lnTo>
                    <a:pt x="244" y="41"/>
                  </a:lnTo>
                  <a:lnTo>
                    <a:pt x="250" y="41"/>
                  </a:lnTo>
                  <a:lnTo>
                    <a:pt x="264" y="34"/>
                  </a:lnTo>
                  <a:lnTo>
                    <a:pt x="264" y="41"/>
                  </a:lnTo>
                  <a:lnTo>
                    <a:pt x="264" y="54"/>
                  </a:lnTo>
                  <a:lnTo>
                    <a:pt x="264" y="61"/>
                  </a:lnTo>
                  <a:lnTo>
                    <a:pt x="264" y="68"/>
                  </a:lnTo>
                  <a:lnTo>
                    <a:pt x="244" y="74"/>
                  </a:lnTo>
                  <a:lnTo>
                    <a:pt x="250" y="88"/>
                  </a:lnTo>
                  <a:lnTo>
                    <a:pt x="257" y="95"/>
                  </a:lnTo>
                  <a:lnTo>
                    <a:pt x="257" y="102"/>
                  </a:lnTo>
                  <a:lnTo>
                    <a:pt x="264" y="102"/>
                  </a:lnTo>
                  <a:lnTo>
                    <a:pt x="271" y="88"/>
                  </a:lnTo>
                  <a:lnTo>
                    <a:pt x="278" y="95"/>
                  </a:lnTo>
                  <a:lnTo>
                    <a:pt x="278" y="88"/>
                  </a:lnTo>
                  <a:lnTo>
                    <a:pt x="284" y="81"/>
                  </a:lnTo>
                  <a:lnTo>
                    <a:pt x="291" y="74"/>
                  </a:lnTo>
                  <a:lnTo>
                    <a:pt x="298" y="74"/>
                  </a:lnTo>
                  <a:lnTo>
                    <a:pt x="298" y="68"/>
                  </a:lnTo>
                  <a:lnTo>
                    <a:pt x="305" y="54"/>
                  </a:lnTo>
                  <a:lnTo>
                    <a:pt x="305" y="47"/>
                  </a:lnTo>
                  <a:lnTo>
                    <a:pt x="311" y="27"/>
                  </a:lnTo>
                  <a:lnTo>
                    <a:pt x="318" y="34"/>
                  </a:lnTo>
                  <a:lnTo>
                    <a:pt x="325" y="27"/>
                  </a:lnTo>
                  <a:lnTo>
                    <a:pt x="332" y="27"/>
                  </a:lnTo>
                  <a:lnTo>
                    <a:pt x="338" y="34"/>
                  </a:lnTo>
                  <a:lnTo>
                    <a:pt x="352" y="47"/>
                  </a:lnTo>
                  <a:lnTo>
                    <a:pt x="359" y="54"/>
                  </a:lnTo>
                  <a:lnTo>
                    <a:pt x="379" y="61"/>
                  </a:lnTo>
                  <a:lnTo>
                    <a:pt x="379" y="74"/>
                  </a:lnTo>
                  <a:lnTo>
                    <a:pt x="379" y="102"/>
                  </a:lnTo>
                  <a:lnTo>
                    <a:pt x="372" y="115"/>
                  </a:lnTo>
                  <a:lnTo>
                    <a:pt x="366" y="135"/>
                  </a:lnTo>
                  <a:lnTo>
                    <a:pt x="359" y="149"/>
                  </a:lnTo>
                  <a:lnTo>
                    <a:pt x="372" y="142"/>
                  </a:lnTo>
                  <a:lnTo>
                    <a:pt x="379" y="142"/>
                  </a:lnTo>
                  <a:lnTo>
                    <a:pt x="386" y="135"/>
                  </a:lnTo>
                  <a:lnTo>
                    <a:pt x="386" y="156"/>
                  </a:lnTo>
                  <a:lnTo>
                    <a:pt x="393" y="156"/>
                  </a:lnTo>
                  <a:lnTo>
                    <a:pt x="399" y="162"/>
                  </a:lnTo>
                  <a:lnTo>
                    <a:pt x="406" y="169"/>
                  </a:lnTo>
                  <a:lnTo>
                    <a:pt x="406" y="183"/>
                  </a:lnTo>
                  <a:lnTo>
                    <a:pt x="413" y="183"/>
                  </a:lnTo>
                  <a:lnTo>
                    <a:pt x="420" y="183"/>
                  </a:lnTo>
                  <a:lnTo>
                    <a:pt x="426" y="176"/>
                  </a:lnTo>
                  <a:lnTo>
                    <a:pt x="426" y="169"/>
                  </a:lnTo>
                  <a:lnTo>
                    <a:pt x="440" y="169"/>
                  </a:lnTo>
                  <a:lnTo>
                    <a:pt x="447" y="162"/>
                  </a:lnTo>
                  <a:lnTo>
                    <a:pt x="453" y="176"/>
                  </a:lnTo>
                  <a:lnTo>
                    <a:pt x="447" y="183"/>
                  </a:lnTo>
                  <a:lnTo>
                    <a:pt x="447" y="190"/>
                  </a:lnTo>
                  <a:lnTo>
                    <a:pt x="447" y="196"/>
                  </a:lnTo>
                  <a:lnTo>
                    <a:pt x="453" y="196"/>
                  </a:lnTo>
                  <a:lnTo>
                    <a:pt x="460" y="196"/>
                  </a:lnTo>
                  <a:lnTo>
                    <a:pt x="453" y="190"/>
                  </a:lnTo>
                  <a:lnTo>
                    <a:pt x="460" y="183"/>
                  </a:lnTo>
                  <a:lnTo>
                    <a:pt x="467" y="183"/>
                  </a:lnTo>
                  <a:lnTo>
                    <a:pt x="474" y="176"/>
                  </a:lnTo>
                  <a:lnTo>
                    <a:pt x="481" y="176"/>
                  </a:lnTo>
                  <a:lnTo>
                    <a:pt x="487" y="183"/>
                  </a:lnTo>
                  <a:lnTo>
                    <a:pt x="494" y="183"/>
                  </a:lnTo>
                  <a:lnTo>
                    <a:pt x="501" y="183"/>
                  </a:lnTo>
                  <a:lnTo>
                    <a:pt x="508" y="183"/>
                  </a:lnTo>
                  <a:lnTo>
                    <a:pt x="501" y="176"/>
                  </a:lnTo>
                  <a:lnTo>
                    <a:pt x="501" y="169"/>
                  </a:lnTo>
                  <a:lnTo>
                    <a:pt x="514" y="156"/>
                  </a:lnTo>
                  <a:lnTo>
                    <a:pt x="521" y="142"/>
                  </a:lnTo>
                  <a:lnTo>
                    <a:pt x="528" y="142"/>
                  </a:lnTo>
                  <a:lnTo>
                    <a:pt x="528" y="149"/>
                  </a:lnTo>
                  <a:lnTo>
                    <a:pt x="528" y="162"/>
                  </a:lnTo>
                  <a:lnTo>
                    <a:pt x="521" y="169"/>
                  </a:lnTo>
                  <a:lnTo>
                    <a:pt x="521" y="176"/>
                  </a:lnTo>
                  <a:lnTo>
                    <a:pt x="555" y="183"/>
                  </a:lnTo>
                  <a:lnTo>
                    <a:pt x="555" y="176"/>
                  </a:lnTo>
                  <a:lnTo>
                    <a:pt x="575" y="169"/>
                  </a:lnTo>
                  <a:lnTo>
                    <a:pt x="589" y="176"/>
                  </a:lnTo>
                  <a:lnTo>
                    <a:pt x="602" y="176"/>
                  </a:lnTo>
                  <a:lnTo>
                    <a:pt x="616" y="196"/>
                  </a:lnTo>
                  <a:lnTo>
                    <a:pt x="623" y="196"/>
                  </a:lnTo>
                  <a:lnTo>
                    <a:pt x="629" y="196"/>
                  </a:lnTo>
                  <a:lnTo>
                    <a:pt x="636" y="196"/>
                  </a:lnTo>
                  <a:lnTo>
                    <a:pt x="643" y="196"/>
                  </a:lnTo>
                  <a:lnTo>
                    <a:pt x="643" y="203"/>
                  </a:lnTo>
                  <a:lnTo>
                    <a:pt x="650" y="210"/>
                  </a:lnTo>
                  <a:lnTo>
                    <a:pt x="657" y="203"/>
                  </a:lnTo>
                  <a:lnTo>
                    <a:pt x="663" y="217"/>
                  </a:lnTo>
                  <a:lnTo>
                    <a:pt x="663" y="223"/>
                  </a:lnTo>
                  <a:lnTo>
                    <a:pt x="670" y="217"/>
                  </a:lnTo>
                  <a:lnTo>
                    <a:pt x="677" y="217"/>
                  </a:lnTo>
                  <a:lnTo>
                    <a:pt x="677" y="210"/>
                  </a:lnTo>
                  <a:lnTo>
                    <a:pt x="670" y="203"/>
                  </a:lnTo>
                  <a:lnTo>
                    <a:pt x="677" y="203"/>
                  </a:lnTo>
                  <a:lnTo>
                    <a:pt x="684" y="203"/>
                  </a:lnTo>
                  <a:lnTo>
                    <a:pt x="690" y="210"/>
                  </a:lnTo>
                  <a:lnTo>
                    <a:pt x="697" y="210"/>
                  </a:lnTo>
                  <a:lnTo>
                    <a:pt x="704" y="210"/>
                  </a:lnTo>
                  <a:lnTo>
                    <a:pt x="711" y="210"/>
                  </a:lnTo>
                  <a:lnTo>
                    <a:pt x="704" y="203"/>
                  </a:lnTo>
                  <a:lnTo>
                    <a:pt x="711" y="203"/>
                  </a:lnTo>
                  <a:lnTo>
                    <a:pt x="711" y="210"/>
                  </a:lnTo>
                  <a:lnTo>
                    <a:pt x="724" y="217"/>
                  </a:lnTo>
                  <a:lnTo>
                    <a:pt x="724" y="223"/>
                  </a:lnTo>
                  <a:lnTo>
                    <a:pt x="731" y="230"/>
                  </a:lnTo>
                  <a:lnTo>
                    <a:pt x="731" y="223"/>
                  </a:lnTo>
                  <a:lnTo>
                    <a:pt x="738" y="223"/>
                  </a:lnTo>
                  <a:lnTo>
                    <a:pt x="758" y="230"/>
                  </a:lnTo>
                  <a:lnTo>
                    <a:pt x="758" y="237"/>
                  </a:lnTo>
                  <a:lnTo>
                    <a:pt x="751" y="244"/>
                  </a:lnTo>
                  <a:lnTo>
                    <a:pt x="758" y="244"/>
                  </a:lnTo>
                  <a:lnTo>
                    <a:pt x="758" y="251"/>
                  </a:lnTo>
                  <a:lnTo>
                    <a:pt x="772" y="251"/>
                  </a:lnTo>
                  <a:lnTo>
                    <a:pt x="778" y="251"/>
                  </a:lnTo>
                  <a:lnTo>
                    <a:pt x="778" y="257"/>
                  </a:lnTo>
                  <a:lnTo>
                    <a:pt x="772" y="257"/>
                  </a:lnTo>
                  <a:lnTo>
                    <a:pt x="778" y="264"/>
                  </a:lnTo>
                  <a:lnTo>
                    <a:pt x="785" y="257"/>
                  </a:lnTo>
                  <a:lnTo>
                    <a:pt x="792" y="257"/>
                  </a:lnTo>
                  <a:lnTo>
                    <a:pt x="799" y="257"/>
                  </a:lnTo>
                  <a:lnTo>
                    <a:pt x="805" y="257"/>
                  </a:lnTo>
                  <a:lnTo>
                    <a:pt x="805" y="271"/>
                  </a:lnTo>
                  <a:lnTo>
                    <a:pt x="819" y="271"/>
                  </a:lnTo>
                  <a:lnTo>
                    <a:pt x="826" y="264"/>
                  </a:lnTo>
                  <a:lnTo>
                    <a:pt x="826" y="257"/>
                  </a:lnTo>
                  <a:lnTo>
                    <a:pt x="832" y="257"/>
                  </a:lnTo>
                  <a:lnTo>
                    <a:pt x="839" y="251"/>
                  </a:lnTo>
                  <a:lnTo>
                    <a:pt x="846" y="251"/>
                  </a:lnTo>
                  <a:lnTo>
                    <a:pt x="846" y="257"/>
                  </a:lnTo>
                  <a:lnTo>
                    <a:pt x="853" y="251"/>
                  </a:lnTo>
                  <a:lnTo>
                    <a:pt x="860" y="257"/>
                  </a:lnTo>
                  <a:lnTo>
                    <a:pt x="866" y="257"/>
                  </a:lnTo>
                  <a:lnTo>
                    <a:pt x="860" y="278"/>
                  </a:lnTo>
                  <a:lnTo>
                    <a:pt x="866" y="284"/>
                  </a:lnTo>
                  <a:lnTo>
                    <a:pt x="887" y="298"/>
                  </a:lnTo>
                  <a:lnTo>
                    <a:pt x="880" y="305"/>
                  </a:lnTo>
                  <a:lnTo>
                    <a:pt x="893" y="311"/>
                  </a:lnTo>
                  <a:lnTo>
                    <a:pt x="887" y="325"/>
                  </a:lnTo>
                  <a:lnTo>
                    <a:pt x="880" y="325"/>
                  </a:lnTo>
                  <a:lnTo>
                    <a:pt x="880" y="339"/>
                  </a:lnTo>
                  <a:lnTo>
                    <a:pt x="900" y="345"/>
                  </a:lnTo>
                  <a:lnTo>
                    <a:pt x="907" y="339"/>
                  </a:lnTo>
                  <a:lnTo>
                    <a:pt x="914" y="332"/>
                  </a:lnTo>
                  <a:lnTo>
                    <a:pt x="920" y="325"/>
                  </a:lnTo>
                  <a:lnTo>
                    <a:pt x="934" y="318"/>
                  </a:lnTo>
                  <a:lnTo>
                    <a:pt x="941" y="311"/>
                  </a:lnTo>
                  <a:lnTo>
                    <a:pt x="948" y="311"/>
                  </a:lnTo>
                  <a:lnTo>
                    <a:pt x="954" y="318"/>
                  </a:lnTo>
                  <a:lnTo>
                    <a:pt x="961" y="318"/>
                  </a:lnTo>
                  <a:lnTo>
                    <a:pt x="968" y="318"/>
                  </a:lnTo>
                  <a:lnTo>
                    <a:pt x="975" y="325"/>
                  </a:lnTo>
                  <a:lnTo>
                    <a:pt x="975" y="332"/>
                  </a:lnTo>
                  <a:lnTo>
                    <a:pt x="981" y="325"/>
                  </a:lnTo>
                  <a:lnTo>
                    <a:pt x="981" y="332"/>
                  </a:lnTo>
                  <a:lnTo>
                    <a:pt x="981" y="339"/>
                  </a:lnTo>
                  <a:lnTo>
                    <a:pt x="988" y="339"/>
                  </a:lnTo>
                  <a:lnTo>
                    <a:pt x="981" y="345"/>
                  </a:lnTo>
                  <a:lnTo>
                    <a:pt x="988" y="352"/>
                  </a:lnTo>
                  <a:lnTo>
                    <a:pt x="995" y="352"/>
                  </a:lnTo>
                  <a:lnTo>
                    <a:pt x="1008" y="352"/>
                  </a:lnTo>
                  <a:lnTo>
                    <a:pt x="1015" y="366"/>
                  </a:lnTo>
                  <a:lnTo>
                    <a:pt x="1022" y="359"/>
                  </a:lnTo>
                  <a:lnTo>
                    <a:pt x="1029" y="359"/>
                  </a:lnTo>
                  <a:lnTo>
                    <a:pt x="1029" y="372"/>
                  </a:lnTo>
                  <a:lnTo>
                    <a:pt x="1036" y="379"/>
                  </a:lnTo>
                  <a:lnTo>
                    <a:pt x="1029" y="386"/>
                  </a:lnTo>
                  <a:lnTo>
                    <a:pt x="1049" y="399"/>
                  </a:lnTo>
                  <a:lnTo>
                    <a:pt x="1056" y="399"/>
                  </a:lnTo>
                  <a:lnTo>
                    <a:pt x="1063" y="406"/>
                  </a:lnTo>
                  <a:lnTo>
                    <a:pt x="1069" y="399"/>
                  </a:lnTo>
                  <a:lnTo>
                    <a:pt x="1069" y="413"/>
                  </a:lnTo>
                  <a:lnTo>
                    <a:pt x="1069" y="427"/>
                  </a:lnTo>
                  <a:lnTo>
                    <a:pt x="1063" y="433"/>
                  </a:lnTo>
                  <a:lnTo>
                    <a:pt x="1069" y="440"/>
                  </a:lnTo>
                  <a:lnTo>
                    <a:pt x="1083" y="447"/>
                  </a:lnTo>
                  <a:lnTo>
                    <a:pt x="1083" y="440"/>
                  </a:lnTo>
                  <a:lnTo>
                    <a:pt x="1083" y="433"/>
                  </a:lnTo>
                  <a:lnTo>
                    <a:pt x="1090" y="433"/>
                  </a:lnTo>
                  <a:lnTo>
                    <a:pt x="1090" y="440"/>
                  </a:lnTo>
                  <a:lnTo>
                    <a:pt x="1096" y="447"/>
                  </a:lnTo>
                  <a:lnTo>
                    <a:pt x="1103" y="454"/>
                  </a:lnTo>
                  <a:lnTo>
                    <a:pt x="1110" y="447"/>
                  </a:lnTo>
                  <a:lnTo>
                    <a:pt x="1110" y="467"/>
                  </a:lnTo>
                  <a:lnTo>
                    <a:pt x="1117" y="467"/>
                  </a:lnTo>
                  <a:lnTo>
                    <a:pt x="1123" y="467"/>
                  </a:lnTo>
                  <a:lnTo>
                    <a:pt x="1130" y="474"/>
                  </a:lnTo>
                  <a:lnTo>
                    <a:pt x="1137" y="474"/>
                  </a:lnTo>
                  <a:lnTo>
                    <a:pt x="1144" y="474"/>
                  </a:lnTo>
                  <a:lnTo>
                    <a:pt x="1151" y="487"/>
                  </a:lnTo>
                  <a:lnTo>
                    <a:pt x="1157" y="487"/>
                  </a:lnTo>
                  <a:lnTo>
                    <a:pt x="1157" y="481"/>
                  </a:lnTo>
                  <a:lnTo>
                    <a:pt x="1157" y="474"/>
                  </a:lnTo>
                  <a:lnTo>
                    <a:pt x="1178" y="487"/>
                  </a:lnTo>
                  <a:lnTo>
                    <a:pt x="1184" y="481"/>
                  </a:lnTo>
                  <a:lnTo>
                    <a:pt x="1191" y="487"/>
                  </a:lnTo>
                  <a:lnTo>
                    <a:pt x="1205" y="487"/>
                  </a:lnTo>
                  <a:lnTo>
                    <a:pt x="1211" y="494"/>
                  </a:lnTo>
                  <a:lnTo>
                    <a:pt x="1205" y="501"/>
                  </a:lnTo>
                  <a:lnTo>
                    <a:pt x="1211" y="508"/>
                  </a:lnTo>
                  <a:lnTo>
                    <a:pt x="1225" y="508"/>
                  </a:lnTo>
                  <a:lnTo>
                    <a:pt x="1232" y="508"/>
                  </a:lnTo>
                  <a:lnTo>
                    <a:pt x="1232" y="515"/>
                  </a:lnTo>
                  <a:lnTo>
                    <a:pt x="1218" y="521"/>
                  </a:lnTo>
                  <a:lnTo>
                    <a:pt x="1211" y="528"/>
                  </a:lnTo>
                  <a:lnTo>
                    <a:pt x="1211" y="535"/>
                  </a:lnTo>
                  <a:lnTo>
                    <a:pt x="1218" y="548"/>
                  </a:lnTo>
                  <a:lnTo>
                    <a:pt x="1225" y="548"/>
                  </a:lnTo>
                  <a:lnTo>
                    <a:pt x="1232" y="555"/>
                  </a:lnTo>
                  <a:lnTo>
                    <a:pt x="1225" y="562"/>
                  </a:lnTo>
                  <a:lnTo>
                    <a:pt x="1211" y="569"/>
                  </a:lnTo>
                  <a:lnTo>
                    <a:pt x="1198" y="575"/>
                  </a:lnTo>
                  <a:lnTo>
                    <a:pt x="1191" y="569"/>
                  </a:lnTo>
                  <a:lnTo>
                    <a:pt x="1178" y="555"/>
                  </a:lnTo>
                  <a:lnTo>
                    <a:pt x="1157" y="555"/>
                  </a:lnTo>
                  <a:lnTo>
                    <a:pt x="1157" y="562"/>
                  </a:lnTo>
                  <a:lnTo>
                    <a:pt x="1144" y="569"/>
                  </a:lnTo>
                  <a:lnTo>
                    <a:pt x="1151" y="575"/>
                  </a:lnTo>
                  <a:lnTo>
                    <a:pt x="1144" y="575"/>
                  </a:lnTo>
                  <a:lnTo>
                    <a:pt x="1130" y="569"/>
                  </a:lnTo>
                  <a:lnTo>
                    <a:pt x="1130" y="562"/>
                  </a:lnTo>
                  <a:lnTo>
                    <a:pt x="1123" y="562"/>
                  </a:lnTo>
                  <a:lnTo>
                    <a:pt x="1110" y="555"/>
                  </a:lnTo>
                  <a:lnTo>
                    <a:pt x="1103" y="562"/>
                  </a:lnTo>
                  <a:lnTo>
                    <a:pt x="1096" y="569"/>
                  </a:lnTo>
                  <a:lnTo>
                    <a:pt x="1096" y="575"/>
                  </a:lnTo>
                  <a:lnTo>
                    <a:pt x="1096" y="582"/>
                  </a:lnTo>
                  <a:lnTo>
                    <a:pt x="1083" y="596"/>
                  </a:lnTo>
                  <a:lnTo>
                    <a:pt x="1076" y="609"/>
                  </a:lnTo>
                  <a:lnTo>
                    <a:pt x="1069" y="609"/>
                  </a:lnTo>
                  <a:lnTo>
                    <a:pt x="1069" y="616"/>
                  </a:lnTo>
                  <a:lnTo>
                    <a:pt x="1049" y="636"/>
                  </a:lnTo>
                  <a:lnTo>
                    <a:pt x="1049" y="643"/>
                  </a:lnTo>
                  <a:lnTo>
                    <a:pt x="1042" y="657"/>
                  </a:lnTo>
                  <a:lnTo>
                    <a:pt x="1042" y="663"/>
                  </a:lnTo>
                  <a:lnTo>
                    <a:pt x="1036" y="663"/>
                  </a:lnTo>
                  <a:lnTo>
                    <a:pt x="1042" y="663"/>
                  </a:lnTo>
                  <a:lnTo>
                    <a:pt x="1042" y="670"/>
                  </a:lnTo>
                  <a:lnTo>
                    <a:pt x="1042" y="677"/>
                  </a:lnTo>
                  <a:lnTo>
                    <a:pt x="1042" y="697"/>
                  </a:lnTo>
                  <a:lnTo>
                    <a:pt x="1049" y="697"/>
                  </a:lnTo>
                  <a:lnTo>
                    <a:pt x="1056" y="697"/>
                  </a:lnTo>
                  <a:lnTo>
                    <a:pt x="1063" y="697"/>
                  </a:lnTo>
                  <a:lnTo>
                    <a:pt x="1063" y="704"/>
                  </a:lnTo>
                  <a:lnTo>
                    <a:pt x="1069" y="718"/>
                  </a:lnTo>
                  <a:lnTo>
                    <a:pt x="1076" y="711"/>
                  </a:lnTo>
                  <a:lnTo>
                    <a:pt x="1076" y="718"/>
                  </a:lnTo>
                  <a:lnTo>
                    <a:pt x="1083" y="718"/>
                  </a:lnTo>
                  <a:lnTo>
                    <a:pt x="1083" y="724"/>
                  </a:lnTo>
                  <a:lnTo>
                    <a:pt x="1090" y="724"/>
                  </a:lnTo>
                  <a:lnTo>
                    <a:pt x="1090" y="718"/>
                  </a:lnTo>
                  <a:lnTo>
                    <a:pt x="1090" y="724"/>
                  </a:lnTo>
                  <a:lnTo>
                    <a:pt x="1090" y="731"/>
                  </a:lnTo>
                  <a:lnTo>
                    <a:pt x="1096" y="745"/>
                  </a:lnTo>
                  <a:lnTo>
                    <a:pt x="1076" y="758"/>
                  </a:lnTo>
                  <a:lnTo>
                    <a:pt x="1083" y="765"/>
                  </a:lnTo>
                  <a:lnTo>
                    <a:pt x="1069" y="785"/>
                  </a:lnTo>
                  <a:lnTo>
                    <a:pt x="1056" y="792"/>
                  </a:lnTo>
                  <a:lnTo>
                    <a:pt x="1042" y="792"/>
                  </a:lnTo>
                  <a:lnTo>
                    <a:pt x="1042" y="799"/>
                  </a:lnTo>
                  <a:lnTo>
                    <a:pt x="1035" y="799"/>
                  </a:lnTo>
                  <a:lnTo>
                    <a:pt x="1035" y="806"/>
                  </a:lnTo>
                  <a:lnTo>
                    <a:pt x="1029" y="806"/>
                  </a:lnTo>
                  <a:lnTo>
                    <a:pt x="1022" y="812"/>
                  </a:lnTo>
                  <a:lnTo>
                    <a:pt x="1015" y="812"/>
                  </a:lnTo>
                  <a:lnTo>
                    <a:pt x="1015" y="819"/>
                  </a:lnTo>
                  <a:lnTo>
                    <a:pt x="1002" y="812"/>
                  </a:lnTo>
                  <a:lnTo>
                    <a:pt x="995" y="819"/>
                  </a:lnTo>
                  <a:lnTo>
                    <a:pt x="981" y="826"/>
                  </a:lnTo>
                  <a:lnTo>
                    <a:pt x="968" y="812"/>
                  </a:lnTo>
                  <a:lnTo>
                    <a:pt x="961" y="799"/>
                  </a:lnTo>
                  <a:lnTo>
                    <a:pt x="954" y="799"/>
                  </a:lnTo>
                  <a:lnTo>
                    <a:pt x="948" y="792"/>
                  </a:lnTo>
                  <a:lnTo>
                    <a:pt x="941" y="785"/>
                  </a:lnTo>
                  <a:lnTo>
                    <a:pt x="934" y="792"/>
                  </a:lnTo>
                  <a:lnTo>
                    <a:pt x="934" y="799"/>
                  </a:lnTo>
                  <a:lnTo>
                    <a:pt x="927" y="792"/>
                  </a:lnTo>
                  <a:lnTo>
                    <a:pt x="920" y="785"/>
                  </a:lnTo>
                  <a:lnTo>
                    <a:pt x="907" y="785"/>
                  </a:lnTo>
                  <a:lnTo>
                    <a:pt x="900" y="785"/>
                  </a:lnTo>
                  <a:lnTo>
                    <a:pt x="893" y="785"/>
                  </a:lnTo>
                  <a:lnTo>
                    <a:pt x="887" y="785"/>
                  </a:lnTo>
                  <a:lnTo>
                    <a:pt x="880" y="785"/>
                  </a:lnTo>
                  <a:lnTo>
                    <a:pt x="866" y="779"/>
                  </a:lnTo>
                  <a:lnTo>
                    <a:pt x="866" y="772"/>
                  </a:lnTo>
                  <a:lnTo>
                    <a:pt x="866" y="758"/>
                  </a:lnTo>
                  <a:lnTo>
                    <a:pt x="860" y="758"/>
                  </a:lnTo>
                  <a:lnTo>
                    <a:pt x="860" y="752"/>
                  </a:lnTo>
                  <a:lnTo>
                    <a:pt x="860" y="738"/>
                  </a:lnTo>
                  <a:lnTo>
                    <a:pt x="866" y="738"/>
                  </a:lnTo>
                  <a:lnTo>
                    <a:pt x="873" y="731"/>
                  </a:lnTo>
                  <a:lnTo>
                    <a:pt x="866" y="718"/>
                  </a:lnTo>
                  <a:lnTo>
                    <a:pt x="860" y="711"/>
                  </a:lnTo>
                  <a:lnTo>
                    <a:pt x="853" y="704"/>
                  </a:lnTo>
                  <a:lnTo>
                    <a:pt x="839" y="684"/>
                  </a:lnTo>
                  <a:lnTo>
                    <a:pt x="832" y="684"/>
                  </a:lnTo>
                  <a:lnTo>
                    <a:pt x="832" y="677"/>
                  </a:lnTo>
                  <a:lnTo>
                    <a:pt x="826" y="670"/>
                  </a:lnTo>
                  <a:lnTo>
                    <a:pt x="826" y="664"/>
                  </a:lnTo>
                  <a:lnTo>
                    <a:pt x="826" y="657"/>
                  </a:lnTo>
                  <a:lnTo>
                    <a:pt x="832" y="657"/>
                  </a:lnTo>
                  <a:lnTo>
                    <a:pt x="839" y="650"/>
                  </a:lnTo>
                  <a:lnTo>
                    <a:pt x="846" y="650"/>
                  </a:lnTo>
                  <a:lnTo>
                    <a:pt x="853" y="643"/>
                  </a:lnTo>
                  <a:lnTo>
                    <a:pt x="853" y="630"/>
                  </a:lnTo>
                  <a:lnTo>
                    <a:pt x="853" y="623"/>
                  </a:lnTo>
                  <a:lnTo>
                    <a:pt x="846" y="616"/>
                  </a:lnTo>
                  <a:lnTo>
                    <a:pt x="832" y="616"/>
                  </a:lnTo>
                  <a:lnTo>
                    <a:pt x="812" y="616"/>
                  </a:lnTo>
                  <a:lnTo>
                    <a:pt x="792" y="616"/>
                  </a:lnTo>
                  <a:lnTo>
                    <a:pt x="785" y="616"/>
                  </a:lnTo>
                  <a:lnTo>
                    <a:pt x="778" y="623"/>
                  </a:lnTo>
                  <a:lnTo>
                    <a:pt x="772" y="623"/>
                  </a:lnTo>
                  <a:lnTo>
                    <a:pt x="765" y="616"/>
                  </a:lnTo>
                  <a:lnTo>
                    <a:pt x="758" y="616"/>
                  </a:lnTo>
                  <a:lnTo>
                    <a:pt x="744" y="636"/>
                  </a:lnTo>
                  <a:lnTo>
                    <a:pt x="731" y="636"/>
                  </a:lnTo>
                  <a:lnTo>
                    <a:pt x="724" y="609"/>
                  </a:lnTo>
                  <a:lnTo>
                    <a:pt x="724" y="603"/>
                  </a:lnTo>
                  <a:lnTo>
                    <a:pt x="724" y="596"/>
                  </a:lnTo>
                  <a:lnTo>
                    <a:pt x="724" y="582"/>
                  </a:lnTo>
                  <a:lnTo>
                    <a:pt x="717" y="582"/>
                  </a:lnTo>
                  <a:lnTo>
                    <a:pt x="697" y="576"/>
                  </a:lnTo>
                  <a:lnTo>
                    <a:pt x="690" y="569"/>
                  </a:lnTo>
                  <a:lnTo>
                    <a:pt x="684" y="569"/>
                  </a:lnTo>
                  <a:lnTo>
                    <a:pt x="677" y="569"/>
                  </a:lnTo>
                  <a:lnTo>
                    <a:pt x="670" y="569"/>
                  </a:lnTo>
                  <a:lnTo>
                    <a:pt x="663" y="569"/>
                  </a:lnTo>
                  <a:lnTo>
                    <a:pt x="643" y="569"/>
                  </a:lnTo>
                  <a:lnTo>
                    <a:pt x="643" y="576"/>
                  </a:lnTo>
                  <a:lnTo>
                    <a:pt x="629" y="576"/>
                  </a:lnTo>
                  <a:lnTo>
                    <a:pt x="623" y="576"/>
                  </a:lnTo>
                  <a:lnTo>
                    <a:pt x="609" y="576"/>
                  </a:lnTo>
                  <a:lnTo>
                    <a:pt x="596" y="582"/>
                  </a:lnTo>
                  <a:lnTo>
                    <a:pt x="589" y="576"/>
                  </a:lnTo>
                  <a:lnTo>
                    <a:pt x="589" y="582"/>
                  </a:lnTo>
                  <a:lnTo>
                    <a:pt x="582" y="582"/>
                  </a:lnTo>
                  <a:lnTo>
                    <a:pt x="582" y="596"/>
                  </a:lnTo>
                  <a:lnTo>
                    <a:pt x="575" y="596"/>
                  </a:lnTo>
                  <a:lnTo>
                    <a:pt x="568" y="603"/>
                  </a:lnTo>
                  <a:lnTo>
                    <a:pt x="562" y="603"/>
                  </a:lnTo>
                  <a:lnTo>
                    <a:pt x="562" y="609"/>
                  </a:lnTo>
                  <a:lnTo>
                    <a:pt x="548" y="616"/>
                  </a:lnTo>
                  <a:lnTo>
                    <a:pt x="548" y="609"/>
                  </a:lnTo>
                  <a:lnTo>
                    <a:pt x="541" y="609"/>
                  </a:lnTo>
                  <a:lnTo>
                    <a:pt x="535" y="609"/>
                  </a:lnTo>
                  <a:lnTo>
                    <a:pt x="528" y="603"/>
                  </a:lnTo>
                  <a:lnTo>
                    <a:pt x="521" y="603"/>
                  </a:lnTo>
                  <a:lnTo>
                    <a:pt x="521" y="609"/>
                  </a:lnTo>
                  <a:lnTo>
                    <a:pt x="521" y="616"/>
                  </a:lnTo>
                  <a:lnTo>
                    <a:pt x="521" y="623"/>
                  </a:lnTo>
                  <a:lnTo>
                    <a:pt x="521" y="630"/>
                  </a:lnTo>
                  <a:lnTo>
                    <a:pt x="521" y="636"/>
                  </a:lnTo>
                  <a:lnTo>
                    <a:pt x="514" y="643"/>
                  </a:lnTo>
                  <a:lnTo>
                    <a:pt x="521" y="643"/>
                  </a:lnTo>
                  <a:lnTo>
                    <a:pt x="521" y="650"/>
                  </a:lnTo>
                  <a:lnTo>
                    <a:pt x="521" y="657"/>
                  </a:lnTo>
                  <a:lnTo>
                    <a:pt x="508" y="670"/>
                  </a:lnTo>
                  <a:lnTo>
                    <a:pt x="508" y="677"/>
                  </a:lnTo>
                  <a:lnTo>
                    <a:pt x="501" y="670"/>
                  </a:lnTo>
                  <a:lnTo>
                    <a:pt x="494" y="677"/>
                  </a:lnTo>
                  <a:lnTo>
                    <a:pt x="494" y="684"/>
                  </a:lnTo>
                  <a:lnTo>
                    <a:pt x="494" y="691"/>
                  </a:lnTo>
                  <a:lnTo>
                    <a:pt x="487" y="697"/>
                  </a:lnTo>
                  <a:lnTo>
                    <a:pt x="481" y="718"/>
                  </a:lnTo>
                  <a:lnTo>
                    <a:pt x="474" y="731"/>
                  </a:lnTo>
                  <a:lnTo>
                    <a:pt x="467" y="738"/>
                  </a:lnTo>
                  <a:lnTo>
                    <a:pt x="453" y="731"/>
                  </a:lnTo>
                  <a:lnTo>
                    <a:pt x="447" y="731"/>
                  </a:lnTo>
                  <a:lnTo>
                    <a:pt x="440" y="731"/>
                  </a:lnTo>
                  <a:lnTo>
                    <a:pt x="433" y="731"/>
                  </a:lnTo>
                  <a:lnTo>
                    <a:pt x="413" y="731"/>
                  </a:lnTo>
                  <a:lnTo>
                    <a:pt x="399" y="731"/>
                  </a:lnTo>
                  <a:lnTo>
                    <a:pt x="393" y="738"/>
                  </a:lnTo>
                  <a:lnTo>
                    <a:pt x="379" y="731"/>
                  </a:lnTo>
                  <a:lnTo>
                    <a:pt x="372" y="724"/>
                  </a:lnTo>
                  <a:lnTo>
                    <a:pt x="365" y="718"/>
                  </a:lnTo>
                  <a:lnTo>
                    <a:pt x="359" y="718"/>
                  </a:lnTo>
                  <a:lnTo>
                    <a:pt x="352" y="718"/>
                  </a:lnTo>
                  <a:lnTo>
                    <a:pt x="345" y="718"/>
                  </a:lnTo>
                  <a:lnTo>
                    <a:pt x="332" y="724"/>
                  </a:lnTo>
                  <a:lnTo>
                    <a:pt x="325" y="724"/>
                  </a:lnTo>
                  <a:lnTo>
                    <a:pt x="325" y="718"/>
                  </a:lnTo>
                  <a:lnTo>
                    <a:pt x="318" y="711"/>
                  </a:lnTo>
                  <a:lnTo>
                    <a:pt x="318" y="704"/>
                  </a:lnTo>
                  <a:lnTo>
                    <a:pt x="318" y="697"/>
                  </a:lnTo>
                  <a:lnTo>
                    <a:pt x="332" y="677"/>
                  </a:lnTo>
                  <a:lnTo>
                    <a:pt x="338" y="670"/>
                  </a:lnTo>
                  <a:lnTo>
                    <a:pt x="345" y="664"/>
                  </a:lnTo>
                  <a:lnTo>
                    <a:pt x="345" y="657"/>
                  </a:lnTo>
                  <a:lnTo>
                    <a:pt x="359" y="636"/>
                  </a:lnTo>
                  <a:lnTo>
                    <a:pt x="359" y="630"/>
                  </a:lnTo>
                  <a:lnTo>
                    <a:pt x="359" y="623"/>
                  </a:lnTo>
                  <a:lnTo>
                    <a:pt x="359" y="616"/>
                  </a:lnTo>
                  <a:lnTo>
                    <a:pt x="345" y="603"/>
                  </a:lnTo>
                  <a:lnTo>
                    <a:pt x="345" y="596"/>
                  </a:lnTo>
                  <a:lnTo>
                    <a:pt x="332" y="596"/>
                  </a:lnTo>
                  <a:lnTo>
                    <a:pt x="325" y="596"/>
                  </a:lnTo>
                  <a:lnTo>
                    <a:pt x="325" y="603"/>
                  </a:lnTo>
                  <a:lnTo>
                    <a:pt x="311" y="596"/>
                  </a:lnTo>
                  <a:lnTo>
                    <a:pt x="305" y="596"/>
                  </a:lnTo>
                  <a:lnTo>
                    <a:pt x="298" y="609"/>
                  </a:lnTo>
                  <a:lnTo>
                    <a:pt x="291" y="609"/>
                  </a:lnTo>
                  <a:lnTo>
                    <a:pt x="291" y="623"/>
                  </a:lnTo>
                  <a:lnTo>
                    <a:pt x="291" y="630"/>
                  </a:lnTo>
                  <a:lnTo>
                    <a:pt x="278" y="643"/>
                  </a:lnTo>
                  <a:lnTo>
                    <a:pt x="278" y="650"/>
                  </a:lnTo>
                  <a:lnTo>
                    <a:pt x="284" y="650"/>
                  </a:lnTo>
                  <a:lnTo>
                    <a:pt x="284" y="657"/>
                  </a:lnTo>
                  <a:lnTo>
                    <a:pt x="284" y="664"/>
                  </a:lnTo>
                  <a:lnTo>
                    <a:pt x="284" y="670"/>
                  </a:lnTo>
                  <a:lnTo>
                    <a:pt x="284" y="684"/>
                  </a:lnTo>
                  <a:lnTo>
                    <a:pt x="278" y="684"/>
                  </a:lnTo>
                  <a:lnTo>
                    <a:pt x="271" y="697"/>
                  </a:lnTo>
                  <a:lnTo>
                    <a:pt x="264" y="691"/>
                  </a:lnTo>
                  <a:lnTo>
                    <a:pt x="257" y="691"/>
                  </a:lnTo>
                  <a:lnTo>
                    <a:pt x="250" y="697"/>
                  </a:lnTo>
                  <a:lnTo>
                    <a:pt x="244" y="697"/>
                  </a:lnTo>
                  <a:lnTo>
                    <a:pt x="237" y="704"/>
                  </a:lnTo>
                  <a:lnTo>
                    <a:pt x="230" y="711"/>
                  </a:lnTo>
                  <a:lnTo>
                    <a:pt x="230" y="718"/>
                  </a:lnTo>
                  <a:lnTo>
                    <a:pt x="223" y="718"/>
                  </a:lnTo>
                  <a:lnTo>
                    <a:pt x="217" y="724"/>
                  </a:lnTo>
                  <a:lnTo>
                    <a:pt x="210" y="724"/>
                  </a:lnTo>
                  <a:lnTo>
                    <a:pt x="203" y="718"/>
                  </a:lnTo>
                  <a:lnTo>
                    <a:pt x="183" y="711"/>
                  </a:lnTo>
                  <a:close/>
                  <a:moveTo>
                    <a:pt x="169" y="40"/>
                  </a:moveTo>
                  <a:lnTo>
                    <a:pt x="169" y="34"/>
                  </a:lnTo>
                  <a:lnTo>
                    <a:pt x="162" y="47"/>
                  </a:lnTo>
                  <a:lnTo>
                    <a:pt x="156" y="47"/>
                  </a:lnTo>
                  <a:lnTo>
                    <a:pt x="162" y="54"/>
                  </a:lnTo>
                  <a:lnTo>
                    <a:pt x="162" y="61"/>
                  </a:lnTo>
                  <a:lnTo>
                    <a:pt x="169" y="61"/>
                  </a:lnTo>
                  <a:lnTo>
                    <a:pt x="176" y="54"/>
                  </a:lnTo>
                  <a:lnTo>
                    <a:pt x="169" y="47"/>
                  </a:lnTo>
                  <a:lnTo>
                    <a:pt x="169" y="40"/>
                  </a:lnTo>
                  <a:close/>
                  <a:moveTo>
                    <a:pt x="122" y="33"/>
                  </a:moveTo>
                  <a:lnTo>
                    <a:pt x="115" y="33"/>
                  </a:lnTo>
                  <a:lnTo>
                    <a:pt x="115" y="40"/>
                  </a:lnTo>
                  <a:lnTo>
                    <a:pt x="115" y="54"/>
                  </a:lnTo>
                  <a:lnTo>
                    <a:pt x="122" y="47"/>
                  </a:lnTo>
                  <a:lnTo>
                    <a:pt x="122" y="40"/>
                  </a:lnTo>
                  <a:lnTo>
                    <a:pt x="129" y="40"/>
                  </a:lnTo>
                  <a:lnTo>
                    <a:pt x="122" y="33"/>
                  </a:lnTo>
                  <a:close/>
                </a:path>
              </a:pathLst>
            </a:custGeom>
            <a:solidFill>
              <a:srgbClr val="04A2E0"/>
            </a:solidFill>
            <a:ln w="0">
              <a:solidFill>
                <a:srgbClr val="7F7F7F"/>
              </a:solidFill>
              <a:prstDash val="solid"/>
              <a:round/>
              <a:headEnd/>
              <a:tailEnd/>
            </a:ln>
          </p:spPr>
          <p:txBody>
            <a:bodyPr lIns="100796" tIns="50398" rIns="100796" bIns="50398"/>
            <a:lstStyle/>
            <a:p>
              <a:endParaRPr lang="es-ES" sz="2004" dirty="0"/>
            </a:p>
          </p:txBody>
        </p:sp>
        <p:sp>
          <p:nvSpPr>
            <p:cNvPr id="48" name="zaragoza">
              <a:extLst>
                <a:ext uri="{FF2B5EF4-FFF2-40B4-BE49-F238E27FC236}">
                  <a16:creationId xmlns:a16="http://schemas.microsoft.com/office/drawing/2014/main" id="{0D37074B-CE2F-D488-2844-0FE162CBE72A}"/>
                </a:ext>
              </a:extLst>
            </p:cNvPr>
            <p:cNvSpPr>
              <a:spLocks noEditPoints="1"/>
            </p:cNvSpPr>
            <p:nvPr/>
          </p:nvSpPr>
          <p:spPr bwMode="auto">
            <a:xfrm>
              <a:off x="14615650" y="5904119"/>
              <a:ext cx="819821" cy="819088"/>
            </a:xfrm>
            <a:custGeom>
              <a:avLst/>
              <a:gdLst>
                <a:gd name="T0" fmla="*/ 2147483647 w 2200"/>
                <a:gd name="T1" fmla="*/ 2147483647 h 2072"/>
                <a:gd name="T2" fmla="*/ 2147483647 w 2200"/>
                <a:gd name="T3" fmla="*/ 2147483647 h 2072"/>
                <a:gd name="T4" fmla="*/ 2147483647 w 2200"/>
                <a:gd name="T5" fmla="*/ 2147483647 h 2072"/>
                <a:gd name="T6" fmla="*/ 2147483647 w 2200"/>
                <a:gd name="T7" fmla="*/ 2147483647 h 2072"/>
                <a:gd name="T8" fmla="*/ 2147483647 w 2200"/>
                <a:gd name="T9" fmla="*/ 2147483647 h 2072"/>
                <a:gd name="T10" fmla="*/ 2147483647 w 2200"/>
                <a:gd name="T11" fmla="*/ 2147483647 h 2072"/>
                <a:gd name="T12" fmla="*/ 2147483647 w 2200"/>
                <a:gd name="T13" fmla="*/ 2147483647 h 2072"/>
                <a:gd name="T14" fmla="*/ 2147483647 w 2200"/>
                <a:gd name="T15" fmla="*/ 2147483647 h 2072"/>
                <a:gd name="T16" fmla="*/ 2147483647 w 2200"/>
                <a:gd name="T17" fmla="*/ 2147483647 h 2072"/>
                <a:gd name="T18" fmla="*/ 2147483647 w 2200"/>
                <a:gd name="T19" fmla="*/ 1632450725 h 2072"/>
                <a:gd name="T20" fmla="*/ 2147483647 w 2200"/>
                <a:gd name="T21" fmla="*/ 2147483647 h 2072"/>
                <a:gd name="T22" fmla="*/ 2147483647 w 2200"/>
                <a:gd name="T23" fmla="*/ 2147483647 h 2072"/>
                <a:gd name="T24" fmla="*/ 2147483647 w 2200"/>
                <a:gd name="T25" fmla="*/ 2147483647 h 2072"/>
                <a:gd name="T26" fmla="*/ 2147483647 w 2200"/>
                <a:gd name="T27" fmla="*/ 2147483647 h 2072"/>
                <a:gd name="T28" fmla="*/ 2147483647 w 2200"/>
                <a:gd name="T29" fmla="*/ 2147483647 h 2072"/>
                <a:gd name="T30" fmla="*/ 2147483647 w 2200"/>
                <a:gd name="T31" fmla="*/ 2147483647 h 2072"/>
                <a:gd name="T32" fmla="*/ 2147483647 w 2200"/>
                <a:gd name="T33" fmla="*/ 2147483647 h 2072"/>
                <a:gd name="T34" fmla="*/ 2147483647 w 2200"/>
                <a:gd name="T35" fmla="*/ 2147483647 h 2072"/>
                <a:gd name="T36" fmla="*/ 2147483647 w 2200"/>
                <a:gd name="T37" fmla="*/ 2147483647 h 2072"/>
                <a:gd name="T38" fmla="*/ 2147483647 w 2200"/>
                <a:gd name="T39" fmla="*/ 2147483647 h 2072"/>
                <a:gd name="T40" fmla="*/ 2147483647 w 2200"/>
                <a:gd name="T41" fmla="*/ 2147483647 h 2072"/>
                <a:gd name="T42" fmla="*/ 2147483647 w 2200"/>
                <a:gd name="T43" fmla="*/ 2147483647 h 2072"/>
                <a:gd name="T44" fmla="*/ 2147483647 w 2200"/>
                <a:gd name="T45" fmla="*/ 2147483647 h 2072"/>
                <a:gd name="T46" fmla="*/ 2147483647 w 2200"/>
                <a:gd name="T47" fmla="*/ 2147483647 h 2072"/>
                <a:gd name="T48" fmla="*/ 2147483647 w 2200"/>
                <a:gd name="T49" fmla="*/ 2147483647 h 2072"/>
                <a:gd name="T50" fmla="*/ 2147483647 w 2200"/>
                <a:gd name="T51" fmla="*/ 2147483647 h 2072"/>
                <a:gd name="T52" fmla="*/ 2147483647 w 2200"/>
                <a:gd name="T53" fmla="*/ 2147483647 h 2072"/>
                <a:gd name="T54" fmla="*/ 2147483647 w 2200"/>
                <a:gd name="T55" fmla="*/ 2147483647 h 2072"/>
                <a:gd name="T56" fmla="*/ 2147483647 w 2200"/>
                <a:gd name="T57" fmla="*/ 2147483647 h 2072"/>
                <a:gd name="T58" fmla="*/ 2147483647 w 2200"/>
                <a:gd name="T59" fmla="*/ 2147483647 h 2072"/>
                <a:gd name="T60" fmla="*/ 2147483647 w 2200"/>
                <a:gd name="T61" fmla="*/ 2147483647 h 2072"/>
                <a:gd name="T62" fmla="*/ 2147483647 w 2200"/>
                <a:gd name="T63" fmla="*/ 2147483647 h 2072"/>
                <a:gd name="T64" fmla="*/ 2147483647 w 2200"/>
                <a:gd name="T65" fmla="*/ 2147483647 h 2072"/>
                <a:gd name="T66" fmla="*/ 2147483647 w 2200"/>
                <a:gd name="T67" fmla="*/ 2147483647 h 2072"/>
                <a:gd name="T68" fmla="*/ 2147483647 w 2200"/>
                <a:gd name="T69" fmla="*/ 2147483647 h 2072"/>
                <a:gd name="T70" fmla="*/ 2147483647 w 2200"/>
                <a:gd name="T71" fmla="*/ 2147483647 h 2072"/>
                <a:gd name="T72" fmla="*/ 2147483647 w 2200"/>
                <a:gd name="T73" fmla="*/ 2147483647 h 2072"/>
                <a:gd name="T74" fmla="*/ 2147483647 w 2200"/>
                <a:gd name="T75" fmla="*/ 2147483647 h 2072"/>
                <a:gd name="T76" fmla="*/ 2147483647 w 2200"/>
                <a:gd name="T77" fmla="*/ 2147483647 h 2072"/>
                <a:gd name="T78" fmla="*/ 2147483647 w 2200"/>
                <a:gd name="T79" fmla="*/ 2147483647 h 2072"/>
                <a:gd name="T80" fmla="*/ 2147483647 w 2200"/>
                <a:gd name="T81" fmla="*/ 2147483647 h 2072"/>
                <a:gd name="T82" fmla="*/ 2147483647 w 2200"/>
                <a:gd name="T83" fmla="*/ 2147483647 h 2072"/>
                <a:gd name="T84" fmla="*/ 2147483647 w 2200"/>
                <a:gd name="T85" fmla="*/ 2147483647 h 2072"/>
                <a:gd name="T86" fmla="*/ 2147483647 w 2200"/>
                <a:gd name="T87" fmla="*/ 2147483647 h 2072"/>
                <a:gd name="T88" fmla="*/ 2147483647 w 2200"/>
                <a:gd name="T89" fmla="*/ 2147483647 h 2072"/>
                <a:gd name="T90" fmla="*/ 2147483647 w 2200"/>
                <a:gd name="T91" fmla="*/ 2147483647 h 2072"/>
                <a:gd name="T92" fmla="*/ 2147483647 w 2200"/>
                <a:gd name="T93" fmla="*/ 2147483647 h 2072"/>
                <a:gd name="T94" fmla="*/ 2147483647 w 2200"/>
                <a:gd name="T95" fmla="*/ 2147483647 h 2072"/>
                <a:gd name="T96" fmla="*/ 2147483647 w 2200"/>
                <a:gd name="T97" fmla="*/ 2147483647 h 2072"/>
                <a:gd name="T98" fmla="*/ 2147483647 w 2200"/>
                <a:gd name="T99" fmla="*/ 2147483647 h 2072"/>
                <a:gd name="T100" fmla="*/ 2147483647 w 2200"/>
                <a:gd name="T101" fmla="*/ 2147483647 h 2072"/>
                <a:gd name="T102" fmla="*/ 0 w 2200"/>
                <a:gd name="T103" fmla="*/ 2147483647 h 2072"/>
                <a:gd name="T104" fmla="*/ 2147483647 w 2200"/>
                <a:gd name="T105" fmla="*/ 2147483647 h 2072"/>
                <a:gd name="T106" fmla="*/ 2147483647 w 2200"/>
                <a:gd name="T107" fmla="*/ 2147483647 h 2072"/>
                <a:gd name="T108" fmla="*/ 2147483647 w 2200"/>
                <a:gd name="T109" fmla="*/ 2147483647 h 2072"/>
                <a:gd name="T110" fmla="*/ 2147483647 w 2200"/>
                <a:gd name="T111" fmla="*/ 2147483647 h 2072"/>
                <a:gd name="T112" fmla="*/ 2147483647 w 2200"/>
                <a:gd name="T113" fmla="*/ 2147483647 h 2072"/>
                <a:gd name="T114" fmla="*/ 2147483647 w 2200"/>
                <a:gd name="T115" fmla="*/ 2147483647 h 2072"/>
                <a:gd name="T116" fmla="*/ 2147483647 w 2200"/>
                <a:gd name="T117" fmla="*/ 2147483647 h 2072"/>
                <a:gd name="T118" fmla="*/ 2147483647 w 2200"/>
                <a:gd name="T119" fmla="*/ 2147483647 h 20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200"/>
                <a:gd name="T181" fmla="*/ 0 h 2072"/>
                <a:gd name="T182" fmla="*/ 2200 w 2200"/>
                <a:gd name="T183" fmla="*/ 2072 h 207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200" h="2072">
                  <a:moveTo>
                    <a:pt x="257" y="901"/>
                  </a:moveTo>
                  <a:lnTo>
                    <a:pt x="250" y="894"/>
                  </a:lnTo>
                  <a:lnTo>
                    <a:pt x="271" y="881"/>
                  </a:lnTo>
                  <a:lnTo>
                    <a:pt x="264" y="867"/>
                  </a:lnTo>
                  <a:lnTo>
                    <a:pt x="264" y="860"/>
                  </a:lnTo>
                  <a:lnTo>
                    <a:pt x="264" y="853"/>
                  </a:lnTo>
                  <a:lnTo>
                    <a:pt x="271" y="860"/>
                  </a:lnTo>
                  <a:lnTo>
                    <a:pt x="278" y="874"/>
                  </a:lnTo>
                  <a:lnTo>
                    <a:pt x="284" y="874"/>
                  </a:lnTo>
                  <a:lnTo>
                    <a:pt x="298" y="867"/>
                  </a:lnTo>
                  <a:lnTo>
                    <a:pt x="305" y="874"/>
                  </a:lnTo>
                  <a:lnTo>
                    <a:pt x="311" y="874"/>
                  </a:lnTo>
                  <a:lnTo>
                    <a:pt x="318" y="874"/>
                  </a:lnTo>
                  <a:lnTo>
                    <a:pt x="332" y="867"/>
                  </a:lnTo>
                  <a:lnTo>
                    <a:pt x="359" y="901"/>
                  </a:lnTo>
                  <a:lnTo>
                    <a:pt x="366" y="908"/>
                  </a:lnTo>
                  <a:lnTo>
                    <a:pt x="379" y="914"/>
                  </a:lnTo>
                  <a:lnTo>
                    <a:pt x="386" y="914"/>
                  </a:lnTo>
                  <a:lnTo>
                    <a:pt x="393" y="914"/>
                  </a:lnTo>
                  <a:lnTo>
                    <a:pt x="399" y="914"/>
                  </a:lnTo>
                  <a:lnTo>
                    <a:pt x="406" y="914"/>
                  </a:lnTo>
                  <a:lnTo>
                    <a:pt x="413" y="908"/>
                  </a:lnTo>
                  <a:lnTo>
                    <a:pt x="413" y="901"/>
                  </a:lnTo>
                  <a:lnTo>
                    <a:pt x="420" y="908"/>
                  </a:lnTo>
                  <a:lnTo>
                    <a:pt x="426" y="908"/>
                  </a:lnTo>
                  <a:lnTo>
                    <a:pt x="433" y="901"/>
                  </a:lnTo>
                  <a:lnTo>
                    <a:pt x="440" y="908"/>
                  </a:lnTo>
                  <a:lnTo>
                    <a:pt x="460" y="921"/>
                  </a:lnTo>
                  <a:lnTo>
                    <a:pt x="467" y="928"/>
                  </a:lnTo>
                  <a:lnTo>
                    <a:pt x="481" y="948"/>
                  </a:lnTo>
                  <a:lnTo>
                    <a:pt x="494" y="955"/>
                  </a:lnTo>
                  <a:lnTo>
                    <a:pt x="514" y="962"/>
                  </a:lnTo>
                  <a:lnTo>
                    <a:pt x="542" y="962"/>
                  </a:lnTo>
                  <a:lnTo>
                    <a:pt x="555" y="962"/>
                  </a:lnTo>
                  <a:lnTo>
                    <a:pt x="555" y="955"/>
                  </a:lnTo>
                  <a:lnTo>
                    <a:pt x="562" y="948"/>
                  </a:lnTo>
                  <a:lnTo>
                    <a:pt x="582" y="948"/>
                  </a:lnTo>
                  <a:lnTo>
                    <a:pt x="603" y="955"/>
                  </a:lnTo>
                  <a:lnTo>
                    <a:pt x="616" y="955"/>
                  </a:lnTo>
                  <a:lnTo>
                    <a:pt x="630" y="962"/>
                  </a:lnTo>
                  <a:lnTo>
                    <a:pt x="636" y="955"/>
                  </a:lnTo>
                  <a:lnTo>
                    <a:pt x="643" y="948"/>
                  </a:lnTo>
                  <a:lnTo>
                    <a:pt x="643" y="941"/>
                  </a:lnTo>
                  <a:lnTo>
                    <a:pt x="643" y="935"/>
                  </a:lnTo>
                  <a:lnTo>
                    <a:pt x="650" y="928"/>
                  </a:lnTo>
                  <a:lnTo>
                    <a:pt x="663" y="921"/>
                  </a:lnTo>
                  <a:lnTo>
                    <a:pt x="663" y="914"/>
                  </a:lnTo>
                  <a:lnTo>
                    <a:pt x="657" y="908"/>
                  </a:lnTo>
                  <a:lnTo>
                    <a:pt x="663" y="908"/>
                  </a:lnTo>
                  <a:lnTo>
                    <a:pt x="670" y="901"/>
                  </a:lnTo>
                  <a:lnTo>
                    <a:pt x="677" y="881"/>
                  </a:lnTo>
                  <a:lnTo>
                    <a:pt x="684" y="860"/>
                  </a:lnTo>
                  <a:lnTo>
                    <a:pt x="697" y="847"/>
                  </a:lnTo>
                  <a:lnTo>
                    <a:pt x="697" y="840"/>
                  </a:lnTo>
                  <a:lnTo>
                    <a:pt x="704" y="826"/>
                  </a:lnTo>
                  <a:lnTo>
                    <a:pt x="724" y="806"/>
                  </a:lnTo>
                  <a:lnTo>
                    <a:pt x="724" y="799"/>
                  </a:lnTo>
                  <a:lnTo>
                    <a:pt x="724" y="792"/>
                  </a:lnTo>
                  <a:lnTo>
                    <a:pt x="724" y="786"/>
                  </a:lnTo>
                  <a:lnTo>
                    <a:pt x="718" y="786"/>
                  </a:lnTo>
                  <a:lnTo>
                    <a:pt x="724" y="779"/>
                  </a:lnTo>
                  <a:lnTo>
                    <a:pt x="704" y="772"/>
                  </a:lnTo>
                  <a:lnTo>
                    <a:pt x="690" y="779"/>
                  </a:lnTo>
                  <a:lnTo>
                    <a:pt x="684" y="779"/>
                  </a:lnTo>
                  <a:lnTo>
                    <a:pt x="677" y="759"/>
                  </a:lnTo>
                  <a:lnTo>
                    <a:pt x="677" y="752"/>
                  </a:lnTo>
                  <a:lnTo>
                    <a:pt x="670" y="738"/>
                  </a:lnTo>
                  <a:lnTo>
                    <a:pt x="643" y="718"/>
                  </a:lnTo>
                  <a:lnTo>
                    <a:pt x="643" y="711"/>
                  </a:lnTo>
                  <a:lnTo>
                    <a:pt x="643" y="704"/>
                  </a:lnTo>
                  <a:lnTo>
                    <a:pt x="650" y="691"/>
                  </a:lnTo>
                  <a:lnTo>
                    <a:pt x="650" y="684"/>
                  </a:lnTo>
                  <a:lnTo>
                    <a:pt x="643" y="684"/>
                  </a:lnTo>
                  <a:lnTo>
                    <a:pt x="650" y="671"/>
                  </a:lnTo>
                  <a:lnTo>
                    <a:pt x="650" y="664"/>
                  </a:lnTo>
                  <a:lnTo>
                    <a:pt x="650" y="657"/>
                  </a:lnTo>
                  <a:lnTo>
                    <a:pt x="650" y="644"/>
                  </a:lnTo>
                  <a:lnTo>
                    <a:pt x="630" y="630"/>
                  </a:lnTo>
                  <a:lnTo>
                    <a:pt x="630" y="616"/>
                  </a:lnTo>
                  <a:lnTo>
                    <a:pt x="630" y="610"/>
                  </a:lnTo>
                  <a:lnTo>
                    <a:pt x="643" y="583"/>
                  </a:lnTo>
                  <a:lnTo>
                    <a:pt x="643" y="569"/>
                  </a:lnTo>
                  <a:lnTo>
                    <a:pt x="643" y="562"/>
                  </a:lnTo>
                  <a:lnTo>
                    <a:pt x="643" y="556"/>
                  </a:lnTo>
                  <a:lnTo>
                    <a:pt x="650" y="549"/>
                  </a:lnTo>
                  <a:lnTo>
                    <a:pt x="650" y="542"/>
                  </a:lnTo>
                  <a:lnTo>
                    <a:pt x="643" y="528"/>
                  </a:lnTo>
                  <a:lnTo>
                    <a:pt x="657" y="515"/>
                  </a:lnTo>
                  <a:lnTo>
                    <a:pt x="663" y="501"/>
                  </a:lnTo>
                  <a:lnTo>
                    <a:pt x="677" y="481"/>
                  </a:lnTo>
                  <a:lnTo>
                    <a:pt x="677" y="474"/>
                  </a:lnTo>
                  <a:lnTo>
                    <a:pt x="690" y="467"/>
                  </a:lnTo>
                  <a:lnTo>
                    <a:pt x="697" y="454"/>
                  </a:lnTo>
                  <a:lnTo>
                    <a:pt x="697" y="447"/>
                  </a:lnTo>
                  <a:lnTo>
                    <a:pt x="697" y="440"/>
                  </a:lnTo>
                  <a:lnTo>
                    <a:pt x="690" y="434"/>
                  </a:lnTo>
                  <a:lnTo>
                    <a:pt x="684" y="440"/>
                  </a:lnTo>
                  <a:lnTo>
                    <a:pt x="677" y="434"/>
                  </a:lnTo>
                  <a:lnTo>
                    <a:pt x="670" y="427"/>
                  </a:lnTo>
                  <a:lnTo>
                    <a:pt x="677" y="427"/>
                  </a:lnTo>
                  <a:lnTo>
                    <a:pt x="684" y="413"/>
                  </a:lnTo>
                  <a:lnTo>
                    <a:pt x="684" y="400"/>
                  </a:lnTo>
                  <a:lnTo>
                    <a:pt x="684" y="393"/>
                  </a:lnTo>
                  <a:lnTo>
                    <a:pt x="684" y="373"/>
                  </a:lnTo>
                  <a:lnTo>
                    <a:pt x="711" y="346"/>
                  </a:lnTo>
                  <a:lnTo>
                    <a:pt x="731" y="339"/>
                  </a:lnTo>
                  <a:lnTo>
                    <a:pt x="738" y="325"/>
                  </a:lnTo>
                  <a:lnTo>
                    <a:pt x="745" y="305"/>
                  </a:lnTo>
                  <a:lnTo>
                    <a:pt x="738" y="298"/>
                  </a:lnTo>
                  <a:lnTo>
                    <a:pt x="745" y="291"/>
                  </a:lnTo>
                  <a:lnTo>
                    <a:pt x="738" y="291"/>
                  </a:lnTo>
                  <a:lnTo>
                    <a:pt x="731" y="291"/>
                  </a:lnTo>
                  <a:lnTo>
                    <a:pt x="731" y="278"/>
                  </a:lnTo>
                  <a:lnTo>
                    <a:pt x="724" y="278"/>
                  </a:lnTo>
                  <a:lnTo>
                    <a:pt x="731" y="271"/>
                  </a:lnTo>
                  <a:lnTo>
                    <a:pt x="731" y="264"/>
                  </a:lnTo>
                  <a:lnTo>
                    <a:pt x="751" y="224"/>
                  </a:lnTo>
                  <a:lnTo>
                    <a:pt x="758" y="224"/>
                  </a:lnTo>
                  <a:lnTo>
                    <a:pt x="765" y="231"/>
                  </a:lnTo>
                  <a:lnTo>
                    <a:pt x="772" y="231"/>
                  </a:lnTo>
                  <a:lnTo>
                    <a:pt x="778" y="237"/>
                  </a:lnTo>
                  <a:lnTo>
                    <a:pt x="785" y="231"/>
                  </a:lnTo>
                  <a:lnTo>
                    <a:pt x="799" y="231"/>
                  </a:lnTo>
                  <a:lnTo>
                    <a:pt x="806" y="224"/>
                  </a:lnTo>
                  <a:lnTo>
                    <a:pt x="799" y="217"/>
                  </a:lnTo>
                  <a:lnTo>
                    <a:pt x="799" y="203"/>
                  </a:lnTo>
                  <a:lnTo>
                    <a:pt x="799" y="197"/>
                  </a:lnTo>
                  <a:lnTo>
                    <a:pt x="806" y="197"/>
                  </a:lnTo>
                  <a:lnTo>
                    <a:pt x="812" y="190"/>
                  </a:lnTo>
                  <a:lnTo>
                    <a:pt x="826" y="176"/>
                  </a:lnTo>
                  <a:lnTo>
                    <a:pt x="833" y="176"/>
                  </a:lnTo>
                  <a:lnTo>
                    <a:pt x="839" y="170"/>
                  </a:lnTo>
                  <a:lnTo>
                    <a:pt x="826" y="163"/>
                  </a:lnTo>
                  <a:lnTo>
                    <a:pt x="819" y="163"/>
                  </a:lnTo>
                  <a:lnTo>
                    <a:pt x="819" y="156"/>
                  </a:lnTo>
                  <a:lnTo>
                    <a:pt x="826" y="156"/>
                  </a:lnTo>
                  <a:lnTo>
                    <a:pt x="826" y="149"/>
                  </a:lnTo>
                  <a:lnTo>
                    <a:pt x="833" y="156"/>
                  </a:lnTo>
                  <a:lnTo>
                    <a:pt x="839" y="163"/>
                  </a:lnTo>
                  <a:lnTo>
                    <a:pt x="839" y="136"/>
                  </a:lnTo>
                  <a:lnTo>
                    <a:pt x="839" y="122"/>
                  </a:lnTo>
                  <a:lnTo>
                    <a:pt x="839" y="115"/>
                  </a:lnTo>
                  <a:lnTo>
                    <a:pt x="846" y="115"/>
                  </a:lnTo>
                  <a:lnTo>
                    <a:pt x="866" y="122"/>
                  </a:lnTo>
                  <a:lnTo>
                    <a:pt x="880" y="115"/>
                  </a:lnTo>
                  <a:lnTo>
                    <a:pt x="894" y="115"/>
                  </a:lnTo>
                  <a:lnTo>
                    <a:pt x="914" y="122"/>
                  </a:lnTo>
                  <a:lnTo>
                    <a:pt x="921" y="122"/>
                  </a:lnTo>
                  <a:lnTo>
                    <a:pt x="927" y="122"/>
                  </a:lnTo>
                  <a:lnTo>
                    <a:pt x="934" y="115"/>
                  </a:lnTo>
                  <a:lnTo>
                    <a:pt x="934" y="109"/>
                  </a:lnTo>
                  <a:lnTo>
                    <a:pt x="941" y="109"/>
                  </a:lnTo>
                  <a:lnTo>
                    <a:pt x="934" y="102"/>
                  </a:lnTo>
                  <a:lnTo>
                    <a:pt x="934" y="95"/>
                  </a:lnTo>
                  <a:lnTo>
                    <a:pt x="941" y="82"/>
                  </a:lnTo>
                  <a:lnTo>
                    <a:pt x="934" y="75"/>
                  </a:lnTo>
                  <a:lnTo>
                    <a:pt x="934" y="68"/>
                  </a:lnTo>
                  <a:lnTo>
                    <a:pt x="941" y="61"/>
                  </a:lnTo>
                  <a:lnTo>
                    <a:pt x="941" y="55"/>
                  </a:lnTo>
                  <a:lnTo>
                    <a:pt x="954" y="55"/>
                  </a:lnTo>
                  <a:lnTo>
                    <a:pt x="968" y="55"/>
                  </a:lnTo>
                  <a:lnTo>
                    <a:pt x="975" y="55"/>
                  </a:lnTo>
                  <a:lnTo>
                    <a:pt x="982" y="55"/>
                  </a:lnTo>
                  <a:lnTo>
                    <a:pt x="988" y="48"/>
                  </a:lnTo>
                  <a:lnTo>
                    <a:pt x="995" y="48"/>
                  </a:lnTo>
                  <a:lnTo>
                    <a:pt x="1002" y="41"/>
                  </a:lnTo>
                  <a:lnTo>
                    <a:pt x="1009" y="41"/>
                  </a:lnTo>
                  <a:lnTo>
                    <a:pt x="1015" y="41"/>
                  </a:lnTo>
                  <a:lnTo>
                    <a:pt x="1015" y="27"/>
                  </a:lnTo>
                  <a:lnTo>
                    <a:pt x="1022" y="27"/>
                  </a:lnTo>
                  <a:lnTo>
                    <a:pt x="1022" y="21"/>
                  </a:lnTo>
                  <a:lnTo>
                    <a:pt x="1022" y="14"/>
                  </a:lnTo>
                  <a:lnTo>
                    <a:pt x="1029" y="7"/>
                  </a:lnTo>
                  <a:lnTo>
                    <a:pt x="1029" y="0"/>
                  </a:lnTo>
                  <a:lnTo>
                    <a:pt x="1049" y="7"/>
                  </a:lnTo>
                  <a:lnTo>
                    <a:pt x="1056" y="14"/>
                  </a:lnTo>
                  <a:lnTo>
                    <a:pt x="1042" y="21"/>
                  </a:lnTo>
                  <a:lnTo>
                    <a:pt x="1049" y="41"/>
                  </a:lnTo>
                  <a:lnTo>
                    <a:pt x="1042" y="41"/>
                  </a:lnTo>
                  <a:lnTo>
                    <a:pt x="1036" y="48"/>
                  </a:lnTo>
                  <a:lnTo>
                    <a:pt x="1036" y="55"/>
                  </a:lnTo>
                  <a:lnTo>
                    <a:pt x="1049" y="48"/>
                  </a:lnTo>
                  <a:lnTo>
                    <a:pt x="1063" y="61"/>
                  </a:lnTo>
                  <a:lnTo>
                    <a:pt x="1070" y="61"/>
                  </a:lnTo>
                  <a:lnTo>
                    <a:pt x="1070" y="68"/>
                  </a:lnTo>
                  <a:lnTo>
                    <a:pt x="1070" y="75"/>
                  </a:lnTo>
                  <a:lnTo>
                    <a:pt x="1063" y="75"/>
                  </a:lnTo>
                  <a:lnTo>
                    <a:pt x="1063" y="88"/>
                  </a:lnTo>
                  <a:lnTo>
                    <a:pt x="1056" y="88"/>
                  </a:lnTo>
                  <a:lnTo>
                    <a:pt x="1056" y="95"/>
                  </a:lnTo>
                  <a:lnTo>
                    <a:pt x="1049" y="102"/>
                  </a:lnTo>
                  <a:lnTo>
                    <a:pt x="1029" y="102"/>
                  </a:lnTo>
                  <a:lnTo>
                    <a:pt x="1036" y="115"/>
                  </a:lnTo>
                  <a:lnTo>
                    <a:pt x="1042" y="129"/>
                  </a:lnTo>
                  <a:lnTo>
                    <a:pt x="1049" y="149"/>
                  </a:lnTo>
                  <a:lnTo>
                    <a:pt x="1049" y="156"/>
                  </a:lnTo>
                  <a:lnTo>
                    <a:pt x="1042" y="163"/>
                  </a:lnTo>
                  <a:lnTo>
                    <a:pt x="1049" y="163"/>
                  </a:lnTo>
                  <a:lnTo>
                    <a:pt x="1049" y="183"/>
                  </a:lnTo>
                  <a:lnTo>
                    <a:pt x="1036" y="183"/>
                  </a:lnTo>
                  <a:lnTo>
                    <a:pt x="1029" y="197"/>
                  </a:lnTo>
                  <a:lnTo>
                    <a:pt x="1029" y="204"/>
                  </a:lnTo>
                  <a:lnTo>
                    <a:pt x="1029" y="197"/>
                  </a:lnTo>
                  <a:lnTo>
                    <a:pt x="1036" y="197"/>
                  </a:lnTo>
                  <a:lnTo>
                    <a:pt x="1036" y="210"/>
                  </a:lnTo>
                  <a:lnTo>
                    <a:pt x="1042" y="217"/>
                  </a:lnTo>
                  <a:lnTo>
                    <a:pt x="1049" y="210"/>
                  </a:lnTo>
                  <a:lnTo>
                    <a:pt x="1056" y="210"/>
                  </a:lnTo>
                  <a:lnTo>
                    <a:pt x="1063" y="224"/>
                  </a:lnTo>
                  <a:lnTo>
                    <a:pt x="1056" y="237"/>
                  </a:lnTo>
                  <a:lnTo>
                    <a:pt x="1042" y="237"/>
                  </a:lnTo>
                  <a:lnTo>
                    <a:pt x="1036" y="258"/>
                  </a:lnTo>
                  <a:lnTo>
                    <a:pt x="1029" y="265"/>
                  </a:lnTo>
                  <a:lnTo>
                    <a:pt x="1029" y="271"/>
                  </a:lnTo>
                  <a:lnTo>
                    <a:pt x="1029" y="278"/>
                  </a:lnTo>
                  <a:lnTo>
                    <a:pt x="1036" y="278"/>
                  </a:lnTo>
                  <a:lnTo>
                    <a:pt x="1049" y="278"/>
                  </a:lnTo>
                  <a:lnTo>
                    <a:pt x="1049" y="271"/>
                  </a:lnTo>
                  <a:lnTo>
                    <a:pt x="1056" y="265"/>
                  </a:lnTo>
                  <a:lnTo>
                    <a:pt x="1063" y="271"/>
                  </a:lnTo>
                  <a:lnTo>
                    <a:pt x="1063" y="278"/>
                  </a:lnTo>
                  <a:lnTo>
                    <a:pt x="1063" y="285"/>
                  </a:lnTo>
                  <a:lnTo>
                    <a:pt x="1063" y="292"/>
                  </a:lnTo>
                  <a:lnTo>
                    <a:pt x="1063" y="305"/>
                  </a:lnTo>
                  <a:lnTo>
                    <a:pt x="1069" y="305"/>
                  </a:lnTo>
                  <a:lnTo>
                    <a:pt x="1076" y="312"/>
                  </a:lnTo>
                  <a:lnTo>
                    <a:pt x="1076" y="319"/>
                  </a:lnTo>
                  <a:lnTo>
                    <a:pt x="1076" y="325"/>
                  </a:lnTo>
                  <a:lnTo>
                    <a:pt x="1076" y="332"/>
                  </a:lnTo>
                  <a:lnTo>
                    <a:pt x="1063" y="325"/>
                  </a:lnTo>
                  <a:lnTo>
                    <a:pt x="1063" y="332"/>
                  </a:lnTo>
                  <a:lnTo>
                    <a:pt x="1056" y="332"/>
                  </a:lnTo>
                  <a:lnTo>
                    <a:pt x="1056" y="339"/>
                  </a:lnTo>
                  <a:lnTo>
                    <a:pt x="1063" y="346"/>
                  </a:lnTo>
                  <a:lnTo>
                    <a:pt x="1056" y="353"/>
                  </a:lnTo>
                  <a:lnTo>
                    <a:pt x="1063" y="359"/>
                  </a:lnTo>
                  <a:lnTo>
                    <a:pt x="1076" y="373"/>
                  </a:lnTo>
                  <a:lnTo>
                    <a:pt x="1110" y="386"/>
                  </a:lnTo>
                  <a:lnTo>
                    <a:pt x="1110" y="393"/>
                  </a:lnTo>
                  <a:lnTo>
                    <a:pt x="1117" y="400"/>
                  </a:lnTo>
                  <a:lnTo>
                    <a:pt x="1124" y="400"/>
                  </a:lnTo>
                  <a:lnTo>
                    <a:pt x="1124" y="393"/>
                  </a:lnTo>
                  <a:lnTo>
                    <a:pt x="1130" y="400"/>
                  </a:lnTo>
                  <a:lnTo>
                    <a:pt x="1124" y="413"/>
                  </a:lnTo>
                  <a:lnTo>
                    <a:pt x="1117" y="413"/>
                  </a:lnTo>
                  <a:lnTo>
                    <a:pt x="1110" y="407"/>
                  </a:lnTo>
                  <a:lnTo>
                    <a:pt x="1110" y="413"/>
                  </a:lnTo>
                  <a:lnTo>
                    <a:pt x="1110" y="420"/>
                  </a:lnTo>
                  <a:lnTo>
                    <a:pt x="1110" y="427"/>
                  </a:lnTo>
                  <a:lnTo>
                    <a:pt x="1110" y="434"/>
                  </a:lnTo>
                  <a:lnTo>
                    <a:pt x="1103" y="434"/>
                  </a:lnTo>
                  <a:lnTo>
                    <a:pt x="1103" y="441"/>
                  </a:lnTo>
                  <a:lnTo>
                    <a:pt x="1097" y="461"/>
                  </a:lnTo>
                  <a:lnTo>
                    <a:pt x="1090" y="468"/>
                  </a:lnTo>
                  <a:lnTo>
                    <a:pt x="1090" y="474"/>
                  </a:lnTo>
                  <a:lnTo>
                    <a:pt x="1083" y="481"/>
                  </a:lnTo>
                  <a:lnTo>
                    <a:pt x="1083" y="488"/>
                  </a:lnTo>
                  <a:lnTo>
                    <a:pt x="1076" y="495"/>
                  </a:lnTo>
                  <a:lnTo>
                    <a:pt x="1076" y="501"/>
                  </a:lnTo>
                  <a:lnTo>
                    <a:pt x="1070" y="508"/>
                  </a:lnTo>
                  <a:lnTo>
                    <a:pt x="1076" y="508"/>
                  </a:lnTo>
                  <a:lnTo>
                    <a:pt x="1070" y="515"/>
                  </a:lnTo>
                  <a:lnTo>
                    <a:pt x="1070" y="522"/>
                  </a:lnTo>
                  <a:lnTo>
                    <a:pt x="1070" y="529"/>
                  </a:lnTo>
                  <a:lnTo>
                    <a:pt x="1063" y="535"/>
                  </a:lnTo>
                  <a:lnTo>
                    <a:pt x="1056" y="549"/>
                  </a:lnTo>
                  <a:lnTo>
                    <a:pt x="1049" y="556"/>
                  </a:lnTo>
                  <a:lnTo>
                    <a:pt x="1049" y="562"/>
                  </a:lnTo>
                  <a:lnTo>
                    <a:pt x="1056" y="562"/>
                  </a:lnTo>
                  <a:lnTo>
                    <a:pt x="1063" y="562"/>
                  </a:lnTo>
                  <a:lnTo>
                    <a:pt x="1070" y="569"/>
                  </a:lnTo>
                  <a:lnTo>
                    <a:pt x="1070" y="576"/>
                  </a:lnTo>
                  <a:lnTo>
                    <a:pt x="1076" y="576"/>
                  </a:lnTo>
                  <a:lnTo>
                    <a:pt x="1076" y="569"/>
                  </a:lnTo>
                  <a:lnTo>
                    <a:pt x="1070" y="569"/>
                  </a:lnTo>
                  <a:lnTo>
                    <a:pt x="1070" y="562"/>
                  </a:lnTo>
                  <a:lnTo>
                    <a:pt x="1076" y="556"/>
                  </a:lnTo>
                  <a:lnTo>
                    <a:pt x="1070" y="549"/>
                  </a:lnTo>
                  <a:lnTo>
                    <a:pt x="1076" y="549"/>
                  </a:lnTo>
                  <a:lnTo>
                    <a:pt x="1076" y="535"/>
                  </a:lnTo>
                  <a:lnTo>
                    <a:pt x="1083" y="535"/>
                  </a:lnTo>
                  <a:lnTo>
                    <a:pt x="1083" y="529"/>
                  </a:lnTo>
                  <a:lnTo>
                    <a:pt x="1090" y="529"/>
                  </a:lnTo>
                  <a:lnTo>
                    <a:pt x="1097" y="535"/>
                  </a:lnTo>
                  <a:lnTo>
                    <a:pt x="1110" y="529"/>
                  </a:lnTo>
                  <a:lnTo>
                    <a:pt x="1124" y="535"/>
                  </a:lnTo>
                  <a:lnTo>
                    <a:pt x="1137" y="549"/>
                  </a:lnTo>
                  <a:lnTo>
                    <a:pt x="1144" y="535"/>
                  </a:lnTo>
                  <a:lnTo>
                    <a:pt x="1157" y="515"/>
                  </a:lnTo>
                  <a:lnTo>
                    <a:pt x="1157" y="508"/>
                  </a:lnTo>
                  <a:lnTo>
                    <a:pt x="1157" y="501"/>
                  </a:lnTo>
                  <a:lnTo>
                    <a:pt x="1164" y="488"/>
                  </a:lnTo>
                  <a:lnTo>
                    <a:pt x="1171" y="454"/>
                  </a:lnTo>
                  <a:lnTo>
                    <a:pt x="1171" y="434"/>
                  </a:lnTo>
                  <a:lnTo>
                    <a:pt x="1164" y="434"/>
                  </a:lnTo>
                  <a:lnTo>
                    <a:pt x="1164" y="427"/>
                  </a:lnTo>
                  <a:lnTo>
                    <a:pt x="1164" y="420"/>
                  </a:lnTo>
                  <a:lnTo>
                    <a:pt x="1164" y="413"/>
                  </a:lnTo>
                  <a:lnTo>
                    <a:pt x="1164" y="407"/>
                  </a:lnTo>
                  <a:lnTo>
                    <a:pt x="1164" y="400"/>
                  </a:lnTo>
                  <a:lnTo>
                    <a:pt x="1185" y="413"/>
                  </a:lnTo>
                  <a:lnTo>
                    <a:pt x="1191" y="413"/>
                  </a:lnTo>
                  <a:lnTo>
                    <a:pt x="1191" y="420"/>
                  </a:lnTo>
                  <a:lnTo>
                    <a:pt x="1198" y="427"/>
                  </a:lnTo>
                  <a:lnTo>
                    <a:pt x="1191" y="434"/>
                  </a:lnTo>
                  <a:lnTo>
                    <a:pt x="1191" y="440"/>
                  </a:lnTo>
                  <a:lnTo>
                    <a:pt x="1198" y="440"/>
                  </a:lnTo>
                  <a:lnTo>
                    <a:pt x="1198" y="447"/>
                  </a:lnTo>
                  <a:lnTo>
                    <a:pt x="1198" y="454"/>
                  </a:lnTo>
                  <a:lnTo>
                    <a:pt x="1191" y="461"/>
                  </a:lnTo>
                  <a:lnTo>
                    <a:pt x="1198" y="468"/>
                  </a:lnTo>
                  <a:lnTo>
                    <a:pt x="1198" y="488"/>
                  </a:lnTo>
                  <a:lnTo>
                    <a:pt x="1205" y="508"/>
                  </a:lnTo>
                  <a:lnTo>
                    <a:pt x="1205" y="515"/>
                  </a:lnTo>
                  <a:lnTo>
                    <a:pt x="1198" y="528"/>
                  </a:lnTo>
                  <a:lnTo>
                    <a:pt x="1191" y="528"/>
                  </a:lnTo>
                  <a:lnTo>
                    <a:pt x="1191" y="549"/>
                  </a:lnTo>
                  <a:lnTo>
                    <a:pt x="1185" y="549"/>
                  </a:lnTo>
                  <a:lnTo>
                    <a:pt x="1185" y="562"/>
                  </a:lnTo>
                  <a:lnTo>
                    <a:pt x="1185" y="583"/>
                  </a:lnTo>
                  <a:lnTo>
                    <a:pt x="1185" y="603"/>
                  </a:lnTo>
                  <a:lnTo>
                    <a:pt x="1185" y="617"/>
                  </a:lnTo>
                  <a:lnTo>
                    <a:pt x="1191" y="617"/>
                  </a:lnTo>
                  <a:lnTo>
                    <a:pt x="1191" y="630"/>
                  </a:lnTo>
                  <a:lnTo>
                    <a:pt x="1191" y="637"/>
                  </a:lnTo>
                  <a:lnTo>
                    <a:pt x="1185" y="644"/>
                  </a:lnTo>
                  <a:lnTo>
                    <a:pt x="1191" y="650"/>
                  </a:lnTo>
                  <a:lnTo>
                    <a:pt x="1185" y="650"/>
                  </a:lnTo>
                  <a:lnTo>
                    <a:pt x="1185" y="657"/>
                  </a:lnTo>
                  <a:lnTo>
                    <a:pt x="1191" y="664"/>
                  </a:lnTo>
                  <a:lnTo>
                    <a:pt x="1198" y="664"/>
                  </a:lnTo>
                  <a:lnTo>
                    <a:pt x="1198" y="671"/>
                  </a:lnTo>
                  <a:lnTo>
                    <a:pt x="1191" y="671"/>
                  </a:lnTo>
                  <a:lnTo>
                    <a:pt x="1185" y="684"/>
                  </a:lnTo>
                  <a:lnTo>
                    <a:pt x="1191" y="698"/>
                  </a:lnTo>
                  <a:lnTo>
                    <a:pt x="1185" y="698"/>
                  </a:lnTo>
                  <a:lnTo>
                    <a:pt x="1191" y="705"/>
                  </a:lnTo>
                  <a:lnTo>
                    <a:pt x="1191" y="711"/>
                  </a:lnTo>
                  <a:lnTo>
                    <a:pt x="1191" y="718"/>
                  </a:lnTo>
                  <a:lnTo>
                    <a:pt x="1191" y="725"/>
                  </a:lnTo>
                  <a:lnTo>
                    <a:pt x="1185" y="725"/>
                  </a:lnTo>
                  <a:lnTo>
                    <a:pt x="1185" y="732"/>
                  </a:lnTo>
                  <a:lnTo>
                    <a:pt x="1185" y="738"/>
                  </a:lnTo>
                  <a:lnTo>
                    <a:pt x="1191" y="745"/>
                  </a:lnTo>
                  <a:lnTo>
                    <a:pt x="1185" y="745"/>
                  </a:lnTo>
                  <a:lnTo>
                    <a:pt x="1178" y="745"/>
                  </a:lnTo>
                  <a:lnTo>
                    <a:pt x="1185" y="759"/>
                  </a:lnTo>
                  <a:lnTo>
                    <a:pt x="1185" y="765"/>
                  </a:lnTo>
                  <a:lnTo>
                    <a:pt x="1185" y="772"/>
                  </a:lnTo>
                  <a:lnTo>
                    <a:pt x="1178" y="779"/>
                  </a:lnTo>
                  <a:lnTo>
                    <a:pt x="1178" y="786"/>
                  </a:lnTo>
                  <a:lnTo>
                    <a:pt x="1164" y="786"/>
                  </a:lnTo>
                  <a:lnTo>
                    <a:pt x="1158" y="786"/>
                  </a:lnTo>
                  <a:lnTo>
                    <a:pt x="1151" y="765"/>
                  </a:lnTo>
                  <a:lnTo>
                    <a:pt x="1151" y="738"/>
                  </a:lnTo>
                  <a:lnTo>
                    <a:pt x="1130" y="752"/>
                  </a:lnTo>
                  <a:lnTo>
                    <a:pt x="1117" y="786"/>
                  </a:lnTo>
                  <a:lnTo>
                    <a:pt x="1110" y="786"/>
                  </a:lnTo>
                  <a:lnTo>
                    <a:pt x="1103" y="793"/>
                  </a:lnTo>
                  <a:lnTo>
                    <a:pt x="1110" y="799"/>
                  </a:lnTo>
                  <a:lnTo>
                    <a:pt x="1117" y="799"/>
                  </a:lnTo>
                  <a:lnTo>
                    <a:pt x="1110" y="820"/>
                  </a:lnTo>
                  <a:lnTo>
                    <a:pt x="1110" y="826"/>
                  </a:lnTo>
                  <a:lnTo>
                    <a:pt x="1097" y="833"/>
                  </a:lnTo>
                  <a:lnTo>
                    <a:pt x="1090" y="840"/>
                  </a:lnTo>
                  <a:lnTo>
                    <a:pt x="1083" y="847"/>
                  </a:lnTo>
                  <a:lnTo>
                    <a:pt x="1097" y="853"/>
                  </a:lnTo>
                  <a:lnTo>
                    <a:pt x="1097" y="847"/>
                  </a:lnTo>
                  <a:lnTo>
                    <a:pt x="1103" y="853"/>
                  </a:lnTo>
                  <a:lnTo>
                    <a:pt x="1110" y="860"/>
                  </a:lnTo>
                  <a:lnTo>
                    <a:pt x="1117" y="867"/>
                  </a:lnTo>
                  <a:lnTo>
                    <a:pt x="1130" y="874"/>
                  </a:lnTo>
                  <a:lnTo>
                    <a:pt x="1137" y="881"/>
                  </a:lnTo>
                  <a:lnTo>
                    <a:pt x="1144" y="881"/>
                  </a:lnTo>
                  <a:lnTo>
                    <a:pt x="1157" y="894"/>
                  </a:lnTo>
                  <a:lnTo>
                    <a:pt x="1178" y="894"/>
                  </a:lnTo>
                  <a:lnTo>
                    <a:pt x="1212" y="901"/>
                  </a:lnTo>
                  <a:lnTo>
                    <a:pt x="1218" y="894"/>
                  </a:lnTo>
                  <a:lnTo>
                    <a:pt x="1225" y="894"/>
                  </a:lnTo>
                  <a:lnTo>
                    <a:pt x="1246" y="894"/>
                  </a:lnTo>
                  <a:lnTo>
                    <a:pt x="1252" y="894"/>
                  </a:lnTo>
                  <a:lnTo>
                    <a:pt x="1273" y="894"/>
                  </a:lnTo>
                  <a:lnTo>
                    <a:pt x="1279" y="894"/>
                  </a:lnTo>
                  <a:lnTo>
                    <a:pt x="1286" y="908"/>
                  </a:lnTo>
                  <a:lnTo>
                    <a:pt x="1300" y="935"/>
                  </a:lnTo>
                  <a:lnTo>
                    <a:pt x="1306" y="941"/>
                  </a:lnTo>
                  <a:lnTo>
                    <a:pt x="1313" y="955"/>
                  </a:lnTo>
                  <a:lnTo>
                    <a:pt x="1334" y="955"/>
                  </a:lnTo>
                  <a:lnTo>
                    <a:pt x="1334" y="962"/>
                  </a:lnTo>
                  <a:lnTo>
                    <a:pt x="1334" y="969"/>
                  </a:lnTo>
                  <a:lnTo>
                    <a:pt x="1327" y="975"/>
                  </a:lnTo>
                  <a:lnTo>
                    <a:pt x="1334" y="975"/>
                  </a:lnTo>
                  <a:lnTo>
                    <a:pt x="1340" y="982"/>
                  </a:lnTo>
                  <a:lnTo>
                    <a:pt x="1354" y="982"/>
                  </a:lnTo>
                  <a:lnTo>
                    <a:pt x="1361" y="989"/>
                  </a:lnTo>
                  <a:lnTo>
                    <a:pt x="1367" y="989"/>
                  </a:lnTo>
                  <a:lnTo>
                    <a:pt x="1367" y="996"/>
                  </a:lnTo>
                  <a:lnTo>
                    <a:pt x="1374" y="1002"/>
                  </a:lnTo>
                  <a:lnTo>
                    <a:pt x="1381" y="1002"/>
                  </a:lnTo>
                  <a:lnTo>
                    <a:pt x="1388" y="1009"/>
                  </a:lnTo>
                  <a:lnTo>
                    <a:pt x="1394" y="1009"/>
                  </a:lnTo>
                  <a:lnTo>
                    <a:pt x="1394" y="1016"/>
                  </a:lnTo>
                  <a:lnTo>
                    <a:pt x="1394" y="1023"/>
                  </a:lnTo>
                  <a:lnTo>
                    <a:pt x="1401" y="1029"/>
                  </a:lnTo>
                  <a:lnTo>
                    <a:pt x="1401" y="1036"/>
                  </a:lnTo>
                  <a:lnTo>
                    <a:pt x="1401" y="1043"/>
                  </a:lnTo>
                  <a:lnTo>
                    <a:pt x="1401" y="1057"/>
                  </a:lnTo>
                  <a:lnTo>
                    <a:pt x="1408" y="1063"/>
                  </a:lnTo>
                  <a:lnTo>
                    <a:pt x="1408" y="1070"/>
                  </a:lnTo>
                  <a:lnTo>
                    <a:pt x="1408" y="1077"/>
                  </a:lnTo>
                  <a:lnTo>
                    <a:pt x="1408" y="1090"/>
                  </a:lnTo>
                  <a:lnTo>
                    <a:pt x="1415" y="1090"/>
                  </a:lnTo>
                  <a:lnTo>
                    <a:pt x="1415" y="1097"/>
                  </a:lnTo>
                  <a:lnTo>
                    <a:pt x="1415" y="1104"/>
                  </a:lnTo>
                  <a:lnTo>
                    <a:pt x="1415" y="1111"/>
                  </a:lnTo>
                  <a:lnTo>
                    <a:pt x="1422" y="1111"/>
                  </a:lnTo>
                  <a:lnTo>
                    <a:pt x="1415" y="1124"/>
                  </a:lnTo>
                  <a:lnTo>
                    <a:pt x="1415" y="1131"/>
                  </a:lnTo>
                  <a:lnTo>
                    <a:pt x="1408" y="1138"/>
                  </a:lnTo>
                  <a:lnTo>
                    <a:pt x="1401" y="1145"/>
                  </a:lnTo>
                  <a:lnTo>
                    <a:pt x="1401" y="1151"/>
                  </a:lnTo>
                  <a:lnTo>
                    <a:pt x="1415" y="1151"/>
                  </a:lnTo>
                  <a:lnTo>
                    <a:pt x="1422" y="1145"/>
                  </a:lnTo>
                  <a:lnTo>
                    <a:pt x="1428" y="1145"/>
                  </a:lnTo>
                  <a:lnTo>
                    <a:pt x="1435" y="1151"/>
                  </a:lnTo>
                  <a:lnTo>
                    <a:pt x="1435" y="1158"/>
                  </a:lnTo>
                  <a:lnTo>
                    <a:pt x="1442" y="1151"/>
                  </a:lnTo>
                  <a:lnTo>
                    <a:pt x="1442" y="1158"/>
                  </a:lnTo>
                  <a:lnTo>
                    <a:pt x="1449" y="1158"/>
                  </a:lnTo>
                  <a:lnTo>
                    <a:pt x="1449" y="1165"/>
                  </a:lnTo>
                  <a:lnTo>
                    <a:pt x="1455" y="1165"/>
                  </a:lnTo>
                  <a:lnTo>
                    <a:pt x="1462" y="1165"/>
                  </a:lnTo>
                  <a:lnTo>
                    <a:pt x="1462" y="1172"/>
                  </a:lnTo>
                  <a:lnTo>
                    <a:pt x="1469" y="1178"/>
                  </a:lnTo>
                  <a:lnTo>
                    <a:pt x="1476" y="1172"/>
                  </a:lnTo>
                  <a:lnTo>
                    <a:pt x="1482" y="1178"/>
                  </a:lnTo>
                  <a:lnTo>
                    <a:pt x="1489" y="1178"/>
                  </a:lnTo>
                  <a:lnTo>
                    <a:pt x="1496" y="1178"/>
                  </a:lnTo>
                  <a:lnTo>
                    <a:pt x="1503" y="1185"/>
                  </a:lnTo>
                  <a:lnTo>
                    <a:pt x="1509" y="1185"/>
                  </a:lnTo>
                  <a:lnTo>
                    <a:pt x="1523" y="1192"/>
                  </a:lnTo>
                  <a:lnTo>
                    <a:pt x="1530" y="1192"/>
                  </a:lnTo>
                  <a:lnTo>
                    <a:pt x="1530" y="1199"/>
                  </a:lnTo>
                  <a:lnTo>
                    <a:pt x="1537" y="1205"/>
                  </a:lnTo>
                  <a:lnTo>
                    <a:pt x="1537" y="1219"/>
                  </a:lnTo>
                  <a:lnTo>
                    <a:pt x="1537" y="1226"/>
                  </a:lnTo>
                  <a:lnTo>
                    <a:pt x="1543" y="1239"/>
                  </a:lnTo>
                  <a:lnTo>
                    <a:pt x="1543" y="1253"/>
                  </a:lnTo>
                  <a:lnTo>
                    <a:pt x="1550" y="1260"/>
                  </a:lnTo>
                  <a:lnTo>
                    <a:pt x="1550" y="1253"/>
                  </a:lnTo>
                  <a:lnTo>
                    <a:pt x="1557" y="1260"/>
                  </a:lnTo>
                  <a:lnTo>
                    <a:pt x="1564" y="1260"/>
                  </a:lnTo>
                  <a:lnTo>
                    <a:pt x="1570" y="1266"/>
                  </a:lnTo>
                  <a:lnTo>
                    <a:pt x="1584" y="1266"/>
                  </a:lnTo>
                  <a:lnTo>
                    <a:pt x="1591" y="1266"/>
                  </a:lnTo>
                  <a:lnTo>
                    <a:pt x="1591" y="1273"/>
                  </a:lnTo>
                  <a:lnTo>
                    <a:pt x="1591" y="1280"/>
                  </a:lnTo>
                  <a:lnTo>
                    <a:pt x="1604" y="1293"/>
                  </a:lnTo>
                  <a:lnTo>
                    <a:pt x="1611" y="1300"/>
                  </a:lnTo>
                  <a:lnTo>
                    <a:pt x="1618" y="1300"/>
                  </a:lnTo>
                  <a:lnTo>
                    <a:pt x="1624" y="1300"/>
                  </a:lnTo>
                  <a:lnTo>
                    <a:pt x="1645" y="1320"/>
                  </a:lnTo>
                  <a:lnTo>
                    <a:pt x="1652" y="1320"/>
                  </a:lnTo>
                  <a:lnTo>
                    <a:pt x="1658" y="1307"/>
                  </a:lnTo>
                  <a:lnTo>
                    <a:pt x="1679" y="1287"/>
                  </a:lnTo>
                  <a:lnTo>
                    <a:pt x="1692" y="1293"/>
                  </a:lnTo>
                  <a:lnTo>
                    <a:pt x="1719" y="1300"/>
                  </a:lnTo>
                  <a:lnTo>
                    <a:pt x="1719" y="1307"/>
                  </a:lnTo>
                  <a:lnTo>
                    <a:pt x="1713" y="1307"/>
                  </a:lnTo>
                  <a:lnTo>
                    <a:pt x="1719" y="1327"/>
                  </a:lnTo>
                  <a:lnTo>
                    <a:pt x="1719" y="1334"/>
                  </a:lnTo>
                  <a:lnTo>
                    <a:pt x="1719" y="1341"/>
                  </a:lnTo>
                  <a:lnTo>
                    <a:pt x="1719" y="1348"/>
                  </a:lnTo>
                  <a:lnTo>
                    <a:pt x="1719" y="1354"/>
                  </a:lnTo>
                  <a:lnTo>
                    <a:pt x="1719" y="1361"/>
                  </a:lnTo>
                  <a:lnTo>
                    <a:pt x="1740" y="1375"/>
                  </a:lnTo>
                  <a:lnTo>
                    <a:pt x="1753" y="1402"/>
                  </a:lnTo>
                  <a:lnTo>
                    <a:pt x="1767" y="1415"/>
                  </a:lnTo>
                  <a:lnTo>
                    <a:pt x="1787" y="1476"/>
                  </a:lnTo>
                  <a:lnTo>
                    <a:pt x="1787" y="1497"/>
                  </a:lnTo>
                  <a:lnTo>
                    <a:pt x="1794" y="1524"/>
                  </a:lnTo>
                  <a:lnTo>
                    <a:pt x="1801" y="1537"/>
                  </a:lnTo>
                  <a:lnTo>
                    <a:pt x="1801" y="1544"/>
                  </a:lnTo>
                  <a:lnTo>
                    <a:pt x="1821" y="1551"/>
                  </a:lnTo>
                  <a:lnTo>
                    <a:pt x="1821" y="1557"/>
                  </a:lnTo>
                  <a:lnTo>
                    <a:pt x="1834" y="1557"/>
                  </a:lnTo>
                  <a:lnTo>
                    <a:pt x="1855" y="1571"/>
                  </a:lnTo>
                  <a:lnTo>
                    <a:pt x="1848" y="1557"/>
                  </a:lnTo>
                  <a:lnTo>
                    <a:pt x="1848" y="1551"/>
                  </a:lnTo>
                  <a:lnTo>
                    <a:pt x="1834" y="1537"/>
                  </a:lnTo>
                  <a:lnTo>
                    <a:pt x="1834" y="1530"/>
                  </a:lnTo>
                  <a:lnTo>
                    <a:pt x="1841" y="1530"/>
                  </a:lnTo>
                  <a:lnTo>
                    <a:pt x="1841" y="1524"/>
                  </a:lnTo>
                  <a:lnTo>
                    <a:pt x="1841" y="1517"/>
                  </a:lnTo>
                  <a:lnTo>
                    <a:pt x="1862" y="1524"/>
                  </a:lnTo>
                  <a:lnTo>
                    <a:pt x="1868" y="1544"/>
                  </a:lnTo>
                  <a:lnTo>
                    <a:pt x="1868" y="1551"/>
                  </a:lnTo>
                  <a:lnTo>
                    <a:pt x="1868" y="1558"/>
                  </a:lnTo>
                  <a:lnTo>
                    <a:pt x="1875" y="1558"/>
                  </a:lnTo>
                  <a:lnTo>
                    <a:pt x="1895" y="1564"/>
                  </a:lnTo>
                  <a:lnTo>
                    <a:pt x="1902" y="1558"/>
                  </a:lnTo>
                  <a:lnTo>
                    <a:pt x="1929" y="1564"/>
                  </a:lnTo>
                  <a:lnTo>
                    <a:pt x="1929" y="1558"/>
                  </a:lnTo>
                  <a:lnTo>
                    <a:pt x="1929" y="1564"/>
                  </a:lnTo>
                  <a:lnTo>
                    <a:pt x="1936" y="1564"/>
                  </a:lnTo>
                  <a:lnTo>
                    <a:pt x="1943" y="1564"/>
                  </a:lnTo>
                  <a:lnTo>
                    <a:pt x="1950" y="1564"/>
                  </a:lnTo>
                  <a:lnTo>
                    <a:pt x="1956" y="1564"/>
                  </a:lnTo>
                  <a:lnTo>
                    <a:pt x="1963" y="1551"/>
                  </a:lnTo>
                  <a:lnTo>
                    <a:pt x="1963" y="1544"/>
                  </a:lnTo>
                  <a:lnTo>
                    <a:pt x="1963" y="1530"/>
                  </a:lnTo>
                  <a:lnTo>
                    <a:pt x="1970" y="1517"/>
                  </a:lnTo>
                  <a:lnTo>
                    <a:pt x="1997" y="1510"/>
                  </a:lnTo>
                  <a:lnTo>
                    <a:pt x="2004" y="1497"/>
                  </a:lnTo>
                  <a:lnTo>
                    <a:pt x="2010" y="1503"/>
                  </a:lnTo>
                  <a:lnTo>
                    <a:pt x="2010" y="1510"/>
                  </a:lnTo>
                  <a:lnTo>
                    <a:pt x="2017" y="1510"/>
                  </a:lnTo>
                  <a:lnTo>
                    <a:pt x="2024" y="1510"/>
                  </a:lnTo>
                  <a:lnTo>
                    <a:pt x="2031" y="1503"/>
                  </a:lnTo>
                  <a:lnTo>
                    <a:pt x="2051" y="1503"/>
                  </a:lnTo>
                  <a:lnTo>
                    <a:pt x="2051" y="1497"/>
                  </a:lnTo>
                  <a:lnTo>
                    <a:pt x="2051" y="1490"/>
                  </a:lnTo>
                  <a:lnTo>
                    <a:pt x="2058" y="1483"/>
                  </a:lnTo>
                  <a:lnTo>
                    <a:pt x="2065" y="1476"/>
                  </a:lnTo>
                  <a:lnTo>
                    <a:pt x="2071" y="1469"/>
                  </a:lnTo>
                  <a:lnTo>
                    <a:pt x="2126" y="1483"/>
                  </a:lnTo>
                  <a:lnTo>
                    <a:pt x="2132" y="1483"/>
                  </a:lnTo>
                  <a:lnTo>
                    <a:pt x="2146" y="1490"/>
                  </a:lnTo>
                  <a:lnTo>
                    <a:pt x="2132" y="1510"/>
                  </a:lnTo>
                  <a:lnTo>
                    <a:pt x="2146" y="1517"/>
                  </a:lnTo>
                  <a:lnTo>
                    <a:pt x="2173" y="1530"/>
                  </a:lnTo>
                  <a:lnTo>
                    <a:pt x="2187" y="1558"/>
                  </a:lnTo>
                  <a:lnTo>
                    <a:pt x="2180" y="1564"/>
                  </a:lnTo>
                  <a:lnTo>
                    <a:pt x="2173" y="1564"/>
                  </a:lnTo>
                  <a:lnTo>
                    <a:pt x="2159" y="1578"/>
                  </a:lnTo>
                  <a:lnTo>
                    <a:pt x="2166" y="1585"/>
                  </a:lnTo>
                  <a:lnTo>
                    <a:pt x="2180" y="1591"/>
                  </a:lnTo>
                  <a:lnTo>
                    <a:pt x="2180" y="1598"/>
                  </a:lnTo>
                  <a:lnTo>
                    <a:pt x="2180" y="1612"/>
                  </a:lnTo>
                  <a:lnTo>
                    <a:pt x="2180" y="1618"/>
                  </a:lnTo>
                  <a:lnTo>
                    <a:pt x="2200" y="1639"/>
                  </a:lnTo>
                  <a:lnTo>
                    <a:pt x="2193" y="1646"/>
                  </a:lnTo>
                  <a:lnTo>
                    <a:pt x="2187" y="1659"/>
                  </a:lnTo>
                  <a:lnTo>
                    <a:pt x="2193" y="1666"/>
                  </a:lnTo>
                  <a:lnTo>
                    <a:pt x="2187" y="1673"/>
                  </a:lnTo>
                  <a:lnTo>
                    <a:pt x="2187" y="1679"/>
                  </a:lnTo>
                  <a:lnTo>
                    <a:pt x="2193" y="1686"/>
                  </a:lnTo>
                  <a:lnTo>
                    <a:pt x="2180" y="1686"/>
                  </a:lnTo>
                  <a:lnTo>
                    <a:pt x="2180" y="1700"/>
                  </a:lnTo>
                  <a:lnTo>
                    <a:pt x="2166" y="1700"/>
                  </a:lnTo>
                  <a:lnTo>
                    <a:pt x="2160" y="1693"/>
                  </a:lnTo>
                  <a:lnTo>
                    <a:pt x="2153" y="1706"/>
                  </a:lnTo>
                  <a:lnTo>
                    <a:pt x="2146" y="1700"/>
                  </a:lnTo>
                  <a:lnTo>
                    <a:pt x="2139" y="1706"/>
                  </a:lnTo>
                  <a:lnTo>
                    <a:pt x="2139" y="1720"/>
                  </a:lnTo>
                  <a:lnTo>
                    <a:pt x="2139" y="1734"/>
                  </a:lnTo>
                  <a:lnTo>
                    <a:pt x="2132" y="1734"/>
                  </a:lnTo>
                  <a:lnTo>
                    <a:pt x="2132" y="1747"/>
                  </a:lnTo>
                  <a:lnTo>
                    <a:pt x="2132" y="1761"/>
                  </a:lnTo>
                  <a:lnTo>
                    <a:pt x="2126" y="1767"/>
                  </a:lnTo>
                  <a:lnTo>
                    <a:pt x="2132" y="1767"/>
                  </a:lnTo>
                  <a:lnTo>
                    <a:pt x="2119" y="1781"/>
                  </a:lnTo>
                  <a:lnTo>
                    <a:pt x="2105" y="1788"/>
                  </a:lnTo>
                  <a:lnTo>
                    <a:pt x="2085" y="1788"/>
                  </a:lnTo>
                  <a:lnTo>
                    <a:pt x="2092" y="1794"/>
                  </a:lnTo>
                  <a:lnTo>
                    <a:pt x="2085" y="1801"/>
                  </a:lnTo>
                  <a:lnTo>
                    <a:pt x="2085" y="1808"/>
                  </a:lnTo>
                  <a:lnTo>
                    <a:pt x="2078" y="1808"/>
                  </a:lnTo>
                  <a:lnTo>
                    <a:pt x="2058" y="1801"/>
                  </a:lnTo>
                  <a:lnTo>
                    <a:pt x="2051" y="1808"/>
                  </a:lnTo>
                  <a:lnTo>
                    <a:pt x="2058" y="1808"/>
                  </a:lnTo>
                  <a:lnTo>
                    <a:pt x="2044" y="1815"/>
                  </a:lnTo>
                  <a:lnTo>
                    <a:pt x="2044" y="1822"/>
                  </a:lnTo>
                  <a:lnTo>
                    <a:pt x="2051" y="1828"/>
                  </a:lnTo>
                  <a:lnTo>
                    <a:pt x="2051" y="1835"/>
                  </a:lnTo>
                  <a:lnTo>
                    <a:pt x="2044" y="1842"/>
                  </a:lnTo>
                  <a:lnTo>
                    <a:pt x="2044" y="1862"/>
                  </a:lnTo>
                  <a:lnTo>
                    <a:pt x="2051" y="1869"/>
                  </a:lnTo>
                  <a:lnTo>
                    <a:pt x="2058" y="1862"/>
                  </a:lnTo>
                  <a:lnTo>
                    <a:pt x="2065" y="1869"/>
                  </a:lnTo>
                  <a:lnTo>
                    <a:pt x="2058" y="1869"/>
                  </a:lnTo>
                  <a:lnTo>
                    <a:pt x="2065" y="1876"/>
                  </a:lnTo>
                  <a:lnTo>
                    <a:pt x="2065" y="1882"/>
                  </a:lnTo>
                  <a:lnTo>
                    <a:pt x="2044" y="1882"/>
                  </a:lnTo>
                  <a:lnTo>
                    <a:pt x="2017" y="1882"/>
                  </a:lnTo>
                  <a:lnTo>
                    <a:pt x="1997" y="1889"/>
                  </a:lnTo>
                  <a:lnTo>
                    <a:pt x="1983" y="1882"/>
                  </a:lnTo>
                  <a:lnTo>
                    <a:pt x="1977" y="1876"/>
                  </a:lnTo>
                  <a:lnTo>
                    <a:pt x="1956" y="1876"/>
                  </a:lnTo>
                  <a:lnTo>
                    <a:pt x="1936" y="1876"/>
                  </a:lnTo>
                  <a:lnTo>
                    <a:pt x="1922" y="1882"/>
                  </a:lnTo>
                  <a:lnTo>
                    <a:pt x="1922" y="1889"/>
                  </a:lnTo>
                  <a:lnTo>
                    <a:pt x="1916" y="1896"/>
                  </a:lnTo>
                  <a:lnTo>
                    <a:pt x="1916" y="1903"/>
                  </a:lnTo>
                  <a:lnTo>
                    <a:pt x="1909" y="1910"/>
                  </a:lnTo>
                  <a:lnTo>
                    <a:pt x="1909" y="1916"/>
                  </a:lnTo>
                  <a:lnTo>
                    <a:pt x="1895" y="1896"/>
                  </a:lnTo>
                  <a:lnTo>
                    <a:pt x="1889" y="1889"/>
                  </a:lnTo>
                  <a:lnTo>
                    <a:pt x="1882" y="1882"/>
                  </a:lnTo>
                  <a:lnTo>
                    <a:pt x="1882" y="1876"/>
                  </a:lnTo>
                  <a:lnTo>
                    <a:pt x="1875" y="1869"/>
                  </a:lnTo>
                  <a:lnTo>
                    <a:pt x="1868" y="1855"/>
                  </a:lnTo>
                  <a:lnTo>
                    <a:pt x="1862" y="1849"/>
                  </a:lnTo>
                  <a:lnTo>
                    <a:pt x="1862" y="1828"/>
                  </a:lnTo>
                  <a:lnTo>
                    <a:pt x="1848" y="1822"/>
                  </a:lnTo>
                  <a:lnTo>
                    <a:pt x="1841" y="1822"/>
                  </a:lnTo>
                  <a:lnTo>
                    <a:pt x="1835" y="1815"/>
                  </a:lnTo>
                  <a:lnTo>
                    <a:pt x="1828" y="1808"/>
                  </a:lnTo>
                  <a:lnTo>
                    <a:pt x="1807" y="1808"/>
                  </a:lnTo>
                  <a:lnTo>
                    <a:pt x="1801" y="1801"/>
                  </a:lnTo>
                  <a:lnTo>
                    <a:pt x="1801" y="1794"/>
                  </a:lnTo>
                  <a:lnTo>
                    <a:pt x="1787" y="1801"/>
                  </a:lnTo>
                  <a:lnTo>
                    <a:pt x="1780" y="1801"/>
                  </a:lnTo>
                  <a:lnTo>
                    <a:pt x="1767" y="1794"/>
                  </a:lnTo>
                  <a:lnTo>
                    <a:pt x="1753" y="1788"/>
                  </a:lnTo>
                  <a:lnTo>
                    <a:pt x="1740" y="1774"/>
                  </a:lnTo>
                  <a:lnTo>
                    <a:pt x="1713" y="1761"/>
                  </a:lnTo>
                  <a:lnTo>
                    <a:pt x="1692" y="1754"/>
                  </a:lnTo>
                  <a:lnTo>
                    <a:pt x="1686" y="1754"/>
                  </a:lnTo>
                  <a:lnTo>
                    <a:pt x="1679" y="1761"/>
                  </a:lnTo>
                  <a:lnTo>
                    <a:pt x="1672" y="1754"/>
                  </a:lnTo>
                  <a:lnTo>
                    <a:pt x="1665" y="1754"/>
                  </a:lnTo>
                  <a:lnTo>
                    <a:pt x="1659" y="1734"/>
                  </a:lnTo>
                  <a:lnTo>
                    <a:pt x="1638" y="1727"/>
                  </a:lnTo>
                  <a:lnTo>
                    <a:pt x="1631" y="1727"/>
                  </a:lnTo>
                  <a:lnTo>
                    <a:pt x="1625" y="1720"/>
                  </a:lnTo>
                  <a:lnTo>
                    <a:pt x="1598" y="1686"/>
                  </a:lnTo>
                  <a:lnTo>
                    <a:pt x="1591" y="1679"/>
                  </a:lnTo>
                  <a:lnTo>
                    <a:pt x="1591" y="1686"/>
                  </a:lnTo>
                  <a:lnTo>
                    <a:pt x="1591" y="1700"/>
                  </a:lnTo>
                  <a:lnTo>
                    <a:pt x="1584" y="1700"/>
                  </a:lnTo>
                  <a:lnTo>
                    <a:pt x="1577" y="1700"/>
                  </a:lnTo>
                  <a:lnTo>
                    <a:pt x="1557" y="1686"/>
                  </a:lnTo>
                  <a:lnTo>
                    <a:pt x="1543" y="1673"/>
                  </a:lnTo>
                  <a:lnTo>
                    <a:pt x="1537" y="1673"/>
                  </a:lnTo>
                  <a:lnTo>
                    <a:pt x="1523" y="1673"/>
                  </a:lnTo>
                  <a:lnTo>
                    <a:pt x="1516" y="1666"/>
                  </a:lnTo>
                  <a:lnTo>
                    <a:pt x="1510" y="1659"/>
                  </a:lnTo>
                  <a:lnTo>
                    <a:pt x="1503" y="1652"/>
                  </a:lnTo>
                  <a:lnTo>
                    <a:pt x="1496" y="1645"/>
                  </a:lnTo>
                  <a:lnTo>
                    <a:pt x="1496" y="1639"/>
                  </a:lnTo>
                  <a:lnTo>
                    <a:pt x="1496" y="1632"/>
                  </a:lnTo>
                  <a:lnTo>
                    <a:pt x="1496" y="1625"/>
                  </a:lnTo>
                  <a:lnTo>
                    <a:pt x="1503" y="1625"/>
                  </a:lnTo>
                  <a:lnTo>
                    <a:pt x="1496" y="1625"/>
                  </a:lnTo>
                  <a:lnTo>
                    <a:pt x="1496" y="1618"/>
                  </a:lnTo>
                  <a:lnTo>
                    <a:pt x="1482" y="1625"/>
                  </a:lnTo>
                  <a:lnTo>
                    <a:pt x="1469" y="1618"/>
                  </a:lnTo>
                  <a:lnTo>
                    <a:pt x="1462" y="1618"/>
                  </a:lnTo>
                  <a:lnTo>
                    <a:pt x="1455" y="1612"/>
                  </a:lnTo>
                  <a:lnTo>
                    <a:pt x="1449" y="1585"/>
                  </a:lnTo>
                  <a:lnTo>
                    <a:pt x="1442" y="1578"/>
                  </a:lnTo>
                  <a:lnTo>
                    <a:pt x="1435" y="1578"/>
                  </a:lnTo>
                  <a:lnTo>
                    <a:pt x="1428" y="1578"/>
                  </a:lnTo>
                  <a:lnTo>
                    <a:pt x="1422" y="1578"/>
                  </a:lnTo>
                  <a:lnTo>
                    <a:pt x="1415" y="1585"/>
                  </a:lnTo>
                  <a:lnTo>
                    <a:pt x="1394" y="1585"/>
                  </a:lnTo>
                  <a:lnTo>
                    <a:pt x="1388" y="1591"/>
                  </a:lnTo>
                  <a:lnTo>
                    <a:pt x="1381" y="1578"/>
                  </a:lnTo>
                  <a:lnTo>
                    <a:pt x="1374" y="1578"/>
                  </a:lnTo>
                  <a:lnTo>
                    <a:pt x="1361" y="1585"/>
                  </a:lnTo>
                  <a:lnTo>
                    <a:pt x="1361" y="1618"/>
                  </a:lnTo>
                  <a:lnTo>
                    <a:pt x="1367" y="1625"/>
                  </a:lnTo>
                  <a:lnTo>
                    <a:pt x="1381" y="1639"/>
                  </a:lnTo>
                  <a:lnTo>
                    <a:pt x="1388" y="1639"/>
                  </a:lnTo>
                  <a:lnTo>
                    <a:pt x="1394" y="1639"/>
                  </a:lnTo>
                  <a:lnTo>
                    <a:pt x="1408" y="1645"/>
                  </a:lnTo>
                  <a:lnTo>
                    <a:pt x="1415" y="1652"/>
                  </a:lnTo>
                  <a:lnTo>
                    <a:pt x="1428" y="1693"/>
                  </a:lnTo>
                  <a:lnTo>
                    <a:pt x="1428" y="1700"/>
                  </a:lnTo>
                  <a:lnTo>
                    <a:pt x="1428" y="1706"/>
                  </a:lnTo>
                  <a:lnTo>
                    <a:pt x="1422" y="1713"/>
                  </a:lnTo>
                  <a:lnTo>
                    <a:pt x="1408" y="1720"/>
                  </a:lnTo>
                  <a:lnTo>
                    <a:pt x="1401" y="1700"/>
                  </a:lnTo>
                  <a:lnTo>
                    <a:pt x="1394" y="1679"/>
                  </a:lnTo>
                  <a:lnTo>
                    <a:pt x="1367" y="1645"/>
                  </a:lnTo>
                  <a:lnTo>
                    <a:pt x="1340" y="1612"/>
                  </a:lnTo>
                  <a:lnTo>
                    <a:pt x="1320" y="1632"/>
                  </a:lnTo>
                  <a:lnTo>
                    <a:pt x="1320" y="1639"/>
                  </a:lnTo>
                  <a:lnTo>
                    <a:pt x="1327" y="1666"/>
                  </a:lnTo>
                  <a:lnTo>
                    <a:pt x="1327" y="1686"/>
                  </a:lnTo>
                  <a:lnTo>
                    <a:pt x="1327" y="1700"/>
                  </a:lnTo>
                  <a:lnTo>
                    <a:pt x="1313" y="1713"/>
                  </a:lnTo>
                  <a:lnTo>
                    <a:pt x="1300" y="1713"/>
                  </a:lnTo>
                  <a:lnTo>
                    <a:pt x="1293" y="1713"/>
                  </a:lnTo>
                  <a:lnTo>
                    <a:pt x="1300" y="1720"/>
                  </a:lnTo>
                  <a:lnTo>
                    <a:pt x="1320" y="1734"/>
                  </a:lnTo>
                  <a:lnTo>
                    <a:pt x="1327" y="1754"/>
                  </a:lnTo>
                  <a:lnTo>
                    <a:pt x="1334" y="1761"/>
                  </a:lnTo>
                  <a:lnTo>
                    <a:pt x="1340" y="1761"/>
                  </a:lnTo>
                  <a:lnTo>
                    <a:pt x="1340" y="1767"/>
                  </a:lnTo>
                  <a:lnTo>
                    <a:pt x="1334" y="1774"/>
                  </a:lnTo>
                  <a:lnTo>
                    <a:pt x="1334" y="1781"/>
                  </a:lnTo>
                  <a:lnTo>
                    <a:pt x="1320" y="1788"/>
                  </a:lnTo>
                  <a:lnTo>
                    <a:pt x="1313" y="1794"/>
                  </a:lnTo>
                  <a:lnTo>
                    <a:pt x="1300" y="1822"/>
                  </a:lnTo>
                  <a:lnTo>
                    <a:pt x="1293" y="1835"/>
                  </a:lnTo>
                  <a:lnTo>
                    <a:pt x="1286" y="1849"/>
                  </a:lnTo>
                  <a:lnTo>
                    <a:pt x="1273" y="1855"/>
                  </a:lnTo>
                  <a:lnTo>
                    <a:pt x="1259" y="1849"/>
                  </a:lnTo>
                  <a:lnTo>
                    <a:pt x="1252" y="1842"/>
                  </a:lnTo>
                  <a:lnTo>
                    <a:pt x="1259" y="1842"/>
                  </a:lnTo>
                  <a:lnTo>
                    <a:pt x="1246" y="1835"/>
                  </a:lnTo>
                  <a:lnTo>
                    <a:pt x="1246" y="1828"/>
                  </a:lnTo>
                  <a:lnTo>
                    <a:pt x="1246" y="1822"/>
                  </a:lnTo>
                  <a:lnTo>
                    <a:pt x="1239" y="1822"/>
                  </a:lnTo>
                  <a:lnTo>
                    <a:pt x="1239" y="1815"/>
                  </a:lnTo>
                  <a:lnTo>
                    <a:pt x="1225" y="1808"/>
                  </a:lnTo>
                  <a:lnTo>
                    <a:pt x="1225" y="1801"/>
                  </a:lnTo>
                  <a:lnTo>
                    <a:pt x="1212" y="1794"/>
                  </a:lnTo>
                  <a:lnTo>
                    <a:pt x="1212" y="1801"/>
                  </a:lnTo>
                  <a:lnTo>
                    <a:pt x="1212" y="1808"/>
                  </a:lnTo>
                  <a:lnTo>
                    <a:pt x="1198" y="1815"/>
                  </a:lnTo>
                  <a:lnTo>
                    <a:pt x="1198" y="1822"/>
                  </a:lnTo>
                  <a:lnTo>
                    <a:pt x="1198" y="1828"/>
                  </a:lnTo>
                  <a:lnTo>
                    <a:pt x="1198" y="1835"/>
                  </a:lnTo>
                  <a:lnTo>
                    <a:pt x="1198" y="1842"/>
                  </a:lnTo>
                  <a:lnTo>
                    <a:pt x="1198" y="1855"/>
                  </a:lnTo>
                  <a:lnTo>
                    <a:pt x="1191" y="1862"/>
                  </a:lnTo>
                  <a:lnTo>
                    <a:pt x="1185" y="1869"/>
                  </a:lnTo>
                  <a:lnTo>
                    <a:pt x="1178" y="1876"/>
                  </a:lnTo>
                  <a:lnTo>
                    <a:pt x="1171" y="1869"/>
                  </a:lnTo>
                  <a:lnTo>
                    <a:pt x="1171" y="1876"/>
                  </a:lnTo>
                  <a:lnTo>
                    <a:pt x="1164" y="1876"/>
                  </a:lnTo>
                  <a:lnTo>
                    <a:pt x="1158" y="1876"/>
                  </a:lnTo>
                  <a:lnTo>
                    <a:pt x="1131" y="1869"/>
                  </a:lnTo>
                  <a:lnTo>
                    <a:pt x="1124" y="1855"/>
                  </a:lnTo>
                  <a:lnTo>
                    <a:pt x="1117" y="1849"/>
                  </a:lnTo>
                  <a:lnTo>
                    <a:pt x="1110" y="1842"/>
                  </a:lnTo>
                  <a:lnTo>
                    <a:pt x="1110" y="1835"/>
                  </a:lnTo>
                  <a:lnTo>
                    <a:pt x="1110" y="1828"/>
                  </a:lnTo>
                  <a:lnTo>
                    <a:pt x="1110" y="1822"/>
                  </a:lnTo>
                  <a:lnTo>
                    <a:pt x="1103" y="1822"/>
                  </a:lnTo>
                  <a:lnTo>
                    <a:pt x="1103" y="1842"/>
                  </a:lnTo>
                  <a:lnTo>
                    <a:pt x="1103" y="1849"/>
                  </a:lnTo>
                  <a:lnTo>
                    <a:pt x="1097" y="1855"/>
                  </a:lnTo>
                  <a:lnTo>
                    <a:pt x="1097" y="1862"/>
                  </a:lnTo>
                  <a:lnTo>
                    <a:pt x="1083" y="1869"/>
                  </a:lnTo>
                  <a:lnTo>
                    <a:pt x="1083" y="1882"/>
                  </a:lnTo>
                  <a:lnTo>
                    <a:pt x="1063" y="1896"/>
                  </a:lnTo>
                  <a:lnTo>
                    <a:pt x="1056" y="1903"/>
                  </a:lnTo>
                  <a:lnTo>
                    <a:pt x="1049" y="1903"/>
                  </a:lnTo>
                  <a:lnTo>
                    <a:pt x="1043" y="1903"/>
                  </a:lnTo>
                  <a:lnTo>
                    <a:pt x="1043" y="1896"/>
                  </a:lnTo>
                  <a:lnTo>
                    <a:pt x="1029" y="1889"/>
                  </a:lnTo>
                  <a:lnTo>
                    <a:pt x="1022" y="1889"/>
                  </a:lnTo>
                  <a:lnTo>
                    <a:pt x="1015" y="1889"/>
                  </a:lnTo>
                  <a:lnTo>
                    <a:pt x="1009" y="1882"/>
                  </a:lnTo>
                  <a:lnTo>
                    <a:pt x="1009" y="1862"/>
                  </a:lnTo>
                  <a:lnTo>
                    <a:pt x="1015" y="1855"/>
                  </a:lnTo>
                  <a:lnTo>
                    <a:pt x="1022" y="1835"/>
                  </a:lnTo>
                  <a:lnTo>
                    <a:pt x="1036" y="1815"/>
                  </a:lnTo>
                  <a:lnTo>
                    <a:pt x="1029" y="1828"/>
                  </a:lnTo>
                  <a:lnTo>
                    <a:pt x="1022" y="1828"/>
                  </a:lnTo>
                  <a:lnTo>
                    <a:pt x="1009" y="1842"/>
                  </a:lnTo>
                  <a:lnTo>
                    <a:pt x="1002" y="1842"/>
                  </a:lnTo>
                  <a:lnTo>
                    <a:pt x="988" y="1835"/>
                  </a:lnTo>
                  <a:lnTo>
                    <a:pt x="982" y="1835"/>
                  </a:lnTo>
                  <a:lnTo>
                    <a:pt x="975" y="1842"/>
                  </a:lnTo>
                  <a:lnTo>
                    <a:pt x="968" y="1835"/>
                  </a:lnTo>
                  <a:lnTo>
                    <a:pt x="955" y="1821"/>
                  </a:lnTo>
                  <a:lnTo>
                    <a:pt x="934" y="1808"/>
                  </a:lnTo>
                  <a:lnTo>
                    <a:pt x="927" y="1808"/>
                  </a:lnTo>
                  <a:lnTo>
                    <a:pt x="921" y="1808"/>
                  </a:lnTo>
                  <a:lnTo>
                    <a:pt x="921" y="1801"/>
                  </a:lnTo>
                  <a:lnTo>
                    <a:pt x="914" y="1808"/>
                  </a:lnTo>
                  <a:lnTo>
                    <a:pt x="907" y="1815"/>
                  </a:lnTo>
                  <a:lnTo>
                    <a:pt x="907" y="1821"/>
                  </a:lnTo>
                  <a:lnTo>
                    <a:pt x="914" y="1828"/>
                  </a:lnTo>
                  <a:lnTo>
                    <a:pt x="907" y="1835"/>
                  </a:lnTo>
                  <a:lnTo>
                    <a:pt x="907" y="1842"/>
                  </a:lnTo>
                  <a:lnTo>
                    <a:pt x="873" y="1849"/>
                  </a:lnTo>
                  <a:lnTo>
                    <a:pt x="867" y="1849"/>
                  </a:lnTo>
                  <a:lnTo>
                    <a:pt x="860" y="1855"/>
                  </a:lnTo>
                  <a:lnTo>
                    <a:pt x="860" y="1849"/>
                  </a:lnTo>
                  <a:lnTo>
                    <a:pt x="846" y="1849"/>
                  </a:lnTo>
                  <a:lnTo>
                    <a:pt x="826" y="1835"/>
                  </a:lnTo>
                  <a:lnTo>
                    <a:pt x="826" y="1842"/>
                  </a:lnTo>
                  <a:lnTo>
                    <a:pt x="812" y="1849"/>
                  </a:lnTo>
                  <a:lnTo>
                    <a:pt x="792" y="1855"/>
                  </a:lnTo>
                  <a:lnTo>
                    <a:pt x="779" y="1876"/>
                  </a:lnTo>
                  <a:lnTo>
                    <a:pt x="779" y="1882"/>
                  </a:lnTo>
                  <a:lnTo>
                    <a:pt x="792" y="1896"/>
                  </a:lnTo>
                  <a:lnTo>
                    <a:pt x="792" y="1909"/>
                  </a:lnTo>
                  <a:lnTo>
                    <a:pt x="785" y="1930"/>
                  </a:lnTo>
                  <a:lnTo>
                    <a:pt x="779" y="1937"/>
                  </a:lnTo>
                  <a:lnTo>
                    <a:pt x="772" y="1937"/>
                  </a:lnTo>
                  <a:lnTo>
                    <a:pt x="765" y="1943"/>
                  </a:lnTo>
                  <a:lnTo>
                    <a:pt x="758" y="1943"/>
                  </a:lnTo>
                  <a:lnTo>
                    <a:pt x="751" y="1937"/>
                  </a:lnTo>
                  <a:lnTo>
                    <a:pt x="745" y="1943"/>
                  </a:lnTo>
                  <a:lnTo>
                    <a:pt x="738" y="1943"/>
                  </a:lnTo>
                  <a:lnTo>
                    <a:pt x="731" y="1937"/>
                  </a:lnTo>
                  <a:lnTo>
                    <a:pt x="724" y="1937"/>
                  </a:lnTo>
                  <a:lnTo>
                    <a:pt x="718" y="1937"/>
                  </a:lnTo>
                  <a:lnTo>
                    <a:pt x="718" y="1930"/>
                  </a:lnTo>
                  <a:lnTo>
                    <a:pt x="711" y="1937"/>
                  </a:lnTo>
                  <a:lnTo>
                    <a:pt x="704" y="1930"/>
                  </a:lnTo>
                  <a:lnTo>
                    <a:pt x="704" y="1923"/>
                  </a:lnTo>
                  <a:lnTo>
                    <a:pt x="704" y="1916"/>
                  </a:lnTo>
                  <a:lnTo>
                    <a:pt x="697" y="1916"/>
                  </a:lnTo>
                  <a:lnTo>
                    <a:pt x="704" y="1909"/>
                  </a:lnTo>
                  <a:lnTo>
                    <a:pt x="704" y="1903"/>
                  </a:lnTo>
                  <a:lnTo>
                    <a:pt x="704" y="1896"/>
                  </a:lnTo>
                  <a:lnTo>
                    <a:pt x="697" y="1896"/>
                  </a:lnTo>
                  <a:lnTo>
                    <a:pt x="684" y="1916"/>
                  </a:lnTo>
                  <a:lnTo>
                    <a:pt x="670" y="1923"/>
                  </a:lnTo>
                  <a:lnTo>
                    <a:pt x="664" y="1923"/>
                  </a:lnTo>
                  <a:lnTo>
                    <a:pt x="657" y="1937"/>
                  </a:lnTo>
                  <a:lnTo>
                    <a:pt x="664" y="1943"/>
                  </a:lnTo>
                  <a:lnTo>
                    <a:pt x="650" y="1950"/>
                  </a:lnTo>
                  <a:lnTo>
                    <a:pt x="657" y="1950"/>
                  </a:lnTo>
                  <a:lnTo>
                    <a:pt x="657" y="1957"/>
                  </a:lnTo>
                  <a:lnTo>
                    <a:pt x="657" y="1964"/>
                  </a:lnTo>
                  <a:lnTo>
                    <a:pt x="650" y="1970"/>
                  </a:lnTo>
                  <a:lnTo>
                    <a:pt x="630" y="1970"/>
                  </a:lnTo>
                  <a:lnTo>
                    <a:pt x="616" y="1977"/>
                  </a:lnTo>
                  <a:lnTo>
                    <a:pt x="603" y="1984"/>
                  </a:lnTo>
                  <a:lnTo>
                    <a:pt x="603" y="1991"/>
                  </a:lnTo>
                  <a:lnTo>
                    <a:pt x="609" y="1991"/>
                  </a:lnTo>
                  <a:lnTo>
                    <a:pt x="616" y="1991"/>
                  </a:lnTo>
                  <a:lnTo>
                    <a:pt x="630" y="2011"/>
                  </a:lnTo>
                  <a:lnTo>
                    <a:pt x="630" y="2025"/>
                  </a:lnTo>
                  <a:lnTo>
                    <a:pt x="609" y="2045"/>
                  </a:lnTo>
                  <a:lnTo>
                    <a:pt x="603" y="2058"/>
                  </a:lnTo>
                  <a:lnTo>
                    <a:pt x="575" y="2045"/>
                  </a:lnTo>
                  <a:lnTo>
                    <a:pt x="569" y="2052"/>
                  </a:lnTo>
                  <a:lnTo>
                    <a:pt x="535" y="2072"/>
                  </a:lnTo>
                  <a:lnTo>
                    <a:pt x="514" y="2072"/>
                  </a:lnTo>
                  <a:lnTo>
                    <a:pt x="508" y="2065"/>
                  </a:lnTo>
                  <a:lnTo>
                    <a:pt x="508" y="2072"/>
                  </a:lnTo>
                  <a:lnTo>
                    <a:pt x="481" y="2065"/>
                  </a:lnTo>
                  <a:lnTo>
                    <a:pt x="467" y="2058"/>
                  </a:lnTo>
                  <a:lnTo>
                    <a:pt x="447" y="2038"/>
                  </a:lnTo>
                  <a:lnTo>
                    <a:pt x="440" y="2025"/>
                  </a:lnTo>
                  <a:lnTo>
                    <a:pt x="433" y="2025"/>
                  </a:lnTo>
                  <a:lnTo>
                    <a:pt x="426" y="2018"/>
                  </a:lnTo>
                  <a:lnTo>
                    <a:pt x="413" y="2011"/>
                  </a:lnTo>
                  <a:lnTo>
                    <a:pt x="393" y="1991"/>
                  </a:lnTo>
                  <a:lnTo>
                    <a:pt x="386" y="1977"/>
                  </a:lnTo>
                  <a:lnTo>
                    <a:pt x="379" y="1970"/>
                  </a:lnTo>
                  <a:lnTo>
                    <a:pt x="366" y="1964"/>
                  </a:lnTo>
                  <a:lnTo>
                    <a:pt x="366" y="1957"/>
                  </a:lnTo>
                  <a:lnTo>
                    <a:pt x="359" y="1950"/>
                  </a:lnTo>
                  <a:lnTo>
                    <a:pt x="359" y="1943"/>
                  </a:lnTo>
                  <a:lnTo>
                    <a:pt x="352" y="1937"/>
                  </a:lnTo>
                  <a:lnTo>
                    <a:pt x="345" y="1930"/>
                  </a:lnTo>
                  <a:lnTo>
                    <a:pt x="332" y="1916"/>
                  </a:lnTo>
                  <a:lnTo>
                    <a:pt x="325" y="1916"/>
                  </a:lnTo>
                  <a:lnTo>
                    <a:pt x="318" y="1903"/>
                  </a:lnTo>
                  <a:lnTo>
                    <a:pt x="311" y="1896"/>
                  </a:lnTo>
                  <a:lnTo>
                    <a:pt x="305" y="1896"/>
                  </a:lnTo>
                  <a:lnTo>
                    <a:pt x="298" y="1896"/>
                  </a:lnTo>
                  <a:lnTo>
                    <a:pt x="291" y="1889"/>
                  </a:lnTo>
                  <a:lnTo>
                    <a:pt x="271" y="1889"/>
                  </a:lnTo>
                  <a:lnTo>
                    <a:pt x="264" y="1882"/>
                  </a:lnTo>
                  <a:lnTo>
                    <a:pt x="251" y="1862"/>
                  </a:lnTo>
                  <a:lnTo>
                    <a:pt x="244" y="1855"/>
                  </a:lnTo>
                  <a:lnTo>
                    <a:pt x="230" y="1849"/>
                  </a:lnTo>
                  <a:lnTo>
                    <a:pt x="230" y="1855"/>
                  </a:lnTo>
                  <a:lnTo>
                    <a:pt x="217" y="1855"/>
                  </a:lnTo>
                  <a:lnTo>
                    <a:pt x="203" y="1849"/>
                  </a:lnTo>
                  <a:lnTo>
                    <a:pt x="203" y="1835"/>
                  </a:lnTo>
                  <a:lnTo>
                    <a:pt x="190" y="1821"/>
                  </a:lnTo>
                  <a:lnTo>
                    <a:pt x="190" y="1815"/>
                  </a:lnTo>
                  <a:lnTo>
                    <a:pt x="183" y="1808"/>
                  </a:lnTo>
                  <a:lnTo>
                    <a:pt x="163" y="1821"/>
                  </a:lnTo>
                  <a:lnTo>
                    <a:pt x="156" y="1821"/>
                  </a:lnTo>
                  <a:lnTo>
                    <a:pt x="142" y="1828"/>
                  </a:lnTo>
                  <a:lnTo>
                    <a:pt x="115" y="1828"/>
                  </a:lnTo>
                  <a:lnTo>
                    <a:pt x="108" y="1835"/>
                  </a:lnTo>
                  <a:lnTo>
                    <a:pt x="102" y="1842"/>
                  </a:lnTo>
                  <a:lnTo>
                    <a:pt x="81" y="1821"/>
                  </a:lnTo>
                  <a:lnTo>
                    <a:pt x="81" y="1815"/>
                  </a:lnTo>
                  <a:lnTo>
                    <a:pt x="54" y="1808"/>
                  </a:lnTo>
                  <a:lnTo>
                    <a:pt x="20" y="1801"/>
                  </a:lnTo>
                  <a:lnTo>
                    <a:pt x="20" y="1761"/>
                  </a:lnTo>
                  <a:lnTo>
                    <a:pt x="14" y="1733"/>
                  </a:lnTo>
                  <a:lnTo>
                    <a:pt x="7" y="1706"/>
                  </a:lnTo>
                  <a:lnTo>
                    <a:pt x="7" y="1686"/>
                  </a:lnTo>
                  <a:lnTo>
                    <a:pt x="0" y="1679"/>
                  </a:lnTo>
                  <a:lnTo>
                    <a:pt x="0" y="1672"/>
                  </a:lnTo>
                  <a:lnTo>
                    <a:pt x="0" y="1666"/>
                  </a:lnTo>
                  <a:lnTo>
                    <a:pt x="0" y="1652"/>
                  </a:lnTo>
                  <a:lnTo>
                    <a:pt x="0" y="1645"/>
                  </a:lnTo>
                  <a:lnTo>
                    <a:pt x="0" y="1639"/>
                  </a:lnTo>
                  <a:lnTo>
                    <a:pt x="7" y="1632"/>
                  </a:lnTo>
                  <a:lnTo>
                    <a:pt x="14" y="1625"/>
                  </a:lnTo>
                  <a:lnTo>
                    <a:pt x="7" y="1612"/>
                  </a:lnTo>
                  <a:lnTo>
                    <a:pt x="7" y="1605"/>
                  </a:lnTo>
                  <a:lnTo>
                    <a:pt x="14" y="1605"/>
                  </a:lnTo>
                  <a:lnTo>
                    <a:pt x="34" y="1591"/>
                  </a:lnTo>
                  <a:lnTo>
                    <a:pt x="34" y="1584"/>
                  </a:lnTo>
                  <a:lnTo>
                    <a:pt x="41" y="1578"/>
                  </a:lnTo>
                  <a:lnTo>
                    <a:pt x="47" y="1571"/>
                  </a:lnTo>
                  <a:lnTo>
                    <a:pt x="41" y="1571"/>
                  </a:lnTo>
                  <a:lnTo>
                    <a:pt x="41" y="1564"/>
                  </a:lnTo>
                  <a:lnTo>
                    <a:pt x="41" y="1557"/>
                  </a:lnTo>
                  <a:lnTo>
                    <a:pt x="47" y="1544"/>
                  </a:lnTo>
                  <a:lnTo>
                    <a:pt x="47" y="1524"/>
                  </a:lnTo>
                  <a:lnTo>
                    <a:pt x="47" y="1510"/>
                  </a:lnTo>
                  <a:lnTo>
                    <a:pt x="54" y="1510"/>
                  </a:lnTo>
                  <a:lnTo>
                    <a:pt x="54" y="1496"/>
                  </a:lnTo>
                  <a:lnTo>
                    <a:pt x="102" y="1510"/>
                  </a:lnTo>
                  <a:lnTo>
                    <a:pt x="115" y="1524"/>
                  </a:lnTo>
                  <a:lnTo>
                    <a:pt x="115" y="1544"/>
                  </a:lnTo>
                  <a:lnTo>
                    <a:pt x="108" y="1557"/>
                  </a:lnTo>
                  <a:lnTo>
                    <a:pt x="108" y="1564"/>
                  </a:lnTo>
                  <a:lnTo>
                    <a:pt x="115" y="1564"/>
                  </a:lnTo>
                  <a:lnTo>
                    <a:pt x="122" y="1571"/>
                  </a:lnTo>
                  <a:lnTo>
                    <a:pt x="129" y="1571"/>
                  </a:lnTo>
                  <a:lnTo>
                    <a:pt x="135" y="1564"/>
                  </a:lnTo>
                  <a:lnTo>
                    <a:pt x="142" y="1557"/>
                  </a:lnTo>
                  <a:lnTo>
                    <a:pt x="149" y="1557"/>
                  </a:lnTo>
                  <a:lnTo>
                    <a:pt x="156" y="1557"/>
                  </a:lnTo>
                  <a:lnTo>
                    <a:pt x="162" y="1551"/>
                  </a:lnTo>
                  <a:lnTo>
                    <a:pt x="169" y="1551"/>
                  </a:lnTo>
                  <a:lnTo>
                    <a:pt x="176" y="1544"/>
                  </a:lnTo>
                  <a:lnTo>
                    <a:pt x="183" y="1544"/>
                  </a:lnTo>
                  <a:lnTo>
                    <a:pt x="196" y="1544"/>
                  </a:lnTo>
                  <a:lnTo>
                    <a:pt x="196" y="1537"/>
                  </a:lnTo>
                  <a:lnTo>
                    <a:pt x="196" y="1530"/>
                  </a:lnTo>
                  <a:lnTo>
                    <a:pt x="183" y="1524"/>
                  </a:lnTo>
                  <a:lnTo>
                    <a:pt x="190" y="1517"/>
                  </a:lnTo>
                  <a:lnTo>
                    <a:pt x="190" y="1510"/>
                  </a:lnTo>
                  <a:lnTo>
                    <a:pt x="183" y="1496"/>
                  </a:lnTo>
                  <a:lnTo>
                    <a:pt x="183" y="1490"/>
                  </a:lnTo>
                  <a:lnTo>
                    <a:pt x="183" y="1476"/>
                  </a:lnTo>
                  <a:lnTo>
                    <a:pt x="169" y="1456"/>
                  </a:lnTo>
                  <a:lnTo>
                    <a:pt x="162" y="1449"/>
                  </a:lnTo>
                  <a:lnTo>
                    <a:pt x="162" y="1442"/>
                  </a:lnTo>
                  <a:lnTo>
                    <a:pt x="162" y="1436"/>
                  </a:lnTo>
                  <a:lnTo>
                    <a:pt x="162" y="1415"/>
                  </a:lnTo>
                  <a:lnTo>
                    <a:pt x="162" y="1408"/>
                  </a:lnTo>
                  <a:lnTo>
                    <a:pt x="169" y="1402"/>
                  </a:lnTo>
                  <a:lnTo>
                    <a:pt x="169" y="1395"/>
                  </a:lnTo>
                  <a:lnTo>
                    <a:pt x="169" y="1381"/>
                  </a:lnTo>
                  <a:lnTo>
                    <a:pt x="162" y="1368"/>
                  </a:lnTo>
                  <a:lnTo>
                    <a:pt x="162" y="1375"/>
                  </a:lnTo>
                  <a:lnTo>
                    <a:pt x="156" y="1368"/>
                  </a:lnTo>
                  <a:lnTo>
                    <a:pt x="156" y="1361"/>
                  </a:lnTo>
                  <a:lnTo>
                    <a:pt x="149" y="1348"/>
                  </a:lnTo>
                  <a:lnTo>
                    <a:pt x="149" y="1341"/>
                  </a:lnTo>
                  <a:lnTo>
                    <a:pt x="149" y="1334"/>
                  </a:lnTo>
                  <a:lnTo>
                    <a:pt x="149" y="1320"/>
                  </a:lnTo>
                  <a:lnTo>
                    <a:pt x="156" y="1314"/>
                  </a:lnTo>
                  <a:lnTo>
                    <a:pt x="162" y="1320"/>
                  </a:lnTo>
                  <a:lnTo>
                    <a:pt x="169" y="1314"/>
                  </a:lnTo>
                  <a:lnTo>
                    <a:pt x="176" y="1320"/>
                  </a:lnTo>
                  <a:lnTo>
                    <a:pt x="210" y="1327"/>
                  </a:lnTo>
                  <a:lnTo>
                    <a:pt x="210" y="1314"/>
                  </a:lnTo>
                  <a:lnTo>
                    <a:pt x="217" y="1314"/>
                  </a:lnTo>
                  <a:lnTo>
                    <a:pt x="217" y="1307"/>
                  </a:lnTo>
                  <a:lnTo>
                    <a:pt x="223" y="1300"/>
                  </a:lnTo>
                  <a:lnTo>
                    <a:pt x="230" y="1293"/>
                  </a:lnTo>
                  <a:lnTo>
                    <a:pt x="230" y="1287"/>
                  </a:lnTo>
                  <a:lnTo>
                    <a:pt x="244" y="1273"/>
                  </a:lnTo>
                  <a:lnTo>
                    <a:pt x="250" y="1280"/>
                  </a:lnTo>
                  <a:lnTo>
                    <a:pt x="264" y="1253"/>
                  </a:lnTo>
                  <a:lnTo>
                    <a:pt x="284" y="1253"/>
                  </a:lnTo>
                  <a:lnTo>
                    <a:pt x="298" y="1253"/>
                  </a:lnTo>
                  <a:lnTo>
                    <a:pt x="305" y="1246"/>
                  </a:lnTo>
                  <a:lnTo>
                    <a:pt x="305" y="1226"/>
                  </a:lnTo>
                  <a:lnTo>
                    <a:pt x="311" y="1212"/>
                  </a:lnTo>
                  <a:lnTo>
                    <a:pt x="318" y="1205"/>
                  </a:lnTo>
                  <a:lnTo>
                    <a:pt x="318" y="1212"/>
                  </a:lnTo>
                  <a:lnTo>
                    <a:pt x="325" y="1205"/>
                  </a:lnTo>
                  <a:lnTo>
                    <a:pt x="318" y="1205"/>
                  </a:lnTo>
                  <a:lnTo>
                    <a:pt x="325" y="1185"/>
                  </a:lnTo>
                  <a:lnTo>
                    <a:pt x="332" y="1178"/>
                  </a:lnTo>
                  <a:lnTo>
                    <a:pt x="325" y="1171"/>
                  </a:lnTo>
                  <a:lnTo>
                    <a:pt x="318" y="1165"/>
                  </a:lnTo>
                  <a:lnTo>
                    <a:pt x="311" y="1171"/>
                  </a:lnTo>
                  <a:lnTo>
                    <a:pt x="305" y="1165"/>
                  </a:lnTo>
                  <a:lnTo>
                    <a:pt x="311" y="1151"/>
                  </a:lnTo>
                  <a:lnTo>
                    <a:pt x="291" y="1131"/>
                  </a:lnTo>
                  <a:lnTo>
                    <a:pt x="291" y="1124"/>
                  </a:lnTo>
                  <a:lnTo>
                    <a:pt x="291" y="1117"/>
                  </a:lnTo>
                  <a:lnTo>
                    <a:pt x="278" y="1111"/>
                  </a:lnTo>
                  <a:lnTo>
                    <a:pt x="264" y="1104"/>
                  </a:lnTo>
                  <a:lnTo>
                    <a:pt x="271" y="1083"/>
                  </a:lnTo>
                  <a:lnTo>
                    <a:pt x="278" y="1077"/>
                  </a:lnTo>
                  <a:lnTo>
                    <a:pt x="291" y="1070"/>
                  </a:lnTo>
                  <a:lnTo>
                    <a:pt x="291" y="1056"/>
                  </a:lnTo>
                  <a:lnTo>
                    <a:pt x="291" y="1043"/>
                  </a:lnTo>
                  <a:lnTo>
                    <a:pt x="291" y="1036"/>
                  </a:lnTo>
                  <a:lnTo>
                    <a:pt x="291" y="1029"/>
                  </a:lnTo>
                  <a:lnTo>
                    <a:pt x="291" y="1023"/>
                  </a:lnTo>
                  <a:lnTo>
                    <a:pt x="291" y="1016"/>
                  </a:lnTo>
                  <a:lnTo>
                    <a:pt x="284" y="1023"/>
                  </a:lnTo>
                  <a:lnTo>
                    <a:pt x="278" y="1009"/>
                  </a:lnTo>
                  <a:lnTo>
                    <a:pt x="278" y="1002"/>
                  </a:lnTo>
                  <a:lnTo>
                    <a:pt x="278" y="989"/>
                  </a:lnTo>
                  <a:lnTo>
                    <a:pt x="257" y="968"/>
                  </a:lnTo>
                  <a:lnTo>
                    <a:pt x="257" y="941"/>
                  </a:lnTo>
                  <a:lnTo>
                    <a:pt x="264" y="935"/>
                  </a:lnTo>
                  <a:lnTo>
                    <a:pt x="257" y="928"/>
                  </a:lnTo>
                  <a:lnTo>
                    <a:pt x="264" y="914"/>
                  </a:lnTo>
                  <a:lnTo>
                    <a:pt x="257" y="901"/>
                  </a:lnTo>
                  <a:close/>
                  <a:moveTo>
                    <a:pt x="819" y="372"/>
                  </a:moveTo>
                  <a:lnTo>
                    <a:pt x="826" y="379"/>
                  </a:lnTo>
                  <a:lnTo>
                    <a:pt x="819" y="393"/>
                  </a:lnTo>
                  <a:lnTo>
                    <a:pt x="819" y="400"/>
                  </a:lnTo>
                  <a:lnTo>
                    <a:pt x="826" y="393"/>
                  </a:lnTo>
                  <a:lnTo>
                    <a:pt x="833" y="393"/>
                  </a:lnTo>
                  <a:lnTo>
                    <a:pt x="840" y="386"/>
                  </a:lnTo>
                  <a:lnTo>
                    <a:pt x="846" y="386"/>
                  </a:lnTo>
                  <a:lnTo>
                    <a:pt x="846" y="366"/>
                  </a:lnTo>
                  <a:lnTo>
                    <a:pt x="853" y="359"/>
                  </a:lnTo>
                  <a:lnTo>
                    <a:pt x="853" y="352"/>
                  </a:lnTo>
                  <a:lnTo>
                    <a:pt x="846" y="352"/>
                  </a:lnTo>
                  <a:lnTo>
                    <a:pt x="840" y="366"/>
                  </a:lnTo>
                  <a:lnTo>
                    <a:pt x="833" y="359"/>
                  </a:lnTo>
                  <a:lnTo>
                    <a:pt x="819" y="372"/>
                  </a:lnTo>
                  <a:close/>
                  <a:moveTo>
                    <a:pt x="901" y="305"/>
                  </a:moveTo>
                  <a:lnTo>
                    <a:pt x="894" y="298"/>
                  </a:lnTo>
                  <a:lnTo>
                    <a:pt x="887" y="305"/>
                  </a:lnTo>
                  <a:lnTo>
                    <a:pt x="874" y="332"/>
                  </a:lnTo>
                  <a:lnTo>
                    <a:pt x="867" y="345"/>
                  </a:lnTo>
                  <a:lnTo>
                    <a:pt x="880" y="345"/>
                  </a:lnTo>
                  <a:lnTo>
                    <a:pt x="887" y="352"/>
                  </a:lnTo>
                  <a:lnTo>
                    <a:pt x="894" y="352"/>
                  </a:lnTo>
                  <a:lnTo>
                    <a:pt x="907" y="359"/>
                  </a:lnTo>
                  <a:lnTo>
                    <a:pt x="907" y="352"/>
                  </a:lnTo>
                  <a:lnTo>
                    <a:pt x="921" y="359"/>
                  </a:lnTo>
                  <a:lnTo>
                    <a:pt x="928" y="359"/>
                  </a:lnTo>
                  <a:lnTo>
                    <a:pt x="935" y="352"/>
                  </a:lnTo>
                  <a:lnTo>
                    <a:pt x="928" y="339"/>
                  </a:lnTo>
                  <a:lnTo>
                    <a:pt x="928" y="345"/>
                  </a:lnTo>
                  <a:lnTo>
                    <a:pt x="921" y="339"/>
                  </a:lnTo>
                  <a:lnTo>
                    <a:pt x="914" y="325"/>
                  </a:lnTo>
                  <a:lnTo>
                    <a:pt x="901" y="311"/>
                  </a:lnTo>
                  <a:lnTo>
                    <a:pt x="901" y="305"/>
                  </a:lnTo>
                  <a:close/>
                </a:path>
              </a:pathLst>
            </a:custGeom>
            <a:solidFill>
              <a:srgbClr val="A6A6A6"/>
            </a:solidFill>
            <a:ln w="0">
              <a:solidFill>
                <a:srgbClr val="7F7F7F"/>
              </a:solidFill>
              <a:prstDash val="solid"/>
              <a:round/>
              <a:headEnd/>
              <a:tailEnd/>
            </a:ln>
          </p:spPr>
          <p:txBody>
            <a:bodyPr lIns="100796" tIns="50398" rIns="100796" bIns="50398"/>
            <a:lstStyle/>
            <a:p>
              <a:endParaRPr lang="es-ES" sz="2004" dirty="0"/>
            </a:p>
          </p:txBody>
        </p:sp>
        <p:sp>
          <p:nvSpPr>
            <p:cNvPr id="49" name="huesca">
              <a:extLst>
                <a:ext uri="{FF2B5EF4-FFF2-40B4-BE49-F238E27FC236}">
                  <a16:creationId xmlns:a16="http://schemas.microsoft.com/office/drawing/2014/main" id="{184BB446-94DE-32F4-2883-DB23FE29A0D2}"/>
                </a:ext>
              </a:extLst>
            </p:cNvPr>
            <p:cNvSpPr>
              <a:spLocks/>
            </p:cNvSpPr>
            <p:nvPr/>
          </p:nvSpPr>
          <p:spPr bwMode="auto">
            <a:xfrm>
              <a:off x="14996771" y="5821369"/>
              <a:ext cx="540149" cy="712494"/>
            </a:xfrm>
            <a:custGeom>
              <a:avLst/>
              <a:gdLst>
                <a:gd name="T0" fmla="*/ 2147483647 w 1449"/>
                <a:gd name="T1" fmla="*/ 2147483647 h 1781"/>
                <a:gd name="T2" fmla="*/ 2147483647 w 1449"/>
                <a:gd name="T3" fmla="*/ 1251772190 h 1781"/>
                <a:gd name="T4" fmla="*/ 2147483647 w 1449"/>
                <a:gd name="T5" fmla="*/ 2147483647 h 1781"/>
                <a:gd name="T6" fmla="*/ 2147483647 w 1449"/>
                <a:gd name="T7" fmla="*/ 2147483647 h 1781"/>
                <a:gd name="T8" fmla="*/ 2147483647 w 1449"/>
                <a:gd name="T9" fmla="*/ 2147483647 h 1781"/>
                <a:gd name="T10" fmla="*/ 2147483647 w 1449"/>
                <a:gd name="T11" fmla="*/ 2147483647 h 1781"/>
                <a:gd name="T12" fmla="*/ 2147483647 w 1449"/>
                <a:gd name="T13" fmla="*/ 2147483647 h 1781"/>
                <a:gd name="T14" fmla="*/ 2147483647 w 1449"/>
                <a:gd name="T15" fmla="*/ 2147483647 h 1781"/>
                <a:gd name="T16" fmla="*/ 2147483647 w 1449"/>
                <a:gd name="T17" fmla="*/ 2147483647 h 1781"/>
                <a:gd name="T18" fmla="*/ 2147483647 w 1449"/>
                <a:gd name="T19" fmla="*/ 2147483647 h 1781"/>
                <a:gd name="T20" fmla="*/ 2147483647 w 1449"/>
                <a:gd name="T21" fmla="*/ 2147483647 h 1781"/>
                <a:gd name="T22" fmla="*/ 2147483647 w 1449"/>
                <a:gd name="T23" fmla="*/ 2147483647 h 1781"/>
                <a:gd name="T24" fmla="*/ 2147483647 w 1449"/>
                <a:gd name="T25" fmla="*/ 2147483647 h 1781"/>
                <a:gd name="T26" fmla="*/ 2147483647 w 1449"/>
                <a:gd name="T27" fmla="*/ 2147483647 h 1781"/>
                <a:gd name="T28" fmla="*/ 2147483647 w 1449"/>
                <a:gd name="T29" fmla="*/ 2147483647 h 1781"/>
                <a:gd name="T30" fmla="*/ 2147483647 w 1449"/>
                <a:gd name="T31" fmla="*/ 2147483647 h 1781"/>
                <a:gd name="T32" fmla="*/ 2147483647 w 1449"/>
                <a:gd name="T33" fmla="*/ 2147483647 h 1781"/>
                <a:gd name="T34" fmla="*/ 2147483647 w 1449"/>
                <a:gd name="T35" fmla="*/ 2147483647 h 1781"/>
                <a:gd name="T36" fmla="*/ 2147483647 w 1449"/>
                <a:gd name="T37" fmla="*/ 2147483647 h 1781"/>
                <a:gd name="T38" fmla="*/ 2147483647 w 1449"/>
                <a:gd name="T39" fmla="*/ 2147483647 h 1781"/>
                <a:gd name="T40" fmla="*/ 2147483647 w 1449"/>
                <a:gd name="T41" fmla="*/ 2147483647 h 1781"/>
                <a:gd name="T42" fmla="*/ 2147483647 w 1449"/>
                <a:gd name="T43" fmla="*/ 2147483647 h 1781"/>
                <a:gd name="T44" fmla="*/ 2147483647 w 1449"/>
                <a:gd name="T45" fmla="*/ 2147483647 h 1781"/>
                <a:gd name="T46" fmla="*/ 2147483647 w 1449"/>
                <a:gd name="T47" fmla="*/ 2147483647 h 1781"/>
                <a:gd name="T48" fmla="*/ 2147483647 w 1449"/>
                <a:gd name="T49" fmla="*/ 2147483647 h 1781"/>
                <a:gd name="T50" fmla="*/ 2147483647 w 1449"/>
                <a:gd name="T51" fmla="*/ 2147483647 h 1781"/>
                <a:gd name="T52" fmla="*/ 2147483647 w 1449"/>
                <a:gd name="T53" fmla="*/ 2147483647 h 1781"/>
                <a:gd name="T54" fmla="*/ 2147483647 w 1449"/>
                <a:gd name="T55" fmla="*/ 2147483647 h 1781"/>
                <a:gd name="T56" fmla="*/ 2147483647 w 1449"/>
                <a:gd name="T57" fmla="*/ 2147483647 h 1781"/>
                <a:gd name="T58" fmla="*/ 2147483647 w 1449"/>
                <a:gd name="T59" fmla="*/ 2147483647 h 1781"/>
                <a:gd name="T60" fmla="*/ 2147483647 w 1449"/>
                <a:gd name="T61" fmla="*/ 2147483647 h 1781"/>
                <a:gd name="T62" fmla="*/ 2147483647 w 1449"/>
                <a:gd name="T63" fmla="*/ 2147483647 h 1781"/>
                <a:gd name="T64" fmla="*/ 2147483647 w 1449"/>
                <a:gd name="T65" fmla="*/ 2147483647 h 1781"/>
                <a:gd name="T66" fmla="*/ 2147483647 w 1449"/>
                <a:gd name="T67" fmla="*/ 2147483647 h 1781"/>
                <a:gd name="T68" fmla="*/ 2147483647 w 1449"/>
                <a:gd name="T69" fmla="*/ 2147483647 h 1781"/>
                <a:gd name="T70" fmla="*/ 2147483647 w 1449"/>
                <a:gd name="T71" fmla="*/ 2147483647 h 1781"/>
                <a:gd name="T72" fmla="*/ 2147483647 w 1449"/>
                <a:gd name="T73" fmla="*/ 2147483647 h 1781"/>
                <a:gd name="T74" fmla="*/ 2147483647 w 1449"/>
                <a:gd name="T75" fmla="*/ 2147483647 h 1781"/>
                <a:gd name="T76" fmla="*/ 2147483647 w 1449"/>
                <a:gd name="T77" fmla="*/ 2147483647 h 1781"/>
                <a:gd name="T78" fmla="*/ 2147483647 w 1449"/>
                <a:gd name="T79" fmla="*/ 2147483647 h 1781"/>
                <a:gd name="T80" fmla="*/ 2147483647 w 1449"/>
                <a:gd name="T81" fmla="*/ 2147483647 h 1781"/>
                <a:gd name="T82" fmla="*/ 2147483647 w 1449"/>
                <a:gd name="T83" fmla="*/ 2147483647 h 1781"/>
                <a:gd name="T84" fmla="*/ 2147483647 w 1449"/>
                <a:gd name="T85" fmla="*/ 2147483647 h 1781"/>
                <a:gd name="T86" fmla="*/ 2147483647 w 1449"/>
                <a:gd name="T87" fmla="*/ 2147483647 h 1781"/>
                <a:gd name="T88" fmla="*/ 2147483647 w 1449"/>
                <a:gd name="T89" fmla="*/ 2147483647 h 1781"/>
                <a:gd name="T90" fmla="*/ 2147483647 w 1449"/>
                <a:gd name="T91" fmla="*/ 2147483647 h 1781"/>
                <a:gd name="T92" fmla="*/ 2147483647 w 1449"/>
                <a:gd name="T93" fmla="*/ 2147483647 h 1781"/>
                <a:gd name="T94" fmla="*/ 2147483647 w 1449"/>
                <a:gd name="T95" fmla="*/ 2147483647 h 1781"/>
                <a:gd name="T96" fmla="*/ 2147483647 w 1449"/>
                <a:gd name="T97" fmla="*/ 2147483647 h 1781"/>
                <a:gd name="T98" fmla="*/ 2147483647 w 1449"/>
                <a:gd name="T99" fmla="*/ 2147483647 h 1781"/>
                <a:gd name="T100" fmla="*/ 2147483647 w 1449"/>
                <a:gd name="T101" fmla="*/ 2147483647 h 1781"/>
                <a:gd name="T102" fmla="*/ 2147483647 w 1449"/>
                <a:gd name="T103" fmla="*/ 2147483647 h 1781"/>
                <a:gd name="T104" fmla="*/ 2147483647 w 1449"/>
                <a:gd name="T105" fmla="*/ 2147483647 h 1781"/>
                <a:gd name="T106" fmla="*/ 2147483647 w 1449"/>
                <a:gd name="T107" fmla="*/ 2147483647 h 1781"/>
                <a:gd name="T108" fmla="*/ 2147483647 w 1449"/>
                <a:gd name="T109" fmla="*/ 2147483647 h 1781"/>
                <a:gd name="T110" fmla="*/ 2147483647 w 1449"/>
                <a:gd name="T111" fmla="*/ 2147483647 h 1781"/>
                <a:gd name="T112" fmla="*/ 1694574238 w 1449"/>
                <a:gd name="T113" fmla="*/ 2147483647 h 1781"/>
                <a:gd name="T114" fmla="*/ 1694574238 w 1449"/>
                <a:gd name="T115" fmla="*/ 2147483647 h 1781"/>
                <a:gd name="T116" fmla="*/ 815845243 w 1449"/>
                <a:gd name="T117" fmla="*/ 2147483647 h 1781"/>
                <a:gd name="T118" fmla="*/ 439364713 w 1449"/>
                <a:gd name="T119" fmla="*/ 2147483647 h 1781"/>
                <a:gd name="T120" fmla="*/ 439364713 w 1449"/>
                <a:gd name="T121" fmla="*/ 2147483647 h 17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449"/>
                <a:gd name="T184" fmla="*/ 0 h 1781"/>
                <a:gd name="T185" fmla="*/ 1449 w 1449"/>
                <a:gd name="T186" fmla="*/ 1781 h 178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449" h="1781">
                  <a:moveTo>
                    <a:pt x="20" y="189"/>
                  </a:moveTo>
                  <a:lnTo>
                    <a:pt x="27" y="189"/>
                  </a:lnTo>
                  <a:lnTo>
                    <a:pt x="40" y="196"/>
                  </a:lnTo>
                  <a:lnTo>
                    <a:pt x="47" y="189"/>
                  </a:lnTo>
                  <a:lnTo>
                    <a:pt x="54" y="183"/>
                  </a:lnTo>
                  <a:lnTo>
                    <a:pt x="68" y="162"/>
                  </a:lnTo>
                  <a:lnTo>
                    <a:pt x="61" y="156"/>
                  </a:lnTo>
                  <a:lnTo>
                    <a:pt x="54" y="149"/>
                  </a:lnTo>
                  <a:lnTo>
                    <a:pt x="54" y="142"/>
                  </a:lnTo>
                  <a:lnTo>
                    <a:pt x="61" y="135"/>
                  </a:lnTo>
                  <a:lnTo>
                    <a:pt x="54" y="122"/>
                  </a:lnTo>
                  <a:lnTo>
                    <a:pt x="54" y="115"/>
                  </a:lnTo>
                  <a:lnTo>
                    <a:pt x="54" y="108"/>
                  </a:lnTo>
                  <a:lnTo>
                    <a:pt x="54" y="95"/>
                  </a:lnTo>
                  <a:lnTo>
                    <a:pt x="68" y="88"/>
                  </a:lnTo>
                  <a:lnTo>
                    <a:pt x="68" y="74"/>
                  </a:lnTo>
                  <a:lnTo>
                    <a:pt x="81" y="67"/>
                  </a:lnTo>
                  <a:lnTo>
                    <a:pt x="88" y="67"/>
                  </a:lnTo>
                  <a:lnTo>
                    <a:pt x="88" y="61"/>
                  </a:lnTo>
                  <a:lnTo>
                    <a:pt x="88" y="54"/>
                  </a:lnTo>
                  <a:lnTo>
                    <a:pt x="88" y="47"/>
                  </a:lnTo>
                  <a:lnTo>
                    <a:pt x="81" y="40"/>
                  </a:lnTo>
                  <a:lnTo>
                    <a:pt x="88" y="34"/>
                  </a:lnTo>
                  <a:lnTo>
                    <a:pt x="88" y="27"/>
                  </a:lnTo>
                  <a:lnTo>
                    <a:pt x="95" y="27"/>
                  </a:lnTo>
                  <a:lnTo>
                    <a:pt x="101" y="20"/>
                  </a:lnTo>
                  <a:lnTo>
                    <a:pt x="108" y="13"/>
                  </a:lnTo>
                  <a:lnTo>
                    <a:pt x="115" y="6"/>
                  </a:lnTo>
                  <a:lnTo>
                    <a:pt x="142" y="0"/>
                  </a:lnTo>
                  <a:lnTo>
                    <a:pt x="149" y="6"/>
                  </a:lnTo>
                  <a:lnTo>
                    <a:pt x="162" y="6"/>
                  </a:lnTo>
                  <a:lnTo>
                    <a:pt x="156" y="13"/>
                  </a:lnTo>
                  <a:lnTo>
                    <a:pt x="156" y="27"/>
                  </a:lnTo>
                  <a:lnTo>
                    <a:pt x="156" y="34"/>
                  </a:lnTo>
                  <a:lnTo>
                    <a:pt x="162" y="34"/>
                  </a:lnTo>
                  <a:lnTo>
                    <a:pt x="162" y="40"/>
                  </a:lnTo>
                  <a:lnTo>
                    <a:pt x="169" y="47"/>
                  </a:lnTo>
                  <a:lnTo>
                    <a:pt x="183" y="47"/>
                  </a:lnTo>
                  <a:lnTo>
                    <a:pt x="189" y="54"/>
                  </a:lnTo>
                  <a:lnTo>
                    <a:pt x="203" y="47"/>
                  </a:lnTo>
                  <a:lnTo>
                    <a:pt x="203" y="54"/>
                  </a:lnTo>
                  <a:lnTo>
                    <a:pt x="217" y="54"/>
                  </a:lnTo>
                  <a:lnTo>
                    <a:pt x="217" y="61"/>
                  </a:lnTo>
                  <a:lnTo>
                    <a:pt x="217" y="67"/>
                  </a:lnTo>
                  <a:lnTo>
                    <a:pt x="223" y="74"/>
                  </a:lnTo>
                  <a:lnTo>
                    <a:pt x="230" y="81"/>
                  </a:lnTo>
                  <a:lnTo>
                    <a:pt x="237" y="81"/>
                  </a:lnTo>
                  <a:lnTo>
                    <a:pt x="244" y="81"/>
                  </a:lnTo>
                  <a:lnTo>
                    <a:pt x="257" y="101"/>
                  </a:lnTo>
                  <a:lnTo>
                    <a:pt x="271" y="108"/>
                  </a:lnTo>
                  <a:lnTo>
                    <a:pt x="264" y="108"/>
                  </a:lnTo>
                  <a:lnTo>
                    <a:pt x="271" y="115"/>
                  </a:lnTo>
                  <a:lnTo>
                    <a:pt x="271" y="122"/>
                  </a:lnTo>
                  <a:lnTo>
                    <a:pt x="271" y="135"/>
                  </a:lnTo>
                  <a:lnTo>
                    <a:pt x="277" y="135"/>
                  </a:lnTo>
                  <a:lnTo>
                    <a:pt x="284" y="135"/>
                  </a:lnTo>
                  <a:lnTo>
                    <a:pt x="291" y="128"/>
                  </a:lnTo>
                  <a:lnTo>
                    <a:pt x="298" y="135"/>
                  </a:lnTo>
                  <a:lnTo>
                    <a:pt x="305" y="142"/>
                  </a:lnTo>
                  <a:lnTo>
                    <a:pt x="298" y="149"/>
                  </a:lnTo>
                  <a:lnTo>
                    <a:pt x="298" y="156"/>
                  </a:lnTo>
                  <a:lnTo>
                    <a:pt x="298" y="162"/>
                  </a:lnTo>
                  <a:lnTo>
                    <a:pt x="305" y="162"/>
                  </a:lnTo>
                  <a:lnTo>
                    <a:pt x="311" y="162"/>
                  </a:lnTo>
                  <a:lnTo>
                    <a:pt x="318" y="156"/>
                  </a:lnTo>
                  <a:lnTo>
                    <a:pt x="318" y="149"/>
                  </a:lnTo>
                  <a:lnTo>
                    <a:pt x="332" y="149"/>
                  </a:lnTo>
                  <a:lnTo>
                    <a:pt x="338" y="142"/>
                  </a:lnTo>
                  <a:lnTo>
                    <a:pt x="332" y="135"/>
                  </a:lnTo>
                  <a:lnTo>
                    <a:pt x="332" y="128"/>
                  </a:lnTo>
                  <a:lnTo>
                    <a:pt x="345" y="122"/>
                  </a:lnTo>
                  <a:lnTo>
                    <a:pt x="345" y="108"/>
                  </a:lnTo>
                  <a:lnTo>
                    <a:pt x="352" y="108"/>
                  </a:lnTo>
                  <a:lnTo>
                    <a:pt x="359" y="115"/>
                  </a:lnTo>
                  <a:lnTo>
                    <a:pt x="359" y="122"/>
                  </a:lnTo>
                  <a:lnTo>
                    <a:pt x="372" y="122"/>
                  </a:lnTo>
                  <a:lnTo>
                    <a:pt x="372" y="128"/>
                  </a:lnTo>
                  <a:lnTo>
                    <a:pt x="386" y="135"/>
                  </a:lnTo>
                  <a:lnTo>
                    <a:pt x="393" y="135"/>
                  </a:lnTo>
                  <a:lnTo>
                    <a:pt x="399" y="142"/>
                  </a:lnTo>
                  <a:lnTo>
                    <a:pt x="406" y="142"/>
                  </a:lnTo>
                  <a:lnTo>
                    <a:pt x="413" y="135"/>
                  </a:lnTo>
                  <a:lnTo>
                    <a:pt x="420" y="128"/>
                  </a:lnTo>
                  <a:lnTo>
                    <a:pt x="426" y="128"/>
                  </a:lnTo>
                  <a:lnTo>
                    <a:pt x="433" y="128"/>
                  </a:lnTo>
                  <a:lnTo>
                    <a:pt x="447" y="135"/>
                  </a:lnTo>
                  <a:lnTo>
                    <a:pt x="454" y="135"/>
                  </a:lnTo>
                  <a:lnTo>
                    <a:pt x="454" y="128"/>
                  </a:lnTo>
                  <a:lnTo>
                    <a:pt x="467" y="115"/>
                  </a:lnTo>
                  <a:lnTo>
                    <a:pt x="467" y="108"/>
                  </a:lnTo>
                  <a:lnTo>
                    <a:pt x="474" y="108"/>
                  </a:lnTo>
                  <a:lnTo>
                    <a:pt x="474" y="101"/>
                  </a:lnTo>
                  <a:lnTo>
                    <a:pt x="481" y="95"/>
                  </a:lnTo>
                  <a:lnTo>
                    <a:pt x="487" y="95"/>
                  </a:lnTo>
                  <a:lnTo>
                    <a:pt x="494" y="95"/>
                  </a:lnTo>
                  <a:lnTo>
                    <a:pt x="501" y="95"/>
                  </a:lnTo>
                  <a:lnTo>
                    <a:pt x="508" y="95"/>
                  </a:lnTo>
                  <a:lnTo>
                    <a:pt x="508" y="88"/>
                  </a:lnTo>
                  <a:lnTo>
                    <a:pt x="508" y="81"/>
                  </a:lnTo>
                  <a:lnTo>
                    <a:pt x="515" y="88"/>
                  </a:lnTo>
                  <a:lnTo>
                    <a:pt x="521" y="88"/>
                  </a:lnTo>
                  <a:lnTo>
                    <a:pt x="528" y="88"/>
                  </a:lnTo>
                  <a:lnTo>
                    <a:pt x="542" y="95"/>
                  </a:lnTo>
                  <a:lnTo>
                    <a:pt x="542" y="88"/>
                  </a:lnTo>
                  <a:lnTo>
                    <a:pt x="548" y="101"/>
                  </a:lnTo>
                  <a:lnTo>
                    <a:pt x="555" y="101"/>
                  </a:lnTo>
                  <a:lnTo>
                    <a:pt x="555" y="108"/>
                  </a:lnTo>
                  <a:lnTo>
                    <a:pt x="562" y="108"/>
                  </a:lnTo>
                  <a:lnTo>
                    <a:pt x="569" y="108"/>
                  </a:lnTo>
                  <a:lnTo>
                    <a:pt x="576" y="108"/>
                  </a:lnTo>
                  <a:lnTo>
                    <a:pt x="576" y="115"/>
                  </a:lnTo>
                  <a:lnTo>
                    <a:pt x="576" y="122"/>
                  </a:lnTo>
                  <a:lnTo>
                    <a:pt x="582" y="128"/>
                  </a:lnTo>
                  <a:lnTo>
                    <a:pt x="589" y="128"/>
                  </a:lnTo>
                  <a:lnTo>
                    <a:pt x="596" y="135"/>
                  </a:lnTo>
                  <a:lnTo>
                    <a:pt x="603" y="135"/>
                  </a:lnTo>
                  <a:lnTo>
                    <a:pt x="609" y="135"/>
                  </a:lnTo>
                  <a:lnTo>
                    <a:pt x="616" y="142"/>
                  </a:lnTo>
                  <a:lnTo>
                    <a:pt x="623" y="142"/>
                  </a:lnTo>
                  <a:lnTo>
                    <a:pt x="630" y="149"/>
                  </a:lnTo>
                  <a:lnTo>
                    <a:pt x="636" y="142"/>
                  </a:lnTo>
                  <a:lnTo>
                    <a:pt x="643" y="135"/>
                  </a:lnTo>
                  <a:lnTo>
                    <a:pt x="643" y="142"/>
                  </a:lnTo>
                  <a:lnTo>
                    <a:pt x="643" y="149"/>
                  </a:lnTo>
                  <a:lnTo>
                    <a:pt x="650" y="162"/>
                  </a:lnTo>
                  <a:lnTo>
                    <a:pt x="657" y="162"/>
                  </a:lnTo>
                  <a:lnTo>
                    <a:pt x="664" y="169"/>
                  </a:lnTo>
                  <a:lnTo>
                    <a:pt x="664" y="176"/>
                  </a:lnTo>
                  <a:lnTo>
                    <a:pt x="677" y="183"/>
                  </a:lnTo>
                  <a:lnTo>
                    <a:pt x="677" y="189"/>
                  </a:lnTo>
                  <a:lnTo>
                    <a:pt x="677" y="196"/>
                  </a:lnTo>
                  <a:lnTo>
                    <a:pt x="684" y="203"/>
                  </a:lnTo>
                  <a:lnTo>
                    <a:pt x="691" y="210"/>
                  </a:lnTo>
                  <a:lnTo>
                    <a:pt x="684" y="216"/>
                  </a:lnTo>
                  <a:lnTo>
                    <a:pt x="691" y="216"/>
                  </a:lnTo>
                  <a:lnTo>
                    <a:pt x="697" y="216"/>
                  </a:lnTo>
                  <a:lnTo>
                    <a:pt x="704" y="216"/>
                  </a:lnTo>
                  <a:lnTo>
                    <a:pt x="711" y="223"/>
                  </a:lnTo>
                  <a:lnTo>
                    <a:pt x="718" y="216"/>
                  </a:lnTo>
                  <a:lnTo>
                    <a:pt x="725" y="230"/>
                  </a:lnTo>
                  <a:lnTo>
                    <a:pt x="731" y="250"/>
                  </a:lnTo>
                  <a:lnTo>
                    <a:pt x="738" y="244"/>
                  </a:lnTo>
                  <a:lnTo>
                    <a:pt x="765" y="257"/>
                  </a:lnTo>
                  <a:lnTo>
                    <a:pt x="779" y="257"/>
                  </a:lnTo>
                  <a:lnTo>
                    <a:pt x="792" y="250"/>
                  </a:lnTo>
                  <a:lnTo>
                    <a:pt x="792" y="237"/>
                  </a:lnTo>
                  <a:lnTo>
                    <a:pt x="799" y="237"/>
                  </a:lnTo>
                  <a:lnTo>
                    <a:pt x="819" y="244"/>
                  </a:lnTo>
                  <a:lnTo>
                    <a:pt x="826" y="244"/>
                  </a:lnTo>
                  <a:lnTo>
                    <a:pt x="840" y="230"/>
                  </a:lnTo>
                  <a:lnTo>
                    <a:pt x="846" y="223"/>
                  </a:lnTo>
                  <a:lnTo>
                    <a:pt x="846" y="216"/>
                  </a:lnTo>
                  <a:lnTo>
                    <a:pt x="853" y="216"/>
                  </a:lnTo>
                  <a:lnTo>
                    <a:pt x="867" y="223"/>
                  </a:lnTo>
                  <a:lnTo>
                    <a:pt x="874" y="223"/>
                  </a:lnTo>
                  <a:lnTo>
                    <a:pt x="880" y="223"/>
                  </a:lnTo>
                  <a:lnTo>
                    <a:pt x="894" y="216"/>
                  </a:lnTo>
                  <a:lnTo>
                    <a:pt x="901" y="210"/>
                  </a:lnTo>
                  <a:lnTo>
                    <a:pt x="907" y="210"/>
                  </a:lnTo>
                  <a:lnTo>
                    <a:pt x="914" y="210"/>
                  </a:lnTo>
                  <a:lnTo>
                    <a:pt x="914" y="203"/>
                  </a:lnTo>
                  <a:lnTo>
                    <a:pt x="928" y="196"/>
                  </a:lnTo>
                  <a:lnTo>
                    <a:pt x="928" y="189"/>
                  </a:lnTo>
                  <a:lnTo>
                    <a:pt x="934" y="189"/>
                  </a:lnTo>
                  <a:lnTo>
                    <a:pt x="941" y="196"/>
                  </a:lnTo>
                  <a:lnTo>
                    <a:pt x="955" y="196"/>
                  </a:lnTo>
                  <a:lnTo>
                    <a:pt x="968" y="210"/>
                  </a:lnTo>
                  <a:lnTo>
                    <a:pt x="975" y="210"/>
                  </a:lnTo>
                  <a:lnTo>
                    <a:pt x="989" y="210"/>
                  </a:lnTo>
                  <a:lnTo>
                    <a:pt x="995" y="210"/>
                  </a:lnTo>
                  <a:lnTo>
                    <a:pt x="995" y="216"/>
                  </a:lnTo>
                  <a:lnTo>
                    <a:pt x="1002" y="230"/>
                  </a:lnTo>
                  <a:lnTo>
                    <a:pt x="1002" y="237"/>
                  </a:lnTo>
                  <a:lnTo>
                    <a:pt x="1009" y="244"/>
                  </a:lnTo>
                  <a:lnTo>
                    <a:pt x="1023" y="250"/>
                  </a:lnTo>
                  <a:lnTo>
                    <a:pt x="1029" y="257"/>
                  </a:lnTo>
                  <a:lnTo>
                    <a:pt x="1043" y="250"/>
                  </a:lnTo>
                  <a:lnTo>
                    <a:pt x="1050" y="250"/>
                  </a:lnTo>
                  <a:lnTo>
                    <a:pt x="1056" y="237"/>
                  </a:lnTo>
                  <a:lnTo>
                    <a:pt x="1050" y="237"/>
                  </a:lnTo>
                  <a:lnTo>
                    <a:pt x="1050" y="230"/>
                  </a:lnTo>
                  <a:lnTo>
                    <a:pt x="1056" y="230"/>
                  </a:lnTo>
                  <a:lnTo>
                    <a:pt x="1050" y="223"/>
                  </a:lnTo>
                  <a:lnTo>
                    <a:pt x="1063" y="216"/>
                  </a:lnTo>
                  <a:lnTo>
                    <a:pt x="1070" y="216"/>
                  </a:lnTo>
                  <a:lnTo>
                    <a:pt x="1077" y="210"/>
                  </a:lnTo>
                  <a:lnTo>
                    <a:pt x="1083" y="203"/>
                  </a:lnTo>
                  <a:lnTo>
                    <a:pt x="1090" y="210"/>
                  </a:lnTo>
                  <a:lnTo>
                    <a:pt x="1097" y="210"/>
                  </a:lnTo>
                  <a:lnTo>
                    <a:pt x="1104" y="216"/>
                  </a:lnTo>
                  <a:lnTo>
                    <a:pt x="1111" y="210"/>
                  </a:lnTo>
                  <a:lnTo>
                    <a:pt x="1111" y="216"/>
                  </a:lnTo>
                  <a:lnTo>
                    <a:pt x="1111" y="237"/>
                  </a:lnTo>
                  <a:lnTo>
                    <a:pt x="1124" y="230"/>
                  </a:lnTo>
                  <a:lnTo>
                    <a:pt x="1131" y="230"/>
                  </a:lnTo>
                  <a:lnTo>
                    <a:pt x="1138" y="237"/>
                  </a:lnTo>
                  <a:lnTo>
                    <a:pt x="1144" y="237"/>
                  </a:lnTo>
                  <a:lnTo>
                    <a:pt x="1158" y="237"/>
                  </a:lnTo>
                  <a:lnTo>
                    <a:pt x="1158" y="230"/>
                  </a:lnTo>
                  <a:lnTo>
                    <a:pt x="1165" y="230"/>
                  </a:lnTo>
                  <a:lnTo>
                    <a:pt x="1172" y="230"/>
                  </a:lnTo>
                  <a:lnTo>
                    <a:pt x="1178" y="223"/>
                  </a:lnTo>
                  <a:lnTo>
                    <a:pt x="1192" y="223"/>
                  </a:lnTo>
                  <a:lnTo>
                    <a:pt x="1199" y="230"/>
                  </a:lnTo>
                  <a:lnTo>
                    <a:pt x="1212" y="230"/>
                  </a:lnTo>
                  <a:lnTo>
                    <a:pt x="1219" y="230"/>
                  </a:lnTo>
                  <a:lnTo>
                    <a:pt x="1219" y="223"/>
                  </a:lnTo>
                  <a:lnTo>
                    <a:pt x="1219" y="216"/>
                  </a:lnTo>
                  <a:lnTo>
                    <a:pt x="1232" y="223"/>
                  </a:lnTo>
                  <a:lnTo>
                    <a:pt x="1239" y="216"/>
                  </a:lnTo>
                  <a:lnTo>
                    <a:pt x="1253" y="223"/>
                  </a:lnTo>
                  <a:lnTo>
                    <a:pt x="1266" y="230"/>
                  </a:lnTo>
                  <a:lnTo>
                    <a:pt x="1266" y="223"/>
                  </a:lnTo>
                  <a:lnTo>
                    <a:pt x="1273" y="223"/>
                  </a:lnTo>
                  <a:lnTo>
                    <a:pt x="1273" y="216"/>
                  </a:lnTo>
                  <a:lnTo>
                    <a:pt x="1280" y="216"/>
                  </a:lnTo>
                  <a:lnTo>
                    <a:pt x="1287" y="216"/>
                  </a:lnTo>
                  <a:lnTo>
                    <a:pt x="1300" y="223"/>
                  </a:lnTo>
                  <a:lnTo>
                    <a:pt x="1307" y="223"/>
                  </a:lnTo>
                  <a:lnTo>
                    <a:pt x="1321" y="223"/>
                  </a:lnTo>
                  <a:lnTo>
                    <a:pt x="1327" y="223"/>
                  </a:lnTo>
                  <a:lnTo>
                    <a:pt x="1334" y="230"/>
                  </a:lnTo>
                  <a:lnTo>
                    <a:pt x="1341" y="237"/>
                  </a:lnTo>
                  <a:lnTo>
                    <a:pt x="1348" y="237"/>
                  </a:lnTo>
                  <a:lnTo>
                    <a:pt x="1348" y="244"/>
                  </a:lnTo>
                  <a:lnTo>
                    <a:pt x="1348" y="250"/>
                  </a:lnTo>
                  <a:lnTo>
                    <a:pt x="1354" y="250"/>
                  </a:lnTo>
                  <a:lnTo>
                    <a:pt x="1354" y="257"/>
                  </a:lnTo>
                  <a:lnTo>
                    <a:pt x="1361" y="257"/>
                  </a:lnTo>
                  <a:lnTo>
                    <a:pt x="1361" y="264"/>
                  </a:lnTo>
                  <a:lnTo>
                    <a:pt x="1368" y="264"/>
                  </a:lnTo>
                  <a:lnTo>
                    <a:pt x="1375" y="291"/>
                  </a:lnTo>
                  <a:lnTo>
                    <a:pt x="1368" y="298"/>
                  </a:lnTo>
                  <a:lnTo>
                    <a:pt x="1382" y="305"/>
                  </a:lnTo>
                  <a:lnTo>
                    <a:pt x="1388" y="305"/>
                  </a:lnTo>
                  <a:lnTo>
                    <a:pt x="1395" y="311"/>
                  </a:lnTo>
                  <a:lnTo>
                    <a:pt x="1402" y="311"/>
                  </a:lnTo>
                  <a:lnTo>
                    <a:pt x="1409" y="311"/>
                  </a:lnTo>
                  <a:lnTo>
                    <a:pt x="1415" y="311"/>
                  </a:lnTo>
                  <a:lnTo>
                    <a:pt x="1429" y="311"/>
                  </a:lnTo>
                  <a:lnTo>
                    <a:pt x="1429" y="325"/>
                  </a:lnTo>
                  <a:lnTo>
                    <a:pt x="1422" y="332"/>
                  </a:lnTo>
                  <a:lnTo>
                    <a:pt x="1422" y="352"/>
                  </a:lnTo>
                  <a:lnTo>
                    <a:pt x="1422" y="359"/>
                  </a:lnTo>
                  <a:lnTo>
                    <a:pt x="1415" y="379"/>
                  </a:lnTo>
                  <a:lnTo>
                    <a:pt x="1415" y="386"/>
                  </a:lnTo>
                  <a:lnTo>
                    <a:pt x="1409" y="393"/>
                  </a:lnTo>
                  <a:lnTo>
                    <a:pt x="1415" y="399"/>
                  </a:lnTo>
                  <a:lnTo>
                    <a:pt x="1409" y="399"/>
                  </a:lnTo>
                  <a:lnTo>
                    <a:pt x="1395" y="406"/>
                  </a:lnTo>
                  <a:lnTo>
                    <a:pt x="1395" y="413"/>
                  </a:lnTo>
                  <a:lnTo>
                    <a:pt x="1395" y="420"/>
                  </a:lnTo>
                  <a:lnTo>
                    <a:pt x="1395" y="426"/>
                  </a:lnTo>
                  <a:lnTo>
                    <a:pt x="1402" y="426"/>
                  </a:lnTo>
                  <a:lnTo>
                    <a:pt x="1409" y="433"/>
                  </a:lnTo>
                  <a:lnTo>
                    <a:pt x="1409" y="440"/>
                  </a:lnTo>
                  <a:lnTo>
                    <a:pt x="1402" y="447"/>
                  </a:lnTo>
                  <a:lnTo>
                    <a:pt x="1388" y="460"/>
                  </a:lnTo>
                  <a:lnTo>
                    <a:pt x="1382" y="447"/>
                  </a:lnTo>
                  <a:lnTo>
                    <a:pt x="1375" y="447"/>
                  </a:lnTo>
                  <a:lnTo>
                    <a:pt x="1382" y="454"/>
                  </a:lnTo>
                  <a:lnTo>
                    <a:pt x="1375" y="460"/>
                  </a:lnTo>
                  <a:lnTo>
                    <a:pt x="1368" y="460"/>
                  </a:lnTo>
                  <a:lnTo>
                    <a:pt x="1375" y="474"/>
                  </a:lnTo>
                  <a:lnTo>
                    <a:pt x="1388" y="481"/>
                  </a:lnTo>
                  <a:lnTo>
                    <a:pt x="1388" y="487"/>
                  </a:lnTo>
                  <a:lnTo>
                    <a:pt x="1388" y="494"/>
                  </a:lnTo>
                  <a:lnTo>
                    <a:pt x="1388" y="501"/>
                  </a:lnTo>
                  <a:lnTo>
                    <a:pt x="1388" y="515"/>
                  </a:lnTo>
                  <a:lnTo>
                    <a:pt x="1395" y="521"/>
                  </a:lnTo>
                  <a:lnTo>
                    <a:pt x="1402" y="528"/>
                  </a:lnTo>
                  <a:lnTo>
                    <a:pt x="1409" y="535"/>
                  </a:lnTo>
                  <a:lnTo>
                    <a:pt x="1415" y="542"/>
                  </a:lnTo>
                  <a:lnTo>
                    <a:pt x="1415" y="548"/>
                  </a:lnTo>
                  <a:lnTo>
                    <a:pt x="1409" y="548"/>
                  </a:lnTo>
                  <a:lnTo>
                    <a:pt x="1402" y="548"/>
                  </a:lnTo>
                  <a:lnTo>
                    <a:pt x="1415" y="555"/>
                  </a:lnTo>
                  <a:lnTo>
                    <a:pt x="1415" y="569"/>
                  </a:lnTo>
                  <a:lnTo>
                    <a:pt x="1422" y="569"/>
                  </a:lnTo>
                  <a:lnTo>
                    <a:pt x="1422" y="575"/>
                  </a:lnTo>
                  <a:lnTo>
                    <a:pt x="1422" y="582"/>
                  </a:lnTo>
                  <a:lnTo>
                    <a:pt x="1415" y="582"/>
                  </a:lnTo>
                  <a:lnTo>
                    <a:pt x="1415" y="589"/>
                  </a:lnTo>
                  <a:lnTo>
                    <a:pt x="1409" y="589"/>
                  </a:lnTo>
                  <a:lnTo>
                    <a:pt x="1402" y="596"/>
                  </a:lnTo>
                  <a:lnTo>
                    <a:pt x="1415" y="603"/>
                  </a:lnTo>
                  <a:lnTo>
                    <a:pt x="1422" y="603"/>
                  </a:lnTo>
                  <a:lnTo>
                    <a:pt x="1436" y="603"/>
                  </a:lnTo>
                  <a:lnTo>
                    <a:pt x="1442" y="603"/>
                  </a:lnTo>
                  <a:lnTo>
                    <a:pt x="1442" y="609"/>
                  </a:lnTo>
                  <a:lnTo>
                    <a:pt x="1449" y="609"/>
                  </a:lnTo>
                  <a:lnTo>
                    <a:pt x="1442" y="616"/>
                  </a:lnTo>
                  <a:lnTo>
                    <a:pt x="1436" y="616"/>
                  </a:lnTo>
                  <a:lnTo>
                    <a:pt x="1429" y="616"/>
                  </a:lnTo>
                  <a:lnTo>
                    <a:pt x="1429" y="623"/>
                  </a:lnTo>
                  <a:lnTo>
                    <a:pt x="1422" y="630"/>
                  </a:lnTo>
                  <a:lnTo>
                    <a:pt x="1422" y="643"/>
                  </a:lnTo>
                  <a:lnTo>
                    <a:pt x="1429" y="636"/>
                  </a:lnTo>
                  <a:lnTo>
                    <a:pt x="1436" y="643"/>
                  </a:lnTo>
                  <a:lnTo>
                    <a:pt x="1442" y="643"/>
                  </a:lnTo>
                  <a:lnTo>
                    <a:pt x="1436" y="657"/>
                  </a:lnTo>
                  <a:lnTo>
                    <a:pt x="1429" y="670"/>
                  </a:lnTo>
                  <a:lnTo>
                    <a:pt x="1429" y="684"/>
                  </a:lnTo>
                  <a:lnTo>
                    <a:pt x="1422" y="691"/>
                  </a:lnTo>
                  <a:lnTo>
                    <a:pt x="1422" y="704"/>
                  </a:lnTo>
                  <a:lnTo>
                    <a:pt x="1422" y="725"/>
                  </a:lnTo>
                  <a:lnTo>
                    <a:pt x="1422" y="731"/>
                  </a:lnTo>
                  <a:lnTo>
                    <a:pt x="1415" y="731"/>
                  </a:lnTo>
                  <a:lnTo>
                    <a:pt x="1415" y="738"/>
                  </a:lnTo>
                  <a:lnTo>
                    <a:pt x="1409" y="752"/>
                  </a:lnTo>
                  <a:lnTo>
                    <a:pt x="1402" y="758"/>
                  </a:lnTo>
                  <a:lnTo>
                    <a:pt x="1409" y="765"/>
                  </a:lnTo>
                  <a:lnTo>
                    <a:pt x="1402" y="765"/>
                  </a:lnTo>
                  <a:lnTo>
                    <a:pt x="1402" y="772"/>
                  </a:lnTo>
                  <a:lnTo>
                    <a:pt x="1402" y="779"/>
                  </a:lnTo>
                  <a:lnTo>
                    <a:pt x="1402" y="785"/>
                  </a:lnTo>
                  <a:lnTo>
                    <a:pt x="1402" y="799"/>
                  </a:lnTo>
                  <a:lnTo>
                    <a:pt x="1395" y="799"/>
                  </a:lnTo>
                  <a:lnTo>
                    <a:pt x="1395" y="806"/>
                  </a:lnTo>
                  <a:lnTo>
                    <a:pt x="1395" y="819"/>
                  </a:lnTo>
                  <a:lnTo>
                    <a:pt x="1409" y="826"/>
                  </a:lnTo>
                  <a:lnTo>
                    <a:pt x="1402" y="833"/>
                  </a:lnTo>
                  <a:lnTo>
                    <a:pt x="1395" y="840"/>
                  </a:lnTo>
                  <a:lnTo>
                    <a:pt x="1395" y="853"/>
                  </a:lnTo>
                  <a:lnTo>
                    <a:pt x="1395" y="867"/>
                  </a:lnTo>
                  <a:lnTo>
                    <a:pt x="1402" y="874"/>
                  </a:lnTo>
                  <a:lnTo>
                    <a:pt x="1395" y="894"/>
                  </a:lnTo>
                  <a:lnTo>
                    <a:pt x="1395" y="901"/>
                  </a:lnTo>
                  <a:lnTo>
                    <a:pt x="1388" y="907"/>
                  </a:lnTo>
                  <a:lnTo>
                    <a:pt x="1382" y="928"/>
                  </a:lnTo>
                  <a:lnTo>
                    <a:pt x="1375" y="948"/>
                  </a:lnTo>
                  <a:lnTo>
                    <a:pt x="1375" y="955"/>
                  </a:lnTo>
                  <a:lnTo>
                    <a:pt x="1375" y="962"/>
                  </a:lnTo>
                  <a:lnTo>
                    <a:pt x="1375" y="968"/>
                  </a:lnTo>
                  <a:lnTo>
                    <a:pt x="1361" y="968"/>
                  </a:lnTo>
                  <a:lnTo>
                    <a:pt x="1368" y="982"/>
                  </a:lnTo>
                  <a:lnTo>
                    <a:pt x="1361" y="989"/>
                  </a:lnTo>
                  <a:lnTo>
                    <a:pt x="1368" y="995"/>
                  </a:lnTo>
                  <a:lnTo>
                    <a:pt x="1375" y="1002"/>
                  </a:lnTo>
                  <a:lnTo>
                    <a:pt x="1368" y="1016"/>
                  </a:lnTo>
                  <a:lnTo>
                    <a:pt x="1361" y="1023"/>
                  </a:lnTo>
                  <a:lnTo>
                    <a:pt x="1354" y="1023"/>
                  </a:lnTo>
                  <a:lnTo>
                    <a:pt x="1354" y="1029"/>
                  </a:lnTo>
                  <a:lnTo>
                    <a:pt x="1354" y="1036"/>
                  </a:lnTo>
                  <a:lnTo>
                    <a:pt x="1354" y="1029"/>
                  </a:lnTo>
                  <a:lnTo>
                    <a:pt x="1354" y="1023"/>
                  </a:lnTo>
                  <a:lnTo>
                    <a:pt x="1341" y="1029"/>
                  </a:lnTo>
                  <a:lnTo>
                    <a:pt x="1334" y="1029"/>
                  </a:lnTo>
                  <a:lnTo>
                    <a:pt x="1334" y="1036"/>
                  </a:lnTo>
                  <a:lnTo>
                    <a:pt x="1327" y="1050"/>
                  </a:lnTo>
                  <a:lnTo>
                    <a:pt x="1321" y="1056"/>
                  </a:lnTo>
                  <a:lnTo>
                    <a:pt x="1321" y="1063"/>
                  </a:lnTo>
                  <a:lnTo>
                    <a:pt x="1314" y="1056"/>
                  </a:lnTo>
                  <a:lnTo>
                    <a:pt x="1307" y="1056"/>
                  </a:lnTo>
                  <a:lnTo>
                    <a:pt x="1307" y="1063"/>
                  </a:lnTo>
                  <a:lnTo>
                    <a:pt x="1300" y="1070"/>
                  </a:lnTo>
                  <a:lnTo>
                    <a:pt x="1293" y="1084"/>
                  </a:lnTo>
                  <a:lnTo>
                    <a:pt x="1287" y="1090"/>
                  </a:lnTo>
                  <a:lnTo>
                    <a:pt x="1287" y="1097"/>
                  </a:lnTo>
                  <a:lnTo>
                    <a:pt x="1300" y="1097"/>
                  </a:lnTo>
                  <a:lnTo>
                    <a:pt x="1327" y="1104"/>
                  </a:lnTo>
                  <a:lnTo>
                    <a:pt x="1327" y="1111"/>
                  </a:lnTo>
                  <a:lnTo>
                    <a:pt x="1321" y="1111"/>
                  </a:lnTo>
                  <a:lnTo>
                    <a:pt x="1321" y="1117"/>
                  </a:lnTo>
                  <a:lnTo>
                    <a:pt x="1321" y="1124"/>
                  </a:lnTo>
                  <a:lnTo>
                    <a:pt x="1321" y="1138"/>
                  </a:lnTo>
                  <a:lnTo>
                    <a:pt x="1321" y="1144"/>
                  </a:lnTo>
                  <a:lnTo>
                    <a:pt x="1321" y="1151"/>
                  </a:lnTo>
                  <a:lnTo>
                    <a:pt x="1334" y="1158"/>
                  </a:lnTo>
                  <a:lnTo>
                    <a:pt x="1327" y="1165"/>
                  </a:lnTo>
                  <a:lnTo>
                    <a:pt x="1321" y="1172"/>
                  </a:lnTo>
                  <a:lnTo>
                    <a:pt x="1314" y="1172"/>
                  </a:lnTo>
                  <a:lnTo>
                    <a:pt x="1307" y="1172"/>
                  </a:lnTo>
                  <a:lnTo>
                    <a:pt x="1307" y="1178"/>
                  </a:lnTo>
                  <a:lnTo>
                    <a:pt x="1307" y="1185"/>
                  </a:lnTo>
                  <a:lnTo>
                    <a:pt x="1293" y="1185"/>
                  </a:lnTo>
                  <a:lnTo>
                    <a:pt x="1287" y="1185"/>
                  </a:lnTo>
                  <a:lnTo>
                    <a:pt x="1287" y="1192"/>
                  </a:lnTo>
                  <a:lnTo>
                    <a:pt x="1287" y="1199"/>
                  </a:lnTo>
                  <a:lnTo>
                    <a:pt x="1287" y="1205"/>
                  </a:lnTo>
                  <a:lnTo>
                    <a:pt x="1280" y="1219"/>
                  </a:lnTo>
                  <a:lnTo>
                    <a:pt x="1280" y="1226"/>
                  </a:lnTo>
                  <a:lnTo>
                    <a:pt x="1260" y="1226"/>
                  </a:lnTo>
                  <a:lnTo>
                    <a:pt x="1253" y="1226"/>
                  </a:lnTo>
                  <a:lnTo>
                    <a:pt x="1246" y="1233"/>
                  </a:lnTo>
                  <a:lnTo>
                    <a:pt x="1239" y="1239"/>
                  </a:lnTo>
                  <a:lnTo>
                    <a:pt x="1239" y="1246"/>
                  </a:lnTo>
                  <a:lnTo>
                    <a:pt x="1232" y="1246"/>
                  </a:lnTo>
                  <a:lnTo>
                    <a:pt x="1226" y="1246"/>
                  </a:lnTo>
                  <a:lnTo>
                    <a:pt x="1219" y="1266"/>
                  </a:lnTo>
                  <a:lnTo>
                    <a:pt x="1219" y="1287"/>
                  </a:lnTo>
                  <a:lnTo>
                    <a:pt x="1212" y="1294"/>
                  </a:lnTo>
                  <a:lnTo>
                    <a:pt x="1199" y="1294"/>
                  </a:lnTo>
                  <a:lnTo>
                    <a:pt x="1192" y="1294"/>
                  </a:lnTo>
                  <a:lnTo>
                    <a:pt x="1165" y="1300"/>
                  </a:lnTo>
                  <a:lnTo>
                    <a:pt x="1158" y="1300"/>
                  </a:lnTo>
                  <a:lnTo>
                    <a:pt x="1158" y="1307"/>
                  </a:lnTo>
                  <a:lnTo>
                    <a:pt x="1158" y="1321"/>
                  </a:lnTo>
                  <a:lnTo>
                    <a:pt x="1158" y="1327"/>
                  </a:lnTo>
                  <a:lnTo>
                    <a:pt x="1144" y="1321"/>
                  </a:lnTo>
                  <a:lnTo>
                    <a:pt x="1138" y="1341"/>
                  </a:lnTo>
                  <a:lnTo>
                    <a:pt x="1131" y="1341"/>
                  </a:lnTo>
                  <a:lnTo>
                    <a:pt x="1131" y="1354"/>
                  </a:lnTo>
                  <a:lnTo>
                    <a:pt x="1117" y="1368"/>
                  </a:lnTo>
                  <a:lnTo>
                    <a:pt x="1111" y="1375"/>
                  </a:lnTo>
                  <a:lnTo>
                    <a:pt x="1104" y="1382"/>
                  </a:lnTo>
                  <a:lnTo>
                    <a:pt x="1104" y="1388"/>
                  </a:lnTo>
                  <a:lnTo>
                    <a:pt x="1097" y="1395"/>
                  </a:lnTo>
                  <a:lnTo>
                    <a:pt x="1097" y="1415"/>
                  </a:lnTo>
                  <a:lnTo>
                    <a:pt x="1104" y="1415"/>
                  </a:lnTo>
                  <a:lnTo>
                    <a:pt x="1117" y="1443"/>
                  </a:lnTo>
                  <a:lnTo>
                    <a:pt x="1124" y="1443"/>
                  </a:lnTo>
                  <a:lnTo>
                    <a:pt x="1131" y="1449"/>
                  </a:lnTo>
                  <a:lnTo>
                    <a:pt x="1117" y="1456"/>
                  </a:lnTo>
                  <a:lnTo>
                    <a:pt x="1124" y="1483"/>
                  </a:lnTo>
                  <a:lnTo>
                    <a:pt x="1158" y="1483"/>
                  </a:lnTo>
                  <a:lnTo>
                    <a:pt x="1165" y="1490"/>
                  </a:lnTo>
                  <a:lnTo>
                    <a:pt x="1192" y="1476"/>
                  </a:lnTo>
                  <a:lnTo>
                    <a:pt x="1192" y="1490"/>
                  </a:lnTo>
                  <a:lnTo>
                    <a:pt x="1199" y="1497"/>
                  </a:lnTo>
                  <a:lnTo>
                    <a:pt x="1192" y="1503"/>
                  </a:lnTo>
                  <a:lnTo>
                    <a:pt x="1199" y="1517"/>
                  </a:lnTo>
                  <a:lnTo>
                    <a:pt x="1192" y="1517"/>
                  </a:lnTo>
                  <a:lnTo>
                    <a:pt x="1199" y="1531"/>
                  </a:lnTo>
                  <a:lnTo>
                    <a:pt x="1212" y="1544"/>
                  </a:lnTo>
                  <a:lnTo>
                    <a:pt x="1205" y="1544"/>
                  </a:lnTo>
                  <a:lnTo>
                    <a:pt x="1199" y="1558"/>
                  </a:lnTo>
                  <a:lnTo>
                    <a:pt x="1192" y="1564"/>
                  </a:lnTo>
                  <a:lnTo>
                    <a:pt x="1185" y="1571"/>
                  </a:lnTo>
                  <a:lnTo>
                    <a:pt x="1178" y="1592"/>
                  </a:lnTo>
                  <a:lnTo>
                    <a:pt x="1172" y="1605"/>
                  </a:lnTo>
                  <a:lnTo>
                    <a:pt x="1165" y="1605"/>
                  </a:lnTo>
                  <a:lnTo>
                    <a:pt x="1158" y="1612"/>
                  </a:lnTo>
                  <a:lnTo>
                    <a:pt x="1144" y="1612"/>
                  </a:lnTo>
                  <a:lnTo>
                    <a:pt x="1124" y="1612"/>
                  </a:lnTo>
                  <a:lnTo>
                    <a:pt x="1124" y="1619"/>
                  </a:lnTo>
                  <a:lnTo>
                    <a:pt x="1124" y="1632"/>
                  </a:lnTo>
                  <a:lnTo>
                    <a:pt x="1124" y="1639"/>
                  </a:lnTo>
                  <a:lnTo>
                    <a:pt x="1131" y="1646"/>
                  </a:lnTo>
                  <a:lnTo>
                    <a:pt x="1138" y="1653"/>
                  </a:lnTo>
                  <a:lnTo>
                    <a:pt x="1131" y="1659"/>
                  </a:lnTo>
                  <a:lnTo>
                    <a:pt x="1131" y="1673"/>
                  </a:lnTo>
                  <a:lnTo>
                    <a:pt x="1131" y="1680"/>
                  </a:lnTo>
                  <a:lnTo>
                    <a:pt x="1124" y="1693"/>
                  </a:lnTo>
                  <a:lnTo>
                    <a:pt x="1117" y="1700"/>
                  </a:lnTo>
                  <a:lnTo>
                    <a:pt x="1104" y="1693"/>
                  </a:lnTo>
                  <a:lnTo>
                    <a:pt x="1097" y="1693"/>
                  </a:lnTo>
                  <a:lnTo>
                    <a:pt x="1043" y="1680"/>
                  </a:lnTo>
                  <a:lnTo>
                    <a:pt x="1036" y="1686"/>
                  </a:lnTo>
                  <a:lnTo>
                    <a:pt x="1029" y="1693"/>
                  </a:lnTo>
                  <a:lnTo>
                    <a:pt x="1023" y="1700"/>
                  </a:lnTo>
                  <a:lnTo>
                    <a:pt x="1023" y="1707"/>
                  </a:lnTo>
                  <a:lnTo>
                    <a:pt x="1023" y="1713"/>
                  </a:lnTo>
                  <a:lnTo>
                    <a:pt x="1002" y="1713"/>
                  </a:lnTo>
                  <a:lnTo>
                    <a:pt x="995" y="1720"/>
                  </a:lnTo>
                  <a:lnTo>
                    <a:pt x="989" y="1720"/>
                  </a:lnTo>
                  <a:lnTo>
                    <a:pt x="982" y="1720"/>
                  </a:lnTo>
                  <a:lnTo>
                    <a:pt x="982" y="1713"/>
                  </a:lnTo>
                  <a:lnTo>
                    <a:pt x="975" y="1707"/>
                  </a:lnTo>
                  <a:lnTo>
                    <a:pt x="968" y="1720"/>
                  </a:lnTo>
                  <a:lnTo>
                    <a:pt x="941" y="1727"/>
                  </a:lnTo>
                  <a:lnTo>
                    <a:pt x="934" y="1741"/>
                  </a:lnTo>
                  <a:lnTo>
                    <a:pt x="934" y="1754"/>
                  </a:lnTo>
                  <a:lnTo>
                    <a:pt x="934" y="1761"/>
                  </a:lnTo>
                  <a:lnTo>
                    <a:pt x="928" y="1774"/>
                  </a:lnTo>
                  <a:lnTo>
                    <a:pt x="921" y="1774"/>
                  </a:lnTo>
                  <a:lnTo>
                    <a:pt x="914" y="1774"/>
                  </a:lnTo>
                  <a:lnTo>
                    <a:pt x="907" y="1774"/>
                  </a:lnTo>
                  <a:lnTo>
                    <a:pt x="901" y="1774"/>
                  </a:lnTo>
                  <a:lnTo>
                    <a:pt x="901" y="1768"/>
                  </a:lnTo>
                  <a:lnTo>
                    <a:pt x="901" y="1774"/>
                  </a:lnTo>
                  <a:lnTo>
                    <a:pt x="874" y="1768"/>
                  </a:lnTo>
                  <a:lnTo>
                    <a:pt x="867" y="1774"/>
                  </a:lnTo>
                  <a:lnTo>
                    <a:pt x="846" y="1768"/>
                  </a:lnTo>
                  <a:lnTo>
                    <a:pt x="840" y="1768"/>
                  </a:lnTo>
                  <a:lnTo>
                    <a:pt x="840" y="1761"/>
                  </a:lnTo>
                  <a:lnTo>
                    <a:pt x="840" y="1754"/>
                  </a:lnTo>
                  <a:lnTo>
                    <a:pt x="833" y="1734"/>
                  </a:lnTo>
                  <a:lnTo>
                    <a:pt x="813" y="1727"/>
                  </a:lnTo>
                  <a:lnTo>
                    <a:pt x="813" y="1734"/>
                  </a:lnTo>
                  <a:lnTo>
                    <a:pt x="813" y="1741"/>
                  </a:lnTo>
                  <a:lnTo>
                    <a:pt x="806" y="1741"/>
                  </a:lnTo>
                  <a:lnTo>
                    <a:pt x="806" y="1747"/>
                  </a:lnTo>
                  <a:lnTo>
                    <a:pt x="819" y="1761"/>
                  </a:lnTo>
                  <a:lnTo>
                    <a:pt x="819" y="1768"/>
                  </a:lnTo>
                  <a:lnTo>
                    <a:pt x="826" y="1781"/>
                  </a:lnTo>
                  <a:lnTo>
                    <a:pt x="806" y="1768"/>
                  </a:lnTo>
                  <a:lnTo>
                    <a:pt x="792" y="1768"/>
                  </a:lnTo>
                  <a:lnTo>
                    <a:pt x="792" y="1761"/>
                  </a:lnTo>
                  <a:lnTo>
                    <a:pt x="772" y="1754"/>
                  </a:lnTo>
                  <a:lnTo>
                    <a:pt x="772" y="1747"/>
                  </a:lnTo>
                  <a:lnTo>
                    <a:pt x="765" y="1734"/>
                  </a:lnTo>
                  <a:lnTo>
                    <a:pt x="758" y="1707"/>
                  </a:lnTo>
                  <a:lnTo>
                    <a:pt x="758" y="1686"/>
                  </a:lnTo>
                  <a:lnTo>
                    <a:pt x="738" y="1625"/>
                  </a:lnTo>
                  <a:lnTo>
                    <a:pt x="725" y="1612"/>
                  </a:lnTo>
                  <a:lnTo>
                    <a:pt x="711" y="1585"/>
                  </a:lnTo>
                  <a:lnTo>
                    <a:pt x="691" y="1571"/>
                  </a:lnTo>
                  <a:lnTo>
                    <a:pt x="691" y="1564"/>
                  </a:lnTo>
                  <a:lnTo>
                    <a:pt x="691" y="1558"/>
                  </a:lnTo>
                  <a:lnTo>
                    <a:pt x="691" y="1551"/>
                  </a:lnTo>
                  <a:lnTo>
                    <a:pt x="691" y="1544"/>
                  </a:lnTo>
                  <a:lnTo>
                    <a:pt x="691" y="1537"/>
                  </a:lnTo>
                  <a:lnTo>
                    <a:pt x="684" y="1517"/>
                  </a:lnTo>
                  <a:lnTo>
                    <a:pt x="691" y="1517"/>
                  </a:lnTo>
                  <a:lnTo>
                    <a:pt x="691" y="1510"/>
                  </a:lnTo>
                  <a:lnTo>
                    <a:pt x="664" y="1503"/>
                  </a:lnTo>
                  <a:lnTo>
                    <a:pt x="650" y="1497"/>
                  </a:lnTo>
                  <a:lnTo>
                    <a:pt x="630" y="1517"/>
                  </a:lnTo>
                  <a:lnTo>
                    <a:pt x="623" y="1531"/>
                  </a:lnTo>
                  <a:lnTo>
                    <a:pt x="616" y="1531"/>
                  </a:lnTo>
                  <a:lnTo>
                    <a:pt x="596" y="1510"/>
                  </a:lnTo>
                  <a:lnTo>
                    <a:pt x="589" y="1510"/>
                  </a:lnTo>
                  <a:lnTo>
                    <a:pt x="582" y="1510"/>
                  </a:lnTo>
                  <a:lnTo>
                    <a:pt x="576" y="1503"/>
                  </a:lnTo>
                  <a:lnTo>
                    <a:pt x="562" y="1490"/>
                  </a:lnTo>
                  <a:lnTo>
                    <a:pt x="562" y="1483"/>
                  </a:lnTo>
                  <a:lnTo>
                    <a:pt x="562" y="1476"/>
                  </a:lnTo>
                  <a:lnTo>
                    <a:pt x="555" y="1476"/>
                  </a:lnTo>
                  <a:lnTo>
                    <a:pt x="542" y="1476"/>
                  </a:lnTo>
                  <a:lnTo>
                    <a:pt x="535" y="1470"/>
                  </a:lnTo>
                  <a:lnTo>
                    <a:pt x="528" y="1470"/>
                  </a:lnTo>
                  <a:lnTo>
                    <a:pt x="521" y="1463"/>
                  </a:lnTo>
                  <a:lnTo>
                    <a:pt x="521" y="1470"/>
                  </a:lnTo>
                  <a:lnTo>
                    <a:pt x="515" y="1463"/>
                  </a:lnTo>
                  <a:lnTo>
                    <a:pt x="515" y="1449"/>
                  </a:lnTo>
                  <a:lnTo>
                    <a:pt x="508" y="1436"/>
                  </a:lnTo>
                  <a:lnTo>
                    <a:pt x="508" y="1429"/>
                  </a:lnTo>
                  <a:lnTo>
                    <a:pt x="508" y="1415"/>
                  </a:lnTo>
                  <a:lnTo>
                    <a:pt x="501" y="1409"/>
                  </a:lnTo>
                  <a:lnTo>
                    <a:pt x="501" y="1402"/>
                  </a:lnTo>
                  <a:lnTo>
                    <a:pt x="494" y="1402"/>
                  </a:lnTo>
                  <a:lnTo>
                    <a:pt x="481" y="1395"/>
                  </a:lnTo>
                  <a:lnTo>
                    <a:pt x="474" y="1395"/>
                  </a:lnTo>
                  <a:lnTo>
                    <a:pt x="467" y="1388"/>
                  </a:lnTo>
                  <a:lnTo>
                    <a:pt x="460" y="1388"/>
                  </a:lnTo>
                  <a:lnTo>
                    <a:pt x="454" y="1388"/>
                  </a:lnTo>
                  <a:lnTo>
                    <a:pt x="447" y="1382"/>
                  </a:lnTo>
                  <a:lnTo>
                    <a:pt x="440" y="1388"/>
                  </a:lnTo>
                  <a:lnTo>
                    <a:pt x="433" y="1382"/>
                  </a:lnTo>
                  <a:lnTo>
                    <a:pt x="433" y="1375"/>
                  </a:lnTo>
                  <a:lnTo>
                    <a:pt x="426" y="1375"/>
                  </a:lnTo>
                  <a:lnTo>
                    <a:pt x="420" y="1375"/>
                  </a:lnTo>
                  <a:lnTo>
                    <a:pt x="420" y="1368"/>
                  </a:lnTo>
                  <a:lnTo>
                    <a:pt x="413" y="1368"/>
                  </a:lnTo>
                  <a:lnTo>
                    <a:pt x="413" y="1361"/>
                  </a:lnTo>
                  <a:lnTo>
                    <a:pt x="406" y="1368"/>
                  </a:lnTo>
                  <a:lnTo>
                    <a:pt x="406" y="1361"/>
                  </a:lnTo>
                  <a:lnTo>
                    <a:pt x="399" y="1354"/>
                  </a:lnTo>
                  <a:lnTo>
                    <a:pt x="393" y="1354"/>
                  </a:lnTo>
                  <a:lnTo>
                    <a:pt x="386" y="1361"/>
                  </a:lnTo>
                  <a:lnTo>
                    <a:pt x="372" y="1361"/>
                  </a:lnTo>
                  <a:lnTo>
                    <a:pt x="372" y="1354"/>
                  </a:lnTo>
                  <a:lnTo>
                    <a:pt x="379" y="1348"/>
                  </a:lnTo>
                  <a:lnTo>
                    <a:pt x="386" y="1341"/>
                  </a:lnTo>
                  <a:lnTo>
                    <a:pt x="386" y="1334"/>
                  </a:lnTo>
                  <a:lnTo>
                    <a:pt x="393" y="1321"/>
                  </a:lnTo>
                  <a:lnTo>
                    <a:pt x="386" y="1321"/>
                  </a:lnTo>
                  <a:lnTo>
                    <a:pt x="386" y="1314"/>
                  </a:lnTo>
                  <a:lnTo>
                    <a:pt x="386" y="1307"/>
                  </a:lnTo>
                  <a:lnTo>
                    <a:pt x="386" y="1300"/>
                  </a:lnTo>
                  <a:lnTo>
                    <a:pt x="379" y="1300"/>
                  </a:lnTo>
                  <a:lnTo>
                    <a:pt x="379" y="1287"/>
                  </a:lnTo>
                  <a:lnTo>
                    <a:pt x="379" y="1280"/>
                  </a:lnTo>
                  <a:lnTo>
                    <a:pt x="379" y="1273"/>
                  </a:lnTo>
                  <a:lnTo>
                    <a:pt x="372" y="1266"/>
                  </a:lnTo>
                  <a:lnTo>
                    <a:pt x="372" y="1253"/>
                  </a:lnTo>
                  <a:lnTo>
                    <a:pt x="372" y="1246"/>
                  </a:lnTo>
                  <a:lnTo>
                    <a:pt x="372" y="1239"/>
                  </a:lnTo>
                  <a:lnTo>
                    <a:pt x="366" y="1233"/>
                  </a:lnTo>
                  <a:lnTo>
                    <a:pt x="366" y="1226"/>
                  </a:lnTo>
                  <a:lnTo>
                    <a:pt x="366" y="1219"/>
                  </a:lnTo>
                  <a:lnTo>
                    <a:pt x="359" y="1219"/>
                  </a:lnTo>
                  <a:lnTo>
                    <a:pt x="352" y="1212"/>
                  </a:lnTo>
                  <a:lnTo>
                    <a:pt x="345" y="1212"/>
                  </a:lnTo>
                  <a:lnTo>
                    <a:pt x="338" y="1205"/>
                  </a:lnTo>
                  <a:lnTo>
                    <a:pt x="338" y="1199"/>
                  </a:lnTo>
                  <a:lnTo>
                    <a:pt x="332" y="1199"/>
                  </a:lnTo>
                  <a:lnTo>
                    <a:pt x="325" y="1192"/>
                  </a:lnTo>
                  <a:lnTo>
                    <a:pt x="311" y="1192"/>
                  </a:lnTo>
                  <a:lnTo>
                    <a:pt x="305" y="1185"/>
                  </a:lnTo>
                  <a:lnTo>
                    <a:pt x="298" y="1185"/>
                  </a:lnTo>
                  <a:lnTo>
                    <a:pt x="305" y="1178"/>
                  </a:lnTo>
                  <a:lnTo>
                    <a:pt x="305" y="1172"/>
                  </a:lnTo>
                  <a:lnTo>
                    <a:pt x="305" y="1165"/>
                  </a:lnTo>
                  <a:lnTo>
                    <a:pt x="284" y="1165"/>
                  </a:lnTo>
                  <a:lnTo>
                    <a:pt x="277" y="1151"/>
                  </a:lnTo>
                  <a:lnTo>
                    <a:pt x="271" y="1144"/>
                  </a:lnTo>
                  <a:lnTo>
                    <a:pt x="257" y="1117"/>
                  </a:lnTo>
                  <a:lnTo>
                    <a:pt x="250" y="1104"/>
                  </a:lnTo>
                  <a:lnTo>
                    <a:pt x="244" y="1104"/>
                  </a:lnTo>
                  <a:lnTo>
                    <a:pt x="223" y="1104"/>
                  </a:lnTo>
                  <a:lnTo>
                    <a:pt x="217" y="1104"/>
                  </a:lnTo>
                  <a:lnTo>
                    <a:pt x="196" y="1104"/>
                  </a:lnTo>
                  <a:lnTo>
                    <a:pt x="189" y="1104"/>
                  </a:lnTo>
                  <a:lnTo>
                    <a:pt x="183" y="1111"/>
                  </a:lnTo>
                  <a:lnTo>
                    <a:pt x="149" y="1104"/>
                  </a:lnTo>
                  <a:lnTo>
                    <a:pt x="128" y="1104"/>
                  </a:lnTo>
                  <a:lnTo>
                    <a:pt x="115" y="1090"/>
                  </a:lnTo>
                  <a:lnTo>
                    <a:pt x="108" y="1090"/>
                  </a:lnTo>
                  <a:lnTo>
                    <a:pt x="101" y="1084"/>
                  </a:lnTo>
                  <a:lnTo>
                    <a:pt x="88" y="1077"/>
                  </a:lnTo>
                  <a:lnTo>
                    <a:pt x="81" y="1070"/>
                  </a:lnTo>
                  <a:lnTo>
                    <a:pt x="74" y="1063"/>
                  </a:lnTo>
                  <a:lnTo>
                    <a:pt x="68" y="1056"/>
                  </a:lnTo>
                  <a:lnTo>
                    <a:pt x="68" y="1063"/>
                  </a:lnTo>
                  <a:lnTo>
                    <a:pt x="54" y="1056"/>
                  </a:lnTo>
                  <a:lnTo>
                    <a:pt x="61" y="1050"/>
                  </a:lnTo>
                  <a:lnTo>
                    <a:pt x="68" y="1043"/>
                  </a:lnTo>
                  <a:lnTo>
                    <a:pt x="81" y="1036"/>
                  </a:lnTo>
                  <a:lnTo>
                    <a:pt x="81" y="1029"/>
                  </a:lnTo>
                  <a:lnTo>
                    <a:pt x="88" y="1009"/>
                  </a:lnTo>
                  <a:lnTo>
                    <a:pt x="81" y="1009"/>
                  </a:lnTo>
                  <a:lnTo>
                    <a:pt x="74" y="1002"/>
                  </a:lnTo>
                  <a:lnTo>
                    <a:pt x="81" y="995"/>
                  </a:lnTo>
                  <a:lnTo>
                    <a:pt x="88" y="995"/>
                  </a:lnTo>
                  <a:lnTo>
                    <a:pt x="101" y="962"/>
                  </a:lnTo>
                  <a:lnTo>
                    <a:pt x="122" y="948"/>
                  </a:lnTo>
                  <a:lnTo>
                    <a:pt x="122" y="975"/>
                  </a:lnTo>
                  <a:lnTo>
                    <a:pt x="128" y="995"/>
                  </a:lnTo>
                  <a:lnTo>
                    <a:pt x="135" y="995"/>
                  </a:lnTo>
                  <a:lnTo>
                    <a:pt x="149" y="995"/>
                  </a:lnTo>
                  <a:lnTo>
                    <a:pt x="149" y="989"/>
                  </a:lnTo>
                  <a:lnTo>
                    <a:pt x="156" y="982"/>
                  </a:lnTo>
                  <a:lnTo>
                    <a:pt x="156" y="975"/>
                  </a:lnTo>
                  <a:lnTo>
                    <a:pt x="156" y="968"/>
                  </a:lnTo>
                  <a:lnTo>
                    <a:pt x="149" y="955"/>
                  </a:lnTo>
                  <a:lnTo>
                    <a:pt x="156" y="955"/>
                  </a:lnTo>
                  <a:lnTo>
                    <a:pt x="162" y="955"/>
                  </a:lnTo>
                  <a:lnTo>
                    <a:pt x="156" y="948"/>
                  </a:lnTo>
                  <a:lnTo>
                    <a:pt x="156" y="941"/>
                  </a:lnTo>
                  <a:lnTo>
                    <a:pt x="156" y="935"/>
                  </a:lnTo>
                  <a:lnTo>
                    <a:pt x="162" y="935"/>
                  </a:lnTo>
                  <a:lnTo>
                    <a:pt x="162" y="928"/>
                  </a:lnTo>
                  <a:lnTo>
                    <a:pt x="162" y="921"/>
                  </a:lnTo>
                  <a:lnTo>
                    <a:pt x="162" y="914"/>
                  </a:lnTo>
                  <a:lnTo>
                    <a:pt x="156" y="907"/>
                  </a:lnTo>
                  <a:lnTo>
                    <a:pt x="162" y="907"/>
                  </a:lnTo>
                  <a:lnTo>
                    <a:pt x="156" y="894"/>
                  </a:lnTo>
                  <a:lnTo>
                    <a:pt x="162" y="880"/>
                  </a:lnTo>
                  <a:lnTo>
                    <a:pt x="169" y="880"/>
                  </a:lnTo>
                  <a:lnTo>
                    <a:pt x="169" y="874"/>
                  </a:lnTo>
                  <a:lnTo>
                    <a:pt x="162" y="874"/>
                  </a:lnTo>
                  <a:lnTo>
                    <a:pt x="156" y="867"/>
                  </a:lnTo>
                  <a:lnTo>
                    <a:pt x="156" y="860"/>
                  </a:lnTo>
                  <a:lnTo>
                    <a:pt x="162" y="860"/>
                  </a:lnTo>
                  <a:lnTo>
                    <a:pt x="156" y="853"/>
                  </a:lnTo>
                  <a:lnTo>
                    <a:pt x="162" y="846"/>
                  </a:lnTo>
                  <a:lnTo>
                    <a:pt x="162" y="840"/>
                  </a:lnTo>
                  <a:lnTo>
                    <a:pt x="162" y="826"/>
                  </a:lnTo>
                  <a:lnTo>
                    <a:pt x="156" y="826"/>
                  </a:lnTo>
                  <a:lnTo>
                    <a:pt x="156" y="813"/>
                  </a:lnTo>
                  <a:lnTo>
                    <a:pt x="156" y="792"/>
                  </a:lnTo>
                  <a:lnTo>
                    <a:pt x="156" y="772"/>
                  </a:lnTo>
                  <a:lnTo>
                    <a:pt x="156" y="758"/>
                  </a:lnTo>
                  <a:lnTo>
                    <a:pt x="162" y="758"/>
                  </a:lnTo>
                  <a:lnTo>
                    <a:pt x="162" y="738"/>
                  </a:lnTo>
                  <a:lnTo>
                    <a:pt x="169" y="738"/>
                  </a:lnTo>
                  <a:lnTo>
                    <a:pt x="176" y="725"/>
                  </a:lnTo>
                  <a:lnTo>
                    <a:pt x="176" y="718"/>
                  </a:lnTo>
                  <a:lnTo>
                    <a:pt x="169" y="697"/>
                  </a:lnTo>
                  <a:lnTo>
                    <a:pt x="169" y="677"/>
                  </a:lnTo>
                  <a:lnTo>
                    <a:pt x="162" y="670"/>
                  </a:lnTo>
                  <a:lnTo>
                    <a:pt x="169" y="664"/>
                  </a:lnTo>
                  <a:lnTo>
                    <a:pt x="169" y="657"/>
                  </a:lnTo>
                  <a:lnTo>
                    <a:pt x="169" y="650"/>
                  </a:lnTo>
                  <a:lnTo>
                    <a:pt x="162" y="650"/>
                  </a:lnTo>
                  <a:lnTo>
                    <a:pt x="162" y="643"/>
                  </a:lnTo>
                  <a:lnTo>
                    <a:pt x="169" y="636"/>
                  </a:lnTo>
                  <a:lnTo>
                    <a:pt x="162" y="630"/>
                  </a:lnTo>
                  <a:lnTo>
                    <a:pt x="162" y="623"/>
                  </a:lnTo>
                  <a:lnTo>
                    <a:pt x="156" y="623"/>
                  </a:lnTo>
                  <a:lnTo>
                    <a:pt x="135" y="609"/>
                  </a:lnTo>
                  <a:lnTo>
                    <a:pt x="135" y="616"/>
                  </a:lnTo>
                  <a:lnTo>
                    <a:pt x="135" y="623"/>
                  </a:lnTo>
                  <a:lnTo>
                    <a:pt x="135" y="630"/>
                  </a:lnTo>
                  <a:lnTo>
                    <a:pt x="135" y="636"/>
                  </a:lnTo>
                  <a:lnTo>
                    <a:pt x="135" y="643"/>
                  </a:lnTo>
                  <a:lnTo>
                    <a:pt x="142" y="643"/>
                  </a:lnTo>
                  <a:lnTo>
                    <a:pt x="142" y="664"/>
                  </a:lnTo>
                  <a:lnTo>
                    <a:pt x="135" y="697"/>
                  </a:lnTo>
                  <a:lnTo>
                    <a:pt x="128" y="711"/>
                  </a:lnTo>
                  <a:lnTo>
                    <a:pt x="128" y="718"/>
                  </a:lnTo>
                  <a:lnTo>
                    <a:pt x="128" y="725"/>
                  </a:lnTo>
                  <a:lnTo>
                    <a:pt x="115" y="745"/>
                  </a:lnTo>
                  <a:lnTo>
                    <a:pt x="108" y="758"/>
                  </a:lnTo>
                  <a:lnTo>
                    <a:pt x="95" y="745"/>
                  </a:lnTo>
                  <a:lnTo>
                    <a:pt x="81" y="738"/>
                  </a:lnTo>
                  <a:lnTo>
                    <a:pt x="68" y="745"/>
                  </a:lnTo>
                  <a:lnTo>
                    <a:pt x="61" y="738"/>
                  </a:lnTo>
                  <a:lnTo>
                    <a:pt x="54" y="738"/>
                  </a:lnTo>
                  <a:lnTo>
                    <a:pt x="54" y="745"/>
                  </a:lnTo>
                  <a:lnTo>
                    <a:pt x="47" y="745"/>
                  </a:lnTo>
                  <a:lnTo>
                    <a:pt x="47" y="758"/>
                  </a:lnTo>
                  <a:lnTo>
                    <a:pt x="40" y="758"/>
                  </a:lnTo>
                  <a:lnTo>
                    <a:pt x="47" y="765"/>
                  </a:lnTo>
                  <a:lnTo>
                    <a:pt x="40" y="772"/>
                  </a:lnTo>
                  <a:lnTo>
                    <a:pt x="40" y="779"/>
                  </a:lnTo>
                  <a:lnTo>
                    <a:pt x="47" y="779"/>
                  </a:lnTo>
                  <a:lnTo>
                    <a:pt x="47" y="785"/>
                  </a:lnTo>
                  <a:lnTo>
                    <a:pt x="40" y="785"/>
                  </a:lnTo>
                  <a:lnTo>
                    <a:pt x="40" y="779"/>
                  </a:lnTo>
                  <a:lnTo>
                    <a:pt x="34" y="772"/>
                  </a:lnTo>
                  <a:lnTo>
                    <a:pt x="27" y="772"/>
                  </a:lnTo>
                  <a:lnTo>
                    <a:pt x="20" y="772"/>
                  </a:lnTo>
                  <a:lnTo>
                    <a:pt x="20" y="765"/>
                  </a:lnTo>
                  <a:lnTo>
                    <a:pt x="27" y="758"/>
                  </a:lnTo>
                  <a:lnTo>
                    <a:pt x="34" y="745"/>
                  </a:lnTo>
                  <a:lnTo>
                    <a:pt x="40" y="738"/>
                  </a:lnTo>
                  <a:lnTo>
                    <a:pt x="40" y="731"/>
                  </a:lnTo>
                  <a:lnTo>
                    <a:pt x="40" y="725"/>
                  </a:lnTo>
                  <a:lnTo>
                    <a:pt x="47" y="718"/>
                  </a:lnTo>
                  <a:lnTo>
                    <a:pt x="40" y="718"/>
                  </a:lnTo>
                  <a:lnTo>
                    <a:pt x="47" y="711"/>
                  </a:lnTo>
                  <a:lnTo>
                    <a:pt x="47" y="704"/>
                  </a:lnTo>
                  <a:lnTo>
                    <a:pt x="54" y="697"/>
                  </a:lnTo>
                  <a:lnTo>
                    <a:pt x="54" y="691"/>
                  </a:lnTo>
                  <a:lnTo>
                    <a:pt x="61" y="684"/>
                  </a:lnTo>
                  <a:lnTo>
                    <a:pt x="61" y="677"/>
                  </a:lnTo>
                  <a:lnTo>
                    <a:pt x="68" y="670"/>
                  </a:lnTo>
                  <a:lnTo>
                    <a:pt x="74" y="650"/>
                  </a:lnTo>
                  <a:lnTo>
                    <a:pt x="74" y="643"/>
                  </a:lnTo>
                  <a:lnTo>
                    <a:pt x="81" y="643"/>
                  </a:lnTo>
                  <a:lnTo>
                    <a:pt x="81" y="636"/>
                  </a:lnTo>
                  <a:lnTo>
                    <a:pt x="81" y="630"/>
                  </a:lnTo>
                  <a:lnTo>
                    <a:pt x="81" y="623"/>
                  </a:lnTo>
                  <a:lnTo>
                    <a:pt x="81" y="616"/>
                  </a:lnTo>
                  <a:lnTo>
                    <a:pt x="88" y="623"/>
                  </a:lnTo>
                  <a:lnTo>
                    <a:pt x="95" y="623"/>
                  </a:lnTo>
                  <a:lnTo>
                    <a:pt x="101" y="609"/>
                  </a:lnTo>
                  <a:lnTo>
                    <a:pt x="95" y="603"/>
                  </a:lnTo>
                  <a:lnTo>
                    <a:pt x="95" y="609"/>
                  </a:lnTo>
                  <a:lnTo>
                    <a:pt x="88" y="609"/>
                  </a:lnTo>
                  <a:lnTo>
                    <a:pt x="81" y="603"/>
                  </a:lnTo>
                  <a:lnTo>
                    <a:pt x="81" y="596"/>
                  </a:lnTo>
                  <a:lnTo>
                    <a:pt x="47" y="582"/>
                  </a:lnTo>
                  <a:lnTo>
                    <a:pt x="34" y="569"/>
                  </a:lnTo>
                  <a:lnTo>
                    <a:pt x="27" y="562"/>
                  </a:lnTo>
                  <a:lnTo>
                    <a:pt x="34" y="555"/>
                  </a:lnTo>
                  <a:lnTo>
                    <a:pt x="27" y="548"/>
                  </a:lnTo>
                  <a:lnTo>
                    <a:pt x="27" y="542"/>
                  </a:lnTo>
                  <a:lnTo>
                    <a:pt x="34" y="542"/>
                  </a:lnTo>
                  <a:lnTo>
                    <a:pt x="34" y="535"/>
                  </a:lnTo>
                  <a:lnTo>
                    <a:pt x="47" y="542"/>
                  </a:lnTo>
                  <a:lnTo>
                    <a:pt x="47" y="535"/>
                  </a:lnTo>
                  <a:lnTo>
                    <a:pt x="47" y="528"/>
                  </a:lnTo>
                  <a:lnTo>
                    <a:pt x="47" y="521"/>
                  </a:lnTo>
                  <a:lnTo>
                    <a:pt x="40" y="515"/>
                  </a:lnTo>
                  <a:lnTo>
                    <a:pt x="34" y="515"/>
                  </a:lnTo>
                  <a:lnTo>
                    <a:pt x="34" y="501"/>
                  </a:lnTo>
                  <a:lnTo>
                    <a:pt x="34" y="494"/>
                  </a:lnTo>
                  <a:lnTo>
                    <a:pt x="34" y="487"/>
                  </a:lnTo>
                  <a:lnTo>
                    <a:pt x="34" y="481"/>
                  </a:lnTo>
                  <a:lnTo>
                    <a:pt x="27" y="474"/>
                  </a:lnTo>
                  <a:lnTo>
                    <a:pt x="20" y="481"/>
                  </a:lnTo>
                  <a:lnTo>
                    <a:pt x="20" y="487"/>
                  </a:lnTo>
                  <a:lnTo>
                    <a:pt x="7" y="487"/>
                  </a:lnTo>
                  <a:lnTo>
                    <a:pt x="0" y="487"/>
                  </a:lnTo>
                  <a:lnTo>
                    <a:pt x="0" y="481"/>
                  </a:lnTo>
                  <a:lnTo>
                    <a:pt x="0" y="474"/>
                  </a:lnTo>
                  <a:lnTo>
                    <a:pt x="7" y="467"/>
                  </a:lnTo>
                  <a:lnTo>
                    <a:pt x="13" y="447"/>
                  </a:lnTo>
                  <a:lnTo>
                    <a:pt x="27" y="447"/>
                  </a:lnTo>
                  <a:lnTo>
                    <a:pt x="34" y="433"/>
                  </a:lnTo>
                  <a:lnTo>
                    <a:pt x="27" y="420"/>
                  </a:lnTo>
                  <a:lnTo>
                    <a:pt x="20" y="420"/>
                  </a:lnTo>
                  <a:lnTo>
                    <a:pt x="13" y="426"/>
                  </a:lnTo>
                  <a:lnTo>
                    <a:pt x="7" y="420"/>
                  </a:lnTo>
                  <a:lnTo>
                    <a:pt x="7" y="406"/>
                  </a:lnTo>
                  <a:lnTo>
                    <a:pt x="0" y="406"/>
                  </a:lnTo>
                  <a:lnTo>
                    <a:pt x="0" y="413"/>
                  </a:lnTo>
                  <a:lnTo>
                    <a:pt x="0" y="406"/>
                  </a:lnTo>
                  <a:lnTo>
                    <a:pt x="7" y="393"/>
                  </a:lnTo>
                  <a:lnTo>
                    <a:pt x="20" y="393"/>
                  </a:lnTo>
                  <a:lnTo>
                    <a:pt x="20" y="372"/>
                  </a:lnTo>
                  <a:lnTo>
                    <a:pt x="13" y="372"/>
                  </a:lnTo>
                  <a:lnTo>
                    <a:pt x="20" y="366"/>
                  </a:lnTo>
                  <a:lnTo>
                    <a:pt x="20" y="359"/>
                  </a:lnTo>
                  <a:lnTo>
                    <a:pt x="13" y="338"/>
                  </a:lnTo>
                  <a:lnTo>
                    <a:pt x="7" y="325"/>
                  </a:lnTo>
                  <a:lnTo>
                    <a:pt x="0" y="311"/>
                  </a:lnTo>
                  <a:lnTo>
                    <a:pt x="20" y="311"/>
                  </a:lnTo>
                  <a:lnTo>
                    <a:pt x="27" y="305"/>
                  </a:lnTo>
                  <a:lnTo>
                    <a:pt x="27" y="298"/>
                  </a:lnTo>
                  <a:lnTo>
                    <a:pt x="34" y="298"/>
                  </a:lnTo>
                  <a:lnTo>
                    <a:pt x="34" y="284"/>
                  </a:lnTo>
                  <a:lnTo>
                    <a:pt x="40" y="284"/>
                  </a:lnTo>
                  <a:lnTo>
                    <a:pt x="40" y="277"/>
                  </a:lnTo>
                  <a:lnTo>
                    <a:pt x="40" y="271"/>
                  </a:lnTo>
                  <a:lnTo>
                    <a:pt x="34" y="271"/>
                  </a:lnTo>
                  <a:lnTo>
                    <a:pt x="20" y="257"/>
                  </a:lnTo>
                  <a:lnTo>
                    <a:pt x="7" y="264"/>
                  </a:lnTo>
                  <a:lnTo>
                    <a:pt x="7" y="257"/>
                  </a:lnTo>
                  <a:lnTo>
                    <a:pt x="13" y="250"/>
                  </a:lnTo>
                  <a:lnTo>
                    <a:pt x="20" y="250"/>
                  </a:lnTo>
                  <a:lnTo>
                    <a:pt x="13" y="230"/>
                  </a:lnTo>
                  <a:lnTo>
                    <a:pt x="27" y="223"/>
                  </a:lnTo>
                  <a:lnTo>
                    <a:pt x="20" y="216"/>
                  </a:lnTo>
                  <a:lnTo>
                    <a:pt x="20" y="210"/>
                  </a:lnTo>
                  <a:lnTo>
                    <a:pt x="20" y="203"/>
                  </a:lnTo>
                  <a:lnTo>
                    <a:pt x="20" y="196"/>
                  </a:lnTo>
                  <a:lnTo>
                    <a:pt x="20" y="189"/>
                  </a:lnTo>
                  <a:close/>
                </a:path>
              </a:pathLst>
            </a:custGeom>
            <a:solidFill>
              <a:srgbClr val="A6A6A6"/>
            </a:solidFill>
            <a:ln w="1" cap="sq">
              <a:solidFill>
                <a:srgbClr val="7F7F7F"/>
              </a:solidFill>
              <a:prstDash val="solid"/>
              <a:miter lim="800000"/>
              <a:headEnd/>
              <a:tailEnd/>
            </a:ln>
          </p:spPr>
          <p:txBody>
            <a:bodyPr lIns="100796" tIns="50398" rIns="100796" bIns="50398"/>
            <a:lstStyle/>
            <a:p>
              <a:endParaRPr lang="es-ES" sz="2004" dirty="0"/>
            </a:p>
          </p:txBody>
        </p:sp>
        <p:sp>
          <p:nvSpPr>
            <p:cNvPr id="50" name="AutoShape 34">
              <a:extLst>
                <a:ext uri="{FF2B5EF4-FFF2-40B4-BE49-F238E27FC236}">
                  <a16:creationId xmlns:a16="http://schemas.microsoft.com/office/drawing/2014/main" id="{BE71C683-5D35-5883-9BF7-7C69CEC753BC}"/>
                </a:ext>
              </a:extLst>
            </p:cNvPr>
            <p:cNvSpPr>
              <a:spLocks noChangeAspect="1" noChangeArrowheads="1"/>
            </p:cNvSpPr>
            <p:nvPr/>
          </p:nvSpPr>
          <p:spPr bwMode="auto">
            <a:xfrm>
              <a:off x="12976010" y="6451113"/>
              <a:ext cx="400314" cy="450218"/>
            </a:xfrm>
            <a:prstGeom prst="rect">
              <a:avLst/>
            </a:prstGeom>
            <a:noFill/>
            <a:ln w="9525">
              <a:noFill/>
              <a:miter lim="800000"/>
              <a:headEnd/>
              <a:tailEnd/>
            </a:ln>
          </p:spPr>
          <p:txBody>
            <a:bodyPr lIns="100796" tIns="50398" rIns="100796" bIns="50398"/>
            <a:lstStyle/>
            <a:p>
              <a:endParaRPr lang="es-ES" sz="2004" dirty="0">
                <a:latin typeface="Calibri" pitchFamily="34" charset="0"/>
              </a:endParaRPr>
            </a:p>
          </p:txBody>
        </p:sp>
        <p:sp>
          <p:nvSpPr>
            <p:cNvPr id="51" name="lerida">
              <a:extLst>
                <a:ext uri="{FF2B5EF4-FFF2-40B4-BE49-F238E27FC236}">
                  <a16:creationId xmlns:a16="http://schemas.microsoft.com/office/drawing/2014/main" id="{77471A90-08CF-AB53-8272-98E0EDFB180E}"/>
                </a:ext>
              </a:extLst>
            </p:cNvPr>
            <p:cNvSpPr>
              <a:spLocks noEditPoints="1"/>
            </p:cNvSpPr>
            <p:nvPr/>
          </p:nvSpPr>
          <p:spPr bwMode="auto">
            <a:xfrm>
              <a:off x="15406680" y="5831188"/>
              <a:ext cx="475715" cy="734935"/>
            </a:xfrm>
            <a:custGeom>
              <a:avLst/>
              <a:gdLst>
                <a:gd name="T0" fmla="*/ 2147483647 w 1265"/>
                <a:gd name="T1" fmla="*/ 2147483647 h 1814"/>
                <a:gd name="T2" fmla="*/ 2147483647 w 1265"/>
                <a:gd name="T3" fmla="*/ 2147483647 h 1814"/>
                <a:gd name="T4" fmla="*/ 2147483647 w 1265"/>
                <a:gd name="T5" fmla="*/ 903370728 h 1814"/>
                <a:gd name="T6" fmla="*/ 2147483647 w 1265"/>
                <a:gd name="T7" fmla="*/ 2147483647 h 1814"/>
                <a:gd name="T8" fmla="*/ 2147483647 w 1265"/>
                <a:gd name="T9" fmla="*/ 2147483647 h 1814"/>
                <a:gd name="T10" fmla="*/ 2147483647 w 1265"/>
                <a:gd name="T11" fmla="*/ 2147483647 h 1814"/>
                <a:gd name="T12" fmla="*/ 2147483647 w 1265"/>
                <a:gd name="T13" fmla="*/ 2147483647 h 1814"/>
                <a:gd name="T14" fmla="*/ 2147483647 w 1265"/>
                <a:gd name="T15" fmla="*/ 2147483647 h 1814"/>
                <a:gd name="T16" fmla="*/ 2147483647 w 1265"/>
                <a:gd name="T17" fmla="*/ 2147483647 h 1814"/>
                <a:gd name="T18" fmla="*/ 2147483647 w 1265"/>
                <a:gd name="T19" fmla="*/ 2147483647 h 1814"/>
                <a:gd name="T20" fmla="*/ 2147483647 w 1265"/>
                <a:gd name="T21" fmla="*/ 2147483647 h 1814"/>
                <a:gd name="T22" fmla="*/ 2147483647 w 1265"/>
                <a:gd name="T23" fmla="*/ 2147483647 h 1814"/>
                <a:gd name="T24" fmla="*/ 2147483647 w 1265"/>
                <a:gd name="T25" fmla="*/ 2147483647 h 1814"/>
                <a:gd name="T26" fmla="*/ 2147483647 w 1265"/>
                <a:gd name="T27" fmla="*/ 2147483647 h 1814"/>
                <a:gd name="T28" fmla="*/ 2147483647 w 1265"/>
                <a:gd name="T29" fmla="*/ 2147483647 h 1814"/>
                <a:gd name="T30" fmla="*/ 2147483647 w 1265"/>
                <a:gd name="T31" fmla="*/ 2147483647 h 1814"/>
                <a:gd name="T32" fmla="*/ 2147483647 w 1265"/>
                <a:gd name="T33" fmla="*/ 2147483647 h 1814"/>
                <a:gd name="T34" fmla="*/ 2147483647 w 1265"/>
                <a:gd name="T35" fmla="*/ 2147483647 h 1814"/>
                <a:gd name="T36" fmla="*/ 2147483647 w 1265"/>
                <a:gd name="T37" fmla="*/ 2147483647 h 1814"/>
                <a:gd name="T38" fmla="*/ 2147483647 w 1265"/>
                <a:gd name="T39" fmla="*/ 2147483647 h 1814"/>
                <a:gd name="T40" fmla="*/ 2147483647 w 1265"/>
                <a:gd name="T41" fmla="*/ 2147483647 h 1814"/>
                <a:gd name="T42" fmla="*/ 2147483647 w 1265"/>
                <a:gd name="T43" fmla="*/ 2147483647 h 1814"/>
                <a:gd name="T44" fmla="*/ 2147483647 w 1265"/>
                <a:gd name="T45" fmla="*/ 2147483647 h 1814"/>
                <a:gd name="T46" fmla="*/ 2147483647 w 1265"/>
                <a:gd name="T47" fmla="*/ 2147483647 h 1814"/>
                <a:gd name="T48" fmla="*/ 2147483647 w 1265"/>
                <a:gd name="T49" fmla="*/ 2147483647 h 1814"/>
                <a:gd name="T50" fmla="*/ 2147483647 w 1265"/>
                <a:gd name="T51" fmla="*/ 2147483647 h 1814"/>
                <a:gd name="T52" fmla="*/ 2147483647 w 1265"/>
                <a:gd name="T53" fmla="*/ 2147483647 h 1814"/>
                <a:gd name="T54" fmla="*/ 2147483647 w 1265"/>
                <a:gd name="T55" fmla="*/ 2147483647 h 1814"/>
                <a:gd name="T56" fmla="*/ 2147483647 w 1265"/>
                <a:gd name="T57" fmla="*/ 2147483647 h 1814"/>
                <a:gd name="T58" fmla="*/ 2147483647 w 1265"/>
                <a:gd name="T59" fmla="*/ 2147483647 h 1814"/>
                <a:gd name="T60" fmla="*/ 2147483647 w 1265"/>
                <a:gd name="T61" fmla="*/ 2147483647 h 1814"/>
                <a:gd name="T62" fmla="*/ 2147483647 w 1265"/>
                <a:gd name="T63" fmla="*/ 2147483647 h 1814"/>
                <a:gd name="T64" fmla="*/ 2147483647 w 1265"/>
                <a:gd name="T65" fmla="*/ 2147483647 h 1814"/>
                <a:gd name="T66" fmla="*/ 2147483647 w 1265"/>
                <a:gd name="T67" fmla="*/ 2147483647 h 1814"/>
                <a:gd name="T68" fmla="*/ 2147483647 w 1265"/>
                <a:gd name="T69" fmla="*/ 2147483647 h 1814"/>
                <a:gd name="T70" fmla="*/ 2147483647 w 1265"/>
                <a:gd name="T71" fmla="*/ 2147483647 h 1814"/>
                <a:gd name="T72" fmla="*/ 2147483647 w 1265"/>
                <a:gd name="T73" fmla="*/ 2147483647 h 1814"/>
                <a:gd name="T74" fmla="*/ 2147483647 w 1265"/>
                <a:gd name="T75" fmla="*/ 2147483647 h 1814"/>
                <a:gd name="T76" fmla="*/ 2147483647 w 1265"/>
                <a:gd name="T77" fmla="*/ 2147483647 h 1814"/>
                <a:gd name="T78" fmla="*/ 2147483647 w 1265"/>
                <a:gd name="T79" fmla="*/ 2147483647 h 1814"/>
                <a:gd name="T80" fmla="*/ 2147483647 w 1265"/>
                <a:gd name="T81" fmla="*/ 2147483647 h 1814"/>
                <a:gd name="T82" fmla="*/ 2147483647 w 1265"/>
                <a:gd name="T83" fmla="*/ 2147483647 h 1814"/>
                <a:gd name="T84" fmla="*/ 2147483647 w 1265"/>
                <a:gd name="T85" fmla="*/ 2147483647 h 1814"/>
                <a:gd name="T86" fmla="*/ 2147483647 w 1265"/>
                <a:gd name="T87" fmla="*/ 2147483647 h 1814"/>
                <a:gd name="T88" fmla="*/ 2147483647 w 1265"/>
                <a:gd name="T89" fmla="*/ 2147483647 h 1814"/>
                <a:gd name="T90" fmla="*/ 2147483647 w 1265"/>
                <a:gd name="T91" fmla="*/ 2147483647 h 1814"/>
                <a:gd name="T92" fmla="*/ 448895793 w 1265"/>
                <a:gd name="T93" fmla="*/ 2147483647 h 1814"/>
                <a:gd name="T94" fmla="*/ 2147483647 w 1265"/>
                <a:gd name="T95" fmla="*/ 2147483647 h 1814"/>
                <a:gd name="T96" fmla="*/ 2147483647 w 1265"/>
                <a:gd name="T97" fmla="*/ 2147483647 h 1814"/>
                <a:gd name="T98" fmla="*/ 2147483647 w 1265"/>
                <a:gd name="T99" fmla="*/ 2147483647 h 1814"/>
                <a:gd name="T100" fmla="*/ 2147483647 w 1265"/>
                <a:gd name="T101" fmla="*/ 2147483647 h 1814"/>
                <a:gd name="T102" fmla="*/ 2147483647 w 1265"/>
                <a:gd name="T103" fmla="*/ 2147483647 h 1814"/>
                <a:gd name="T104" fmla="*/ 2147483647 w 1265"/>
                <a:gd name="T105" fmla="*/ 2147483647 h 1814"/>
                <a:gd name="T106" fmla="*/ 2147483647 w 1265"/>
                <a:gd name="T107" fmla="*/ 2147483647 h 1814"/>
                <a:gd name="T108" fmla="*/ 2147483647 w 1265"/>
                <a:gd name="T109" fmla="*/ 2147483647 h 1814"/>
                <a:gd name="T110" fmla="*/ 2147483647 w 1265"/>
                <a:gd name="T111" fmla="*/ 2147483647 h 1814"/>
                <a:gd name="T112" fmla="*/ 2147483647 w 1265"/>
                <a:gd name="T113" fmla="*/ 2147483647 h 1814"/>
                <a:gd name="T114" fmla="*/ 2147483647 w 1265"/>
                <a:gd name="T115" fmla="*/ 2147483647 h 1814"/>
                <a:gd name="T116" fmla="*/ 2147483647 w 1265"/>
                <a:gd name="T117" fmla="*/ 2147483647 h 1814"/>
                <a:gd name="T118" fmla="*/ 2147483647 w 1265"/>
                <a:gd name="T119" fmla="*/ 2147483647 h 181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65"/>
                <a:gd name="T181" fmla="*/ 0 h 1814"/>
                <a:gd name="T182" fmla="*/ 1265 w 1265"/>
                <a:gd name="T183" fmla="*/ 1814 h 181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65" h="1814">
                  <a:moveTo>
                    <a:pt x="237" y="196"/>
                  </a:moveTo>
                  <a:lnTo>
                    <a:pt x="244" y="196"/>
                  </a:lnTo>
                  <a:lnTo>
                    <a:pt x="250" y="196"/>
                  </a:lnTo>
                  <a:lnTo>
                    <a:pt x="250" y="183"/>
                  </a:lnTo>
                  <a:lnTo>
                    <a:pt x="250" y="176"/>
                  </a:lnTo>
                  <a:lnTo>
                    <a:pt x="257" y="176"/>
                  </a:lnTo>
                  <a:lnTo>
                    <a:pt x="257" y="169"/>
                  </a:lnTo>
                  <a:lnTo>
                    <a:pt x="250" y="169"/>
                  </a:lnTo>
                  <a:lnTo>
                    <a:pt x="250" y="163"/>
                  </a:lnTo>
                  <a:lnTo>
                    <a:pt x="250" y="156"/>
                  </a:lnTo>
                  <a:lnTo>
                    <a:pt x="244" y="149"/>
                  </a:lnTo>
                  <a:lnTo>
                    <a:pt x="244" y="142"/>
                  </a:lnTo>
                  <a:lnTo>
                    <a:pt x="244" y="136"/>
                  </a:lnTo>
                  <a:lnTo>
                    <a:pt x="237" y="136"/>
                  </a:lnTo>
                  <a:lnTo>
                    <a:pt x="237" y="129"/>
                  </a:lnTo>
                  <a:lnTo>
                    <a:pt x="237" y="122"/>
                  </a:lnTo>
                  <a:lnTo>
                    <a:pt x="223" y="129"/>
                  </a:lnTo>
                  <a:lnTo>
                    <a:pt x="217" y="122"/>
                  </a:lnTo>
                  <a:lnTo>
                    <a:pt x="230" y="115"/>
                  </a:lnTo>
                  <a:lnTo>
                    <a:pt x="223" y="115"/>
                  </a:lnTo>
                  <a:lnTo>
                    <a:pt x="230" y="108"/>
                  </a:lnTo>
                  <a:lnTo>
                    <a:pt x="237" y="102"/>
                  </a:lnTo>
                  <a:lnTo>
                    <a:pt x="244" y="95"/>
                  </a:lnTo>
                  <a:lnTo>
                    <a:pt x="230" y="95"/>
                  </a:lnTo>
                  <a:lnTo>
                    <a:pt x="223" y="88"/>
                  </a:lnTo>
                  <a:lnTo>
                    <a:pt x="230" y="75"/>
                  </a:lnTo>
                  <a:lnTo>
                    <a:pt x="237" y="68"/>
                  </a:lnTo>
                  <a:lnTo>
                    <a:pt x="244" y="68"/>
                  </a:lnTo>
                  <a:lnTo>
                    <a:pt x="244" y="61"/>
                  </a:lnTo>
                  <a:lnTo>
                    <a:pt x="237" y="54"/>
                  </a:lnTo>
                  <a:lnTo>
                    <a:pt x="237" y="48"/>
                  </a:lnTo>
                  <a:lnTo>
                    <a:pt x="244" y="48"/>
                  </a:lnTo>
                  <a:lnTo>
                    <a:pt x="237" y="41"/>
                  </a:lnTo>
                  <a:lnTo>
                    <a:pt x="230" y="34"/>
                  </a:lnTo>
                  <a:lnTo>
                    <a:pt x="230" y="27"/>
                  </a:lnTo>
                  <a:lnTo>
                    <a:pt x="230" y="20"/>
                  </a:lnTo>
                  <a:lnTo>
                    <a:pt x="244" y="14"/>
                  </a:lnTo>
                  <a:lnTo>
                    <a:pt x="244" y="7"/>
                  </a:lnTo>
                  <a:lnTo>
                    <a:pt x="257" y="7"/>
                  </a:lnTo>
                  <a:lnTo>
                    <a:pt x="264" y="0"/>
                  </a:lnTo>
                  <a:lnTo>
                    <a:pt x="271" y="0"/>
                  </a:lnTo>
                  <a:lnTo>
                    <a:pt x="277" y="0"/>
                  </a:lnTo>
                  <a:lnTo>
                    <a:pt x="284" y="0"/>
                  </a:lnTo>
                  <a:lnTo>
                    <a:pt x="291" y="7"/>
                  </a:lnTo>
                  <a:lnTo>
                    <a:pt x="291" y="14"/>
                  </a:lnTo>
                  <a:lnTo>
                    <a:pt x="305" y="14"/>
                  </a:lnTo>
                  <a:lnTo>
                    <a:pt x="318" y="20"/>
                  </a:lnTo>
                  <a:lnTo>
                    <a:pt x="332" y="27"/>
                  </a:lnTo>
                  <a:lnTo>
                    <a:pt x="338" y="27"/>
                  </a:lnTo>
                  <a:lnTo>
                    <a:pt x="345" y="20"/>
                  </a:lnTo>
                  <a:lnTo>
                    <a:pt x="352" y="20"/>
                  </a:lnTo>
                  <a:lnTo>
                    <a:pt x="359" y="20"/>
                  </a:lnTo>
                  <a:lnTo>
                    <a:pt x="379" y="34"/>
                  </a:lnTo>
                  <a:lnTo>
                    <a:pt x="386" y="27"/>
                  </a:lnTo>
                  <a:lnTo>
                    <a:pt x="399" y="34"/>
                  </a:lnTo>
                  <a:lnTo>
                    <a:pt x="399" y="41"/>
                  </a:lnTo>
                  <a:lnTo>
                    <a:pt x="406" y="41"/>
                  </a:lnTo>
                  <a:lnTo>
                    <a:pt x="413" y="41"/>
                  </a:lnTo>
                  <a:lnTo>
                    <a:pt x="413" y="48"/>
                  </a:lnTo>
                  <a:lnTo>
                    <a:pt x="420" y="48"/>
                  </a:lnTo>
                  <a:lnTo>
                    <a:pt x="440" y="61"/>
                  </a:lnTo>
                  <a:lnTo>
                    <a:pt x="447" y="61"/>
                  </a:lnTo>
                  <a:lnTo>
                    <a:pt x="453" y="75"/>
                  </a:lnTo>
                  <a:lnTo>
                    <a:pt x="467" y="75"/>
                  </a:lnTo>
                  <a:lnTo>
                    <a:pt x="460" y="68"/>
                  </a:lnTo>
                  <a:lnTo>
                    <a:pt x="467" y="61"/>
                  </a:lnTo>
                  <a:lnTo>
                    <a:pt x="474" y="54"/>
                  </a:lnTo>
                  <a:lnTo>
                    <a:pt x="487" y="54"/>
                  </a:lnTo>
                  <a:lnTo>
                    <a:pt x="494" y="54"/>
                  </a:lnTo>
                  <a:lnTo>
                    <a:pt x="501" y="61"/>
                  </a:lnTo>
                  <a:lnTo>
                    <a:pt x="501" y="68"/>
                  </a:lnTo>
                  <a:lnTo>
                    <a:pt x="508" y="75"/>
                  </a:lnTo>
                  <a:lnTo>
                    <a:pt x="514" y="75"/>
                  </a:lnTo>
                  <a:lnTo>
                    <a:pt x="521" y="68"/>
                  </a:lnTo>
                  <a:lnTo>
                    <a:pt x="535" y="68"/>
                  </a:lnTo>
                  <a:lnTo>
                    <a:pt x="548" y="75"/>
                  </a:lnTo>
                  <a:lnTo>
                    <a:pt x="548" y="68"/>
                  </a:lnTo>
                  <a:lnTo>
                    <a:pt x="548" y="75"/>
                  </a:lnTo>
                  <a:lnTo>
                    <a:pt x="548" y="68"/>
                  </a:lnTo>
                  <a:lnTo>
                    <a:pt x="555" y="68"/>
                  </a:lnTo>
                  <a:lnTo>
                    <a:pt x="555" y="75"/>
                  </a:lnTo>
                  <a:lnTo>
                    <a:pt x="562" y="75"/>
                  </a:lnTo>
                  <a:lnTo>
                    <a:pt x="568" y="75"/>
                  </a:lnTo>
                  <a:lnTo>
                    <a:pt x="582" y="75"/>
                  </a:lnTo>
                  <a:lnTo>
                    <a:pt x="582" y="68"/>
                  </a:lnTo>
                  <a:lnTo>
                    <a:pt x="596" y="81"/>
                  </a:lnTo>
                  <a:lnTo>
                    <a:pt x="602" y="81"/>
                  </a:lnTo>
                  <a:lnTo>
                    <a:pt x="609" y="88"/>
                  </a:lnTo>
                  <a:lnTo>
                    <a:pt x="623" y="95"/>
                  </a:lnTo>
                  <a:lnTo>
                    <a:pt x="629" y="108"/>
                  </a:lnTo>
                  <a:lnTo>
                    <a:pt x="629" y="122"/>
                  </a:lnTo>
                  <a:lnTo>
                    <a:pt x="636" y="122"/>
                  </a:lnTo>
                  <a:lnTo>
                    <a:pt x="636" y="136"/>
                  </a:lnTo>
                  <a:lnTo>
                    <a:pt x="643" y="136"/>
                  </a:lnTo>
                  <a:lnTo>
                    <a:pt x="650" y="142"/>
                  </a:lnTo>
                  <a:lnTo>
                    <a:pt x="663" y="156"/>
                  </a:lnTo>
                  <a:lnTo>
                    <a:pt x="670" y="156"/>
                  </a:lnTo>
                  <a:lnTo>
                    <a:pt x="670" y="149"/>
                  </a:lnTo>
                  <a:lnTo>
                    <a:pt x="677" y="142"/>
                  </a:lnTo>
                  <a:lnTo>
                    <a:pt x="690" y="142"/>
                  </a:lnTo>
                  <a:lnTo>
                    <a:pt x="697" y="136"/>
                  </a:lnTo>
                  <a:lnTo>
                    <a:pt x="704" y="136"/>
                  </a:lnTo>
                  <a:lnTo>
                    <a:pt x="717" y="129"/>
                  </a:lnTo>
                  <a:lnTo>
                    <a:pt x="724" y="129"/>
                  </a:lnTo>
                  <a:lnTo>
                    <a:pt x="731" y="136"/>
                  </a:lnTo>
                  <a:lnTo>
                    <a:pt x="731" y="142"/>
                  </a:lnTo>
                  <a:lnTo>
                    <a:pt x="744" y="142"/>
                  </a:lnTo>
                  <a:lnTo>
                    <a:pt x="744" y="136"/>
                  </a:lnTo>
                  <a:lnTo>
                    <a:pt x="751" y="136"/>
                  </a:lnTo>
                  <a:lnTo>
                    <a:pt x="758" y="142"/>
                  </a:lnTo>
                  <a:lnTo>
                    <a:pt x="771" y="136"/>
                  </a:lnTo>
                  <a:lnTo>
                    <a:pt x="778" y="136"/>
                  </a:lnTo>
                  <a:lnTo>
                    <a:pt x="785" y="136"/>
                  </a:lnTo>
                  <a:lnTo>
                    <a:pt x="792" y="136"/>
                  </a:lnTo>
                  <a:lnTo>
                    <a:pt x="799" y="129"/>
                  </a:lnTo>
                  <a:lnTo>
                    <a:pt x="805" y="129"/>
                  </a:lnTo>
                  <a:lnTo>
                    <a:pt x="805" y="136"/>
                  </a:lnTo>
                  <a:lnTo>
                    <a:pt x="826" y="136"/>
                  </a:lnTo>
                  <a:lnTo>
                    <a:pt x="819" y="142"/>
                  </a:lnTo>
                  <a:lnTo>
                    <a:pt x="819" y="149"/>
                  </a:lnTo>
                  <a:lnTo>
                    <a:pt x="819" y="156"/>
                  </a:lnTo>
                  <a:lnTo>
                    <a:pt x="826" y="156"/>
                  </a:lnTo>
                  <a:lnTo>
                    <a:pt x="832" y="163"/>
                  </a:lnTo>
                  <a:lnTo>
                    <a:pt x="839" y="163"/>
                  </a:lnTo>
                  <a:lnTo>
                    <a:pt x="853" y="169"/>
                  </a:lnTo>
                  <a:lnTo>
                    <a:pt x="846" y="183"/>
                  </a:lnTo>
                  <a:lnTo>
                    <a:pt x="853" y="183"/>
                  </a:lnTo>
                  <a:lnTo>
                    <a:pt x="853" y="190"/>
                  </a:lnTo>
                  <a:lnTo>
                    <a:pt x="859" y="196"/>
                  </a:lnTo>
                  <a:lnTo>
                    <a:pt x="866" y="203"/>
                  </a:lnTo>
                  <a:lnTo>
                    <a:pt x="873" y="203"/>
                  </a:lnTo>
                  <a:lnTo>
                    <a:pt x="873" y="210"/>
                  </a:lnTo>
                  <a:lnTo>
                    <a:pt x="880" y="217"/>
                  </a:lnTo>
                  <a:lnTo>
                    <a:pt x="880" y="224"/>
                  </a:lnTo>
                  <a:lnTo>
                    <a:pt x="880" y="230"/>
                  </a:lnTo>
                  <a:lnTo>
                    <a:pt x="880" y="237"/>
                  </a:lnTo>
                  <a:lnTo>
                    <a:pt x="887" y="244"/>
                  </a:lnTo>
                  <a:lnTo>
                    <a:pt x="893" y="244"/>
                  </a:lnTo>
                  <a:lnTo>
                    <a:pt x="887" y="251"/>
                  </a:lnTo>
                  <a:lnTo>
                    <a:pt x="900" y="264"/>
                  </a:lnTo>
                  <a:lnTo>
                    <a:pt x="900" y="278"/>
                  </a:lnTo>
                  <a:lnTo>
                    <a:pt x="893" y="278"/>
                  </a:lnTo>
                  <a:lnTo>
                    <a:pt x="887" y="284"/>
                  </a:lnTo>
                  <a:lnTo>
                    <a:pt x="893" y="291"/>
                  </a:lnTo>
                  <a:lnTo>
                    <a:pt x="907" y="298"/>
                  </a:lnTo>
                  <a:lnTo>
                    <a:pt x="907" y="305"/>
                  </a:lnTo>
                  <a:lnTo>
                    <a:pt x="886" y="312"/>
                  </a:lnTo>
                  <a:lnTo>
                    <a:pt x="886" y="325"/>
                  </a:lnTo>
                  <a:lnTo>
                    <a:pt x="886" y="332"/>
                  </a:lnTo>
                  <a:lnTo>
                    <a:pt x="880" y="339"/>
                  </a:lnTo>
                  <a:lnTo>
                    <a:pt x="893" y="332"/>
                  </a:lnTo>
                  <a:lnTo>
                    <a:pt x="900" y="332"/>
                  </a:lnTo>
                  <a:lnTo>
                    <a:pt x="907" y="332"/>
                  </a:lnTo>
                  <a:lnTo>
                    <a:pt x="914" y="339"/>
                  </a:lnTo>
                  <a:lnTo>
                    <a:pt x="914" y="352"/>
                  </a:lnTo>
                  <a:lnTo>
                    <a:pt x="920" y="352"/>
                  </a:lnTo>
                  <a:lnTo>
                    <a:pt x="927" y="366"/>
                  </a:lnTo>
                  <a:lnTo>
                    <a:pt x="907" y="386"/>
                  </a:lnTo>
                  <a:lnTo>
                    <a:pt x="893" y="386"/>
                  </a:lnTo>
                  <a:lnTo>
                    <a:pt x="886" y="400"/>
                  </a:lnTo>
                  <a:lnTo>
                    <a:pt x="900" y="400"/>
                  </a:lnTo>
                  <a:lnTo>
                    <a:pt x="907" y="406"/>
                  </a:lnTo>
                  <a:lnTo>
                    <a:pt x="907" y="420"/>
                  </a:lnTo>
                  <a:lnTo>
                    <a:pt x="914" y="427"/>
                  </a:lnTo>
                  <a:lnTo>
                    <a:pt x="907" y="433"/>
                  </a:lnTo>
                  <a:lnTo>
                    <a:pt x="914" y="440"/>
                  </a:lnTo>
                  <a:lnTo>
                    <a:pt x="914" y="447"/>
                  </a:lnTo>
                  <a:lnTo>
                    <a:pt x="914" y="440"/>
                  </a:lnTo>
                  <a:lnTo>
                    <a:pt x="914" y="447"/>
                  </a:lnTo>
                  <a:lnTo>
                    <a:pt x="920" y="454"/>
                  </a:lnTo>
                  <a:lnTo>
                    <a:pt x="941" y="454"/>
                  </a:lnTo>
                  <a:lnTo>
                    <a:pt x="947" y="454"/>
                  </a:lnTo>
                  <a:lnTo>
                    <a:pt x="954" y="454"/>
                  </a:lnTo>
                  <a:lnTo>
                    <a:pt x="974" y="460"/>
                  </a:lnTo>
                  <a:lnTo>
                    <a:pt x="974" y="454"/>
                  </a:lnTo>
                  <a:lnTo>
                    <a:pt x="981" y="454"/>
                  </a:lnTo>
                  <a:lnTo>
                    <a:pt x="1002" y="454"/>
                  </a:lnTo>
                  <a:lnTo>
                    <a:pt x="1002" y="440"/>
                  </a:lnTo>
                  <a:lnTo>
                    <a:pt x="1008" y="433"/>
                  </a:lnTo>
                  <a:lnTo>
                    <a:pt x="1008" y="427"/>
                  </a:lnTo>
                  <a:lnTo>
                    <a:pt x="1008" y="420"/>
                  </a:lnTo>
                  <a:lnTo>
                    <a:pt x="1015" y="420"/>
                  </a:lnTo>
                  <a:lnTo>
                    <a:pt x="1022" y="427"/>
                  </a:lnTo>
                  <a:lnTo>
                    <a:pt x="1029" y="433"/>
                  </a:lnTo>
                  <a:lnTo>
                    <a:pt x="1029" y="420"/>
                  </a:lnTo>
                  <a:lnTo>
                    <a:pt x="1042" y="413"/>
                  </a:lnTo>
                  <a:lnTo>
                    <a:pt x="1049" y="413"/>
                  </a:lnTo>
                  <a:lnTo>
                    <a:pt x="1062" y="413"/>
                  </a:lnTo>
                  <a:lnTo>
                    <a:pt x="1069" y="413"/>
                  </a:lnTo>
                  <a:lnTo>
                    <a:pt x="1069" y="406"/>
                  </a:lnTo>
                  <a:lnTo>
                    <a:pt x="1076" y="406"/>
                  </a:lnTo>
                  <a:lnTo>
                    <a:pt x="1083" y="406"/>
                  </a:lnTo>
                  <a:lnTo>
                    <a:pt x="1090" y="406"/>
                  </a:lnTo>
                  <a:lnTo>
                    <a:pt x="1096" y="400"/>
                  </a:lnTo>
                  <a:lnTo>
                    <a:pt x="1090" y="393"/>
                  </a:lnTo>
                  <a:lnTo>
                    <a:pt x="1096" y="393"/>
                  </a:lnTo>
                  <a:lnTo>
                    <a:pt x="1096" y="379"/>
                  </a:lnTo>
                  <a:lnTo>
                    <a:pt x="1096" y="366"/>
                  </a:lnTo>
                  <a:lnTo>
                    <a:pt x="1110" y="373"/>
                  </a:lnTo>
                  <a:lnTo>
                    <a:pt x="1117" y="373"/>
                  </a:lnTo>
                  <a:lnTo>
                    <a:pt x="1130" y="379"/>
                  </a:lnTo>
                  <a:lnTo>
                    <a:pt x="1137" y="379"/>
                  </a:lnTo>
                  <a:lnTo>
                    <a:pt x="1144" y="359"/>
                  </a:lnTo>
                  <a:lnTo>
                    <a:pt x="1150" y="373"/>
                  </a:lnTo>
                  <a:lnTo>
                    <a:pt x="1144" y="379"/>
                  </a:lnTo>
                  <a:lnTo>
                    <a:pt x="1150" y="393"/>
                  </a:lnTo>
                  <a:lnTo>
                    <a:pt x="1157" y="400"/>
                  </a:lnTo>
                  <a:lnTo>
                    <a:pt x="1150" y="413"/>
                  </a:lnTo>
                  <a:lnTo>
                    <a:pt x="1150" y="420"/>
                  </a:lnTo>
                  <a:lnTo>
                    <a:pt x="1150" y="427"/>
                  </a:lnTo>
                  <a:lnTo>
                    <a:pt x="1157" y="427"/>
                  </a:lnTo>
                  <a:lnTo>
                    <a:pt x="1157" y="433"/>
                  </a:lnTo>
                  <a:lnTo>
                    <a:pt x="1164" y="440"/>
                  </a:lnTo>
                  <a:lnTo>
                    <a:pt x="1177" y="440"/>
                  </a:lnTo>
                  <a:lnTo>
                    <a:pt x="1184" y="447"/>
                  </a:lnTo>
                  <a:lnTo>
                    <a:pt x="1191" y="440"/>
                  </a:lnTo>
                  <a:lnTo>
                    <a:pt x="1211" y="440"/>
                  </a:lnTo>
                  <a:lnTo>
                    <a:pt x="1211" y="447"/>
                  </a:lnTo>
                  <a:lnTo>
                    <a:pt x="1218" y="454"/>
                  </a:lnTo>
                  <a:lnTo>
                    <a:pt x="1225" y="467"/>
                  </a:lnTo>
                  <a:lnTo>
                    <a:pt x="1218" y="467"/>
                  </a:lnTo>
                  <a:lnTo>
                    <a:pt x="1225" y="488"/>
                  </a:lnTo>
                  <a:lnTo>
                    <a:pt x="1218" y="501"/>
                  </a:lnTo>
                  <a:lnTo>
                    <a:pt x="1218" y="508"/>
                  </a:lnTo>
                  <a:lnTo>
                    <a:pt x="1225" y="515"/>
                  </a:lnTo>
                  <a:lnTo>
                    <a:pt x="1232" y="508"/>
                  </a:lnTo>
                  <a:lnTo>
                    <a:pt x="1238" y="494"/>
                  </a:lnTo>
                  <a:lnTo>
                    <a:pt x="1245" y="501"/>
                  </a:lnTo>
                  <a:lnTo>
                    <a:pt x="1252" y="508"/>
                  </a:lnTo>
                  <a:lnTo>
                    <a:pt x="1252" y="501"/>
                  </a:lnTo>
                  <a:lnTo>
                    <a:pt x="1259" y="508"/>
                  </a:lnTo>
                  <a:lnTo>
                    <a:pt x="1265" y="508"/>
                  </a:lnTo>
                  <a:lnTo>
                    <a:pt x="1259" y="515"/>
                  </a:lnTo>
                  <a:lnTo>
                    <a:pt x="1259" y="521"/>
                  </a:lnTo>
                  <a:lnTo>
                    <a:pt x="1259" y="528"/>
                  </a:lnTo>
                  <a:lnTo>
                    <a:pt x="1245" y="528"/>
                  </a:lnTo>
                  <a:lnTo>
                    <a:pt x="1252" y="535"/>
                  </a:lnTo>
                  <a:lnTo>
                    <a:pt x="1252" y="542"/>
                  </a:lnTo>
                  <a:lnTo>
                    <a:pt x="1252" y="555"/>
                  </a:lnTo>
                  <a:lnTo>
                    <a:pt x="1245" y="562"/>
                  </a:lnTo>
                  <a:lnTo>
                    <a:pt x="1252" y="562"/>
                  </a:lnTo>
                  <a:lnTo>
                    <a:pt x="1252" y="569"/>
                  </a:lnTo>
                  <a:lnTo>
                    <a:pt x="1259" y="582"/>
                  </a:lnTo>
                  <a:lnTo>
                    <a:pt x="1252" y="582"/>
                  </a:lnTo>
                  <a:lnTo>
                    <a:pt x="1252" y="589"/>
                  </a:lnTo>
                  <a:lnTo>
                    <a:pt x="1245" y="589"/>
                  </a:lnTo>
                  <a:lnTo>
                    <a:pt x="1238" y="589"/>
                  </a:lnTo>
                  <a:lnTo>
                    <a:pt x="1232" y="589"/>
                  </a:lnTo>
                  <a:lnTo>
                    <a:pt x="1225" y="589"/>
                  </a:lnTo>
                  <a:lnTo>
                    <a:pt x="1218" y="596"/>
                  </a:lnTo>
                  <a:lnTo>
                    <a:pt x="1211" y="596"/>
                  </a:lnTo>
                  <a:lnTo>
                    <a:pt x="1205" y="603"/>
                  </a:lnTo>
                  <a:lnTo>
                    <a:pt x="1191" y="603"/>
                  </a:lnTo>
                  <a:lnTo>
                    <a:pt x="1171" y="603"/>
                  </a:lnTo>
                  <a:lnTo>
                    <a:pt x="1164" y="616"/>
                  </a:lnTo>
                  <a:lnTo>
                    <a:pt x="1157" y="616"/>
                  </a:lnTo>
                  <a:lnTo>
                    <a:pt x="1150" y="609"/>
                  </a:lnTo>
                  <a:lnTo>
                    <a:pt x="1137" y="616"/>
                  </a:lnTo>
                  <a:lnTo>
                    <a:pt x="1137" y="609"/>
                  </a:lnTo>
                  <a:lnTo>
                    <a:pt x="1130" y="616"/>
                  </a:lnTo>
                  <a:lnTo>
                    <a:pt x="1130" y="609"/>
                  </a:lnTo>
                  <a:lnTo>
                    <a:pt x="1123" y="616"/>
                  </a:lnTo>
                  <a:lnTo>
                    <a:pt x="1117" y="616"/>
                  </a:lnTo>
                  <a:lnTo>
                    <a:pt x="1110" y="616"/>
                  </a:lnTo>
                  <a:lnTo>
                    <a:pt x="1123" y="623"/>
                  </a:lnTo>
                  <a:lnTo>
                    <a:pt x="1130" y="623"/>
                  </a:lnTo>
                  <a:lnTo>
                    <a:pt x="1137" y="636"/>
                  </a:lnTo>
                  <a:lnTo>
                    <a:pt x="1130" y="643"/>
                  </a:lnTo>
                  <a:lnTo>
                    <a:pt x="1123" y="650"/>
                  </a:lnTo>
                  <a:lnTo>
                    <a:pt x="1130" y="650"/>
                  </a:lnTo>
                  <a:lnTo>
                    <a:pt x="1130" y="657"/>
                  </a:lnTo>
                  <a:lnTo>
                    <a:pt x="1137" y="657"/>
                  </a:lnTo>
                  <a:lnTo>
                    <a:pt x="1137" y="664"/>
                  </a:lnTo>
                  <a:lnTo>
                    <a:pt x="1144" y="664"/>
                  </a:lnTo>
                  <a:lnTo>
                    <a:pt x="1144" y="670"/>
                  </a:lnTo>
                  <a:lnTo>
                    <a:pt x="1144" y="677"/>
                  </a:lnTo>
                  <a:lnTo>
                    <a:pt x="1123" y="684"/>
                  </a:lnTo>
                  <a:lnTo>
                    <a:pt x="1130" y="691"/>
                  </a:lnTo>
                  <a:lnTo>
                    <a:pt x="1123" y="704"/>
                  </a:lnTo>
                  <a:lnTo>
                    <a:pt x="1130" y="704"/>
                  </a:lnTo>
                  <a:lnTo>
                    <a:pt x="1137" y="711"/>
                  </a:lnTo>
                  <a:lnTo>
                    <a:pt x="1150" y="724"/>
                  </a:lnTo>
                  <a:lnTo>
                    <a:pt x="1157" y="718"/>
                  </a:lnTo>
                  <a:lnTo>
                    <a:pt x="1164" y="711"/>
                  </a:lnTo>
                  <a:lnTo>
                    <a:pt x="1177" y="718"/>
                  </a:lnTo>
                  <a:lnTo>
                    <a:pt x="1177" y="724"/>
                  </a:lnTo>
                  <a:lnTo>
                    <a:pt x="1177" y="738"/>
                  </a:lnTo>
                  <a:lnTo>
                    <a:pt x="1177" y="745"/>
                  </a:lnTo>
                  <a:lnTo>
                    <a:pt x="1177" y="752"/>
                  </a:lnTo>
                  <a:lnTo>
                    <a:pt x="1177" y="758"/>
                  </a:lnTo>
                  <a:lnTo>
                    <a:pt x="1164" y="765"/>
                  </a:lnTo>
                  <a:lnTo>
                    <a:pt x="1157" y="765"/>
                  </a:lnTo>
                  <a:lnTo>
                    <a:pt x="1150" y="765"/>
                  </a:lnTo>
                  <a:lnTo>
                    <a:pt x="1150" y="772"/>
                  </a:lnTo>
                  <a:lnTo>
                    <a:pt x="1150" y="779"/>
                  </a:lnTo>
                  <a:lnTo>
                    <a:pt x="1144" y="785"/>
                  </a:lnTo>
                  <a:lnTo>
                    <a:pt x="1144" y="792"/>
                  </a:lnTo>
                  <a:lnTo>
                    <a:pt x="1157" y="799"/>
                  </a:lnTo>
                  <a:lnTo>
                    <a:pt x="1157" y="806"/>
                  </a:lnTo>
                  <a:lnTo>
                    <a:pt x="1157" y="812"/>
                  </a:lnTo>
                  <a:lnTo>
                    <a:pt x="1150" y="819"/>
                  </a:lnTo>
                  <a:lnTo>
                    <a:pt x="1157" y="819"/>
                  </a:lnTo>
                  <a:lnTo>
                    <a:pt x="1164" y="819"/>
                  </a:lnTo>
                  <a:lnTo>
                    <a:pt x="1171" y="826"/>
                  </a:lnTo>
                  <a:lnTo>
                    <a:pt x="1171" y="833"/>
                  </a:lnTo>
                  <a:lnTo>
                    <a:pt x="1164" y="840"/>
                  </a:lnTo>
                  <a:lnTo>
                    <a:pt x="1157" y="846"/>
                  </a:lnTo>
                  <a:lnTo>
                    <a:pt x="1144" y="840"/>
                  </a:lnTo>
                  <a:lnTo>
                    <a:pt x="1144" y="846"/>
                  </a:lnTo>
                  <a:lnTo>
                    <a:pt x="1144" y="853"/>
                  </a:lnTo>
                  <a:lnTo>
                    <a:pt x="1137" y="860"/>
                  </a:lnTo>
                  <a:lnTo>
                    <a:pt x="1130" y="873"/>
                  </a:lnTo>
                  <a:lnTo>
                    <a:pt x="1130" y="880"/>
                  </a:lnTo>
                  <a:lnTo>
                    <a:pt x="1130" y="887"/>
                  </a:lnTo>
                  <a:lnTo>
                    <a:pt x="1130" y="894"/>
                  </a:lnTo>
                  <a:lnTo>
                    <a:pt x="1137" y="894"/>
                  </a:lnTo>
                  <a:lnTo>
                    <a:pt x="1137" y="887"/>
                  </a:lnTo>
                  <a:lnTo>
                    <a:pt x="1137" y="880"/>
                  </a:lnTo>
                  <a:lnTo>
                    <a:pt x="1137" y="887"/>
                  </a:lnTo>
                  <a:lnTo>
                    <a:pt x="1144" y="887"/>
                  </a:lnTo>
                  <a:lnTo>
                    <a:pt x="1150" y="894"/>
                  </a:lnTo>
                  <a:lnTo>
                    <a:pt x="1150" y="900"/>
                  </a:lnTo>
                  <a:lnTo>
                    <a:pt x="1150" y="907"/>
                  </a:lnTo>
                  <a:lnTo>
                    <a:pt x="1144" y="907"/>
                  </a:lnTo>
                  <a:lnTo>
                    <a:pt x="1137" y="921"/>
                  </a:lnTo>
                  <a:lnTo>
                    <a:pt x="1130" y="914"/>
                  </a:lnTo>
                  <a:lnTo>
                    <a:pt x="1130" y="921"/>
                  </a:lnTo>
                  <a:lnTo>
                    <a:pt x="1130" y="934"/>
                  </a:lnTo>
                  <a:lnTo>
                    <a:pt x="1123" y="934"/>
                  </a:lnTo>
                  <a:lnTo>
                    <a:pt x="1123" y="928"/>
                  </a:lnTo>
                  <a:lnTo>
                    <a:pt x="1123" y="921"/>
                  </a:lnTo>
                  <a:lnTo>
                    <a:pt x="1123" y="914"/>
                  </a:lnTo>
                  <a:lnTo>
                    <a:pt x="1117" y="914"/>
                  </a:lnTo>
                  <a:lnTo>
                    <a:pt x="1117" y="921"/>
                  </a:lnTo>
                  <a:lnTo>
                    <a:pt x="1117" y="928"/>
                  </a:lnTo>
                  <a:lnTo>
                    <a:pt x="1117" y="934"/>
                  </a:lnTo>
                  <a:lnTo>
                    <a:pt x="1110" y="934"/>
                  </a:lnTo>
                  <a:lnTo>
                    <a:pt x="1110" y="941"/>
                  </a:lnTo>
                  <a:lnTo>
                    <a:pt x="1117" y="941"/>
                  </a:lnTo>
                  <a:lnTo>
                    <a:pt x="1117" y="948"/>
                  </a:lnTo>
                  <a:lnTo>
                    <a:pt x="1117" y="941"/>
                  </a:lnTo>
                  <a:lnTo>
                    <a:pt x="1117" y="934"/>
                  </a:lnTo>
                  <a:lnTo>
                    <a:pt x="1123" y="934"/>
                  </a:lnTo>
                  <a:lnTo>
                    <a:pt x="1123" y="948"/>
                  </a:lnTo>
                  <a:lnTo>
                    <a:pt x="1130" y="948"/>
                  </a:lnTo>
                  <a:lnTo>
                    <a:pt x="1137" y="948"/>
                  </a:lnTo>
                  <a:lnTo>
                    <a:pt x="1144" y="948"/>
                  </a:lnTo>
                  <a:lnTo>
                    <a:pt x="1150" y="948"/>
                  </a:lnTo>
                  <a:lnTo>
                    <a:pt x="1150" y="955"/>
                  </a:lnTo>
                  <a:lnTo>
                    <a:pt x="1157" y="955"/>
                  </a:lnTo>
                  <a:lnTo>
                    <a:pt x="1150" y="948"/>
                  </a:lnTo>
                  <a:lnTo>
                    <a:pt x="1157" y="948"/>
                  </a:lnTo>
                  <a:lnTo>
                    <a:pt x="1150" y="934"/>
                  </a:lnTo>
                  <a:lnTo>
                    <a:pt x="1150" y="921"/>
                  </a:lnTo>
                  <a:lnTo>
                    <a:pt x="1164" y="928"/>
                  </a:lnTo>
                  <a:lnTo>
                    <a:pt x="1164" y="934"/>
                  </a:lnTo>
                  <a:lnTo>
                    <a:pt x="1171" y="941"/>
                  </a:lnTo>
                  <a:lnTo>
                    <a:pt x="1171" y="948"/>
                  </a:lnTo>
                  <a:lnTo>
                    <a:pt x="1164" y="948"/>
                  </a:lnTo>
                  <a:lnTo>
                    <a:pt x="1171" y="955"/>
                  </a:lnTo>
                  <a:lnTo>
                    <a:pt x="1171" y="961"/>
                  </a:lnTo>
                  <a:lnTo>
                    <a:pt x="1157" y="968"/>
                  </a:lnTo>
                  <a:lnTo>
                    <a:pt x="1144" y="975"/>
                  </a:lnTo>
                  <a:lnTo>
                    <a:pt x="1137" y="975"/>
                  </a:lnTo>
                  <a:lnTo>
                    <a:pt x="1130" y="975"/>
                  </a:lnTo>
                  <a:lnTo>
                    <a:pt x="1130" y="968"/>
                  </a:lnTo>
                  <a:lnTo>
                    <a:pt x="1137" y="961"/>
                  </a:lnTo>
                  <a:lnTo>
                    <a:pt x="1130" y="955"/>
                  </a:lnTo>
                  <a:lnTo>
                    <a:pt x="1123" y="961"/>
                  </a:lnTo>
                  <a:lnTo>
                    <a:pt x="1123" y="968"/>
                  </a:lnTo>
                  <a:lnTo>
                    <a:pt x="1117" y="961"/>
                  </a:lnTo>
                  <a:lnTo>
                    <a:pt x="1117" y="968"/>
                  </a:lnTo>
                  <a:lnTo>
                    <a:pt x="1110" y="975"/>
                  </a:lnTo>
                  <a:lnTo>
                    <a:pt x="1110" y="988"/>
                  </a:lnTo>
                  <a:lnTo>
                    <a:pt x="1117" y="988"/>
                  </a:lnTo>
                  <a:lnTo>
                    <a:pt x="1117" y="995"/>
                  </a:lnTo>
                  <a:lnTo>
                    <a:pt x="1117" y="1002"/>
                  </a:lnTo>
                  <a:lnTo>
                    <a:pt x="1110" y="1002"/>
                  </a:lnTo>
                  <a:lnTo>
                    <a:pt x="1110" y="1009"/>
                  </a:lnTo>
                  <a:lnTo>
                    <a:pt x="1123" y="1022"/>
                  </a:lnTo>
                  <a:lnTo>
                    <a:pt x="1117" y="1022"/>
                  </a:lnTo>
                  <a:lnTo>
                    <a:pt x="1110" y="1022"/>
                  </a:lnTo>
                  <a:lnTo>
                    <a:pt x="1103" y="1029"/>
                  </a:lnTo>
                  <a:lnTo>
                    <a:pt x="1096" y="1036"/>
                  </a:lnTo>
                  <a:lnTo>
                    <a:pt x="1096" y="1043"/>
                  </a:lnTo>
                  <a:lnTo>
                    <a:pt x="1089" y="1043"/>
                  </a:lnTo>
                  <a:lnTo>
                    <a:pt x="1089" y="1049"/>
                  </a:lnTo>
                  <a:lnTo>
                    <a:pt x="1083" y="1056"/>
                  </a:lnTo>
                  <a:lnTo>
                    <a:pt x="1076" y="1049"/>
                  </a:lnTo>
                  <a:lnTo>
                    <a:pt x="1076" y="1063"/>
                  </a:lnTo>
                  <a:lnTo>
                    <a:pt x="1069" y="1070"/>
                  </a:lnTo>
                  <a:lnTo>
                    <a:pt x="1062" y="1070"/>
                  </a:lnTo>
                  <a:lnTo>
                    <a:pt x="1062" y="1063"/>
                  </a:lnTo>
                  <a:lnTo>
                    <a:pt x="1056" y="1070"/>
                  </a:lnTo>
                  <a:lnTo>
                    <a:pt x="1049" y="1083"/>
                  </a:lnTo>
                  <a:lnTo>
                    <a:pt x="1062" y="1090"/>
                  </a:lnTo>
                  <a:lnTo>
                    <a:pt x="1076" y="1076"/>
                  </a:lnTo>
                  <a:lnTo>
                    <a:pt x="1083" y="1076"/>
                  </a:lnTo>
                  <a:lnTo>
                    <a:pt x="1089" y="1076"/>
                  </a:lnTo>
                  <a:lnTo>
                    <a:pt x="1096" y="1076"/>
                  </a:lnTo>
                  <a:lnTo>
                    <a:pt x="1096" y="1083"/>
                  </a:lnTo>
                  <a:lnTo>
                    <a:pt x="1096" y="1090"/>
                  </a:lnTo>
                  <a:lnTo>
                    <a:pt x="1103" y="1090"/>
                  </a:lnTo>
                  <a:lnTo>
                    <a:pt x="1103" y="1104"/>
                  </a:lnTo>
                  <a:lnTo>
                    <a:pt x="1103" y="1117"/>
                  </a:lnTo>
                  <a:lnTo>
                    <a:pt x="1110" y="1117"/>
                  </a:lnTo>
                  <a:lnTo>
                    <a:pt x="1103" y="1124"/>
                  </a:lnTo>
                  <a:lnTo>
                    <a:pt x="1096" y="1124"/>
                  </a:lnTo>
                  <a:lnTo>
                    <a:pt x="1089" y="1124"/>
                  </a:lnTo>
                  <a:lnTo>
                    <a:pt x="1089" y="1131"/>
                  </a:lnTo>
                  <a:lnTo>
                    <a:pt x="1096" y="1137"/>
                  </a:lnTo>
                  <a:lnTo>
                    <a:pt x="1089" y="1151"/>
                  </a:lnTo>
                  <a:lnTo>
                    <a:pt x="1083" y="1158"/>
                  </a:lnTo>
                  <a:lnTo>
                    <a:pt x="1076" y="1158"/>
                  </a:lnTo>
                  <a:lnTo>
                    <a:pt x="1076" y="1164"/>
                  </a:lnTo>
                  <a:lnTo>
                    <a:pt x="1076" y="1171"/>
                  </a:lnTo>
                  <a:lnTo>
                    <a:pt x="1076" y="1178"/>
                  </a:lnTo>
                  <a:lnTo>
                    <a:pt x="1083" y="1178"/>
                  </a:lnTo>
                  <a:lnTo>
                    <a:pt x="1083" y="1185"/>
                  </a:lnTo>
                  <a:lnTo>
                    <a:pt x="1076" y="1191"/>
                  </a:lnTo>
                  <a:lnTo>
                    <a:pt x="1076" y="1198"/>
                  </a:lnTo>
                  <a:lnTo>
                    <a:pt x="1069" y="1198"/>
                  </a:lnTo>
                  <a:lnTo>
                    <a:pt x="1062" y="1191"/>
                  </a:lnTo>
                  <a:lnTo>
                    <a:pt x="1056" y="1198"/>
                  </a:lnTo>
                  <a:lnTo>
                    <a:pt x="1049" y="1198"/>
                  </a:lnTo>
                  <a:lnTo>
                    <a:pt x="1049" y="1205"/>
                  </a:lnTo>
                  <a:lnTo>
                    <a:pt x="1042" y="1205"/>
                  </a:lnTo>
                  <a:lnTo>
                    <a:pt x="1035" y="1219"/>
                  </a:lnTo>
                  <a:lnTo>
                    <a:pt x="1029" y="1225"/>
                  </a:lnTo>
                  <a:lnTo>
                    <a:pt x="1022" y="1219"/>
                  </a:lnTo>
                  <a:lnTo>
                    <a:pt x="1029" y="1219"/>
                  </a:lnTo>
                  <a:lnTo>
                    <a:pt x="1022" y="1212"/>
                  </a:lnTo>
                  <a:lnTo>
                    <a:pt x="1015" y="1205"/>
                  </a:lnTo>
                  <a:lnTo>
                    <a:pt x="1008" y="1205"/>
                  </a:lnTo>
                  <a:lnTo>
                    <a:pt x="1002" y="1191"/>
                  </a:lnTo>
                  <a:lnTo>
                    <a:pt x="995" y="1185"/>
                  </a:lnTo>
                  <a:lnTo>
                    <a:pt x="988" y="1191"/>
                  </a:lnTo>
                  <a:lnTo>
                    <a:pt x="981" y="1185"/>
                  </a:lnTo>
                  <a:lnTo>
                    <a:pt x="988" y="1205"/>
                  </a:lnTo>
                  <a:lnTo>
                    <a:pt x="981" y="1205"/>
                  </a:lnTo>
                  <a:lnTo>
                    <a:pt x="988" y="1205"/>
                  </a:lnTo>
                  <a:lnTo>
                    <a:pt x="981" y="1205"/>
                  </a:lnTo>
                  <a:lnTo>
                    <a:pt x="974" y="1212"/>
                  </a:lnTo>
                  <a:lnTo>
                    <a:pt x="974" y="1205"/>
                  </a:lnTo>
                  <a:lnTo>
                    <a:pt x="968" y="1205"/>
                  </a:lnTo>
                  <a:lnTo>
                    <a:pt x="974" y="1198"/>
                  </a:lnTo>
                  <a:lnTo>
                    <a:pt x="974" y="1192"/>
                  </a:lnTo>
                  <a:lnTo>
                    <a:pt x="974" y="1185"/>
                  </a:lnTo>
                  <a:lnTo>
                    <a:pt x="974" y="1178"/>
                  </a:lnTo>
                  <a:lnTo>
                    <a:pt x="968" y="1178"/>
                  </a:lnTo>
                  <a:lnTo>
                    <a:pt x="954" y="1178"/>
                  </a:lnTo>
                  <a:lnTo>
                    <a:pt x="947" y="1178"/>
                  </a:lnTo>
                  <a:lnTo>
                    <a:pt x="934" y="1178"/>
                  </a:lnTo>
                  <a:lnTo>
                    <a:pt x="927" y="1185"/>
                  </a:lnTo>
                  <a:lnTo>
                    <a:pt x="934" y="1185"/>
                  </a:lnTo>
                  <a:lnTo>
                    <a:pt x="927" y="1192"/>
                  </a:lnTo>
                  <a:lnTo>
                    <a:pt x="927" y="1205"/>
                  </a:lnTo>
                  <a:lnTo>
                    <a:pt x="920" y="1205"/>
                  </a:lnTo>
                  <a:lnTo>
                    <a:pt x="927" y="1219"/>
                  </a:lnTo>
                  <a:lnTo>
                    <a:pt x="920" y="1232"/>
                  </a:lnTo>
                  <a:lnTo>
                    <a:pt x="920" y="1239"/>
                  </a:lnTo>
                  <a:lnTo>
                    <a:pt x="927" y="1246"/>
                  </a:lnTo>
                  <a:lnTo>
                    <a:pt x="934" y="1252"/>
                  </a:lnTo>
                  <a:lnTo>
                    <a:pt x="941" y="1252"/>
                  </a:lnTo>
                  <a:lnTo>
                    <a:pt x="934" y="1252"/>
                  </a:lnTo>
                  <a:lnTo>
                    <a:pt x="927" y="1259"/>
                  </a:lnTo>
                  <a:lnTo>
                    <a:pt x="920" y="1273"/>
                  </a:lnTo>
                  <a:lnTo>
                    <a:pt x="900" y="1286"/>
                  </a:lnTo>
                  <a:lnTo>
                    <a:pt x="914" y="1286"/>
                  </a:lnTo>
                  <a:lnTo>
                    <a:pt x="920" y="1286"/>
                  </a:lnTo>
                  <a:lnTo>
                    <a:pt x="914" y="1300"/>
                  </a:lnTo>
                  <a:lnTo>
                    <a:pt x="920" y="1300"/>
                  </a:lnTo>
                  <a:lnTo>
                    <a:pt x="920" y="1307"/>
                  </a:lnTo>
                  <a:lnTo>
                    <a:pt x="934" y="1313"/>
                  </a:lnTo>
                  <a:lnTo>
                    <a:pt x="934" y="1307"/>
                  </a:lnTo>
                  <a:lnTo>
                    <a:pt x="941" y="1313"/>
                  </a:lnTo>
                  <a:lnTo>
                    <a:pt x="934" y="1320"/>
                  </a:lnTo>
                  <a:lnTo>
                    <a:pt x="941" y="1327"/>
                  </a:lnTo>
                  <a:lnTo>
                    <a:pt x="941" y="1340"/>
                  </a:lnTo>
                  <a:lnTo>
                    <a:pt x="947" y="1340"/>
                  </a:lnTo>
                  <a:lnTo>
                    <a:pt x="947" y="1347"/>
                  </a:lnTo>
                  <a:lnTo>
                    <a:pt x="954" y="1354"/>
                  </a:lnTo>
                  <a:lnTo>
                    <a:pt x="961" y="1354"/>
                  </a:lnTo>
                  <a:lnTo>
                    <a:pt x="961" y="1367"/>
                  </a:lnTo>
                  <a:lnTo>
                    <a:pt x="954" y="1367"/>
                  </a:lnTo>
                  <a:lnTo>
                    <a:pt x="947" y="1367"/>
                  </a:lnTo>
                  <a:lnTo>
                    <a:pt x="947" y="1374"/>
                  </a:lnTo>
                  <a:lnTo>
                    <a:pt x="941" y="1367"/>
                  </a:lnTo>
                  <a:lnTo>
                    <a:pt x="934" y="1367"/>
                  </a:lnTo>
                  <a:lnTo>
                    <a:pt x="914" y="1367"/>
                  </a:lnTo>
                  <a:lnTo>
                    <a:pt x="914" y="1374"/>
                  </a:lnTo>
                  <a:lnTo>
                    <a:pt x="914" y="1381"/>
                  </a:lnTo>
                  <a:lnTo>
                    <a:pt x="893" y="1388"/>
                  </a:lnTo>
                  <a:lnTo>
                    <a:pt x="886" y="1395"/>
                  </a:lnTo>
                  <a:lnTo>
                    <a:pt x="900" y="1395"/>
                  </a:lnTo>
                  <a:lnTo>
                    <a:pt x="900" y="1401"/>
                  </a:lnTo>
                  <a:lnTo>
                    <a:pt x="913" y="1408"/>
                  </a:lnTo>
                  <a:lnTo>
                    <a:pt x="920" y="1408"/>
                  </a:lnTo>
                  <a:lnTo>
                    <a:pt x="927" y="1408"/>
                  </a:lnTo>
                  <a:lnTo>
                    <a:pt x="934" y="1415"/>
                  </a:lnTo>
                  <a:lnTo>
                    <a:pt x="927" y="1422"/>
                  </a:lnTo>
                  <a:lnTo>
                    <a:pt x="920" y="1428"/>
                  </a:lnTo>
                  <a:lnTo>
                    <a:pt x="920" y="1435"/>
                  </a:lnTo>
                  <a:lnTo>
                    <a:pt x="920" y="1442"/>
                  </a:lnTo>
                  <a:lnTo>
                    <a:pt x="927" y="1449"/>
                  </a:lnTo>
                  <a:lnTo>
                    <a:pt x="927" y="1455"/>
                  </a:lnTo>
                  <a:lnTo>
                    <a:pt x="920" y="1455"/>
                  </a:lnTo>
                  <a:lnTo>
                    <a:pt x="913" y="1455"/>
                  </a:lnTo>
                  <a:lnTo>
                    <a:pt x="907" y="1455"/>
                  </a:lnTo>
                  <a:lnTo>
                    <a:pt x="900" y="1449"/>
                  </a:lnTo>
                  <a:lnTo>
                    <a:pt x="880" y="1449"/>
                  </a:lnTo>
                  <a:lnTo>
                    <a:pt x="853" y="1449"/>
                  </a:lnTo>
                  <a:lnTo>
                    <a:pt x="846" y="1442"/>
                  </a:lnTo>
                  <a:lnTo>
                    <a:pt x="832" y="1449"/>
                  </a:lnTo>
                  <a:lnTo>
                    <a:pt x="819" y="1442"/>
                  </a:lnTo>
                  <a:lnTo>
                    <a:pt x="805" y="1449"/>
                  </a:lnTo>
                  <a:lnTo>
                    <a:pt x="798" y="1449"/>
                  </a:lnTo>
                  <a:lnTo>
                    <a:pt x="792" y="1449"/>
                  </a:lnTo>
                  <a:lnTo>
                    <a:pt x="785" y="1449"/>
                  </a:lnTo>
                  <a:lnTo>
                    <a:pt x="771" y="1449"/>
                  </a:lnTo>
                  <a:lnTo>
                    <a:pt x="771" y="1455"/>
                  </a:lnTo>
                  <a:lnTo>
                    <a:pt x="765" y="1462"/>
                  </a:lnTo>
                  <a:lnTo>
                    <a:pt x="765" y="1469"/>
                  </a:lnTo>
                  <a:lnTo>
                    <a:pt x="765" y="1476"/>
                  </a:lnTo>
                  <a:lnTo>
                    <a:pt x="751" y="1483"/>
                  </a:lnTo>
                  <a:lnTo>
                    <a:pt x="738" y="1483"/>
                  </a:lnTo>
                  <a:lnTo>
                    <a:pt x="731" y="1483"/>
                  </a:lnTo>
                  <a:lnTo>
                    <a:pt x="731" y="1489"/>
                  </a:lnTo>
                  <a:lnTo>
                    <a:pt x="738" y="1489"/>
                  </a:lnTo>
                  <a:lnTo>
                    <a:pt x="731" y="1496"/>
                  </a:lnTo>
                  <a:lnTo>
                    <a:pt x="724" y="1489"/>
                  </a:lnTo>
                  <a:lnTo>
                    <a:pt x="731" y="1496"/>
                  </a:lnTo>
                  <a:lnTo>
                    <a:pt x="731" y="1510"/>
                  </a:lnTo>
                  <a:lnTo>
                    <a:pt x="731" y="1523"/>
                  </a:lnTo>
                  <a:lnTo>
                    <a:pt x="738" y="1530"/>
                  </a:lnTo>
                  <a:lnTo>
                    <a:pt x="738" y="1537"/>
                  </a:lnTo>
                  <a:lnTo>
                    <a:pt x="744" y="1543"/>
                  </a:lnTo>
                  <a:lnTo>
                    <a:pt x="738" y="1543"/>
                  </a:lnTo>
                  <a:lnTo>
                    <a:pt x="724" y="1557"/>
                  </a:lnTo>
                  <a:lnTo>
                    <a:pt x="704" y="1557"/>
                  </a:lnTo>
                  <a:lnTo>
                    <a:pt x="697" y="1564"/>
                  </a:lnTo>
                  <a:lnTo>
                    <a:pt x="690" y="1564"/>
                  </a:lnTo>
                  <a:lnTo>
                    <a:pt x="690" y="1570"/>
                  </a:lnTo>
                  <a:lnTo>
                    <a:pt x="683" y="1570"/>
                  </a:lnTo>
                  <a:lnTo>
                    <a:pt x="677" y="1564"/>
                  </a:lnTo>
                  <a:lnTo>
                    <a:pt x="670" y="1557"/>
                  </a:lnTo>
                  <a:lnTo>
                    <a:pt x="670" y="1564"/>
                  </a:lnTo>
                  <a:lnTo>
                    <a:pt x="656" y="1557"/>
                  </a:lnTo>
                  <a:lnTo>
                    <a:pt x="643" y="1550"/>
                  </a:lnTo>
                  <a:lnTo>
                    <a:pt x="636" y="1543"/>
                  </a:lnTo>
                  <a:lnTo>
                    <a:pt x="622" y="1537"/>
                  </a:lnTo>
                  <a:lnTo>
                    <a:pt x="629" y="1543"/>
                  </a:lnTo>
                  <a:lnTo>
                    <a:pt x="629" y="1550"/>
                  </a:lnTo>
                  <a:lnTo>
                    <a:pt x="629" y="1557"/>
                  </a:lnTo>
                  <a:lnTo>
                    <a:pt x="622" y="1557"/>
                  </a:lnTo>
                  <a:lnTo>
                    <a:pt x="636" y="1577"/>
                  </a:lnTo>
                  <a:lnTo>
                    <a:pt x="650" y="1577"/>
                  </a:lnTo>
                  <a:lnTo>
                    <a:pt x="656" y="1584"/>
                  </a:lnTo>
                  <a:lnTo>
                    <a:pt x="650" y="1584"/>
                  </a:lnTo>
                  <a:lnTo>
                    <a:pt x="643" y="1584"/>
                  </a:lnTo>
                  <a:lnTo>
                    <a:pt x="643" y="1591"/>
                  </a:lnTo>
                  <a:lnTo>
                    <a:pt x="643" y="1598"/>
                  </a:lnTo>
                  <a:lnTo>
                    <a:pt x="636" y="1604"/>
                  </a:lnTo>
                  <a:lnTo>
                    <a:pt x="629" y="1604"/>
                  </a:lnTo>
                  <a:lnTo>
                    <a:pt x="629" y="1611"/>
                  </a:lnTo>
                  <a:lnTo>
                    <a:pt x="622" y="1618"/>
                  </a:lnTo>
                  <a:lnTo>
                    <a:pt x="622" y="1625"/>
                  </a:lnTo>
                  <a:lnTo>
                    <a:pt x="616" y="1625"/>
                  </a:lnTo>
                  <a:lnTo>
                    <a:pt x="616" y="1631"/>
                  </a:lnTo>
                  <a:lnTo>
                    <a:pt x="616" y="1638"/>
                  </a:lnTo>
                  <a:lnTo>
                    <a:pt x="609" y="1645"/>
                  </a:lnTo>
                  <a:lnTo>
                    <a:pt x="595" y="1645"/>
                  </a:lnTo>
                  <a:lnTo>
                    <a:pt x="595" y="1652"/>
                  </a:lnTo>
                  <a:lnTo>
                    <a:pt x="589" y="1652"/>
                  </a:lnTo>
                  <a:lnTo>
                    <a:pt x="589" y="1658"/>
                  </a:lnTo>
                  <a:lnTo>
                    <a:pt x="589" y="1665"/>
                  </a:lnTo>
                  <a:lnTo>
                    <a:pt x="575" y="1665"/>
                  </a:lnTo>
                  <a:lnTo>
                    <a:pt x="568" y="1672"/>
                  </a:lnTo>
                  <a:lnTo>
                    <a:pt x="568" y="1686"/>
                  </a:lnTo>
                  <a:lnTo>
                    <a:pt x="562" y="1692"/>
                  </a:lnTo>
                  <a:lnTo>
                    <a:pt x="562" y="1699"/>
                  </a:lnTo>
                  <a:lnTo>
                    <a:pt x="568" y="1699"/>
                  </a:lnTo>
                  <a:lnTo>
                    <a:pt x="562" y="1706"/>
                  </a:lnTo>
                  <a:lnTo>
                    <a:pt x="555" y="1706"/>
                  </a:lnTo>
                  <a:lnTo>
                    <a:pt x="548" y="1706"/>
                  </a:lnTo>
                  <a:lnTo>
                    <a:pt x="548" y="1713"/>
                  </a:lnTo>
                  <a:lnTo>
                    <a:pt x="541" y="1713"/>
                  </a:lnTo>
                  <a:lnTo>
                    <a:pt x="528" y="1713"/>
                  </a:lnTo>
                  <a:lnTo>
                    <a:pt x="521" y="1713"/>
                  </a:lnTo>
                  <a:lnTo>
                    <a:pt x="514" y="1713"/>
                  </a:lnTo>
                  <a:lnTo>
                    <a:pt x="507" y="1713"/>
                  </a:lnTo>
                  <a:lnTo>
                    <a:pt x="501" y="1719"/>
                  </a:lnTo>
                  <a:lnTo>
                    <a:pt x="494" y="1726"/>
                  </a:lnTo>
                  <a:lnTo>
                    <a:pt x="487" y="1726"/>
                  </a:lnTo>
                  <a:lnTo>
                    <a:pt x="480" y="1726"/>
                  </a:lnTo>
                  <a:lnTo>
                    <a:pt x="460" y="1713"/>
                  </a:lnTo>
                  <a:lnTo>
                    <a:pt x="460" y="1699"/>
                  </a:lnTo>
                  <a:lnTo>
                    <a:pt x="453" y="1706"/>
                  </a:lnTo>
                  <a:lnTo>
                    <a:pt x="440" y="1740"/>
                  </a:lnTo>
                  <a:lnTo>
                    <a:pt x="433" y="1740"/>
                  </a:lnTo>
                  <a:lnTo>
                    <a:pt x="426" y="1740"/>
                  </a:lnTo>
                  <a:lnTo>
                    <a:pt x="419" y="1740"/>
                  </a:lnTo>
                  <a:lnTo>
                    <a:pt x="399" y="1740"/>
                  </a:lnTo>
                  <a:lnTo>
                    <a:pt x="392" y="1740"/>
                  </a:lnTo>
                  <a:lnTo>
                    <a:pt x="386" y="1740"/>
                  </a:lnTo>
                  <a:lnTo>
                    <a:pt x="386" y="1747"/>
                  </a:lnTo>
                  <a:lnTo>
                    <a:pt x="379" y="1747"/>
                  </a:lnTo>
                  <a:lnTo>
                    <a:pt x="386" y="1753"/>
                  </a:lnTo>
                  <a:lnTo>
                    <a:pt x="372" y="1753"/>
                  </a:lnTo>
                  <a:lnTo>
                    <a:pt x="365" y="1760"/>
                  </a:lnTo>
                  <a:lnTo>
                    <a:pt x="359" y="1760"/>
                  </a:lnTo>
                  <a:lnTo>
                    <a:pt x="352" y="1760"/>
                  </a:lnTo>
                  <a:lnTo>
                    <a:pt x="345" y="1767"/>
                  </a:lnTo>
                  <a:lnTo>
                    <a:pt x="338" y="1767"/>
                  </a:lnTo>
                  <a:lnTo>
                    <a:pt x="338" y="1760"/>
                  </a:lnTo>
                  <a:lnTo>
                    <a:pt x="331" y="1767"/>
                  </a:lnTo>
                  <a:lnTo>
                    <a:pt x="325" y="1767"/>
                  </a:lnTo>
                  <a:lnTo>
                    <a:pt x="318" y="1767"/>
                  </a:lnTo>
                  <a:lnTo>
                    <a:pt x="311" y="1767"/>
                  </a:lnTo>
                  <a:lnTo>
                    <a:pt x="304" y="1780"/>
                  </a:lnTo>
                  <a:lnTo>
                    <a:pt x="298" y="1780"/>
                  </a:lnTo>
                  <a:lnTo>
                    <a:pt x="284" y="1780"/>
                  </a:lnTo>
                  <a:lnTo>
                    <a:pt x="277" y="1787"/>
                  </a:lnTo>
                  <a:lnTo>
                    <a:pt x="277" y="1794"/>
                  </a:lnTo>
                  <a:lnTo>
                    <a:pt x="277" y="1787"/>
                  </a:lnTo>
                  <a:lnTo>
                    <a:pt x="271" y="1794"/>
                  </a:lnTo>
                  <a:lnTo>
                    <a:pt x="264" y="1787"/>
                  </a:lnTo>
                  <a:lnTo>
                    <a:pt x="257" y="1787"/>
                  </a:lnTo>
                  <a:lnTo>
                    <a:pt x="250" y="1787"/>
                  </a:lnTo>
                  <a:lnTo>
                    <a:pt x="243" y="1774"/>
                  </a:lnTo>
                  <a:lnTo>
                    <a:pt x="237" y="1767"/>
                  </a:lnTo>
                  <a:lnTo>
                    <a:pt x="237" y="1760"/>
                  </a:lnTo>
                  <a:lnTo>
                    <a:pt x="230" y="1760"/>
                  </a:lnTo>
                  <a:lnTo>
                    <a:pt x="216" y="1753"/>
                  </a:lnTo>
                  <a:lnTo>
                    <a:pt x="210" y="1760"/>
                  </a:lnTo>
                  <a:lnTo>
                    <a:pt x="203" y="1774"/>
                  </a:lnTo>
                  <a:lnTo>
                    <a:pt x="196" y="1780"/>
                  </a:lnTo>
                  <a:lnTo>
                    <a:pt x="189" y="1794"/>
                  </a:lnTo>
                  <a:lnTo>
                    <a:pt x="183" y="1794"/>
                  </a:lnTo>
                  <a:lnTo>
                    <a:pt x="169" y="1794"/>
                  </a:lnTo>
                  <a:lnTo>
                    <a:pt x="162" y="1780"/>
                  </a:lnTo>
                  <a:lnTo>
                    <a:pt x="162" y="1774"/>
                  </a:lnTo>
                  <a:lnTo>
                    <a:pt x="149" y="1767"/>
                  </a:lnTo>
                  <a:lnTo>
                    <a:pt x="149" y="1760"/>
                  </a:lnTo>
                  <a:lnTo>
                    <a:pt x="142" y="1760"/>
                  </a:lnTo>
                  <a:lnTo>
                    <a:pt x="149" y="1753"/>
                  </a:lnTo>
                  <a:lnTo>
                    <a:pt x="142" y="1753"/>
                  </a:lnTo>
                  <a:lnTo>
                    <a:pt x="135" y="1747"/>
                  </a:lnTo>
                  <a:lnTo>
                    <a:pt x="128" y="1753"/>
                  </a:lnTo>
                  <a:lnTo>
                    <a:pt x="115" y="1760"/>
                  </a:lnTo>
                  <a:lnTo>
                    <a:pt x="108" y="1767"/>
                  </a:lnTo>
                  <a:lnTo>
                    <a:pt x="108" y="1774"/>
                  </a:lnTo>
                  <a:lnTo>
                    <a:pt x="115" y="1787"/>
                  </a:lnTo>
                  <a:lnTo>
                    <a:pt x="108" y="1801"/>
                  </a:lnTo>
                  <a:lnTo>
                    <a:pt x="115" y="1814"/>
                  </a:lnTo>
                  <a:lnTo>
                    <a:pt x="101" y="1814"/>
                  </a:lnTo>
                  <a:lnTo>
                    <a:pt x="74" y="1814"/>
                  </a:lnTo>
                  <a:lnTo>
                    <a:pt x="54" y="1794"/>
                  </a:lnTo>
                  <a:lnTo>
                    <a:pt x="54" y="1787"/>
                  </a:lnTo>
                  <a:lnTo>
                    <a:pt x="54" y="1774"/>
                  </a:lnTo>
                  <a:lnTo>
                    <a:pt x="54" y="1767"/>
                  </a:lnTo>
                  <a:lnTo>
                    <a:pt x="40" y="1760"/>
                  </a:lnTo>
                  <a:lnTo>
                    <a:pt x="34" y="1753"/>
                  </a:lnTo>
                  <a:lnTo>
                    <a:pt x="47" y="1740"/>
                  </a:lnTo>
                  <a:lnTo>
                    <a:pt x="54" y="1740"/>
                  </a:lnTo>
                  <a:lnTo>
                    <a:pt x="61" y="1733"/>
                  </a:lnTo>
                  <a:lnTo>
                    <a:pt x="47" y="1706"/>
                  </a:lnTo>
                  <a:lnTo>
                    <a:pt x="20" y="1692"/>
                  </a:lnTo>
                  <a:lnTo>
                    <a:pt x="7" y="1686"/>
                  </a:lnTo>
                  <a:lnTo>
                    <a:pt x="20" y="1665"/>
                  </a:lnTo>
                  <a:lnTo>
                    <a:pt x="27" y="1658"/>
                  </a:lnTo>
                  <a:lnTo>
                    <a:pt x="34" y="1645"/>
                  </a:lnTo>
                  <a:lnTo>
                    <a:pt x="34" y="1638"/>
                  </a:lnTo>
                  <a:lnTo>
                    <a:pt x="34" y="1625"/>
                  </a:lnTo>
                  <a:lnTo>
                    <a:pt x="40" y="1618"/>
                  </a:lnTo>
                  <a:lnTo>
                    <a:pt x="34" y="1611"/>
                  </a:lnTo>
                  <a:lnTo>
                    <a:pt x="27" y="1604"/>
                  </a:lnTo>
                  <a:lnTo>
                    <a:pt x="27" y="1598"/>
                  </a:lnTo>
                  <a:lnTo>
                    <a:pt x="27" y="1584"/>
                  </a:lnTo>
                  <a:lnTo>
                    <a:pt x="27" y="1577"/>
                  </a:lnTo>
                  <a:lnTo>
                    <a:pt x="47" y="1577"/>
                  </a:lnTo>
                  <a:lnTo>
                    <a:pt x="61" y="1577"/>
                  </a:lnTo>
                  <a:lnTo>
                    <a:pt x="68" y="1570"/>
                  </a:lnTo>
                  <a:lnTo>
                    <a:pt x="74" y="1570"/>
                  </a:lnTo>
                  <a:lnTo>
                    <a:pt x="81" y="1557"/>
                  </a:lnTo>
                  <a:lnTo>
                    <a:pt x="88" y="1537"/>
                  </a:lnTo>
                  <a:lnTo>
                    <a:pt x="95" y="1530"/>
                  </a:lnTo>
                  <a:lnTo>
                    <a:pt x="101" y="1523"/>
                  </a:lnTo>
                  <a:lnTo>
                    <a:pt x="108" y="1510"/>
                  </a:lnTo>
                  <a:lnTo>
                    <a:pt x="115" y="1510"/>
                  </a:lnTo>
                  <a:lnTo>
                    <a:pt x="101" y="1496"/>
                  </a:lnTo>
                  <a:lnTo>
                    <a:pt x="95" y="1483"/>
                  </a:lnTo>
                  <a:lnTo>
                    <a:pt x="101" y="1483"/>
                  </a:lnTo>
                  <a:lnTo>
                    <a:pt x="95" y="1469"/>
                  </a:lnTo>
                  <a:lnTo>
                    <a:pt x="101" y="1462"/>
                  </a:lnTo>
                  <a:lnTo>
                    <a:pt x="95" y="1455"/>
                  </a:lnTo>
                  <a:lnTo>
                    <a:pt x="95" y="1442"/>
                  </a:lnTo>
                  <a:lnTo>
                    <a:pt x="67" y="1455"/>
                  </a:lnTo>
                  <a:lnTo>
                    <a:pt x="61" y="1449"/>
                  </a:lnTo>
                  <a:lnTo>
                    <a:pt x="27" y="1449"/>
                  </a:lnTo>
                  <a:lnTo>
                    <a:pt x="20" y="1422"/>
                  </a:lnTo>
                  <a:lnTo>
                    <a:pt x="34" y="1415"/>
                  </a:lnTo>
                  <a:lnTo>
                    <a:pt x="27" y="1408"/>
                  </a:lnTo>
                  <a:lnTo>
                    <a:pt x="20" y="1408"/>
                  </a:lnTo>
                  <a:lnTo>
                    <a:pt x="7" y="1381"/>
                  </a:lnTo>
                  <a:lnTo>
                    <a:pt x="0" y="1381"/>
                  </a:lnTo>
                  <a:lnTo>
                    <a:pt x="0" y="1361"/>
                  </a:lnTo>
                  <a:lnTo>
                    <a:pt x="7" y="1354"/>
                  </a:lnTo>
                  <a:lnTo>
                    <a:pt x="7" y="1347"/>
                  </a:lnTo>
                  <a:lnTo>
                    <a:pt x="13" y="1340"/>
                  </a:lnTo>
                  <a:lnTo>
                    <a:pt x="20" y="1334"/>
                  </a:lnTo>
                  <a:lnTo>
                    <a:pt x="34" y="1320"/>
                  </a:lnTo>
                  <a:lnTo>
                    <a:pt x="34" y="1306"/>
                  </a:lnTo>
                  <a:lnTo>
                    <a:pt x="40" y="1306"/>
                  </a:lnTo>
                  <a:lnTo>
                    <a:pt x="47" y="1286"/>
                  </a:lnTo>
                  <a:lnTo>
                    <a:pt x="61" y="1293"/>
                  </a:lnTo>
                  <a:lnTo>
                    <a:pt x="61" y="1286"/>
                  </a:lnTo>
                  <a:lnTo>
                    <a:pt x="61" y="1273"/>
                  </a:lnTo>
                  <a:lnTo>
                    <a:pt x="61" y="1266"/>
                  </a:lnTo>
                  <a:lnTo>
                    <a:pt x="67" y="1266"/>
                  </a:lnTo>
                  <a:lnTo>
                    <a:pt x="95" y="1259"/>
                  </a:lnTo>
                  <a:lnTo>
                    <a:pt x="101" y="1259"/>
                  </a:lnTo>
                  <a:lnTo>
                    <a:pt x="115" y="1259"/>
                  </a:lnTo>
                  <a:lnTo>
                    <a:pt x="122" y="1252"/>
                  </a:lnTo>
                  <a:lnTo>
                    <a:pt x="122" y="1232"/>
                  </a:lnTo>
                  <a:lnTo>
                    <a:pt x="128" y="1212"/>
                  </a:lnTo>
                  <a:lnTo>
                    <a:pt x="135" y="1212"/>
                  </a:lnTo>
                  <a:lnTo>
                    <a:pt x="142" y="1212"/>
                  </a:lnTo>
                  <a:lnTo>
                    <a:pt x="142" y="1205"/>
                  </a:lnTo>
                  <a:lnTo>
                    <a:pt x="149" y="1198"/>
                  </a:lnTo>
                  <a:lnTo>
                    <a:pt x="155" y="1191"/>
                  </a:lnTo>
                  <a:lnTo>
                    <a:pt x="162" y="1191"/>
                  </a:lnTo>
                  <a:lnTo>
                    <a:pt x="183" y="1191"/>
                  </a:lnTo>
                  <a:lnTo>
                    <a:pt x="183" y="1185"/>
                  </a:lnTo>
                  <a:lnTo>
                    <a:pt x="189" y="1171"/>
                  </a:lnTo>
                  <a:lnTo>
                    <a:pt x="189" y="1164"/>
                  </a:lnTo>
                  <a:lnTo>
                    <a:pt x="189" y="1157"/>
                  </a:lnTo>
                  <a:lnTo>
                    <a:pt x="189" y="1151"/>
                  </a:lnTo>
                  <a:lnTo>
                    <a:pt x="196" y="1151"/>
                  </a:lnTo>
                  <a:lnTo>
                    <a:pt x="210" y="1151"/>
                  </a:lnTo>
                  <a:lnTo>
                    <a:pt x="210" y="1144"/>
                  </a:lnTo>
                  <a:lnTo>
                    <a:pt x="210" y="1137"/>
                  </a:lnTo>
                  <a:lnTo>
                    <a:pt x="216" y="1137"/>
                  </a:lnTo>
                  <a:lnTo>
                    <a:pt x="223" y="1137"/>
                  </a:lnTo>
                  <a:lnTo>
                    <a:pt x="230" y="1130"/>
                  </a:lnTo>
                  <a:lnTo>
                    <a:pt x="237" y="1124"/>
                  </a:lnTo>
                  <a:lnTo>
                    <a:pt x="223" y="1117"/>
                  </a:lnTo>
                  <a:lnTo>
                    <a:pt x="223" y="1110"/>
                  </a:lnTo>
                  <a:lnTo>
                    <a:pt x="223" y="1103"/>
                  </a:lnTo>
                  <a:lnTo>
                    <a:pt x="223" y="1090"/>
                  </a:lnTo>
                  <a:lnTo>
                    <a:pt x="223" y="1083"/>
                  </a:lnTo>
                  <a:lnTo>
                    <a:pt x="223" y="1076"/>
                  </a:lnTo>
                  <a:lnTo>
                    <a:pt x="230" y="1076"/>
                  </a:lnTo>
                  <a:lnTo>
                    <a:pt x="230" y="1069"/>
                  </a:lnTo>
                  <a:lnTo>
                    <a:pt x="203" y="1063"/>
                  </a:lnTo>
                  <a:lnTo>
                    <a:pt x="189" y="1063"/>
                  </a:lnTo>
                  <a:lnTo>
                    <a:pt x="189" y="1056"/>
                  </a:lnTo>
                  <a:lnTo>
                    <a:pt x="196" y="1049"/>
                  </a:lnTo>
                  <a:lnTo>
                    <a:pt x="203" y="1036"/>
                  </a:lnTo>
                  <a:lnTo>
                    <a:pt x="210" y="1029"/>
                  </a:lnTo>
                  <a:lnTo>
                    <a:pt x="210" y="1022"/>
                  </a:lnTo>
                  <a:lnTo>
                    <a:pt x="216" y="1022"/>
                  </a:lnTo>
                  <a:lnTo>
                    <a:pt x="223" y="1029"/>
                  </a:lnTo>
                  <a:lnTo>
                    <a:pt x="223" y="1022"/>
                  </a:lnTo>
                  <a:lnTo>
                    <a:pt x="230" y="1015"/>
                  </a:lnTo>
                  <a:lnTo>
                    <a:pt x="237" y="1002"/>
                  </a:lnTo>
                  <a:lnTo>
                    <a:pt x="237" y="995"/>
                  </a:lnTo>
                  <a:lnTo>
                    <a:pt x="243" y="995"/>
                  </a:lnTo>
                  <a:lnTo>
                    <a:pt x="257" y="988"/>
                  </a:lnTo>
                  <a:lnTo>
                    <a:pt x="257" y="995"/>
                  </a:lnTo>
                  <a:lnTo>
                    <a:pt x="257" y="1002"/>
                  </a:lnTo>
                  <a:lnTo>
                    <a:pt x="257" y="995"/>
                  </a:lnTo>
                  <a:lnTo>
                    <a:pt x="257" y="988"/>
                  </a:lnTo>
                  <a:lnTo>
                    <a:pt x="264" y="988"/>
                  </a:lnTo>
                  <a:lnTo>
                    <a:pt x="270" y="982"/>
                  </a:lnTo>
                  <a:lnTo>
                    <a:pt x="277" y="968"/>
                  </a:lnTo>
                  <a:lnTo>
                    <a:pt x="270" y="961"/>
                  </a:lnTo>
                  <a:lnTo>
                    <a:pt x="264" y="954"/>
                  </a:lnTo>
                  <a:lnTo>
                    <a:pt x="270" y="948"/>
                  </a:lnTo>
                  <a:lnTo>
                    <a:pt x="264" y="934"/>
                  </a:lnTo>
                  <a:lnTo>
                    <a:pt x="277" y="934"/>
                  </a:lnTo>
                  <a:lnTo>
                    <a:pt x="277" y="927"/>
                  </a:lnTo>
                  <a:lnTo>
                    <a:pt x="277" y="921"/>
                  </a:lnTo>
                  <a:lnTo>
                    <a:pt x="277" y="914"/>
                  </a:lnTo>
                  <a:lnTo>
                    <a:pt x="284" y="893"/>
                  </a:lnTo>
                  <a:lnTo>
                    <a:pt x="291" y="873"/>
                  </a:lnTo>
                  <a:lnTo>
                    <a:pt x="298" y="866"/>
                  </a:lnTo>
                  <a:lnTo>
                    <a:pt x="298" y="860"/>
                  </a:lnTo>
                  <a:lnTo>
                    <a:pt x="304" y="839"/>
                  </a:lnTo>
                  <a:lnTo>
                    <a:pt x="298" y="833"/>
                  </a:lnTo>
                  <a:lnTo>
                    <a:pt x="298" y="819"/>
                  </a:lnTo>
                  <a:lnTo>
                    <a:pt x="298" y="805"/>
                  </a:lnTo>
                  <a:lnTo>
                    <a:pt x="304" y="799"/>
                  </a:lnTo>
                  <a:lnTo>
                    <a:pt x="311" y="792"/>
                  </a:lnTo>
                  <a:lnTo>
                    <a:pt x="298" y="785"/>
                  </a:lnTo>
                  <a:lnTo>
                    <a:pt x="298" y="772"/>
                  </a:lnTo>
                  <a:lnTo>
                    <a:pt x="298" y="765"/>
                  </a:lnTo>
                  <a:lnTo>
                    <a:pt x="304" y="765"/>
                  </a:lnTo>
                  <a:lnTo>
                    <a:pt x="304" y="751"/>
                  </a:lnTo>
                  <a:lnTo>
                    <a:pt x="304" y="745"/>
                  </a:lnTo>
                  <a:lnTo>
                    <a:pt x="304" y="738"/>
                  </a:lnTo>
                  <a:lnTo>
                    <a:pt x="304" y="731"/>
                  </a:lnTo>
                  <a:lnTo>
                    <a:pt x="311" y="731"/>
                  </a:lnTo>
                  <a:lnTo>
                    <a:pt x="304" y="724"/>
                  </a:lnTo>
                  <a:lnTo>
                    <a:pt x="311" y="717"/>
                  </a:lnTo>
                  <a:lnTo>
                    <a:pt x="318" y="704"/>
                  </a:lnTo>
                  <a:lnTo>
                    <a:pt x="318" y="697"/>
                  </a:lnTo>
                  <a:lnTo>
                    <a:pt x="325" y="697"/>
                  </a:lnTo>
                  <a:lnTo>
                    <a:pt x="325" y="690"/>
                  </a:lnTo>
                  <a:lnTo>
                    <a:pt x="325" y="670"/>
                  </a:lnTo>
                  <a:lnTo>
                    <a:pt x="325" y="656"/>
                  </a:lnTo>
                  <a:lnTo>
                    <a:pt x="331" y="650"/>
                  </a:lnTo>
                  <a:lnTo>
                    <a:pt x="331" y="636"/>
                  </a:lnTo>
                  <a:lnTo>
                    <a:pt x="338" y="623"/>
                  </a:lnTo>
                  <a:lnTo>
                    <a:pt x="345" y="609"/>
                  </a:lnTo>
                  <a:lnTo>
                    <a:pt x="338" y="609"/>
                  </a:lnTo>
                  <a:lnTo>
                    <a:pt x="331" y="602"/>
                  </a:lnTo>
                  <a:lnTo>
                    <a:pt x="325" y="609"/>
                  </a:lnTo>
                  <a:lnTo>
                    <a:pt x="325" y="596"/>
                  </a:lnTo>
                  <a:lnTo>
                    <a:pt x="331" y="589"/>
                  </a:lnTo>
                  <a:lnTo>
                    <a:pt x="331" y="582"/>
                  </a:lnTo>
                  <a:lnTo>
                    <a:pt x="338" y="582"/>
                  </a:lnTo>
                  <a:lnTo>
                    <a:pt x="345" y="582"/>
                  </a:lnTo>
                  <a:lnTo>
                    <a:pt x="352" y="575"/>
                  </a:lnTo>
                  <a:lnTo>
                    <a:pt x="345" y="575"/>
                  </a:lnTo>
                  <a:lnTo>
                    <a:pt x="345" y="568"/>
                  </a:lnTo>
                  <a:lnTo>
                    <a:pt x="338" y="568"/>
                  </a:lnTo>
                  <a:lnTo>
                    <a:pt x="325" y="568"/>
                  </a:lnTo>
                  <a:lnTo>
                    <a:pt x="318" y="568"/>
                  </a:lnTo>
                  <a:lnTo>
                    <a:pt x="304" y="562"/>
                  </a:lnTo>
                  <a:lnTo>
                    <a:pt x="311" y="555"/>
                  </a:lnTo>
                  <a:lnTo>
                    <a:pt x="318" y="555"/>
                  </a:lnTo>
                  <a:lnTo>
                    <a:pt x="318" y="548"/>
                  </a:lnTo>
                  <a:lnTo>
                    <a:pt x="325" y="548"/>
                  </a:lnTo>
                  <a:lnTo>
                    <a:pt x="325" y="541"/>
                  </a:lnTo>
                  <a:lnTo>
                    <a:pt x="325" y="535"/>
                  </a:lnTo>
                  <a:lnTo>
                    <a:pt x="318" y="535"/>
                  </a:lnTo>
                  <a:lnTo>
                    <a:pt x="318" y="521"/>
                  </a:lnTo>
                  <a:lnTo>
                    <a:pt x="304" y="514"/>
                  </a:lnTo>
                  <a:lnTo>
                    <a:pt x="311" y="514"/>
                  </a:lnTo>
                  <a:lnTo>
                    <a:pt x="318" y="514"/>
                  </a:lnTo>
                  <a:lnTo>
                    <a:pt x="318" y="508"/>
                  </a:lnTo>
                  <a:lnTo>
                    <a:pt x="311" y="501"/>
                  </a:lnTo>
                  <a:lnTo>
                    <a:pt x="304" y="494"/>
                  </a:lnTo>
                  <a:lnTo>
                    <a:pt x="298" y="487"/>
                  </a:lnTo>
                  <a:lnTo>
                    <a:pt x="291" y="481"/>
                  </a:lnTo>
                  <a:lnTo>
                    <a:pt x="291" y="467"/>
                  </a:lnTo>
                  <a:lnTo>
                    <a:pt x="291" y="460"/>
                  </a:lnTo>
                  <a:lnTo>
                    <a:pt x="291" y="453"/>
                  </a:lnTo>
                  <a:lnTo>
                    <a:pt x="291" y="447"/>
                  </a:lnTo>
                  <a:lnTo>
                    <a:pt x="277" y="440"/>
                  </a:lnTo>
                  <a:lnTo>
                    <a:pt x="270" y="426"/>
                  </a:lnTo>
                  <a:lnTo>
                    <a:pt x="277" y="426"/>
                  </a:lnTo>
                  <a:lnTo>
                    <a:pt x="284" y="420"/>
                  </a:lnTo>
                  <a:lnTo>
                    <a:pt x="277" y="413"/>
                  </a:lnTo>
                  <a:lnTo>
                    <a:pt x="284" y="413"/>
                  </a:lnTo>
                  <a:lnTo>
                    <a:pt x="291" y="426"/>
                  </a:lnTo>
                  <a:lnTo>
                    <a:pt x="304" y="413"/>
                  </a:lnTo>
                  <a:lnTo>
                    <a:pt x="311" y="406"/>
                  </a:lnTo>
                  <a:lnTo>
                    <a:pt x="311" y="399"/>
                  </a:lnTo>
                  <a:lnTo>
                    <a:pt x="304" y="393"/>
                  </a:lnTo>
                  <a:lnTo>
                    <a:pt x="298" y="393"/>
                  </a:lnTo>
                  <a:lnTo>
                    <a:pt x="298" y="386"/>
                  </a:lnTo>
                  <a:lnTo>
                    <a:pt x="298" y="379"/>
                  </a:lnTo>
                  <a:lnTo>
                    <a:pt x="298" y="372"/>
                  </a:lnTo>
                  <a:lnTo>
                    <a:pt x="311" y="365"/>
                  </a:lnTo>
                  <a:lnTo>
                    <a:pt x="318" y="365"/>
                  </a:lnTo>
                  <a:lnTo>
                    <a:pt x="311" y="359"/>
                  </a:lnTo>
                  <a:lnTo>
                    <a:pt x="318" y="352"/>
                  </a:lnTo>
                  <a:lnTo>
                    <a:pt x="318" y="345"/>
                  </a:lnTo>
                  <a:lnTo>
                    <a:pt x="325" y="325"/>
                  </a:lnTo>
                  <a:lnTo>
                    <a:pt x="325" y="318"/>
                  </a:lnTo>
                  <a:lnTo>
                    <a:pt x="325" y="298"/>
                  </a:lnTo>
                  <a:lnTo>
                    <a:pt x="331" y="291"/>
                  </a:lnTo>
                  <a:lnTo>
                    <a:pt x="331" y="277"/>
                  </a:lnTo>
                  <a:lnTo>
                    <a:pt x="318" y="277"/>
                  </a:lnTo>
                  <a:lnTo>
                    <a:pt x="311" y="277"/>
                  </a:lnTo>
                  <a:lnTo>
                    <a:pt x="304" y="277"/>
                  </a:lnTo>
                  <a:lnTo>
                    <a:pt x="298" y="277"/>
                  </a:lnTo>
                  <a:lnTo>
                    <a:pt x="291" y="271"/>
                  </a:lnTo>
                  <a:lnTo>
                    <a:pt x="284" y="271"/>
                  </a:lnTo>
                  <a:lnTo>
                    <a:pt x="270" y="264"/>
                  </a:lnTo>
                  <a:lnTo>
                    <a:pt x="277" y="257"/>
                  </a:lnTo>
                  <a:lnTo>
                    <a:pt x="264" y="230"/>
                  </a:lnTo>
                  <a:lnTo>
                    <a:pt x="264" y="223"/>
                  </a:lnTo>
                  <a:lnTo>
                    <a:pt x="257" y="223"/>
                  </a:lnTo>
                  <a:lnTo>
                    <a:pt x="257" y="216"/>
                  </a:lnTo>
                  <a:lnTo>
                    <a:pt x="250" y="216"/>
                  </a:lnTo>
                  <a:lnTo>
                    <a:pt x="250" y="210"/>
                  </a:lnTo>
                  <a:lnTo>
                    <a:pt x="250" y="203"/>
                  </a:lnTo>
                  <a:lnTo>
                    <a:pt x="243" y="203"/>
                  </a:lnTo>
                  <a:lnTo>
                    <a:pt x="237" y="196"/>
                  </a:lnTo>
                  <a:close/>
                  <a:moveTo>
                    <a:pt x="1138" y="820"/>
                  </a:moveTo>
                  <a:lnTo>
                    <a:pt x="1144" y="813"/>
                  </a:lnTo>
                  <a:lnTo>
                    <a:pt x="1138" y="806"/>
                  </a:lnTo>
                  <a:lnTo>
                    <a:pt x="1117" y="813"/>
                  </a:lnTo>
                  <a:lnTo>
                    <a:pt x="1111" y="806"/>
                  </a:lnTo>
                  <a:lnTo>
                    <a:pt x="1111" y="813"/>
                  </a:lnTo>
                  <a:lnTo>
                    <a:pt x="1104" y="813"/>
                  </a:lnTo>
                  <a:lnTo>
                    <a:pt x="1124" y="820"/>
                  </a:lnTo>
                  <a:lnTo>
                    <a:pt x="1131" y="820"/>
                  </a:lnTo>
                  <a:lnTo>
                    <a:pt x="1138" y="820"/>
                  </a:lnTo>
                  <a:close/>
                </a:path>
              </a:pathLst>
            </a:custGeom>
            <a:solidFill>
              <a:srgbClr val="04A2E0"/>
            </a:solidFill>
            <a:ln w="1" cap="sq">
              <a:solidFill>
                <a:srgbClr val="7F7F7F"/>
              </a:solidFill>
              <a:prstDash val="solid"/>
              <a:miter lim="800000"/>
              <a:headEnd/>
              <a:tailEnd/>
            </a:ln>
          </p:spPr>
          <p:txBody>
            <a:bodyPr lIns="100796" tIns="50398" rIns="100796" bIns="50398"/>
            <a:lstStyle/>
            <a:p>
              <a:endParaRPr lang="es-ES" sz="2004" dirty="0"/>
            </a:p>
          </p:txBody>
        </p:sp>
        <p:sp>
          <p:nvSpPr>
            <p:cNvPr id="52" name="AutoShape 49">
              <a:extLst>
                <a:ext uri="{FF2B5EF4-FFF2-40B4-BE49-F238E27FC236}">
                  <a16:creationId xmlns:a16="http://schemas.microsoft.com/office/drawing/2014/main" id="{9E6528D6-F051-638F-0519-19919AD5A740}"/>
                </a:ext>
              </a:extLst>
            </p:cNvPr>
            <p:cNvSpPr>
              <a:spLocks noChangeAspect="1" noChangeArrowheads="1"/>
            </p:cNvSpPr>
            <p:nvPr/>
          </p:nvSpPr>
          <p:spPr bwMode="auto">
            <a:xfrm>
              <a:off x="14353800" y="7888726"/>
              <a:ext cx="568939" cy="535773"/>
            </a:xfrm>
            <a:prstGeom prst="rect">
              <a:avLst/>
            </a:prstGeom>
            <a:noFill/>
            <a:ln w="9525">
              <a:noFill/>
              <a:miter lim="800000"/>
              <a:headEnd/>
              <a:tailEnd/>
            </a:ln>
          </p:spPr>
          <p:txBody>
            <a:bodyPr lIns="100796" tIns="50398" rIns="100796" bIns="50398"/>
            <a:lstStyle/>
            <a:p>
              <a:endParaRPr lang="es-ES" sz="2004" dirty="0">
                <a:latin typeface="Calibri" pitchFamily="34" charset="0"/>
              </a:endParaRPr>
            </a:p>
          </p:txBody>
        </p:sp>
        <p:sp>
          <p:nvSpPr>
            <p:cNvPr id="53" name="teruel">
              <a:extLst>
                <a:ext uri="{FF2B5EF4-FFF2-40B4-BE49-F238E27FC236}">
                  <a16:creationId xmlns:a16="http://schemas.microsoft.com/office/drawing/2014/main" id="{9F2CFFB8-58EF-7AB4-5AED-03B1D3920945}"/>
                </a:ext>
              </a:extLst>
            </p:cNvPr>
            <p:cNvSpPr>
              <a:spLocks/>
            </p:cNvSpPr>
            <p:nvPr/>
          </p:nvSpPr>
          <p:spPr bwMode="auto">
            <a:xfrm>
              <a:off x="14736292" y="6533865"/>
              <a:ext cx="670388" cy="683039"/>
            </a:xfrm>
            <a:custGeom>
              <a:avLst/>
              <a:gdLst>
                <a:gd name="T0" fmla="*/ 2147483647 w 1808"/>
                <a:gd name="T1" fmla="*/ 2147483647 h 1727"/>
                <a:gd name="T2" fmla="*/ 2147483647 w 1808"/>
                <a:gd name="T3" fmla="*/ 2147483647 h 1727"/>
                <a:gd name="T4" fmla="*/ 2147483647 w 1808"/>
                <a:gd name="T5" fmla="*/ 2147483647 h 1727"/>
                <a:gd name="T6" fmla="*/ 2147483647 w 1808"/>
                <a:gd name="T7" fmla="*/ 2147483647 h 1727"/>
                <a:gd name="T8" fmla="*/ 2147483647 w 1808"/>
                <a:gd name="T9" fmla="*/ 2147483647 h 1727"/>
                <a:gd name="T10" fmla="*/ 2147483647 w 1808"/>
                <a:gd name="T11" fmla="*/ 2147483647 h 1727"/>
                <a:gd name="T12" fmla="*/ 2147483647 w 1808"/>
                <a:gd name="T13" fmla="*/ 2147483647 h 1727"/>
                <a:gd name="T14" fmla="*/ 2147483647 w 1808"/>
                <a:gd name="T15" fmla="*/ 2147483647 h 1727"/>
                <a:gd name="T16" fmla="*/ 2147483647 w 1808"/>
                <a:gd name="T17" fmla="*/ 2147483647 h 1727"/>
                <a:gd name="T18" fmla="*/ 2147483647 w 1808"/>
                <a:gd name="T19" fmla="*/ 2147483647 h 1727"/>
                <a:gd name="T20" fmla="*/ 2147483647 w 1808"/>
                <a:gd name="T21" fmla="*/ 2147483647 h 1727"/>
                <a:gd name="T22" fmla="*/ 2147483647 w 1808"/>
                <a:gd name="T23" fmla="*/ 2147483647 h 1727"/>
                <a:gd name="T24" fmla="*/ 2147483647 w 1808"/>
                <a:gd name="T25" fmla="*/ 427682371 h 1727"/>
                <a:gd name="T26" fmla="*/ 2147483647 w 1808"/>
                <a:gd name="T27" fmla="*/ 2147483647 h 1727"/>
                <a:gd name="T28" fmla="*/ 2147483647 w 1808"/>
                <a:gd name="T29" fmla="*/ 2147483647 h 1727"/>
                <a:gd name="T30" fmla="*/ 2147483647 w 1808"/>
                <a:gd name="T31" fmla="*/ 2147483647 h 1727"/>
                <a:gd name="T32" fmla="*/ 2147483647 w 1808"/>
                <a:gd name="T33" fmla="*/ 2147483647 h 1727"/>
                <a:gd name="T34" fmla="*/ 2147483647 w 1808"/>
                <a:gd name="T35" fmla="*/ 2147483647 h 1727"/>
                <a:gd name="T36" fmla="*/ 2147483647 w 1808"/>
                <a:gd name="T37" fmla="*/ 2147483647 h 1727"/>
                <a:gd name="T38" fmla="*/ 2147483647 w 1808"/>
                <a:gd name="T39" fmla="*/ 2147483647 h 1727"/>
                <a:gd name="T40" fmla="*/ 2147483647 w 1808"/>
                <a:gd name="T41" fmla="*/ 2147483647 h 1727"/>
                <a:gd name="T42" fmla="*/ 2147483647 w 1808"/>
                <a:gd name="T43" fmla="*/ 2147483647 h 1727"/>
                <a:gd name="T44" fmla="*/ 2147483647 w 1808"/>
                <a:gd name="T45" fmla="*/ 2147483647 h 1727"/>
                <a:gd name="T46" fmla="*/ 2147483647 w 1808"/>
                <a:gd name="T47" fmla="*/ 2147483647 h 1727"/>
                <a:gd name="T48" fmla="*/ 2147483647 w 1808"/>
                <a:gd name="T49" fmla="*/ 2147483647 h 1727"/>
                <a:gd name="T50" fmla="*/ 2147483647 w 1808"/>
                <a:gd name="T51" fmla="*/ 2147483647 h 1727"/>
                <a:gd name="T52" fmla="*/ 2147483647 w 1808"/>
                <a:gd name="T53" fmla="*/ 2147483647 h 1727"/>
                <a:gd name="T54" fmla="*/ 2147483647 w 1808"/>
                <a:gd name="T55" fmla="*/ 2147483647 h 1727"/>
                <a:gd name="T56" fmla="*/ 2147483647 w 1808"/>
                <a:gd name="T57" fmla="*/ 2147483647 h 1727"/>
                <a:gd name="T58" fmla="*/ 2147483647 w 1808"/>
                <a:gd name="T59" fmla="*/ 2147483647 h 1727"/>
                <a:gd name="T60" fmla="*/ 2147483647 w 1808"/>
                <a:gd name="T61" fmla="*/ 2147483647 h 1727"/>
                <a:gd name="T62" fmla="*/ 2147483647 w 1808"/>
                <a:gd name="T63" fmla="*/ 2147483647 h 1727"/>
                <a:gd name="T64" fmla="*/ 2147483647 w 1808"/>
                <a:gd name="T65" fmla="*/ 2147483647 h 1727"/>
                <a:gd name="T66" fmla="*/ 2147483647 w 1808"/>
                <a:gd name="T67" fmla="*/ 2147483647 h 1727"/>
                <a:gd name="T68" fmla="*/ 2147483647 w 1808"/>
                <a:gd name="T69" fmla="*/ 2147483647 h 1727"/>
                <a:gd name="T70" fmla="*/ 2147483647 w 1808"/>
                <a:gd name="T71" fmla="*/ 2147483647 h 1727"/>
                <a:gd name="T72" fmla="*/ 2147483647 w 1808"/>
                <a:gd name="T73" fmla="*/ 2147483647 h 1727"/>
                <a:gd name="T74" fmla="*/ 2147483647 w 1808"/>
                <a:gd name="T75" fmla="*/ 2147483647 h 1727"/>
                <a:gd name="T76" fmla="*/ 2147483647 w 1808"/>
                <a:gd name="T77" fmla="*/ 2147483647 h 1727"/>
                <a:gd name="T78" fmla="*/ 2147483647 w 1808"/>
                <a:gd name="T79" fmla="*/ 2147483647 h 1727"/>
                <a:gd name="T80" fmla="*/ 2147483647 w 1808"/>
                <a:gd name="T81" fmla="*/ 2147483647 h 1727"/>
                <a:gd name="T82" fmla="*/ 2147483647 w 1808"/>
                <a:gd name="T83" fmla="*/ 2147483647 h 1727"/>
                <a:gd name="T84" fmla="*/ 2147483647 w 1808"/>
                <a:gd name="T85" fmla="*/ 2147483647 h 1727"/>
                <a:gd name="T86" fmla="*/ 2147483647 w 1808"/>
                <a:gd name="T87" fmla="*/ 2147483647 h 1727"/>
                <a:gd name="T88" fmla="*/ 2147483647 w 1808"/>
                <a:gd name="T89" fmla="*/ 2147483647 h 1727"/>
                <a:gd name="T90" fmla="*/ 2147483647 w 1808"/>
                <a:gd name="T91" fmla="*/ 2147483647 h 1727"/>
                <a:gd name="T92" fmla="*/ 2147483647 w 1808"/>
                <a:gd name="T93" fmla="*/ 2147483647 h 1727"/>
                <a:gd name="T94" fmla="*/ 2147483647 w 1808"/>
                <a:gd name="T95" fmla="*/ 2147483647 h 1727"/>
                <a:gd name="T96" fmla="*/ 2147483647 w 1808"/>
                <a:gd name="T97" fmla="*/ 2147483647 h 1727"/>
                <a:gd name="T98" fmla="*/ 2147483647 w 1808"/>
                <a:gd name="T99" fmla="*/ 2147483647 h 1727"/>
                <a:gd name="T100" fmla="*/ 2147483647 w 1808"/>
                <a:gd name="T101" fmla="*/ 2147483647 h 1727"/>
                <a:gd name="T102" fmla="*/ 2147483647 w 1808"/>
                <a:gd name="T103" fmla="*/ 2147483647 h 1727"/>
                <a:gd name="T104" fmla="*/ 2147483647 w 1808"/>
                <a:gd name="T105" fmla="*/ 2147483647 h 1727"/>
                <a:gd name="T106" fmla="*/ 2147483647 w 1808"/>
                <a:gd name="T107" fmla="*/ 2147483647 h 1727"/>
                <a:gd name="T108" fmla="*/ 2147483647 w 1808"/>
                <a:gd name="T109" fmla="*/ 2147483647 h 1727"/>
                <a:gd name="T110" fmla="*/ 2147483647 w 1808"/>
                <a:gd name="T111" fmla="*/ 2147483647 h 1727"/>
                <a:gd name="T112" fmla="*/ 2147483647 w 1808"/>
                <a:gd name="T113" fmla="*/ 2147483647 h 1727"/>
                <a:gd name="T114" fmla="*/ 0 w 1808"/>
                <a:gd name="T115" fmla="*/ 2147483647 h 1727"/>
                <a:gd name="T116" fmla="*/ 2147483647 w 1808"/>
                <a:gd name="T117" fmla="*/ 2147483647 h 1727"/>
                <a:gd name="T118" fmla="*/ 2147483647 w 1808"/>
                <a:gd name="T119" fmla="*/ 2147483647 h 1727"/>
                <a:gd name="T120" fmla="*/ 2147483647 w 1808"/>
                <a:gd name="T121" fmla="*/ 2147483647 h 1727"/>
                <a:gd name="T122" fmla="*/ 2147483647 w 1808"/>
                <a:gd name="T123" fmla="*/ 2147483647 h 1727"/>
                <a:gd name="T124" fmla="*/ 2147483647 w 1808"/>
                <a:gd name="T125" fmla="*/ 2147483647 h 172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808"/>
                <a:gd name="T190" fmla="*/ 0 h 1727"/>
                <a:gd name="T191" fmla="*/ 1808 w 1808"/>
                <a:gd name="T192" fmla="*/ 1727 h 172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808" h="1727">
                  <a:moveTo>
                    <a:pt x="189" y="494"/>
                  </a:moveTo>
                  <a:lnTo>
                    <a:pt x="210" y="494"/>
                  </a:lnTo>
                  <a:lnTo>
                    <a:pt x="244" y="474"/>
                  </a:lnTo>
                  <a:lnTo>
                    <a:pt x="250" y="467"/>
                  </a:lnTo>
                  <a:lnTo>
                    <a:pt x="277" y="481"/>
                  </a:lnTo>
                  <a:lnTo>
                    <a:pt x="284" y="467"/>
                  </a:lnTo>
                  <a:lnTo>
                    <a:pt x="305" y="447"/>
                  </a:lnTo>
                  <a:lnTo>
                    <a:pt x="305" y="433"/>
                  </a:lnTo>
                  <a:lnTo>
                    <a:pt x="291" y="413"/>
                  </a:lnTo>
                  <a:lnTo>
                    <a:pt x="284" y="413"/>
                  </a:lnTo>
                  <a:lnTo>
                    <a:pt x="277" y="413"/>
                  </a:lnTo>
                  <a:lnTo>
                    <a:pt x="277" y="406"/>
                  </a:lnTo>
                  <a:lnTo>
                    <a:pt x="291" y="400"/>
                  </a:lnTo>
                  <a:lnTo>
                    <a:pt x="305" y="393"/>
                  </a:lnTo>
                  <a:lnTo>
                    <a:pt x="325" y="393"/>
                  </a:lnTo>
                  <a:lnTo>
                    <a:pt x="332" y="386"/>
                  </a:lnTo>
                  <a:lnTo>
                    <a:pt x="332" y="379"/>
                  </a:lnTo>
                  <a:lnTo>
                    <a:pt x="332" y="372"/>
                  </a:lnTo>
                  <a:lnTo>
                    <a:pt x="325" y="372"/>
                  </a:lnTo>
                  <a:lnTo>
                    <a:pt x="338" y="366"/>
                  </a:lnTo>
                  <a:lnTo>
                    <a:pt x="332" y="359"/>
                  </a:lnTo>
                  <a:lnTo>
                    <a:pt x="338" y="345"/>
                  </a:lnTo>
                  <a:lnTo>
                    <a:pt x="345" y="345"/>
                  </a:lnTo>
                  <a:lnTo>
                    <a:pt x="359" y="339"/>
                  </a:lnTo>
                  <a:lnTo>
                    <a:pt x="372" y="318"/>
                  </a:lnTo>
                  <a:lnTo>
                    <a:pt x="379" y="318"/>
                  </a:lnTo>
                  <a:lnTo>
                    <a:pt x="379" y="325"/>
                  </a:lnTo>
                  <a:lnTo>
                    <a:pt x="379" y="332"/>
                  </a:lnTo>
                  <a:lnTo>
                    <a:pt x="372" y="339"/>
                  </a:lnTo>
                  <a:lnTo>
                    <a:pt x="379" y="339"/>
                  </a:lnTo>
                  <a:lnTo>
                    <a:pt x="379" y="345"/>
                  </a:lnTo>
                  <a:lnTo>
                    <a:pt x="379" y="352"/>
                  </a:lnTo>
                  <a:lnTo>
                    <a:pt x="386" y="359"/>
                  </a:lnTo>
                  <a:lnTo>
                    <a:pt x="393" y="352"/>
                  </a:lnTo>
                  <a:lnTo>
                    <a:pt x="393" y="359"/>
                  </a:lnTo>
                  <a:lnTo>
                    <a:pt x="399" y="359"/>
                  </a:lnTo>
                  <a:lnTo>
                    <a:pt x="406" y="359"/>
                  </a:lnTo>
                  <a:lnTo>
                    <a:pt x="413" y="366"/>
                  </a:lnTo>
                  <a:lnTo>
                    <a:pt x="420" y="366"/>
                  </a:lnTo>
                  <a:lnTo>
                    <a:pt x="426" y="359"/>
                  </a:lnTo>
                  <a:lnTo>
                    <a:pt x="433" y="366"/>
                  </a:lnTo>
                  <a:lnTo>
                    <a:pt x="440" y="366"/>
                  </a:lnTo>
                  <a:lnTo>
                    <a:pt x="447" y="359"/>
                  </a:lnTo>
                  <a:lnTo>
                    <a:pt x="454" y="359"/>
                  </a:lnTo>
                  <a:lnTo>
                    <a:pt x="460" y="352"/>
                  </a:lnTo>
                  <a:lnTo>
                    <a:pt x="467" y="332"/>
                  </a:lnTo>
                  <a:lnTo>
                    <a:pt x="467" y="318"/>
                  </a:lnTo>
                  <a:lnTo>
                    <a:pt x="454" y="305"/>
                  </a:lnTo>
                  <a:lnTo>
                    <a:pt x="454" y="298"/>
                  </a:lnTo>
                  <a:lnTo>
                    <a:pt x="467" y="278"/>
                  </a:lnTo>
                  <a:lnTo>
                    <a:pt x="487" y="271"/>
                  </a:lnTo>
                  <a:lnTo>
                    <a:pt x="501" y="264"/>
                  </a:lnTo>
                  <a:lnTo>
                    <a:pt x="501" y="257"/>
                  </a:lnTo>
                  <a:lnTo>
                    <a:pt x="521" y="271"/>
                  </a:lnTo>
                  <a:lnTo>
                    <a:pt x="535" y="271"/>
                  </a:lnTo>
                  <a:lnTo>
                    <a:pt x="535" y="278"/>
                  </a:lnTo>
                  <a:lnTo>
                    <a:pt x="542" y="271"/>
                  </a:lnTo>
                  <a:lnTo>
                    <a:pt x="548" y="271"/>
                  </a:lnTo>
                  <a:lnTo>
                    <a:pt x="582" y="264"/>
                  </a:lnTo>
                  <a:lnTo>
                    <a:pt x="582" y="257"/>
                  </a:lnTo>
                  <a:lnTo>
                    <a:pt x="589" y="251"/>
                  </a:lnTo>
                  <a:lnTo>
                    <a:pt x="582" y="244"/>
                  </a:lnTo>
                  <a:lnTo>
                    <a:pt x="582" y="237"/>
                  </a:lnTo>
                  <a:lnTo>
                    <a:pt x="589" y="230"/>
                  </a:lnTo>
                  <a:lnTo>
                    <a:pt x="596" y="223"/>
                  </a:lnTo>
                  <a:lnTo>
                    <a:pt x="596" y="230"/>
                  </a:lnTo>
                  <a:lnTo>
                    <a:pt x="603" y="230"/>
                  </a:lnTo>
                  <a:lnTo>
                    <a:pt x="609" y="230"/>
                  </a:lnTo>
                  <a:lnTo>
                    <a:pt x="630" y="244"/>
                  </a:lnTo>
                  <a:lnTo>
                    <a:pt x="643" y="257"/>
                  </a:lnTo>
                  <a:lnTo>
                    <a:pt x="650" y="264"/>
                  </a:lnTo>
                  <a:lnTo>
                    <a:pt x="657" y="257"/>
                  </a:lnTo>
                  <a:lnTo>
                    <a:pt x="664" y="257"/>
                  </a:lnTo>
                  <a:lnTo>
                    <a:pt x="677" y="264"/>
                  </a:lnTo>
                  <a:lnTo>
                    <a:pt x="684" y="264"/>
                  </a:lnTo>
                  <a:lnTo>
                    <a:pt x="697" y="251"/>
                  </a:lnTo>
                  <a:lnTo>
                    <a:pt x="704" y="251"/>
                  </a:lnTo>
                  <a:lnTo>
                    <a:pt x="711" y="237"/>
                  </a:lnTo>
                  <a:lnTo>
                    <a:pt x="697" y="257"/>
                  </a:lnTo>
                  <a:lnTo>
                    <a:pt x="691" y="278"/>
                  </a:lnTo>
                  <a:lnTo>
                    <a:pt x="684" y="284"/>
                  </a:lnTo>
                  <a:lnTo>
                    <a:pt x="684" y="305"/>
                  </a:lnTo>
                  <a:lnTo>
                    <a:pt x="691" y="311"/>
                  </a:lnTo>
                  <a:lnTo>
                    <a:pt x="697" y="311"/>
                  </a:lnTo>
                  <a:lnTo>
                    <a:pt x="704" y="311"/>
                  </a:lnTo>
                  <a:lnTo>
                    <a:pt x="718" y="318"/>
                  </a:lnTo>
                  <a:lnTo>
                    <a:pt x="718" y="325"/>
                  </a:lnTo>
                  <a:lnTo>
                    <a:pt x="725" y="325"/>
                  </a:lnTo>
                  <a:lnTo>
                    <a:pt x="731" y="325"/>
                  </a:lnTo>
                  <a:lnTo>
                    <a:pt x="738" y="318"/>
                  </a:lnTo>
                  <a:lnTo>
                    <a:pt x="758" y="305"/>
                  </a:lnTo>
                  <a:lnTo>
                    <a:pt x="758" y="291"/>
                  </a:lnTo>
                  <a:lnTo>
                    <a:pt x="772" y="284"/>
                  </a:lnTo>
                  <a:lnTo>
                    <a:pt x="772" y="278"/>
                  </a:lnTo>
                  <a:lnTo>
                    <a:pt x="779" y="271"/>
                  </a:lnTo>
                  <a:lnTo>
                    <a:pt x="779" y="264"/>
                  </a:lnTo>
                  <a:lnTo>
                    <a:pt x="779" y="244"/>
                  </a:lnTo>
                  <a:lnTo>
                    <a:pt x="785" y="244"/>
                  </a:lnTo>
                  <a:lnTo>
                    <a:pt x="785" y="251"/>
                  </a:lnTo>
                  <a:lnTo>
                    <a:pt x="785" y="257"/>
                  </a:lnTo>
                  <a:lnTo>
                    <a:pt x="785" y="264"/>
                  </a:lnTo>
                  <a:lnTo>
                    <a:pt x="792" y="271"/>
                  </a:lnTo>
                  <a:lnTo>
                    <a:pt x="799" y="278"/>
                  </a:lnTo>
                  <a:lnTo>
                    <a:pt x="806" y="291"/>
                  </a:lnTo>
                  <a:lnTo>
                    <a:pt x="833" y="298"/>
                  </a:lnTo>
                  <a:lnTo>
                    <a:pt x="840" y="298"/>
                  </a:lnTo>
                  <a:lnTo>
                    <a:pt x="846" y="298"/>
                  </a:lnTo>
                  <a:lnTo>
                    <a:pt x="846" y="291"/>
                  </a:lnTo>
                  <a:lnTo>
                    <a:pt x="853" y="298"/>
                  </a:lnTo>
                  <a:lnTo>
                    <a:pt x="860" y="291"/>
                  </a:lnTo>
                  <a:lnTo>
                    <a:pt x="867" y="284"/>
                  </a:lnTo>
                  <a:lnTo>
                    <a:pt x="874" y="278"/>
                  </a:lnTo>
                  <a:lnTo>
                    <a:pt x="874" y="264"/>
                  </a:lnTo>
                  <a:lnTo>
                    <a:pt x="874" y="257"/>
                  </a:lnTo>
                  <a:lnTo>
                    <a:pt x="874" y="251"/>
                  </a:lnTo>
                  <a:lnTo>
                    <a:pt x="874" y="244"/>
                  </a:lnTo>
                  <a:lnTo>
                    <a:pt x="874" y="237"/>
                  </a:lnTo>
                  <a:lnTo>
                    <a:pt x="887" y="230"/>
                  </a:lnTo>
                  <a:lnTo>
                    <a:pt x="887" y="223"/>
                  </a:lnTo>
                  <a:lnTo>
                    <a:pt x="887" y="217"/>
                  </a:lnTo>
                  <a:lnTo>
                    <a:pt x="901" y="223"/>
                  </a:lnTo>
                  <a:lnTo>
                    <a:pt x="901" y="230"/>
                  </a:lnTo>
                  <a:lnTo>
                    <a:pt x="914" y="237"/>
                  </a:lnTo>
                  <a:lnTo>
                    <a:pt x="914" y="244"/>
                  </a:lnTo>
                  <a:lnTo>
                    <a:pt x="921" y="244"/>
                  </a:lnTo>
                  <a:lnTo>
                    <a:pt x="921" y="251"/>
                  </a:lnTo>
                  <a:lnTo>
                    <a:pt x="921" y="257"/>
                  </a:lnTo>
                  <a:lnTo>
                    <a:pt x="934" y="264"/>
                  </a:lnTo>
                  <a:lnTo>
                    <a:pt x="928" y="264"/>
                  </a:lnTo>
                  <a:lnTo>
                    <a:pt x="934" y="271"/>
                  </a:lnTo>
                  <a:lnTo>
                    <a:pt x="948" y="278"/>
                  </a:lnTo>
                  <a:lnTo>
                    <a:pt x="962" y="271"/>
                  </a:lnTo>
                  <a:lnTo>
                    <a:pt x="968" y="257"/>
                  </a:lnTo>
                  <a:lnTo>
                    <a:pt x="975" y="244"/>
                  </a:lnTo>
                  <a:lnTo>
                    <a:pt x="989" y="217"/>
                  </a:lnTo>
                  <a:lnTo>
                    <a:pt x="995" y="210"/>
                  </a:lnTo>
                  <a:lnTo>
                    <a:pt x="1009" y="203"/>
                  </a:lnTo>
                  <a:lnTo>
                    <a:pt x="1009" y="196"/>
                  </a:lnTo>
                  <a:lnTo>
                    <a:pt x="1016" y="190"/>
                  </a:lnTo>
                  <a:lnTo>
                    <a:pt x="1016" y="183"/>
                  </a:lnTo>
                  <a:lnTo>
                    <a:pt x="1009" y="183"/>
                  </a:lnTo>
                  <a:lnTo>
                    <a:pt x="1002" y="176"/>
                  </a:lnTo>
                  <a:lnTo>
                    <a:pt x="995" y="156"/>
                  </a:lnTo>
                  <a:lnTo>
                    <a:pt x="975" y="142"/>
                  </a:lnTo>
                  <a:lnTo>
                    <a:pt x="968" y="135"/>
                  </a:lnTo>
                  <a:lnTo>
                    <a:pt x="975" y="135"/>
                  </a:lnTo>
                  <a:lnTo>
                    <a:pt x="989" y="135"/>
                  </a:lnTo>
                  <a:lnTo>
                    <a:pt x="1002" y="122"/>
                  </a:lnTo>
                  <a:lnTo>
                    <a:pt x="1002" y="108"/>
                  </a:lnTo>
                  <a:lnTo>
                    <a:pt x="1002" y="88"/>
                  </a:lnTo>
                  <a:lnTo>
                    <a:pt x="995" y="61"/>
                  </a:lnTo>
                  <a:lnTo>
                    <a:pt x="995" y="54"/>
                  </a:lnTo>
                  <a:lnTo>
                    <a:pt x="1016" y="34"/>
                  </a:lnTo>
                  <a:lnTo>
                    <a:pt x="1043" y="68"/>
                  </a:lnTo>
                  <a:lnTo>
                    <a:pt x="1070" y="102"/>
                  </a:lnTo>
                  <a:lnTo>
                    <a:pt x="1077" y="122"/>
                  </a:lnTo>
                  <a:lnTo>
                    <a:pt x="1084" y="142"/>
                  </a:lnTo>
                  <a:lnTo>
                    <a:pt x="1097" y="135"/>
                  </a:lnTo>
                  <a:lnTo>
                    <a:pt x="1104" y="129"/>
                  </a:lnTo>
                  <a:lnTo>
                    <a:pt x="1104" y="122"/>
                  </a:lnTo>
                  <a:lnTo>
                    <a:pt x="1104" y="115"/>
                  </a:lnTo>
                  <a:lnTo>
                    <a:pt x="1090" y="74"/>
                  </a:lnTo>
                  <a:lnTo>
                    <a:pt x="1084" y="68"/>
                  </a:lnTo>
                  <a:lnTo>
                    <a:pt x="1070" y="61"/>
                  </a:lnTo>
                  <a:lnTo>
                    <a:pt x="1063" y="61"/>
                  </a:lnTo>
                  <a:lnTo>
                    <a:pt x="1056" y="61"/>
                  </a:lnTo>
                  <a:lnTo>
                    <a:pt x="1043" y="47"/>
                  </a:lnTo>
                  <a:lnTo>
                    <a:pt x="1036" y="41"/>
                  </a:lnTo>
                  <a:lnTo>
                    <a:pt x="1036" y="7"/>
                  </a:lnTo>
                  <a:lnTo>
                    <a:pt x="1050" y="0"/>
                  </a:lnTo>
                  <a:lnTo>
                    <a:pt x="1056" y="0"/>
                  </a:lnTo>
                  <a:lnTo>
                    <a:pt x="1063" y="13"/>
                  </a:lnTo>
                  <a:lnTo>
                    <a:pt x="1070" y="7"/>
                  </a:lnTo>
                  <a:lnTo>
                    <a:pt x="1090" y="7"/>
                  </a:lnTo>
                  <a:lnTo>
                    <a:pt x="1097" y="0"/>
                  </a:lnTo>
                  <a:lnTo>
                    <a:pt x="1104" y="0"/>
                  </a:lnTo>
                  <a:lnTo>
                    <a:pt x="1111" y="0"/>
                  </a:lnTo>
                  <a:lnTo>
                    <a:pt x="1117" y="0"/>
                  </a:lnTo>
                  <a:lnTo>
                    <a:pt x="1124" y="7"/>
                  </a:lnTo>
                  <a:lnTo>
                    <a:pt x="1131" y="34"/>
                  </a:lnTo>
                  <a:lnTo>
                    <a:pt x="1138" y="41"/>
                  </a:lnTo>
                  <a:lnTo>
                    <a:pt x="1144" y="41"/>
                  </a:lnTo>
                  <a:lnTo>
                    <a:pt x="1158" y="47"/>
                  </a:lnTo>
                  <a:lnTo>
                    <a:pt x="1172" y="41"/>
                  </a:lnTo>
                  <a:lnTo>
                    <a:pt x="1172" y="47"/>
                  </a:lnTo>
                  <a:lnTo>
                    <a:pt x="1178" y="47"/>
                  </a:lnTo>
                  <a:lnTo>
                    <a:pt x="1172" y="47"/>
                  </a:lnTo>
                  <a:lnTo>
                    <a:pt x="1172" y="54"/>
                  </a:lnTo>
                  <a:lnTo>
                    <a:pt x="1172" y="61"/>
                  </a:lnTo>
                  <a:lnTo>
                    <a:pt x="1172" y="68"/>
                  </a:lnTo>
                  <a:lnTo>
                    <a:pt x="1178" y="74"/>
                  </a:lnTo>
                  <a:lnTo>
                    <a:pt x="1185" y="81"/>
                  </a:lnTo>
                  <a:lnTo>
                    <a:pt x="1192" y="88"/>
                  </a:lnTo>
                  <a:lnTo>
                    <a:pt x="1199" y="95"/>
                  </a:lnTo>
                  <a:lnTo>
                    <a:pt x="1212" y="95"/>
                  </a:lnTo>
                  <a:lnTo>
                    <a:pt x="1219" y="95"/>
                  </a:lnTo>
                  <a:lnTo>
                    <a:pt x="1233" y="108"/>
                  </a:lnTo>
                  <a:lnTo>
                    <a:pt x="1253" y="122"/>
                  </a:lnTo>
                  <a:lnTo>
                    <a:pt x="1260" y="122"/>
                  </a:lnTo>
                  <a:lnTo>
                    <a:pt x="1266" y="122"/>
                  </a:lnTo>
                  <a:lnTo>
                    <a:pt x="1266" y="108"/>
                  </a:lnTo>
                  <a:lnTo>
                    <a:pt x="1266" y="102"/>
                  </a:lnTo>
                  <a:lnTo>
                    <a:pt x="1273" y="108"/>
                  </a:lnTo>
                  <a:lnTo>
                    <a:pt x="1300" y="142"/>
                  </a:lnTo>
                  <a:lnTo>
                    <a:pt x="1307" y="149"/>
                  </a:lnTo>
                  <a:lnTo>
                    <a:pt x="1314" y="149"/>
                  </a:lnTo>
                  <a:lnTo>
                    <a:pt x="1334" y="156"/>
                  </a:lnTo>
                  <a:lnTo>
                    <a:pt x="1341" y="176"/>
                  </a:lnTo>
                  <a:lnTo>
                    <a:pt x="1348" y="176"/>
                  </a:lnTo>
                  <a:lnTo>
                    <a:pt x="1354" y="183"/>
                  </a:lnTo>
                  <a:lnTo>
                    <a:pt x="1361" y="176"/>
                  </a:lnTo>
                  <a:lnTo>
                    <a:pt x="1368" y="176"/>
                  </a:lnTo>
                  <a:lnTo>
                    <a:pt x="1388" y="183"/>
                  </a:lnTo>
                  <a:lnTo>
                    <a:pt x="1415" y="196"/>
                  </a:lnTo>
                  <a:lnTo>
                    <a:pt x="1429" y="210"/>
                  </a:lnTo>
                  <a:lnTo>
                    <a:pt x="1442" y="217"/>
                  </a:lnTo>
                  <a:lnTo>
                    <a:pt x="1456" y="223"/>
                  </a:lnTo>
                  <a:lnTo>
                    <a:pt x="1463" y="223"/>
                  </a:lnTo>
                  <a:lnTo>
                    <a:pt x="1476" y="217"/>
                  </a:lnTo>
                  <a:lnTo>
                    <a:pt x="1476" y="223"/>
                  </a:lnTo>
                  <a:lnTo>
                    <a:pt x="1483" y="230"/>
                  </a:lnTo>
                  <a:lnTo>
                    <a:pt x="1503" y="230"/>
                  </a:lnTo>
                  <a:lnTo>
                    <a:pt x="1510" y="237"/>
                  </a:lnTo>
                  <a:lnTo>
                    <a:pt x="1517" y="244"/>
                  </a:lnTo>
                  <a:lnTo>
                    <a:pt x="1524" y="244"/>
                  </a:lnTo>
                  <a:lnTo>
                    <a:pt x="1537" y="251"/>
                  </a:lnTo>
                  <a:lnTo>
                    <a:pt x="1537" y="271"/>
                  </a:lnTo>
                  <a:lnTo>
                    <a:pt x="1544" y="278"/>
                  </a:lnTo>
                  <a:lnTo>
                    <a:pt x="1551" y="291"/>
                  </a:lnTo>
                  <a:lnTo>
                    <a:pt x="1558" y="298"/>
                  </a:lnTo>
                  <a:lnTo>
                    <a:pt x="1558" y="305"/>
                  </a:lnTo>
                  <a:lnTo>
                    <a:pt x="1564" y="311"/>
                  </a:lnTo>
                  <a:lnTo>
                    <a:pt x="1571" y="318"/>
                  </a:lnTo>
                  <a:lnTo>
                    <a:pt x="1585" y="339"/>
                  </a:lnTo>
                  <a:lnTo>
                    <a:pt x="1585" y="332"/>
                  </a:lnTo>
                  <a:lnTo>
                    <a:pt x="1592" y="325"/>
                  </a:lnTo>
                  <a:lnTo>
                    <a:pt x="1592" y="318"/>
                  </a:lnTo>
                  <a:lnTo>
                    <a:pt x="1598" y="311"/>
                  </a:lnTo>
                  <a:lnTo>
                    <a:pt x="1598" y="305"/>
                  </a:lnTo>
                  <a:lnTo>
                    <a:pt x="1612" y="298"/>
                  </a:lnTo>
                  <a:lnTo>
                    <a:pt x="1632" y="298"/>
                  </a:lnTo>
                  <a:lnTo>
                    <a:pt x="1652" y="298"/>
                  </a:lnTo>
                  <a:lnTo>
                    <a:pt x="1659" y="305"/>
                  </a:lnTo>
                  <a:lnTo>
                    <a:pt x="1673" y="311"/>
                  </a:lnTo>
                  <a:lnTo>
                    <a:pt x="1693" y="305"/>
                  </a:lnTo>
                  <a:lnTo>
                    <a:pt x="1720" y="305"/>
                  </a:lnTo>
                  <a:lnTo>
                    <a:pt x="1740" y="305"/>
                  </a:lnTo>
                  <a:lnTo>
                    <a:pt x="1740" y="311"/>
                  </a:lnTo>
                  <a:lnTo>
                    <a:pt x="1740" y="318"/>
                  </a:lnTo>
                  <a:lnTo>
                    <a:pt x="1747" y="318"/>
                  </a:lnTo>
                  <a:lnTo>
                    <a:pt x="1740" y="325"/>
                  </a:lnTo>
                  <a:lnTo>
                    <a:pt x="1740" y="332"/>
                  </a:lnTo>
                  <a:lnTo>
                    <a:pt x="1740" y="339"/>
                  </a:lnTo>
                  <a:lnTo>
                    <a:pt x="1747" y="332"/>
                  </a:lnTo>
                  <a:lnTo>
                    <a:pt x="1754" y="332"/>
                  </a:lnTo>
                  <a:lnTo>
                    <a:pt x="1747" y="339"/>
                  </a:lnTo>
                  <a:lnTo>
                    <a:pt x="1754" y="345"/>
                  </a:lnTo>
                  <a:lnTo>
                    <a:pt x="1761" y="345"/>
                  </a:lnTo>
                  <a:lnTo>
                    <a:pt x="1761" y="339"/>
                  </a:lnTo>
                  <a:lnTo>
                    <a:pt x="1761" y="332"/>
                  </a:lnTo>
                  <a:lnTo>
                    <a:pt x="1768" y="345"/>
                  </a:lnTo>
                  <a:lnTo>
                    <a:pt x="1774" y="352"/>
                  </a:lnTo>
                  <a:lnTo>
                    <a:pt x="1788" y="352"/>
                  </a:lnTo>
                  <a:lnTo>
                    <a:pt x="1795" y="359"/>
                  </a:lnTo>
                  <a:lnTo>
                    <a:pt x="1788" y="359"/>
                  </a:lnTo>
                  <a:lnTo>
                    <a:pt x="1781" y="359"/>
                  </a:lnTo>
                  <a:lnTo>
                    <a:pt x="1774" y="359"/>
                  </a:lnTo>
                  <a:lnTo>
                    <a:pt x="1774" y="366"/>
                  </a:lnTo>
                  <a:lnTo>
                    <a:pt x="1781" y="372"/>
                  </a:lnTo>
                  <a:lnTo>
                    <a:pt x="1788" y="372"/>
                  </a:lnTo>
                  <a:lnTo>
                    <a:pt x="1781" y="379"/>
                  </a:lnTo>
                  <a:lnTo>
                    <a:pt x="1781" y="386"/>
                  </a:lnTo>
                  <a:lnTo>
                    <a:pt x="1788" y="386"/>
                  </a:lnTo>
                  <a:lnTo>
                    <a:pt x="1795" y="393"/>
                  </a:lnTo>
                  <a:lnTo>
                    <a:pt x="1795" y="400"/>
                  </a:lnTo>
                  <a:lnTo>
                    <a:pt x="1795" y="406"/>
                  </a:lnTo>
                  <a:lnTo>
                    <a:pt x="1795" y="413"/>
                  </a:lnTo>
                  <a:lnTo>
                    <a:pt x="1801" y="413"/>
                  </a:lnTo>
                  <a:lnTo>
                    <a:pt x="1808" y="413"/>
                  </a:lnTo>
                  <a:lnTo>
                    <a:pt x="1801" y="420"/>
                  </a:lnTo>
                  <a:lnTo>
                    <a:pt x="1801" y="427"/>
                  </a:lnTo>
                  <a:lnTo>
                    <a:pt x="1795" y="433"/>
                  </a:lnTo>
                  <a:lnTo>
                    <a:pt x="1795" y="440"/>
                  </a:lnTo>
                  <a:lnTo>
                    <a:pt x="1788" y="447"/>
                  </a:lnTo>
                  <a:lnTo>
                    <a:pt x="1795" y="454"/>
                  </a:lnTo>
                  <a:lnTo>
                    <a:pt x="1788" y="461"/>
                  </a:lnTo>
                  <a:lnTo>
                    <a:pt x="1781" y="461"/>
                  </a:lnTo>
                  <a:lnTo>
                    <a:pt x="1774" y="474"/>
                  </a:lnTo>
                  <a:lnTo>
                    <a:pt x="1774" y="481"/>
                  </a:lnTo>
                  <a:lnTo>
                    <a:pt x="1768" y="481"/>
                  </a:lnTo>
                  <a:lnTo>
                    <a:pt x="1774" y="488"/>
                  </a:lnTo>
                  <a:lnTo>
                    <a:pt x="1774" y="494"/>
                  </a:lnTo>
                  <a:lnTo>
                    <a:pt x="1774" y="501"/>
                  </a:lnTo>
                  <a:lnTo>
                    <a:pt x="1768" y="508"/>
                  </a:lnTo>
                  <a:lnTo>
                    <a:pt x="1761" y="515"/>
                  </a:lnTo>
                  <a:lnTo>
                    <a:pt x="1768" y="521"/>
                  </a:lnTo>
                  <a:lnTo>
                    <a:pt x="1774" y="521"/>
                  </a:lnTo>
                  <a:lnTo>
                    <a:pt x="1781" y="521"/>
                  </a:lnTo>
                  <a:lnTo>
                    <a:pt x="1774" y="528"/>
                  </a:lnTo>
                  <a:lnTo>
                    <a:pt x="1774" y="535"/>
                  </a:lnTo>
                  <a:lnTo>
                    <a:pt x="1774" y="542"/>
                  </a:lnTo>
                  <a:lnTo>
                    <a:pt x="1774" y="549"/>
                  </a:lnTo>
                  <a:lnTo>
                    <a:pt x="1781" y="549"/>
                  </a:lnTo>
                  <a:lnTo>
                    <a:pt x="1781" y="555"/>
                  </a:lnTo>
                  <a:lnTo>
                    <a:pt x="1781" y="562"/>
                  </a:lnTo>
                  <a:lnTo>
                    <a:pt x="1788" y="562"/>
                  </a:lnTo>
                  <a:lnTo>
                    <a:pt x="1788" y="569"/>
                  </a:lnTo>
                  <a:lnTo>
                    <a:pt x="1788" y="576"/>
                  </a:lnTo>
                  <a:lnTo>
                    <a:pt x="1801" y="582"/>
                  </a:lnTo>
                  <a:lnTo>
                    <a:pt x="1795" y="589"/>
                  </a:lnTo>
                  <a:lnTo>
                    <a:pt x="1788" y="596"/>
                  </a:lnTo>
                  <a:lnTo>
                    <a:pt x="1781" y="603"/>
                  </a:lnTo>
                  <a:lnTo>
                    <a:pt x="1781" y="610"/>
                  </a:lnTo>
                  <a:lnTo>
                    <a:pt x="1774" y="610"/>
                  </a:lnTo>
                  <a:lnTo>
                    <a:pt x="1774" y="616"/>
                  </a:lnTo>
                  <a:lnTo>
                    <a:pt x="1761" y="623"/>
                  </a:lnTo>
                  <a:lnTo>
                    <a:pt x="1761" y="637"/>
                  </a:lnTo>
                  <a:lnTo>
                    <a:pt x="1761" y="643"/>
                  </a:lnTo>
                  <a:lnTo>
                    <a:pt x="1761" y="650"/>
                  </a:lnTo>
                  <a:lnTo>
                    <a:pt x="1754" y="650"/>
                  </a:lnTo>
                  <a:lnTo>
                    <a:pt x="1747" y="650"/>
                  </a:lnTo>
                  <a:lnTo>
                    <a:pt x="1734" y="657"/>
                  </a:lnTo>
                  <a:lnTo>
                    <a:pt x="1727" y="671"/>
                  </a:lnTo>
                  <a:lnTo>
                    <a:pt x="1720" y="664"/>
                  </a:lnTo>
                  <a:lnTo>
                    <a:pt x="1713" y="664"/>
                  </a:lnTo>
                  <a:lnTo>
                    <a:pt x="1713" y="671"/>
                  </a:lnTo>
                  <a:lnTo>
                    <a:pt x="1713" y="677"/>
                  </a:lnTo>
                  <a:lnTo>
                    <a:pt x="1707" y="677"/>
                  </a:lnTo>
                  <a:lnTo>
                    <a:pt x="1707" y="671"/>
                  </a:lnTo>
                  <a:lnTo>
                    <a:pt x="1700" y="671"/>
                  </a:lnTo>
                  <a:lnTo>
                    <a:pt x="1707" y="677"/>
                  </a:lnTo>
                  <a:lnTo>
                    <a:pt x="1707" y="684"/>
                  </a:lnTo>
                  <a:lnTo>
                    <a:pt x="1713" y="691"/>
                  </a:lnTo>
                  <a:lnTo>
                    <a:pt x="1707" y="691"/>
                  </a:lnTo>
                  <a:lnTo>
                    <a:pt x="1707" y="698"/>
                  </a:lnTo>
                  <a:lnTo>
                    <a:pt x="1686" y="704"/>
                  </a:lnTo>
                  <a:lnTo>
                    <a:pt x="1673" y="704"/>
                  </a:lnTo>
                  <a:lnTo>
                    <a:pt x="1666" y="698"/>
                  </a:lnTo>
                  <a:lnTo>
                    <a:pt x="1659" y="698"/>
                  </a:lnTo>
                  <a:lnTo>
                    <a:pt x="1625" y="711"/>
                  </a:lnTo>
                  <a:lnTo>
                    <a:pt x="1598" y="738"/>
                  </a:lnTo>
                  <a:lnTo>
                    <a:pt x="1585" y="738"/>
                  </a:lnTo>
                  <a:lnTo>
                    <a:pt x="1585" y="731"/>
                  </a:lnTo>
                  <a:lnTo>
                    <a:pt x="1585" y="725"/>
                  </a:lnTo>
                  <a:lnTo>
                    <a:pt x="1585" y="718"/>
                  </a:lnTo>
                  <a:lnTo>
                    <a:pt x="1585" y="711"/>
                  </a:lnTo>
                  <a:lnTo>
                    <a:pt x="1578" y="711"/>
                  </a:lnTo>
                  <a:lnTo>
                    <a:pt x="1578" y="704"/>
                  </a:lnTo>
                  <a:lnTo>
                    <a:pt x="1578" y="698"/>
                  </a:lnTo>
                  <a:lnTo>
                    <a:pt x="1544" y="698"/>
                  </a:lnTo>
                  <a:lnTo>
                    <a:pt x="1537" y="704"/>
                  </a:lnTo>
                  <a:lnTo>
                    <a:pt x="1524" y="704"/>
                  </a:lnTo>
                  <a:lnTo>
                    <a:pt x="1517" y="704"/>
                  </a:lnTo>
                  <a:lnTo>
                    <a:pt x="1503" y="704"/>
                  </a:lnTo>
                  <a:lnTo>
                    <a:pt x="1490" y="698"/>
                  </a:lnTo>
                  <a:lnTo>
                    <a:pt x="1490" y="691"/>
                  </a:lnTo>
                  <a:lnTo>
                    <a:pt x="1476" y="684"/>
                  </a:lnTo>
                  <a:lnTo>
                    <a:pt x="1470" y="684"/>
                  </a:lnTo>
                  <a:lnTo>
                    <a:pt x="1463" y="677"/>
                  </a:lnTo>
                  <a:lnTo>
                    <a:pt x="1449" y="677"/>
                  </a:lnTo>
                  <a:lnTo>
                    <a:pt x="1449" y="671"/>
                  </a:lnTo>
                  <a:lnTo>
                    <a:pt x="1442" y="657"/>
                  </a:lnTo>
                  <a:lnTo>
                    <a:pt x="1436" y="657"/>
                  </a:lnTo>
                  <a:lnTo>
                    <a:pt x="1436" y="650"/>
                  </a:lnTo>
                  <a:lnTo>
                    <a:pt x="1436" y="637"/>
                  </a:lnTo>
                  <a:lnTo>
                    <a:pt x="1415" y="637"/>
                  </a:lnTo>
                  <a:lnTo>
                    <a:pt x="1388" y="643"/>
                  </a:lnTo>
                  <a:lnTo>
                    <a:pt x="1395" y="643"/>
                  </a:lnTo>
                  <a:lnTo>
                    <a:pt x="1388" y="643"/>
                  </a:lnTo>
                  <a:lnTo>
                    <a:pt x="1388" y="650"/>
                  </a:lnTo>
                  <a:lnTo>
                    <a:pt x="1382" y="657"/>
                  </a:lnTo>
                  <a:lnTo>
                    <a:pt x="1382" y="664"/>
                  </a:lnTo>
                  <a:lnTo>
                    <a:pt x="1375" y="671"/>
                  </a:lnTo>
                  <a:lnTo>
                    <a:pt x="1368" y="677"/>
                  </a:lnTo>
                  <a:lnTo>
                    <a:pt x="1368" y="684"/>
                  </a:lnTo>
                  <a:lnTo>
                    <a:pt x="1368" y="691"/>
                  </a:lnTo>
                  <a:lnTo>
                    <a:pt x="1361" y="698"/>
                  </a:lnTo>
                  <a:lnTo>
                    <a:pt x="1361" y="711"/>
                  </a:lnTo>
                  <a:lnTo>
                    <a:pt x="1354" y="711"/>
                  </a:lnTo>
                  <a:lnTo>
                    <a:pt x="1354" y="718"/>
                  </a:lnTo>
                  <a:lnTo>
                    <a:pt x="1361" y="725"/>
                  </a:lnTo>
                  <a:lnTo>
                    <a:pt x="1361" y="731"/>
                  </a:lnTo>
                  <a:lnTo>
                    <a:pt x="1354" y="738"/>
                  </a:lnTo>
                  <a:lnTo>
                    <a:pt x="1361" y="752"/>
                  </a:lnTo>
                  <a:lnTo>
                    <a:pt x="1348" y="752"/>
                  </a:lnTo>
                  <a:lnTo>
                    <a:pt x="1341" y="759"/>
                  </a:lnTo>
                  <a:lnTo>
                    <a:pt x="1321" y="765"/>
                  </a:lnTo>
                  <a:lnTo>
                    <a:pt x="1314" y="772"/>
                  </a:lnTo>
                  <a:lnTo>
                    <a:pt x="1307" y="772"/>
                  </a:lnTo>
                  <a:lnTo>
                    <a:pt x="1307" y="779"/>
                  </a:lnTo>
                  <a:lnTo>
                    <a:pt x="1300" y="779"/>
                  </a:lnTo>
                  <a:lnTo>
                    <a:pt x="1300" y="786"/>
                  </a:lnTo>
                  <a:lnTo>
                    <a:pt x="1287" y="779"/>
                  </a:lnTo>
                  <a:lnTo>
                    <a:pt x="1287" y="765"/>
                  </a:lnTo>
                  <a:lnTo>
                    <a:pt x="1280" y="765"/>
                  </a:lnTo>
                  <a:lnTo>
                    <a:pt x="1253" y="765"/>
                  </a:lnTo>
                  <a:lnTo>
                    <a:pt x="1246" y="772"/>
                  </a:lnTo>
                  <a:lnTo>
                    <a:pt x="1246" y="779"/>
                  </a:lnTo>
                  <a:lnTo>
                    <a:pt x="1239" y="779"/>
                  </a:lnTo>
                  <a:lnTo>
                    <a:pt x="1246" y="779"/>
                  </a:lnTo>
                  <a:lnTo>
                    <a:pt x="1239" y="779"/>
                  </a:lnTo>
                  <a:lnTo>
                    <a:pt x="1233" y="786"/>
                  </a:lnTo>
                  <a:lnTo>
                    <a:pt x="1239" y="792"/>
                  </a:lnTo>
                  <a:lnTo>
                    <a:pt x="1246" y="799"/>
                  </a:lnTo>
                  <a:lnTo>
                    <a:pt x="1239" y="799"/>
                  </a:lnTo>
                  <a:lnTo>
                    <a:pt x="1246" y="806"/>
                  </a:lnTo>
                  <a:lnTo>
                    <a:pt x="1239" y="813"/>
                  </a:lnTo>
                  <a:lnTo>
                    <a:pt x="1239" y="820"/>
                  </a:lnTo>
                  <a:lnTo>
                    <a:pt x="1239" y="826"/>
                  </a:lnTo>
                  <a:lnTo>
                    <a:pt x="1239" y="833"/>
                  </a:lnTo>
                  <a:lnTo>
                    <a:pt x="1246" y="840"/>
                  </a:lnTo>
                  <a:lnTo>
                    <a:pt x="1253" y="840"/>
                  </a:lnTo>
                  <a:lnTo>
                    <a:pt x="1266" y="840"/>
                  </a:lnTo>
                  <a:lnTo>
                    <a:pt x="1266" y="847"/>
                  </a:lnTo>
                  <a:lnTo>
                    <a:pt x="1273" y="847"/>
                  </a:lnTo>
                  <a:lnTo>
                    <a:pt x="1280" y="847"/>
                  </a:lnTo>
                  <a:lnTo>
                    <a:pt x="1287" y="853"/>
                  </a:lnTo>
                  <a:lnTo>
                    <a:pt x="1293" y="847"/>
                  </a:lnTo>
                  <a:lnTo>
                    <a:pt x="1293" y="840"/>
                  </a:lnTo>
                  <a:lnTo>
                    <a:pt x="1307" y="840"/>
                  </a:lnTo>
                  <a:lnTo>
                    <a:pt x="1314" y="840"/>
                  </a:lnTo>
                  <a:lnTo>
                    <a:pt x="1314" y="847"/>
                  </a:lnTo>
                  <a:lnTo>
                    <a:pt x="1314" y="853"/>
                  </a:lnTo>
                  <a:lnTo>
                    <a:pt x="1314" y="860"/>
                  </a:lnTo>
                  <a:lnTo>
                    <a:pt x="1314" y="867"/>
                  </a:lnTo>
                  <a:lnTo>
                    <a:pt x="1314" y="874"/>
                  </a:lnTo>
                  <a:lnTo>
                    <a:pt x="1307" y="881"/>
                  </a:lnTo>
                  <a:lnTo>
                    <a:pt x="1307" y="887"/>
                  </a:lnTo>
                  <a:lnTo>
                    <a:pt x="1314" y="887"/>
                  </a:lnTo>
                  <a:lnTo>
                    <a:pt x="1314" y="894"/>
                  </a:lnTo>
                  <a:lnTo>
                    <a:pt x="1314" y="901"/>
                  </a:lnTo>
                  <a:lnTo>
                    <a:pt x="1314" y="908"/>
                  </a:lnTo>
                  <a:lnTo>
                    <a:pt x="1314" y="914"/>
                  </a:lnTo>
                  <a:lnTo>
                    <a:pt x="1321" y="914"/>
                  </a:lnTo>
                  <a:lnTo>
                    <a:pt x="1314" y="928"/>
                  </a:lnTo>
                  <a:lnTo>
                    <a:pt x="1314" y="935"/>
                  </a:lnTo>
                  <a:lnTo>
                    <a:pt x="1307" y="948"/>
                  </a:lnTo>
                  <a:lnTo>
                    <a:pt x="1307" y="955"/>
                  </a:lnTo>
                  <a:lnTo>
                    <a:pt x="1314" y="962"/>
                  </a:lnTo>
                  <a:lnTo>
                    <a:pt x="1321" y="955"/>
                  </a:lnTo>
                  <a:lnTo>
                    <a:pt x="1327" y="962"/>
                  </a:lnTo>
                  <a:lnTo>
                    <a:pt x="1334" y="969"/>
                  </a:lnTo>
                  <a:lnTo>
                    <a:pt x="1334" y="975"/>
                  </a:lnTo>
                  <a:lnTo>
                    <a:pt x="1327" y="982"/>
                  </a:lnTo>
                  <a:lnTo>
                    <a:pt x="1327" y="989"/>
                  </a:lnTo>
                  <a:lnTo>
                    <a:pt x="1334" y="989"/>
                  </a:lnTo>
                  <a:lnTo>
                    <a:pt x="1334" y="996"/>
                  </a:lnTo>
                  <a:lnTo>
                    <a:pt x="1327" y="996"/>
                  </a:lnTo>
                  <a:lnTo>
                    <a:pt x="1321" y="1002"/>
                  </a:lnTo>
                  <a:lnTo>
                    <a:pt x="1314" y="1002"/>
                  </a:lnTo>
                  <a:lnTo>
                    <a:pt x="1321" y="1009"/>
                  </a:lnTo>
                  <a:lnTo>
                    <a:pt x="1307" y="1009"/>
                  </a:lnTo>
                  <a:lnTo>
                    <a:pt x="1293" y="1016"/>
                  </a:lnTo>
                  <a:lnTo>
                    <a:pt x="1287" y="1016"/>
                  </a:lnTo>
                  <a:lnTo>
                    <a:pt x="1280" y="1016"/>
                  </a:lnTo>
                  <a:lnTo>
                    <a:pt x="1280" y="1023"/>
                  </a:lnTo>
                  <a:lnTo>
                    <a:pt x="1280" y="1030"/>
                  </a:lnTo>
                  <a:lnTo>
                    <a:pt x="1273" y="1030"/>
                  </a:lnTo>
                  <a:lnTo>
                    <a:pt x="1273" y="1036"/>
                  </a:lnTo>
                  <a:lnTo>
                    <a:pt x="1273" y="1030"/>
                  </a:lnTo>
                  <a:lnTo>
                    <a:pt x="1273" y="1036"/>
                  </a:lnTo>
                  <a:lnTo>
                    <a:pt x="1280" y="1036"/>
                  </a:lnTo>
                  <a:lnTo>
                    <a:pt x="1287" y="1057"/>
                  </a:lnTo>
                  <a:lnTo>
                    <a:pt x="1300" y="1063"/>
                  </a:lnTo>
                  <a:lnTo>
                    <a:pt x="1307" y="1070"/>
                  </a:lnTo>
                  <a:lnTo>
                    <a:pt x="1314" y="1084"/>
                  </a:lnTo>
                  <a:lnTo>
                    <a:pt x="1321" y="1091"/>
                  </a:lnTo>
                  <a:lnTo>
                    <a:pt x="1327" y="1097"/>
                  </a:lnTo>
                  <a:lnTo>
                    <a:pt x="1334" y="1111"/>
                  </a:lnTo>
                  <a:lnTo>
                    <a:pt x="1327" y="1111"/>
                  </a:lnTo>
                  <a:lnTo>
                    <a:pt x="1334" y="1118"/>
                  </a:lnTo>
                  <a:lnTo>
                    <a:pt x="1327" y="1118"/>
                  </a:lnTo>
                  <a:lnTo>
                    <a:pt x="1327" y="1124"/>
                  </a:lnTo>
                  <a:lnTo>
                    <a:pt x="1327" y="1118"/>
                  </a:lnTo>
                  <a:lnTo>
                    <a:pt x="1327" y="1124"/>
                  </a:lnTo>
                  <a:lnTo>
                    <a:pt x="1327" y="1118"/>
                  </a:lnTo>
                  <a:lnTo>
                    <a:pt x="1314" y="1124"/>
                  </a:lnTo>
                  <a:lnTo>
                    <a:pt x="1307" y="1131"/>
                  </a:lnTo>
                  <a:lnTo>
                    <a:pt x="1300" y="1131"/>
                  </a:lnTo>
                  <a:lnTo>
                    <a:pt x="1300" y="1138"/>
                  </a:lnTo>
                  <a:lnTo>
                    <a:pt x="1287" y="1145"/>
                  </a:lnTo>
                  <a:lnTo>
                    <a:pt x="1287" y="1151"/>
                  </a:lnTo>
                  <a:lnTo>
                    <a:pt x="1280" y="1151"/>
                  </a:lnTo>
                  <a:lnTo>
                    <a:pt x="1280" y="1158"/>
                  </a:lnTo>
                  <a:lnTo>
                    <a:pt x="1280" y="1165"/>
                  </a:lnTo>
                  <a:lnTo>
                    <a:pt x="1273" y="1172"/>
                  </a:lnTo>
                  <a:lnTo>
                    <a:pt x="1273" y="1165"/>
                  </a:lnTo>
                  <a:lnTo>
                    <a:pt x="1273" y="1172"/>
                  </a:lnTo>
                  <a:lnTo>
                    <a:pt x="1273" y="1179"/>
                  </a:lnTo>
                  <a:lnTo>
                    <a:pt x="1273" y="1185"/>
                  </a:lnTo>
                  <a:lnTo>
                    <a:pt x="1266" y="1179"/>
                  </a:lnTo>
                  <a:lnTo>
                    <a:pt x="1266" y="1185"/>
                  </a:lnTo>
                  <a:lnTo>
                    <a:pt x="1260" y="1179"/>
                  </a:lnTo>
                  <a:lnTo>
                    <a:pt x="1260" y="1185"/>
                  </a:lnTo>
                  <a:lnTo>
                    <a:pt x="1253" y="1185"/>
                  </a:lnTo>
                  <a:lnTo>
                    <a:pt x="1260" y="1185"/>
                  </a:lnTo>
                  <a:lnTo>
                    <a:pt x="1260" y="1192"/>
                  </a:lnTo>
                  <a:lnTo>
                    <a:pt x="1253" y="1192"/>
                  </a:lnTo>
                  <a:lnTo>
                    <a:pt x="1253" y="1185"/>
                  </a:lnTo>
                  <a:lnTo>
                    <a:pt x="1253" y="1192"/>
                  </a:lnTo>
                  <a:lnTo>
                    <a:pt x="1246" y="1185"/>
                  </a:lnTo>
                  <a:lnTo>
                    <a:pt x="1246" y="1192"/>
                  </a:lnTo>
                  <a:lnTo>
                    <a:pt x="1239" y="1192"/>
                  </a:lnTo>
                  <a:lnTo>
                    <a:pt x="1239" y="1199"/>
                  </a:lnTo>
                  <a:lnTo>
                    <a:pt x="1233" y="1199"/>
                  </a:lnTo>
                  <a:lnTo>
                    <a:pt x="1233" y="1206"/>
                  </a:lnTo>
                  <a:lnTo>
                    <a:pt x="1239" y="1212"/>
                  </a:lnTo>
                  <a:lnTo>
                    <a:pt x="1246" y="1226"/>
                  </a:lnTo>
                  <a:lnTo>
                    <a:pt x="1246" y="1240"/>
                  </a:lnTo>
                  <a:lnTo>
                    <a:pt x="1239" y="1240"/>
                  </a:lnTo>
                  <a:lnTo>
                    <a:pt x="1205" y="1267"/>
                  </a:lnTo>
                  <a:lnTo>
                    <a:pt x="1185" y="1273"/>
                  </a:lnTo>
                  <a:lnTo>
                    <a:pt x="1178" y="1273"/>
                  </a:lnTo>
                  <a:lnTo>
                    <a:pt x="1172" y="1267"/>
                  </a:lnTo>
                  <a:lnTo>
                    <a:pt x="1165" y="1273"/>
                  </a:lnTo>
                  <a:lnTo>
                    <a:pt x="1158" y="1273"/>
                  </a:lnTo>
                  <a:lnTo>
                    <a:pt x="1151" y="1280"/>
                  </a:lnTo>
                  <a:lnTo>
                    <a:pt x="1144" y="1280"/>
                  </a:lnTo>
                  <a:lnTo>
                    <a:pt x="1138" y="1280"/>
                  </a:lnTo>
                  <a:lnTo>
                    <a:pt x="1117" y="1273"/>
                  </a:lnTo>
                  <a:lnTo>
                    <a:pt x="1104" y="1260"/>
                  </a:lnTo>
                  <a:lnTo>
                    <a:pt x="1104" y="1267"/>
                  </a:lnTo>
                  <a:lnTo>
                    <a:pt x="1097" y="1307"/>
                  </a:lnTo>
                  <a:lnTo>
                    <a:pt x="1097" y="1314"/>
                  </a:lnTo>
                  <a:lnTo>
                    <a:pt x="1090" y="1321"/>
                  </a:lnTo>
                  <a:lnTo>
                    <a:pt x="1090" y="1328"/>
                  </a:lnTo>
                  <a:lnTo>
                    <a:pt x="1084" y="1341"/>
                  </a:lnTo>
                  <a:lnTo>
                    <a:pt x="1084" y="1348"/>
                  </a:lnTo>
                  <a:lnTo>
                    <a:pt x="1084" y="1361"/>
                  </a:lnTo>
                  <a:lnTo>
                    <a:pt x="1084" y="1368"/>
                  </a:lnTo>
                  <a:lnTo>
                    <a:pt x="1084" y="1375"/>
                  </a:lnTo>
                  <a:lnTo>
                    <a:pt x="1077" y="1375"/>
                  </a:lnTo>
                  <a:lnTo>
                    <a:pt x="1077" y="1389"/>
                  </a:lnTo>
                  <a:lnTo>
                    <a:pt x="1070" y="1395"/>
                  </a:lnTo>
                  <a:lnTo>
                    <a:pt x="1063" y="1395"/>
                  </a:lnTo>
                  <a:lnTo>
                    <a:pt x="1063" y="1402"/>
                  </a:lnTo>
                  <a:lnTo>
                    <a:pt x="1056" y="1402"/>
                  </a:lnTo>
                  <a:lnTo>
                    <a:pt x="1050" y="1402"/>
                  </a:lnTo>
                  <a:lnTo>
                    <a:pt x="1036" y="1429"/>
                  </a:lnTo>
                  <a:lnTo>
                    <a:pt x="1050" y="1463"/>
                  </a:lnTo>
                  <a:lnTo>
                    <a:pt x="1043" y="1470"/>
                  </a:lnTo>
                  <a:lnTo>
                    <a:pt x="1043" y="1463"/>
                  </a:lnTo>
                  <a:lnTo>
                    <a:pt x="1036" y="1456"/>
                  </a:lnTo>
                  <a:lnTo>
                    <a:pt x="1036" y="1463"/>
                  </a:lnTo>
                  <a:lnTo>
                    <a:pt x="1029" y="1463"/>
                  </a:lnTo>
                  <a:lnTo>
                    <a:pt x="1029" y="1470"/>
                  </a:lnTo>
                  <a:lnTo>
                    <a:pt x="1023" y="1470"/>
                  </a:lnTo>
                  <a:lnTo>
                    <a:pt x="1009" y="1490"/>
                  </a:lnTo>
                  <a:lnTo>
                    <a:pt x="995" y="1497"/>
                  </a:lnTo>
                  <a:lnTo>
                    <a:pt x="989" y="1497"/>
                  </a:lnTo>
                  <a:lnTo>
                    <a:pt x="975" y="1497"/>
                  </a:lnTo>
                  <a:lnTo>
                    <a:pt x="962" y="1497"/>
                  </a:lnTo>
                  <a:lnTo>
                    <a:pt x="962" y="1504"/>
                  </a:lnTo>
                  <a:lnTo>
                    <a:pt x="955" y="1504"/>
                  </a:lnTo>
                  <a:lnTo>
                    <a:pt x="948" y="1504"/>
                  </a:lnTo>
                  <a:lnTo>
                    <a:pt x="934" y="1504"/>
                  </a:lnTo>
                  <a:lnTo>
                    <a:pt x="928" y="1497"/>
                  </a:lnTo>
                  <a:lnTo>
                    <a:pt x="921" y="1504"/>
                  </a:lnTo>
                  <a:lnTo>
                    <a:pt x="921" y="1517"/>
                  </a:lnTo>
                  <a:lnTo>
                    <a:pt x="921" y="1538"/>
                  </a:lnTo>
                  <a:lnTo>
                    <a:pt x="914" y="1544"/>
                  </a:lnTo>
                  <a:lnTo>
                    <a:pt x="907" y="1551"/>
                  </a:lnTo>
                  <a:lnTo>
                    <a:pt x="901" y="1565"/>
                  </a:lnTo>
                  <a:lnTo>
                    <a:pt x="894" y="1558"/>
                  </a:lnTo>
                  <a:lnTo>
                    <a:pt x="887" y="1558"/>
                  </a:lnTo>
                  <a:lnTo>
                    <a:pt x="874" y="1571"/>
                  </a:lnTo>
                  <a:lnTo>
                    <a:pt x="867" y="1571"/>
                  </a:lnTo>
                  <a:lnTo>
                    <a:pt x="860" y="1571"/>
                  </a:lnTo>
                  <a:lnTo>
                    <a:pt x="860" y="1578"/>
                  </a:lnTo>
                  <a:lnTo>
                    <a:pt x="860" y="1585"/>
                  </a:lnTo>
                  <a:lnTo>
                    <a:pt x="853" y="1585"/>
                  </a:lnTo>
                  <a:lnTo>
                    <a:pt x="853" y="1592"/>
                  </a:lnTo>
                  <a:lnTo>
                    <a:pt x="860" y="1599"/>
                  </a:lnTo>
                  <a:lnTo>
                    <a:pt x="853" y="1599"/>
                  </a:lnTo>
                  <a:lnTo>
                    <a:pt x="853" y="1605"/>
                  </a:lnTo>
                  <a:lnTo>
                    <a:pt x="853" y="1612"/>
                  </a:lnTo>
                  <a:lnTo>
                    <a:pt x="853" y="1619"/>
                  </a:lnTo>
                  <a:lnTo>
                    <a:pt x="860" y="1632"/>
                  </a:lnTo>
                  <a:lnTo>
                    <a:pt x="853" y="1639"/>
                  </a:lnTo>
                  <a:lnTo>
                    <a:pt x="860" y="1639"/>
                  </a:lnTo>
                  <a:lnTo>
                    <a:pt x="860" y="1646"/>
                  </a:lnTo>
                  <a:lnTo>
                    <a:pt x="860" y="1653"/>
                  </a:lnTo>
                  <a:lnTo>
                    <a:pt x="867" y="1659"/>
                  </a:lnTo>
                  <a:lnTo>
                    <a:pt x="880" y="1666"/>
                  </a:lnTo>
                  <a:lnTo>
                    <a:pt x="887" y="1673"/>
                  </a:lnTo>
                  <a:lnTo>
                    <a:pt x="894" y="1680"/>
                  </a:lnTo>
                  <a:lnTo>
                    <a:pt x="894" y="1687"/>
                  </a:lnTo>
                  <a:lnTo>
                    <a:pt x="880" y="1693"/>
                  </a:lnTo>
                  <a:lnTo>
                    <a:pt x="867" y="1700"/>
                  </a:lnTo>
                  <a:lnTo>
                    <a:pt x="860" y="1707"/>
                  </a:lnTo>
                  <a:lnTo>
                    <a:pt x="853" y="1714"/>
                  </a:lnTo>
                  <a:lnTo>
                    <a:pt x="846" y="1714"/>
                  </a:lnTo>
                  <a:lnTo>
                    <a:pt x="840" y="1720"/>
                  </a:lnTo>
                  <a:lnTo>
                    <a:pt x="840" y="1727"/>
                  </a:lnTo>
                  <a:lnTo>
                    <a:pt x="833" y="1727"/>
                  </a:lnTo>
                  <a:lnTo>
                    <a:pt x="826" y="1727"/>
                  </a:lnTo>
                  <a:lnTo>
                    <a:pt x="826" y="1720"/>
                  </a:lnTo>
                  <a:lnTo>
                    <a:pt x="813" y="1720"/>
                  </a:lnTo>
                  <a:lnTo>
                    <a:pt x="813" y="1714"/>
                  </a:lnTo>
                  <a:lnTo>
                    <a:pt x="799" y="1707"/>
                  </a:lnTo>
                  <a:lnTo>
                    <a:pt x="792" y="1700"/>
                  </a:lnTo>
                  <a:lnTo>
                    <a:pt x="799" y="1680"/>
                  </a:lnTo>
                  <a:lnTo>
                    <a:pt x="806" y="1673"/>
                  </a:lnTo>
                  <a:lnTo>
                    <a:pt x="799" y="1666"/>
                  </a:lnTo>
                  <a:lnTo>
                    <a:pt x="792" y="1646"/>
                  </a:lnTo>
                  <a:lnTo>
                    <a:pt x="799" y="1632"/>
                  </a:lnTo>
                  <a:lnTo>
                    <a:pt x="799" y="1639"/>
                  </a:lnTo>
                  <a:lnTo>
                    <a:pt x="799" y="1632"/>
                  </a:lnTo>
                  <a:lnTo>
                    <a:pt x="799" y="1619"/>
                  </a:lnTo>
                  <a:lnTo>
                    <a:pt x="785" y="1605"/>
                  </a:lnTo>
                  <a:lnTo>
                    <a:pt x="792" y="1599"/>
                  </a:lnTo>
                  <a:lnTo>
                    <a:pt x="785" y="1592"/>
                  </a:lnTo>
                  <a:lnTo>
                    <a:pt x="779" y="1599"/>
                  </a:lnTo>
                  <a:lnTo>
                    <a:pt x="772" y="1605"/>
                  </a:lnTo>
                  <a:lnTo>
                    <a:pt x="772" y="1599"/>
                  </a:lnTo>
                  <a:lnTo>
                    <a:pt x="765" y="1599"/>
                  </a:lnTo>
                  <a:lnTo>
                    <a:pt x="758" y="1592"/>
                  </a:lnTo>
                  <a:lnTo>
                    <a:pt x="745" y="1585"/>
                  </a:lnTo>
                  <a:lnTo>
                    <a:pt x="738" y="1578"/>
                  </a:lnTo>
                  <a:lnTo>
                    <a:pt x="725" y="1578"/>
                  </a:lnTo>
                  <a:lnTo>
                    <a:pt x="718" y="1578"/>
                  </a:lnTo>
                  <a:lnTo>
                    <a:pt x="711" y="1578"/>
                  </a:lnTo>
                  <a:lnTo>
                    <a:pt x="691" y="1585"/>
                  </a:lnTo>
                  <a:lnTo>
                    <a:pt x="664" y="1578"/>
                  </a:lnTo>
                  <a:lnTo>
                    <a:pt x="650" y="1578"/>
                  </a:lnTo>
                  <a:lnTo>
                    <a:pt x="636" y="1585"/>
                  </a:lnTo>
                  <a:lnTo>
                    <a:pt x="643" y="1585"/>
                  </a:lnTo>
                  <a:lnTo>
                    <a:pt x="636" y="1592"/>
                  </a:lnTo>
                  <a:lnTo>
                    <a:pt x="623" y="1585"/>
                  </a:lnTo>
                  <a:lnTo>
                    <a:pt x="623" y="1592"/>
                  </a:lnTo>
                  <a:lnTo>
                    <a:pt x="616" y="1592"/>
                  </a:lnTo>
                  <a:lnTo>
                    <a:pt x="616" y="1585"/>
                  </a:lnTo>
                  <a:lnTo>
                    <a:pt x="609" y="1592"/>
                  </a:lnTo>
                  <a:lnTo>
                    <a:pt x="609" y="1599"/>
                  </a:lnTo>
                  <a:lnTo>
                    <a:pt x="603" y="1599"/>
                  </a:lnTo>
                  <a:lnTo>
                    <a:pt x="603" y="1592"/>
                  </a:lnTo>
                  <a:lnTo>
                    <a:pt x="596" y="1592"/>
                  </a:lnTo>
                  <a:lnTo>
                    <a:pt x="589" y="1592"/>
                  </a:lnTo>
                  <a:lnTo>
                    <a:pt x="582" y="1571"/>
                  </a:lnTo>
                  <a:lnTo>
                    <a:pt x="569" y="1558"/>
                  </a:lnTo>
                  <a:lnTo>
                    <a:pt x="569" y="1544"/>
                  </a:lnTo>
                  <a:lnTo>
                    <a:pt x="576" y="1544"/>
                  </a:lnTo>
                  <a:lnTo>
                    <a:pt x="582" y="1544"/>
                  </a:lnTo>
                  <a:lnTo>
                    <a:pt x="582" y="1538"/>
                  </a:lnTo>
                  <a:lnTo>
                    <a:pt x="596" y="1538"/>
                  </a:lnTo>
                  <a:lnTo>
                    <a:pt x="609" y="1531"/>
                  </a:lnTo>
                  <a:lnTo>
                    <a:pt x="616" y="1531"/>
                  </a:lnTo>
                  <a:lnTo>
                    <a:pt x="630" y="1517"/>
                  </a:lnTo>
                  <a:lnTo>
                    <a:pt x="636" y="1517"/>
                  </a:lnTo>
                  <a:lnTo>
                    <a:pt x="643" y="1504"/>
                  </a:lnTo>
                  <a:lnTo>
                    <a:pt x="650" y="1497"/>
                  </a:lnTo>
                  <a:lnTo>
                    <a:pt x="650" y="1483"/>
                  </a:lnTo>
                  <a:lnTo>
                    <a:pt x="643" y="1477"/>
                  </a:lnTo>
                  <a:lnTo>
                    <a:pt x="636" y="1477"/>
                  </a:lnTo>
                  <a:lnTo>
                    <a:pt x="616" y="1456"/>
                  </a:lnTo>
                  <a:lnTo>
                    <a:pt x="616" y="1450"/>
                  </a:lnTo>
                  <a:lnTo>
                    <a:pt x="609" y="1450"/>
                  </a:lnTo>
                  <a:lnTo>
                    <a:pt x="603" y="1450"/>
                  </a:lnTo>
                  <a:lnTo>
                    <a:pt x="596" y="1443"/>
                  </a:lnTo>
                  <a:lnTo>
                    <a:pt x="596" y="1436"/>
                  </a:lnTo>
                  <a:lnTo>
                    <a:pt x="582" y="1436"/>
                  </a:lnTo>
                  <a:lnTo>
                    <a:pt x="582" y="1429"/>
                  </a:lnTo>
                  <a:lnTo>
                    <a:pt x="576" y="1429"/>
                  </a:lnTo>
                  <a:lnTo>
                    <a:pt x="569" y="1429"/>
                  </a:lnTo>
                  <a:lnTo>
                    <a:pt x="542" y="1429"/>
                  </a:lnTo>
                  <a:lnTo>
                    <a:pt x="535" y="1429"/>
                  </a:lnTo>
                  <a:lnTo>
                    <a:pt x="528" y="1436"/>
                  </a:lnTo>
                  <a:lnTo>
                    <a:pt x="515" y="1429"/>
                  </a:lnTo>
                  <a:lnTo>
                    <a:pt x="501" y="1429"/>
                  </a:lnTo>
                  <a:lnTo>
                    <a:pt x="494" y="1429"/>
                  </a:lnTo>
                  <a:lnTo>
                    <a:pt x="494" y="1416"/>
                  </a:lnTo>
                  <a:lnTo>
                    <a:pt x="494" y="1402"/>
                  </a:lnTo>
                  <a:lnTo>
                    <a:pt x="494" y="1395"/>
                  </a:lnTo>
                  <a:lnTo>
                    <a:pt x="494" y="1389"/>
                  </a:lnTo>
                  <a:lnTo>
                    <a:pt x="487" y="1395"/>
                  </a:lnTo>
                  <a:lnTo>
                    <a:pt x="467" y="1375"/>
                  </a:lnTo>
                  <a:lnTo>
                    <a:pt x="467" y="1368"/>
                  </a:lnTo>
                  <a:lnTo>
                    <a:pt x="460" y="1361"/>
                  </a:lnTo>
                  <a:lnTo>
                    <a:pt x="460" y="1355"/>
                  </a:lnTo>
                  <a:lnTo>
                    <a:pt x="447" y="1334"/>
                  </a:lnTo>
                  <a:lnTo>
                    <a:pt x="454" y="1321"/>
                  </a:lnTo>
                  <a:lnTo>
                    <a:pt x="447" y="1321"/>
                  </a:lnTo>
                  <a:lnTo>
                    <a:pt x="447" y="1328"/>
                  </a:lnTo>
                  <a:lnTo>
                    <a:pt x="440" y="1328"/>
                  </a:lnTo>
                  <a:lnTo>
                    <a:pt x="433" y="1328"/>
                  </a:lnTo>
                  <a:lnTo>
                    <a:pt x="426" y="1348"/>
                  </a:lnTo>
                  <a:lnTo>
                    <a:pt x="426" y="1361"/>
                  </a:lnTo>
                  <a:lnTo>
                    <a:pt x="433" y="1375"/>
                  </a:lnTo>
                  <a:lnTo>
                    <a:pt x="433" y="1382"/>
                  </a:lnTo>
                  <a:lnTo>
                    <a:pt x="433" y="1389"/>
                  </a:lnTo>
                  <a:lnTo>
                    <a:pt x="433" y="1395"/>
                  </a:lnTo>
                  <a:lnTo>
                    <a:pt x="420" y="1395"/>
                  </a:lnTo>
                  <a:lnTo>
                    <a:pt x="399" y="1416"/>
                  </a:lnTo>
                  <a:lnTo>
                    <a:pt x="393" y="1416"/>
                  </a:lnTo>
                  <a:lnTo>
                    <a:pt x="393" y="1409"/>
                  </a:lnTo>
                  <a:lnTo>
                    <a:pt x="393" y="1402"/>
                  </a:lnTo>
                  <a:lnTo>
                    <a:pt x="386" y="1402"/>
                  </a:lnTo>
                  <a:lnTo>
                    <a:pt x="379" y="1402"/>
                  </a:lnTo>
                  <a:lnTo>
                    <a:pt x="372" y="1402"/>
                  </a:lnTo>
                  <a:lnTo>
                    <a:pt x="366" y="1409"/>
                  </a:lnTo>
                  <a:lnTo>
                    <a:pt x="359" y="1402"/>
                  </a:lnTo>
                  <a:lnTo>
                    <a:pt x="338" y="1402"/>
                  </a:lnTo>
                  <a:lnTo>
                    <a:pt x="332" y="1402"/>
                  </a:lnTo>
                  <a:lnTo>
                    <a:pt x="318" y="1395"/>
                  </a:lnTo>
                  <a:lnTo>
                    <a:pt x="325" y="1382"/>
                  </a:lnTo>
                  <a:lnTo>
                    <a:pt x="325" y="1375"/>
                  </a:lnTo>
                  <a:lnTo>
                    <a:pt x="325" y="1334"/>
                  </a:lnTo>
                  <a:lnTo>
                    <a:pt x="298" y="1355"/>
                  </a:lnTo>
                  <a:lnTo>
                    <a:pt x="264" y="1328"/>
                  </a:lnTo>
                  <a:lnTo>
                    <a:pt x="257" y="1334"/>
                  </a:lnTo>
                  <a:lnTo>
                    <a:pt x="250" y="1334"/>
                  </a:lnTo>
                  <a:lnTo>
                    <a:pt x="244" y="1341"/>
                  </a:lnTo>
                  <a:lnTo>
                    <a:pt x="237" y="1348"/>
                  </a:lnTo>
                  <a:lnTo>
                    <a:pt x="217" y="1321"/>
                  </a:lnTo>
                  <a:lnTo>
                    <a:pt x="210" y="1321"/>
                  </a:lnTo>
                  <a:lnTo>
                    <a:pt x="189" y="1294"/>
                  </a:lnTo>
                  <a:lnTo>
                    <a:pt x="183" y="1287"/>
                  </a:lnTo>
                  <a:lnTo>
                    <a:pt x="176" y="1287"/>
                  </a:lnTo>
                  <a:lnTo>
                    <a:pt x="169" y="1280"/>
                  </a:lnTo>
                  <a:lnTo>
                    <a:pt x="156" y="1267"/>
                  </a:lnTo>
                  <a:lnTo>
                    <a:pt x="149" y="1260"/>
                  </a:lnTo>
                  <a:lnTo>
                    <a:pt x="142" y="1253"/>
                  </a:lnTo>
                  <a:lnTo>
                    <a:pt x="128" y="1246"/>
                  </a:lnTo>
                  <a:lnTo>
                    <a:pt x="128" y="1233"/>
                  </a:lnTo>
                  <a:lnTo>
                    <a:pt x="115" y="1219"/>
                  </a:lnTo>
                  <a:lnTo>
                    <a:pt x="101" y="1212"/>
                  </a:lnTo>
                  <a:lnTo>
                    <a:pt x="95" y="1212"/>
                  </a:lnTo>
                  <a:lnTo>
                    <a:pt x="88" y="1233"/>
                  </a:lnTo>
                  <a:lnTo>
                    <a:pt x="88" y="1246"/>
                  </a:lnTo>
                  <a:lnTo>
                    <a:pt x="81" y="1253"/>
                  </a:lnTo>
                  <a:lnTo>
                    <a:pt x="74" y="1240"/>
                  </a:lnTo>
                  <a:lnTo>
                    <a:pt x="68" y="1219"/>
                  </a:lnTo>
                  <a:lnTo>
                    <a:pt x="74" y="1212"/>
                  </a:lnTo>
                  <a:lnTo>
                    <a:pt x="74" y="1206"/>
                  </a:lnTo>
                  <a:lnTo>
                    <a:pt x="88" y="1206"/>
                  </a:lnTo>
                  <a:lnTo>
                    <a:pt x="95" y="1206"/>
                  </a:lnTo>
                  <a:lnTo>
                    <a:pt x="95" y="1199"/>
                  </a:lnTo>
                  <a:lnTo>
                    <a:pt x="88" y="1192"/>
                  </a:lnTo>
                  <a:lnTo>
                    <a:pt x="74" y="1179"/>
                  </a:lnTo>
                  <a:lnTo>
                    <a:pt x="68" y="1172"/>
                  </a:lnTo>
                  <a:lnTo>
                    <a:pt x="61" y="1165"/>
                  </a:lnTo>
                  <a:lnTo>
                    <a:pt x="47" y="1151"/>
                  </a:lnTo>
                  <a:lnTo>
                    <a:pt x="47" y="1158"/>
                  </a:lnTo>
                  <a:lnTo>
                    <a:pt x="47" y="1151"/>
                  </a:lnTo>
                  <a:lnTo>
                    <a:pt x="40" y="1145"/>
                  </a:lnTo>
                  <a:lnTo>
                    <a:pt x="40" y="1138"/>
                  </a:lnTo>
                  <a:lnTo>
                    <a:pt x="34" y="1131"/>
                  </a:lnTo>
                  <a:lnTo>
                    <a:pt x="27" y="1124"/>
                  </a:lnTo>
                  <a:lnTo>
                    <a:pt x="27" y="1118"/>
                  </a:lnTo>
                  <a:lnTo>
                    <a:pt x="13" y="1118"/>
                  </a:lnTo>
                  <a:lnTo>
                    <a:pt x="13" y="1111"/>
                  </a:lnTo>
                  <a:lnTo>
                    <a:pt x="0" y="1111"/>
                  </a:lnTo>
                  <a:lnTo>
                    <a:pt x="7" y="1111"/>
                  </a:lnTo>
                  <a:lnTo>
                    <a:pt x="0" y="1104"/>
                  </a:lnTo>
                  <a:lnTo>
                    <a:pt x="7" y="1097"/>
                  </a:lnTo>
                  <a:lnTo>
                    <a:pt x="7" y="1091"/>
                  </a:lnTo>
                  <a:lnTo>
                    <a:pt x="13" y="1091"/>
                  </a:lnTo>
                  <a:lnTo>
                    <a:pt x="20" y="1097"/>
                  </a:lnTo>
                  <a:lnTo>
                    <a:pt x="27" y="1077"/>
                  </a:lnTo>
                  <a:lnTo>
                    <a:pt x="34" y="1070"/>
                  </a:lnTo>
                  <a:lnTo>
                    <a:pt x="34" y="1063"/>
                  </a:lnTo>
                  <a:lnTo>
                    <a:pt x="40" y="1050"/>
                  </a:lnTo>
                  <a:lnTo>
                    <a:pt x="47" y="1036"/>
                  </a:lnTo>
                  <a:lnTo>
                    <a:pt x="61" y="1030"/>
                  </a:lnTo>
                  <a:lnTo>
                    <a:pt x="101" y="1009"/>
                  </a:lnTo>
                  <a:lnTo>
                    <a:pt x="95" y="1002"/>
                  </a:lnTo>
                  <a:lnTo>
                    <a:pt x="95" y="982"/>
                  </a:lnTo>
                  <a:lnTo>
                    <a:pt x="88" y="955"/>
                  </a:lnTo>
                  <a:lnTo>
                    <a:pt x="101" y="921"/>
                  </a:lnTo>
                  <a:lnTo>
                    <a:pt x="95" y="908"/>
                  </a:lnTo>
                  <a:lnTo>
                    <a:pt x="101" y="908"/>
                  </a:lnTo>
                  <a:lnTo>
                    <a:pt x="108" y="894"/>
                  </a:lnTo>
                  <a:lnTo>
                    <a:pt x="115" y="887"/>
                  </a:lnTo>
                  <a:lnTo>
                    <a:pt x="122" y="901"/>
                  </a:lnTo>
                  <a:lnTo>
                    <a:pt x="149" y="901"/>
                  </a:lnTo>
                  <a:lnTo>
                    <a:pt x="149" y="908"/>
                  </a:lnTo>
                  <a:lnTo>
                    <a:pt x="176" y="921"/>
                  </a:lnTo>
                  <a:lnTo>
                    <a:pt x="189" y="914"/>
                  </a:lnTo>
                  <a:lnTo>
                    <a:pt x="217" y="894"/>
                  </a:lnTo>
                  <a:lnTo>
                    <a:pt x="223" y="887"/>
                  </a:lnTo>
                  <a:lnTo>
                    <a:pt x="217" y="874"/>
                  </a:lnTo>
                  <a:lnTo>
                    <a:pt x="210" y="860"/>
                  </a:lnTo>
                  <a:lnTo>
                    <a:pt x="217" y="847"/>
                  </a:lnTo>
                  <a:lnTo>
                    <a:pt x="217" y="833"/>
                  </a:lnTo>
                  <a:lnTo>
                    <a:pt x="230" y="813"/>
                  </a:lnTo>
                  <a:lnTo>
                    <a:pt x="230" y="786"/>
                  </a:lnTo>
                  <a:lnTo>
                    <a:pt x="230" y="779"/>
                  </a:lnTo>
                  <a:lnTo>
                    <a:pt x="223" y="772"/>
                  </a:lnTo>
                  <a:lnTo>
                    <a:pt x="217" y="759"/>
                  </a:lnTo>
                  <a:lnTo>
                    <a:pt x="217" y="745"/>
                  </a:lnTo>
                  <a:lnTo>
                    <a:pt x="210" y="745"/>
                  </a:lnTo>
                  <a:lnTo>
                    <a:pt x="210" y="718"/>
                  </a:lnTo>
                  <a:lnTo>
                    <a:pt x="217" y="711"/>
                  </a:lnTo>
                  <a:lnTo>
                    <a:pt x="223" y="698"/>
                  </a:lnTo>
                  <a:lnTo>
                    <a:pt x="223" y="691"/>
                  </a:lnTo>
                  <a:lnTo>
                    <a:pt x="223" y="677"/>
                  </a:lnTo>
                  <a:lnTo>
                    <a:pt x="223" y="671"/>
                  </a:lnTo>
                  <a:lnTo>
                    <a:pt x="223" y="657"/>
                  </a:lnTo>
                  <a:lnTo>
                    <a:pt x="223" y="637"/>
                  </a:lnTo>
                  <a:lnTo>
                    <a:pt x="223" y="630"/>
                  </a:lnTo>
                  <a:lnTo>
                    <a:pt x="217" y="623"/>
                  </a:lnTo>
                  <a:lnTo>
                    <a:pt x="210" y="623"/>
                  </a:lnTo>
                  <a:lnTo>
                    <a:pt x="210" y="616"/>
                  </a:lnTo>
                  <a:lnTo>
                    <a:pt x="203" y="616"/>
                  </a:lnTo>
                  <a:lnTo>
                    <a:pt x="196" y="616"/>
                  </a:lnTo>
                  <a:lnTo>
                    <a:pt x="183" y="603"/>
                  </a:lnTo>
                  <a:lnTo>
                    <a:pt x="183" y="596"/>
                  </a:lnTo>
                  <a:lnTo>
                    <a:pt x="176" y="589"/>
                  </a:lnTo>
                  <a:lnTo>
                    <a:pt x="169" y="582"/>
                  </a:lnTo>
                  <a:lnTo>
                    <a:pt x="156" y="562"/>
                  </a:lnTo>
                  <a:lnTo>
                    <a:pt x="149" y="542"/>
                  </a:lnTo>
                  <a:lnTo>
                    <a:pt x="156" y="528"/>
                  </a:lnTo>
                  <a:lnTo>
                    <a:pt x="162" y="521"/>
                  </a:lnTo>
                  <a:lnTo>
                    <a:pt x="162" y="508"/>
                  </a:lnTo>
                  <a:lnTo>
                    <a:pt x="162" y="494"/>
                  </a:lnTo>
                  <a:lnTo>
                    <a:pt x="156" y="488"/>
                  </a:lnTo>
                  <a:lnTo>
                    <a:pt x="183" y="494"/>
                  </a:lnTo>
                  <a:lnTo>
                    <a:pt x="183" y="488"/>
                  </a:lnTo>
                  <a:lnTo>
                    <a:pt x="189" y="494"/>
                  </a:lnTo>
                  <a:close/>
                </a:path>
              </a:pathLst>
            </a:custGeom>
            <a:solidFill>
              <a:srgbClr val="A6A6A6"/>
            </a:solidFill>
            <a:ln w="1" cap="sq">
              <a:solidFill>
                <a:srgbClr val="7F7F7F"/>
              </a:solidFill>
              <a:prstDash val="solid"/>
              <a:miter lim="800000"/>
              <a:headEnd/>
              <a:tailEnd/>
            </a:ln>
          </p:spPr>
          <p:txBody>
            <a:bodyPr lIns="100796" tIns="50398" rIns="100796" bIns="50398"/>
            <a:lstStyle/>
            <a:p>
              <a:endParaRPr lang="es-ES" sz="2004" dirty="0"/>
            </a:p>
          </p:txBody>
        </p:sp>
        <p:sp>
          <p:nvSpPr>
            <p:cNvPr id="54" name="castellon">
              <a:extLst>
                <a:ext uri="{FF2B5EF4-FFF2-40B4-BE49-F238E27FC236}">
                  <a16:creationId xmlns:a16="http://schemas.microsoft.com/office/drawing/2014/main" id="{E0821D21-5345-4AD7-AB0E-EB867843660E}"/>
                </a:ext>
              </a:extLst>
            </p:cNvPr>
            <p:cNvSpPr>
              <a:spLocks/>
            </p:cNvSpPr>
            <p:nvPr/>
          </p:nvSpPr>
          <p:spPr bwMode="auto">
            <a:xfrm>
              <a:off x="15052978" y="6786323"/>
              <a:ext cx="429104" cy="483879"/>
            </a:xfrm>
            <a:custGeom>
              <a:avLst/>
              <a:gdLst>
                <a:gd name="T0" fmla="*/ 2147483647 w 1165"/>
                <a:gd name="T1" fmla="*/ 2147483647 h 1233"/>
                <a:gd name="T2" fmla="*/ 2147483647 w 1165"/>
                <a:gd name="T3" fmla="*/ 2147483647 h 1233"/>
                <a:gd name="T4" fmla="*/ 2147483647 w 1165"/>
                <a:gd name="T5" fmla="*/ 2147483647 h 1233"/>
                <a:gd name="T6" fmla="*/ 2147483647 w 1165"/>
                <a:gd name="T7" fmla="*/ 2147483647 h 1233"/>
                <a:gd name="T8" fmla="*/ 2147483647 w 1165"/>
                <a:gd name="T9" fmla="*/ 2147483647 h 1233"/>
                <a:gd name="T10" fmla="*/ 2147483647 w 1165"/>
                <a:gd name="T11" fmla="*/ 2147483647 h 1233"/>
                <a:gd name="T12" fmla="*/ 2147483647 w 1165"/>
                <a:gd name="T13" fmla="*/ 2147483647 h 1233"/>
                <a:gd name="T14" fmla="*/ 2147483647 w 1165"/>
                <a:gd name="T15" fmla="*/ 2147483647 h 1233"/>
                <a:gd name="T16" fmla="*/ 2147483647 w 1165"/>
                <a:gd name="T17" fmla="*/ 2147483647 h 1233"/>
                <a:gd name="T18" fmla="*/ 2147483647 w 1165"/>
                <a:gd name="T19" fmla="*/ 2147483647 h 1233"/>
                <a:gd name="T20" fmla="*/ 2147483647 w 1165"/>
                <a:gd name="T21" fmla="*/ 2147483647 h 1233"/>
                <a:gd name="T22" fmla="*/ 2147483647 w 1165"/>
                <a:gd name="T23" fmla="*/ 2147483647 h 1233"/>
                <a:gd name="T24" fmla="*/ 2147483647 w 1165"/>
                <a:gd name="T25" fmla="*/ 2147483647 h 1233"/>
                <a:gd name="T26" fmla="*/ 2147483647 w 1165"/>
                <a:gd name="T27" fmla="*/ 2147483647 h 1233"/>
                <a:gd name="T28" fmla="*/ 2147483647 w 1165"/>
                <a:gd name="T29" fmla="*/ 2147483647 h 1233"/>
                <a:gd name="T30" fmla="*/ 2147483647 w 1165"/>
                <a:gd name="T31" fmla="*/ 2147483647 h 1233"/>
                <a:gd name="T32" fmla="*/ 2147483647 w 1165"/>
                <a:gd name="T33" fmla="*/ 2147483647 h 1233"/>
                <a:gd name="T34" fmla="*/ 2147483647 w 1165"/>
                <a:gd name="T35" fmla="*/ 2147483647 h 1233"/>
                <a:gd name="T36" fmla="*/ 2147483647 w 1165"/>
                <a:gd name="T37" fmla="*/ 2147483647 h 1233"/>
                <a:gd name="T38" fmla="*/ 2147483647 w 1165"/>
                <a:gd name="T39" fmla="*/ 2147483647 h 1233"/>
                <a:gd name="T40" fmla="*/ 2147483647 w 1165"/>
                <a:gd name="T41" fmla="*/ 2147483647 h 1233"/>
                <a:gd name="T42" fmla="*/ 2147483647 w 1165"/>
                <a:gd name="T43" fmla="*/ 2147483647 h 1233"/>
                <a:gd name="T44" fmla="*/ 2147483647 w 1165"/>
                <a:gd name="T45" fmla="*/ 2147483647 h 1233"/>
                <a:gd name="T46" fmla="*/ 2147483647 w 1165"/>
                <a:gd name="T47" fmla="*/ 2147483647 h 1233"/>
                <a:gd name="T48" fmla="*/ 421766111 w 1165"/>
                <a:gd name="T49" fmla="*/ 2147483647 h 1233"/>
                <a:gd name="T50" fmla="*/ 0 w 1165"/>
                <a:gd name="T51" fmla="*/ 2147483647 h 1233"/>
                <a:gd name="T52" fmla="*/ 2147483647 w 1165"/>
                <a:gd name="T53" fmla="*/ 2147483647 h 1233"/>
                <a:gd name="T54" fmla="*/ 2147483647 w 1165"/>
                <a:gd name="T55" fmla="*/ 2147483647 h 1233"/>
                <a:gd name="T56" fmla="*/ 2147483647 w 1165"/>
                <a:gd name="T57" fmla="*/ 2147483647 h 1233"/>
                <a:gd name="T58" fmla="*/ 2147483647 w 1165"/>
                <a:gd name="T59" fmla="*/ 2147483647 h 1233"/>
                <a:gd name="T60" fmla="*/ 2147483647 w 1165"/>
                <a:gd name="T61" fmla="*/ 2147483647 h 1233"/>
                <a:gd name="T62" fmla="*/ 2147483647 w 1165"/>
                <a:gd name="T63" fmla="*/ 2147483647 h 1233"/>
                <a:gd name="T64" fmla="*/ 2147483647 w 1165"/>
                <a:gd name="T65" fmla="*/ 2147483647 h 1233"/>
                <a:gd name="T66" fmla="*/ 2147483647 w 1165"/>
                <a:gd name="T67" fmla="*/ 2147483647 h 1233"/>
                <a:gd name="T68" fmla="*/ 2147483647 w 1165"/>
                <a:gd name="T69" fmla="*/ 2147483647 h 1233"/>
                <a:gd name="T70" fmla="*/ 2147483647 w 1165"/>
                <a:gd name="T71" fmla="*/ 2147483647 h 1233"/>
                <a:gd name="T72" fmla="*/ 2147483647 w 1165"/>
                <a:gd name="T73" fmla="*/ 2147483647 h 1233"/>
                <a:gd name="T74" fmla="*/ 2147483647 w 1165"/>
                <a:gd name="T75" fmla="*/ 2147483647 h 1233"/>
                <a:gd name="T76" fmla="*/ 2147483647 w 1165"/>
                <a:gd name="T77" fmla="*/ 2147483647 h 1233"/>
                <a:gd name="T78" fmla="*/ 2147483647 w 1165"/>
                <a:gd name="T79" fmla="*/ 2147483647 h 1233"/>
                <a:gd name="T80" fmla="*/ 2147483647 w 1165"/>
                <a:gd name="T81" fmla="*/ 2147483647 h 1233"/>
                <a:gd name="T82" fmla="*/ 2147483647 w 1165"/>
                <a:gd name="T83" fmla="*/ 2147483647 h 1233"/>
                <a:gd name="T84" fmla="*/ 2147483647 w 1165"/>
                <a:gd name="T85" fmla="*/ 2147483647 h 1233"/>
                <a:gd name="T86" fmla="*/ 2147483647 w 1165"/>
                <a:gd name="T87" fmla="*/ 2147483647 h 1233"/>
                <a:gd name="T88" fmla="*/ 2147483647 w 1165"/>
                <a:gd name="T89" fmla="*/ 2147483647 h 1233"/>
                <a:gd name="T90" fmla="*/ 2147483647 w 1165"/>
                <a:gd name="T91" fmla="*/ 2147483647 h 1233"/>
                <a:gd name="T92" fmla="*/ 2147483647 w 1165"/>
                <a:gd name="T93" fmla="*/ 2147483647 h 1233"/>
                <a:gd name="T94" fmla="*/ 2147483647 w 1165"/>
                <a:gd name="T95" fmla="*/ 2147483647 h 1233"/>
                <a:gd name="T96" fmla="*/ 2147483647 w 1165"/>
                <a:gd name="T97" fmla="*/ 2147483647 h 1233"/>
                <a:gd name="T98" fmla="*/ 2147483647 w 1165"/>
                <a:gd name="T99" fmla="*/ 2147483647 h 1233"/>
                <a:gd name="T100" fmla="*/ 2147483647 w 1165"/>
                <a:gd name="T101" fmla="*/ 1612842502 h 1233"/>
                <a:gd name="T102" fmla="*/ 2147483647 w 1165"/>
                <a:gd name="T103" fmla="*/ 836247477 h 1233"/>
                <a:gd name="T104" fmla="*/ 2147483647 w 1165"/>
                <a:gd name="T105" fmla="*/ 2147483647 h 1233"/>
                <a:gd name="T106" fmla="*/ 2147483647 w 1165"/>
                <a:gd name="T107" fmla="*/ 2147483647 h 1233"/>
                <a:gd name="T108" fmla="*/ 2147483647 w 1165"/>
                <a:gd name="T109" fmla="*/ 2147483647 h 1233"/>
                <a:gd name="T110" fmla="*/ 2147483647 w 1165"/>
                <a:gd name="T111" fmla="*/ 2147483647 h 1233"/>
                <a:gd name="T112" fmla="*/ 2147483647 w 1165"/>
                <a:gd name="T113" fmla="*/ 2147483647 h 1233"/>
                <a:gd name="T114" fmla="*/ 2147483647 w 1165"/>
                <a:gd name="T115" fmla="*/ 2147483647 h 1233"/>
                <a:gd name="T116" fmla="*/ 2147483647 w 1165"/>
                <a:gd name="T117" fmla="*/ 2147483647 h 1233"/>
                <a:gd name="T118" fmla="*/ 2147483647 w 1165"/>
                <a:gd name="T119" fmla="*/ 2147483647 h 1233"/>
                <a:gd name="T120" fmla="*/ 2147483647 w 1165"/>
                <a:gd name="T121" fmla="*/ 2147483647 h 1233"/>
                <a:gd name="T122" fmla="*/ 2147483647 w 1165"/>
                <a:gd name="T123" fmla="*/ 2147483647 h 1233"/>
                <a:gd name="T124" fmla="*/ 2147483647 w 1165"/>
                <a:gd name="T125" fmla="*/ 2147483647 h 123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65"/>
                <a:gd name="T190" fmla="*/ 0 h 1233"/>
                <a:gd name="T191" fmla="*/ 1165 w 1165"/>
                <a:gd name="T192" fmla="*/ 1233 h 123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65" h="1233">
                  <a:moveTo>
                    <a:pt x="1151" y="312"/>
                  </a:moveTo>
                  <a:lnTo>
                    <a:pt x="1151" y="319"/>
                  </a:lnTo>
                  <a:lnTo>
                    <a:pt x="1145" y="319"/>
                  </a:lnTo>
                  <a:lnTo>
                    <a:pt x="1138" y="332"/>
                  </a:lnTo>
                  <a:lnTo>
                    <a:pt x="1145" y="332"/>
                  </a:lnTo>
                  <a:lnTo>
                    <a:pt x="1138" y="339"/>
                  </a:lnTo>
                  <a:lnTo>
                    <a:pt x="1138" y="346"/>
                  </a:lnTo>
                  <a:lnTo>
                    <a:pt x="1138" y="352"/>
                  </a:lnTo>
                  <a:lnTo>
                    <a:pt x="1131" y="359"/>
                  </a:lnTo>
                  <a:lnTo>
                    <a:pt x="1138" y="352"/>
                  </a:lnTo>
                  <a:lnTo>
                    <a:pt x="1131" y="352"/>
                  </a:lnTo>
                  <a:lnTo>
                    <a:pt x="1138" y="346"/>
                  </a:lnTo>
                  <a:lnTo>
                    <a:pt x="1131" y="346"/>
                  </a:lnTo>
                  <a:lnTo>
                    <a:pt x="1131" y="352"/>
                  </a:lnTo>
                  <a:lnTo>
                    <a:pt x="1124" y="359"/>
                  </a:lnTo>
                  <a:lnTo>
                    <a:pt x="1118" y="366"/>
                  </a:lnTo>
                  <a:lnTo>
                    <a:pt x="1118" y="373"/>
                  </a:lnTo>
                  <a:lnTo>
                    <a:pt x="1111" y="380"/>
                  </a:lnTo>
                  <a:lnTo>
                    <a:pt x="1104" y="393"/>
                  </a:lnTo>
                  <a:lnTo>
                    <a:pt x="1104" y="407"/>
                  </a:lnTo>
                  <a:lnTo>
                    <a:pt x="1104" y="413"/>
                  </a:lnTo>
                  <a:lnTo>
                    <a:pt x="1104" y="407"/>
                  </a:lnTo>
                  <a:lnTo>
                    <a:pt x="1097" y="407"/>
                  </a:lnTo>
                  <a:lnTo>
                    <a:pt x="1097" y="413"/>
                  </a:lnTo>
                  <a:lnTo>
                    <a:pt x="1084" y="427"/>
                  </a:lnTo>
                  <a:lnTo>
                    <a:pt x="1077" y="440"/>
                  </a:lnTo>
                  <a:lnTo>
                    <a:pt x="1077" y="468"/>
                  </a:lnTo>
                  <a:lnTo>
                    <a:pt x="1077" y="474"/>
                  </a:lnTo>
                  <a:lnTo>
                    <a:pt x="1070" y="474"/>
                  </a:lnTo>
                  <a:lnTo>
                    <a:pt x="1063" y="481"/>
                  </a:lnTo>
                  <a:lnTo>
                    <a:pt x="1063" y="495"/>
                  </a:lnTo>
                  <a:lnTo>
                    <a:pt x="1050" y="501"/>
                  </a:lnTo>
                  <a:lnTo>
                    <a:pt x="1050" y="508"/>
                  </a:lnTo>
                  <a:lnTo>
                    <a:pt x="1043" y="508"/>
                  </a:lnTo>
                  <a:lnTo>
                    <a:pt x="1043" y="515"/>
                  </a:lnTo>
                  <a:lnTo>
                    <a:pt x="1036" y="529"/>
                  </a:lnTo>
                  <a:lnTo>
                    <a:pt x="1030" y="542"/>
                  </a:lnTo>
                  <a:lnTo>
                    <a:pt x="1023" y="549"/>
                  </a:lnTo>
                  <a:lnTo>
                    <a:pt x="1016" y="549"/>
                  </a:lnTo>
                  <a:lnTo>
                    <a:pt x="1016" y="556"/>
                  </a:lnTo>
                  <a:lnTo>
                    <a:pt x="1016" y="562"/>
                  </a:lnTo>
                  <a:lnTo>
                    <a:pt x="1009" y="569"/>
                  </a:lnTo>
                  <a:lnTo>
                    <a:pt x="1002" y="576"/>
                  </a:lnTo>
                  <a:lnTo>
                    <a:pt x="996" y="576"/>
                  </a:lnTo>
                  <a:lnTo>
                    <a:pt x="996" y="590"/>
                  </a:lnTo>
                  <a:lnTo>
                    <a:pt x="989" y="590"/>
                  </a:lnTo>
                  <a:lnTo>
                    <a:pt x="982" y="596"/>
                  </a:lnTo>
                  <a:lnTo>
                    <a:pt x="975" y="596"/>
                  </a:lnTo>
                  <a:lnTo>
                    <a:pt x="982" y="596"/>
                  </a:lnTo>
                  <a:lnTo>
                    <a:pt x="975" y="603"/>
                  </a:lnTo>
                  <a:lnTo>
                    <a:pt x="969" y="603"/>
                  </a:lnTo>
                  <a:lnTo>
                    <a:pt x="969" y="617"/>
                  </a:lnTo>
                  <a:lnTo>
                    <a:pt x="969" y="623"/>
                  </a:lnTo>
                  <a:lnTo>
                    <a:pt x="962" y="644"/>
                  </a:lnTo>
                  <a:lnTo>
                    <a:pt x="955" y="650"/>
                  </a:lnTo>
                  <a:lnTo>
                    <a:pt x="928" y="664"/>
                  </a:lnTo>
                  <a:lnTo>
                    <a:pt x="921" y="671"/>
                  </a:lnTo>
                  <a:lnTo>
                    <a:pt x="921" y="664"/>
                  </a:lnTo>
                  <a:lnTo>
                    <a:pt x="914" y="678"/>
                  </a:lnTo>
                  <a:lnTo>
                    <a:pt x="908" y="684"/>
                  </a:lnTo>
                  <a:lnTo>
                    <a:pt x="894" y="705"/>
                  </a:lnTo>
                  <a:lnTo>
                    <a:pt x="874" y="745"/>
                  </a:lnTo>
                  <a:lnTo>
                    <a:pt x="860" y="779"/>
                  </a:lnTo>
                  <a:lnTo>
                    <a:pt x="860" y="786"/>
                  </a:lnTo>
                  <a:lnTo>
                    <a:pt x="867" y="793"/>
                  </a:lnTo>
                  <a:lnTo>
                    <a:pt x="860" y="793"/>
                  </a:lnTo>
                  <a:lnTo>
                    <a:pt x="860" y="799"/>
                  </a:lnTo>
                  <a:lnTo>
                    <a:pt x="860" y="793"/>
                  </a:lnTo>
                  <a:lnTo>
                    <a:pt x="853" y="793"/>
                  </a:lnTo>
                  <a:lnTo>
                    <a:pt x="853" y="799"/>
                  </a:lnTo>
                  <a:lnTo>
                    <a:pt x="853" y="806"/>
                  </a:lnTo>
                  <a:lnTo>
                    <a:pt x="840" y="820"/>
                  </a:lnTo>
                  <a:lnTo>
                    <a:pt x="833" y="820"/>
                  </a:lnTo>
                  <a:lnTo>
                    <a:pt x="826" y="827"/>
                  </a:lnTo>
                  <a:lnTo>
                    <a:pt x="813" y="827"/>
                  </a:lnTo>
                  <a:lnTo>
                    <a:pt x="806" y="827"/>
                  </a:lnTo>
                  <a:lnTo>
                    <a:pt x="806" y="833"/>
                  </a:lnTo>
                  <a:lnTo>
                    <a:pt x="799" y="833"/>
                  </a:lnTo>
                  <a:lnTo>
                    <a:pt x="799" y="840"/>
                  </a:lnTo>
                  <a:lnTo>
                    <a:pt x="792" y="840"/>
                  </a:lnTo>
                  <a:lnTo>
                    <a:pt x="779" y="847"/>
                  </a:lnTo>
                  <a:lnTo>
                    <a:pt x="779" y="854"/>
                  </a:lnTo>
                  <a:lnTo>
                    <a:pt x="772" y="874"/>
                  </a:lnTo>
                  <a:lnTo>
                    <a:pt x="765" y="881"/>
                  </a:lnTo>
                  <a:lnTo>
                    <a:pt x="765" y="888"/>
                  </a:lnTo>
                  <a:lnTo>
                    <a:pt x="765" y="894"/>
                  </a:lnTo>
                  <a:lnTo>
                    <a:pt x="759" y="921"/>
                  </a:lnTo>
                  <a:lnTo>
                    <a:pt x="765" y="928"/>
                  </a:lnTo>
                  <a:lnTo>
                    <a:pt x="759" y="921"/>
                  </a:lnTo>
                  <a:lnTo>
                    <a:pt x="759" y="928"/>
                  </a:lnTo>
                  <a:lnTo>
                    <a:pt x="759" y="921"/>
                  </a:lnTo>
                  <a:lnTo>
                    <a:pt x="752" y="921"/>
                  </a:lnTo>
                  <a:lnTo>
                    <a:pt x="752" y="928"/>
                  </a:lnTo>
                  <a:lnTo>
                    <a:pt x="759" y="928"/>
                  </a:lnTo>
                  <a:lnTo>
                    <a:pt x="752" y="928"/>
                  </a:lnTo>
                  <a:lnTo>
                    <a:pt x="745" y="928"/>
                  </a:lnTo>
                  <a:lnTo>
                    <a:pt x="745" y="955"/>
                  </a:lnTo>
                  <a:lnTo>
                    <a:pt x="738" y="989"/>
                  </a:lnTo>
                  <a:lnTo>
                    <a:pt x="732" y="996"/>
                  </a:lnTo>
                  <a:lnTo>
                    <a:pt x="725" y="1003"/>
                  </a:lnTo>
                  <a:lnTo>
                    <a:pt x="684" y="1043"/>
                  </a:lnTo>
                  <a:lnTo>
                    <a:pt x="684" y="1050"/>
                  </a:lnTo>
                  <a:lnTo>
                    <a:pt x="684" y="1057"/>
                  </a:lnTo>
                  <a:lnTo>
                    <a:pt x="684" y="1050"/>
                  </a:lnTo>
                  <a:lnTo>
                    <a:pt x="677" y="1050"/>
                  </a:lnTo>
                  <a:lnTo>
                    <a:pt x="684" y="1057"/>
                  </a:lnTo>
                  <a:lnTo>
                    <a:pt x="677" y="1050"/>
                  </a:lnTo>
                  <a:lnTo>
                    <a:pt x="671" y="1057"/>
                  </a:lnTo>
                  <a:lnTo>
                    <a:pt x="657" y="1077"/>
                  </a:lnTo>
                  <a:lnTo>
                    <a:pt x="637" y="1118"/>
                  </a:lnTo>
                  <a:lnTo>
                    <a:pt x="610" y="1159"/>
                  </a:lnTo>
                  <a:lnTo>
                    <a:pt x="603" y="1179"/>
                  </a:lnTo>
                  <a:lnTo>
                    <a:pt x="596" y="1186"/>
                  </a:lnTo>
                  <a:lnTo>
                    <a:pt x="589" y="1199"/>
                  </a:lnTo>
                  <a:lnTo>
                    <a:pt x="582" y="1213"/>
                  </a:lnTo>
                  <a:lnTo>
                    <a:pt x="576" y="1213"/>
                  </a:lnTo>
                  <a:lnTo>
                    <a:pt x="549" y="1199"/>
                  </a:lnTo>
                  <a:lnTo>
                    <a:pt x="542" y="1199"/>
                  </a:lnTo>
                  <a:lnTo>
                    <a:pt x="535" y="1192"/>
                  </a:lnTo>
                  <a:lnTo>
                    <a:pt x="528" y="1192"/>
                  </a:lnTo>
                  <a:lnTo>
                    <a:pt x="522" y="1192"/>
                  </a:lnTo>
                  <a:lnTo>
                    <a:pt x="515" y="1192"/>
                  </a:lnTo>
                  <a:lnTo>
                    <a:pt x="508" y="1186"/>
                  </a:lnTo>
                  <a:lnTo>
                    <a:pt x="508" y="1179"/>
                  </a:lnTo>
                  <a:lnTo>
                    <a:pt x="508" y="1172"/>
                  </a:lnTo>
                  <a:lnTo>
                    <a:pt x="501" y="1172"/>
                  </a:lnTo>
                  <a:lnTo>
                    <a:pt x="501" y="1165"/>
                  </a:lnTo>
                  <a:lnTo>
                    <a:pt x="481" y="1145"/>
                  </a:lnTo>
                  <a:lnTo>
                    <a:pt x="474" y="1131"/>
                  </a:lnTo>
                  <a:lnTo>
                    <a:pt x="467" y="1131"/>
                  </a:lnTo>
                  <a:lnTo>
                    <a:pt x="454" y="1131"/>
                  </a:lnTo>
                  <a:lnTo>
                    <a:pt x="447" y="1131"/>
                  </a:lnTo>
                  <a:lnTo>
                    <a:pt x="413" y="1131"/>
                  </a:lnTo>
                  <a:lnTo>
                    <a:pt x="406" y="1138"/>
                  </a:lnTo>
                  <a:lnTo>
                    <a:pt x="406" y="1145"/>
                  </a:lnTo>
                  <a:lnTo>
                    <a:pt x="400" y="1152"/>
                  </a:lnTo>
                  <a:lnTo>
                    <a:pt x="406" y="1159"/>
                  </a:lnTo>
                  <a:lnTo>
                    <a:pt x="406" y="1165"/>
                  </a:lnTo>
                  <a:lnTo>
                    <a:pt x="400" y="1179"/>
                  </a:lnTo>
                  <a:lnTo>
                    <a:pt x="386" y="1192"/>
                  </a:lnTo>
                  <a:lnTo>
                    <a:pt x="379" y="1192"/>
                  </a:lnTo>
                  <a:lnTo>
                    <a:pt x="366" y="1199"/>
                  </a:lnTo>
                  <a:lnTo>
                    <a:pt x="366" y="1206"/>
                  </a:lnTo>
                  <a:lnTo>
                    <a:pt x="359" y="1206"/>
                  </a:lnTo>
                  <a:lnTo>
                    <a:pt x="366" y="1206"/>
                  </a:lnTo>
                  <a:lnTo>
                    <a:pt x="359" y="1213"/>
                  </a:lnTo>
                  <a:lnTo>
                    <a:pt x="359" y="1226"/>
                  </a:lnTo>
                  <a:lnTo>
                    <a:pt x="352" y="1226"/>
                  </a:lnTo>
                  <a:lnTo>
                    <a:pt x="345" y="1233"/>
                  </a:lnTo>
                  <a:lnTo>
                    <a:pt x="339" y="1226"/>
                  </a:lnTo>
                  <a:lnTo>
                    <a:pt x="332" y="1219"/>
                  </a:lnTo>
                  <a:lnTo>
                    <a:pt x="332" y="1213"/>
                  </a:lnTo>
                  <a:lnTo>
                    <a:pt x="325" y="1213"/>
                  </a:lnTo>
                  <a:lnTo>
                    <a:pt x="318" y="1199"/>
                  </a:lnTo>
                  <a:lnTo>
                    <a:pt x="312" y="1192"/>
                  </a:lnTo>
                  <a:lnTo>
                    <a:pt x="305" y="1192"/>
                  </a:lnTo>
                  <a:lnTo>
                    <a:pt x="305" y="1186"/>
                  </a:lnTo>
                  <a:lnTo>
                    <a:pt x="305" y="1179"/>
                  </a:lnTo>
                  <a:lnTo>
                    <a:pt x="298" y="1165"/>
                  </a:lnTo>
                  <a:lnTo>
                    <a:pt x="291" y="1165"/>
                  </a:lnTo>
                  <a:lnTo>
                    <a:pt x="291" y="1159"/>
                  </a:lnTo>
                  <a:lnTo>
                    <a:pt x="291" y="1152"/>
                  </a:lnTo>
                  <a:lnTo>
                    <a:pt x="284" y="1152"/>
                  </a:lnTo>
                  <a:lnTo>
                    <a:pt x="278" y="1145"/>
                  </a:lnTo>
                  <a:lnTo>
                    <a:pt x="278" y="1138"/>
                  </a:lnTo>
                  <a:lnTo>
                    <a:pt x="264" y="1138"/>
                  </a:lnTo>
                  <a:lnTo>
                    <a:pt x="257" y="1145"/>
                  </a:lnTo>
                  <a:lnTo>
                    <a:pt x="237" y="1165"/>
                  </a:lnTo>
                  <a:lnTo>
                    <a:pt x="237" y="1172"/>
                  </a:lnTo>
                  <a:lnTo>
                    <a:pt x="237" y="1186"/>
                  </a:lnTo>
                  <a:lnTo>
                    <a:pt x="230" y="1206"/>
                  </a:lnTo>
                  <a:lnTo>
                    <a:pt x="190" y="1199"/>
                  </a:lnTo>
                  <a:lnTo>
                    <a:pt x="176" y="1192"/>
                  </a:lnTo>
                  <a:lnTo>
                    <a:pt x="176" y="1152"/>
                  </a:lnTo>
                  <a:lnTo>
                    <a:pt x="176" y="1145"/>
                  </a:lnTo>
                  <a:lnTo>
                    <a:pt x="169" y="1098"/>
                  </a:lnTo>
                  <a:lnTo>
                    <a:pt x="156" y="1091"/>
                  </a:lnTo>
                  <a:lnTo>
                    <a:pt x="135" y="1077"/>
                  </a:lnTo>
                  <a:lnTo>
                    <a:pt x="135" y="1084"/>
                  </a:lnTo>
                  <a:lnTo>
                    <a:pt x="122" y="1098"/>
                  </a:lnTo>
                  <a:lnTo>
                    <a:pt x="115" y="1118"/>
                  </a:lnTo>
                  <a:lnTo>
                    <a:pt x="108" y="1125"/>
                  </a:lnTo>
                  <a:lnTo>
                    <a:pt x="102" y="1125"/>
                  </a:lnTo>
                  <a:lnTo>
                    <a:pt x="102" y="1118"/>
                  </a:lnTo>
                  <a:lnTo>
                    <a:pt x="95" y="1118"/>
                  </a:lnTo>
                  <a:lnTo>
                    <a:pt x="95" y="1111"/>
                  </a:lnTo>
                  <a:lnTo>
                    <a:pt x="95" y="1104"/>
                  </a:lnTo>
                  <a:lnTo>
                    <a:pt x="88" y="1104"/>
                  </a:lnTo>
                  <a:lnTo>
                    <a:pt x="88" y="1098"/>
                  </a:lnTo>
                  <a:lnTo>
                    <a:pt x="81" y="1091"/>
                  </a:lnTo>
                  <a:lnTo>
                    <a:pt x="61" y="1064"/>
                  </a:lnTo>
                  <a:lnTo>
                    <a:pt x="47" y="1050"/>
                  </a:lnTo>
                  <a:lnTo>
                    <a:pt x="41" y="1050"/>
                  </a:lnTo>
                  <a:lnTo>
                    <a:pt x="41" y="1043"/>
                  </a:lnTo>
                  <a:lnTo>
                    <a:pt x="34" y="1037"/>
                  </a:lnTo>
                  <a:lnTo>
                    <a:pt x="27" y="1030"/>
                  </a:lnTo>
                  <a:lnTo>
                    <a:pt x="14" y="1023"/>
                  </a:lnTo>
                  <a:lnTo>
                    <a:pt x="7" y="1016"/>
                  </a:lnTo>
                  <a:lnTo>
                    <a:pt x="7" y="1009"/>
                  </a:lnTo>
                  <a:lnTo>
                    <a:pt x="7" y="1003"/>
                  </a:lnTo>
                  <a:lnTo>
                    <a:pt x="0" y="1003"/>
                  </a:lnTo>
                  <a:lnTo>
                    <a:pt x="7" y="996"/>
                  </a:lnTo>
                  <a:lnTo>
                    <a:pt x="0" y="982"/>
                  </a:lnTo>
                  <a:lnTo>
                    <a:pt x="0" y="976"/>
                  </a:lnTo>
                  <a:lnTo>
                    <a:pt x="0" y="969"/>
                  </a:lnTo>
                  <a:lnTo>
                    <a:pt x="0" y="962"/>
                  </a:lnTo>
                  <a:lnTo>
                    <a:pt x="7" y="962"/>
                  </a:lnTo>
                  <a:lnTo>
                    <a:pt x="0" y="955"/>
                  </a:lnTo>
                  <a:lnTo>
                    <a:pt x="0" y="948"/>
                  </a:lnTo>
                  <a:lnTo>
                    <a:pt x="7" y="948"/>
                  </a:lnTo>
                  <a:lnTo>
                    <a:pt x="7" y="942"/>
                  </a:lnTo>
                  <a:lnTo>
                    <a:pt x="7" y="935"/>
                  </a:lnTo>
                  <a:lnTo>
                    <a:pt x="14" y="935"/>
                  </a:lnTo>
                  <a:lnTo>
                    <a:pt x="20" y="935"/>
                  </a:lnTo>
                  <a:lnTo>
                    <a:pt x="34" y="921"/>
                  </a:lnTo>
                  <a:lnTo>
                    <a:pt x="41" y="921"/>
                  </a:lnTo>
                  <a:lnTo>
                    <a:pt x="47" y="928"/>
                  </a:lnTo>
                  <a:lnTo>
                    <a:pt x="54" y="915"/>
                  </a:lnTo>
                  <a:lnTo>
                    <a:pt x="61" y="908"/>
                  </a:lnTo>
                  <a:lnTo>
                    <a:pt x="68" y="901"/>
                  </a:lnTo>
                  <a:lnTo>
                    <a:pt x="68" y="881"/>
                  </a:lnTo>
                  <a:lnTo>
                    <a:pt x="68" y="867"/>
                  </a:lnTo>
                  <a:lnTo>
                    <a:pt x="75" y="860"/>
                  </a:lnTo>
                  <a:lnTo>
                    <a:pt x="81" y="867"/>
                  </a:lnTo>
                  <a:lnTo>
                    <a:pt x="95" y="867"/>
                  </a:lnTo>
                  <a:lnTo>
                    <a:pt x="102" y="867"/>
                  </a:lnTo>
                  <a:lnTo>
                    <a:pt x="108" y="867"/>
                  </a:lnTo>
                  <a:lnTo>
                    <a:pt x="108" y="860"/>
                  </a:lnTo>
                  <a:lnTo>
                    <a:pt x="122" y="860"/>
                  </a:lnTo>
                  <a:lnTo>
                    <a:pt x="135" y="860"/>
                  </a:lnTo>
                  <a:lnTo>
                    <a:pt x="142" y="860"/>
                  </a:lnTo>
                  <a:lnTo>
                    <a:pt x="156" y="854"/>
                  </a:lnTo>
                  <a:lnTo>
                    <a:pt x="169" y="833"/>
                  </a:lnTo>
                  <a:lnTo>
                    <a:pt x="176" y="833"/>
                  </a:lnTo>
                  <a:lnTo>
                    <a:pt x="176" y="827"/>
                  </a:lnTo>
                  <a:lnTo>
                    <a:pt x="183" y="827"/>
                  </a:lnTo>
                  <a:lnTo>
                    <a:pt x="183" y="820"/>
                  </a:lnTo>
                  <a:lnTo>
                    <a:pt x="190" y="827"/>
                  </a:lnTo>
                  <a:lnTo>
                    <a:pt x="190" y="833"/>
                  </a:lnTo>
                  <a:lnTo>
                    <a:pt x="196" y="827"/>
                  </a:lnTo>
                  <a:lnTo>
                    <a:pt x="183" y="793"/>
                  </a:lnTo>
                  <a:lnTo>
                    <a:pt x="196" y="766"/>
                  </a:lnTo>
                  <a:lnTo>
                    <a:pt x="203" y="766"/>
                  </a:lnTo>
                  <a:lnTo>
                    <a:pt x="210" y="766"/>
                  </a:lnTo>
                  <a:lnTo>
                    <a:pt x="210" y="759"/>
                  </a:lnTo>
                  <a:lnTo>
                    <a:pt x="217" y="759"/>
                  </a:lnTo>
                  <a:lnTo>
                    <a:pt x="224" y="752"/>
                  </a:lnTo>
                  <a:lnTo>
                    <a:pt x="224" y="739"/>
                  </a:lnTo>
                  <a:lnTo>
                    <a:pt x="230" y="739"/>
                  </a:lnTo>
                  <a:lnTo>
                    <a:pt x="230" y="732"/>
                  </a:lnTo>
                  <a:lnTo>
                    <a:pt x="230" y="725"/>
                  </a:lnTo>
                  <a:lnTo>
                    <a:pt x="230" y="711"/>
                  </a:lnTo>
                  <a:lnTo>
                    <a:pt x="230" y="705"/>
                  </a:lnTo>
                  <a:lnTo>
                    <a:pt x="237" y="691"/>
                  </a:lnTo>
                  <a:lnTo>
                    <a:pt x="237" y="684"/>
                  </a:lnTo>
                  <a:lnTo>
                    <a:pt x="244" y="678"/>
                  </a:lnTo>
                  <a:lnTo>
                    <a:pt x="244" y="671"/>
                  </a:lnTo>
                  <a:lnTo>
                    <a:pt x="251" y="630"/>
                  </a:lnTo>
                  <a:lnTo>
                    <a:pt x="251" y="623"/>
                  </a:lnTo>
                  <a:lnTo>
                    <a:pt x="264" y="637"/>
                  </a:lnTo>
                  <a:lnTo>
                    <a:pt x="284" y="644"/>
                  </a:lnTo>
                  <a:lnTo>
                    <a:pt x="291" y="644"/>
                  </a:lnTo>
                  <a:lnTo>
                    <a:pt x="298" y="644"/>
                  </a:lnTo>
                  <a:lnTo>
                    <a:pt x="305" y="637"/>
                  </a:lnTo>
                  <a:lnTo>
                    <a:pt x="312" y="637"/>
                  </a:lnTo>
                  <a:lnTo>
                    <a:pt x="318" y="630"/>
                  </a:lnTo>
                  <a:lnTo>
                    <a:pt x="325" y="637"/>
                  </a:lnTo>
                  <a:lnTo>
                    <a:pt x="332" y="637"/>
                  </a:lnTo>
                  <a:lnTo>
                    <a:pt x="352" y="630"/>
                  </a:lnTo>
                  <a:lnTo>
                    <a:pt x="386" y="603"/>
                  </a:lnTo>
                  <a:lnTo>
                    <a:pt x="393" y="603"/>
                  </a:lnTo>
                  <a:lnTo>
                    <a:pt x="393" y="590"/>
                  </a:lnTo>
                  <a:lnTo>
                    <a:pt x="386" y="576"/>
                  </a:lnTo>
                  <a:lnTo>
                    <a:pt x="379" y="569"/>
                  </a:lnTo>
                  <a:lnTo>
                    <a:pt x="379" y="562"/>
                  </a:lnTo>
                  <a:lnTo>
                    <a:pt x="386" y="562"/>
                  </a:lnTo>
                  <a:lnTo>
                    <a:pt x="386" y="556"/>
                  </a:lnTo>
                  <a:lnTo>
                    <a:pt x="393" y="556"/>
                  </a:lnTo>
                  <a:lnTo>
                    <a:pt x="393" y="549"/>
                  </a:lnTo>
                  <a:lnTo>
                    <a:pt x="400" y="556"/>
                  </a:lnTo>
                  <a:lnTo>
                    <a:pt x="400" y="549"/>
                  </a:lnTo>
                  <a:lnTo>
                    <a:pt x="400" y="556"/>
                  </a:lnTo>
                  <a:lnTo>
                    <a:pt x="406" y="556"/>
                  </a:lnTo>
                  <a:lnTo>
                    <a:pt x="406" y="549"/>
                  </a:lnTo>
                  <a:lnTo>
                    <a:pt x="400" y="549"/>
                  </a:lnTo>
                  <a:lnTo>
                    <a:pt x="406" y="549"/>
                  </a:lnTo>
                  <a:lnTo>
                    <a:pt x="406" y="542"/>
                  </a:lnTo>
                  <a:lnTo>
                    <a:pt x="413" y="549"/>
                  </a:lnTo>
                  <a:lnTo>
                    <a:pt x="413" y="542"/>
                  </a:lnTo>
                  <a:lnTo>
                    <a:pt x="420" y="549"/>
                  </a:lnTo>
                  <a:lnTo>
                    <a:pt x="420" y="542"/>
                  </a:lnTo>
                  <a:lnTo>
                    <a:pt x="420" y="535"/>
                  </a:lnTo>
                  <a:lnTo>
                    <a:pt x="420" y="529"/>
                  </a:lnTo>
                  <a:lnTo>
                    <a:pt x="420" y="535"/>
                  </a:lnTo>
                  <a:lnTo>
                    <a:pt x="427" y="529"/>
                  </a:lnTo>
                  <a:lnTo>
                    <a:pt x="427" y="522"/>
                  </a:lnTo>
                  <a:lnTo>
                    <a:pt x="427" y="515"/>
                  </a:lnTo>
                  <a:lnTo>
                    <a:pt x="433" y="515"/>
                  </a:lnTo>
                  <a:lnTo>
                    <a:pt x="433" y="508"/>
                  </a:lnTo>
                  <a:lnTo>
                    <a:pt x="447" y="501"/>
                  </a:lnTo>
                  <a:lnTo>
                    <a:pt x="447" y="495"/>
                  </a:lnTo>
                  <a:lnTo>
                    <a:pt x="454" y="495"/>
                  </a:lnTo>
                  <a:lnTo>
                    <a:pt x="461" y="488"/>
                  </a:lnTo>
                  <a:lnTo>
                    <a:pt x="474" y="481"/>
                  </a:lnTo>
                  <a:lnTo>
                    <a:pt x="474" y="488"/>
                  </a:lnTo>
                  <a:lnTo>
                    <a:pt x="474" y="481"/>
                  </a:lnTo>
                  <a:lnTo>
                    <a:pt x="474" y="488"/>
                  </a:lnTo>
                  <a:lnTo>
                    <a:pt x="474" y="481"/>
                  </a:lnTo>
                  <a:lnTo>
                    <a:pt x="481" y="481"/>
                  </a:lnTo>
                  <a:lnTo>
                    <a:pt x="474" y="474"/>
                  </a:lnTo>
                  <a:lnTo>
                    <a:pt x="481" y="474"/>
                  </a:lnTo>
                  <a:lnTo>
                    <a:pt x="474" y="461"/>
                  </a:lnTo>
                  <a:lnTo>
                    <a:pt x="467" y="454"/>
                  </a:lnTo>
                  <a:lnTo>
                    <a:pt x="461" y="447"/>
                  </a:lnTo>
                  <a:lnTo>
                    <a:pt x="454" y="434"/>
                  </a:lnTo>
                  <a:lnTo>
                    <a:pt x="447" y="427"/>
                  </a:lnTo>
                  <a:lnTo>
                    <a:pt x="433" y="420"/>
                  </a:lnTo>
                  <a:lnTo>
                    <a:pt x="427" y="400"/>
                  </a:lnTo>
                  <a:lnTo>
                    <a:pt x="420" y="400"/>
                  </a:lnTo>
                  <a:lnTo>
                    <a:pt x="420" y="393"/>
                  </a:lnTo>
                  <a:lnTo>
                    <a:pt x="420" y="400"/>
                  </a:lnTo>
                  <a:lnTo>
                    <a:pt x="420" y="393"/>
                  </a:lnTo>
                  <a:lnTo>
                    <a:pt x="427" y="393"/>
                  </a:lnTo>
                  <a:lnTo>
                    <a:pt x="427" y="386"/>
                  </a:lnTo>
                  <a:lnTo>
                    <a:pt x="427" y="380"/>
                  </a:lnTo>
                  <a:lnTo>
                    <a:pt x="433" y="380"/>
                  </a:lnTo>
                  <a:lnTo>
                    <a:pt x="440" y="380"/>
                  </a:lnTo>
                  <a:lnTo>
                    <a:pt x="454" y="373"/>
                  </a:lnTo>
                  <a:lnTo>
                    <a:pt x="467" y="373"/>
                  </a:lnTo>
                  <a:lnTo>
                    <a:pt x="461" y="366"/>
                  </a:lnTo>
                  <a:lnTo>
                    <a:pt x="467" y="366"/>
                  </a:lnTo>
                  <a:lnTo>
                    <a:pt x="474" y="359"/>
                  </a:lnTo>
                  <a:lnTo>
                    <a:pt x="481" y="359"/>
                  </a:lnTo>
                  <a:lnTo>
                    <a:pt x="481" y="352"/>
                  </a:lnTo>
                  <a:lnTo>
                    <a:pt x="474" y="352"/>
                  </a:lnTo>
                  <a:lnTo>
                    <a:pt x="474" y="346"/>
                  </a:lnTo>
                  <a:lnTo>
                    <a:pt x="481" y="339"/>
                  </a:lnTo>
                  <a:lnTo>
                    <a:pt x="481" y="332"/>
                  </a:lnTo>
                  <a:lnTo>
                    <a:pt x="474" y="325"/>
                  </a:lnTo>
                  <a:lnTo>
                    <a:pt x="467" y="319"/>
                  </a:lnTo>
                  <a:lnTo>
                    <a:pt x="461" y="325"/>
                  </a:lnTo>
                  <a:lnTo>
                    <a:pt x="454" y="319"/>
                  </a:lnTo>
                  <a:lnTo>
                    <a:pt x="454" y="312"/>
                  </a:lnTo>
                  <a:lnTo>
                    <a:pt x="461" y="298"/>
                  </a:lnTo>
                  <a:lnTo>
                    <a:pt x="461" y="291"/>
                  </a:lnTo>
                  <a:lnTo>
                    <a:pt x="467" y="278"/>
                  </a:lnTo>
                  <a:lnTo>
                    <a:pt x="461" y="278"/>
                  </a:lnTo>
                  <a:lnTo>
                    <a:pt x="461" y="271"/>
                  </a:lnTo>
                  <a:lnTo>
                    <a:pt x="461" y="264"/>
                  </a:lnTo>
                  <a:lnTo>
                    <a:pt x="461" y="258"/>
                  </a:lnTo>
                  <a:lnTo>
                    <a:pt x="461" y="251"/>
                  </a:lnTo>
                  <a:lnTo>
                    <a:pt x="454" y="251"/>
                  </a:lnTo>
                  <a:lnTo>
                    <a:pt x="454" y="244"/>
                  </a:lnTo>
                  <a:lnTo>
                    <a:pt x="461" y="237"/>
                  </a:lnTo>
                  <a:lnTo>
                    <a:pt x="461" y="230"/>
                  </a:lnTo>
                  <a:lnTo>
                    <a:pt x="461" y="224"/>
                  </a:lnTo>
                  <a:lnTo>
                    <a:pt x="461" y="217"/>
                  </a:lnTo>
                  <a:lnTo>
                    <a:pt x="461" y="210"/>
                  </a:lnTo>
                  <a:lnTo>
                    <a:pt x="461" y="203"/>
                  </a:lnTo>
                  <a:lnTo>
                    <a:pt x="454" y="203"/>
                  </a:lnTo>
                  <a:lnTo>
                    <a:pt x="440" y="203"/>
                  </a:lnTo>
                  <a:lnTo>
                    <a:pt x="440" y="210"/>
                  </a:lnTo>
                  <a:lnTo>
                    <a:pt x="433" y="217"/>
                  </a:lnTo>
                  <a:lnTo>
                    <a:pt x="427" y="210"/>
                  </a:lnTo>
                  <a:lnTo>
                    <a:pt x="420" y="210"/>
                  </a:lnTo>
                  <a:lnTo>
                    <a:pt x="413" y="210"/>
                  </a:lnTo>
                  <a:lnTo>
                    <a:pt x="413" y="203"/>
                  </a:lnTo>
                  <a:lnTo>
                    <a:pt x="400" y="203"/>
                  </a:lnTo>
                  <a:lnTo>
                    <a:pt x="393" y="203"/>
                  </a:lnTo>
                  <a:lnTo>
                    <a:pt x="386" y="197"/>
                  </a:lnTo>
                  <a:lnTo>
                    <a:pt x="386" y="190"/>
                  </a:lnTo>
                  <a:lnTo>
                    <a:pt x="386" y="183"/>
                  </a:lnTo>
                  <a:lnTo>
                    <a:pt x="386" y="176"/>
                  </a:lnTo>
                  <a:lnTo>
                    <a:pt x="393" y="170"/>
                  </a:lnTo>
                  <a:lnTo>
                    <a:pt x="386" y="163"/>
                  </a:lnTo>
                  <a:lnTo>
                    <a:pt x="393" y="163"/>
                  </a:lnTo>
                  <a:lnTo>
                    <a:pt x="386" y="156"/>
                  </a:lnTo>
                  <a:lnTo>
                    <a:pt x="379" y="149"/>
                  </a:lnTo>
                  <a:lnTo>
                    <a:pt x="386" y="142"/>
                  </a:lnTo>
                  <a:lnTo>
                    <a:pt x="393" y="142"/>
                  </a:lnTo>
                  <a:lnTo>
                    <a:pt x="386" y="142"/>
                  </a:lnTo>
                  <a:lnTo>
                    <a:pt x="393" y="142"/>
                  </a:lnTo>
                  <a:lnTo>
                    <a:pt x="393" y="136"/>
                  </a:lnTo>
                  <a:lnTo>
                    <a:pt x="400" y="129"/>
                  </a:lnTo>
                  <a:lnTo>
                    <a:pt x="427" y="129"/>
                  </a:lnTo>
                  <a:lnTo>
                    <a:pt x="433" y="129"/>
                  </a:lnTo>
                  <a:lnTo>
                    <a:pt x="433" y="142"/>
                  </a:lnTo>
                  <a:lnTo>
                    <a:pt x="447" y="149"/>
                  </a:lnTo>
                  <a:lnTo>
                    <a:pt x="447" y="142"/>
                  </a:lnTo>
                  <a:lnTo>
                    <a:pt x="454" y="142"/>
                  </a:lnTo>
                  <a:lnTo>
                    <a:pt x="454" y="136"/>
                  </a:lnTo>
                  <a:lnTo>
                    <a:pt x="461" y="136"/>
                  </a:lnTo>
                  <a:lnTo>
                    <a:pt x="467" y="129"/>
                  </a:lnTo>
                  <a:lnTo>
                    <a:pt x="488" y="122"/>
                  </a:lnTo>
                  <a:lnTo>
                    <a:pt x="494" y="115"/>
                  </a:lnTo>
                  <a:lnTo>
                    <a:pt x="508" y="115"/>
                  </a:lnTo>
                  <a:lnTo>
                    <a:pt x="501" y="102"/>
                  </a:lnTo>
                  <a:lnTo>
                    <a:pt x="508" y="95"/>
                  </a:lnTo>
                  <a:lnTo>
                    <a:pt x="508" y="88"/>
                  </a:lnTo>
                  <a:lnTo>
                    <a:pt x="501" y="81"/>
                  </a:lnTo>
                  <a:lnTo>
                    <a:pt x="501" y="75"/>
                  </a:lnTo>
                  <a:lnTo>
                    <a:pt x="508" y="75"/>
                  </a:lnTo>
                  <a:lnTo>
                    <a:pt x="508" y="61"/>
                  </a:lnTo>
                  <a:lnTo>
                    <a:pt x="515" y="54"/>
                  </a:lnTo>
                  <a:lnTo>
                    <a:pt x="515" y="48"/>
                  </a:lnTo>
                  <a:lnTo>
                    <a:pt x="515" y="41"/>
                  </a:lnTo>
                  <a:lnTo>
                    <a:pt x="522" y="34"/>
                  </a:lnTo>
                  <a:lnTo>
                    <a:pt x="528" y="27"/>
                  </a:lnTo>
                  <a:lnTo>
                    <a:pt x="528" y="21"/>
                  </a:lnTo>
                  <a:lnTo>
                    <a:pt x="535" y="14"/>
                  </a:lnTo>
                  <a:lnTo>
                    <a:pt x="535" y="7"/>
                  </a:lnTo>
                  <a:lnTo>
                    <a:pt x="542" y="7"/>
                  </a:lnTo>
                  <a:lnTo>
                    <a:pt x="535" y="7"/>
                  </a:lnTo>
                  <a:lnTo>
                    <a:pt x="562" y="0"/>
                  </a:lnTo>
                  <a:lnTo>
                    <a:pt x="582" y="0"/>
                  </a:lnTo>
                  <a:lnTo>
                    <a:pt x="582" y="14"/>
                  </a:lnTo>
                  <a:lnTo>
                    <a:pt x="582" y="21"/>
                  </a:lnTo>
                  <a:lnTo>
                    <a:pt x="589" y="21"/>
                  </a:lnTo>
                  <a:lnTo>
                    <a:pt x="596" y="34"/>
                  </a:lnTo>
                  <a:lnTo>
                    <a:pt x="596" y="41"/>
                  </a:lnTo>
                  <a:lnTo>
                    <a:pt x="610" y="41"/>
                  </a:lnTo>
                  <a:lnTo>
                    <a:pt x="616" y="48"/>
                  </a:lnTo>
                  <a:lnTo>
                    <a:pt x="623" y="48"/>
                  </a:lnTo>
                  <a:lnTo>
                    <a:pt x="637" y="54"/>
                  </a:lnTo>
                  <a:lnTo>
                    <a:pt x="637" y="61"/>
                  </a:lnTo>
                  <a:lnTo>
                    <a:pt x="650" y="68"/>
                  </a:lnTo>
                  <a:lnTo>
                    <a:pt x="664" y="68"/>
                  </a:lnTo>
                  <a:lnTo>
                    <a:pt x="671" y="68"/>
                  </a:lnTo>
                  <a:lnTo>
                    <a:pt x="684" y="68"/>
                  </a:lnTo>
                  <a:lnTo>
                    <a:pt x="691" y="61"/>
                  </a:lnTo>
                  <a:lnTo>
                    <a:pt x="725" y="61"/>
                  </a:lnTo>
                  <a:lnTo>
                    <a:pt x="725" y="68"/>
                  </a:lnTo>
                  <a:lnTo>
                    <a:pt x="725" y="75"/>
                  </a:lnTo>
                  <a:lnTo>
                    <a:pt x="732" y="75"/>
                  </a:lnTo>
                  <a:lnTo>
                    <a:pt x="732" y="81"/>
                  </a:lnTo>
                  <a:lnTo>
                    <a:pt x="732" y="88"/>
                  </a:lnTo>
                  <a:lnTo>
                    <a:pt x="732" y="95"/>
                  </a:lnTo>
                  <a:lnTo>
                    <a:pt x="732" y="102"/>
                  </a:lnTo>
                  <a:lnTo>
                    <a:pt x="745" y="102"/>
                  </a:lnTo>
                  <a:lnTo>
                    <a:pt x="772" y="75"/>
                  </a:lnTo>
                  <a:lnTo>
                    <a:pt x="806" y="61"/>
                  </a:lnTo>
                  <a:lnTo>
                    <a:pt x="813" y="61"/>
                  </a:lnTo>
                  <a:lnTo>
                    <a:pt x="820" y="68"/>
                  </a:lnTo>
                  <a:lnTo>
                    <a:pt x="833" y="68"/>
                  </a:lnTo>
                  <a:lnTo>
                    <a:pt x="853" y="61"/>
                  </a:lnTo>
                  <a:lnTo>
                    <a:pt x="853" y="54"/>
                  </a:lnTo>
                  <a:lnTo>
                    <a:pt x="860" y="54"/>
                  </a:lnTo>
                  <a:lnTo>
                    <a:pt x="867" y="54"/>
                  </a:lnTo>
                  <a:lnTo>
                    <a:pt x="874" y="54"/>
                  </a:lnTo>
                  <a:lnTo>
                    <a:pt x="881" y="61"/>
                  </a:lnTo>
                  <a:lnTo>
                    <a:pt x="894" y="54"/>
                  </a:lnTo>
                  <a:lnTo>
                    <a:pt x="908" y="48"/>
                  </a:lnTo>
                  <a:lnTo>
                    <a:pt x="901" y="61"/>
                  </a:lnTo>
                  <a:lnTo>
                    <a:pt x="908" y="68"/>
                  </a:lnTo>
                  <a:lnTo>
                    <a:pt x="914" y="81"/>
                  </a:lnTo>
                  <a:lnTo>
                    <a:pt x="914" y="88"/>
                  </a:lnTo>
                  <a:lnTo>
                    <a:pt x="921" y="88"/>
                  </a:lnTo>
                  <a:lnTo>
                    <a:pt x="928" y="81"/>
                  </a:lnTo>
                  <a:lnTo>
                    <a:pt x="935" y="81"/>
                  </a:lnTo>
                  <a:lnTo>
                    <a:pt x="941" y="81"/>
                  </a:lnTo>
                  <a:lnTo>
                    <a:pt x="948" y="95"/>
                  </a:lnTo>
                  <a:lnTo>
                    <a:pt x="962" y="102"/>
                  </a:lnTo>
                  <a:lnTo>
                    <a:pt x="962" y="109"/>
                  </a:lnTo>
                  <a:lnTo>
                    <a:pt x="955" y="115"/>
                  </a:lnTo>
                  <a:lnTo>
                    <a:pt x="948" y="122"/>
                  </a:lnTo>
                  <a:lnTo>
                    <a:pt x="941" y="136"/>
                  </a:lnTo>
                  <a:lnTo>
                    <a:pt x="948" y="149"/>
                  </a:lnTo>
                  <a:lnTo>
                    <a:pt x="941" y="149"/>
                  </a:lnTo>
                  <a:lnTo>
                    <a:pt x="948" y="156"/>
                  </a:lnTo>
                  <a:lnTo>
                    <a:pt x="955" y="156"/>
                  </a:lnTo>
                  <a:lnTo>
                    <a:pt x="955" y="170"/>
                  </a:lnTo>
                  <a:lnTo>
                    <a:pt x="969" y="176"/>
                  </a:lnTo>
                  <a:lnTo>
                    <a:pt x="975" y="170"/>
                  </a:lnTo>
                  <a:lnTo>
                    <a:pt x="975" y="176"/>
                  </a:lnTo>
                  <a:lnTo>
                    <a:pt x="982" y="183"/>
                  </a:lnTo>
                  <a:lnTo>
                    <a:pt x="989" y="183"/>
                  </a:lnTo>
                  <a:lnTo>
                    <a:pt x="1002" y="183"/>
                  </a:lnTo>
                  <a:lnTo>
                    <a:pt x="1016" y="190"/>
                  </a:lnTo>
                  <a:lnTo>
                    <a:pt x="1036" y="190"/>
                  </a:lnTo>
                  <a:lnTo>
                    <a:pt x="1050" y="190"/>
                  </a:lnTo>
                  <a:lnTo>
                    <a:pt x="1057" y="190"/>
                  </a:lnTo>
                  <a:lnTo>
                    <a:pt x="1057" y="197"/>
                  </a:lnTo>
                  <a:lnTo>
                    <a:pt x="1063" y="197"/>
                  </a:lnTo>
                  <a:lnTo>
                    <a:pt x="1070" y="197"/>
                  </a:lnTo>
                  <a:lnTo>
                    <a:pt x="1063" y="203"/>
                  </a:lnTo>
                  <a:lnTo>
                    <a:pt x="1077" y="210"/>
                  </a:lnTo>
                  <a:lnTo>
                    <a:pt x="1084" y="217"/>
                  </a:lnTo>
                  <a:lnTo>
                    <a:pt x="1090" y="217"/>
                  </a:lnTo>
                  <a:lnTo>
                    <a:pt x="1104" y="217"/>
                  </a:lnTo>
                  <a:lnTo>
                    <a:pt x="1097" y="224"/>
                  </a:lnTo>
                  <a:lnTo>
                    <a:pt x="1097" y="230"/>
                  </a:lnTo>
                  <a:lnTo>
                    <a:pt x="1090" y="237"/>
                  </a:lnTo>
                  <a:lnTo>
                    <a:pt x="1097" y="244"/>
                  </a:lnTo>
                  <a:lnTo>
                    <a:pt x="1097" y="251"/>
                  </a:lnTo>
                  <a:lnTo>
                    <a:pt x="1097" y="258"/>
                  </a:lnTo>
                  <a:lnTo>
                    <a:pt x="1104" y="258"/>
                  </a:lnTo>
                  <a:lnTo>
                    <a:pt x="1104" y="264"/>
                  </a:lnTo>
                  <a:lnTo>
                    <a:pt x="1111" y="264"/>
                  </a:lnTo>
                  <a:lnTo>
                    <a:pt x="1118" y="264"/>
                  </a:lnTo>
                  <a:lnTo>
                    <a:pt x="1131" y="271"/>
                  </a:lnTo>
                  <a:lnTo>
                    <a:pt x="1138" y="271"/>
                  </a:lnTo>
                  <a:lnTo>
                    <a:pt x="1151" y="278"/>
                  </a:lnTo>
                  <a:lnTo>
                    <a:pt x="1165" y="278"/>
                  </a:lnTo>
                  <a:lnTo>
                    <a:pt x="1165" y="291"/>
                  </a:lnTo>
                  <a:lnTo>
                    <a:pt x="1158" y="298"/>
                  </a:lnTo>
                  <a:lnTo>
                    <a:pt x="1151" y="312"/>
                  </a:lnTo>
                  <a:close/>
                </a:path>
              </a:pathLst>
            </a:custGeom>
            <a:solidFill>
              <a:srgbClr val="A6A6A6"/>
            </a:solidFill>
            <a:ln w="0">
              <a:solidFill>
                <a:srgbClr val="7F7F7F"/>
              </a:solidFill>
              <a:prstDash val="solid"/>
              <a:round/>
              <a:headEnd/>
              <a:tailEnd/>
            </a:ln>
          </p:spPr>
          <p:txBody>
            <a:bodyPr lIns="100796" tIns="50398" rIns="100796" bIns="50398"/>
            <a:lstStyle/>
            <a:p>
              <a:endParaRPr lang="es-ES" sz="2004" dirty="0"/>
            </a:p>
          </p:txBody>
        </p:sp>
        <p:sp>
          <p:nvSpPr>
            <p:cNvPr id="55" name="tarragona">
              <a:extLst>
                <a:ext uri="{FF2B5EF4-FFF2-40B4-BE49-F238E27FC236}">
                  <a16:creationId xmlns:a16="http://schemas.microsoft.com/office/drawing/2014/main" id="{72E6E009-B0E6-1971-44C8-853216B695C0}"/>
                </a:ext>
              </a:extLst>
            </p:cNvPr>
            <p:cNvSpPr>
              <a:spLocks/>
            </p:cNvSpPr>
            <p:nvPr/>
          </p:nvSpPr>
          <p:spPr bwMode="auto">
            <a:xfrm>
              <a:off x="15369666" y="6399219"/>
              <a:ext cx="466119" cy="492293"/>
            </a:xfrm>
            <a:custGeom>
              <a:avLst/>
              <a:gdLst>
                <a:gd name="T0" fmla="*/ 2147483647 w 1267"/>
                <a:gd name="T1" fmla="*/ 2147483647 h 1240"/>
                <a:gd name="T2" fmla="*/ 2147483647 w 1267"/>
                <a:gd name="T3" fmla="*/ 2147483647 h 1240"/>
                <a:gd name="T4" fmla="*/ 2147483647 w 1267"/>
                <a:gd name="T5" fmla="*/ 2147483647 h 1240"/>
                <a:gd name="T6" fmla="*/ 2147483647 w 1267"/>
                <a:gd name="T7" fmla="*/ 2147483647 h 1240"/>
                <a:gd name="T8" fmla="*/ 2147483647 w 1267"/>
                <a:gd name="T9" fmla="*/ 2147483647 h 1240"/>
                <a:gd name="T10" fmla="*/ 2147483647 w 1267"/>
                <a:gd name="T11" fmla="*/ 2147483647 h 1240"/>
                <a:gd name="T12" fmla="*/ 2147483647 w 1267"/>
                <a:gd name="T13" fmla="*/ 2147483647 h 1240"/>
                <a:gd name="T14" fmla="*/ 2147483647 w 1267"/>
                <a:gd name="T15" fmla="*/ 2147483647 h 1240"/>
                <a:gd name="T16" fmla="*/ 2147483647 w 1267"/>
                <a:gd name="T17" fmla="*/ 2147483647 h 1240"/>
                <a:gd name="T18" fmla="*/ 2147483647 w 1267"/>
                <a:gd name="T19" fmla="*/ 2147483647 h 1240"/>
                <a:gd name="T20" fmla="*/ 2147483647 w 1267"/>
                <a:gd name="T21" fmla="*/ 2147483647 h 1240"/>
                <a:gd name="T22" fmla="*/ 2147483647 w 1267"/>
                <a:gd name="T23" fmla="*/ 2147483647 h 1240"/>
                <a:gd name="T24" fmla="*/ 2147483647 w 1267"/>
                <a:gd name="T25" fmla="*/ 1283736442 h 1240"/>
                <a:gd name="T26" fmla="*/ 2147483647 w 1267"/>
                <a:gd name="T27" fmla="*/ 0 h 1240"/>
                <a:gd name="T28" fmla="*/ 2147483647 w 1267"/>
                <a:gd name="T29" fmla="*/ 2147483647 h 1240"/>
                <a:gd name="T30" fmla="*/ 2147483647 w 1267"/>
                <a:gd name="T31" fmla="*/ 2147483647 h 1240"/>
                <a:gd name="T32" fmla="*/ 2147483647 w 1267"/>
                <a:gd name="T33" fmla="*/ 2147483647 h 1240"/>
                <a:gd name="T34" fmla="*/ 2147483647 w 1267"/>
                <a:gd name="T35" fmla="*/ 2147483647 h 1240"/>
                <a:gd name="T36" fmla="*/ 2147483647 w 1267"/>
                <a:gd name="T37" fmla="*/ 2147483647 h 1240"/>
                <a:gd name="T38" fmla="*/ 2147483647 w 1267"/>
                <a:gd name="T39" fmla="*/ 2147483647 h 1240"/>
                <a:gd name="T40" fmla="*/ 2147483647 w 1267"/>
                <a:gd name="T41" fmla="*/ 2147483647 h 1240"/>
                <a:gd name="T42" fmla="*/ 2147483647 w 1267"/>
                <a:gd name="T43" fmla="*/ 2147483647 h 1240"/>
                <a:gd name="T44" fmla="*/ 2147483647 w 1267"/>
                <a:gd name="T45" fmla="*/ 2147483647 h 1240"/>
                <a:gd name="T46" fmla="*/ 2147483647 w 1267"/>
                <a:gd name="T47" fmla="*/ 2147483647 h 1240"/>
                <a:gd name="T48" fmla="*/ 2147483647 w 1267"/>
                <a:gd name="T49" fmla="*/ 2147483647 h 1240"/>
                <a:gd name="T50" fmla="*/ 2147483647 w 1267"/>
                <a:gd name="T51" fmla="*/ 2147483647 h 1240"/>
                <a:gd name="T52" fmla="*/ 2147483647 w 1267"/>
                <a:gd name="T53" fmla="*/ 2147483647 h 1240"/>
                <a:gd name="T54" fmla="*/ 2147483647 w 1267"/>
                <a:gd name="T55" fmla="*/ 2147483647 h 1240"/>
                <a:gd name="T56" fmla="*/ 2147483647 w 1267"/>
                <a:gd name="T57" fmla="*/ 2147483647 h 1240"/>
                <a:gd name="T58" fmla="*/ 2147483647 w 1267"/>
                <a:gd name="T59" fmla="*/ 2147483647 h 1240"/>
                <a:gd name="T60" fmla="*/ 2147483647 w 1267"/>
                <a:gd name="T61" fmla="*/ 2147483647 h 1240"/>
                <a:gd name="T62" fmla="*/ 2147483647 w 1267"/>
                <a:gd name="T63" fmla="*/ 2147483647 h 1240"/>
                <a:gd name="T64" fmla="*/ 2147483647 w 1267"/>
                <a:gd name="T65" fmla="*/ 2147483647 h 1240"/>
                <a:gd name="T66" fmla="*/ 2147483647 w 1267"/>
                <a:gd name="T67" fmla="*/ 2147483647 h 1240"/>
                <a:gd name="T68" fmla="*/ 2147483647 w 1267"/>
                <a:gd name="T69" fmla="*/ 2147483647 h 1240"/>
                <a:gd name="T70" fmla="*/ 2147483647 w 1267"/>
                <a:gd name="T71" fmla="*/ 2147483647 h 1240"/>
                <a:gd name="T72" fmla="*/ 2147483647 w 1267"/>
                <a:gd name="T73" fmla="*/ 2147483647 h 1240"/>
                <a:gd name="T74" fmla="*/ 2147483647 w 1267"/>
                <a:gd name="T75" fmla="*/ 2147483647 h 1240"/>
                <a:gd name="T76" fmla="*/ 2147483647 w 1267"/>
                <a:gd name="T77" fmla="*/ 2147483647 h 1240"/>
                <a:gd name="T78" fmla="*/ 2147483647 w 1267"/>
                <a:gd name="T79" fmla="*/ 2147483647 h 1240"/>
                <a:gd name="T80" fmla="*/ 2147483647 w 1267"/>
                <a:gd name="T81" fmla="*/ 2147483647 h 1240"/>
                <a:gd name="T82" fmla="*/ 2147483647 w 1267"/>
                <a:gd name="T83" fmla="*/ 2147483647 h 1240"/>
                <a:gd name="T84" fmla="*/ 2147483647 w 1267"/>
                <a:gd name="T85" fmla="*/ 2147483647 h 1240"/>
                <a:gd name="T86" fmla="*/ 2147483647 w 1267"/>
                <a:gd name="T87" fmla="*/ 2147483647 h 1240"/>
                <a:gd name="T88" fmla="*/ 2147483647 w 1267"/>
                <a:gd name="T89" fmla="*/ 2147483647 h 1240"/>
                <a:gd name="T90" fmla="*/ 2147483647 w 1267"/>
                <a:gd name="T91" fmla="*/ 2147483647 h 1240"/>
                <a:gd name="T92" fmla="*/ 2147483647 w 1267"/>
                <a:gd name="T93" fmla="*/ 2147483647 h 1240"/>
                <a:gd name="T94" fmla="*/ 2147483647 w 1267"/>
                <a:gd name="T95" fmla="*/ 2147483647 h 1240"/>
                <a:gd name="T96" fmla="*/ 2147483647 w 1267"/>
                <a:gd name="T97" fmla="*/ 2147483647 h 1240"/>
                <a:gd name="T98" fmla="*/ 2147483647 w 1267"/>
                <a:gd name="T99" fmla="*/ 2147483647 h 1240"/>
                <a:gd name="T100" fmla="*/ 2147483647 w 1267"/>
                <a:gd name="T101" fmla="*/ 2147483647 h 1240"/>
                <a:gd name="T102" fmla="*/ 841967096 w 1267"/>
                <a:gd name="T103" fmla="*/ 2147483647 h 1240"/>
                <a:gd name="T104" fmla="*/ 2147483647 w 1267"/>
                <a:gd name="T105" fmla="*/ 2147483647 h 1240"/>
                <a:gd name="T106" fmla="*/ 2147483647 w 1267"/>
                <a:gd name="T107" fmla="*/ 2147483647 h 1240"/>
                <a:gd name="T108" fmla="*/ 2147483647 w 1267"/>
                <a:gd name="T109" fmla="*/ 2147483647 h 1240"/>
                <a:gd name="T110" fmla="*/ 2147483647 w 1267"/>
                <a:gd name="T111" fmla="*/ 2147483647 h 1240"/>
                <a:gd name="T112" fmla="*/ 2147483647 w 1267"/>
                <a:gd name="T113" fmla="*/ 2147483647 h 1240"/>
                <a:gd name="T114" fmla="*/ 2147483647 w 1267"/>
                <a:gd name="T115" fmla="*/ 2147483647 h 1240"/>
                <a:gd name="T116" fmla="*/ 2147483647 w 1267"/>
                <a:gd name="T117" fmla="*/ 2147483647 h 1240"/>
                <a:gd name="T118" fmla="*/ 1623930830 w 1267"/>
                <a:gd name="T119" fmla="*/ 2147483647 h 1240"/>
                <a:gd name="T120" fmla="*/ 2147483647 w 1267"/>
                <a:gd name="T121" fmla="*/ 2147483647 h 1240"/>
                <a:gd name="T122" fmla="*/ 2147483647 w 1267"/>
                <a:gd name="T123" fmla="*/ 2147483647 h 1240"/>
                <a:gd name="T124" fmla="*/ 2147483647 w 1267"/>
                <a:gd name="T125" fmla="*/ 2147483647 h 124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267"/>
                <a:gd name="T190" fmla="*/ 0 h 1240"/>
                <a:gd name="T191" fmla="*/ 1267 w 1267"/>
                <a:gd name="T192" fmla="*/ 1240 h 124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267" h="1240">
                  <a:moveTo>
                    <a:pt x="210" y="373"/>
                  </a:moveTo>
                  <a:lnTo>
                    <a:pt x="217" y="359"/>
                  </a:lnTo>
                  <a:lnTo>
                    <a:pt x="210" y="346"/>
                  </a:lnTo>
                  <a:lnTo>
                    <a:pt x="210" y="339"/>
                  </a:lnTo>
                  <a:lnTo>
                    <a:pt x="217" y="332"/>
                  </a:lnTo>
                  <a:lnTo>
                    <a:pt x="230" y="326"/>
                  </a:lnTo>
                  <a:lnTo>
                    <a:pt x="237" y="319"/>
                  </a:lnTo>
                  <a:lnTo>
                    <a:pt x="244" y="326"/>
                  </a:lnTo>
                  <a:lnTo>
                    <a:pt x="251" y="326"/>
                  </a:lnTo>
                  <a:lnTo>
                    <a:pt x="244" y="332"/>
                  </a:lnTo>
                  <a:lnTo>
                    <a:pt x="251" y="332"/>
                  </a:lnTo>
                  <a:lnTo>
                    <a:pt x="251" y="339"/>
                  </a:lnTo>
                  <a:lnTo>
                    <a:pt x="264" y="346"/>
                  </a:lnTo>
                  <a:lnTo>
                    <a:pt x="264" y="353"/>
                  </a:lnTo>
                  <a:lnTo>
                    <a:pt x="271" y="366"/>
                  </a:lnTo>
                  <a:lnTo>
                    <a:pt x="284" y="366"/>
                  </a:lnTo>
                  <a:lnTo>
                    <a:pt x="291" y="366"/>
                  </a:lnTo>
                  <a:lnTo>
                    <a:pt x="298" y="353"/>
                  </a:lnTo>
                  <a:lnTo>
                    <a:pt x="305" y="346"/>
                  </a:lnTo>
                  <a:lnTo>
                    <a:pt x="312" y="332"/>
                  </a:lnTo>
                  <a:lnTo>
                    <a:pt x="318" y="326"/>
                  </a:lnTo>
                  <a:lnTo>
                    <a:pt x="332" y="332"/>
                  </a:lnTo>
                  <a:lnTo>
                    <a:pt x="339" y="332"/>
                  </a:lnTo>
                  <a:lnTo>
                    <a:pt x="339" y="339"/>
                  </a:lnTo>
                  <a:lnTo>
                    <a:pt x="345" y="346"/>
                  </a:lnTo>
                  <a:lnTo>
                    <a:pt x="352" y="359"/>
                  </a:lnTo>
                  <a:lnTo>
                    <a:pt x="359" y="359"/>
                  </a:lnTo>
                  <a:lnTo>
                    <a:pt x="366" y="359"/>
                  </a:lnTo>
                  <a:lnTo>
                    <a:pt x="373" y="366"/>
                  </a:lnTo>
                  <a:lnTo>
                    <a:pt x="379" y="359"/>
                  </a:lnTo>
                  <a:lnTo>
                    <a:pt x="379" y="366"/>
                  </a:lnTo>
                  <a:lnTo>
                    <a:pt x="379" y="359"/>
                  </a:lnTo>
                  <a:lnTo>
                    <a:pt x="386" y="353"/>
                  </a:lnTo>
                  <a:lnTo>
                    <a:pt x="400" y="353"/>
                  </a:lnTo>
                  <a:lnTo>
                    <a:pt x="406" y="353"/>
                  </a:lnTo>
                  <a:lnTo>
                    <a:pt x="413" y="339"/>
                  </a:lnTo>
                  <a:lnTo>
                    <a:pt x="420" y="339"/>
                  </a:lnTo>
                  <a:lnTo>
                    <a:pt x="427" y="339"/>
                  </a:lnTo>
                  <a:lnTo>
                    <a:pt x="433" y="339"/>
                  </a:lnTo>
                  <a:lnTo>
                    <a:pt x="440" y="332"/>
                  </a:lnTo>
                  <a:lnTo>
                    <a:pt x="440" y="339"/>
                  </a:lnTo>
                  <a:lnTo>
                    <a:pt x="447" y="339"/>
                  </a:lnTo>
                  <a:lnTo>
                    <a:pt x="454" y="332"/>
                  </a:lnTo>
                  <a:lnTo>
                    <a:pt x="461" y="332"/>
                  </a:lnTo>
                  <a:lnTo>
                    <a:pt x="467" y="332"/>
                  </a:lnTo>
                  <a:lnTo>
                    <a:pt x="474" y="326"/>
                  </a:lnTo>
                  <a:lnTo>
                    <a:pt x="488" y="326"/>
                  </a:lnTo>
                  <a:lnTo>
                    <a:pt x="481" y="319"/>
                  </a:lnTo>
                  <a:lnTo>
                    <a:pt x="488" y="319"/>
                  </a:lnTo>
                  <a:lnTo>
                    <a:pt x="488" y="312"/>
                  </a:lnTo>
                  <a:lnTo>
                    <a:pt x="494" y="312"/>
                  </a:lnTo>
                  <a:lnTo>
                    <a:pt x="501" y="312"/>
                  </a:lnTo>
                  <a:lnTo>
                    <a:pt x="522" y="312"/>
                  </a:lnTo>
                  <a:lnTo>
                    <a:pt x="528" y="312"/>
                  </a:lnTo>
                  <a:lnTo>
                    <a:pt x="535" y="312"/>
                  </a:lnTo>
                  <a:lnTo>
                    <a:pt x="542" y="312"/>
                  </a:lnTo>
                  <a:lnTo>
                    <a:pt x="555" y="278"/>
                  </a:lnTo>
                  <a:lnTo>
                    <a:pt x="562" y="271"/>
                  </a:lnTo>
                  <a:lnTo>
                    <a:pt x="562" y="285"/>
                  </a:lnTo>
                  <a:lnTo>
                    <a:pt x="582" y="298"/>
                  </a:lnTo>
                  <a:lnTo>
                    <a:pt x="589" y="298"/>
                  </a:lnTo>
                  <a:lnTo>
                    <a:pt x="596" y="298"/>
                  </a:lnTo>
                  <a:lnTo>
                    <a:pt x="603" y="292"/>
                  </a:lnTo>
                  <a:lnTo>
                    <a:pt x="610" y="285"/>
                  </a:lnTo>
                  <a:lnTo>
                    <a:pt x="616" y="285"/>
                  </a:lnTo>
                  <a:lnTo>
                    <a:pt x="623" y="285"/>
                  </a:lnTo>
                  <a:lnTo>
                    <a:pt x="630" y="285"/>
                  </a:lnTo>
                  <a:lnTo>
                    <a:pt x="643" y="285"/>
                  </a:lnTo>
                  <a:lnTo>
                    <a:pt x="650" y="285"/>
                  </a:lnTo>
                  <a:lnTo>
                    <a:pt x="650" y="278"/>
                  </a:lnTo>
                  <a:lnTo>
                    <a:pt x="657" y="278"/>
                  </a:lnTo>
                  <a:lnTo>
                    <a:pt x="664" y="278"/>
                  </a:lnTo>
                  <a:lnTo>
                    <a:pt x="671" y="271"/>
                  </a:lnTo>
                  <a:lnTo>
                    <a:pt x="664" y="271"/>
                  </a:lnTo>
                  <a:lnTo>
                    <a:pt x="664" y="265"/>
                  </a:lnTo>
                  <a:lnTo>
                    <a:pt x="671" y="258"/>
                  </a:lnTo>
                  <a:lnTo>
                    <a:pt x="671" y="244"/>
                  </a:lnTo>
                  <a:lnTo>
                    <a:pt x="677" y="237"/>
                  </a:lnTo>
                  <a:lnTo>
                    <a:pt x="691" y="237"/>
                  </a:lnTo>
                  <a:lnTo>
                    <a:pt x="691" y="231"/>
                  </a:lnTo>
                  <a:lnTo>
                    <a:pt x="691" y="224"/>
                  </a:lnTo>
                  <a:lnTo>
                    <a:pt x="698" y="224"/>
                  </a:lnTo>
                  <a:lnTo>
                    <a:pt x="698" y="217"/>
                  </a:lnTo>
                  <a:lnTo>
                    <a:pt x="711" y="217"/>
                  </a:lnTo>
                  <a:lnTo>
                    <a:pt x="718" y="210"/>
                  </a:lnTo>
                  <a:lnTo>
                    <a:pt x="718" y="204"/>
                  </a:lnTo>
                  <a:lnTo>
                    <a:pt x="718" y="197"/>
                  </a:lnTo>
                  <a:lnTo>
                    <a:pt x="725" y="197"/>
                  </a:lnTo>
                  <a:lnTo>
                    <a:pt x="725" y="190"/>
                  </a:lnTo>
                  <a:lnTo>
                    <a:pt x="731" y="183"/>
                  </a:lnTo>
                  <a:lnTo>
                    <a:pt x="731" y="177"/>
                  </a:lnTo>
                  <a:lnTo>
                    <a:pt x="738" y="177"/>
                  </a:lnTo>
                  <a:lnTo>
                    <a:pt x="745" y="170"/>
                  </a:lnTo>
                  <a:lnTo>
                    <a:pt x="745" y="163"/>
                  </a:lnTo>
                  <a:lnTo>
                    <a:pt x="745" y="156"/>
                  </a:lnTo>
                  <a:lnTo>
                    <a:pt x="752" y="156"/>
                  </a:lnTo>
                  <a:lnTo>
                    <a:pt x="759" y="156"/>
                  </a:lnTo>
                  <a:lnTo>
                    <a:pt x="752" y="149"/>
                  </a:lnTo>
                  <a:lnTo>
                    <a:pt x="738" y="149"/>
                  </a:lnTo>
                  <a:lnTo>
                    <a:pt x="725" y="129"/>
                  </a:lnTo>
                  <a:lnTo>
                    <a:pt x="731" y="129"/>
                  </a:lnTo>
                  <a:lnTo>
                    <a:pt x="731" y="122"/>
                  </a:lnTo>
                  <a:lnTo>
                    <a:pt x="731" y="116"/>
                  </a:lnTo>
                  <a:lnTo>
                    <a:pt x="725" y="109"/>
                  </a:lnTo>
                  <a:lnTo>
                    <a:pt x="738" y="116"/>
                  </a:lnTo>
                  <a:lnTo>
                    <a:pt x="745" y="122"/>
                  </a:lnTo>
                  <a:lnTo>
                    <a:pt x="759" y="129"/>
                  </a:lnTo>
                  <a:lnTo>
                    <a:pt x="772" y="136"/>
                  </a:lnTo>
                  <a:lnTo>
                    <a:pt x="772" y="129"/>
                  </a:lnTo>
                  <a:lnTo>
                    <a:pt x="779" y="136"/>
                  </a:lnTo>
                  <a:lnTo>
                    <a:pt x="786" y="143"/>
                  </a:lnTo>
                  <a:lnTo>
                    <a:pt x="792" y="143"/>
                  </a:lnTo>
                  <a:lnTo>
                    <a:pt x="792" y="136"/>
                  </a:lnTo>
                  <a:lnTo>
                    <a:pt x="799" y="136"/>
                  </a:lnTo>
                  <a:lnTo>
                    <a:pt x="806" y="129"/>
                  </a:lnTo>
                  <a:lnTo>
                    <a:pt x="826" y="129"/>
                  </a:lnTo>
                  <a:lnTo>
                    <a:pt x="840" y="116"/>
                  </a:lnTo>
                  <a:lnTo>
                    <a:pt x="847" y="116"/>
                  </a:lnTo>
                  <a:lnTo>
                    <a:pt x="840" y="109"/>
                  </a:lnTo>
                  <a:lnTo>
                    <a:pt x="840" y="102"/>
                  </a:lnTo>
                  <a:lnTo>
                    <a:pt x="833" y="95"/>
                  </a:lnTo>
                  <a:lnTo>
                    <a:pt x="833" y="82"/>
                  </a:lnTo>
                  <a:lnTo>
                    <a:pt x="833" y="68"/>
                  </a:lnTo>
                  <a:lnTo>
                    <a:pt x="826" y="61"/>
                  </a:lnTo>
                  <a:lnTo>
                    <a:pt x="833" y="68"/>
                  </a:lnTo>
                  <a:lnTo>
                    <a:pt x="840" y="61"/>
                  </a:lnTo>
                  <a:lnTo>
                    <a:pt x="833" y="61"/>
                  </a:lnTo>
                  <a:lnTo>
                    <a:pt x="833" y="55"/>
                  </a:lnTo>
                  <a:lnTo>
                    <a:pt x="840" y="55"/>
                  </a:lnTo>
                  <a:lnTo>
                    <a:pt x="853" y="55"/>
                  </a:lnTo>
                  <a:lnTo>
                    <a:pt x="867" y="48"/>
                  </a:lnTo>
                  <a:lnTo>
                    <a:pt x="867" y="41"/>
                  </a:lnTo>
                  <a:lnTo>
                    <a:pt x="867" y="34"/>
                  </a:lnTo>
                  <a:lnTo>
                    <a:pt x="874" y="27"/>
                  </a:lnTo>
                  <a:lnTo>
                    <a:pt x="874" y="21"/>
                  </a:lnTo>
                  <a:lnTo>
                    <a:pt x="887" y="21"/>
                  </a:lnTo>
                  <a:lnTo>
                    <a:pt x="894" y="21"/>
                  </a:lnTo>
                  <a:lnTo>
                    <a:pt x="901" y="21"/>
                  </a:lnTo>
                  <a:lnTo>
                    <a:pt x="908" y="21"/>
                  </a:lnTo>
                  <a:lnTo>
                    <a:pt x="921" y="14"/>
                  </a:lnTo>
                  <a:lnTo>
                    <a:pt x="935" y="21"/>
                  </a:lnTo>
                  <a:lnTo>
                    <a:pt x="948" y="14"/>
                  </a:lnTo>
                  <a:lnTo>
                    <a:pt x="955" y="21"/>
                  </a:lnTo>
                  <a:lnTo>
                    <a:pt x="982" y="21"/>
                  </a:lnTo>
                  <a:lnTo>
                    <a:pt x="1002" y="21"/>
                  </a:lnTo>
                  <a:lnTo>
                    <a:pt x="1009" y="27"/>
                  </a:lnTo>
                  <a:lnTo>
                    <a:pt x="1016" y="27"/>
                  </a:lnTo>
                  <a:lnTo>
                    <a:pt x="1023" y="27"/>
                  </a:lnTo>
                  <a:lnTo>
                    <a:pt x="1029" y="27"/>
                  </a:lnTo>
                  <a:lnTo>
                    <a:pt x="1029" y="21"/>
                  </a:lnTo>
                  <a:lnTo>
                    <a:pt x="1023" y="14"/>
                  </a:lnTo>
                  <a:lnTo>
                    <a:pt x="1023" y="7"/>
                  </a:lnTo>
                  <a:lnTo>
                    <a:pt x="1036" y="7"/>
                  </a:lnTo>
                  <a:lnTo>
                    <a:pt x="1036" y="0"/>
                  </a:lnTo>
                  <a:lnTo>
                    <a:pt x="1043" y="0"/>
                  </a:lnTo>
                  <a:lnTo>
                    <a:pt x="1057" y="0"/>
                  </a:lnTo>
                  <a:lnTo>
                    <a:pt x="1057" y="7"/>
                  </a:lnTo>
                  <a:lnTo>
                    <a:pt x="1070" y="7"/>
                  </a:lnTo>
                  <a:lnTo>
                    <a:pt x="1077" y="14"/>
                  </a:lnTo>
                  <a:lnTo>
                    <a:pt x="1063" y="21"/>
                  </a:lnTo>
                  <a:lnTo>
                    <a:pt x="1057" y="27"/>
                  </a:lnTo>
                  <a:lnTo>
                    <a:pt x="1057" y="34"/>
                  </a:lnTo>
                  <a:lnTo>
                    <a:pt x="1063" y="34"/>
                  </a:lnTo>
                  <a:lnTo>
                    <a:pt x="1070" y="34"/>
                  </a:lnTo>
                  <a:lnTo>
                    <a:pt x="1070" y="41"/>
                  </a:lnTo>
                  <a:lnTo>
                    <a:pt x="1070" y="48"/>
                  </a:lnTo>
                  <a:lnTo>
                    <a:pt x="1063" y="48"/>
                  </a:lnTo>
                  <a:lnTo>
                    <a:pt x="1050" y="55"/>
                  </a:lnTo>
                  <a:lnTo>
                    <a:pt x="1036" y="55"/>
                  </a:lnTo>
                  <a:lnTo>
                    <a:pt x="1036" y="61"/>
                  </a:lnTo>
                  <a:lnTo>
                    <a:pt x="1029" y="61"/>
                  </a:lnTo>
                  <a:lnTo>
                    <a:pt x="1029" y="68"/>
                  </a:lnTo>
                  <a:lnTo>
                    <a:pt x="1029" y="75"/>
                  </a:lnTo>
                  <a:lnTo>
                    <a:pt x="1029" y="82"/>
                  </a:lnTo>
                  <a:lnTo>
                    <a:pt x="1036" y="88"/>
                  </a:lnTo>
                  <a:lnTo>
                    <a:pt x="1043" y="88"/>
                  </a:lnTo>
                  <a:lnTo>
                    <a:pt x="1050" y="88"/>
                  </a:lnTo>
                  <a:lnTo>
                    <a:pt x="1050" y="95"/>
                  </a:lnTo>
                  <a:lnTo>
                    <a:pt x="1063" y="95"/>
                  </a:lnTo>
                  <a:lnTo>
                    <a:pt x="1070" y="95"/>
                  </a:lnTo>
                  <a:lnTo>
                    <a:pt x="1077" y="102"/>
                  </a:lnTo>
                  <a:lnTo>
                    <a:pt x="1077" y="109"/>
                  </a:lnTo>
                  <a:lnTo>
                    <a:pt x="1077" y="102"/>
                  </a:lnTo>
                  <a:lnTo>
                    <a:pt x="1084" y="102"/>
                  </a:lnTo>
                  <a:lnTo>
                    <a:pt x="1090" y="109"/>
                  </a:lnTo>
                  <a:lnTo>
                    <a:pt x="1097" y="109"/>
                  </a:lnTo>
                  <a:lnTo>
                    <a:pt x="1097" y="116"/>
                  </a:lnTo>
                  <a:lnTo>
                    <a:pt x="1104" y="116"/>
                  </a:lnTo>
                  <a:lnTo>
                    <a:pt x="1111" y="122"/>
                  </a:lnTo>
                  <a:lnTo>
                    <a:pt x="1111" y="129"/>
                  </a:lnTo>
                  <a:lnTo>
                    <a:pt x="1104" y="136"/>
                  </a:lnTo>
                  <a:lnTo>
                    <a:pt x="1097" y="156"/>
                  </a:lnTo>
                  <a:lnTo>
                    <a:pt x="1104" y="163"/>
                  </a:lnTo>
                  <a:lnTo>
                    <a:pt x="1118" y="163"/>
                  </a:lnTo>
                  <a:lnTo>
                    <a:pt x="1111" y="170"/>
                  </a:lnTo>
                  <a:lnTo>
                    <a:pt x="1104" y="170"/>
                  </a:lnTo>
                  <a:lnTo>
                    <a:pt x="1104" y="177"/>
                  </a:lnTo>
                  <a:lnTo>
                    <a:pt x="1111" y="177"/>
                  </a:lnTo>
                  <a:lnTo>
                    <a:pt x="1104" y="183"/>
                  </a:lnTo>
                  <a:lnTo>
                    <a:pt x="1111" y="190"/>
                  </a:lnTo>
                  <a:lnTo>
                    <a:pt x="1118" y="204"/>
                  </a:lnTo>
                  <a:lnTo>
                    <a:pt x="1111" y="204"/>
                  </a:lnTo>
                  <a:lnTo>
                    <a:pt x="1111" y="217"/>
                  </a:lnTo>
                  <a:lnTo>
                    <a:pt x="1104" y="224"/>
                  </a:lnTo>
                  <a:lnTo>
                    <a:pt x="1111" y="224"/>
                  </a:lnTo>
                  <a:lnTo>
                    <a:pt x="1118" y="217"/>
                  </a:lnTo>
                  <a:lnTo>
                    <a:pt x="1131" y="210"/>
                  </a:lnTo>
                  <a:lnTo>
                    <a:pt x="1138" y="210"/>
                  </a:lnTo>
                  <a:lnTo>
                    <a:pt x="1138" y="217"/>
                  </a:lnTo>
                  <a:lnTo>
                    <a:pt x="1151" y="217"/>
                  </a:lnTo>
                  <a:lnTo>
                    <a:pt x="1158" y="217"/>
                  </a:lnTo>
                  <a:lnTo>
                    <a:pt x="1165" y="224"/>
                  </a:lnTo>
                  <a:lnTo>
                    <a:pt x="1165" y="231"/>
                  </a:lnTo>
                  <a:lnTo>
                    <a:pt x="1172" y="237"/>
                  </a:lnTo>
                  <a:lnTo>
                    <a:pt x="1179" y="237"/>
                  </a:lnTo>
                  <a:lnTo>
                    <a:pt x="1185" y="237"/>
                  </a:lnTo>
                  <a:lnTo>
                    <a:pt x="1185" y="244"/>
                  </a:lnTo>
                  <a:lnTo>
                    <a:pt x="1192" y="244"/>
                  </a:lnTo>
                  <a:lnTo>
                    <a:pt x="1192" y="251"/>
                  </a:lnTo>
                  <a:lnTo>
                    <a:pt x="1179" y="265"/>
                  </a:lnTo>
                  <a:lnTo>
                    <a:pt x="1185" y="271"/>
                  </a:lnTo>
                  <a:lnTo>
                    <a:pt x="1185" y="278"/>
                  </a:lnTo>
                  <a:lnTo>
                    <a:pt x="1192" y="285"/>
                  </a:lnTo>
                  <a:lnTo>
                    <a:pt x="1192" y="298"/>
                  </a:lnTo>
                  <a:lnTo>
                    <a:pt x="1199" y="298"/>
                  </a:lnTo>
                  <a:lnTo>
                    <a:pt x="1206" y="298"/>
                  </a:lnTo>
                  <a:lnTo>
                    <a:pt x="1212" y="305"/>
                  </a:lnTo>
                  <a:lnTo>
                    <a:pt x="1206" y="319"/>
                  </a:lnTo>
                  <a:lnTo>
                    <a:pt x="1212" y="319"/>
                  </a:lnTo>
                  <a:lnTo>
                    <a:pt x="1212" y="326"/>
                  </a:lnTo>
                  <a:lnTo>
                    <a:pt x="1219" y="326"/>
                  </a:lnTo>
                  <a:lnTo>
                    <a:pt x="1226" y="326"/>
                  </a:lnTo>
                  <a:lnTo>
                    <a:pt x="1226" y="332"/>
                  </a:lnTo>
                  <a:lnTo>
                    <a:pt x="1233" y="319"/>
                  </a:lnTo>
                  <a:lnTo>
                    <a:pt x="1239" y="319"/>
                  </a:lnTo>
                  <a:lnTo>
                    <a:pt x="1239" y="312"/>
                  </a:lnTo>
                  <a:lnTo>
                    <a:pt x="1246" y="319"/>
                  </a:lnTo>
                  <a:lnTo>
                    <a:pt x="1239" y="319"/>
                  </a:lnTo>
                  <a:lnTo>
                    <a:pt x="1239" y="332"/>
                  </a:lnTo>
                  <a:lnTo>
                    <a:pt x="1233" y="339"/>
                  </a:lnTo>
                  <a:lnTo>
                    <a:pt x="1239" y="339"/>
                  </a:lnTo>
                  <a:lnTo>
                    <a:pt x="1239" y="346"/>
                  </a:lnTo>
                  <a:lnTo>
                    <a:pt x="1239" y="353"/>
                  </a:lnTo>
                  <a:lnTo>
                    <a:pt x="1239" y="359"/>
                  </a:lnTo>
                  <a:lnTo>
                    <a:pt x="1239" y="366"/>
                  </a:lnTo>
                  <a:lnTo>
                    <a:pt x="1233" y="366"/>
                  </a:lnTo>
                  <a:lnTo>
                    <a:pt x="1226" y="366"/>
                  </a:lnTo>
                  <a:lnTo>
                    <a:pt x="1219" y="366"/>
                  </a:lnTo>
                  <a:lnTo>
                    <a:pt x="1219" y="359"/>
                  </a:lnTo>
                  <a:lnTo>
                    <a:pt x="1212" y="366"/>
                  </a:lnTo>
                  <a:lnTo>
                    <a:pt x="1212" y="359"/>
                  </a:lnTo>
                  <a:lnTo>
                    <a:pt x="1206" y="359"/>
                  </a:lnTo>
                  <a:lnTo>
                    <a:pt x="1192" y="359"/>
                  </a:lnTo>
                  <a:lnTo>
                    <a:pt x="1199" y="366"/>
                  </a:lnTo>
                  <a:lnTo>
                    <a:pt x="1199" y="373"/>
                  </a:lnTo>
                  <a:lnTo>
                    <a:pt x="1206" y="387"/>
                  </a:lnTo>
                  <a:lnTo>
                    <a:pt x="1212" y="387"/>
                  </a:lnTo>
                  <a:lnTo>
                    <a:pt x="1219" y="387"/>
                  </a:lnTo>
                  <a:lnTo>
                    <a:pt x="1233" y="393"/>
                  </a:lnTo>
                  <a:lnTo>
                    <a:pt x="1233" y="400"/>
                  </a:lnTo>
                  <a:lnTo>
                    <a:pt x="1239" y="400"/>
                  </a:lnTo>
                  <a:lnTo>
                    <a:pt x="1246" y="400"/>
                  </a:lnTo>
                  <a:lnTo>
                    <a:pt x="1246" y="393"/>
                  </a:lnTo>
                  <a:lnTo>
                    <a:pt x="1253" y="387"/>
                  </a:lnTo>
                  <a:lnTo>
                    <a:pt x="1260" y="393"/>
                  </a:lnTo>
                  <a:lnTo>
                    <a:pt x="1260" y="400"/>
                  </a:lnTo>
                  <a:lnTo>
                    <a:pt x="1260" y="407"/>
                  </a:lnTo>
                  <a:lnTo>
                    <a:pt x="1260" y="414"/>
                  </a:lnTo>
                  <a:lnTo>
                    <a:pt x="1267" y="414"/>
                  </a:lnTo>
                  <a:lnTo>
                    <a:pt x="1260" y="414"/>
                  </a:lnTo>
                  <a:lnTo>
                    <a:pt x="1260" y="420"/>
                  </a:lnTo>
                  <a:lnTo>
                    <a:pt x="1260" y="427"/>
                  </a:lnTo>
                  <a:lnTo>
                    <a:pt x="1239" y="434"/>
                  </a:lnTo>
                  <a:lnTo>
                    <a:pt x="1192" y="447"/>
                  </a:lnTo>
                  <a:lnTo>
                    <a:pt x="1165" y="454"/>
                  </a:lnTo>
                  <a:lnTo>
                    <a:pt x="1131" y="461"/>
                  </a:lnTo>
                  <a:lnTo>
                    <a:pt x="1118" y="468"/>
                  </a:lnTo>
                  <a:lnTo>
                    <a:pt x="1111" y="468"/>
                  </a:lnTo>
                  <a:lnTo>
                    <a:pt x="1104" y="475"/>
                  </a:lnTo>
                  <a:lnTo>
                    <a:pt x="1090" y="488"/>
                  </a:lnTo>
                  <a:lnTo>
                    <a:pt x="1057" y="502"/>
                  </a:lnTo>
                  <a:lnTo>
                    <a:pt x="1050" y="515"/>
                  </a:lnTo>
                  <a:lnTo>
                    <a:pt x="1043" y="515"/>
                  </a:lnTo>
                  <a:lnTo>
                    <a:pt x="1036" y="508"/>
                  </a:lnTo>
                  <a:lnTo>
                    <a:pt x="1029" y="515"/>
                  </a:lnTo>
                  <a:lnTo>
                    <a:pt x="1016" y="522"/>
                  </a:lnTo>
                  <a:lnTo>
                    <a:pt x="1009" y="522"/>
                  </a:lnTo>
                  <a:lnTo>
                    <a:pt x="1002" y="522"/>
                  </a:lnTo>
                  <a:lnTo>
                    <a:pt x="996" y="522"/>
                  </a:lnTo>
                  <a:lnTo>
                    <a:pt x="989" y="522"/>
                  </a:lnTo>
                  <a:lnTo>
                    <a:pt x="982" y="522"/>
                  </a:lnTo>
                  <a:lnTo>
                    <a:pt x="962" y="522"/>
                  </a:lnTo>
                  <a:lnTo>
                    <a:pt x="955" y="529"/>
                  </a:lnTo>
                  <a:lnTo>
                    <a:pt x="955" y="536"/>
                  </a:lnTo>
                  <a:lnTo>
                    <a:pt x="948" y="536"/>
                  </a:lnTo>
                  <a:lnTo>
                    <a:pt x="941" y="542"/>
                  </a:lnTo>
                  <a:lnTo>
                    <a:pt x="935" y="542"/>
                  </a:lnTo>
                  <a:lnTo>
                    <a:pt x="928" y="542"/>
                  </a:lnTo>
                  <a:lnTo>
                    <a:pt x="928" y="549"/>
                  </a:lnTo>
                  <a:lnTo>
                    <a:pt x="921" y="549"/>
                  </a:lnTo>
                  <a:lnTo>
                    <a:pt x="914" y="556"/>
                  </a:lnTo>
                  <a:lnTo>
                    <a:pt x="908" y="563"/>
                  </a:lnTo>
                  <a:lnTo>
                    <a:pt x="914" y="556"/>
                  </a:lnTo>
                  <a:lnTo>
                    <a:pt x="921" y="549"/>
                  </a:lnTo>
                  <a:lnTo>
                    <a:pt x="928" y="549"/>
                  </a:lnTo>
                  <a:lnTo>
                    <a:pt x="921" y="542"/>
                  </a:lnTo>
                  <a:lnTo>
                    <a:pt x="914" y="549"/>
                  </a:lnTo>
                  <a:lnTo>
                    <a:pt x="921" y="549"/>
                  </a:lnTo>
                  <a:lnTo>
                    <a:pt x="914" y="549"/>
                  </a:lnTo>
                  <a:lnTo>
                    <a:pt x="914" y="556"/>
                  </a:lnTo>
                  <a:lnTo>
                    <a:pt x="914" y="549"/>
                  </a:lnTo>
                  <a:lnTo>
                    <a:pt x="908" y="549"/>
                  </a:lnTo>
                  <a:lnTo>
                    <a:pt x="914" y="556"/>
                  </a:lnTo>
                  <a:lnTo>
                    <a:pt x="908" y="549"/>
                  </a:lnTo>
                  <a:lnTo>
                    <a:pt x="901" y="549"/>
                  </a:lnTo>
                  <a:lnTo>
                    <a:pt x="894" y="556"/>
                  </a:lnTo>
                  <a:lnTo>
                    <a:pt x="894" y="563"/>
                  </a:lnTo>
                  <a:lnTo>
                    <a:pt x="901" y="563"/>
                  </a:lnTo>
                  <a:lnTo>
                    <a:pt x="894" y="563"/>
                  </a:lnTo>
                  <a:lnTo>
                    <a:pt x="894" y="556"/>
                  </a:lnTo>
                  <a:lnTo>
                    <a:pt x="881" y="569"/>
                  </a:lnTo>
                  <a:lnTo>
                    <a:pt x="874" y="583"/>
                  </a:lnTo>
                  <a:lnTo>
                    <a:pt x="867" y="597"/>
                  </a:lnTo>
                  <a:lnTo>
                    <a:pt x="867" y="603"/>
                  </a:lnTo>
                  <a:lnTo>
                    <a:pt x="860" y="610"/>
                  </a:lnTo>
                  <a:lnTo>
                    <a:pt x="853" y="610"/>
                  </a:lnTo>
                  <a:lnTo>
                    <a:pt x="847" y="603"/>
                  </a:lnTo>
                  <a:lnTo>
                    <a:pt x="840" y="597"/>
                  </a:lnTo>
                  <a:lnTo>
                    <a:pt x="840" y="603"/>
                  </a:lnTo>
                  <a:lnTo>
                    <a:pt x="840" y="597"/>
                  </a:lnTo>
                  <a:lnTo>
                    <a:pt x="833" y="590"/>
                  </a:lnTo>
                  <a:lnTo>
                    <a:pt x="826" y="590"/>
                  </a:lnTo>
                  <a:lnTo>
                    <a:pt x="820" y="590"/>
                  </a:lnTo>
                  <a:lnTo>
                    <a:pt x="813" y="590"/>
                  </a:lnTo>
                  <a:lnTo>
                    <a:pt x="786" y="603"/>
                  </a:lnTo>
                  <a:lnTo>
                    <a:pt x="779" y="603"/>
                  </a:lnTo>
                  <a:lnTo>
                    <a:pt x="772" y="603"/>
                  </a:lnTo>
                  <a:lnTo>
                    <a:pt x="765" y="603"/>
                  </a:lnTo>
                  <a:lnTo>
                    <a:pt x="752" y="603"/>
                  </a:lnTo>
                  <a:lnTo>
                    <a:pt x="731" y="624"/>
                  </a:lnTo>
                  <a:lnTo>
                    <a:pt x="725" y="624"/>
                  </a:lnTo>
                  <a:lnTo>
                    <a:pt x="718" y="630"/>
                  </a:lnTo>
                  <a:lnTo>
                    <a:pt x="704" y="630"/>
                  </a:lnTo>
                  <a:lnTo>
                    <a:pt x="704" y="637"/>
                  </a:lnTo>
                  <a:lnTo>
                    <a:pt x="691" y="651"/>
                  </a:lnTo>
                  <a:lnTo>
                    <a:pt x="684" y="651"/>
                  </a:lnTo>
                  <a:lnTo>
                    <a:pt x="664" y="678"/>
                  </a:lnTo>
                  <a:lnTo>
                    <a:pt x="657" y="691"/>
                  </a:lnTo>
                  <a:lnTo>
                    <a:pt x="650" y="698"/>
                  </a:lnTo>
                  <a:lnTo>
                    <a:pt x="643" y="698"/>
                  </a:lnTo>
                  <a:lnTo>
                    <a:pt x="637" y="705"/>
                  </a:lnTo>
                  <a:lnTo>
                    <a:pt x="637" y="712"/>
                  </a:lnTo>
                  <a:lnTo>
                    <a:pt x="630" y="712"/>
                  </a:lnTo>
                  <a:lnTo>
                    <a:pt x="623" y="725"/>
                  </a:lnTo>
                  <a:lnTo>
                    <a:pt x="616" y="725"/>
                  </a:lnTo>
                  <a:lnTo>
                    <a:pt x="616" y="732"/>
                  </a:lnTo>
                  <a:lnTo>
                    <a:pt x="616" y="739"/>
                  </a:lnTo>
                  <a:lnTo>
                    <a:pt x="610" y="739"/>
                  </a:lnTo>
                  <a:lnTo>
                    <a:pt x="603" y="746"/>
                  </a:lnTo>
                  <a:lnTo>
                    <a:pt x="596" y="759"/>
                  </a:lnTo>
                  <a:lnTo>
                    <a:pt x="596" y="766"/>
                  </a:lnTo>
                  <a:lnTo>
                    <a:pt x="589" y="773"/>
                  </a:lnTo>
                  <a:lnTo>
                    <a:pt x="582" y="779"/>
                  </a:lnTo>
                  <a:lnTo>
                    <a:pt x="576" y="786"/>
                  </a:lnTo>
                  <a:lnTo>
                    <a:pt x="569" y="793"/>
                  </a:lnTo>
                  <a:lnTo>
                    <a:pt x="569" y="800"/>
                  </a:lnTo>
                  <a:lnTo>
                    <a:pt x="562" y="806"/>
                  </a:lnTo>
                  <a:lnTo>
                    <a:pt x="562" y="813"/>
                  </a:lnTo>
                  <a:lnTo>
                    <a:pt x="555" y="820"/>
                  </a:lnTo>
                  <a:lnTo>
                    <a:pt x="555" y="827"/>
                  </a:lnTo>
                  <a:lnTo>
                    <a:pt x="555" y="820"/>
                  </a:lnTo>
                  <a:lnTo>
                    <a:pt x="549" y="820"/>
                  </a:lnTo>
                  <a:lnTo>
                    <a:pt x="549" y="827"/>
                  </a:lnTo>
                  <a:lnTo>
                    <a:pt x="549" y="820"/>
                  </a:lnTo>
                  <a:lnTo>
                    <a:pt x="549" y="827"/>
                  </a:lnTo>
                  <a:lnTo>
                    <a:pt x="542" y="840"/>
                  </a:lnTo>
                  <a:lnTo>
                    <a:pt x="535" y="847"/>
                  </a:lnTo>
                  <a:lnTo>
                    <a:pt x="522" y="854"/>
                  </a:lnTo>
                  <a:lnTo>
                    <a:pt x="522" y="861"/>
                  </a:lnTo>
                  <a:lnTo>
                    <a:pt x="522" y="867"/>
                  </a:lnTo>
                  <a:lnTo>
                    <a:pt x="515" y="861"/>
                  </a:lnTo>
                  <a:lnTo>
                    <a:pt x="508" y="867"/>
                  </a:lnTo>
                  <a:lnTo>
                    <a:pt x="508" y="874"/>
                  </a:lnTo>
                  <a:lnTo>
                    <a:pt x="501" y="874"/>
                  </a:lnTo>
                  <a:lnTo>
                    <a:pt x="501" y="888"/>
                  </a:lnTo>
                  <a:lnTo>
                    <a:pt x="501" y="895"/>
                  </a:lnTo>
                  <a:lnTo>
                    <a:pt x="494" y="895"/>
                  </a:lnTo>
                  <a:lnTo>
                    <a:pt x="488" y="901"/>
                  </a:lnTo>
                  <a:lnTo>
                    <a:pt x="474" y="908"/>
                  </a:lnTo>
                  <a:lnTo>
                    <a:pt x="467" y="915"/>
                  </a:lnTo>
                  <a:lnTo>
                    <a:pt x="474" y="928"/>
                  </a:lnTo>
                  <a:lnTo>
                    <a:pt x="474" y="935"/>
                  </a:lnTo>
                  <a:lnTo>
                    <a:pt x="488" y="942"/>
                  </a:lnTo>
                  <a:lnTo>
                    <a:pt x="494" y="956"/>
                  </a:lnTo>
                  <a:lnTo>
                    <a:pt x="501" y="956"/>
                  </a:lnTo>
                  <a:lnTo>
                    <a:pt x="522" y="962"/>
                  </a:lnTo>
                  <a:lnTo>
                    <a:pt x="528" y="962"/>
                  </a:lnTo>
                  <a:lnTo>
                    <a:pt x="535" y="956"/>
                  </a:lnTo>
                  <a:lnTo>
                    <a:pt x="542" y="956"/>
                  </a:lnTo>
                  <a:lnTo>
                    <a:pt x="542" y="949"/>
                  </a:lnTo>
                  <a:lnTo>
                    <a:pt x="535" y="949"/>
                  </a:lnTo>
                  <a:lnTo>
                    <a:pt x="528" y="942"/>
                  </a:lnTo>
                  <a:lnTo>
                    <a:pt x="522" y="942"/>
                  </a:lnTo>
                  <a:lnTo>
                    <a:pt x="508" y="935"/>
                  </a:lnTo>
                  <a:lnTo>
                    <a:pt x="501" y="935"/>
                  </a:lnTo>
                  <a:lnTo>
                    <a:pt x="501" y="928"/>
                  </a:lnTo>
                  <a:lnTo>
                    <a:pt x="494" y="935"/>
                  </a:lnTo>
                  <a:lnTo>
                    <a:pt x="494" y="928"/>
                  </a:lnTo>
                  <a:lnTo>
                    <a:pt x="494" y="935"/>
                  </a:lnTo>
                  <a:lnTo>
                    <a:pt x="501" y="928"/>
                  </a:lnTo>
                  <a:lnTo>
                    <a:pt x="522" y="928"/>
                  </a:lnTo>
                  <a:lnTo>
                    <a:pt x="528" y="928"/>
                  </a:lnTo>
                  <a:lnTo>
                    <a:pt x="535" y="935"/>
                  </a:lnTo>
                  <a:lnTo>
                    <a:pt x="549" y="956"/>
                  </a:lnTo>
                  <a:lnTo>
                    <a:pt x="582" y="989"/>
                  </a:lnTo>
                  <a:lnTo>
                    <a:pt x="589" y="996"/>
                  </a:lnTo>
                  <a:lnTo>
                    <a:pt x="596" y="996"/>
                  </a:lnTo>
                  <a:lnTo>
                    <a:pt x="603" y="996"/>
                  </a:lnTo>
                  <a:lnTo>
                    <a:pt x="596" y="996"/>
                  </a:lnTo>
                  <a:lnTo>
                    <a:pt x="603" y="1003"/>
                  </a:lnTo>
                  <a:lnTo>
                    <a:pt x="610" y="1003"/>
                  </a:lnTo>
                  <a:lnTo>
                    <a:pt x="603" y="1003"/>
                  </a:lnTo>
                  <a:lnTo>
                    <a:pt x="610" y="1003"/>
                  </a:lnTo>
                  <a:lnTo>
                    <a:pt x="616" y="1003"/>
                  </a:lnTo>
                  <a:lnTo>
                    <a:pt x="623" y="989"/>
                  </a:lnTo>
                  <a:lnTo>
                    <a:pt x="630" y="1003"/>
                  </a:lnTo>
                  <a:lnTo>
                    <a:pt x="623" y="1030"/>
                  </a:lnTo>
                  <a:lnTo>
                    <a:pt x="616" y="1037"/>
                  </a:lnTo>
                  <a:lnTo>
                    <a:pt x="603" y="1050"/>
                  </a:lnTo>
                  <a:lnTo>
                    <a:pt x="596" y="1057"/>
                  </a:lnTo>
                  <a:lnTo>
                    <a:pt x="582" y="1064"/>
                  </a:lnTo>
                  <a:lnTo>
                    <a:pt x="555" y="1077"/>
                  </a:lnTo>
                  <a:lnTo>
                    <a:pt x="528" y="1091"/>
                  </a:lnTo>
                  <a:lnTo>
                    <a:pt x="515" y="1105"/>
                  </a:lnTo>
                  <a:lnTo>
                    <a:pt x="488" y="1159"/>
                  </a:lnTo>
                  <a:lnTo>
                    <a:pt x="474" y="1179"/>
                  </a:lnTo>
                  <a:lnTo>
                    <a:pt x="454" y="1193"/>
                  </a:lnTo>
                  <a:lnTo>
                    <a:pt x="433" y="1199"/>
                  </a:lnTo>
                  <a:lnTo>
                    <a:pt x="420" y="1206"/>
                  </a:lnTo>
                  <a:lnTo>
                    <a:pt x="406" y="1199"/>
                  </a:lnTo>
                  <a:lnTo>
                    <a:pt x="400" y="1199"/>
                  </a:lnTo>
                  <a:lnTo>
                    <a:pt x="393" y="1193"/>
                  </a:lnTo>
                  <a:lnTo>
                    <a:pt x="386" y="1186"/>
                  </a:lnTo>
                  <a:lnTo>
                    <a:pt x="386" y="1179"/>
                  </a:lnTo>
                  <a:lnTo>
                    <a:pt x="393" y="1179"/>
                  </a:lnTo>
                  <a:lnTo>
                    <a:pt x="400" y="1179"/>
                  </a:lnTo>
                  <a:lnTo>
                    <a:pt x="406" y="1179"/>
                  </a:lnTo>
                  <a:lnTo>
                    <a:pt x="406" y="1186"/>
                  </a:lnTo>
                  <a:lnTo>
                    <a:pt x="406" y="1172"/>
                  </a:lnTo>
                  <a:lnTo>
                    <a:pt x="406" y="1179"/>
                  </a:lnTo>
                  <a:lnTo>
                    <a:pt x="406" y="1165"/>
                  </a:lnTo>
                  <a:lnTo>
                    <a:pt x="413" y="1172"/>
                  </a:lnTo>
                  <a:lnTo>
                    <a:pt x="420" y="1172"/>
                  </a:lnTo>
                  <a:lnTo>
                    <a:pt x="433" y="1165"/>
                  </a:lnTo>
                  <a:lnTo>
                    <a:pt x="440" y="1172"/>
                  </a:lnTo>
                  <a:lnTo>
                    <a:pt x="440" y="1165"/>
                  </a:lnTo>
                  <a:lnTo>
                    <a:pt x="440" y="1159"/>
                  </a:lnTo>
                  <a:lnTo>
                    <a:pt x="447" y="1159"/>
                  </a:lnTo>
                  <a:lnTo>
                    <a:pt x="454" y="1159"/>
                  </a:lnTo>
                  <a:lnTo>
                    <a:pt x="461" y="1159"/>
                  </a:lnTo>
                  <a:lnTo>
                    <a:pt x="467" y="1159"/>
                  </a:lnTo>
                  <a:lnTo>
                    <a:pt x="467" y="1145"/>
                  </a:lnTo>
                  <a:lnTo>
                    <a:pt x="467" y="1159"/>
                  </a:lnTo>
                  <a:lnTo>
                    <a:pt x="474" y="1159"/>
                  </a:lnTo>
                  <a:lnTo>
                    <a:pt x="488" y="1159"/>
                  </a:lnTo>
                  <a:lnTo>
                    <a:pt x="515" y="1111"/>
                  </a:lnTo>
                  <a:lnTo>
                    <a:pt x="508" y="1111"/>
                  </a:lnTo>
                  <a:lnTo>
                    <a:pt x="515" y="1105"/>
                  </a:lnTo>
                  <a:lnTo>
                    <a:pt x="508" y="1105"/>
                  </a:lnTo>
                  <a:lnTo>
                    <a:pt x="508" y="1098"/>
                  </a:lnTo>
                  <a:lnTo>
                    <a:pt x="501" y="1105"/>
                  </a:lnTo>
                  <a:lnTo>
                    <a:pt x="501" y="1098"/>
                  </a:lnTo>
                  <a:lnTo>
                    <a:pt x="501" y="1105"/>
                  </a:lnTo>
                  <a:lnTo>
                    <a:pt x="494" y="1105"/>
                  </a:lnTo>
                  <a:lnTo>
                    <a:pt x="494" y="1098"/>
                  </a:lnTo>
                  <a:lnTo>
                    <a:pt x="494" y="1105"/>
                  </a:lnTo>
                  <a:lnTo>
                    <a:pt x="488" y="1105"/>
                  </a:lnTo>
                  <a:lnTo>
                    <a:pt x="481" y="1105"/>
                  </a:lnTo>
                  <a:lnTo>
                    <a:pt x="474" y="1105"/>
                  </a:lnTo>
                  <a:lnTo>
                    <a:pt x="467" y="1105"/>
                  </a:lnTo>
                  <a:lnTo>
                    <a:pt x="461" y="1105"/>
                  </a:lnTo>
                  <a:lnTo>
                    <a:pt x="461" y="1111"/>
                  </a:lnTo>
                  <a:lnTo>
                    <a:pt x="461" y="1105"/>
                  </a:lnTo>
                  <a:lnTo>
                    <a:pt x="461" y="1111"/>
                  </a:lnTo>
                  <a:lnTo>
                    <a:pt x="447" y="1118"/>
                  </a:lnTo>
                  <a:lnTo>
                    <a:pt x="440" y="1118"/>
                  </a:lnTo>
                  <a:lnTo>
                    <a:pt x="433" y="1118"/>
                  </a:lnTo>
                  <a:lnTo>
                    <a:pt x="427" y="1125"/>
                  </a:lnTo>
                  <a:lnTo>
                    <a:pt x="413" y="1125"/>
                  </a:lnTo>
                  <a:lnTo>
                    <a:pt x="400" y="1125"/>
                  </a:lnTo>
                  <a:lnTo>
                    <a:pt x="393" y="1125"/>
                  </a:lnTo>
                  <a:lnTo>
                    <a:pt x="386" y="1132"/>
                  </a:lnTo>
                  <a:lnTo>
                    <a:pt x="393" y="1132"/>
                  </a:lnTo>
                  <a:lnTo>
                    <a:pt x="386" y="1138"/>
                  </a:lnTo>
                  <a:lnTo>
                    <a:pt x="393" y="1132"/>
                  </a:lnTo>
                  <a:lnTo>
                    <a:pt x="386" y="1132"/>
                  </a:lnTo>
                  <a:lnTo>
                    <a:pt x="379" y="1132"/>
                  </a:lnTo>
                  <a:lnTo>
                    <a:pt x="386" y="1132"/>
                  </a:lnTo>
                  <a:lnTo>
                    <a:pt x="393" y="1138"/>
                  </a:lnTo>
                  <a:lnTo>
                    <a:pt x="386" y="1132"/>
                  </a:lnTo>
                  <a:lnTo>
                    <a:pt x="373" y="1145"/>
                  </a:lnTo>
                  <a:lnTo>
                    <a:pt x="359" y="1172"/>
                  </a:lnTo>
                  <a:lnTo>
                    <a:pt x="345" y="1186"/>
                  </a:lnTo>
                  <a:lnTo>
                    <a:pt x="352" y="1186"/>
                  </a:lnTo>
                  <a:lnTo>
                    <a:pt x="345" y="1186"/>
                  </a:lnTo>
                  <a:lnTo>
                    <a:pt x="339" y="1193"/>
                  </a:lnTo>
                  <a:lnTo>
                    <a:pt x="332" y="1206"/>
                  </a:lnTo>
                  <a:lnTo>
                    <a:pt x="332" y="1213"/>
                  </a:lnTo>
                  <a:lnTo>
                    <a:pt x="325" y="1220"/>
                  </a:lnTo>
                  <a:lnTo>
                    <a:pt x="318" y="1240"/>
                  </a:lnTo>
                  <a:lnTo>
                    <a:pt x="305" y="1240"/>
                  </a:lnTo>
                  <a:lnTo>
                    <a:pt x="291" y="1233"/>
                  </a:lnTo>
                  <a:lnTo>
                    <a:pt x="284" y="1233"/>
                  </a:lnTo>
                  <a:lnTo>
                    <a:pt x="271" y="1226"/>
                  </a:lnTo>
                  <a:lnTo>
                    <a:pt x="264" y="1226"/>
                  </a:lnTo>
                  <a:lnTo>
                    <a:pt x="257" y="1226"/>
                  </a:lnTo>
                  <a:lnTo>
                    <a:pt x="257" y="1220"/>
                  </a:lnTo>
                  <a:lnTo>
                    <a:pt x="251" y="1220"/>
                  </a:lnTo>
                  <a:lnTo>
                    <a:pt x="251" y="1213"/>
                  </a:lnTo>
                  <a:lnTo>
                    <a:pt x="251" y="1206"/>
                  </a:lnTo>
                  <a:lnTo>
                    <a:pt x="244" y="1199"/>
                  </a:lnTo>
                  <a:lnTo>
                    <a:pt x="251" y="1193"/>
                  </a:lnTo>
                  <a:lnTo>
                    <a:pt x="251" y="1186"/>
                  </a:lnTo>
                  <a:lnTo>
                    <a:pt x="257" y="1179"/>
                  </a:lnTo>
                  <a:lnTo>
                    <a:pt x="244" y="1179"/>
                  </a:lnTo>
                  <a:lnTo>
                    <a:pt x="237" y="1179"/>
                  </a:lnTo>
                  <a:lnTo>
                    <a:pt x="230" y="1172"/>
                  </a:lnTo>
                  <a:lnTo>
                    <a:pt x="217" y="1165"/>
                  </a:lnTo>
                  <a:lnTo>
                    <a:pt x="224" y="1159"/>
                  </a:lnTo>
                  <a:lnTo>
                    <a:pt x="217" y="1159"/>
                  </a:lnTo>
                  <a:lnTo>
                    <a:pt x="210" y="1159"/>
                  </a:lnTo>
                  <a:lnTo>
                    <a:pt x="210" y="1152"/>
                  </a:lnTo>
                  <a:lnTo>
                    <a:pt x="203" y="1152"/>
                  </a:lnTo>
                  <a:lnTo>
                    <a:pt x="190" y="1152"/>
                  </a:lnTo>
                  <a:lnTo>
                    <a:pt x="169" y="1152"/>
                  </a:lnTo>
                  <a:lnTo>
                    <a:pt x="156" y="1145"/>
                  </a:lnTo>
                  <a:lnTo>
                    <a:pt x="142" y="1145"/>
                  </a:lnTo>
                  <a:lnTo>
                    <a:pt x="135" y="1145"/>
                  </a:lnTo>
                  <a:lnTo>
                    <a:pt x="129" y="1138"/>
                  </a:lnTo>
                  <a:lnTo>
                    <a:pt x="129" y="1132"/>
                  </a:lnTo>
                  <a:lnTo>
                    <a:pt x="122" y="1138"/>
                  </a:lnTo>
                  <a:lnTo>
                    <a:pt x="108" y="1132"/>
                  </a:lnTo>
                  <a:lnTo>
                    <a:pt x="108" y="1118"/>
                  </a:lnTo>
                  <a:lnTo>
                    <a:pt x="102" y="1118"/>
                  </a:lnTo>
                  <a:lnTo>
                    <a:pt x="95" y="1111"/>
                  </a:lnTo>
                  <a:lnTo>
                    <a:pt x="102" y="1111"/>
                  </a:lnTo>
                  <a:lnTo>
                    <a:pt x="95" y="1098"/>
                  </a:lnTo>
                  <a:lnTo>
                    <a:pt x="102" y="1084"/>
                  </a:lnTo>
                  <a:lnTo>
                    <a:pt x="108" y="1077"/>
                  </a:lnTo>
                  <a:lnTo>
                    <a:pt x="115" y="1071"/>
                  </a:lnTo>
                  <a:lnTo>
                    <a:pt x="115" y="1064"/>
                  </a:lnTo>
                  <a:lnTo>
                    <a:pt x="102" y="1057"/>
                  </a:lnTo>
                  <a:lnTo>
                    <a:pt x="95" y="1044"/>
                  </a:lnTo>
                  <a:lnTo>
                    <a:pt x="88" y="1044"/>
                  </a:lnTo>
                  <a:lnTo>
                    <a:pt x="81" y="1044"/>
                  </a:lnTo>
                  <a:lnTo>
                    <a:pt x="74" y="1050"/>
                  </a:lnTo>
                  <a:lnTo>
                    <a:pt x="68" y="1050"/>
                  </a:lnTo>
                  <a:lnTo>
                    <a:pt x="68" y="1044"/>
                  </a:lnTo>
                  <a:lnTo>
                    <a:pt x="61" y="1030"/>
                  </a:lnTo>
                  <a:lnTo>
                    <a:pt x="54" y="1023"/>
                  </a:lnTo>
                  <a:lnTo>
                    <a:pt x="61" y="1010"/>
                  </a:lnTo>
                  <a:lnTo>
                    <a:pt x="47" y="1016"/>
                  </a:lnTo>
                  <a:lnTo>
                    <a:pt x="34" y="1023"/>
                  </a:lnTo>
                  <a:lnTo>
                    <a:pt x="27" y="1016"/>
                  </a:lnTo>
                  <a:lnTo>
                    <a:pt x="20" y="1016"/>
                  </a:lnTo>
                  <a:lnTo>
                    <a:pt x="14" y="1016"/>
                  </a:lnTo>
                  <a:lnTo>
                    <a:pt x="7" y="1010"/>
                  </a:lnTo>
                  <a:lnTo>
                    <a:pt x="7" y="1003"/>
                  </a:lnTo>
                  <a:lnTo>
                    <a:pt x="0" y="996"/>
                  </a:lnTo>
                  <a:lnTo>
                    <a:pt x="7" y="996"/>
                  </a:lnTo>
                  <a:lnTo>
                    <a:pt x="7" y="1003"/>
                  </a:lnTo>
                  <a:lnTo>
                    <a:pt x="14" y="1003"/>
                  </a:lnTo>
                  <a:lnTo>
                    <a:pt x="14" y="996"/>
                  </a:lnTo>
                  <a:lnTo>
                    <a:pt x="14" y="989"/>
                  </a:lnTo>
                  <a:lnTo>
                    <a:pt x="20" y="989"/>
                  </a:lnTo>
                  <a:lnTo>
                    <a:pt x="27" y="996"/>
                  </a:lnTo>
                  <a:lnTo>
                    <a:pt x="34" y="983"/>
                  </a:lnTo>
                  <a:lnTo>
                    <a:pt x="47" y="976"/>
                  </a:lnTo>
                  <a:lnTo>
                    <a:pt x="54" y="976"/>
                  </a:lnTo>
                  <a:lnTo>
                    <a:pt x="61" y="976"/>
                  </a:lnTo>
                  <a:lnTo>
                    <a:pt x="61" y="969"/>
                  </a:lnTo>
                  <a:lnTo>
                    <a:pt x="61" y="962"/>
                  </a:lnTo>
                  <a:lnTo>
                    <a:pt x="61" y="949"/>
                  </a:lnTo>
                  <a:lnTo>
                    <a:pt x="74" y="942"/>
                  </a:lnTo>
                  <a:lnTo>
                    <a:pt x="74" y="935"/>
                  </a:lnTo>
                  <a:lnTo>
                    <a:pt x="81" y="935"/>
                  </a:lnTo>
                  <a:lnTo>
                    <a:pt x="81" y="928"/>
                  </a:lnTo>
                  <a:lnTo>
                    <a:pt x="88" y="922"/>
                  </a:lnTo>
                  <a:lnTo>
                    <a:pt x="95" y="915"/>
                  </a:lnTo>
                  <a:lnTo>
                    <a:pt x="102" y="908"/>
                  </a:lnTo>
                  <a:lnTo>
                    <a:pt x="88" y="901"/>
                  </a:lnTo>
                  <a:lnTo>
                    <a:pt x="88" y="895"/>
                  </a:lnTo>
                  <a:lnTo>
                    <a:pt x="88" y="888"/>
                  </a:lnTo>
                  <a:lnTo>
                    <a:pt x="81" y="888"/>
                  </a:lnTo>
                  <a:lnTo>
                    <a:pt x="81" y="881"/>
                  </a:lnTo>
                  <a:lnTo>
                    <a:pt x="81" y="874"/>
                  </a:lnTo>
                  <a:lnTo>
                    <a:pt x="74" y="874"/>
                  </a:lnTo>
                  <a:lnTo>
                    <a:pt x="74" y="867"/>
                  </a:lnTo>
                  <a:lnTo>
                    <a:pt x="74" y="861"/>
                  </a:lnTo>
                  <a:lnTo>
                    <a:pt x="74" y="854"/>
                  </a:lnTo>
                  <a:lnTo>
                    <a:pt x="81" y="847"/>
                  </a:lnTo>
                  <a:lnTo>
                    <a:pt x="74" y="847"/>
                  </a:lnTo>
                  <a:lnTo>
                    <a:pt x="68" y="847"/>
                  </a:lnTo>
                  <a:lnTo>
                    <a:pt x="61" y="840"/>
                  </a:lnTo>
                  <a:lnTo>
                    <a:pt x="68" y="834"/>
                  </a:lnTo>
                  <a:lnTo>
                    <a:pt x="74" y="827"/>
                  </a:lnTo>
                  <a:lnTo>
                    <a:pt x="74" y="820"/>
                  </a:lnTo>
                  <a:lnTo>
                    <a:pt x="74" y="813"/>
                  </a:lnTo>
                  <a:lnTo>
                    <a:pt x="68" y="806"/>
                  </a:lnTo>
                  <a:lnTo>
                    <a:pt x="74" y="806"/>
                  </a:lnTo>
                  <a:lnTo>
                    <a:pt x="74" y="800"/>
                  </a:lnTo>
                  <a:lnTo>
                    <a:pt x="81" y="786"/>
                  </a:lnTo>
                  <a:lnTo>
                    <a:pt x="88" y="786"/>
                  </a:lnTo>
                  <a:lnTo>
                    <a:pt x="95" y="779"/>
                  </a:lnTo>
                  <a:lnTo>
                    <a:pt x="88" y="773"/>
                  </a:lnTo>
                  <a:lnTo>
                    <a:pt x="95" y="766"/>
                  </a:lnTo>
                  <a:lnTo>
                    <a:pt x="95" y="759"/>
                  </a:lnTo>
                  <a:lnTo>
                    <a:pt x="102" y="752"/>
                  </a:lnTo>
                  <a:lnTo>
                    <a:pt x="102" y="746"/>
                  </a:lnTo>
                  <a:lnTo>
                    <a:pt x="108" y="739"/>
                  </a:lnTo>
                  <a:lnTo>
                    <a:pt x="102" y="739"/>
                  </a:lnTo>
                  <a:lnTo>
                    <a:pt x="95" y="739"/>
                  </a:lnTo>
                  <a:lnTo>
                    <a:pt x="95" y="732"/>
                  </a:lnTo>
                  <a:lnTo>
                    <a:pt x="95" y="725"/>
                  </a:lnTo>
                  <a:lnTo>
                    <a:pt x="95" y="718"/>
                  </a:lnTo>
                  <a:lnTo>
                    <a:pt x="88" y="712"/>
                  </a:lnTo>
                  <a:lnTo>
                    <a:pt x="81" y="712"/>
                  </a:lnTo>
                  <a:lnTo>
                    <a:pt x="81" y="705"/>
                  </a:lnTo>
                  <a:lnTo>
                    <a:pt x="88" y="698"/>
                  </a:lnTo>
                  <a:lnTo>
                    <a:pt x="81" y="698"/>
                  </a:lnTo>
                  <a:lnTo>
                    <a:pt x="74" y="691"/>
                  </a:lnTo>
                  <a:lnTo>
                    <a:pt x="74" y="685"/>
                  </a:lnTo>
                  <a:lnTo>
                    <a:pt x="81" y="685"/>
                  </a:lnTo>
                  <a:lnTo>
                    <a:pt x="88" y="685"/>
                  </a:lnTo>
                  <a:lnTo>
                    <a:pt x="95" y="685"/>
                  </a:lnTo>
                  <a:lnTo>
                    <a:pt x="88" y="678"/>
                  </a:lnTo>
                  <a:lnTo>
                    <a:pt x="74" y="678"/>
                  </a:lnTo>
                  <a:lnTo>
                    <a:pt x="68" y="671"/>
                  </a:lnTo>
                  <a:lnTo>
                    <a:pt x="61" y="657"/>
                  </a:lnTo>
                  <a:lnTo>
                    <a:pt x="61" y="664"/>
                  </a:lnTo>
                  <a:lnTo>
                    <a:pt x="61" y="671"/>
                  </a:lnTo>
                  <a:lnTo>
                    <a:pt x="54" y="671"/>
                  </a:lnTo>
                  <a:lnTo>
                    <a:pt x="47" y="664"/>
                  </a:lnTo>
                  <a:lnTo>
                    <a:pt x="54" y="657"/>
                  </a:lnTo>
                  <a:lnTo>
                    <a:pt x="47" y="657"/>
                  </a:lnTo>
                  <a:lnTo>
                    <a:pt x="41" y="664"/>
                  </a:lnTo>
                  <a:lnTo>
                    <a:pt x="41" y="657"/>
                  </a:lnTo>
                  <a:lnTo>
                    <a:pt x="41" y="651"/>
                  </a:lnTo>
                  <a:lnTo>
                    <a:pt x="47" y="644"/>
                  </a:lnTo>
                  <a:lnTo>
                    <a:pt x="41" y="644"/>
                  </a:lnTo>
                  <a:lnTo>
                    <a:pt x="41" y="637"/>
                  </a:lnTo>
                  <a:lnTo>
                    <a:pt x="41" y="630"/>
                  </a:lnTo>
                  <a:lnTo>
                    <a:pt x="41" y="624"/>
                  </a:lnTo>
                  <a:lnTo>
                    <a:pt x="34" y="617"/>
                  </a:lnTo>
                  <a:lnTo>
                    <a:pt x="41" y="617"/>
                  </a:lnTo>
                  <a:lnTo>
                    <a:pt x="34" y="610"/>
                  </a:lnTo>
                  <a:lnTo>
                    <a:pt x="27" y="617"/>
                  </a:lnTo>
                  <a:lnTo>
                    <a:pt x="20" y="610"/>
                  </a:lnTo>
                  <a:lnTo>
                    <a:pt x="20" y="590"/>
                  </a:lnTo>
                  <a:lnTo>
                    <a:pt x="27" y="583"/>
                  </a:lnTo>
                  <a:lnTo>
                    <a:pt x="27" y="576"/>
                  </a:lnTo>
                  <a:lnTo>
                    <a:pt x="20" y="569"/>
                  </a:lnTo>
                  <a:lnTo>
                    <a:pt x="20" y="563"/>
                  </a:lnTo>
                  <a:lnTo>
                    <a:pt x="34" y="556"/>
                  </a:lnTo>
                  <a:lnTo>
                    <a:pt x="27" y="556"/>
                  </a:lnTo>
                  <a:lnTo>
                    <a:pt x="34" y="549"/>
                  </a:lnTo>
                  <a:lnTo>
                    <a:pt x="54" y="556"/>
                  </a:lnTo>
                  <a:lnTo>
                    <a:pt x="61" y="556"/>
                  </a:lnTo>
                  <a:lnTo>
                    <a:pt x="61" y="549"/>
                  </a:lnTo>
                  <a:lnTo>
                    <a:pt x="68" y="542"/>
                  </a:lnTo>
                  <a:lnTo>
                    <a:pt x="61" y="536"/>
                  </a:lnTo>
                  <a:lnTo>
                    <a:pt x="81" y="536"/>
                  </a:lnTo>
                  <a:lnTo>
                    <a:pt x="95" y="529"/>
                  </a:lnTo>
                  <a:lnTo>
                    <a:pt x="108" y="515"/>
                  </a:lnTo>
                  <a:lnTo>
                    <a:pt x="102" y="515"/>
                  </a:lnTo>
                  <a:lnTo>
                    <a:pt x="108" y="508"/>
                  </a:lnTo>
                  <a:lnTo>
                    <a:pt x="108" y="495"/>
                  </a:lnTo>
                  <a:lnTo>
                    <a:pt x="108" y="481"/>
                  </a:lnTo>
                  <a:lnTo>
                    <a:pt x="115" y="481"/>
                  </a:lnTo>
                  <a:lnTo>
                    <a:pt x="115" y="468"/>
                  </a:lnTo>
                  <a:lnTo>
                    <a:pt x="115" y="454"/>
                  </a:lnTo>
                  <a:lnTo>
                    <a:pt x="122" y="447"/>
                  </a:lnTo>
                  <a:lnTo>
                    <a:pt x="129" y="454"/>
                  </a:lnTo>
                  <a:lnTo>
                    <a:pt x="135" y="441"/>
                  </a:lnTo>
                  <a:lnTo>
                    <a:pt x="142" y="447"/>
                  </a:lnTo>
                  <a:lnTo>
                    <a:pt x="156" y="447"/>
                  </a:lnTo>
                  <a:lnTo>
                    <a:pt x="156" y="434"/>
                  </a:lnTo>
                  <a:lnTo>
                    <a:pt x="169" y="434"/>
                  </a:lnTo>
                  <a:lnTo>
                    <a:pt x="163" y="427"/>
                  </a:lnTo>
                  <a:lnTo>
                    <a:pt x="163" y="420"/>
                  </a:lnTo>
                  <a:lnTo>
                    <a:pt x="169" y="414"/>
                  </a:lnTo>
                  <a:lnTo>
                    <a:pt x="163" y="407"/>
                  </a:lnTo>
                  <a:lnTo>
                    <a:pt x="169" y="393"/>
                  </a:lnTo>
                  <a:lnTo>
                    <a:pt x="176" y="387"/>
                  </a:lnTo>
                  <a:lnTo>
                    <a:pt x="203" y="387"/>
                  </a:lnTo>
                  <a:lnTo>
                    <a:pt x="217" y="387"/>
                  </a:lnTo>
                  <a:lnTo>
                    <a:pt x="210" y="373"/>
                  </a:lnTo>
                  <a:close/>
                </a:path>
              </a:pathLst>
            </a:custGeom>
            <a:solidFill>
              <a:srgbClr val="A6A6A6"/>
            </a:solidFill>
            <a:ln w="0">
              <a:solidFill>
                <a:srgbClr val="7F7F7F"/>
              </a:solidFill>
              <a:prstDash val="solid"/>
              <a:round/>
              <a:headEnd/>
              <a:tailEnd/>
            </a:ln>
          </p:spPr>
          <p:txBody>
            <a:bodyPr lIns="100796" tIns="50398" rIns="100796" bIns="50398"/>
            <a:lstStyle/>
            <a:p>
              <a:endParaRPr lang="es-ES" sz="2004" dirty="0"/>
            </a:p>
          </p:txBody>
        </p:sp>
        <p:grpSp>
          <p:nvGrpSpPr>
            <p:cNvPr id="56" name="Group 40">
              <a:extLst>
                <a:ext uri="{FF2B5EF4-FFF2-40B4-BE49-F238E27FC236}">
                  <a16:creationId xmlns:a16="http://schemas.microsoft.com/office/drawing/2014/main" id="{5152EA4D-DCC9-25B5-F7BA-662487EBFB30}"/>
                </a:ext>
              </a:extLst>
            </p:cNvPr>
            <p:cNvGrpSpPr/>
            <p:nvPr/>
          </p:nvGrpSpPr>
          <p:grpSpPr>
            <a:xfrm>
              <a:off x="13078829" y="5695141"/>
              <a:ext cx="1657464" cy="1416573"/>
              <a:chOff x="3378421" y="1498611"/>
              <a:chExt cx="2111217" cy="1763712"/>
            </a:xfrm>
            <a:solidFill>
              <a:srgbClr val="525B60"/>
            </a:solidFill>
          </p:grpSpPr>
          <p:sp>
            <p:nvSpPr>
              <p:cNvPr id="57" name="palencia">
                <a:extLst>
                  <a:ext uri="{FF2B5EF4-FFF2-40B4-BE49-F238E27FC236}">
                    <a16:creationId xmlns:a16="http://schemas.microsoft.com/office/drawing/2014/main" id="{B4D9C3B8-29DB-CC8E-9F1F-46C9614C5361}"/>
                  </a:ext>
                </a:extLst>
              </p:cNvPr>
              <p:cNvSpPr>
                <a:spLocks noEditPoints="1"/>
              </p:cNvSpPr>
              <p:nvPr/>
            </p:nvSpPr>
            <p:spPr bwMode="auto">
              <a:xfrm>
                <a:off x="4185189" y="1613863"/>
                <a:ext cx="450533" cy="733425"/>
              </a:xfrm>
              <a:custGeom>
                <a:avLst/>
                <a:gdLst>
                  <a:gd name="T0" fmla="*/ 2147483647 w 968"/>
                  <a:gd name="T1" fmla="*/ 2147483647 h 1483"/>
                  <a:gd name="T2" fmla="*/ 2147483647 w 968"/>
                  <a:gd name="T3" fmla="*/ 2147483647 h 1483"/>
                  <a:gd name="T4" fmla="*/ 2147483647 w 968"/>
                  <a:gd name="T5" fmla="*/ 2147483647 h 1483"/>
                  <a:gd name="T6" fmla="*/ 2147483647 w 968"/>
                  <a:gd name="T7" fmla="*/ 2147483647 h 1483"/>
                  <a:gd name="T8" fmla="*/ 2147483647 w 968"/>
                  <a:gd name="T9" fmla="*/ 2147483647 h 1483"/>
                  <a:gd name="T10" fmla="*/ 2147483647 w 968"/>
                  <a:gd name="T11" fmla="*/ 2147483647 h 1483"/>
                  <a:gd name="T12" fmla="*/ 2147483647 w 968"/>
                  <a:gd name="T13" fmla="*/ 2147483647 h 1483"/>
                  <a:gd name="T14" fmla="*/ 2147483647 w 968"/>
                  <a:gd name="T15" fmla="*/ 2147483647 h 1483"/>
                  <a:gd name="T16" fmla="*/ 2147483647 w 968"/>
                  <a:gd name="T17" fmla="*/ 2147483647 h 1483"/>
                  <a:gd name="T18" fmla="*/ 2147483647 w 968"/>
                  <a:gd name="T19" fmla="*/ 2147483647 h 1483"/>
                  <a:gd name="T20" fmla="*/ 2147483647 w 968"/>
                  <a:gd name="T21" fmla="*/ 2079893673 h 1483"/>
                  <a:gd name="T22" fmla="*/ 2147483647 w 968"/>
                  <a:gd name="T23" fmla="*/ 856398544 h 1483"/>
                  <a:gd name="T24" fmla="*/ 2147483647 w 968"/>
                  <a:gd name="T25" fmla="*/ 1651775527 h 1483"/>
                  <a:gd name="T26" fmla="*/ 2147483647 w 968"/>
                  <a:gd name="T27" fmla="*/ 2147483647 h 1483"/>
                  <a:gd name="T28" fmla="*/ 2147483647 w 968"/>
                  <a:gd name="T29" fmla="*/ 2147483647 h 1483"/>
                  <a:gd name="T30" fmla="*/ 2147483647 w 968"/>
                  <a:gd name="T31" fmla="*/ 2147483647 h 1483"/>
                  <a:gd name="T32" fmla="*/ 2147483647 w 968"/>
                  <a:gd name="T33" fmla="*/ 2147483647 h 1483"/>
                  <a:gd name="T34" fmla="*/ 2147483647 w 968"/>
                  <a:gd name="T35" fmla="*/ 2147483647 h 1483"/>
                  <a:gd name="T36" fmla="*/ 2147483647 w 968"/>
                  <a:gd name="T37" fmla="*/ 2147483647 h 1483"/>
                  <a:gd name="T38" fmla="*/ 2147483647 w 968"/>
                  <a:gd name="T39" fmla="*/ 2147483647 h 1483"/>
                  <a:gd name="T40" fmla="*/ 2147483647 w 968"/>
                  <a:gd name="T41" fmla="*/ 2147483647 h 1483"/>
                  <a:gd name="T42" fmla="*/ 2147483647 w 968"/>
                  <a:gd name="T43" fmla="*/ 2147483647 h 1483"/>
                  <a:gd name="T44" fmla="*/ 2147483647 w 968"/>
                  <a:gd name="T45" fmla="*/ 2147483647 h 1483"/>
                  <a:gd name="T46" fmla="*/ 2147483647 w 968"/>
                  <a:gd name="T47" fmla="*/ 2147483647 h 1483"/>
                  <a:gd name="T48" fmla="*/ 2147483647 w 968"/>
                  <a:gd name="T49" fmla="*/ 2147483647 h 1483"/>
                  <a:gd name="T50" fmla="*/ 2147483647 w 968"/>
                  <a:gd name="T51" fmla="*/ 2147483647 h 1483"/>
                  <a:gd name="T52" fmla="*/ 2147483647 w 968"/>
                  <a:gd name="T53" fmla="*/ 2147483647 h 1483"/>
                  <a:gd name="T54" fmla="*/ 2147483647 w 968"/>
                  <a:gd name="T55" fmla="*/ 2147483647 h 1483"/>
                  <a:gd name="T56" fmla="*/ 2147483647 w 968"/>
                  <a:gd name="T57" fmla="*/ 2147483647 h 1483"/>
                  <a:gd name="T58" fmla="*/ 2147483647 w 968"/>
                  <a:gd name="T59" fmla="*/ 2147483647 h 1483"/>
                  <a:gd name="T60" fmla="*/ 2147483647 w 968"/>
                  <a:gd name="T61" fmla="*/ 2147483647 h 1483"/>
                  <a:gd name="T62" fmla="*/ 2147483647 w 968"/>
                  <a:gd name="T63" fmla="*/ 2147483647 h 1483"/>
                  <a:gd name="T64" fmla="*/ 2147483647 w 968"/>
                  <a:gd name="T65" fmla="*/ 2147483647 h 1483"/>
                  <a:gd name="T66" fmla="*/ 2147483647 w 968"/>
                  <a:gd name="T67" fmla="*/ 2147483647 h 1483"/>
                  <a:gd name="T68" fmla="*/ 2147483647 w 968"/>
                  <a:gd name="T69" fmla="*/ 2147483647 h 1483"/>
                  <a:gd name="T70" fmla="*/ 2147483647 w 968"/>
                  <a:gd name="T71" fmla="*/ 2147483647 h 1483"/>
                  <a:gd name="T72" fmla="*/ 2147483647 w 968"/>
                  <a:gd name="T73" fmla="*/ 2147483647 h 1483"/>
                  <a:gd name="T74" fmla="*/ 2147483647 w 968"/>
                  <a:gd name="T75" fmla="*/ 2147483647 h 1483"/>
                  <a:gd name="T76" fmla="*/ 2147483647 w 968"/>
                  <a:gd name="T77" fmla="*/ 2147483647 h 1483"/>
                  <a:gd name="T78" fmla="*/ 2147483647 w 968"/>
                  <a:gd name="T79" fmla="*/ 2147483647 h 1483"/>
                  <a:gd name="T80" fmla="*/ 2147483647 w 968"/>
                  <a:gd name="T81" fmla="*/ 2147483647 h 1483"/>
                  <a:gd name="T82" fmla="*/ 2147483647 w 968"/>
                  <a:gd name="T83" fmla="*/ 2147483647 h 1483"/>
                  <a:gd name="T84" fmla="*/ 2147483647 w 968"/>
                  <a:gd name="T85" fmla="*/ 2147483647 h 1483"/>
                  <a:gd name="T86" fmla="*/ 2147483647 w 968"/>
                  <a:gd name="T87" fmla="*/ 2147483647 h 1483"/>
                  <a:gd name="T88" fmla="*/ 2147483647 w 968"/>
                  <a:gd name="T89" fmla="*/ 2147483647 h 1483"/>
                  <a:gd name="T90" fmla="*/ 2147483647 w 968"/>
                  <a:gd name="T91" fmla="*/ 2147483647 h 1483"/>
                  <a:gd name="T92" fmla="*/ 2147483647 w 968"/>
                  <a:gd name="T93" fmla="*/ 2147483647 h 1483"/>
                  <a:gd name="T94" fmla="*/ 2147483647 w 968"/>
                  <a:gd name="T95" fmla="*/ 2147483647 h 1483"/>
                  <a:gd name="T96" fmla="*/ 2147483647 w 968"/>
                  <a:gd name="T97" fmla="*/ 2147483647 h 1483"/>
                  <a:gd name="T98" fmla="*/ 2147483647 w 968"/>
                  <a:gd name="T99" fmla="*/ 2147483647 h 1483"/>
                  <a:gd name="T100" fmla="*/ 2147483647 w 968"/>
                  <a:gd name="T101" fmla="*/ 2147483647 h 1483"/>
                  <a:gd name="T102" fmla="*/ 2147483647 w 968"/>
                  <a:gd name="T103" fmla="*/ 2147483647 h 1483"/>
                  <a:gd name="T104" fmla="*/ 1184020139 w 968"/>
                  <a:gd name="T105" fmla="*/ 2147483647 h 1483"/>
                  <a:gd name="T106" fmla="*/ 2147483647 w 968"/>
                  <a:gd name="T107" fmla="*/ 2147483647 h 1483"/>
                  <a:gd name="T108" fmla="*/ 2147483647 w 968"/>
                  <a:gd name="T109" fmla="*/ 2147483647 h 1483"/>
                  <a:gd name="T110" fmla="*/ 2147483647 w 968"/>
                  <a:gd name="T111" fmla="*/ 2147483647 h 1483"/>
                  <a:gd name="T112" fmla="*/ 828877699 w 968"/>
                  <a:gd name="T113" fmla="*/ 2147483647 h 1483"/>
                  <a:gd name="T114" fmla="*/ 1598537856 w 968"/>
                  <a:gd name="T115" fmla="*/ 2147483647 h 148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68"/>
                  <a:gd name="T175" fmla="*/ 0 h 1483"/>
                  <a:gd name="T176" fmla="*/ 968 w 968"/>
                  <a:gd name="T177" fmla="*/ 1483 h 148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68" h="1483">
                    <a:moveTo>
                      <a:pt x="27" y="867"/>
                    </a:moveTo>
                    <a:lnTo>
                      <a:pt x="34" y="867"/>
                    </a:lnTo>
                    <a:lnTo>
                      <a:pt x="41" y="867"/>
                    </a:lnTo>
                    <a:lnTo>
                      <a:pt x="41" y="860"/>
                    </a:lnTo>
                    <a:lnTo>
                      <a:pt x="54" y="867"/>
                    </a:lnTo>
                    <a:lnTo>
                      <a:pt x="74" y="860"/>
                    </a:lnTo>
                    <a:lnTo>
                      <a:pt x="74" y="847"/>
                    </a:lnTo>
                    <a:lnTo>
                      <a:pt x="74" y="840"/>
                    </a:lnTo>
                    <a:lnTo>
                      <a:pt x="74" y="833"/>
                    </a:lnTo>
                    <a:lnTo>
                      <a:pt x="81" y="826"/>
                    </a:lnTo>
                    <a:lnTo>
                      <a:pt x="81" y="819"/>
                    </a:lnTo>
                    <a:lnTo>
                      <a:pt x="81" y="806"/>
                    </a:lnTo>
                    <a:lnTo>
                      <a:pt x="74" y="806"/>
                    </a:lnTo>
                    <a:lnTo>
                      <a:pt x="47" y="813"/>
                    </a:lnTo>
                    <a:lnTo>
                      <a:pt x="47" y="806"/>
                    </a:lnTo>
                    <a:lnTo>
                      <a:pt x="54" y="799"/>
                    </a:lnTo>
                    <a:lnTo>
                      <a:pt x="54" y="792"/>
                    </a:lnTo>
                    <a:lnTo>
                      <a:pt x="61" y="779"/>
                    </a:lnTo>
                    <a:lnTo>
                      <a:pt x="54" y="772"/>
                    </a:lnTo>
                    <a:lnTo>
                      <a:pt x="61" y="772"/>
                    </a:lnTo>
                    <a:lnTo>
                      <a:pt x="61" y="765"/>
                    </a:lnTo>
                    <a:lnTo>
                      <a:pt x="68" y="772"/>
                    </a:lnTo>
                    <a:lnTo>
                      <a:pt x="81" y="772"/>
                    </a:lnTo>
                    <a:lnTo>
                      <a:pt x="81" y="765"/>
                    </a:lnTo>
                    <a:lnTo>
                      <a:pt x="88" y="765"/>
                    </a:lnTo>
                    <a:lnTo>
                      <a:pt x="88" y="759"/>
                    </a:lnTo>
                    <a:lnTo>
                      <a:pt x="108" y="765"/>
                    </a:lnTo>
                    <a:lnTo>
                      <a:pt x="115" y="759"/>
                    </a:lnTo>
                    <a:lnTo>
                      <a:pt x="108" y="752"/>
                    </a:lnTo>
                    <a:lnTo>
                      <a:pt x="115" y="745"/>
                    </a:lnTo>
                    <a:lnTo>
                      <a:pt x="108" y="745"/>
                    </a:lnTo>
                    <a:lnTo>
                      <a:pt x="108" y="738"/>
                    </a:lnTo>
                    <a:lnTo>
                      <a:pt x="108" y="725"/>
                    </a:lnTo>
                    <a:lnTo>
                      <a:pt x="115" y="718"/>
                    </a:lnTo>
                    <a:lnTo>
                      <a:pt x="115" y="711"/>
                    </a:lnTo>
                    <a:lnTo>
                      <a:pt x="108" y="704"/>
                    </a:lnTo>
                    <a:lnTo>
                      <a:pt x="102" y="704"/>
                    </a:lnTo>
                    <a:lnTo>
                      <a:pt x="102" y="698"/>
                    </a:lnTo>
                    <a:lnTo>
                      <a:pt x="108" y="698"/>
                    </a:lnTo>
                    <a:lnTo>
                      <a:pt x="115" y="691"/>
                    </a:lnTo>
                    <a:lnTo>
                      <a:pt x="122" y="684"/>
                    </a:lnTo>
                    <a:lnTo>
                      <a:pt x="129" y="643"/>
                    </a:lnTo>
                    <a:lnTo>
                      <a:pt x="135" y="623"/>
                    </a:lnTo>
                    <a:lnTo>
                      <a:pt x="129" y="616"/>
                    </a:lnTo>
                    <a:lnTo>
                      <a:pt x="129" y="610"/>
                    </a:lnTo>
                    <a:lnTo>
                      <a:pt x="135" y="589"/>
                    </a:lnTo>
                    <a:lnTo>
                      <a:pt x="115" y="583"/>
                    </a:lnTo>
                    <a:lnTo>
                      <a:pt x="108" y="576"/>
                    </a:lnTo>
                    <a:lnTo>
                      <a:pt x="108" y="562"/>
                    </a:lnTo>
                    <a:lnTo>
                      <a:pt x="122" y="542"/>
                    </a:lnTo>
                    <a:lnTo>
                      <a:pt x="122" y="535"/>
                    </a:lnTo>
                    <a:lnTo>
                      <a:pt x="122" y="522"/>
                    </a:lnTo>
                    <a:lnTo>
                      <a:pt x="122" y="515"/>
                    </a:lnTo>
                    <a:lnTo>
                      <a:pt x="129" y="488"/>
                    </a:lnTo>
                    <a:lnTo>
                      <a:pt x="129" y="474"/>
                    </a:lnTo>
                    <a:lnTo>
                      <a:pt x="129" y="467"/>
                    </a:lnTo>
                    <a:lnTo>
                      <a:pt x="129" y="454"/>
                    </a:lnTo>
                    <a:lnTo>
                      <a:pt x="129" y="440"/>
                    </a:lnTo>
                    <a:lnTo>
                      <a:pt x="135" y="413"/>
                    </a:lnTo>
                    <a:lnTo>
                      <a:pt x="135" y="406"/>
                    </a:lnTo>
                    <a:lnTo>
                      <a:pt x="142" y="400"/>
                    </a:lnTo>
                    <a:lnTo>
                      <a:pt x="149" y="393"/>
                    </a:lnTo>
                    <a:lnTo>
                      <a:pt x="142" y="386"/>
                    </a:lnTo>
                    <a:lnTo>
                      <a:pt x="142" y="379"/>
                    </a:lnTo>
                    <a:lnTo>
                      <a:pt x="135" y="373"/>
                    </a:lnTo>
                    <a:lnTo>
                      <a:pt x="129" y="373"/>
                    </a:lnTo>
                    <a:lnTo>
                      <a:pt x="115" y="379"/>
                    </a:lnTo>
                    <a:lnTo>
                      <a:pt x="115" y="366"/>
                    </a:lnTo>
                    <a:lnTo>
                      <a:pt x="102" y="359"/>
                    </a:lnTo>
                    <a:lnTo>
                      <a:pt x="95" y="352"/>
                    </a:lnTo>
                    <a:lnTo>
                      <a:pt x="102" y="339"/>
                    </a:lnTo>
                    <a:lnTo>
                      <a:pt x="108" y="332"/>
                    </a:lnTo>
                    <a:lnTo>
                      <a:pt x="108" y="339"/>
                    </a:lnTo>
                    <a:lnTo>
                      <a:pt x="122" y="318"/>
                    </a:lnTo>
                    <a:lnTo>
                      <a:pt x="122" y="312"/>
                    </a:lnTo>
                    <a:lnTo>
                      <a:pt x="129" y="305"/>
                    </a:lnTo>
                    <a:lnTo>
                      <a:pt x="135" y="305"/>
                    </a:lnTo>
                    <a:lnTo>
                      <a:pt x="135" y="291"/>
                    </a:lnTo>
                    <a:lnTo>
                      <a:pt x="129" y="285"/>
                    </a:lnTo>
                    <a:lnTo>
                      <a:pt x="129" y="278"/>
                    </a:lnTo>
                    <a:lnTo>
                      <a:pt x="135" y="271"/>
                    </a:lnTo>
                    <a:lnTo>
                      <a:pt x="135" y="258"/>
                    </a:lnTo>
                    <a:lnTo>
                      <a:pt x="135" y="251"/>
                    </a:lnTo>
                    <a:lnTo>
                      <a:pt x="142" y="244"/>
                    </a:lnTo>
                    <a:lnTo>
                      <a:pt x="129" y="230"/>
                    </a:lnTo>
                    <a:lnTo>
                      <a:pt x="129" y="224"/>
                    </a:lnTo>
                    <a:lnTo>
                      <a:pt x="135" y="217"/>
                    </a:lnTo>
                    <a:lnTo>
                      <a:pt x="149" y="210"/>
                    </a:lnTo>
                    <a:lnTo>
                      <a:pt x="156" y="217"/>
                    </a:lnTo>
                    <a:lnTo>
                      <a:pt x="162" y="217"/>
                    </a:lnTo>
                    <a:lnTo>
                      <a:pt x="162" y="210"/>
                    </a:lnTo>
                    <a:lnTo>
                      <a:pt x="169" y="197"/>
                    </a:lnTo>
                    <a:lnTo>
                      <a:pt x="162" y="197"/>
                    </a:lnTo>
                    <a:lnTo>
                      <a:pt x="169" y="183"/>
                    </a:lnTo>
                    <a:lnTo>
                      <a:pt x="176" y="176"/>
                    </a:lnTo>
                    <a:lnTo>
                      <a:pt x="183" y="183"/>
                    </a:lnTo>
                    <a:lnTo>
                      <a:pt x="183" y="176"/>
                    </a:lnTo>
                    <a:lnTo>
                      <a:pt x="183" y="170"/>
                    </a:lnTo>
                    <a:lnTo>
                      <a:pt x="189" y="163"/>
                    </a:lnTo>
                    <a:lnTo>
                      <a:pt x="189" y="156"/>
                    </a:lnTo>
                    <a:lnTo>
                      <a:pt x="203" y="149"/>
                    </a:lnTo>
                    <a:lnTo>
                      <a:pt x="203" y="142"/>
                    </a:lnTo>
                    <a:lnTo>
                      <a:pt x="210" y="142"/>
                    </a:lnTo>
                    <a:lnTo>
                      <a:pt x="210" y="136"/>
                    </a:lnTo>
                    <a:lnTo>
                      <a:pt x="210" y="129"/>
                    </a:lnTo>
                    <a:lnTo>
                      <a:pt x="217" y="122"/>
                    </a:lnTo>
                    <a:lnTo>
                      <a:pt x="210" y="109"/>
                    </a:lnTo>
                    <a:lnTo>
                      <a:pt x="210" y="102"/>
                    </a:lnTo>
                    <a:lnTo>
                      <a:pt x="223" y="95"/>
                    </a:lnTo>
                    <a:lnTo>
                      <a:pt x="223" y="75"/>
                    </a:lnTo>
                    <a:lnTo>
                      <a:pt x="230" y="68"/>
                    </a:lnTo>
                    <a:lnTo>
                      <a:pt x="237" y="61"/>
                    </a:lnTo>
                    <a:lnTo>
                      <a:pt x="244" y="61"/>
                    </a:lnTo>
                    <a:lnTo>
                      <a:pt x="257" y="48"/>
                    </a:lnTo>
                    <a:lnTo>
                      <a:pt x="271" y="41"/>
                    </a:lnTo>
                    <a:lnTo>
                      <a:pt x="277" y="41"/>
                    </a:lnTo>
                    <a:lnTo>
                      <a:pt x="284" y="41"/>
                    </a:lnTo>
                    <a:lnTo>
                      <a:pt x="291" y="41"/>
                    </a:lnTo>
                    <a:lnTo>
                      <a:pt x="298" y="34"/>
                    </a:lnTo>
                    <a:lnTo>
                      <a:pt x="304" y="34"/>
                    </a:lnTo>
                    <a:lnTo>
                      <a:pt x="311" y="34"/>
                    </a:lnTo>
                    <a:lnTo>
                      <a:pt x="318" y="34"/>
                    </a:lnTo>
                    <a:lnTo>
                      <a:pt x="325" y="41"/>
                    </a:lnTo>
                    <a:lnTo>
                      <a:pt x="345" y="41"/>
                    </a:lnTo>
                    <a:lnTo>
                      <a:pt x="352" y="48"/>
                    </a:lnTo>
                    <a:lnTo>
                      <a:pt x="359" y="34"/>
                    </a:lnTo>
                    <a:lnTo>
                      <a:pt x="372" y="34"/>
                    </a:lnTo>
                    <a:lnTo>
                      <a:pt x="379" y="27"/>
                    </a:lnTo>
                    <a:lnTo>
                      <a:pt x="392" y="34"/>
                    </a:lnTo>
                    <a:lnTo>
                      <a:pt x="406" y="34"/>
                    </a:lnTo>
                    <a:lnTo>
                      <a:pt x="420" y="41"/>
                    </a:lnTo>
                    <a:lnTo>
                      <a:pt x="453" y="14"/>
                    </a:lnTo>
                    <a:lnTo>
                      <a:pt x="474" y="21"/>
                    </a:lnTo>
                    <a:lnTo>
                      <a:pt x="487" y="21"/>
                    </a:lnTo>
                    <a:lnTo>
                      <a:pt x="494" y="7"/>
                    </a:lnTo>
                    <a:lnTo>
                      <a:pt x="501" y="0"/>
                    </a:lnTo>
                    <a:lnTo>
                      <a:pt x="508" y="0"/>
                    </a:lnTo>
                    <a:lnTo>
                      <a:pt x="514" y="0"/>
                    </a:lnTo>
                    <a:lnTo>
                      <a:pt x="521" y="7"/>
                    </a:lnTo>
                    <a:lnTo>
                      <a:pt x="528" y="14"/>
                    </a:lnTo>
                    <a:lnTo>
                      <a:pt x="535" y="21"/>
                    </a:lnTo>
                    <a:lnTo>
                      <a:pt x="541" y="21"/>
                    </a:lnTo>
                    <a:lnTo>
                      <a:pt x="548" y="27"/>
                    </a:lnTo>
                    <a:lnTo>
                      <a:pt x="555" y="27"/>
                    </a:lnTo>
                    <a:lnTo>
                      <a:pt x="562" y="34"/>
                    </a:lnTo>
                    <a:lnTo>
                      <a:pt x="562" y="41"/>
                    </a:lnTo>
                    <a:lnTo>
                      <a:pt x="562" y="48"/>
                    </a:lnTo>
                    <a:lnTo>
                      <a:pt x="575" y="61"/>
                    </a:lnTo>
                    <a:lnTo>
                      <a:pt x="575" y="68"/>
                    </a:lnTo>
                    <a:lnTo>
                      <a:pt x="575" y="75"/>
                    </a:lnTo>
                    <a:lnTo>
                      <a:pt x="582" y="81"/>
                    </a:lnTo>
                    <a:lnTo>
                      <a:pt x="582" y="88"/>
                    </a:lnTo>
                    <a:lnTo>
                      <a:pt x="596" y="102"/>
                    </a:lnTo>
                    <a:lnTo>
                      <a:pt x="623" y="102"/>
                    </a:lnTo>
                    <a:lnTo>
                      <a:pt x="629" y="109"/>
                    </a:lnTo>
                    <a:lnTo>
                      <a:pt x="636" y="109"/>
                    </a:lnTo>
                    <a:lnTo>
                      <a:pt x="643" y="102"/>
                    </a:lnTo>
                    <a:lnTo>
                      <a:pt x="656" y="109"/>
                    </a:lnTo>
                    <a:lnTo>
                      <a:pt x="670" y="109"/>
                    </a:lnTo>
                    <a:lnTo>
                      <a:pt x="684" y="115"/>
                    </a:lnTo>
                    <a:lnTo>
                      <a:pt x="684" y="122"/>
                    </a:lnTo>
                    <a:lnTo>
                      <a:pt x="684" y="149"/>
                    </a:lnTo>
                    <a:lnTo>
                      <a:pt x="690" y="163"/>
                    </a:lnTo>
                    <a:lnTo>
                      <a:pt x="697" y="170"/>
                    </a:lnTo>
                    <a:lnTo>
                      <a:pt x="697" y="176"/>
                    </a:lnTo>
                    <a:lnTo>
                      <a:pt x="690" y="183"/>
                    </a:lnTo>
                    <a:lnTo>
                      <a:pt x="690" y="190"/>
                    </a:lnTo>
                    <a:lnTo>
                      <a:pt x="697" y="210"/>
                    </a:lnTo>
                    <a:lnTo>
                      <a:pt x="697" y="224"/>
                    </a:lnTo>
                    <a:lnTo>
                      <a:pt x="697" y="230"/>
                    </a:lnTo>
                    <a:lnTo>
                      <a:pt x="704" y="244"/>
                    </a:lnTo>
                    <a:lnTo>
                      <a:pt x="711" y="251"/>
                    </a:lnTo>
                    <a:lnTo>
                      <a:pt x="717" y="251"/>
                    </a:lnTo>
                    <a:lnTo>
                      <a:pt x="724" y="244"/>
                    </a:lnTo>
                    <a:lnTo>
                      <a:pt x="731" y="237"/>
                    </a:lnTo>
                    <a:lnTo>
                      <a:pt x="731" y="230"/>
                    </a:lnTo>
                    <a:lnTo>
                      <a:pt x="744" y="230"/>
                    </a:lnTo>
                    <a:lnTo>
                      <a:pt x="758" y="217"/>
                    </a:lnTo>
                    <a:lnTo>
                      <a:pt x="765" y="224"/>
                    </a:lnTo>
                    <a:lnTo>
                      <a:pt x="758" y="224"/>
                    </a:lnTo>
                    <a:lnTo>
                      <a:pt x="765" y="230"/>
                    </a:lnTo>
                    <a:lnTo>
                      <a:pt x="772" y="230"/>
                    </a:lnTo>
                    <a:lnTo>
                      <a:pt x="778" y="237"/>
                    </a:lnTo>
                    <a:lnTo>
                      <a:pt x="778" y="244"/>
                    </a:lnTo>
                    <a:lnTo>
                      <a:pt x="772" y="258"/>
                    </a:lnTo>
                    <a:lnTo>
                      <a:pt x="772" y="264"/>
                    </a:lnTo>
                    <a:lnTo>
                      <a:pt x="765" y="264"/>
                    </a:lnTo>
                    <a:lnTo>
                      <a:pt x="758" y="264"/>
                    </a:lnTo>
                    <a:lnTo>
                      <a:pt x="758" y="258"/>
                    </a:lnTo>
                    <a:lnTo>
                      <a:pt x="751" y="258"/>
                    </a:lnTo>
                    <a:lnTo>
                      <a:pt x="751" y="264"/>
                    </a:lnTo>
                    <a:lnTo>
                      <a:pt x="744" y="264"/>
                    </a:lnTo>
                    <a:lnTo>
                      <a:pt x="738" y="271"/>
                    </a:lnTo>
                    <a:lnTo>
                      <a:pt x="731" y="278"/>
                    </a:lnTo>
                    <a:lnTo>
                      <a:pt x="731" y="285"/>
                    </a:lnTo>
                    <a:lnTo>
                      <a:pt x="738" y="285"/>
                    </a:lnTo>
                    <a:lnTo>
                      <a:pt x="738" y="291"/>
                    </a:lnTo>
                    <a:lnTo>
                      <a:pt x="758" y="312"/>
                    </a:lnTo>
                    <a:lnTo>
                      <a:pt x="765" y="312"/>
                    </a:lnTo>
                    <a:lnTo>
                      <a:pt x="772" y="312"/>
                    </a:lnTo>
                    <a:lnTo>
                      <a:pt x="778" y="305"/>
                    </a:lnTo>
                    <a:lnTo>
                      <a:pt x="792" y="305"/>
                    </a:lnTo>
                    <a:lnTo>
                      <a:pt x="799" y="312"/>
                    </a:lnTo>
                    <a:lnTo>
                      <a:pt x="799" y="318"/>
                    </a:lnTo>
                    <a:lnTo>
                      <a:pt x="805" y="325"/>
                    </a:lnTo>
                    <a:lnTo>
                      <a:pt x="805" y="332"/>
                    </a:lnTo>
                    <a:lnTo>
                      <a:pt x="812" y="332"/>
                    </a:lnTo>
                    <a:lnTo>
                      <a:pt x="819" y="346"/>
                    </a:lnTo>
                    <a:lnTo>
                      <a:pt x="812" y="339"/>
                    </a:lnTo>
                    <a:lnTo>
                      <a:pt x="812" y="352"/>
                    </a:lnTo>
                    <a:lnTo>
                      <a:pt x="792" y="373"/>
                    </a:lnTo>
                    <a:lnTo>
                      <a:pt x="778" y="373"/>
                    </a:lnTo>
                    <a:lnTo>
                      <a:pt x="785" y="359"/>
                    </a:lnTo>
                    <a:lnTo>
                      <a:pt x="778" y="359"/>
                    </a:lnTo>
                    <a:lnTo>
                      <a:pt x="778" y="352"/>
                    </a:lnTo>
                    <a:lnTo>
                      <a:pt x="765" y="352"/>
                    </a:lnTo>
                    <a:lnTo>
                      <a:pt x="758" y="352"/>
                    </a:lnTo>
                    <a:lnTo>
                      <a:pt x="758" y="359"/>
                    </a:lnTo>
                    <a:lnTo>
                      <a:pt x="751" y="359"/>
                    </a:lnTo>
                    <a:lnTo>
                      <a:pt x="744" y="359"/>
                    </a:lnTo>
                    <a:lnTo>
                      <a:pt x="744" y="366"/>
                    </a:lnTo>
                    <a:lnTo>
                      <a:pt x="738" y="373"/>
                    </a:lnTo>
                    <a:lnTo>
                      <a:pt x="731" y="373"/>
                    </a:lnTo>
                    <a:lnTo>
                      <a:pt x="724" y="379"/>
                    </a:lnTo>
                    <a:lnTo>
                      <a:pt x="717" y="386"/>
                    </a:lnTo>
                    <a:lnTo>
                      <a:pt x="717" y="393"/>
                    </a:lnTo>
                    <a:lnTo>
                      <a:pt x="704" y="400"/>
                    </a:lnTo>
                    <a:lnTo>
                      <a:pt x="697" y="406"/>
                    </a:lnTo>
                    <a:lnTo>
                      <a:pt x="690" y="406"/>
                    </a:lnTo>
                    <a:lnTo>
                      <a:pt x="684" y="413"/>
                    </a:lnTo>
                    <a:lnTo>
                      <a:pt x="677" y="413"/>
                    </a:lnTo>
                    <a:lnTo>
                      <a:pt x="677" y="420"/>
                    </a:lnTo>
                    <a:lnTo>
                      <a:pt x="670" y="427"/>
                    </a:lnTo>
                    <a:lnTo>
                      <a:pt x="663" y="420"/>
                    </a:lnTo>
                    <a:lnTo>
                      <a:pt x="656" y="420"/>
                    </a:lnTo>
                    <a:lnTo>
                      <a:pt x="656" y="406"/>
                    </a:lnTo>
                    <a:lnTo>
                      <a:pt x="650" y="413"/>
                    </a:lnTo>
                    <a:lnTo>
                      <a:pt x="643" y="413"/>
                    </a:lnTo>
                    <a:lnTo>
                      <a:pt x="636" y="420"/>
                    </a:lnTo>
                    <a:lnTo>
                      <a:pt x="643" y="427"/>
                    </a:lnTo>
                    <a:lnTo>
                      <a:pt x="643" y="434"/>
                    </a:lnTo>
                    <a:lnTo>
                      <a:pt x="636" y="434"/>
                    </a:lnTo>
                    <a:lnTo>
                      <a:pt x="643" y="440"/>
                    </a:lnTo>
                    <a:lnTo>
                      <a:pt x="650" y="440"/>
                    </a:lnTo>
                    <a:lnTo>
                      <a:pt x="650" y="447"/>
                    </a:lnTo>
                    <a:lnTo>
                      <a:pt x="656" y="461"/>
                    </a:lnTo>
                    <a:lnTo>
                      <a:pt x="650" y="467"/>
                    </a:lnTo>
                    <a:lnTo>
                      <a:pt x="650" y="474"/>
                    </a:lnTo>
                    <a:lnTo>
                      <a:pt x="650" y="481"/>
                    </a:lnTo>
                    <a:lnTo>
                      <a:pt x="656" y="488"/>
                    </a:lnTo>
                    <a:lnTo>
                      <a:pt x="656" y="501"/>
                    </a:lnTo>
                    <a:lnTo>
                      <a:pt x="663" y="508"/>
                    </a:lnTo>
                    <a:lnTo>
                      <a:pt x="650" y="508"/>
                    </a:lnTo>
                    <a:lnTo>
                      <a:pt x="643" y="515"/>
                    </a:lnTo>
                    <a:lnTo>
                      <a:pt x="636" y="522"/>
                    </a:lnTo>
                    <a:lnTo>
                      <a:pt x="636" y="528"/>
                    </a:lnTo>
                    <a:lnTo>
                      <a:pt x="636" y="535"/>
                    </a:lnTo>
                    <a:lnTo>
                      <a:pt x="643" y="535"/>
                    </a:lnTo>
                    <a:lnTo>
                      <a:pt x="643" y="542"/>
                    </a:lnTo>
                    <a:lnTo>
                      <a:pt x="643" y="549"/>
                    </a:lnTo>
                    <a:lnTo>
                      <a:pt x="650" y="542"/>
                    </a:lnTo>
                    <a:lnTo>
                      <a:pt x="656" y="549"/>
                    </a:lnTo>
                    <a:lnTo>
                      <a:pt x="650" y="549"/>
                    </a:lnTo>
                    <a:lnTo>
                      <a:pt x="643" y="555"/>
                    </a:lnTo>
                    <a:lnTo>
                      <a:pt x="636" y="555"/>
                    </a:lnTo>
                    <a:lnTo>
                      <a:pt x="629" y="562"/>
                    </a:lnTo>
                    <a:lnTo>
                      <a:pt x="623" y="555"/>
                    </a:lnTo>
                    <a:lnTo>
                      <a:pt x="629" y="569"/>
                    </a:lnTo>
                    <a:lnTo>
                      <a:pt x="623" y="569"/>
                    </a:lnTo>
                    <a:lnTo>
                      <a:pt x="623" y="576"/>
                    </a:lnTo>
                    <a:lnTo>
                      <a:pt x="629" y="583"/>
                    </a:lnTo>
                    <a:lnTo>
                      <a:pt x="650" y="589"/>
                    </a:lnTo>
                    <a:lnTo>
                      <a:pt x="643" y="589"/>
                    </a:lnTo>
                    <a:lnTo>
                      <a:pt x="650" y="596"/>
                    </a:lnTo>
                    <a:lnTo>
                      <a:pt x="643" y="603"/>
                    </a:lnTo>
                    <a:lnTo>
                      <a:pt x="650" y="610"/>
                    </a:lnTo>
                    <a:lnTo>
                      <a:pt x="650" y="616"/>
                    </a:lnTo>
                    <a:lnTo>
                      <a:pt x="650" y="623"/>
                    </a:lnTo>
                    <a:lnTo>
                      <a:pt x="636" y="623"/>
                    </a:lnTo>
                    <a:lnTo>
                      <a:pt x="650" y="630"/>
                    </a:lnTo>
                    <a:lnTo>
                      <a:pt x="657" y="623"/>
                    </a:lnTo>
                    <a:lnTo>
                      <a:pt x="670" y="637"/>
                    </a:lnTo>
                    <a:lnTo>
                      <a:pt x="670" y="643"/>
                    </a:lnTo>
                    <a:lnTo>
                      <a:pt x="670" y="650"/>
                    </a:lnTo>
                    <a:lnTo>
                      <a:pt x="670" y="664"/>
                    </a:lnTo>
                    <a:lnTo>
                      <a:pt x="670" y="671"/>
                    </a:lnTo>
                    <a:lnTo>
                      <a:pt x="663" y="677"/>
                    </a:lnTo>
                    <a:lnTo>
                      <a:pt x="670" y="677"/>
                    </a:lnTo>
                    <a:lnTo>
                      <a:pt x="670" y="684"/>
                    </a:lnTo>
                    <a:lnTo>
                      <a:pt x="677" y="684"/>
                    </a:lnTo>
                    <a:lnTo>
                      <a:pt x="677" y="691"/>
                    </a:lnTo>
                    <a:lnTo>
                      <a:pt x="670" y="691"/>
                    </a:lnTo>
                    <a:lnTo>
                      <a:pt x="650" y="691"/>
                    </a:lnTo>
                    <a:lnTo>
                      <a:pt x="643" y="691"/>
                    </a:lnTo>
                    <a:lnTo>
                      <a:pt x="636" y="691"/>
                    </a:lnTo>
                    <a:lnTo>
                      <a:pt x="623" y="691"/>
                    </a:lnTo>
                    <a:lnTo>
                      <a:pt x="609" y="684"/>
                    </a:lnTo>
                    <a:lnTo>
                      <a:pt x="609" y="704"/>
                    </a:lnTo>
                    <a:lnTo>
                      <a:pt x="596" y="718"/>
                    </a:lnTo>
                    <a:lnTo>
                      <a:pt x="596" y="725"/>
                    </a:lnTo>
                    <a:lnTo>
                      <a:pt x="596" y="731"/>
                    </a:lnTo>
                    <a:lnTo>
                      <a:pt x="602" y="738"/>
                    </a:lnTo>
                    <a:lnTo>
                      <a:pt x="602" y="745"/>
                    </a:lnTo>
                    <a:lnTo>
                      <a:pt x="602" y="759"/>
                    </a:lnTo>
                    <a:lnTo>
                      <a:pt x="602" y="765"/>
                    </a:lnTo>
                    <a:lnTo>
                      <a:pt x="609" y="779"/>
                    </a:lnTo>
                    <a:lnTo>
                      <a:pt x="623" y="772"/>
                    </a:lnTo>
                    <a:lnTo>
                      <a:pt x="629" y="765"/>
                    </a:lnTo>
                    <a:lnTo>
                      <a:pt x="643" y="765"/>
                    </a:lnTo>
                    <a:lnTo>
                      <a:pt x="643" y="772"/>
                    </a:lnTo>
                    <a:lnTo>
                      <a:pt x="650" y="772"/>
                    </a:lnTo>
                    <a:lnTo>
                      <a:pt x="650" y="779"/>
                    </a:lnTo>
                    <a:lnTo>
                      <a:pt x="643" y="779"/>
                    </a:lnTo>
                    <a:lnTo>
                      <a:pt x="643" y="786"/>
                    </a:lnTo>
                    <a:lnTo>
                      <a:pt x="643" y="792"/>
                    </a:lnTo>
                    <a:lnTo>
                      <a:pt x="643" y="799"/>
                    </a:lnTo>
                    <a:lnTo>
                      <a:pt x="650" y="799"/>
                    </a:lnTo>
                    <a:lnTo>
                      <a:pt x="650" y="806"/>
                    </a:lnTo>
                    <a:lnTo>
                      <a:pt x="656" y="806"/>
                    </a:lnTo>
                    <a:lnTo>
                      <a:pt x="656" y="813"/>
                    </a:lnTo>
                    <a:lnTo>
                      <a:pt x="650" y="819"/>
                    </a:lnTo>
                    <a:lnTo>
                      <a:pt x="650" y="826"/>
                    </a:lnTo>
                    <a:lnTo>
                      <a:pt x="656" y="833"/>
                    </a:lnTo>
                    <a:lnTo>
                      <a:pt x="663" y="840"/>
                    </a:lnTo>
                    <a:lnTo>
                      <a:pt x="656" y="840"/>
                    </a:lnTo>
                    <a:lnTo>
                      <a:pt x="656" y="846"/>
                    </a:lnTo>
                    <a:lnTo>
                      <a:pt x="656" y="853"/>
                    </a:lnTo>
                    <a:lnTo>
                      <a:pt x="656" y="860"/>
                    </a:lnTo>
                    <a:lnTo>
                      <a:pt x="663" y="853"/>
                    </a:lnTo>
                    <a:lnTo>
                      <a:pt x="663" y="874"/>
                    </a:lnTo>
                    <a:lnTo>
                      <a:pt x="663" y="880"/>
                    </a:lnTo>
                    <a:lnTo>
                      <a:pt x="670" y="887"/>
                    </a:lnTo>
                    <a:lnTo>
                      <a:pt x="663" y="887"/>
                    </a:lnTo>
                    <a:lnTo>
                      <a:pt x="670" y="894"/>
                    </a:lnTo>
                    <a:lnTo>
                      <a:pt x="670" y="901"/>
                    </a:lnTo>
                    <a:lnTo>
                      <a:pt x="670" y="914"/>
                    </a:lnTo>
                    <a:lnTo>
                      <a:pt x="684" y="921"/>
                    </a:lnTo>
                    <a:lnTo>
                      <a:pt x="684" y="928"/>
                    </a:lnTo>
                    <a:lnTo>
                      <a:pt x="684" y="935"/>
                    </a:lnTo>
                    <a:lnTo>
                      <a:pt x="677" y="941"/>
                    </a:lnTo>
                    <a:lnTo>
                      <a:pt x="684" y="948"/>
                    </a:lnTo>
                    <a:lnTo>
                      <a:pt x="677" y="962"/>
                    </a:lnTo>
                    <a:lnTo>
                      <a:pt x="684" y="975"/>
                    </a:lnTo>
                    <a:lnTo>
                      <a:pt x="690" y="975"/>
                    </a:lnTo>
                    <a:lnTo>
                      <a:pt x="697" y="975"/>
                    </a:lnTo>
                    <a:lnTo>
                      <a:pt x="697" y="982"/>
                    </a:lnTo>
                    <a:lnTo>
                      <a:pt x="704" y="989"/>
                    </a:lnTo>
                    <a:lnTo>
                      <a:pt x="717" y="1002"/>
                    </a:lnTo>
                    <a:lnTo>
                      <a:pt x="717" y="1009"/>
                    </a:lnTo>
                    <a:lnTo>
                      <a:pt x="711" y="1022"/>
                    </a:lnTo>
                    <a:lnTo>
                      <a:pt x="711" y="1029"/>
                    </a:lnTo>
                    <a:lnTo>
                      <a:pt x="704" y="1036"/>
                    </a:lnTo>
                    <a:lnTo>
                      <a:pt x="704" y="1043"/>
                    </a:lnTo>
                    <a:lnTo>
                      <a:pt x="704" y="1056"/>
                    </a:lnTo>
                    <a:lnTo>
                      <a:pt x="704" y="1063"/>
                    </a:lnTo>
                    <a:lnTo>
                      <a:pt x="717" y="1063"/>
                    </a:lnTo>
                    <a:lnTo>
                      <a:pt x="724" y="1063"/>
                    </a:lnTo>
                    <a:lnTo>
                      <a:pt x="724" y="1070"/>
                    </a:lnTo>
                    <a:lnTo>
                      <a:pt x="731" y="1063"/>
                    </a:lnTo>
                    <a:lnTo>
                      <a:pt x="744" y="1063"/>
                    </a:lnTo>
                    <a:lnTo>
                      <a:pt x="751" y="1063"/>
                    </a:lnTo>
                    <a:lnTo>
                      <a:pt x="758" y="1070"/>
                    </a:lnTo>
                    <a:lnTo>
                      <a:pt x="758" y="1077"/>
                    </a:lnTo>
                    <a:lnTo>
                      <a:pt x="765" y="1070"/>
                    </a:lnTo>
                    <a:lnTo>
                      <a:pt x="772" y="1063"/>
                    </a:lnTo>
                    <a:lnTo>
                      <a:pt x="778" y="1070"/>
                    </a:lnTo>
                    <a:lnTo>
                      <a:pt x="785" y="1077"/>
                    </a:lnTo>
                    <a:lnTo>
                      <a:pt x="785" y="1083"/>
                    </a:lnTo>
                    <a:lnTo>
                      <a:pt x="799" y="1090"/>
                    </a:lnTo>
                    <a:lnTo>
                      <a:pt x="805" y="1097"/>
                    </a:lnTo>
                    <a:lnTo>
                      <a:pt x="812" y="1090"/>
                    </a:lnTo>
                    <a:lnTo>
                      <a:pt x="819" y="1097"/>
                    </a:lnTo>
                    <a:lnTo>
                      <a:pt x="826" y="1097"/>
                    </a:lnTo>
                    <a:lnTo>
                      <a:pt x="826" y="1111"/>
                    </a:lnTo>
                    <a:lnTo>
                      <a:pt x="819" y="1111"/>
                    </a:lnTo>
                    <a:lnTo>
                      <a:pt x="812" y="1117"/>
                    </a:lnTo>
                    <a:lnTo>
                      <a:pt x="792" y="1111"/>
                    </a:lnTo>
                    <a:lnTo>
                      <a:pt x="785" y="1111"/>
                    </a:lnTo>
                    <a:lnTo>
                      <a:pt x="785" y="1144"/>
                    </a:lnTo>
                    <a:lnTo>
                      <a:pt x="792" y="1144"/>
                    </a:lnTo>
                    <a:lnTo>
                      <a:pt x="792" y="1151"/>
                    </a:lnTo>
                    <a:lnTo>
                      <a:pt x="799" y="1158"/>
                    </a:lnTo>
                    <a:lnTo>
                      <a:pt x="805" y="1165"/>
                    </a:lnTo>
                    <a:lnTo>
                      <a:pt x="805" y="1171"/>
                    </a:lnTo>
                    <a:lnTo>
                      <a:pt x="819" y="1165"/>
                    </a:lnTo>
                    <a:lnTo>
                      <a:pt x="826" y="1165"/>
                    </a:lnTo>
                    <a:lnTo>
                      <a:pt x="832" y="1165"/>
                    </a:lnTo>
                    <a:lnTo>
                      <a:pt x="832" y="1158"/>
                    </a:lnTo>
                    <a:lnTo>
                      <a:pt x="832" y="1151"/>
                    </a:lnTo>
                    <a:lnTo>
                      <a:pt x="839" y="1151"/>
                    </a:lnTo>
                    <a:lnTo>
                      <a:pt x="846" y="1158"/>
                    </a:lnTo>
                    <a:lnTo>
                      <a:pt x="866" y="1151"/>
                    </a:lnTo>
                    <a:lnTo>
                      <a:pt x="873" y="1158"/>
                    </a:lnTo>
                    <a:lnTo>
                      <a:pt x="880" y="1165"/>
                    </a:lnTo>
                    <a:lnTo>
                      <a:pt x="887" y="1158"/>
                    </a:lnTo>
                    <a:lnTo>
                      <a:pt x="887" y="1151"/>
                    </a:lnTo>
                    <a:lnTo>
                      <a:pt x="893" y="1165"/>
                    </a:lnTo>
                    <a:lnTo>
                      <a:pt x="900" y="1178"/>
                    </a:lnTo>
                    <a:lnTo>
                      <a:pt x="893" y="1192"/>
                    </a:lnTo>
                    <a:lnTo>
                      <a:pt x="887" y="1185"/>
                    </a:lnTo>
                    <a:lnTo>
                      <a:pt x="880" y="1205"/>
                    </a:lnTo>
                    <a:lnTo>
                      <a:pt x="859" y="1212"/>
                    </a:lnTo>
                    <a:lnTo>
                      <a:pt x="853" y="1232"/>
                    </a:lnTo>
                    <a:lnTo>
                      <a:pt x="846" y="1239"/>
                    </a:lnTo>
                    <a:lnTo>
                      <a:pt x="853" y="1246"/>
                    </a:lnTo>
                    <a:lnTo>
                      <a:pt x="846" y="1246"/>
                    </a:lnTo>
                    <a:lnTo>
                      <a:pt x="846" y="1266"/>
                    </a:lnTo>
                    <a:lnTo>
                      <a:pt x="853" y="1266"/>
                    </a:lnTo>
                    <a:lnTo>
                      <a:pt x="859" y="1260"/>
                    </a:lnTo>
                    <a:lnTo>
                      <a:pt x="880" y="1260"/>
                    </a:lnTo>
                    <a:lnTo>
                      <a:pt x="887" y="1253"/>
                    </a:lnTo>
                    <a:lnTo>
                      <a:pt x="893" y="1253"/>
                    </a:lnTo>
                    <a:lnTo>
                      <a:pt x="893" y="1246"/>
                    </a:lnTo>
                    <a:lnTo>
                      <a:pt x="914" y="1232"/>
                    </a:lnTo>
                    <a:lnTo>
                      <a:pt x="914" y="1239"/>
                    </a:lnTo>
                    <a:lnTo>
                      <a:pt x="941" y="1226"/>
                    </a:lnTo>
                    <a:lnTo>
                      <a:pt x="947" y="1226"/>
                    </a:lnTo>
                    <a:lnTo>
                      <a:pt x="947" y="1219"/>
                    </a:lnTo>
                    <a:lnTo>
                      <a:pt x="968" y="1219"/>
                    </a:lnTo>
                    <a:lnTo>
                      <a:pt x="968" y="1226"/>
                    </a:lnTo>
                    <a:lnTo>
                      <a:pt x="961" y="1246"/>
                    </a:lnTo>
                    <a:lnTo>
                      <a:pt x="968" y="1260"/>
                    </a:lnTo>
                    <a:lnTo>
                      <a:pt x="947" y="1266"/>
                    </a:lnTo>
                    <a:lnTo>
                      <a:pt x="947" y="1260"/>
                    </a:lnTo>
                    <a:lnTo>
                      <a:pt x="941" y="1260"/>
                    </a:lnTo>
                    <a:lnTo>
                      <a:pt x="927" y="1260"/>
                    </a:lnTo>
                    <a:lnTo>
                      <a:pt x="920" y="1273"/>
                    </a:lnTo>
                    <a:lnTo>
                      <a:pt x="920" y="1280"/>
                    </a:lnTo>
                    <a:lnTo>
                      <a:pt x="914" y="1287"/>
                    </a:lnTo>
                    <a:lnTo>
                      <a:pt x="887" y="1293"/>
                    </a:lnTo>
                    <a:lnTo>
                      <a:pt x="887" y="1314"/>
                    </a:lnTo>
                    <a:lnTo>
                      <a:pt x="887" y="1327"/>
                    </a:lnTo>
                    <a:lnTo>
                      <a:pt x="873" y="1334"/>
                    </a:lnTo>
                    <a:lnTo>
                      <a:pt x="866" y="1341"/>
                    </a:lnTo>
                    <a:lnTo>
                      <a:pt x="853" y="1348"/>
                    </a:lnTo>
                    <a:lnTo>
                      <a:pt x="839" y="1354"/>
                    </a:lnTo>
                    <a:lnTo>
                      <a:pt x="832" y="1354"/>
                    </a:lnTo>
                    <a:lnTo>
                      <a:pt x="826" y="1354"/>
                    </a:lnTo>
                    <a:lnTo>
                      <a:pt x="819" y="1354"/>
                    </a:lnTo>
                    <a:lnTo>
                      <a:pt x="812" y="1354"/>
                    </a:lnTo>
                    <a:lnTo>
                      <a:pt x="805" y="1354"/>
                    </a:lnTo>
                    <a:lnTo>
                      <a:pt x="799" y="1361"/>
                    </a:lnTo>
                    <a:lnTo>
                      <a:pt x="799" y="1368"/>
                    </a:lnTo>
                    <a:lnTo>
                      <a:pt x="805" y="1368"/>
                    </a:lnTo>
                    <a:lnTo>
                      <a:pt x="805" y="1381"/>
                    </a:lnTo>
                    <a:lnTo>
                      <a:pt x="799" y="1388"/>
                    </a:lnTo>
                    <a:lnTo>
                      <a:pt x="792" y="1395"/>
                    </a:lnTo>
                    <a:lnTo>
                      <a:pt x="792" y="1402"/>
                    </a:lnTo>
                    <a:lnTo>
                      <a:pt x="819" y="1436"/>
                    </a:lnTo>
                    <a:lnTo>
                      <a:pt x="832" y="1436"/>
                    </a:lnTo>
                    <a:lnTo>
                      <a:pt x="832" y="1449"/>
                    </a:lnTo>
                    <a:lnTo>
                      <a:pt x="839" y="1449"/>
                    </a:lnTo>
                    <a:lnTo>
                      <a:pt x="839" y="1469"/>
                    </a:lnTo>
                    <a:lnTo>
                      <a:pt x="832" y="1476"/>
                    </a:lnTo>
                    <a:lnTo>
                      <a:pt x="819" y="1469"/>
                    </a:lnTo>
                    <a:lnTo>
                      <a:pt x="819" y="1476"/>
                    </a:lnTo>
                    <a:lnTo>
                      <a:pt x="812" y="1476"/>
                    </a:lnTo>
                    <a:lnTo>
                      <a:pt x="799" y="1463"/>
                    </a:lnTo>
                    <a:lnTo>
                      <a:pt x="792" y="1463"/>
                    </a:lnTo>
                    <a:lnTo>
                      <a:pt x="785" y="1469"/>
                    </a:lnTo>
                    <a:lnTo>
                      <a:pt x="778" y="1456"/>
                    </a:lnTo>
                    <a:lnTo>
                      <a:pt x="778" y="1442"/>
                    </a:lnTo>
                    <a:lnTo>
                      <a:pt x="772" y="1442"/>
                    </a:lnTo>
                    <a:lnTo>
                      <a:pt x="765" y="1429"/>
                    </a:lnTo>
                    <a:lnTo>
                      <a:pt x="758" y="1436"/>
                    </a:lnTo>
                    <a:lnTo>
                      <a:pt x="744" y="1442"/>
                    </a:lnTo>
                    <a:lnTo>
                      <a:pt x="738" y="1442"/>
                    </a:lnTo>
                    <a:lnTo>
                      <a:pt x="731" y="1436"/>
                    </a:lnTo>
                    <a:lnTo>
                      <a:pt x="724" y="1436"/>
                    </a:lnTo>
                    <a:lnTo>
                      <a:pt x="711" y="1436"/>
                    </a:lnTo>
                    <a:lnTo>
                      <a:pt x="704" y="1436"/>
                    </a:lnTo>
                    <a:lnTo>
                      <a:pt x="690" y="1436"/>
                    </a:lnTo>
                    <a:lnTo>
                      <a:pt x="670" y="1429"/>
                    </a:lnTo>
                    <a:lnTo>
                      <a:pt x="670" y="1422"/>
                    </a:lnTo>
                    <a:lnTo>
                      <a:pt x="663" y="1436"/>
                    </a:lnTo>
                    <a:lnTo>
                      <a:pt x="650" y="1429"/>
                    </a:lnTo>
                    <a:lnTo>
                      <a:pt x="643" y="1449"/>
                    </a:lnTo>
                    <a:lnTo>
                      <a:pt x="636" y="1449"/>
                    </a:lnTo>
                    <a:lnTo>
                      <a:pt x="629" y="1463"/>
                    </a:lnTo>
                    <a:lnTo>
                      <a:pt x="609" y="1463"/>
                    </a:lnTo>
                    <a:lnTo>
                      <a:pt x="602" y="1469"/>
                    </a:lnTo>
                    <a:lnTo>
                      <a:pt x="602" y="1476"/>
                    </a:lnTo>
                    <a:lnTo>
                      <a:pt x="589" y="1469"/>
                    </a:lnTo>
                    <a:lnTo>
                      <a:pt x="582" y="1469"/>
                    </a:lnTo>
                    <a:lnTo>
                      <a:pt x="569" y="1469"/>
                    </a:lnTo>
                    <a:lnTo>
                      <a:pt x="548" y="1456"/>
                    </a:lnTo>
                    <a:lnTo>
                      <a:pt x="541" y="1456"/>
                    </a:lnTo>
                    <a:lnTo>
                      <a:pt x="548" y="1449"/>
                    </a:lnTo>
                    <a:lnTo>
                      <a:pt x="535" y="1449"/>
                    </a:lnTo>
                    <a:lnTo>
                      <a:pt x="535" y="1456"/>
                    </a:lnTo>
                    <a:lnTo>
                      <a:pt x="528" y="1456"/>
                    </a:lnTo>
                    <a:lnTo>
                      <a:pt x="514" y="1469"/>
                    </a:lnTo>
                    <a:lnTo>
                      <a:pt x="494" y="1483"/>
                    </a:lnTo>
                    <a:lnTo>
                      <a:pt x="487" y="1483"/>
                    </a:lnTo>
                    <a:lnTo>
                      <a:pt x="480" y="1483"/>
                    </a:lnTo>
                    <a:lnTo>
                      <a:pt x="460" y="1469"/>
                    </a:lnTo>
                    <a:lnTo>
                      <a:pt x="440" y="1469"/>
                    </a:lnTo>
                    <a:lnTo>
                      <a:pt x="453" y="1456"/>
                    </a:lnTo>
                    <a:lnTo>
                      <a:pt x="447" y="1456"/>
                    </a:lnTo>
                    <a:lnTo>
                      <a:pt x="453" y="1409"/>
                    </a:lnTo>
                    <a:lnTo>
                      <a:pt x="460" y="1409"/>
                    </a:lnTo>
                    <a:lnTo>
                      <a:pt x="460" y="1415"/>
                    </a:lnTo>
                    <a:lnTo>
                      <a:pt x="474" y="1409"/>
                    </a:lnTo>
                    <a:lnTo>
                      <a:pt x="474" y="1415"/>
                    </a:lnTo>
                    <a:lnTo>
                      <a:pt x="480" y="1409"/>
                    </a:lnTo>
                    <a:lnTo>
                      <a:pt x="467" y="1402"/>
                    </a:lnTo>
                    <a:lnTo>
                      <a:pt x="467" y="1395"/>
                    </a:lnTo>
                    <a:lnTo>
                      <a:pt x="467" y="1388"/>
                    </a:lnTo>
                    <a:lnTo>
                      <a:pt x="460" y="1388"/>
                    </a:lnTo>
                    <a:lnTo>
                      <a:pt x="453" y="1388"/>
                    </a:lnTo>
                    <a:lnTo>
                      <a:pt x="447" y="1395"/>
                    </a:lnTo>
                    <a:lnTo>
                      <a:pt x="440" y="1395"/>
                    </a:lnTo>
                    <a:lnTo>
                      <a:pt x="440" y="1402"/>
                    </a:lnTo>
                    <a:lnTo>
                      <a:pt x="433" y="1409"/>
                    </a:lnTo>
                    <a:lnTo>
                      <a:pt x="426" y="1409"/>
                    </a:lnTo>
                    <a:lnTo>
                      <a:pt x="420" y="1402"/>
                    </a:lnTo>
                    <a:lnTo>
                      <a:pt x="406" y="1395"/>
                    </a:lnTo>
                    <a:lnTo>
                      <a:pt x="399" y="1402"/>
                    </a:lnTo>
                    <a:lnTo>
                      <a:pt x="406" y="1402"/>
                    </a:lnTo>
                    <a:lnTo>
                      <a:pt x="406" y="1415"/>
                    </a:lnTo>
                    <a:lnTo>
                      <a:pt x="399" y="1415"/>
                    </a:lnTo>
                    <a:lnTo>
                      <a:pt x="392" y="1415"/>
                    </a:lnTo>
                    <a:lnTo>
                      <a:pt x="386" y="1415"/>
                    </a:lnTo>
                    <a:lnTo>
                      <a:pt x="386" y="1422"/>
                    </a:lnTo>
                    <a:lnTo>
                      <a:pt x="372" y="1409"/>
                    </a:lnTo>
                    <a:lnTo>
                      <a:pt x="365" y="1388"/>
                    </a:lnTo>
                    <a:lnTo>
                      <a:pt x="359" y="1388"/>
                    </a:lnTo>
                    <a:lnTo>
                      <a:pt x="345" y="1375"/>
                    </a:lnTo>
                    <a:lnTo>
                      <a:pt x="338" y="1368"/>
                    </a:lnTo>
                    <a:lnTo>
                      <a:pt x="332" y="1361"/>
                    </a:lnTo>
                    <a:lnTo>
                      <a:pt x="338" y="1354"/>
                    </a:lnTo>
                    <a:lnTo>
                      <a:pt x="332" y="1354"/>
                    </a:lnTo>
                    <a:lnTo>
                      <a:pt x="332" y="1348"/>
                    </a:lnTo>
                    <a:lnTo>
                      <a:pt x="332" y="1341"/>
                    </a:lnTo>
                    <a:lnTo>
                      <a:pt x="332" y="1334"/>
                    </a:lnTo>
                    <a:lnTo>
                      <a:pt x="325" y="1327"/>
                    </a:lnTo>
                    <a:lnTo>
                      <a:pt x="318" y="1327"/>
                    </a:lnTo>
                    <a:lnTo>
                      <a:pt x="311" y="1327"/>
                    </a:lnTo>
                    <a:lnTo>
                      <a:pt x="311" y="1321"/>
                    </a:lnTo>
                    <a:lnTo>
                      <a:pt x="304" y="1321"/>
                    </a:lnTo>
                    <a:lnTo>
                      <a:pt x="298" y="1321"/>
                    </a:lnTo>
                    <a:lnTo>
                      <a:pt x="291" y="1327"/>
                    </a:lnTo>
                    <a:lnTo>
                      <a:pt x="277" y="1334"/>
                    </a:lnTo>
                    <a:lnTo>
                      <a:pt x="257" y="1348"/>
                    </a:lnTo>
                    <a:lnTo>
                      <a:pt x="250" y="1354"/>
                    </a:lnTo>
                    <a:lnTo>
                      <a:pt x="250" y="1361"/>
                    </a:lnTo>
                    <a:lnTo>
                      <a:pt x="250" y="1368"/>
                    </a:lnTo>
                    <a:lnTo>
                      <a:pt x="237" y="1381"/>
                    </a:lnTo>
                    <a:lnTo>
                      <a:pt x="230" y="1395"/>
                    </a:lnTo>
                    <a:lnTo>
                      <a:pt x="223" y="1402"/>
                    </a:lnTo>
                    <a:lnTo>
                      <a:pt x="217" y="1402"/>
                    </a:lnTo>
                    <a:lnTo>
                      <a:pt x="196" y="1408"/>
                    </a:lnTo>
                    <a:lnTo>
                      <a:pt x="196" y="1402"/>
                    </a:lnTo>
                    <a:lnTo>
                      <a:pt x="196" y="1395"/>
                    </a:lnTo>
                    <a:lnTo>
                      <a:pt x="189" y="1388"/>
                    </a:lnTo>
                    <a:lnTo>
                      <a:pt x="176" y="1354"/>
                    </a:lnTo>
                    <a:lnTo>
                      <a:pt x="169" y="1354"/>
                    </a:lnTo>
                    <a:lnTo>
                      <a:pt x="169" y="1341"/>
                    </a:lnTo>
                    <a:lnTo>
                      <a:pt x="162" y="1334"/>
                    </a:lnTo>
                    <a:lnTo>
                      <a:pt x="162" y="1327"/>
                    </a:lnTo>
                    <a:lnTo>
                      <a:pt x="156" y="1314"/>
                    </a:lnTo>
                    <a:lnTo>
                      <a:pt x="142" y="1300"/>
                    </a:lnTo>
                    <a:lnTo>
                      <a:pt x="142" y="1293"/>
                    </a:lnTo>
                    <a:lnTo>
                      <a:pt x="142" y="1300"/>
                    </a:lnTo>
                    <a:lnTo>
                      <a:pt x="135" y="1293"/>
                    </a:lnTo>
                    <a:lnTo>
                      <a:pt x="135" y="1280"/>
                    </a:lnTo>
                    <a:lnTo>
                      <a:pt x="129" y="1280"/>
                    </a:lnTo>
                    <a:lnTo>
                      <a:pt x="115" y="1280"/>
                    </a:lnTo>
                    <a:lnTo>
                      <a:pt x="108" y="1280"/>
                    </a:lnTo>
                    <a:lnTo>
                      <a:pt x="95" y="1293"/>
                    </a:lnTo>
                    <a:lnTo>
                      <a:pt x="81" y="1293"/>
                    </a:lnTo>
                    <a:lnTo>
                      <a:pt x="81" y="1280"/>
                    </a:lnTo>
                    <a:lnTo>
                      <a:pt x="68" y="1273"/>
                    </a:lnTo>
                    <a:lnTo>
                      <a:pt x="61" y="1280"/>
                    </a:lnTo>
                    <a:lnTo>
                      <a:pt x="47" y="1287"/>
                    </a:lnTo>
                    <a:lnTo>
                      <a:pt x="47" y="1293"/>
                    </a:lnTo>
                    <a:lnTo>
                      <a:pt x="47" y="1287"/>
                    </a:lnTo>
                    <a:lnTo>
                      <a:pt x="41" y="1293"/>
                    </a:lnTo>
                    <a:lnTo>
                      <a:pt x="34" y="1300"/>
                    </a:lnTo>
                    <a:lnTo>
                      <a:pt x="34" y="1293"/>
                    </a:lnTo>
                    <a:lnTo>
                      <a:pt x="34" y="1287"/>
                    </a:lnTo>
                    <a:lnTo>
                      <a:pt x="27" y="1280"/>
                    </a:lnTo>
                    <a:lnTo>
                      <a:pt x="20" y="1266"/>
                    </a:lnTo>
                    <a:lnTo>
                      <a:pt x="20" y="1260"/>
                    </a:lnTo>
                    <a:lnTo>
                      <a:pt x="27" y="1246"/>
                    </a:lnTo>
                    <a:lnTo>
                      <a:pt x="27" y="1239"/>
                    </a:lnTo>
                    <a:lnTo>
                      <a:pt x="41" y="1239"/>
                    </a:lnTo>
                    <a:lnTo>
                      <a:pt x="41" y="1232"/>
                    </a:lnTo>
                    <a:lnTo>
                      <a:pt x="41" y="1226"/>
                    </a:lnTo>
                    <a:lnTo>
                      <a:pt x="47" y="1226"/>
                    </a:lnTo>
                    <a:lnTo>
                      <a:pt x="47" y="1212"/>
                    </a:lnTo>
                    <a:lnTo>
                      <a:pt x="47" y="1205"/>
                    </a:lnTo>
                    <a:lnTo>
                      <a:pt x="47" y="1199"/>
                    </a:lnTo>
                    <a:lnTo>
                      <a:pt x="54" y="1192"/>
                    </a:lnTo>
                    <a:lnTo>
                      <a:pt x="68" y="1185"/>
                    </a:lnTo>
                    <a:lnTo>
                      <a:pt x="81" y="1178"/>
                    </a:lnTo>
                    <a:lnTo>
                      <a:pt x="74" y="1178"/>
                    </a:lnTo>
                    <a:lnTo>
                      <a:pt x="68" y="1138"/>
                    </a:lnTo>
                    <a:lnTo>
                      <a:pt x="88" y="1117"/>
                    </a:lnTo>
                    <a:lnTo>
                      <a:pt x="95" y="1111"/>
                    </a:lnTo>
                    <a:lnTo>
                      <a:pt x="108" y="1111"/>
                    </a:lnTo>
                    <a:lnTo>
                      <a:pt x="95" y="1097"/>
                    </a:lnTo>
                    <a:lnTo>
                      <a:pt x="101" y="1097"/>
                    </a:lnTo>
                    <a:lnTo>
                      <a:pt x="95" y="1090"/>
                    </a:lnTo>
                    <a:lnTo>
                      <a:pt x="88" y="1070"/>
                    </a:lnTo>
                    <a:lnTo>
                      <a:pt x="88" y="1063"/>
                    </a:lnTo>
                    <a:lnTo>
                      <a:pt x="88" y="1050"/>
                    </a:lnTo>
                    <a:lnTo>
                      <a:pt x="88" y="1036"/>
                    </a:lnTo>
                    <a:lnTo>
                      <a:pt x="88" y="1029"/>
                    </a:lnTo>
                    <a:lnTo>
                      <a:pt x="74" y="1023"/>
                    </a:lnTo>
                    <a:lnTo>
                      <a:pt x="61" y="1023"/>
                    </a:lnTo>
                    <a:lnTo>
                      <a:pt x="61" y="1029"/>
                    </a:lnTo>
                    <a:lnTo>
                      <a:pt x="54" y="1023"/>
                    </a:lnTo>
                    <a:lnTo>
                      <a:pt x="47" y="1029"/>
                    </a:lnTo>
                    <a:lnTo>
                      <a:pt x="41" y="1029"/>
                    </a:lnTo>
                    <a:lnTo>
                      <a:pt x="41" y="1036"/>
                    </a:lnTo>
                    <a:lnTo>
                      <a:pt x="34" y="1029"/>
                    </a:lnTo>
                    <a:lnTo>
                      <a:pt x="27" y="1029"/>
                    </a:lnTo>
                    <a:lnTo>
                      <a:pt x="20" y="1029"/>
                    </a:lnTo>
                    <a:lnTo>
                      <a:pt x="14" y="1023"/>
                    </a:lnTo>
                    <a:lnTo>
                      <a:pt x="14" y="1016"/>
                    </a:lnTo>
                    <a:lnTo>
                      <a:pt x="7" y="1023"/>
                    </a:lnTo>
                    <a:lnTo>
                      <a:pt x="7" y="1009"/>
                    </a:lnTo>
                    <a:lnTo>
                      <a:pt x="0" y="1002"/>
                    </a:lnTo>
                    <a:lnTo>
                      <a:pt x="14" y="996"/>
                    </a:lnTo>
                    <a:lnTo>
                      <a:pt x="20" y="982"/>
                    </a:lnTo>
                    <a:lnTo>
                      <a:pt x="14" y="975"/>
                    </a:lnTo>
                    <a:lnTo>
                      <a:pt x="20" y="975"/>
                    </a:lnTo>
                    <a:lnTo>
                      <a:pt x="14" y="962"/>
                    </a:lnTo>
                    <a:lnTo>
                      <a:pt x="7" y="948"/>
                    </a:lnTo>
                    <a:lnTo>
                      <a:pt x="20" y="935"/>
                    </a:lnTo>
                    <a:lnTo>
                      <a:pt x="20" y="921"/>
                    </a:lnTo>
                    <a:lnTo>
                      <a:pt x="14" y="908"/>
                    </a:lnTo>
                    <a:lnTo>
                      <a:pt x="14" y="901"/>
                    </a:lnTo>
                    <a:lnTo>
                      <a:pt x="20" y="901"/>
                    </a:lnTo>
                    <a:lnTo>
                      <a:pt x="20" y="894"/>
                    </a:lnTo>
                    <a:lnTo>
                      <a:pt x="27" y="867"/>
                    </a:lnTo>
                    <a:close/>
                    <a:moveTo>
                      <a:pt x="671" y="379"/>
                    </a:moveTo>
                    <a:lnTo>
                      <a:pt x="677" y="372"/>
                    </a:lnTo>
                    <a:lnTo>
                      <a:pt x="664" y="366"/>
                    </a:lnTo>
                    <a:lnTo>
                      <a:pt x="664" y="379"/>
                    </a:lnTo>
                    <a:lnTo>
                      <a:pt x="671" y="379"/>
                    </a:lnTo>
                    <a:close/>
                  </a:path>
                </a:pathLst>
              </a:custGeom>
              <a:solidFill>
                <a:srgbClr val="001F5A"/>
              </a:solidFill>
              <a:ln w="0">
                <a:solidFill>
                  <a:srgbClr val="A6A6A6"/>
                </a:solidFill>
                <a:prstDash val="solid"/>
                <a:round/>
                <a:headEnd/>
                <a:tailEnd/>
              </a:ln>
            </p:spPr>
            <p:txBody>
              <a:bodyPr lIns="100796" tIns="50398" rIns="100796" bIns="50398"/>
              <a:lstStyle/>
              <a:p>
                <a:endParaRPr lang="es-ES" sz="2004" dirty="0"/>
              </a:p>
            </p:txBody>
          </p:sp>
          <p:grpSp>
            <p:nvGrpSpPr>
              <p:cNvPr id="58" name="Group 80">
                <a:extLst>
                  <a:ext uri="{FF2B5EF4-FFF2-40B4-BE49-F238E27FC236}">
                    <a16:creationId xmlns:a16="http://schemas.microsoft.com/office/drawing/2014/main" id="{EF0328F3-FB4F-0C76-1230-C67905A8604B}"/>
                  </a:ext>
                </a:extLst>
              </p:cNvPr>
              <p:cNvGrpSpPr/>
              <p:nvPr/>
            </p:nvGrpSpPr>
            <p:grpSpPr>
              <a:xfrm>
                <a:off x="3378421" y="1498611"/>
                <a:ext cx="2111217" cy="1763712"/>
                <a:chOff x="3378421" y="1498611"/>
                <a:chExt cx="2111217" cy="1763712"/>
              </a:xfrm>
              <a:grpFill/>
            </p:grpSpPr>
            <p:sp>
              <p:nvSpPr>
                <p:cNvPr id="59" name="burgos">
                  <a:extLst>
                    <a:ext uri="{FF2B5EF4-FFF2-40B4-BE49-F238E27FC236}">
                      <a16:creationId xmlns:a16="http://schemas.microsoft.com/office/drawing/2014/main" id="{4C7F9EF3-BCE4-AAEF-C677-168331DD52AA}"/>
                    </a:ext>
                  </a:extLst>
                </p:cNvPr>
                <p:cNvSpPr>
                  <a:spLocks noEditPoints="1"/>
                </p:cNvSpPr>
                <p:nvPr/>
              </p:nvSpPr>
              <p:spPr bwMode="auto">
                <a:xfrm>
                  <a:off x="4457604" y="1523058"/>
                  <a:ext cx="593725" cy="993616"/>
                </a:xfrm>
                <a:custGeom>
                  <a:avLst/>
                  <a:gdLst>
                    <a:gd name="T0" fmla="*/ 2147483647 w 1245"/>
                    <a:gd name="T1" fmla="*/ 2147483647 h 1990"/>
                    <a:gd name="T2" fmla="*/ 2147483647 w 1245"/>
                    <a:gd name="T3" fmla="*/ 2147483647 h 1990"/>
                    <a:gd name="T4" fmla="*/ 2147483647 w 1245"/>
                    <a:gd name="T5" fmla="*/ 2147483647 h 1990"/>
                    <a:gd name="T6" fmla="*/ 2147483647 w 1245"/>
                    <a:gd name="T7" fmla="*/ 2147483647 h 1990"/>
                    <a:gd name="T8" fmla="*/ 2147483647 w 1245"/>
                    <a:gd name="T9" fmla="*/ 2147483647 h 1990"/>
                    <a:gd name="T10" fmla="*/ 2147483647 w 1245"/>
                    <a:gd name="T11" fmla="*/ 2147483647 h 1990"/>
                    <a:gd name="T12" fmla="*/ 2147483647 w 1245"/>
                    <a:gd name="T13" fmla="*/ 2147483647 h 1990"/>
                    <a:gd name="T14" fmla="*/ 2147483647 w 1245"/>
                    <a:gd name="T15" fmla="*/ 2147483647 h 1990"/>
                    <a:gd name="T16" fmla="*/ 2147483647 w 1245"/>
                    <a:gd name="T17" fmla="*/ 2147483647 h 1990"/>
                    <a:gd name="T18" fmla="*/ 2147483647 w 1245"/>
                    <a:gd name="T19" fmla="*/ 2147483647 h 1990"/>
                    <a:gd name="T20" fmla="*/ 2147483647 w 1245"/>
                    <a:gd name="T21" fmla="*/ 2147483647 h 1990"/>
                    <a:gd name="T22" fmla="*/ 2147483647 w 1245"/>
                    <a:gd name="T23" fmla="*/ 2147483647 h 1990"/>
                    <a:gd name="T24" fmla="*/ 2147483647 w 1245"/>
                    <a:gd name="T25" fmla="*/ 2147483647 h 1990"/>
                    <a:gd name="T26" fmla="*/ 2147483647 w 1245"/>
                    <a:gd name="T27" fmla="*/ 2147483647 h 1990"/>
                    <a:gd name="T28" fmla="*/ 2147483647 w 1245"/>
                    <a:gd name="T29" fmla="*/ 2147483647 h 1990"/>
                    <a:gd name="T30" fmla="*/ 2147483647 w 1245"/>
                    <a:gd name="T31" fmla="*/ 2147483647 h 1990"/>
                    <a:gd name="T32" fmla="*/ 2147483647 w 1245"/>
                    <a:gd name="T33" fmla="*/ 2147483647 h 1990"/>
                    <a:gd name="T34" fmla="*/ 2147483647 w 1245"/>
                    <a:gd name="T35" fmla="*/ 2147483647 h 1990"/>
                    <a:gd name="T36" fmla="*/ 2147483647 w 1245"/>
                    <a:gd name="T37" fmla="*/ 2147483647 h 1990"/>
                    <a:gd name="T38" fmla="*/ 2147483647 w 1245"/>
                    <a:gd name="T39" fmla="*/ 2147483647 h 1990"/>
                    <a:gd name="T40" fmla="*/ 2147483647 w 1245"/>
                    <a:gd name="T41" fmla="*/ 2147483647 h 1990"/>
                    <a:gd name="T42" fmla="*/ 2147483647 w 1245"/>
                    <a:gd name="T43" fmla="*/ 2147483647 h 1990"/>
                    <a:gd name="T44" fmla="*/ 2147483647 w 1245"/>
                    <a:gd name="T45" fmla="*/ 2147483647 h 1990"/>
                    <a:gd name="T46" fmla="*/ 2147483647 w 1245"/>
                    <a:gd name="T47" fmla="*/ 2147483647 h 1990"/>
                    <a:gd name="T48" fmla="*/ 2147483647 w 1245"/>
                    <a:gd name="T49" fmla="*/ 2147483647 h 1990"/>
                    <a:gd name="T50" fmla="*/ 2147483647 w 1245"/>
                    <a:gd name="T51" fmla="*/ 2147483647 h 1990"/>
                    <a:gd name="T52" fmla="*/ 2147483647 w 1245"/>
                    <a:gd name="T53" fmla="*/ 2147483647 h 1990"/>
                    <a:gd name="T54" fmla="*/ 2147483647 w 1245"/>
                    <a:gd name="T55" fmla="*/ 2147483647 h 1990"/>
                    <a:gd name="T56" fmla="*/ 2147483647 w 1245"/>
                    <a:gd name="T57" fmla="*/ 2147483647 h 1990"/>
                    <a:gd name="T58" fmla="*/ 2147483647 w 1245"/>
                    <a:gd name="T59" fmla="*/ 2147483647 h 1990"/>
                    <a:gd name="T60" fmla="*/ 2147483647 w 1245"/>
                    <a:gd name="T61" fmla="*/ 2147483647 h 1990"/>
                    <a:gd name="T62" fmla="*/ 2147483647 w 1245"/>
                    <a:gd name="T63" fmla="*/ 2147483647 h 1990"/>
                    <a:gd name="T64" fmla="*/ 2147483647 w 1245"/>
                    <a:gd name="T65" fmla="*/ 2147483647 h 1990"/>
                    <a:gd name="T66" fmla="*/ 2147483647 w 1245"/>
                    <a:gd name="T67" fmla="*/ 2147483647 h 1990"/>
                    <a:gd name="T68" fmla="*/ 2147483647 w 1245"/>
                    <a:gd name="T69" fmla="*/ 2147483647 h 1990"/>
                    <a:gd name="T70" fmla="*/ 2147483647 w 1245"/>
                    <a:gd name="T71" fmla="*/ 2147483647 h 1990"/>
                    <a:gd name="T72" fmla="*/ 2147483647 w 1245"/>
                    <a:gd name="T73" fmla="*/ 2147483647 h 1990"/>
                    <a:gd name="T74" fmla="*/ 2147483647 w 1245"/>
                    <a:gd name="T75" fmla="*/ 2147483647 h 1990"/>
                    <a:gd name="T76" fmla="*/ 2147483647 w 1245"/>
                    <a:gd name="T77" fmla="*/ 2147483647 h 1990"/>
                    <a:gd name="T78" fmla="*/ 0 w 1245"/>
                    <a:gd name="T79" fmla="*/ 2147483647 h 1990"/>
                    <a:gd name="T80" fmla="*/ 2147483647 w 1245"/>
                    <a:gd name="T81" fmla="*/ 2147483647 h 1990"/>
                    <a:gd name="T82" fmla="*/ 1711492366 w 1245"/>
                    <a:gd name="T83" fmla="*/ 2147483647 h 1990"/>
                    <a:gd name="T84" fmla="*/ 2147483647 w 1245"/>
                    <a:gd name="T85" fmla="*/ 2147483647 h 1990"/>
                    <a:gd name="T86" fmla="*/ 2147483647 w 1245"/>
                    <a:gd name="T87" fmla="*/ 2147483647 h 1990"/>
                    <a:gd name="T88" fmla="*/ 2147483647 w 1245"/>
                    <a:gd name="T89" fmla="*/ 2147483647 h 1990"/>
                    <a:gd name="T90" fmla="*/ 2147483647 w 1245"/>
                    <a:gd name="T91" fmla="*/ 2147483647 h 1990"/>
                    <a:gd name="T92" fmla="*/ 2147483647 w 1245"/>
                    <a:gd name="T93" fmla="*/ 2147483647 h 1990"/>
                    <a:gd name="T94" fmla="*/ 2147483647 w 1245"/>
                    <a:gd name="T95" fmla="*/ 2147483647 h 1990"/>
                    <a:gd name="T96" fmla="*/ 2147483647 w 1245"/>
                    <a:gd name="T97" fmla="*/ 2147483647 h 1990"/>
                    <a:gd name="T98" fmla="*/ 2147483647 w 1245"/>
                    <a:gd name="T99" fmla="*/ 2147483647 h 1990"/>
                    <a:gd name="T100" fmla="*/ 2147483647 w 1245"/>
                    <a:gd name="T101" fmla="*/ 2147483647 h 1990"/>
                    <a:gd name="T102" fmla="*/ 2147483647 w 1245"/>
                    <a:gd name="T103" fmla="*/ 2147483647 h 1990"/>
                    <a:gd name="T104" fmla="*/ 2147483647 w 1245"/>
                    <a:gd name="T105" fmla="*/ 2147483647 h 1990"/>
                    <a:gd name="T106" fmla="*/ 2147483647 w 1245"/>
                    <a:gd name="T107" fmla="*/ 1707037501 h 1990"/>
                    <a:gd name="T108" fmla="*/ 2147483647 w 1245"/>
                    <a:gd name="T109" fmla="*/ 2147483647 h 1990"/>
                    <a:gd name="T110" fmla="*/ 2147483647 w 1245"/>
                    <a:gd name="T111" fmla="*/ 1707037501 h 1990"/>
                    <a:gd name="T112" fmla="*/ 2147483647 w 1245"/>
                    <a:gd name="T113" fmla="*/ 2147483647 h 1990"/>
                    <a:gd name="T114" fmla="*/ 2147483647 w 1245"/>
                    <a:gd name="T115" fmla="*/ 2147483647 h 1990"/>
                    <a:gd name="T116" fmla="*/ 2147483647 w 1245"/>
                    <a:gd name="T117" fmla="*/ 2147483647 h 1990"/>
                    <a:gd name="T118" fmla="*/ 2147483647 w 1245"/>
                    <a:gd name="T119" fmla="*/ 2147483647 h 1990"/>
                    <a:gd name="T120" fmla="*/ 2147483647 w 1245"/>
                    <a:gd name="T121" fmla="*/ 2147483647 h 199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45"/>
                    <a:gd name="T184" fmla="*/ 0 h 1990"/>
                    <a:gd name="T185" fmla="*/ 1245 w 1245"/>
                    <a:gd name="T186" fmla="*/ 1990 h 199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45" h="1990">
                      <a:moveTo>
                        <a:pt x="1096" y="244"/>
                      </a:moveTo>
                      <a:lnTo>
                        <a:pt x="1096" y="250"/>
                      </a:lnTo>
                      <a:lnTo>
                        <a:pt x="1089" y="257"/>
                      </a:lnTo>
                      <a:lnTo>
                        <a:pt x="1096" y="264"/>
                      </a:lnTo>
                      <a:lnTo>
                        <a:pt x="1110" y="271"/>
                      </a:lnTo>
                      <a:lnTo>
                        <a:pt x="1110" y="277"/>
                      </a:lnTo>
                      <a:lnTo>
                        <a:pt x="1117" y="277"/>
                      </a:lnTo>
                      <a:lnTo>
                        <a:pt x="1130" y="277"/>
                      </a:lnTo>
                      <a:lnTo>
                        <a:pt x="1137" y="284"/>
                      </a:lnTo>
                      <a:lnTo>
                        <a:pt x="1144" y="291"/>
                      </a:lnTo>
                      <a:lnTo>
                        <a:pt x="1144" y="298"/>
                      </a:lnTo>
                      <a:lnTo>
                        <a:pt x="1137" y="298"/>
                      </a:lnTo>
                      <a:lnTo>
                        <a:pt x="1130" y="311"/>
                      </a:lnTo>
                      <a:lnTo>
                        <a:pt x="1123" y="311"/>
                      </a:lnTo>
                      <a:lnTo>
                        <a:pt x="1117" y="318"/>
                      </a:lnTo>
                      <a:lnTo>
                        <a:pt x="1117" y="332"/>
                      </a:lnTo>
                      <a:lnTo>
                        <a:pt x="1110" y="332"/>
                      </a:lnTo>
                      <a:lnTo>
                        <a:pt x="1103" y="332"/>
                      </a:lnTo>
                      <a:lnTo>
                        <a:pt x="1076" y="338"/>
                      </a:lnTo>
                      <a:lnTo>
                        <a:pt x="1069" y="338"/>
                      </a:lnTo>
                      <a:lnTo>
                        <a:pt x="1062" y="338"/>
                      </a:lnTo>
                      <a:lnTo>
                        <a:pt x="1056" y="338"/>
                      </a:lnTo>
                      <a:lnTo>
                        <a:pt x="1049" y="338"/>
                      </a:lnTo>
                      <a:lnTo>
                        <a:pt x="1042" y="332"/>
                      </a:lnTo>
                      <a:lnTo>
                        <a:pt x="1035" y="332"/>
                      </a:lnTo>
                      <a:lnTo>
                        <a:pt x="1022" y="338"/>
                      </a:lnTo>
                      <a:lnTo>
                        <a:pt x="1015" y="325"/>
                      </a:lnTo>
                      <a:lnTo>
                        <a:pt x="1008" y="325"/>
                      </a:lnTo>
                      <a:lnTo>
                        <a:pt x="1002" y="318"/>
                      </a:lnTo>
                      <a:lnTo>
                        <a:pt x="1002" y="305"/>
                      </a:lnTo>
                      <a:lnTo>
                        <a:pt x="1008" y="298"/>
                      </a:lnTo>
                      <a:lnTo>
                        <a:pt x="988" y="298"/>
                      </a:lnTo>
                      <a:lnTo>
                        <a:pt x="974" y="291"/>
                      </a:lnTo>
                      <a:lnTo>
                        <a:pt x="961" y="284"/>
                      </a:lnTo>
                      <a:lnTo>
                        <a:pt x="961" y="291"/>
                      </a:lnTo>
                      <a:lnTo>
                        <a:pt x="954" y="284"/>
                      </a:lnTo>
                      <a:lnTo>
                        <a:pt x="954" y="291"/>
                      </a:lnTo>
                      <a:lnTo>
                        <a:pt x="947" y="291"/>
                      </a:lnTo>
                      <a:lnTo>
                        <a:pt x="947" y="284"/>
                      </a:lnTo>
                      <a:lnTo>
                        <a:pt x="941" y="284"/>
                      </a:lnTo>
                      <a:lnTo>
                        <a:pt x="934" y="291"/>
                      </a:lnTo>
                      <a:lnTo>
                        <a:pt x="934" y="305"/>
                      </a:lnTo>
                      <a:lnTo>
                        <a:pt x="927" y="305"/>
                      </a:lnTo>
                      <a:lnTo>
                        <a:pt x="920" y="311"/>
                      </a:lnTo>
                      <a:lnTo>
                        <a:pt x="920" y="325"/>
                      </a:lnTo>
                      <a:lnTo>
                        <a:pt x="893" y="338"/>
                      </a:lnTo>
                      <a:lnTo>
                        <a:pt x="893" y="352"/>
                      </a:lnTo>
                      <a:lnTo>
                        <a:pt x="886" y="359"/>
                      </a:lnTo>
                      <a:lnTo>
                        <a:pt x="893" y="365"/>
                      </a:lnTo>
                      <a:lnTo>
                        <a:pt x="941" y="420"/>
                      </a:lnTo>
                      <a:lnTo>
                        <a:pt x="947" y="426"/>
                      </a:lnTo>
                      <a:lnTo>
                        <a:pt x="954" y="426"/>
                      </a:lnTo>
                      <a:lnTo>
                        <a:pt x="941" y="413"/>
                      </a:lnTo>
                      <a:lnTo>
                        <a:pt x="954" y="406"/>
                      </a:lnTo>
                      <a:lnTo>
                        <a:pt x="954" y="393"/>
                      </a:lnTo>
                      <a:lnTo>
                        <a:pt x="961" y="393"/>
                      </a:lnTo>
                      <a:lnTo>
                        <a:pt x="968" y="372"/>
                      </a:lnTo>
                      <a:lnTo>
                        <a:pt x="981" y="386"/>
                      </a:lnTo>
                      <a:lnTo>
                        <a:pt x="995" y="393"/>
                      </a:lnTo>
                      <a:lnTo>
                        <a:pt x="1002" y="386"/>
                      </a:lnTo>
                      <a:lnTo>
                        <a:pt x="1008" y="379"/>
                      </a:lnTo>
                      <a:lnTo>
                        <a:pt x="1008" y="372"/>
                      </a:lnTo>
                      <a:lnTo>
                        <a:pt x="1015" y="365"/>
                      </a:lnTo>
                      <a:lnTo>
                        <a:pt x="1022" y="352"/>
                      </a:lnTo>
                      <a:lnTo>
                        <a:pt x="1029" y="352"/>
                      </a:lnTo>
                      <a:lnTo>
                        <a:pt x="1035" y="359"/>
                      </a:lnTo>
                      <a:lnTo>
                        <a:pt x="1042" y="365"/>
                      </a:lnTo>
                      <a:lnTo>
                        <a:pt x="1035" y="372"/>
                      </a:lnTo>
                      <a:lnTo>
                        <a:pt x="1035" y="379"/>
                      </a:lnTo>
                      <a:lnTo>
                        <a:pt x="1035" y="386"/>
                      </a:lnTo>
                      <a:lnTo>
                        <a:pt x="1029" y="393"/>
                      </a:lnTo>
                      <a:lnTo>
                        <a:pt x="1022" y="399"/>
                      </a:lnTo>
                      <a:lnTo>
                        <a:pt x="1015" y="406"/>
                      </a:lnTo>
                      <a:lnTo>
                        <a:pt x="1022" y="406"/>
                      </a:lnTo>
                      <a:lnTo>
                        <a:pt x="1015" y="413"/>
                      </a:lnTo>
                      <a:lnTo>
                        <a:pt x="1008" y="413"/>
                      </a:lnTo>
                      <a:lnTo>
                        <a:pt x="1002" y="433"/>
                      </a:lnTo>
                      <a:lnTo>
                        <a:pt x="1002" y="440"/>
                      </a:lnTo>
                      <a:lnTo>
                        <a:pt x="995" y="447"/>
                      </a:lnTo>
                      <a:lnTo>
                        <a:pt x="1008" y="460"/>
                      </a:lnTo>
                      <a:lnTo>
                        <a:pt x="1015" y="467"/>
                      </a:lnTo>
                      <a:lnTo>
                        <a:pt x="1022" y="467"/>
                      </a:lnTo>
                      <a:lnTo>
                        <a:pt x="1022" y="474"/>
                      </a:lnTo>
                      <a:lnTo>
                        <a:pt x="1015" y="494"/>
                      </a:lnTo>
                      <a:lnTo>
                        <a:pt x="1008" y="494"/>
                      </a:lnTo>
                      <a:lnTo>
                        <a:pt x="1002" y="501"/>
                      </a:lnTo>
                      <a:lnTo>
                        <a:pt x="1015" y="501"/>
                      </a:lnTo>
                      <a:lnTo>
                        <a:pt x="1029" y="501"/>
                      </a:lnTo>
                      <a:lnTo>
                        <a:pt x="1035" y="494"/>
                      </a:lnTo>
                      <a:lnTo>
                        <a:pt x="1042" y="494"/>
                      </a:lnTo>
                      <a:lnTo>
                        <a:pt x="1049" y="494"/>
                      </a:lnTo>
                      <a:lnTo>
                        <a:pt x="1056" y="501"/>
                      </a:lnTo>
                      <a:lnTo>
                        <a:pt x="1062" y="501"/>
                      </a:lnTo>
                      <a:lnTo>
                        <a:pt x="1056" y="494"/>
                      </a:lnTo>
                      <a:lnTo>
                        <a:pt x="1062" y="494"/>
                      </a:lnTo>
                      <a:lnTo>
                        <a:pt x="1069" y="501"/>
                      </a:lnTo>
                      <a:lnTo>
                        <a:pt x="1076" y="501"/>
                      </a:lnTo>
                      <a:lnTo>
                        <a:pt x="1076" y="494"/>
                      </a:lnTo>
                      <a:lnTo>
                        <a:pt x="1083" y="494"/>
                      </a:lnTo>
                      <a:lnTo>
                        <a:pt x="1089" y="494"/>
                      </a:lnTo>
                      <a:lnTo>
                        <a:pt x="1089" y="501"/>
                      </a:lnTo>
                      <a:lnTo>
                        <a:pt x="1083" y="508"/>
                      </a:lnTo>
                      <a:lnTo>
                        <a:pt x="1089" y="514"/>
                      </a:lnTo>
                      <a:lnTo>
                        <a:pt x="1089" y="521"/>
                      </a:lnTo>
                      <a:lnTo>
                        <a:pt x="1096" y="521"/>
                      </a:lnTo>
                      <a:lnTo>
                        <a:pt x="1103" y="528"/>
                      </a:lnTo>
                      <a:lnTo>
                        <a:pt x="1110" y="521"/>
                      </a:lnTo>
                      <a:lnTo>
                        <a:pt x="1117" y="521"/>
                      </a:lnTo>
                      <a:lnTo>
                        <a:pt x="1117" y="528"/>
                      </a:lnTo>
                      <a:lnTo>
                        <a:pt x="1123" y="528"/>
                      </a:lnTo>
                      <a:lnTo>
                        <a:pt x="1123" y="535"/>
                      </a:lnTo>
                      <a:lnTo>
                        <a:pt x="1117" y="535"/>
                      </a:lnTo>
                      <a:lnTo>
                        <a:pt x="1123" y="541"/>
                      </a:lnTo>
                      <a:lnTo>
                        <a:pt x="1130" y="541"/>
                      </a:lnTo>
                      <a:lnTo>
                        <a:pt x="1137" y="548"/>
                      </a:lnTo>
                      <a:lnTo>
                        <a:pt x="1137" y="555"/>
                      </a:lnTo>
                      <a:lnTo>
                        <a:pt x="1144" y="562"/>
                      </a:lnTo>
                      <a:lnTo>
                        <a:pt x="1150" y="562"/>
                      </a:lnTo>
                      <a:lnTo>
                        <a:pt x="1157" y="562"/>
                      </a:lnTo>
                      <a:lnTo>
                        <a:pt x="1164" y="555"/>
                      </a:lnTo>
                      <a:lnTo>
                        <a:pt x="1171" y="555"/>
                      </a:lnTo>
                      <a:lnTo>
                        <a:pt x="1184" y="562"/>
                      </a:lnTo>
                      <a:lnTo>
                        <a:pt x="1191" y="562"/>
                      </a:lnTo>
                      <a:lnTo>
                        <a:pt x="1184" y="569"/>
                      </a:lnTo>
                      <a:lnTo>
                        <a:pt x="1191" y="569"/>
                      </a:lnTo>
                      <a:lnTo>
                        <a:pt x="1198" y="569"/>
                      </a:lnTo>
                      <a:lnTo>
                        <a:pt x="1211" y="575"/>
                      </a:lnTo>
                      <a:lnTo>
                        <a:pt x="1211" y="582"/>
                      </a:lnTo>
                      <a:lnTo>
                        <a:pt x="1211" y="589"/>
                      </a:lnTo>
                      <a:lnTo>
                        <a:pt x="1218" y="589"/>
                      </a:lnTo>
                      <a:lnTo>
                        <a:pt x="1211" y="596"/>
                      </a:lnTo>
                      <a:lnTo>
                        <a:pt x="1211" y="602"/>
                      </a:lnTo>
                      <a:lnTo>
                        <a:pt x="1218" y="623"/>
                      </a:lnTo>
                      <a:lnTo>
                        <a:pt x="1218" y="629"/>
                      </a:lnTo>
                      <a:lnTo>
                        <a:pt x="1232" y="636"/>
                      </a:lnTo>
                      <a:lnTo>
                        <a:pt x="1238" y="636"/>
                      </a:lnTo>
                      <a:lnTo>
                        <a:pt x="1245" y="636"/>
                      </a:lnTo>
                      <a:lnTo>
                        <a:pt x="1245" y="643"/>
                      </a:lnTo>
                      <a:lnTo>
                        <a:pt x="1232" y="650"/>
                      </a:lnTo>
                      <a:lnTo>
                        <a:pt x="1225" y="657"/>
                      </a:lnTo>
                      <a:lnTo>
                        <a:pt x="1218" y="657"/>
                      </a:lnTo>
                      <a:lnTo>
                        <a:pt x="1218" y="650"/>
                      </a:lnTo>
                      <a:lnTo>
                        <a:pt x="1211" y="650"/>
                      </a:lnTo>
                      <a:lnTo>
                        <a:pt x="1211" y="657"/>
                      </a:lnTo>
                      <a:lnTo>
                        <a:pt x="1198" y="663"/>
                      </a:lnTo>
                      <a:lnTo>
                        <a:pt x="1191" y="657"/>
                      </a:lnTo>
                      <a:lnTo>
                        <a:pt x="1184" y="643"/>
                      </a:lnTo>
                      <a:lnTo>
                        <a:pt x="1171" y="636"/>
                      </a:lnTo>
                      <a:lnTo>
                        <a:pt x="1150" y="636"/>
                      </a:lnTo>
                      <a:lnTo>
                        <a:pt x="1144" y="643"/>
                      </a:lnTo>
                      <a:lnTo>
                        <a:pt x="1137" y="643"/>
                      </a:lnTo>
                      <a:lnTo>
                        <a:pt x="1137" y="636"/>
                      </a:lnTo>
                      <a:lnTo>
                        <a:pt x="1130" y="636"/>
                      </a:lnTo>
                      <a:lnTo>
                        <a:pt x="1123" y="629"/>
                      </a:lnTo>
                      <a:lnTo>
                        <a:pt x="1123" y="636"/>
                      </a:lnTo>
                      <a:lnTo>
                        <a:pt x="1116" y="636"/>
                      </a:lnTo>
                      <a:lnTo>
                        <a:pt x="1110" y="643"/>
                      </a:lnTo>
                      <a:lnTo>
                        <a:pt x="1103" y="636"/>
                      </a:lnTo>
                      <a:lnTo>
                        <a:pt x="1096" y="636"/>
                      </a:lnTo>
                      <a:lnTo>
                        <a:pt x="1069" y="636"/>
                      </a:lnTo>
                      <a:lnTo>
                        <a:pt x="1056" y="636"/>
                      </a:lnTo>
                      <a:lnTo>
                        <a:pt x="1056" y="643"/>
                      </a:lnTo>
                      <a:lnTo>
                        <a:pt x="1062" y="650"/>
                      </a:lnTo>
                      <a:lnTo>
                        <a:pt x="1056" y="650"/>
                      </a:lnTo>
                      <a:lnTo>
                        <a:pt x="1062" y="650"/>
                      </a:lnTo>
                      <a:lnTo>
                        <a:pt x="1062" y="657"/>
                      </a:lnTo>
                      <a:lnTo>
                        <a:pt x="1069" y="657"/>
                      </a:lnTo>
                      <a:lnTo>
                        <a:pt x="1076" y="677"/>
                      </a:lnTo>
                      <a:lnTo>
                        <a:pt x="1076" y="684"/>
                      </a:lnTo>
                      <a:lnTo>
                        <a:pt x="1076" y="690"/>
                      </a:lnTo>
                      <a:lnTo>
                        <a:pt x="1076" y="697"/>
                      </a:lnTo>
                      <a:lnTo>
                        <a:pt x="1069" y="697"/>
                      </a:lnTo>
                      <a:lnTo>
                        <a:pt x="1062" y="704"/>
                      </a:lnTo>
                      <a:lnTo>
                        <a:pt x="1056" y="704"/>
                      </a:lnTo>
                      <a:lnTo>
                        <a:pt x="1056" y="711"/>
                      </a:lnTo>
                      <a:lnTo>
                        <a:pt x="1056" y="718"/>
                      </a:lnTo>
                      <a:lnTo>
                        <a:pt x="1042" y="731"/>
                      </a:lnTo>
                      <a:lnTo>
                        <a:pt x="1042" y="738"/>
                      </a:lnTo>
                      <a:lnTo>
                        <a:pt x="1029" y="738"/>
                      </a:lnTo>
                      <a:lnTo>
                        <a:pt x="1022" y="745"/>
                      </a:lnTo>
                      <a:lnTo>
                        <a:pt x="1015" y="751"/>
                      </a:lnTo>
                      <a:lnTo>
                        <a:pt x="1022" y="758"/>
                      </a:lnTo>
                      <a:lnTo>
                        <a:pt x="1029" y="758"/>
                      </a:lnTo>
                      <a:lnTo>
                        <a:pt x="1035" y="765"/>
                      </a:lnTo>
                      <a:lnTo>
                        <a:pt x="1042" y="758"/>
                      </a:lnTo>
                      <a:lnTo>
                        <a:pt x="1049" y="758"/>
                      </a:lnTo>
                      <a:lnTo>
                        <a:pt x="1056" y="751"/>
                      </a:lnTo>
                      <a:lnTo>
                        <a:pt x="1056" y="758"/>
                      </a:lnTo>
                      <a:lnTo>
                        <a:pt x="1062" y="758"/>
                      </a:lnTo>
                      <a:lnTo>
                        <a:pt x="1069" y="765"/>
                      </a:lnTo>
                      <a:lnTo>
                        <a:pt x="1062" y="772"/>
                      </a:lnTo>
                      <a:lnTo>
                        <a:pt x="1062" y="778"/>
                      </a:lnTo>
                      <a:lnTo>
                        <a:pt x="1062" y="792"/>
                      </a:lnTo>
                      <a:lnTo>
                        <a:pt x="1062" y="799"/>
                      </a:lnTo>
                      <a:lnTo>
                        <a:pt x="1049" y="805"/>
                      </a:lnTo>
                      <a:lnTo>
                        <a:pt x="1049" y="812"/>
                      </a:lnTo>
                      <a:lnTo>
                        <a:pt x="1049" y="819"/>
                      </a:lnTo>
                      <a:lnTo>
                        <a:pt x="1056" y="819"/>
                      </a:lnTo>
                      <a:lnTo>
                        <a:pt x="1056" y="826"/>
                      </a:lnTo>
                      <a:lnTo>
                        <a:pt x="1069" y="826"/>
                      </a:lnTo>
                      <a:lnTo>
                        <a:pt x="1076" y="833"/>
                      </a:lnTo>
                      <a:lnTo>
                        <a:pt x="1076" y="839"/>
                      </a:lnTo>
                      <a:lnTo>
                        <a:pt x="1083" y="846"/>
                      </a:lnTo>
                      <a:lnTo>
                        <a:pt x="1089" y="860"/>
                      </a:lnTo>
                      <a:lnTo>
                        <a:pt x="1076" y="873"/>
                      </a:lnTo>
                      <a:lnTo>
                        <a:pt x="1076" y="880"/>
                      </a:lnTo>
                      <a:lnTo>
                        <a:pt x="1076" y="894"/>
                      </a:lnTo>
                      <a:lnTo>
                        <a:pt x="1076" y="900"/>
                      </a:lnTo>
                      <a:lnTo>
                        <a:pt x="1076" y="907"/>
                      </a:lnTo>
                      <a:lnTo>
                        <a:pt x="1083" y="927"/>
                      </a:lnTo>
                      <a:lnTo>
                        <a:pt x="1083" y="941"/>
                      </a:lnTo>
                      <a:lnTo>
                        <a:pt x="1076" y="948"/>
                      </a:lnTo>
                      <a:lnTo>
                        <a:pt x="1076" y="941"/>
                      </a:lnTo>
                      <a:lnTo>
                        <a:pt x="1069" y="934"/>
                      </a:lnTo>
                      <a:lnTo>
                        <a:pt x="1062" y="927"/>
                      </a:lnTo>
                      <a:lnTo>
                        <a:pt x="1062" y="921"/>
                      </a:lnTo>
                      <a:lnTo>
                        <a:pt x="1056" y="914"/>
                      </a:lnTo>
                      <a:lnTo>
                        <a:pt x="1062" y="900"/>
                      </a:lnTo>
                      <a:lnTo>
                        <a:pt x="1062" y="894"/>
                      </a:lnTo>
                      <a:lnTo>
                        <a:pt x="1049" y="887"/>
                      </a:lnTo>
                      <a:lnTo>
                        <a:pt x="1049" y="894"/>
                      </a:lnTo>
                      <a:lnTo>
                        <a:pt x="1042" y="894"/>
                      </a:lnTo>
                      <a:lnTo>
                        <a:pt x="1042" y="900"/>
                      </a:lnTo>
                      <a:lnTo>
                        <a:pt x="1049" y="907"/>
                      </a:lnTo>
                      <a:lnTo>
                        <a:pt x="1049" y="914"/>
                      </a:lnTo>
                      <a:lnTo>
                        <a:pt x="1042" y="921"/>
                      </a:lnTo>
                      <a:lnTo>
                        <a:pt x="1042" y="927"/>
                      </a:lnTo>
                      <a:lnTo>
                        <a:pt x="1049" y="927"/>
                      </a:lnTo>
                      <a:lnTo>
                        <a:pt x="1056" y="927"/>
                      </a:lnTo>
                      <a:lnTo>
                        <a:pt x="1069" y="948"/>
                      </a:lnTo>
                      <a:lnTo>
                        <a:pt x="1076" y="954"/>
                      </a:lnTo>
                      <a:lnTo>
                        <a:pt x="1076" y="961"/>
                      </a:lnTo>
                      <a:lnTo>
                        <a:pt x="1056" y="968"/>
                      </a:lnTo>
                      <a:lnTo>
                        <a:pt x="1035" y="968"/>
                      </a:lnTo>
                      <a:lnTo>
                        <a:pt x="1035" y="975"/>
                      </a:lnTo>
                      <a:lnTo>
                        <a:pt x="1035" y="982"/>
                      </a:lnTo>
                      <a:lnTo>
                        <a:pt x="1042" y="995"/>
                      </a:lnTo>
                      <a:lnTo>
                        <a:pt x="1049" y="995"/>
                      </a:lnTo>
                      <a:lnTo>
                        <a:pt x="1042" y="1002"/>
                      </a:lnTo>
                      <a:lnTo>
                        <a:pt x="1035" y="1009"/>
                      </a:lnTo>
                      <a:lnTo>
                        <a:pt x="1042" y="1015"/>
                      </a:lnTo>
                      <a:lnTo>
                        <a:pt x="1049" y="1036"/>
                      </a:lnTo>
                      <a:lnTo>
                        <a:pt x="1049" y="1049"/>
                      </a:lnTo>
                      <a:lnTo>
                        <a:pt x="1049" y="1056"/>
                      </a:lnTo>
                      <a:lnTo>
                        <a:pt x="1042" y="1070"/>
                      </a:lnTo>
                      <a:lnTo>
                        <a:pt x="1056" y="1083"/>
                      </a:lnTo>
                      <a:lnTo>
                        <a:pt x="1049" y="1090"/>
                      </a:lnTo>
                      <a:lnTo>
                        <a:pt x="1042" y="1103"/>
                      </a:lnTo>
                      <a:lnTo>
                        <a:pt x="1042" y="1110"/>
                      </a:lnTo>
                      <a:lnTo>
                        <a:pt x="1042" y="1117"/>
                      </a:lnTo>
                      <a:lnTo>
                        <a:pt x="1035" y="1124"/>
                      </a:lnTo>
                      <a:lnTo>
                        <a:pt x="1028" y="1131"/>
                      </a:lnTo>
                      <a:lnTo>
                        <a:pt x="1022" y="1137"/>
                      </a:lnTo>
                      <a:lnTo>
                        <a:pt x="1015" y="1137"/>
                      </a:lnTo>
                      <a:lnTo>
                        <a:pt x="1022" y="1144"/>
                      </a:lnTo>
                      <a:lnTo>
                        <a:pt x="1028" y="1151"/>
                      </a:lnTo>
                      <a:lnTo>
                        <a:pt x="1028" y="1164"/>
                      </a:lnTo>
                      <a:lnTo>
                        <a:pt x="1035" y="1164"/>
                      </a:lnTo>
                      <a:lnTo>
                        <a:pt x="1042" y="1171"/>
                      </a:lnTo>
                      <a:lnTo>
                        <a:pt x="1049" y="1171"/>
                      </a:lnTo>
                      <a:lnTo>
                        <a:pt x="1042" y="1178"/>
                      </a:lnTo>
                      <a:lnTo>
                        <a:pt x="1049" y="1185"/>
                      </a:lnTo>
                      <a:lnTo>
                        <a:pt x="1049" y="1198"/>
                      </a:lnTo>
                      <a:lnTo>
                        <a:pt x="1056" y="1212"/>
                      </a:lnTo>
                      <a:lnTo>
                        <a:pt x="1062" y="1212"/>
                      </a:lnTo>
                      <a:lnTo>
                        <a:pt x="1069" y="1212"/>
                      </a:lnTo>
                      <a:lnTo>
                        <a:pt x="1076" y="1218"/>
                      </a:lnTo>
                      <a:lnTo>
                        <a:pt x="1089" y="1239"/>
                      </a:lnTo>
                      <a:lnTo>
                        <a:pt x="1096" y="1266"/>
                      </a:lnTo>
                      <a:lnTo>
                        <a:pt x="1110" y="1266"/>
                      </a:lnTo>
                      <a:lnTo>
                        <a:pt x="1116" y="1266"/>
                      </a:lnTo>
                      <a:lnTo>
                        <a:pt x="1123" y="1273"/>
                      </a:lnTo>
                      <a:lnTo>
                        <a:pt x="1130" y="1266"/>
                      </a:lnTo>
                      <a:lnTo>
                        <a:pt x="1143" y="1273"/>
                      </a:lnTo>
                      <a:lnTo>
                        <a:pt x="1164" y="1273"/>
                      </a:lnTo>
                      <a:lnTo>
                        <a:pt x="1164" y="1266"/>
                      </a:lnTo>
                      <a:lnTo>
                        <a:pt x="1177" y="1266"/>
                      </a:lnTo>
                      <a:lnTo>
                        <a:pt x="1184" y="1266"/>
                      </a:lnTo>
                      <a:lnTo>
                        <a:pt x="1184" y="1273"/>
                      </a:lnTo>
                      <a:lnTo>
                        <a:pt x="1191" y="1279"/>
                      </a:lnTo>
                      <a:lnTo>
                        <a:pt x="1191" y="1293"/>
                      </a:lnTo>
                      <a:lnTo>
                        <a:pt x="1191" y="1300"/>
                      </a:lnTo>
                      <a:lnTo>
                        <a:pt x="1198" y="1313"/>
                      </a:lnTo>
                      <a:lnTo>
                        <a:pt x="1198" y="1320"/>
                      </a:lnTo>
                      <a:lnTo>
                        <a:pt x="1198" y="1340"/>
                      </a:lnTo>
                      <a:lnTo>
                        <a:pt x="1184" y="1347"/>
                      </a:lnTo>
                      <a:lnTo>
                        <a:pt x="1177" y="1354"/>
                      </a:lnTo>
                      <a:lnTo>
                        <a:pt x="1171" y="1374"/>
                      </a:lnTo>
                      <a:lnTo>
                        <a:pt x="1171" y="1381"/>
                      </a:lnTo>
                      <a:lnTo>
                        <a:pt x="1157" y="1408"/>
                      </a:lnTo>
                      <a:lnTo>
                        <a:pt x="1157" y="1415"/>
                      </a:lnTo>
                      <a:lnTo>
                        <a:pt x="1164" y="1422"/>
                      </a:lnTo>
                      <a:lnTo>
                        <a:pt x="1157" y="1435"/>
                      </a:lnTo>
                      <a:lnTo>
                        <a:pt x="1150" y="1449"/>
                      </a:lnTo>
                      <a:lnTo>
                        <a:pt x="1144" y="1449"/>
                      </a:lnTo>
                      <a:lnTo>
                        <a:pt x="1137" y="1442"/>
                      </a:lnTo>
                      <a:lnTo>
                        <a:pt x="1130" y="1442"/>
                      </a:lnTo>
                      <a:lnTo>
                        <a:pt x="1123" y="1455"/>
                      </a:lnTo>
                      <a:lnTo>
                        <a:pt x="1116" y="1462"/>
                      </a:lnTo>
                      <a:lnTo>
                        <a:pt x="1123" y="1469"/>
                      </a:lnTo>
                      <a:lnTo>
                        <a:pt x="1116" y="1483"/>
                      </a:lnTo>
                      <a:lnTo>
                        <a:pt x="1116" y="1496"/>
                      </a:lnTo>
                      <a:lnTo>
                        <a:pt x="1096" y="1489"/>
                      </a:lnTo>
                      <a:lnTo>
                        <a:pt x="1096" y="1496"/>
                      </a:lnTo>
                      <a:lnTo>
                        <a:pt x="1089" y="1496"/>
                      </a:lnTo>
                      <a:lnTo>
                        <a:pt x="1089" y="1489"/>
                      </a:lnTo>
                      <a:lnTo>
                        <a:pt x="1076" y="1489"/>
                      </a:lnTo>
                      <a:lnTo>
                        <a:pt x="1076" y="1496"/>
                      </a:lnTo>
                      <a:lnTo>
                        <a:pt x="1062" y="1496"/>
                      </a:lnTo>
                      <a:lnTo>
                        <a:pt x="1062" y="1503"/>
                      </a:lnTo>
                      <a:lnTo>
                        <a:pt x="1056" y="1503"/>
                      </a:lnTo>
                      <a:lnTo>
                        <a:pt x="1056" y="1510"/>
                      </a:lnTo>
                      <a:lnTo>
                        <a:pt x="1049" y="1510"/>
                      </a:lnTo>
                      <a:lnTo>
                        <a:pt x="1049" y="1503"/>
                      </a:lnTo>
                      <a:lnTo>
                        <a:pt x="1042" y="1503"/>
                      </a:lnTo>
                      <a:lnTo>
                        <a:pt x="1042" y="1510"/>
                      </a:lnTo>
                      <a:lnTo>
                        <a:pt x="1042" y="1516"/>
                      </a:lnTo>
                      <a:lnTo>
                        <a:pt x="1042" y="1523"/>
                      </a:lnTo>
                      <a:lnTo>
                        <a:pt x="1042" y="1530"/>
                      </a:lnTo>
                      <a:lnTo>
                        <a:pt x="1035" y="1530"/>
                      </a:lnTo>
                      <a:lnTo>
                        <a:pt x="1028" y="1537"/>
                      </a:lnTo>
                      <a:lnTo>
                        <a:pt x="1028" y="1543"/>
                      </a:lnTo>
                      <a:lnTo>
                        <a:pt x="1008" y="1571"/>
                      </a:lnTo>
                      <a:lnTo>
                        <a:pt x="1015" y="1577"/>
                      </a:lnTo>
                      <a:lnTo>
                        <a:pt x="1008" y="1577"/>
                      </a:lnTo>
                      <a:lnTo>
                        <a:pt x="995" y="1598"/>
                      </a:lnTo>
                      <a:lnTo>
                        <a:pt x="981" y="1604"/>
                      </a:lnTo>
                      <a:lnTo>
                        <a:pt x="981" y="1598"/>
                      </a:lnTo>
                      <a:lnTo>
                        <a:pt x="974" y="1598"/>
                      </a:lnTo>
                      <a:lnTo>
                        <a:pt x="968" y="1591"/>
                      </a:lnTo>
                      <a:lnTo>
                        <a:pt x="961" y="1577"/>
                      </a:lnTo>
                      <a:lnTo>
                        <a:pt x="961" y="1564"/>
                      </a:lnTo>
                      <a:lnTo>
                        <a:pt x="954" y="1557"/>
                      </a:lnTo>
                      <a:lnTo>
                        <a:pt x="934" y="1550"/>
                      </a:lnTo>
                      <a:lnTo>
                        <a:pt x="927" y="1550"/>
                      </a:lnTo>
                      <a:lnTo>
                        <a:pt x="920" y="1537"/>
                      </a:lnTo>
                      <a:lnTo>
                        <a:pt x="920" y="1530"/>
                      </a:lnTo>
                      <a:lnTo>
                        <a:pt x="920" y="1523"/>
                      </a:lnTo>
                      <a:lnTo>
                        <a:pt x="920" y="1516"/>
                      </a:lnTo>
                      <a:lnTo>
                        <a:pt x="907" y="1516"/>
                      </a:lnTo>
                      <a:lnTo>
                        <a:pt x="900" y="1516"/>
                      </a:lnTo>
                      <a:lnTo>
                        <a:pt x="900" y="1503"/>
                      </a:lnTo>
                      <a:lnTo>
                        <a:pt x="893" y="1503"/>
                      </a:lnTo>
                      <a:lnTo>
                        <a:pt x="886" y="1496"/>
                      </a:lnTo>
                      <a:lnTo>
                        <a:pt x="880" y="1510"/>
                      </a:lnTo>
                      <a:lnTo>
                        <a:pt x="886" y="1516"/>
                      </a:lnTo>
                      <a:lnTo>
                        <a:pt x="893" y="1516"/>
                      </a:lnTo>
                      <a:lnTo>
                        <a:pt x="886" y="1537"/>
                      </a:lnTo>
                      <a:lnTo>
                        <a:pt x="886" y="1544"/>
                      </a:lnTo>
                      <a:lnTo>
                        <a:pt x="880" y="1544"/>
                      </a:lnTo>
                      <a:lnTo>
                        <a:pt x="880" y="1564"/>
                      </a:lnTo>
                      <a:lnTo>
                        <a:pt x="886" y="1564"/>
                      </a:lnTo>
                      <a:lnTo>
                        <a:pt x="886" y="1571"/>
                      </a:lnTo>
                      <a:lnTo>
                        <a:pt x="886" y="1577"/>
                      </a:lnTo>
                      <a:lnTo>
                        <a:pt x="886" y="1584"/>
                      </a:lnTo>
                      <a:lnTo>
                        <a:pt x="886" y="1591"/>
                      </a:lnTo>
                      <a:lnTo>
                        <a:pt x="886" y="1584"/>
                      </a:lnTo>
                      <a:lnTo>
                        <a:pt x="886" y="1577"/>
                      </a:lnTo>
                      <a:lnTo>
                        <a:pt x="893" y="1577"/>
                      </a:lnTo>
                      <a:lnTo>
                        <a:pt x="893" y="1584"/>
                      </a:lnTo>
                      <a:lnTo>
                        <a:pt x="893" y="1591"/>
                      </a:lnTo>
                      <a:lnTo>
                        <a:pt x="893" y="1598"/>
                      </a:lnTo>
                      <a:lnTo>
                        <a:pt x="886" y="1604"/>
                      </a:lnTo>
                      <a:lnTo>
                        <a:pt x="886" y="1618"/>
                      </a:lnTo>
                      <a:lnTo>
                        <a:pt x="893" y="1632"/>
                      </a:lnTo>
                      <a:lnTo>
                        <a:pt x="886" y="1638"/>
                      </a:lnTo>
                      <a:lnTo>
                        <a:pt x="880" y="1638"/>
                      </a:lnTo>
                      <a:lnTo>
                        <a:pt x="873" y="1638"/>
                      </a:lnTo>
                      <a:lnTo>
                        <a:pt x="866" y="1638"/>
                      </a:lnTo>
                      <a:lnTo>
                        <a:pt x="866" y="1652"/>
                      </a:lnTo>
                      <a:lnTo>
                        <a:pt x="852" y="1652"/>
                      </a:lnTo>
                      <a:lnTo>
                        <a:pt x="852" y="1659"/>
                      </a:lnTo>
                      <a:lnTo>
                        <a:pt x="846" y="1659"/>
                      </a:lnTo>
                      <a:lnTo>
                        <a:pt x="846" y="1665"/>
                      </a:lnTo>
                      <a:lnTo>
                        <a:pt x="839" y="1659"/>
                      </a:lnTo>
                      <a:lnTo>
                        <a:pt x="832" y="1665"/>
                      </a:lnTo>
                      <a:lnTo>
                        <a:pt x="825" y="1665"/>
                      </a:lnTo>
                      <a:lnTo>
                        <a:pt x="825" y="1672"/>
                      </a:lnTo>
                      <a:lnTo>
                        <a:pt x="819" y="1686"/>
                      </a:lnTo>
                      <a:lnTo>
                        <a:pt x="819" y="1692"/>
                      </a:lnTo>
                      <a:lnTo>
                        <a:pt x="819" y="1706"/>
                      </a:lnTo>
                      <a:lnTo>
                        <a:pt x="819" y="1713"/>
                      </a:lnTo>
                      <a:lnTo>
                        <a:pt x="812" y="1720"/>
                      </a:lnTo>
                      <a:lnTo>
                        <a:pt x="798" y="1713"/>
                      </a:lnTo>
                      <a:lnTo>
                        <a:pt x="792" y="1720"/>
                      </a:lnTo>
                      <a:lnTo>
                        <a:pt x="792" y="1726"/>
                      </a:lnTo>
                      <a:lnTo>
                        <a:pt x="778" y="1733"/>
                      </a:lnTo>
                      <a:lnTo>
                        <a:pt x="778" y="1740"/>
                      </a:lnTo>
                      <a:lnTo>
                        <a:pt x="771" y="1747"/>
                      </a:lnTo>
                      <a:lnTo>
                        <a:pt x="771" y="1760"/>
                      </a:lnTo>
                      <a:lnTo>
                        <a:pt x="771" y="1767"/>
                      </a:lnTo>
                      <a:lnTo>
                        <a:pt x="771" y="1774"/>
                      </a:lnTo>
                      <a:lnTo>
                        <a:pt x="765" y="1767"/>
                      </a:lnTo>
                      <a:lnTo>
                        <a:pt x="758" y="1767"/>
                      </a:lnTo>
                      <a:lnTo>
                        <a:pt x="758" y="1774"/>
                      </a:lnTo>
                      <a:lnTo>
                        <a:pt x="758" y="1780"/>
                      </a:lnTo>
                      <a:lnTo>
                        <a:pt x="751" y="1787"/>
                      </a:lnTo>
                      <a:lnTo>
                        <a:pt x="751" y="1794"/>
                      </a:lnTo>
                      <a:lnTo>
                        <a:pt x="758" y="1794"/>
                      </a:lnTo>
                      <a:lnTo>
                        <a:pt x="751" y="1801"/>
                      </a:lnTo>
                      <a:lnTo>
                        <a:pt x="751" y="1807"/>
                      </a:lnTo>
                      <a:lnTo>
                        <a:pt x="744" y="1814"/>
                      </a:lnTo>
                      <a:lnTo>
                        <a:pt x="737" y="1835"/>
                      </a:lnTo>
                      <a:lnTo>
                        <a:pt x="731" y="1835"/>
                      </a:lnTo>
                      <a:lnTo>
                        <a:pt x="724" y="1835"/>
                      </a:lnTo>
                      <a:lnTo>
                        <a:pt x="724" y="1828"/>
                      </a:lnTo>
                      <a:lnTo>
                        <a:pt x="724" y="1821"/>
                      </a:lnTo>
                      <a:lnTo>
                        <a:pt x="717" y="1828"/>
                      </a:lnTo>
                      <a:lnTo>
                        <a:pt x="717" y="1821"/>
                      </a:lnTo>
                      <a:lnTo>
                        <a:pt x="704" y="1821"/>
                      </a:lnTo>
                      <a:lnTo>
                        <a:pt x="697" y="1821"/>
                      </a:lnTo>
                      <a:lnTo>
                        <a:pt x="690" y="1821"/>
                      </a:lnTo>
                      <a:lnTo>
                        <a:pt x="683" y="1814"/>
                      </a:lnTo>
                      <a:lnTo>
                        <a:pt x="683" y="1807"/>
                      </a:lnTo>
                      <a:lnTo>
                        <a:pt x="677" y="1807"/>
                      </a:lnTo>
                      <a:lnTo>
                        <a:pt x="670" y="1807"/>
                      </a:lnTo>
                      <a:lnTo>
                        <a:pt x="663" y="1814"/>
                      </a:lnTo>
                      <a:lnTo>
                        <a:pt x="663" y="1821"/>
                      </a:lnTo>
                      <a:lnTo>
                        <a:pt x="656" y="1821"/>
                      </a:lnTo>
                      <a:lnTo>
                        <a:pt x="670" y="1835"/>
                      </a:lnTo>
                      <a:lnTo>
                        <a:pt x="663" y="1848"/>
                      </a:lnTo>
                      <a:lnTo>
                        <a:pt x="663" y="1841"/>
                      </a:lnTo>
                      <a:lnTo>
                        <a:pt x="656" y="1841"/>
                      </a:lnTo>
                      <a:lnTo>
                        <a:pt x="643" y="1848"/>
                      </a:lnTo>
                      <a:lnTo>
                        <a:pt x="643" y="1841"/>
                      </a:lnTo>
                      <a:lnTo>
                        <a:pt x="636" y="1848"/>
                      </a:lnTo>
                      <a:lnTo>
                        <a:pt x="636" y="1855"/>
                      </a:lnTo>
                      <a:lnTo>
                        <a:pt x="636" y="1862"/>
                      </a:lnTo>
                      <a:lnTo>
                        <a:pt x="616" y="1855"/>
                      </a:lnTo>
                      <a:lnTo>
                        <a:pt x="609" y="1862"/>
                      </a:lnTo>
                      <a:lnTo>
                        <a:pt x="602" y="1848"/>
                      </a:lnTo>
                      <a:lnTo>
                        <a:pt x="595" y="1855"/>
                      </a:lnTo>
                      <a:lnTo>
                        <a:pt x="575" y="1855"/>
                      </a:lnTo>
                      <a:lnTo>
                        <a:pt x="555" y="1862"/>
                      </a:lnTo>
                      <a:lnTo>
                        <a:pt x="548" y="1868"/>
                      </a:lnTo>
                      <a:lnTo>
                        <a:pt x="541" y="1875"/>
                      </a:lnTo>
                      <a:lnTo>
                        <a:pt x="534" y="1889"/>
                      </a:lnTo>
                      <a:lnTo>
                        <a:pt x="534" y="1895"/>
                      </a:lnTo>
                      <a:lnTo>
                        <a:pt x="528" y="1895"/>
                      </a:lnTo>
                      <a:lnTo>
                        <a:pt x="521" y="1902"/>
                      </a:lnTo>
                      <a:lnTo>
                        <a:pt x="514" y="1909"/>
                      </a:lnTo>
                      <a:lnTo>
                        <a:pt x="507" y="1916"/>
                      </a:lnTo>
                      <a:lnTo>
                        <a:pt x="507" y="1923"/>
                      </a:lnTo>
                      <a:lnTo>
                        <a:pt x="507" y="1929"/>
                      </a:lnTo>
                      <a:lnTo>
                        <a:pt x="507" y="1936"/>
                      </a:lnTo>
                      <a:lnTo>
                        <a:pt x="507" y="1950"/>
                      </a:lnTo>
                      <a:lnTo>
                        <a:pt x="501" y="1950"/>
                      </a:lnTo>
                      <a:lnTo>
                        <a:pt x="507" y="1956"/>
                      </a:lnTo>
                      <a:lnTo>
                        <a:pt x="501" y="1970"/>
                      </a:lnTo>
                      <a:lnTo>
                        <a:pt x="501" y="1983"/>
                      </a:lnTo>
                      <a:lnTo>
                        <a:pt x="494" y="1990"/>
                      </a:lnTo>
                      <a:lnTo>
                        <a:pt x="487" y="1977"/>
                      </a:lnTo>
                      <a:lnTo>
                        <a:pt x="480" y="1977"/>
                      </a:lnTo>
                      <a:lnTo>
                        <a:pt x="467" y="1977"/>
                      </a:lnTo>
                      <a:lnTo>
                        <a:pt x="467" y="1963"/>
                      </a:lnTo>
                      <a:lnTo>
                        <a:pt x="467" y="1950"/>
                      </a:lnTo>
                      <a:lnTo>
                        <a:pt x="467" y="1943"/>
                      </a:lnTo>
                      <a:lnTo>
                        <a:pt x="467" y="1936"/>
                      </a:lnTo>
                      <a:lnTo>
                        <a:pt x="473" y="1923"/>
                      </a:lnTo>
                      <a:lnTo>
                        <a:pt x="467" y="1923"/>
                      </a:lnTo>
                      <a:lnTo>
                        <a:pt x="467" y="1916"/>
                      </a:lnTo>
                      <a:lnTo>
                        <a:pt x="467" y="1909"/>
                      </a:lnTo>
                      <a:lnTo>
                        <a:pt x="473" y="1889"/>
                      </a:lnTo>
                      <a:lnTo>
                        <a:pt x="460" y="1895"/>
                      </a:lnTo>
                      <a:lnTo>
                        <a:pt x="453" y="1895"/>
                      </a:lnTo>
                      <a:lnTo>
                        <a:pt x="440" y="1902"/>
                      </a:lnTo>
                      <a:lnTo>
                        <a:pt x="440" y="1909"/>
                      </a:lnTo>
                      <a:lnTo>
                        <a:pt x="440" y="1916"/>
                      </a:lnTo>
                      <a:lnTo>
                        <a:pt x="446" y="1923"/>
                      </a:lnTo>
                      <a:lnTo>
                        <a:pt x="440" y="1929"/>
                      </a:lnTo>
                      <a:lnTo>
                        <a:pt x="440" y="1936"/>
                      </a:lnTo>
                      <a:lnTo>
                        <a:pt x="446" y="1943"/>
                      </a:lnTo>
                      <a:lnTo>
                        <a:pt x="453" y="1950"/>
                      </a:lnTo>
                      <a:lnTo>
                        <a:pt x="446" y="1950"/>
                      </a:lnTo>
                      <a:lnTo>
                        <a:pt x="440" y="1950"/>
                      </a:lnTo>
                      <a:lnTo>
                        <a:pt x="426" y="1950"/>
                      </a:lnTo>
                      <a:lnTo>
                        <a:pt x="419" y="1956"/>
                      </a:lnTo>
                      <a:lnTo>
                        <a:pt x="413" y="1936"/>
                      </a:lnTo>
                      <a:lnTo>
                        <a:pt x="406" y="1929"/>
                      </a:lnTo>
                      <a:lnTo>
                        <a:pt x="399" y="1916"/>
                      </a:lnTo>
                      <a:lnTo>
                        <a:pt x="386" y="1902"/>
                      </a:lnTo>
                      <a:lnTo>
                        <a:pt x="386" y="1895"/>
                      </a:lnTo>
                      <a:lnTo>
                        <a:pt x="379" y="1895"/>
                      </a:lnTo>
                      <a:lnTo>
                        <a:pt x="372" y="1895"/>
                      </a:lnTo>
                      <a:lnTo>
                        <a:pt x="372" y="1889"/>
                      </a:lnTo>
                      <a:lnTo>
                        <a:pt x="365" y="1875"/>
                      </a:lnTo>
                      <a:lnTo>
                        <a:pt x="352" y="1868"/>
                      </a:lnTo>
                      <a:lnTo>
                        <a:pt x="345" y="1862"/>
                      </a:lnTo>
                      <a:lnTo>
                        <a:pt x="331" y="1855"/>
                      </a:lnTo>
                      <a:lnTo>
                        <a:pt x="325" y="1855"/>
                      </a:lnTo>
                      <a:lnTo>
                        <a:pt x="311" y="1848"/>
                      </a:lnTo>
                      <a:lnTo>
                        <a:pt x="304" y="1841"/>
                      </a:lnTo>
                      <a:lnTo>
                        <a:pt x="304" y="1835"/>
                      </a:lnTo>
                      <a:lnTo>
                        <a:pt x="298" y="1835"/>
                      </a:lnTo>
                      <a:lnTo>
                        <a:pt x="291" y="1835"/>
                      </a:lnTo>
                      <a:lnTo>
                        <a:pt x="284" y="1835"/>
                      </a:lnTo>
                      <a:lnTo>
                        <a:pt x="284" y="1828"/>
                      </a:lnTo>
                      <a:lnTo>
                        <a:pt x="284" y="1821"/>
                      </a:lnTo>
                      <a:lnTo>
                        <a:pt x="277" y="1814"/>
                      </a:lnTo>
                      <a:lnTo>
                        <a:pt x="277" y="1807"/>
                      </a:lnTo>
                      <a:lnTo>
                        <a:pt x="264" y="1807"/>
                      </a:lnTo>
                      <a:lnTo>
                        <a:pt x="264" y="1801"/>
                      </a:lnTo>
                      <a:lnTo>
                        <a:pt x="270" y="1801"/>
                      </a:lnTo>
                      <a:lnTo>
                        <a:pt x="270" y="1794"/>
                      </a:lnTo>
                      <a:lnTo>
                        <a:pt x="264" y="1801"/>
                      </a:lnTo>
                      <a:lnTo>
                        <a:pt x="257" y="1794"/>
                      </a:lnTo>
                      <a:lnTo>
                        <a:pt x="250" y="1801"/>
                      </a:lnTo>
                      <a:lnTo>
                        <a:pt x="243" y="1794"/>
                      </a:lnTo>
                      <a:lnTo>
                        <a:pt x="243" y="1787"/>
                      </a:lnTo>
                      <a:lnTo>
                        <a:pt x="250" y="1780"/>
                      </a:lnTo>
                      <a:lnTo>
                        <a:pt x="250" y="1767"/>
                      </a:lnTo>
                      <a:lnTo>
                        <a:pt x="250" y="1753"/>
                      </a:lnTo>
                      <a:lnTo>
                        <a:pt x="250" y="1747"/>
                      </a:lnTo>
                      <a:lnTo>
                        <a:pt x="250" y="1733"/>
                      </a:lnTo>
                      <a:lnTo>
                        <a:pt x="250" y="1713"/>
                      </a:lnTo>
                      <a:lnTo>
                        <a:pt x="243" y="1692"/>
                      </a:lnTo>
                      <a:lnTo>
                        <a:pt x="237" y="1692"/>
                      </a:lnTo>
                      <a:lnTo>
                        <a:pt x="230" y="1686"/>
                      </a:lnTo>
                      <a:lnTo>
                        <a:pt x="230" y="1679"/>
                      </a:lnTo>
                      <a:lnTo>
                        <a:pt x="223" y="1679"/>
                      </a:lnTo>
                      <a:lnTo>
                        <a:pt x="216" y="1672"/>
                      </a:lnTo>
                      <a:lnTo>
                        <a:pt x="210" y="1672"/>
                      </a:lnTo>
                      <a:lnTo>
                        <a:pt x="210" y="1659"/>
                      </a:lnTo>
                      <a:lnTo>
                        <a:pt x="216" y="1659"/>
                      </a:lnTo>
                      <a:lnTo>
                        <a:pt x="230" y="1659"/>
                      </a:lnTo>
                      <a:lnTo>
                        <a:pt x="230" y="1625"/>
                      </a:lnTo>
                      <a:lnTo>
                        <a:pt x="237" y="1625"/>
                      </a:lnTo>
                      <a:lnTo>
                        <a:pt x="243" y="1618"/>
                      </a:lnTo>
                      <a:lnTo>
                        <a:pt x="243" y="1598"/>
                      </a:lnTo>
                      <a:lnTo>
                        <a:pt x="237" y="1598"/>
                      </a:lnTo>
                      <a:lnTo>
                        <a:pt x="237" y="1584"/>
                      </a:lnTo>
                      <a:lnTo>
                        <a:pt x="223" y="1584"/>
                      </a:lnTo>
                      <a:lnTo>
                        <a:pt x="196" y="1550"/>
                      </a:lnTo>
                      <a:lnTo>
                        <a:pt x="196" y="1543"/>
                      </a:lnTo>
                      <a:lnTo>
                        <a:pt x="203" y="1537"/>
                      </a:lnTo>
                      <a:lnTo>
                        <a:pt x="210" y="1530"/>
                      </a:lnTo>
                      <a:lnTo>
                        <a:pt x="210" y="1516"/>
                      </a:lnTo>
                      <a:lnTo>
                        <a:pt x="203" y="1516"/>
                      </a:lnTo>
                      <a:lnTo>
                        <a:pt x="203" y="1510"/>
                      </a:lnTo>
                      <a:lnTo>
                        <a:pt x="210" y="1503"/>
                      </a:lnTo>
                      <a:lnTo>
                        <a:pt x="216" y="1503"/>
                      </a:lnTo>
                      <a:lnTo>
                        <a:pt x="223" y="1503"/>
                      </a:lnTo>
                      <a:lnTo>
                        <a:pt x="230" y="1503"/>
                      </a:lnTo>
                      <a:lnTo>
                        <a:pt x="237" y="1503"/>
                      </a:lnTo>
                      <a:lnTo>
                        <a:pt x="243" y="1503"/>
                      </a:lnTo>
                      <a:lnTo>
                        <a:pt x="257" y="1496"/>
                      </a:lnTo>
                      <a:lnTo>
                        <a:pt x="270" y="1489"/>
                      </a:lnTo>
                      <a:lnTo>
                        <a:pt x="277" y="1482"/>
                      </a:lnTo>
                      <a:lnTo>
                        <a:pt x="291" y="1476"/>
                      </a:lnTo>
                      <a:lnTo>
                        <a:pt x="291" y="1462"/>
                      </a:lnTo>
                      <a:lnTo>
                        <a:pt x="291" y="1442"/>
                      </a:lnTo>
                      <a:lnTo>
                        <a:pt x="318" y="1435"/>
                      </a:lnTo>
                      <a:lnTo>
                        <a:pt x="325" y="1428"/>
                      </a:lnTo>
                      <a:lnTo>
                        <a:pt x="325" y="1422"/>
                      </a:lnTo>
                      <a:lnTo>
                        <a:pt x="331" y="1408"/>
                      </a:lnTo>
                      <a:lnTo>
                        <a:pt x="345" y="1408"/>
                      </a:lnTo>
                      <a:lnTo>
                        <a:pt x="352" y="1408"/>
                      </a:lnTo>
                      <a:lnTo>
                        <a:pt x="352" y="1415"/>
                      </a:lnTo>
                      <a:lnTo>
                        <a:pt x="372" y="1408"/>
                      </a:lnTo>
                      <a:lnTo>
                        <a:pt x="365" y="1394"/>
                      </a:lnTo>
                      <a:lnTo>
                        <a:pt x="372" y="1374"/>
                      </a:lnTo>
                      <a:lnTo>
                        <a:pt x="372" y="1367"/>
                      </a:lnTo>
                      <a:lnTo>
                        <a:pt x="352" y="1367"/>
                      </a:lnTo>
                      <a:lnTo>
                        <a:pt x="352" y="1374"/>
                      </a:lnTo>
                      <a:lnTo>
                        <a:pt x="345" y="1374"/>
                      </a:lnTo>
                      <a:lnTo>
                        <a:pt x="318" y="1388"/>
                      </a:lnTo>
                      <a:lnTo>
                        <a:pt x="318" y="1381"/>
                      </a:lnTo>
                      <a:lnTo>
                        <a:pt x="297" y="1394"/>
                      </a:lnTo>
                      <a:lnTo>
                        <a:pt x="297" y="1401"/>
                      </a:lnTo>
                      <a:lnTo>
                        <a:pt x="291" y="1401"/>
                      </a:lnTo>
                      <a:lnTo>
                        <a:pt x="284" y="1408"/>
                      </a:lnTo>
                      <a:lnTo>
                        <a:pt x="264" y="1408"/>
                      </a:lnTo>
                      <a:lnTo>
                        <a:pt x="257" y="1415"/>
                      </a:lnTo>
                      <a:lnTo>
                        <a:pt x="250" y="1415"/>
                      </a:lnTo>
                      <a:lnTo>
                        <a:pt x="250" y="1394"/>
                      </a:lnTo>
                      <a:lnTo>
                        <a:pt x="257" y="1394"/>
                      </a:lnTo>
                      <a:lnTo>
                        <a:pt x="250" y="1388"/>
                      </a:lnTo>
                      <a:lnTo>
                        <a:pt x="257" y="1381"/>
                      </a:lnTo>
                      <a:lnTo>
                        <a:pt x="264" y="1361"/>
                      </a:lnTo>
                      <a:lnTo>
                        <a:pt x="284" y="1354"/>
                      </a:lnTo>
                      <a:lnTo>
                        <a:pt x="291" y="1333"/>
                      </a:lnTo>
                      <a:lnTo>
                        <a:pt x="297" y="1340"/>
                      </a:lnTo>
                      <a:lnTo>
                        <a:pt x="304" y="1327"/>
                      </a:lnTo>
                      <a:lnTo>
                        <a:pt x="297" y="1313"/>
                      </a:lnTo>
                      <a:lnTo>
                        <a:pt x="291" y="1300"/>
                      </a:lnTo>
                      <a:lnTo>
                        <a:pt x="291" y="1306"/>
                      </a:lnTo>
                      <a:lnTo>
                        <a:pt x="284" y="1313"/>
                      </a:lnTo>
                      <a:lnTo>
                        <a:pt x="277" y="1306"/>
                      </a:lnTo>
                      <a:lnTo>
                        <a:pt x="270" y="1300"/>
                      </a:lnTo>
                      <a:lnTo>
                        <a:pt x="250" y="1306"/>
                      </a:lnTo>
                      <a:lnTo>
                        <a:pt x="243" y="1300"/>
                      </a:lnTo>
                      <a:lnTo>
                        <a:pt x="237" y="1300"/>
                      </a:lnTo>
                      <a:lnTo>
                        <a:pt x="237" y="1306"/>
                      </a:lnTo>
                      <a:lnTo>
                        <a:pt x="237" y="1313"/>
                      </a:lnTo>
                      <a:lnTo>
                        <a:pt x="230" y="1313"/>
                      </a:lnTo>
                      <a:lnTo>
                        <a:pt x="223" y="1313"/>
                      </a:lnTo>
                      <a:lnTo>
                        <a:pt x="209" y="1320"/>
                      </a:lnTo>
                      <a:lnTo>
                        <a:pt x="209" y="1313"/>
                      </a:lnTo>
                      <a:lnTo>
                        <a:pt x="203" y="1306"/>
                      </a:lnTo>
                      <a:lnTo>
                        <a:pt x="196" y="1300"/>
                      </a:lnTo>
                      <a:lnTo>
                        <a:pt x="196" y="1293"/>
                      </a:lnTo>
                      <a:lnTo>
                        <a:pt x="189" y="1293"/>
                      </a:lnTo>
                      <a:lnTo>
                        <a:pt x="189" y="1259"/>
                      </a:lnTo>
                      <a:lnTo>
                        <a:pt x="196" y="1259"/>
                      </a:lnTo>
                      <a:lnTo>
                        <a:pt x="216" y="1266"/>
                      </a:lnTo>
                      <a:lnTo>
                        <a:pt x="223" y="1259"/>
                      </a:lnTo>
                      <a:lnTo>
                        <a:pt x="230" y="1259"/>
                      </a:lnTo>
                      <a:lnTo>
                        <a:pt x="230" y="1245"/>
                      </a:lnTo>
                      <a:lnTo>
                        <a:pt x="223" y="1245"/>
                      </a:lnTo>
                      <a:lnTo>
                        <a:pt x="216" y="1239"/>
                      </a:lnTo>
                      <a:lnTo>
                        <a:pt x="210" y="1245"/>
                      </a:lnTo>
                      <a:lnTo>
                        <a:pt x="203" y="1239"/>
                      </a:lnTo>
                      <a:lnTo>
                        <a:pt x="189" y="1232"/>
                      </a:lnTo>
                      <a:lnTo>
                        <a:pt x="189" y="1225"/>
                      </a:lnTo>
                      <a:lnTo>
                        <a:pt x="182" y="1218"/>
                      </a:lnTo>
                      <a:lnTo>
                        <a:pt x="176" y="1212"/>
                      </a:lnTo>
                      <a:lnTo>
                        <a:pt x="169" y="1218"/>
                      </a:lnTo>
                      <a:lnTo>
                        <a:pt x="162" y="1225"/>
                      </a:lnTo>
                      <a:lnTo>
                        <a:pt x="162" y="1218"/>
                      </a:lnTo>
                      <a:lnTo>
                        <a:pt x="155" y="1212"/>
                      </a:lnTo>
                      <a:lnTo>
                        <a:pt x="149" y="1212"/>
                      </a:lnTo>
                      <a:lnTo>
                        <a:pt x="135" y="1212"/>
                      </a:lnTo>
                      <a:lnTo>
                        <a:pt x="128" y="1218"/>
                      </a:lnTo>
                      <a:lnTo>
                        <a:pt x="128" y="1212"/>
                      </a:lnTo>
                      <a:lnTo>
                        <a:pt x="122" y="1212"/>
                      </a:lnTo>
                      <a:lnTo>
                        <a:pt x="108" y="1212"/>
                      </a:lnTo>
                      <a:lnTo>
                        <a:pt x="108" y="1205"/>
                      </a:lnTo>
                      <a:lnTo>
                        <a:pt x="108" y="1191"/>
                      </a:lnTo>
                      <a:lnTo>
                        <a:pt x="108" y="1184"/>
                      </a:lnTo>
                      <a:lnTo>
                        <a:pt x="115" y="1178"/>
                      </a:lnTo>
                      <a:lnTo>
                        <a:pt x="115" y="1171"/>
                      </a:lnTo>
                      <a:lnTo>
                        <a:pt x="122" y="1157"/>
                      </a:lnTo>
                      <a:lnTo>
                        <a:pt x="122" y="1151"/>
                      </a:lnTo>
                      <a:lnTo>
                        <a:pt x="108" y="1137"/>
                      </a:lnTo>
                      <a:lnTo>
                        <a:pt x="101" y="1130"/>
                      </a:lnTo>
                      <a:lnTo>
                        <a:pt x="101" y="1124"/>
                      </a:lnTo>
                      <a:lnTo>
                        <a:pt x="94" y="1124"/>
                      </a:lnTo>
                      <a:lnTo>
                        <a:pt x="88" y="1124"/>
                      </a:lnTo>
                      <a:lnTo>
                        <a:pt x="81" y="1110"/>
                      </a:lnTo>
                      <a:lnTo>
                        <a:pt x="88" y="1097"/>
                      </a:lnTo>
                      <a:lnTo>
                        <a:pt x="81" y="1090"/>
                      </a:lnTo>
                      <a:lnTo>
                        <a:pt x="88" y="1083"/>
                      </a:lnTo>
                      <a:lnTo>
                        <a:pt x="88" y="1076"/>
                      </a:lnTo>
                      <a:lnTo>
                        <a:pt x="88" y="1069"/>
                      </a:lnTo>
                      <a:lnTo>
                        <a:pt x="74" y="1063"/>
                      </a:lnTo>
                      <a:lnTo>
                        <a:pt x="74" y="1049"/>
                      </a:lnTo>
                      <a:lnTo>
                        <a:pt x="74" y="1042"/>
                      </a:lnTo>
                      <a:lnTo>
                        <a:pt x="67" y="1036"/>
                      </a:lnTo>
                      <a:lnTo>
                        <a:pt x="74" y="1036"/>
                      </a:lnTo>
                      <a:lnTo>
                        <a:pt x="67" y="1029"/>
                      </a:lnTo>
                      <a:lnTo>
                        <a:pt x="67" y="1022"/>
                      </a:lnTo>
                      <a:lnTo>
                        <a:pt x="67" y="1002"/>
                      </a:lnTo>
                      <a:lnTo>
                        <a:pt x="61" y="1008"/>
                      </a:lnTo>
                      <a:lnTo>
                        <a:pt x="61" y="1002"/>
                      </a:lnTo>
                      <a:lnTo>
                        <a:pt x="61" y="995"/>
                      </a:lnTo>
                      <a:lnTo>
                        <a:pt x="61" y="988"/>
                      </a:lnTo>
                      <a:lnTo>
                        <a:pt x="67" y="988"/>
                      </a:lnTo>
                      <a:lnTo>
                        <a:pt x="61" y="981"/>
                      </a:lnTo>
                      <a:lnTo>
                        <a:pt x="54" y="975"/>
                      </a:lnTo>
                      <a:lnTo>
                        <a:pt x="54" y="968"/>
                      </a:lnTo>
                      <a:lnTo>
                        <a:pt x="61" y="961"/>
                      </a:lnTo>
                      <a:lnTo>
                        <a:pt x="61" y="954"/>
                      </a:lnTo>
                      <a:lnTo>
                        <a:pt x="54" y="954"/>
                      </a:lnTo>
                      <a:lnTo>
                        <a:pt x="54" y="948"/>
                      </a:lnTo>
                      <a:lnTo>
                        <a:pt x="47" y="948"/>
                      </a:lnTo>
                      <a:lnTo>
                        <a:pt x="47" y="941"/>
                      </a:lnTo>
                      <a:lnTo>
                        <a:pt x="47" y="934"/>
                      </a:lnTo>
                      <a:lnTo>
                        <a:pt x="47" y="927"/>
                      </a:lnTo>
                      <a:lnTo>
                        <a:pt x="54" y="927"/>
                      </a:lnTo>
                      <a:lnTo>
                        <a:pt x="54" y="920"/>
                      </a:lnTo>
                      <a:lnTo>
                        <a:pt x="47" y="920"/>
                      </a:lnTo>
                      <a:lnTo>
                        <a:pt x="47" y="914"/>
                      </a:lnTo>
                      <a:lnTo>
                        <a:pt x="34" y="914"/>
                      </a:lnTo>
                      <a:lnTo>
                        <a:pt x="27" y="920"/>
                      </a:lnTo>
                      <a:lnTo>
                        <a:pt x="13" y="927"/>
                      </a:lnTo>
                      <a:lnTo>
                        <a:pt x="7" y="914"/>
                      </a:lnTo>
                      <a:lnTo>
                        <a:pt x="7" y="907"/>
                      </a:lnTo>
                      <a:lnTo>
                        <a:pt x="7" y="893"/>
                      </a:lnTo>
                      <a:lnTo>
                        <a:pt x="7" y="887"/>
                      </a:lnTo>
                      <a:lnTo>
                        <a:pt x="0" y="880"/>
                      </a:lnTo>
                      <a:lnTo>
                        <a:pt x="0" y="873"/>
                      </a:lnTo>
                      <a:lnTo>
                        <a:pt x="0" y="866"/>
                      </a:lnTo>
                      <a:lnTo>
                        <a:pt x="13" y="853"/>
                      </a:lnTo>
                      <a:lnTo>
                        <a:pt x="13" y="832"/>
                      </a:lnTo>
                      <a:lnTo>
                        <a:pt x="27" y="839"/>
                      </a:lnTo>
                      <a:lnTo>
                        <a:pt x="40" y="839"/>
                      </a:lnTo>
                      <a:lnTo>
                        <a:pt x="47" y="839"/>
                      </a:lnTo>
                      <a:lnTo>
                        <a:pt x="54" y="839"/>
                      </a:lnTo>
                      <a:lnTo>
                        <a:pt x="74" y="839"/>
                      </a:lnTo>
                      <a:lnTo>
                        <a:pt x="81" y="839"/>
                      </a:lnTo>
                      <a:lnTo>
                        <a:pt x="81" y="832"/>
                      </a:lnTo>
                      <a:lnTo>
                        <a:pt x="74" y="832"/>
                      </a:lnTo>
                      <a:lnTo>
                        <a:pt x="74" y="826"/>
                      </a:lnTo>
                      <a:lnTo>
                        <a:pt x="67" y="826"/>
                      </a:lnTo>
                      <a:lnTo>
                        <a:pt x="74" y="819"/>
                      </a:lnTo>
                      <a:lnTo>
                        <a:pt x="74" y="812"/>
                      </a:lnTo>
                      <a:lnTo>
                        <a:pt x="74" y="799"/>
                      </a:lnTo>
                      <a:lnTo>
                        <a:pt x="74" y="792"/>
                      </a:lnTo>
                      <a:lnTo>
                        <a:pt x="74" y="785"/>
                      </a:lnTo>
                      <a:lnTo>
                        <a:pt x="61" y="772"/>
                      </a:lnTo>
                      <a:lnTo>
                        <a:pt x="54" y="778"/>
                      </a:lnTo>
                      <a:lnTo>
                        <a:pt x="40" y="772"/>
                      </a:lnTo>
                      <a:lnTo>
                        <a:pt x="54" y="772"/>
                      </a:lnTo>
                      <a:lnTo>
                        <a:pt x="54" y="765"/>
                      </a:lnTo>
                      <a:lnTo>
                        <a:pt x="54" y="758"/>
                      </a:lnTo>
                      <a:lnTo>
                        <a:pt x="47" y="751"/>
                      </a:lnTo>
                      <a:lnTo>
                        <a:pt x="54" y="744"/>
                      </a:lnTo>
                      <a:lnTo>
                        <a:pt x="47" y="738"/>
                      </a:lnTo>
                      <a:lnTo>
                        <a:pt x="54" y="738"/>
                      </a:lnTo>
                      <a:lnTo>
                        <a:pt x="34" y="731"/>
                      </a:lnTo>
                      <a:lnTo>
                        <a:pt x="27" y="724"/>
                      </a:lnTo>
                      <a:lnTo>
                        <a:pt x="27" y="717"/>
                      </a:lnTo>
                      <a:lnTo>
                        <a:pt x="34" y="717"/>
                      </a:lnTo>
                      <a:lnTo>
                        <a:pt x="27" y="704"/>
                      </a:lnTo>
                      <a:lnTo>
                        <a:pt x="34" y="711"/>
                      </a:lnTo>
                      <a:lnTo>
                        <a:pt x="40" y="704"/>
                      </a:lnTo>
                      <a:lnTo>
                        <a:pt x="47" y="704"/>
                      </a:lnTo>
                      <a:lnTo>
                        <a:pt x="54" y="697"/>
                      </a:lnTo>
                      <a:lnTo>
                        <a:pt x="61" y="697"/>
                      </a:lnTo>
                      <a:lnTo>
                        <a:pt x="54" y="690"/>
                      </a:lnTo>
                      <a:lnTo>
                        <a:pt x="47" y="697"/>
                      </a:lnTo>
                      <a:lnTo>
                        <a:pt x="47" y="690"/>
                      </a:lnTo>
                      <a:lnTo>
                        <a:pt x="47" y="684"/>
                      </a:lnTo>
                      <a:lnTo>
                        <a:pt x="40" y="684"/>
                      </a:lnTo>
                      <a:lnTo>
                        <a:pt x="40" y="677"/>
                      </a:lnTo>
                      <a:lnTo>
                        <a:pt x="40" y="670"/>
                      </a:lnTo>
                      <a:lnTo>
                        <a:pt x="47" y="663"/>
                      </a:lnTo>
                      <a:lnTo>
                        <a:pt x="54" y="656"/>
                      </a:lnTo>
                      <a:lnTo>
                        <a:pt x="67" y="656"/>
                      </a:lnTo>
                      <a:lnTo>
                        <a:pt x="61" y="650"/>
                      </a:lnTo>
                      <a:lnTo>
                        <a:pt x="61" y="636"/>
                      </a:lnTo>
                      <a:lnTo>
                        <a:pt x="54" y="629"/>
                      </a:lnTo>
                      <a:lnTo>
                        <a:pt x="54" y="623"/>
                      </a:lnTo>
                      <a:lnTo>
                        <a:pt x="54" y="616"/>
                      </a:lnTo>
                      <a:lnTo>
                        <a:pt x="61" y="609"/>
                      </a:lnTo>
                      <a:lnTo>
                        <a:pt x="54" y="596"/>
                      </a:lnTo>
                      <a:lnTo>
                        <a:pt x="54" y="589"/>
                      </a:lnTo>
                      <a:lnTo>
                        <a:pt x="47" y="589"/>
                      </a:lnTo>
                      <a:lnTo>
                        <a:pt x="40" y="582"/>
                      </a:lnTo>
                      <a:lnTo>
                        <a:pt x="47" y="582"/>
                      </a:lnTo>
                      <a:lnTo>
                        <a:pt x="47" y="575"/>
                      </a:lnTo>
                      <a:lnTo>
                        <a:pt x="40" y="568"/>
                      </a:lnTo>
                      <a:lnTo>
                        <a:pt x="47" y="562"/>
                      </a:lnTo>
                      <a:lnTo>
                        <a:pt x="54" y="562"/>
                      </a:lnTo>
                      <a:lnTo>
                        <a:pt x="61" y="555"/>
                      </a:lnTo>
                      <a:lnTo>
                        <a:pt x="61" y="568"/>
                      </a:lnTo>
                      <a:lnTo>
                        <a:pt x="67" y="568"/>
                      </a:lnTo>
                      <a:lnTo>
                        <a:pt x="74" y="575"/>
                      </a:lnTo>
                      <a:lnTo>
                        <a:pt x="81" y="568"/>
                      </a:lnTo>
                      <a:lnTo>
                        <a:pt x="81" y="562"/>
                      </a:lnTo>
                      <a:lnTo>
                        <a:pt x="88" y="562"/>
                      </a:lnTo>
                      <a:lnTo>
                        <a:pt x="94" y="555"/>
                      </a:lnTo>
                      <a:lnTo>
                        <a:pt x="101" y="555"/>
                      </a:lnTo>
                      <a:lnTo>
                        <a:pt x="108" y="548"/>
                      </a:lnTo>
                      <a:lnTo>
                        <a:pt x="122" y="541"/>
                      </a:lnTo>
                      <a:lnTo>
                        <a:pt x="122" y="535"/>
                      </a:lnTo>
                      <a:lnTo>
                        <a:pt x="128" y="528"/>
                      </a:lnTo>
                      <a:lnTo>
                        <a:pt x="135" y="521"/>
                      </a:lnTo>
                      <a:lnTo>
                        <a:pt x="142" y="521"/>
                      </a:lnTo>
                      <a:lnTo>
                        <a:pt x="149" y="514"/>
                      </a:lnTo>
                      <a:lnTo>
                        <a:pt x="149" y="508"/>
                      </a:lnTo>
                      <a:lnTo>
                        <a:pt x="155" y="508"/>
                      </a:lnTo>
                      <a:lnTo>
                        <a:pt x="162" y="508"/>
                      </a:lnTo>
                      <a:lnTo>
                        <a:pt x="162" y="501"/>
                      </a:lnTo>
                      <a:lnTo>
                        <a:pt x="169" y="501"/>
                      </a:lnTo>
                      <a:lnTo>
                        <a:pt x="182" y="501"/>
                      </a:lnTo>
                      <a:lnTo>
                        <a:pt x="182" y="508"/>
                      </a:lnTo>
                      <a:lnTo>
                        <a:pt x="189" y="508"/>
                      </a:lnTo>
                      <a:lnTo>
                        <a:pt x="182" y="521"/>
                      </a:lnTo>
                      <a:lnTo>
                        <a:pt x="196" y="521"/>
                      </a:lnTo>
                      <a:lnTo>
                        <a:pt x="216" y="501"/>
                      </a:lnTo>
                      <a:lnTo>
                        <a:pt x="216" y="487"/>
                      </a:lnTo>
                      <a:lnTo>
                        <a:pt x="223" y="494"/>
                      </a:lnTo>
                      <a:lnTo>
                        <a:pt x="230" y="494"/>
                      </a:lnTo>
                      <a:lnTo>
                        <a:pt x="243" y="494"/>
                      </a:lnTo>
                      <a:lnTo>
                        <a:pt x="250" y="487"/>
                      </a:lnTo>
                      <a:lnTo>
                        <a:pt x="257" y="487"/>
                      </a:lnTo>
                      <a:lnTo>
                        <a:pt x="277" y="487"/>
                      </a:lnTo>
                      <a:lnTo>
                        <a:pt x="284" y="494"/>
                      </a:lnTo>
                      <a:lnTo>
                        <a:pt x="284" y="487"/>
                      </a:lnTo>
                      <a:lnTo>
                        <a:pt x="291" y="487"/>
                      </a:lnTo>
                      <a:lnTo>
                        <a:pt x="298" y="480"/>
                      </a:lnTo>
                      <a:lnTo>
                        <a:pt x="304" y="487"/>
                      </a:lnTo>
                      <a:lnTo>
                        <a:pt x="304" y="494"/>
                      </a:lnTo>
                      <a:lnTo>
                        <a:pt x="318" y="494"/>
                      </a:lnTo>
                      <a:lnTo>
                        <a:pt x="325" y="494"/>
                      </a:lnTo>
                      <a:lnTo>
                        <a:pt x="331" y="494"/>
                      </a:lnTo>
                      <a:lnTo>
                        <a:pt x="331" y="487"/>
                      </a:lnTo>
                      <a:lnTo>
                        <a:pt x="345" y="480"/>
                      </a:lnTo>
                      <a:lnTo>
                        <a:pt x="352" y="487"/>
                      </a:lnTo>
                      <a:lnTo>
                        <a:pt x="365" y="487"/>
                      </a:lnTo>
                      <a:lnTo>
                        <a:pt x="365" y="474"/>
                      </a:lnTo>
                      <a:lnTo>
                        <a:pt x="365" y="467"/>
                      </a:lnTo>
                      <a:lnTo>
                        <a:pt x="372" y="460"/>
                      </a:lnTo>
                      <a:lnTo>
                        <a:pt x="379" y="447"/>
                      </a:lnTo>
                      <a:lnTo>
                        <a:pt x="386" y="453"/>
                      </a:lnTo>
                      <a:lnTo>
                        <a:pt x="406" y="467"/>
                      </a:lnTo>
                      <a:lnTo>
                        <a:pt x="413" y="467"/>
                      </a:lnTo>
                      <a:lnTo>
                        <a:pt x="433" y="453"/>
                      </a:lnTo>
                      <a:lnTo>
                        <a:pt x="440" y="453"/>
                      </a:lnTo>
                      <a:lnTo>
                        <a:pt x="440" y="447"/>
                      </a:lnTo>
                      <a:lnTo>
                        <a:pt x="440" y="440"/>
                      </a:lnTo>
                      <a:lnTo>
                        <a:pt x="440" y="426"/>
                      </a:lnTo>
                      <a:lnTo>
                        <a:pt x="440" y="420"/>
                      </a:lnTo>
                      <a:lnTo>
                        <a:pt x="440" y="413"/>
                      </a:lnTo>
                      <a:lnTo>
                        <a:pt x="426" y="392"/>
                      </a:lnTo>
                      <a:lnTo>
                        <a:pt x="426" y="386"/>
                      </a:lnTo>
                      <a:lnTo>
                        <a:pt x="433" y="372"/>
                      </a:lnTo>
                      <a:lnTo>
                        <a:pt x="426" y="359"/>
                      </a:lnTo>
                      <a:lnTo>
                        <a:pt x="413" y="359"/>
                      </a:lnTo>
                      <a:lnTo>
                        <a:pt x="406" y="345"/>
                      </a:lnTo>
                      <a:lnTo>
                        <a:pt x="399" y="352"/>
                      </a:lnTo>
                      <a:lnTo>
                        <a:pt x="392" y="365"/>
                      </a:lnTo>
                      <a:lnTo>
                        <a:pt x="399" y="365"/>
                      </a:lnTo>
                      <a:lnTo>
                        <a:pt x="392" y="372"/>
                      </a:lnTo>
                      <a:lnTo>
                        <a:pt x="392" y="379"/>
                      </a:lnTo>
                      <a:lnTo>
                        <a:pt x="399" y="386"/>
                      </a:lnTo>
                      <a:lnTo>
                        <a:pt x="392" y="392"/>
                      </a:lnTo>
                      <a:lnTo>
                        <a:pt x="386" y="386"/>
                      </a:lnTo>
                      <a:lnTo>
                        <a:pt x="379" y="386"/>
                      </a:lnTo>
                      <a:lnTo>
                        <a:pt x="372" y="379"/>
                      </a:lnTo>
                      <a:lnTo>
                        <a:pt x="365" y="386"/>
                      </a:lnTo>
                      <a:lnTo>
                        <a:pt x="359" y="379"/>
                      </a:lnTo>
                      <a:lnTo>
                        <a:pt x="365" y="372"/>
                      </a:lnTo>
                      <a:lnTo>
                        <a:pt x="379" y="359"/>
                      </a:lnTo>
                      <a:lnTo>
                        <a:pt x="372" y="352"/>
                      </a:lnTo>
                      <a:lnTo>
                        <a:pt x="352" y="345"/>
                      </a:lnTo>
                      <a:lnTo>
                        <a:pt x="358" y="345"/>
                      </a:lnTo>
                      <a:lnTo>
                        <a:pt x="358" y="352"/>
                      </a:lnTo>
                      <a:lnTo>
                        <a:pt x="365" y="345"/>
                      </a:lnTo>
                      <a:lnTo>
                        <a:pt x="372" y="352"/>
                      </a:lnTo>
                      <a:lnTo>
                        <a:pt x="379" y="352"/>
                      </a:lnTo>
                      <a:lnTo>
                        <a:pt x="372" y="331"/>
                      </a:lnTo>
                      <a:lnTo>
                        <a:pt x="365" y="325"/>
                      </a:lnTo>
                      <a:lnTo>
                        <a:pt x="365" y="318"/>
                      </a:lnTo>
                      <a:lnTo>
                        <a:pt x="372" y="325"/>
                      </a:lnTo>
                      <a:lnTo>
                        <a:pt x="379" y="331"/>
                      </a:lnTo>
                      <a:lnTo>
                        <a:pt x="386" y="331"/>
                      </a:lnTo>
                      <a:lnTo>
                        <a:pt x="392" y="338"/>
                      </a:lnTo>
                      <a:lnTo>
                        <a:pt x="399" y="338"/>
                      </a:lnTo>
                      <a:lnTo>
                        <a:pt x="406" y="331"/>
                      </a:lnTo>
                      <a:lnTo>
                        <a:pt x="413" y="325"/>
                      </a:lnTo>
                      <a:lnTo>
                        <a:pt x="413" y="318"/>
                      </a:lnTo>
                      <a:lnTo>
                        <a:pt x="419" y="318"/>
                      </a:lnTo>
                      <a:lnTo>
                        <a:pt x="426" y="318"/>
                      </a:lnTo>
                      <a:lnTo>
                        <a:pt x="433" y="318"/>
                      </a:lnTo>
                      <a:lnTo>
                        <a:pt x="433" y="304"/>
                      </a:lnTo>
                      <a:lnTo>
                        <a:pt x="426" y="298"/>
                      </a:lnTo>
                      <a:lnTo>
                        <a:pt x="426" y="291"/>
                      </a:lnTo>
                      <a:lnTo>
                        <a:pt x="399" y="277"/>
                      </a:lnTo>
                      <a:lnTo>
                        <a:pt x="392" y="284"/>
                      </a:lnTo>
                      <a:lnTo>
                        <a:pt x="386" y="284"/>
                      </a:lnTo>
                      <a:lnTo>
                        <a:pt x="386" y="291"/>
                      </a:lnTo>
                      <a:lnTo>
                        <a:pt x="386" y="298"/>
                      </a:lnTo>
                      <a:lnTo>
                        <a:pt x="386" y="304"/>
                      </a:lnTo>
                      <a:lnTo>
                        <a:pt x="379" y="304"/>
                      </a:lnTo>
                      <a:lnTo>
                        <a:pt x="365" y="311"/>
                      </a:lnTo>
                      <a:lnTo>
                        <a:pt x="358" y="318"/>
                      </a:lnTo>
                      <a:lnTo>
                        <a:pt x="352" y="318"/>
                      </a:lnTo>
                      <a:lnTo>
                        <a:pt x="352" y="332"/>
                      </a:lnTo>
                      <a:lnTo>
                        <a:pt x="345" y="338"/>
                      </a:lnTo>
                      <a:lnTo>
                        <a:pt x="345" y="332"/>
                      </a:lnTo>
                      <a:lnTo>
                        <a:pt x="345" y="325"/>
                      </a:lnTo>
                      <a:lnTo>
                        <a:pt x="352" y="318"/>
                      </a:lnTo>
                      <a:lnTo>
                        <a:pt x="338" y="325"/>
                      </a:lnTo>
                      <a:lnTo>
                        <a:pt x="331" y="325"/>
                      </a:lnTo>
                      <a:lnTo>
                        <a:pt x="311" y="325"/>
                      </a:lnTo>
                      <a:lnTo>
                        <a:pt x="311" y="318"/>
                      </a:lnTo>
                      <a:lnTo>
                        <a:pt x="298" y="304"/>
                      </a:lnTo>
                      <a:lnTo>
                        <a:pt x="298" y="298"/>
                      </a:lnTo>
                      <a:lnTo>
                        <a:pt x="311" y="257"/>
                      </a:lnTo>
                      <a:lnTo>
                        <a:pt x="325" y="230"/>
                      </a:lnTo>
                      <a:lnTo>
                        <a:pt x="338" y="216"/>
                      </a:lnTo>
                      <a:lnTo>
                        <a:pt x="352" y="210"/>
                      </a:lnTo>
                      <a:lnTo>
                        <a:pt x="365" y="203"/>
                      </a:lnTo>
                      <a:lnTo>
                        <a:pt x="379" y="183"/>
                      </a:lnTo>
                      <a:lnTo>
                        <a:pt x="385" y="176"/>
                      </a:lnTo>
                      <a:lnTo>
                        <a:pt x="392" y="176"/>
                      </a:lnTo>
                      <a:lnTo>
                        <a:pt x="399" y="176"/>
                      </a:lnTo>
                      <a:lnTo>
                        <a:pt x="406" y="176"/>
                      </a:lnTo>
                      <a:lnTo>
                        <a:pt x="413" y="176"/>
                      </a:lnTo>
                      <a:lnTo>
                        <a:pt x="419" y="176"/>
                      </a:lnTo>
                      <a:lnTo>
                        <a:pt x="419" y="169"/>
                      </a:lnTo>
                      <a:lnTo>
                        <a:pt x="426" y="162"/>
                      </a:lnTo>
                      <a:lnTo>
                        <a:pt x="433" y="156"/>
                      </a:lnTo>
                      <a:lnTo>
                        <a:pt x="433" y="149"/>
                      </a:lnTo>
                      <a:lnTo>
                        <a:pt x="419" y="142"/>
                      </a:lnTo>
                      <a:lnTo>
                        <a:pt x="419" y="135"/>
                      </a:lnTo>
                      <a:lnTo>
                        <a:pt x="419" y="128"/>
                      </a:lnTo>
                      <a:lnTo>
                        <a:pt x="433" y="128"/>
                      </a:lnTo>
                      <a:lnTo>
                        <a:pt x="440" y="128"/>
                      </a:lnTo>
                      <a:lnTo>
                        <a:pt x="446" y="128"/>
                      </a:lnTo>
                      <a:lnTo>
                        <a:pt x="453" y="122"/>
                      </a:lnTo>
                      <a:lnTo>
                        <a:pt x="453" y="128"/>
                      </a:lnTo>
                      <a:lnTo>
                        <a:pt x="460" y="128"/>
                      </a:lnTo>
                      <a:lnTo>
                        <a:pt x="467" y="135"/>
                      </a:lnTo>
                      <a:lnTo>
                        <a:pt x="480" y="128"/>
                      </a:lnTo>
                      <a:lnTo>
                        <a:pt x="487" y="135"/>
                      </a:lnTo>
                      <a:lnTo>
                        <a:pt x="494" y="128"/>
                      </a:lnTo>
                      <a:lnTo>
                        <a:pt x="494" y="122"/>
                      </a:lnTo>
                      <a:lnTo>
                        <a:pt x="494" y="108"/>
                      </a:lnTo>
                      <a:lnTo>
                        <a:pt x="501" y="108"/>
                      </a:lnTo>
                      <a:lnTo>
                        <a:pt x="514" y="108"/>
                      </a:lnTo>
                      <a:lnTo>
                        <a:pt x="521" y="101"/>
                      </a:lnTo>
                      <a:lnTo>
                        <a:pt x="528" y="101"/>
                      </a:lnTo>
                      <a:lnTo>
                        <a:pt x="534" y="95"/>
                      </a:lnTo>
                      <a:lnTo>
                        <a:pt x="541" y="95"/>
                      </a:lnTo>
                      <a:lnTo>
                        <a:pt x="541" y="88"/>
                      </a:lnTo>
                      <a:lnTo>
                        <a:pt x="541" y="81"/>
                      </a:lnTo>
                      <a:lnTo>
                        <a:pt x="548" y="81"/>
                      </a:lnTo>
                      <a:lnTo>
                        <a:pt x="555" y="68"/>
                      </a:lnTo>
                      <a:lnTo>
                        <a:pt x="555" y="61"/>
                      </a:lnTo>
                      <a:lnTo>
                        <a:pt x="561" y="54"/>
                      </a:lnTo>
                      <a:lnTo>
                        <a:pt x="561" y="47"/>
                      </a:lnTo>
                      <a:lnTo>
                        <a:pt x="568" y="47"/>
                      </a:lnTo>
                      <a:lnTo>
                        <a:pt x="568" y="40"/>
                      </a:lnTo>
                      <a:lnTo>
                        <a:pt x="575" y="34"/>
                      </a:lnTo>
                      <a:lnTo>
                        <a:pt x="582" y="27"/>
                      </a:lnTo>
                      <a:lnTo>
                        <a:pt x="582" y="20"/>
                      </a:lnTo>
                      <a:lnTo>
                        <a:pt x="588" y="20"/>
                      </a:lnTo>
                      <a:lnTo>
                        <a:pt x="595" y="27"/>
                      </a:lnTo>
                      <a:lnTo>
                        <a:pt x="602" y="27"/>
                      </a:lnTo>
                      <a:lnTo>
                        <a:pt x="609" y="27"/>
                      </a:lnTo>
                      <a:lnTo>
                        <a:pt x="616" y="34"/>
                      </a:lnTo>
                      <a:lnTo>
                        <a:pt x="622" y="40"/>
                      </a:lnTo>
                      <a:lnTo>
                        <a:pt x="622" y="54"/>
                      </a:lnTo>
                      <a:lnTo>
                        <a:pt x="629" y="54"/>
                      </a:lnTo>
                      <a:lnTo>
                        <a:pt x="636" y="47"/>
                      </a:lnTo>
                      <a:lnTo>
                        <a:pt x="649" y="54"/>
                      </a:lnTo>
                      <a:lnTo>
                        <a:pt x="656" y="54"/>
                      </a:lnTo>
                      <a:lnTo>
                        <a:pt x="676" y="54"/>
                      </a:lnTo>
                      <a:lnTo>
                        <a:pt x="683" y="61"/>
                      </a:lnTo>
                      <a:lnTo>
                        <a:pt x="704" y="68"/>
                      </a:lnTo>
                      <a:lnTo>
                        <a:pt x="710" y="68"/>
                      </a:lnTo>
                      <a:lnTo>
                        <a:pt x="724" y="74"/>
                      </a:lnTo>
                      <a:lnTo>
                        <a:pt x="724" y="68"/>
                      </a:lnTo>
                      <a:lnTo>
                        <a:pt x="744" y="68"/>
                      </a:lnTo>
                      <a:lnTo>
                        <a:pt x="758" y="74"/>
                      </a:lnTo>
                      <a:lnTo>
                        <a:pt x="764" y="74"/>
                      </a:lnTo>
                      <a:lnTo>
                        <a:pt x="771" y="74"/>
                      </a:lnTo>
                      <a:lnTo>
                        <a:pt x="778" y="74"/>
                      </a:lnTo>
                      <a:lnTo>
                        <a:pt x="785" y="74"/>
                      </a:lnTo>
                      <a:lnTo>
                        <a:pt x="785" y="68"/>
                      </a:lnTo>
                      <a:lnTo>
                        <a:pt x="805" y="68"/>
                      </a:lnTo>
                      <a:lnTo>
                        <a:pt x="819" y="54"/>
                      </a:lnTo>
                      <a:lnTo>
                        <a:pt x="825" y="54"/>
                      </a:lnTo>
                      <a:lnTo>
                        <a:pt x="832" y="47"/>
                      </a:lnTo>
                      <a:lnTo>
                        <a:pt x="839" y="34"/>
                      </a:lnTo>
                      <a:lnTo>
                        <a:pt x="846" y="34"/>
                      </a:lnTo>
                      <a:lnTo>
                        <a:pt x="852" y="40"/>
                      </a:lnTo>
                      <a:lnTo>
                        <a:pt x="859" y="34"/>
                      </a:lnTo>
                      <a:lnTo>
                        <a:pt x="873" y="27"/>
                      </a:lnTo>
                      <a:lnTo>
                        <a:pt x="880" y="20"/>
                      </a:lnTo>
                      <a:lnTo>
                        <a:pt x="893" y="7"/>
                      </a:lnTo>
                      <a:lnTo>
                        <a:pt x="907" y="7"/>
                      </a:lnTo>
                      <a:lnTo>
                        <a:pt x="907" y="0"/>
                      </a:lnTo>
                      <a:lnTo>
                        <a:pt x="913" y="7"/>
                      </a:lnTo>
                      <a:lnTo>
                        <a:pt x="913" y="0"/>
                      </a:lnTo>
                      <a:lnTo>
                        <a:pt x="927" y="13"/>
                      </a:lnTo>
                      <a:lnTo>
                        <a:pt x="934" y="20"/>
                      </a:lnTo>
                      <a:lnTo>
                        <a:pt x="934" y="27"/>
                      </a:lnTo>
                      <a:lnTo>
                        <a:pt x="940" y="27"/>
                      </a:lnTo>
                      <a:lnTo>
                        <a:pt x="940" y="34"/>
                      </a:lnTo>
                      <a:lnTo>
                        <a:pt x="947" y="27"/>
                      </a:lnTo>
                      <a:lnTo>
                        <a:pt x="954" y="27"/>
                      </a:lnTo>
                      <a:lnTo>
                        <a:pt x="954" y="20"/>
                      </a:lnTo>
                      <a:lnTo>
                        <a:pt x="954" y="27"/>
                      </a:lnTo>
                      <a:lnTo>
                        <a:pt x="961" y="34"/>
                      </a:lnTo>
                      <a:lnTo>
                        <a:pt x="974" y="34"/>
                      </a:lnTo>
                      <a:lnTo>
                        <a:pt x="981" y="27"/>
                      </a:lnTo>
                      <a:lnTo>
                        <a:pt x="988" y="20"/>
                      </a:lnTo>
                      <a:lnTo>
                        <a:pt x="995" y="27"/>
                      </a:lnTo>
                      <a:lnTo>
                        <a:pt x="1001" y="27"/>
                      </a:lnTo>
                      <a:lnTo>
                        <a:pt x="1008" y="34"/>
                      </a:lnTo>
                      <a:lnTo>
                        <a:pt x="1008" y="40"/>
                      </a:lnTo>
                      <a:lnTo>
                        <a:pt x="1001" y="40"/>
                      </a:lnTo>
                      <a:lnTo>
                        <a:pt x="995" y="47"/>
                      </a:lnTo>
                      <a:lnTo>
                        <a:pt x="988" y="61"/>
                      </a:lnTo>
                      <a:lnTo>
                        <a:pt x="995" y="61"/>
                      </a:lnTo>
                      <a:lnTo>
                        <a:pt x="974" y="88"/>
                      </a:lnTo>
                      <a:lnTo>
                        <a:pt x="974" y="95"/>
                      </a:lnTo>
                      <a:lnTo>
                        <a:pt x="988" y="101"/>
                      </a:lnTo>
                      <a:lnTo>
                        <a:pt x="995" y="101"/>
                      </a:lnTo>
                      <a:lnTo>
                        <a:pt x="1001" y="108"/>
                      </a:lnTo>
                      <a:lnTo>
                        <a:pt x="1001" y="101"/>
                      </a:lnTo>
                      <a:lnTo>
                        <a:pt x="1008" y="101"/>
                      </a:lnTo>
                      <a:lnTo>
                        <a:pt x="1015" y="115"/>
                      </a:lnTo>
                      <a:lnTo>
                        <a:pt x="1001" y="128"/>
                      </a:lnTo>
                      <a:lnTo>
                        <a:pt x="1001" y="135"/>
                      </a:lnTo>
                      <a:lnTo>
                        <a:pt x="995" y="142"/>
                      </a:lnTo>
                      <a:lnTo>
                        <a:pt x="1001" y="149"/>
                      </a:lnTo>
                      <a:lnTo>
                        <a:pt x="1008" y="149"/>
                      </a:lnTo>
                      <a:lnTo>
                        <a:pt x="1008" y="156"/>
                      </a:lnTo>
                      <a:lnTo>
                        <a:pt x="1008" y="162"/>
                      </a:lnTo>
                      <a:lnTo>
                        <a:pt x="1008" y="169"/>
                      </a:lnTo>
                      <a:lnTo>
                        <a:pt x="1008" y="183"/>
                      </a:lnTo>
                      <a:lnTo>
                        <a:pt x="1001" y="189"/>
                      </a:lnTo>
                      <a:lnTo>
                        <a:pt x="1008" y="189"/>
                      </a:lnTo>
                      <a:lnTo>
                        <a:pt x="1008" y="196"/>
                      </a:lnTo>
                      <a:lnTo>
                        <a:pt x="1001" y="196"/>
                      </a:lnTo>
                      <a:lnTo>
                        <a:pt x="988" y="196"/>
                      </a:lnTo>
                      <a:lnTo>
                        <a:pt x="981" y="203"/>
                      </a:lnTo>
                      <a:lnTo>
                        <a:pt x="988" y="210"/>
                      </a:lnTo>
                      <a:lnTo>
                        <a:pt x="1008" y="216"/>
                      </a:lnTo>
                      <a:lnTo>
                        <a:pt x="1022" y="216"/>
                      </a:lnTo>
                      <a:lnTo>
                        <a:pt x="1028" y="216"/>
                      </a:lnTo>
                      <a:lnTo>
                        <a:pt x="1042" y="223"/>
                      </a:lnTo>
                      <a:lnTo>
                        <a:pt x="1055" y="223"/>
                      </a:lnTo>
                      <a:lnTo>
                        <a:pt x="1062" y="223"/>
                      </a:lnTo>
                      <a:lnTo>
                        <a:pt x="1062" y="216"/>
                      </a:lnTo>
                      <a:lnTo>
                        <a:pt x="1069" y="223"/>
                      </a:lnTo>
                      <a:lnTo>
                        <a:pt x="1076" y="223"/>
                      </a:lnTo>
                      <a:lnTo>
                        <a:pt x="1076" y="230"/>
                      </a:lnTo>
                      <a:lnTo>
                        <a:pt x="1083" y="230"/>
                      </a:lnTo>
                      <a:lnTo>
                        <a:pt x="1096" y="244"/>
                      </a:lnTo>
                      <a:close/>
                      <a:moveTo>
                        <a:pt x="209" y="1178"/>
                      </a:moveTo>
                      <a:lnTo>
                        <a:pt x="202" y="1178"/>
                      </a:lnTo>
                      <a:lnTo>
                        <a:pt x="182" y="1178"/>
                      </a:lnTo>
                      <a:lnTo>
                        <a:pt x="189" y="1199"/>
                      </a:lnTo>
                      <a:lnTo>
                        <a:pt x="189" y="1205"/>
                      </a:lnTo>
                      <a:lnTo>
                        <a:pt x="202" y="1199"/>
                      </a:lnTo>
                      <a:lnTo>
                        <a:pt x="209" y="1199"/>
                      </a:lnTo>
                      <a:lnTo>
                        <a:pt x="223" y="1205"/>
                      </a:lnTo>
                      <a:lnTo>
                        <a:pt x="223" y="1212"/>
                      </a:lnTo>
                      <a:lnTo>
                        <a:pt x="229" y="1212"/>
                      </a:lnTo>
                      <a:lnTo>
                        <a:pt x="229" y="1205"/>
                      </a:lnTo>
                      <a:lnTo>
                        <a:pt x="223" y="1205"/>
                      </a:lnTo>
                      <a:lnTo>
                        <a:pt x="223" y="1199"/>
                      </a:lnTo>
                      <a:lnTo>
                        <a:pt x="216" y="1185"/>
                      </a:lnTo>
                      <a:lnTo>
                        <a:pt x="223" y="1185"/>
                      </a:lnTo>
                      <a:lnTo>
                        <a:pt x="223" y="1178"/>
                      </a:lnTo>
                      <a:lnTo>
                        <a:pt x="223" y="1172"/>
                      </a:lnTo>
                      <a:lnTo>
                        <a:pt x="223" y="1178"/>
                      </a:lnTo>
                      <a:lnTo>
                        <a:pt x="216" y="1172"/>
                      </a:lnTo>
                      <a:lnTo>
                        <a:pt x="209" y="1178"/>
                      </a:lnTo>
                      <a:close/>
                      <a:moveTo>
                        <a:pt x="250" y="1246"/>
                      </a:moveTo>
                      <a:lnTo>
                        <a:pt x="250" y="1253"/>
                      </a:lnTo>
                      <a:lnTo>
                        <a:pt x="256" y="1253"/>
                      </a:lnTo>
                      <a:lnTo>
                        <a:pt x="256" y="1260"/>
                      </a:lnTo>
                      <a:lnTo>
                        <a:pt x="250" y="1273"/>
                      </a:lnTo>
                      <a:lnTo>
                        <a:pt x="256" y="1266"/>
                      </a:lnTo>
                      <a:lnTo>
                        <a:pt x="256" y="1260"/>
                      </a:lnTo>
                      <a:lnTo>
                        <a:pt x="256" y="1253"/>
                      </a:lnTo>
                      <a:lnTo>
                        <a:pt x="250" y="1239"/>
                      </a:lnTo>
                      <a:lnTo>
                        <a:pt x="250" y="1246"/>
                      </a:lnTo>
                      <a:close/>
                    </a:path>
                  </a:pathLst>
                </a:custGeom>
                <a:solidFill>
                  <a:srgbClr val="001F5A"/>
                </a:solidFill>
                <a:ln w="0">
                  <a:solidFill>
                    <a:srgbClr val="7F7F7F"/>
                  </a:solidFill>
                  <a:prstDash val="solid"/>
                  <a:round/>
                  <a:headEnd/>
                  <a:tailEnd/>
                </a:ln>
              </p:spPr>
              <p:txBody>
                <a:bodyPr lIns="100796" tIns="50398" rIns="100796" bIns="50398"/>
                <a:lstStyle/>
                <a:p>
                  <a:endParaRPr lang="es-ES" sz="2004" dirty="0"/>
                </a:p>
              </p:txBody>
            </p:sp>
            <p:sp>
              <p:nvSpPr>
                <p:cNvPr id="60" name="soria">
                  <a:extLst>
                    <a:ext uri="{FF2B5EF4-FFF2-40B4-BE49-F238E27FC236}">
                      <a16:creationId xmlns:a16="http://schemas.microsoft.com/office/drawing/2014/main" id="{F6EB92DD-7FD4-A1AB-D59A-FC33927673CE}"/>
                    </a:ext>
                  </a:extLst>
                </p:cNvPr>
                <p:cNvSpPr>
                  <a:spLocks/>
                </p:cNvSpPr>
                <p:nvPr/>
              </p:nvSpPr>
              <p:spPr bwMode="auto">
                <a:xfrm>
                  <a:off x="4777168" y="2111543"/>
                  <a:ext cx="712470" cy="602457"/>
                </a:xfrm>
                <a:custGeom>
                  <a:avLst/>
                  <a:gdLst>
                    <a:gd name="T0" fmla="*/ 2147483647 w 1517"/>
                    <a:gd name="T1" fmla="*/ 2147483647 h 1240"/>
                    <a:gd name="T2" fmla="*/ 2147483647 w 1517"/>
                    <a:gd name="T3" fmla="*/ 2147483647 h 1240"/>
                    <a:gd name="T4" fmla="*/ 2147483647 w 1517"/>
                    <a:gd name="T5" fmla="*/ 2147483647 h 1240"/>
                    <a:gd name="T6" fmla="*/ 2147483647 w 1517"/>
                    <a:gd name="T7" fmla="*/ 2147483647 h 1240"/>
                    <a:gd name="T8" fmla="*/ 2147483647 w 1517"/>
                    <a:gd name="T9" fmla="*/ 2147483647 h 1240"/>
                    <a:gd name="T10" fmla="*/ 2147483647 w 1517"/>
                    <a:gd name="T11" fmla="*/ 2147483647 h 1240"/>
                    <a:gd name="T12" fmla="*/ 2147483647 w 1517"/>
                    <a:gd name="T13" fmla="*/ 2147483647 h 1240"/>
                    <a:gd name="T14" fmla="*/ 2147483647 w 1517"/>
                    <a:gd name="T15" fmla="*/ 2147483647 h 1240"/>
                    <a:gd name="T16" fmla="*/ 2147483647 w 1517"/>
                    <a:gd name="T17" fmla="*/ 2147483647 h 1240"/>
                    <a:gd name="T18" fmla="*/ 2147483647 w 1517"/>
                    <a:gd name="T19" fmla="*/ 2147483647 h 1240"/>
                    <a:gd name="T20" fmla="*/ 2147483647 w 1517"/>
                    <a:gd name="T21" fmla="*/ 2147483647 h 1240"/>
                    <a:gd name="T22" fmla="*/ 2147483647 w 1517"/>
                    <a:gd name="T23" fmla="*/ 2147483647 h 1240"/>
                    <a:gd name="T24" fmla="*/ 2147483647 w 1517"/>
                    <a:gd name="T25" fmla="*/ 2147483647 h 1240"/>
                    <a:gd name="T26" fmla="*/ 2147483647 w 1517"/>
                    <a:gd name="T27" fmla="*/ 2147483647 h 1240"/>
                    <a:gd name="T28" fmla="*/ 2147483647 w 1517"/>
                    <a:gd name="T29" fmla="*/ 2147483647 h 1240"/>
                    <a:gd name="T30" fmla="*/ 2147483647 w 1517"/>
                    <a:gd name="T31" fmla="*/ 2147483647 h 1240"/>
                    <a:gd name="T32" fmla="*/ 2147483647 w 1517"/>
                    <a:gd name="T33" fmla="*/ 2147483647 h 1240"/>
                    <a:gd name="T34" fmla="*/ 2147483647 w 1517"/>
                    <a:gd name="T35" fmla="*/ 2147483647 h 1240"/>
                    <a:gd name="T36" fmla="*/ 2147483647 w 1517"/>
                    <a:gd name="T37" fmla="*/ 2147483647 h 1240"/>
                    <a:gd name="T38" fmla="*/ 2147483647 w 1517"/>
                    <a:gd name="T39" fmla="*/ 2147483647 h 1240"/>
                    <a:gd name="T40" fmla="*/ 2147483647 w 1517"/>
                    <a:gd name="T41" fmla="*/ 2147483647 h 1240"/>
                    <a:gd name="T42" fmla="*/ 2147483647 w 1517"/>
                    <a:gd name="T43" fmla="*/ 2147483647 h 1240"/>
                    <a:gd name="T44" fmla="*/ 2147483647 w 1517"/>
                    <a:gd name="T45" fmla="*/ 2147483647 h 1240"/>
                    <a:gd name="T46" fmla="*/ 2147483647 w 1517"/>
                    <a:gd name="T47" fmla="*/ 2147483647 h 1240"/>
                    <a:gd name="T48" fmla="*/ 2147483647 w 1517"/>
                    <a:gd name="T49" fmla="*/ 2147483647 h 1240"/>
                    <a:gd name="T50" fmla="*/ 2147483647 w 1517"/>
                    <a:gd name="T51" fmla="*/ 2147483647 h 1240"/>
                    <a:gd name="T52" fmla="*/ 2147483647 w 1517"/>
                    <a:gd name="T53" fmla="*/ 2147483647 h 1240"/>
                    <a:gd name="T54" fmla="*/ 2147483647 w 1517"/>
                    <a:gd name="T55" fmla="*/ 2147483647 h 1240"/>
                    <a:gd name="T56" fmla="*/ 2147483647 w 1517"/>
                    <a:gd name="T57" fmla="*/ 2147483647 h 1240"/>
                    <a:gd name="T58" fmla="*/ 2147483647 w 1517"/>
                    <a:gd name="T59" fmla="*/ 2147483647 h 1240"/>
                    <a:gd name="T60" fmla="*/ 1211077661 w 1517"/>
                    <a:gd name="T61" fmla="*/ 2147483647 h 1240"/>
                    <a:gd name="T62" fmla="*/ 847674326 w 1517"/>
                    <a:gd name="T63" fmla="*/ 2147483647 h 1240"/>
                    <a:gd name="T64" fmla="*/ 2147483647 w 1517"/>
                    <a:gd name="T65" fmla="*/ 2147483647 h 1240"/>
                    <a:gd name="T66" fmla="*/ 2147483647 w 1517"/>
                    <a:gd name="T67" fmla="*/ 2147483647 h 1240"/>
                    <a:gd name="T68" fmla="*/ 2147483647 w 1517"/>
                    <a:gd name="T69" fmla="*/ 2147483647 h 1240"/>
                    <a:gd name="T70" fmla="*/ 2147483647 w 1517"/>
                    <a:gd name="T71" fmla="*/ 2147483647 h 1240"/>
                    <a:gd name="T72" fmla="*/ 2147483647 w 1517"/>
                    <a:gd name="T73" fmla="*/ 2147483647 h 1240"/>
                    <a:gd name="T74" fmla="*/ 2147483647 w 1517"/>
                    <a:gd name="T75" fmla="*/ 2147483647 h 1240"/>
                    <a:gd name="T76" fmla="*/ 2147483647 w 1517"/>
                    <a:gd name="T77" fmla="*/ 2147483647 h 1240"/>
                    <a:gd name="T78" fmla="*/ 2147483647 w 1517"/>
                    <a:gd name="T79" fmla="*/ 2147483647 h 1240"/>
                    <a:gd name="T80" fmla="*/ 2147483647 w 1517"/>
                    <a:gd name="T81" fmla="*/ 2147483647 h 1240"/>
                    <a:gd name="T82" fmla="*/ 2147483647 w 1517"/>
                    <a:gd name="T83" fmla="*/ 2147483647 h 1240"/>
                    <a:gd name="T84" fmla="*/ 2147483647 w 1517"/>
                    <a:gd name="T85" fmla="*/ 2147483647 h 1240"/>
                    <a:gd name="T86" fmla="*/ 2147483647 w 1517"/>
                    <a:gd name="T87" fmla="*/ 2147483647 h 1240"/>
                    <a:gd name="T88" fmla="*/ 2147483647 w 1517"/>
                    <a:gd name="T89" fmla="*/ 2147483647 h 1240"/>
                    <a:gd name="T90" fmla="*/ 2147483647 w 1517"/>
                    <a:gd name="T91" fmla="*/ 2147483647 h 1240"/>
                    <a:gd name="T92" fmla="*/ 2147483647 w 1517"/>
                    <a:gd name="T93" fmla="*/ 2147483647 h 1240"/>
                    <a:gd name="T94" fmla="*/ 2147483647 w 1517"/>
                    <a:gd name="T95" fmla="*/ 1585792524 h 1240"/>
                    <a:gd name="T96" fmla="*/ 2147483647 w 1517"/>
                    <a:gd name="T97" fmla="*/ 2147483647 h 1240"/>
                    <a:gd name="T98" fmla="*/ 2147483647 w 1517"/>
                    <a:gd name="T99" fmla="*/ 2147483647 h 1240"/>
                    <a:gd name="T100" fmla="*/ 2147483647 w 1517"/>
                    <a:gd name="T101" fmla="*/ 2147483647 h 1240"/>
                    <a:gd name="T102" fmla="*/ 2147483647 w 1517"/>
                    <a:gd name="T103" fmla="*/ 2147483647 h 1240"/>
                    <a:gd name="T104" fmla="*/ 2147483647 w 1517"/>
                    <a:gd name="T105" fmla="*/ 1996790852 h 1240"/>
                    <a:gd name="T106" fmla="*/ 2147483647 w 1517"/>
                    <a:gd name="T107" fmla="*/ 822153201 h 1240"/>
                    <a:gd name="T108" fmla="*/ 2147483647 w 1517"/>
                    <a:gd name="T109" fmla="*/ 0 h 1240"/>
                    <a:gd name="T110" fmla="*/ 2147483647 w 1517"/>
                    <a:gd name="T111" fmla="*/ 2147483647 h 1240"/>
                    <a:gd name="T112" fmla="*/ 2147483647 w 1517"/>
                    <a:gd name="T113" fmla="*/ 2147483647 h 1240"/>
                    <a:gd name="T114" fmla="*/ 2147483647 w 1517"/>
                    <a:gd name="T115" fmla="*/ 2147483647 h 1240"/>
                    <a:gd name="T116" fmla="*/ 2147483647 w 1517"/>
                    <a:gd name="T117" fmla="*/ 2147483647 h 1240"/>
                    <a:gd name="T118" fmla="*/ 2147483647 w 1517"/>
                    <a:gd name="T119" fmla="*/ 2147483647 h 1240"/>
                    <a:gd name="T120" fmla="*/ 2147483647 w 1517"/>
                    <a:gd name="T121" fmla="*/ 2147483647 h 1240"/>
                    <a:gd name="T122" fmla="*/ 2147483647 w 1517"/>
                    <a:gd name="T123" fmla="*/ 2147483647 h 124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517"/>
                    <a:gd name="T187" fmla="*/ 0 h 1240"/>
                    <a:gd name="T188" fmla="*/ 1517 w 1517"/>
                    <a:gd name="T189" fmla="*/ 1240 h 124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517" h="1240">
                      <a:moveTo>
                        <a:pt x="1449" y="231"/>
                      </a:moveTo>
                      <a:lnTo>
                        <a:pt x="1443" y="237"/>
                      </a:lnTo>
                      <a:lnTo>
                        <a:pt x="1443" y="265"/>
                      </a:lnTo>
                      <a:lnTo>
                        <a:pt x="1463" y="285"/>
                      </a:lnTo>
                      <a:lnTo>
                        <a:pt x="1463" y="298"/>
                      </a:lnTo>
                      <a:lnTo>
                        <a:pt x="1463" y="305"/>
                      </a:lnTo>
                      <a:lnTo>
                        <a:pt x="1470" y="319"/>
                      </a:lnTo>
                      <a:lnTo>
                        <a:pt x="1477" y="312"/>
                      </a:lnTo>
                      <a:lnTo>
                        <a:pt x="1477" y="319"/>
                      </a:lnTo>
                      <a:lnTo>
                        <a:pt x="1477" y="326"/>
                      </a:lnTo>
                      <a:lnTo>
                        <a:pt x="1477" y="332"/>
                      </a:lnTo>
                      <a:lnTo>
                        <a:pt x="1477" y="339"/>
                      </a:lnTo>
                      <a:lnTo>
                        <a:pt x="1477" y="353"/>
                      </a:lnTo>
                      <a:lnTo>
                        <a:pt x="1477" y="366"/>
                      </a:lnTo>
                      <a:lnTo>
                        <a:pt x="1463" y="373"/>
                      </a:lnTo>
                      <a:lnTo>
                        <a:pt x="1456" y="380"/>
                      </a:lnTo>
                      <a:lnTo>
                        <a:pt x="1449" y="400"/>
                      </a:lnTo>
                      <a:lnTo>
                        <a:pt x="1463" y="407"/>
                      </a:lnTo>
                      <a:lnTo>
                        <a:pt x="1477" y="414"/>
                      </a:lnTo>
                      <a:lnTo>
                        <a:pt x="1477" y="420"/>
                      </a:lnTo>
                      <a:lnTo>
                        <a:pt x="1477" y="427"/>
                      </a:lnTo>
                      <a:lnTo>
                        <a:pt x="1497" y="447"/>
                      </a:lnTo>
                      <a:lnTo>
                        <a:pt x="1490" y="461"/>
                      </a:lnTo>
                      <a:lnTo>
                        <a:pt x="1497" y="468"/>
                      </a:lnTo>
                      <a:lnTo>
                        <a:pt x="1504" y="461"/>
                      </a:lnTo>
                      <a:lnTo>
                        <a:pt x="1510" y="468"/>
                      </a:lnTo>
                      <a:lnTo>
                        <a:pt x="1517" y="475"/>
                      </a:lnTo>
                      <a:lnTo>
                        <a:pt x="1510" y="481"/>
                      </a:lnTo>
                      <a:lnTo>
                        <a:pt x="1504" y="502"/>
                      </a:lnTo>
                      <a:lnTo>
                        <a:pt x="1510" y="502"/>
                      </a:lnTo>
                      <a:lnTo>
                        <a:pt x="1504" y="508"/>
                      </a:lnTo>
                      <a:lnTo>
                        <a:pt x="1504" y="502"/>
                      </a:lnTo>
                      <a:lnTo>
                        <a:pt x="1497" y="508"/>
                      </a:lnTo>
                      <a:lnTo>
                        <a:pt x="1490" y="522"/>
                      </a:lnTo>
                      <a:lnTo>
                        <a:pt x="1490" y="542"/>
                      </a:lnTo>
                      <a:lnTo>
                        <a:pt x="1483" y="549"/>
                      </a:lnTo>
                      <a:lnTo>
                        <a:pt x="1470" y="549"/>
                      </a:lnTo>
                      <a:lnTo>
                        <a:pt x="1449" y="549"/>
                      </a:lnTo>
                      <a:lnTo>
                        <a:pt x="1436" y="576"/>
                      </a:lnTo>
                      <a:lnTo>
                        <a:pt x="1429" y="569"/>
                      </a:lnTo>
                      <a:lnTo>
                        <a:pt x="1416" y="583"/>
                      </a:lnTo>
                      <a:lnTo>
                        <a:pt x="1416" y="590"/>
                      </a:lnTo>
                      <a:lnTo>
                        <a:pt x="1409" y="596"/>
                      </a:lnTo>
                      <a:lnTo>
                        <a:pt x="1402" y="603"/>
                      </a:lnTo>
                      <a:lnTo>
                        <a:pt x="1402" y="610"/>
                      </a:lnTo>
                      <a:lnTo>
                        <a:pt x="1395" y="610"/>
                      </a:lnTo>
                      <a:lnTo>
                        <a:pt x="1395" y="624"/>
                      </a:lnTo>
                      <a:lnTo>
                        <a:pt x="1361" y="617"/>
                      </a:lnTo>
                      <a:lnTo>
                        <a:pt x="1355" y="610"/>
                      </a:lnTo>
                      <a:lnTo>
                        <a:pt x="1348" y="617"/>
                      </a:lnTo>
                      <a:lnTo>
                        <a:pt x="1341" y="610"/>
                      </a:lnTo>
                      <a:lnTo>
                        <a:pt x="1334" y="617"/>
                      </a:lnTo>
                      <a:lnTo>
                        <a:pt x="1334" y="630"/>
                      </a:lnTo>
                      <a:lnTo>
                        <a:pt x="1334" y="637"/>
                      </a:lnTo>
                      <a:lnTo>
                        <a:pt x="1334" y="644"/>
                      </a:lnTo>
                      <a:lnTo>
                        <a:pt x="1341" y="657"/>
                      </a:lnTo>
                      <a:lnTo>
                        <a:pt x="1341" y="664"/>
                      </a:lnTo>
                      <a:lnTo>
                        <a:pt x="1348" y="671"/>
                      </a:lnTo>
                      <a:lnTo>
                        <a:pt x="1348" y="664"/>
                      </a:lnTo>
                      <a:lnTo>
                        <a:pt x="1355" y="678"/>
                      </a:lnTo>
                      <a:lnTo>
                        <a:pt x="1355" y="691"/>
                      </a:lnTo>
                      <a:lnTo>
                        <a:pt x="1355" y="698"/>
                      </a:lnTo>
                      <a:lnTo>
                        <a:pt x="1348" y="705"/>
                      </a:lnTo>
                      <a:lnTo>
                        <a:pt x="1348" y="712"/>
                      </a:lnTo>
                      <a:lnTo>
                        <a:pt x="1348" y="732"/>
                      </a:lnTo>
                      <a:lnTo>
                        <a:pt x="1348" y="739"/>
                      </a:lnTo>
                      <a:lnTo>
                        <a:pt x="1348" y="746"/>
                      </a:lnTo>
                      <a:lnTo>
                        <a:pt x="1355" y="752"/>
                      </a:lnTo>
                      <a:lnTo>
                        <a:pt x="1368" y="773"/>
                      </a:lnTo>
                      <a:lnTo>
                        <a:pt x="1368" y="786"/>
                      </a:lnTo>
                      <a:lnTo>
                        <a:pt x="1368" y="793"/>
                      </a:lnTo>
                      <a:lnTo>
                        <a:pt x="1375" y="806"/>
                      </a:lnTo>
                      <a:lnTo>
                        <a:pt x="1375" y="813"/>
                      </a:lnTo>
                      <a:lnTo>
                        <a:pt x="1368" y="820"/>
                      </a:lnTo>
                      <a:lnTo>
                        <a:pt x="1382" y="827"/>
                      </a:lnTo>
                      <a:lnTo>
                        <a:pt x="1382" y="834"/>
                      </a:lnTo>
                      <a:lnTo>
                        <a:pt x="1382" y="840"/>
                      </a:lnTo>
                      <a:lnTo>
                        <a:pt x="1368" y="840"/>
                      </a:lnTo>
                      <a:lnTo>
                        <a:pt x="1361" y="840"/>
                      </a:lnTo>
                      <a:lnTo>
                        <a:pt x="1355" y="847"/>
                      </a:lnTo>
                      <a:lnTo>
                        <a:pt x="1348" y="847"/>
                      </a:lnTo>
                      <a:lnTo>
                        <a:pt x="1341" y="854"/>
                      </a:lnTo>
                      <a:lnTo>
                        <a:pt x="1334" y="854"/>
                      </a:lnTo>
                      <a:lnTo>
                        <a:pt x="1328" y="854"/>
                      </a:lnTo>
                      <a:lnTo>
                        <a:pt x="1321" y="861"/>
                      </a:lnTo>
                      <a:lnTo>
                        <a:pt x="1314" y="867"/>
                      </a:lnTo>
                      <a:lnTo>
                        <a:pt x="1307" y="867"/>
                      </a:lnTo>
                      <a:lnTo>
                        <a:pt x="1300" y="861"/>
                      </a:lnTo>
                      <a:lnTo>
                        <a:pt x="1294" y="861"/>
                      </a:lnTo>
                      <a:lnTo>
                        <a:pt x="1294" y="854"/>
                      </a:lnTo>
                      <a:lnTo>
                        <a:pt x="1300" y="840"/>
                      </a:lnTo>
                      <a:lnTo>
                        <a:pt x="1300" y="820"/>
                      </a:lnTo>
                      <a:lnTo>
                        <a:pt x="1287" y="806"/>
                      </a:lnTo>
                      <a:lnTo>
                        <a:pt x="1239" y="793"/>
                      </a:lnTo>
                      <a:lnTo>
                        <a:pt x="1239" y="806"/>
                      </a:lnTo>
                      <a:lnTo>
                        <a:pt x="1233" y="806"/>
                      </a:lnTo>
                      <a:lnTo>
                        <a:pt x="1233" y="820"/>
                      </a:lnTo>
                      <a:lnTo>
                        <a:pt x="1233" y="840"/>
                      </a:lnTo>
                      <a:lnTo>
                        <a:pt x="1226" y="854"/>
                      </a:lnTo>
                      <a:lnTo>
                        <a:pt x="1226" y="861"/>
                      </a:lnTo>
                      <a:lnTo>
                        <a:pt x="1226" y="867"/>
                      </a:lnTo>
                      <a:lnTo>
                        <a:pt x="1233" y="867"/>
                      </a:lnTo>
                      <a:lnTo>
                        <a:pt x="1226" y="874"/>
                      </a:lnTo>
                      <a:lnTo>
                        <a:pt x="1219" y="881"/>
                      </a:lnTo>
                      <a:lnTo>
                        <a:pt x="1219" y="888"/>
                      </a:lnTo>
                      <a:lnTo>
                        <a:pt x="1199" y="901"/>
                      </a:lnTo>
                      <a:lnTo>
                        <a:pt x="1192" y="901"/>
                      </a:lnTo>
                      <a:lnTo>
                        <a:pt x="1192" y="908"/>
                      </a:lnTo>
                      <a:lnTo>
                        <a:pt x="1199" y="922"/>
                      </a:lnTo>
                      <a:lnTo>
                        <a:pt x="1192" y="928"/>
                      </a:lnTo>
                      <a:lnTo>
                        <a:pt x="1185" y="935"/>
                      </a:lnTo>
                      <a:lnTo>
                        <a:pt x="1185" y="942"/>
                      </a:lnTo>
                      <a:lnTo>
                        <a:pt x="1185" y="949"/>
                      </a:lnTo>
                      <a:lnTo>
                        <a:pt x="1185" y="962"/>
                      </a:lnTo>
                      <a:lnTo>
                        <a:pt x="1185" y="969"/>
                      </a:lnTo>
                      <a:lnTo>
                        <a:pt x="1185" y="976"/>
                      </a:lnTo>
                      <a:lnTo>
                        <a:pt x="1192" y="983"/>
                      </a:lnTo>
                      <a:lnTo>
                        <a:pt x="1192" y="1003"/>
                      </a:lnTo>
                      <a:lnTo>
                        <a:pt x="1199" y="1030"/>
                      </a:lnTo>
                      <a:lnTo>
                        <a:pt x="1206" y="1057"/>
                      </a:lnTo>
                      <a:lnTo>
                        <a:pt x="1206" y="1098"/>
                      </a:lnTo>
                      <a:lnTo>
                        <a:pt x="1239" y="1105"/>
                      </a:lnTo>
                      <a:lnTo>
                        <a:pt x="1267" y="1111"/>
                      </a:lnTo>
                      <a:lnTo>
                        <a:pt x="1267" y="1118"/>
                      </a:lnTo>
                      <a:lnTo>
                        <a:pt x="1287" y="1138"/>
                      </a:lnTo>
                      <a:lnTo>
                        <a:pt x="1287" y="1159"/>
                      </a:lnTo>
                      <a:lnTo>
                        <a:pt x="1280" y="1165"/>
                      </a:lnTo>
                      <a:lnTo>
                        <a:pt x="1280" y="1172"/>
                      </a:lnTo>
                      <a:lnTo>
                        <a:pt x="1280" y="1186"/>
                      </a:lnTo>
                      <a:lnTo>
                        <a:pt x="1280" y="1193"/>
                      </a:lnTo>
                      <a:lnTo>
                        <a:pt x="1287" y="1206"/>
                      </a:lnTo>
                      <a:lnTo>
                        <a:pt x="1294" y="1213"/>
                      </a:lnTo>
                      <a:lnTo>
                        <a:pt x="1287" y="1226"/>
                      </a:lnTo>
                      <a:lnTo>
                        <a:pt x="1280" y="1226"/>
                      </a:lnTo>
                      <a:lnTo>
                        <a:pt x="1273" y="1220"/>
                      </a:lnTo>
                      <a:lnTo>
                        <a:pt x="1267" y="1213"/>
                      </a:lnTo>
                      <a:lnTo>
                        <a:pt x="1267" y="1206"/>
                      </a:lnTo>
                      <a:lnTo>
                        <a:pt x="1260" y="1199"/>
                      </a:lnTo>
                      <a:lnTo>
                        <a:pt x="1253" y="1199"/>
                      </a:lnTo>
                      <a:lnTo>
                        <a:pt x="1239" y="1193"/>
                      </a:lnTo>
                      <a:lnTo>
                        <a:pt x="1233" y="1186"/>
                      </a:lnTo>
                      <a:lnTo>
                        <a:pt x="1219" y="1172"/>
                      </a:lnTo>
                      <a:lnTo>
                        <a:pt x="1212" y="1186"/>
                      </a:lnTo>
                      <a:lnTo>
                        <a:pt x="1192" y="1199"/>
                      </a:lnTo>
                      <a:lnTo>
                        <a:pt x="1185" y="1206"/>
                      </a:lnTo>
                      <a:lnTo>
                        <a:pt x="1185" y="1213"/>
                      </a:lnTo>
                      <a:lnTo>
                        <a:pt x="1145" y="1199"/>
                      </a:lnTo>
                      <a:lnTo>
                        <a:pt x="1131" y="1193"/>
                      </a:lnTo>
                      <a:lnTo>
                        <a:pt x="1104" y="1226"/>
                      </a:lnTo>
                      <a:lnTo>
                        <a:pt x="1090" y="1233"/>
                      </a:lnTo>
                      <a:lnTo>
                        <a:pt x="1084" y="1226"/>
                      </a:lnTo>
                      <a:lnTo>
                        <a:pt x="1070" y="1233"/>
                      </a:lnTo>
                      <a:lnTo>
                        <a:pt x="1063" y="1233"/>
                      </a:lnTo>
                      <a:lnTo>
                        <a:pt x="1057" y="1240"/>
                      </a:lnTo>
                      <a:lnTo>
                        <a:pt x="1050" y="1233"/>
                      </a:lnTo>
                      <a:lnTo>
                        <a:pt x="1043" y="1226"/>
                      </a:lnTo>
                      <a:lnTo>
                        <a:pt x="1036" y="1220"/>
                      </a:lnTo>
                      <a:lnTo>
                        <a:pt x="1030" y="1206"/>
                      </a:lnTo>
                      <a:lnTo>
                        <a:pt x="1016" y="1213"/>
                      </a:lnTo>
                      <a:lnTo>
                        <a:pt x="1002" y="1220"/>
                      </a:lnTo>
                      <a:lnTo>
                        <a:pt x="989" y="1233"/>
                      </a:lnTo>
                      <a:lnTo>
                        <a:pt x="975" y="1240"/>
                      </a:lnTo>
                      <a:lnTo>
                        <a:pt x="969" y="1240"/>
                      </a:lnTo>
                      <a:lnTo>
                        <a:pt x="962" y="1233"/>
                      </a:lnTo>
                      <a:lnTo>
                        <a:pt x="962" y="1226"/>
                      </a:lnTo>
                      <a:lnTo>
                        <a:pt x="955" y="1226"/>
                      </a:lnTo>
                      <a:lnTo>
                        <a:pt x="955" y="1220"/>
                      </a:lnTo>
                      <a:lnTo>
                        <a:pt x="948" y="1220"/>
                      </a:lnTo>
                      <a:lnTo>
                        <a:pt x="928" y="1220"/>
                      </a:lnTo>
                      <a:lnTo>
                        <a:pt x="928" y="1206"/>
                      </a:lnTo>
                      <a:lnTo>
                        <a:pt x="921" y="1179"/>
                      </a:lnTo>
                      <a:lnTo>
                        <a:pt x="914" y="1172"/>
                      </a:lnTo>
                      <a:lnTo>
                        <a:pt x="901" y="1172"/>
                      </a:lnTo>
                      <a:lnTo>
                        <a:pt x="894" y="1172"/>
                      </a:lnTo>
                      <a:lnTo>
                        <a:pt x="894" y="1159"/>
                      </a:lnTo>
                      <a:lnTo>
                        <a:pt x="887" y="1152"/>
                      </a:lnTo>
                      <a:lnTo>
                        <a:pt x="887" y="1138"/>
                      </a:lnTo>
                      <a:lnTo>
                        <a:pt x="874" y="1125"/>
                      </a:lnTo>
                      <a:lnTo>
                        <a:pt x="867" y="1138"/>
                      </a:lnTo>
                      <a:lnTo>
                        <a:pt x="853" y="1138"/>
                      </a:lnTo>
                      <a:lnTo>
                        <a:pt x="847" y="1145"/>
                      </a:lnTo>
                      <a:lnTo>
                        <a:pt x="840" y="1152"/>
                      </a:lnTo>
                      <a:lnTo>
                        <a:pt x="833" y="1145"/>
                      </a:lnTo>
                      <a:lnTo>
                        <a:pt x="820" y="1132"/>
                      </a:lnTo>
                      <a:lnTo>
                        <a:pt x="826" y="1125"/>
                      </a:lnTo>
                      <a:lnTo>
                        <a:pt x="833" y="1118"/>
                      </a:lnTo>
                      <a:lnTo>
                        <a:pt x="833" y="1105"/>
                      </a:lnTo>
                      <a:lnTo>
                        <a:pt x="813" y="1091"/>
                      </a:lnTo>
                      <a:lnTo>
                        <a:pt x="799" y="1098"/>
                      </a:lnTo>
                      <a:lnTo>
                        <a:pt x="799" y="1091"/>
                      </a:lnTo>
                      <a:lnTo>
                        <a:pt x="799" y="1084"/>
                      </a:lnTo>
                      <a:lnTo>
                        <a:pt x="813" y="1084"/>
                      </a:lnTo>
                      <a:lnTo>
                        <a:pt x="820" y="1077"/>
                      </a:lnTo>
                      <a:lnTo>
                        <a:pt x="826" y="1064"/>
                      </a:lnTo>
                      <a:lnTo>
                        <a:pt x="826" y="1050"/>
                      </a:lnTo>
                      <a:lnTo>
                        <a:pt x="799" y="1057"/>
                      </a:lnTo>
                      <a:lnTo>
                        <a:pt x="792" y="1050"/>
                      </a:lnTo>
                      <a:lnTo>
                        <a:pt x="792" y="1057"/>
                      </a:lnTo>
                      <a:lnTo>
                        <a:pt x="792" y="1064"/>
                      </a:lnTo>
                      <a:lnTo>
                        <a:pt x="786" y="1050"/>
                      </a:lnTo>
                      <a:lnTo>
                        <a:pt x="786" y="1044"/>
                      </a:lnTo>
                      <a:lnTo>
                        <a:pt x="779" y="1037"/>
                      </a:lnTo>
                      <a:lnTo>
                        <a:pt x="765" y="1037"/>
                      </a:lnTo>
                      <a:lnTo>
                        <a:pt x="759" y="1037"/>
                      </a:lnTo>
                      <a:lnTo>
                        <a:pt x="732" y="1030"/>
                      </a:lnTo>
                      <a:lnTo>
                        <a:pt x="725" y="1023"/>
                      </a:lnTo>
                      <a:lnTo>
                        <a:pt x="718" y="1010"/>
                      </a:lnTo>
                      <a:lnTo>
                        <a:pt x="718" y="996"/>
                      </a:lnTo>
                      <a:lnTo>
                        <a:pt x="704" y="996"/>
                      </a:lnTo>
                      <a:lnTo>
                        <a:pt x="677" y="996"/>
                      </a:lnTo>
                      <a:lnTo>
                        <a:pt x="671" y="1003"/>
                      </a:lnTo>
                      <a:lnTo>
                        <a:pt x="664" y="1016"/>
                      </a:lnTo>
                      <a:lnTo>
                        <a:pt x="664" y="1023"/>
                      </a:lnTo>
                      <a:lnTo>
                        <a:pt x="657" y="1016"/>
                      </a:lnTo>
                      <a:lnTo>
                        <a:pt x="650" y="1016"/>
                      </a:lnTo>
                      <a:lnTo>
                        <a:pt x="643" y="1016"/>
                      </a:lnTo>
                      <a:lnTo>
                        <a:pt x="623" y="1016"/>
                      </a:lnTo>
                      <a:lnTo>
                        <a:pt x="616" y="1010"/>
                      </a:lnTo>
                      <a:lnTo>
                        <a:pt x="589" y="996"/>
                      </a:lnTo>
                      <a:lnTo>
                        <a:pt x="589" y="989"/>
                      </a:lnTo>
                      <a:lnTo>
                        <a:pt x="589" y="983"/>
                      </a:lnTo>
                      <a:lnTo>
                        <a:pt x="589" y="976"/>
                      </a:lnTo>
                      <a:lnTo>
                        <a:pt x="582" y="969"/>
                      </a:lnTo>
                      <a:lnTo>
                        <a:pt x="589" y="949"/>
                      </a:lnTo>
                      <a:lnTo>
                        <a:pt x="582" y="949"/>
                      </a:lnTo>
                      <a:lnTo>
                        <a:pt x="576" y="942"/>
                      </a:lnTo>
                      <a:lnTo>
                        <a:pt x="569" y="935"/>
                      </a:lnTo>
                      <a:lnTo>
                        <a:pt x="562" y="935"/>
                      </a:lnTo>
                      <a:lnTo>
                        <a:pt x="549" y="935"/>
                      </a:lnTo>
                      <a:lnTo>
                        <a:pt x="549" y="942"/>
                      </a:lnTo>
                      <a:lnTo>
                        <a:pt x="535" y="942"/>
                      </a:lnTo>
                      <a:lnTo>
                        <a:pt x="528" y="949"/>
                      </a:lnTo>
                      <a:lnTo>
                        <a:pt x="522" y="949"/>
                      </a:lnTo>
                      <a:lnTo>
                        <a:pt x="522" y="962"/>
                      </a:lnTo>
                      <a:lnTo>
                        <a:pt x="522" y="969"/>
                      </a:lnTo>
                      <a:lnTo>
                        <a:pt x="515" y="976"/>
                      </a:lnTo>
                      <a:lnTo>
                        <a:pt x="501" y="976"/>
                      </a:lnTo>
                      <a:lnTo>
                        <a:pt x="488" y="976"/>
                      </a:lnTo>
                      <a:lnTo>
                        <a:pt x="467" y="983"/>
                      </a:lnTo>
                      <a:lnTo>
                        <a:pt x="461" y="983"/>
                      </a:lnTo>
                      <a:lnTo>
                        <a:pt x="454" y="976"/>
                      </a:lnTo>
                      <a:lnTo>
                        <a:pt x="440" y="989"/>
                      </a:lnTo>
                      <a:lnTo>
                        <a:pt x="427" y="996"/>
                      </a:lnTo>
                      <a:lnTo>
                        <a:pt x="420" y="996"/>
                      </a:lnTo>
                      <a:lnTo>
                        <a:pt x="406" y="989"/>
                      </a:lnTo>
                      <a:lnTo>
                        <a:pt x="400" y="989"/>
                      </a:lnTo>
                      <a:lnTo>
                        <a:pt x="393" y="983"/>
                      </a:lnTo>
                      <a:lnTo>
                        <a:pt x="386" y="989"/>
                      </a:lnTo>
                      <a:lnTo>
                        <a:pt x="379" y="983"/>
                      </a:lnTo>
                      <a:lnTo>
                        <a:pt x="366" y="976"/>
                      </a:lnTo>
                      <a:lnTo>
                        <a:pt x="359" y="983"/>
                      </a:lnTo>
                      <a:lnTo>
                        <a:pt x="352" y="976"/>
                      </a:lnTo>
                      <a:lnTo>
                        <a:pt x="345" y="976"/>
                      </a:lnTo>
                      <a:lnTo>
                        <a:pt x="332" y="969"/>
                      </a:lnTo>
                      <a:lnTo>
                        <a:pt x="325" y="969"/>
                      </a:lnTo>
                      <a:lnTo>
                        <a:pt x="318" y="969"/>
                      </a:lnTo>
                      <a:lnTo>
                        <a:pt x="312" y="962"/>
                      </a:lnTo>
                      <a:lnTo>
                        <a:pt x="305" y="962"/>
                      </a:lnTo>
                      <a:lnTo>
                        <a:pt x="298" y="962"/>
                      </a:lnTo>
                      <a:lnTo>
                        <a:pt x="291" y="962"/>
                      </a:lnTo>
                      <a:lnTo>
                        <a:pt x="291" y="955"/>
                      </a:lnTo>
                      <a:lnTo>
                        <a:pt x="284" y="955"/>
                      </a:lnTo>
                      <a:lnTo>
                        <a:pt x="271" y="942"/>
                      </a:lnTo>
                      <a:lnTo>
                        <a:pt x="271" y="928"/>
                      </a:lnTo>
                      <a:lnTo>
                        <a:pt x="257" y="935"/>
                      </a:lnTo>
                      <a:lnTo>
                        <a:pt x="237" y="922"/>
                      </a:lnTo>
                      <a:lnTo>
                        <a:pt x="237" y="908"/>
                      </a:lnTo>
                      <a:lnTo>
                        <a:pt x="230" y="908"/>
                      </a:lnTo>
                      <a:lnTo>
                        <a:pt x="224" y="895"/>
                      </a:lnTo>
                      <a:lnTo>
                        <a:pt x="210" y="895"/>
                      </a:lnTo>
                      <a:lnTo>
                        <a:pt x="210" y="888"/>
                      </a:lnTo>
                      <a:lnTo>
                        <a:pt x="190" y="881"/>
                      </a:lnTo>
                      <a:lnTo>
                        <a:pt x="176" y="861"/>
                      </a:lnTo>
                      <a:lnTo>
                        <a:pt x="169" y="861"/>
                      </a:lnTo>
                      <a:lnTo>
                        <a:pt x="176" y="854"/>
                      </a:lnTo>
                      <a:lnTo>
                        <a:pt x="176" y="847"/>
                      </a:lnTo>
                      <a:lnTo>
                        <a:pt x="169" y="840"/>
                      </a:lnTo>
                      <a:lnTo>
                        <a:pt x="176" y="834"/>
                      </a:lnTo>
                      <a:lnTo>
                        <a:pt x="176" y="827"/>
                      </a:lnTo>
                      <a:lnTo>
                        <a:pt x="176" y="820"/>
                      </a:lnTo>
                      <a:lnTo>
                        <a:pt x="183" y="800"/>
                      </a:lnTo>
                      <a:lnTo>
                        <a:pt x="183" y="793"/>
                      </a:lnTo>
                      <a:lnTo>
                        <a:pt x="190" y="779"/>
                      </a:lnTo>
                      <a:lnTo>
                        <a:pt x="183" y="779"/>
                      </a:lnTo>
                      <a:lnTo>
                        <a:pt x="183" y="786"/>
                      </a:lnTo>
                      <a:lnTo>
                        <a:pt x="176" y="786"/>
                      </a:lnTo>
                      <a:lnTo>
                        <a:pt x="169" y="779"/>
                      </a:lnTo>
                      <a:lnTo>
                        <a:pt x="163" y="779"/>
                      </a:lnTo>
                      <a:lnTo>
                        <a:pt x="156" y="773"/>
                      </a:lnTo>
                      <a:lnTo>
                        <a:pt x="156" y="779"/>
                      </a:lnTo>
                      <a:lnTo>
                        <a:pt x="149" y="779"/>
                      </a:lnTo>
                      <a:lnTo>
                        <a:pt x="142" y="779"/>
                      </a:lnTo>
                      <a:lnTo>
                        <a:pt x="135" y="773"/>
                      </a:lnTo>
                      <a:lnTo>
                        <a:pt x="129" y="766"/>
                      </a:lnTo>
                      <a:lnTo>
                        <a:pt x="115" y="766"/>
                      </a:lnTo>
                      <a:lnTo>
                        <a:pt x="108" y="759"/>
                      </a:lnTo>
                      <a:lnTo>
                        <a:pt x="108" y="739"/>
                      </a:lnTo>
                      <a:lnTo>
                        <a:pt x="108" y="732"/>
                      </a:lnTo>
                      <a:lnTo>
                        <a:pt x="108" y="725"/>
                      </a:lnTo>
                      <a:lnTo>
                        <a:pt x="108" y="718"/>
                      </a:lnTo>
                      <a:lnTo>
                        <a:pt x="102" y="718"/>
                      </a:lnTo>
                      <a:lnTo>
                        <a:pt x="95" y="712"/>
                      </a:lnTo>
                      <a:lnTo>
                        <a:pt x="88" y="698"/>
                      </a:lnTo>
                      <a:lnTo>
                        <a:pt x="81" y="698"/>
                      </a:lnTo>
                      <a:lnTo>
                        <a:pt x="74" y="705"/>
                      </a:lnTo>
                      <a:lnTo>
                        <a:pt x="61" y="712"/>
                      </a:lnTo>
                      <a:lnTo>
                        <a:pt x="54" y="712"/>
                      </a:lnTo>
                      <a:lnTo>
                        <a:pt x="41" y="705"/>
                      </a:lnTo>
                      <a:lnTo>
                        <a:pt x="27" y="691"/>
                      </a:lnTo>
                      <a:lnTo>
                        <a:pt x="20" y="685"/>
                      </a:lnTo>
                      <a:lnTo>
                        <a:pt x="14" y="685"/>
                      </a:lnTo>
                      <a:lnTo>
                        <a:pt x="14" y="678"/>
                      </a:lnTo>
                      <a:lnTo>
                        <a:pt x="14" y="671"/>
                      </a:lnTo>
                      <a:lnTo>
                        <a:pt x="7" y="657"/>
                      </a:lnTo>
                      <a:lnTo>
                        <a:pt x="7" y="651"/>
                      </a:lnTo>
                      <a:lnTo>
                        <a:pt x="14" y="637"/>
                      </a:lnTo>
                      <a:lnTo>
                        <a:pt x="0" y="624"/>
                      </a:lnTo>
                      <a:lnTo>
                        <a:pt x="7" y="624"/>
                      </a:lnTo>
                      <a:lnTo>
                        <a:pt x="7" y="617"/>
                      </a:lnTo>
                      <a:lnTo>
                        <a:pt x="14" y="610"/>
                      </a:lnTo>
                      <a:lnTo>
                        <a:pt x="20" y="610"/>
                      </a:lnTo>
                      <a:lnTo>
                        <a:pt x="27" y="610"/>
                      </a:lnTo>
                      <a:lnTo>
                        <a:pt x="27" y="617"/>
                      </a:lnTo>
                      <a:lnTo>
                        <a:pt x="34" y="624"/>
                      </a:lnTo>
                      <a:lnTo>
                        <a:pt x="41" y="624"/>
                      </a:lnTo>
                      <a:lnTo>
                        <a:pt x="47" y="624"/>
                      </a:lnTo>
                      <a:lnTo>
                        <a:pt x="61" y="624"/>
                      </a:lnTo>
                      <a:lnTo>
                        <a:pt x="61" y="630"/>
                      </a:lnTo>
                      <a:lnTo>
                        <a:pt x="68" y="624"/>
                      </a:lnTo>
                      <a:lnTo>
                        <a:pt x="68" y="630"/>
                      </a:lnTo>
                      <a:lnTo>
                        <a:pt x="68" y="637"/>
                      </a:lnTo>
                      <a:lnTo>
                        <a:pt x="74" y="637"/>
                      </a:lnTo>
                      <a:lnTo>
                        <a:pt x="81" y="637"/>
                      </a:lnTo>
                      <a:lnTo>
                        <a:pt x="88" y="617"/>
                      </a:lnTo>
                      <a:lnTo>
                        <a:pt x="95" y="610"/>
                      </a:lnTo>
                      <a:lnTo>
                        <a:pt x="95" y="603"/>
                      </a:lnTo>
                      <a:lnTo>
                        <a:pt x="102" y="596"/>
                      </a:lnTo>
                      <a:lnTo>
                        <a:pt x="95" y="596"/>
                      </a:lnTo>
                      <a:lnTo>
                        <a:pt x="95" y="590"/>
                      </a:lnTo>
                      <a:lnTo>
                        <a:pt x="102" y="583"/>
                      </a:lnTo>
                      <a:lnTo>
                        <a:pt x="102" y="576"/>
                      </a:lnTo>
                      <a:lnTo>
                        <a:pt x="102" y="569"/>
                      </a:lnTo>
                      <a:lnTo>
                        <a:pt x="108" y="569"/>
                      </a:lnTo>
                      <a:lnTo>
                        <a:pt x="115" y="576"/>
                      </a:lnTo>
                      <a:lnTo>
                        <a:pt x="115" y="569"/>
                      </a:lnTo>
                      <a:lnTo>
                        <a:pt x="115" y="563"/>
                      </a:lnTo>
                      <a:lnTo>
                        <a:pt x="115" y="549"/>
                      </a:lnTo>
                      <a:lnTo>
                        <a:pt x="122" y="542"/>
                      </a:lnTo>
                      <a:lnTo>
                        <a:pt x="122" y="536"/>
                      </a:lnTo>
                      <a:lnTo>
                        <a:pt x="135" y="529"/>
                      </a:lnTo>
                      <a:lnTo>
                        <a:pt x="135" y="522"/>
                      </a:lnTo>
                      <a:lnTo>
                        <a:pt x="142" y="515"/>
                      </a:lnTo>
                      <a:lnTo>
                        <a:pt x="156" y="522"/>
                      </a:lnTo>
                      <a:lnTo>
                        <a:pt x="163" y="515"/>
                      </a:lnTo>
                      <a:lnTo>
                        <a:pt x="163" y="508"/>
                      </a:lnTo>
                      <a:lnTo>
                        <a:pt x="163" y="495"/>
                      </a:lnTo>
                      <a:lnTo>
                        <a:pt x="163" y="488"/>
                      </a:lnTo>
                      <a:lnTo>
                        <a:pt x="169" y="475"/>
                      </a:lnTo>
                      <a:lnTo>
                        <a:pt x="169" y="468"/>
                      </a:lnTo>
                      <a:lnTo>
                        <a:pt x="176" y="468"/>
                      </a:lnTo>
                      <a:lnTo>
                        <a:pt x="183" y="461"/>
                      </a:lnTo>
                      <a:lnTo>
                        <a:pt x="190" y="468"/>
                      </a:lnTo>
                      <a:lnTo>
                        <a:pt x="190" y="461"/>
                      </a:lnTo>
                      <a:lnTo>
                        <a:pt x="196" y="461"/>
                      </a:lnTo>
                      <a:lnTo>
                        <a:pt x="196" y="454"/>
                      </a:lnTo>
                      <a:lnTo>
                        <a:pt x="210" y="454"/>
                      </a:lnTo>
                      <a:lnTo>
                        <a:pt x="210" y="441"/>
                      </a:lnTo>
                      <a:lnTo>
                        <a:pt x="217" y="441"/>
                      </a:lnTo>
                      <a:lnTo>
                        <a:pt x="224" y="441"/>
                      </a:lnTo>
                      <a:lnTo>
                        <a:pt x="230" y="441"/>
                      </a:lnTo>
                      <a:lnTo>
                        <a:pt x="237" y="434"/>
                      </a:lnTo>
                      <a:lnTo>
                        <a:pt x="230" y="420"/>
                      </a:lnTo>
                      <a:lnTo>
                        <a:pt x="230" y="407"/>
                      </a:lnTo>
                      <a:lnTo>
                        <a:pt x="237" y="400"/>
                      </a:lnTo>
                      <a:lnTo>
                        <a:pt x="237" y="393"/>
                      </a:lnTo>
                      <a:lnTo>
                        <a:pt x="237" y="387"/>
                      </a:lnTo>
                      <a:lnTo>
                        <a:pt x="237" y="380"/>
                      </a:lnTo>
                      <a:lnTo>
                        <a:pt x="230" y="380"/>
                      </a:lnTo>
                      <a:lnTo>
                        <a:pt x="230" y="387"/>
                      </a:lnTo>
                      <a:lnTo>
                        <a:pt x="230" y="393"/>
                      </a:lnTo>
                      <a:lnTo>
                        <a:pt x="230" y="387"/>
                      </a:lnTo>
                      <a:lnTo>
                        <a:pt x="230" y="380"/>
                      </a:lnTo>
                      <a:lnTo>
                        <a:pt x="230" y="373"/>
                      </a:lnTo>
                      <a:lnTo>
                        <a:pt x="230" y="366"/>
                      </a:lnTo>
                      <a:lnTo>
                        <a:pt x="224" y="366"/>
                      </a:lnTo>
                      <a:lnTo>
                        <a:pt x="224" y="346"/>
                      </a:lnTo>
                      <a:lnTo>
                        <a:pt x="230" y="346"/>
                      </a:lnTo>
                      <a:lnTo>
                        <a:pt x="230" y="339"/>
                      </a:lnTo>
                      <a:lnTo>
                        <a:pt x="237" y="319"/>
                      </a:lnTo>
                      <a:lnTo>
                        <a:pt x="230" y="319"/>
                      </a:lnTo>
                      <a:lnTo>
                        <a:pt x="224" y="312"/>
                      </a:lnTo>
                      <a:lnTo>
                        <a:pt x="230" y="298"/>
                      </a:lnTo>
                      <a:lnTo>
                        <a:pt x="237" y="305"/>
                      </a:lnTo>
                      <a:lnTo>
                        <a:pt x="244" y="305"/>
                      </a:lnTo>
                      <a:lnTo>
                        <a:pt x="244" y="319"/>
                      </a:lnTo>
                      <a:lnTo>
                        <a:pt x="251" y="319"/>
                      </a:lnTo>
                      <a:lnTo>
                        <a:pt x="264" y="319"/>
                      </a:lnTo>
                      <a:lnTo>
                        <a:pt x="264" y="326"/>
                      </a:lnTo>
                      <a:lnTo>
                        <a:pt x="264" y="332"/>
                      </a:lnTo>
                      <a:lnTo>
                        <a:pt x="264" y="339"/>
                      </a:lnTo>
                      <a:lnTo>
                        <a:pt x="271" y="353"/>
                      </a:lnTo>
                      <a:lnTo>
                        <a:pt x="278" y="353"/>
                      </a:lnTo>
                      <a:lnTo>
                        <a:pt x="298" y="359"/>
                      </a:lnTo>
                      <a:lnTo>
                        <a:pt x="305" y="366"/>
                      </a:lnTo>
                      <a:lnTo>
                        <a:pt x="305" y="380"/>
                      </a:lnTo>
                      <a:lnTo>
                        <a:pt x="312" y="393"/>
                      </a:lnTo>
                      <a:lnTo>
                        <a:pt x="318" y="400"/>
                      </a:lnTo>
                      <a:lnTo>
                        <a:pt x="325" y="400"/>
                      </a:lnTo>
                      <a:lnTo>
                        <a:pt x="325" y="407"/>
                      </a:lnTo>
                      <a:lnTo>
                        <a:pt x="339" y="400"/>
                      </a:lnTo>
                      <a:lnTo>
                        <a:pt x="352" y="380"/>
                      </a:lnTo>
                      <a:lnTo>
                        <a:pt x="359" y="380"/>
                      </a:lnTo>
                      <a:lnTo>
                        <a:pt x="352" y="373"/>
                      </a:lnTo>
                      <a:lnTo>
                        <a:pt x="373" y="346"/>
                      </a:lnTo>
                      <a:lnTo>
                        <a:pt x="373" y="339"/>
                      </a:lnTo>
                      <a:lnTo>
                        <a:pt x="379" y="332"/>
                      </a:lnTo>
                      <a:lnTo>
                        <a:pt x="386" y="332"/>
                      </a:lnTo>
                      <a:lnTo>
                        <a:pt x="386" y="326"/>
                      </a:lnTo>
                      <a:lnTo>
                        <a:pt x="386" y="319"/>
                      </a:lnTo>
                      <a:lnTo>
                        <a:pt x="386" y="312"/>
                      </a:lnTo>
                      <a:lnTo>
                        <a:pt x="386" y="305"/>
                      </a:lnTo>
                      <a:lnTo>
                        <a:pt x="393" y="305"/>
                      </a:lnTo>
                      <a:lnTo>
                        <a:pt x="393" y="312"/>
                      </a:lnTo>
                      <a:lnTo>
                        <a:pt x="400" y="312"/>
                      </a:lnTo>
                      <a:lnTo>
                        <a:pt x="400" y="305"/>
                      </a:lnTo>
                      <a:lnTo>
                        <a:pt x="406" y="305"/>
                      </a:lnTo>
                      <a:lnTo>
                        <a:pt x="406" y="298"/>
                      </a:lnTo>
                      <a:lnTo>
                        <a:pt x="420" y="298"/>
                      </a:lnTo>
                      <a:lnTo>
                        <a:pt x="420" y="292"/>
                      </a:lnTo>
                      <a:lnTo>
                        <a:pt x="433" y="292"/>
                      </a:lnTo>
                      <a:lnTo>
                        <a:pt x="433" y="298"/>
                      </a:lnTo>
                      <a:lnTo>
                        <a:pt x="440" y="298"/>
                      </a:lnTo>
                      <a:lnTo>
                        <a:pt x="440" y="292"/>
                      </a:lnTo>
                      <a:lnTo>
                        <a:pt x="461" y="298"/>
                      </a:lnTo>
                      <a:lnTo>
                        <a:pt x="461" y="285"/>
                      </a:lnTo>
                      <a:lnTo>
                        <a:pt x="467" y="271"/>
                      </a:lnTo>
                      <a:lnTo>
                        <a:pt x="461" y="265"/>
                      </a:lnTo>
                      <a:lnTo>
                        <a:pt x="467" y="258"/>
                      </a:lnTo>
                      <a:lnTo>
                        <a:pt x="474" y="244"/>
                      </a:lnTo>
                      <a:lnTo>
                        <a:pt x="481" y="244"/>
                      </a:lnTo>
                      <a:lnTo>
                        <a:pt x="488" y="251"/>
                      </a:lnTo>
                      <a:lnTo>
                        <a:pt x="494" y="251"/>
                      </a:lnTo>
                      <a:lnTo>
                        <a:pt x="501" y="237"/>
                      </a:lnTo>
                      <a:lnTo>
                        <a:pt x="508" y="224"/>
                      </a:lnTo>
                      <a:lnTo>
                        <a:pt x="501" y="217"/>
                      </a:lnTo>
                      <a:lnTo>
                        <a:pt x="501" y="210"/>
                      </a:lnTo>
                      <a:lnTo>
                        <a:pt x="515" y="183"/>
                      </a:lnTo>
                      <a:lnTo>
                        <a:pt x="515" y="177"/>
                      </a:lnTo>
                      <a:lnTo>
                        <a:pt x="522" y="156"/>
                      </a:lnTo>
                      <a:lnTo>
                        <a:pt x="528" y="149"/>
                      </a:lnTo>
                      <a:lnTo>
                        <a:pt x="542" y="143"/>
                      </a:lnTo>
                      <a:lnTo>
                        <a:pt x="562" y="149"/>
                      </a:lnTo>
                      <a:lnTo>
                        <a:pt x="569" y="156"/>
                      </a:lnTo>
                      <a:lnTo>
                        <a:pt x="576" y="156"/>
                      </a:lnTo>
                      <a:lnTo>
                        <a:pt x="582" y="149"/>
                      </a:lnTo>
                      <a:lnTo>
                        <a:pt x="589" y="149"/>
                      </a:lnTo>
                      <a:lnTo>
                        <a:pt x="589" y="143"/>
                      </a:lnTo>
                      <a:lnTo>
                        <a:pt x="596" y="136"/>
                      </a:lnTo>
                      <a:lnTo>
                        <a:pt x="603" y="129"/>
                      </a:lnTo>
                      <a:lnTo>
                        <a:pt x="610" y="129"/>
                      </a:lnTo>
                      <a:lnTo>
                        <a:pt x="616" y="122"/>
                      </a:lnTo>
                      <a:lnTo>
                        <a:pt x="623" y="122"/>
                      </a:lnTo>
                      <a:lnTo>
                        <a:pt x="630" y="129"/>
                      </a:lnTo>
                      <a:lnTo>
                        <a:pt x="637" y="116"/>
                      </a:lnTo>
                      <a:lnTo>
                        <a:pt x="643" y="116"/>
                      </a:lnTo>
                      <a:lnTo>
                        <a:pt x="643" y="102"/>
                      </a:lnTo>
                      <a:lnTo>
                        <a:pt x="643" y="95"/>
                      </a:lnTo>
                      <a:lnTo>
                        <a:pt x="643" y="88"/>
                      </a:lnTo>
                      <a:lnTo>
                        <a:pt x="643" y="82"/>
                      </a:lnTo>
                      <a:lnTo>
                        <a:pt x="637" y="82"/>
                      </a:lnTo>
                      <a:lnTo>
                        <a:pt x="637" y="75"/>
                      </a:lnTo>
                      <a:lnTo>
                        <a:pt x="650" y="61"/>
                      </a:lnTo>
                      <a:lnTo>
                        <a:pt x="650" y="55"/>
                      </a:lnTo>
                      <a:lnTo>
                        <a:pt x="650" y="41"/>
                      </a:lnTo>
                      <a:lnTo>
                        <a:pt x="657" y="41"/>
                      </a:lnTo>
                      <a:lnTo>
                        <a:pt x="664" y="27"/>
                      </a:lnTo>
                      <a:lnTo>
                        <a:pt x="671" y="27"/>
                      </a:lnTo>
                      <a:lnTo>
                        <a:pt x="684" y="34"/>
                      </a:lnTo>
                      <a:lnTo>
                        <a:pt x="684" y="27"/>
                      </a:lnTo>
                      <a:lnTo>
                        <a:pt x="691" y="27"/>
                      </a:lnTo>
                      <a:lnTo>
                        <a:pt x="704" y="27"/>
                      </a:lnTo>
                      <a:lnTo>
                        <a:pt x="704" y="34"/>
                      </a:lnTo>
                      <a:lnTo>
                        <a:pt x="718" y="48"/>
                      </a:lnTo>
                      <a:lnTo>
                        <a:pt x="718" y="55"/>
                      </a:lnTo>
                      <a:lnTo>
                        <a:pt x="718" y="61"/>
                      </a:lnTo>
                      <a:lnTo>
                        <a:pt x="718" y="68"/>
                      </a:lnTo>
                      <a:lnTo>
                        <a:pt x="704" y="88"/>
                      </a:lnTo>
                      <a:lnTo>
                        <a:pt x="704" y="95"/>
                      </a:lnTo>
                      <a:lnTo>
                        <a:pt x="698" y="102"/>
                      </a:lnTo>
                      <a:lnTo>
                        <a:pt x="691" y="109"/>
                      </a:lnTo>
                      <a:lnTo>
                        <a:pt x="677" y="129"/>
                      </a:lnTo>
                      <a:lnTo>
                        <a:pt x="677" y="136"/>
                      </a:lnTo>
                      <a:lnTo>
                        <a:pt x="677" y="143"/>
                      </a:lnTo>
                      <a:lnTo>
                        <a:pt x="684" y="149"/>
                      </a:lnTo>
                      <a:lnTo>
                        <a:pt x="684" y="156"/>
                      </a:lnTo>
                      <a:lnTo>
                        <a:pt x="691" y="156"/>
                      </a:lnTo>
                      <a:lnTo>
                        <a:pt x="704" y="149"/>
                      </a:lnTo>
                      <a:lnTo>
                        <a:pt x="711" y="149"/>
                      </a:lnTo>
                      <a:lnTo>
                        <a:pt x="718" y="149"/>
                      </a:lnTo>
                      <a:lnTo>
                        <a:pt x="725" y="149"/>
                      </a:lnTo>
                      <a:lnTo>
                        <a:pt x="732" y="156"/>
                      </a:lnTo>
                      <a:lnTo>
                        <a:pt x="738" y="163"/>
                      </a:lnTo>
                      <a:lnTo>
                        <a:pt x="752" y="170"/>
                      </a:lnTo>
                      <a:lnTo>
                        <a:pt x="759" y="163"/>
                      </a:lnTo>
                      <a:lnTo>
                        <a:pt x="772" y="163"/>
                      </a:lnTo>
                      <a:lnTo>
                        <a:pt x="792" y="163"/>
                      </a:lnTo>
                      <a:lnTo>
                        <a:pt x="799" y="163"/>
                      </a:lnTo>
                      <a:lnTo>
                        <a:pt x="806" y="163"/>
                      </a:lnTo>
                      <a:lnTo>
                        <a:pt x="813" y="163"/>
                      </a:lnTo>
                      <a:lnTo>
                        <a:pt x="826" y="170"/>
                      </a:lnTo>
                      <a:lnTo>
                        <a:pt x="833" y="163"/>
                      </a:lnTo>
                      <a:lnTo>
                        <a:pt x="840" y="149"/>
                      </a:lnTo>
                      <a:lnTo>
                        <a:pt x="847" y="129"/>
                      </a:lnTo>
                      <a:lnTo>
                        <a:pt x="853" y="122"/>
                      </a:lnTo>
                      <a:lnTo>
                        <a:pt x="853" y="116"/>
                      </a:lnTo>
                      <a:lnTo>
                        <a:pt x="853" y="109"/>
                      </a:lnTo>
                      <a:lnTo>
                        <a:pt x="860" y="102"/>
                      </a:lnTo>
                      <a:lnTo>
                        <a:pt x="867" y="109"/>
                      </a:lnTo>
                      <a:lnTo>
                        <a:pt x="867" y="102"/>
                      </a:lnTo>
                      <a:lnTo>
                        <a:pt x="881" y="88"/>
                      </a:lnTo>
                      <a:lnTo>
                        <a:pt x="881" y="82"/>
                      </a:lnTo>
                      <a:lnTo>
                        <a:pt x="881" y="75"/>
                      </a:lnTo>
                      <a:lnTo>
                        <a:pt x="874" y="75"/>
                      </a:lnTo>
                      <a:lnTo>
                        <a:pt x="881" y="68"/>
                      </a:lnTo>
                      <a:lnTo>
                        <a:pt x="881" y="61"/>
                      </a:lnTo>
                      <a:lnTo>
                        <a:pt x="881" y="55"/>
                      </a:lnTo>
                      <a:lnTo>
                        <a:pt x="881" y="48"/>
                      </a:lnTo>
                      <a:lnTo>
                        <a:pt x="881" y="41"/>
                      </a:lnTo>
                      <a:lnTo>
                        <a:pt x="881" y="34"/>
                      </a:lnTo>
                      <a:lnTo>
                        <a:pt x="887" y="34"/>
                      </a:lnTo>
                      <a:lnTo>
                        <a:pt x="894" y="41"/>
                      </a:lnTo>
                      <a:lnTo>
                        <a:pt x="901" y="41"/>
                      </a:lnTo>
                      <a:lnTo>
                        <a:pt x="908" y="41"/>
                      </a:lnTo>
                      <a:lnTo>
                        <a:pt x="908" y="48"/>
                      </a:lnTo>
                      <a:lnTo>
                        <a:pt x="921" y="41"/>
                      </a:lnTo>
                      <a:lnTo>
                        <a:pt x="921" y="34"/>
                      </a:lnTo>
                      <a:lnTo>
                        <a:pt x="928" y="34"/>
                      </a:lnTo>
                      <a:lnTo>
                        <a:pt x="935" y="27"/>
                      </a:lnTo>
                      <a:lnTo>
                        <a:pt x="941" y="27"/>
                      </a:lnTo>
                      <a:lnTo>
                        <a:pt x="941" y="14"/>
                      </a:lnTo>
                      <a:lnTo>
                        <a:pt x="948" y="14"/>
                      </a:lnTo>
                      <a:lnTo>
                        <a:pt x="948" y="7"/>
                      </a:lnTo>
                      <a:lnTo>
                        <a:pt x="955" y="14"/>
                      </a:lnTo>
                      <a:lnTo>
                        <a:pt x="969" y="7"/>
                      </a:lnTo>
                      <a:lnTo>
                        <a:pt x="982" y="7"/>
                      </a:lnTo>
                      <a:lnTo>
                        <a:pt x="989" y="7"/>
                      </a:lnTo>
                      <a:lnTo>
                        <a:pt x="1002" y="7"/>
                      </a:lnTo>
                      <a:lnTo>
                        <a:pt x="1002" y="0"/>
                      </a:lnTo>
                      <a:lnTo>
                        <a:pt x="1023" y="0"/>
                      </a:lnTo>
                      <a:lnTo>
                        <a:pt x="1030" y="0"/>
                      </a:lnTo>
                      <a:lnTo>
                        <a:pt x="1036" y="0"/>
                      </a:lnTo>
                      <a:lnTo>
                        <a:pt x="1043" y="0"/>
                      </a:lnTo>
                      <a:lnTo>
                        <a:pt x="1050" y="0"/>
                      </a:lnTo>
                      <a:lnTo>
                        <a:pt x="1057" y="7"/>
                      </a:lnTo>
                      <a:lnTo>
                        <a:pt x="1077" y="14"/>
                      </a:lnTo>
                      <a:lnTo>
                        <a:pt x="1084" y="14"/>
                      </a:lnTo>
                      <a:lnTo>
                        <a:pt x="1084" y="27"/>
                      </a:lnTo>
                      <a:lnTo>
                        <a:pt x="1084" y="34"/>
                      </a:lnTo>
                      <a:lnTo>
                        <a:pt x="1084" y="41"/>
                      </a:lnTo>
                      <a:lnTo>
                        <a:pt x="1090" y="68"/>
                      </a:lnTo>
                      <a:lnTo>
                        <a:pt x="1104" y="68"/>
                      </a:lnTo>
                      <a:lnTo>
                        <a:pt x="1118" y="48"/>
                      </a:lnTo>
                      <a:lnTo>
                        <a:pt x="1124" y="48"/>
                      </a:lnTo>
                      <a:lnTo>
                        <a:pt x="1131" y="55"/>
                      </a:lnTo>
                      <a:lnTo>
                        <a:pt x="1138" y="55"/>
                      </a:lnTo>
                      <a:lnTo>
                        <a:pt x="1145" y="48"/>
                      </a:lnTo>
                      <a:lnTo>
                        <a:pt x="1151" y="48"/>
                      </a:lnTo>
                      <a:lnTo>
                        <a:pt x="1172" y="48"/>
                      </a:lnTo>
                      <a:lnTo>
                        <a:pt x="1192" y="48"/>
                      </a:lnTo>
                      <a:lnTo>
                        <a:pt x="1206" y="48"/>
                      </a:lnTo>
                      <a:lnTo>
                        <a:pt x="1212" y="55"/>
                      </a:lnTo>
                      <a:lnTo>
                        <a:pt x="1212" y="61"/>
                      </a:lnTo>
                      <a:lnTo>
                        <a:pt x="1212" y="75"/>
                      </a:lnTo>
                      <a:lnTo>
                        <a:pt x="1206" y="82"/>
                      </a:lnTo>
                      <a:lnTo>
                        <a:pt x="1199" y="82"/>
                      </a:lnTo>
                      <a:lnTo>
                        <a:pt x="1192" y="88"/>
                      </a:lnTo>
                      <a:lnTo>
                        <a:pt x="1185" y="88"/>
                      </a:lnTo>
                      <a:lnTo>
                        <a:pt x="1185" y="95"/>
                      </a:lnTo>
                      <a:lnTo>
                        <a:pt x="1185" y="102"/>
                      </a:lnTo>
                      <a:lnTo>
                        <a:pt x="1192" y="109"/>
                      </a:lnTo>
                      <a:lnTo>
                        <a:pt x="1192" y="116"/>
                      </a:lnTo>
                      <a:lnTo>
                        <a:pt x="1199" y="116"/>
                      </a:lnTo>
                      <a:lnTo>
                        <a:pt x="1212" y="136"/>
                      </a:lnTo>
                      <a:lnTo>
                        <a:pt x="1219" y="143"/>
                      </a:lnTo>
                      <a:lnTo>
                        <a:pt x="1226" y="149"/>
                      </a:lnTo>
                      <a:lnTo>
                        <a:pt x="1233" y="163"/>
                      </a:lnTo>
                      <a:lnTo>
                        <a:pt x="1226" y="170"/>
                      </a:lnTo>
                      <a:lnTo>
                        <a:pt x="1219" y="170"/>
                      </a:lnTo>
                      <a:lnTo>
                        <a:pt x="1219" y="183"/>
                      </a:lnTo>
                      <a:lnTo>
                        <a:pt x="1219" y="190"/>
                      </a:lnTo>
                      <a:lnTo>
                        <a:pt x="1226" y="190"/>
                      </a:lnTo>
                      <a:lnTo>
                        <a:pt x="1226" y="204"/>
                      </a:lnTo>
                      <a:lnTo>
                        <a:pt x="1226" y="210"/>
                      </a:lnTo>
                      <a:lnTo>
                        <a:pt x="1239" y="217"/>
                      </a:lnTo>
                      <a:lnTo>
                        <a:pt x="1246" y="217"/>
                      </a:lnTo>
                      <a:lnTo>
                        <a:pt x="1253" y="217"/>
                      </a:lnTo>
                      <a:lnTo>
                        <a:pt x="1260" y="217"/>
                      </a:lnTo>
                      <a:lnTo>
                        <a:pt x="1267" y="217"/>
                      </a:lnTo>
                      <a:lnTo>
                        <a:pt x="1280" y="217"/>
                      </a:lnTo>
                      <a:lnTo>
                        <a:pt x="1287" y="224"/>
                      </a:lnTo>
                      <a:lnTo>
                        <a:pt x="1294" y="231"/>
                      </a:lnTo>
                      <a:lnTo>
                        <a:pt x="1294" y="224"/>
                      </a:lnTo>
                      <a:lnTo>
                        <a:pt x="1300" y="217"/>
                      </a:lnTo>
                      <a:lnTo>
                        <a:pt x="1307" y="224"/>
                      </a:lnTo>
                      <a:lnTo>
                        <a:pt x="1314" y="231"/>
                      </a:lnTo>
                      <a:lnTo>
                        <a:pt x="1321" y="231"/>
                      </a:lnTo>
                      <a:lnTo>
                        <a:pt x="1328" y="244"/>
                      </a:lnTo>
                      <a:lnTo>
                        <a:pt x="1341" y="258"/>
                      </a:lnTo>
                      <a:lnTo>
                        <a:pt x="1355" y="251"/>
                      </a:lnTo>
                      <a:lnTo>
                        <a:pt x="1361" y="244"/>
                      </a:lnTo>
                      <a:lnTo>
                        <a:pt x="1375" y="251"/>
                      </a:lnTo>
                      <a:lnTo>
                        <a:pt x="1375" y="244"/>
                      </a:lnTo>
                      <a:lnTo>
                        <a:pt x="1382" y="244"/>
                      </a:lnTo>
                      <a:lnTo>
                        <a:pt x="1389" y="237"/>
                      </a:lnTo>
                      <a:lnTo>
                        <a:pt x="1395" y="237"/>
                      </a:lnTo>
                      <a:lnTo>
                        <a:pt x="1395" y="231"/>
                      </a:lnTo>
                      <a:lnTo>
                        <a:pt x="1402" y="231"/>
                      </a:lnTo>
                      <a:lnTo>
                        <a:pt x="1402" y="224"/>
                      </a:lnTo>
                      <a:lnTo>
                        <a:pt x="1416" y="224"/>
                      </a:lnTo>
                      <a:lnTo>
                        <a:pt x="1429" y="217"/>
                      </a:lnTo>
                      <a:lnTo>
                        <a:pt x="1443" y="197"/>
                      </a:lnTo>
                      <a:lnTo>
                        <a:pt x="1449" y="210"/>
                      </a:lnTo>
                      <a:lnTo>
                        <a:pt x="1443" y="224"/>
                      </a:lnTo>
                      <a:lnTo>
                        <a:pt x="1449" y="231"/>
                      </a:lnTo>
                      <a:close/>
                    </a:path>
                  </a:pathLst>
                </a:custGeom>
                <a:solidFill>
                  <a:srgbClr val="001F5A"/>
                </a:solidFill>
                <a:ln w="0">
                  <a:solidFill>
                    <a:srgbClr val="7F7F7F"/>
                  </a:solidFill>
                  <a:prstDash val="solid"/>
                  <a:round/>
                  <a:headEnd/>
                  <a:tailEnd/>
                </a:ln>
              </p:spPr>
              <p:txBody>
                <a:bodyPr lIns="100796" tIns="50398" rIns="100796" bIns="50398"/>
                <a:lstStyle/>
                <a:p>
                  <a:endParaRPr lang="es-ES" sz="2004" dirty="0"/>
                </a:p>
              </p:txBody>
            </p:sp>
            <p:sp>
              <p:nvSpPr>
                <p:cNvPr id="61" name="zamora">
                  <a:extLst>
                    <a:ext uri="{FF2B5EF4-FFF2-40B4-BE49-F238E27FC236}">
                      <a16:creationId xmlns:a16="http://schemas.microsoft.com/office/drawing/2014/main" id="{182303E3-D936-EDD9-6C43-B8259D3AC98B}"/>
                    </a:ext>
                  </a:extLst>
                </p:cNvPr>
                <p:cNvSpPr>
                  <a:spLocks/>
                </p:cNvSpPr>
                <p:nvPr/>
              </p:nvSpPr>
              <p:spPr bwMode="auto">
                <a:xfrm>
                  <a:off x="3388899" y="2006769"/>
                  <a:ext cx="724694" cy="668814"/>
                </a:xfrm>
                <a:custGeom>
                  <a:avLst/>
                  <a:gdLst>
                    <a:gd name="T0" fmla="*/ 2147483647 w 1517"/>
                    <a:gd name="T1" fmla="*/ 2147483647 h 1341"/>
                    <a:gd name="T2" fmla="*/ 2147483647 w 1517"/>
                    <a:gd name="T3" fmla="*/ 2147483647 h 1341"/>
                    <a:gd name="T4" fmla="*/ 2147483647 w 1517"/>
                    <a:gd name="T5" fmla="*/ 2147483647 h 1341"/>
                    <a:gd name="T6" fmla="*/ 2147483647 w 1517"/>
                    <a:gd name="T7" fmla="*/ 2147483647 h 1341"/>
                    <a:gd name="T8" fmla="*/ 2147483647 w 1517"/>
                    <a:gd name="T9" fmla="*/ 2147483647 h 1341"/>
                    <a:gd name="T10" fmla="*/ 2147483647 w 1517"/>
                    <a:gd name="T11" fmla="*/ 2147483647 h 1341"/>
                    <a:gd name="T12" fmla="*/ 2147483647 w 1517"/>
                    <a:gd name="T13" fmla="*/ 2147483647 h 1341"/>
                    <a:gd name="T14" fmla="*/ 2147483647 w 1517"/>
                    <a:gd name="T15" fmla="*/ 2147483647 h 1341"/>
                    <a:gd name="T16" fmla="*/ 2147483647 w 1517"/>
                    <a:gd name="T17" fmla="*/ 2147483647 h 1341"/>
                    <a:gd name="T18" fmla="*/ 2147483647 w 1517"/>
                    <a:gd name="T19" fmla="*/ 2147483647 h 1341"/>
                    <a:gd name="T20" fmla="*/ 2147483647 w 1517"/>
                    <a:gd name="T21" fmla="*/ 2147483647 h 1341"/>
                    <a:gd name="T22" fmla="*/ 2147483647 w 1517"/>
                    <a:gd name="T23" fmla="*/ 2147483647 h 1341"/>
                    <a:gd name="T24" fmla="*/ 2147483647 w 1517"/>
                    <a:gd name="T25" fmla="*/ 2147483647 h 1341"/>
                    <a:gd name="T26" fmla="*/ 2147483647 w 1517"/>
                    <a:gd name="T27" fmla="*/ 2147483647 h 1341"/>
                    <a:gd name="T28" fmla="*/ 2147483647 w 1517"/>
                    <a:gd name="T29" fmla="*/ 2147483647 h 1341"/>
                    <a:gd name="T30" fmla="*/ 2147483647 w 1517"/>
                    <a:gd name="T31" fmla="*/ 2147483647 h 1341"/>
                    <a:gd name="T32" fmla="*/ 2147483647 w 1517"/>
                    <a:gd name="T33" fmla="*/ 2147483647 h 1341"/>
                    <a:gd name="T34" fmla="*/ 2147483647 w 1517"/>
                    <a:gd name="T35" fmla="*/ 2147483647 h 1341"/>
                    <a:gd name="T36" fmla="*/ 2147483647 w 1517"/>
                    <a:gd name="T37" fmla="*/ 2147483647 h 1341"/>
                    <a:gd name="T38" fmla="*/ 2147483647 w 1517"/>
                    <a:gd name="T39" fmla="*/ 2147483647 h 1341"/>
                    <a:gd name="T40" fmla="*/ 2147483647 w 1517"/>
                    <a:gd name="T41" fmla="*/ 2147483647 h 1341"/>
                    <a:gd name="T42" fmla="*/ 2147483647 w 1517"/>
                    <a:gd name="T43" fmla="*/ 2147483647 h 1341"/>
                    <a:gd name="T44" fmla="*/ 2147483647 w 1517"/>
                    <a:gd name="T45" fmla="*/ 2147483647 h 1341"/>
                    <a:gd name="T46" fmla="*/ 2147483647 w 1517"/>
                    <a:gd name="T47" fmla="*/ 2147483647 h 1341"/>
                    <a:gd name="T48" fmla="*/ 2147483647 w 1517"/>
                    <a:gd name="T49" fmla="*/ 2147483647 h 1341"/>
                    <a:gd name="T50" fmla="*/ 2147483647 w 1517"/>
                    <a:gd name="T51" fmla="*/ 2147483647 h 1341"/>
                    <a:gd name="T52" fmla="*/ 2147483647 w 1517"/>
                    <a:gd name="T53" fmla="*/ 2147483647 h 1341"/>
                    <a:gd name="T54" fmla="*/ 2147483647 w 1517"/>
                    <a:gd name="T55" fmla="*/ 2147483647 h 1341"/>
                    <a:gd name="T56" fmla="*/ 2147483647 w 1517"/>
                    <a:gd name="T57" fmla="*/ 2147483647 h 1341"/>
                    <a:gd name="T58" fmla="*/ 2147483647 w 1517"/>
                    <a:gd name="T59" fmla="*/ 2147483647 h 1341"/>
                    <a:gd name="T60" fmla="*/ 2147483647 w 1517"/>
                    <a:gd name="T61" fmla="*/ 2147483647 h 1341"/>
                    <a:gd name="T62" fmla="*/ 2147483647 w 1517"/>
                    <a:gd name="T63" fmla="*/ 2147483647 h 1341"/>
                    <a:gd name="T64" fmla="*/ 2147483647 w 1517"/>
                    <a:gd name="T65" fmla="*/ 2147483647 h 1341"/>
                    <a:gd name="T66" fmla="*/ 2147483647 w 1517"/>
                    <a:gd name="T67" fmla="*/ 2147483647 h 1341"/>
                    <a:gd name="T68" fmla="*/ 2147483647 w 1517"/>
                    <a:gd name="T69" fmla="*/ 2147483647 h 1341"/>
                    <a:gd name="T70" fmla="*/ 2147483647 w 1517"/>
                    <a:gd name="T71" fmla="*/ 2147483647 h 1341"/>
                    <a:gd name="T72" fmla="*/ 2147483647 w 1517"/>
                    <a:gd name="T73" fmla="*/ 2147483647 h 1341"/>
                    <a:gd name="T74" fmla="*/ 2147483647 w 1517"/>
                    <a:gd name="T75" fmla="*/ 2147483647 h 1341"/>
                    <a:gd name="T76" fmla="*/ 2147483647 w 1517"/>
                    <a:gd name="T77" fmla="*/ 2147483647 h 1341"/>
                    <a:gd name="T78" fmla="*/ 2147483647 w 1517"/>
                    <a:gd name="T79" fmla="*/ 2147483647 h 1341"/>
                    <a:gd name="T80" fmla="*/ 2147483647 w 1517"/>
                    <a:gd name="T81" fmla="*/ 2147483647 h 1341"/>
                    <a:gd name="T82" fmla="*/ 2147483647 w 1517"/>
                    <a:gd name="T83" fmla="*/ 2147483647 h 1341"/>
                    <a:gd name="T84" fmla="*/ 2147483647 w 1517"/>
                    <a:gd name="T85" fmla="*/ 2147483647 h 1341"/>
                    <a:gd name="T86" fmla="*/ 2147483647 w 1517"/>
                    <a:gd name="T87" fmla="*/ 2147483647 h 1341"/>
                    <a:gd name="T88" fmla="*/ 1717940237 w 1517"/>
                    <a:gd name="T89" fmla="*/ 2147483647 h 1341"/>
                    <a:gd name="T90" fmla="*/ 2147483647 w 1517"/>
                    <a:gd name="T91" fmla="*/ 2147483647 h 1341"/>
                    <a:gd name="T92" fmla="*/ 2147483647 w 1517"/>
                    <a:gd name="T93" fmla="*/ 2136911822 h 1341"/>
                    <a:gd name="T94" fmla="*/ 2147483647 w 1517"/>
                    <a:gd name="T95" fmla="*/ 879933485 h 1341"/>
                    <a:gd name="T96" fmla="*/ 2147483647 w 1517"/>
                    <a:gd name="T97" fmla="*/ 2147483647 h 1341"/>
                    <a:gd name="T98" fmla="*/ 2147483647 w 1517"/>
                    <a:gd name="T99" fmla="*/ 2147483647 h 1341"/>
                    <a:gd name="T100" fmla="*/ 2147483647 w 1517"/>
                    <a:gd name="T101" fmla="*/ 2147483647 h 1341"/>
                    <a:gd name="T102" fmla="*/ 2147483647 w 1517"/>
                    <a:gd name="T103" fmla="*/ 2147483647 h 1341"/>
                    <a:gd name="T104" fmla="*/ 2147483647 w 1517"/>
                    <a:gd name="T105" fmla="*/ 2147483647 h 1341"/>
                    <a:gd name="T106" fmla="*/ 2147483647 w 1517"/>
                    <a:gd name="T107" fmla="*/ 2147483647 h 1341"/>
                    <a:gd name="T108" fmla="*/ 2147483647 w 1517"/>
                    <a:gd name="T109" fmla="*/ 2147483647 h 1341"/>
                    <a:gd name="T110" fmla="*/ 2147483647 w 1517"/>
                    <a:gd name="T111" fmla="*/ 2147483647 h 1341"/>
                    <a:gd name="T112" fmla="*/ 2147483647 w 1517"/>
                    <a:gd name="T113" fmla="*/ 2147483647 h 1341"/>
                    <a:gd name="T114" fmla="*/ 2147483647 w 1517"/>
                    <a:gd name="T115" fmla="*/ 2147483647 h 1341"/>
                    <a:gd name="T116" fmla="*/ 2147483647 w 1517"/>
                    <a:gd name="T117" fmla="*/ 2147483647 h 1341"/>
                    <a:gd name="T118" fmla="*/ 2147483647 w 1517"/>
                    <a:gd name="T119" fmla="*/ 2147483647 h 1341"/>
                    <a:gd name="T120" fmla="*/ 2147483647 w 1517"/>
                    <a:gd name="T121" fmla="*/ 2147483647 h 134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7"/>
                    <a:gd name="T184" fmla="*/ 0 h 1341"/>
                    <a:gd name="T185" fmla="*/ 1517 w 1517"/>
                    <a:gd name="T186" fmla="*/ 1341 h 134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7" h="1341">
                      <a:moveTo>
                        <a:pt x="1293" y="244"/>
                      </a:moveTo>
                      <a:lnTo>
                        <a:pt x="1300" y="257"/>
                      </a:lnTo>
                      <a:lnTo>
                        <a:pt x="1300" y="264"/>
                      </a:lnTo>
                      <a:lnTo>
                        <a:pt x="1293" y="271"/>
                      </a:lnTo>
                      <a:lnTo>
                        <a:pt x="1300" y="278"/>
                      </a:lnTo>
                      <a:lnTo>
                        <a:pt x="1307" y="285"/>
                      </a:lnTo>
                      <a:lnTo>
                        <a:pt x="1314" y="291"/>
                      </a:lnTo>
                      <a:lnTo>
                        <a:pt x="1307" y="298"/>
                      </a:lnTo>
                      <a:lnTo>
                        <a:pt x="1307" y="305"/>
                      </a:lnTo>
                      <a:lnTo>
                        <a:pt x="1321" y="318"/>
                      </a:lnTo>
                      <a:lnTo>
                        <a:pt x="1321" y="325"/>
                      </a:lnTo>
                      <a:lnTo>
                        <a:pt x="1314" y="332"/>
                      </a:lnTo>
                      <a:lnTo>
                        <a:pt x="1314" y="339"/>
                      </a:lnTo>
                      <a:lnTo>
                        <a:pt x="1307" y="339"/>
                      </a:lnTo>
                      <a:lnTo>
                        <a:pt x="1314" y="352"/>
                      </a:lnTo>
                      <a:lnTo>
                        <a:pt x="1327" y="359"/>
                      </a:lnTo>
                      <a:lnTo>
                        <a:pt x="1334" y="366"/>
                      </a:lnTo>
                      <a:lnTo>
                        <a:pt x="1334" y="359"/>
                      </a:lnTo>
                      <a:lnTo>
                        <a:pt x="1348" y="366"/>
                      </a:lnTo>
                      <a:lnTo>
                        <a:pt x="1348" y="373"/>
                      </a:lnTo>
                      <a:lnTo>
                        <a:pt x="1354" y="352"/>
                      </a:lnTo>
                      <a:lnTo>
                        <a:pt x="1354" y="332"/>
                      </a:lnTo>
                      <a:lnTo>
                        <a:pt x="1354" y="325"/>
                      </a:lnTo>
                      <a:lnTo>
                        <a:pt x="1348" y="318"/>
                      </a:lnTo>
                      <a:lnTo>
                        <a:pt x="1341" y="325"/>
                      </a:lnTo>
                      <a:lnTo>
                        <a:pt x="1341" y="318"/>
                      </a:lnTo>
                      <a:lnTo>
                        <a:pt x="1368" y="298"/>
                      </a:lnTo>
                      <a:lnTo>
                        <a:pt x="1368" y="305"/>
                      </a:lnTo>
                      <a:lnTo>
                        <a:pt x="1375" y="298"/>
                      </a:lnTo>
                      <a:lnTo>
                        <a:pt x="1388" y="298"/>
                      </a:lnTo>
                      <a:lnTo>
                        <a:pt x="1395" y="291"/>
                      </a:lnTo>
                      <a:lnTo>
                        <a:pt x="1402" y="291"/>
                      </a:lnTo>
                      <a:lnTo>
                        <a:pt x="1409" y="298"/>
                      </a:lnTo>
                      <a:lnTo>
                        <a:pt x="1429" y="312"/>
                      </a:lnTo>
                      <a:lnTo>
                        <a:pt x="1449" y="312"/>
                      </a:lnTo>
                      <a:lnTo>
                        <a:pt x="1449" y="318"/>
                      </a:lnTo>
                      <a:lnTo>
                        <a:pt x="1456" y="332"/>
                      </a:lnTo>
                      <a:lnTo>
                        <a:pt x="1463" y="332"/>
                      </a:lnTo>
                      <a:lnTo>
                        <a:pt x="1470" y="345"/>
                      </a:lnTo>
                      <a:lnTo>
                        <a:pt x="1463" y="345"/>
                      </a:lnTo>
                      <a:lnTo>
                        <a:pt x="1483" y="366"/>
                      </a:lnTo>
                      <a:lnTo>
                        <a:pt x="1503" y="359"/>
                      </a:lnTo>
                      <a:lnTo>
                        <a:pt x="1497" y="359"/>
                      </a:lnTo>
                      <a:lnTo>
                        <a:pt x="1490" y="359"/>
                      </a:lnTo>
                      <a:lnTo>
                        <a:pt x="1483" y="366"/>
                      </a:lnTo>
                      <a:lnTo>
                        <a:pt x="1476" y="373"/>
                      </a:lnTo>
                      <a:lnTo>
                        <a:pt x="1470" y="379"/>
                      </a:lnTo>
                      <a:lnTo>
                        <a:pt x="1463" y="393"/>
                      </a:lnTo>
                      <a:lnTo>
                        <a:pt x="1442" y="400"/>
                      </a:lnTo>
                      <a:lnTo>
                        <a:pt x="1436" y="406"/>
                      </a:lnTo>
                      <a:lnTo>
                        <a:pt x="1449" y="406"/>
                      </a:lnTo>
                      <a:lnTo>
                        <a:pt x="1456" y="413"/>
                      </a:lnTo>
                      <a:lnTo>
                        <a:pt x="1470" y="427"/>
                      </a:lnTo>
                      <a:lnTo>
                        <a:pt x="1470" y="440"/>
                      </a:lnTo>
                      <a:lnTo>
                        <a:pt x="1463" y="447"/>
                      </a:lnTo>
                      <a:lnTo>
                        <a:pt x="1456" y="461"/>
                      </a:lnTo>
                      <a:lnTo>
                        <a:pt x="1456" y="474"/>
                      </a:lnTo>
                      <a:lnTo>
                        <a:pt x="1463" y="488"/>
                      </a:lnTo>
                      <a:lnTo>
                        <a:pt x="1456" y="495"/>
                      </a:lnTo>
                      <a:lnTo>
                        <a:pt x="1456" y="501"/>
                      </a:lnTo>
                      <a:lnTo>
                        <a:pt x="1442" y="522"/>
                      </a:lnTo>
                      <a:lnTo>
                        <a:pt x="1449" y="522"/>
                      </a:lnTo>
                      <a:lnTo>
                        <a:pt x="1442" y="528"/>
                      </a:lnTo>
                      <a:lnTo>
                        <a:pt x="1436" y="528"/>
                      </a:lnTo>
                      <a:lnTo>
                        <a:pt x="1442" y="535"/>
                      </a:lnTo>
                      <a:lnTo>
                        <a:pt x="1456" y="535"/>
                      </a:lnTo>
                      <a:lnTo>
                        <a:pt x="1463" y="535"/>
                      </a:lnTo>
                      <a:lnTo>
                        <a:pt x="1470" y="535"/>
                      </a:lnTo>
                      <a:lnTo>
                        <a:pt x="1476" y="535"/>
                      </a:lnTo>
                      <a:lnTo>
                        <a:pt x="1483" y="542"/>
                      </a:lnTo>
                      <a:lnTo>
                        <a:pt x="1483" y="549"/>
                      </a:lnTo>
                      <a:lnTo>
                        <a:pt x="1449" y="576"/>
                      </a:lnTo>
                      <a:lnTo>
                        <a:pt x="1442" y="576"/>
                      </a:lnTo>
                      <a:lnTo>
                        <a:pt x="1442" y="583"/>
                      </a:lnTo>
                      <a:lnTo>
                        <a:pt x="1442" y="576"/>
                      </a:lnTo>
                      <a:lnTo>
                        <a:pt x="1436" y="576"/>
                      </a:lnTo>
                      <a:lnTo>
                        <a:pt x="1429" y="576"/>
                      </a:lnTo>
                      <a:lnTo>
                        <a:pt x="1422" y="589"/>
                      </a:lnTo>
                      <a:lnTo>
                        <a:pt x="1402" y="589"/>
                      </a:lnTo>
                      <a:lnTo>
                        <a:pt x="1382" y="610"/>
                      </a:lnTo>
                      <a:lnTo>
                        <a:pt x="1382" y="616"/>
                      </a:lnTo>
                      <a:lnTo>
                        <a:pt x="1395" y="644"/>
                      </a:lnTo>
                      <a:lnTo>
                        <a:pt x="1395" y="657"/>
                      </a:lnTo>
                      <a:lnTo>
                        <a:pt x="1402" y="657"/>
                      </a:lnTo>
                      <a:lnTo>
                        <a:pt x="1402" y="650"/>
                      </a:lnTo>
                      <a:lnTo>
                        <a:pt x="1402" y="644"/>
                      </a:lnTo>
                      <a:lnTo>
                        <a:pt x="1409" y="644"/>
                      </a:lnTo>
                      <a:lnTo>
                        <a:pt x="1415" y="657"/>
                      </a:lnTo>
                      <a:lnTo>
                        <a:pt x="1409" y="677"/>
                      </a:lnTo>
                      <a:lnTo>
                        <a:pt x="1422" y="677"/>
                      </a:lnTo>
                      <a:lnTo>
                        <a:pt x="1429" y="698"/>
                      </a:lnTo>
                      <a:lnTo>
                        <a:pt x="1436" y="698"/>
                      </a:lnTo>
                      <a:lnTo>
                        <a:pt x="1436" y="711"/>
                      </a:lnTo>
                      <a:lnTo>
                        <a:pt x="1442" y="725"/>
                      </a:lnTo>
                      <a:lnTo>
                        <a:pt x="1436" y="738"/>
                      </a:lnTo>
                      <a:lnTo>
                        <a:pt x="1436" y="745"/>
                      </a:lnTo>
                      <a:lnTo>
                        <a:pt x="1442" y="752"/>
                      </a:lnTo>
                      <a:lnTo>
                        <a:pt x="1436" y="752"/>
                      </a:lnTo>
                      <a:lnTo>
                        <a:pt x="1436" y="759"/>
                      </a:lnTo>
                      <a:lnTo>
                        <a:pt x="1436" y="765"/>
                      </a:lnTo>
                      <a:lnTo>
                        <a:pt x="1429" y="772"/>
                      </a:lnTo>
                      <a:lnTo>
                        <a:pt x="1442" y="779"/>
                      </a:lnTo>
                      <a:lnTo>
                        <a:pt x="1449" y="779"/>
                      </a:lnTo>
                      <a:lnTo>
                        <a:pt x="1449" y="786"/>
                      </a:lnTo>
                      <a:lnTo>
                        <a:pt x="1463" y="786"/>
                      </a:lnTo>
                      <a:lnTo>
                        <a:pt x="1476" y="786"/>
                      </a:lnTo>
                      <a:lnTo>
                        <a:pt x="1483" y="793"/>
                      </a:lnTo>
                      <a:lnTo>
                        <a:pt x="1483" y="799"/>
                      </a:lnTo>
                      <a:lnTo>
                        <a:pt x="1483" y="806"/>
                      </a:lnTo>
                      <a:lnTo>
                        <a:pt x="1470" y="813"/>
                      </a:lnTo>
                      <a:lnTo>
                        <a:pt x="1463" y="826"/>
                      </a:lnTo>
                      <a:lnTo>
                        <a:pt x="1470" y="833"/>
                      </a:lnTo>
                      <a:lnTo>
                        <a:pt x="1476" y="833"/>
                      </a:lnTo>
                      <a:lnTo>
                        <a:pt x="1470" y="840"/>
                      </a:lnTo>
                      <a:lnTo>
                        <a:pt x="1476" y="840"/>
                      </a:lnTo>
                      <a:lnTo>
                        <a:pt x="1476" y="847"/>
                      </a:lnTo>
                      <a:lnTo>
                        <a:pt x="1476" y="854"/>
                      </a:lnTo>
                      <a:lnTo>
                        <a:pt x="1483" y="854"/>
                      </a:lnTo>
                      <a:lnTo>
                        <a:pt x="1490" y="854"/>
                      </a:lnTo>
                      <a:lnTo>
                        <a:pt x="1497" y="854"/>
                      </a:lnTo>
                      <a:lnTo>
                        <a:pt x="1497" y="860"/>
                      </a:lnTo>
                      <a:lnTo>
                        <a:pt x="1503" y="860"/>
                      </a:lnTo>
                      <a:lnTo>
                        <a:pt x="1510" y="867"/>
                      </a:lnTo>
                      <a:lnTo>
                        <a:pt x="1510" y="874"/>
                      </a:lnTo>
                      <a:lnTo>
                        <a:pt x="1517" y="881"/>
                      </a:lnTo>
                      <a:lnTo>
                        <a:pt x="1510" y="887"/>
                      </a:lnTo>
                      <a:lnTo>
                        <a:pt x="1503" y="887"/>
                      </a:lnTo>
                      <a:lnTo>
                        <a:pt x="1490" y="901"/>
                      </a:lnTo>
                      <a:lnTo>
                        <a:pt x="1483" y="908"/>
                      </a:lnTo>
                      <a:lnTo>
                        <a:pt x="1476" y="901"/>
                      </a:lnTo>
                      <a:lnTo>
                        <a:pt x="1463" y="908"/>
                      </a:lnTo>
                      <a:lnTo>
                        <a:pt x="1456" y="908"/>
                      </a:lnTo>
                      <a:lnTo>
                        <a:pt x="1442" y="921"/>
                      </a:lnTo>
                      <a:lnTo>
                        <a:pt x="1436" y="928"/>
                      </a:lnTo>
                      <a:lnTo>
                        <a:pt x="1422" y="935"/>
                      </a:lnTo>
                      <a:lnTo>
                        <a:pt x="1415" y="928"/>
                      </a:lnTo>
                      <a:lnTo>
                        <a:pt x="1422" y="948"/>
                      </a:lnTo>
                      <a:lnTo>
                        <a:pt x="1422" y="955"/>
                      </a:lnTo>
                      <a:lnTo>
                        <a:pt x="1429" y="955"/>
                      </a:lnTo>
                      <a:lnTo>
                        <a:pt x="1429" y="962"/>
                      </a:lnTo>
                      <a:lnTo>
                        <a:pt x="1422" y="962"/>
                      </a:lnTo>
                      <a:lnTo>
                        <a:pt x="1429" y="969"/>
                      </a:lnTo>
                      <a:lnTo>
                        <a:pt x="1422" y="969"/>
                      </a:lnTo>
                      <a:lnTo>
                        <a:pt x="1422" y="982"/>
                      </a:lnTo>
                      <a:lnTo>
                        <a:pt x="1415" y="989"/>
                      </a:lnTo>
                      <a:lnTo>
                        <a:pt x="1436" y="996"/>
                      </a:lnTo>
                      <a:lnTo>
                        <a:pt x="1442" y="1009"/>
                      </a:lnTo>
                      <a:lnTo>
                        <a:pt x="1436" y="1023"/>
                      </a:lnTo>
                      <a:lnTo>
                        <a:pt x="1429" y="1030"/>
                      </a:lnTo>
                      <a:lnTo>
                        <a:pt x="1422" y="1043"/>
                      </a:lnTo>
                      <a:lnTo>
                        <a:pt x="1422" y="1057"/>
                      </a:lnTo>
                      <a:lnTo>
                        <a:pt x="1422" y="1063"/>
                      </a:lnTo>
                      <a:lnTo>
                        <a:pt x="1422" y="1070"/>
                      </a:lnTo>
                      <a:lnTo>
                        <a:pt x="1429" y="1091"/>
                      </a:lnTo>
                      <a:lnTo>
                        <a:pt x="1429" y="1104"/>
                      </a:lnTo>
                      <a:lnTo>
                        <a:pt x="1436" y="1111"/>
                      </a:lnTo>
                      <a:lnTo>
                        <a:pt x="1442" y="1118"/>
                      </a:lnTo>
                      <a:lnTo>
                        <a:pt x="1442" y="1124"/>
                      </a:lnTo>
                      <a:lnTo>
                        <a:pt x="1442" y="1138"/>
                      </a:lnTo>
                      <a:lnTo>
                        <a:pt x="1449" y="1145"/>
                      </a:lnTo>
                      <a:lnTo>
                        <a:pt x="1449" y="1158"/>
                      </a:lnTo>
                      <a:lnTo>
                        <a:pt x="1449" y="1172"/>
                      </a:lnTo>
                      <a:lnTo>
                        <a:pt x="1456" y="1172"/>
                      </a:lnTo>
                      <a:lnTo>
                        <a:pt x="1442" y="1179"/>
                      </a:lnTo>
                      <a:lnTo>
                        <a:pt x="1442" y="1185"/>
                      </a:lnTo>
                      <a:lnTo>
                        <a:pt x="1449" y="1206"/>
                      </a:lnTo>
                      <a:lnTo>
                        <a:pt x="1449" y="1213"/>
                      </a:lnTo>
                      <a:lnTo>
                        <a:pt x="1449" y="1219"/>
                      </a:lnTo>
                      <a:lnTo>
                        <a:pt x="1442" y="1226"/>
                      </a:lnTo>
                      <a:lnTo>
                        <a:pt x="1442" y="1219"/>
                      </a:lnTo>
                      <a:lnTo>
                        <a:pt x="1436" y="1219"/>
                      </a:lnTo>
                      <a:lnTo>
                        <a:pt x="1436" y="1226"/>
                      </a:lnTo>
                      <a:lnTo>
                        <a:pt x="1436" y="1233"/>
                      </a:lnTo>
                      <a:lnTo>
                        <a:pt x="1429" y="1240"/>
                      </a:lnTo>
                      <a:lnTo>
                        <a:pt x="1422" y="1246"/>
                      </a:lnTo>
                      <a:lnTo>
                        <a:pt x="1409" y="1253"/>
                      </a:lnTo>
                      <a:lnTo>
                        <a:pt x="1415" y="1260"/>
                      </a:lnTo>
                      <a:lnTo>
                        <a:pt x="1409" y="1260"/>
                      </a:lnTo>
                      <a:lnTo>
                        <a:pt x="1415" y="1267"/>
                      </a:lnTo>
                      <a:lnTo>
                        <a:pt x="1422" y="1273"/>
                      </a:lnTo>
                      <a:lnTo>
                        <a:pt x="1415" y="1273"/>
                      </a:lnTo>
                      <a:lnTo>
                        <a:pt x="1422" y="1273"/>
                      </a:lnTo>
                      <a:lnTo>
                        <a:pt x="1436" y="1267"/>
                      </a:lnTo>
                      <a:lnTo>
                        <a:pt x="1442" y="1267"/>
                      </a:lnTo>
                      <a:lnTo>
                        <a:pt x="1449" y="1273"/>
                      </a:lnTo>
                      <a:lnTo>
                        <a:pt x="1456" y="1273"/>
                      </a:lnTo>
                      <a:lnTo>
                        <a:pt x="1449" y="1280"/>
                      </a:lnTo>
                      <a:lnTo>
                        <a:pt x="1449" y="1287"/>
                      </a:lnTo>
                      <a:lnTo>
                        <a:pt x="1442" y="1294"/>
                      </a:lnTo>
                      <a:lnTo>
                        <a:pt x="1449" y="1307"/>
                      </a:lnTo>
                      <a:lnTo>
                        <a:pt x="1449" y="1314"/>
                      </a:lnTo>
                      <a:lnTo>
                        <a:pt x="1449" y="1328"/>
                      </a:lnTo>
                      <a:lnTo>
                        <a:pt x="1442" y="1334"/>
                      </a:lnTo>
                      <a:lnTo>
                        <a:pt x="1429" y="1341"/>
                      </a:lnTo>
                      <a:lnTo>
                        <a:pt x="1415" y="1341"/>
                      </a:lnTo>
                      <a:lnTo>
                        <a:pt x="1415" y="1334"/>
                      </a:lnTo>
                      <a:lnTo>
                        <a:pt x="1409" y="1334"/>
                      </a:lnTo>
                      <a:lnTo>
                        <a:pt x="1402" y="1328"/>
                      </a:lnTo>
                      <a:lnTo>
                        <a:pt x="1395" y="1328"/>
                      </a:lnTo>
                      <a:lnTo>
                        <a:pt x="1395" y="1314"/>
                      </a:lnTo>
                      <a:lnTo>
                        <a:pt x="1368" y="1321"/>
                      </a:lnTo>
                      <a:lnTo>
                        <a:pt x="1361" y="1314"/>
                      </a:lnTo>
                      <a:lnTo>
                        <a:pt x="1354" y="1307"/>
                      </a:lnTo>
                      <a:lnTo>
                        <a:pt x="1354" y="1294"/>
                      </a:lnTo>
                      <a:lnTo>
                        <a:pt x="1361" y="1287"/>
                      </a:lnTo>
                      <a:lnTo>
                        <a:pt x="1354" y="1280"/>
                      </a:lnTo>
                      <a:lnTo>
                        <a:pt x="1354" y="1273"/>
                      </a:lnTo>
                      <a:lnTo>
                        <a:pt x="1354" y="1267"/>
                      </a:lnTo>
                      <a:lnTo>
                        <a:pt x="1341" y="1260"/>
                      </a:lnTo>
                      <a:lnTo>
                        <a:pt x="1334" y="1260"/>
                      </a:lnTo>
                      <a:lnTo>
                        <a:pt x="1293" y="1273"/>
                      </a:lnTo>
                      <a:lnTo>
                        <a:pt x="1293" y="1280"/>
                      </a:lnTo>
                      <a:lnTo>
                        <a:pt x="1293" y="1294"/>
                      </a:lnTo>
                      <a:lnTo>
                        <a:pt x="1293" y="1301"/>
                      </a:lnTo>
                      <a:lnTo>
                        <a:pt x="1287" y="1301"/>
                      </a:lnTo>
                      <a:lnTo>
                        <a:pt x="1287" y="1307"/>
                      </a:lnTo>
                      <a:lnTo>
                        <a:pt x="1280" y="1301"/>
                      </a:lnTo>
                      <a:lnTo>
                        <a:pt x="1280" y="1280"/>
                      </a:lnTo>
                      <a:lnTo>
                        <a:pt x="1287" y="1267"/>
                      </a:lnTo>
                      <a:lnTo>
                        <a:pt x="1273" y="1273"/>
                      </a:lnTo>
                      <a:lnTo>
                        <a:pt x="1266" y="1267"/>
                      </a:lnTo>
                      <a:lnTo>
                        <a:pt x="1260" y="1260"/>
                      </a:lnTo>
                      <a:lnTo>
                        <a:pt x="1260" y="1253"/>
                      </a:lnTo>
                      <a:lnTo>
                        <a:pt x="1253" y="1246"/>
                      </a:lnTo>
                      <a:lnTo>
                        <a:pt x="1232" y="1240"/>
                      </a:lnTo>
                      <a:lnTo>
                        <a:pt x="1226" y="1226"/>
                      </a:lnTo>
                      <a:lnTo>
                        <a:pt x="1219" y="1226"/>
                      </a:lnTo>
                      <a:lnTo>
                        <a:pt x="1212" y="1226"/>
                      </a:lnTo>
                      <a:lnTo>
                        <a:pt x="1199" y="1240"/>
                      </a:lnTo>
                      <a:lnTo>
                        <a:pt x="1185" y="1233"/>
                      </a:lnTo>
                      <a:lnTo>
                        <a:pt x="1178" y="1226"/>
                      </a:lnTo>
                      <a:lnTo>
                        <a:pt x="1172" y="1226"/>
                      </a:lnTo>
                      <a:lnTo>
                        <a:pt x="1165" y="1226"/>
                      </a:lnTo>
                      <a:lnTo>
                        <a:pt x="1158" y="1206"/>
                      </a:lnTo>
                      <a:lnTo>
                        <a:pt x="1138" y="1192"/>
                      </a:lnTo>
                      <a:lnTo>
                        <a:pt x="1131" y="1192"/>
                      </a:lnTo>
                      <a:lnTo>
                        <a:pt x="1117" y="1206"/>
                      </a:lnTo>
                      <a:lnTo>
                        <a:pt x="1097" y="1199"/>
                      </a:lnTo>
                      <a:lnTo>
                        <a:pt x="1070" y="1206"/>
                      </a:lnTo>
                      <a:lnTo>
                        <a:pt x="1056" y="1213"/>
                      </a:lnTo>
                      <a:lnTo>
                        <a:pt x="1050" y="1213"/>
                      </a:lnTo>
                      <a:lnTo>
                        <a:pt x="1043" y="1219"/>
                      </a:lnTo>
                      <a:lnTo>
                        <a:pt x="1023" y="1219"/>
                      </a:lnTo>
                      <a:lnTo>
                        <a:pt x="1016" y="1213"/>
                      </a:lnTo>
                      <a:lnTo>
                        <a:pt x="1009" y="1213"/>
                      </a:lnTo>
                      <a:lnTo>
                        <a:pt x="982" y="1213"/>
                      </a:lnTo>
                      <a:lnTo>
                        <a:pt x="975" y="1213"/>
                      </a:lnTo>
                      <a:lnTo>
                        <a:pt x="968" y="1206"/>
                      </a:lnTo>
                      <a:lnTo>
                        <a:pt x="962" y="1206"/>
                      </a:lnTo>
                      <a:lnTo>
                        <a:pt x="955" y="1199"/>
                      </a:lnTo>
                      <a:lnTo>
                        <a:pt x="948" y="1192"/>
                      </a:lnTo>
                      <a:lnTo>
                        <a:pt x="934" y="1192"/>
                      </a:lnTo>
                      <a:lnTo>
                        <a:pt x="921" y="1199"/>
                      </a:lnTo>
                      <a:lnTo>
                        <a:pt x="914" y="1199"/>
                      </a:lnTo>
                      <a:lnTo>
                        <a:pt x="914" y="1206"/>
                      </a:lnTo>
                      <a:lnTo>
                        <a:pt x="907" y="1213"/>
                      </a:lnTo>
                      <a:lnTo>
                        <a:pt x="914" y="1226"/>
                      </a:lnTo>
                      <a:lnTo>
                        <a:pt x="914" y="1246"/>
                      </a:lnTo>
                      <a:lnTo>
                        <a:pt x="914" y="1253"/>
                      </a:lnTo>
                      <a:lnTo>
                        <a:pt x="914" y="1260"/>
                      </a:lnTo>
                      <a:lnTo>
                        <a:pt x="914" y="1267"/>
                      </a:lnTo>
                      <a:lnTo>
                        <a:pt x="907" y="1260"/>
                      </a:lnTo>
                      <a:lnTo>
                        <a:pt x="901" y="1267"/>
                      </a:lnTo>
                      <a:lnTo>
                        <a:pt x="901" y="1273"/>
                      </a:lnTo>
                      <a:lnTo>
                        <a:pt x="901" y="1280"/>
                      </a:lnTo>
                      <a:lnTo>
                        <a:pt x="894" y="1280"/>
                      </a:lnTo>
                      <a:lnTo>
                        <a:pt x="894" y="1287"/>
                      </a:lnTo>
                      <a:lnTo>
                        <a:pt x="887" y="1287"/>
                      </a:lnTo>
                      <a:lnTo>
                        <a:pt x="887" y="1294"/>
                      </a:lnTo>
                      <a:lnTo>
                        <a:pt x="887" y="1301"/>
                      </a:lnTo>
                      <a:lnTo>
                        <a:pt x="880" y="1301"/>
                      </a:lnTo>
                      <a:lnTo>
                        <a:pt x="874" y="1294"/>
                      </a:lnTo>
                      <a:lnTo>
                        <a:pt x="867" y="1280"/>
                      </a:lnTo>
                      <a:lnTo>
                        <a:pt x="867" y="1273"/>
                      </a:lnTo>
                      <a:lnTo>
                        <a:pt x="867" y="1267"/>
                      </a:lnTo>
                      <a:lnTo>
                        <a:pt x="860" y="1267"/>
                      </a:lnTo>
                      <a:lnTo>
                        <a:pt x="860" y="1260"/>
                      </a:lnTo>
                      <a:lnTo>
                        <a:pt x="853" y="1260"/>
                      </a:lnTo>
                      <a:lnTo>
                        <a:pt x="840" y="1287"/>
                      </a:lnTo>
                      <a:lnTo>
                        <a:pt x="833" y="1287"/>
                      </a:lnTo>
                      <a:lnTo>
                        <a:pt x="819" y="1280"/>
                      </a:lnTo>
                      <a:lnTo>
                        <a:pt x="819" y="1267"/>
                      </a:lnTo>
                      <a:lnTo>
                        <a:pt x="819" y="1253"/>
                      </a:lnTo>
                      <a:lnTo>
                        <a:pt x="826" y="1240"/>
                      </a:lnTo>
                      <a:lnTo>
                        <a:pt x="833" y="1240"/>
                      </a:lnTo>
                      <a:lnTo>
                        <a:pt x="833" y="1233"/>
                      </a:lnTo>
                      <a:lnTo>
                        <a:pt x="819" y="1226"/>
                      </a:lnTo>
                      <a:lnTo>
                        <a:pt x="806" y="1219"/>
                      </a:lnTo>
                      <a:lnTo>
                        <a:pt x="799" y="1219"/>
                      </a:lnTo>
                      <a:lnTo>
                        <a:pt x="792" y="1213"/>
                      </a:lnTo>
                      <a:lnTo>
                        <a:pt x="792" y="1206"/>
                      </a:lnTo>
                      <a:lnTo>
                        <a:pt x="785" y="1213"/>
                      </a:lnTo>
                      <a:lnTo>
                        <a:pt x="779" y="1219"/>
                      </a:lnTo>
                      <a:lnTo>
                        <a:pt x="765" y="1213"/>
                      </a:lnTo>
                      <a:lnTo>
                        <a:pt x="758" y="1219"/>
                      </a:lnTo>
                      <a:lnTo>
                        <a:pt x="745" y="1213"/>
                      </a:lnTo>
                      <a:lnTo>
                        <a:pt x="738" y="1226"/>
                      </a:lnTo>
                      <a:lnTo>
                        <a:pt x="731" y="1233"/>
                      </a:lnTo>
                      <a:lnTo>
                        <a:pt x="725" y="1240"/>
                      </a:lnTo>
                      <a:lnTo>
                        <a:pt x="718" y="1233"/>
                      </a:lnTo>
                      <a:lnTo>
                        <a:pt x="697" y="1219"/>
                      </a:lnTo>
                      <a:lnTo>
                        <a:pt x="691" y="1219"/>
                      </a:lnTo>
                      <a:lnTo>
                        <a:pt x="677" y="1213"/>
                      </a:lnTo>
                      <a:lnTo>
                        <a:pt x="677" y="1206"/>
                      </a:lnTo>
                      <a:lnTo>
                        <a:pt x="670" y="1206"/>
                      </a:lnTo>
                      <a:lnTo>
                        <a:pt x="664" y="1206"/>
                      </a:lnTo>
                      <a:lnTo>
                        <a:pt x="650" y="1192"/>
                      </a:lnTo>
                      <a:lnTo>
                        <a:pt x="643" y="1185"/>
                      </a:lnTo>
                      <a:lnTo>
                        <a:pt x="643" y="1179"/>
                      </a:lnTo>
                      <a:lnTo>
                        <a:pt x="623" y="1179"/>
                      </a:lnTo>
                      <a:lnTo>
                        <a:pt x="616" y="1165"/>
                      </a:lnTo>
                      <a:lnTo>
                        <a:pt x="616" y="1158"/>
                      </a:lnTo>
                      <a:lnTo>
                        <a:pt x="609" y="1158"/>
                      </a:lnTo>
                      <a:lnTo>
                        <a:pt x="603" y="1158"/>
                      </a:lnTo>
                      <a:lnTo>
                        <a:pt x="596" y="1158"/>
                      </a:lnTo>
                      <a:lnTo>
                        <a:pt x="589" y="1158"/>
                      </a:lnTo>
                      <a:lnTo>
                        <a:pt x="582" y="1152"/>
                      </a:lnTo>
                      <a:lnTo>
                        <a:pt x="576" y="1152"/>
                      </a:lnTo>
                      <a:lnTo>
                        <a:pt x="569" y="1138"/>
                      </a:lnTo>
                      <a:lnTo>
                        <a:pt x="562" y="1145"/>
                      </a:lnTo>
                      <a:lnTo>
                        <a:pt x="555" y="1138"/>
                      </a:lnTo>
                      <a:lnTo>
                        <a:pt x="548" y="1138"/>
                      </a:lnTo>
                      <a:lnTo>
                        <a:pt x="542" y="1138"/>
                      </a:lnTo>
                      <a:lnTo>
                        <a:pt x="542" y="1131"/>
                      </a:lnTo>
                      <a:lnTo>
                        <a:pt x="535" y="1124"/>
                      </a:lnTo>
                      <a:lnTo>
                        <a:pt x="528" y="1124"/>
                      </a:lnTo>
                      <a:lnTo>
                        <a:pt x="515" y="1124"/>
                      </a:lnTo>
                      <a:lnTo>
                        <a:pt x="508" y="1131"/>
                      </a:lnTo>
                      <a:lnTo>
                        <a:pt x="501" y="1131"/>
                      </a:lnTo>
                      <a:lnTo>
                        <a:pt x="487" y="1131"/>
                      </a:lnTo>
                      <a:lnTo>
                        <a:pt x="487" y="1124"/>
                      </a:lnTo>
                      <a:lnTo>
                        <a:pt x="481" y="1124"/>
                      </a:lnTo>
                      <a:lnTo>
                        <a:pt x="467" y="1124"/>
                      </a:lnTo>
                      <a:lnTo>
                        <a:pt x="460" y="1124"/>
                      </a:lnTo>
                      <a:lnTo>
                        <a:pt x="454" y="1111"/>
                      </a:lnTo>
                      <a:lnTo>
                        <a:pt x="447" y="1118"/>
                      </a:lnTo>
                      <a:lnTo>
                        <a:pt x="433" y="1118"/>
                      </a:lnTo>
                      <a:lnTo>
                        <a:pt x="433" y="1111"/>
                      </a:lnTo>
                      <a:lnTo>
                        <a:pt x="440" y="1104"/>
                      </a:lnTo>
                      <a:lnTo>
                        <a:pt x="454" y="1104"/>
                      </a:lnTo>
                      <a:lnTo>
                        <a:pt x="460" y="1104"/>
                      </a:lnTo>
                      <a:lnTo>
                        <a:pt x="467" y="1097"/>
                      </a:lnTo>
                      <a:lnTo>
                        <a:pt x="467" y="1091"/>
                      </a:lnTo>
                      <a:lnTo>
                        <a:pt x="474" y="1084"/>
                      </a:lnTo>
                      <a:lnTo>
                        <a:pt x="474" y="1077"/>
                      </a:lnTo>
                      <a:lnTo>
                        <a:pt x="487" y="1077"/>
                      </a:lnTo>
                      <a:lnTo>
                        <a:pt x="481" y="1063"/>
                      </a:lnTo>
                      <a:lnTo>
                        <a:pt x="487" y="1050"/>
                      </a:lnTo>
                      <a:lnTo>
                        <a:pt x="494" y="1050"/>
                      </a:lnTo>
                      <a:lnTo>
                        <a:pt x="508" y="1050"/>
                      </a:lnTo>
                      <a:lnTo>
                        <a:pt x="515" y="1043"/>
                      </a:lnTo>
                      <a:lnTo>
                        <a:pt x="521" y="1043"/>
                      </a:lnTo>
                      <a:lnTo>
                        <a:pt x="521" y="1036"/>
                      </a:lnTo>
                      <a:lnTo>
                        <a:pt x="521" y="1030"/>
                      </a:lnTo>
                      <a:lnTo>
                        <a:pt x="515" y="1036"/>
                      </a:lnTo>
                      <a:lnTo>
                        <a:pt x="508" y="1023"/>
                      </a:lnTo>
                      <a:lnTo>
                        <a:pt x="508" y="1016"/>
                      </a:lnTo>
                      <a:lnTo>
                        <a:pt x="515" y="1009"/>
                      </a:lnTo>
                      <a:lnTo>
                        <a:pt x="521" y="1003"/>
                      </a:lnTo>
                      <a:lnTo>
                        <a:pt x="528" y="1009"/>
                      </a:lnTo>
                      <a:lnTo>
                        <a:pt x="528" y="1003"/>
                      </a:lnTo>
                      <a:lnTo>
                        <a:pt x="535" y="1003"/>
                      </a:lnTo>
                      <a:lnTo>
                        <a:pt x="542" y="1009"/>
                      </a:lnTo>
                      <a:lnTo>
                        <a:pt x="548" y="1016"/>
                      </a:lnTo>
                      <a:lnTo>
                        <a:pt x="555" y="1016"/>
                      </a:lnTo>
                      <a:lnTo>
                        <a:pt x="569" y="1009"/>
                      </a:lnTo>
                      <a:lnTo>
                        <a:pt x="576" y="1009"/>
                      </a:lnTo>
                      <a:lnTo>
                        <a:pt x="576" y="1003"/>
                      </a:lnTo>
                      <a:lnTo>
                        <a:pt x="576" y="996"/>
                      </a:lnTo>
                      <a:lnTo>
                        <a:pt x="562" y="989"/>
                      </a:lnTo>
                      <a:lnTo>
                        <a:pt x="562" y="982"/>
                      </a:lnTo>
                      <a:lnTo>
                        <a:pt x="569" y="975"/>
                      </a:lnTo>
                      <a:lnTo>
                        <a:pt x="582" y="975"/>
                      </a:lnTo>
                      <a:lnTo>
                        <a:pt x="582" y="969"/>
                      </a:lnTo>
                      <a:lnTo>
                        <a:pt x="596" y="962"/>
                      </a:lnTo>
                      <a:lnTo>
                        <a:pt x="596" y="955"/>
                      </a:lnTo>
                      <a:lnTo>
                        <a:pt x="589" y="942"/>
                      </a:lnTo>
                      <a:lnTo>
                        <a:pt x="589" y="935"/>
                      </a:lnTo>
                      <a:lnTo>
                        <a:pt x="596" y="928"/>
                      </a:lnTo>
                      <a:lnTo>
                        <a:pt x="603" y="921"/>
                      </a:lnTo>
                      <a:lnTo>
                        <a:pt x="609" y="914"/>
                      </a:lnTo>
                      <a:lnTo>
                        <a:pt x="609" y="908"/>
                      </a:lnTo>
                      <a:lnTo>
                        <a:pt x="609" y="901"/>
                      </a:lnTo>
                      <a:lnTo>
                        <a:pt x="616" y="901"/>
                      </a:lnTo>
                      <a:lnTo>
                        <a:pt x="623" y="894"/>
                      </a:lnTo>
                      <a:lnTo>
                        <a:pt x="630" y="894"/>
                      </a:lnTo>
                      <a:lnTo>
                        <a:pt x="623" y="887"/>
                      </a:lnTo>
                      <a:lnTo>
                        <a:pt x="630" y="881"/>
                      </a:lnTo>
                      <a:lnTo>
                        <a:pt x="630" y="887"/>
                      </a:lnTo>
                      <a:lnTo>
                        <a:pt x="636" y="887"/>
                      </a:lnTo>
                      <a:lnTo>
                        <a:pt x="636" y="881"/>
                      </a:lnTo>
                      <a:lnTo>
                        <a:pt x="636" y="867"/>
                      </a:lnTo>
                      <a:lnTo>
                        <a:pt x="643" y="860"/>
                      </a:lnTo>
                      <a:lnTo>
                        <a:pt x="650" y="860"/>
                      </a:lnTo>
                      <a:lnTo>
                        <a:pt x="657" y="847"/>
                      </a:lnTo>
                      <a:lnTo>
                        <a:pt x="670" y="833"/>
                      </a:lnTo>
                      <a:lnTo>
                        <a:pt x="670" y="826"/>
                      </a:lnTo>
                      <a:lnTo>
                        <a:pt x="677" y="813"/>
                      </a:lnTo>
                      <a:lnTo>
                        <a:pt x="684" y="806"/>
                      </a:lnTo>
                      <a:lnTo>
                        <a:pt x="697" y="799"/>
                      </a:lnTo>
                      <a:lnTo>
                        <a:pt x="684" y="779"/>
                      </a:lnTo>
                      <a:lnTo>
                        <a:pt x="677" y="772"/>
                      </a:lnTo>
                      <a:lnTo>
                        <a:pt x="670" y="772"/>
                      </a:lnTo>
                      <a:lnTo>
                        <a:pt x="664" y="765"/>
                      </a:lnTo>
                      <a:lnTo>
                        <a:pt x="657" y="759"/>
                      </a:lnTo>
                      <a:lnTo>
                        <a:pt x="643" y="732"/>
                      </a:lnTo>
                      <a:lnTo>
                        <a:pt x="616" y="704"/>
                      </a:lnTo>
                      <a:lnTo>
                        <a:pt x="603" y="698"/>
                      </a:lnTo>
                      <a:lnTo>
                        <a:pt x="582" y="691"/>
                      </a:lnTo>
                      <a:lnTo>
                        <a:pt x="555" y="677"/>
                      </a:lnTo>
                      <a:lnTo>
                        <a:pt x="548" y="677"/>
                      </a:lnTo>
                      <a:lnTo>
                        <a:pt x="542" y="677"/>
                      </a:lnTo>
                      <a:lnTo>
                        <a:pt x="521" y="677"/>
                      </a:lnTo>
                      <a:lnTo>
                        <a:pt x="515" y="671"/>
                      </a:lnTo>
                      <a:lnTo>
                        <a:pt x="508" y="671"/>
                      </a:lnTo>
                      <a:lnTo>
                        <a:pt x="501" y="671"/>
                      </a:lnTo>
                      <a:lnTo>
                        <a:pt x="494" y="671"/>
                      </a:lnTo>
                      <a:lnTo>
                        <a:pt x="487" y="671"/>
                      </a:lnTo>
                      <a:lnTo>
                        <a:pt x="487" y="664"/>
                      </a:lnTo>
                      <a:lnTo>
                        <a:pt x="481" y="664"/>
                      </a:lnTo>
                      <a:lnTo>
                        <a:pt x="474" y="671"/>
                      </a:lnTo>
                      <a:lnTo>
                        <a:pt x="474" y="677"/>
                      </a:lnTo>
                      <a:lnTo>
                        <a:pt x="467" y="684"/>
                      </a:lnTo>
                      <a:lnTo>
                        <a:pt x="460" y="684"/>
                      </a:lnTo>
                      <a:lnTo>
                        <a:pt x="440" y="698"/>
                      </a:lnTo>
                      <a:lnTo>
                        <a:pt x="433" y="698"/>
                      </a:lnTo>
                      <a:lnTo>
                        <a:pt x="420" y="691"/>
                      </a:lnTo>
                      <a:lnTo>
                        <a:pt x="406" y="671"/>
                      </a:lnTo>
                      <a:lnTo>
                        <a:pt x="399" y="664"/>
                      </a:lnTo>
                      <a:lnTo>
                        <a:pt x="393" y="657"/>
                      </a:lnTo>
                      <a:lnTo>
                        <a:pt x="386" y="650"/>
                      </a:lnTo>
                      <a:lnTo>
                        <a:pt x="386" y="644"/>
                      </a:lnTo>
                      <a:lnTo>
                        <a:pt x="393" y="644"/>
                      </a:lnTo>
                      <a:lnTo>
                        <a:pt x="399" y="644"/>
                      </a:lnTo>
                      <a:lnTo>
                        <a:pt x="399" y="637"/>
                      </a:lnTo>
                      <a:lnTo>
                        <a:pt x="393" y="637"/>
                      </a:lnTo>
                      <a:lnTo>
                        <a:pt x="393" y="630"/>
                      </a:lnTo>
                      <a:lnTo>
                        <a:pt x="386" y="623"/>
                      </a:lnTo>
                      <a:lnTo>
                        <a:pt x="393" y="623"/>
                      </a:lnTo>
                      <a:lnTo>
                        <a:pt x="386" y="623"/>
                      </a:lnTo>
                      <a:lnTo>
                        <a:pt x="393" y="616"/>
                      </a:lnTo>
                      <a:lnTo>
                        <a:pt x="386" y="616"/>
                      </a:lnTo>
                      <a:lnTo>
                        <a:pt x="386" y="603"/>
                      </a:lnTo>
                      <a:lnTo>
                        <a:pt x="386" y="596"/>
                      </a:lnTo>
                      <a:lnTo>
                        <a:pt x="379" y="596"/>
                      </a:lnTo>
                      <a:lnTo>
                        <a:pt x="379" y="583"/>
                      </a:lnTo>
                      <a:lnTo>
                        <a:pt x="386" y="583"/>
                      </a:lnTo>
                      <a:lnTo>
                        <a:pt x="393" y="576"/>
                      </a:lnTo>
                      <a:lnTo>
                        <a:pt x="393" y="569"/>
                      </a:lnTo>
                      <a:lnTo>
                        <a:pt x="393" y="562"/>
                      </a:lnTo>
                      <a:lnTo>
                        <a:pt x="393" y="555"/>
                      </a:lnTo>
                      <a:lnTo>
                        <a:pt x="399" y="555"/>
                      </a:lnTo>
                      <a:lnTo>
                        <a:pt x="399" y="542"/>
                      </a:lnTo>
                      <a:lnTo>
                        <a:pt x="399" y="535"/>
                      </a:lnTo>
                      <a:lnTo>
                        <a:pt x="399" y="528"/>
                      </a:lnTo>
                      <a:lnTo>
                        <a:pt x="406" y="528"/>
                      </a:lnTo>
                      <a:lnTo>
                        <a:pt x="399" y="522"/>
                      </a:lnTo>
                      <a:lnTo>
                        <a:pt x="406" y="522"/>
                      </a:lnTo>
                      <a:lnTo>
                        <a:pt x="406" y="515"/>
                      </a:lnTo>
                      <a:lnTo>
                        <a:pt x="413" y="515"/>
                      </a:lnTo>
                      <a:lnTo>
                        <a:pt x="413" y="508"/>
                      </a:lnTo>
                      <a:lnTo>
                        <a:pt x="413" y="501"/>
                      </a:lnTo>
                      <a:lnTo>
                        <a:pt x="413" y="488"/>
                      </a:lnTo>
                      <a:lnTo>
                        <a:pt x="420" y="481"/>
                      </a:lnTo>
                      <a:lnTo>
                        <a:pt x="420" y="474"/>
                      </a:lnTo>
                      <a:lnTo>
                        <a:pt x="420" y="467"/>
                      </a:lnTo>
                      <a:lnTo>
                        <a:pt x="420" y="461"/>
                      </a:lnTo>
                      <a:lnTo>
                        <a:pt x="426" y="454"/>
                      </a:lnTo>
                      <a:lnTo>
                        <a:pt x="426" y="447"/>
                      </a:lnTo>
                      <a:lnTo>
                        <a:pt x="413" y="440"/>
                      </a:lnTo>
                      <a:lnTo>
                        <a:pt x="379" y="434"/>
                      </a:lnTo>
                      <a:lnTo>
                        <a:pt x="386" y="420"/>
                      </a:lnTo>
                      <a:lnTo>
                        <a:pt x="393" y="420"/>
                      </a:lnTo>
                      <a:lnTo>
                        <a:pt x="393" y="406"/>
                      </a:lnTo>
                      <a:lnTo>
                        <a:pt x="406" y="386"/>
                      </a:lnTo>
                      <a:lnTo>
                        <a:pt x="399" y="386"/>
                      </a:lnTo>
                      <a:lnTo>
                        <a:pt x="406" y="386"/>
                      </a:lnTo>
                      <a:lnTo>
                        <a:pt x="399" y="379"/>
                      </a:lnTo>
                      <a:lnTo>
                        <a:pt x="406" y="379"/>
                      </a:lnTo>
                      <a:lnTo>
                        <a:pt x="406" y="373"/>
                      </a:lnTo>
                      <a:lnTo>
                        <a:pt x="406" y="366"/>
                      </a:lnTo>
                      <a:lnTo>
                        <a:pt x="386" y="345"/>
                      </a:lnTo>
                      <a:lnTo>
                        <a:pt x="379" y="345"/>
                      </a:lnTo>
                      <a:lnTo>
                        <a:pt x="372" y="339"/>
                      </a:lnTo>
                      <a:lnTo>
                        <a:pt x="372" y="345"/>
                      </a:lnTo>
                      <a:lnTo>
                        <a:pt x="359" y="359"/>
                      </a:lnTo>
                      <a:lnTo>
                        <a:pt x="352" y="359"/>
                      </a:lnTo>
                      <a:lnTo>
                        <a:pt x="345" y="366"/>
                      </a:lnTo>
                      <a:lnTo>
                        <a:pt x="338" y="366"/>
                      </a:lnTo>
                      <a:lnTo>
                        <a:pt x="332" y="366"/>
                      </a:lnTo>
                      <a:lnTo>
                        <a:pt x="277" y="373"/>
                      </a:lnTo>
                      <a:lnTo>
                        <a:pt x="264" y="366"/>
                      </a:lnTo>
                      <a:lnTo>
                        <a:pt x="250" y="366"/>
                      </a:lnTo>
                      <a:lnTo>
                        <a:pt x="230" y="359"/>
                      </a:lnTo>
                      <a:lnTo>
                        <a:pt x="217" y="325"/>
                      </a:lnTo>
                      <a:lnTo>
                        <a:pt x="217" y="312"/>
                      </a:lnTo>
                      <a:lnTo>
                        <a:pt x="210" y="305"/>
                      </a:lnTo>
                      <a:lnTo>
                        <a:pt x="203" y="305"/>
                      </a:lnTo>
                      <a:lnTo>
                        <a:pt x="196" y="305"/>
                      </a:lnTo>
                      <a:lnTo>
                        <a:pt x="189" y="305"/>
                      </a:lnTo>
                      <a:lnTo>
                        <a:pt x="183" y="298"/>
                      </a:lnTo>
                      <a:lnTo>
                        <a:pt x="183" y="325"/>
                      </a:lnTo>
                      <a:lnTo>
                        <a:pt x="169" y="352"/>
                      </a:lnTo>
                      <a:lnTo>
                        <a:pt x="162" y="352"/>
                      </a:lnTo>
                      <a:lnTo>
                        <a:pt x="156" y="359"/>
                      </a:lnTo>
                      <a:lnTo>
                        <a:pt x="128" y="352"/>
                      </a:lnTo>
                      <a:lnTo>
                        <a:pt x="115" y="359"/>
                      </a:lnTo>
                      <a:lnTo>
                        <a:pt x="108" y="359"/>
                      </a:lnTo>
                      <a:lnTo>
                        <a:pt x="95" y="352"/>
                      </a:lnTo>
                      <a:lnTo>
                        <a:pt x="81" y="352"/>
                      </a:lnTo>
                      <a:lnTo>
                        <a:pt x="74" y="345"/>
                      </a:lnTo>
                      <a:lnTo>
                        <a:pt x="68" y="352"/>
                      </a:lnTo>
                      <a:lnTo>
                        <a:pt x="61" y="339"/>
                      </a:lnTo>
                      <a:lnTo>
                        <a:pt x="54" y="318"/>
                      </a:lnTo>
                      <a:lnTo>
                        <a:pt x="40" y="318"/>
                      </a:lnTo>
                      <a:lnTo>
                        <a:pt x="34" y="318"/>
                      </a:lnTo>
                      <a:lnTo>
                        <a:pt x="27" y="305"/>
                      </a:lnTo>
                      <a:lnTo>
                        <a:pt x="27" y="298"/>
                      </a:lnTo>
                      <a:lnTo>
                        <a:pt x="34" y="298"/>
                      </a:lnTo>
                      <a:lnTo>
                        <a:pt x="34" y="291"/>
                      </a:lnTo>
                      <a:lnTo>
                        <a:pt x="40" y="285"/>
                      </a:lnTo>
                      <a:lnTo>
                        <a:pt x="40" y="278"/>
                      </a:lnTo>
                      <a:lnTo>
                        <a:pt x="47" y="271"/>
                      </a:lnTo>
                      <a:lnTo>
                        <a:pt x="54" y="257"/>
                      </a:lnTo>
                      <a:lnTo>
                        <a:pt x="61" y="257"/>
                      </a:lnTo>
                      <a:lnTo>
                        <a:pt x="54" y="251"/>
                      </a:lnTo>
                      <a:lnTo>
                        <a:pt x="47" y="244"/>
                      </a:lnTo>
                      <a:lnTo>
                        <a:pt x="47" y="224"/>
                      </a:lnTo>
                      <a:lnTo>
                        <a:pt x="27" y="224"/>
                      </a:lnTo>
                      <a:lnTo>
                        <a:pt x="13" y="224"/>
                      </a:lnTo>
                      <a:lnTo>
                        <a:pt x="7" y="217"/>
                      </a:lnTo>
                      <a:lnTo>
                        <a:pt x="0" y="210"/>
                      </a:lnTo>
                      <a:lnTo>
                        <a:pt x="0" y="203"/>
                      </a:lnTo>
                      <a:lnTo>
                        <a:pt x="0" y="196"/>
                      </a:lnTo>
                      <a:lnTo>
                        <a:pt x="13" y="190"/>
                      </a:lnTo>
                      <a:lnTo>
                        <a:pt x="20" y="190"/>
                      </a:lnTo>
                      <a:lnTo>
                        <a:pt x="27" y="190"/>
                      </a:lnTo>
                      <a:lnTo>
                        <a:pt x="27" y="183"/>
                      </a:lnTo>
                      <a:lnTo>
                        <a:pt x="27" y="176"/>
                      </a:lnTo>
                      <a:lnTo>
                        <a:pt x="27" y="169"/>
                      </a:lnTo>
                      <a:lnTo>
                        <a:pt x="34" y="169"/>
                      </a:lnTo>
                      <a:lnTo>
                        <a:pt x="34" y="163"/>
                      </a:lnTo>
                      <a:lnTo>
                        <a:pt x="40" y="163"/>
                      </a:lnTo>
                      <a:lnTo>
                        <a:pt x="40" y="156"/>
                      </a:lnTo>
                      <a:lnTo>
                        <a:pt x="34" y="156"/>
                      </a:lnTo>
                      <a:lnTo>
                        <a:pt x="40" y="156"/>
                      </a:lnTo>
                      <a:lnTo>
                        <a:pt x="40" y="149"/>
                      </a:lnTo>
                      <a:lnTo>
                        <a:pt x="40" y="142"/>
                      </a:lnTo>
                      <a:lnTo>
                        <a:pt x="47" y="142"/>
                      </a:lnTo>
                      <a:lnTo>
                        <a:pt x="54" y="142"/>
                      </a:lnTo>
                      <a:lnTo>
                        <a:pt x="61" y="142"/>
                      </a:lnTo>
                      <a:lnTo>
                        <a:pt x="68" y="142"/>
                      </a:lnTo>
                      <a:lnTo>
                        <a:pt x="74" y="129"/>
                      </a:lnTo>
                      <a:lnTo>
                        <a:pt x="74" y="122"/>
                      </a:lnTo>
                      <a:lnTo>
                        <a:pt x="81" y="95"/>
                      </a:lnTo>
                      <a:lnTo>
                        <a:pt x="81" y="88"/>
                      </a:lnTo>
                      <a:lnTo>
                        <a:pt x="88" y="88"/>
                      </a:lnTo>
                      <a:lnTo>
                        <a:pt x="108" y="75"/>
                      </a:lnTo>
                      <a:lnTo>
                        <a:pt x="115" y="75"/>
                      </a:lnTo>
                      <a:lnTo>
                        <a:pt x="128" y="61"/>
                      </a:lnTo>
                      <a:lnTo>
                        <a:pt x="122" y="54"/>
                      </a:lnTo>
                      <a:lnTo>
                        <a:pt x="128" y="47"/>
                      </a:lnTo>
                      <a:lnTo>
                        <a:pt x="142" y="34"/>
                      </a:lnTo>
                      <a:lnTo>
                        <a:pt x="149" y="34"/>
                      </a:lnTo>
                      <a:lnTo>
                        <a:pt x="156" y="34"/>
                      </a:lnTo>
                      <a:lnTo>
                        <a:pt x="169" y="34"/>
                      </a:lnTo>
                      <a:lnTo>
                        <a:pt x="176" y="34"/>
                      </a:lnTo>
                      <a:lnTo>
                        <a:pt x="189" y="41"/>
                      </a:lnTo>
                      <a:lnTo>
                        <a:pt x="203" y="41"/>
                      </a:lnTo>
                      <a:lnTo>
                        <a:pt x="210" y="54"/>
                      </a:lnTo>
                      <a:lnTo>
                        <a:pt x="217" y="47"/>
                      </a:lnTo>
                      <a:lnTo>
                        <a:pt x="210" y="47"/>
                      </a:lnTo>
                      <a:lnTo>
                        <a:pt x="210" y="34"/>
                      </a:lnTo>
                      <a:lnTo>
                        <a:pt x="203" y="27"/>
                      </a:lnTo>
                      <a:lnTo>
                        <a:pt x="203" y="20"/>
                      </a:lnTo>
                      <a:lnTo>
                        <a:pt x="210" y="14"/>
                      </a:lnTo>
                      <a:lnTo>
                        <a:pt x="210" y="7"/>
                      </a:lnTo>
                      <a:lnTo>
                        <a:pt x="217" y="0"/>
                      </a:lnTo>
                      <a:lnTo>
                        <a:pt x="217" y="7"/>
                      </a:lnTo>
                      <a:lnTo>
                        <a:pt x="237" y="14"/>
                      </a:lnTo>
                      <a:lnTo>
                        <a:pt x="237" y="20"/>
                      </a:lnTo>
                      <a:lnTo>
                        <a:pt x="250" y="20"/>
                      </a:lnTo>
                      <a:lnTo>
                        <a:pt x="257" y="27"/>
                      </a:lnTo>
                      <a:lnTo>
                        <a:pt x="264" y="34"/>
                      </a:lnTo>
                      <a:lnTo>
                        <a:pt x="257" y="34"/>
                      </a:lnTo>
                      <a:lnTo>
                        <a:pt x="264" y="41"/>
                      </a:lnTo>
                      <a:lnTo>
                        <a:pt x="271" y="41"/>
                      </a:lnTo>
                      <a:lnTo>
                        <a:pt x="271" y="47"/>
                      </a:lnTo>
                      <a:lnTo>
                        <a:pt x="271" y="54"/>
                      </a:lnTo>
                      <a:lnTo>
                        <a:pt x="277" y="54"/>
                      </a:lnTo>
                      <a:lnTo>
                        <a:pt x="284" y="54"/>
                      </a:lnTo>
                      <a:lnTo>
                        <a:pt x="291" y="54"/>
                      </a:lnTo>
                      <a:lnTo>
                        <a:pt x="298" y="54"/>
                      </a:lnTo>
                      <a:lnTo>
                        <a:pt x="311" y="54"/>
                      </a:lnTo>
                      <a:lnTo>
                        <a:pt x="325" y="54"/>
                      </a:lnTo>
                      <a:lnTo>
                        <a:pt x="332" y="54"/>
                      </a:lnTo>
                      <a:lnTo>
                        <a:pt x="338" y="54"/>
                      </a:lnTo>
                      <a:lnTo>
                        <a:pt x="345" y="54"/>
                      </a:lnTo>
                      <a:lnTo>
                        <a:pt x="352" y="54"/>
                      </a:lnTo>
                      <a:lnTo>
                        <a:pt x="359" y="61"/>
                      </a:lnTo>
                      <a:lnTo>
                        <a:pt x="359" y="68"/>
                      </a:lnTo>
                      <a:lnTo>
                        <a:pt x="366" y="68"/>
                      </a:lnTo>
                      <a:lnTo>
                        <a:pt x="372" y="68"/>
                      </a:lnTo>
                      <a:lnTo>
                        <a:pt x="379" y="68"/>
                      </a:lnTo>
                      <a:lnTo>
                        <a:pt x="386" y="61"/>
                      </a:lnTo>
                      <a:lnTo>
                        <a:pt x="393" y="68"/>
                      </a:lnTo>
                      <a:lnTo>
                        <a:pt x="406" y="68"/>
                      </a:lnTo>
                      <a:lnTo>
                        <a:pt x="413" y="68"/>
                      </a:lnTo>
                      <a:lnTo>
                        <a:pt x="433" y="75"/>
                      </a:lnTo>
                      <a:lnTo>
                        <a:pt x="433" y="68"/>
                      </a:lnTo>
                      <a:lnTo>
                        <a:pt x="440" y="75"/>
                      </a:lnTo>
                      <a:lnTo>
                        <a:pt x="447" y="81"/>
                      </a:lnTo>
                      <a:lnTo>
                        <a:pt x="454" y="81"/>
                      </a:lnTo>
                      <a:lnTo>
                        <a:pt x="454" y="88"/>
                      </a:lnTo>
                      <a:lnTo>
                        <a:pt x="447" y="95"/>
                      </a:lnTo>
                      <a:lnTo>
                        <a:pt x="454" y="95"/>
                      </a:lnTo>
                      <a:lnTo>
                        <a:pt x="460" y="95"/>
                      </a:lnTo>
                      <a:lnTo>
                        <a:pt x="467" y="95"/>
                      </a:lnTo>
                      <a:lnTo>
                        <a:pt x="474" y="95"/>
                      </a:lnTo>
                      <a:lnTo>
                        <a:pt x="481" y="81"/>
                      </a:lnTo>
                      <a:lnTo>
                        <a:pt x="487" y="81"/>
                      </a:lnTo>
                      <a:lnTo>
                        <a:pt x="494" y="81"/>
                      </a:lnTo>
                      <a:lnTo>
                        <a:pt x="508" y="88"/>
                      </a:lnTo>
                      <a:lnTo>
                        <a:pt x="508" y="81"/>
                      </a:lnTo>
                      <a:lnTo>
                        <a:pt x="521" y="75"/>
                      </a:lnTo>
                      <a:lnTo>
                        <a:pt x="521" y="81"/>
                      </a:lnTo>
                      <a:lnTo>
                        <a:pt x="535" y="81"/>
                      </a:lnTo>
                      <a:lnTo>
                        <a:pt x="542" y="81"/>
                      </a:lnTo>
                      <a:lnTo>
                        <a:pt x="555" y="75"/>
                      </a:lnTo>
                      <a:lnTo>
                        <a:pt x="562" y="81"/>
                      </a:lnTo>
                      <a:lnTo>
                        <a:pt x="589" y="81"/>
                      </a:lnTo>
                      <a:lnTo>
                        <a:pt x="589" y="75"/>
                      </a:lnTo>
                      <a:lnTo>
                        <a:pt x="603" y="81"/>
                      </a:lnTo>
                      <a:lnTo>
                        <a:pt x="609" y="75"/>
                      </a:lnTo>
                      <a:lnTo>
                        <a:pt x="609" y="81"/>
                      </a:lnTo>
                      <a:lnTo>
                        <a:pt x="616" y="75"/>
                      </a:lnTo>
                      <a:lnTo>
                        <a:pt x="623" y="81"/>
                      </a:lnTo>
                      <a:lnTo>
                        <a:pt x="623" y="88"/>
                      </a:lnTo>
                      <a:lnTo>
                        <a:pt x="630" y="102"/>
                      </a:lnTo>
                      <a:lnTo>
                        <a:pt x="630" y="108"/>
                      </a:lnTo>
                      <a:lnTo>
                        <a:pt x="643" y="108"/>
                      </a:lnTo>
                      <a:lnTo>
                        <a:pt x="664" y="115"/>
                      </a:lnTo>
                      <a:lnTo>
                        <a:pt x="664" y="122"/>
                      </a:lnTo>
                      <a:lnTo>
                        <a:pt x="677" y="122"/>
                      </a:lnTo>
                      <a:lnTo>
                        <a:pt x="691" y="129"/>
                      </a:lnTo>
                      <a:lnTo>
                        <a:pt x="691" y="142"/>
                      </a:lnTo>
                      <a:lnTo>
                        <a:pt x="697" y="142"/>
                      </a:lnTo>
                      <a:lnTo>
                        <a:pt x="738" y="135"/>
                      </a:lnTo>
                      <a:lnTo>
                        <a:pt x="745" y="129"/>
                      </a:lnTo>
                      <a:lnTo>
                        <a:pt x="752" y="129"/>
                      </a:lnTo>
                      <a:lnTo>
                        <a:pt x="758" y="135"/>
                      </a:lnTo>
                      <a:lnTo>
                        <a:pt x="765" y="129"/>
                      </a:lnTo>
                      <a:lnTo>
                        <a:pt x="772" y="135"/>
                      </a:lnTo>
                      <a:lnTo>
                        <a:pt x="792" y="129"/>
                      </a:lnTo>
                      <a:lnTo>
                        <a:pt x="799" y="135"/>
                      </a:lnTo>
                      <a:lnTo>
                        <a:pt x="806" y="135"/>
                      </a:lnTo>
                      <a:lnTo>
                        <a:pt x="813" y="135"/>
                      </a:lnTo>
                      <a:lnTo>
                        <a:pt x="819" y="135"/>
                      </a:lnTo>
                      <a:lnTo>
                        <a:pt x="853" y="142"/>
                      </a:lnTo>
                      <a:lnTo>
                        <a:pt x="867" y="142"/>
                      </a:lnTo>
                      <a:lnTo>
                        <a:pt x="874" y="149"/>
                      </a:lnTo>
                      <a:lnTo>
                        <a:pt x="887" y="156"/>
                      </a:lnTo>
                      <a:lnTo>
                        <a:pt x="901" y="169"/>
                      </a:lnTo>
                      <a:lnTo>
                        <a:pt x="914" y="176"/>
                      </a:lnTo>
                      <a:lnTo>
                        <a:pt x="914" y="183"/>
                      </a:lnTo>
                      <a:lnTo>
                        <a:pt x="921" y="183"/>
                      </a:lnTo>
                      <a:lnTo>
                        <a:pt x="921" y="169"/>
                      </a:lnTo>
                      <a:lnTo>
                        <a:pt x="921" y="163"/>
                      </a:lnTo>
                      <a:lnTo>
                        <a:pt x="934" y="163"/>
                      </a:lnTo>
                      <a:lnTo>
                        <a:pt x="941" y="163"/>
                      </a:lnTo>
                      <a:lnTo>
                        <a:pt x="955" y="163"/>
                      </a:lnTo>
                      <a:lnTo>
                        <a:pt x="962" y="156"/>
                      </a:lnTo>
                      <a:lnTo>
                        <a:pt x="968" y="142"/>
                      </a:lnTo>
                      <a:lnTo>
                        <a:pt x="975" y="149"/>
                      </a:lnTo>
                      <a:lnTo>
                        <a:pt x="982" y="156"/>
                      </a:lnTo>
                      <a:lnTo>
                        <a:pt x="975" y="163"/>
                      </a:lnTo>
                      <a:lnTo>
                        <a:pt x="989" y="190"/>
                      </a:lnTo>
                      <a:lnTo>
                        <a:pt x="995" y="190"/>
                      </a:lnTo>
                      <a:lnTo>
                        <a:pt x="1009" y="196"/>
                      </a:lnTo>
                      <a:lnTo>
                        <a:pt x="1016" y="196"/>
                      </a:lnTo>
                      <a:lnTo>
                        <a:pt x="1016" y="190"/>
                      </a:lnTo>
                      <a:lnTo>
                        <a:pt x="1023" y="190"/>
                      </a:lnTo>
                      <a:lnTo>
                        <a:pt x="1036" y="183"/>
                      </a:lnTo>
                      <a:lnTo>
                        <a:pt x="1043" y="176"/>
                      </a:lnTo>
                      <a:lnTo>
                        <a:pt x="1043" y="183"/>
                      </a:lnTo>
                      <a:lnTo>
                        <a:pt x="1050" y="183"/>
                      </a:lnTo>
                      <a:lnTo>
                        <a:pt x="1056" y="183"/>
                      </a:lnTo>
                      <a:lnTo>
                        <a:pt x="1056" y="176"/>
                      </a:lnTo>
                      <a:lnTo>
                        <a:pt x="1063" y="169"/>
                      </a:lnTo>
                      <a:lnTo>
                        <a:pt x="1077" y="169"/>
                      </a:lnTo>
                      <a:lnTo>
                        <a:pt x="1084" y="176"/>
                      </a:lnTo>
                      <a:lnTo>
                        <a:pt x="1084" y="169"/>
                      </a:lnTo>
                      <a:lnTo>
                        <a:pt x="1090" y="183"/>
                      </a:lnTo>
                      <a:lnTo>
                        <a:pt x="1090" y="190"/>
                      </a:lnTo>
                      <a:lnTo>
                        <a:pt x="1090" y="196"/>
                      </a:lnTo>
                      <a:lnTo>
                        <a:pt x="1097" y="196"/>
                      </a:lnTo>
                      <a:lnTo>
                        <a:pt x="1104" y="196"/>
                      </a:lnTo>
                      <a:lnTo>
                        <a:pt x="1117" y="196"/>
                      </a:lnTo>
                      <a:lnTo>
                        <a:pt x="1138" y="190"/>
                      </a:lnTo>
                      <a:lnTo>
                        <a:pt x="1151" y="190"/>
                      </a:lnTo>
                      <a:lnTo>
                        <a:pt x="1151" y="176"/>
                      </a:lnTo>
                      <a:lnTo>
                        <a:pt x="1144" y="176"/>
                      </a:lnTo>
                      <a:lnTo>
                        <a:pt x="1144" y="169"/>
                      </a:lnTo>
                      <a:lnTo>
                        <a:pt x="1151" y="169"/>
                      </a:lnTo>
                      <a:lnTo>
                        <a:pt x="1158" y="169"/>
                      </a:lnTo>
                      <a:lnTo>
                        <a:pt x="1165" y="169"/>
                      </a:lnTo>
                      <a:lnTo>
                        <a:pt x="1165" y="176"/>
                      </a:lnTo>
                      <a:lnTo>
                        <a:pt x="1178" y="176"/>
                      </a:lnTo>
                      <a:lnTo>
                        <a:pt x="1185" y="190"/>
                      </a:lnTo>
                      <a:lnTo>
                        <a:pt x="1199" y="203"/>
                      </a:lnTo>
                      <a:lnTo>
                        <a:pt x="1199" y="210"/>
                      </a:lnTo>
                      <a:lnTo>
                        <a:pt x="1199" y="224"/>
                      </a:lnTo>
                      <a:lnTo>
                        <a:pt x="1185" y="230"/>
                      </a:lnTo>
                      <a:lnTo>
                        <a:pt x="1185" y="237"/>
                      </a:lnTo>
                      <a:lnTo>
                        <a:pt x="1199" y="237"/>
                      </a:lnTo>
                      <a:lnTo>
                        <a:pt x="1212" y="237"/>
                      </a:lnTo>
                      <a:lnTo>
                        <a:pt x="1219" y="244"/>
                      </a:lnTo>
                      <a:lnTo>
                        <a:pt x="1226" y="244"/>
                      </a:lnTo>
                      <a:lnTo>
                        <a:pt x="1226" y="251"/>
                      </a:lnTo>
                      <a:lnTo>
                        <a:pt x="1232" y="257"/>
                      </a:lnTo>
                      <a:lnTo>
                        <a:pt x="1226" y="271"/>
                      </a:lnTo>
                      <a:lnTo>
                        <a:pt x="1232" y="264"/>
                      </a:lnTo>
                      <a:lnTo>
                        <a:pt x="1232" y="257"/>
                      </a:lnTo>
                      <a:lnTo>
                        <a:pt x="1239" y="257"/>
                      </a:lnTo>
                      <a:lnTo>
                        <a:pt x="1239" y="264"/>
                      </a:lnTo>
                      <a:lnTo>
                        <a:pt x="1246" y="264"/>
                      </a:lnTo>
                      <a:lnTo>
                        <a:pt x="1246" y="271"/>
                      </a:lnTo>
                      <a:lnTo>
                        <a:pt x="1253" y="264"/>
                      </a:lnTo>
                      <a:lnTo>
                        <a:pt x="1253" y="257"/>
                      </a:lnTo>
                      <a:lnTo>
                        <a:pt x="1260" y="251"/>
                      </a:lnTo>
                      <a:lnTo>
                        <a:pt x="1260" y="244"/>
                      </a:lnTo>
                      <a:lnTo>
                        <a:pt x="1266" y="237"/>
                      </a:lnTo>
                      <a:lnTo>
                        <a:pt x="1266" y="224"/>
                      </a:lnTo>
                      <a:lnTo>
                        <a:pt x="1266" y="217"/>
                      </a:lnTo>
                      <a:lnTo>
                        <a:pt x="1280" y="217"/>
                      </a:lnTo>
                      <a:lnTo>
                        <a:pt x="1287" y="224"/>
                      </a:lnTo>
                      <a:lnTo>
                        <a:pt x="1287" y="230"/>
                      </a:lnTo>
                      <a:lnTo>
                        <a:pt x="1287" y="237"/>
                      </a:lnTo>
                      <a:lnTo>
                        <a:pt x="1293" y="244"/>
                      </a:lnTo>
                      <a:close/>
                    </a:path>
                  </a:pathLst>
                </a:custGeom>
                <a:solidFill>
                  <a:srgbClr val="001F5A"/>
                </a:solidFill>
                <a:ln w="0">
                  <a:solidFill>
                    <a:srgbClr val="7F7F7F"/>
                  </a:solidFill>
                  <a:prstDash val="solid"/>
                  <a:round/>
                  <a:headEnd/>
                  <a:tailEnd/>
                </a:ln>
              </p:spPr>
              <p:txBody>
                <a:bodyPr lIns="100796" tIns="50398" rIns="100796" bIns="50398"/>
                <a:lstStyle/>
                <a:p>
                  <a:endParaRPr lang="es-ES" sz="2004" dirty="0"/>
                </a:p>
              </p:txBody>
            </p:sp>
            <p:grpSp>
              <p:nvGrpSpPr>
                <p:cNvPr id="62" name="leon">
                  <a:extLst>
                    <a:ext uri="{FF2B5EF4-FFF2-40B4-BE49-F238E27FC236}">
                      <a16:creationId xmlns:a16="http://schemas.microsoft.com/office/drawing/2014/main" id="{9CE5756E-735D-6635-C793-7664413ACAC2}"/>
                    </a:ext>
                  </a:extLst>
                </p:cNvPr>
                <p:cNvGrpSpPr>
                  <a:grpSpLocks/>
                </p:cNvGrpSpPr>
                <p:nvPr/>
              </p:nvGrpSpPr>
              <p:grpSpPr bwMode="auto">
                <a:xfrm>
                  <a:off x="3378421" y="1498611"/>
                  <a:ext cx="935990" cy="653098"/>
                  <a:chOff x="885825" y="692012"/>
                  <a:chExt cx="79" cy="53"/>
                </a:xfrm>
                <a:grpFill/>
              </p:grpSpPr>
              <p:sp>
                <p:nvSpPr>
                  <p:cNvPr id="8199" name="Freeform 101">
                    <a:extLst>
                      <a:ext uri="{FF2B5EF4-FFF2-40B4-BE49-F238E27FC236}">
                        <a16:creationId xmlns:a16="http://schemas.microsoft.com/office/drawing/2014/main" id="{CD05CB6B-5900-8249-754B-4766B8BE6007}"/>
                      </a:ext>
                    </a:extLst>
                  </p:cNvPr>
                  <p:cNvSpPr>
                    <a:spLocks noEditPoints="1"/>
                  </p:cNvSpPr>
                  <p:nvPr/>
                </p:nvSpPr>
                <p:spPr bwMode="auto">
                  <a:xfrm>
                    <a:off x="885834" y="692047"/>
                    <a:ext cx="64" cy="18"/>
                  </a:xfrm>
                  <a:custGeom>
                    <a:avLst/>
                    <a:gdLst>
                      <a:gd name="T0" fmla="*/ 0 w 1604"/>
                      <a:gd name="T1" fmla="*/ 0 h 451"/>
                      <a:gd name="T2" fmla="*/ 0 w 1604"/>
                      <a:gd name="T3" fmla="*/ 0 h 451"/>
                      <a:gd name="T4" fmla="*/ 0 w 1604"/>
                      <a:gd name="T5" fmla="*/ 0 h 451"/>
                      <a:gd name="T6" fmla="*/ 0 w 1604"/>
                      <a:gd name="T7" fmla="*/ 0 h 451"/>
                      <a:gd name="T8" fmla="*/ 0 w 1604"/>
                      <a:gd name="T9" fmla="*/ 0 h 451"/>
                      <a:gd name="T10" fmla="*/ 0 w 1604"/>
                      <a:gd name="T11" fmla="*/ 0 h 451"/>
                      <a:gd name="T12" fmla="*/ 0 w 1604"/>
                      <a:gd name="T13" fmla="*/ 0 h 451"/>
                      <a:gd name="T14" fmla="*/ 0 w 1604"/>
                      <a:gd name="T15" fmla="*/ 0 h 451"/>
                      <a:gd name="T16" fmla="*/ 0 w 1604"/>
                      <a:gd name="T17" fmla="*/ 0 h 451"/>
                      <a:gd name="T18" fmla="*/ 0 w 1604"/>
                      <a:gd name="T19" fmla="*/ 0 h 451"/>
                      <a:gd name="T20" fmla="*/ 0 w 1604"/>
                      <a:gd name="T21" fmla="*/ 0 h 451"/>
                      <a:gd name="T22" fmla="*/ 0 w 1604"/>
                      <a:gd name="T23" fmla="*/ 0 h 451"/>
                      <a:gd name="T24" fmla="*/ 0 w 1604"/>
                      <a:gd name="T25" fmla="*/ 0 h 451"/>
                      <a:gd name="T26" fmla="*/ 0 w 1604"/>
                      <a:gd name="T27" fmla="*/ 0 h 451"/>
                      <a:gd name="T28" fmla="*/ 0 w 1604"/>
                      <a:gd name="T29" fmla="*/ 0 h 451"/>
                      <a:gd name="T30" fmla="*/ 0 w 1604"/>
                      <a:gd name="T31" fmla="*/ 0 h 451"/>
                      <a:gd name="T32" fmla="*/ 0 w 1604"/>
                      <a:gd name="T33" fmla="*/ 0 h 451"/>
                      <a:gd name="T34" fmla="*/ 0 w 1604"/>
                      <a:gd name="T35" fmla="*/ 0 h 451"/>
                      <a:gd name="T36" fmla="*/ 0 w 1604"/>
                      <a:gd name="T37" fmla="*/ 0 h 451"/>
                      <a:gd name="T38" fmla="*/ 0 w 1604"/>
                      <a:gd name="T39" fmla="*/ 0 h 451"/>
                      <a:gd name="T40" fmla="*/ 0 w 1604"/>
                      <a:gd name="T41" fmla="*/ 0 h 451"/>
                      <a:gd name="T42" fmla="*/ 0 w 1604"/>
                      <a:gd name="T43" fmla="*/ 0 h 451"/>
                      <a:gd name="T44" fmla="*/ 0 w 1604"/>
                      <a:gd name="T45" fmla="*/ 0 h 451"/>
                      <a:gd name="T46" fmla="*/ 0 w 1604"/>
                      <a:gd name="T47" fmla="*/ 0 h 451"/>
                      <a:gd name="T48" fmla="*/ 0 w 1604"/>
                      <a:gd name="T49" fmla="*/ 0 h 451"/>
                      <a:gd name="T50" fmla="*/ 0 w 1604"/>
                      <a:gd name="T51" fmla="*/ 0 h 451"/>
                      <a:gd name="T52" fmla="*/ 0 w 1604"/>
                      <a:gd name="T53" fmla="*/ 0 h 451"/>
                      <a:gd name="T54" fmla="*/ 0 w 1604"/>
                      <a:gd name="T55" fmla="*/ 0 h 451"/>
                      <a:gd name="T56" fmla="*/ 0 w 1604"/>
                      <a:gd name="T57" fmla="*/ 0 h 451"/>
                      <a:gd name="T58" fmla="*/ 0 w 1604"/>
                      <a:gd name="T59" fmla="*/ 0 h 451"/>
                      <a:gd name="T60" fmla="*/ 0 w 1604"/>
                      <a:gd name="T61" fmla="*/ 0 h 451"/>
                      <a:gd name="T62" fmla="*/ 0 w 1604"/>
                      <a:gd name="T63" fmla="*/ 0 h 451"/>
                      <a:gd name="T64" fmla="*/ 0 w 1604"/>
                      <a:gd name="T65" fmla="*/ 0 h 451"/>
                      <a:gd name="T66" fmla="*/ 0 w 1604"/>
                      <a:gd name="T67" fmla="*/ 0 h 451"/>
                      <a:gd name="T68" fmla="*/ 0 w 1604"/>
                      <a:gd name="T69" fmla="*/ 0 h 451"/>
                      <a:gd name="T70" fmla="*/ 0 w 1604"/>
                      <a:gd name="T71" fmla="*/ 0 h 451"/>
                      <a:gd name="T72" fmla="*/ 0 w 1604"/>
                      <a:gd name="T73" fmla="*/ 0 h 451"/>
                      <a:gd name="T74" fmla="*/ 0 w 1604"/>
                      <a:gd name="T75" fmla="*/ 0 h 451"/>
                      <a:gd name="T76" fmla="*/ 0 w 1604"/>
                      <a:gd name="T77" fmla="*/ 0 h 451"/>
                      <a:gd name="T78" fmla="*/ 0 w 1604"/>
                      <a:gd name="T79" fmla="*/ 0 h 451"/>
                      <a:gd name="T80" fmla="*/ 0 w 1604"/>
                      <a:gd name="T81" fmla="*/ 0 h 451"/>
                      <a:gd name="T82" fmla="*/ 0 w 1604"/>
                      <a:gd name="T83" fmla="*/ 0 h 451"/>
                      <a:gd name="T84" fmla="*/ 0 w 1604"/>
                      <a:gd name="T85" fmla="*/ 0 h 451"/>
                      <a:gd name="T86" fmla="*/ 0 w 1604"/>
                      <a:gd name="T87" fmla="*/ 0 h 451"/>
                      <a:gd name="T88" fmla="*/ 0 w 1604"/>
                      <a:gd name="T89" fmla="*/ 0 h 451"/>
                      <a:gd name="T90" fmla="*/ 0 w 1604"/>
                      <a:gd name="T91" fmla="*/ 0 h 451"/>
                      <a:gd name="T92" fmla="*/ 0 w 1604"/>
                      <a:gd name="T93" fmla="*/ 0 h 451"/>
                      <a:gd name="T94" fmla="*/ 0 w 1604"/>
                      <a:gd name="T95" fmla="*/ 0 h 451"/>
                      <a:gd name="T96" fmla="*/ 0 w 1604"/>
                      <a:gd name="T97" fmla="*/ 0 h 451"/>
                      <a:gd name="T98" fmla="*/ 0 w 1604"/>
                      <a:gd name="T99" fmla="*/ 0 h 451"/>
                      <a:gd name="T100" fmla="*/ 0 w 1604"/>
                      <a:gd name="T101" fmla="*/ 0 h 451"/>
                      <a:gd name="T102" fmla="*/ 0 w 1604"/>
                      <a:gd name="T103" fmla="*/ 0 h 451"/>
                      <a:gd name="T104" fmla="*/ 0 w 1604"/>
                      <a:gd name="T105" fmla="*/ 0 h 451"/>
                      <a:gd name="T106" fmla="*/ 0 w 1604"/>
                      <a:gd name="T107" fmla="*/ 0 h 451"/>
                      <a:gd name="T108" fmla="*/ 0 w 1604"/>
                      <a:gd name="T109" fmla="*/ 0 h 451"/>
                      <a:gd name="T110" fmla="*/ 0 w 1604"/>
                      <a:gd name="T111" fmla="*/ 0 h 451"/>
                      <a:gd name="T112" fmla="*/ 0 w 1604"/>
                      <a:gd name="T113" fmla="*/ 0 h 4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604"/>
                      <a:gd name="T172" fmla="*/ 0 h 451"/>
                      <a:gd name="T173" fmla="*/ 1604 w 1604"/>
                      <a:gd name="T174" fmla="*/ 451 h 4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604" h="451">
                        <a:moveTo>
                          <a:pt x="1599" y="0"/>
                        </a:moveTo>
                        <a:lnTo>
                          <a:pt x="1604" y="4"/>
                        </a:lnTo>
                        <a:lnTo>
                          <a:pt x="1604" y="11"/>
                        </a:lnTo>
                        <a:lnTo>
                          <a:pt x="1597" y="18"/>
                        </a:lnTo>
                        <a:lnTo>
                          <a:pt x="1597" y="31"/>
                        </a:lnTo>
                        <a:lnTo>
                          <a:pt x="1597" y="38"/>
                        </a:lnTo>
                        <a:lnTo>
                          <a:pt x="1604" y="38"/>
                        </a:lnTo>
                        <a:lnTo>
                          <a:pt x="1597" y="45"/>
                        </a:lnTo>
                        <a:lnTo>
                          <a:pt x="1604" y="52"/>
                        </a:lnTo>
                        <a:lnTo>
                          <a:pt x="1597" y="58"/>
                        </a:lnTo>
                        <a:lnTo>
                          <a:pt x="1577" y="52"/>
                        </a:lnTo>
                        <a:lnTo>
                          <a:pt x="1577" y="58"/>
                        </a:lnTo>
                        <a:lnTo>
                          <a:pt x="1570" y="58"/>
                        </a:lnTo>
                        <a:lnTo>
                          <a:pt x="1570" y="65"/>
                        </a:lnTo>
                        <a:lnTo>
                          <a:pt x="1556" y="65"/>
                        </a:lnTo>
                        <a:lnTo>
                          <a:pt x="1550" y="58"/>
                        </a:lnTo>
                        <a:lnTo>
                          <a:pt x="1550" y="65"/>
                        </a:lnTo>
                        <a:lnTo>
                          <a:pt x="1543" y="65"/>
                        </a:lnTo>
                        <a:lnTo>
                          <a:pt x="1550" y="72"/>
                        </a:lnTo>
                        <a:lnTo>
                          <a:pt x="1543" y="85"/>
                        </a:lnTo>
                        <a:lnTo>
                          <a:pt x="1543" y="92"/>
                        </a:lnTo>
                        <a:lnTo>
                          <a:pt x="1536" y="99"/>
                        </a:lnTo>
                        <a:lnTo>
                          <a:pt x="1536" y="106"/>
                        </a:lnTo>
                        <a:lnTo>
                          <a:pt x="1563" y="99"/>
                        </a:lnTo>
                        <a:lnTo>
                          <a:pt x="1570" y="99"/>
                        </a:lnTo>
                        <a:lnTo>
                          <a:pt x="1570" y="112"/>
                        </a:lnTo>
                        <a:lnTo>
                          <a:pt x="1570" y="119"/>
                        </a:lnTo>
                        <a:lnTo>
                          <a:pt x="1563" y="126"/>
                        </a:lnTo>
                        <a:lnTo>
                          <a:pt x="1563" y="133"/>
                        </a:lnTo>
                        <a:lnTo>
                          <a:pt x="1563" y="140"/>
                        </a:lnTo>
                        <a:lnTo>
                          <a:pt x="1563" y="153"/>
                        </a:lnTo>
                        <a:lnTo>
                          <a:pt x="1543" y="160"/>
                        </a:lnTo>
                        <a:lnTo>
                          <a:pt x="1529" y="153"/>
                        </a:lnTo>
                        <a:lnTo>
                          <a:pt x="1529" y="160"/>
                        </a:lnTo>
                        <a:lnTo>
                          <a:pt x="1523" y="160"/>
                        </a:lnTo>
                        <a:lnTo>
                          <a:pt x="1516" y="160"/>
                        </a:lnTo>
                        <a:lnTo>
                          <a:pt x="1489" y="153"/>
                        </a:lnTo>
                        <a:lnTo>
                          <a:pt x="1489" y="160"/>
                        </a:lnTo>
                        <a:lnTo>
                          <a:pt x="1489" y="173"/>
                        </a:lnTo>
                        <a:lnTo>
                          <a:pt x="1482" y="180"/>
                        </a:lnTo>
                        <a:lnTo>
                          <a:pt x="1482" y="187"/>
                        </a:lnTo>
                        <a:lnTo>
                          <a:pt x="1482" y="194"/>
                        </a:lnTo>
                        <a:lnTo>
                          <a:pt x="1475" y="194"/>
                        </a:lnTo>
                        <a:lnTo>
                          <a:pt x="1462" y="194"/>
                        </a:lnTo>
                        <a:lnTo>
                          <a:pt x="1468" y="173"/>
                        </a:lnTo>
                        <a:lnTo>
                          <a:pt x="1462" y="173"/>
                        </a:lnTo>
                        <a:lnTo>
                          <a:pt x="1455" y="173"/>
                        </a:lnTo>
                        <a:lnTo>
                          <a:pt x="1455" y="167"/>
                        </a:lnTo>
                        <a:lnTo>
                          <a:pt x="1455" y="160"/>
                        </a:lnTo>
                        <a:lnTo>
                          <a:pt x="1448" y="153"/>
                        </a:lnTo>
                        <a:lnTo>
                          <a:pt x="1441" y="140"/>
                        </a:lnTo>
                        <a:lnTo>
                          <a:pt x="1428" y="133"/>
                        </a:lnTo>
                        <a:lnTo>
                          <a:pt x="1421" y="140"/>
                        </a:lnTo>
                        <a:lnTo>
                          <a:pt x="1414" y="146"/>
                        </a:lnTo>
                        <a:lnTo>
                          <a:pt x="1401" y="167"/>
                        </a:lnTo>
                        <a:lnTo>
                          <a:pt x="1387" y="173"/>
                        </a:lnTo>
                        <a:lnTo>
                          <a:pt x="1380" y="180"/>
                        </a:lnTo>
                        <a:lnTo>
                          <a:pt x="1367" y="180"/>
                        </a:lnTo>
                        <a:lnTo>
                          <a:pt x="1367" y="187"/>
                        </a:lnTo>
                        <a:lnTo>
                          <a:pt x="1353" y="187"/>
                        </a:lnTo>
                        <a:lnTo>
                          <a:pt x="1340" y="167"/>
                        </a:lnTo>
                        <a:lnTo>
                          <a:pt x="1333" y="167"/>
                        </a:lnTo>
                        <a:lnTo>
                          <a:pt x="1333" y="173"/>
                        </a:lnTo>
                        <a:lnTo>
                          <a:pt x="1326" y="187"/>
                        </a:lnTo>
                        <a:lnTo>
                          <a:pt x="1326" y="173"/>
                        </a:lnTo>
                        <a:lnTo>
                          <a:pt x="1320" y="173"/>
                        </a:lnTo>
                        <a:lnTo>
                          <a:pt x="1320" y="180"/>
                        </a:lnTo>
                        <a:lnTo>
                          <a:pt x="1313" y="187"/>
                        </a:lnTo>
                        <a:lnTo>
                          <a:pt x="1313" y="200"/>
                        </a:lnTo>
                        <a:lnTo>
                          <a:pt x="1306" y="207"/>
                        </a:lnTo>
                        <a:lnTo>
                          <a:pt x="1306" y="214"/>
                        </a:lnTo>
                        <a:lnTo>
                          <a:pt x="1313" y="221"/>
                        </a:lnTo>
                        <a:lnTo>
                          <a:pt x="1320" y="221"/>
                        </a:lnTo>
                        <a:lnTo>
                          <a:pt x="1326" y="221"/>
                        </a:lnTo>
                        <a:lnTo>
                          <a:pt x="1326" y="228"/>
                        </a:lnTo>
                        <a:lnTo>
                          <a:pt x="1320" y="234"/>
                        </a:lnTo>
                        <a:lnTo>
                          <a:pt x="1313" y="241"/>
                        </a:lnTo>
                        <a:lnTo>
                          <a:pt x="1299" y="248"/>
                        </a:lnTo>
                        <a:lnTo>
                          <a:pt x="1292" y="248"/>
                        </a:lnTo>
                        <a:lnTo>
                          <a:pt x="1286" y="241"/>
                        </a:lnTo>
                        <a:lnTo>
                          <a:pt x="1279" y="221"/>
                        </a:lnTo>
                        <a:lnTo>
                          <a:pt x="1265" y="234"/>
                        </a:lnTo>
                        <a:lnTo>
                          <a:pt x="1265" y="241"/>
                        </a:lnTo>
                        <a:lnTo>
                          <a:pt x="1259" y="248"/>
                        </a:lnTo>
                        <a:lnTo>
                          <a:pt x="1259" y="255"/>
                        </a:lnTo>
                        <a:lnTo>
                          <a:pt x="1252" y="255"/>
                        </a:lnTo>
                        <a:lnTo>
                          <a:pt x="1252" y="248"/>
                        </a:lnTo>
                        <a:lnTo>
                          <a:pt x="1245" y="248"/>
                        </a:lnTo>
                        <a:lnTo>
                          <a:pt x="1238" y="248"/>
                        </a:lnTo>
                        <a:lnTo>
                          <a:pt x="1232" y="241"/>
                        </a:lnTo>
                        <a:lnTo>
                          <a:pt x="1232" y="234"/>
                        </a:lnTo>
                        <a:lnTo>
                          <a:pt x="1225" y="234"/>
                        </a:lnTo>
                        <a:lnTo>
                          <a:pt x="1218" y="234"/>
                        </a:lnTo>
                        <a:lnTo>
                          <a:pt x="1211" y="228"/>
                        </a:lnTo>
                        <a:lnTo>
                          <a:pt x="1204" y="228"/>
                        </a:lnTo>
                        <a:lnTo>
                          <a:pt x="1198" y="228"/>
                        </a:lnTo>
                        <a:lnTo>
                          <a:pt x="1191" y="228"/>
                        </a:lnTo>
                        <a:lnTo>
                          <a:pt x="1191" y="234"/>
                        </a:lnTo>
                        <a:lnTo>
                          <a:pt x="1191" y="248"/>
                        </a:lnTo>
                        <a:lnTo>
                          <a:pt x="1198" y="255"/>
                        </a:lnTo>
                        <a:lnTo>
                          <a:pt x="1191" y="268"/>
                        </a:lnTo>
                        <a:lnTo>
                          <a:pt x="1191" y="282"/>
                        </a:lnTo>
                        <a:lnTo>
                          <a:pt x="1191" y="288"/>
                        </a:lnTo>
                        <a:lnTo>
                          <a:pt x="1198" y="295"/>
                        </a:lnTo>
                        <a:lnTo>
                          <a:pt x="1191" y="302"/>
                        </a:lnTo>
                        <a:lnTo>
                          <a:pt x="1191" y="309"/>
                        </a:lnTo>
                        <a:lnTo>
                          <a:pt x="1198" y="336"/>
                        </a:lnTo>
                        <a:lnTo>
                          <a:pt x="1198" y="343"/>
                        </a:lnTo>
                        <a:lnTo>
                          <a:pt x="1198" y="349"/>
                        </a:lnTo>
                        <a:lnTo>
                          <a:pt x="1198" y="356"/>
                        </a:lnTo>
                        <a:lnTo>
                          <a:pt x="1191" y="356"/>
                        </a:lnTo>
                        <a:lnTo>
                          <a:pt x="1191" y="363"/>
                        </a:lnTo>
                        <a:lnTo>
                          <a:pt x="1198" y="370"/>
                        </a:lnTo>
                        <a:lnTo>
                          <a:pt x="1191" y="370"/>
                        </a:lnTo>
                        <a:lnTo>
                          <a:pt x="1184" y="376"/>
                        </a:lnTo>
                        <a:lnTo>
                          <a:pt x="1184" y="383"/>
                        </a:lnTo>
                        <a:lnTo>
                          <a:pt x="1191" y="397"/>
                        </a:lnTo>
                        <a:lnTo>
                          <a:pt x="1198" y="404"/>
                        </a:lnTo>
                        <a:lnTo>
                          <a:pt x="1198" y="424"/>
                        </a:lnTo>
                        <a:lnTo>
                          <a:pt x="1198" y="431"/>
                        </a:lnTo>
                        <a:lnTo>
                          <a:pt x="1191" y="437"/>
                        </a:lnTo>
                        <a:lnTo>
                          <a:pt x="1184" y="437"/>
                        </a:lnTo>
                        <a:lnTo>
                          <a:pt x="1177" y="444"/>
                        </a:lnTo>
                        <a:lnTo>
                          <a:pt x="1164" y="444"/>
                        </a:lnTo>
                        <a:lnTo>
                          <a:pt x="1157" y="451"/>
                        </a:lnTo>
                        <a:lnTo>
                          <a:pt x="1157" y="444"/>
                        </a:lnTo>
                        <a:lnTo>
                          <a:pt x="1150" y="437"/>
                        </a:lnTo>
                        <a:lnTo>
                          <a:pt x="1150" y="444"/>
                        </a:lnTo>
                        <a:lnTo>
                          <a:pt x="1144" y="444"/>
                        </a:lnTo>
                        <a:lnTo>
                          <a:pt x="1130" y="437"/>
                        </a:lnTo>
                        <a:lnTo>
                          <a:pt x="1117" y="431"/>
                        </a:lnTo>
                        <a:lnTo>
                          <a:pt x="1103" y="417"/>
                        </a:lnTo>
                        <a:lnTo>
                          <a:pt x="1110" y="417"/>
                        </a:lnTo>
                        <a:lnTo>
                          <a:pt x="1103" y="410"/>
                        </a:lnTo>
                        <a:lnTo>
                          <a:pt x="1096" y="397"/>
                        </a:lnTo>
                        <a:lnTo>
                          <a:pt x="1089" y="383"/>
                        </a:lnTo>
                        <a:lnTo>
                          <a:pt x="1083" y="377"/>
                        </a:lnTo>
                        <a:lnTo>
                          <a:pt x="1076" y="370"/>
                        </a:lnTo>
                        <a:lnTo>
                          <a:pt x="1069" y="363"/>
                        </a:lnTo>
                        <a:lnTo>
                          <a:pt x="1056" y="363"/>
                        </a:lnTo>
                        <a:lnTo>
                          <a:pt x="1056" y="370"/>
                        </a:lnTo>
                        <a:lnTo>
                          <a:pt x="1056" y="383"/>
                        </a:lnTo>
                        <a:lnTo>
                          <a:pt x="1049" y="390"/>
                        </a:lnTo>
                        <a:lnTo>
                          <a:pt x="1049" y="397"/>
                        </a:lnTo>
                        <a:lnTo>
                          <a:pt x="1042" y="404"/>
                        </a:lnTo>
                        <a:lnTo>
                          <a:pt x="1042" y="410"/>
                        </a:lnTo>
                        <a:lnTo>
                          <a:pt x="1035" y="417"/>
                        </a:lnTo>
                        <a:lnTo>
                          <a:pt x="1035" y="410"/>
                        </a:lnTo>
                        <a:lnTo>
                          <a:pt x="1029" y="410"/>
                        </a:lnTo>
                        <a:lnTo>
                          <a:pt x="1029" y="404"/>
                        </a:lnTo>
                        <a:lnTo>
                          <a:pt x="1022" y="404"/>
                        </a:lnTo>
                        <a:lnTo>
                          <a:pt x="1022" y="410"/>
                        </a:lnTo>
                        <a:lnTo>
                          <a:pt x="1015" y="417"/>
                        </a:lnTo>
                        <a:lnTo>
                          <a:pt x="1022" y="404"/>
                        </a:lnTo>
                        <a:lnTo>
                          <a:pt x="1015" y="397"/>
                        </a:lnTo>
                        <a:lnTo>
                          <a:pt x="1015" y="390"/>
                        </a:lnTo>
                        <a:lnTo>
                          <a:pt x="1008" y="390"/>
                        </a:lnTo>
                        <a:lnTo>
                          <a:pt x="1001" y="383"/>
                        </a:lnTo>
                        <a:lnTo>
                          <a:pt x="988" y="383"/>
                        </a:lnTo>
                        <a:lnTo>
                          <a:pt x="974" y="383"/>
                        </a:lnTo>
                        <a:lnTo>
                          <a:pt x="974" y="377"/>
                        </a:lnTo>
                        <a:lnTo>
                          <a:pt x="988" y="370"/>
                        </a:lnTo>
                        <a:lnTo>
                          <a:pt x="988" y="356"/>
                        </a:lnTo>
                        <a:lnTo>
                          <a:pt x="988" y="349"/>
                        </a:lnTo>
                        <a:lnTo>
                          <a:pt x="974" y="336"/>
                        </a:lnTo>
                        <a:lnTo>
                          <a:pt x="968" y="322"/>
                        </a:lnTo>
                        <a:lnTo>
                          <a:pt x="954" y="322"/>
                        </a:lnTo>
                        <a:lnTo>
                          <a:pt x="954" y="316"/>
                        </a:lnTo>
                        <a:lnTo>
                          <a:pt x="947" y="316"/>
                        </a:lnTo>
                        <a:lnTo>
                          <a:pt x="941" y="316"/>
                        </a:lnTo>
                        <a:lnTo>
                          <a:pt x="934" y="316"/>
                        </a:lnTo>
                        <a:lnTo>
                          <a:pt x="934" y="322"/>
                        </a:lnTo>
                        <a:lnTo>
                          <a:pt x="941" y="322"/>
                        </a:lnTo>
                        <a:lnTo>
                          <a:pt x="941" y="336"/>
                        </a:lnTo>
                        <a:lnTo>
                          <a:pt x="927" y="336"/>
                        </a:lnTo>
                        <a:lnTo>
                          <a:pt x="907" y="343"/>
                        </a:lnTo>
                        <a:lnTo>
                          <a:pt x="893" y="343"/>
                        </a:lnTo>
                        <a:lnTo>
                          <a:pt x="886" y="343"/>
                        </a:lnTo>
                        <a:lnTo>
                          <a:pt x="880" y="343"/>
                        </a:lnTo>
                        <a:lnTo>
                          <a:pt x="880" y="336"/>
                        </a:lnTo>
                        <a:lnTo>
                          <a:pt x="880" y="329"/>
                        </a:lnTo>
                        <a:lnTo>
                          <a:pt x="873" y="316"/>
                        </a:lnTo>
                        <a:lnTo>
                          <a:pt x="873" y="322"/>
                        </a:lnTo>
                        <a:lnTo>
                          <a:pt x="866" y="316"/>
                        </a:lnTo>
                        <a:lnTo>
                          <a:pt x="853" y="316"/>
                        </a:lnTo>
                        <a:lnTo>
                          <a:pt x="846" y="322"/>
                        </a:lnTo>
                        <a:lnTo>
                          <a:pt x="846" y="329"/>
                        </a:lnTo>
                        <a:lnTo>
                          <a:pt x="839" y="329"/>
                        </a:lnTo>
                        <a:lnTo>
                          <a:pt x="832" y="329"/>
                        </a:lnTo>
                        <a:lnTo>
                          <a:pt x="832" y="322"/>
                        </a:lnTo>
                        <a:lnTo>
                          <a:pt x="826" y="329"/>
                        </a:lnTo>
                        <a:lnTo>
                          <a:pt x="812" y="336"/>
                        </a:lnTo>
                        <a:lnTo>
                          <a:pt x="805" y="336"/>
                        </a:lnTo>
                        <a:lnTo>
                          <a:pt x="805" y="343"/>
                        </a:lnTo>
                        <a:lnTo>
                          <a:pt x="798" y="343"/>
                        </a:lnTo>
                        <a:lnTo>
                          <a:pt x="785" y="336"/>
                        </a:lnTo>
                        <a:lnTo>
                          <a:pt x="778" y="336"/>
                        </a:lnTo>
                        <a:lnTo>
                          <a:pt x="765" y="309"/>
                        </a:lnTo>
                        <a:lnTo>
                          <a:pt x="771" y="302"/>
                        </a:lnTo>
                        <a:lnTo>
                          <a:pt x="765" y="295"/>
                        </a:lnTo>
                        <a:lnTo>
                          <a:pt x="758" y="288"/>
                        </a:lnTo>
                        <a:lnTo>
                          <a:pt x="751" y="302"/>
                        </a:lnTo>
                        <a:lnTo>
                          <a:pt x="744" y="309"/>
                        </a:lnTo>
                        <a:lnTo>
                          <a:pt x="731" y="309"/>
                        </a:lnTo>
                        <a:lnTo>
                          <a:pt x="724" y="309"/>
                        </a:lnTo>
                        <a:lnTo>
                          <a:pt x="711" y="309"/>
                        </a:lnTo>
                        <a:lnTo>
                          <a:pt x="711" y="316"/>
                        </a:lnTo>
                        <a:lnTo>
                          <a:pt x="711" y="329"/>
                        </a:lnTo>
                        <a:lnTo>
                          <a:pt x="704" y="329"/>
                        </a:lnTo>
                        <a:lnTo>
                          <a:pt x="704" y="322"/>
                        </a:lnTo>
                        <a:lnTo>
                          <a:pt x="690" y="316"/>
                        </a:lnTo>
                        <a:lnTo>
                          <a:pt x="677" y="302"/>
                        </a:lnTo>
                        <a:lnTo>
                          <a:pt x="663" y="295"/>
                        </a:lnTo>
                        <a:lnTo>
                          <a:pt x="656" y="288"/>
                        </a:lnTo>
                        <a:lnTo>
                          <a:pt x="643" y="288"/>
                        </a:lnTo>
                        <a:lnTo>
                          <a:pt x="609" y="282"/>
                        </a:lnTo>
                        <a:lnTo>
                          <a:pt x="602" y="282"/>
                        </a:lnTo>
                        <a:lnTo>
                          <a:pt x="595" y="282"/>
                        </a:lnTo>
                        <a:lnTo>
                          <a:pt x="589" y="282"/>
                        </a:lnTo>
                        <a:lnTo>
                          <a:pt x="582" y="275"/>
                        </a:lnTo>
                        <a:lnTo>
                          <a:pt x="562" y="282"/>
                        </a:lnTo>
                        <a:lnTo>
                          <a:pt x="555" y="275"/>
                        </a:lnTo>
                        <a:lnTo>
                          <a:pt x="548" y="282"/>
                        </a:lnTo>
                        <a:lnTo>
                          <a:pt x="541" y="275"/>
                        </a:lnTo>
                        <a:lnTo>
                          <a:pt x="535" y="275"/>
                        </a:lnTo>
                        <a:lnTo>
                          <a:pt x="528" y="282"/>
                        </a:lnTo>
                        <a:lnTo>
                          <a:pt x="487" y="288"/>
                        </a:lnTo>
                        <a:lnTo>
                          <a:pt x="480" y="288"/>
                        </a:lnTo>
                        <a:lnTo>
                          <a:pt x="480" y="275"/>
                        </a:lnTo>
                        <a:lnTo>
                          <a:pt x="467" y="268"/>
                        </a:lnTo>
                        <a:lnTo>
                          <a:pt x="453" y="268"/>
                        </a:lnTo>
                        <a:lnTo>
                          <a:pt x="453" y="261"/>
                        </a:lnTo>
                        <a:lnTo>
                          <a:pt x="433" y="255"/>
                        </a:lnTo>
                        <a:lnTo>
                          <a:pt x="419" y="255"/>
                        </a:lnTo>
                        <a:lnTo>
                          <a:pt x="419" y="248"/>
                        </a:lnTo>
                        <a:lnTo>
                          <a:pt x="413" y="234"/>
                        </a:lnTo>
                        <a:lnTo>
                          <a:pt x="413" y="228"/>
                        </a:lnTo>
                        <a:lnTo>
                          <a:pt x="406" y="221"/>
                        </a:lnTo>
                        <a:lnTo>
                          <a:pt x="399" y="228"/>
                        </a:lnTo>
                        <a:lnTo>
                          <a:pt x="399" y="221"/>
                        </a:lnTo>
                        <a:lnTo>
                          <a:pt x="392" y="228"/>
                        </a:lnTo>
                        <a:lnTo>
                          <a:pt x="379" y="221"/>
                        </a:lnTo>
                        <a:lnTo>
                          <a:pt x="379" y="228"/>
                        </a:lnTo>
                        <a:lnTo>
                          <a:pt x="352" y="228"/>
                        </a:lnTo>
                        <a:lnTo>
                          <a:pt x="345" y="221"/>
                        </a:lnTo>
                        <a:lnTo>
                          <a:pt x="331" y="228"/>
                        </a:lnTo>
                        <a:lnTo>
                          <a:pt x="325" y="228"/>
                        </a:lnTo>
                        <a:lnTo>
                          <a:pt x="311" y="228"/>
                        </a:lnTo>
                        <a:lnTo>
                          <a:pt x="311" y="221"/>
                        </a:lnTo>
                        <a:lnTo>
                          <a:pt x="298" y="228"/>
                        </a:lnTo>
                        <a:lnTo>
                          <a:pt x="298" y="234"/>
                        </a:lnTo>
                        <a:lnTo>
                          <a:pt x="284" y="228"/>
                        </a:lnTo>
                        <a:lnTo>
                          <a:pt x="277" y="228"/>
                        </a:lnTo>
                        <a:lnTo>
                          <a:pt x="271" y="228"/>
                        </a:lnTo>
                        <a:lnTo>
                          <a:pt x="264" y="241"/>
                        </a:lnTo>
                        <a:lnTo>
                          <a:pt x="257" y="241"/>
                        </a:lnTo>
                        <a:lnTo>
                          <a:pt x="250" y="241"/>
                        </a:lnTo>
                        <a:lnTo>
                          <a:pt x="243" y="241"/>
                        </a:lnTo>
                        <a:lnTo>
                          <a:pt x="237" y="241"/>
                        </a:lnTo>
                        <a:lnTo>
                          <a:pt x="243" y="234"/>
                        </a:lnTo>
                        <a:lnTo>
                          <a:pt x="243" y="228"/>
                        </a:lnTo>
                        <a:lnTo>
                          <a:pt x="237" y="228"/>
                        </a:lnTo>
                        <a:lnTo>
                          <a:pt x="230" y="221"/>
                        </a:lnTo>
                        <a:lnTo>
                          <a:pt x="223" y="214"/>
                        </a:lnTo>
                        <a:lnTo>
                          <a:pt x="223" y="221"/>
                        </a:lnTo>
                        <a:lnTo>
                          <a:pt x="203" y="214"/>
                        </a:lnTo>
                        <a:lnTo>
                          <a:pt x="196" y="214"/>
                        </a:lnTo>
                        <a:lnTo>
                          <a:pt x="183" y="214"/>
                        </a:lnTo>
                        <a:lnTo>
                          <a:pt x="176" y="207"/>
                        </a:lnTo>
                        <a:lnTo>
                          <a:pt x="169" y="214"/>
                        </a:lnTo>
                        <a:lnTo>
                          <a:pt x="162" y="214"/>
                        </a:lnTo>
                        <a:lnTo>
                          <a:pt x="155" y="214"/>
                        </a:lnTo>
                        <a:lnTo>
                          <a:pt x="149" y="214"/>
                        </a:lnTo>
                        <a:lnTo>
                          <a:pt x="149" y="207"/>
                        </a:lnTo>
                        <a:lnTo>
                          <a:pt x="142" y="200"/>
                        </a:lnTo>
                        <a:lnTo>
                          <a:pt x="135" y="200"/>
                        </a:lnTo>
                        <a:lnTo>
                          <a:pt x="128" y="200"/>
                        </a:lnTo>
                        <a:lnTo>
                          <a:pt x="122" y="200"/>
                        </a:lnTo>
                        <a:lnTo>
                          <a:pt x="115" y="200"/>
                        </a:lnTo>
                        <a:lnTo>
                          <a:pt x="101" y="200"/>
                        </a:lnTo>
                        <a:lnTo>
                          <a:pt x="88" y="200"/>
                        </a:lnTo>
                        <a:lnTo>
                          <a:pt x="81" y="200"/>
                        </a:lnTo>
                        <a:lnTo>
                          <a:pt x="74" y="200"/>
                        </a:lnTo>
                        <a:lnTo>
                          <a:pt x="68" y="200"/>
                        </a:lnTo>
                        <a:lnTo>
                          <a:pt x="61" y="200"/>
                        </a:lnTo>
                        <a:lnTo>
                          <a:pt x="61" y="194"/>
                        </a:lnTo>
                        <a:lnTo>
                          <a:pt x="61" y="187"/>
                        </a:lnTo>
                        <a:lnTo>
                          <a:pt x="54" y="187"/>
                        </a:lnTo>
                        <a:lnTo>
                          <a:pt x="47" y="180"/>
                        </a:lnTo>
                        <a:lnTo>
                          <a:pt x="54" y="180"/>
                        </a:lnTo>
                        <a:lnTo>
                          <a:pt x="47" y="173"/>
                        </a:lnTo>
                        <a:lnTo>
                          <a:pt x="40" y="167"/>
                        </a:lnTo>
                        <a:lnTo>
                          <a:pt x="27" y="167"/>
                        </a:lnTo>
                        <a:lnTo>
                          <a:pt x="27" y="160"/>
                        </a:lnTo>
                        <a:lnTo>
                          <a:pt x="7" y="153"/>
                        </a:lnTo>
                        <a:lnTo>
                          <a:pt x="13" y="146"/>
                        </a:lnTo>
                        <a:lnTo>
                          <a:pt x="20" y="153"/>
                        </a:lnTo>
                        <a:lnTo>
                          <a:pt x="20" y="146"/>
                        </a:lnTo>
                        <a:lnTo>
                          <a:pt x="27" y="146"/>
                        </a:lnTo>
                        <a:lnTo>
                          <a:pt x="27" y="133"/>
                        </a:lnTo>
                        <a:lnTo>
                          <a:pt x="34" y="119"/>
                        </a:lnTo>
                        <a:lnTo>
                          <a:pt x="40" y="112"/>
                        </a:lnTo>
                        <a:lnTo>
                          <a:pt x="47" y="99"/>
                        </a:lnTo>
                        <a:lnTo>
                          <a:pt x="47" y="92"/>
                        </a:lnTo>
                        <a:lnTo>
                          <a:pt x="54" y="85"/>
                        </a:lnTo>
                        <a:lnTo>
                          <a:pt x="54" y="79"/>
                        </a:lnTo>
                        <a:lnTo>
                          <a:pt x="47" y="72"/>
                        </a:lnTo>
                        <a:lnTo>
                          <a:pt x="54" y="79"/>
                        </a:lnTo>
                        <a:lnTo>
                          <a:pt x="54" y="72"/>
                        </a:lnTo>
                        <a:lnTo>
                          <a:pt x="47" y="65"/>
                        </a:lnTo>
                        <a:lnTo>
                          <a:pt x="54" y="52"/>
                        </a:lnTo>
                        <a:lnTo>
                          <a:pt x="54" y="45"/>
                        </a:lnTo>
                        <a:lnTo>
                          <a:pt x="54" y="31"/>
                        </a:lnTo>
                        <a:lnTo>
                          <a:pt x="47" y="25"/>
                        </a:lnTo>
                        <a:lnTo>
                          <a:pt x="40" y="25"/>
                        </a:lnTo>
                        <a:lnTo>
                          <a:pt x="27" y="25"/>
                        </a:lnTo>
                        <a:lnTo>
                          <a:pt x="27" y="18"/>
                        </a:lnTo>
                        <a:lnTo>
                          <a:pt x="27" y="11"/>
                        </a:lnTo>
                        <a:lnTo>
                          <a:pt x="13" y="4"/>
                        </a:lnTo>
                        <a:lnTo>
                          <a:pt x="7" y="4"/>
                        </a:lnTo>
                        <a:lnTo>
                          <a:pt x="0" y="4"/>
                        </a:lnTo>
                        <a:lnTo>
                          <a:pt x="0" y="0"/>
                        </a:lnTo>
                        <a:lnTo>
                          <a:pt x="1599" y="0"/>
                        </a:lnTo>
                        <a:close/>
                        <a:moveTo>
                          <a:pt x="1265" y="180"/>
                        </a:moveTo>
                        <a:lnTo>
                          <a:pt x="1258" y="174"/>
                        </a:lnTo>
                        <a:lnTo>
                          <a:pt x="1252" y="180"/>
                        </a:lnTo>
                        <a:lnTo>
                          <a:pt x="1245" y="174"/>
                        </a:lnTo>
                        <a:lnTo>
                          <a:pt x="1231" y="174"/>
                        </a:lnTo>
                        <a:lnTo>
                          <a:pt x="1224" y="180"/>
                        </a:lnTo>
                        <a:lnTo>
                          <a:pt x="1224" y="187"/>
                        </a:lnTo>
                        <a:lnTo>
                          <a:pt x="1224" y="201"/>
                        </a:lnTo>
                        <a:lnTo>
                          <a:pt x="1231" y="201"/>
                        </a:lnTo>
                        <a:lnTo>
                          <a:pt x="1231" y="221"/>
                        </a:lnTo>
                        <a:lnTo>
                          <a:pt x="1231" y="214"/>
                        </a:lnTo>
                        <a:lnTo>
                          <a:pt x="1238" y="214"/>
                        </a:lnTo>
                        <a:lnTo>
                          <a:pt x="1252" y="207"/>
                        </a:lnTo>
                        <a:lnTo>
                          <a:pt x="1252" y="201"/>
                        </a:lnTo>
                        <a:lnTo>
                          <a:pt x="1258" y="194"/>
                        </a:lnTo>
                        <a:lnTo>
                          <a:pt x="1258" y="201"/>
                        </a:lnTo>
                        <a:lnTo>
                          <a:pt x="1265" y="194"/>
                        </a:lnTo>
                        <a:lnTo>
                          <a:pt x="1265" y="180"/>
                        </a:lnTo>
                        <a:close/>
                      </a:path>
                    </a:pathLst>
                  </a:custGeom>
                  <a:solidFill>
                    <a:srgbClr val="001F5A"/>
                  </a:solidFill>
                  <a:ln w="0">
                    <a:solidFill>
                      <a:srgbClr val="7F7F7F"/>
                    </a:solidFill>
                    <a:prstDash val="solid"/>
                    <a:round/>
                    <a:headEnd/>
                    <a:tailEnd/>
                  </a:ln>
                </p:spPr>
                <p:txBody>
                  <a:bodyPr lIns="100796" tIns="50398" rIns="100796" bIns="50398"/>
                  <a:lstStyle/>
                  <a:p>
                    <a:endParaRPr lang="es-ES" sz="2004" dirty="0"/>
                  </a:p>
                </p:txBody>
              </p:sp>
              <p:sp>
                <p:nvSpPr>
                  <p:cNvPr id="8200" name="Freeform 102">
                    <a:extLst>
                      <a:ext uri="{FF2B5EF4-FFF2-40B4-BE49-F238E27FC236}">
                        <a16:creationId xmlns:a16="http://schemas.microsoft.com/office/drawing/2014/main" id="{16529788-8C21-BA22-1299-E47D466BDBFA}"/>
                      </a:ext>
                    </a:extLst>
                  </p:cNvPr>
                  <p:cNvSpPr>
                    <a:spLocks/>
                  </p:cNvSpPr>
                  <p:nvPr/>
                </p:nvSpPr>
                <p:spPr bwMode="auto">
                  <a:xfrm>
                    <a:off x="885825" y="692012"/>
                    <a:ext cx="79" cy="36"/>
                  </a:xfrm>
                  <a:custGeom>
                    <a:avLst/>
                    <a:gdLst>
                      <a:gd name="T0" fmla="*/ 8 w 10000"/>
                      <a:gd name="T1" fmla="*/ 35 h 10000"/>
                      <a:gd name="T2" fmla="*/ 9 w 10000"/>
                      <a:gd name="T3" fmla="*/ 33 h 10000"/>
                      <a:gd name="T4" fmla="*/ 7 w 10000"/>
                      <a:gd name="T5" fmla="*/ 31 h 10000"/>
                      <a:gd name="T6" fmla="*/ 3 w 10000"/>
                      <a:gd name="T7" fmla="*/ 31 h 10000"/>
                      <a:gd name="T8" fmla="*/ 1 w 10000"/>
                      <a:gd name="T9" fmla="*/ 30 h 10000"/>
                      <a:gd name="T10" fmla="*/ 0 w 10000"/>
                      <a:gd name="T11" fmla="*/ 28 h 10000"/>
                      <a:gd name="T12" fmla="*/ 1 w 10000"/>
                      <a:gd name="T13" fmla="*/ 26 h 10000"/>
                      <a:gd name="T14" fmla="*/ 2 w 10000"/>
                      <a:gd name="T15" fmla="*/ 24 h 10000"/>
                      <a:gd name="T16" fmla="*/ 2 w 10000"/>
                      <a:gd name="T17" fmla="*/ 23 h 10000"/>
                      <a:gd name="T18" fmla="*/ 3 w 10000"/>
                      <a:gd name="T19" fmla="*/ 20 h 10000"/>
                      <a:gd name="T20" fmla="*/ 5 w 10000"/>
                      <a:gd name="T21" fmla="*/ 19 h 10000"/>
                      <a:gd name="T22" fmla="*/ 8 w 10000"/>
                      <a:gd name="T23" fmla="*/ 18 h 10000"/>
                      <a:gd name="T24" fmla="*/ 8 w 10000"/>
                      <a:gd name="T25" fmla="*/ 16 h 10000"/>
                      <a:gd name="T26" fmla="*/ 9 w 10000"/>
                      <a:gd name="T27" fmla="*/ 14 h 10000"/>
                      <a:gd name="T28" fmla="*/ 11 w 10000"/>
                      <a:gd name="T29" fmla="*/ 13 h 10000"/>
                      <a:gd name="T30" fmla="*/ 13 w 10000"/>
                      <a:gd name="T31" fmla="*/ 12 h 10000"/>
                      <a:gd name="T32" fmla="*/ 16 w 10000"/>
                      <a:gd name="T33" fmla="*/ 12 h 10000"/>
                      <a:gd name="T34" fmla="*/ 19 w 10000"/>
                      <a:gd name="T35" fmla="*/ 13 h 10000"/>
                      <a:gd name="T36" fmla="*/ 22 w 10000"/>
                      <a:gd name="T37" fmla="*/ 12 h 10000"/>
                      <a:gd name="T38" fmla="*/ 21 w 10000"/>
                      <a:gd name="T39" fmla="*/ 10 h 10000"/>
                      <a:gd name="T40" fmla="*/ 23 w 10000"/>
                      <a:gd name="T41" fmla="*/ 9 h 10000"/>
                      <a:gd name="T42" fmla="*/ 24 w 10000"/>
                      <a:gd name="T43" fmla="*/ 7 h 10000"/>
                      <a:gd name="T44" fmla="*/ 25 w 10000"/>
                      <a:gd name="T45" fmla="*/ 7 h 10000"/>
                      <a:gd name="T46" fmla="*/ 27 w 10000"/>
                      <a:gd name="T47" fmla="*/ 8 h 10000"/>
                      <a:gd name="T48" fmla="*/ 29 w 10000"/>
                      <a:gd name="T49" fmla="*/ 9 h 10000"/>
                      <a:gd name="T50" fmla="*/ 32 w 10000"/>
                      <a:gd name="T51" fmla="*/ 8 h 10000"/>
                      <a:gd name="T52" fmla="*/ 34 w 10000"/>
                      <a:gd name="T53" fmla="*/ 7 h 10000"/>
                      <a:gd name="T54" fmla="*/ 36 w 10000"/>
                      <a:gd name="T55" fmla="*/ 7 h 10000"/>
                      <a:gd name="T56" fmla="*/ 38 w 10000"/>
                      <a:gd name="T57" fmla="*/ 7 h 10000"/>
                      <a:gd name="T58" fmla="*/ 40 w 10000"/>
                      <a:gd name="T59" fmla="*/ 10 h 10000"/>
                      <a:gd name="T60" fmla="*/ 41 w 10000"/>
                      <a:gd name="T61" fmla="*/ 11 h 10000"/>
                      <a:gd name="T62" fmla="*/ 45 w 10000"/>
                      <a:gd name="T63" fmla="*/ 11 h 10000"/>
                      <a:gd name="T64" fmla="*/ 46 w 10000"/>
                      <a:gd name="T65" fmla="*/ 8 h 10000"/>
                      <a:gd name="T66" fmla="*/ 48 w 10000"/>
                      <a:gd name="T67" fmla="*/ 8 h 10000"/>
                      <a:gd name="T68" fmla="*/ 50 w 10000"/>
                      <a:gd name="T69" fmla="*/ 9 h 10000"/>
                      <a:gd name="T70" fmla="*/ 54 w 10000"/>
                      <a:gd name="T71" fmla="*/ 9 h 10000"/>
                      <a:gd name="T72" fmla="*/ 56 w 10000"/>
                      <a:gd name="T73" fmla="*/ 8 h 10000"/>
                      <a:gd name="T74" fmla="*/ 59 w 10000"/>
                      <a:gd name="T75" fmla="*/ 7 h 10000"/>
                      <a:gd name="T76" fmla="*/ 62 w 10000"/>
                      <a:gd name="T77" fmla="*/ 6 h 10000"/>
                      <a:gd name="T78" fmla="*/ 64 w 10000"/>
                      <a:gd name="T79" fmla="*/ 6 h 10000"/>
                      <a:gd name="T80" fmla="*/ 66 w 10000"/>
                      <a:gd name="T81" fmla="*/ 6 h 10000"/>
                      <a:gd name="T82" fmla="*/ 67 w 10000"/>
                      <a:gd name="T83" fmla="*/ 3 h 10000"/>
                      <a:gd name="T84" fmla="*/ 70 w 10000"/>
                      <a:gd name="T85" fmla="*/ 2 h 10000"/>
                      <a:gd name="T86" fmla="*/ 72 w 10000"/>
                      <a:gd name="T87" fmla="*/ 1 h 10000"/>
                      <a:gd name="T88" fmla="*/ 75 w 10000"/>
                      <a:gd name="T89" fmla="*/ 1 h 10000"/>
                      <a:gd name="T90" fmla="*/ 76 w 10000"/>
                      <a:gd name="T91" fmla="*/ 3 h 10000"/>
                      <a:gd name="T92" fmla="*/ 75 w 10000"/>
                      <a:gd name="T93" fmla="*/ 5 h 10000"/>
                      <a:gd name="T94" fmla="*/ 77 w 10000"/>
                      <a:gd name="T95" fmla="*/ 7 h 10000"/>
                      <a:gd name="T96" fmla="*/ 79 w 10000"/>
                      <a:gd name="T97" fmla="*/ 9 h 10000"/>
                      <a:gd name="T98" fmla="*/ 76 w 10000"/>
                      <a:gd name="T99" fmla="*/ 12 h 10000"/>
                      <a:gd name="T100" fmla="*/ 76 w 10000"/>
                      <a:gd name="T101" fmla="*/ 15 h 10000"/>
                      <a:gd name="T102" fmla="*/ 74 w 10000"/>
                      <a:gd name="T103" fmla="*/ 17 h 10000"/>
                      <a:gd name="T104" fmla="*/ 73 w 10000"/>
                      <a:gd name="T105" fmla="*/ 19 h 10000"/>
                      <a:gd name="T106" fmla="*/ 72 w 10000"/>
                      <a:gd name="T107" fmla="*/ 21 h 10000"/>
                      <a:gd name="T108" fmla="*/ 74 w 10000"/>
                      <a:gd name="T109" fmla="*/ 23 h 10000"/>
                      <a:gd name="T110" fmla="*/ 73 w 10000"/>
                      <a:gd name="T111" fmla="*/ 27 h 10000"/>
                      <a:gd name="T112" fmla="*/ 73 w 10000"/>
                      <a:gd name="T113" fmla="*/ 32 h 10000"/>
                      <a:gd name="T114" fmla="*/ 72 w 10000"/>
                      <a:gd name="T115" fmla="*/ 36 h 100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000"/>
                      <a:gd name="T175" fmla="*/ 0 h 10000"/>
                      <a:gd name="T176" fmla="*/ 10000 w 10000"/>
                      <a:gd name="T177" fmla="*/ 10000 h 1000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000" h="10000">
                        <a:moveTo>
                          <a:pt x="1125" y="10000"/>
                        </a:moveTo>
                        <a:lnTo>
                          <a:pt x="1125" y="10000"/>
                        </a:lnTo>
                        <a:lnTo>
                          <a:pt x="1125" y="9967"/>
                        </a:lnTo>
                        <a:lnTo>
                          <a:pt x="1090" y="9967"/>
                        </a:lnTo>
                        <a:lnTo>
                          <a:pt x="1055" y="9967"/>
                        </a:lnTo>
                        <a:lnTo>
                          <a:pt x="1055" y="9902"/>
                        </a:lnTo>
                        <a:cubicBezTo>
                          <a:pt x="1031" y="9877"/>
                          <a:pt x="1008" y="9851"/>
                          <a:pt x="984" y="9826"/>
                        </a:cubicBezTo>
                        <a:cubicBezTo>
                          <a:pt x="974" y="9800"/>
                          <a:pt x="964" y="9775"/>
                          <a:pt x="954" y="9749"/>
                        </a:cubicBezTo>
                        <a:cubicBezTo>
                          <a:pt x="964" y="9724"/>
                          <a:pt x="974" y="9698"/>
                          <a:pt x="984" y="9673"/>
                        </a:cubicBezTo>
                        <a:lnTo>
                          <a:pt x="1020" y="9673"/>
                        </a:lnTo>
                        <a:lnTo>
                          <a:pt x="1020" y="9607"/>
                        </a:lnTo>
                        <a:cubicBezTo>
                          <a:pt x="1032" y="9582"/>
                          <a:pt x="1043" y="9556"/>
                          <a:pt x="1055" y="9531"/>
                        </a:cubicBezTo>
                        <a:lnTo>
                          <a:pt x="1055" y="9455"/>
                        </a:lnTo>
                        <a:lnTo>
                          <a:pt x="1090" y="9455"/>
                        </a:lnTo>
                        <a:cubicBezTo>
                          <a:pt x="1078" y="9429"/>
                          <a:pt x="1067" y="9404"/>
                          <a:pt x="1055" y="9378"/>
                        </a:cubicBezTo>
                        <a:lnTo>
                          <a:pt x="1055" y="9302"/>
                        </a:lnTo>
                        <a:lnTo>
                          <a:pt x="1055" y="9160"/>
                        </a:lnTo>
                        <a:lnTo>
                          <a:pt x="1125" y="9084"/>
                        </a:lnTo>
                        <a:lnTo>
                          <a:pt x="1125" y="8942"/>
                        </a:lnTo>
                        <a:cubicBezTo>
                          <a:pt x="1113" y="8917"/>
                          <a:pt x="1102" y="8891"/>
                          <a:pt x="1090" y="8866"/>
                        </a:cubicBezTo>
                        <a:lnTo>
                          <a:pt x="1090" y="8790"/>
                        </a:lnTo>
                        <a:cubicBezTo>
                          <a:pt x="1078" y="8764"/>
                          <a:pt x="1067" y="8739"/>
                          <a:pt x="1055" y="8713"/>
                        </a:cubicBezTo>
                        <a:lnTo>
                          <a:pt x="1055" y="8648"/>
                        </a:lnTo>
                        <a:lnTo>
                          <a:pt x="1020" y="8648"/>
                        </a:lnTo>
                        <a:cubicBezTo>
                          <a:pt x="1008" y="8670"/>
                          <a:pt x="996" y="8691"/>
                          <a:pt x="984" y="8713"/>
                        </a:cubicBezTo>
                        <a:lnTo>
                          <a:pt x="954" y="8713"/>
                        </a:lnTo>
                        <a:lnTo>
                          <a:pt x="919" y="8713"/>
                        </a:lnTo>
                        <a:cubicBezTo>
                          <a:pt x="896" y="8666"/>
                          <a:pt x="872" y="8618"/>
                          <a:pt x="849" y="8571"/>
                        </a:cubicBezTo>
                        <a:cubicBezTo>
                          <a:pt x="815" y="8546"/>
                          <a:pt x="782" y="8520"/>
                          <a:pt x="748" y="8495"/>
                        </a:cubicBezTo>
                        <a:cubicBezTo>
                          <a:pt x="736" y="8470"/>
                          <a:pt x="725" y="8444"/>
                          <a:pt x="713" y="8419"/>
                        </a:cubicBezTo>
                        <a:lnTo>
                          <a:pt x="678" y="8419"/>
                        </a:lnTo>
                        <a:cubicBezTo>
                          <a:pt x="668" y="8372"/>
                          <a:pt x="658" y="8324"/>
                          <a:pt x="648" y="8277"/>
                        </a:cubicBezTo>
                        <a:lnTo>
                          <a:pt x="613" y="8277"/>
                        </a:lnTo>
                        <a:lnTo>
                          <a:pt x="477" y="8277"/>
                        </a:lnTo>
                        <a:lnTo>
                          <a:pt x="477" y="8342"/>
                        </a:lnTo>
                        <a:cubicBezTo>
                          <a:pt x="465" y="8418"/>
                          <a:pt x="454" y="8495"/>
                          <a:pt x="442" y="8571"/>
                        </a:cubicBezTo>
                        <a:lnTo>
                          <a:pt x="407" y="8571"/>
                        </a:lnTo>
                        <a:cubicBezTo>
                          <a:pt x="385" y="8546"/>
                          <a:pt x="364" y="8520"/>
                          <a:pt x="342" y="8495"/>
                        </a:cubicBezTo>
                        <a:lnTo>
                          <a:pt x="306" y="8495"/>
                        </a:lnTo>
                        <a:lnTo>
                          <a:pt x="306" y="8419"/>
                        </a:lnTo>
                        <a:lnTo>
                          <a:pt x="236" y="8495"/>
                        </a:lnTo>
                        <a:lnTo>
                          <a:pt x="206" y="8495"/>
                        </a:lnTo>
                        <a:cubicBezTo>
                          <a:pt x="194" y="8470"/>
                          <a:pt x="183" y="8444"/>
                          <a:pt x="171" y="8419"/>
                        </a:cubicBezTo>
                        <a:cubicBezTo>
                          <a:pt x="159" y="8393"/>
                          <a:pt x="148" y="8368"/>
                          <a:pt x="136" y="8342"/>
                        </a:cubicBezTo>
                        <a:lnTo>
                          <a:pt x="100" y="8342"/>
                        </a:lnTo>
                        <a:lnTo>
                          <a:pt x="70" y="8342"/>
                        </a:lnTo>
                        <a:lnTo>
                          <a:pt x="0" y="8342"/>
                        </a:lnTo>
                        <a:cubicBezTo>
                          <a:pt x="12" y="8320"/>
                          <a:pt x="23" y="8299"/>
                          <a:pt x="35" y="8277"/>
                        </a:cubicBezTo>
                        <a:lnTo>
                          <a:pt x="35" y="8201"/>
                        </a:lnTo>
                        <a:cubicBezTo>
                          <a:pt x="47" y="8175"/>
                          <a:pt x="58" y="8150"/>
                          <a:pt x="70" y="8124"/>
                        </a:cubicBezTo>
                        <a:lnTo>
                          <a:pt x="70" y="7983"/>
                        </a:lnTo>
                        <a:lnTo>
                          <a:pt x="35" y="7983"/>
                        </a:lnTo>
                        <a:cubicBezTo>
                          <a:pt x="47" y="7932"/>
                          <a:pt x="58" y="7881"/>
                          <a:pt x="70" y="7830"/>
                        </a:cubicBezTo>
                        <a:cubicBezTo>
                          <a:pt x="58" y="7805"/>
                          <a:pt x="47" y="7779"/>
                          <a:pt x="35" y="7754"/>
                        </a:cubicBezTo>
                        <a:cubicBezTo>
                          <a:pt x="47" y="7779"/>
                          <a:pt x="58" y="7805"/>
                          <a:pt x="70" y="7830"/>
                        </a:cubicBezTo>
                        <a:lnTo>
                          <a:pt x="100" y="7677"/>
                        </a:lnTo>
                        <a:lnTo>
                          <a:pt x="100" y="7612"/>
                        </a:lnTo>
                        <a:cubicBezTo>
                          <a:pt x="112" y="7586"/>
                          <a:pt x="124" y="7561"/>
                          <a:pt x="136" y="7535"/>
                        </a:cubicBezTo>
                        <a:lnTo>
                          <a:pt x="206" y="7459"/>
                        </a:lnTo>
                        <a:lnTo>
                          <a:pt x="206" y="7383"/>
                        </a:lnTo>
                        <a:lnTo>
                          <a:pt x="171" y="7383"/>
                        </a:lnTo>
                        <a:cubicBezTo>
                          <a:pt x="159" y="7336"/>
                          <a:pt x="148" y="7288"/>
                          <a:pt x="136" y="7241"/>
                        </a:cubicBezTo>
                        <a:cubicBezTo>
                          <a:pt x="148" y="7216"/>
                          <a:pt x="159" y="7190"/>
                          <a:pt x="171" y="7165"/>
                        </a:cubicBezTo>
                        <a:cubicBezTo>
                          <a:pt x="159" y="7139"/>
                          <a:pt x="148" y="7114"/>
                          <a:pt x="136" y="7088"/>
                        </a:cubicBezTo>
                        <a:cubicBezTo>
                          <a:pt x="148" y="7041"/>
                          <a:pt x="159" y="6994"/>
                          <a:pt x="171" y="6947"/>
                        </a:cubicBezTo>
                        <a:cubicBezTo>
                          <a:pt x="159" y="6921"/>
                          <a:pt x="148" y="6896"/>
                          <a:pt x="136" y="6870"/>
                        </a:cubicBezTo>
                        <a:cubicBezTo>
                          <a:pt x="148" y="6845"/>
                          <a:pt x="159" y="6819"/>
                          <a:pt x="171" y="6794"/>
                        </a:cubicBezTo>
                        <a:lnTo>
                          <a:pt x="206" y="6794"/>
                        </a:lnTo>
                        <a:cubicBezTo>
                          <a:pt x="216" y="6769"/>
                          <a:pt x="226" y="6743"/>
                          <a:pt x="236" y="6718"/>
                        </a:cubicBezTo>
                        <a:lnTo>
                          <a:pt x="271" y="6718"/>
                        </a:lnTo>
                        <a:lnTo>
                          <a:pt x="271" y="6652"/>
                        </a:lnTo>
                        <a:cubicBezTo>
                          <a:pt x="283" y="6674"/>
                          <a:pt x="294" y="6696"/>
                          <a:pt x="306" y="6718"/>
                        </a:cubicBezTo>
                        <a:lnTo>
                          <a:pt x="342" y="6718"/>
                        </a:lnTo>
                        <a:lnTo>
                          <a:pt x="306" y="6652"/>
                        </a:lnTo>
                        <a:cubicBezTo>
                          <a:pt x="294" y="6627"/>
                          <a:pt x="283" y="6601"/>
                          <a:pt x="271" y="6576"/>
                        </a:cubicBezTo>
                        <a:cubicBezTo>
                          <a:pt x="283" y="6550"/>
                          <a:pt x="294" y="6525"/>
                          <a:pt x="306" y="6499"/>
                        </a:cubicBezTo>
                        <a:lnTo>
                          <a:pt x="271" y="6499"/>
                        </a:lnTo>
                        <a:cubicBezTo>
                          <a:pt x="283" y="6474"/>
                          <a:pt x="294" y="6448"/>
                          <a:pt x="306" y="6423"/>
                        </a:cubicBezTo>
                        <a:lnTo>
                          <a:pt x="271" y="6423"/>
                        </a:lnTo>
                        <a:lnTo>
                          <a:pt x="271" y="6358"/>
                        </a:lnTo>
                        <a:cubicBezTo>
                          <a:pt x="259" y="6332"/>
                          <a:pt x="248" y="6307"/>
                          <a:pt x="236" y="6281"/>
                        </a:cubicBezTo>
                        <a:lnTo>
                          <a:pt x="236" y="6205"/>
                        </a:lnTo>
                        <a:cubicBezTo>
                          <a:pt x="214" y="6154"/>
                          <a:pt x="193" y="6103"/>
                          <a:pt x="171" y="6052"/>
                        </a:cubicBezTo>
                        <a:cubicBezTo>
                          <a:pt x="183" y="6030"/>
                          <a:pt x="194" y="6009"/>
                          <a:pt x="206" y="5987"/>
                        </a:cubicBezTo>
                        <a:lnTo>
                          <a:pt x="236" y="5834"/>
                        </a:lnTo>
                        <a:lnTo>
                          <a:pt x="271" y="5834"/>
                        </a:lnTo>
                        <a:lnTo>
                          <a:pt x="306" y="5834"/>
                        </a:lnTo>
                        <a:lnTo>
                          <a:pt x="271" y="5834"/>
                        </a:lnTo>
                        <a:cubicBezTo>
                          <a:pt x="295" y="5787"/>
                          <a:pt x="318" y="5739"/>
                          <a:pt x="342" y="5692"/>
                        </a:cubicBezTo>
                        <a:lnTo>
                          <a:pt x="372" y="5692"/>
                        </a:lnTo>
                        <a:lnTo>
                          <a:pt x="407" y="5692"/>
                        </a:lnTo>
                        <a:cubicBezTo>
                          <a:pt x="419" y="5714"/>
                          <a:pt x="430" y="5736"/>
                          <a:pt x="442" y="5758"/>
                        </a:cubicBezTo>
                        <a:cubicBezTo>
                          <a:pt x="465" y="5736"/>
                          <a:pt x="489" y="5714"/>
                          <a:pt x="512" y="5692"/>
                        </a:cubicBezTo>
                        <a:lnTo>
                          <a:pt x="512" y="5616"/>
                        </a:lnTo>
                        <a:lnTo>
                          <a:pt x="512" y="5540"/>
                        </a:lnTo>
                        <a:cubicBezTo>
                          <a:pt x="522" y="5514"/>
                          <a:pt x="532" y="5489"/>
                          <a:pt x="542" y="5463"/>
                        </a:cubicBezTo>
                        <a:cubicBezTo>
                          <a:pt x="532" y="5438"/>
                          <a:pt x="522" y="5412"/>
                          <a:pt x="512" y="5387"/>
                        </a:cubicBezTo>
                        <a:cubicBezTo>
                          <a:pt x="522" y="5365"/>
                          <a:pt x="532" y="5344"/>
                          <a:pt x="542" y="5322"/>
                        </a:cubicBezTo>
                        <a:lnTo>
                          <a:pt x="578" y="5322"/>
                        </a:lnTo>
                        <a:cubicBezTo>
                          <a:pt x="590" y="5395"/>
                          <a:pt x="601" y="5467"/>
                          <a:pt x="613" y="5540"/>
                        </a:cubicBezTo>
                        <a:lnTo>
                          <a:pt x="648" y="5540"/>
                        </a:lnTo>
                        <a:cubicBezTo>
                          <a:pt x="693" y="5467"/>
                          <a:pt x="739" y="5395"/>
                          <a:pt x="784" y="5322"/>
                        </a:cubicBezTo>
                        <a:cubicBezTo>
                          <a:pt x="796" y="5296"/>
                          <a:pt x="807" y="5271"/>
                          <a:pt x="819" y="5245"/>
                        </a:cubicBezTo>
                        <a:lnTo>
                          <a:pt x="819" y="5169"/>
                        </a:lnTo>
                        <a:cubicBezTo>
                          <a:pt x="829" y="5144"/>
                          <a:pt x="839" y="5118"/>
                          <a:pt x="849" y="5093"/>
                        </a:cubicBezTo>
                        <a:lnTo>
                          <a:pt x="884" y="5093"/>
                        </a:lnTo>
                        <a:cubicBezTo>
                          <a:pt x="896" y="5071"/>
                          <a:pt x="907" y="5049"/>
                          <a:pt x="919" y="5027"/>
                        </a:cubicBezTo>
                        <a:cubicBezTo>
                          <a:pt x="931" y="5002"/>
                          <a:pt x="942" y="4976"/>
                          <a:pt x="954" y="4951"/>
                        </a:cubicBezTo>
                        <a:cubicBezTo>
                          <a:pt x="964" y="4926"/>
                          <a:pt x="974" y="4900"/>
                          <a:pt x="984" y="4875"/>
                        </a:cubicBezTo>
                        <a:cubicBezTo>
                          <a:pt x="974" y="4849"/>
                          <a:pt x="964" y="4824"/>
                          <a:pt x="954" y="4798"/>
                        </a:cubicBezTo>
                        <a:cubicBezTo>
                          <a:pt x="964" y="4776"/>
                          <a:pt x="974" y="4755"/>
                          <a:pt x="984" y="4733"/>
                        </a:cubicBezTo>
                        <a:cubicBezTo>
                          <a:pt x="996" y="4707"/>
                          <a:pt x="1008" y="4682"/>
                          <a:pt x="1020" y="4656"/>
                        </a:cubicBezTo>
                        <a:lnTo>
                          <a:pt x="1020" y="4580"/>
                        </a:lnTo>
                        <a:lnTo>
                          <a:pt x="1090" y="4504"/>
                        </a:lnTo>
                        <a:lnTo>
                          <a:pt x="1055" y="4504"/>
                        </a:lnTo>
                        <a:cubicBezTo>
                          <a:pt x="1067" y="4478"/>
                          <a:pt x="1078" y="4453"/>
                          <a:pt x="1090" y="4427"/>
                        </a:cubicBezTo>
                        <a:lnTo>
                          <a:pt x="1055" y="4427"/>
                        </a:lnTo>
                        <a:cubicBezTo>
                          <a:pt x="1043" y="4405"/>
                          <a:pt x="1032" y="4384"/>
                          <a:pt x="1020" y="4362"/>
                        </a:cubicBezTo>
                        <a:lnTo>
                          <a:pt x="1020" y="4209"/>
                        </a:lnTo>
                        <a:lnTo>
                          <a:pt x="954" y="3915"/>
                        </a:lnTo>
                        <a:lnTo>
                          <a:pt x="1125" y="3839"/>
                        </a:lnTo>
                        <a:lnTo>
                          <a:pt x="1090" y="3839"/>
                        </a:lnTo>
                        <a:lnTo>
                          <a:pt x="1125" y="3839"/>
                        </a:lnTo>
                        <a:lnTo>
                          <a:pt x="1125" y="3915"/>
                        </a:lnTo>
                        <a:cubicBezTo>
                          <a:pt x="1147" y="3940"/>
                          <a:pt x="1168" y="3966"/>
                          <a:pt x="1190" y="3991"/>
                        </a:cubicBezTo>
                        <a:cubicBezTo>
                          <a:pt x="1178" y="3940"/>
                          <a:pt x="1167" y="3890"/>
                          <a:pt x="1155" y="3839"/>
                        </a:cubicBezTo>
                        <a:lnTo>
                          <a:pt x="1155" y="3697"/>
                        </a:lnTo>
                        <a:cubicBezTo>
                          <a:pt x="1145" y="3672"/>
                          <a:pt x="1135" y="3646"/>
                          <a:pt x="1125" y="3621"/>
                        </a:cubicBezTo>
                        <a:cubicBezTo>
                          <a:pt x="1113" y="3570"/>
                          <a:pt x="1102" y="3519"/>
                          <a:pt x="1090" y="3468"/>
                        </a:cubicBezTo>
                        <a:cubicBezTo>
                          <a:pt x="1078" y="3446"/>
                          <a:pt x="1067" y="3424"/>
                          <a:pt x="1055" y="3402"/>
                        </a:cubicBezTo>
                        <a:lnTo>
                          <a:pt x="1155" y="3402"/>
                        </a:lnTo>
                        <a:cubicBezTo>
                          <a:pt x="1179" y="3424"/>
                          <a:pt x="1202" y="3446"/>
                          <a:pt x="1226" y="3468"/>
                        </a:cubicBezTo>
                        <a:lnTo>
                          <a:pt x="1261" y="3468"/>
                        </a:lnTo>
                        <a:cubicBezTo>
                          <a:pt x="1283" y="3493"/>
                          <a:pt x="1304" y="3519"/>
                          <a:pt x="1326" y="3544"/>
                        </a:cubicBezTo>
                        <a:cubicBezTo>
                          <a:pt x="1349" y="3570"/>
                          <a:pt x="1373" y="3595"/>
                          <a:pt x="1396" y="3621"/>
                        </a:cubicBezTo>
                        <a:lnTo>
                          <a:pt x="1396" y="3697"/>
                        </a:lnTo>
                        <a:lnTo>
                          <a:pt x="1396" y="3762"/>
                        </a:lnTo>
                        <a:cubicBezTo>
                          <a:pt x="1384" y="3788"/>
                          <a:pt x="1373" y="3813"/>
                          <a:pt x="1361" y="3839"/>
                        </a:cubicBezTo>
                        <a:lnTo>
                          <a:pt x="1426" y="3839"/>
                        </a:lnTo>
                        <a:lnTo>
                          <a:pt x="1462" y="3839"/>
                        </a:lnTo>
                        <a:cubicBezTo>
                          <a:pt x="1474" y="3792"/>
                          <a:pt x="1485" y="3744"/>
                          <a:pt x="1497" y="3697"/>
                        </a:cubicBezTo>
                        <a:cubicBezTo>
                          <a:pt x="1509" y="3672"/>
                          <a:pt x="1520" y="3646"/>
                          <a:pt x="1532" y="3621"/>
                        </a:cubicBezTo>
                        <a:lnTo>
                          <a:pt x="1532" y="3544"/>
                        </a:lnTo>
                        <a:cubicBezTo>
                          <a:pt x="1554" y="3497"/>
                          <a:pt x="1575" y="3449"/>
                          <a:pt x="1597" y="3402"/>
                        </a:cubicBezTo>
                        <a:cubicBezTo>
                          <a:pt x="1609" y="3424"/>
                          <a:pt x="1620" y="3446"/>
                          <a:pt x="1632" y="3468"/>
                        </a:cubicBezTo>
                        <a:cubicBezTo>
                          <a:pt x="1656" y="3446"/>
                          <a:pt x="1679" y="3424"/>
                          <a:pt x="1703" y="3402"/>
                        </a:cubicBezTo>
                        <a:lnTo>
                          <a:pt x="1733" y="3402"/>
                        </a:lnTo>
                        <a:lnTo>
                          <a:pt x="1838" y="3326"/>
                        </a:lnTo>
                        <a:cubicBezTo>
                          <a:pt x="1850" y="3351"/>
                          <a:pt x="1861" y="3377"/>
                          <a:pt x="1873" y="3402"/>
                        </a:cubicBezTo>
                        <a:lnTo>
                          <a:pt x="1873" y="3326"/>
                        </a:lnTo>
                        <a:cubicBezTo>
                          <a:pt x="1883" y="3351"/>
                          <a:pt x="1894" y="3377"/>
                          <a:pt x="1904" y="3402"/>
                        </a:cubicBezTo>
                        <a:cubicBezTo>
                          <a:pt x="1916" y="3377"/>
                          <a:pt x="1927" y="3351"/>
                          <a:pt x="1939" y="3326"/>
                        </a:cubicBezTo>
                        <a:cubicBezTo>
                          <a:pt x="1951" y="3351"/>
                          <a:pt x="1962" y="3377"/>
                          <a:pt x="1974" y="3402"/>
                        </a:cubicBezTo>
                        <a:lnTo>
                          <a:pt x="2009" y="3402"/>
                        </a:lnTo>
                        <a:lnTo>
                          <a:pt x="2074" y="3402"/>
                        </a:lnTo>
                        <a:lnTo>
                          <a:pt x="2074" y="3468"/>
                        </a:lnTo>
                        <a:lnTo>
                          <a:pt x="2109" y="3468"/>
                        </a:lnTo>
                        <a:lnTo>
                          <a:pt x="2145" y="3468"/>
                        </a:lnTo>
                        <a:lnTo>
                          <a:pt x="2175" y="3468"/>
                        </a:lnTo>
                        <a:lnTo>
                          <a:pt x="2210" y="3468"/>
                        </a:lnTo>
                        <a:lnTo>
                          <a:pt x="2245" y="3468"/>
                        </a:lnTo>
                        <a:cubicBezTo>
                          <a:pt x="2279" y="3493"/>
                          <a:pt x="2312" y="3519"/>
                          <a:pt x="2346" y="3544"/>
                        </a:cubicBezTo>
                        <a:cubicBezTo>
                          <a:pt x="2358" y="3519"/>
                          <a:pt x="2369" y="3493"/>
                          <a:pt x="2381" y="3468"/>
                        </a:cubicBezTo>
                        <a:lnTo>
                          <a:pt x="2381" y="3402"/>
                        </a:lnTo>
                        <a:lnTo>
                          <a:pt x="2451" y="3402"/>
                        </a:lnTo>
                        <a:cubicBezTo>
                          <a:pt x="2461" y="3377"/>
                          <a:pt x="2471" y="3351"/>
                          <a:pt x="2481" y="3326"/>
                        </a:cubicBezTo>
                        <a:cubicBezTo>
                          <a:pt x="2504" y="3373"/>
                          <a:pt x="2528" y="3421"/>
                          <a:pt x="2551" y="3468"/>
                        </a:cubicBezTo>
                        <a:lnTo>
                          <a:pt x="2587" y="3468"/>
                        </a:lnTo>
                        <a:lnTo>
                          <a:pt x="2587" y="3326"/>
                        </a:lnTo>
                        <a:lnTo>
                          <a:pt x="2652" y="3326"/>
                        </a:lnTo>
                        <a:lnTo>
                          <a:pt x="2757" y="3326"/>
                        </a:lnTo>
                        <a:cubicBezTo>
                          <a:pt x="2767" y="3301"/>
                          <a:pt x="2778" y="3275"/>
                          <a:pt x="2788" y="3250"/>
                        </a:cubicBezTo>
                        <a:lnTo>
                          <a:pt x="2823" y="3250"/>
                        </a:lnTo>
                        <a:cubicBezTo>
                          <a:pt x="2811" y="3224"/>
                          <a:pt x="2800" y="3199"/>
                          <a:pt x="2788" y="3173"/>
                        </a:cubicBezTo>
                        <a:cubicBezTo>
                          <a:pt x="2800" y="3100"/>
                          <a:pt x="2811" y="3028"/>
                          <a:pt x="2823" y="2955"/>
                        </a:cubicBezTo>
                        <a:cubicBezTo>
                          <a:pt x="2811" y="2930"/>
                          <a:pt x="2800" y="2904"/>
                          <a:pt x="2788" y="2879"/>
                        </a:cubicBezTo>
                        <a:lnTo>
                          <a:pt x="2757" y="2879"/>
                        </a:lnTo>
                        <a:lnTo>
                          <a:pt x="2722" y="2879"/>
                        </a:lnTo>
                        <a:lnTo>
                          <a:pt x="2687" y="2879"/>
                        </a:lnTo>
                        <a:lnTo>
                          <a:pt x="2652" y="2879"/>
                        </a:lnTo>
                        <a:lnTo>
                          <a:pt x="2652" y="2737"/>
                        </a:lnTo>
                        <a:lnTo>
                          <a:pt x="2652" y="2585"/>
                        </a:lnTo>
                        <a:lnTo>
                          <a:pt x="2687" y="2585"/>
                        </a:lnTo>
                        <a:lnTo>
                          <a:pt x="2687" y="2661"/>
                        </a:lnTo>
                        <a:lnTo>
                          <a:pt x="2722" y="2661"/>
                        </a:lnTo>
                        <a:cubicBezTo>
                          <a:pt x="2744" y="2686"/>
                          <a:pt x="2766" y="2712"/>
                          <a:pt x="2788" y="2737"/>
                        </a:cubicBezTo>
                        <a:cubicBezTo>
                          <a:pt x="2800" y="2686"/>
                          <a:pt x="2811" y="2636"/>
                          <a:pt x="2823" y="2585"/>
                        </a:cubicBezTo>
                        <a:cubicBezTo>
                          <a:pt x="2835" y="2610"/>
                          <a:pt x="2846" y="2636"/>
                          <a:pt x="2858" y="2661"/>
                        </a:cubicBezTo>
                        <a:cubicBezTo>
                          <a:pt x="2891" y="2610"/>
                          <a:pt x="2925" y="2559"/>
                          <a:pt x="2958" y="2508"/>
                        </a:cubicBezTo>
                        <a:lnTo>
                          <a:pt x="2923" y="2508"/>
                        </a:lnTo>
                        <a:lnTo>
                          <a:pt x="2923" y="2366"/>
                        </a:lnTo>
                        <a:lnTo>
                          <a:pt x="2923" y="2290"/>
                        </a:lnTo>
                        <a:lnTo>
                          <a:pt x="2958" y="2290"/>
                        </a:lnTo>
                        <a:lnTo>
                          <a:pt x="2993" y="2290"/>
                        </a:lnTo>
                        <a:cubicBezTo>
                          <a:pt x="3005" y="2265"/>
                          <a:pt x="3017" y="2239"/>
                          <a:pt x="3029" y="2214"/>
                        </a:cubicBezTo>
                        <a:lnTo>
                          <a:pt x="3029" y="2137"/>
                        </a:lnTo>
                        <a:cubicBezTo>
                          <a:pt x="3017" y="2115"/>
                          <a:pt x="3005" y="2094"/>
                          <a:pt x="2993" y="2072"/>
                        </a:cubicBezTo>
                        <a:cubicBezTo>
                          <a:pt x="3005" y="2047"/>
                          <a:pt x="3017" y="2021"/>
                          <a:pt x="3029" y="1996"/>
                        </a:cubicBezTo>
                        <a:lnTo>
                          <a:pt x="3094" y="1996"/>
                        </a:lnTo>
                        <a:lnTo>
                          <a:pt x="3094" y="1919"/>
                        </a:lnTo>
                        <a:lnTo>
                          <a:pt x="3129" y="1919"/>
                        </a:lnTo>
                        <a:cubicBezTo>
                          <a:pt x="3141" y="1894"/>
                          <a:pt x="3152" y="1868"/>
                          <a:pt x="3164" y="1843"/>
                        </a:cubicBezTo>
                        <a:lnTo>
                          <a:pt x="3129" y="1843"/>
                        </a:lnTo>
                        <a:cubicBezTo>
                          <a:pt x="3141" y="1821"/>
                          <a:pt x="3152" y="1800"/>
                          <a:pt x="3164" y="1778"/>
                        </a:cubicBezTo>
                        <a:lnTo>
                          <a:pt x="3164" y="1843"/>
                        </a:lnTo>
                        <a:lnTo>
                          <a:pt x="3199" y="1843"/>
                        </a:lnTo>
                        <a:lnTo>
                          <a:pt x="3199" y="1919"/>
                        </a:lnTo>
                        <a:lnTo>
                          <a:pt x="3230" y="1919"/>
                        </a:lnTo>
                        <a:lnTo>
                          <a:pt x="3230" y="1996"/>
                        </a:lnTo>
                        <a:cubicBezTo>
                          <a:pt x="3242" y="1970"/>
                          <a:pt x="3253" y="1945"/>
                          <a:pt x="3265" y="1919"/>
                        </a:cubicBezTo>
                        <a:lnTo>
                          <a:pt x="3265" y="1996"/>
                        </a:lnTo>
                        <a:cubicBezTo>
                          <a:pt x="3277" y="2043"/>
                          <a:pt x="3288" y="2090"/>
                          <a:pt x="3300" y="2137"/>
                        </a:cubicBezTo>
                        <a:lnTo>
                          <a:pt x="3335" y="2137"/>
                        </a:lnTo>
                        <a:cubicBezTo>
                          <a:pt x="3347" y="2163"/>
                          <a:pt x="3358" y="2188"/>
                          <a:pt x="3370" y="2214"/>
                        </a:cubicBezTo>
                        <a:lnTo>
                          <a:pt x="3435" y="2214"/>
                        </a:lnTo>
                        <a:lnTo>
                          <a:pt x="3435" y="2137"/>
                        </a:lnTo>
                        <a:cubicBezTo>
                          <a:pt x="3447" y="2115"/>
                          <a:pt x="3459" y="2094"/>
                          <a:pt x="3471" y="2072"/>
                        </a:cubicBezTo>
                        <a:cubicBezTo>
                          <a:pt x="3483" y="2119"/>
                          <a:pt x="3494" y="2167"/>
                          <a:pt x="3506" y="2214"/>
                        </a:cubicBezTo>
                        <a:lnTo>
                          <a:pt x="3536" y="2214"/>
                        </a:lnTo>
                        <a:lnTo>
                          <a:pt x="3536" y="2290"/>
                        </a:lnTo>
                        <a:lnTo>
                          <a:pt x="3536" y="2366"/>
                        </a:lnTo>
                        <a:lnTo>
                          <a:pt x="3571" y="2366"/>
                        </a:lnTo>
                        <a:lnTo>
                          <a:pt x="3641" y="2366"/>
                        </a:lnTo>
                        <a:lnTo>
                          <a:pt x="3672" y="2366"/>
                        </a:lnTo>
                        <a:cubicBezTo>
                          <a:pt x="3684" y="2392"/>
                          <a:pt x="3695" y="2417"/>
                          <a:pt x="3707" y="2443"/>
                        </a:cubicBezTo>
                        <a:cubicBezTo>
                          <a:pt x="3730" y="2294"/>
                          <a:pt x="3754" y="2145"/>
                          <a:pt x="3777" y="1996"/>
                        </a:cubicBezTo>
                        <a:cubicBezTo>
                          <a:pt x="3799" y="2021"/>
                          <a:pt x="3820" y="2047"/>
                          <a:pt x="3842" y="2072"/>
                        </a:cubicBezTo>
                        <a:cubicBezTo>
                          <a:pt x="3854" y="2047"/>
                          <a:pt x="3865" y="2021"/>
                          <a:pt x="3877" y="1996"/>
                        </a:cubicBezTo>
                        <a:lnTo>
                          <a:pt x="3913" y="1996"/>
                        </a:lnTo>
                        <a:cubicBezTo>
                          <a:pt x="3925" y="2021"/>
                          <a:pt x="3936" y="2047"/>
                          <a:pt x="3948" y="2072"/>
                        </a:cubicBezTo>
                        <a:lnTo>
                          <a:pt x="3978" y="2072"/>
                        </a:lnTo>
                        <a:lnTo>
                          <a:pt x="3978" y="2214"/>
                        </a:lnTo>
                        <a:lnTo>
                          <a:pt x="3978" y="2137"/>
                        </a:lnTo>
                        <a:cubicBezTo>
                          <a:pt x="4001" y="2163"/>
                          <a:pt x="4025" y="2188"/>
                          <a:pt x="4048" y="2214"/>
                        </a:cubicBezTo>
                        <a:cubicBezTo>
                          <a:pt x="4060" y="2265"/>
                          <a:pt x="4071" y="2315"/>
                          <a:pt x="4083" y="2366"/>
                        </a:cubicBezTo>
                        <a:cubicBezTo>
                          <a:pt x="4105" y="2341"/>
                          <a:pt x="4127" y="2315"/>
                          <a:pt x="4149" y="2290"/>
                        </a:cubicBezTo>
                        <a:cubicBezTo>
                          <a:pt x="4161" y="2265"/>
                          <a:pt x="4172" y="2239"/>
                          <a:pt x="4184" y="2214"/>
                        </a:cubicBezTo>
                        <a:lnTo>
                          <a:pt x="4219" y="2214"/>
                        </a:lnTo>
                        <a:lnTo>
                          <a:pt x="4254" y="2214"/>
                        </a:lnTo>
                        <a:cubicBezTo>
                          <a:pt x="4264" y="2188"/>
                          <a:pt x="4274" y="2163"/>
                          <a:pt x="4284" y="2137"/>
                        </a:cubicBezTo>
                        <a:lnTo>
                          <a:pt x="4284" y="2072"/>
                        </a:lnTo>
                        <a:lnTo>
                          <a:pt x="4284" y="1996"/>
                        </a:lnTo>
                        <a:lnTo>
                          <a:pt x="4284" y="1843"/>
                        </a:lnTo>
                        <a:lnTo>
                          <a:pt x="4284" y="1778"/>
                        </a:lnTo>
                        <a:lnTo>
                          <a:pt x="4319" y="1778"/>
                        </a:lnTo>
                        <a:lnTo>
                          <a:pt x="4319" y="1701"/>
                        </a:lnTo>
                        <a:lnTo>
                          <a:pt x="4390" y="1778"/>
                        </a:lnTo>
                        <a:cubicBezTo>
                          <a:pt x="4402" y="1800"/>
                          <a:pt x="4413" y="1821"/>
                          <a:pt x="4425" y="1843"/>
                        </a:cubicBezTo>
                        <a:cubicBezTo>
                          <a:pt x="4435" y="1821"/>
                          <a:pt x="4445" y="1800"/>
                          <a:pt x="4455" y="1778"/>
                        </a:cubicBezTo>
                        <a:lnTo>
                          <a:pt x="4455" y="1843"/>
                        </a:lnTo>
                        <a:lnTo>
                          <a:pt x="4525" y="1843"/>
                        </a:lnTo>
                        <a:cubicBezTo>
                          <a:pt x="4537" y="1868"/>
                          <a:pt x="4549" y="1894"/>
                          <a:pt x="4561" y="1919"/>
                        </a:cubicBezTo>
                        <a:cubicBezTo>
                          <a:pt x="4571" y="1945"/>
                          <a:pt x="4581" y="1970"/>
                          <a:pt x="4591" y="1996"/>
                        </a:cubicBezTo>
                        <a:cubicBezTo>
                          <a:pt x="4614" y="1970"/>
                          <a:pt x="4638" y="1945"/>
                          <a:pt x="4661" y="1919"/>
                        </a:cubicBezTo>
                        <a:lnTo>
                          <a:pt x="4696" y="1919"/>
                        </a:lnTo>
                        <a:lnTo>
                          <a:pt x="4726" y="1778"/>
                        </a:lnTo>
                        <a:cubicBezTo>
                          <a:pt x="4738" y="1800"/>
                          <a:pt x="4749" y="1821"/>
                          <a:pt x="4761" y="1843"/>
                        </a:cubicBezTo>
                        <a:lnTo>
                          <a:pt x="4797" y="1843"/>
                        </a:lnTo>
                        <a:lnTo>
                          <a:pt x="4797" y="1919"/>
                        </a:lnTo>
                        <a:lnTo>
                          <a:pt x="4797" y="1996"/>
                        </a:lnTo>
                        <a:lnTo>
                          <a:pt x="4797" y="2072"/>
                        </a:lnTo>
                        <a:lnTo>
                          <a:pt x="4797" y="2137"/>
                        </a:lnTo>
                        <a:cubicBezTo>
                          <a:pt x="4809" y="2188"/>
                          <a:pt x="4820" y="2239"/>
                          <a:pt x="4832" y="2290"/>
                        </a:cubicBezTo>
                        <a:lnTo>
                          <a:pt x="4832" y="2443"/>
                        </a:lnTo>
                        <a:lnTo>
                          <a:pt x="4897" y="2508"/>
                        </a:lnTo>
                        <a:lnTo>
                          <a:pt x="4932" y="2508"/>
                        </a:lnTo>
                        <a:lnTo>
                          <a:pt x="4932" y="2585"/>
                        </a:lnTo>
                        <a:lnTo>
                          <a:pt x="4967" y="2585"/>
                        </a:lnTo>
                        <a:lnTo>
                          <a:pt x="4967" y="2661"/>
                        </a:lnTo>
                        <a:lnTo>
                          <a:pt x="5003" y="2661"/>
                        </a:lnTo>
                        <a:cubicBezTo>
                          <a:pt x="5013" y="2686"/>
                          <a:pt x="5023" y="2712"/>
                          <a:pt x="5033" y="2737"/>
                        </a:cubicBezTo>
                        <a:lnTo>
                          <a:pt x="5003" y="2737"/>
                        </a:lnTo>
                        <a:lnTo>
                          <a:pt x="5033" y="2803"/>
                        </a:lnTo>
                        <a:lnTo>
                          <a:pt x="5138" y="2737"/>
                        </a:lnTo>
                        <a:cubicBezTo>
                          <a:pt x="5126" y="2759"/>
                          <a:pt x="5115" y="2781"/>
                          <a:pt x="5103" y="2803"/>
                        </a:cubicBezTo>
                        <a:lnTo>
                          <a:pt x="5103" y="2879"/>
                        </a:lnTo>
                        <a:cubicBezTo>
                          <a:pt x="5115" y="2904"/>
                          <a:pt x="5126" y="2930"/>
                          <a:pt x="5138" y="2955"/>
                        </a:cubicBezTo>
                        <a:lnTo>
                          <a:pt x="5168" y="2955"/>
                        </a:lnTo>
                        <a:lnTo>
                          <a:pt x="5239" y="2955"/>
                        </a:lnTo>
                        <a:cubicBezTo>
                          <a:pt x="5251" y="3002"/>
                          <a:pt x="5262" y="3050"/>
                          <a:pt x="5274" y="3097"/>
                        </a:cubicBezTo>
                        <a:cubicBezTo>
                          <a:pt x="5286" y="3122"/>
                          <a:pt x="5297" y="3148"/>
                          <a:pt x="5309" y="3173"/>
                        </a:cubicBezTo>
                        <a:cubicBezTo>
                          <a:pt x="5319" y="3148"/>
                          <a:pt x="5329" y="3122"/>
                          <a:pt x="5339" y="3097"/>
                        </a:cubicBezTo>
                        <a:lnTo>
                          <a:pt x="5374" y="3097"/>
                        </a:lnTo>
                        <a:cubicBezTo>
                          <a:pt x="5408" y="3122"/>
                          <a:pt x="5441" y="3148"/>
                          <a:pt x="5475" y="3173"/>
                        </a:cubicBezTo>
                        <a:cubicBezTo>
                          <a:pt x="5487" y="3148"/>
                          <a:pt x="5498" y="3122"/>
                          <a:pt x="5510" y="3097"/>
                        </a:cubicBezTo>
                        <a:lnTo>
                          <a:pt x="5545" y="3097"/>
                        </a:lnTo>
                        <a:lnTo>
                          <a:pt x="5580" y="3097"/>
                        </a:lnTo>
                        <a:lnTo>
                          <a:pt x="5645" y="3097"/>
                        </a:lnTo>
                        <a:lnTo>
                          <a:pt x="5645" y="3032"/>
                        </a:lnTo>
                        <a:lnTo>
                          <a:pt x="5645" y="2879"/>
                        </a:lnTo>
                        <a:cubicBezTo>
                          <a:pt x="5657" y="2854"/>
                          <a:pt x="5669" y="2828"/>
                          <a:pt x="5681" y="2803"/>
                        </a:cubicBezTo>
                        <a:lnTo>
                          <a:pt x="5681" y="2737"/>
                        </a:lnTo>
                        <a:cubicBezTo>
                          <a:pt x="5693" y="2712"/>
                          <a:pt x="5704" y="2686"/>
                          <a:pt x="5716" y="2661"/>
                        </a:cubicBezTo>
                        <a:lnTo>
                          <a:pt x="5716" y="2508"/>
                        </a:lnTo>
                        <a:cubicBezTo>
                          <a:pt x="5728" y="2486"/>
                          <a:pt x="5739" y="2465"/>
                          <a:pt x="5751" y="2443"/>
                        </a:cubicBezTo>
                        <a:lnTo>
                          <a:pt x="5781" y="2443"/>
                        </a:lnTo>
                        <a:lnTo>
                          <a:pt x="5781" y="2290"/>
                        </a:lnTo>
                        <a:lnTo>
                          <a:pt x="5816" y="2290"/>
                        </a:lnTo>
                        <a:lnTo>
                          <a:pt x="5816" y="2214"/>
                        </a:lnTo>
                        <a:lnTo>
                          <a:pt x="5851" y="2214"/>
                        </a:lnTo>
                        <a:lnTo>
                          <a:pt x="5851" y="2137"/>
                        </a:lnTo>
                        <a:lnTo>
                          <a:pt x="5922" y="2072"/>
                        </a:lnTo>
                        <a:lnTo>
                          <a:pt x="5952" y="2072"/>
                        </a:lnTo>
                        <a:lnTo>
                          <a:pt x="5987" y="2072"/>
                        </a:lnTo>
                        <a:lnTo>
                          <a:pt x="6057" y="2072"/>
                        </a:lnTo>
                        <a:cubicBezTo>
                          <a:pt x="6067" y="2094"/>
                          <a:pt x="6077" y="2115"/>
                          <a:pt x="6087" y="2137"/>
                        </a:cubicBezTo>
                        <a:lnTo>
                          <a:pt x="6087" y="2214"/>
                        </a:lnTo>
                        <a:lnTo>
                          <a:pt x="6123" y="2214"/>
                        </a:lnTo>
                        <a:cubicBezTo>
                          <a:pt x="6135" y="2239"/>
                          <a:pt x="6146" y="2265"/>
                          <a:pt x="6158" y="2290"/>
                        </a:cubicBezTo>
                        <a:lnTo>
                          <a:pt x="6193" y="2290"/>
                        </a:lnTo>
                        <a:cubicBezTo>
                          <a:pt x="6203" y="2315"/>
                          <a:pt x="6213" y="2341"/>
                          <a:pt x="6223" y="2366"/>
                        </a:cubicBezTo>
                        <a:lnTo>
                          <a:pt x="6293" y="2290"/>
                        </a:lnTo>
                        <a:lnTo>
                          <a:pt x="6293" y="2366"/>
                        </a:lnTo>
                        <a:cubicBezTo>
                          <a:pt x="6305" y="2341"/>
                          <a:pt x="6316" y="2315"/>
                          <a:pt x="6328" y="2290"/>
                        </a:cubicBezTo>
                        <a:cubicBezTo>
                          <a:pt x="6340" y="2315"/>
                          <a:pt x="6352" y="2341"/>
                          <a:pt x="6364" y="2366"/>
                        </a:cubicBezTo>
                        <a:lnTo>
                          <a:pt x="6464" y="2366"/>
                        </a:lnTo>
                        <a:lnTo>
                          <a:pt x="6464" y="2508"/>
                        </a:lnTo>
                        <a:lnTo>
                          <a:pt x="6529" y="2508"/>
                        </a:lnTo>
                        <a:lnTo>
                          <a:pt x="6600" y="2585"/>
                        </a:lnTo>
                        <a:cubicBezTo>
                          <a:pt x="6612" y="2559"/>
                          <a:pt x="6623" y="2534"/>
                          <a:pt x="6635" y="2508"/>
                        </a:cubicBezTo>
                        <a:lnTo>
                          <a:pt x="6635" y="2443"/>
                        </a:lnTo>
                        <a:lnTo>
                          <a:pt x="6670" y="2443"/>
                        </a:lnTo>
                        <a:lnTo>
                          <a:pt x="6735" y="2443"/>
                        </a:lnTo>
                        <a:lnTo>
                          <a:pt x="6806" y="2508"/>
                        </a:lnTo>
                        <a:lnTo>
                          <a:pt x="6806" y="2443"/>
                        </a:lnTo>
                        <a:lnTo>
                          <a:pt x="6836" y="2290"/>
                        </a:lnTo>
                        <a:lnTo>
                          <a:pt x="6836" y="2137"/>
                        </a:lnTo>
                        <a:lnTo>
                          <a:pt x="6871" y="2137"/>
                        </a:lnTo>
                        <a:lnTo>
                          <a:pt x="6906" y="2137"/>
                        </a:lnTo>
                        <a:lnTo>
                          <a:pt x="6971" y="2137"/>
                        </a:lnTo>
                        <a:lnTo>
                          <a:pt x="7042" y="2137"/>
                        </a:lnTo>
                        <a:lnTo>
                          <a:pt x="7112" y="2137"/>
                        </a:lnTo>
                        <a:cubicBezTo>
                          <a:pt x="7122" y="2163"/>
                          <a:pt x="7132" y="2188"/>
                          <a:pt x="7142" y="2214"/>
                        </a:cubicBezTo>
                        <a:lnTo>
                          <a:pt x="7177" y="2214"/>
                        </a:lnTo>
                        <a:lnTo>
                          <a:pt x="7212" y="2214"/>
                        </a:lnTo>
                        <a:cubicBezTo>
                          <a:pt x="7234" y="2069"/>
                          <a:pt x="7256" y="1923"/>
                          <a:pt x="7278" y="1778"/>
                        </a:cubicBezTo>
                        <a:lnTo>
                          <a:pt x="7278" y="1701"/>
                        </a:lnTo>
                        <a:cubicBezTo>
                          <a:pt x="7290" y="1676"/>
                          <a:pt x="7301" y="1650"/>
                          <a:pt x="7313" y="1625"/>
                        </a:cubicBezTo>
                        <a:lnTo>
                          <a:pt x="7418" y="1701"/>
                        </a:lnTo>
                        <a:lnTo>
                          <a:pt x="7449" y="1701"/>
                        </a:lnTo>
                        <a:lnTo>
                          <a:pt x="7449" y="1778"/>
                        </a:lnTo>
                        <a:lnTo>
                          <a:pt x="7449" y="1843"/>
                        </a:lnTo>
                        <a:lnTo>
                          <a:pt x="7519" y="1843"/>
                        </a:lnTo>
                        <a:lnTo>
                          <a:pt x="7554" y="1843"/>
                        </a:lnTo>
                        <a:lnTo>
                          <a:pt x="7554" y="1778"/>
                        </a:lnTo>
                        <a:lnTo>
                          <a:pt x="7619" y="1843"/>
                        </a:lnTo>
                        <a:cubicBezTo>
                          <a:pt x="7643" y="1868"/>
                          <a:pt x="7666" y="1894"/>
                          <a:pt x="7690" y="1919"/>
                        </a:cubicBezTo>
                        <a:cubicBezTo>
                          <a:pt x="7700" y="1894"/>
                          <a:pt x="7710" y="1868"/>
                          <a:pt x="7720" y="1843"/>
                        </a:cubicBezTo>
                        <a:cubicBezTo>
                          <a:pt x="7732" y="1821"/>
                          <a:pt x="7743" y="1800"/>
                          <a:pt x="7755" y="1778"/>
                        </a:cubicBezTo>
                        <a:lnTo>
                          <a:pt x="7860" y="1778"/>
                        </a:lnTo>
                        <a:lnTo>
                          <a:pt x="7891" y="1778"/>
                        </a:lnTo>
                        <a:cubicBezTo>
                          <a:pt x="7903" y="1800"/>
                          <a:pt x="7914" y="1821"/>
                          <a:pt x="7926" y="1843"/>
                        </a:cubicBezTo>
                        <a:lnTo>
                          <a:pt x="7926" y="1778"/>
                        </a:lnTo>
                        <a:cubicBezTo>
                          <a:pt x="7938" y="1800"/>
                          <a:pt x="7949" y="1821"/>
                          <a:pt x="7961" y="1843"/>
                        </a:cubicBezTo>
                        <a:cubicBezTo>
                          <a:pt x="7973" y="1821"/>
                          <a:pt x="7984" y="1800"/>
                          <a:pt x="7996" y="1778"/>
                        </a:cubicBezTo>
                        <a:lnTo>
                          <a:pt x="7996" y="1701"/>
                        </a:lnTo>
                        <a:cubicBezTo>
                          <a:pt x="8006" y="1727"/>
                          <a:pt x="8016" y="1752"/>
                          <a:pt x="8026" y="1778"/>
                        </a:cubicBezTo>
                        <a:lnTo>
                          <a:pt x="8026" y="1701"/>
                        </a:lnTo>
                        <a:lnTo>
                          <a:pt x="8061" y="1701"/>
                        </a:lnTo>
                        <a:cubicBezTo>
                          <a:pt x="8073" y="1676"/>
                          <a:pt x="8084" y="1650"/>
                          <a:pt x="8096" y="1625"/>
                        </a:cubicBezTo>
                        <a:lnTo>
                          <a:pt x="8132" y="1625"/>
                        </a:lnTo>
                        <a:lnTo>
                          <a:pt x="8167" y="1625"/>
                        </a:lnTo>
                        <a:cubicBezTo>
                          <a:pt x="8177" y="1600"/>
                          <a:pt x="8187" y="1574"/>
                          <a:pt x="8197" y="1549"/>
                        </a:cubicBezTo>
                        <a:lnTo>
                          <a:pt x="8197" y="1472"/>
                        </a:lnTo>
                        <a:cubicBezTo>
                          <a:pt x="8209" y="1498"/>
                          <a:pt x="8220" y="1523"/>
                          <a:pt x="8232" y="1549"/>
                        </a:cubicBezTo>
                        <a:lnTo>
                          <a:pt x="8232" y="1472"/>
                        </a:lnTo>
                        <a:lnTo>
                          <a:pt x="8267" y="1472"/>
                        </a:lnTo>
                        <a:cubicBezTo>
                          <a:pt x="8279" y="1523"/>
                          <a:pt x="8290" y="1574"/>
                          <a:pt x="8302" y="1625"/>
                        </a:cubicBezTo>
                        <a:lnTo>
                          <a:pt x="8368" y="1625"/>
                        </a:lnTo>
                        <a:lnTo>
                          <a:pt x="8438" y="1625"/>
                        </a:lnTo>
                        <a:cubicBezTo>
                          <a:pt x="8448" y="1600"/>
                          <a:pt x="8458" y="1574"/>
                          <a:pt x="8468" y="1549"/>
                        </a:cubicBezTo>
                        <a:lnTo>
                          <a:pt x="8468" y="1472"/>
                        </a:lnTo>
                        <a:cubicBezTo>
                          <a:pt x="8480" y="1399"/>
                          <a:pt x="8491" y="1327"/>
                          <a:pt x="8503" y="1254"/>
                        </a:cubicBezTo>
                        <a:cubicBezTo>
                          <a:pt x="8491" y="1207"/>
                          <a:pt x="8480" y="1159"/>
                          <a:pt x="8468" y="1112"/>
                        </a:cubicBezTo>
                        <a:lnTo>
                          <a:pt x="8538" y="1036"/>
                        </a:lnTo>
                        <a:cubicBezTo>
                          <a:pt x="8526" y="1011"/>
                          <a:pt x="8515" y="985"/>
                          <a:pt x="8503" y="960"/>
                        </a:cubicBezTo>
                        <a:lnTo>
                          <a:pt x="8538" y="960"/>
                        </a:lnTo>
                        <a:lnTo>
                          <a:pt x="8538" y="883"/>
                        </a:lnTo>
                        <a:lnTo>
                          <a:pt x="8574" y="742"/>
                        </a:lnTo>
                        <a:lnTo>
                          <a:pt x="8574" y="665"/>
                        </a:lnTo>
                        <a:lnTo>
                          <a:pt x="8609" y="665"/>
                        </a:lnTo>
                        <a:lnTo>
                          <a:pt x="8639" y="665"/>
                        </a:lnTo>
                        <a:lnTo>
                          <a:pt x="8674" y="665"/>
                        </a:lnTo>
                        <a:cubicBezTo>
                          <a:pt x="8686" y="640"/>
                          <a:pt x="8697" y="614"/>
                          <a:pt x="8709" y="589"/>
                        </a:cubicBezTo>
                        <a:cubicBezTo>
                          <a:pt x="8721" y="614"/>
                          <a:pt x="8732" y="640"/>
                          <a:pt x="8744" y="665"/>
                        </a:cubicBezTo>
                        <a:cubicBezTo>
                          <a:pt x="8766" y="640"/>
                          <a:pt x="8788" y="614"/>
                          <a:pt x="8810" y="589"/>
                        </a:cubicBezTo>
                        <a:lnTo>
                          <a:pt x="8810" y="665"/>
                        </a:lnTo>
                        <a:cubicBezTo>
                          <a:pt x="8833" y="691"/>
                          <a:pt x="8857" y="716"/>
                          <a:pt x="8880" y="742"/>
                        </a:cubicBezTo>
                        <a:lnTo>
                          <a:pt x="8915" y="742"/>
                        </a:lnTo>
                        <a:lnTo>
                          <a:pt x="8915" y="589"/>
                        </a:lnTo>
                        <a:cubicBezTo>
                          <a:pt x="8937" y="542"/>
                          <a:pt x="8958" y="494"/>
                          <a:pt x="8980" y="447"/>
                        </a:cubicBezTo>
                        <a:lnTo>
                          <a:pt x="9016" y="447"/>
                        </a:lnTo>
                        <a:lnTo>
                          <a:pt x="9016" y="371"/>
                        </a:lnTo>
                        <a:cubicBezTo>
                          <a:pt x="9028" y="345"/>
                          <a:pt x="9039" y="320"/>
                          <a:pt x="9051" y="294"/>
                        </a:cubicBezTo>
                        <a:lnTo>
                          <a:pt x="9081" y="294"/>
                        </a:lnTo>
                        <a:lnTo>
                          <a:pt x="9081" y="218"/>
                        </a:lnTo>
                        <a:cubicBezTo>
                          <a:pt x="9104" y="196"/>
                          <a:pt x="9128" y="175"/>
                          <a:pt x="9151" y="153"/>
                        </a:cubicBezTo>
                        <a:lnTo>
                          <a:pt x="9186" y="153"/>
                        </a:lnTo>
                        <a:cubicBezTo>
                          <a:pt x="9198" y="127"/>
                          <a:pt x="9209" y="102"/>
                          <a:pt x="9221" y="76"/>
                        </a:cubicBezTo>
                        <a:cubicBezTo>
                          <a:pt x="9231" y="51"/>
                          <a:pt x="9242" y="25"/>
                          <a:pt x="9252" y="0"/>
                        </a:cubicBezTo>
                        <a:lnTo>
                          <a:pt x="9287" y="0"/>
                        </a:lnTo>
                        <a:lnTo>
                          <a:pt x="9357" y="0"/>
                        </a:lnTo>
                        <a:cubicBezTo>
                          <a:pt x="9367" y="25"/>
                          <a:pt x="9377" y="51"/>
                          <a:pt x="9387" y="76"/>
                        </a:cubicBezTo>
                        <a:lnTo>
                          <a:pt x="9422" y="76"/>
                        </a:lnTo>
                        <a:cubicBezTo>
                          <a:pt x="9434" y="102"/>
                          <a:pt x="9446" y="127"/>
                          <a:pt x="9458" y="153"/>
                        </a:cubicBezTo>
                        <a:cubicBezTo>
                          <a:pt x="9470" y="175"/>
                          <a:pt x="9481" y="196"/>
                          <a:pt x="9493" y="218"/>
                        </a:cubicBezTo>
                        <a:lnTo>
                          <a:pt x="9493" y="294"/>
                        </a:lnTo>
                        <a:lnTo>
                          <a:pt x="9458" y="294"/>
                        </a:lnTo>
                        <a:cubicBezTo>
                          <a:pt x="9470" y="320"/>
                          <a:pt x="9481" y="345"/>
                          <a:pt x="9493" y="371"/>
                        </a:cubicBezTo>
                        <a:lnTo>
                          <a:pt x="9458" y="371"/>
                        </a:lnTo>
                        <a:cubicBezTo>
                          <a:pt x="9470" y="396"/>
                          <a:pt x="9481" y="422"/>
                          <a:pt x="9493" y="447"/>
                        </a:cubicBezTo>
                        <a:lnTo>
                          <a:pt x="9493" y="513"/>
                        </a:lnTo>
                        <a:cubicBezTo>
                          <a:pt x="9515" y="538"/>
                          <a:pt x="9536" y="564"/>
                          <a:pt x="9558" y="589"/>
                        </a:cubicBezTo>
                        <a:lnTo>
                          <a:pt x="9558" y="742"/>
                        </a:lnTo>
                        <a:lnTo>
                          <a:pt x="9523" y="742"/>
                        </a:lnTo>
                        <a:cubicBezTo>
                          <a:pt x="9513" y="764"/>
                          <a:pt x="9503" y="785"/>
                          <a:pt x="9493" y="807"/>
                        </a:cubicBezTo>
                        <a:cubicBezTo>
                          <a:pt x="9515" y="832"/>
                          <a:pt x="9536" y="858"/>
                          <a:pt x="9558" y="883"/>
                        </a:cubicBezTo>
                        <a:lnTo>
                          <a:pt x="9558" y="960"/>
                        </a:lnTo>
                        <a:lnTo>
                          <a:pt x="9593" y="960"/>
                        </a:lnTo>
                        <a:cubicBezTo>
                          <a:pt x="9581" y="985"/>
                          <a:pt x="9570" y="1011"/>
                          <a:pt x="9558" y="1036"/>
                        </a:cubicBezTo>
                        <a:lnTo>
                          <a:pt x="9558" y="1112"/>
                        </a:lnTo>
                        <a:lnTo>
                          <a:pt x="9523" y="1112"/>
                        </a:lnTo>
                        <a:lnTo>
                          <a:pt x="9523" y="1330"/>
                        </a:lnTo>
                        <a:cubicBezTo>
                          <a:pt x="9513" y="1356"/>
                          <a:pt x="9503" y="1381"/>
                          <a:pt x="9493" y="1407"/>
                        </a:cubicBezTo>
                        <a:lnTo>
                          <a:pt x="9523" y="1407"/>
                        </a:lnTo>
                        <a:lnTo>
                          <a:pt x="9523" y="1472"/>
                        </a:lnTo>
                        <a:lnTo>
                          <a:pt x="9558" y="1472"/>
                        </a:lnTo>
                        <a:lnTo>
                          <a:pt x="9558" y="1625"/>
                        </a:lnTo>
                        <a:cubicBezTo>
                          <a:pt x="9570" y="1650"/>
                          <a:pt x="9581" y="1676"/>
                          <a:pt x="9593" y="1701"/>
                        </a:cubicBezTo>
                        <a:lnTo>
                          <a:pt x="9628" y="1701"/>
                        </a:lnTo>
                        <a:lnTo>
                          <a:pt x="9628" y="1778"/>
                        </a:lnTo>
                        <a:cubicBezTo>
                          <a:pt x="9650" y="1800"/>
                          <a:pt x="9672" y="1821"/>
                          <a:pt x="9694" y="1843"/>
                        </a:cubicBezTo>
                        <a:lnTo>
                          <a:pt x="9729" y="1843"/>
                        </a:lnTo>
                        <a:cubicBezTo>
                          <a:pt x="9741" y="1868"/>
                          <a:pt x="9752" y="1894"/>
                          <a:pt x="9764" y="1919"/>
                        </a:cubicBezTo>
                        <a:lnTo>
                          <a:pt x="9829" y="1996"/>
                        </a:lnTo>
                        <a:cubicBezTo>
                          <a:pt x="9841" y="2021"/>
                          <a:pt x="9852" y="2047"/>
                          <a:pt x="9864" y="2072"/>
                        </a:cubicBezTo>
                        <a:lnTo>
                          <a:pt x="9864" y="2290"/>
                        </a:lnTo>
                        <a:lnTo>
                          <a:pt x="9900" y="2290"/>
                        </a:lnTo>
                        <a:lnTo>
                          <a:pt x="9935" y="2290"/>
                        </a:lnTo>
                        <a:cubicBezTo>
                          <a:pt x="9957" y="2315"/>
                          <a:pt x="9978" y="2341"/>
                          <a:pt x="10000" y="2366"/>
                        </a:cubicBezTo>
                        <a:cubicBezTo>
                          <a:pt x="9990" y="2392"/>
                          <a:pt x="9980" y="2417"/>
                          <a:pt x="9970" y="2443"/>
                        </a:cubicBezTo>
                        <a:cubicBezTo>
                          <a:pt x="9958" y="2516"/>
                          <a:pt x="9947" y="2588"/>
                          <a:pt x="9935" y="2661"/>
                        </a:cubicBezTo>
                        <a:cubicBezTo>
                          <a:pt x="9947" y="2686"/>
                          <a:pt x="9958" y="2712"/>
                          <a:pt x="9970" y="2737"/>
                        </a:cubicBezTo>
                        <a:cubicBezTo>
                          <a:pt x="9947" y="2759"/>
                          <a:pt x="9923" y="2781"/>
                          <a:pt x="9900" y="2803"/>
                        </a:cubicBezTo>
                        <a:cubicBezTo>
                          <a:pt x="9876" y="2854"/>
                          <a:pt x="9853" y="2904"/>
                          <a:pt x="9829" y="2955"/>
                        </a:cubicBezTo>
                        <a:lnTo>
                          <a:pt x="9799" y="2955"/>
                        </a:lnTo>
                        <a:cubicBezTo>
                          <a:pt x="9787" y="2981"/>
                          <a:pt x="9776" y="3006"/>
                          <a:pt x="9764" y="3032"/>
                        </a:cubicBezTo>
                        <a:cubicBezTo>
                          <a:pt x="9752" y="3054"/>
                          <a:pt x="9741" y="3075"/>
                          <a:pt x="9729" y="3097"/>
                        </a:cubicBezTo>
                        <a:lnTo>
                          <a:pt x="9729" y="3326"/>
                        </a:lnTo>
                        <a:cubicBezTo>
                          <a:pt x="9707" y="3351"/>
                          <a:pt x="9685" y="3377"/>
                          <a:pt x="9663" y="3402"/>
                        </a:cubicBezTo>
                        <a:lnTo>
                          <a:pt x="9663" y="3468"/>
                        </a:lnTo>
                        <a:cubicBezTo>
                          <a:pt x="9673" y="3519"/>
                          <a:pt x="9684" y="3570"/>
                          <a:pt x="9694" y="3621"/>
                        </a:cubicBezTo>
                        <a:cubicBezTo>
                          <a:pt x="9684" y="3646"/>
                          <a:pt x="9673" y="3672"/>
                          <a:pt x="9663" y="3697"/>
                        </a:cubicBezTo>
                        <a:lnTo>
                          <a:pt x="9663" y="3762"/>
                        </a:lnTo>
                        <a:lnTo>
                          <a:pt x="9663" y="3839"/>
                        </a:lnTo>
                        <a:lnTo>
                          <a:pt x="9628" y="3839"/>
                        </a:lnTo>
                        <a:lnTo>
                          <a:pt x="9628" y="3915"/>
                        </a:lnTo>
                        <a:lnTo>
                          <a:pt x="9558" y="3991"/>
                        </a:lnTo>
                        <a:lnTo>
                          <a:pt x="9558" y="4068"/>
                        </a:lnTo>
                        <a:cubicBezTo>
                          <a:pt x="9546" y="4090"/>
                          <a:pt x="9535" y="4111"/>
                          <a:pt x="9523" y="4133"/>
                        </a:cubicBezTo>
                        <a:lnTo>
                          <a:pt x="9523" y="4209"/>
                        </a:lnTo>
                        <a:lnTo>
                          <a:pt x="9523" y="4286"/>
                        </a:lnTo>
                        <a:cubicBezTo>
                          <a:pt x="9513" y="4260"/>
                          <a:pt x="9503" y="4235"/>
                          <a:pt x="9493" y="4209"/>
                        </a:cubicBezTo>
                        <a:cubicBezTo>
                          <a:pt x="9481" y="4235"/>
                          <a:pt x="9470" y="4260"/>
                          <a:pt x="9458" y="4286"/>
                        </a:cubicBezTo>
                        <a:lnTo>
                          <a:pt x="9422" y="4427"/>
                        </a:lnTo>
                        <a:lnTo>
                          <a:pt x="9458" y="4427"/>
                        </a:lnTo>
                        <a:lnTo>
                          <a:pt x="9422" y="4580"/>
                        </a:lnTo>
                        <a:lnTo>
                          <a:pt x="9422" y="4656"/>
                        </a:lnTo>
                        <a:lnTo>
                          <a:pt x="9387" y="4656"/>
                        </a:lnTo>
                        <a:cubicBezTo>
                          <a:pt x="9377" y="4631"/>
                          <a:pt x="9367" y="4605"/>
                          <a:pt x="9357" y="4580"/>
                        </a:cubicBezTo>
                        <a:lnTo>
                          <a:pt x="9287" y="4656"/>
                        </a:lnTo>
                        <a:cubicBezTo>
                          <a:pt x="9275" y="4682"/>
                          <a:pt x="9264" y="4707"/>
                          <a:pt x="9252" y="4733"/>
                        </a:cubicBezTo>
                        <a:lnTo>
                          <a:pt x="9252" y="4798"/>
                        </a:lnTo>
                        <a:cubicBezTo>
                          <a:pt x="9275" y="4849"/>
                          <a:pt x="9299" y="4900"/>
                          <a:pt x="9322" y="4951"/>
                        </a:cubicBezTo>
                        <a:cubicBezTo>
                          <a:pt x="9310" y="4976"/>
                          <a:pt x="9299" y="5002"/>
                          <a:pt x="9287" y="5027"/>
                        </a:cubicBezTo>
                        <a:lnTo>
                          <a:pt x="9287" y="5093"/>
                        </a:lnTo>
                        <a:lnTo>
                          <a:pt x="9287" y="5245"/>
                        </a:lnTo>
                        <a:cubicBezTo>
                          <a:pt x="9275" y="5271"/>
                          <a:pt x="9264" y="5296"/>
                          <a:pt x="9252" y="5322"/>
                        </a:cubicBezTo>
                        <a:lnTo>
                          <a:pt x="9252" y="5387"/>
                        </a:lnTo>
                        <a:cubicBezTo>
                          <a:pt x="9264" y="5412"/>
                          <a:pt x="9275" y="5438"/>
                          <a:pt x="9287" y="5463"/>
                        </a:cubicBezTo>
                        <a:lnTo>
                          <a:pt x="9287" y="5616"/>
                        </a:lnTo>
                        <a:lnTo>
                          <a:pt x="9252" y="5616"/>
                        </a:lnTo>
                        <a:cubicBezTo>
                          <a:pt x="9242" y="5641"/>
                          <a:pt x="9231" y="5667"/>
                          <a:pt x="9221" y="5692"/>
                        </a:cubicBezTo>
                        <a:lnTo>
                          <a:pt x="9221" y="5758"/>
                        </a:lnTo>
                        <a:cubicBezTo>
                          <a:pt x="9198" y="5834"/>
                          <a:pt x="9174" y="5911"/>
                          <a:pt x="9151" y="5987"/>
                        </a:cubicBezTo>
                        <a:lnTo>
                          <a:pt x="9151" y="5911"/>
                        </a:lnTo>
                        <a:cubicBezTo>
                          <a:pt x="9139" y="5936"/>
                          <a:pt x="9128" y="5962"/>
                          <a:pt x="9116" y="5987"/>
                        </a:cubicBezTo>
                        <a:cubicBezTo>
                          <a:pt x="9104" y="6034"/>
                          <a:pt x="9093" y="6082"/>
                          <a:pt x="9081" y="6129"/>
                        </a:cubicBezTo>
                        <a:cubicBezTo>
                          <a:pt x="9093" y="6154"/>
                          <a:pt x="9104" y="6180"/>
                          <a:pt x="9116" y="6205"/>
                        </a:cubicBezTo>
                        <a:lnTo>
                          <a:pt x="9186" y="6281"/>
                        </a:lnTo>
                        <a:lnTo>
                          <a:pt x="9186" y="6423"/>
                        </a:lnTo>
                        <a:cubicBezTo>
                          <a:pt x="9208" y="6401"/>
                          <a:pt x="9230" y="6380"/>
                          <a:pt x="9252" y="6358"/>
                        </a:cubicBezTo>
                        <a:lnTo>
                          <a:pt x="9287" y="6358"/>
                        </a:lnTo>
                        <a:cubicBezTo>
                          <a:pt x="9299" y="6380"/>
                          <a:pt x="9310" y="6401"/>
                          <a:pt x="9322" y="6423"/>
                        </a:cubicBezTo>
                        <a:lnTo>
                          <a:pt x="9322" y="6499"/>
                        </a:lnTo>
                        <a:cubicBezTo>
                          <a:pt x="9334" y="6525"/>
                          <a:pt x="9345" y="6550"/>
                          <a:pt x="9357" y="6576"/>
                        </a:cubicBezTo>
                        <a:cubicBezTo>
                          <a:pt x="9345" y="6601"/>
                          <a:pt x="9334" y="6627"/>
                          <a:pt x="9322" y="6652"/>
                        </a:cubicBezTo>
                        <a:cubicBezTo>
                          <a:pt x="9310" y="6674"/>
                          <a:pt x="9299" y="6696"/>
                          <a:pt x="9287" y="6718"/>
                        </a:cubicBezTo>
                        <a:lnTo>
                          <a:pt x="9287" y="6794"/>
                        </a:lnTo>
                        <a:cubicBezTo>
                          <a:pt x="9275" y="6892"/>
                          <a:pt x="9264" y="6990"/>
                          <a:pt x="9252" y="7088"/>
                        </a:cubicBezTo>
                        <a:lnTo>
                          <a:pt x="9252" y="7241"/>
                        </a:lnTo>
                        <a:lnTo>
                          <a:pt x="9252" y="7383"/>
                        </a:lnTo>
                        <a:lnTo>
                          <a:pt x="9252" y="7459"/>
                        </a:lnTo>
                        <a:lnTo>
                          <a:pt x="9252" y="7612"/>
                        </a:lnTo>
                        <a:cubicBezTo>
                          <a:pt x="9242" y="7710"/>
                          <a:pt x="9231" y="7808"/>
                          <a:pt x="9221" y="7906"/>
                        </a:cubicBezTo>
                        <a:lnTo>
                          <a:pt x="9221" y="7983"/>
                        </a:lnTo>
                        <a:lnTo>
                          <a:pt x="9221" y="8124"/>
                        </a:lnTo>
                        <a:lnTo>
                          <a:pt x="9221" y="8201"/>
                        </a:lnTo>
                        <a:cubicBezTo>
                          <a:pt x="9198" y="8274"/>
                          <a:pt x="9174" y="8346"/>
                          <a:pt x="9151" y="8419"/>
                        </a:cubicBezTo>
                        <a:lnTo>
                          <a:pt x="9151" y="8571"/>
                        </a:lnTo>
                        <a:cubicBezTo>
                          <a:pt x="9163" y="8597"/>
                          <a:pt x="9174" y="8622"/>
                          <a:pt x="9186" y="8648"/>
                        </a:cubicBezTo>
                        <a:lnTo>
                          <a:pt x="9287" y="8713"/>
                        </a:lnTo>
                        <a:cubicBezTo>
                          <a:pt x="9275" y="8789"/>
                          <a:pt x="9264" y="8866"/>
                          <a:pt x="9252" y="8942"/>
                        </a:cubicBezTo>
                        <a:lnTo>
                          <a:pt x="9252" y="9008"/>
                        </a:lnTo>
                        <a:cubicBezTo>
                          <a:pt x="9264" y="9033"/>
                          <a:pt x="9275" y="9059"/>
                          <a:pt x="9287" y="9084"/>
                        </a:cubicBezTo>
                        <a:cubicBezTo>
                          <a:pt x="9275" y="9157"/>
                          <a:pt x="9264" y="9229"/>
                          <a:pt x="9252" y="9302"/>
                        </a:cubicBezTo>
                        <a:cubicBezTo>
                          <a:pt x="9242" y="9451"/>
                          <a:pt x="9231" y="9600"/>
                          <a:pt x="9221" y="9749"/>
                        </a:cubicBezTo>
                        <a:cubicBezTo>
                          <a:pt x="9209" y="9775"/>
                          <a:pt x="9198" y="9800"/>
                          <a:pt x="9186" y="9826"/>
                        </a:cubicBezTo>
                        <a:cubicBezTo>
                          <a:pt x="9174" y="9851"/>
                          <a:pt x="9163" y="9877"/>
                          <a:pt x="9151" y="9902"/>
                        </a:cubicBezTo>
                        <a:lnTo>
                          <a:pt x="9116" y="9902"/>
                        </a:lnTo>
                        <a:lnTo>
                          <a:pt x="9116" y="9967"/>
                        </a:lnTo>
                        <a:lnTo>
                          <a:pt x="9151" y="9967"/>
                        </a:lnTo>
                      </a:path>
                    </a:pathLst>
                  </a:custGeom>
                  <a:solidFill>
                    <a:srgbClr val="001F5A"/>
                  </a:solidFill>
                  <a:ln w="0">
                    <a:solidFill>
                      <a:srgbClr val="7F7F7F"/>
                    </a:solidFill>
                    <a:prstDash val="solid"/>
                    <a:round/>
                    <a:headEnd/>
                    <a:tailEnd/>
                  </a:ln>
                </p:spPr>
                <p:txBody>
                  <a:bodyPr lIns="100796" tIns="50398" rIns="100796" bIns="50398"/>
                  <a:lstStyle/>
                  <a:p>
                    <a:endParaRPr lang="es-ES" sz="2004" dirty="0"/>
                  </a:p>
                </p:txBody>
              </p:sp>
            </p:grpSp>
            <p:sp>
              <p:nvSpPr>
                <p:cNvPr id="63" name="salamanca">
                  <a:extLst>
                    <a:ext uri="{FF2B5EF4-FFF2-40B4-BE49-F238E27FC236}">
                      <a16:creationId xmlns:a16="http://schemas.microsoft.com/office/drawing/2014/main" id="{8F4209DC-6B38-3A8F-9474-D2C810637252}"/>
                    </a:ext>
                  </a:extLst>
                </p:cNvPr>
                <p:cNvSpPr>
                  <a:spLocks/>
                </p:cNvSpPr>
                <p:nvPr/>
              </p:nvSpPr>
              <p:spPr bwMode="auto">
                <a:xfrm>
                  <a:off x="3413346" y="2556838"/>
                  <a:ext cx="747395" cy="576263"/>
                </a:xfrm>
                <a:custGeom>
                  <a:avLst/>
                  <a:gdLst>
                    <a:gd name="T0" fmla="*/ 2147483647 w 1592"/>
                    <a:gd name="T1" fmla="*/ 2147483647 h 1192"/>
                    <a:gd name="T2" fmla="*/ 2147483647 w 1592"/>
                    <a:gd name="T3" fmla="*/ 2147483647 h 1192"/>
                    <a:gd name="T4" fmla="*/ 2147483647 w 1592"/>
                    <a:gd name="T5" fmla="*/ 2147483647 h 1192"/>
                    <a:gd name="T6" fmla="*/ 2147483647 w 1592"/>
                    <a:gd name="T7" fmla="*/ 2147483647 h 1192"/>
                    <a:gd name="T8" fmla="*/ 2147483647 w 1592"/>
                    <a:gd name="T9" fmla="*/ 2147483647 h 1192"/>
                    <a:gd name="T10" fmla="*/ 2147483647 w 1592"/>
                    <a:gd name="T11" fmla="*/ 2147483647 h 1192"/>
                    <a:gd name="T12" fmla="*/ 2147483647 w 1592"/>
                    <a:gd name="T13" fmla="*/ 2147483647 h 1192"/>
                    <a:gd name="T14" fmla="*/ 2147483647 w 1592"/>
                    <a:gd name="T15" fmla="*/ 2147483647 h 1192"/>
                    <a:gd name="T16" fmla="*/ 2147483647 w 1592"/>
                    <a:gd name="T17" fmla="*/ 2147483647 h 1192"/>
                    <a:gd name="T18" fmla="*/ 2147483647 w 1592"/>
                    <a:gd name="T19" fmla="*/ 2147483647 h 1192"/>
                    <a:gd name="T20" fmla="*/ 2147483647 w 1592"/>
                    <a:gd name="T21" fmla="*/ 2147483647 h 1192"/>
                    <a:gd name="T22" fmla="*/ 2147483647 w 1592"/>
                    <a:gd name="T23" fmla="*/ 2147483647 h 1192"/>
                    <a:gd name="T24" fmla="*/ 2147483647 w 1592"/>
                    <a:gd name="T25" fmla="*/ 2147483647 h 1192"/>
                    <a:gd name="T26" fmla="*/ 2147483647 w 1592"/>
                    <a:gd name="T27" fmla="*/ 2147483647 h 1192"/>
                    <a:gd name="T28" fmla="*/ 2147483647 w 1592"/>
                    <a:gd name="T29" fmla="*/ 2147483647 h 1192"/>
                    <a:gd name="T30" fmla="*/ 2147483647 w 1592"/>
                    <a:gd name="T31" fmla="*/ 2147483647 h 1192"/>
                    <a:gd name="T32" fmla="*/ 2147483647 w 1592"/>
                    <a:gd name="T33" fmla="*/ 2147483647 h 1192"/>
                    <a:gd name="T34" fmla="*/ 2147483647 w 1592"/>
                    <a:gd name="T35" fmla="*/ 2147483647 h 1192"/>
                    <a:gd name="T36" fmla="*/ 2147483647 w 1592"/>
                    <a:gd name="T37" fmla="*/ 2147483647 h 1192"/>
                    <a:gd name="T38" fmla="*/ 2147483647 w 1592"/>
                    <a:gd name="T39" fmla="*/ 2147483647 h 1192"/>
                    <a:gd name="T40" fmla="*/ 2147483647 w 1592"/>
                    <a:gd name="T41" fmla="*/ 2147483647 h 1192"/>
                    <a:gd name="T42" fmla="*/ 2147483647 w 1592"/>
                    <a:gd name="T43" fmla="*/ 2147483647 h 1192"/>
                    <a:gd name="T44" fmla="*/ 2147483647 w 1592"/>
                    <a:gd name="T45" fmla="*/ 2147483647 h 1192"/>
                    <a:gd name="T46" fmla="*/ 2147483647 w 1592"/>
                    <a:gd name="T47" fmla="*/ 2147483647 h 1192"/>
                    <a:gd name="T48" fmla="*/ 2147483647 w 1592"/>
                    <a:gd name="T49" fmla="*/ 2147483647 h 1192"/>
                    <a:gd name="T50" fmla="*/ 2147483647 w 1592"/>
                    <a:gd name="T51" fmla="*/ 2147483647 h 1192"/>
                    <a:gd name="T52" fmla="*/ 2147483647 w 1592"/>
                    <a:gd name="T53" fmla="*/ 2147483647 h 1192"/>
                    <a:gd name="T54" fmla="*/ 2147483647 w 1592"/>
                    <a:gd name="T55" fmla="*/ 2147483647 h 1192"/>
                    <a:gd name="T56" fmla="*/ 2147483647 w 1592"/>
                    <a:gd name="T57" fmla="*/ 2147483647 h 1192"/>
                    <a:gd name="T58" fmla="*/ 2147483647 w 1592"/>
                    <a:gd name="T59" fmla="*/ 2147483647 h 1192"/>
                    <a:gd name="T60" fmla="*/ 2147483647 w 1592"/>
                    <a:gd name="T61" fmla="*/ 2147483647 h 1192"/>
                    <a:gd name="T62" fmla="*/ 2147483647 w 1592"/>
                    <a:gd name="T63" fmla="*/ 2147483647 h 1192"/>
                    <a:gd name="T64" fmla="*/ 2147483647 w 1592"/>
                    <a:gd name="T65" fmla="*/ 2147483647 h 1192"/>
                    <a:gd name="T66" fmla="*/ 2147483647 w 1592"/>
                    <a:gd name="T67" fmla="*/ 2147483647 h 1192"/>
                    <a:gd name="T68" fmla="*/ 2147483647 w 1592"/>
                    <a:gd name="T69" fmla="*/ 2147483647 h 1192"/>
                    <a:gd name="T70" fmla="*/ 2147483647 w 1592"/>
                    <a:gd name="T71" fmla="*/ 2147483647 h 1192"/>
                    <a:gd name="T72" fmla="*/ 2147483647 w 1592"/>
                    <a:gd name="T73" fmla="*/ 2147483647 h 1192"/>
                    <a:gd name="T74" fmla="*/ 2147483647 w 1592"/>
                    <a:gd name="T75" fmla="*/ 2147483647 h 1192"/>
                    <a:gd name="T76" fmla="*/ 2147483647 w 1592"/>
                    <a:gd name="T77" fmla="*/ 2147483647 h 1192"/>
                    <a:gd name="T78" fmla="*/ 2147483647 w 1592"/>
                    <a:gd name="T79" fmla="*/ 2147483647 h 1192"/>
                    <a:gd name="T80" fmla="*/ 424611308 w 1592"/>
                    <a:gd name="T81" fmla="*/ 2147483647 h 1192"/>
                    <a:gd name="T82" fmla="*/ 2147483647 w 1592"/>
                    <a:gd name="T83" fmla="*/ 2147483647 h 1192"/>
                    <a:gd name="T84" fmla="*/ 2147483647 w 1592"/>
                    <a:gd name="T85" fmla="*/ 2147483647 h 1192"/>
                    <a:gd name="T86" fmla="*/ 2147483647 w 1592"/>
                    <a:gd name="T87" fmla="*/ 2147483647 h 1192"/>
                    <a:gd name="T88" fmla="*/ 2147483647 w 1592"/>
                    <a:gd name="T89" fmla="*/ 2147483647 h 1192"/>
                    <a:gd name="T90" fmla="*/ 2147483647 w 1592"/>
                    <a:gd name="T91" fmla="*/ 1160829547 h 1192"/>
                    <a:gd name="T92" fmla="*/ 2147483647 w 1592"/>
                    <a:gd name="T93" fmla="*/ 754516150 h 1192"/>
                    <a:gd name="T94" fmla="*/ 2147483647 w 1592"/>
                    <a:gd name="T95" fmla="*/ 1567142724 h 1192"/>
                    <a:gd name="T96" fmla="*/ 2147483647 w 1592"/>
                    <a:gd name="T97" fmla="*/ 2147483647 h 1192"/>
                    <a:gd name="T98" fmla="*/ 2147483647 w 1592"/>
                    <a:gd name="T99" fmla="*/ 2147483647 h 1192"/>
                    <a:gd name="T100" fmla="*/ 2147483647 w 1592"/>
                    <a:gd name="T101" fmla="*/ 2147483647 h 1192"/>
                    <a:gd name="T102" fmla="*/ 2147483647 w 1592"/>
                    <a:gd name="T103" fmla="*/ 2147483647 h 1192"/>
                    <a:gd name="T104" fmla="*/ 2147483647 w 1592"/>
                    <a:gd name="T105" fmla="*/ 2147483647 h 1192"/>
                    <a:gd name="T106" fmla="*/ 2147483647 w 1592"/>
                    <a:gd name="T107" fmla="*/ 2147483647 h 1192"/>
                    <a:gd name="T108" fmla="*/ 2147483647 w 1592"/>
                    <a:gd name="T109" fmla="*/ 2147483647 h 1192"/>
                    <a:gd name="T110" fmla="*/ 2147483647 w 1592"/>
                    <a:gd name="T111" fmla="*/ 2147483647 h 1192"/>
                    <a:gd name="T112" fmla="*/ 2147483647 w 1592"/>
                    <a:gd name="T113" fmla="*/ 2147483647 h 1192"/>
                    <a:gd name="T114" fmla="*/ 2147483647 w 1592"/>
                    <a:gd name="T115" fmla="*/ 2147483647 h 1192"/>
                    <a:gd name="T116" fmla="*/ 2147483647 w 1592"/>
                    <a:gd name="T117" fmla="*/ 2147483647 h 119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92"/>
                    <a:gd name="T178" fmla="*/ 0 h 1192"/>
                    <a:gd name="T179" fmla="*/ 1592 w 1592"/>
                    <a:gd name="T180" fmla="*/ 1192 h 119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92" h="1192">
                      <a:moveTo>
                        <a:pt x="1443" y="142"/>
                      </a:moveTo>
                      <a:lnTo>
                        <a:pt x="1449" y="142"/>
                      </a:lnTo>
                      <a:lnTo>
                        <a:pt x="1456" y="142"/>
                      </a:lnTo>
                      <a:lnTo>
                        <a:pt x="1463" y="142"/>
                      </a:lnTo>
                      <a:lnTo>
                        <a:pt x="1470" y="142"/>
                      </a:lnTo>
                      <a:lnTo>
                        <a:pt x="1470" y="149"/>
                      </a:lnTo>
                      <a:lnTo>
                        <a:pt x="1477" y="156"/>
                      </a:lnTo>
                      <a:lnTo>
                        <a:pt x="1477" y="162"/>
                      </a:lnTo>
                      <a:lnTo>
                        <a:pt x="1483" y="162"/>
                      </a:lnTo>
                      <a:lnTo>
                        <a:pt x="1483" y="169"/>
                      </a:lnTo>
                      <a:lnTo>
                        <a:pt x="1483" y="176"/>
                      </a:lnTo>
                      <a:lnTo>
                        <a:pt x="1490" y="176"/>
                      </a:lnTo>
                      <a:lnTo>
                        <a:pt x="1483" y="183"/>
                      </a:lnTo>
                      <a:lnTo>
                        <a:pt x="1490" y="189"/>
                      </a:lnTo>
                      <a:lnTo>
                        <a:pt x="1497" y="176"/>
                      </a:lnTo>
                      <a:lnTo>
                        <a:pt x="1497" y="183"/>
                      </a:lnTo>
                      <a:lnTo>
                        <a:pt x="1504" y="183"/>
                      </a:lnTo>
                      <a:lnTo>
                        <a:pt x="1510" y="183"/>
                      </a:lnTo>
                      <a:lnTo>
                        <a:pt x="1517" y="183"/>
                      </a:lnTo>
                      <a:lnTo>
                        <a:pt x="1517" y="176"/>
                      </a:lnTo>
                      <a:lnTo>
                        <a:pt x="1524" y="183"/>
                      </a:lnTo>
                      <a:lnTo>
                        <a:pt x="1524" y="189"/>
                      </a:lnTo>
                      <a:lnTo>
                        <a:pt x="1531" y="189"/>
                      </a:lnTo>
                      <a:lnTo>
                        <a:pt x="1538" y="189"/>
                      </a:lnTo>
                      <a:lnTo>
                        <a:pt x="1544" y="196"/>
                      </a:lnTo>
                      <a:lnTo>
                        <a:pt x="1551" y="203"/>
                      </a:lnTo>
                      <a:lnTo>
                        <a:pt x="1558" y="210"/>
                      </a:lnTo>
                      <a:lnTo>
                        <a:pt x="1558" y="217"/>
                      </a:lnTo>
                      <a:lnTo>
                        <a:pt x="1565" y="217"/>
                      </a:lnTo>
                      <a:lnTo>
                        <a:pt x="1565" y="223"/>
                      </a:lnTo>
                      <a:lnTo>
                        <a:pt x="1565" y="250"/>
                      </a:lnTo>
                      <a:lnTo>
                        <a:pt x="1551" y="257"/>
                      </a:lnTo>
                      <a:lnTo>
                        <a:pt x="1544" y="264"/>
                      </a:lnTo>
                      <a:lnTo>
                        <a:pt x="1544" y="271"/>
                      </a:lnTo>
                      <a:lnTo>
                        <a:pt x="1544" y="278"/>
                      </a:lnTo>
                      <a:lnTo>
                        <a:pt x="1538" y="298"/>
                      </a:lnTo>
                      <a:lnTo>
                        <a:pt x="1544" y="305"/>
                      </a:lnTo>
                      <a:lnTo>
                        <a:pt x="1544" y="311"/>
                      </a:lnTo>
                      <a:lnTo>
                        <a:pt x="1544" y="318"/>
                      </a:lnTo>
                      <a:lnTo>
                        <a:pt x="1551" y="325"/>
                      </a:lnTo>
                      <a:lnTo>
                        <a:pt x="1558" y="332"/>
                      </a:lnTo>
                      <a:lnTo>
                        <a:pt x="1578" y="339"/>
                      </a:lnTo>
                      <a:lnTo>
                        <a:pt x="1585" y="339"/>
                      </a:lnTo>
                      <a:lnTo>
                        <a:pt x="1578" y="345"/>
                      </a:lnTo>
                      <a:lnTo>
                        <a:pt x="1585" y="345"/>
                      </a:lnTo>
                      <a:lnTo>
                        <a:pt x="1585" y="352"/>
                      </a:lnTo>
                      <a:lnTo>
                        <a:pt x="1592" y="366"/>
                      </a:lnTo>
                      <a:lnTo>
                        <a:pt x="1592" y="372"/>
                      </a:lnTo>
                      <a:lnTo>
                        <a:pt x="1585" y="386"/>
                      </a:lnTo>
                      <a:lnTo>
                        <a:pt x="1585" y="399"/>
                      </a:lnTo>
                      <a:lnTo>
                        <a:pt x="1578" y="413"/>
                      </a:lnTo>
                      <a:lnTo>
                        <a:pt x="1578" y="420"/>
                      </a:lnTo>
                      <a:lnTo>
                        <a:pt x="1571" y="427"/>
                      </a:lnTo>
                      <a:lnTo>
                        <a:pt x="1565" y="420"/>
                      </a:lnTo>
                      <a:lnTo>
                        <a:pt x="1558" y="427"/>
                      </a:lnTo>
                      <a:lnTo>
                        <a:pt x="1565" y="427"/>
                      </a:lnTo>
                      <a:lnTo>
                        <a:pt x="1565" y="433"/>
                      </a:lnTo>
                      <a:lnTo>
                        <a:pt x="1558" y="433"/>
                      </a:lnTo>
                      <a:lnTo>
                        <a:pt x="1565" y="447"/>
                      </a:lnTo>
                      <a:lnTo>
                        <a:pt x="1565" y="454"/>
                      </a:lnTo>
                      <a:lnTo>
                        <a:pt x="1571" y="447"/>
                      </a:lnTo>
                      <a:lnTo>
                        <a:pt x="1571" y="454"/>
                      </a:lnTo>
                      <a:lnTo>
                        <a:pt x="1565" y="454"/>
                      </a:lnTo>
                      <a:lnTo>
                        <a:pt x="1571" y="454"/>
                      </a:lnTo>
                      <a:lnTo>
                        <a:pt x="1565" y="460"/>
                      </a:lnTo>
                      <a:lnTo>
                        <a:pt x="1571" y="467"/>
                      </a:lnTo>
                      <a:lnTo>
                        <a:pt x="1571" y="474"/>
                      </a:lnTo>
                      <a:lnTo>
                        <a:pt x="1565" y="481"/>
                      </a:lnTo>
                      <a:lnTo>
                        <a:pt x="1571" y="481"/>
                      </a:lnTo>
                      <a:lnTo>
                        <a:pt x="1565" y="481"/>
                      </a:lnTo>
                      <a:lnTo>
                        <a:pt x="1558" y="488"/>
                      </a:lnTo>
                      <a:lnTo>
                        <a:pt x="1551" y="488"/>
                      </a:lnTo>
                      <a:lnTo>
                        <a:pt x="1551" y="494"/>
                      </a:lnTo>
                      <a:lnTo>
                        <a:pt x="1544" y="494"/>
                      </a:lnTo>
                      <a:lnTo>
                        <a:pt x="1551" y="494"/>
                      </a:lnTo>
                      <a:lnTo>
                        <a:pt x="1544" y="501"/>
                      </a:lnTo>
                      <a:lnTo>
                        <a:pt x="1538" y="508"/>
                      </a:lnTo>
                      <a:lnTo>
                        <a:pt x="1538" y="515"/>
                      </a:lnTo>
                      <a:lnTo>
                        <a:pt x="1531" y="521"/>
                      </a:lnTo>
                      <a:lnTo>
                        <a:pt x="1524" y="521"/>
                      </a:lnTo>
                      <a:lnTo>
                        <a:pt x="1524" y="528"/>
                      </a:lnTo>
                      <a:lnTo>
                        <a:pt x="1524" y="535"/>
                      </a:lnTo>
                      <a:lnTo>
                        <a:pt x="1524" y="548"/>
                      </a:lnTo>
                      <a:lnTo>
                        <a:pt x="1517" y="555"/>
                      </a:lnTo>
                      <a:lnTo>
                        <a:pt x="1524" y="555"/>
                      </a:lnTo>
                      <a:lnTo>
                        <a:pt x="1524" y="562"/>
                      </a:lnTo>
                      <a:lnTo>
                        <a:pt x="1524" y="569"/>
                      </a:lnTo>
                      <a:lnTo>
                        <a:pt x="1531" y="569"/>
                      </a:lnTo>
                      <a:lnTo>
                        <a:pt x="1531" y="576"/>
                      </a:lnTo>
                      <a:lnTo>
                        <a:pt x="1524" y="576"/>
                      </a:lnTo>
                      <a:lnTo>
                        <a:pt x="1524" y="582"/>
                      </a:lnTo>
                      <a:lnTo>
                        <a:pt x="1510" y="589"/>
                      </a:lnTo>
                      <a:lnTo>
                        <a:pt x="1510" y="603"/>
                      </a:lnTo>
                      <a:lnTo>
                        <a:pt x="1504" y="609"/>
                      </a:lnTo>
                      <a:lnTo>
                        <a:pt x="1483" y="623"/>
                      </a:lnTo>
                      <a:lnTo>
                        <a:pt x="1477" y="630"/>
                      </a:lnTo>
                      <a:lnTo>
                        <a:pt x="1477" y="643"/>
                      </a:lnTo>
                      <a:lnTo>
                        <a:pt x="1470" y="650"/>
                      </a:lnTo>
                      <a:lnTo>
                        <a:pt x="1463" y="657"/>
                      </a:lnTo>
                      <a:lnTo>
                        <a:pt x="1449" y="664"/>
                      </a:lnTo>
                      <a:lnTo>
                        <a:pt x="1443" y="664"/>
                      </a:lnTo>
                      <a:lnTo>
                        <a:pt x="1443" y="670"/>
                      </a:lnTo>
                      <a:lnTo>
                        <a:pt x="1436" y="670"/>
                      </a:lnTo>
                      <a:lnTo>
                        <a:pt x="1436" y="677"/>
                      </a:lnTo>
                      <a:lnTo>
                        <a:pt x="1422" y="684"/>
                      </a:lnTo>
                      <a:lnTo>
                        <a:pt x="1409" y="691"/>
                      </a:lnTo>
                      <a:lnTo>
                        <a:pt x="1409" y="697"/>
                      </a:lnTo>
                      <a:lnTo>
                        <a:pt x="1395" y="704"/>
                      </a:lnTo>
                      <a:lnTo>
                        <a:pt x="1389" y="704"/>
                      </a:lnTo>
                      <a:lnTo>
                        <a:pt x="1382" y="704"/>
                      </a:lnTo>
                      <a:lnTo>
                        <a:pt x="1375" y="704"/>
                      </a:lnTo>
                      <a:lnTo>
                        <a:pt x="1368" y="711"/>
                      </a:lnTo>
                      <a:lnTo>
                        <a:pt x="1375" y="711"/>
                      </a:lnTo>
                      <a:lnTo>
                        <a:pt x="1375" y="718"/>
                      </a:lnTo>
                      <a:lnTo>
                        <a:pt x="1368" y="718"/>
                      </a:lnTo>
                      <a:lnTo>
                        <a:pt x="1368" y="725"/>
                      </a:lnTo>
                      <a:lnTo>
                        <a:pt x="1361" y="725"/>
                      </a:lnTo>
                      <a:lnTo>
                        <a:pt x="1348" y="731"/>
                      </a:lnTo>
                      <a:lnTo>
                        <a:pt x="1341" y="731"/>
                      </a:lnTo>
                      <a:lnTo>
                        <a:pt x="1334" y="731"/>
                      </a:lnTo>
                      <a:lnTo>
                        <a:pt x="1334" y="738"/>
                      </a:lnTo>
                      <a:lnTo>
                        <a:pt x="1328" y="738"/>
                      </a:lnTo>
                      <a:lnTo>
                        <a:pt x="1328" y="745"/>
                      </a:lnTo>
                      <a:lnTo>
                        <a:pt x="1328" y="752"/>
                      </a:lnTo>
                      <a:lnTo>
                        <a:pt x="1341" y="765"/>
                      </a:lnTo>
                      <a:lnTo>
                        <a:pt x="1334" y="772"/>
                      </a:lnTo>
                      <a:lnTo>
                        <a:pt x="1334" y="779"/>
                      </a:lnTo>
                      <a:lnTo>
                        <a:pt x="1328" y="786"/>
                      </a:lnTo>
                      <a:lnTo>
                        <a:pt x="1334" y="792"/>
                      </a:lnTo>
                      <a:lnTo>
                        <a:pt x="1328" y="799"/>
                      </a:lnTo>
                      <a:lnTo>
                        <a:pt x="1321" y="799"/>
                      </a:lnTo>
                      <a:lnTo>
                        <a:pt x="1314" y="806"/>
                      </a:lnTo>
                      <a:lnTo>
                        <a:pt x="1314" y="813"/>
                      </a:lnTo>
                      <a:lnTo>
                        <a:pt x="1307" y="813"/>
                      </a:lnTo>
                      <a:lnTo>
                        <a:pt x="1300" y="806"/>
                      </a:lnTo>
                      <a:lnTo>
                        <a:pt x="1300" y="813"/>
                      </a:lnTo>
                      <a:lnTo>
                        <a:pt x="1294" y="813"/>
                      </a:lnTo>
                      <a:lnTo>
                        <a:pt x="1294" y="826"/>
                      </a:lnTo>
                      <a:lnTo>
                        <a:pt x="1287" y="826"/>
                      </a:lnTo>
                      <a:lnTo>
                        <a:pt x="1280" y="833"/>
                      </a:lnTo>
                      <a:lnTo>
                        <a:pt x="1273" y="833"/>
                      </a:lnTo>
                      <a:lnTo>
                        <a:pt x="1273" y="840"/>
                      </a:lnTo>
                      <a:lnTo>
                        <a:pt x="1253" y="847"/>
                      </a:lnTo>
                      <a:lnTo>
                        <a:pt x="1253" y="840"/>
                      </a:lnTo>
                      <a:lnTo>
                        <a:pt x="1239" y="840"/>
                      </a:lnTo>
                      <a:lnTo>
                        <a:pt x="1233" y="840"/>
                      </a:lnTo>
                      <a:lnTo>
                        <a:pt x="1226" y="840"/>
                      </a:lnTo>
                      <a:lnTo>
                        <a:pt x="1226" y="833"/>
                      </a:lnTo>
                      <a:lnTo>
                        <a:pt x="1226" y="819"/>
                      </a:lnTo>
                      <a:lnTo>
                        <a:pt x="1219" y="833"/>
                      </a:lnTo>
                      <a:lnTo>
                        <a:pt x="1219" y="826"/>
                      </a:lnTo>
                      <a:lnTo>
                        <a:pt x="1212" y="833"/>
                      </a:lnTo>
                      <a:lnTo>
                        <a:pt x="1212" y="847"/>
                      </a:lnTo>
                      <a:lnTo>
                        <a:pt x="1212" y="853"/>
                      </a:lnTo>
                      <a:lnTo>
                        <a:pt x="1206" y="860"/>
                      </a:lnTo>
                      <a:lnTo>
                        <a:pt x="1199" y="867"/>
                      </a:lnTo>
                      <a:lnTo>
                        <a:pt x="1199" y="874"/>
                      </a:lnTo>
                      <a:lnTo>
                        <a:pt x="1199" y="887"/>
                      </a:lnTo>
                      <a:lnTo>
                        <a:pt x="1206" y="887"/>
                      </a:lnTo>
                      <a:lnTo>
                        <a:pt x="1206" y="880"/>
                      </a:lnTo>
                      <a:lnTo>
                        <a:pt x="1219" y="874"/>
                      </a:lnTo>
                      <a:lnTo>
                        <a:pt x="1239" y="867"/>
                      </a:lnTo>
                      <a:lnTo>
                        <a:pt x="1253" y="867"/>
                      </a:lnTo>
                      <a:lnTo>
                        <a:pt x="1260" y="867"/>
                      </a:lnTo>
                      <a:lnTo>
                        <a:pt x="1267" y="867"/>
                      </a:lnTo>
                      <a:lnTo>
                        <a:pt x="1280" y="860"/>
                      </a:lnTo>
                      <a:lnTo>
                        <a:pt x="1287" y="860"/>
                      </a:lnTo>
                      <a:lnTo>
                        <a:pt x="1287" y="867"/>
                      </a:lnTo>
                      <a:lnTo>
                        <a:pt x="1287" y="874"/>
                      </a:lnTo>
                      <a:lnTo>
                        <a:pt x="1280" y="894"/>
                      </a:lnTo>
                      <a:lnTo>
                        <a:pt x="1280" y="901"/>
                      </a:lnTo>
                      <a:lnTo>
                        <a:pt x="1273" y="901"/>
                      </a:lnTo>
                      <a:lnTo>
                        <a:pt x="1267" y="914"/>
                      </a:lnTo>
                      <a:lnTo>
                        <a:pt x="1267" y="935"/>
                      </a:lnTo>
                      <a:lnTo>
                        <a:pt x="1267" y="941"/>
                      </a:lnTo>
                      <a:lnTo>
                        <a:pt x="1253" y="941"/>
                      </a:lnTo>
                      <a:lnTo>
                        <a:pt x="1253" y="948"/>
                      </a:lnTo>
                      <a:lnTo>
                        <a:pt x="1253" y="962"/>
                      </a:lnTo>
                      <a:lnTo>
                        <a:pt x="1246" y="968"/>
                      </a:lnTo>
                      <a:lnTo>
                        <a:pt x="1253" y="975"/>
                      </a:lnTo>
                      <a:lnTo>
                        <a:pt x="1246" y="975"/>
                      </a:lnTo>
                      <a:lnTo>
                        <a:pt x="1239" y="982"/>
                      </a:lnTo>
                      <a:lnTo>
                        <a:pt x="1233" y="982"/>
                      </a:lnTo>
                      <a:lnTo>
                        <a:pt x="1226" y="982"/>
                      </a:lnTo>
                      <a:lnTo>
                        <a:pt x="1219" y="982"/>
                      </a:lnTo>
                      <a:lnTo>
                        <a:pt x="1212" y="975"/>
                      </a:lnTo>
                      <a:lnTo>
                        <a:pt x="1212" y="982"/>
                      </a:lnTo>
                      <a:lnTo>
                        <a:pt x="1206" y="989"/>
                      </a:lnTo>
                      <a:lnTo>
                        <a:pt x="1206" y="996"/>
                      </a:lnTo>
                      <a:lnTo>
                        <a:pt x="1212" y="996"/>
                      </a:lnTo>
                      <a:lnTo>
                        <a:pt x="1212" y="1002"/>
                      </a:lnTo>
                      <a:lnTo>
                        <a:pt x="1212" y="1016"/>
                      </a:lnTo>
                      <a:lnTo>
                        <a:pt x="1206" y="1016"/>
                      </a:lnTo>
                      <a:lnTo>
                        <a:pt x="1199" y="1023"/>
                      </a:lnTo>
                      <a:lnTo>
                        <a:pt x="1185" y="1016"/>
                      </a:lnTo>
                      <a:lnTo>
                        <a:pt x="1179" y="1016"/>
                      </a:lnTo>
                      <a:lnTo>
                        <a:pt x="1172" y="1009"/>
                      </a:lnTo>
                      <a:lnTo>
                        <a:pt x="1165" y="996"/>
                      </a:lnTo>
                      <a:lnTo>
                        <a:pt x="1158" y="996"/>
                      </a:lnTo>
                      <a:lnTo>
                        <a:pt x="1158" y="989"/>
                      </a:lnTo>
                      <a:lnTo>
                        <a:pt x="1158" y="982"/>
                      </a:lnTo>
                      <a:lnTo>
                        <a:pt x="1165" y="982"/>
                      </a:lnTo>
                      <a:lnTo>
                        <a:pt x="1165" y="975"/>
                      </a:lnTo>
                      <a:lnTo>
                        <a:pt x="1172" y="968"/>
                      </a:lnTo>
                      <a:lnTo>
                        <a:pt x="1165" y="962"/>
                      </a:lnTo>
                      <a:lnTo>
                        <a:pt x="1172" y="955"/>
                      </a:lnTo>
                      <a:lnTo>
                        <a:pt x="1158" y="955"/>
                      </a:lnTo>
                      <a:lnTo>
                        <a:pt x="1145" y="968"/>
                      </a:lnTo>
                      <a:lnTo>
                        <a:pt x="1124" y="968"/>
                      </a:lnTo>
                      <a:lnTo>
                        <a:pt x="1118" y="968"/>
                      </a:lnTo>
                      <a:lnTo>
                        <a:pt x="1111" y="968"/>
                      </a:lnTo>
                      <a:lnTo>
                        <a:pt x="1104" y="975"/>
                      </a:lnTo>
                      <a:lnTo>
                        <a:pt x="1097" y="982"/>
                      </a:lnTo>
                      <a:lnTo>
                        <a:pt x="1097" y="989"/>
                      </a:lnTo>
                      <a:lnTo>
                        <a:pt x="1084" y="1002"/>
                      </a:lnTo>
                      <a:lnTo>
                        <a:pt x="1070" y="1009"/>
                      </a:lnTo>
                      <a:lnTo>
                        <a:pt x="1057" y="1016"/>
                      </a:lnTo>
                      <a:lnTo>
                        <a:pt x="1050" y="1023"/>
                      </a:lnTo>
                      <a:lnTo>
                        <a:pt x="1057" y="1023"/>
                      </a:lnTo>
                      <a:lnTo>
                        <a:pt x="1057" y="1050"/>
                      </a:lnTo>
                      <a:lnTo>
                        <a:pt x="1063" y="1057"/>
                      </a:lnTo>
                      <a:lnTo>
                        <a:pt x="1057" y="1070"/>
                      </a:lnTo>
                      <a:lnTo>
                        <a:pt x="1057" y="1084"/>
                      </a:lnTo>
                      <a:lnTo>
                        <a:pt x="1057" y="1090"/>
                      </a:lnTo>
                      <a:lnTo>
                        <a:pt x="1063" y="1104"/>
                      </a:lnTo>
                      <a:lnTo>
                        <a:pt x="1057" y="1104"/>
                      </a:lnTo>
                      <a:lnTo>
                        <a:pt x="1050" y="1111"/>
                      </a:lnTo>
                      <a:lnTo>
                        <a:pt x="1036" y="1117"/>
                      </a:lnTo>
                      <a:lnTo>
                        <a:pt x="1030" y="1124"/>
                      </a:lnTo>
                      <a:lnTo>
                        <a:pt x="1016" y="1145"/>
                      </a:lnTo>
                      <a:lnTo>
                        <a:pt x="1016" y="1151"/>
                      </a:lnTo>
                      <a:lnTo>
                        <a:pt x="1009" y="1158"/>
                      </a:lnTo>
                      <a:lnTo>
                        <a:pt x="1002" y="1165"/>
                      </a:lnTo>
                      <a:lnTo>
                        <a:pt x="989" y="1172"/>
                      </a:lnTo>
                      <a:lnTo>
                        <a:pt x="982" y="1178"/>
                      </a:lnTo>
                      <a:lnTo>
                        <a:pt x="962" y="1165"/>
                      </a:lnTo>
                      <a:lnTo>
                        <a:pt x="955" y="1158"/>
                      </a:lnTo>
                      <a:lnTo>
                        <a:pt x="962" y="1151"/>
                      </a:lnTo>
                      <a:lnTo>
                        <a:pt x="962" y="1145"/>
                      </a:lnTo>
                      <a:lnTo>
                        <a:pt x="969" y="1138"/>
                      </a:lnTo>
                      <a:lnTo>
                        <a:pt x="962" y="1097"/>
                      </a:lnTo>
                      <a:lnTo>
                        <a:pt x="955" y="1090"/>
                      </a:lnTo>
                      <a:lnTo>
                        <a:pt x="948" y="1097"/>
                      </a:lnTo>
                      <a:lnTo>
                        <a:pt x="941" y="1097"/>
                      </a:lnTo>
                      <a:lnTo>
                        <a:pt x="935" y="1097"/>
                      </a:lnTo>
                      <a:lnTo>
                        <a:pt x="935" y="1104"/>
                      </a:lnTo>
                      <a:lnTo>
                        <a:pt x="914" y="1117"/>
                      </a:lnTo>
                      <a:lnTo>
                        <a:pt x="908" y="1117"/>
                      </a:lnTo>
                      <a:lnTo>
                        <a:pt x="914" y="1111"/>
                      </a:lnTo>
                      <a:lnTo>
                        <a:pt x="908" y="1111"/>
                      </a:lnTo>
                      <a:lnTo>
                        <a:pt x="894" y="1117"/>
                      </a:lnTo>
                      <a:lnTo>
                        <a:pt x="887" y="1117"/>
                      </a:lnTo>
                      <a:lnTo>
                        <a:pt x="881" y="1117"/>
                      </a:lnTo>
                      <a:lnTo>
                        <a:pt x="874" y="1131"/>
                      </a:lnTo>
                      <a:lnTo>
                        <a:pt x="874" y="1138"/>
                      </a:lnTo>
                      <a:lnTo>
                        <a:pt x="874" y="1145"/>
                      </a:lnTo>
                      <a:lnTo>
                        <a:pt x="860" y="1158"/>
                      </a:lnTo>
                      <a:lnTo>
                        <a:pt x="853" y="1165"/>
                      </a:lnTo>
                      <a:lnTo>
                        <a:pt x="853" y="1172"/>
                      </a:lnTo>
                      <a:lnTo>
                        <a:pt x="847" y="1172"/>
                      </a:lnTo>
                      <a:lnTo>
                        <a:pt x="833" y="1172"/>
                      </a:lnTo>
                      <a:lnTo>
                        <a:pt x="833" y="1165"/>
                      </a:lnTo>
                      <a:lnTo>
                        <a:pt x="813" y="1158"/>
                      </a:lnTo>
                      <a:lnTo>
                        <a:pt x="806" y="1158"/>
                      </a:lnTo>
                      <a:lnTo>
                        <a:pt x="799" y="1158"/>
                      </a:lnTo>
                      <a:lnTo>
                        <a:pt x="799" y="1151"/>
                      </a:lnTo>
                      <a:lnTo>
                        <a:pt x="786" y="1151"/>
                      </a:lnTo>
                      <a:lnTo>
                        <a:pt x="772" y="1138"/>
                      </a:lnTo>
                      <a:lnTo>
                        <a:pt x="772" y="1131"/>
                      </a:lnTo>
                      <a:lnTo>
                        <a:pt x="765" y="1124"/>
                      </a:lnTo>
                      <a:lnTo>
                        <a:pt x="765" y="1117"/>
                      </a:lnTo>
                      <a:lnTo>
                        <a:pt x="765" y="1097"/>
                      </a:lnTo>
                      <a:lnTo>
                        <a:pt x="759" y="1104"/>
                      </a:lnTo>
                      <a:lnTo>
                        <a:pt x="752" y="1097"/>
                      </a:lnTo>
                      <a:lnTo>
                        <a:pt x="738" y="1097"/>
                      </a:lnTo>
                      <a:lnTo>
                        <a:pt x="725" y="1090"/>
                      </a:lnTo>
                      <a:lnTo>
                        <a:pt x="691" y="1077"/>
                      </a:lnTo>
                      <a:lnTo>
                        <a:pt x="698" y="1077"/>
                      </a:lnTo>
                      <a:lnTo>
                        <a:pt x="704" y="1077"/>
                      </a:lnTo>
                      <a:lnTo>
                        <a:pt x="711" y="1070"/>
                      </a:lnTo>
                      <a:lnTo>
                        <a:pt x="711" y="1063"/>
                      </a:lnTo>
                      <a:lnTo>
                        <a:pt x="704" y="1057"/>
                      </a:lnTo>
                      <a:lnTo>
                        <a:pt x="711" y="1057"/>
                      </a:lnTo>
                      <a:lnTo>
                        <a:pt x="718" y="1050"/>
                      </a:lnTo>
                      <a:lnTo>
                        <a:pt x="718" y="1043"/>
                      </a:lnTo>
                      <a:lnTo>
                        <a:pt x="711" y="1043"/>
                      </a:lnTo>
                      <a:lnTo>
                        <a:pt x="711" y="1036"/>
                      </a:lnTo>
                      <a:lnTo>
                        <a:pt x="718" y="1043"/>
                      </a:lnTo>
                      <a:lnTo>
                        <a:pt x="718" y="1036"/>
                      </a:lnTo>
                      <a:lnTo>
                        <a:pt x="725" y="1036"/>
                      </a:lnTo>
                      <a:lnTo>
                        <a:pt x="725" y="1029"/>
                      </a:lnTo>
                      <a:lnTo>
                        <a:pt x="718" y="1029"/>
                      </a:lnTo>
                      <a:lnTo>
                        <a:pt x="711" y="1029"/>
                      </a:lnTo>
                      <a:lnTo>
                        <a:pt x="711" y="1023"/>
                      </a:lnTo>
                      <a:lnTo>
                        <a:pt x="704" y="1023"/>
                      </a:lnTo>
                      <a:lnTo>
                        <a:pt x="704" y="1016"/>
                      </a:lnTo>
                      <a:lnTo>
                        <a:pt x="698" y="1016"/>
                      </a:lnTo>
                      <a:lnTo>
                        <a:pt x="691" y="1016"/>
                      </a:lnTo>
                      <a:lnTo>
                        <a:pt x="684" y="1009"/>
                      </a:lnTo>
                      <a:lnTo>
                        <a:pt x="671" y="1002"/>
                      </a:lnTo>
                      <a:lnTo>
                        <a:pt x="677" y="996"/>
                      </a:lnTo>
                      <a:lnTo>
                        <a:pt x="684" y="989"/>
                      </a:lnTo>
                      <a:lnTo>
                        <a:pt x="684" y="982"/>
                      </a:lnTo>
                      <a:lnTo>
                        <a:pt x="677" y="982"/>
                      </a:lnTo>
                      <a:lnTo>
                        <a:pt x="671" y="989"/>
                      </a:lnTo>
                      <a:lnTo>
                        <a:pt x="657" y="989"/>
                      </a:lnTo>
                      <a:lnTo>
                        <a:pt x="650" y="975"/>
                      </a:lnTo>
                      <a:lnTo>
                        <a:pt x="650" y="968"/>
                      </a:lnTo>
                      <a:lnTo>
                        <a:pt x="650" y="962"/>
                      </a:lnTo>
                      <a:lnTo>
                        <a:pt x="637" y="962"/>
                      </a:lnTo>
                      <a:lnTo>
                        <a:pt x="630" y="955"/>
                      </a:lnTo>
                      <a:lnTo>
                        <a:pt x="623" y="955"/>
                      </a:lnTo>
                      <a:lnTo>
                        <a:pt x="623" y="948"/>
                      </a:lnTo>
                      <a:lnTo>
                        <a:pt x="616" y="935"/>
                      </a:lnTo>
                      <a:lnTo>
                        <a:pt x="610" y="935"/>
                      </a:lnTo>
                      <a:lnTo>
                        <a:pt x="603" y="935"/>
                      </a:lnTo>
                      <a:lnTo>
                        <a:pt x="596" y="928"/>
                      </a:lnTo>
                      <a:lnTo>
                        <a:pt x="589" y="928"/>
                      </a:lnTo>
                      <a:lnTo>
                        <a:pt x="583" y="928"/>
                      </a:lnTo>
                      <a:lnTo>
                        <a:pt x="576" y="928"/>
                      </a:lnTo>
                      <a:lnTo>
                        <a:pt x="562" y="948"/>
                      </a:lnTo>
                      <a:lnTo>
                        <a:pt x="555" y="941"/>
                      </a:lnTo>
                      <a:lnTo>
                        <a:pt x="555" y="948"/>
                      </a:lnTo>
                      <a:lnTo>
                        <a:pt x="549" y="955"/>
                      </a:lnTo>
                      <a:lnTo>
                        <a:pt x="535" y="962"/>
                      </a:lnTo>
                      <a:lnTo>
                        <a:pt x="528" y="962"/>
                      </a:lnTo>
                      <a:lnTo>
                        <a:pt x="508" y="968"/>
                      </a:lnTo>
                      <a:lnTo>
                        <a:pt x="501" y="968"/>
                      </a:lnTo>
                      <a:lnTo>
                        <a:pt x="494" y="968"/>
                      </a:lnTo>
                      <a:lnTo>
                        <a:pt x="488" y="975"/>
                      </a:lnTo>
                      <a:lnTo>
                        <a:pt x="481" y="982"/>
                      </a:lnTo>
                      <a:lnTo>
                        <a:pt x="467" y="996"/>
                      </a:lnTo>
                      <a:lnTo>
                        <a:pt x="467" y="1002"/>
                      </a:lnTo>
                      <a:lnTo>
                        <a:pt x="467" y="1009"/>
                      </a:lnTo>
                      <a:lnTo>
                        <a:pt x="467" y="1016"/>
                      </a:lnTo>
                      <a:lnTo>
                        <a:pt x="454" y="1023"/>
                      </a:lnTo>
                      <a:lnTo>
                        <a:pt x="447" y="1023"/>
                      </a:lnTo>
                      <a:lnTo>
                        <a:pt x="440" y="1023"/>
                      </a:lnTo>
                      <a:lnTo>
                        <a:pt x="427" y="1016"/>
                      </a:lnTo>
                      <a:lnTo>
                        <a:pt x="420" y="1023"/>
                      </a:lnTo>
                      <a:lnTo>
                        <a:pt x="413" y="1029"/>
                      </a:lnTo>
                      <a:lnTo>
                        <a:pt x="400" y="1043"/>
                      </a:lnTo>
                      <a:lnTo>
                        <a:pt x="400" y="1050"/>
                      </a:lnTo>
                      <a:lnTo>
                        <a:pt x="393" y="1050"/>
                      </a:lnTo>
                      <a:lnTo>
                        <a:pt x="379" y="1050"/>
                      </a:lnTo>
                      <a:lnTo>
                        <a:pt x="366" y="1050"/>
                      </a:lnTo>
                      <a:lnTo>
                        <a:pt x="359" y="1057"/>
                      </a:lnTo>
                      <a:lnTo>
                        <a:pt x="352" y="1063"/>
                      </a:lnTo>
                      <a:lnTo>
                        <a:pt x="332" y="1070"/>
                      </a:lnTo>
                      <a:lnTo>
                        <a:pt x="312" y="1077"/>
                      </a:lnTo>
                      <a:lnTo>
                        <a:pt x="291" y="1097"/>
                      </a:lnTo>
                      <a:lnTo>
                        <a:pt x="284" y="1111"/>
                      </a:lnTo>
                      <a:lnTo>
                        <a:pt x="291" y="1124"/>
                      </a:lnTo>
                      <a:lnTo>
                        <a:pt x="291" y="1131"/>
                      </a:lnTo>
                      <a:lnTo>
                        <a:pt x="291" y="1138"/>
                      </a:lnTo>
                      <a:lnTo>
                        <a:pt x="284" y="1151"/>
                      </a:lnTo>
                      <a:lnTo>
                        <a:pt x="278" y="1151"/>
                      </a:lnTo>
                      <a:lnTo>
                        <a:pt x="271" y="1158"/>
                      </a:lnTo>
                      <a:lnTo>
                        <a:pt x="264" y="1158"/>
                      </a:lnTo>
                      <a:lnTo>
                        <a:pt x="257" y="1158"/>
                      </a:lnTo>
                      <a:lnTo>
                        <a:pt x="244" y="1165"/>
                      </a:lnTo>
                      <a:lnTo>
                        <a:pt x="230" y="1165"/>
                      </a:lnTo>
                      <a:lnTo>
                        <a:pt x="224" y="1165"/>
                      </a:lnTo>
                      <a:lnTo>
                        <a:pt x="217" y="1158"/>
                      </a:lnTo>
                      <a:lnTo>
                        <a:pt x="190" y="1165"/>
                      </a:lnTo>
                      <a:lnTo>
                        <a:pt x="183" y="1172"/>
                      </a:lnTo>
                      <a:lnTo>
                        <a:pt x="183" y="1178"/>
                      </a:lnTo>
                      <a:lnTo>
                        <a:pt x="176" y="1185"/>
                      </a:lnTo>
                      <a:lnTo>
                        <a:pt x="176" y="1192"/>
                      </a:lnTo>
                      <a:lnTo>
                        <a:pt x="163" y="1178"/>
                      </a:lnTo>
                      <a:lnTo>
                        <a:pt x="156" y="1172"/>
                      </a:lnTo>
                      <a:lnTo>
                        <a:pt x="156" y="1158"/>
                      </a:lnTo>
                      <a:lnTo>
                        <a:pt x="149" y="1158"/>
                      </a:lnTo>
                      <a:lnTo>
                        <a:pt x="142" y="1165"/>
                      </a:lnTo>
                      <a:lnTo>
                        <a:pt x="135" y="1172"/>
                      </a:lnTo>
                      <a:lnTo>
                        <a:pt x="129" y="1172"/>
                      </a:lnTo>
                      <a:lnTo>
                        <a:pt x="122" y="1178"/>
                      </a:lnTo>
                      <a:lnTo>
                        <a:pt x="115" y="1185"/>
                      </a:lnTo>
                      <a:lnTo>
                        <a:pt x="115" y="1192"/>
                      </a:lnTo>
                      <a:lnTo>
                        <a:pt x="95" y="1185"/>
                      </a:lnTo>
                      <a:lnTo>
                        <a:pt x="95" y="1178"/>
                      </a:lnTo>
                      <a:lnTo>
                        <a:pt x="75" y="1178"/>
                      </a:lnTo>
                      <a:lnTo>
                        <a:pt x="81" y="1185"/>
                      </a:lnTo>
                      <a:lnTo>
                        <a:pt x="75" y="1185"/>
                      </a:lnTo>
                      <a:lnTo>
                        <a:pt x="68" y="1185"/>
                      </a:lnTo>
                      <a:lnTo>
                        <a:pt x="61" y="1185"/>
                      </a:lnTo>
                      <a:lnTo>
                        <a:pt x="61" y="1178"/>
                      </a:lnTo>
                      <a:lnTo>
                        <a:pt x="47" y="1178"/>
                      </a:lnTo>
                      <a:lnTo>
                        <a:pt x="47" y="1172"/>
                      </a:lnTo>
                      <a:lnTo>
                        <a:pt x="41" y="1172"/>
                      </a:lnTo>
                      <a:lnTo>
                        <a:pt x="20" y="1151"/>
                      </a:lnTo>
                      <a:lnTo>
                        <a:pt x="27" y="1145"/>
                      </a:lnTo>
                      <a:lnTo>
                        <a:pt x="27" y="1124"/>
                      </a:lnTo>
                      <a:lnTo>
                        <a:pt x="27" y="1117"/>
                      </a:lnTo>
                      <a:lnTo>
                        <a:pt x="41" y="1111"/>
                      </a:lnTo>
                      <a:lnTo>
                        <a:pt x="47" y="1104"/>
                      </a:lnTo>
                      <a:lnTo>
                        <a:pt x="54" y="1097"/>
                      </a:lnTo>
                      <a:lnTo>
                        <a:pt x="61" y="1097"/>
                      </a:lnTo>
                      <a:lnTo>
                        <a:pt x="61" y="1090"/>
                      </a:lnTo>
                      <a:lnTo>
                        <a:pt x="68" y="1090"/>
                      </a:lnTo>
                      <a:lnTo>
                        <a:pt x="81" y="1090"/>
                      </a:lnTo>
                      <a:lnTo>
                        <a:pt x="88" y="1090"/>
                      </a:lnTo>
                      <a:lnTo>
                        <a:pt x="88" y="1084"/>
                      </a:lnTo>
                      <a:lnTo>
                        <a:pt x="88" y="1057"/>
                      </a:lnTo>
                      <a:lnTo>
                        <a:pt x="95" y="1050"/>
                      </a:lnTo>
                      <a:lnTo>
                        <a:pt x="102" y="1050"/>
                      </a:lnTo>
                      <a:lnTo>
                        <a:pt x="102" y="1043"/>
                      </a:lnTo>
                      <a:lnTo>
                        <a:pt x="88" y="1036"/>
                      </a:lnTo>
                      <a:lnTo>
                        <a:pt x="88" y="1029"/>
                      </a:lnTo>
                      <a:lnTo>
                        <a:pt x="75" y="1023"/>
                      </a:lnTo>
                      <a:lnTo>
                        <a:pt x="75" y="1016"/>
                      </a:lnTo>
                      <a:lnTo>
                        <a:pt x="68" y="1009"/>
                      </a:lnTo>
                      <a:lnTo>
                        <a:pt x="54" y="996"/>
                      </a:lnTo>
                      <a:lnTo>
                        <a:pt x="54" y="975"/>
                      </a:lnTo>
                      <a:lnTo>
                        <a:pt x="47" y="962"/>
                      </a:lnTo>
                      <a:lnTo>
                        <a:pt x="47" y="941"/>
                      </a:lnTo>
                      <a:lnTo>
                        <a:pt x="61" y="921"/>
                      </a:lnTo>
                      <a:lnTo>
                        <a:pt x="68" y="907"/>
                      </a:lnTo>
                      <a:lnTo>
                        <a:pt x="75" y="907"/>
                      </a:lnTo>
                      <a:lnTo>
                        <a:pt x="75" y="901"/>
                      </a:lnTo>
                      <a:lnTo>
                        <a:pt x="81" y="887"/>
                      </a:lnTo>
                      <a:lnTo>
                        <a:pt x="95" y="880"/>
                      </a:lnTo>
                      <a:lnTo>
                        <a:pt x="95" y="867"/>
                      </a:lnTo>
                      <a:lnTo>
                        <a:pt x="88" y="860"/>
                      </a:lnTo>
                      <a:lnTo>
                        <a:pt x="88" y="847"/>
                      </a:lnTo>
                      <a:lnTo>
                        <a:pt x="95" y="833"/>
                      </a:lnTo>
                      <a:lnTo>
                        <a:pt x="88" y="833"/>
                      </a:lnTo>
                      <a:lnTo>
                        <a:pt x="88" y="826"/>
                      </a:lnTo>
                      <a:lnTo>
                        <a:pt x="88" y="833"/>
                      </a:lnTo>
                      <a:lnTo>
                        <a:pt x="75" y="826"/>
                      </a:lnTo>
                      <a:lnTo>
                        <a:pt x="68" y="819"/>
                      </a:lnTo>
                      <a:lnTo>
                        <a:pt x="54" y="813"/>
                      </a:lnTo>
                      <a:lnTo>
                        <a:pt x="61" y="806"/>
                      </a:lnTo>
                      <a:lnTo>
                        <a:pt x="61" y="799"/>
                      </a:lnTo>
                      <a:lnTo>
                        <a:pt x="61" y="786"/>
                      </a:lnTo>
                      <a:lnTo>
                        <a:pt x="81" y="765"/>
                      </a:lnTo>
                      <a:lnTo>
                        <a:pt x="88" y="752"/>
                      </a:lnTo>
                      <a:lnTo>
                        <a:pt x="88" y="745"/>
                      </a:lnTo>
                      <a:lnTo>
                        <a:pt x="102" y="718"/>
                      </a:lnTo>
                      <a:lnTo>
                        <a:pt x="102" y="711"/>
                      </a:lnTo>
                      <a:lnTo>
                        <a:pt x="95" y="697"/>
                      </a:lnTo>
                      <a:lnTo>
                        <a:pt x="95" y="684"/>
                      </a:lnTo>
                      <a:lnTo>
                        <a:pt x="95" y="677"/>
                      </a:lnTo>
                      <a:lnTo>
                        <a:pt x="95" y="670"/>
                      </a:lnTo>
                      <a:lnTo>
                        <a:pt x="95" y="664"/>
                      </a:lnTo>
                      <a:lnTo>
                        <a:pt x="88" y="657"/>
                      </a:lnTo>
                      <a:lnTo>
                        <a:pt x="95" y="643"/>
                      </a:lnTo>
                      <a:lnTo>
                        <a:pt x="88" y="637"/>
                      </a:lnTo>
                      <a:lnTo>
                        <a:pt x="81" y="630"/>
                      </a:lnTo>
                      <a:lnTo>
                        <a:pt x="81" y="623"/>
                      </a:lnTo>
                      <a:lnTo>
                        <a:pt x="75" y="616"/>
                      </a:lnTo>
                      <a:lnTo>
                        <a:pt x="81" y="609"/>
                      </a:lnTo>
                      <a:lnTo>
                        <a:pt x="75" y="603"/>
                      </a:lnTo>
                      <a:lnTo>
                        <a:pt x="81" y="596"/>
                      </a:lnTo>
                      <a:lnTo>
                        <a:pt x="81" y="582"/>
                      </a:lnTo>
                      <a:lnTo>
                        <a:pt x="81" y="576"/>
                      </a:lnTo>
                      <a:lnTo>
                        <a:pt x="88" y="555"/>
                      </a:lnTo>
                      <a:lnTo>
                        <a:pt x="88" y="548"/>
                      </a:lnTo>
                      <a:lnTo>
                        <a:pt x="88" y="542"/>
                      </a:lnTo>
                      <a:lnTo>
                        <a:pt x="88" y="521"/>
                      </a:lnTo>
                      <a:lnTo>
                        <a:pt x="88" y="508"/>
                      </a:lnTo>
                      <a:lnTo>
                        <a:pt x="88" y="501"/>
                      </a:lnTo>
                      <a:lnTo>
                        <a:pt x="88" y="494"/>
                      </a:lnTo>
                      <a:lnTo>
                        <a:pt x="88" y="501"/>
                      </a:lnTo>
                      <a:lnTo>
                        <a:pt x="95" y="501"/>
                      </a:lnTo>
                      <a:lnTo>
                        <a:pt x="102" y="494"/>
                      </a:lnTo>
                      <a:lnTo>
                        <a:pt x="108" y="501"/>
                      </a:lnTo>
                      <a:lnTo>
                        <a:pt x="108" y="494"/>
                      </a:lnTo>
                      <a:lnTo>
                        <a:pt x="108" y="488"/>
                      </a:lnTo>
                      <a:lnTo>
                        <a:pt x="108" y="481"/>
                      </a:lnTo>
                      <a:lnTo>
                        <a:pt x="102" y="474"/>
                      </a:lnTo>
                      <a:lnTo>
                        <a:pt x="108" y="474"/>
                      </a:lnTo>
                      <a:lnTo>
                        <a:pt x="102" y="460"/>
                      </a:lnTo>
                      <a:lnTo>
                        <a:pt x="102" y="454"/>
                      </a:lnTo>
                      <a:lnTo>
                        <a:pt x="95" y="454"/>
                      </a:lnTo>
                      <a:lnTo>
                        <a:pt x="88" y="454"/>
                      </a:lnTo>
                      <a:lnTo>
                        <a:pt x="81" y="454"/>
                      </a:lnTo>
                      <a:lnTo>
                        <a:pt x="75" y="447"/>
                      </a:lnTo>
                      <a:lnTo>
                        <a:pt x="68" y="433"/>
                      </a:lnTo>
                      <a:lnTo>
                        <a:pt x="68" y="406"/>
                      </a:lnTo>
                      <a:lnTo>
                        <a:pt x="68" y="399"/>
                      </a:lnTo>
                      <a:lnTo>
                        <a:pt x="68" y="393"/>
                      </a:lnTo>
                      <a:lnTo>
                        <a:pt x="61" y="386"/>
                      </a:lnTo>
                      <a:lnTo>
                        <a:pt x="61" y="379"/>
                      </a:lnTo>
                      <a:lnTo>
                        <a:pt x="54" y="366"/>
                      </a:lnTo>
                      <a:lnTo>
                        <a:pt x="47" y="366"/>
                      </a:lnTo>
                      <a:lnTo>
                        <a:pt x="41" y="352"/>
                      </a:lnTo>
                      <a:lnTo>
                        <a:pt x="34" y="339"/>
                      </a:lnTo>
                      <a:lnTo>
                        <a:pt x="27" y="332"/>
                      </a:lnTo>
                      <a:lnTo>
                        <a:pt x="20" y="318"/>
                      </a:lnTo>
                      <a:lnTo>
                        <a:pt x="14" y="311"/>
                      </a:lnTo>
                      <a:lnTo>
                        <a:pt x="7" y="305"/>
                      </a:lnTo>
                      <a:lnTo>
                        <a:pt x="7" y="298"/>
                      </a:lnTo>
                      <a:lnTo>
                        <a:pt x="0" y="298"/>
                      </a:lnTo>
                      <a:lnTo>
                        <a:pt x="7" y="284"/>
                      </a:lnTo>
                      <a:lnTo>
                        <a:pt x="20" y="271"/>
                      </a:lnTo>
                      <a:lnTo>
                        <a:pt x="47" y="284"/>
                      </a:lnTo>
                      <a:lnTo>
                        <a:pt x="61" y="291"/>
                      </a:lnTo>
                      <a:lnTo>
                        <a:pt x="75" y="291"/>
                      </a:lnTo>
                      <a:lnTo>
                        <a:pt x="88" y="291"/>
                      </a:lnTo>
                      <a:lnTo>
                        <a:pt x="108" y="278"/>
                      </a:lnTo>
                      <a:lnTo>
                        <a:pt x="108" y="271"/>
                      </a:lnTo>
                      <a:lnTo>
                        <a:pt x="129" y="257"/>
                      </a:lnTo>
                      <a:lnTo>
                        <a:pt x="129" y="250"/>
                      </a:lnTo>
                      <a:lnTo>
                        <a:pt x="135" y="244"/>
                      </a:lnTo>
                      <a:lnTo>
                        <a:pt x="142" y="237"/>
                      </a:lnTo>
                      <a:lnTo>
                        <a:pt x="142" y="230"/>
                      </a:lnTo>
                      <a:lnTo>
                        <a:pt x="142" y="223"/>
                      </a:lnTo>
                      <a:lnTo>
                        <a:pt x="149" y="217"/>
                      </a:lnTo>
                      <a:lnTo>
                        <a:pt x="156" y="217"/>
                      </a:lnTo>
                      <a:lnTo>
                        <a:pt x="156" y="210"/>
                      </a:lnTo>
                      <a:lnTo>
                        <a:pt x="163" y="203"/>
                      </a:lnTo>
                      <a:lnTo>
                        <a:pt x="149" y="183"/>
                      </a:lnTo>
                      <a:lnTo>
                        <a:pt x="149" y="176"/>
                      </a:lnTo>
                      <a:lnTo>
                        <a:pt x="149" y="169"/>
                      </a:lnTo>
                      <a:lnTo>
                        <a:pt x="169" y="162"/>
                      </a:lnTo>
                      <a:lnTo>
                        <a:pt x="169" y="156"/>
                      </a:lnTo>
                      <a:lnTo>
                        <a:pt x="176" y="156"/>
                      </a:lnTo>
                      <a:lnTo>
                        <a:pt x="176" y="149"/>
                      </a:lnTo>
                      <a:lnTo>
                        <a:pt x="183" y="135"/>
                      </a:lnTo>
                      <a:lnTo>
                        <a:pt x="196" y="135"/>
                      </a:lnTo>
                      <a:lnTo>
                        <a:pt x="203" y="129"/>
                      </a:lnTo>
                      <a:lnTo>
                        <a:pt x="203" y="122"/>
                      </a:lnTo>
                      <a:lnTo>
                        <a:pt x="210" y="122"/>
                      </a:lnTo>
                      <a:lnTo>
                        <a:pt x="210" y="115"/>
                      </a:lnTo>
                      <a:lnTo>
                        <a:pt x="217" y="108"/>
                      </a:lnTo>
                      <a:lnTo>
                        <a:pt x="210" y="108"/>
                      </a:lnTo>
                      <a:lnTo>
                        <a:pt x="217" y="108"/>
                      </a:lnTo>
                      <a:lnTo>
                        <a:pt x="224" y="95"/>
                      </a:lnTo>
                      <a:lnTo>
                        <a:pt x="217" y="88"/>
                      </a:lnTo>
                      <a:lnTo>
                        <a:pt x="224" y="88"/>
                      </a:lnTo>
                      <a:lnTo>
                        <a:pt x="230" y="74"/>
                      </a:lnTo>
                      <a:lnTo>
                        <a:pt x="237" y="74"/>
                      </a:lnTo>
                      <a:lnTo>
                        <a:pt x="244" y="61"/>
                      </a:lnTo>
                      <a:lnTo>
                        <a:pt x="257" y="61"/>
                      </a:lnTo>
                      <a:lnTo>
                        <a:pt x="257" y="47"/>
                      </a:lnTo>
                      <a:lnTo>
                        <a:pt x="264" y="47"/>
                      </a:lnTo>
                      <a:lnTo>
                        <a:pt x="278" y="54"/>
                      </a:lnTo>
                      <a:lnTo>
                        <a:pt x="284" y="47"/>
                      </a:lnTo>
                      <a:lnTo>
                        <a:pt x="291" y="47"/>
                      </a:lnTo>
                      <a:lnTo>
                        <a:pt x="298" y="47"/>
                      </a:lnTo>
                      <a:lnTo>
                        <a:pt x="305" y="47"/>
                      </a:lnTo>
                      <a:lnTo>
                        <a:pt x="305" y="40"/>
                      </a:lnTo>
                      <a:lnTo>
                        <a:pt x="312" y="40"/>
                      </a:lnTo>
                      <a:lnTo>
                        <a:pt x="312" y="54"/>
                      </a:lnTo>
                      <a:lnTo>
                        <a:pt x="318" y="54"/>
                      </a:lnTo>
                      <a:lnTo>
                        <a:pt x="325" y="61"/>
                      </a:lnTo>
                      <a:lnTo>
                        <a:pt x="325" y="54"/>
                      </a:lnTo>
                      <a:lnTo>
                        <a:pt x="339" y="54"/>
                      </a:lnTo>
                      <a:lnTo>
                        <a:pt x="345" y="40"/>
                      </a:lnTo>
                      <a:lnTo>
                        <a:pt x="359" y="27"/>
                      </a:lnTo>
                      <a:lnTo>
                        <a:pt x="366" y="20"/>
                      </a:lnTo>
                      <a:lnTo>
                        <a:pt x="373" y="20"/>
                      </a:lnTo>
                      <a:lnTo>
                        <a:pt x="379" y="34"/>
                      </a:lnTo>
                      <a:lnTo>
                        <a:pt x="386" y="34"/>
                      </a:lnTo>
                      <a:lnTo>
                        <a:pt x="393" y="27"/>
                      </a:lnTo>
                      <a:lnTo>
                        <a:pt x="406" y="20"/>
                      </a:lnTo>
                      <a:lnTo>
                        <a:pt x="393" y="7"/>
                      </a:lnTo>
                      <a:lnTo>
                        <a:pt x="400" y="7"/>
                      </a:lnTo>
                      <a:lnTo>
                        <a:pt x="406" y="0"/>
                      </a:lnTo>
                      <a:lnTo>
                        <a:pt x="406" y="7"/>
                      </a:lnTo>
                      <a:lnTo>
                        <a:pt x="420" y="7"/>
                      </a:lnTo>
                      <a:lnTo>
                        <a:pt x="427" y="0"/>
                      </a:lnTo>
                      <a:lnTo>
                        <a:pt x="433" y="13"/>
                      </a:lnTo>
                      <a:lnTo>
                        <a:pt x="440" y="13"/>
                      </a:lnTo>
                      <a:lnTo>
                        <a:pt x="454" y="13"/>
                      </a:lnTo>
                      <a:lnTo>
                        <a:pt x="461" y="13"/>
                      </a:lnTo>
                      <a:lnTo>
                        <a:pt x="461" y="20"/>
                      </a:lnTo>
                      <a:lnTo>
                        <a:pt x="474" y="20"/>
                      </a:lnTo>
                      <a:lnTo>
                        <a:pt x="481" y="20"/>
                      </a:lnTo>
                      <a:lnTo>
                        <a:pt x="488" y="13"/>
                      </a:lnTo>
                      <a:lnTo>
                        <a:pt x="501" y="13"/>
                      </a:lnTo>
                      <a:lnTo>
                        <a:pt x="508" y="13"/>
                      </a:lnTo>
                      <a:lnTo>
                        <a:pt x="515" y="20"/>
                      </a:lnTo>
                      <a:lnTo>
                        <a:pt x="515" y="27"/>
                      </a:lnTo>
                      <a:lnTo>
                        <a:pt x="522" y="27"/>
                      </a:lnTo>
                      <a:lnTo>
                        <a:pt x="528" y="27"/>
                      </a:lnTo>
                      <a:lnTo>
                        <a:pt x="535" y="34"/>
                      </a:lnTo>
                      <a:lnTo>
                        <a:pt x="542" y="27"/>
                      </a:lnTo>
                      <a:lnTo>
                        <a:pt x="549" y="40"/>
                      </a:lnTo>
                      <a:lnTo>
                        <a:pt x="555" y="40"/>
                      </a:lnTo>
                      <a:lnTo>
                        <a:pt x="562" y="47"/>
                      </a:lnTo>
                      <a:lnTo>
                        <a:pt x="569" y="47"/>
                      </a:lnTo>
                      <a:lnTo>
                        <a:pt x="576" y="47"/>
                      </a:lnTo>
                      <a:lnTo>
                        <a:pt x="583" y="47"/>
                      </a:lnTo>
                      <a:lnTo>
                        <a:pt x="589" y="47"/>
                      </a:lnTo>
                      <a:lnTo>
                        <a:pt x="589" y="54"/>
                      </a:lnTo>
                      <a:lnTo>
                        <a:pt x="596" y="68"/>
                      </a:lnTo>
                      <a:lnTo>
                        <a:pt x="616" y="68"/>
                      </a:lnTo>
                      <a:lnTo>
                        <a:pt x="616" y="74"/>
                      </a:lnTo>
                      <a:lnTo>
                        <a:pt x="623" y="81"/>
                      </a:lnTo>
                      <a:lnTo>
                        <a:pt x="637" y="95"/>
                      </a:lnTo>
                      <a:lnTo>
                        <a:pt x="643" y="95"/>
                      </a:lnTo>
                      <a:lnTo>
                        <a:pt x="650" y="95"/>
                      </a:lnTo>
                      <a:lnTo>
                        <a:pt x="650" y="101"/>
                      </a:lnTo>
                      <a:lnTo>
                        <a:pt x="664" y="108"/>
                      </a:lnTo>
                      <a:lnTo>
                        <a:pt x="671" y="108"/>
                      </a:lnTo>
                      <a:lnTo>
                        <a:pt x="691" y="122"/>
                      </a:lnTo>
                      <a:lnTo>
                        <a:pt x="698" y="129"/>
                      </a:lnTo>
                      <a:lnTo>
                        <a:pt x="704" y="122"/>
                      </a:lnTo>
                      <a:lnTo>
                        <a:pt x="711" y="115"/>
                      </a:lnTo>
                      <a:lnTo>
                        <a:pt x="718" y="101"/>
                      </a:lnTo>
                      <a:lnTo>
                        <a:pt x="732" y="108"/>
                      </a:lnTo>
                      <a:lnTo>
                        <a:pt x="738" y="101"/>
                      </a:lnTo>
                      <a:lnTo>
                        <a:pt x="752" y="108"/>
                      </a:lnTo>
                      <a:lnTo>
                        <a:pt x="759" y="101"/>
                      </a:lnTo>
                      <a:lnTo>
                        <a:pt x="765" y="95"/>
                      </a:lnTo>
                      <a:lnTo>
                        <a:pt x="765" y="101"/>
                      </a:lnTo>
                      <a:lnTo>
                        <a:pt x="772" y="108"/>
                      </a:lnTo>
                      <a:lnTo>
                        <a:pt x="779" y="108"/>
                      </a:lnTo>
                      <a:lnTo>
                        <a:pt x="792" y="115"/>
                      </a:lnTo>
                      <a:lnTo>
                        <a:pt x="806" y="122"/>
                      </a:lnTo>
                      <a:lnTo>
                        <a:pt x="806" y="129"/>
                      </a:lnTo>
                      <a:lnTo>
                        <a:pt x="799" y="129"/>
                      </a:lnTo>
                      <a:lnTo>
                        <a:pt x="792" y="142"/>
                      </a:lnTo>
                      <a:lnTo>
                        <a:pt x="792" y="156"/>
                      </a:lnTo>
                      <a:lnTo>
                        <a:pt x="792" y="169"/>
                      </a:lnTo>
                      <a:lnTo>
                        <a:pt x="806" y="176"/>
                      </a:lnTo>
                      <a:lnTo>
                        <a:pt x="813" y="176"/>
                      </a:lnTo>
                      <a:lnTo>
                        <a:pt x="826" y="149"/>
                      </a:lnTo>
                      <a:lnTo>
                        <a:pt x="833" y="149"/>
                      </a:lnTo>
                      <a:lnTo>
                        <a:pt x="833" y="156"/>
                      </a:lnTo>
                      <a:lnTo>
                        <a:pt x="840" y="156"/>
                      </a:lnTo>
                      <a:lnTo>
                        <a:pt x="840" y="162"/>
                      </a:lnTo>
                      <a:lnTo>
                        <a:pt x="840" y="169"/>
                      </a:lnTo>
                      <a:lnTo>
                        <a:pt x="847" y="183"/>
                      </a:lnTo>
                      <a:lnTo>
                        <a:pt x="853" y="189"/>
                      </a:lnTo>
                      <a:lnTo>
                        <a:pt x="860" y="189"/>
                      </a:lnTo>
                      <a:lnTo>
                        <a:pt x="860" y="183"/>
                      </a:lnTo>
                      <a:lnTo>
                        <a:pt x="860" y="176"/>
                      </a:lnTo>
                      <a:lnTo>
                        <a:pt x="867" y="176"/>
                      </a:lnTo>
                      <a:lnTo>
                        <a:pt x="867" y="169"/>
                      </a:lnTo>
                      <a:lnTo>
                        <a:pt x="874" y="169"/>
                      </a:lnTo>
                      <a:lnTo>
                        <a:pt x="874" y="162"/>
                      </a:lnTo>
                      <a:lnTo>
                        <a:pt x="874" y="156"/>
                      </a:lnTo>
                      <a:lnTo>
                        <a:pt x="881" y="149"/>
                      </a:lnTo>
                      <a:lnTo>
                        <a:pt x="887" y="156"/>
                      </a:lnTo>
                      <a:lnTo>
                        <a:pt x="887" y="149"/>
                      </a:lnTo>
                      <a:lnTo>
                        <a:pt x="887" y="142"/>
                      </a:lnTo>
                      <a:lnTo>
                        <a:pt x="887" y="135"/>
                      </a:lnTo>
                      <a:lnTo>
                        <a:pt x="887" y="115"/>
                      </a:lnTo>
                      <a:lnTo>
                        <a:pt x="881" y="101"/>
                      </a:lnTo>
                      <a:lnTo>
                        <a:pt x="887" y="95"/>
                      </a:lnTo>
                      <a:lnTo>
                        <a:pt x="887" y="88"/>
                      </a:lnTo>
                      <a:lnTo>
                        <a:pt x="894" y="88"/>
                      </a:lnTo>
                      <a:lnTo>
                        <a:pt x="908" y="81"/>
                      </a:lnTo>
                      <a:lnTo>
                        <a:pt x="921" y="81"/>
                      </a:lnTo>
                      <a:lnTo>
                        <a:pt x="928" y="88"/>
                      </a:lnTo>
                      <a:lnTo>
                        <a:pt x="935" y="95"/>
                      </a:lnTo>
                      <a:lnTo>
                        <a:pt x="941" y="95"/>
                      </a:lnTo>
                      <a:lnTo>
                        <a:pt x="948" y="101"/>
                      </a:lnTo>
                      <a:lnTo>
                        <a:pt x="955" y="101"/>
                      </a:lnTo>
                      <a:lnTo>
                        <a:pt x="982" y="101"/>
                      </a:lnTo>
                      <a:lnTo>
                        <a:pt x="989" y="101"/>
                      </a:lnTo>
                      <a:lnTo>
                        <a:pt x="996" y="108"/>
                      </a:lnTo>
                      <a:lnTo>
                        <a:pt x="1016" y="108"/>
                      </a:lnTo>
                      <a:lnTo>
                        <a:pt x="1023" y="101"/>
                      </a:lnTo>
                      <a:lnTo>
                        <a:pt x="1030" y="101"/>
                      </a:lnTo>
                      <a:lnTo>
                        <a:pt x="1043" y="95"/>
                      </a:lnTo>
                      <a:lnTo>
                        <a:pt x="1070" y="88"/>
                      </a:lnTo>
                      <a:lnTo>
                        <a:pt x="1091" y="95"/>
                      </a:lnTo>
                      <a:lnTo>
                        <a:pt x="1104" y="81"/>
                      </a:lnTo>
                      <a:lnTo>
                        <a:pt x="1111" y="81"/>
                      </a:lnTo>
                      <a:lnTo>
                        <a:pt x="1131" y="95"/>
                      </a:lnTo>
                      <a:lnTo>
                        <a:pt x="1138" y="115"/>
                      </a:lnTo>
                      <a:lnTo>
                        <a:pt x="1145" y="115"/>
                      </a:lnTo>
                      <a:lnTo>
                        <a:pt x="1151" y="115"/>
                      </a:lnTo>
                      <a:lnTo>
                        <a:pt x="1158" y="122"/>
                      </a:lnTo>
                      <a:lnTo>
                        <a:pt x="1172" y="129"/>
                      </a:lnTo>
                      <a:lnTo>
                        <a:pt x="1185" y="115"/>
                      </a:lnTo>
                      <a:lnTo>
                        <a:pt x="1192" y="115"/>
                      </a:lnTo>
                      <a:lnTo>
                        <a:pt x="1199" y="115"/>
                      </a:lnTo>
                      <a:lnTo>
                        <a:pt x="1206" y="129"/>
                      </a:lnTo>
                      <a:lnTo>
                        <a:pt x="1226" y="135"/>
                      </a:lnTo>
                      <a:lnTo>
                        <a:pt x="1233" y="142"/>
                      </a:lnTo>
                      <a:lnTo>
                        <a:pt x="1233" y="149"/>
                      </a:lnTo>
                      <a:lnTo>
                        <a:pt x="1239" y="156"/>
                      </a:lnTo>
                      <a:lnTo>
                        <a:pt x="1246" y="162"/>
                      </a:lnTo>
                      <a:lnTo>
                        <a:pt x="1260" y="156"/>
                      </a:lnTo>
                      <a:lnTo>
                        <a:pt x="1253" y="169"/>
                      </a:lnTo>
                      <a:lnTo>
                        <a:pt x="1253" y="189"/>
                      </a:lnTo>
                      <a:lnTo>
                        <a:pt x="1260" y="196"/>
                      </a:lnTo>
                      <a:lnTo>
                        <a:pt x="1260" y="189"/>
                      </a:lnTo>
                      <a:lnTo>
                        <a:pt x="1267" y="189"/>
                      </a:lnTo>
                      <a:lnTo>
                        <a:pt x="1267" y="183"/>
                      </a:lnTo>
                      <a:lnTo>
                        <a:pt x="1267" y="169"/>
                      </a:lnTo>
                      <a:lnTo>
                        <a:pt x="1267" y="162"/>
                      </a:lnTo>
                      <a:lnTo>
                        <a:pt x="1307" y="149"/>
                      </a:lnTo>
                      <a:lnTo>
                        <a:pt x="1314" y="149"/>
                      </a:lnTo>
                      <a:lnTo>
                        <a:pt x="1328" y="156"/>
                      </a:lnTo>
                      <a:lnTo>
                        <a:pt x="1328" y="162"/>
                      </a:lnTo>
                      <a:lnTo>
                        <a:pt x="1328" y="169"/>
                      </a:lnTo>
                      <a:lnTo>
                        <a:pt x="1334" y="176"/>
                      </a:lnTo>
                      <a:lnTo>
                        <a:pt x="1328" y="183"/>
                      </a:lnTo>
                      <a:lnTo>
                        <a:pt x="1328" y="196"/>
                      </a:lnTo>
                      <a:lnTo>
                        <a:pt x="1334" y="203"/>
                      </a:lnTo>
                      <a:lnTo>
                        <a:pt x="1341" y="210"/>
                      </a:lnTo>
                      <a:lnTo>
                        <a:pt x="1368" y="203"/>
                      </a:lnTo>
                      <a:lnTo>
                        <a:pt x="1368" y="217"/>
                      </a:lnTo>
                      <a:lnTo>
                        <a:pt x="1375" y="217"/>
                      </a:lnTo>
                      <a:lnTo>
                        <a:pt x="1382" y="223"/>
                      </a:lnTo>
                      <a:lnTo>
                        <a:pt x="1389" y="223"/>
                      </a:lnTo>
                      <a:lnTo>
                        <a:pt x="1389" y="230"/>
                      </a:lnTo>
                      <a:lnTo>
                        <a:pt x="1402" y="230"/>
                      </a:lnTo>
                      <a:lnTo>
                        <a:pt x="1416" y="223"/>
                      </a:lnTo>
                      <a:lnTo>
                        <a:pt x="1422" y="217"/>
                      </a:lnTo>
                      <a:lnTo>
                        <a:pt x="1422" y="203"/>
                      </a:lnTo>
                      <a:lnTo>
                        <a:pt x="1422" y="196"/>
                      </a:lnTo>
                      <a:lnTo>
                        <a:pt x="1416" y="183"/>
                      </a:lnTo>
                      <a:lnTo>
                        <a:pt x="1422" y="176"/>
                      </a:lnTo>
                      <a:lnTo>
                        <a:pt x="1422" y="169"/>
                      </a:lnTo>
                      <a:lnTo>
                        <a:pt x="1429" y="162"/>
                      </a:lnTo>
                      <a:lnTo>
                        <a:pt x="1422" y="156"/>
                      </a:lnTo>
                      <a:lnTo>
                        <a:pt x="1429" y="142"/>
                      </a:lnTo>
                      <a:lnTo>
                        <a:pt x="1443" y="142"/>
                      </a:lnTo>
                      <a:close/>
                    </a:path>
                  </a:pathLst>
                </a:custGeom>
                <a:solidFill>
                  <a:srgbClr val="001F5A"/>
                </a:solidFill>
                <a:ln w="0">
                  <a:solidFill>
                    <a:srgbClr val="7F7F7F"/>
                  </a:solidFill>
                  <a:prstDash val="solid"/>
                  <a:round/>
                  <a:headEnd/>
                  <a:tailEnd/>
                </a:ln>
              </p:spPr>
              <p:txBody>
                <a:bodyPr lIns="100796" tIns="50398" rIns="100796" bIns="50398"/>
                <a:lstStyle/>
                <a:p>
                  <a:endParaRPr lang="es-ES" sz="2004" dirty="0"/>
                </a:p>
              </p:txBody>
            </p:sp>
            <p:sp>
              <p:nvSpPr>
                <p:cNvPr id="8192" name="valladolid">
                  <a:extLst>
                    <a:ext uri="{FF2B5EF4-FFF2-40B4-BE49-F238E27FC236}">
                      <a16:creationId xmlns:a16="http://schemas.microsoft.com/office/drawing/2014/main" id="{863CFA48-15BE-7CC6-1151-E7F7716FFDC4}"/>
                    </a:ext>
                  </a:extLst>
                </p:cNvPr>
                <p:cNvSpPr>
                  <a:spLocks/>
                </p:cNvSpPr>
                <p:nvPr/>
              </p:nvSpPr>
              <p:spPr bwMode="auto">
                <a:xfrm>
                  <a:off x="4029773" y="2006769"/>
                  <a:ext cx="569278" cy="681038"/>
                </a:xfrm>
                <a:custGeom>
                  <a:avLst/>
                  <a:gdLst>
                    <a:gd name="T0" fmla="*/ 1666000730 w 1206"/>
                    <a:gd name="T1" fmla="*/ 2147483647 h 1395"/>
                    <a:gd name="T2" fmla="*/ 1234038949 w 1206"/>
                    <a:gd name="T3" fmla="*/ 2147483647 h 1395"/>
                    <a:gd name="T4" fmla="*/ 2147483647 w 1206"/>
                    <a:gd name="T5" fmla="*/ 2147483647 h 1395"/>
                    <a:gd name="T6" fmla="*/ 2147483647 w 1206"/>
                    <a:gd name="T7" fmla="*/ 2147483647 h 1395"/>
                    <a:gd name="T8" fmla="*/ 2147483647 w 1206"/>
                    <a:gd name="T9" fmla="*/ 2147483647 h 1395"/>
                    <a:gd name="T10" fmla="*/ 2147483647 w 1206"/>
                    <a:gd name="T11" fmla="*/ 354607888 h 1395"/>
                    <a:gd name="T12" fmla="*/ 2147483647 w 1206"/>
                    <a:gd name="T13" fmla="*/ 2147483647 h 1395"/>
                    <a:gd name="T14" fmla="*/ 2147483647 w 1206"/>
                    <a:gd name="T15" fmla="*/ 2147483647 h 1395"/>
                    <a:gd name="T16" fmla="*/ 2147483647 w 1206"/>
                    <a:gd name="T17" fmla="*/ 2147483647 h 1395"/>
                    <a:gd name="T18" fmla="*/ 2147483647 w 1206"/>
                    <a:gd name="T19" fmla="*/ 2147483647 h 1395"/>
                    <a:gd name="T20" fmla="*/ 2147483647 w 1206"/>
                    <a:gd name="T21" fmla="*/ 2147483647 h 1395"/>
                    <a:gd name="T22" fmla="*/ 2147483647 w 1206"/>
                    <a:gd name="T23" fmla="*/ 2147483647 h 1395"/>
                    <a:gd name="T24" fmla="*/ 2147483647 w 1206"/>
                    <a:gd name="T25" fmla="*/ 2147483647 h 1395"/>
                    <a:gd name="T26" fmla="*/ 2147483647 w 1206"/>
                    <a:gd name="T27" fmla="*/ 2147483647 h 1395"/>
                    <a:gd name="T28" fmla="*/ 2147483647 w 1206"/>
                    <a:gd name="T29" fmla="*/ 2147483647 h 1395"/>
                    <a:gd name="T30" fmla="*/ 2147483647 w 1206"/>
                    <a:gd name="T31" fmla="*/ 2147483647 h 1395"/>
                    <a:gd name="T32" fmla="*/ 2147483647 w 1206"/>
                    <a:gd name="T33" fmla="*/ 2147483647 h 1395"/>
                    <a:gd name="T34" fmla="*/ 2147483647 w 1206"/>
                    <a:gd name="T35" fmla="*/ 2147483647 h 1395"/>
                    <a:gd name="T36" fmla="*/ 2147483647 w 1206"/>
                    <a:gd name="T37" fmla="*/ 2147483647 h 1395"/>
                    <a:gd name="T38" fmla="*/ 2147483647 w 1206"/>
                    <a:gd name="T39" fmla="*/ 2147483647 h 1395"/>
                    <a:gd name="T40" fmla="*/ 2147483647 w 1206"/>
                    <a:gd name="T41" fmla="*/ 2147483647 h 1395"/>
                    <a:gd name="T42" fmla="*/ 2147483647 w 1206"/>
                    <a:gd name="T43" fmla="*/ 2147483647 h 1395"/>
                    <a:gd name="T44" fmla="*/ 2147483647 w 1206"/>
                    <a:gd name="T45" fmla="*/ 2147483647 h 1395"/>
                    <a:gd name="T46" fmla="*/ 2147483647 w 1206"/>
                    <a:gd name="T47" fmla="*/ 2147483647 h 1395"/>
                    <a:gd name="T48" fmla="*/ 2147483647 w 1206"/>
                    <a:gd name="T49" fmla="*/ 2147483647 h 1395"/>
                    <a:gd name="T50" fmla="*/ 2147483647 w 1206"/>
                    <a:gd name="T51" fmla="*/ 2147483647 h 1395"/>
                    <a:gd name="T52" fmla="*/ 2147483647 w 1206"/>
                    <a:gd name="T53" fmla="*/ 2147483647 h 1395"/>
                    <a:gd name="T54" fmla="*/ 2147483647 w 1206"/>
                    <a:gd name="T55" fmla="*/ 2147483647 h 1395"/>
                    <a:gd name="T56" fmla="*/ 2147483647 w 1206"/>
                    <a:gd name="T57" fmla="*/ 2147483647 h 1395"/>
                    <a:gd name="T58" fmla="*/ 2147483647 w 1206"/>
                    <a:gd name="T59" fmla="*/ 2147483647 h 1395"/>
                    <a:gd name="T60" fmla="*/ 2147483647 w 1206"/>
                    <a:gd name="T61" fmla="*/ 2147483647 h 1395"/>
                    <a:gd name="T62" fmla="*/ 2147483647 w 1206"/>
                    <a:gd name="T63" fmla="*/ 2147483647 h 1395"/>
                    <a:gd name="T64" fmla="*/ 2147483647 w 1206"/>
                    <a:gd name="T65" fmla="*/ 2147483647 h 1395"/>
                    <a:gd name="T66" fmla="*/ 2147483647 w 1206"/>
                    <a:gd name="T67" fmla="*/ 2147483647 h 1395"/>
                    <a:gd name="T68" fmla="*/ 2147483647 w 1206"/>
                    <a:gd name="T69" fmla="*/ 2147483647 h 1395"/>
                    <a:gd name="T70" fmla="*/ 2147483647 w 1206"/>
                    <a:gd name="T71" fmla="*/ 2147483647 h 1395"/>
                    <a:gd name="T72" fmla="*/ 2147483647 w 1206"/>
                    <a:gd name="T73" fmla="*/ 2147483647 h 1395"/>
                    <a:gd name="T74" fmla="*/ 2147483647 w 1206"/>
                    <a:gd name="T75" fmla="*/ 2147483647 h 1395"/>
                    <a:gd name="T76" fmla="*/ 2147483647 w 1206"/>
                    <a:gd name="T77" fmla="*/ 2147483647 h 1395"/>
                    <a:gd name="T78" fmla="*/ 2147483647 w 1206"/>
                    <a:gd name="T79" fmla="*/ 2147483647 h 1395"/>
                    <a:gd name="T80" fmla="*/ 2147483647 w 1206"/>
                    <a:gd name="T81" fmla="*/ 2147483647 h 1395"/>
                    <a:gd name="T82" fmla="*/ 2147483647 w 1206"/>
                    <a:gd name="T83" fmla="*/ 2147483647 h 1395"/>
                    <a:gd name="T84" fmla="*/ 2147483647 w 1206"/>
                    <a:gd name="T85" fmla="*/ 2147483647 h 1395"/>
                    <a:gd name="T86" fmla="*/ 2147483647 w 1206"/>
                    <a:gd name="T87" fmla="*/ 2147483647 h 1395"/>
                    <a:gd name="T88" fmla="*/ 2147483647 w 1206"/>
                    <a:gd name="T89" fmla="*/ 2147483647 h 1395"/>
                    <a:gd name="T90" fmla="*/ 2147483647 w 1206"/>
                    <a:gd name="T91" fmla="*/ 2147483647 h 1395"/>
                    <a:gd name="T92" fmla="*/ 2097963799 w 1206"/>
                    <a:gd name="T93" fmla="*/ 2147483647 h 1395"/>
                    <a:gd name="T94" fmla="*/ 2147483647 w 1206"/>
                    <a:gd name="T95" fmla="*/ 2147483647 h 1395"/>
                    <a:gd name="T96" fmla="*/ 2147483647 w 1206"/>
                    <a:gd name="T97" fmla="*/ 2147483647 h 1395"/>
                    <a:gd name="T98" fmla="*/ 2147483647 w 1206"/>
                    <a:gd name="T99" fmla="*/ 2147483647 h 1395"/>
                    <a:gd name="T100" fmla="*/ 2147483647 w 1206"/>
                    <a:gd name="T101" fmla="*/ 2147483647 h 1395"/>
                    <a:gd name="T102" fmla="*/ 2147483647 w 1206"/>
                    <a:gd name="T103" fmla="*/ 2147483647 h 1395"/>
                    <a:gd name="T104" fmla="*/ 2147483647 w 1206"/>
                    <a:gd name="T105" fmla="*/ 2147483647 h 1395"/>
                    <a:gd name="T106" fmla="*/ 2147483647 w 1206"/>
                    <a:gd name="T107" fmla="*/ 2147483647 h 1395"/>
                    <a:gd name="T108" fmla="*/ 1666000730 w 1206"/>
                    <a:gd name="T109" fmla="*/ 2147483647 h 1395"/>
                    <a:gd name="T110" fmla="*/ 2147483647 w 1206"/>
                    <a:gd name="T111" fmla="*/ 2147483647 h 1395"/>
                    <a:gd name="T112" fmla="*/ 2147483647 w 1206"/>
                    <a:gd name="T113" fmla="*/ 2147483647 h 1395"/>
                    <a:gd name="T114" fmla="*/ 2147483647 w 1206"/>
                    <a:gd name="T115" fmla="*/ 2147483647 h 1395"/>
                    <a:gd name="T116" fmla="*/ 2147483647 w 1206"/>
                    <a:gd name="T117" fmla="*/ 2147483647 h 1395"/>
                    <a:gd name="T118" fmla="*/ 2147483647 w 1206"/>
                    <a:gd name="T119" fmla="*/ 2147483647 h 139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06"/>
                    <a:gd name="T181" fmla="*/ 0 h 1395"/>
                    <a:gd name="T182" fmla="*/ 1206 w 1206"/>
                    <a:gd name="T183" fmla="*/ 1395 h 139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06" h="1395">
                      <a:moveTo>
                        <a:pt x="27" y="271"/>
                      </a:moveTo>
                      <a:lnTo>
                        <a:pt x="20" y="264"/>
                      </a:lnTo>
                      <a:lnTo>
                        <a:pt x="14" y="250"/>
                      </a:lnTo>
                      <a:lnTo>
                        <a:pt x="14" y="243"/>
                      </a:lnTo>
                      <a:lnTo>
                        <a:pt x="20" y="237"/>
                      </a:lnTo>
                      <a:lnTo>
                        <a:pt x="27" y="237"/>
                      </a:lnTo>
                      <a:lnTo>
                        <a:pt x="20" y="230"/>
                      </a:lnTo>
                      <a:lnTo>
                        <a:pt x="20" y="223"/>
                      </a:lnTo>
                      <a:lnTo>
                        <a:pt x="27" y="223"/>
                      </a:lnTo>
                      <a:lnTo>
                        <a:pt x="27" y="216"/>
                      </a:lnTo>
                      <a:lnTo>
                        <a:pt x="27" y="210"/>
                      </a:lnTo>
                      <a:lnTo>
                        <a:pt x="27" y="203"/>
                      </a:lnTo>
                      <a:lnTo>
                        <a:pt x="20" y="176"/>
                      </a:lnTo>
                      <a:lnTo>
                        <a:pt x="20" y="169"/>
                      </a:lnTo>
                      <a:lnTo>
                        <a:pt x="27" y="162"/>
                      </a:lnTo>
                      <a:lnTo>
                        <a:pt x="20" y="155"/>
                      </a:lnTo>
                      <a:lnTo>
                        <a:pt x="20" y="149"/>
                      </a:lnTo>
                      <a:lnTo>
                        <a:pt x="20" y="135"/>
                      </a:lnTo>
                      <a:lnTo>
                        <a:pt x="27" y="122"/>
                      </a:lnTo>
                      <a:lnTo>
                        <a:pt x="20" y="115"/>
                      </a:lnTo>
                      <a:lnTo>
                        <a:pt x="20" y="101"/>
                      </a:lnTo>
                      <a:lnTo>
                        <a:pt x="20" y="94"/>
                      </a:lnTo>
                      <a:lnTo>
                        <a:pt x="27" y="94"/>
                      </a:lnTo>
                      <a:lnTo>
                        <a:pt x="34" y="94"/>
                      </a:lnTo>
                      <a:lnTo>
                        <a:pt x="41" y="94"/>
                      </a:lnTo>
                      <a:lnTo>
                        <a:pt x="47" y="101"/>
                      </a:lnTo>
                      <a:lnTo>
                        <a:pt x="54" y="101"/>
                      </a:lnTo>
                      <a:lnTo>
                        <a:pt x="61" y="101"/>
                      </a:lnTo>
                      <a:lnTo>
                        <a:pt x="61" y="108"/>
                      </a:lnTo>
                      <a:lnTo>
                        <a:pt x="68" y="115"/>
                      </a:lnTo>
                      <a:lnTo>
                        <a:pt x="75" y="115"/>
                      </a:lnTo>
                      <a:lnTo>
                        <a:pt x="81" y="115"/>
                      </a:lnTo>
                      <a:lnTo>
                        <a:pt x="81" y="122"/>
                      </a:lnTo>
                      <a:lnTo>
                        <a:pt x="88" y="122"/>
                      </a:lnTo>
                      <a:lnTo>
                        <a:pt x="88" y="115"/>
                      </a:lnTo>
                      <a:lnTo>
                        <a:pt x="95" y="108"/>
                      </a:lnTo>
                      <a:lnTo>
                        <a:pt x="95" y="101"/>
                      </a:lnTo>
                      <a:lnTo>
                        <a:pt x="108" y="88"/>
                      </a:lnTo>
                      <a:lnTo>
                        <a:pt x="115" y="108"/>
                      </a:lnTo>
                      <a:lnTo>
                        <a:pt x="122" y="115"/>
                      </a:lnTo>
                      <a:lnTo>
                        <a:pt x="129" y="115"/>
                      </a:lnTo>
                      <a:lnTo>
                        <a:pt x="142" y="108"/>
                      </a:lnTo>
                      <a:lnTo>
                        <a:pt x="149" y="101"/>
                      </a:lnTo>
                      <a:lnTo>
                        <a:pt x="156" y="94"/>
                      </a:lnTo>
                      <a:lnTo>
                        <a:pt x="156" y="88"/>
                      </a:lnTo>
                      <a:lnTo>
                        <a:pt x="149" y="88"/>
                      </a:lnTo>
                      <a:lnTo>
                        <a:pt x="142" y="88"/>
                      </a:lnTo>
                      <a:lnTo>
                        <a:pt x="135" y="81"/>
                      </a:lnTo>
                      <a:lnTo>
                        <a:pt x="135" y="74"/>
                      </a:lnTo>
                      <a:lnTo>
                        <a:pt x="142" y="67"/>
                      </a:lnTo>
                      <a:lnTo>
                        <a:pt x="142" y="54"/>
                      </a:lnTo>
                      <a:lnTo>
                        <a:pt x="149" y="47"/>
                      </a:lnTo>
                      <a:lnTo>
                        <a:pt x="149" y="40"/>
                      </a:lnTo>
                      <a:lnTo>
                        <a:pt x="156" y="40"/>
                      </a:lnTo>
                      <a:lnTo>
                        <a:pt x="156" y="54"/>
                      </a:lnTo>
                      <a:lnTo>
                        <a:pt x="163" y="40"/>
                      </a:lnTo>
                      <a:lnTo>
                        <a:pt x="163" y="33"/>
                      </a:lnTo>
                      <a:lnTo>
                        <a:pt x="169" y="33"/>
                      </a:lnTo>
                      <a:lnTo>
                        <a:pt x="183" y="54"/>
                      </a:lnTo>
                      <a:lnTo>
                        <a:pt x="196" y="54"/>
                      </a:lnTo>
                      <a:lnTo>
                        <a:pt x="196" y="47"/>
                      </a:lnTo>
                      <a:lnTo>
                        <a:pt x="210" y="47"/>
                      </a:lnTo>
                      <a:lnTo>
                        <a:pt x="217" y="40"/>
                      </a:lnTo>
                      <a:lnTo>
                        <a:pt x="230" y="33"/>
                      </a:lnTo>
                      <a:lnTo>
                        <a:pt x="244" y="13"/>
                      </a:lnTo>
                      <a:lnTo>
                        <a:pt x="251" y="6"/>
                      </a:lnTo>
                      <a:lnTo>
                        <a:pt x="257" y="0"/>
                      </a:lnTo>
                      <a:lnTo>
                        <a:pt x="271" y="6"/>
                      </a:lnTo>
                      <a:lnTo>
                        <a:pt x="278" y="20"/>
                      </a:lnTo>
                      <a:lnTo>
                        <a:pt x="284" y="27"/>
                      </a:lnTo>
                      <a:lnTo>
                        <a:pt x="284" y="33"/>
                      </a:lnTo>
                      <a:lnTo>
                        <a:pt x="284" y="40"/>
                      </a:lnTo>
                      <a:lnTo>
                        <a:pt x="291" y="40"/>
                      </a:lnTo>
                      <a:lnTo>
                        <a:pt x="298" y="40"/>
                      </a:lnTo>
                      <a:lnTo>
                        <a:pt x="291" y="61"/>
                      </a:lnTo>
                      <a:lnTo>
                        <a:pt x="305" y="61"/>
                      </a:lnTo>
                      <a:lnTo>
                        <a:pt x="312" y="61"/>
                      </a:lnTo>
                      <a:lnTo>
                        <a:pt x="312" y="54"/>
                      </a:lnTo>
                      <a:lnTo>
                        <a:pt x="312" y="47"/>
                      </a:lnTo>
                      <a:lnTo>
                        <a:pt x="318" y="40"/>
                      </a:lnTo>
                      <a:lnTo>
                        <a:pt x="318" y="27"/>
                      </a:lnTo>
                      <a:lnTo>
                        <a:pt x="318" y="20"/>
                      </a:lnTo>
                      <a:lnTo>
                        <a:pt x="345" y="27"/>
                      </a:lnTo>
                      <a:lnTo>
                        <a:pt x="339" y="54"/>
                      </a:lnTo>
                      <a:lnTo>
                        <a:pt x="339" y="61"/>
                      </a:lnTo>
                      <a:lnTo>
                        <a:pt x="332" y="61"/>
                      </a:lnTo>
                      <a:lnTo>
                        <a:pt x="332" y="67"/>
                      </a:lnTo>
                      <a:lnTo>
                        <a:pt x="339" y="81"/>
                      </a:lnTo>
                      <a:lnTo>
                        <a:pt x="339" y="94"/>
                      </a:lnTo>
                      <a:lnTo>
                        <a:pt x="325" y="108"/>
                      </a:lnTo>
                      <a:lnTo>
                        <a:pt x="332" y="122"/>
                      </a:lnTo>
                      <a:lnTo>
                        <a:pt x="339" y="135"/>
                      </a:lnTo>
                      <a:lnTo>
                        <a:pt x="332" y="135"/>
                      </a:lnTo>
                      <a:lnTo>
                        <a:pt x="339" y="142"/>
                      </a:lnTo>
                      <a:lnTo>
                        <a:pt x="332" y="155"/>
                      </a:lnTo>
                      <a:lnTo>
                        <a:pt x="318" y="162"/>
                      </a:lnTo>
                      <a:lnTo>
                        <a:pt x="325" y="169"/>
                      </a:lnTo>
                      <a:lnTo>
                        <a:pt x="325" y="182"/>
                      </a:lnTo>
                      <a:lnTo>
                        <a:pt x="332" y="176"/>
                      </a:lnTo>
                      <a:lnTo>
                        <a:pt x="332" y="182"/>
                      </a:lnTo>
                      <a:lnTo>
                        <a:pt x="339" y="189"/>
                      </a:lnTo>
                      <a:lnTo>
                        <a:pt x="345" y="189"/>
                      </a:lnTo>
                      <a:lnTo>
                        <a:pt x="352" y="189"/>
                      </a:lnTo>
                      <a:lnTo>
                        <a:pt x="359" y="196"/>
                      </a:lnTo>
                      <a:lnTo>
                        <a:pt x="359" y="189"/>
                      </a:lnTo>
                      <a:lnTo>
                        <a:pt x="366" y="189"/>
                      </a:lnTo>
                      <a:lnTo>
                        <a:pt x="373" y="182"/>
                      </a:lnTo>
                      <a:lnTo>
                        <a:pt x="379" y="189"/>
                      </a:lnTo>
                      <a:lnTo>
                        <a:pt x="379" y="182"/>
                      </a:lnTo>
                      <a:lnTo>
                        <a:pt x="393" y="182"/>
                      </a:lnTo>
                      <a:lnTo>
                        <a:pt x="406" y="189"/>
                      </a:lnTo>
                      <a:lnTo>
                        <a:pt x="406" y="196"/>
                      </a:lnTo>
                      <a:lnTo>
                        <a:pt x="406" y="210"/>
                      </a:lnTo>
                      <a:lnTo>
                        <a:pt x="406" y="223"/>
                      </a:lnTo>
                      <a:lnTo>
                        <a:pt x="406" y="230"/>
                      </a:lnTo>
                      <a:lnTo>
                        <a:pt x="413" y="250"/>
                      </a:lnTo>
                      <a:lnTo>
                        <a:pt x="420" y="257"/>
                      </a:lnTo>
                      <a:lnTo>
                        <a:pt x="413" y="257"/>
                      </a:lnTo>
                      <a:lnTo>
                        <a:pt x="427" y="271"/>
                      </a:lnTo>
                      <a:lnTo>
                        <a:pt x="413" y="271"/>
                      </a:lnTo>
                      <a:lnTo>
                        <a:pt x="406" y="277"/>
                      </a:lnTo>
                      <a:lnTo>
                        <a:pt x="386" y="298"/>
                      </a:lnTo>
                      <a:lnTo>
                        <a:pt x="393" y="338"/>
                      </a:lnTo>
                      <a:lnTo>
                        <a:pt x="400" y="338"/>
                      </a:lnTo>
                      <a:lnTo>
                        <a:pt x="386" y="345"/>
                      </a:lnTo>
                      <a:lnTo>
                        <a:pt x="373" y="352"/>
                      </a:lnTo>
                      <a:lnTo>
                        <a:pt x="366" y="359"/>
                      </a:lnTo>
                      <a:lnTo>
                        <a:pt x="366" y="365"/>
                      </a:lnTo>
                      <a:lnTo>
                        <a:pt x="366" y="372"/>
                      </a:lnTo>
                      <a:lnTo>
                        <a:pt x="366" y="386"/>
                      </a:lnTo>
                      <a:lnTo>
                        <a:pt x="359" y="386"/>
                      </a:lnTo>
                      <a:lnTo>
                        <a:pt x="359" y="392"/>
                      </a:lnTo>
                      <a:lnTo>
                        <a:pt x="359" y="399"/>
                      </a:lnTo>
                      <a:lnTo>
                        <a:pt x="345" y="399"/>
                      </a:lnTo>
                      <a:lnTo>
                        <a:pt x="345" y="406"/>
                      </a:lnTo>
                      <a:lnTo>
                        <a:pt x="339" y="420"/>
                      </a:lnTo>
                      <a:lnTo>
                        <a:pt x="339" y="426"/>
                      </a:lnTo>
                      <a:lnTo>
                        <a:pt x="345" y="440"/>
                      </a:lnTo>
                      <a:lnTo>
                        <a:pt x="352" y="447"/>
                      </a:lnTo>
                      <a:lnTo>
                        <a:pt x="352" y="453"/>
                      </a:lnTo>
                      <a:lnTo>
                        <a:pt x="352" y="460"/>
                      </a:lnTo>
                      <a:lnTo>
                        <a:pt x="359" y="453"/>
                      </a:lnTo>
                      <a:lnTo>
                        <a:pt x="366" y="447"/>
                      </a:lnTo>
                      <a:lnTo>
                        <a:pt x="366" y="453"/>
                      </a:lnTo>
                      <a:lnTo>
                        <a:pt x="366" y="447"/>
                      </a:lnTo>
                      <a:lnTo>
                        <a:pt x="379" y="440"/>
                      </a:lnTo>
                      <a:lnTo>
                        <a:pt x="386" y="433"/>
                      </a:lnTo>
                      <a:lnTo>
                        <a:pt x="400" y="440"/>
                      </a:lnTo>
                      <a:lnTo>
                        <a:pt x="400" y="453"/>
                      </a:lnTo>
                      <a:lnTo>
                        <a:pt x="413" y="453"/>
                      </a:lnTo>
                      <a:lnTo>
                        <a:pt x="427" y="440"/>
                      </a:lnTo>
                      <a:lnTo>
                        <a:pt x="433" y="440"/>
                      </a:lnTo>
                      <a:lnTo>
                        <a:pt x="447" y="440"/>
                      </a:lnTo>
                      <a:lnTo>
                        <a:pt x="454" y="440"/>
                      </a:lnTo>
                      <a:lnTo>
                        <a:pt x="454" y="453"/>
                      </a:lnTo>
                      <a:lnTo>
                        <a:pt x="461" y="460"/>
                      </a:lnTo>
                      <a:lnTo>
                        <a:pt x="461" y="453"/>
                      </a:lnTo>
                      <a:lnTo>
                        <a:pt x="461" y="460"/>
                      </a:lnTo>
                      <a:lnTo>
                        <a:pt x="474" y="474"/>
                      </a:lnTo>
                      <a:lnTo>
                        <a:pt x="481" y="487"/>
                      </a:lnTo>
                      <a:lnTo>
                        <a:pt x="481" y="494"/>
                      </a:lnTo>
                      <a:lnTo>
                        <a:pt x="488" y="501"/>
                      </a:lnTo>
                      <a:lnTo>
                        <a:pt x="488" y="514"/>
                      </a:lnTo>
                      <a:lnTo>
                        <a:pt x="494" y="514"/>
                      </a:lnTo>
                      <a:lnTo>
                        <a:pt x="508" y="548"/>
                      </a:lnTo>
                      <a:lnTo>
                        <a:pt x="515" y="555"/>
                      </a:lnTo>
                      <a:lnTo>
                        <a:pt x="515" y="562"/>
                      </a:lnTo>
                      <a:lnTo>
                        <a:pt x="515" y="569"/>
                      </a:lnTo>
                      <a:lnTo>
                        <a:pt x="535" y="562"/>
                      </a:lnTo>
                      <a:lnTo>
                        <a:pt x="542" y="562"/>
                      </a:lnTo>
                      <a:lnTo>
                        <a:pt x="549" y="555"/>
                      </a:lnTo>
                      <a:lnTo>
                        <a:pt x="555" y="542"/>
                      </a:lnTo>
                      <a:lnTo>
                        <a:pt x="569" y="528"/>
                      </a:lnTo>
                      <a:lnTo>
                        <a:pt x="569" y="521"/>
                      </a:lnTo>
                      <a:lnTo>
                        <a:pt x="569" y="514"/>
                      </a:lnTo>
                      <a:lnTo>
                        <a:pt x="576" y="508"/>
                      </a:lnTo>
                      <a:lnTo>
                        <a:pt x="596" y="494"/>
                      </a:lnTo>
                      <a:lnTo>
                        <a:pt x="610" y="487"/>
                      </a:lnTo>
                      <a:lnTo>
                        <a:pt x="616" y="481"/>
                      </a:lnTo>
                      <a:lnTo>
                        <a:pt x="623" y="481"/>
                      </a:lnTo>
                      <a:lnTo>
                        <a:pt x="630" y="481"/>
                      </a:lnTo>
                      <a:lnTo>
                        <a:pt x="630" y="487"/>
                      </a:lnTo>
                      <a:lnTo>
                        <a:pt x="637" y="487"/>
                      </a:lnTo>
                      <a:lnTo>
                        <a:pt x="643" y="487"/>
                      </a:lnTo>
                      <a:lnTo>
                        <a:pt x="650" y="494"/>
                      </a:lnTo>
                      <a:lnTo>
                        <a:pt x="650" y="501"/>
                      </a:lnTo>
                      <a:lnTo>
                        <a:pt x="650" y="508"/>
                      </a:lnTo>
                      <a:lnTo>
                        <a:pt x="650" y="514"/>
                      </a:lnTo>
                      <a:lnTo>
                        <a:pt x="657" y="514"/>
                      </a:lnTo>
                      <a:lnTo>
                        <a:pt x="650" y="521"/>
                      </a:lnTo>
                      <a:lnTo>
                        <a:pt x="657" y="528"/>
                      </a:lnTo>
                      <a:lnTo>
                        <a:pt x="664" y="535"/>
                      </a:lnTo>
                      <a:lnTo>
                        <a:pt x="677" y="548"/>
                      </a:lnTo>
                      <a:lnTo>
                        <a:pt x="684" y="548"/>
                      </a:lnTo>
                      <a:lnTo>
                        <a:pt x="691" y="569"/>
                      </a:lnTo>
                      <a:lnTo>
                        <a:pt x="704" y="582"/>
                      </a:lnTo>
                      <a:lnTo>
                        <a:pt x="704" y="575"/>
                      </a:lnTo>
                      <a:lnTo>
                        <a:pt x="711" y="575"/>
                      </a:lnTo>
                      <a:lnTo>
                        <a:pt x="718" y="575"/>
                      </a:lnTo>
                      <a:lnTo>
                        <a:pt x="725" y="575"/>
                      </a:lnTo>
                      <a:lnTo>
                        <a:pt x="725" y="562"/>
                      </a:lnTo>
                      <a:lnTo>
                        <a:pt x="718" y="562"/>
                      </a:lnTo>
                      <a:lnTo>
                        <a:pt x="725" y="555"/>
                      </a:lnTo>
                      <a:lnTo>
                        <a:pt x="738" y="562"/>
                      </a:lnTo>
                      <a:lnTo>
                        <a:pt x="745" y="569"/>
                      </a:lnTo>
                      <a:lnTo>
                        <a:pt x="752" y="569"/>
                      </a:lnTo>
                      <a:lnTo>
                        <a:pt x="759" y="562"/>
                      </a:lnTo>
                      <a:lnTo>
                        <a:pt x="759" y="555"/>
                      </a:lnTo>
                      <a:lnTo>
                        <a:pt x="765" y="555"/>
                      </a:lnTo>
                      <a:lnTo>
                        <a:pt x="772" y="548"/>
                      </a:lnTo>
                      <a:lnTo>
                        <a:pt x="779" y="548"/>
                      </a:lnTo>
                      <a:lnTo>
                        <a:pt x="786" y="548"/>
                      </a:lnTo>
                      <a:lnTo>
                        <a:pt x="786" y="555"/>
                      </a:lnTo>
                      <a:lnTo>
                        <a:pt x="786" y="562"/>
                      </a:lnTo>
                      <a:lnTo>
                        <a:pt x="799" y="569"/>
                      </a:lnTo>
                      <a:lnTo>
                        <a:pt x="792" y="575"/>
                      </a:lnTo>
                      <a:lnTo>
                        <a:pt x="792" y="569"/>
                      </a:lnTo>
                      <a:lnTo>
                        <a:pt x="779" y="575"/>
                      </a:lnTo>
                      <a:lnTo>
                        <a:pt x="779" y="569"/>
                      </a:lnTo>
                      <a:lnTo>
                        <a:pt x="772" y="569"/>
                      </a:lnTo>
                      <a:lnTo>
                        <a:pt x="765" y="616"/>
                      </a:lnTo>
                      <a:lnTo>
                        <a:pt x="772" y="616"/>
                      </a:lnTo>
                      <a:lnTo>
                        <a:pt x="759" y="630"/>
                      </a:lnTo>
                      <a:lnTo>
                        <a:pt x="779" y="630"/>
                      </a:lnTo>
                      <a:lnTo>
                        <a:pt x="799" y="643"/>
                      </a:lnTo>
                      <a:lnTo>
                        <a:pt x="806" y="643"/>
                      </a:lnTo>
                      <a:lnTo>
                        <a:pt x="813" y="643"/>
                      </a:lnTo>
                      <a:lnTo>
                        <a:pt x="833" y="630"/>
                      </a:lnTo>
                      <a:lnTo>
                        <a:pt x="847" y="616"/>
                      </a:lnTo>
                      <a:lnTo>
                        <a:pt x="853" y="616"/>
                      </a:lnTo>
                      <a:lnTo>
                        <a:pt x="853" y="609"/>
                      </a:lnTo>
                      <a:lnTo>
                        <a:pt x="867" y="609"/>
                      </a:lnTo>
                      <a:lnTo>
                        <a:pt x="860" y="616"/>
                      </a:lnTo>
                      <a:lnTo>
                        <a:pt x="867" y="616"/>
                      </a:lnTo>
                      <a:lnTo>
                        <a:pt x="887" y="630"/>
                      </a:lnTo>
                      <a:lnTo>
                        <a:pt x="901" y="630"/>
                      </a:lnTo>
                      <a:lnTo>
                        <a:pt x="908" y="630"/>
                      </a:lnTo>
                      <a:lnTo>
                        <a:pt x="921" y="636"/>
                      </a:lnTo>
                      <a:lnTo>
                        <a:pt x="921" y="630"/>
                      </a:lnTo>
                      <a:lnTo>
                        <a:pt x="928" y="623"/>
                      </a:lnTo>
                      <a:lnTo>
                        <a:pt x="948" y="623"/>
                      </a:lnTo>
                      <a:lnTo>
                        <a:pt x="955" y="609"/>
                      </a:lnTo>
                      <a:lnTo>
                        <a:pt x="962" y="609"/>
                      </a:lnTo>
                      <a:lnTo>
                        <a:pt x="969" y="589"/>
                      </a:lnTo>
                      <a:lnTo>
                        <a:pt x="982" y="596"/>
                      </a:lnTo>
                      <a:lnTo>
                        <a:pt x="989" y="582"/>
                      </a:lnTo>
                      <a:lnTo>
                        <a:pt x="989" y="589"/>
                      </a:lnTo>
                      <a:lnTo>
                        <a:pt x="1009" y="596"/>
                      </a:lnTo>
                      <a:lnTo>
                        <a:pt x="1023" y="596"/>
                      </a:lnTo>
                      <a:lnTo>
                        <a:pt x="1030" y="596"/>
                      </a:lnTo>
                      <a:lnTo>
                        <a:pt x="1043" y="596"/>
                      </a:lnTo>
                      <a:lnTo>
                        <a:pt x="1050" y="596"/>
                      </a:lnTo>
                      <a:lnTo>
                        <a:pt x="1057" y="602"/>
                      </a:lnTo>
                      <a:lnTo>
                        <a:pt x="1063" y="602"/>
                      </a:lnTo>
                      <a:lnTo>
                        <a:pt x="1077" y="596"/>
                      </a:lnTo>
                      <a:lnTo>
                        <a:pt x="1084" y="589"/>
                      </a:lnTo>
                      <a:lnTo>
                        <a:pt x="1091" y="602"/>
                      </a:lnTo>
                      <a:lnTo>
                        <a:pt x="1097" y="602"/>
                      </a:lnTo>
                      <a:lnTo>
                        <a:pt x="1097" y="616"/>
                      </a:lnTo>
                      <a:lnTo>
                        <a:pt x="1104" y="630"/>
                      </a:lnTo>
                      <a:lnTo>
                        <a:pt x="1111" y="623"/>
                      </a:lnTo>
                      <a:lnTo>
                        <a:pt x="1118" y="623"/>
                      </a:lnTo>
                      <a:lnTo>
                        <a:pt x="1131" y="636"/>
                      </a:lnTo>
                      <a:lnTo>
                        <a:pt x="1138" y="636"/>
                      </a:lnTo>
                      <a:lnTo>
                        <a:pt x="1138" y="630"/>
                      </a:lnTo>
                      <a:lnTo>
                        <a:pt x="1151" y="636"/>
                      </a:lnTo>
                      <a:lnTo>
                        <a:pt x="1145" y="636"/>
                      </a:lnTo>
                      <a:lnTo>
                        <a:pt x="1145" y="670"/>
                      </a:lnTo>
                      <a:lnTo>
                        <a:pt x="1131" y="670"/>
                      </a:lnTo>
                      <a:lnTo>
                        <a:pt x="1124" y="670"/>
                      </a:lnTo>
                      <a:lnTo>
                        <a:pt x="1124" y="684"/>
                      </a:lnTo>
                      <a:lnTo>
                        <a:pt x="1131" y="684"/>
                      </a:lnTo>
                      <a:lnTo>
                        <a:pt x="1138" y="691"/>
                      </a:lnTo>
                      <a:lnTo>
                        <a:pt x="1145" y="691"/>
                      </a:lnTo>
                      <a:lnTo>
                        <a:pt x="1145" y="697"/>
                      </a:lnTo>
                      <a:lnTo>
                        <a:pt x="1151" y="704"/>
                      </a:lnTo>
                      <a:lnTo>
                        <a:pt x="1158" y="704"/>
                      </a:lnTo>
                      <a:lnTo>
                        <a:pt x="1165" y="724"/>
                      </a:lnTo>
                      <a:lnTo>
                        <a:pt x="1165" y="745"/>
                      </a:lnTo>
                      <a:lnTo>
                        <a:pt x="1165" y="758"/>
                      </a:lnTo>
                      <a:lnTo>
                        <a:pt x="1165" y="765"/>
                      </a:lnTo>
                      <a:lnTo>
                        <a:pt x="1165" y="779"/>
                      </a:lnTo>
                      <a:lnTo>
                        <a:pt x="1165" y="792"/>
                      </a:lnTo>
                      <a:lnTo>
                        <a:pt x="1158" y="799"/>
                      </a:lnTo>
                      <a:lnTo>
                        <a:pt x="1158" y="806"/>
                      </a:lnTo>
                      <a:lnTo>
                        <a:pt x="1165" y="812"/>
                      </a:lnTo>
                      <a:lnTo>
                        <a:pt x="1172" y="806"/>
                      </a:lnTo>
                      <a:lnTo>
                        <a:pt x="1179" y="812"/>
                      </a:lnTo>
                      <a:lnTo>
                        <a:pt x="1185" y="806"/>
                      </a:lnTo>
                      <a:lnTo>
                        <a:pt x="1185" y="812"/>
                      </a:lnTo>
                      <a:lnTo>
                        <a:pt x="1179" y="812"/>
                      </a:lnTo>
                      <a:lnTo>
                        <a:pt x="1179" y="819"/>
                      </a:lnTo>
                      <a:lnTo>
                        <a:pt x="1192" y="819"/>
                      </a:lnTo>
                      <a:lnTo>
                        <a:pt x="1192" y="826"/>
                      </a:lnTo>
                      <a:lnTo>
                        <a:pt x="1199" y="833"/>
                      </a:lnTo>
                      <a:lnTo>
                        <a:pt x="1199" y="840"/>
                      </a:lnTo>
                      <a:lnTo>
                        <a:pt x="1199" y="846"/>
                      </a:lnTo>
                      <a:lnTo>
                        <a:pt x="1206" y="846"/>
                      </a:lnTo>
                      <a:lnTo>
                        <a:pt x="1206" y="860"/>
                      </a:lnTo>
                      <a:lnTo>
                        <a:pt x="1199" y="867"/>
                      </a:lnTo>
                      <a:lnTo>
                        <a:pt x="1192" y="880"/>
                      </a:lnTo>
                      <a:lnTo>
                        <a:pt x="1192" y="901"/>
                      </a:lnTo>
                      <a:lnTo>
                        <a:pt x="1192" y="907"/>
                      </a:lnTo>
                      <a:lnTo>
                        <a:pt x="1192" y="921"/>
                      </a:lnTo>
                      <a:lnTo>
                        <a:pt x="1185" y="928"/>
                      </a:lnTo>
                      <a:lnTo>
                        <a:pt x="1179" y="928"/>
                      </a:lnTo>
                      <a:lnTo>
                        <a:pt x="1179" y="921"/>
                      </a:lnTo>
                      <a:lnTo>
                        <a:pt x="1179" y="928"/>
                      </a:lnTo>
                      <a:lnTo>
                        <a:pt x="1179" y="921"/>
                      </a:lnTo>
                      <a:lnTo>
                        <a:pt x="1172" y="921"/>
                      </a:lnTo>
                      <a:lnTo>
                        <a:pt x="1165" y="921"/>
                      </a:lnTo>
                      <a:lnTo>
                        <a:pt x="1158" y="928"/>
                      </a:lnTo>
                      <a:lnTo>
                        <a:pt x="1145" y="934"/>
                      </a:lnTo>
                      <a:lnTo>
                        <a:pt x="1138" y="941"/>
                      </a:lnTo>
                      <a:lnTo>
                        <a:pt x="1138" y="948"/>
                      </a:lnTo>
                      <a:lnTo>
                        <a:pt x="1131" y="948"/>
                      </a:lnTo>
                      <a:lnTo>
                        <a:pt x="1124" y="948"/>
                      </a:lnTo>
                      <a:lnTo>
                        <a:pt x="1118" y="948"/>
                      </a:lnTo>
                      <a:lnTo>
                        <a:pt x="1097" y="955"/>
                      </a:lnTo>
                      <a:lnTo>
                        <a:pt x="1091" y="962"/>
                      </a:lnTo>
                      <a:lnTo>
                        <a:pt x="1084" y="962"/>
                      </a:lnTo>
                      <a:lnTo>
                        <a:pt x="1070" y="968"/>
                      </a:lnTo>
                      <a:lnTo>
                        <a:pt x="1063" y="975"/>
                      </a:lnTo>
                      <a:lnTo>
                        <a:pt x="1050" y="962"/>
                      </a:lnTo>
                      <a:lnTo>
                        <a:pt x="1043" y="968"/>
                      </a:lnTo>
                      <a:lnTo>
                        <a:pt x="1030" y="968"/>
                      </a:lnTo>
                      <a:lnTo>
                        <a:pt x="1016" y="975"/>
                      </a:lnTo>
                      <a:lnTo>
                        <a:pt x="989" y="989"/>
                      </a:lnTo>
                      <a:lnTo>
                        <a:pt x="982" y="989"/>
                      </a:lnTo>
                      <a:lnTo>
                        <a:pt x="975" y="982"/>
                      </a:lnTo>
                      <a:lnTo>
                        <a:pt x="962" y="989"/>
                      </a:lnTo>
                      <a:lnTo>
                        <a:pt x="962" y="995"/>
                      </a:lnTo>
                      <a:lnTo>
                        <a:pt x="962" y="989"/>
                      </a:lnTo>
                      <a:lnTo>
                        <a:pt x="955" y="982"/>
                      </a:lnTo>
                      <a:lnTo>
                        <a:pt x="948" y="989"/>
                      </a:lnTo>
                      <a:lnTo>
                        <a:pt x="941" y="989"/>
                      </a:lnTo>
                      <a:lnTo>
                        <a:pt x="935" y="989"/>
                      </a:lnTo>
                      <a:lnTo>
                        <a:pt x="928" y="989"/>
                      </a:lnTo>
                      <a:lnTo>
                        <a:pt x="914" y="995"/>
                      </a:lnTo>
                      <a:lnTo>
                        <a:pt x="908" y="995"/>
                      </a:lnTo>
                      <a:lnTo>
                        <a:pt x="901" y="1002"/>
                      </a:lnTo>
                      <a:lnTo>
                        <a:pt x="894" y="995"/>
                      </a:lnTo>
                      <a:lnTo>
                        <a:pt x="887" y="995"/>
                      </a:lnTo>
                      <a:lnTo>
                        <a:pt x="881" y="995"/>
                      </a:lnTo>
                      <a:lnTo>
                        <a:pt x="874" y="995"/>
                      </a:lnTo>
                      <a:lnTo>
                        <a:pt x="874" y="1002"/>
                      </a:lnTo>
                      <a:lnTo>
                        <a:pt x="874" y="1009"/>
                      </a:lnTo>
                      <a:lnTo>
                        <a:pt x="867" y="1009"/>
                      </a:lnTo>
                      <a:lnTo>
                        <a:pt x="860" y="1002"/>
                      </a:lnTo>
                      <a:lnTo>
                        <a:pt x="860" y="1009"/>
                      </a:lnTo>
                      <a:lnTo>
                        <a:pt x="853" y="1009"/>
                      </a:lnTo>
                      <a:lnTo>
                        <a:pt x="847" y="1009"/>
                      </a:lnTo>
                      <a:lnTo>
                        <a:pt x="833" y="1002"/>
                      </a:lnTo>
                      <a:lnTo>
                        <a:pt x="826" y="1009"/>
                      </a:lnTo>
                      <a:lnTo>
                        <a:pt x="820" y="1016"/>
                      </a:lnTo>
                      <a:lnTo>
                        <a:pt x="813" y="1016"/>
                      </a:lnTo>
                      <a:lnTo>
                        <a:pt x="813" y="1022"/>
                      </a:lnTo>
                      <a:lnTo>
                        <a:pt x="806" y="1022"/>
                      </a:lnTo>
                      <a:lnTo>
                        <a:pt x="799" y="1022"/>
                      </a:lnTo>
                      <a:lnTo>
                        <a:pt x="799" y="1029"/>
                      </a:lnTo>
                      <a:lnTo>
                        <a:pt x="792" y="1029"/>
                      </a:lnTo>
                      <a:lnTo>
                        <a:pt x="786" y="1029"/>
                      </a:lnTo>
                      <a:lnTo>
                        <a:pt x="786" y="1036"/>
                      </a:lnTo>
                      <a:lnTo>
                        <a:pt x="772" y="1036"/>
                      </a:lnTo>
                      <a:lnTo>
                        <a:pt x="772" y="1043"/>
                      </a:lnTo>
                      <a:lnTo>
                        <a:pt x="759" y="1036"/>
                      </a:lnTo>
                      <a:lnTo>
                        <a:pt x="752" y="1036"/>
                      </a:lnTo>
                      <a:lnTo>
                        <a:pt x="745" y="1036"/>
                      </a:lnTo>
                      <a:lnTo>
                        <a:pt x="738" y="1043"/>
                      </a:lnTo>
                      <a:lnTo>
                        <a:pt x="745" y="1043"/>
                      </a:lnTo>
                      <a:lnTo>
                        <a:pt x="745" y="1050"/>
                      </a:lnTo>
                      <a:lnTo>
                        <a:pt x="745" y="1056"/>
                      </a:lnTo>
                      <a:lnTo>
                        <a:pt x="765" y="1090"/>
                      </a:lnTo>
                      <a:lnTo>
                        <a:pt x="759" y="1090"/>
                      </a:lnTo>
                      <a:lnTo>
                        <a:pt x="752" y="1097"/>
                      </a:lnTo>
                      <a:lnTo>
                        <a:pt x="759" y="1111"/>
                      </a:lnTo>
                      <a:lnTo>
                        <a:pt x="752" y="1111"/>
                      </a:lnTo>
                      <a:lnTo>
                        <a:pt x="752" y="1117"/>
                      </a:lnTo>
                      <a:lnTo>
                        <a:pt x="759" y="1138"/>
                      </a:lnTo>
                      <a:lnTo>
                        <a:pt x="772" y="1138"/>
                      </a:lnTo>
                      <a:lnTo>
                        <a:pt x="779" y="1138"/>
                      </a:lnTo>
                      <a:lnTo>
                        <a:pt x="779" y="1144"/>
                      </a:lnTo>
                      <a:lnTo>
                        <a:pt x="779" y="1171"/>
                      </a:lnTo>
                      <a:lnTo>
                        <a:pt x="772" y="1171"/>
                      </a:lnTo>
                      <a:lnTo>
                        <a:pt x="765" y="1165"/>
                      </a:lnTo>
                      <a:lnTo>
                        <a:pt x="759" y="1165"/>
                      </a:lnTo>
                      <a:lnTo>
                        <a:pt x="752" y="1165"/>
                      </a:lnTo>
                      <a:lnTo>
                        <a:pt x="752" y="1151"/>
                      </a:lnTo>
                      <a:lnTo>
                        <a:pt x="732" y="1138"/>
                      </a:lnTo>
                      <a:lnTo>
                        <a:pt x="725" y="1144"/>
                      </a:lnTo>
                      <a:lnTo>
                        <a:pt x="718" y="1151"/>
                      </a:lnTo>
                      <a:lnTo>
                        <a:pt x="704" y="1158"/>
                      </a:lnTo>
                      <a:lnTo>
                        <a:pt x="698" y="1158"/>
                      </a:lnTo>
                      <a:lnTo>
                        <a:pt x="691" y="1158"/>
                      </a:lnTo>
                      <a:lnTo>
                        <a:pt x="677" y="1144"/>
                      </a:lnTo>
                      <a:lnTo>
                        <a:pt x="671" y="1138"/>
                      </a:lnTo>
                      <a:lnTo>
                        <a:pt x="664" y="1151"/>
                      </a:lnTo>
                      <a:lnTo>
                        <a:pt x="664" y="1158"/>
                      </a:lnTo>
                      <a:lnTo>
                        <a:pt x="671" y="1165"/>
                      </a:lnTo>
                      <a:lnTo>
                        <a:pt x="677" y="1171"/>
                      </a:lnTo>
                      <a:lnTo>
                        <a:pt x="684" y="1178"/>
                      </a:lnTo>
                      <a:lnTo>
                        <a:pt x="691" y="1185"/>
                      </a:lnTo>
                      <a:lnTo>
                        <a:pt x="684" y="1192"/>
                      </a:lnTo>
                      <a:lnTo>
                        <a:pt x="691" y="1192"/>
                      </a:lnTo>
                      <a:lnTo>
                        <a:pt x="677" y="1199"/>
                      </a:lnTo>
                      <a:lnTo>
                        <a:pt x="671" y="1205"/>
                      </a:lnTo>
                      <a:lnTo>
                        <a:pt x="664" y="1212"/>
                      </a:lnTo>
                      <a:lnTo>
                        <a:pt x="657" y="1226"/>
                      </a:lnTo>
                      <a:lnTo>
                        <a:pt x="650" y="1232"/>
                      </a:lnTo>
                      <a:lnTo>
                        <a:pt x="643" y="1239"/>
                      </a:lnTo>
                      <a:lnTo>
                        <a:pt x="637" y="1246"/>
                      </a:lnTo>
                      <a:lnTo>
                        <a:pt x="623" y="1246"/>
                      </a:lnTo>
                      <a:lnTo>
                        <a:pt x="623" y="1253"/>
                      </a:lnTo>
                      <a:lnTo>
                        <a:pt x="623" y="1266"/>
                      </a:lnTo>
                      <a:lnTo>
                        <a:pt x="623" y="1273"/>
                      </a:lnTo>
                      <a:lnTo>
                        <a:pt x="630" y="1287"/>
                      </a:lnTo>
                      <a:lnTo>
                        <a:pt x="637" y="1287"/>
                      </a:lnTo>
                      <a:lnTo>
                        <a:pt x="637" y="1293"/>
                      </a:lnTo>
                      <a:lnTo>
                        <a:pt x="643" y="1307"/>
                      </a:lnTo>
                      <a:lnTo>
                        <a:pt x="637" y="1314"/>
                      </a:lnTo>
                      <a:lnTo>
                        <a:pt x="630" y="1314"/>
                      </a:lnTo>
                      <a:lnTo>
                        <a:pt x="610" y="1300"/>
                      </a:lnTo>
                      <a:lnTo>
                        <a:pt x="596" y="1293"/>
                      </a:lnTo>
                      <a:lnTo>
                        <a:pt x="589" y="1300"/>
                      </a:lnTo>
                      <a:lnTo>
                        <a:pt x="576" y="1307"/>
                      </a:lnTo>
                      <a:lnTo>
                        <a:pt x="569" y="1314"/>
                      </a:lnTo>
                      <a:lnTo>
                        <a:pt x="562" y="1327"/>
                      </a:lnTo>
                      <a:lnTo>
                        <a:pt x="562" y="1334"/>
                      </a:lnTo>
                      <a:lnTo>
                        <a:pt x="555" y="1334"/>
                      </a:lnTo>
                      <a:lnTo>
                        <a:pt x="549" y="1334"/>
                      </a:lnTo>
                      <a:lnTo>
                        <a:pt x="542" y="1334"/>
                      </a:lnTo>
                      <a:lnTo>
                        <a:pt x="535" y="1334"/>
                      </a:lnTo>
                      <a:lnTo>
                        <a:pt x="522" y="1341"/>
                      </a:lnTo>
                      <a:lnTo>
                        <a:pt x="508" y="1334"/>
                      </a:lnTo>
                      <a:lnTo>
                        <a:pt x="501" y="1341"/>
                      </a:lnTo>
                      <a:lnTo>
                        <a:pt x="494" y="1348"/>
                      </a:lnTo>
                      <a:lnTo>
                        <a:pt x="488" y="1348"/>
                      </a:lnTo>
                      <a:lnTo>
                        <a:pt x="481" y="1354"/>
                      </a:lnTo>
                      <a:lnTo>
                        <a:pt x="474" y="1368"/>
                      </a:lnTo>
                      <a:lnTo>
                        <a:pt x="474" y="1381"/>
                      </a:lnTo>
                      <a:lnTo>
                        <a:pt x="481" y="1381"/>
                      </a:lnTo>
                      <a:lnTo>
                        <a:pt x="467" y="1388"/>
                      </a:lnTo>
                      <a:lnTo>
                        <a:pt x="440" y="1388"/>
                      </a:lnTo>
                      <a:lnTo>
                        <a:pt x="433" y="1395"/>
                      </a:lnTo>
                      <a:lnTo>
                        <a:pt x="427" y="1388"/>
                      </a:lnTo>
                      <a:lnTo>
                        <a:pt x="433" y="1388"/>
                      </a:lnTo>
                      <a:lnTo>
                        <a:pt x="427" y="1381"/>
                      </a:lnTo>
                      <a:lnTo>
                        <a:pt x="420" y="1381"/>
                      </a:lnTo>
                      <a:lnTo>
                        <a:pt x="413" y="1368"/>
                      </a:lnTo>
                      <a:lnTo>
                        <a:pt x="406" y="1368"/>
                      </a:lnTo>
                      <a:lnTo>
                        <a:pt x="400" y="1361"/>
                      </a:lnTo>
                      <a:lnTo>
                        <a:pt x="393" y="1361"/>
                      </a:lnTo>
                      <a:lnTo>
                        <a:pt x="386" y="1361"/>
                      </a:lnTo>
                      <a:lnTo>
                        <a:pt x="379" y="1354"/>
                      </a:lnTo>
                      <a:lnTo>
                        <a:pt x="373" y="1348"/>
                      </a:lnTo>
                      <a:lnTo>
                        <a:pt x="359" y="1341"/>
                      </a:lnTo>
                      <a:lnTo>
                        <a:pt x="352" y="1341"/>
                      </a:lnTo>
                      <a:lnTo>
                        <a:pt x="352" y="1327"/>
                      </a:lnTo>
                      <a:lnTo>
                        <a:pt x="345" y="1327"/>
                      </a:lnTo>
                      <a:lnTo>
                        <a:pt x="339" y="1327"/>
                      </a:lnTo>
                      <a:lnTo>
                        <a:pt x="332" y="1327"/>
                      </a:lnTo>
                      <a:lnTo>
                        <a:pt x="332" y="1321"/>
                      </a:lnTo>
                      <a:lnTo>
                        <a:pt x="332" y="1314"/>
                      </a:lnTo>
                      <a:lnTo>
                        <a:pt x="318" y="1314"/>
                      </a:lnTo>
                      <a:lnTo>
                        <a:pt x="312" y="1314"/>
                      </a:lnTo>
                      <a:lnTo>
                        <a:pt x="298" y="1321"/>
                      </a:lnTo>
                      <a:lnTo>
                        <a:pt x="278" y="1334"/>
                      </a:lnTo>
                      <a:lnTo>
                        <a:pt x="271" y="1341"/>
                      </a:lnTo>
                      <a:lnTo>
                        <a:pt x="264" y="1341"/>
                      </a:lnTo>
                      <a:lnTo>
                        <a:pt x="257" y="1334"/>
                      </a:lnTo>
                      <a:lnTo>
                        <a:pt x="251" y="1334"/>
                      </a:lnTo>
                      <a:lnTo>
                        <a:pt x="230" y="1327"/>
                      </a:lnTo>
                      <a:lnTo>
                        <a:pt x="230" y="1334"/>
                      </a:lnTo>
                      <a:lnTo>
                        <a:pt x="224" y="1341"/>
                      </a:lnTo>
                      <a:lnTo>
                        <a:pt x="210" y="1341"/>
                      </a:lnTo>
                      <a:lnTo>
                        <a:pt x="210" y="1348"/>
                      </a:lnTo>
                      <a:lnTo>
                        <a:pt x="210" y="1341"/>
                      </a:lnTo>
                      <a:lnTo>
                        <a:pt x="203" y="1341"/>
                      </a:lnTo>
                      <a:lnTo>
                        <a:pt x="203" y="1334"/>
                      </a:lnTo>
                      <a:lnTo>
                        <a:pt x="196" y="1327"/>
                      </a:lnTo>
                      <a:lnTo>
                        <a:pt x="190" y="1321"/>
                      </a:lnTo>
                      <a:lnTo>
                        <a:pt x="183" y="1314"/>
                      </a:lnTo>
                      <a:lnTo>
                        <a:pt x="176" y="1314"/>
                      </a:lnTo>
                      <a:lnTo>
                        <a:pt x="169" y="1314"/>
                      </a:lnTo>
                      <a:lnTo>
                        <a:pt x="169" y="1307"/>
                      </a:lnTo>
                      <a:lnTo>
                        <a:pt x="163" y="1300"/>
                      </a:lnTo>
                      <a:lnTo>
                        <a:pt x="163" y="1307"/>
                      </a:lnTo>
                      <a:lnTo>
                        <a:pt x="156" y="1307"/>
                      </a:lnTo>
                      <a:lnTo>
                        <a:pt x="149" y="1307"/>
                      </a:lnTo>
                      <a:lnTo>
                        <a:pt x="142" y="1307"/>
                      </a:lnTo>
                      <a:lnTo>
                        <a:pt x="142" y="1300"/>
                      </a:lnTo>
                      <a:lnTo>
                        <a:pt x="135" y="1314"/>
                      </a:lnTo>
                      <a:lnTo>
                        <a:pt x="129" y="1307"/>
                      </a:lnTo>
                      <a:lnTo>
                        <a:pt x="135" y="1300"/>
                      </a:lnTo>
                      <a:lnTo>
                        <a:pt x="129" y="1300"/>
                      </a:lnTo>
                      <a:lnTo>
                        <a:pt x="129" y="1293"/>
                      </a:lnTo>
                      <a:lnTo>
                        <a:pt x="129" y="1287"/>
                      </a:lnTo>
                      <a:lnTo>
                        <a:pt x="122" y="1287"/>
                      </a:lnTo>
                      <a:lnTo>
                        <a:pt x="122" y="1280"/>
                      </a:lnTo>
                      <a:lnTo>
                        <a:pt x="115" y="1273"/>
                      </a:lnTo>
                      <a:lnTo>
                        <a:pt x="115" y="1266"/>
                      </a:lnTo>
                      <a:lnTo>
                        <a:pt x="108" y="1266"/>
                      </a:lnTo>
                      <a:lnTo>
                        <a:pt x="102" y="1266"/>
                      </a:lnTo>
                      <a:lnTo>
                        <a:pt x="95" y="1266"/>
                      </a:lnTo>
                      <a:lnTo>
                        <a:pt x="88" y="1266"/>
                      </a:lnTo>
                      <a:lnTo>
                        <a:pt x="75" y="1266"/>
                      </a:lnTo>
                      <a:lnTo>
                        <a:pt x="68" y="1280"/>
                      </a:lnTo>
                      <a:lnTo>
                        <a:pt x="75" y="1287"/>
                      </a:lnTo>
                      <a:lnTo>
                        <a:pt x="68" y="1287"/>
                      </a:lnTo>
                      <a:lnTo>
                        <a:pt x="61" y="1280"/>
                      </a:lnTo>
                      <a:lnTo>
                        <a:pt x="54" y="1280"/>
                      </a:lnTo>
                      <a:lnTo>
                        <a:pt x="41" y="1287"/>
                      </a:lnTo>
                      <a:lnTo>
                        <a:pt x="34" y="1287"/>
                      </a:lnTo>
                      <a:lnTo>
                        <a:pt x="41" y="1287"/>
                      </a:lnTo>
                      <a:lnTo>
                        <a:pt x="34" y="1280"/>
                      </a:lnTo>
                      <a:lnTo>
                        <a:pt x="27" y="1273"/>
                      </a:lnTo>
                      <a:lnTo>
                        <a:pt x="34" y="1273"/>
                      </a:lnTo>
                      <a:lnTo>
                        <a:pt x="27" y="1266"/>
                      </a:lnTo>
                      <a:lnTo>
                        <a:pt x="41" y="1260"/>
                      </a:lnTo>
                      <a:lnTo>
                        <a:pt x="47" y="1253"/>
                      </a:lnTo>
                      <a:lnTo>
                        <a:pt x="54" y="1246"/>
                      </a:lnTo>
                      <a:lnTo>
                        <a:pt x="54" y="1239"/>
                      </a:lnTo>
                      <a:lnTo>
                        <a:pt x="54" y="1232"/>
                      </a:lnTo>
                      <a:lnTo>
                        <a:pt x="61" y="1232"/>
                      </a:lnTo>
                      <a:lnTo>
                        <a:pt x="61" y="1239"/>
                      </a:lnTo>
                      <a:lnTo>
                        <a:pt x="68" y="1232"/>
                      </a:lnTo>
                      <a:lnTo>
                        <a:pt x="68" y="1226"/>
                      </a:lnTo>
                      <a:lnTo>
                        <a:pt x="68" y="1219"/>
                      </a:lnTo>
                      <a:lnTo>
                        <a:pt x="61" y="1199"/>
                      </a:lnTo>
                      <a:lnTo>
                        <a:pt x="61" y="1192"/>
                      </a:lnTo>
                      <a:lnTo>
                        <a:pt x="75" y="1185"/>
                      </a:lnTo>
                      <a:lnTo>
                        <a:pt x="68" y="1185"/>
                      </a:lnTo>
                      <a:lnTo>
                        <a:pt x="68" y="1171"/>
                      </a:lnTo>
                      <a:lnTo>
                        <a:pt x="68" y="1158"/>
                      </a:lnTo>
                      <a:lnTo>
                        <a:pt x="61" y="1151"/>
                      </a:lnTo>
                      <a:lnTo>
                        <a:pt x="61" y="1138"/>
                      </a:lnTo>
                      <a:lnTo>
                        <a:pt x="61" y="1131"/>
                      </a:lnTo>
                      <a:lnTo>
                        <a:pt x="54" y="1124"/>
                      </a:lnTo>
                      <a:lnTo>
                        <a:pt x="47" y="1117"/>
                      </a:lnTo>
                      <a:lnTo>
                        <a:pt x="47" y="1104"/>
                      </a:lnTo>
                      <a:lnTo>
                        <a:pt x="41" y="1083"/>
                      </a:lnTo>
                      <a:lnTo>
                        <a:pt x="41" y="1077"/>
                      </a:lnTo>
                      <a:lnTo>
                        <a:pt x="41" y="1070"/>
                      </a:lnTo>
                      <a:lnTo>
                        <a:pt x="41" y="1056"/>
                      </a:lnTo>
                      <a:lnTo>
                        <a:pt x="47" y="1043"/>
                      </a:lnTo>
                      <a:lnTo>
                        <a:pt x="54" y="1036"/>
                      </a:lnTo>
                      <a:lnTo>
                        <a:pt x="61" y="1022"/>
                      </a:lnTo>
                      <a:lnTo>
                        <a:pt x="54" y="1009"/>
                      </a:lnTo>
                      <a:lnTo>
                        <a:pt x="34" y="1002"/>
                      </a:lnTo>
                      <a:lnTo>
                        <a:pt x="41" y="995"/>
                      </a:lnTo>
                      <a:lnTo>
                        <a:pt x="41" y="982"/>
                      </a:lnTo>
                      <a:lnTo>
                        <a:pt x="47" y="982"/>
                      </a:lnTo>
                      <a:lnTo>
                        <a:pt x="41" y="975"/>
                      </a:lnTo>
                      <a:lnTo>
                        <a:pt x="47" y="975"/>
                      </a:lnTo>
                      <a:lnTo>
                        <a:pt x="47" y="968"/>
                      </a:lnTo>
                      <a:lnTo>
                        <a:pt x="41" y="968"/>
                      </a:lnTo>
                      <a:lnTo>
                        <a:pt x="41" y="962"/>
                      </a:lnTo>
                      <a:lnTo>
                        <a:pt x="34" y="941"/>
                      </a:lnTo>
                      <a:lnTo>
                        <a:pt x="41" y="948"/>
                      </a:lnTo>
                      <a:lnTo>
                        <a:pt x="54" y="941"/>
                      </a:lnTo>
                      <a:lnTo>
                        <a:pt x="61" y="934"/>
                      </a:lnTo>
                      <a:lnTo>
                        <a:pt x="75" y="921"/>
                      </a:lnTo>
                      <a:lnTo>
                        <a:pt x="81" y="921"/>
                      </a:lnTo>
                      <a:lnTo>
                        <a:pt x="95" y="914"/>
                      </a:lnTo>
                      <a:lnTo>
                        <a:pt x="102" y="921"/>
                      </a:lnTo>
                      <a:lnTo>
                        <a:pt x="108" y="914"/>
                      </a:lnTo>
                      <a:lnTo>
                        <a:pt x="122" y="901"/>
                      </a:lnTo>
                      <a:lnTo>
                        <a:pt x="129" y="901"/>
                      </a:lnTo>
                      <a:lnTo>
                        <a:pt x="135" y="894"/>
                      </a:lnTo>
                      <a:lnTo>
                        <a:pt x="129" y="887"/>
                      </a:lnTo>
                      <a:lnTo>
                        <a:pt x="129" y="880"/>
                      </a:lnTo>
                      <a:lnTo>
                        <a:pt x="122" y="873"/>
                      </a:lnTo>
                      <a:lnTo>
                        <a:pt x="115" y="873"/>
                      </a:lnTo>
                      <a:lnTo>
                        <a:pt x="115" y="867"/>
                      </a:lnTo>
                      <a:lnTo>
                        <a:pt x="108" y="867"/>
                      </a:lnTo>
                      <a:lnTo>
                        <a:pt x="102" y="867"/>
                      </a:lnTo>
                      <a:lnTo>
                        <a:pt x="95" y="867"/>
                      </a:lnTo>
                      <a:lnTo>
                        <a:pt x="95" y="860"/>
                      </a:lnTo>
                      <a:lnTo>
                        <a:pt x="95" y="853"/>
                      </a:lnTo>
                      <a:lnTo>
                        <a:pt x="88" y="853"/>
                      </a:lnTo>
                      <a:lnTo>
                        <a:pt x="95" y="846"/>
                      </a:lnTo>
                      <a:lnTo>
                        <a:pt x="88" y="846"/>
                      </a:lnTo>
                      <a:lnTo>
                        <a:pt x="81" y="840"/>
                      </a:lnTo>
                      <a:lnTo>
                        <a:pt x="88" y="826"/>
                      </a:lnTo>
                      <a:lnTo>
                        <a:pt x="102" y="819"/>
                      </a:lnTo>
                      <a:lnTo>
                        <a:pt x="102" y="812"/>
                      </a:lnTo>
                      <a:lnTo>
                        <a:pt x="102" y="806"/>
                      </a:lnTo>
                      <a:lnTo>
                        <a:pt x="95" y="799"/>
                      </a:lnTo>
                      <a:lnTo>
                        <a:pt x="81" y="799"/>
                      </a:lnTo>
                      <a:lnTo>
                        <a:pt x="68" y="799"/>
                      </a:lnTo>
                      <a:lnTo>
                        <a:pt x="68" y="792"/>
                      </a:lnTo>
                      <a:lnTo>
                        <a:pt x="61" y="792"/>
                      </a:lnTo>
                      <a:lnTo>
                        <a:pt x="47" y="785"/>
                      </a:lnTo>
                      <a:lnTo>
                        <a:pt x="54" y="779"/>
                      </a:lnTo>
                      <a:lnTo>
                        <a:pt x="54" y="772"/>
                      </a:lnTo>
                      <a:lnTo>
                        <a:pt x="54" y="765"/>
                      </a:lnTo>
                      <a:lnTo>
                        <a:pt x="61" y="765"/>
                      </a:lnTo>
                      <a:lnTo>
                        <a:pt x="54" y="758"/>
                      </a:lnTo>
                      <a:lnTo>
                        <a:pt x="54" y="752"/>
                      </a:lnTo>
                      <a:lnTo>
                        <a:pt x="61" y="738"/>
                      </a:lnTo>
                      <a:lnTo>
                        <a:pt x="54" y="724"/>
                      </a:lnTo>
                      <a:lnTo>
                        <a:pt x="54" y="711"/>
                      </a:lnTo>
                      <a:lnTo>
                        <a:pt x="47" y="711"/>
                      </a:lnTo>
                      <a:lnTo>
                        <a:pt x="41" y="691"/>
                      </a:lnTo>
                      <a:lnTo>
                        <a:pt x="27" y="691"/>
                      </a:lnTo>
                      <a:lnTo>
                        <a:pt x="34" y="670"/>
                      </a:lnTo>
                      <a:lnTo>
                        <a:pt x="27" y="657"/>
                      </a:lnTo>
                      <a:lnTo>
                        <a:pt x="20" y="657"/>
                      </a:lnTo>
                      <a:lnTo>
                        <a:pt x="20" y="663"/>
                      </a:lnTo>
                      <a:lnTo>
                        <a:pt x="20" y="670"/>
                      </a:lnTo>
                      <a:lnTo>
                        <a:pt x="14" y="670"/>
                      </a:lnTo>
                      <a:lnTo>
                        <a:pt x="14" y="657"/>
                      </a:lnTo>
                      <a:lnTo>
                        <a:pt x="0" y="630"/>
                      </a:lnTo>
                      <a:lnTo>
                        <a:pt x="0" y="623"/>
                      </a:lnTo>
                      <a:lnTo>
                        <a:pt x="20" y="602"/>
                      </a:lnTo>
                      <a:lnTo>
                        <a:pt x="41" y="602"/>
                      </a:lnTo>
                      <a:lnTo>
                        <a:pt x="47" y="589"/>
                      </a:lnTo>
                      <a:lnTo>
                        <a:pt x="54" y="589"/>
                      </a:lnTo>
                      <a:lnTo>
                        <a:pt x="61" y="589"/>
                      </a:lnTo>
                      <a:lnTo>
                        <a:pt x="61" y="596"/>
                      </a:lnTo>
                      <a:lnTo>
                        <a:pt x="61" y="589"/>
                      </a:lnTo>
                      <a:lnTo>
                        <a:pt x="68" y="589"/>
                      </a:lnTo>
                      <a:lnTo>
                        <a:pt x="102" y="562"/>
                      </a:lnTo>
                      <a:lnTo>
                        <a:pt x="102" y="555"/>
                      </a:lnTo>
                      <a:lnTo>
                        <a:pt x="95" y="548"/>
                      </a:lnTo>
                      <a:lnTo>
                        <a:pt x="88" y="548"/>
                      </a:lnTo>
                      <a:lnTo>
                        <a:pt x="81" y="548"/>
                      </a:lnTo>
                      <a:lnTo>
                        <a:pt x="75" y="548"/>
                      </a:lnTo>
                      <a:lnTo>
                        <a:pt x="61" y="548"/>
                      </a:lnTo>
                      <a:lnTo>
                        <a:pt x="54" y="542"/>
                      </a:lnTo>
                      <a:lnTo>
                        <a:pt x="61" y="542"/>
                      </a:lnTo>
                      <a:lnTo>
                        <a:pt x="68" y="535"/>
                      </a:lnTo>
                      <a:lnTo>
                        <a:pt x="61" y="535"/>
                      </a:lnTo>
                      <a:lnTo>
                        <a:pt x="75" y="514"/>
                      </a:lnTo>
                      <a:lnTo>
                        <a:pt x="75" y="508"/>
                      </a:lnTo>
                      <a:lnTo>
                        <a:pt x="81" y="501"/>
                      </a:lnTo>
                      <a:lnTo>
                        <a:pt x="75" y="487"/>
                      </a:lnTo>
                      <a:lnTo>
                        <a:pt x="75" y="474"/>
                      </a:lnTo>
                      <a:lnTo>
                        <a:pt x="81" y="460"/>
                      </a:lnTo>
                      <a:lnTo>
                        <a:pt x="88" y="453"/>
                      </a:lnTo>
                      <a:lnTo>
                        <a:pt x="88" y="440"/>
                      </a:lnTo>
                      <a:lnTo>
                        <a:pt x="75" y="426"/>
                      </a:lnTo>
                      <a:lnTo>
                        <a:pt x="68" y="420"/>
                      </a:lnTo>
                      <a:lnTo>
                        <a:pt x="54" y="420"/>
                      </a:lnTo>
                      <a:lnTo>
                        <a:pt x="61" y="413"/>
                      </a:lnTo>
                      <a:lnTo>
                        <a:pt x="81" y="406"/>
                      </a:lnTo>
                      <a:lnTo>
                        <a:pt x="88" y="392"/>
                      </a:lnTo>
                      <a:lnTo>
                        <a:pt x="95" y="386"/>
                      </a:lnTo>
                      <a:lnTo>
                        <a:pt x="102" y="379"/>
                      </a:lnTo>
                      <a:lnTo>
                        <a:pt x="108" y="372"/>
                      </a:lnTo>
                      <a:lnTo>
                        <a:pt x="115" y="372"/>
                      </a:lnTo>
                      <a:lnTo>
                        <a:pt x="122" y="372"/>
                      </a:lnTo>
                      <a:lnTo>
                        <a:pt x="102" y="379"/>
                      </a:lnTo>
                      <a:lnTo>
                        <a:pt x="81" y="359"/>
                      </a:lnTo>
                      <a:lnTo>
                        <a:pt x="88" y="359"/>
                      </a:lnTo>
                      <a:lnTo>
                        <a:pt x="81" y="345"/>
                      </a:lnTo>
                      <a:lnTo>
                        <a:pt x="75" y="345"/>
                      </a:lnTo>
                      <a:lnTo>
                        <a:pt x="68" y="332"/>
                      </a:lnTo>
                      <a:lnTo>
                        <a:pt x="68" y="325"/>
                      </a:lnTo>
                      <a:lnTo>
                        <a:pt x="47" y="325"/>
                      </a:lnTo>
                      <a:lnTo>
                        <a:pt x="27" y="311"/>
                      </a:lnTo>
                      <a:lnTo>
                        <a:pt x="20" y="304"/>
                      </a:lnTo>
                      <a:lnTo>
                        <a:pt x="27" y="298"/>
                      </a:lnTo>
                      <a:lnTo>
                        <a:pt x="27" y="291"/>
                      </a:lnTo>
                      <a:lnTo>
                        <a:pt x="27" y="271"/>
                      </a:lnTo>
                      <a:close/>
                    </a:path>
                  </a:pathLst>
                </a:custGeom>
                <a:solidFill>
                  <a:srgbClr val="001F5A"/>
                </a:solidFill>
                <a:ln w="0">
                  <a:solidFill>
                    <a:srgbClr val="7F7F7F"/>
                  </a:solidFill>
                  <a:prstDash val="solid"/>
                  <a:round/>
                  <a:headEnd/>
                  <a:tailEnd/>
                </a:ln>
              </p:spPr>
              <p:txBody>
                <a:bodyPr lIns="100796" tIns="50398" rIns="100796" bIns="50398"/>
                <a:lstStyle/>
                <a:p>
                  <a:endParaRPr lang="es-ES" sz="2004" dirty="0"/>
                </a:p>
              </p:txBody>
            </p:sp>
            <p:sp>
              <p:nvSpPr>
                <p:cNvPr id="8197" name="segovia">
                  <a:extLst>
                    <a:ext uri="{FF2B5EF4-FFF2-40B4-BE49-F238E27FC236}">
                      <a16:creationId xmlns:a16="http://schemas.microsoft.com/office/drawing/2014/main" id="{B648D198-2833-A192-9B5C-4CA687DCE862}"/>
                    </a:ext>
                  </a:extLst>
                </p:cNvPr>
                <p:cNvSpPr>
                  <a:spLocks/>
                </p:cNvSpPr>
                <p:nvPr/>
              </p:nvSpPr>
              <p:spPr bwMode="auto">
                <a:xfrm>
                  <a:off x="4303934" y="2413645"/>
                  <a:ext cx="616427" cy="536098"/>
                </a:xfrm>
                <a:custGeom>
                  <a:avLst/>
                  <a:gdLst>
                    <a:gd name="T0" fmla="*/ 2147483647 w 1307"/>
                    <a:gd name="T1" fmla="*/ 2147483647 h 1077"/>
                    <a:gd name="T2" fmla="*/ 2147483647 w 1307"/>
                    <a:gd name="T3" fmla="*/ 2147483647 h 1077"/>
                    <a:gd name="T4" fmla="*/ 2147483647 w 1307"/>
                    <a:gd name="T5" fmla="*/ 2147483647 h 1077"/>
                    <a:gd name="T6" fmla="*/ 2147483647 w 1307"/>
                    <a:gd name="T7" fmla="*/ 2147483647 h 1077"/>
                    <a:gd name="T8" fmla="*/ 2147483647 w 1307"/>
                    <a:gd name="T9" fmla="*/ 2147483647 h 1077"/>
                    <a:gd name="T10" fmla="*/ 2147483647 w 1307"/>
                    <a:gd name="T11" fmla="*/ 2147483647 h 1077"/>
                    <a:gd name="T12" fmla="*/ 2147483647 w 1307"/>
                    <a:gd name="T13" fmla="*/ 2147483647 h 1077"/>
                    <a:gd name="T14" fmla="*/ 2147483647 w 1307"/>
                    <a:gd name="T15" fmla="*/ 2147483647 h 1077"/>
                    <a:gd name="T16" fmla="*/ 2147483647 w 1307"/>
                    <a:gd name="T17" fmla="*/ 2147483647 h 1077"/>
                    <a:gd name="T18" fmla="*/ 2147483647 w 1307"/>
                    <a:gd name="T19" fmla="*/ 2147483647 h 1077"/>
                    <a:gd name="T20" fmla="*/ 2147483647 w 1307"/>
                    <a:gd name="T21" fmla="*/ 2147483647 h 1077"/>
                    <a:gd name="T22" fmla="*/ 2147483647 w 1307"/>
                    <a:gd name="T23" fmla="*/ 2147483647 h 1077"/>
                    <a:gd name="T24" fmla="*/ 2147483647 w 1307"/>
                    <a:gd name="T25" fmla="*/ 2147483647 h 1077"/>
                    <a:gd name="T26" fmla="*/ 2147483647 w 1307"/>
                    <a:gd name="T27" fmla="*/ 2147483647 h 1077"/>
                    <a:gd name="T28" fmla="*/ 2147483647 w 1307"/>
                    <a:gd name="T29" fmla="*/ 2147483647 h 1077"/>
                    <a:gd name="T30" fmla="*/ 2147483647 w 1307"/>
                    <a:gd name="T31" fmla="*/ 2147483647 h 1077"/>
                    <a:gd name="T32" fmla="*/ 2147483647 w 1307"/>
                    <a:gd name="T33" fmla="*/ 2147483647 h 1077"/>
                    <a:gd name="T34" fmla="*/ 2147483647 w 1307"/>
                    <a:gd name="T35" fmla="*/ 2147483647 h 1077"/>
                    <a:gd name="T36" fmla="*/ 2147483647 w 1307"/>
                    <a:gd name="T37" fmla="*/ 2147483647 h 1077"/>
                    <a:gd name="T38" fmla="*/ 2147483647 w 1307"/>
                    <a:gd name="T39" fmla="*/ 2147483647 h 1077"/>
                    <a:gd name="T40" fmla="*/ 2147483647 w 1307"/>
                    <a:gd name="T41" fmla="*/ 2147483647 h 1077"/>
                    <a:gd name="T42" fmla="*/ 2147483647 w 1307"/>
                    <a:gd name="T43" fmla="*/ 2147483647 h 1077"/>
                    <a:gd name="T44" fmla="*/ 2147483647 w 1307"/>
                    <a:gd name="T45" fmla="*/ 2147483647 h 1077"/>
                    <a:gd name="T46" fmla="*/ 2147483647 w 1307"/>
                    <a:gd name="T47" fmla="*/ 2147483647 h 1077"/>
                    <a:gd name="T48" fmla="*/ 2147483647 w 1307"/>
                    <a:gd name="T49" fmla="*/ 2147483647 h 1077"/>
                    <a:gd name="T50" fmla="*/ 2147483647 w 1307"/>
                    <a:gd name="T51" fmla="*/ 2147483647 h 1077"/>
                    <a:gd name="T52" fmla="*/ 2147483647 w 1307"/>
                    <a:gd name="T53" fmla="*/ 2147483647 h 1077"/>
                    <a:gd name="T54" fmla="*/ 2147483647 w 1307"/>
                    <a:gd name="T55" fmla="*/ 2147483647 h 1077"/>
                    <a:gd name="T56" fmla="*/ 2147483647 w 1307"/>
                    <a:gd name="T57" fmla="*/ 2147483647 h 1077"/>
                    <a:gd name="T58" fmla="*/ 2147483647 w 1307"/>
                    <a:gd name="T59" fmla="*/ 2147483647 h 1077"/>
                    <a:gd name="T60" fmla="*/ 2147483647 w 1307"/>
                    <a:gd name="T61" fmla="*/ 2147483647 h 1077"/>
                    <a:gd name="T62" fmla="*/ 2147483647 w 1307"/>
                    <a:gd name="T63" fmla="*/ 2147483647 h 1077"/>
                    <a:gd name="T64" fmla="*/ 2147483647 w 1307"/>
                    <a:gd name="T65" fmla="*/ 2147483647 h 1077"/>
                    <a:gd name="T66" fmla="*/ 2147483647 w 1307"/>
                    <a:gd name="T67" fmla="*/ 2147483647 h 1077"/>
                    <a:gd name="T68" fmla="*/ 431469075 w 1307"/>
                    <a:gd name="T69" fmla="*/ 2147483647 h 1077"/>
                    <a:gd name="T70" fmla="*/ 431469075 w 1307"/>
                    <a:gd name="T71" fmla="*/ 2147483647 h 1077"/>
                    <a:gd name="T72" fmla="*/ 1232606072 w 1307"/>
                    <a:gd name="T73" fmla="*/ 2147483647 h 1077"/>
                    <a:gd name="T74" fmla="*/ 2147483647 w 1307"/>
                    <a:gd name="T75" fmla="*/ 2147483647 h 1077"/>
                    <a:gd name="T76" fmla="*/ 2147483647 w 1307"/>
                    <a:gd name="T77" fmla="*/ 2147483647 h 1077"/>
                    <a:gd name="T78" fmla="*/ 2147483647 w 1307"/>
                    <a:gd name="T79" fmla="*/ 2147483647 h 1077"/>
                    <a:gd name="T80" fmla="*/ 2147483647 w 1307"/>
                    <a:gd name="T81" fmla="*/ 2147483647 h 1077"/>
                    <a:gd name="T82" fmla="*/ 2147483647 w 1307"/>
                    <a:gd name="T83" fmla="*/ 2147483647 h 1077"/>
                    <a:gd name="T84" fmla="*/ 2147483647 w 1307"/>
                    <a:gd name="T85" fmla="*/ 2147483647 h 1077"/>
                    <a:gd name="T86" fmla="*/ 2147483647 w 1307"/>
                    <a:gd name="T87" fmla="*/ 2147483647 h 1077"/>
                    <a:gd name="T88" fmla="*/ 2147483647 w 1307"/>
                    <a:gd name="T89" fmla="*/ 2147483647 h 1077"/>
                    <a:gd name="T90" fmla="*/ 2147483647 w 1307"/>
                    <a:gd name="T91" fmla="*/ 2147483647 h 1077"/>
                    <a:gd name="T92" fmla="*/ 2147483647 w 1307"/>
                    <a:gd name="T93" fmla="*/ 2147483647 h 1077"/>
                    <a:gd name="T94" fmla="*/ 2147483647 w 1307"/>
                    <a:gd name="T95" fmla="*/ 2147483647 h 1077"/>
                    <a:gd name="T96" fmla="*/ 2147483647 w 1307"/>
                    <a:gd name="T97" fmla="*/ 2147483647 h 1077"/>
                    <a:gd name="T98" fmla="*/ 2147483647 w 1307"/>
                    <a:gd name="T99" fmla="*/ 2147483647 h 1077"/>
                    <a:gd name="T100" fmla="*/ 2147483647 w 1307"/>
                    <a:gd name="T101" fmla="*/ 2147483647 h 1077"/>
                    <a:gd name="T102" fmla="*/ 2147483647 w 1307"/>
                    <a:gd name="T103" fmla="*/ 2147483647 h 1077"/>
                    <a:gd name="T104" fmla="*/ 2147483647 w 1307"/>
                    <a:gd name="T105" fmla="*/ 0 h 1077"/>
                    <a:gd name="T106" fmla="*/ 2147483647 w 1307"/>
                    <a:gd name="T107" fmla="*/ 2147483647 h 1077"/>
                    <a:gd name="T108" fmla="*/ 2147483647 w 1307"/>
                    <a:gd name="T109" fmla="*/ 2147483647 h 1077"/>
                    <a:gd name="T110" fmla="*/ 2147483647 w 1307"/>
                    <a:gd name="T111" fmla="*/ 2147483647 h 1077"/>
                    <a:gd name="T112" fmla="*/ 2147483647 w 1307"/>
                    <a:gd name="T113" fmla="*/ 2147483647 h 1077"/>
                    <a:gd name="T114" fmla="*/ 2147483647 w 1307"/>
                    <a:gd name="T115" fmla="*/ 2147483647 h 1077"/>
                    <a:gd name="T116" fmla="*/ 2147483647 w 1307"/>
                    <a:gd name="T117" fmla="*/ 2147483647 h 1077"/>
                    <a:gd name="T118" fmla="*/ 2147483647 w 1307"/>
                    <a:gd name="T119" fmla="*/ 2147483647 h 1077"/>
                    <a:gd name="T120" fmla="*/ 2147483647 w 1307"/>
                    <a:gd name="T121" fmla="*/ 1683639294 h 1077"/>
                    <a:gd name="T122" fmla="*/ 2147483647 w 1307"/>
                    <a:gd name="T123" fmla="*/ 436486963 h 107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07"/>
                    <a:gd name="T187" fmla="*/ 0 h 1077"/>
                    <a:gd name="T188" fmla="*/ 1307 w 1307"/>
                    <a:gd name="T189" fmla="*/ 1077 h 107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07" h="1077">
                      <a:moveTo>
                        <a:pt x="1030" y="41"/>
                      </a:moveTo>
                      <a:lnTo>
                        <a:pt x="1030" y="47"/>
                      </a:lnTo>
                      <a:lnTo>
                        <a:pt x="1036" y="47"/>
                      </a:lnTo>
                      <a:lnTo>
                        <a:pt x="1043" y="54"/>
                      </a:lnTo>
                      <a:lnTo>
                        <a:pt x="1057" y="68"/>
                      </a:lnTo>
                      <a:lnTo>
                        <a:pt x="1070" y="74"/>
                      </a:lnTo>
                      <a:lnTo>
                        <a:pt x="1077" y="74"/>
                      </a:lnTo>
                      <a:lnTo>
                        <a:pt x="1090" y="68"/>
                      </a:lnTo>
                      <a:lnTo>
                        <a:pt x="1097" y="61"/>
                      </a:lnTo>
                      <a:lnTo>
                        <a:pt x="1104" y="61"/>
                      </a:lnTo>
                      <a:lnTo>
                        <a:pt x="1111" y="74"/>
                      </a:lnTo>
                      <a:lnTo>
                        <a:pt x="1118" y="81"/>
                      </a:lnTo>
                      <a:lnTo>
                        <a:pt x="1124" y="81"/>
                      </a:lnTo>
                      <a:lnTo>
                        <a:pt x="1124" y="88"/>
                      </a:lnTo>
                      <a:lnTo>
                        <a:pt x="1124" y="95"/>
                      </a:lnTo>
                      <a:lnTo>
                        <a:pt x="1124" y="102"/>
                      </a:lnTo>
                      <a:lnTo>
                        <a:pt x="1124" y="122"/>
                      </a:lnTo>
                      <a:lnTo>
                        <a:pt x="1131" y="129"/>
                      </a:lnTo>
                      <a:lnTo>
                        <a:pt x="1145" y="129"/>
                      </a:lnTo>
                      <a:lnTo>
                        <a:pt x="1151" y="135"/>
                      </a:lnTo>
                      <a:lnTo>
                        <a:pt x="1158" y="142"/>
                      </a:lnTo>
                      <a:lnTo>
                        <a:pt x="1165" y="142"/>
                      </a:lnTo>
                      <a:lnTo>
                        <a:pt x="1172" y="142"/>
                      </a:lnTo>
                      <a:lnTo>
                        <a:pt x="1172" y="135"/>
                      </a:lnTo>
                      <a:lnTo>
                        <a:pt x="1179" y="142"/>
                      </a:lnTo>
                      <a:lnTo>
                        <a:pt x="1185" y="142"/>
                      </a:lnTo>
                      <a:lnTo>
                        <a:pt x="1192" y="149"/>
                      </a:lnTo>
                      <a:lnTo>
                        <a:pt x="1199" y="149"/>
                      </a:lnTo>
                      <a:lnTo>
                        <a:pt x="1199" y="142"/>
                      </a:lnTo>
                      <a:lnTo>
                        <a:pt x="1206" y="142"/>
                      </a:lnTo>
                      <a:lnTo>
                        <a:pt x="1199" y="156"/>
                      </a:lnTo>
                      <a:lnTo>
                        <a:pt x="1199" y="163"/>
                      </a:lnTo>
                      <a:lnTo>
                        <a:pt x="1192" y="183"/>
                      </a:lnTo>
                      <a:lnTo>
                        <a:pt x="1192" y="190"/>
                      </a:lnTo>
                      <a:lnTo>
                        <a:pt x="1192" y="196"/>
                      </a:lnTo>
                      <a:lnTo>
                        <a:pt x="1185" y="203"/>
                      </a:lnTo>
                      <a:lnTo>
                        <a:pt x="1192" y="210"/>
                      </a:lnTo>
                      <a:lnTo>
                        <a:pt x="1192" y="217"/>
                      </a:lnTo>
                      <a:lnTo>
                        <a:pt x="1185" y="224"/>
                      </a:lnTo>
                      <a:lnTo>
                        <a:pt x="1192" y="224"/>
                      </a:lnTo>
                      <a:lnTo>
                        <a:pt x="1206" y="244"/>
                      </a:lnTo>
                      <a:lnTo>
                        <a:pt x="1226" y="251"/>
                      </a:lnTo>
                      <a:lnTo>
                        <a:pt x="1226" y="257"/>
                      </a:lnTo>
                      <a:lnTo>
                        <a:pt x="1239" y="257"/>
                      </a:lnTo>
                      <a:lnTo>
                        <a:pt x="1246" y="271"/>
                      </a:lnTo>
                      <a:lnTo>
                        <a:pt x="1253" y="271"/>
                      </a:lnTo>
                      <a:lnTo>
                        <a:pt x="1253" y="284"/>
                      </a:lnTo>
                      <a:lnTo>
                        <a:pt x="1273" y="298"/>
                      </a:lnTo>
                      <a:lnTo>
                        <a:pt x="1287" y="291"/>
                      </a:lnTo>
                      <a:lnTo>
                        <a:pt x="1287" y="305"/>
                      </a:lnTo>
                      <a:lnTo>
                        <a:pt x="1300" y="318"/>
                      </a:lnTo>
                      <a:lnTo>
                        <a:pt x="1307" y="318"/>
                      </a:lnTo>
                      <a:lnTo>
                        <a:pt x="1307" y="325"/>
                      </a:lnTo>
                      <a:lnTo>
                        <a:pt x="1300" y="332"/>
                      </a:lnTo>
                      <a:lnTo>
                        <a:pt x="1294" y="332"/>
                      </a:lnTo>
                      <a:lnTo>
                        <a:pt x="1280" y="345"/>
                      </a:lnTo>
                      <a:lnTo>
                        <a:pt x="1280" y="352"/>
                      </a:lnTo>
                      <a:lnTo>
                        <a:pt x="1267" y="379"/>
                      </a:lnTo>
                      <a:lnTo>
                        <a:pt x="1267" y="366"/>
                      </a:lnTo>
                      <a:lnTo>
                        <a:pt x="1260" y="359"/>
                      </a:lnTo>
                      <a:lnTo>
                        <a:pt x="1253" y="359"/>
                      </a:lnTo>
                      <a:lnTo>
                        <a:pt x="1239" y="366"/>
                      </a:lnTo>
                      <a:lnTo>
                        <a:pt x="1239" y="379"/>
                      </a:lnTo>
                      <a:lnTo>
                        <a:pt x="1233" y="379"/>
                      </a:lnTo>
                      <a:lnTo>
                        <a:pt x="1226" y="379"/>
                      </a:lnTo>
                      <a:lnTo>
                        <a:pt x="1226" y="373"/>
                      </a:lnTo>
                      <a:lnTo>
                        <a:pt x="1219" y="373"/>
                      </a:lnTo>
                      <a:lnTo>
                        <a:pt x="1212" y="373"/>
                      </a:lnTo>
                      <a:lnTo>
                        <a:pt x="1206" y="373"/>
                      </a:lnTo>
                      <a:lnTo>
                        <a:pt x="1206" y="379"/>
                      </a:lnTo>
                      <a:lnTo>
                        <a:pt x="1199" y="379"/>
                      </a:lnTo>
                      <a:lnTo>
                        <a:pt x="1192" y="379"/>
                      </a:lnTo>
                      <a:lnTo>
                        <a:pt x="1179" y="379"/>
                      </a:lnTo>
                      <a:lnTo>
                        <a:pt x="1172" y="373"/>
                      </a:lnTo>
                      <a:lnTo>
                        <a:pt x="1151" y="379"/>
                      </a:lnTo>
                      <a:lnTo>
                        <a:pt x="1138" y="373"/>
                      </a:lnTo>
                      <a:lnTo>
                        <a:pt x="1131" y="359"/>
                      </a:lnTo>
                      <a:lnTo>
                        <a:pt x="1131" y="366"/>
                      </a:lnTo>
                      <a:lnTo>
                        <a:pt x="1131" y="373"/>
                      </a:lnTo>
                      <a:lnTo>
                        <a:pt x="1138" y="373"/>
                      </a:lnTo>
                      <a:lnTo>
                        <a:pt x="1145" y="379"/>
                      </a:lnTo>
                      <a:lnTo>
                        <a:pt x="1145" y="386"/>
                      </a:lnTo>
                      <a:lnTo>
                        <a:pt x="1145" y="393"/>
                      </a:lnTo>
                      <a:lnTo>
                        <a:pt x="1138" y="406"/>
                      </a:lnTo>
                      <a:lnTo>
                        <a:pt x="1138" y="413"/>
                      </a:lnTo>
                      <a:lnTo>
                        <a:pt x="1138" y="420"/>
                      </a:lnTo>
                      <a:lnTo>
                        <a:pt x="1138" y="427"/>
                      </a:lnTo>
                      <a:lnTo>
                        <a:pt x="1124" y="427"/>
                      </a:lnTo>
                      <a:lnTo>
                        <a:pt x="1104" y="427"/>
                      </a:lnTo>
                      <a:lnTo>
                        <a:pt x="1104" y="433"/>
                      </a:lnTo>
                      <a:lnTo>
                        <a:pt x="1097" y="440"/>
                      </a:lnTo>
                      <a:lnTo>
                        <a:pt x="1090" y="454"/>
                      </a:lnTo>
                      <a:lnTo>
                        <a:pt x="1084" y="454"/>
                      </a:lnTo>
                      <a:lnTo>
                        <a:pt x="1084" y="461"/>
                      </a:lnTo>
                      <a:lnTo>
                        <a:pt x="1077" y="461"/>
                      </a:lnTo>
                      <a:lnTo>
                        <a:pt x="1070" y="467"/>
                      </a:lnTo>
                      <a:lnTo>
                        <a:pt x="1070" y="461"/>
                      </a:lnTo>
                      <a:lnTo>
                        <a:pt x="1063" y="467"/>
                      </a:lnTo>
                      <a:lnTo>
                        <a:pt x="1057" y="467"/>
                      </a:lnTo>
                      <a:lnTo>
                        <a:pt x="1050" y="481"/>
                      </a:lnTo>
                      <a:lnTo>
                        <a:pt x="1043" y="488"/>
                      </a:lnTo>
                      <a:lnTo>
                        <a:pt x="1036" y="481"/>
                      </a:lnTo>
                      <a:lnTo>
                        <a:pt x="1023" y="481"/>
                      </a:lnTo>
                      <a:lnTo>
                        <a:pt x="1009" y="481"/>
                      </a:lnTo>
                      <a:lnTo>
                        <a:pt x="996" y="488"/>
                      </a:lnTo>
                      <a:lnTo>
                        <a:pt x="982" y="488"/>
                      </a:lnTo>
                      <a:lnTo>
                        <a:pt x="975" y="494"/>
                      </a:lnTo>
                      <a:lnTo>
                        <a:pt x="969" y="494"/>
                      </a:lnTo>
                      <a:lnTo>
                        <a:pt x="962" y="501"/>
                      </a:lnTo>
                      <a:lnTo>
                        <a:pt x="955" y="508"/>
                      </a:lnTo>
                      <a:lnTo>
                        <a:pt x="941" y="515"/>
                      </a:lnTo>
                      <a:lnTo>
                        <a:pt x="941" y="528"/>
                      </a:lnTo>
                      <a:lnTo>
                        <a:pt x="935" y="535"/>
                      </a:lnTo>
                      <a:lnTo>
                        <a:pt x="928" y="549"/>
                      </a:lnTo>
                      <a:lnTo>
                        <a:pt x="908" y="562"/>
                      </a:lnTo>
                      <a:lnTo>
                        <a:pt x="901" y="569"/>
                      </a:lnTo>
                      <a:lnTo>
                        <a:pt x="901" y="576"/>
                      </a:lnTo>
                      <a:lnTo>
                        <a:pt x="894" y="569"/>
                      </a:lnTo>
                      <a:lnTo>
                        <a:pt x="887" y="576"/>
                      </a:lnTo>
                      <a:lnTo>
                        <a:pt x="881" y="583"/>
                      </a:lnTo>
                      <a:lnTo>
                        <a:pt x="867" y="589"/>
                      </a:lnTo>
                      <a:lnTo>
                        <a:pt x="867" y="596"/>
                      </a:lnTo>
                      <a:lnTo>
                        <a:pt x="860" y="596"/>
                      </a:lnTo>
                      <a:lnTo>
                        <a:pt x="847" y="610"/>
                      </a:lnTo>
                      <a:lnTo>
                        <a:pt x="840" y="630"/>
                      </a:lnTo>
                      <a:lnTo>
                        <a:pt x="833" y="637"/>
                      </a:lnTo>
                      <a:lnTo>
                        <a:pt x="826" y="643"/>
                      </a:lnTo>
                      <a:lnTo>
                        <a:pt x="826" y="650"/>
                      </a:lnTo>
                      <a:lnTo>
                        <a:pt x="820" y="657"/>
                      </a:lnTo>
                      <a:lnTo>
                        <a:pt x="813" y="671"/>
                      </a:lnTo>
                      <a:lnTo>
                        <a:pt x="792" y="677"/>
                      </a:lnTo>
                      <a:lnTo>
                        <a:pt x="786" y="684"/>
                      </a:lnTo>
                      <a:lnTo>
                        <a:pt x="779" y="684"/>
                      </a:lnTo>
                      <a:lnTo>
                        <a:pt x="772" y="684"/>
                      </a:lnTo>
                      <a:lnTo>
                        <a:pt x="759" y="684"/>
                      </a:lnTo>
                      <a:lnTo>
                        <a:pt x="752" y="691"/>
                      </a:lnTo>
                      <a:lnTo>
                        <a:pt x="745" y="691"/>
                      </a:lnTo>
                      <a:lnTo>
                        <a:pt x="738" y="698"/>
                      </a:lnTo>
                      <a:lnTo>
                        <a:pt x="731" y="698"/>
                      </a:lnTo>
                      <a:lnTo>
                        <a:pt x="725" y="698"/>
                      </a:lnTo>
                      <a:lnTo>
                        <a:pt x="718" y="704"/>
                      </a:lnTo>
                      <a:lnTo>
                        <a:pt x="711" y="704"/>
                      </a:lnTo>
                      <a:lnTo>
                        <a:pt x="711" y="711"/>
                      </a:lnTo>
                      <a:lnTo>
                        <a:pt x="704" y="718"/>
                      </a:lnTo>
                      <a:lnTo>
                        <a:pt x="698" y="725"/>
                      </a:lnTo>
                      <a:lnTo>
                        <a:pt x="698" y="732"/>
                      </a:lnTo>
                      <a:lnTo>
                        <a:pt x="691" y="738"/>
                      </a:lnTo>
                      <a:lnTo>
                        <a:pt x="691" y="745"/>
                      </a:lnTo>
                      <a:lnTo>
                        <a:pt x="684" y="752"/>
                      </a:lnTo>
                      <a:lnTo>
                        <a:pt x="677" y="752"/>
                      </a:lnTo>
                      <a:lnTo>
                        <a:pt x="677" y="765"/>
                      </a:lnTo>
                      <a:lnTo>
                        <a:pt x="671" y="765"/>
                      </a:lnTo>
                      <a:lnTo>
                        <a:pt x="671" y="779"/>
                      </a:lnTo>
                      <a:lnTo>
                        <a:pt x="664" y="786"/>
                      </a:lnTo>
                      <a:lnTo>
                        <a:pt x="671" y="792"/>
                      </a:lnTo>
                      <a:lnTo>
                        <a:pt x="671" y="806"/>
                      </a:lnTo>
                      <a:lnTo>
                        <a:pt x="671" y="813"/>
                      </a:lnTo>
                      <a:lnTo>
                        <a:pt x="671" y="820"/>
                      </a:lnTo>
                      <a:lnTo>
                        <a:pt x="657" y="840"/>
                      </a:lnTo>
                      <a:lnTo>
                        <a:pt x="657" y="847"/>
                      </a:lnTo>
                      <a:lnTo>
                        <a:pt x="650" y="853"/>
                      </a:lnTo>
                      <a:lnTo>
                        <a:pt x="657" y="867"/>
                      </a:lnTo>
                      <a:lnTo>
                        <a:pt x="650" y="881"/>
                      </a:lnTo>
                      <a:lnTo>
                        <a:pt x="643" y="887"/>
                      </a:lnTo>
                      <a:lnTo>
                        <a:pt x="637" y="894"/>
                      </a:lnTo>
                      <a:lnTo>
                        <a:pt x="643" y="908"/>
                      </a:lnTo>
                      <a:lnTo>
                        <a:pt x="637" y="914"/>
                      </a:lnTo>
                      <a:lnTo>
                        <a:pt x="637" y="908"/>
                      </a:lnTo>
                      <a:lnTo>
                        <a:pt x="630" y="908"/>
                      </a:lnTo>
                      <a:lnTo>
                        <a:pt x="616" y="908"/>
                      </a:lnTo>
                      <a:lnTo>
                        <a:pt x="610" y="914"/>
                      </a:lnTo>
                      <a:lnTo>
                        <a:pt x="603" y="914"/>
                      </a:lnTo>
                      <a:lnTo>
                        <a:pt x="582" y="914"/>
                      </a:lnTo>
                      <a:lnTo>
                        <a:pt x="582" y="908"/>
                      </a:lnTo>
                      <a:lnTo>
                        <a:pt x="562" y="901"/>
                      </a:lnTo>
                      <a:lnTo>
                        <a:pt x="555" y="908"/>
                      </a:lnTo>
                      <a:lnTo>
                        <a:pt x="555" y="914"/>
                      </a:lnTo>
                      <a:lnTo>
                        <a:pt x="549" y="921"/>
                      </a:lnTo>
                      <a:lnTo>
                        <a:pt x="535" y="935"/>
                      </a:lnTo>
                      <a:lnTo>
                        <a:pt x="542" y="942"/>
                      </a:lnTo>
                      <a:lnTo>
                        <a:pt x="535" y="955"/>
                      </a:lnTo>
                      <a:lnTo>
                        <a:pt x="528" y="955"/>
                      </a:lnTo>
                      <a:lnTo>
                        <a:pt x="522" y="962"/>
                      </a:lnTo>
                      <a:lnTo>
                        <a:pt x="515" y="975"/>
                      </a:lnTo>
                      <a:lnTo>
                        <a:pt x="508" y="982"/>
                      </a:lnTo>
                      <a:lnTo>
                        <a:pt x="501" y="982"/>
                      </a:lnTo>
                      <a:lnTo>
                        <a:pt x="501" y="996"/>
                      </a:lnTo>
                      <a:lnTo>
                        <a:pt x="494" y="1009"/>
                      </a:lnTo>
                      <a:lnTo>
                        <a:pt x="488" y="1016"/>
                      </a:lnTo>
                      <a:lnTo>
                        <a:pt x="481" y="1016"/>
                      </a:lnTo>
                      <a:lnTo>
                        <a:pt x="474" y="1016"/>
                      </a:lnTo>
                      <a:lnTo>
                        <a:pt x="467" y="1016"/>
                      </a:lnTo>
                      <a:lnTo>
                        <a:pt x="461" y="1009"/>
                      </a:lnTo>
                      <a:lnTo>
                        <a:pt x="433" y="1016"/>
                      </a:lnTo>
                      <a:lnTo>
                        <a:pt x="420" y="1016"/>
                      </a:lnTo>
                      <a:lnTo>
                        <a:pt x="406" y="1016"/>
                      </a:lnTo>
                      <a:lnTo>
                        <a:pt x="400" y="1016"/>
                      </a:lnTo>
                      <a:lnTo>
                        <a:pt x="393" y="1023"/>
                      </a:lnTo>
                      <a:lnTo>
                        <a:pt x="386" y="1030"/>
                      </a:lnTo>
                      <a:lnTo>
                        <a:pt x="379" y="1030"/>
                      </a:lnTo>
                      <a:lnTo>
                        <a:pt x="373" y="1030"/>
                      </a:lnTo>
                      <a:lnTo>
                        <a:pt x="366" y="1030"/>
                      </a:lnTo>
                      <a:lnTo>
                        <a:pt x="345" y="1043"/>
                      </a:lnTo>
                      <a:lnTo>
                        <a:pt x="345" y="1050"/>
                      </a:lnTo>
                      <a:lnTo>
                        <a:pt x="339" y="1050"/>
                      </a:lnTo>
                      <a:lnTo>
                        <a:pt x="339" y="1057"/>
                      </a:lnTo>
                      <a:lnTo>
                        <a:pt x="339" y="1063"/>
                      </a:lnTo>
                      <a:lnTo>
                        <a:pt x="332" y="1063"/>
                      </a:lnTo>
                      <a:lnTo>
                        <a:pt x="332" y="1070"/>
                      </a:lnTo>
                      <a:lnTo>
                        <a:pt x="332" y="1077"/>
                      </a:lnTo>
                      <a:lnTo>
                        <a:pt x="305" y="1077"/>
                      </a:lnTo>
                      <a:lnTo>
                        <a:pt x="284" y="1077"/>
                      </a:lnTo>
                      <a:lnTo>
                        <a:pt x="278" y="1077"/>
                      </a:lnTo>
                      <a:lnTo>
                        <a:pt x="264" y="1077"/>
                      </a:lnTo>
                      <a:lnTo>
                        <a:pt x="257" y="1077"/>
                      </a:lnTo>
                      <a:lnTo>
                        <a:pt x="257" y="1057"/>
                      </a:lnTo>
                      <a:lnTo>
                        <a:pt x="251" y="1030"/>
                      </a:lnTo>
                      <a:lnTo>
                        <a:pt x="244" y="996"/>
                      </a:lnTo>
                      <a:lnTo>
                        <a:pt x="244" y="982"/>
                      </a:lnTo>
                      <a:lnTo>
                        <a:pt x="251" y="969"/>
                      </a:lnTo>
                      <a:lnTo>
                        <a:pt x="251" y="962"/>
                      </a:lnTo>
                      <a:lnTo>
                        <a:pt x="244" y="955"/>
                      </a:lnTo>
                      <a:lnTo>
                        <a:pt x="244" y="948"/>
                      </a:lnTo>
                      <a:lnTo>
                        <a:pt x="230" y="942"/>
                      </a:lnTo>
                      <a:lnTo>
                        <a:pt x="224" y="935"/>
                      </a:lnTo>
                      <a:lnTo>
                        <a:pt x="217" y="921"/>
                      </a:lnTo>
                      <a:lnTo>
                        <a:pt x="210" y="914"/>
                      </a:lnTo>
                      <a:lnTo>
                        <a:pt x="210" y="908"/>
                      </a:lnTo>
                      <a:lnTo>
                        <a:pt x="203" y="901"/>
                      </a:lnTo>
                      <a:lnTo>
                        <a:pt x="203" y="894"/>
                      </a:lnTo>
                      <a:lnTo>
                        <a:pt x="210" y="887"/>
                      </a:lnTo>
                      <a:lnTo>
                        <a:pt x="210" y="881"/>
                      </a:lnTo>
                      <a:lnTo>
                        <a:pt x="203" y="874"/>
                      </a:lnTo>
                      <a:lnTo>
                        <a:pt x="203" y="867"/>
                      </a:lnTo>
                      <a:lnTo>
                        <a:pt x="196" y="847"/>
                      </a:lnTo>
                      <a:lnTo>
                        <a:pt x="190" y="847"/>
                      </a:lnTo>
                      <a:lnTo>
                        <a:pt x="190" y="853"/>
                      </a:lnTo>
                      <a:lnTo>
                        <a:pt x="183" y="853"/>
                      </a:lnTo>
                      <a:lnTo>
                        <a:pt x="169" y="860"/>
                      </a:lnTo>
                      <a:lnTo>
                        <a:pt x="163" y="853"/>
                      </a:lnTo>
                      <a:lnTo>
                        <a:pt x="149" y="860"/>
                      </a:lnTo>
                      <a:lnTo>
                        <a:pt x="149" y="853"/>
                      </a:lnTo>
                      <a:lnTo>
                        <a:pt x="135" y="840"/>
                      </a:lnTo>
                      <a:lnTo>
                        <a:pt x="149" y="826"/>
                      </a:lnTo>
                      <a:lnTo>
                        <a:pt x="156" y="826"/>
                      </a:lnTo>
                      <a:lnTo>
                        <a:pt x="163" y="820"/>
                      </a:lnTo>
                      <a:lnTo>
                        <a:pt x="163" y="813"/>
                      </a:lnTo>
                      <a:lnTo>
                        <a:pt x="156" y="813"/>
                      </a:lnTo>
                      <a:lnTo>
                        <a:pt x="163" y="806"/>
                      </a:lnTo>
                      <a:lnTo>
                        <a:pt x="156" y="799"/>
                      </a:lnTo>
                      <a:lnTo>
                        <a:pt x="149" y="799"/>
                      </a:lnTo>
                      <a:lnTo>
                        <a:pt x="142" y="792"/>
                      </a:lnTo>
                      <a:lnTo>
                        <a:pt x="135" y="792"/>
                      </a:lnTo>
                      <a:lnTo>
                        <a:pt x="142" y="779"/>
                      </a:lnTo>
                      <a:lnTo>
                        <a:pt x="142" y="772"/>
                      </a:lnTo>
                      <a:lnTo>
                        <a:pt x="142" y="765"/>
                      </a:lnTo>
                      <a:lnTo>
                        <a:pt x="142" y="759"/>
                      </a:lnTo>
                      <a:lnTo>
                        <a:pt x="142" y="752"/>
                      </a:lnTo>
                      <a:lnTo>
                        <a:pt x="142" y="725"/>
                      </a:lnTo>
                      <a:lnTo>
                        <a:pt x="135" y="725"/>
                      </a:lnTo>
                      <a:lnTo>
                        <a:pt x="135" y="718"/>
                      </a:lnTo>
                      <a:lnTo>
                        <a:pt x="135" y="711"/>
                      </a:lnTo>
                      <a:lnTo>
                        <a:pt x="129" y="711"/>
                      </a:lnTo>
                      <a:lnTo>
                        <a:pt x="129" y="704"/>
                      </a:lnTo>
                      <a:lnTo>
                        <a:pt x="108" y="698"/>
                      </a:lnTo>
                      <a:lnTo>
                        <a:pt x="102" y="691"/>
                      </a:lnTo>
                      <a:lnTo>
                        <a:pt x="95" y="671"/>
                      </a:lnTo>
                      <a:lnTo>
                        <a:pt x="88" y="664"/>
                      </a:lnTo>
                      <a:lnTo>
                        <a:pt x="88" y="657"/>
                      </a:lnTo>
                      <a:lnTo>
                        <a:pt x="88" y="650"/>
                      </a:lnTo>
                      <a:lnTo>
                        <a:pt x="74" y="623"/>
                      </a:lnTo>
                      <a:lnTo>
                        <a:pt x="68" y="623"/>
                      </a:lnTo>
                      <a:lnTo>
                        <a:pt x="61" y="616"/>
                      </a:lnTo>
                      <a:lnTo>
                        <a:pt x="54" y="610"/>
                      </a:lnTo>
                      <a:lnTo>
                        <a:pt x="47" y="603"/>
                      </a:lnTo>
                      <a:lnTo>
                        <a:pt x="34" y="596"/>
                      </a:lnTo>
                      <a:lnTo>
                        <a:pt x="20" y="596"/>
                      </a:lnTo>
                      <a:lnTo>
                        <a:pt x="14" y="596"/>
                      </a:lnTo>
                      <a:lnTo>
                        <a:pt x="7" y="583"/>
                      </a:lnTo>
                      <a:lnTo>
                        <a:pt x="7" y="576"/>
                      </a:lnTo>
                      <a:lnTo>
                        <a:pt x="7" y="562"/>
                      </a:lnTo>
                      <a:lnTo>
                        <a:pt x="14" y="562"/>
                      </a:lnTo>
                      <a:lnTo>
                        <a:pt x="14" y="555"/>
                      </a:lnTo>
                      <a:lnTo>
                        <a:pt x="7" y="555"/>
                      </a:lnTo>
                      <a:lnTo>
                        <a:pt x="14" y="542"/>
                      </a:lnTo>
                      <a:lnTo>
                        <a:pt x="7" y="535"/>
                      </a:lnTo>
                      <a:lnTo>
                        <a:pt x="7" y="528"/>
                      </a:lnTo>
                      <a:lnTo>
                        <a:pt x="7" y="522"/>
                      </a:lnTo>
                      <a:lnTo>
                        <a:pt x="0" y="515"/>
                      </a:lnTo>
                      <a:lnTo>
                        <a:pt x="0" y="508"/>
                      </a:lnTo>
                      <a:lnTo>
                        <a:pt x="7" y="508"/>
                      </a:lnTo>
                      <a:lnTo>
                        <a:pt x="7" y="501"/>
                      </a:lnTo>
                      <a:lnTo>
                        <a:pt x="7" y="488"/>
                      </a:lnTo>
                      <a:lnTo>
                        <a:pt x="7" y="481"/>
                      </a:lnTo>
                      <a:lnTo>
                        <a:pt x="14" y="467"/>
                      </a:lnTo>
                      <a:lnTo>
                        <a:pt x="20" y="461"/>
                      </a:lnTo>
                      <a:lnTo>
                        <a:pt x="34" y="454"/>
                      </a:lnTo>
                      <a:lnTo>
                        <a:pt x="41" y="447"/>
                      </a:lnTo>
                      <a:lnTo>
                        <a:pt x="54" y="454"/>
                      </a:lnTo>
                      <a:lnTo>
                        <a:pt x="74" y="467"/>
                      </a:lnTo>
                      <a:lnTo>
                        <a:pt x="81" y="467"/>
                      </a:lnTo>
                      <a:lnTo>
                        <a:pt x="88" y="461"/>
                      </a:lnTo>
                      <a:lnTo>
                        <a:pt x="81" y="447"/>
                      </a:lnTo>
                      <a:lnTo>
                        <a:pt x="81" y="440"/>
                      </a:lnTo>
                      <a:lnTo>
                        <a:pt x="74" y="440"/>
                      </a:lnTo>
                      <a:lnTo>
                        <a:pt x="68" y="427"/>
                      </a:lnTo>
                      <a:lnTo>
                        <a:pt x="68" y="420"/>
                      </a:lnTo>
                      <a:lnTo>
                        <a:pt x="68" y="406"/>
                      </a:lnTo>
                      <a:lnTo>
                        <a:pt x="68" y="400"/>
                      </a:lnTo>
                      <a:lnTo>
                        <a:pt x="81" y="400"/>
                      </a:lnTo>
                      <a:lnTo>
                        <a:pt x="88" y="393"/>
                      </a:lnTo>
                      <a:lnTo>
                        <a:pt x="95" y="386"/>
                      </a:lnTo>
                      <a:lnTo>
                        <a:pt x="102" y="379"/>
                      </a:lnTo>
                      <a:lnTo>
                        <a:pt x="108" y="366"/>
                      </a:lnTo>
                      <a:lnTo>
                        <a:pt x="115" y="359"/>
                      </a:lnTo>
                      <a:lnTo>
                        <a:pt x="122" y="352"/>
                      </a:lnTo>
                      <a:lnTo>
                        <a:pt x="135" y="345"/>
                      </a:lnTo>
                      <a:lnTo>
                        <a:pt x="129" y="345"/>
                      </a:lnTo>
                      <a:lnTo>
                        <a:pt x="135" y="339"/>
                      </a:lnTo>
                      <a:lnTo>
                        <a:pt x="129" y="332"/>
                      </a:lnTo>
                      <a:lnTo>
                        <a:pt x="122" y="325"/>
                      </a:lnTo>
                      <a:lnTo>
                        <a:pt x="115" y="318"/>
                      </a:lnTo>
                      <a:lnTo>
                        <a:pt x="108" y="312"/>
                      </a:lnTo>
                      <a:lnTo>
                        <a:pt x="108" y="305"/>
                      </a:lnTo>
                      <a:lnTo>
                        <a:pt x="115" y="291"/>
                      </a:lnTo>
                      <a:lnTo>
                        <a:pt x="122" y="298"/>
                      </a:lnTo>
                      <a:lnTo>
                        <a:pt x="135" y="312"/>
                      </a:lnTo>
                      <a:lnTo>
                        <a:pt x="142" y="312"/>
                      </a:lnTo>
                      <a:lnTo>
                        <a:pt x="149" y="312"/>
                      </a:lnTo>
                      <a:lnTo>
                        <a:pt x="163" y="305"/>
                      </a:lnTo>
                      <a:lnTo>
                        <a:pt x="169" y="298"/>
                      </a:lnTo>
                      <a:lnTo>
                        <a:pt x="176" y="291"/>
                      </a:lnTo>
                      <a:lnTo>
                        <a:pt x="196" y="305"/>
                      </a:lnTo>
                      <a:lnTo>
                        <a:pt x="196" y="318"/>
                      </a:lnTo>
                      <a:lnTo>
                        <a:pt x="203" y="318"/>
                      </a:lnTo>
                      <a:lnTo>
                        <a:pt x="210" y="318"/>
                      </a:lnTo>
                      <a:lnTo>
                        <a:pt x="217" y="325"/>
                      </a:lnTo>
                      <a:lnTo>
                        <a:pt x="224" y="325"/>
                      </a:lnTo>
                      <a:lnTo>
                        <a:pt x="224" y="298"/>
                      </a:lnTo>
                      <a:lnTo>
                        <a:pt x="224" y="291"/>
                      </a:lnTo>
                      <a:lnTo>
                        <a:pt x="217" y="291"/>
                      </a:lnTo>
                      <a:lnTo>
                        <a:pt x="203" y="291"/>
                      </a:lnTo>
                      <a:lnTo>
                        <a:pt x="196" y="271"/>
                      </a:lnTo>
                      <a:lnTo>
                        <a:pt x="196" y="264"/>
                      </a:lnTo>
                      <a:lnTo>
                        <a:pt x="203" y="264"/>
                      </a:lnTo>
                      <a:lnTo>
                        <a:pt x="196" y="251"/>
                      </a:lnTo>
                      <a:lnTo>
                        <a:pt x="203" y="244"/>
                      </a:lnTo>
                      <a:lnTo>
                        <a:pt x="210" y="244"/>
                      </a:lnTo>
                      <a:lnTo>
                        <a:pt x="190" y="210"/>
                      </a:lnTo>
                      <a:lnTo>
                        <a:pt x="190" y="203"/>
                      </a:lnTo>
                      <a:lnTo>
                        <a:pt x="190" y="196"/>
                      </a:lnTo>
                      <a:lnTo>
                        <a:pt x="183" y="196"/>
                      </a:lnTo>
                      <a:lnTo>
                        <a:pt x="190" y="190"/>
                      </a:lnTo>
                      <a:lnTo>
                        <a:pt x="196" y="190"/>
                      </a:lnTo>
                      <a:lnTo>
                        <a:pt x="203" y="190"/>
                      </a:lnTo>
                      <a:lnTo>
                        <a:pt x="217" y="196"/>
                      </a:lnTo>
                      <a:lnTo>
                        <a:pt x="217" y="190"/>
                      </a:lnTo>
                      <a:lnTo>
                        <a:pt x="230" y="190"/>
                      </a:lnTo>
                      <a:lnTo>
                        <a:pt x="230" y="183"/>
                      </a:lnTo>
                      <a:lnTo>
                        <a:pt x="237" y="183"/>
                      </a:lnTo>
                      <a:lnTo>
                        <a:pt x="244" y="183"/>
                      </a:lnTo>
                      <a:lnTo>
                        <a:pt x="244" y="176"/>
                      </a:lnTo>
                      <a:lnTo>
                        <a:pt x="251" y="176"/>
                      </a:lnTo>
                      <a:lnTo>
                        <a:pt x="257" y="176"/>
                      </a:lnTo>
                      <a:lnTo>
                        <a:pt x="257" y="169"/>
                      </a:lnTo>
                      <a:lnTo>
                        <a:pt x="264" y="169"/>
                      </a:lnTo>
                      <a:lnTo>
                        <a:pt x="271" y="163"/>
                      </a:lnTo>
                      <a:lnTo>
                        <a:pt x="278" y="156"/>
                      </a:lnTo>
                      <a:lnTo>
                        <a:pt x="291" y="163"/>
                      </a:lnTo>
                      <a:lnTo>
                        <a:pt x="298" y="163"/>
                      </a:lnTo>
                      <a:lnTo>
                        <a:pt x="305" y="163"/>
                      </a:lnTo>
                      <a:lnTo>
                        <a:pt x="305" y="156"/>
                      </a:lnTo>
                      <a:lnTo>
                        <a:pt x="312" y="163"/>
                      </a:lnTo>
                      <a:lnTo>
                        <a:pt x="318" y="163"/>
                      </a:lnTo>
                      <a:lnTo>
                        <a:pt x="318" y="156"/>
                      </a:lnTo>
                      <a:lnTo>
                        <a:pt x="318" y="149"/>
                      </a:lnTo>
                      <a:lnTo>
                        <a:pt x="325" y="149"/>
                      </a:lnTo>
                      <a:lnTo>
                        <a:pt x="332" y="149"/>
                      </a:lnTo>
                      <a:lnTo>
                        <a:pt x="339" y="149"/>
                      </a:lnTo>
                      <a:lnTo>
                        <a:pt x="345" y="156"/>
                      </a:lnTo>
                      <a:lnTo>
                        <a:pt x="352" y="149"/>
                      </a:lnTo>
                      <a:lnTo>
                        <a:pt x="359" y="149"/>
                      </a:lnTo>
                      <a:lnTo>
                        <a:pt x="373" y="142"/>
                      </a:lnTo>
                      <a:lnTo>
                        <a:pt x="379" y="142"/>
                      </a:lnTo>
                      <a:lnTo>
                        <a:pt x="386" y="142"/>
                      </a:lnTo>
                      <a:lnTo>
                        <a:pt x="393" y="142"/>
                      </a:lnTo>
                      <a:lnTo>
                        <a:pt x="400" y="135"/>
                      </a:lnTo>
                      <a:lnTo>
                        <a:pt x="406" y="142"/>
                      </a:lnTo>
                      <a:lnTo>
                        <a:pt x="406" y="149"/>
                      </a:lnTo>
                      <a:lnTo>
                        <a:pt x="406" y="142"/>
                      </a:lnTo>
                      <a:lnTo>
                        <a:pt x="420" y="135"/>
                      </a:lnTo>
                      <a:lnTo>
                        <a:pt x="427" y="142"/>
                      </a:lnTo>
                      <a:lnTo>
                        <a:pt x="433" y="142"/>
                      </a:lnTo>
                      <a:lnTo>
                        <a:pt x="461" y="129"/>
                      </a:lnTo>
                      <a:lnTo>
                        <a:pt x="474" y="122"/>
                      </a:lnTo>
                      <a:lnTo>
                        <a:pt x="488" y="122"/>
                      </a:lnTo>
                      <a:lnTo>
                        <a:pt x="494" y="115"/>
                      </a:lnTo>
                      <a:lnTo>
                        <a:pt x="508" y="129"/>
                      </a:lnTo>
                      <a:lnTo>
                        <a:pt x="515" y="122"/>
                      </a:lnTo>
                      <a:lnTo>
                        <a:pt x="528" y="115"/>
                      </a:lnTo>
                      <a:lnTo>
                        <a:pt x="535" y="115"/>
                      </a:lnTo>
                      <a:lnTo>
                        <a:pt x="542" y="108"/>
                      </a:lnTo>
                      <a:lnTo>
                        <a:pt x="562" y="102"/>
                      </a:lnTo>
                      <a:lnTo>
                        <a:pt x="569" y="102"/>
                      </a:lnTo>
                      <a:lnTo>
                        <a:pt x="576" y="102"/>
                      </a:lnTo>
                      <a:lnTo>
                        <a:pt x="582" y="102"/>
                      </a:lnTo>
                      <a:lnTo>
                        <a:pt x="582" y="95"/>
                      </a:lnTo>
                      <a:lnTo>
                        <a:pt x="589" y="88"/>
                      </a:lnTo>
                      <a:lnTo>
                        <a:pt x="603" y="81"/>
                      </a:lnTo>
                      <a:lnTo>
                        <a:pt x="610" y="74"/>
                      </a:lnTo>
                      <a:lnTo>
                        <a:pt x="616" y="74"/>
                      </a:lnTo>
                      <a:lnTo>
                        <a:pt x="623" y="74"/>
                      </a:lnTo>
                      <a:lnTo>
                        <a:pt x="623" y="81"/>
                      </a:lnTo>
                      <a:lnTo>
                        <a:pt x="623" y="74"/>
                      </a:lnTo>
                      <a:lnTo>
                        <a:pt x="623" y="81"/>
                      </a:lnTo>
                      <a:lnTo>
                        <a:pt x="630" y="81"/>
                      </a:lnTo>
                      <a:lnTo>
                        <a:pt x="637" y="74"/>
                      </a:lnTo>
                      <a:lnTo>
                        <a:pt x="637" y="61"/>
                      </a:lnTo>
                      <a:lnTo>
                        <a:pt x="637" y="54"/>
                      </a:lnTo>
                      <a:lnTo>
                        <a:pt x="637" y="34"/>
                      </a:lnTo>
                      <a:lnTo>
                        <a:pt x="643" y="20"/>
                      </a:lnTo>
                      <a:lnTo>
                        <a:pt x="650" y="14"/>
                      </a:lnTo>
                      <a:lnTo>
                        <a:pt x="650" y="0"/>
                      </a:lnTo>
                      <a:lnTo>
                        <a:pt x="657" y="0"/>
                      </a:lnTo>
                      <a:lnTo>
                        <a:pt x="664" y="0"/>
                      </a:lnTo>
                      <a:lnTo>
                        <a:pt x="664" y="7"/>
                      </a:lnTo>
                      <a:lnTo>
                        <a:pt x="671" y="14"/>
                      </a:lnTo>
                      <a:lnTo>
                        <a:pt x="684" y="20"/>
                      </a:lnTo>
                      <a:lnTo>
                        <a:pt x="691" y="20"/>
                      </a:lnTo>
                      <a:lnTo>
                        <a:pt x="704" y="27"/>
                      </a:lnTo>
                      <a:lnTo>
                        <a:pt x="711" y="34"/>
                      </a:lnTo>
                      <a:lnTo>
                        <a:pt x="725" y="41"/>
                      </a:lnTo>
                      <a:lnTo>
                        <a:pt x="731" y="54"/>
                      </a:lnTo>
                      <a:lnTo>
                        <a:pt x="731" y="61"/>
                      </a:lnTo>
                      <a:lnTo>
                        <a:pt x="738" y="61"/>
                      </a:lnTo>
                      <a:lnTo>
                        <a:pt x="745" y="61"/>
                      </a:lnTo>
                      <a:lnTo>
                        <a:pt x="745" y="68"/>
                      </a:lnTo>
                      <a:lnTo>
                        <a:pt x="759" y="81"/>
                      </a:lnTo>
                      <a:lnTo>
                        <a:pt x="765" y="95"/>
                      </a:lnTo>
                      <a:lnTo>
                        <a:pt x="772" y="102"/>
                      </a:lnTo>
                      <a:lnTo>
                        <a:pt x="779" y="122"/>
                      </a:lnTo>
                      <a:lnTo>
                        <a:pt x="786" y="115"/>
                      </a:lnTo>
                      <a:lnTo>
                        <a:pt x="799" y="115"/>
                      </a:lnTo>
                      <a:lnTo>
                        <a:pt x="806" y="115"/>
                      </a:lnTo>
                      <a:lnTo>
                        <a:pt x="813" y="115"/>
                      </a:lnTo>
                      <a:lnTo>
                        <a:pt x="806" y="108"/>
                      </a:lnTo>
                      <a:lnTo>
                        <a:pt x="799" y="102"/>
                      </a:lnTo>
                      <a:lnTo>
                        <a:pt x="799" y="95"/>
                      </a:lnTo>
                      <a:lnTo>
                        <a:pt x="806" y="88"/>
                      </a:lnTo>
                      <a:lnTo>
                        <a:pt x="799" y="81"/>
                      </a:lnTo>
                      <a:lnTo>
                        <a:pt x="799" y="74"/>
                      </a:lnTo>
                      <a:lnTo>
                        <a:pt x="799" y="68"/>
                      </a:lnTo>
                      <a:lnTo>
                        <a:pt x="813" y="61"/>
                      </a:lnTo>
                      <a:lnTo>
                        <a:pt x="820" y="61"/>
                      </a:lnTo>
                      <a:lnTo>
                        <a:pt x="833" y="54"/>
                      </a:lnTo>
                      <a:lnTo>
                        <a:pt x="826" y="74"/>
                      </a:lnTo>
                      <a:lnTo>
                        <a:pt x="826" y="81"/>
                      </a:lnTo>
                      <a:lnTo>
                        <a:pt x="826" y="88"/>
                      </a:lnTo>
                      <a:lnTo>
                        <a:pt x="833" y="88"/>
                      </a:lnTo>
                      <a:lnTo>
                        <a:pt x="826" y="102"/>
                      </a:lnTo>
                      <a:lnTo>
                        <a:pt x="826" y="108"/>
                      </a:lnTo>
                      <a:lnTo>
                        <a:pt x="826" y="115"/>
                      </a:lnTo>
                      <a:lnTo>
                        <a:pt x="826" y="129"/>
                      </a:lnTo>
                      <a:lnTo>
                        <a:pt x="826" y="142"/>
                      </a:lnTo>
                      <a:lnTo>
                        <a:pt x="840" y="142"/>
                      </a:lnTo>
                      <a:lnTo>
                        <a:pt x="847" y="142"/>
                      </a:lnTo>
                      <a:lnTo>
                        <a:pt x="853" y="156"/>
                      </a:lnTo>
                      <a:lnTo>
                        <a:pt x="860" y="149"/>
                      </a:lnTo>
                      <a:lnTo>
                        <a:pt x="860" y="135"/>
                      </a:lnTo>
                      <a:lnTo>
                        <a:pt x="867" y="122"/>
                      </a:lnTo>
                      <a:lnTo>
                        <a:pt x="860" y="115"/>
                      </a:lnTo>
                      <a:lnTo>
                        <a:pt x="867" y="115"/>
                      </a:lnTo>
                      <a:lnTo>
                        <a:pt x="867" y="102"/>
                      </a:lnTo>
                      <a:lnTo>
                        <a:pt x="867" y="95"/>
                      </a:lnTo>
                      <a:lnTo>
                        <a:pt x="867" y="88"/>
                      </a:lnTo>
                      <a:lnTo>
                        <a:pt x="867" y="81"/>
                      </a:lnTo>
                      <a:lnTo>
                        <a:pt x="874" y="74"/>
                      </a:lnTo>
                      <a:lnTo>
                        <a:pt x="881" y="68"/>
                      </a:lnTo>
                      <a:lnTo>
                        <a:pt x="887" y="61"/>
                      </a:lnTo>
                      <a:lnTo>
                        <a:pt x="894" y="61"/>
                      </a:lnTo>
                      <a:lnTo>
                        <a:pt x="894" y="54"/>
                      </a:lnTo>
                      <a:lnTo>
                        <a:pt x="901" y="41"/>
                      </a:lnTo>
                      <a:lnTo>
                        <a:pt x="908" y="34"/>
                      </a:lnTo>
                      <a:lnTo>
                        <a:pt x="914" y="27"/>
                      </a:lnTo>
                      <a:lnTo>
                        <a:pt x="935" y="20"/>
                      </a:lnTo>
                      <a:lnTo>
                        <a:pt x="955" y="20"/>
                      </a:lnTo>
                      <a:lnTo>
                        <a:pt x="962" y="14"/>
                      </a:lnTo>
                      <a:lnTo>
                        <a:pt x="969" y="27"/>
                      </a:lnTo>
                      <a:lnTo>
                        <a:pt x="975" y="20"/>
                      </a:lnTo>
                      <a:lnTo>
                        <a:pt x="996" y="27"/>
                      </a:lnTo>
                      <a:lnTo>
                        <a:pt x="996" y="20"/>
                      </a:lnTo>
                      <a:lnTo>
                        <a:pt x="996" y="14"/>
                      </a:lnTo>
                      <a:lnTo>
                        <a:pt x="1002" y="7"/>
                      </a:lnTo>
                      <a:lnTo>
                        <a:pt x="1002" y="14"/>
                      </a:lnTo>
                      <a:lnTo>
                        <a:pt x="1016" y="7"/>
                      </a:lnTo>
                      <a:lnTo>
                        <a:pt x="1023" y="7"/>
                      </a:lnTo>
                      <a:lnTo>
                        <a:pt x="1023" y="14"/>
                      </a:lnTo>
                      <a:lnTo>
                        <a:pt x="1023" y="20"/>
                      </a:lnTo>
                      <a:lnTo>
                        <a:pt x="1030" y="34"/>
                      </a:lnTo>
                      <a:lnTo>
                        <a:pt x="1030" y="41"/>
                      </a:lnTo>
                      <a:close/>
                    </a:path>
                  </a:pathLst>
                </a:custGeom>
                <a:solidFill>
                  <a:srgbClr val="001F5A"/>
                </a:solidFill>
                <a:ln w="0">
                  <a:solidFill>
                    <a:srgbClr val="7F7F7F"/>
                  </a:solidFill>
                  <a:prstDash val="solid"/>
                  <a:round/>
                  <a:headEnd/>
                  <a:tailEnd/>
                </a:ln>
              </p:spPr>
              <p:txBody>
                <a:bodyPr lIns="100796" tIns="50398" rIns="100796" bIns="50398"/>
                <a:lstStyle/>
                <a:p>
                  <a:endParaRPr lang="es-ES" sz="2004" dirty="0"/>
                </a:p>
              </p:txBody>
            </p:sp>
            <p:sp>
              <p:nvSpPr>
                <p:cNvPr id="8198" name="avila">
                  <a:extLst>
                    <a:ext uri="{FF2B5EF4-FFF2-40B4-BE49-F238E27FC236}">
                      <a16:creationId xmlns:a16="http://schemas.microsoft.com/office/drawing/2014/main" id="{E5E9E928-94A7-3586-821B-A59B5BF1A39C}"/>
                    </a:ext>
                  </a:extLst>
                </p:cNvPr>
                <p:cNvSpPr>
                  <a:spLocks/>
                </p:cNvSpPr>
                <p:nvPr/>
              </p:nvSpPr>
              <p:spPr bwMode="auto">
                <a:xfrm>
                  <a:off x="3876103" y="2649389"/>
                  <a:ext cx="653098" cy="612934"/>
                </a:xfrm>
                <a:custGeom>
                  <a:avLst/>
                  <a:gdLst>
                    <a:gd name="T0" fmla="*/ 2147483647 w 1382"/>
                    <a:gd name="T1" fmla="*/ 0 h 1226"/>
                    <a:gd name="T2" fmla="*/ 2147483647 w 1382"/>
                    <a:gd name="T3" fmla="*/ 2147483647 h 1226"/>
                    <a:gd name="T4" fmla="*/ 2147483647 w 1382"/>
                    <a:gd name="T5" fmla="*/ 2147483647 h 1226"/>
                    <a:gd name="T6" fmla="*/ 2147483647 w 1382"/>
                    <a:gd name="T7" fmla="*/ 1265037751 h 1226"/>
                    <a:gd name="T8" fmla="*/ 2147483647 w 1382"/>
                    <a:gd name="T9" fmla="*/ 2147483647 h 1226"/>
                    <a:gd name="T10" fmla="*/ 2147483647 w 1382"/>
                    <a:gd name="T11" fmla="*/ 2147483647 h 1226"/>
                    <a:gd name="T12" fmla="*/ 2147483647 w 1382"/>
                    <a:gd name="T13" fmla="*/ 2147483647 h 1226"/>
                    <a:gd name="T14" fmla="*/ 2147483647 w 1382"/>
                    <a:gd name="T15" fmla="*/ 2147483647 h 1226"/>
                    <a:gd name="T16" fmla="*/ 2147483647 w 1382"/>
                    <a:gd name="T17" fmla="*/ 2147483647 h 1226"/>
                    <a:gd name="T18" fmla="*/ 2147483647 w 1382"/>
                    <a:gd name="T19" fmla="*/ 2147483647 h 1226"/>
                    <a:gd name="T20" fmla="*/ 2147483647 w 1382"/>
                    <a:gd name="T21" fmla="*/ 2147483647 h 1226"/>
                    <a:gd name="T22" fmla="*/ 2147483647 w 1382"/>
                    <a:gd name="T23" fmla="*/ 2147483647 h 1226"/>
                    <a:gd name="T24" fmla="*/ 2147483647 w 1382"/>
                    <a:gd name="T25" fmla="*/ 2147483647 h 1226"/>
                    <a:gd name="T26" fmla="*/ 2147483647 w 1382"/>
                    <a:gd name="T27" fmla="*/ 2147483647 h 1226"/>
                    <a:gd name="T28" fmla="*/ 2147483647 w 1382"/>
                    <a:gd name="T29" fmla="*/ 2147483647 h 1226"/>
                    <a:gd name="T30" fmla="*/ 2147483647 w 1382"/>
                    <a:gd name="T31" fmla="*/ 2147483647 h 1226"/>
                    <a:gd name="T32" fmla="*/ 2147483647 w 1382"/>
                    <a:gd name="T33" fmla="*/ 2147483647 h 1226"/>
                    <a:gd name="T34" fmla="*/ 2147483647 w 1382"/>
                    <a:gd name="T35" fmla="*/ 2147483647 h 1226"/>
                    <a:gd name="T36" fmla="*/ 2147483647 w 1382"/>
                    <a:gd name="T37" fmla="*/ 2147483647 h 1226"/>
                    <a:gd name="T38" fmla="*/ 2147483647 w 1382"/>
                    <a:gd name="T39" fmla="*/ 2147483647 h 1226"/>
                    <a:gd name="T40" fmla="*/ 2147483647 w 1382"/>
                    <a:gd name="T41" fmla="*/ 2147483647 h 1226"/>
                    <a:gd name="T42" fmla="*/ 2147483647 w 1382"/>
                    <a:gd name="T43" fmla="*/ 2147483647 h 1226"/>
                    <a:gd name="T44" fmla="*/ 2147483647 w 1382"/>
                    <a:gd name="T45" fmla="*/ 2147483647 h 1226"/>
                    <a:gd name="T46" fmla="*/ 2147483647 w 1382"/>
                    <a:gd name="T47" fmla="*/ 2147483647 h 1226"/>
                    <a:gd name="T48" fmla="*/ 2147483647 w 1382"/>
                    <a:gd name="T49" fmla="*/ 2147483647 h 1226"/>
                    <a:gd name="T50" fmla="*/ 2147483647 w 1382"/>
                    <a:gd name="T51" fmla="*/ 2147483647 h 1226"/>
                    <a:gd name="T52" fmla="*/ 2147483647 w 1382"/>
                    <a:gd name="T53" fmla="*/ 2147483647 h 1226"/>
                    <a:gd name="T54" fmla="*/ 2147483647 w 1382"/>
                    <a:gd name="T55" fmla="*/ 2147483647 h 1226"/>
                    <a:gd name="T56" fmla="*/ 2147483647 w 1382"/>
                    <a:gd name="T57" fmla="*/ 2147483647 h 1226"/>
                    <a:gd name="T58" fmla="*/ 2147483647 w 1382"/>
                    <a:gd name="T59" fmla="*/ 2147483647 h 1226"/>
                    <a:gd name="T60" fmla="*/ 2147483647 w 1382"/>
                    <a:gd name="T61" fmla="*/ 2147483647 h 1226"/>
                    <a:gd name="T62" fmla="*/ 2147483647 w 1382"/>
                    <a:gd name="T63" fmla="*/ 2147483647 h 1226"/>
                    <a:gd name="T64" fmla="*/ 2147483647 w 1382"/>
                    <a:gd name="T65" fmla="*/ 2147483647 h 1226"/>
                    <a:gd name="T66" fmla="*/ 2147483647 w 1382"/>
                    <a:gd name="T67" fmla="*/ 2147483647 h 1226"/>
                    <a:gd name="T68" fmla="*/ 2147483647 w 1382"/>
                    <a:gd name="T69" fmla="*/ 2147483647 h 1226"/>
                    <a:gd name="T70" fmla="*/ 2147483647 w 1382"/>
                    <a:gd name="T71" fmla="*/ 2147483647 h 1226"/>
                    <a:gd name="T72" fmla="*/ 2147483647 w 1382"/>
                    <a:gd name="T73" fmla="*/ 2147483647 h 1226"/>
                    <a:gd name="T74" fmla="*/ 2147483647 w 1382"/>
                    <a:gd name="T75" fmla="*/ 2147483647 h 1226"/>
                    <a:gd name="T76" fmla="*/ 2147483647 w 1382"/>
                    <a:gd name="T77" fmla="*/ 2147483647 h 1226"/>
                    <a:gd name="T78" fmla="*/ 2147483647 w 1382"/>
                    <a:gd name="T79" fmla="*/ 2147483647 h 1226"/>
                    <a:gd name="T80" fmla="*/ 2147483647 w 1382"/>
                    <a:gd name="T81" fmla="*/ 2147483647 h 1226"/>
                    <a:gd name="T82" fmla="*/ 2147483647 w 1382"/>
                    <a:gd name="T83" fmla="*/ 2147483647 h 1226"/>
                    <a:gd name="T84" fmla="*/ 1233653606 w 1382"/>
                    <a:gd name="T85" fmla="*/ 2147483647 h 1226"/>
                    <a:gd name="T86" fmla="*/ 2147483647 w 1382"/>
                    <a:gd name="T87" fmla="*/ 2147483647 h 1226"/>
                    <a:gd name="T88" fmla="*/ 2147483647 w 1382"/>
                    <a:gd name="T89" fmla="*/ 2147483647 h 1226"/>
                    <a:gd name="T90" fmla="*/ 2147483647 w 1382"/>
                    <a:gd name="T91" fmla="*/ 2147483647 h 1226"/>
                    <a:gd name="T92" fmla="*/ 2147483647 w 1382"/>
                    <a:gd name="T93" fmla="*/ 2147483647 h 1226"/>
                    <a:gd name="T94" fmla="*/ 2147483647 w 1382"/>
                    <a:gd name="T95" fmla="*/ 2147483647 h 1226"/>
                    <a:gd name="T96" fmla="*/ 2147483647 w 1382"/>
                    <a:gd name="T97" fmla="*/ 2147483647 h 1226"/>
                    <a:gd name="T98" fmla="*/ 2147483647 w 1382"/>
                    <a:gd name="T99" fmla="*/ 2147483647 h 1226"/>
                    <a:gd name="T100" fmla="*/ 2147483647 w 1382"/>
                    <a:gd name="T101" fmla="*/ 2147483647 h 1226"/>
                    <a:gd name="T102" fmla="*/ 2147483647 w 1382"/>
                    <a:gd name="T103" fmla="*/ 2147483647 h 1226"/>
                    <a:gd name="T104" fmla="*/ 2147483647 w 1382"/>
                    <a:gd name="T105" fmla="*/ 2147483647 h 1226"/>
                    <a:gd name="T106" fmla="*/ 2147483647 w 1382"/>
                    <a:gd name="T107" fmla="*/ 2147483647 h 1226"/>
                    <a:gd name="T108" fmla="*/ 2147483647 w 1382"/>
                    <a:gd name="T109" fmla="*/ 2147483647 h 1226"/>
                    <a:gd name="T110" fmla="*/ 2147483647 w 1382"/>
                    <a:gd name="T111" fmla="*/ 2147483647 h 1226"/>
                    <a:gd name="T112" fmla="*/ 2147483647 w 1382"/>
                    <a:gd name="T113" fmla="*/ 2147483647 h 1226"/>
                    <a:gd name="T114" fmla="*/ 2147483647 w 1382"/>
                    <a:gd name="T115" fmla="*/ 2147483647 h 1226"/>
                    <a:gd name="T116" fmla="*/ 2147483647 w 1382"/>
                    <a:gd name="T117" fmla="*/ 2147483647 h 1226"/>
                    <a:gd name="T118" fmla="*/ 2147483647 w 1382"/>
                    <a:gd name="T119" fmla="*/ 2147483647 h 1226"/>
                    <a:gd name="T120" fmla="*/ 2147483647 w 1382"/>
                    <a:gd name="T121" fmla="*/ 2147483647 h 1226"/>
                    <a:gd name="T122" fmla="*/ 2147483647 w 1382"/>
                    <a:gd name="T123" fmla="*/ 2147483647 h 1226"/>
                    <a:gd name="T124" fmla="*/ 2147483647 w 1382"/>
                    <a:gd name="T125" fmla="*/ 2147483647 h 12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82"/>
                    <a:gd name="T190" fmla="*/ 0 h 1226"/>
                    <a:gd name="T191" fmla="*/ 1382 w 1382"/>
                    <a:gd name="T192" fmla="*/ 1226 h 122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82" h="1226">
                      <a:moveTo>
                        <a:pt x="576" y="20"/>
                      </a:moveTo>
                      <a:lnTo>
                        <a:pt x="576" y="13"/>
                      </a:lnTo>
                      <a:lnTo>
                        <a:pt x="596" y="20"/>
                      </a:lnTo>
                      <a:lnTo>
                        <a:pt x="603" y="20"/>
                      </a:lnTo>
                      <a:lnTo>
                        <a:pt x="610" y="27"/>
                      </a:lnTo>
                      <a:lnTo>
                        <a:pt x="616" y="27"/>
                      </a:lnTo>
                      <a:lnTo>
                        <a:pt x="623" y="20"/>
                      </a:lnTo>
                      <a:lnTo>
                        <a:pt x="643" y="7"/>
                      </a:lnTo>
                      <a:lnTo>
                        <a:pt x="657" y="0"/>
                      </a:lnTo>
                      <a:lnTo>
                        <a:pt x="664" y="0"/>
                      </a:lnTo>
                      <a:lnTo>
                        <a:pt x="677" y="0"/>
                      </a:lnTo>
                      <a:lnTo>
                        <a:pt x="677" y="7"/>
                      </a:lnTo>
                      <a:lnTo>
                        <a:pt x="677" y="13"/>
                      </a:lnTo>
                      <a:lnTo>
                        <a:pt x="684" y="13"/>
                      </a:lnTo>
                      <a:lnTo>
                        <a:pt x="691" y="13"/>
                      </a:lnTo>
                      <a:lnTo>
                        <a:pt x="698" y="13"/>
                      </a:lnTo>
                      <a:lnTo>
                        <a:pt x="698" y="27"/>
                      </a:lnTo>
                      <a:lnTo>
                        <a:pt x="704" y="27"/>
                      </a:lnTo>
                      <a:lnTo>
                        <a:pt x="718" y="34"/>
                      </a:lnTo>
                      <a:lnTo>
                        <a:pt x="725" y="41"/>
                      </a:lnTo>
                      <a:lnTo>
                        <a:pt x="731" y="47"/>
                      </a:lnTo>
                      <a:lnTo>
                        <a:pt x="738" y="47"/>
                      </a:lnTo>
                      <a:lnTo>
                        <a:pt x="745" y="47"/>
                      </a:lnTo>
                      <a:lnTo>
                        <a:pt x="752" y="54"/>
                      </a:lnTo>
                      <a:lnTo>
                        <a:pt x="759" y="54"/>
                      </a:lnTo>
                      <a:lnTo>
                        <a:pt x="765" y="68"/>
                      </a:lnTo>
                      <a:lnTo>
                        <a:pt x="772" y="68"/>
                      </a:lnTo>
                      <a:lnTo>
                        <a:pt x="779" y="74"/>
                      </a:lnTo>
                      <a:lnTo>
                        <a:pt x="772" y="74"/>
                      </a:lnTo>
                      <a:lnTo>
                        <a:pt x="779" y="81"/>
                      </a:lnTo>
                      <a:lnTo>
                        <a:pt x="786" y="74"/>
                      </a:lnTo>
                      <a:lnTo>
                        <a:pt x="813" y="74"/>
                      </a:lnTo>
                      <a:lnTo>
                        <a:pt x="826" y="68"/>
                      </a:lnTo>
                      <a:lnTo>
                        <a:pt x="820" y="68"/>
                      </a:lnTo>
                      <a:lnTo>
                        <a:pt x="820" y="54"/>
                      </a:lnTo>
                      <a:lnTo>
                        <a:pt x="826" y="41"/>
                      </a:lnTo>
                      <a:lnTo>
                        <a:pt x="833" y="34"/>
                      </a:lnTo>
                      <a:lnTo>
                        <a:pt x="840" y="34"/>
                      </a:lnTo>
                      <a:lnTo>
                        <a:pt x="847" y="27"/>
                      </a:lnTo>
                      <a:lnTo>
                        <a:pt x="853" y="20"/>
                      </a:lnTo>
                      <a:lnTo>
                        <a:pt x="867" y="27"/>
                      </a:lnTo>
                      <a:lnTo>
                        <a:pt x="881" y="20"/>
                      </a:lnTo>
                      <a:lnTo>
                        <a:pt x="887" y="20"/>
                      </a:lnTo>
                      <a:lnTo>
                        <a:pt x="894" y="20"/>
                      </a:lnTo>
                      <a:lnTo>
                        <a:pt x="901" y="20"/>
                      </a:lnTo>
                      <a:lnTo>
                        <a:pt x="908" y="20"/>
                      </a:lnTo>
                      <a:lnTo>
                        <a:pt x="908" y="34"/>
                      </a:lnTo>
                      <a:lnTo>
                        <a:pt x="908" y="41"/>
                      </a:lnTo>
                      <a:lnTo>
                        <a:pt x="901" y="41"/>
                      </a:lnTo>
                      <a:lnTo>
                        <a:pt x="901" y="47"/>
                      </a:lnTo>
                      <a:lnTo>
                        <a:pt x="908" y="54"/>
                      </a:lnTo>
                      <a:lnTo>
                        <a:pt x="908" y="61"/>
                      </a:lnTo>
                      <a:lnTo>
                        <a:pt x="908" y="68"/>
                      </a:lnTo>
                      <a:lnTo>
                        <a:pt x="914" y="74"/>
                      </a:lnTo>
                      <a:lnTo>
                        <a:pt x="908" y="88"/>
                      </a:lnTo>
                      <a:lnTo>
                        <a:pt x="914" y="88"/>
                      </a:lnTo>
                      <a:lnTo>
                        <a:pt x="914" y="95"/>
                      </a:lnTo>
                      <a:lnTo>
                        <a:pt x="908" y="95"/>
                      </a:lnTo>
                      <a:lnTo>
                        <a:pt x="908" y="108"/>
                      </a:lnTo>
                      <a:lnTo>
                        <a:pt x="908" y="115"/>
                      </a:lnTo>
                      <a:lnTo>
                        <a:pt x="914" y="129"/>
                      </a:lnTo>
                      <a:lnTo>
                        <a:pt x="921" y="129"/>
                      </a:lnTo>
                      <a:lnTo>
                        <a:pt x="935" y="129"/>
                      </a:lnTo>
                      <a:lnTo>
                        <a:pt x="948" y="135"/>
                      </a:lnTo>
                      <a:lnTo>
                        <a:pt x="955" y="142"/>
                      </a:lnTo>
                      <a:lnTo>
                        <a:pt x="962" y="149"/>
                      </a:lnTo>
                      <a:lnTo>
                        <a:pt x="969" y="156"/>
                      </a:lnTo>
                      <a:lnTo>
                        <a:pt x="975" y="156"/>
                      </a:lnTo>
                      <a:lnTo>
                        <a:pt x="989" y="183"/>
                      </a:lnTo>
                      <a:lnTo>
                        <a:pt x="989" y="190"/>
                      </a:lnTo>
                      <a:lnTo>
                        <a:pt x="989" y="196"/>
                      </a:lnTo>
                      <a:lnTo>
                        <a:pt x="996" y="203"/>
                      </a:lnTo>
                      <a:lnTo>
                        <a:pt x="1002" y="223"/>
                      </a:lnTo>
                      <a:lnTo>
                        <a:pt x="1009" y="230"/>
                      </a:lnTo>
                      <a:lnTo>
                        <a:pt x="1029" y="237"/>
                      </a:lnTo>
                      <a:lnTo>
                        <a:pt x="1029" y="244"/>
                      </a:lnTo>
                      <a:lnTo>
                        <a:pt x="1036" y="244"/>
                      </a:lnTo>
                      <a:lnTo>
                        <a:pt x="1036" y="251"/>
                      </a:lnTo>
                      <a:lnTo>
                        <a:pt x="1036" y="257"/>
                      </a:lnTo>
                      <a:lnTo>
                        <a:pt x="1043" y="257"/>
                      </a:lnTo>
                      <a:lnTo>
                        <a:pt x="1043" y="284"/>
                      </a:lnTo>
                      <a:lnTo>
                        <a:pt x="1043" y="291"/>
                      </a:lnTo>
                      <a:lnTo>
                        <a:pt x="1043" y="298"/>
                      </a:lnTo>
                      <a:lnTo>
                        <a:pt x="1043" y="305"/>
                      </a:lnTo>
                      <a:lnTo>
                        <a:pt x="1043" y="312"/>
                      </a:lnTo>
                      <a:lnTo>
                        <a:pt x="1036" y="325"/>
                      </a:lnTo>
                      <a:lnTo>
                        <a:pt x="1043" y="325"/>
                      </a:lnTo>
                      <a:lnTo>
                        <a:pt x="1050" y="332"/>
                      </a:lnTo>
                      <a:lnTo>
                        <a:pt x="1057" y="332"/>
                      </a:lnTo>
                      <a:lnTo>
                        <a:pt x="1063" y="339"/>
                      </a:lnTo>
                      <a:lnTo>
                        <a:pt x="1057" y="345"/>
                      </a:lnTo>
                      <a:lnTo>
                        <a:pt x="1063" y="345"/>
                      </a:lnTo>
                      <a:lnTo>
                        <a:pt x="1063" y="352"/>
                      </a:lnTo>
                      <a:lnTo>
                        <a:pt x="1057" y="359"/>
                      </a:lnTo>
                      <a:lnTo>
                        <a:pt x="1050" y="359"/>
                      </a:lnTo>
                      <a:lnTo>
                        <a:pt x="1036" y="373"/>
                      </a:lnTo>
                      <a:lnTo>
                        <a:pt x="1050" y="386"/>
                      </a:lnTo>
                      <a:lnTo>
                        <a:pt x="1050" y="393"/>
                      </a:lnTo>
                      <a:lnTo>
                        <a:pt x="1063" y="386"/>
                      </a:lnTo>
                      <a:lnTo>
                        <a:pt x="1070" y="393"/>
                      </a:lnTo>
                      <a:lnTo>
                        <a:pt x="1084" y="386"/>
                      </a:lnTo>
                      <a:lnTo>
                        <a:pt x="1090" y="386"/>
                      </a:lnTo>
                      <a:lnTo>
                        <a:pt x="1090" y="379"/>
                      </a:lnTo>
                      <a:lnTo>
                        <a:pt x="1097" y="379"/>
                      </a:lnTo>
                      <a:lnTo>
                        <a:pt x="1104" y="400"/>
                      </a:lnTo>
                      <a:lnTo>
                        <a:pt x="1104" y="406"/>
                      </a:lnTo>
                      <a:lnTo>
                        <a:pt x="1111" y="413"/>
                      </a:lnTo>
                      <a:lnTo>
                        <a:pt x="1111" y="420"/>
                      </a:lnTo>
                      <a:lnTo>
                        <a:pt x="1104" y="427"/>
                      </a:lnTo>
                      <a:lnTo>
                        <a:pt x="1104" y="433"/>
                      </a:lnTo>
                      <a:lnTo>
                        <a:pt x="1111" y="440"/>
                      </a:lnTo>
                      <a:lnTo>
                        <a:pt x="1111" y="447"/>
                      </a:lnTo>
                      <a:lnTo>
                        <a:pt x="1118" y="454"/>
                      </a:lnTo>
                      <a:lnTo>
                        <a:pt x="1124" y="467"/>
                      </a:lnTo>
                      <a:lnTo>
                        <a:pt x="1131" y="474"/>
                      </a:lnTo>
                      <a:lnTo>
                        <a:pt x="1145" y="481"/>
                      </a:lnTo>
                      <a:lnTo>
                        <a:pt x="1145" y="488"/>
                      </a:lnTo>
                      <a:lnTo>
                        <a:pt x="1151" y="494"/>
                      </a:lnTo>
                      <a:lnTo>
                        <a:pt x="1151" y="501"/>
                      </a:lnTo>
                      <a:lnTo>
                        <a:pt x="1145" y="515"/>
                      </a:lnTo>
                      <a:lnTo>
                        <a:pt x="1145" y="528"/>
                      </a:lnTo>
                      <a:lnTo>
                        <a:pt x="1151" y="562"/>
                      </a:lnTo>
                      <a:lnTo>
                        <a:pt x="1158" y="589"/>
                      </a:lnTo>
                      <a:lnTo>
                        <a:pt x="1158" y="610"/>
                      </a:lnTo>
                      <a:lnTo>
                        <a:pt x="1165" y="610"/>
                      </a:lnTo>
                      <a:lnTo>
                        <a:pt x="1179" y="610"/>
                      </a:lnTo>
                      <a:lnTo>
                        <a:pt x="1185" y="610"/>
                      </a:lnTo>
                      <a:lnTo>
                        <a:pt x="1206" y="610"/>
                      </a:lnTo>
                      <a:lnTo>
                        <a:pt x="1233" y="610"/>
                      </a:lnTo>
                      <a:lnTo>
                        <a:pt x="1233" y="603"/>
                      </a:lnTo>
                      <a:lnTo>
                        <a:pt x="1233" y="596"/>
                      </a:lnTo>
                      <a:lnTo>
                        <a:pt x="1239" y="596"/>
                      </a:lnTo>
                      <a:lnTo>
                        <a:pt x="1260" y="589"/>
                      </a:lnTo>
                      <a:lnTo>
                        <a:pt x="1287" y="589"/>
                      </a:lnTo>
                      <a:lnTo>
                        <a:pt x="1294" y="589"/>
                      </a:lnTo>
                      <a:lnTo>
                        <a:pt x="1300" y="582"/>
                      </a:lnTo>
                      <a:lnTo>
                        <a:pt x="1294" y="576"/>
                      </a:lnTo>
                      <a:lnTo>
                        <a:pt x="1287" y="569"/>
                      </a:lnTo>
                      <a:lnTo>
                        <a:pt x="1280" y="562"/>
                      </a:lnTo>
                      <a:lnTo>
                        <a:pt x="1287" y="562"/>
                      </a:lnTo>
                      <a:lnTo>
                        <a:pt x="1294" y="555"/>
                      </a:lnTo>
                      <a:lnTo>
                        <a:pt x="1300" y="549"/>
                      </a:lnTo>
                      <a:lnTo>
                        <a:pt x="1307" y="549"/>
                      </a:lnTo>
                      <a:lnTo>
                        <a:pt x="1321" y="549"/>
                      </a:lnTo>
                      <a:lnTo>
                        <a:pt x="1334" y="549"/>
                      </a:lnTo>
                      <a:lnTo>
                        <a:pt x="1361" y="542"/>
                      </a:lnTo>
                      <a:lnTo>
                        <a:pt x="1368" y="549"/>
                      </a:lnTo>
                      <a:lnTo>
                        <a:pt x="1375" y="549"/>
                      </a:lnTo>
                      <a:lnTo>
                        <a:pt x="1382" y="549"/>
                      </a:lnTo>
                      <a:lnTo>
                        <a:pt x="1368" y="562"/>
                      </a:lnTo>
                      <a:lnTo>
                        <a:pt x="1368" y="569"/>
                      </a:lnTo>
                      <a:lnTo>
                        <a:pt x="1368" y="576"/>
                      </a:lnTo>
                      <a:lnTo>
                        <a:pt x="1375" y="582"/>
                      </a:lnTo>
                      <a:lnTo>
                        <a:pt x="1375" y="596"/>
                      </a:lnTo>
                      <a:lnTo>
                        <a:pt x="1375" y="603"/>
                      </a:lnTo>
                      <a:lnTo>
                        <a:pt x="1368" y="610"/>
                      </a:lnTo>
                      <a:lnTo>
                        <a:pt x="1375" y="616"/>
                      </a:lnTo>
                      <a:lnTo>
                        <a:pt x="1368" y="616"/>
                      </a:lnTo>
                      <a:lnTo>
                        <a:pt x="1375" y="623"/>
                      </a:lnTo>
                      <a:lnTo>
                        <a:pt x="1382" y="623"/>
                      </a:lnTo>
                      <a:lnTo>
                        <a:pt x="1382" y="630"/>
                      </a:lnTo>
                      <a:lnTo>
                        <a:pt x="1368" y="637"/>
                      </a:lnTo>
                      <a:lnTo>
                        <a:pt x="1355" y="637"/>
                      </a:lnTo>
                      <a:lnTo>
                        <a:pt x="1334" y="650"/>
                      </a:lnTo>
                      <a:lnTo>
                        <a:pt x="1307" y="650"/>
                      </a:lnTo>
                      <a:lnTo>
                        <a:pt x="1300" y="650"/>
                      </a:lnTo>
                      <a:lnTo>
                        <a:pt x="1294" y="643"/>
                      </a:lnTo>
                      <a:lnTo>
                        <a:pt x="1287" y="623"/>
                      </a:lnTo>
                      <a:lnTo>
                        <a:pt x="1287" y="616"/>
                      </a:lnTo>
                      <a:lnTo>
                        <a:pt x="1280" y="616"/>
                      </a:lnTo>
                      <a:lnTo>
                        <a:pt x="1267" y="616"/>
                      </a:lnTo>
                      <a:lnTo>
                        <a:pt x="1267" y="623"/>
                      </a:lnTo>
                      <a:lnTo>
                        <a:pt x="1267" y="643"/>
                      </a:lnTo>
                      <a:lnTo>
                        <a:pt x="1280" y="650"/>
                      </a:lnTo>
                      <a:lnTo>
                        <a:pt x="1273" y="657"/>
                      </a:lnTo>
                      <a:lnTo>
                        <a:pt x="1273" y="664"/>
                      </a:lnTo>
                      <a:lnTo>
                        <a:pt x="1273" y="671"/>
                      </a:lnTo>
                      <a:lnTo>
                        <a:pt x="1267" y="691"/>
                      </a:lnTo>
                      <a:lnTo>
                        <a:pt x="1253" y="698"/>
                      </a:lnTo>
                      <a:lnTo>
                        <a:pt x="1239" y="704"/>
                      </a:lnTo>
                      <a:lnTo>
                        <a:pt x="1239" y="711"/>
                      </a:lnTo>
                      <a:lnTo>
                        <a:pt x="1239" y="718"/>
                      </a:lnTo>
                      <a:lnTo>
                        <a:pt x="1233" y="725"/>
                      </a:lnTo>
                      <a:lnTo>
                        <a:pt x="1239" y="731"/>
                      </a:lnTo>
                      <a:lnTo>
                        <a:pt x="1239" y="745"/>
                      </a:lnTo>
                      <a:lnTo>
                        <a:pt x="1233" y="759"/>
                      </a:lnTo>
                      <a:lnTo>
                        <a:pt x="1239" y="765"/>
                      </a:lnTo>
                      <a:lnTo>
                        <a:pt x="1239" y="792"/>
                      </a:lnTo>
                      <a:lnTo>
                        <a:pt x="1239" y="799"/>
                      </a:lnTo>
                      <a:lnTo>
                        <a:pt x="1239" y="806"/>
                      </a:lnTo>
                      <a:lnTo>
                        <a:pt x="1239" y="813"/>
                      </a:lnTo>
                      <a:lnTo>
                        <a:pt x="1233" y="813"/>
                      </a:lnTo>
                      <a:lnTo>
                        <a:pt x="1239" y="813"/>
                      </a:lnTo>
                      <a:lnTo>
                        <a:pt x="1239" y="820"/>
                      </a:lnTo>
                      <a:lnTo>
                        <a:pt x="1226" y="826"/>
                      </a:lnTo>
                      <a:lnTo>
                        <a:pt x="1233" y="826"/>
                      </a:lnTo>
                      <a:lnTo>
                        <a:pt x="1226" y="826"/>
                      </a:lnTo>
                      <a:lnTo>
                        <a:pt x="1226" y="833"/>
                      </a:lnTo>
                      <a:lnTo>
                        <a:pt x="1219" y="833"/>
                      </a:lnTo>
                      <a:lnTo>
                        <a:pt x="1219" y="840"/>
                      </a:lnTo>
                      <a:lnTo>
                        <a:pt x="1219" y="847"/>
                      </a:lnTo>
                      <a:lnTo>
                        <a:pt x="1226" y="847"/>
                      </a:lnTo>
                      <a:lnTo>
                        <a:pt x="1226" y="853"/>
                      </a:lnTo>
                      <a:lnTo>
                        <a:pt x="1233" y="853"/>
                      </a:lnTo>
                      <a:lnTo>
                        <a:pt x="1233" y="860"/>
                      </a:lnTo>
                      <a:lnTo>
                        <a:pt x="1233" y="867"/>
                      </a:lnTo>
                      <a:lnTo>
                        <a:pt x="1239" y="867"/>
                      </a:lnTo>
                      <a:lnTo>
                        <a:pt x="1233" y="867"/>
                      </a:lnTo>
                      <a:lnTo>
                        <a:pt x="1226" y="867"/>
                      </a:lnTo>
                      <a:lnTo>
                        <a:pt x="1212" y="860"/>
                      </a:lnTo>
                      <a:lnTo>
                        <a:pt x="1206" y="867"/>
                      </a:lnTo>
                      <a:lnTo>
                        <a:pt x="1199" y="867"/>
                      </a:lnTo>
                      <a:lnTo>
                        <a:pt x="1192" y="867"/>
                      </a:lnTo>
                      <a:lnTo>
                        <a:pt x="1165" y="867"/>
                      </a:lnTo>
                      <a:lnTo>
                        <a:pt x="1158" y="867"/>
                      </a:lnTo>
                      <a:lnTo>
                        <a:pt x="1151" y="874"/>
                      </a:lnTo>
                      <a:lnTo>
                        <a:pt x="1138" y="881"/>
                      </a:lnTo>
                      <a:lnTo>
                        <a:pt x="1138" y="887"/>
                      </a:lnTo>
                      <a:lnTo>
                        <a:pt x="1131" y="887"/>
                      </a:lnTo>
                      <a:lnTo>
                        <a:pt x="1131" y="894"/>
                      </a:lnTo>
                      <a:lnTo>
                        <a:pt x="1131" y="901"/>
                      </a:lnTo>
                      <a:lnTo>
                        <a:pt x="1131" y="921"/>
                      </a:lnTo>
                      <a:lnTo>
                        <a:pt x="1131" y="928"/>
                      </a:lnTo>
                      <a:lnTo>
                        <a:pt x="1131" y="935"/>
                      </a:lnTo>
                      <a:lnTo>
                        <a:pt x="1124" y="935"/>
                      </a:lnTo>
                      <a:lnTo>
                        <a:pt x="1124" y="941"/>
                      </a:lnTo>
                      <a:lnTo>
                        <a:pt x="1118" y="941"/>
                      </a:lnTo>
                      <a:lnTo>
                        <a:pt x="1118" y="948"/>
                      </a:lnTo>
                      <a:lnTo>
                        <a:pt x="1118" y="955"/>
                      </a:lnTo>
                      <a:lnTo>
                        <a:pt x="1118" y="969"/>
                      </a:lnTo>
                      <a:lnTo>
                        <a:pt x="1111" y="969"/>
                      </a:lnTo>
                      <a:lnTo>
                        <a:pt x="1104" y="969"/>
                      </a:lnTo>
                      <a:lnTo>
                        <a:pt x="1090" y="969"/>
                      </a:lnTo>
                      <a:lnTo>
                        <a:pt x="1084" y="969"/>
                      </a:lnTo>
                      <a:lnTo>
                        <a:pt x="1077" y="975"/>
                      </a:lnTo>
                      <a:lnTo>
                        <a:pt x="1070" y="969"/>
                      </a:lnTo>
                      <a:lnTo>
                        <a:pt x="1063" y="955"/>
                      </a:lnTo>
                      <a:lnTo>
                        <a:pt x="1063" y="948"/>
                      </a:lnTo>
                      <a:lnTo>
                        <a:pt x="1057" y="948"/>
                      </a:lnTo>
                      <a:lnTo>
                        <a:pt x="1057" y="941"/>
                      </a:lnTo>
                      <a:lnTo>
                        <a:pt x="1050" y="941"/>
                      </a:lnTo>
                      <a:lnTo>
                        <a:pt x="1043" y="941"/>
                      </a:lnTo>
                      <a:lnTo>
                        <a:pt x="1036" y="948"/>
                      </a:lnTo>
                      <a:lnTo>
                        <a:pt x="1043" y="955"/>
                      </a:lnTo>
                      <a:lnTo>
                        <a:pt x="1050" y="975"/>
                      </a:lnTo>
                      <a:lnTo>
                        <a:pt x="1057" y="996"/>
                      </a:lnTo>
                      <a:lnTo>
                        <a:pt x="1050" y="1002"/>
                      </a:lnTo>
                      <a:lnTo>
                        <a:pt x="1043" y="1002"/>
                      </a:lnTo>
                      <a:lnTo>
                        <a:pt x="1036" y="1016"/>
                      </a:lnTo>
                      <a:lnTo>
                        <a:pt x="1029" y="1016"/>
                      </a:lnTo>
                      <a:lnTo>
                        <a:pt x="1029" y="1030"/>
                      </a:lnTo>
                      <a:lnTo>
                        <a:pt x="1016" y="1036"/>
                      </a:lnTo>
                      <a:lnTo>
                        <a:pt x="1023" y="1057"/>
                      </a:lnTo>
                      <a:lnTo>
                        <a:pt x="1023" y="1063"/>
                      </a:lnTo>
                      <a:lnTo>
                        <a:pt x="1029" y="1063"/>
                      </a:lnTo>
                      <a:lnTo>
                        <a:pt x="1023" y="1077"/>
                      </a:lnTo>
                      <a:lnTo>
                        <a:pt x="1023" y="1084"/>
                      </a:lnTo>
                      <a:lnTo>
                        <a:pt x="1016" y="1084"/>
                      </a:lnTo>
                      <a:lnTo>
                        <a:pt x="1009" y="1084"/>
                      </a:lnTo>
                      <a:lnTo>
                        <a:pt x="1002" y="1084"/>
                      </a:lnTo>
                      <a:lnTo>
                        <a:pt x="996" y="1091"/>
                      </a:lnTo>
                      <a:lnTo>
                        <a:pt x="989" y="1091"/>
                      </a:lnTo>
                      <a:lnTo>
                        <a:pt x="982" y="1097"/>
                      </a:lnTo>
                      <a:lnTo>
                        <a:pt x="975" y="1104"/>
                      </a:lnTo>
                      <a:lnTo>
                        <a:pt x="962" y="1097"/>
                      </a:lnTo>
                      <a:lnTo>
                        <a:pt x="962" y="1104"/>
                      </a:lnTo>
                      <a:lnTo>
                        <a:pt x="955" y="1104"/>
                      </a:lnTo>
                      <a:lnTo>
                        <a:pt x="941" y="1104"/>
                      </a:lnTo>
                      <a:lnTo>
                        <a:pt x="935" y="1097"/>
                      </a:lnTo>
                      <a:lnTo>
                        <a:pt x="928" y="1091"/>
                      </a:lnTo>
                      <a:lnTo>
                        <a:pt x="921" y="1097"/>
                      </a:lnTo>
                      <a:lnTo>
                        <a:pt x="914" y="1091"/>
                      </a:lnTo>
                      <a:lnTo>
                        <a:pt x="914" y="1084"/>
                      </a:lnTo>
                      <a:lnTo>
                        <a:pt x="914" y="1070"/>
                      </a:lnTo>
                      <a:lnTo>
                        <a:pt x="914" y="1063"/>
                      </a:lnTo>
                      <a:lnTo>
                        <a:pt x="908" y="1057"/>
                      </a:lnTo>
                      <a:lnTo>
                        <a:pt x="914" y="1043"/>
                      </a:lnTo>
                      <a:lnTo>
                        <a:pt x="908" y="1043"/>
                      </a:lnTo>
                      <a:lnTo>
                        <a:pt x="901" y="1036"/>
                      </a:lnTo>
                      <a:lnTo>
                        <a:pt x="901" y="1030"/>
                      </a:lnTo>
                      <a:lnTo>
                        <a:pt x="908" y="1030"/>
                      </a:lnTo>
                      <a:lnTo>
                        <a:pt x="908" y="1023"/>
                      </a:lnTo>
                      <a:lnTo>
                        <a:pt x="908" y="1009"/>
                      </a:lnTo>
                      <a:lnTo>
                        <a:pt x="894" y="1009"/>
                      </a:lnTo>
                      <a:lnTo>
                        <a:pt x="894" y="1016"/>
                      </a:lnTo>
                      <a:lnTo>
                        <a:pt x="881" y="1016"/>
                      </a:lnTo>
                      <a:lnTo>
                        <a:pt x="881" y="1023"/>
                      </a:lnTo>
                      <a:lnTo>
                        <a:pt x="874" y="1023"/>
                      </a:lnTo>
                      <a:lnTo>
                        <a:pt x="867" y="1016"/>
                      </a:lnTo>
                      <a:lnTo>
                        <a:pt x="860" y="1030"/>
                      </a:lnTo>
                      <a:lnTo>
                        <a:pt x="853" y="1030"/>
                      </a:lnTo>
                      <a:lnTo>
                        <a:pt x="833" y="1023"/>
                      </a:lnTo>
                      <a:lnTo>
                        <a:pt x="826" y="1016"/>
                      </a:lnTo>
                      <a:lnTo>
                        <a:pt x="813" y="1016"/>
                      </a:lnTo>
                      <a:lnTo>
                        <a:pt x="813" y="1023"/>
                      </a:lnTo>
                      <a:lnTo>
                        <a:pt x="806" y="1030"/>
                      </a:lnTo>
                      <a:lnTo>
                        <a:pt x="799" y="1036"/>
                      </a:lnTo>
                      <a:lnTo>
                        <a:pt x="806" y="1043"/>
                      </a:lnTo>
                      <a:lnTo>
                        <a:pt x="806" y="1050"/>
                      </a:lnTo>
                      <a:lnTo>
                        <a:pt x="806" y="1057"/>
                      </a:lnTo>
                      <a:lnTo>
                        <a:pt x="806" y="1050"/>
                      </a:lnTo>
                      <a:lnTo>
                        <a:pt x="813" y="1057"/>
                      </a:lnTo>
                      <a:lnTo>
                        <a:pt x="799" y="1063"/>
                      </a:lnTo>
                      <a:lnTo>
                        <a:pt x="799" y="1070"/>
                      </a:lnTo>
                      <a:lnTo>
                        <a:pt x="786" y="1084"/>
                      </a:lnTo>
                      <a:lnTo>
                        <a:pt x="779" y="1091"/>
                      </a:lnTo>
                      <a:lnTo>
                        <a:pt x="772" y="1091"/>
                      </a:lnTo>
                      <a:lnTo>
                        <a:pt x="765" y="1097"/>
                      </a:lnTo>
                      <a:lnTo>
                        <a:pt x="759" y="1091"/>
                      </a:lnTo>
                      <a:lnTo>
                        <a:pt x="752" y="1104"/>
                      </a:lnTo>
                      <a:lnTo>
                        <a:pt x="745" y="1111"/>
                      </a:lnTo>
                      <a:lnTo>
                        <a:pt x="738" y="1111"/>
                      </a:lnTo>
                      <a:lnTo>
                        <a:pt x="731" y="1118"/>
                      </a:lnTo>
                      <a:lnTo>
                        <a:pt x="718" y="1124"/>
                      </a:lnTo>
                      <a:lnTo>
                        <a:pt x="704" y="1131"/>
                      </a:lnTo>
                      <a:lnTo>
                        <a:pt x="704" y="1138"/>
                      </a:lnTo>
                      <a:lnTo>
                        <a:pt x="711" y="1151"/>
                      </a:lnTo>
                      <a:lnTo>
                        <a:pt x="704" y="1165"/>
                      </a:lnTo>
                      <a:lnTo>
                        <a:pt x="704" y="1172"/>
                      </a:lnTo>
                      <a:lnTo>
                        <a:pt x="684" y="1172"/>
                      </a:lnTo>
                      <a:lnTo>
                        <a:pt x="677" y="1172"/>
                      </a:lnTo>
                      <a:lnTo>
                        <a:pt x="677" y="1179"/>
                      </a:lnTo>
                      <a:lnTo>
                        <a:pt x="677" y="1185"/>
                      </a:lnTo>
                      <a:lnTo>
                        <a:pt x="671" y="1185"/>
                      </a:lnTo>
                      <a:lnTo>
                        <a:pt x="664" y="1185"/>
                      </a:lnTo>
                      <a:lnTo>
                        <a:pt x="657" y="1192"/>
                      </a:lnTo>
                      <a:lnTo>
                        <a:pt x="650" y="1192"/>
                      </a:lnTo>
                      <a:lnTo>
                        <a:pt x="630" y="1199"/>
                      </a:lnTo>
                      <a:lnTo>
                        <a:pt x="630" y="1185"/>
                      </a:lnTo>
                      <a:lnTo>
                        <a:pt x="630" y="1172"/>
                      </a:lnTo>
                      <a:lnTo>
                        <a:pt x="630" y="1158"/>
                      </a:lnTo>
                      <a:lnTo>
                        <a:pt x="623" y="1158"/>
                      </a:lnTo>
                      <a:lnTo>
                        <a:pt x="623" y="1145"/>
                      </a:lnTo>
                      <a:lnTo>
                        <a:pt x="610" y="1145"/>
                      </a:lnTo>
                      <a:lnTo>
                        <a:pt x="603" y="1151"/>
                      </a:lnTo>
                      <a:lnTo>
                        <a:pt x="596" y="1151"/>
                      </a:lnTo>
                      <a:lnTo>
                        <a:pt x="589" y="1151"/>
                      </a:lnTo>
                      <a:lnTo>
                        <a:pt x="582" y="1151"/>
                      </a:lnTo>
                      <a:lnTo>
                        <a:pt x="576" y="1151"/>
                      </a:lnTo>
                      <a:lnTo>
                        <a:pt x="576" y="1158"/>
                      </a:lnTo>
                      <a:lnTo>
                        <a:pt x="569" y="1158"/>
                      </a:lnTo>
                      <a:lnTo>
                        <a:pt x="569" y="1165"/>
                      </a:lnTo>
                      <a:lnTo>
                        <a:pt x="562" y="1165"/>
                      </a:lnTo>
                      <a:lnTo>
                        <a:pt x="562" y="1179"/>
                      </a:lnTo>
                      <a:lnTo>
                        <a:pt x="555" y="1179"/>
                      </a:lnTo>
                      <a:lnTo>
                        <a:pt x="549" y="1179"/>
                      </a:lnTo>
                      <a:lnTo>
                        <a:pt x="549" y="1185"/>
                      </a:lnTo>
                      <a:lnTo>
                        <a:pt x="528" y="1206"/>
                      </a:lnTo>
                      <a:lnTo>
                        <a:pt x="515" y="1212"/>
                      </a:lnTo>
                      <a:lnTo>
                        <a:pt x="515" y="1219"/>
                      </a:lnTo>
                      <a:lnTo>
                        <a:pt x="508" y="1219"/>
                      </a:lnTo>
                      <a:lnTo>
                        <a:pt x="501" y="1212"/>
                      </a:lnTo>
                      <a:lnTo>
                        <a:pt x="494" y="1219"/>
                      </a:lnTo>
                      <a:lnTo>
                        <a:pt x="488" y="1226"/>
                      </a:lnTo>
                      <a:lnTo>
                        <a:pt x="481" y="1219"/>
                      </a:lnTo>
                      <a:lnTo>
                        <a:pt x="474" y="1219"/>
                      </a:lnTo>
                      <a:lnTo>
                        <a:pt x="467" y="1226"/>
                      </a:lnTo>
                      <a:lnTo>
                        <a:pt x="461" y="1226"/>
                      </a:lnTo>
                      <a:lnTo>
                        <a:pt x="454" y="1219"/>
                      </a:lnTo>
                      <a:lnTo>
                        <a:pt x="454" y="1212"/>
                      </a:lnTo>
                      <a:lnTo>
                        <a:pt x="454" y="1199"/>
                      </a:lnTo>
                      <a:lnTo>
                        <a:pt x="420" y="1192"/>
                      </a:lnTo>
                      <a:lnTo>
                        <a:pt x="413" y="1199"/>
                      </a:lnTo>
                      <a:lnTo>
                        <a:pt x="406" y="1192"/>
                      </a:lnTo>
                      <a:lnTo>
                        <a:pt x="400" y="1192"/>
                      </a:lnTo>
                      <a:lnTo>
                        <a:pt x="379" y="1192"/>
                      </a:lnTo>
                      <a:lnTo>
                        <a:pt x="373" y="1192"/>
                      </a:lnTo>
                      <a:lnTo>
                        <a:pt x="359" y="1192"/>
                      </a:lnTo>
                      <a:lnTo>
                        <a:pt x="345" y="1185"/>
                      </a:lnTo>
                      <a:lnTo>
                        <a:pt x="345" y="1179"/>
                      </a:lnTo>
                      <a:lnTo>
                        <a:pt x="339" y="1172"/>
                      </a:lnTo>
                      <a:lnTo>
                        <a:pt x="339" y="1165"/>
                      </a:lnTo>
                      <a:lnTo>
                        <a:pt x="325" y="1145"/>
                      </a:lnTo>
                      <a:lnTo>
                        <a:pt x="325" y="1138"/>
                      </a:lnTo>
                      <a:lnTo>
                        <a:pt x="318" y="1131"/>
                      </a:lnTo>
                      <a:lnTo>
                        <a:pt x="318" y="1118"/>
                      </a:lnTo>
                      <a:lnTo>
                        <a:pt x="318" y="1111"/>
                      </a:lnTo>
                      <a:lnTo>
                        <a:pt x="318" y="1104"/>
                      </a:lnTo>
                      <a:lnTo>
                        <a:pt x="318" y="1091"/>
                      </a:lnTo>
                      <a:lnTo>
                        <a:pt x="325" y="1084"/>
                      </a:lnTo>
                      <a:lnTo>
                        <a:pt x="318" y="1077"/>
                      </a:lnTo>
                      <a:lnTo>
                        <a:pt x="318" y="1070"/>
                      </a:lnTo>
                      <a:lnTo>
                        <a:pt x="325" y="1063"/>
                      </a:lnTo>
                      <a:lnTo>
                        <a:pt x="325" y="1057"/>
                      </a:lnTo>
                      <a:lnTo>
                        <a:pt x="325" y="1050"/>
                      </a:lnTo>
                      <a:lnTo>
                        <a:pt x="345" y="1016"/>
                      </a:lnTo>
                      <a:lnTo>
                        <a:pt x="339" y="1016"/>
                      </a:lnTo>
                      <a:lnTo>
                        <a:pt x="332" y="1016"/>
                      </a:lnTo>
                      <a:lnTo>
                        <a:pt x="325" y="1023"/>
                      </a:lnTo>
                      <a:lnTo>
                        <a:pt x="312" y="1023"/>
                      </a:lnTo>
                      <a:lnTo>
                        <a:pt x="298" y="1030"/>
                      </a:lnTo>
                      <a:lnTo>
                        <a:pt x="284" y="1023"/>
                      </a:lnTo>
                      <a:lnTo>
                        <a:pt x="264" y="1030"/>
                      </a:lnTo>
                      <a:lnTo>
                        <a:pt x="257" y="1050"/>
                      </a:lnTo>
                      <a:lnTo>
                        <a:pt x="244" y="1057"/>
                      </a:lnTo>
                      <a:lnTo>
                        <a:pt x="230" y="1057"/>
                      </a:lnTo>
                      <a:lnTo>
                        <a:pt x="230" y="1077"/>
                      </a:lnTo>
                      <a:lnTo>
                        <a:pt x="217" y="1077"/>
                      </a:lnTo>
                      <a:lnTo>
                        <a:pt x="203" y="1084"/>
                      </a:lnTo>
                      <a:lnTo>
                        <a:pt x="196" y="1084"/>
                      </a:lnTo>
                      <a:lnTo>
                        <a:pt x="190" y="1091"/>
                      </a:lnTo>
                      <a:lnTo>
                        <a:pt x="176" y="1091"/>
                      </a:lnTo>
                      <a:lnTo>
                        <a:pt x="169" y="1091"/>
                      </a:lnTo>
                      <a:lnTo>
                        <a:pt x="163" y="1084"/>
                      </a:lnTo>
                      <a:lnTo>
                        <a:pt x="156" y="1084"/>
                      </a:lnTo>
                      <a:lnTo>
                        <a:pt x="149" y="1084"/>
                      </a:lnTo>
                      <a:lnTo>
                        <a:pt x="142" y="1077"/>
                      </a:lnTo>
                      <a:lnTo>
                        <a:pt x="122" y="1063"/>
                      </a:lnTo>
                      <a:lnTo>
                        <a:pt x="115" y="1063"/>
                      </a:lnTo>
                      <a:lnTo>
                        <a:pt x="108" y="1063"/>
                      </a:lnTo>
                      <a:lnTo>
                        <a:pt x="102" y="1057"/>
                      </a:lnTo>
                      <a:lnTo>
                        <a:pt x="108" y="1043"/>
                      </a:lnTo>
                      <a:lnTo>
                        <a:pt x="102" y="1043"/>
                      </a:lnTo>
                      <a:lnTo>
                        <a:pt x="102" y="1036"/>
                      </a:lnTo>
                      <a:lnTo>
                        <a:pt x="102" y="1030"/>
                      </a:lnTo>
                      <a:lnTo>
                        <a:pt x="95" y="1030"/>
                      </a:lnTo>
                      <a:lnTo>
                        <a:pt x="74" y="1023"/>
                      </a:lnTo>
                      <a:lnTo>
                        <a:pt x="68" y="1016"/>
                      </a:lnTo>
                      <a:lnTo>
                        <a:pt x="68" y="1002"/>
                      </a:lnTo>
                      <a:lnTo>
                        <a:pt x="47" y="982"/>
                      </a:lnTo>
                      <a:lnTo>
                        <a:pt x="41" y="975"/>
                      </a:lnTo>
                      <a:lnTo>
                        <a:pt x="34" y="975"/>
                      </a:lnTo>
                      <a:lnTo>
                        <a:pt x="27" y="975"/>
                      </a:lnTo>
                      <a:lnTo>
                        <a:pt x="14" y="975"/>
                      </a:lnTo>
                      <a:lnTo>
                        <a:pt x="7" y="975"/>
                      </a:lnTo>
                      <a:lnTo>
                        <a:pt x="0" y="975"/>
                      </a:lnTo>
                      <a:lnTo>
                        <a:pt x="0" y="969"/>
                      </a:lnTo>
                      <a:lnTo>
                        <a:pt x="7" y="962"/>
                      </a:lnTo>
                      <a:lnTo>
                        <a:pt x="7" y="955"/>
                      </a:lnTo>
                      <a:lnTo>
                        <a:pt x="20" y="935"/>
                      </a:lnTo>
                      <a:lnTo>
                        <a:pt x="27" y="928"/>
                      </a:lnTo>
                      <a:lnTo>
                        <a:pt x="41" y="921"/>
                      </a:lnTo>
                      <a:lnTo>
                        <a:pt x="47" y="914"/>
                      </a:lnTo>
                      <a:lnTo>
                        <a:pt x="54" y="914"/>
                      </a:lnTo>
                      <a:lnTo>
                        <a:pt x="47" y="901"/>
                      </a:lnTo>
                      <a:lnTo>
                        <a:pt x="47" y="894"/>
                      </a:lnTo>
                      <a:lnTo>
                        <a:pt x="47" y="881"/>
                      </a:lnTo>
                      <a:lnTo>
                        <a:pt x="54" y="867"/>
                      </a:lnTo>
                      <a:lnTo>
                        <a:pt x="47" y="860"/>
                      </a:lnTo>
                      <a:lnTo>
                        <a:pt x="47" y="833"/>
                      </a:lnTo>
                      <a:lnTo>
                        <a:pt x="41" y="833"/>
                      </a:lnTo>
                      <a:lnTo>
                        <a:pt x="47" y="826"/>
                      </a:lnTo>
                      <a:lnTo>
                        <a:pt x="61" y="820"/>
                      </a:lnTo>
                      <a:lnTo>
                        <a:pt x="74" y="813"/>
                      </a:lnTo>
                      <a:lnTo>
                        <a:pt x="88" y="799"/>
                      </a:lnTo>
                      <a:lnTo>
                        <a:pt x="88" y="792"/>
                      </a:lnTo>
                      <a:lnTo>
                        <a:pt x="95" y="786"/>
                      </a:lnTo>
                      <a:lnTo>
                        <a:pt x="102" y="779"/>
                      </a:lnTo>
                      <a:lnTo>
                        <a:pt x="108" y="779"/>
                      </a:lnTo>
                      <a:lnTo>
                        <a:pt x="115" y="779"/>
                      </a:lnTo>
                      <a:lnTo>
                        <a:pt x="135" y="779"/>
                      </a:lnTo>
                      <a:lnTo>
                        <a:pt x="149" y="765"/>
                      </a:lnTo>
                      <a:lnTo>
                        <a:pt x="163" y="765"/>
                      </a:lnTo>
                      <a:lnTo>
                        <a:pt x="156" y="772"/>
                      </a:lnTo>
                      <a:lnTo>
                        <a:pt x="163" y="779"/>
                      </a:lnTo>
                      <a:lnTo>
                        <a:pt x="156" y="786"/>
                      </a:lnTo>
                      <a:lnTo>
                        <a:pt x="156" y="792"/>
                      </a:lnTo>
                      <a:lnTo>
                        <a:pt x="149" y="792"/>
                      </a:lnTo>
                      <a:lnTo>
                        <a:pt x="149" y="799"/>
                      </a:lnTo>
                      <a:lnTo>
                        <a:pt x="149" y="806"/>
                      </a:lnTo>
                      <a:lnTo>
                        <a:pt x="156" y="806"/>
                      </a:lnTo>
                      <a:lnTo>
                        <a:pt x="163" y="820"/>
                      </a:lnTo>
                      <a:lnTo>
                        <a:pt x="169" y="826"/>
                      </a:lnTo>
                      <a:lnTo>
                        <a:pt x="176" y="826"/>
                      </a:lnTo>
                      <a:lnTo>
                        <a:pt x="190" y="833"/>
                      </a:lnTo>
                      <a:lnTo>
                        <a:pt x="196" y="826"/>
                      </a:lnTo>
                      <a:lnTo>
                        <a:pt x="203" y="826"/>
                      </a:lnTo>
                      <a:lnTo>
                        <a:pt x="203" y="813"/>
                      </a:lnTo>
                      <a:lnTo>
                        <a:pt x="203" y="806"/>
                      </a:lnTo>
                      <a:lnTo>
                        <a:pt x="196" y="806"/>
                      </a:lnTo>
                      <a:lnTo>
                        <a:pt x="196" y="799"/>
                      </a:lnTo>
                      <a:lnTo>
                        <a:pt x="203" y="792"/>
                      </a:lnTo>
                      <a:lnTo>
                        <a:pt x="203" y="786"/>
                      </a:lnTo>
                      <a:lnTo>
                        <a:pt x="210" y="792"/>
                      </a:lnTo>
                      <a:lnTo>
                        <a:pt x="217" y="792"/>
                      </a:lnTo>
                      <a:lnTo>
                        <a:pt x="224" y="792"/>
                      </a:lnTo>
                      <a:lnTo>
                        <a:pt x="230" y="792"/>
                      </a:lnTo>
                      <a:lnTo>
                        <a:pt x="237" y="786"/>
                      </a:lnTo>
                      <a:lnTo>
                        <a:pt x="244" y="786"/>
                      </a:lnTo>
                      <a:lnTo>
                        <a:pt x="237" y="779"/>
                      </a:lnTo>
                      <a:lnTo>
                        <a:pt x="244" y="772"/>
                      </a:lnTo>
                      <a:lnTo>
                        <a:pt x="244" y="759"/>
                      </a:lnTo>
                      <a:lnTo>
                        <a:pt x="244" y="752"/>
                      </a:lnTo>
                      <a:lnTo>
                        <a:pt x="257" y="752"/>
                      </a:lnTo>
                      <a:lnTo>
                        <a:pt x="257" y="745"/>
                      </a:lnTo>
                      <a:lnTo>
                        <a:pt x="257" y="725"/>
                      </a:lnTo>
                      <a:lnTo>
                        <a:pt x="264" y="711"/>
                      </a:lnTo>
                      <a:lnTo>
                        <a:pt x="271" y="711"/>
                      </a:lnTo>
                      <a:lnTo>
                        <a:pt x="271" y="704"/>
                      </a:lnTo>
                      <a:lnTo>
                        <a:pt x="278" y="684"/>
                      </a:lnTo>
                      <a:lnTo>
                        <a:pt x="278" y="677"/>
                      </a:lnTo>
                      <a:lnTo>
                        <a:pt x="278" y="671"/>
                      </a:lnTo>
                      <a:lnTo>
                        <a:pt x="271" y="671"/>
                      </a:lnTo>
                      <a:lnTo>
                        <a:pt x="257" y="677"/>
                      </a:lnTo>
                      <a:lnTo>
                        <a:pt x="251" y="677"/>
                      </a:lnTo>
                      <a:lnTo>
                        <a:pt x="244" y="677"/>
                      </a:lnTo>
                      <a:lnTo>
                        <a:pt x="230" y="677"/>
                      </a:lnTo>
                      <a:lnTo>
                        <a:pt x="210" y="684"/>
                      </a:lnTo>
                      <a:lnTo>
                        <a:pt x="196" y="691"/>
                      </a:lnTo>
                      <a:lnTo>
                        <a:pt x="196" y="698"/>
                      </a:lnTo>
                      <a:lnTo>
                        <a:pt x="190" y="698"/>
                      </a:lnTo>
                      <a:lnTo>
                        <a:pt x="190" y="684"/>
                      </a:lnTo>
                      <a:lnTo>
                        <a:pt x="190" y="677"/>
                      </a:lnTo>
                      <a:lnTo>
                        <a:pt x="196" y="671"/>
                      </a:lnTo>
                      <a:lnTo>
                        <a:pt x="203" y="664"/>
                      </a:lnTo>
                      <a:lnTo>
                        <a:pt x="203" y="657"/>
                      </a:lnTo>
                      <a:lnTo>
                        <a:pt x="203" y="643"/>
                      </a:lnTo>
                      <a:lnTo>
                        <a:pt x="210" y="637"/>
                      </a:lnTo>
                      <a:lnTo>
                        <a:pt x="210" y="643"/>
                      </a:lnTo>
                      <a:lnTo>
                        <a:pt x="217" y="630"/>
                      </a:lnTo>
                      <a:lnTo>
                        <a:pt x="217" y="643"/>
                      </a:lnTo>
                      <a:lnTo>
                        <a:pt x="217" y="650"/>
                      </a:lnTo>
                      <a:lnTo>
                        <a:pt x="224" y="650"/>
                      </a:lnTo>
                      <a:lnTo>
                        <a:pt x="230" y="650"/>
                      </a:lnTo>
                      <a:lnTo>
                        <a:pt x="244" y="650"/>
                      </a:lnTo>
                      <a:lnTo>
                        <a:pt x="244" y="657"/>
                      </a:lnTo>
                      <a:lnTo>
                        <a:pt x="264" y="650"/>
                      </a:lnTo>
                      <a:lnTo>
                        <a:pt x="264" y="643"/>
                      </a:lnTo>
                      <a:lnTo>
                        <a:pt x="271" y="643"/>
                      </a:lnTo>
                      <a:lnTo>
                        <a:pt x="278" y="637"/>
                      </a:lnTo>
                      <a:lnTo>
                        <a:pt x="284" y="637"/>
                      </a:lnTo>
                      <a:lnTo>
                        <a:pt x="284" y="623"/>
                      </a:lnTo>
                      <a:lnTo>
                        <a:pt x="291" y="623"/>
                      </a:lnTo>
                      <a:lnTo>
                        <a:pt x="291" y="616"/>
                      </a:lnTo>
                      <a:lnTo>
                        <a:pt x="298" y="623"/>
                      </a:lnTo>
                      <a:lnTo>
                        <a:pt x="305" y="623"/>
                      </a:lnTo>
                      <a:lnTo>
                        <a:pt x="305" y="616"/>
                      </a:lnTo>
                      <a:lnTo>
                        <a:pt x="312" y="610"/>
                      </a:lnTo>
                      <a:lnTo>
                        <a:pt x="318" y="610"/>
                      </a:lnTo>
                      <a:lnTo>
                        <a:pt x="325" y="603"/>
                      </a:lnTo>
                      <a:lnTo>
                        <a:pt x="318" y="596"/>
                      </a:lnTo>
                      <a:lnTo>
                        <a:pt x="325" y="589"/>
                      </a:lnTo>
                      <a:lnTo>
                        <a:pt x="325" y="582"/>
                      </a:lnTo>
                      <a:lnTo>
                        <a:pt x="332" y="576"/>
                      </a:lnTo>
                      <a:lnTo>
                        <a:pt x="318" y="562"/>
                      </a:lnTo>
                      <a:lnTo>
                        <a:pt x="318" y="555"/>
                      </a:lnTo>
                      <a:lnTo>
                        <a:pt x="318" y="549"/>
                      </a:lnTo>
                      <a:lnTo>
                        <a:pt x="325" y="549"/>
                      </a:lnTo>
                      <a:lnTo>
                        <a:pt x="325" y="542"/>
                      </a:lnTo>
                      <a:lnTo>
                        <a:pt x="332" y="542"/>
                      </a:lnTo>
                      <a:lnTo>
                        <a:pt x="339" y="542"/>
                      </a:lnTo>
                      <a:lnTo>
                        <a:pt x="352" y="535"/>
                      </a:lnTo>
                      <a:lnTo>
                        <a:pt x="359" y="535"/>
                      </a:lnTo>
                      <a:lnTo>
                        <a:pt x="359" y="528"/>
                      </a:lnTo>
                      <a:lnTo>
                        <a:pt x="366" y="528"/>
                      </a:lnTo>
                      <a:lnTo>
                        <a:pt x="366" y="522"/>
                      </a:lnTo>
                      <a:lnTo>
                        <a:pt x="359" y="522"/>
                      </a:lnTo>
                      <a:lnTo>
                        <a:pt x="366" y="515"/>
                      </a:lnTo>
                      <a:lnTo>
                        <a:pt x="373" y="515"/>
                      </a:lnTo>
                      <a:lnTo>
                        <a:pt x="379" y="515"/>
                      </a:lnTo>
                      <a:lnTo>
                        <a:pt x="386" y="515"/>
                      </a:lnTo>
                      <a:lnTo>
                        <a:pt x="400" y="508"/>
                      </a:lnTo>
                      <a:lnTo>
                        <a:pt x="400" y="501"/>
                      </a:lnTo>
                      <a:lnTo>
                        <a:pt x="413" y="494"/>
                      </a:lnTo>
                      <a:lnTo>
                        <a:pt x="427" y="488"/>
                      </a:lnTo>
                      <a:lnTo>
                        <a:pt x="427" y="481"/>
                      </a:lnTo>
                      <a:lnTo>
                        <a:pt x="433" y="481"/>
                      </a:lnTo>
                      <a:lnTo>
                        <a:pt x="433" y="474"/>
                      </a:lnTo>
                      <a:lnTo>
                        <a:pt x="440" y="474"/>
                      </a:lnTo>
                      <a:lnTo>
                        <a:pt x="454" y="467"/>
                      </a:lnTo>
                      <a:lnTo>
                        <a:pt x="461" y="461"/>
                      </a:lnTo>
                      <a:lnTo>
                        <a:pt x="467" y="454"/>
                      </a:lnTo>
                      <a:lnTo>
                        <a:pt x="467" y="440"/>
                      </a:lnTo>
                      <a:lnTo>
                        <a:pt x="474" y="433"/>
                      </a:lnTo>
                      <a:lnTo>
                        <a:pt x="494" y="420"/>
                      </a:lnTo>
                      <a:lnTo>
                        <a:pt x="501" y="413"/>
                      </a:lnTo>
                      <a:lnTo>
                        <a:pt x="501" y="400"/>
                      </a:lnTo>
                      <a:lnTo>
                        <a:pt x="515" y="393"/>
                      </a:lnTo>
                      <a:lnTo>
                        <a:pt x="515" y="386"/>
                      </a:lnTo>
                      <a:lnTo>
                        <a:pt x="522" y="386"/>
                      </a:lnTo>
                      <a:lnTo>
                        <a:pt x="522" y="379"/>
                      </a:lnTo>
                      <a:lnTo>
                        <a:pt x="515" y="379"/>
                      </a:lnTo>
                      <a:lnTo>
                        <a:pt x="515" y="373"/>
                      </a:lnTo>
                      <a:lnTo>
                        <a:pt x="515" y="366"/>
                      </a:lnTo>
                      <a:lnTo>
                        <a:pt x="508" y="366"/>
                      </a:lnTo>
                      <a:lnTo>
                        <a:pt x="515" y="359"/>
                      </a:lnTo>
                      <a:lnTo>
                        <a:pt x="515" y="345"/>
                      </a:lnTo>
                      <a:lnTo>
                        <a:pt x="515" y="339"/>
                      </a:lnTo>
                      <a:lnTo>
                        <a:pt x="515" y="332"/>
                      </a:lnTo>
                      <a:lnTo>
                        <a:pt x="522" y="332"/>
                      </a:lnTo>
                      <a:lnTo>
                        <a:pt x="528" y="325"/>
                      </a:lnTo>
                      <a:lnTo>
                        <a:pt x="528" y="318"/>
                      </a:lnTo>
                      <a:lnTo>
                        <a:pt x="535" y="312"/>
                      </a:lnTo>
                      <a:lnTo>
                        <a:pt x="542" y="305"/>
                      </a:lnTo>
                      <a:lnTo>
                        <a:pt x="535" y="305"/>
                      </a:lnTo>
                      <a:lnTo>
                        <a:pt x="542" y="305"/>
                      </a:lnTo>
                      <a:lnTo>
                        <a:pt x="542" y="298"/>
                      </a:lnTo>
                      <a:lnTo>
                        <a:pt x="549" y="298"/>
                      </a:lnTo>
                      <a:lnTo>
                        <a:pt x="555" y="291"/>
                      </a:lnTo>
                      <a:lnTo>
                        <a:pt x="562" y="291"/>
                      </a:lnTo>
                      <a:lnTo>
                        <a:pt x="555" y="291"/>
                      </a:lnTo>
                      <a:lnTo>
                        <a:pt x="562" y="284"/>
                      </a:lnTo>
                      <a:lnTo>
                        <a:pt x="562" y="278"/>
                      </a:lnTo>
                      <a:lnTo>
                        <a:pt x="555" y="271"/>
                      </a:lnTo>
                      <a:lnTo>
                        <a:pt x="562" y="264"/>
                      </a:lnTo>
                      <a:lnTo>
                        <a:pt x="555" y="264"/>
                      </a:lnTo>
                      <a:lnTo>
                        <a:pt x="562" y="264"/>
                      </a:lnTo>
                      <a:lnTo>
                        <a:pt x="562" y="257"/>
                      </a:lnTo>
                      <a:lnTo>
                        <a:pt x="555" y="264"/>
                      </a:lnTo>
                      <a:lnTo>
                        <a:pt x="555" y="257"/>
                      </a:lnTo>
                      <a:lnTo>
                        <a:pt x="549" y="244"/>
                      </a:lnTo>
                      <a:lnTo>
                        <a:pt x="555" y="244"/>
                      </a:lnTo>
                      <a:lnTo>
                        <a:pt x="555" y="237"/>
                      </a:lnTo>
                      <a:lnTo>
                        <a:pt x="549" y="237"/>
                      </a:lnTo>
                      <a:lnTo>
                        <a:pt x="555" y="230"/>
                      </a:lnTo>
                      <a:lnTo>
                        <a:pt x="562" y="237"/>
                      </a:lnTo>
                      <a:lnTo>
                        <a:pt x="569" y="230"/>
                      </a:lnTo>
                      <a:lnTo>
                        <a:pt x="569" y="223"/>
                      </a:lnTo>
                      <a:lnTo>
                        <a:pt x="576" y="210"/>
                      </a:lnTo>
                      <a:lnTo>
                        <a:pt x="576" y="196"/>
                      </a:lnTo>
                      <a:lnTo>
                        <a:pt x="582" y="183"/>
                      </a:lnTo>
                      <a:lnTo>
                        <a:pt x="582" y="176"/>
                      </a:lnTo>
                      <a:lnTo>
                        <a:pt x="576" y="163"/>
                      </a:lnTo>
                      <a:lnTo>
                        <a:pt x="576" y="156"/>
                      </a:lnTo>
                      <a:lnTo>
                        <a:pt x="569" y="156"/>
                      </a:lnTo>
                      <a:lnTo>
                        <a:pt x="576" y="149"/>
                      </a:lnTo>
                      <a:lnTo>
                        <a:pt x="569" y="149"/>
                      </a:lnTo>
                      <a:lnTo>
                        <a:pt x="549" y="142"/>
                      </a:lnTo>
                      <a:lnTo>
                        <a:pt x="542" y="135"/>
                      </a:lnTo>
                      <a:lnTo>
                        <a:pt x="535" y="129"/>
                      </a:lnTo>
                      <a:lnTo>
                        <a:pt x="535" y="122"/>
                      </a:lnTo>
                      <a:lnTo>
                        <a:pt x="535" y="115"/>
                      </a:lnTo>
                      <a:lnTo>
                        <a:pt x="528" y="108"/>
                      </a:lnTo>
                      <a:lnTo>
                        <a:pt x="535" y="88"/>
                      </a:lnTo>
                      <a:lnTo>
                        <a:pt x="535" y="81"/>
                      </a:lnTo>
                      <a:lnTo>
                        <a:pt x="535" y="74"/>
                      </a:lnTo>
                      <a:lnTo>
                        <a:pt x="542" y="68"/>
                      </a:lnTo>
                      <a:lnTo>
                        <a:pt x="555" y="61"/>
                      </a:lnTo>
                      <a:lnTo>
                        <a:pt x="555" y="34"/>
                      </a:lnTo>
                      <a:lnTo>
                        <a:pt x="555" y="27"/>
                      </a:lnTo>
                      <a:lnTo>
                        <a:pt x="569" y="27"/>
                      </a:lnTo>
                      <a:lnTo>
                        <a:pt x="576" y="20"/>
                      </a:lnTo>
                      <a:close/>
                    </a:path>
                  </a:pathLst>
                </a:custGeom>
                <a:solidFill>
                  <a:srgbClr val="001F5A"/>
                </a:solidFill>
                <a:ln w="0">
                  <a:solidFill>
                    <a:srgbClr val="7F7F7F"/>
                  </a:solidFill>
                  <a:prstDash val="solid"/>
                  <a:round/>
                  <a:headEnd/>
                  <a:tailEnd/>
                </a:ln>
              </p:spPr>
              <p:txBody>
                <a:bodyPr lIns="100796" tIns="50398" rIns="100796" bIns="50398"/>
                <a:lstStyle/>
                <a:p>
                  <a:endParaRPr lang="es-ES" sz="2004" dirty="0"/>
                </a:p>
              </p:txBody>
            </p:sp>
          </p:grpSp>
        </p:grpSp>
        <p:sp>
          <p:nvSpPr>
            <p:cNvPr id="8201" name="madrid">
              <a:extLst>
                <a:ext uri="{FF2B5EF4-FFF2-40B4-BE49-F238E27FC236}">
                  <a16:creationId xmlns:a16="http://schemas.microsoft.com/office/drawing/2014/main" id="{3AD55DAD-E215-3E23-D26F-C58C179DB534}"/>
                </a:ext>
              </a:extLst>
            </p:cNvPr>
            <p:cNvSpPr>
              <a:spLocks noEditPoints="1"/>
            </p:cNvSpPr>
            <p:nvPr/>
          </p:nvSpPr>
          <p:spPr bwMode="auto">
            <a:xfrm>
              <a:off x="13842442" y="6629237"/>
              <a:ext cx="493537" cy="577849"/>
            </a:xfrm>
            <a:custGeom>
              <a:avLst/>
              <a:gdLst>
                <a:gd name="T0" fmla="*/ 2147483647 w 1333"/>
                <a:gd name="T1" fmla="*/ 2147483647 h 1456"/>
                <a:gd name="T2" fmla="*/ 2147483647 w 1333"/>
                <a:gd name="T3" fmla="*/ 2147483647 h 1456"/>
                <a:gd name="T4" fmla="*/ 2147483647 w 1333"/>
                <a:gd name="T5" fmla="*/ 2147483647 h 1456"/>
                <a:gd name="T6" fmla="*/ 2147483647 w 1333"/>
                <a:gd name="T7" fmla="*/ 2147483647 h 1456"/>
                <a:gd name="T8" fmla="*/ 2147483647 w 1333"/>
                <a:gd name="T9" fmla="*/ 2147483647 h 1456"/>
                <a:gd name="T10" fmla="*/ 2147483647 w 1333"/>
                <a:gd name="T11" fmla="*/ 2147483647 h 1456"/>
                <a:gd name="T12" fmla="*/ 2147483647 w 1333"/>
                <a:gd name="T13" fmla="*/ 2147483647 h 1456"/>
                <a:gd name="T14" fmla="*/ 2147483647 w 1333"/>
                <a:gd name="T15" fmla="*/ 2147483647 h 1456"/>
                <a:gd name="T16" fmla="*/ 2147483647 w 1333"/>
                <a:gd name="T17" fmla="*/ 2147483647 h 1456"/>
                <a:gd name="T18" fmla="*/ 2147483647 w 1333"/>
                <a:gd name="T19" fmla="*/ 2147483647 h 1456"/>
                <a:gd name="T20" fmla="*/ 2147483647 w 1333"/>
                <a:gd name="T21" fmla="*/ 2147483647 h 1456"/>
                <a:gd name="T22" fmla="*/ 2147483647 w 1333"/>
                <a:gd name="T23" fmla="*/ 2147483647 h 1456"/>
                <a:gd name="T24" fmla="*/ 2147483647 w 1333"/>
                <a:gd name="T25" fmla="*/ 2147483647 h 1456"/>
                <a:gd name="T26" fmla="*/ 2147483647 w 1333"/>
                <a:gd name="T27" fmla="*/ 2147483647 h 1456"/>
                <a:gd name="T28" fmla="*/ 2147483647 w 1333"/>
                <a:gd name="T29" fmla="*/ 2147483647 h 1456"/>
                <a:gd name="T30" fmla="*/ 2147483647 w 1333"/>
                <a:gd name="T31" fmla="*/ 2147483647 h 1456"/>
                <a:gd name="T32" fmla="*/ 2147483647 w 1333"/>
                <a:gd name="T33" fmla="*/ 2147483647 h 1456"/>
                <a:gd name="T34" fmla="*/ 2147483647 w 1333"/>
                <a:gd name="T35" fmla="*/ 2147483647 h 1456"/>
                <a:gd name="T36" fmla="*/ 2147483647 w 1333"/>
                <a:gd name="T37" fmla="*/ 2147483647 h 1456"/>
                <a:gd name="T38" fmla="*/ 2147483647 w 1333"/>
                <a:gd name="T39" fmla="*/ 2147483647 h 1456"/>
                <a:gd name="T40" fmla="*/ 2147483647 w 1333"/>
                <a:gd name="T41" fmla="*/ 2147483647 h 1456"/>
                <a:gd name="T42" fmla="*/ 2147483647 w 1333"/>
                <a:gd name="T43" fmla="*/ 2147483647 h 1456"/>
                <a:gd name="T44" fmla="*/ 2147483647 w 1333"/>
                <a:gd name="T45" fmla="*/ 2147483647 h 1456"/>
                <a:gd name="T46" fmla="*/ 2147483647 w 1333"/>
                <a:gd name="T47" fmla="*/ 2147483647 h 1456"/>
                <a:gd name="T48" fmla="*/ 2147483647 w 1333"/>
                <a:gd name="T49" fmla="*/ 2147483647 h 1456"/>
                <a:gd name="T50" fmla="*/ 2147483647 w 1333"/>
                <a:gd name="T51" fmla="*/ 2147483647 h 1456"/>
                <a:gd name="T52" fmla="*/ 2147483647 w 1333"/>
                <a:gd name="T53" fmla="*/ 2147483647 h 1456"/>
                <a:gd name="T54" fmla="*/ 2147483647 w 1333"/>
                <a:gd name="T55" fmla="*/ 2147483647 h 1456"/>
                <a:gd name="T56" fmla="*/ 2147483647 w 1333"/>
                <a:gd name="T57" fmla="*/ 2147483647 h 1456"/>
                <a:gd name="T58" fmla="*/ 2147483647 w 1333"/>
                <a:gd name="T59" fmla="*/ 2147483647 h 1456"/>
                <a:gd name="T60" fmla="*/ 2147483647 w 1333"/>
                <a:gd name="T61" fmla="*/ 2147483647 h 1456"/>
                <a:gd name="T62" fmla="*/ 2147483647 w 1333"/>
                <a:gd name="T63" fmla="*/ 2147483647 h 1456"/>
                <a:gd name="T64" fmla="*/ 2147483647 w 1333"/>
                <a:gd name="T65" fmla="*/ 2147483647 h 1456"/>
                <a:gd name="T66" fmla="*/ 2147483647 w 1333"/>
                <a:gd name="T67" fmla="*/ 2147483647 h 1456"/>
                <a:gd name="T68" fmla="*/ 2147483647 w 1333"/>
                <a:gd name="T69" fmla="*/ 2147483647 h 1456"/>
                <a:gd name="T70" fmla="*/ 2147483647 w 1333"/>
                <a:gd name="T71" fmla="*/ 2147483647 h 1456"/>
                <a:gd name="T72" fmla="*/ 2147483647 w 1333"/>
                <a:gd name="T73" fmla="*/ 2147483647 h 1456"/>
                <a:gd name="T74" fmla="*/ 2147483647 w 1333"/>
                <a:gd name="T75" fmla="*/ 2147483647 h 1456"/>
                <a:gd name="T76" fmla="*/ 2147483647 w 1333"/>
                <a:gd name="T77" fmla="*/ 2147483647 h 1456"/>
                <a:gd name="T78" fmla="*/ 2147483647 w 1333"/>
                <a:gd name="T79" fmla="*/ 2147483647 h 1456"/>
                <a:gd name="T80" fmla="*/ 2147483647 w 1333"/>
                <a:gd name="T81" fmla="*/ 2147483647 h 1456"/>
                <a:gd name="T82" fmla="*/ 2147483647 w 1333"/>
                <a:gd name="T83" fmla="*/ 2147483647 h 1456"/>
                <a:gd name="T84" fmla="*/ 2147483647 w 1333"/>
                <a:gd name="T85" fmla="*/ 2147483647 h 1456"/>
                <a:gd name="T86" fmla="*/ 2147483647 w 1333"/>
                <a:gd name="T87" fmla="*/ 2147483647 h 1456"/>
                <a:gd name="T88" fmla="*/ 2147483647 w 1333"/>
                <a:gd name="T89" fmla="*/ 2147483647 h 1456"/>
                <a:gd name="T90" fmla="*/ 430584404 w 1333"/>
                <a:gd name="T91" fmla="*/ 2147483647 h 1456"/>
                <a:gd name="T92" fmla="*/ 2091363610 w 1333"/>
                <a:gd name="T93" fmla="*/ 2147483647 h 1456"/>
                <a:gd name="T94" fmla="*/ 2147483647 w 1333"/>
                <a:gd name="T95" fmla="*/ 2147483647 h 1456"/>
                <a:gd name="T96" fmla="*/ 2147483647 w 1333"/>
                <a:gd name="T97" fmla="*/ 2147483647 h 1456"/>
                <a:gd name="T98" fmla="*/ 2147483647 w 1333"/>
                <a:gd name="T99" fmla="*/ 2147483647 h 1456"/>
                <a:gd name="T100" fmla="*/ 2147483647 w 1333"/>
                <a:gd name="T101" fmla="*/ 2147483647 h 1456"/>
                <a:gd name="T102" fmla="*/ 2147483647 w 1333"/>
                <a:gd name="T103" fmla="*/ 2147483647 h 1456"/>
                <a:gd name="T104" fmla="*/ 2147483647 w 1333"/>
                <a:gd name="T105" fmla="*/ 2147483647 h 1456"/>
                <a:gd name="T106" fmla="*/ 2147483647 w 1333"/>
                <a:gd name="T107" fmla="*/ 2147483647 h 1456"/>
                <a:gd name="T108" fmla="*/ 2147483647 w 1333"/>
                <a:gd name="T109" fmla="*/ 2147483647 h 1456"/>
                <a:gd name="T110" fmla="*/ 2147483647 w 1333"/>
                <a:gd name="T111" fmla="*/ 2147483647 h 1456"/>
                <a:gd name="T112" fmla="*/ 2147483647 w 1333"/>
                <a:gd name="T113" fmla="*/ 2147483647 h 1456"/>
                <a:gd name="T114" fmla="*/ 2147483647 w 1333"/>
                <a:gd name="T115" fmla="*/ 2147483647 h 1456"/>
                <a:gd name="T116" fmla="*/ 2147483647 w 1333"/>
                <a:gd name="T117" fmla="*/ 2147483647 h 1456"/>
                <a:gd name="T118" fmla="*/ 2147483647 w 1333"/>
                <a:gd name="T119" fmla="*/ 2147483647 h 1456"/>
                <a:gd name="T120" fmla="*/ 2147483647 w 1333"/>
                <a:gd name="T121" fmla="*/ 2147483647 h 1456"/>
                <a:gd name="T122" fmla="*/ 2147483647 w 1333"/>
                <a:gd name="T123" fmla="*/ 1287369178 h 1456"/>
                <a:gd name="T124" fmla="*/ 2147483647 w 1333"/>
                <a:gd name="T125" fmla="*/ 2147483647 h 145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33"/>
                <a:gd name="T190" fmla="*/ 0 h 1456"/>
                <a:gd name="T191" fmla="*/ 1333 w 1333"/>
                <a:gd name="T192" fmla="*/ 1456 h 145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33" h="1456">
                  <a:moveTo>
                    <a:pt x="914" y="1"/>
                  </a:moveTo>
                  <a:lnTo>
                    <a:pt x="914" y="7"/>
                  </a:lnTo>
                  <a:lnTo>
                    <a:pt x="914" y="21"/>
                  </a:lnTo>
                  <a:lnTo>
                    <a:pt x="921" y="21"/>
                  </a:lnTo>
                  <a:lnTo>
                    <a:pt x="921" y="28"/>
                  </a:lnTo>
                  <a:lnTo>
                    <a:pt x="941" y="34"/>
                  </a:lnTo>
                  <a:lnTo>
                    <a:pt x="948" y="48"/>
                  </a:lnTo>
                  <a:lnTo>
                    <a:pt x="954" y="61"/>
                  </a:lnTo>
                  <a:lnTo>
                    <a:pt x="954" y="68"/>
                  </a:lnTo>
                  <a:lnTo>
                    <a:pt x="954" y="75"/>
                  </a:lnTo>
                  <a:lnTo>
                    <a:pt x="954" y="82"/>
                  </a:lnTo>
                  <a:lnTo>
                    <a:pt x="961" y="82"/>
                  </a:lnTo>
                  <a:lnTo>
                    <a:pt x="968" y="82"/>
                  </a:lnTo>
                  <a:lnTo>
                    <a:pt x="981" y="89"/>
                  </a:lnTo>
                  <a:lnTo>
                    <a:pt x="988" y="95"/>
                  </a:lnTo>
                  <a:lnTo>
                    <a:pt x="995" y="95"/>
                  </a:lnTo>
                  <a:lnTo>
                    <a:pt x="1002" y="95"/>
                  </a:lnTo>
                  <a:lnTo>
                    <a:pt x="1009" y="95"/>
                  </a:lnTo>
                  <a:lnTo>
                    <a:pt x="1009" y="109"/>
                  </a:lnTo>
                  <a:lnTo>
                    <a:pt x="1009" y="116"/>
                  </a:lnTo>
                  <a:lnTo>
                    <a:pt x="1002" y="116"/>
                  </a:lnTo>
                  <a:lnTo>
                    <a:pt x="1009" y="122"/>
                  </a:lnTo>
                  <a:lnTo>
                    <a:pt x="1002" y="129"/>
                  </a:lnTo>
                  <a:lnTo>
                    <a:pt x="1002" y="136"/>
                  </a:lnTo>
                  <a:lnTo>
                    <a:pt x="1002" y="143"/>
                  </a:lnTo>
                  <a:lnTo>
                    <a:pt x="1009" y="143"/>
                  </a:lnTo>
                  <a:lnTo>
                    <a:pt x="1015" y="163"/>
                  </a:lnTo>
                  <a:lnTo>
                    <a:pt x="1029" y="170"/>
                  </a:lnTo>
                  <a:lnTo>
                    <a:pt x="1036" y="183"/>
                  </a:lnTo>
                  <a:lnTo>
                    <a:pt x="1036" y="190"/>
                  </a:lnTo>
                  <a:lnTo>
                    <a:pt x="1036" y="197"/>
                  </a:lnTo>
                  <a:lnTo>
                    <a:pt x="1015" y="204"/>
                  </a:lnTo>
                  <a:lnTo>
                    <a:pt x="1015" y="217"/>
                  </a:lnTo>
                  <a:lnTo>
                    <a:pt x="1015" y="224"/>
                  </a:lnTo>
                  <a:lnTo>
                    <a:pt x="1009" y="237"/>
                  </a:lnTo>
                  <a:lnTo>
                    <a:pt x="1009" y="251"/>
                  </a:lnTo>
                  <a:lnTo>
                    <a:pt x="1002" y="251"/>
                  </a:lnTo>
                  <a:lnTo>
                    <a:pt x="1002" y="258"/>
                  </a:lnTo>
                  <a:lnTo>
                    <a:pt x="1002" y="265"/>
                  </a:lnTo>
                  <a:lnTo>
                    <a:pt x="995" y="278"/>
                  </a:lnTo>
                  <a:lnTo>
                    <a:pt x="995" y="285"/>
                  </a:lnTo>
                  <a:lnTo>
                    <a:pt x="988" y="292"/>
                  </a:lnTo>
                  <a:lnTo>
                    <a:pt x="995" y="292"/>
                  </a:lnTo>
                  <a:lnTo>
                    <a:pt x="988" y="298"/>
                  </a:lnTo>
                  <a:lnTo>
                    <a:pt x="981" y="292"/>
                  </a:lnTo>
                  <a:lnTo>
                    <a:pt x="981" y="298"/>
                  </a:lnTo>
                  <a:lnTo>
                    <a:pt x="981" y="305"/>
                  </a:lnTo>
                  <a:lnTo>
                    <a:pt x="988" y="305"/>
                  </a:lnTo>
                  <a:lnTo>
                    <a:pt x="988" y="312"/>
                  </a:lnTo>
                  <a:lnTo>
                    <a:pt x="995" y="305"/>
                  </a:lnTo>
                  <a:lnTo>
                    <a:pt x="995" y="312"/>
                  </a:lnTo>
                  <a:lnTo>
                    <a:pt x="995" y="319"/>
                  </a:lnTo>
                  <a:lnTo>
                    <a:pt x="995" y="326"/>
                  </a:lnTo>
                  <a:lnTo>
                    <a:pt x="995" y="332"/>
                  </a:lnTo>
                  <a:lnTo>
                    <a:pt x="988" y="332"/>
                  </a:lnTo>
                  <a:lnTo>
                    <a:pt x="968" y="346"/>
                  </a:lnTo>
                  <a:lnTo>
                    <a:pt x="975" y="353"/>
                  </a:lnTo>
                  <a:lnTo>
                    <a:pt x="968" y="359"/>
                  </a:lnTo>
                  <a:lnTo>
                    <a:pt x="975" y="366"/>
                  </a:lnTo>
                  <a:lnTo>
                    <a:pt x="968" y="373"/>
                  </a:lnTo>
                  <a:lnTo>
                    <a:pt x="961" y="373"/>
                  </a:lnTo>
                  <a:lnTo>
                    <a:pt x="968" y="386"/>
                  </a:lnTo>
                  <a:lnTo>
                    <a:pt x="961" y="393"/>
                  </a:lnTo>
                  <a:lnTo>
                    <a:pt x="961" y="400"/>
                  </a:lnTo>
                  <a:lnTo>
                    <a:pt x="954" y="407"/>
                  </a:lnTo>
                  <a:lnTo>
                    <a:pt x="954" y="420"/>
                  </a:lnTo>
                  <a:lnTo>
                    <a:pt x="948" y="420"/>
                  </a:lnTo>
                  <a:lnTo>
                    <a:pt x="941" y="420"/>
                  </a:lnTo>
                  <a:lnTo>
                    <a:pt x="941" y="427"/>
                  </a:lnTo>
                  <a:lnTo>
                    <a:pt x="934" y="427"/>
                  </a:lnTo>
                  <a:lnTo>
                    <a:pt x="948" y="427"/>
                  </a:lnTo>
                  <a:lnTo>
                    <a:pt x="961" y="434"/>
                  </a:lnTo>
                  <a:lnTo>
                    <a:pt x="975" y="434"/>
                  </a:lnTo>
                  <a:lnTo>
                    <a:pt x="981" y="441"/>
                  </a:lnTo>
                  <a:lnTo>
                    <a:pt x="981" y="447"/>
                  </a:lnTo>
                  <a:lnTo>
                    <a:pt x="988" y="447"/>
                  </a:lnTo>
                  <a:lnTo>
                    <a:pt x="995" y="461"/>
                  </a:lnTo>
                  <a:lnTo>
                    <a:pt x="988" y="461"/>
                  </a:lnTo>
                  <a:lnTo>
                    <a:pt x="995" y="461"/>
                  </a:lnTo>
                  <a:lnTo>
                    <a:pt x="995" y="468"/>
                  </a:lnTo>
                  <a:lnTo>
                    <a:pt x="988" y="488"/>
                  </a:lnTo>
                  <a:lnTo>
                    <a:pt x="988" y="495"/>
                  </a:lnTo>
                  <a:lnTo>
                    <a:pt x="995" y="488"/>
                  </a:lnTo>
                  <a:lnTo>
                    <a:pt x="1002" y="495"/>
                  </a:lnTo>
                  <a:lnTo>
                    <a:pt x="1002" y="508"/>
                  </a:lnTo>
                  <a:lnTo>
                    <a:pt x="995" y="508"/>
                  </a:lnTo>
                  <a:lnTo>
                    <a:pt x="988" y="515"/>
                  </a:lnTo>
                  <a:lnTo>
                    <a:pt x="981" y="522"/>
                  </a:lnTo>
                  <a:lnTo>
                    <a:pt x="981" y="529"/>
                  </a:lnTo>
                  <a:lnTo>
                    <a:pt x="975" y="535"/>
                  </a:lnTo>
                  <a:lnTo>
                    <a:pt x="981" y="542"/>
                  </a:lnTo>
                  <a:lnTo>
                    <a:pt x="975" y="542"/>
                  </a:lnTo>
                  <a:lnTo>
                    <a:pt x="981" y="542"/>
                  </a:lnTo>
                  <a:lnTo>
                    <a:pt x="988" y="549"/>
                  </a:lnTo>
                  <a:lnTo>
                    <a:pt x="988" y="556"/>
                  </a:lnTo>
                  <a:lnTo>
                    <a:pt x="995" y="556"/>
                  </a:lnTo>
                  <a:lnTo>
                    <a:pt x="995" y="562"/>
                  </a:lnTo>
                  <a:lnTo>
                    <a:pt x="1002" y="562"/>
                  </a:lnTo>
                  <a:lnTo>
                    <a:pt x="1008" y="562"/>
                  </a:lnTo>
                  <a:lnTo>
                    <a:pt x="1008" y="549"/>
                  </a:lnTo>
                  <a:lnTo>
                    <a:pt x="1008" y="556"/>
                  </a:lnTo>
                  <a:lnTo>
                    <a:pt x="1015" y="556"/>
                  </a:lnTo>
                  <a:lnTo>
                    <a:pt x="1015" y="562"/>
                  </a:lnTo>
                  <a:lnTo>
                    <a:pt x="1022" y="562"/>
                  </a:lnTo>
                  <a:lnTo>
                    <a:pt x="1029" y="569"/>
                  </a:lnTo>
                  <a:lnTo>
                    <a:pt x="1029" y="556"/>
                  </a:lnTo>
                  <a:lnTo>
                    <a:pt x="1029" y="542"/>
                  </a:lnTo>
                  <a:lnTo>
                    <a:pt x="1036" y="542"/>
                  </a:lnTo>
                  <a:lnTo>
                    <a:pt x="1042" y="549"/>
                  </a:lnTo>
                  <a:lnTo>
                    <a:pt x="1049" y="549"/>
                  </a:lnTo>
                  <a:lnTo>
                    <a:pt x="1056" y="556"/>
                  </a:lnTo>
                  <a:lnTo>
                    <a:pt x="1056" y="569"/>
                  </a:lnTo>
                  <a:lnTo>
                    <a:pt x="1063" y="576"/>
                  </a:lnTo>
                  <a:lnTo>
                    <a:pt x="1063" y="583"/>
                  </a:lnTo>
                  <a:lnTo>
                    <a:pt x="1063" y="589"/>
                  </a:lnTo>
                  <a:lnTo>
                    <a:pt x="1076" y="596"/>
                  </a:lnTo>
                  <a:lnTo>
                    <a:pt x="1076" y="603"/>
                  </a:lnTo>
                  <a:lnTo>
                    <a:pt x="1083" y="603"/>
                  </a:lnTo>
                  <a:lnTo>
                    <a:pt x="1083" y="596"/>
                  </a:lnTo>
                  <a:lnTo>
                    <a:pt x="1090" y="603"/>
                  </a:lnTo>
                  <a:lnTo>
                    <a:pt x="1096" y="596"/>
                  </a:lnTo>
                  <a:lnTo>
                    <a:pt x="1103" y="589"/>
                  </a:lnTo>
                  <a:lnTo>
                    <a:pt x="1103" y="583"/>
                  </a:lnTo>
                  <a:lnTo>
                    <a:pt x="1103" y="589"/>
                  </a:lnTo>
                  <a:lnTo>
                    <a:pt x="1096" y="596"/>
                  </a:lnTo>
                  <a:lnTo>
                    <a:pt x="1096" y="610"/>
                  </a:lnTo>
                  <a:lnTo>
                    <a:pt x="1090" y="617"/>
                  </a:lnTo>
                  <a:lnTo>
                    <a:pt x="1083" y="617"/>
                  </a:lnTo>
                  <a:lnTo>
                    <a:pt x="1096" y="623"/>
                  </a:lnTo>
                  <a:lnTo>
                    <a:pt x="1096" y="630"/>
                  </a:lnTo>
                  <a:lnTo>
                    <a:pt x="1090" y="637"/>
                  </a:lnTo>
                  <a:lnTo>
                    <a:pt x="1090" y="644"/>
                  </a:lnTo>
                  <a:lnTo>
                    <a:pt x="1090" y="650"/>
                  </a:lnTo>
                  <a:lnTo>
                    <a:pt x="1110" y="671"/>
                  </a:lnTo>
                  <a:lnTo>
                    <a:pt x="1117" y="671"/>
                  </a:lnTo>
                  <a:lnTo>
                    <a:pt x="1124" y="678"/>
                  </a:lnTo>
                  <a:lnTo>
                    <a:pt x="1124" y="671"/>
                  </a:lnTo>
                  <a:lnTo>
                    <a:pt x="1124" y="678"/>
                  </a:lnTo>
                  <a:lnTo>
                    <a:pt x="1130" y="678"/>
                  </a:lnTo>
                  <a:lnTo>
                    <a:pt x="1130" y="684"/>
                  </a:lnTo>
                  <a:lnTo>
                    <a:pt x="1130" y="691"/>
                  </a:lnTo>
                  <a:lnTo>
                    <a:pt x="1130" y="698"/>
                  </a:lnTo>
                  <a:lnTo>
                    <a:pt x="1130" y="705"/>
                  </a:lnTo>
                  <a:lnTo>
                    <a:pt x="1124" y="718"/>
                  </a:lnTo>
                  <a:lnTo>
                    <a:pt x="1124" y="725"/>
                  </a:lnTo>
                  <a:lnTo>
                    <a:pt x="1130" y="718"/>
                  </a:lnTo>
                  <a:lnTo>
                    <a:pt x="1137" y="718"/>
                  </a:lnTo>
                  <a:lnTo>
                    <a:pt x="1144" y="718"/>
                  </a:lnTo>
                  <a:lnTo>
                    <a:pt x="1164" y="711"/>
                  </a:lnTo>
                  <a:lnTo>
                    <a:pt x="1164" y="718"/>
                  </a:lnTo>
                  <a:lnTo>
                    <a:pt x="1171" y="725"/>
                  </a:lnTo>
                  <a:lnTo>
                    <a:pt x="1178" y="725"/>
                  </a:lnTo>
                  <a:lnTo>
                    <a:pt x="1178" y="718"/>
                  </a:lnTo>
                  <a:lnTo>
                    <a:pt x="1184" y="732"/>
                  </a:lnTo>
                  <a:lnTo>
                    <a:pt x="1205" y="745"/>
                  </a:lnTo>
                  <a:lnTo>
                    <a:pt x="1205" y="759"/>
                  </a:lnTo>
                  <a:lnTo>
                    <a:pt x="1205" y="765"/>
                  </a:lnTo>
                  <a:lnTo>
                    <a:pt x="1212" y="786"/>
                  </a:lnTo>
                  <a:lnTo>
                    <a:pt x="1205" y="799"/>
                  </a:lnTo>
                  <a:lnTo>
                    <a:pt x="1205" y="806"/>
                  </a:lnTo>
                  <a:lnTo>
                    <a:pt x="1205" y="820"/>
                  </a:lnTo>
                  <a:lnTo>
                    <a:pt x="1205" y="826"/>
                  </a:lnTo>
                  <a:lnTo>
                    <a:pt x="1225" y="826"/>
                  </a:lnTo>
                  <a:lnTo>
                    <a:pt x="1225" y="833"/>
                  </a:lnTo>
                  <a:lnTo>
                    <a:pt x="1232" y="833"/>
                  </a:lnTo>
                  <a:lnTo>
                    <a:pt x="1245" y="826"/>
                  </a:lnTo>
                  <a:lnTo>
                    <a:pt x="1245" y="840"/>
                  </a:lnTo>
                  <a:lnTo>
                    <a:pt x="1245" y="847"/>
                  </a:lnTo>
                  <a:lnTo>
                    <a:pt x="1252" y="847"/>
                  </a:lnTo>
                  <a:lnTo>
                    <a:pt x="1252" y="854"/>
                  </a:lnTo>
                  <a:lnTo>
                    <a:pt x="1252" y="860"/>
                  </a:lnTo>
                  <a:lnTo>
                    <a:pt x="1266" y="867"/>
                  </a:lnTo>
                  <a:lnTo>
                    <a:pt x="1259" y="874"/>
                  </a:lnTo>
                  <a:lnTo>
                    <a:pt x="1259" y="887"/>
                  </a:lnTo>
                  <a:lnTo>
                    <a:pt x="1252" y="887"/>
                  </a:lnTo>
                  <a:lnTo>
                    <a:pt x="1259" y="901"/>
                  </a:lnTo>
                  <a:lnTo>
                    <a:pt x="1245" y="908"/>
                  </a:lnTo>
                  <a:lnTo>
                    <a:pt x="1245" y="914"/>
                  </a:lnTo>
                  <a:lnTo>
                    <a:pt x="1245" y="921"/>
                  </a:lnTo>
                  <a:lnTo>
                    <a:pt x="1252" y="921"/>
                  </a:lnTo>
                  <a:lnTo>
                    <a:pt x="1252" y="928"/>
                  </a:lnTo>
                  <a:lnTo>
                    <a:pt x="1252" y="935"/>
                  </a:lnTo>
                  <a:lnTo>
                    <a:pt x="1245" y="942"/>
                  </a:lnTo>
                  <a:lnTo>
                    <a:pt x="1245" y="955"/>
                  </a:lnTo>
                  <a:lnTo>
                    <a:pt x="1239" y="955"/>
                  </a:lnTo>
                  <a:lnTo>
                    <a:pt x="1239" y="962"/>
                  </a:lnTo>
                  <a:lnTo>
                    <a:pt x="1225" y="969"/>
                  </a:lnTo>
                  <a:lnTo>
                    <a:pt x="1218" y="982"/>
                  </a:lnTo>
                  <a:lnTo>
                    <a:pt x="1218" y="989"/>
                  </a:lnTo>
                  <a:lnTo>
                    <a:pt x="1218" y="996"/>
                  </a:lnTo>
                  <a:lnTo>
                    <a:pt x="1218" y="1009"/>
                  </a:lnTo>
                  <a:lnTo>
                    <a:pt x="1218" y="1023"/>
                  </a:lnTo>
                  <a:lnTo>
                    <a:pt x="1205" y="1036"/>
                  </a:lnTo>
                  <a:lnTo>
                    <a:pt x="1205" y="1050"/>
                  </a:lnTo>
                  <a:lnTo>
                    <a:pt x="1218" y="1050"/>
                  </a:lnTo>
                  <a:lnTo>
                    <a:pt x="1218" y="1057"/>
                  </a:lnTo>
                  <a:lnTo>
                    <a:pt x="1225" y="1063"/>
                  </a:lnTo>
                  <a:lnTo>
                    <a:pt x="1225" y="1057"/>
                  </a:lnTo>
                  <a:lnTo>
                    <a:pt x="1239" y="1036"/>
                  </a:lnTo>
                  <a:lnTo>
                    <a:pt x="1245" y="1030"/>
                  </a:lnTo>
                  <a:lnTo>
                    <a:pt x="1252" y="1030"/>
                  </a:lnTo>
                  <a:lnTo>
                    <a:pt x="1266" y="1016"/>
                  </a:lnTo>
                  <a:lnTo>
                    <a:pt x="1279" y="1002"/>
                  </a:lnTo>
                  <a:lnTo>
                    <a:pt x="1286" y="1002"/>
                  </a:lnTo>
                  <a:lnTo>
                    <a:pt x="1286" y="1009"/>
                  </a:lnTo>
                  <a:lnTo>
                    <a:pt x="1286" y="1016"/>
                  </a:lnTo>
                  <a:lnTo>
                    <a:pt x="1293" y="1016"/>
                  </a:lnTo>
                  <a:lnTo>
                    <a:pt x="1293" y="1023"/>
                  </a:lnTo>
                  <a:lnTo>
                    <a:pt x="1293" y="1036"/>
                  </a:lnTo>
                  <a:lnTo>
                    <a:pt x="1300" y="1050"/>
                  </a:lnTo>
                  <a:lnTo>
                    <a:pt x="1300" y="1057"/>
                  </a:lnTo>
                  <a:lnTo>
                    <a:pt x="1300" y="1063"/>
                  </a:lnTo>
                  <a:lnTo>
                    <a:pt x="1306" y="1070"/>
                  </a:lnTo>
                  <a:lnTo>
                    <a:pt x="1306" y="1077"/>
                  </a:lnTo>
                  <a:lnTo>
                    <a:pt x="1306" y="1084"/>
                  </a:lnTo>
                  <a:lnTo>
                    <a:pt x="1306" y="1090"/>
                  </a:lnTo>
                  <a:lnTo>
                    <a:pt x="1306" y="1097"/>
                  </a:lnTo>
                  <a:lnTo>
                    <a:pt x="1300" y="1104"/>
                  </a:lnTo>
                  <a:lnTo>
                    <a:pt x="1306" y="1104"/>
                  </a:lnTo>
                  <a:lnTo>
                    <a:pt x="1300" y="1111"/>
                  </a:lnTo>
                  <a:lnTo>
                    <a:pt x="1306" y="1118"/>
                  </a:lnTo>
                  <a:lnTo>
                    <a:pt x="1313" y="1131"/>
                  </a:lnTo>
                  <a:lnTo>
                    <a:pt x="1313" y="1145"/>
                  </a:lnTo>
                  <a:lnTo>
                    <a:pt x="1320" y="1145"/>
                  </a:lnTo>
                  <a:lnTo>
                    <a:pt x="1320" y="1151"/>
                  </a:lnTo>
                  <a:lnTo>
                    <a:pt x="1313" y="1151"/>
                  </a:lnTo>
                  <a:lnTo>
                    <a:pt x="1306" y="1151"/>
                  </a:lnTo>
                  <a:lnTo>
                    <a:pt x="1306" y="1145"/>
                  </a:lnTo>
                  <a:lnTo>
                    <a:pt x="1300" y="1145"/>
                  </a:lnTo>
                  <a:lnTo>
                    <a:pt x="1293" y="1158"/>
                  </a:lnTo>
                  <a:lnTo>
                    <a:pt x="1293" y="1165"/>
                  </a:lnTo>
                  <a:lnTo>
                    <a:pt x="1300" y="1172"/>
                  </a:lnTo>
                  <a:lnTo>
                    <a:pt x="1306" y="1172"/>
                  </a:lnTo>
                  <a:lnTo>
                    <a:pt x="1306" y="1178"/>
                  </a:lnTo>
                  <a:lnTo>
                    <a:pt x="1313" y="1178"/>
                  </a:lnTo>
                  <a:lnTo>
                    <a:pt x="1313" y="1185"/>
                  </a:lnTo>
                  <a:lnTo>
                    <a:pt x="1320" y="1192"/>
                  </a:lnTo>
                  <a:lnTo>
                    <a:pt x="1327" y="1199"/>
                  </a:lnTo>
                  <a:lnTo>
                    <a:pt x="1327" y="1205"/>
                  </a:lnTo>
                  <a:lnTo>
                    <a:pt x="1333" y="1205"/>
                  </a:lnTo>
                  <a:lnTo>
                    <a:pt x="1333" y="1212"/>
                  </a:lnTo>
                  <a:lnTo>
                    <a:pt x="1327" y="1212"/>
                  </a:lnTo>
                  <a:lnTo>
                    <a:pt x="1333" y="1219"/>
                  </a:lnTo>
                  <a:lnTo>
                    <a:pt x="1327" y="1226"/>
                  </a:lnTo>
                  <a:lnTo>
                    <a:pt x="1300" y="1253"/>
                  </a:lnTo>
                  <a:lnTo>
                    <a:pt x="1293" y="1253"/>
                  </a:lnTo>
                  <a:lnTo>
                    <a:pt x="1286" y="1253"/>
                  </a:lnTo>
                  <a:lnTo>
                    <a:pt x="1272" y="1260"/>
                  </a:lnTo>
                  <a:lnTo>
                    <a:pt x="1259" y="1260"/>
                  </a:lnTo>
                  <a:lnTo>
                    <a:pt x="1245" y="1253"/>
                  </a:lnTo>
                  <a:lnTo>
                    <a:pt x="1239" y="1253"/>
                  </a:lnTo>
                  <a:lnTo>
                    <a:pt x="1239" y="1246"/>
                  </a:lnTo>
                  <a:lnTo>
                    <a:pt x="1239" y="1233"/>
                  </a:lnTo>
                  <a:lnTo>
                    <a:pt x="1232" y="1233"/>
                  </a:lnTo>
                  <a:lnTo>
                    <a:pt x="1232" y="1226"/>
                  </a:lnTo>
                  <a:lnTo>
                    <a:pt x="1225" y="1226"/>
                  </a:lnTo>
                  <a:lnTo>
                    <a:pt x="1225" y="1233"/>
                  </a:lnTo>
                  <a:lnTo>
                    <a:pt x="1218" y="1233"/>
                  </a:lnTo>
                  <a:lnTo>
                    <a:pt x="1212" y="1233"/>
                  </a:lnTo>
                  <a:lnTo>
                    <a:pt x="1212" y="1239"/>
                  </a:lnTo>
                  <a:lnTo>
                    <a:pt x="1198" y="1260"/>
                  </a:lnTo>
                  <a:lnTo>
                    <a:pt x="1205" y="1260"/>
                  </a:lnTo>
                  <a:lnTo>
                    <a:pt x="1198" y="1260"/>
                  </a:lnTo>
                  <a:lnTo>
                    <a:pt x="1178" y="1266"/>
                  </a:lnTo>
                  <a:lnTo>
                    <a:pt x="1164" y="1266"/>
                  </a:lnTo>
                  <a:lnTo>
                    <a:pt x="1164" y="1260"/>
                  </a:lnTo>
                  <a:lnTo>
                    <a:pt x="1157" y="1266"/>
                  </a:lnTo>
                  <a:lnTo>
                    <a:pt x="1151" y="1273"/>
                  </a:lnTo>
                  <a:lnTo>
                    <a:pt x="1151" y="1266"/>
                  </a:lnTo>
                  <a:lnTo>
                    <a:pt x="1144" y="1266"/>
                  </a:lnTo>
                  <a:lnTo>
                    <a:pt x="1137" y="1266"/>
                  </a:lnTo>
                  <a:lnTo>
                    <a:pt x="1137" y="1273"/>
                  </a:lnTo>
                  <a:lnTo>
                    <a:pt x="1130" y="1273"/>
                  </a:lnTo>
                  <a:lnTo>
                    <a:pt x="1124" y="1273"/>
                  </a:lnTo>
                  <a:lnTo>
                    <a:pt x="1117" y="1273"/>
                  </a:lnTo>
                  <a:lnTo>
                    <a:pt x="1110" y="1266"/>
                  </a:lnTo>
                  <a:lnTo>
                    <a:pt x="1103" y="1253"/>
                  </a:lnTo>
                  <a:lnTo>
                    <a:pt x="1090" y="1239"/>
                  </a:lnTo>
                  <a:lnTo>
                    <a:pt x="1083" y="1239"/>
                  </a:lnTo>
                  <a:lnTo>
                    <a:pt x="1076" y="1239"/>
                  </a:lnTo>
                  <a:lnTo>
                    <a:pt x="1063" y="1239"/>
                  </a:lnTo>
                  <a:lnTo>
                    <a:pt x="1049" y="1246"/>
                  </a:lnTo>
                  <a:lnTo>
                    <a:pt x="1049" y="1253"/>
                  </a:lnTo>
                  <a:lnTo>
                    <a:pt x="1049" y="1260"/>
                  </a:lnTo>
                  <a:lnTo>
                    <a:pt x="1049" y="1273"/>
                  </a:lnTo>
                  <a:lnTo>
                    <a:pt x="1042" y="1273"/>
                  </a:lnTo>
                  <a:lnTo>
                    <a:pt x="1036" y="1280"/>
                  </a:lnTo>
                  <a:lnTo>
                    <a:pt x="1036" y="1287"/>
                  </a:lnTo>
                  <a:lnTo>
                    <a:pt x="1029" y="1294"/>
                  </a:lnTo>
                  <a:lnTo>
                    <a:pt x="1022" y="1287"/>
                  </a:lnTo>
                  <a:lnTo>
                    <a:pt x="1022" y="1280"/>
                  </a:lnTo>
                  <a:lnTo>
                    <a:pt x="1009" y="1273"/>
                  </a:lnTo>
                  <a:lnTo>
                    <a:pt x="1002" y="1287"/>
                  </a:lnTo>
                  <a:lnTo>
                    <a:pt x="995" y="1287"/>
                  </a:lnTo>
                  <a:lnTo>
                    <a:pt x="988" y="1287"/>
                  </a:lnTo>
                  <a:lnTo>
                    <a:pt x="988" y="1280"/>
                  </a:lnTo>
                  <a:lnTo>
                    <a:pt x="988" y="1273"/>
                  </a:lnTo>
                  <a:lnTo>
                    <a:pt x="981" y="1273"/>
                  </a:lnTo>
                  <a:lnTo>
                    <a:pt x="968" y="1280"/>
                  </a:lnTo>
                  <a:lnTo>
                    <a:pt x="961" y="1280"/>
                  </a:lnTo>
                  <a:lnTo>
                    <a:pt x="968" y="1273"/>
                  </a:lnTo>
                  <a:lnTo>
                    <a:pt x="961" y="1280"/>
                  </a:lnTo>
                  <a:lnTo>
                    <a:pt x="954" y="1273"/>
                  </a:lnTo>
                  <a:lnTo>
                    <a:pt x="954" y="1280"/>
                  </a:lnTo>
                  <a:lnTo>
                    <a:pt x="948" y="1273"/>
                  </a:lnTo>
                  <a:lnTo>
                    <a:pt x="941" y="1280"/>
                  </a:lnTo>
                  <a:lnTo>
                    <a:pt x="941" y="1273"/>
                  </a:lnTo>
                  <a:lnTo>
                    <a:pt x="934" y="1273"/>
                  </a:lnTo>
                  <a:lnTo>
                    <a:pt x="934" y="1280"/>
                  </a:lnTo>
                  <a:lnTo>
                    <a:pt x="934" y="1273"/>
                  </a:lnTo>
                  <a:lnTo>
                    <a:pt x="934" y="1280"/>
                  </a:lnTo>
                  <a:lnTo>
                    <a:pt x="927" y="1280"/>
                  </a:lnTo>
                  <a:lnTo>
                    <a:pt x="927" y="1287"/>
                  </a:lnTo>
                  <a:lnTo>
                    <a:pt x="921" y="1294"/>
                  </a:lnTo>
                  <a:lnTo>
                    <a:pt x="921" y="1300"/>
                  </a:lnTo>
                  <a:lnTo>
                    <a:pt x="921" y="1307"/>
                  </a:lnTo>
                  <a:lnTo>
                    <a:pt x="914" y="1307"/>
                  </a:lnTo>
                  <a:lnTo>
                    <a:pt x="894" y="1307"/>
                  </a:lnTo>
                  <a:lnTo>
                    <a:pt x="873" y="1307"/>
                  </a:lnTo>
                  <a:lnTo>
                    <a:pt x="873" y="1314"/>
                  </a:lnTo>
                  <a:lnTo>
                    <a:pt x="860" y="1314"/>
                  </a:lnTo>
                  <a:lnTo>
                    <a:pt x="860" y="1327"/>
                  </a:lnTo>
                  <a:lnTo>
                    <a:pt x="846" y="1327"/>
                  </a:lnTo>
                  <a:lnTo>
                    <a:pt x="839" y="1334"/>
                  </a:lnTo>
                  <a:lnTo>
                    <a:pt x="833" y="1341"/>
                  </a:lnTo>
                  <a:lnTo>
                    <a:pt x="826" y="1334"/>
                  </a:lnTo>
                  <a:lnTo>
                    <a:pt x="819" y="1341"/>
                  </a:lnTo>
                  <a:lnTo>
                    <a:pt x="826" y="1361"/>
                  </a:lnTo>
                  <a:lnTo>
                    <a:pt x="819" y="1361"/>
                  </a:lnTo>
                  <a:lnTo>
                    <a:pt x="819" y="1368"/>
                  </a:lnTo>
                  <a:lnTo>
                    <a:pt x="799" y="1368"/>
                  </a:lnTo>
                  <a:lnTo>
                    <a:pt x="792" y="1368"/>
                  </a:lnTo>
                  <a:lnTo>
                    <a:pt x="785" y="1375"/>
                  </a:lnTo>
                  <a:lnTo>
                    <a:pt x="765" y="1388"/>
                  </a:lnTo>
                  <a:lnTo>
                    <a:pt x="758" y="1382"/>
                  </a:lnTo>
                  <a:lnTo>
                    <a:pt x="738" y="1388"/>
                  </a:lnTo>
                  <a:lnTo>
                    <a:pt x="724" y="1395"/>
                  </a:lnTo>
                  <a:lnTo>
                    <a:pt x="724" y="1402"/>
                  </a:lnTo>
                  <a:lnTo>
                    <a:pt x="717" y="1415"/>
                  </a:lnTo>
                  <a:lnTo>
                    <a:pt x="697" y="1429"/>
                  </a:lnTo>
                  <a:lnTo>
                    <a:pt x="684" y="1442"/>
                  </a:lnTo>
                  <a:lnTo>
                    <a:pt x="670" y="1456"/>
                  </a:lnTo>
                  <a:lnTo>
                    <a:pt x="663" y="1456"/>
                  </a:lnTo>
                  <a:lnTo>
                    <a:pt x="650" y="1442"/>
                  </a:lnTo>
                  <a:lnTo>
                    <a:pt x="636" y="1436"/>
                  </a:lnTo>
                  <a:lnTo>
                    <a:pt x="616" y="1436"/>
                  </a:lnTo>
                  <a:lnTo>
                    <a:pt x="616" y="1429"/>
                  </a:lnTo>
                  <a:lnTo>
                    <a:pt x="609" y="1429"/>
                  </a:lnTo>
                  <a:lnTo>
                    <a:pt x="616" y="1429"/>
                  </a:lnTo>
                  <a:lnTo>
                    <a:pt x="609" y="1429"/>
                  </a:lnTo>
                  <a:lnTo>
                    <a:pt x="616" y="1422"/>
                  </a:lnTo>
                  <a:lnTo>
                    <a:pt x="609" y="1415"/>
                  </a:lnTo>
                  <a:lnTo>
                    <a:pt x="609" y="1409"/>
                  </a:lnTo>
                  <a:lnTo>
                    <a:pt x="616" y="1402"/>
                  </a:lnTo>
                  <a:lnTo>
                    <a:pt x="629" y="1395"/>
                  </a:lnTo>
                  <a:lnTo>
                    <a:pt x="643" y="1395"/>
                  </a:lnTo>
                  <a:lnTo>
                    <a:pt x="643" y="1409"/>
                  </a:lnTo>
                  <a:lnTo>
                    <a:pt x="650" y="1409"/>
                  </a:lnTo>
                  <a:lnTo>
                    <a:pt x="650" y="1402"/>
                  </a:lnTo>
                  <a:lnTo>
                    <a:pt x="650" y="1395"/>
                  </a:lnTo>
                  <a:lnTo>
                    <a:pt x="657" y="1388"/>
                  </a:lnTo>
                  <a:lnTo>
                    <a:pt x="663" y="1388"/>
                  </a:lnTo>
                  <a:lnTo>
                    <a:pt x="663" y="1381"/>
                  </a:lnTo>
                  <a:lnTo>
                    <a:pt x="670" y="1381"/>
                  </a:lnTo>
                  <a:lnTo>
                    <a:pt x="677" y="1381"/>
                  </a:lnTo>
                  <a:lnTo>
                    <a:pt x="677" y="1388"/>
                  </a:lnTo>
                  <a:lnTo>
                    <a:pt x="684" y="1388"/>
                  </a:lnTo>
                  <a:lnTo>
                    <a:pt x="690" y="1388"/>
                  </a:lnTo>
                  <a:lnTo>
                    <a:pt x="690" y="1381"/>
                  </a:lnTo>
                  <a:lnTo>
                    <a:pt x="697" y="1375"/>
                  </a:lnTo>
                  <a:lnTo>
                    <a:pt x="704" y="1375"/>
                  </a:lnTo>
                  <a:lnTo>
                    <a:pt x="704" y="1368"/>
                  </a:lnTo>
                  <a:lnTo>
                    <a:pt x="711" y="1368"/>
                  </a:lnTo>
                  <a:lnTo>
                    <a:pt x="711" y="1375"/>
                  </a:lnTo>
                  <a:lnTo>
                    <a:pt x="704" y="1381"/>
                  </a:lnTo>
                  <a:lnTo>
                    <a:pt x="704" y="1388"/>
                  </a:lnTo>
                  <a:lnTo>
                    <a:pt x="711" y="1388"/>
                  </a:lnTo>
                  <a:lnTo>
                    <a:pt x="717" y="1381"/>
                  </a:lnTo>
                  <a:lnTo>
                    <a:pt x="717" y="1375"/>
                  </a:lnTo>
                  <a:lnTo>
                    <a:pt x="711" y="1361"/>
                  </a:lnTo>
                  <a:lnTo>
                    <a:pt x="717" y="1361"/>
                  </a:lnTo>
                  <a:lnTo>
                    <a:pt x="724" y="1368"/>
                  </a:lnTo>
                  <a:lnTo>
                    <a:pt x="731" y="1368"/>
                  </a:lnTo>
                  <a:lnTo>
                    <a:pt x="744" y="1368"/>
                  </a:lnTo>
                  <a:lnTo>
                    <a:pt x="744" y="1361"/>
                  </a:lnTo>
                  <a:lnTo>
                    <a:pt x="738" y="1361"/>
                  </a:lnTo>
                  <a:lnTo>
                    <a:pt x="731" y="1361"/>
                  </a:lnTo>
                  <a:lnTo>
                    <a:pt x="724" y="1348"/>
                  </a:lnTo>
                  <a:lnTo>
                    <a:pt x="731" y="1348"/>
                  </a:lnTo>
                  <a:lnTo>
                    <a:pt x="738" y="1354"/>
                  </a:lnTo>
                  <a:lnTo>
                    <a:pt x="738" y="1348"/>
                  </a:lnTo>
                  <a:lnTo>
                    <a:pt x="738" y="1341"/>
                  </a:lnTo>
                  <a:lnTo>
                    <a:pt x="744" y="1341"/>
                  </a:lnTo>
                  <a:lnTo>
                    <a:pt x="744" y="1334"/>
                  </a:lnTo>
                  <a:lnTo>
                    <a:pt x="744" y="1327"/>
                  </a:lnTo>
                  <a:lnTo>
                    <a:pt x="751" y="1321"/>
                  </a:lnTo>
                  <a:lnTo>
                    <a:pt x="758" y="1314"/>
                  </a:lnTo>
                  <a:lnTo>
                    <a:pt x="765" y="1307"/>
                  </a:lnTo>
                  <a:lnTo>
                    <a:pt x="772" y="1307"/>
                  </a:lnTo>
                  <a:lnTo>
                    <a:pt x="778" y="1300"/>
                  </a:lnTo>
                  <a:lnTo>
                    <a:pt x="778" y="1307"/>
                  </a:lnTo>
                  <a:lnTo>
                    <a:pt x="785" y="1307"/>
                  </a:lnTo>
                  <a:lnTo>
                    <a:pt x="792" y="1293"/>
                  </a:lnTo>
                  <a:lnTo>
                    <a:pt x="805" y="1287"/>
                  </a:lnTo>
                  <a:lnTo>
                    <a:pt x="812" y="1287"/>
                  </a:lnTo>
                  <a:lnTo>
                    <a:pt x="812" y="1280"/>
                  </a:lnTo>
                  <a:lnTo>
                    <a:pt x="819" y="1280"/>
                  </a:lnTo>
                  <a:lnTo>
                    <a:pt x="819" y="1266"/>
                  </a:lnTo>
                  <a:lnTo>
                    <a:pt x="832" y="1266"/>
                  </a:lnTo>
                  <a:lnTo>
                    <a:pt x="832" y="1260"/>
                  </a:lnTo>
                  <a:lnTo>
                    <a:pt x="832" y="1253"/>
                  </a:lnTo>
                  <a:lnTo>
                    <a:pt x="839" y="1253"/>
                  </a:lnTo>
                  <a:lnTo>
                    <a:pt x="826" y="1239"/>
                  </a:lnTo>
                  <a:lnTo>
                    <a:pt x="832" y="1239"/>
                  </a:lnTo>
                  <a:lnTo>
                    <a:pt x="839" y="1239"/>
                  </a:lnTo>
                  <a:lnTo>
                    <a:pt x="846" y="1233"/>
                  </a:lnTo>
                  <a:lnTo>
                    <a:pt x="853" y="1219"/>
                  </a:lnTo>
                  <a:lnTo>
                    <a:pt x="846" y="1219"/>
                  </a:lnTo>
                  <a:lnTo>
                    <a:pt x="839" y="1212"/>
                  </a:lnTo>
                  <a:lnTo>
                    <a:pt x="846" y="1205"/>
                  </a:lnTo>
                  <a:lnTo>
                    <a:pt x="832" y="1199"/>
                  </a:lnTo>
                  <a:lnTo>
                    <a:pt x="826" y="1192"/>
                  </a:lnTo>
                  <a:lnTo>
                    <a:pt x="805" y="1185"/>
                  </a:lnTo>
                  <a:lnTo>
                    <a:pt x="799" y="1178"/>
                  </a:lnTo>
                  <a:lnTo>
                    <a:pt x="799" y="1172"/>
                  </a:lnTo>
                  <a:lnTo>
                    <a:pt x="799" y="1165"/>
                  </a:lnTo>
                  <a:lnTo>
                    <a:pt x="785" y="1172"/>
                  </a:lnTo>
                  <a:lnTo>
                    <a:pt x="778" y="1178"/>
                  </a:lnTo>
                  <a:lnTo>
                    <a:pt x="772" y="1178"/>
                  </a:lnTo>
                  <a:lnTo>
                    <a:pt x="758" y="1165"/>
                  </a:lnTo>
                  <a:lnTo>
                    <a:pt x="751" y="1158"/>
                  </a:lnTo>
                  <a:lnTo>
                    <a:pt x="744" y="1158"/>
                  </a:lnTo>
                  <a:lnTo>
                    <a:pt x="731" y="1172"/>
                  </a:lnTo>
                  <a:lnTo>
                    <a:pt x="724" y="1178"/>
                  </a:lnTo>
                  <a:lnTo>
                    <a:pt x="704" y="1165"/>
                  </a:lnTo>
                  <a:lnTo>
                    <a:pt x="697" y="1158"/>
                  </a:lnTo>
                  <a:lnTo>
                    <a:pt x="697" y="1151"/>
                  </a:lnTo>
                  <a:lnTo>
                    <a:pt x="690" y="1145"/>
                  </a:lnTo>
                  <a:lnTo>
                    <a:pt x="677" y="1124"/>
                  </a:lnTo>
                  <a:lnTo>
                    <a:pt x="670" y="1131"/>
                  </a:lnTo>
                  <a:lnTo>
                    <a:pt x="663" y="1131"/>
                  </a:lnTo>
                  <a:lnTo>
                    <a:pt x="650" y="1145"/>
                  </a:lnTo>
                  <a:lnTo>
                    <a:pt x="643" y="1145"/>
                  </a:lnTo>
                  <a:lnTo>
                    <a:pt x="636" y="1131"/>
                  </a:lnTo>
                  <a:lnTo>
                    <a:pt x="636" y="1124"/>
                  </a:lnTo>
                  <a:lnTo>
                    <a:pt x="629" y="1124"/>
                  </a:lnTo>
                  <a:lnTo>
                    <a:pt x="623" y="1111"/>
                  </a:lnTo>
                  <a:lnTo>
                    <a:pt x="616" y="1111"/>
                  </a:lnTo>
                  <a:lnTo>
                    <a:pt x="609" y="1111"/>
                  </a:lnTo>
                  <a:lnTo>
                    <a:pt x="596" y="1111"/>
                  </a:lnTo>
                  <a:lnTo>
                    <a:pt x="582" y="1111"/>
                  </a:lnTo>
                  <a:lnTo>
                    <a:pt x="575" y="1111"/>
                  </a:lnTo>
                  <a:lnTo>
                    <a:pt x="568" y="1097"/>
                  </a:lnTo>
                  <a:lnTo>
                    <a:pt x="568" y="1090"/>
                  </a:lnTo>
                  <a:lnTo>
                    <a:pt x="562" y="1097"/>
                  </a:lnTo>
                  <a:lnTo>
                    <a:pt x="555" y="1097"/>
                  </a:lnTo>
                  <a:lnTo>
                    <a:pt x="555" y="1104"/>
                  </a:lnTo>
                  <a:lnTo>
                    <a:pt x="548" y="1111"/>
                  </a:lnTo>
                  <a:lnTo>
                    <a:pt x="548" y="1104"/>
                  </a:lnTo>
                  <a:lnTo>
                    <a:pt x="541" y="1097"/>
                  </a:lnTo>
                  <a:lnTo>
                    <a:pt x="548" y="1084"/>
                  </a:lnTo>
                  <a:lnTo>
                    <a:pt x="528" y="1084"/>
                  </a:lnTo>
                  <a:lnTo>
                    <a:pt x="514" y="1084"/>
                  </a:lnTo>
                  <a:lnTo>
                    <a:pt x="508" y="1077"/>
                  </a:lnTo>
                  <a:lnTo>
                    <a:pt x="494" y="1077"/>
                  </a:lnTo>
                  <a:lnTo>
                    <a:pt x="487" y="1063"/>
                  </a:lnTo>
                  <a:lnTo>
                    <a:pt x="487" y="1057"/>
                  </a:lnTo>
                  <a:lnTo>
                    <a:pt x="481" y="1057"/>
                  </a:lnTo>
                  <a:lnTo>
                    <a:pt x="481" y="1043"/>
                  </a:lnTo>
                  <a:lnTo>
                    <a:pt x="487" y="1043"/>
                  </a:lnTo>
                  <a:lnTo>
                    <a:pt x="460" y="1036"/>
                  </a:lnTo>
                  <a:lnTo>
                    <a:pt x="453" y="1029"/>
                  </a:lnTo>
                  <a:lnTo>
                    <a:pt x="447" y="1029"/>
                  </a:lnTo>
                  <a:lnTo>
                    <a:pt x="447" y="1023"/>
                  </a:lnTo>
                  <a:lnTo>
                    <a:pt x="433" y="1023"/>
                  </a:lnTo>
                  <a:lnTo>
                    <a:pt x="426" y="1036"/>
                  </a:lnTo>
                  <a:lnTo>
                    <a:pt x="420" y="1043"/>
                  </a:lnTo>
                  <a:lnTo>
                    <a:pt x="413" y="1050"/>
                  </a:lnTo>
                  <a:lnTo>
                    <a:pt x="406" y="1043"/>
                  </a:lnTo>
                  <a:lnTo>
                    <a:pt x="399" y="1043"/>
                  </a:lnTo>
                  <a:lnTo>
                    <a:pt x="393" y="1043"/>
                  </a:lnTo>
                  <a:lnTo>
                    <a:pt x="379" y="1043"/>
                  </a:lnTo>
                  <a:lnTo>
                    <a:pt x="372" y="1036"/>
                  </a:lnTo>
                  <a:lnTo>
                    <a:pt x="379" y="1029"/>
                  </a:lnTo>
                  <a:lnTo>
                    <a:pt x="379" y="1023"/>
                  </a:lnTo>
                  <a:lnTo>
                    <a:pt x="365" y="1016"/>
                  </a:lnTo>
                  <a:lnTo>
                    <a:pt x="359" y="1009"/>
                  </a:lnTo>
                  <a:lnTo>
                    <a:pt x="352" y="1002"/>
                  </a:lnTo>
                  <a:lnTo>
                    <a:pt x="359" y="996"/>
                  </a:lnTo>
                  <a:lnTo>
                    <a:pt x="352" y="996"/>
                  </a:lnTo>
                  <a:lnTo>
                    <a:pt x="352" y="989"/>
                  </a:lnTo>
                  <a:lnTo>
                    <a:pt x="338" y="982"/>
                  </a:lnTo>
                  <a:lnTo>
                    <a:pt x="332" y="989"/>
                  </a:lnTo>
                  <a:lnTo>
                    <a:pt x="332" y="996"/>
                  </a:lnTo>
                  <a:lnTo>
                    <a:pt x="325" y="1002"/>
                  </a:lnTo>
                  <a:lnTo>
                    <a:pt x="332" y="1009"/>
                  </a:lnTo>
                  <a:lnTo>
                    <a:pt x="325" y="1016"/>
                  </a:lnTo>
                  <a:lnTo>
                    <a:pt x="318" y="1016"/>
                  </a:lnTo>
                  <a:lnTo>
                    <a:pt x="318" y="1009"/>
                  </a:lnTo>
                  <a:lnTo>
                    <a:pt x="311" y="1016"/>
                  </a:lnTo>
                  <a:lnTo>
                    <a:pt x="305" y="1009"/>
                  </a:lnTo>
                  <a:lnTo>
                    <a:pt x="291" y="1009"/>
                  </a:lnTo>
                  <a:lnTo>
                    <a:pt x="284" y="1029"/>
                  </a:lnTo>
                  <a:lnTo>
                    <a:pt x="277" y="1043"/>
                  </a:lnTo>
                  <a:lnTo>
                    <a:pt x="271" y="1043"/>
                  </a:lnTo>
                  <a:lnTo>
                    <a:pt x="271" y="1050"/>
                  </a:lnTo>
                  <a:lnTo>
                    <a:pt x="271" y="1057"/>
                  </a:lnTo>
                  <a:lnTo>
                    <a:pt x="257" y="1063"/>
                  </a:lnTo>
                  <a:lnTo>
                    <a:pt x="250" y="1070"/>
                  </a:lnTo>
                  <a:lnTo>
                    <a:pt x="244" y="1070"/>
                  </a:lnTo>
                  <a:lnTo>
                    <a:pt x="237" y="1070"/>
                  </a:lnTo>
                  <a:lnTo>
                    <a:pt x="237" y="1063"/>
                  </a:lnTo>
                  <a:lnTo>
                    <a:pt x="237" y="1057"/>
                  </a:lnTo>
                  <a:lnTo>
                    <a:pt x="223" y="1063"/>
                  </a:lnTo>
                  <a:lnTo>
                    <a:pt x="223" y="1057"/>
                  </a:lnTo>
                  <a:lnTo>
                    <a:pt x="210" y="1050"/>
                  </a:lnTo>
                  <a:lnTo>
                    <a:pt x="203" y="1050"/>
                  </a:lnTo>
                  <a:lnTo>
                    <a:pt x="203" y="1043"/>
                  </a:lnTo>
                  <a:lnTo>
                    <a:pt x="203" y="1029"/>
                  </a:lnTo>
                  <a:lnTo>
                    <a:pt x="196" y="1009"/>
                  </a:lnTo>
                  <a:lnTo>
                    <a:pt x="196" y="996"/>
                  </a:lnTo>
                  <a:lnTo>
                    <a:pt x="196" y="989"/>
                  </a:lnTo>
                  <a:lnTo>
                    <a:pt x="196" y="968"/>
                  </a:lnTo>
                  <a:lnTo>
                    <a:pt x="190" y="968"/>
                  </a:lnTo>
                  <a:lnTo>
                    <a:pt x="190" y="962"/>
                  </a:lnTo>
                  <a:lnTo>
                    <a:pt x="176" y="962"/>
                  </a:lnTo>
                  <a:lnTo>
                    <a:pt x="176" y="955"/>
                  </a:lnTo>
                  <a:lnTo>
                    <a:pt x="176" y="962"/>
                  </a:lnTo>
                  <a:lnTo>
                    <a:pt x="169" y="975"/>
                  </a:lnTo>
                  <a:lnTo>
                    <a:pt x="169" y="982"/>
                  </a:lnTo>
                  <a:lnTo>
                    <a:pt x="169" y="989"/>
                  </a:lnTo>
                  <a:lnTo>
                    <a:pt x="162" y="996"/>
                  </a:lnTo>
                  <a:lnTo>
                    <a:pt x="156" y="996"/>
                  </a:lnTo>
                  <a:lnTo>
                    <a:pt x="149" y="1009"/>
                  </a:lnTo>
                  <a:lnTo>
                    <a:pt x="142" y="1016"/>
                  </a:lnTo>
                  <a:lnTo>
                    <a:pt x="135" y="1023"/>
                  </a:lnTo>
                  <a:lnTo>
                    <a:pt x="135" y="1029"/>
                  </a:lnTo>
                  <a:lnTo>
                    <a:pt x="129" y="1023"/>
                  </a:lnTo>
                  <a:lnTo>
                    <a:pt x="129" y="1043"/>
                  </a:lnTo>
                  <a:lnTo>
                    <a:pt x="122" y="1050"/>
                  </a:lnTo>
                  <a:lnTo>
                    <a:pt x="115" y="1056"/>
                  </a:lnTo>
                  <a:lnTo>
                    <a:pt x="88" y="1056"/>
                  </a:lnTo>
                  <a:lnTo>
                    <a:pt x="74" y="1070"/>
                  </a:lnTo>
                  <a:lnTo>
                    <a:pt x="61" y="1070"/>
                  </a:lnTo>
                  <a:lnTo>
                    <a:pt x="54" y="1070"/>
                  </a:lnTo>
                  <a:lnTo>
                    <a:pt x="54" y="1077"/>
                  </a:lnTo>
                  <a:lnTo>
                    <a:pt x="54" y="1084"/>
                  </a:lnTo>
                  <a:lnTo>
                    <a:pt x="47" y="1090"/>
                  </a:lnTo>
                  <a:lnTo>
                    <a:pt x="34" y="1090"/>
                  </a:lnTo>
                  <a:lnTo>
                    <a:pt x="27" y="1090"/>
                  </a:lnTo>
                  <a:lnTo>
                    <a:pt x="0" y="1084"/>
                  </a:lnTo>
                  <a:lnTo>
                    <a:pt x="7" y="1077"/>
                  </a:lnTo>
                  <a:lnTo>
                    <a:pt x="0" y="1070"/>
                  </a:lnTo>
                  <a:lnTo>
                    <a:pt x="7" y="1070"/>
                  </a:lnTo>
                  <a:lnTo>
                    <a:pt x="14" y="1070"/>
                  </a:lnTo>
                  <a:lnTo>
                    <a:pt x="14" y="1063"/>
                  </a:lnTo>
                  <a:lnTo>
                    <a:pt x="20" y="1050"/>
                  </a:lnTo>
                  <a:lnTo>
                    <a:pt x="14" y="1050"/>
                  </a:lnTo>
                  <a:lnTo>
                    <a:pt x="14" y="1043"/>
                  </a:lnTo>
                  <a:lnTo>
                    <a:pt x="7" y="1023"/>
                  </a:lnTo>
                  <a:lnTo>
                    <a:pt x="20" y="1016"/>
                  </a:lnTo>
                  <a:lnTo>
                    <a:pt x="20" y="1002"/>
                  </a:lnTo>
                  <a:lnTo>
                    <a:pt x="27" y="1002"/>
                  </a:lnTo>
                  <a:lnTo>
                    <a:pt x="34" y="989"/>
                  </a:lnTo>
                  <a:lnTo>
                    <a:pt x="41" y="989"/>
                  </a:lnTo>
                  <a:lnTo>
                    <a:pt x="47" y="982"/>
                  </a:lnTo>
                  <a:lnTo>
                    <a:pt x="41" y="962"/>
                  </a:lnTo>
                  <a:lnTo>
                    <a:pt x="34" y="941"/>
                  </a:lnTo>
                  <a:lnTo>
                    <a:pt x="27" y="935"/>
                  </a:lnTo>
                  <a:lnTo>
                    <a:pt x="34" y="928"/>
                  </a:lnTo>
                  <a:lnTo>
                    <a:pt x="41" y="928"/>
                  </a:lnTo>
                  <a:lnTo>
                    <a:pt x="47" y="928"/>
                  </a:lnTo>
                  <a:lnTo>
                    <a:pt x="47" y="935"/>
                  </a:lnTo>
                  <a:lnTo>
                    <a:pt x="54" y="935"/>
                  </a:lnTo>
                  <a:lnTo>
                    <a:pt x="54" y="941"/>
                  </a:lnTo>
                  <a:lnTo>
                    <a:pt x="61" y="955"/>
                  </a:lnTo>
                  <a:lnTo>
                    <a:pt x="68" y="962"/>
                  </a:lnTo>
                  <a:lnTo>
                    <a:pt x="74" y="955"/>
                  </a:lnTo>
                  <a:lnTo>
                    <a:pt x="81" y="955"/>
                  </a:lnTo>
                  <a:lnTo>
                    <a:pt x="95" y="955"/>
                  </a:lnTo>
                  <a:lnTo>
                    <a:pt x="101" y="955"/>
                  </a:lnTo>
                  <a:lnTo>
                    <a:pt x="108" y="955"/>
                  </a:lnTo>
                  <a:lnTo>
                    <a:pt x="108" y="941"/>
                  </a:lnTo>
                  <a:lnTo>
                    <a:pt x="108" y="935"/>
                  </a:lnTo>
                  <a:lnTo>
                    <a:pt x="108" y="928"/>
                  </a:lnTo>
                  <a:lnTo>
                    <a:pt x="115" y="928"/>
                  </a:lnTo>
                  <a:lnTo>
                    <a:pt x="115" y="921"/>
                  </a:lnTo>
                  <a:lnTo>
                    <a:pt x="122" y="921"/>
                  </a:lnTo>
                  <a:lnTo>
                    <a:pt x="122" y="914"/>
                  </a:lnTo>
                  <a:lnTo>
                    <a:pt x="122" y="908"/>
                  </a:lnTo>
                  <a:lnTo>
                    <a:pt x="122" y="887"/>
                  </a:lnTo>
                  <a:lnTo>
                    <a:pt x="122" y="880"/>
                  </a:lnTo>
                  <a:lnTo>
                    <a:pt x="122" y="874"/>
                  </a:lnTo>
                  <a:lnTo>
                    <a:pt x="129" y="874"/>
                  </a:lnTo>
                  <a:lnTo>
                    <a:pt x="129" y="867"/>
                  </a:lnTo>
                  <a:lnTo>
                    <a:pt x="142" y="860"/>
                  </a:lnTo>
                  <a:lnTo>
                    <a:pt x="149" y="853"/>
                  </a:lnTo>
                  <a:lnTo>
                    <a:pt x="156" y="853"/>
                  </a:lnTo>
                  <a:lnTo>
                    <a:pt x="183" y="853"/>
                  </a:lnTo>
                  <a:lnTo>
                    <a:pt x="189" y="853"/>
                  </a:lnTo>
                  <a:lnTo>
                    <a:pt x="196" y="853"/>
                  </a:lnTo>
                  <a:lnTo>
                    <a:pt x="203" y="847"/>
                  </a:lnTo>
                  <a:lnTo>
                    <a:pt x="217" y="853"/>
                  </a:lnTo>
                  <a:lnTo>
                    <a:pt x="223" y="853"/>
                  </a:lnTo>
                  <a:lnTo>
                    <a:pt x="230" y="853"/>
                  </a:lnTo>
                  <a:lnTo>
                    <a:pt x="223" y="853"/>
                  </a:lnTo>
                  <a:lnTo>
                    <a:pt x="223" y="847"/>
                  </a:lnTo>
                  <a:lnTo>
                    <a:pt x="223" y="840"/>
                  </a:lnTo>
                  <a:lnTo>
                    <a:pt x="217" y="840"/>
                  </a:lnTo>
                  <a:lnTo>
                    <a:pt x="217" y="833"/>
                  </a:lnTo>
                  <a:lnTo>
                    <a:pt x="210" y="833"/>
                  </a:lnTo>
                  <a:lnTo>
                    <a:pt x="210" y="826"/>
                  </a:lnTo>
                  <a:lnTo>
                    <a:pt x="210" y="819"/>
                  </a:lnTo>
                  <a:lnTo>
                    <a:pt x="217" y="819"/>
                  </a:lnTo>
                  <a:lnTo>
                    <a:pt x="217" y="813"/>
                  </a:lnTo>
                  <a:lnTo>
                    <a:pt x="223" y="813"/>
                  </a:lnTo>
                  <a:lnTo>
                    <a:pt x="217" y="813"/>
                  </a:lnTo>
                  <a:lnTo>
                    <a:pt x="230" y="806"/>
                  </a:lnTo>
                  <a:lnTo>
                    <a:pt x="230" y="799"/>
                  </a:lnTo>
                  <a:lnTo>
                    <a:pt x="223" y="799"/>
                  </a:lnTo>
                  <a:lnTo>
                    <a:pt x="230" y="799"/>
                  </a:lnTo>
                  <a:lnTo>
                    <a:pt x="230" y="792"/>
                  </a:lnTo>
                  <a:lnTo>
                    <a:pt x="230" y="786"/>
                  </a:lnTo>
                  <a:lnTo>
                    <a:pt x="230" y="779"/>
                  </a:lnTo>
                  <a:lnTo>
                    <a:pt x="230" y="752"/>
                  </a:lnTo>
                  <a:lnTo>
                    <a:pt x="223" y="745"/>
                  </a:lnTo>
                  <a:lnTo>
                    <a:pt x="230" y="731"/>
                  </a:lnTo>
                  <a:lnTo>
                    <a:pt x="230" y="718"/>
                  </a:lnTo>
                  <a:lnTo>
                    <a:pt x="223" y="711"/>
                  </a:lnTo>
                  <a:lnTo>
                    <a:pt x="230" y="704"/>
                  </a:lnTo>
                  <a:lnTo>
                    <a:pt x="230" y="698"/>
                  </a:lnTo>
                  <a:lnTo>
                    <a:pt x="230" y="691"/>
                  </a:lnTo>
                  <a:lnTo>
                    <a:pt x="244" y="684"/>
                  </a:lnTo>
                  <a:lnTo>
                    <a:pt x="257" y="677"/>
                  </a:lnTo>
                  <a:lnTo>
                    <a:pt x="264" y="657"/>
                  </a:lnTo>
                  <a:lnTo>
                    <a:pt x="264" y="650"/>
                  </a:lnTo>
                  <a:lnTo>
                    <a:pt x="264" y="643"/>
                  </a:lnTo>
                  <a:lnTo>
                    <a:pt x="271" y="637"/>
                  </a:lnTo>
                  <a:lnTo>
                    <a:pt x="257" y="630"/>
                  </a:lnTo>
                  <a:lnTo>
                    <a:pt x="257" y="610"/>
                  </a:lnTo>
                  <a:lnTo>
                    <a:pt x="257" y="603"/>
                  </a:lnTo>
                  <a:lnTo>
                    <a:pt x="271" y="603"/>
                  </a:lnTo>
                  <a:lnTo>
                    <a:pt x="277" y="603"/>
                  </a:lnTo>
                  <a:lnTo>
                    <a:pt x="277" y="610"/>
                  </a:lnTo>
                  <a:lnTo>
                    <a:pt x="284" y="630"/>
                  </a:lnTo>
                  <a:lnTo>
                    <a:pt x="291" y="637"/>
                  </a:lnTo>
                  <a:lnTo>
                    <a:pt x="298" y="637"/>
                  </a:lnTo>
                  <a:lnTo>
                    <a:pt x="325" y="637"/>
                  </a:lnTo>
                  <a:lnTo>
                    <a:pt x="345" y="623"/>
                  </a:lnTo>
                  <a:lnTo>
                    <a:pt x="359" y="623"/>
                  </a:lnTo>
                  <a:lnTo>
                    <a:pt x="372" y="616"/>
                  </a:lnTo>
                  <a:lnTo>
                    <a:pt x="372" y="610"/>
                  </a:lnTo>
                  <a:lnTo>
                    <a:pt x="365" y="610"/>
                  </a:lnTo>
                  <a:lnTo>
                    <a:pt x="359" y="603"/>
                  </a:lnTo>
                  <a:lnTo>
                    <a:pt x="365" y="603"/>
                  </a:lnTo>
                  <a:lnTo>
                    <a:pt x="359" y="596"/>
                  </a:lnTo>
                  <a:lnTo>
                    <a:pt x="365" y="589"/>
                  </a:lnTo>
                  <a:lnTo>
                    <a:pt x="365" y="582"/>
                  </a:lnTo>
                  <a:lnTo>
                    <a:pt x="365" y="569"/>
                  </a:lnTo>
                  <a:lnTo>
                    <a:pt x="359" y="562"/>
                  </a:lnTo>
                  <a:lnTo>
                    <a:pt x="359" y="555"/>
                  </a:lnTo>
                  <a:lnTo>
                    <a:pt x="359" y="549"/>
                  </a:lnTo>
                  <a:lnTo>
                    <a:pt x="372" y="535"/>
                  </a:lnTo>
                  <a:lnTo>
                    <a:pt x="379" y="535"/>
                  </a:lnTo>
                  <a:lnTo>
                    <a:pt x="386" y="528"/>
                  </a:lnTo>
                  <a:lnTo>
                    <a:pt x="393" y="515"/>
                  </a:lnTo>
                  <a:lnTo>
                    <a:pt x="393" y="501"/>
                  </a:lnTo>
                  <a:lnTo>
                    <a:pt x="399" y="501"/>
                  </a:lnTo>
                  <a:lnTo>
                    <a:pt x="406" y="494"/>
                  </a:lnTo>
                  <a:lnTo>
                    <a:pt x="413" y="481"/>
                  </a:lnTo>
                  <a:lnTo>
                    <a:pt x="420" y="474"/>
                  </a:lnTo>
                  <a:lnTo>
                    <a:pt x="426" y="474"/>
                  </a:lnTo>
                  <a:lnTo>
                    <a:pt x="433" y="461"/>
                  </a:lnTo>
                  <a:lnTo>
                    <a:pt x="426" y="454"/>
                  </a:lnTo>
                  <a:lnTo>
                    <a:pt x="440" y="440"/>
                  </a:lnTo>
                  <a:lnTo>
                    <a:pt x="447" y="434"/>
                  </a:lnTo>
                  <a:lnTo>
                    <a:pt x="447" y="427"/>
                  </a:lnTo>
                  <a:lnTo>
                    <a:pt x="453" y="420"/>
                  </a:lnTo>
                  <a:lnTo>
                    <a:pt x="474" y="427"/>
                  </a:lnTo>
                  <a:lnTo>
                    <a:pt x="474" y="434"/>
                  </a:lnTo>
                  <a:lnTo>
                    <a:pt x="494" y="434"/>
                  </a:lnTo>
                  <a:lnTo>
                    <a:pt x="501" y="434"/>
                  </a:lnTo>
                  <a:lnTo>
                    <a:pt x="508" y="427"/>
                  </a:lnTo>
                  <a:lnTo>
                    <a:pt x="521" y="427"/>
                  </a:lnTo>
                  <a:lnTo>
                    <a:pt x="528" y="427"/>
                  </a:lnTo>
                  <a:lnTo>
                    <a:pt x="528" y="434"/>
                  </a:lnTo>
                  <a:lnTo>
                    <a:pt x="535" y="427"/>
                  </a:lnTo>
                  <a:lnTo>
                    <a:pt x="528" y="413"/>
                  </a:lnTo>
                  <a:lnTo>
                    <a:pt x="535" y="406"/>
                  </a:lnTo>
                  <a:lnTo>
                    <a:pt x="541" y="400"/>
                  </a:lnTo>
                  <a:lnTo>
                    <a:pt x="548" y="386"/>
                  </a:lnTo>
                  <a:lnTo>
                    <a:pt x="541" y="373"/>
                  </a:lnTo>
                  <a:lnTo>
                    <a:pt x="548" y="366"/>
                  </a:lnTo>
                  <a:lnTo>
                    <a:pt x="548" y="359"/>
                  </a:lnTo>
                  <a:lnTo>
                    <a:pt x="562" y="339"/>
                  </a:lnTo>
                  <a:lnTo>
                    <a:pt x="562" y="332"/>
                  </a:lnTo>
                  <a:lnTo>
                    <a:pt x="562" y="325"/>
                  </a:lnTo>
                  <a:lnTo>
                    <a:pt x="562" y="312"/>
                  </a:lnTo>
                  <a:lnTo>
                    <a:pt x="555" y="305"/>
                  </a:lnTo>
                  <a:lnTo>
                    <a:pt x="562" y="298"/>
                  </a:lnTo>
                  <a:lnTo>
                    <a:pt x="562" y="285"/>
                  </a:lnTo>
                  <a:lnTo>
                    <a:pt x="569" y="285"/>
                  </a:lnTo>
                  <a:lnTo>
                    <a:pt x="569" y="271"/>
                  </a:lnTo>
                  <a:lnTo>
                    <a:pt x="575" y="271"/>
                  </a:lnTo>
                  <a:lnTo>
                    <a:pt x="582" y="264"/>
                  </a:lnTo>
                  <a:lnTo>
                    <a:pt x="582" y="258"/>
                  </a:lnTo>
                  <a:lnTo>
                    <a:pt x="589" y="251"/>
                  </a:lnTo>
                  <a:lnTo>
                    <a:pt x="589" y="244"/>
                  </a:lnTo>
                  <a:lnTo>
                    <a:pt x="596" y="237"/>
                  </a:lnTo>
                  <a:lnTo>
                    <a:pt x="602" y="230"/>
                  </a:lnTo>
                  <a:lnTo>
                    <a:pt x="602" y="224"/>
                  </a:lnTo>
                  <a:lnTo>
                    <a:pt x="609" y="224"/>
                  </a:lnTo>
                  <a:lnTo>
                    <a:pt x="616" y="217"/>
                  </a:lnTo>
                  <a:lnTo>
                    <a:pt x="623" y="217"/>
                  </a:lnTo>
                  <a:lnTo>
                    <a:pt x="629" y="217"/>
                  </a:lnTo>
                  <a:lnTo>
                    <a:pt x="636" y="210"/>
                  </a:lnTo>
                  <a:lnTo>
                    <a:pt x="643" y="210"/>
                  </a:lnTo>
                  <a:lnTo>
                    <a:pt x="650" y="203"/>
                  </a:lnTo>
                  <a:lnTo>
                    <a:pt x="663" y="203"/>
                  </a:lnTo>
                  <a:lnTo>
                    <a:pt x="670" y="203"/>
                  </a:lnTo>
                  <a:lnTo>
                    <a:pt x="677" y="203"/>
                  </a:lnTo>
                  <a:lnTo>
                    <a:pt x="684" y="197"/>
                  </a:lnTo>
                  <a:lnTo>
                    <a:pt x="704" y="190"/>
                  </a:lnTo>
                  <a:lnTo>
                    <a:pt x="711" y="176"/>
                  </a:lnTo>
                  <a:lnTo>
                    <a:pt x="717" y="170"/>
                  </a:lnTo>
                  <a:lnTo>
                    <a:pt x="717" y="163"/>
                  </a:lnTo>
                  <a:lnTo>
                    <a:pt x="724" y="156"/>
                  </a:lnTo>
                  <a:lnTo>
                    <a:pt x="731" y="149"/>
                  </a:lnTo>
                  <a:lnTo>
                    <a:pt x="738" y="129"/>
                  </a:lnTo>
                  <a:lnTo>
                    <a:pt x="751" y="115"/>
                  </a:lnTo>
                  <a:lnTo>
                    <a:pt x="758" y="115"/>
                  </a:lnTo>
                  <a:lnTo>
                    <a:pt x="758" y="109"/>
                  </a:lnTo>
                  <a:lnTo>
                    <a:pt x="772" y="102"/>
                  </a:lnTo>
                  <a:lnTo>
                    <a:pt x="778" y="95"/>
                  </a:lnTo>
                  <a:lnTo>
                    <a:pt x="785" y="88"/>
                  </a:lnTo>
                  <a:lnTo>
                    <a:pt x="792" y="95"/>
                  </a:lnTo>
                  <a:lnTo>
                    <a:pt x="792" y="88"/>
                  </a:lnTo>
                  <a:lnTo>
                    <a:pt x="799" y="82"/>
                  </a:lnTo>
                  <a:lnTo>
                    <a:pt x="819" y="68"/>
                  </a:lnTo>
                  <a:lnTo>
                    <a:pt x="826" y="54"/>
                  </a:lnTo>
                  <a:lnTo>
                    <a:pt x="832" y="48"/>
                  </a:lnTo>
                  <a:lnTo>
                    <a:pt x="832" y="34"/>
                  </a:lnTo>
                  <a:lnTo>
                    <a:pt x="846" y="27"/>
                  </a:lnTo>
                  <a:lnTo>
                    <a:pt x="853" y="21"/>
                  </a:lnTo>
                  <a:lnTo>
                    <a:pt x="860" y="14"/>
                  </a:lnTo>
                  <a:lnTo>
                    <a:pt x="866" y="14"/>
                  </a:lnTo>
                  <a:lnTo>
                    <a:pt x="873" y="7"/>
                  </a:lnTo>
                  <a:lnTo>
                    <a:pt x="887" y="7"/>
                  </a:lnTo>
                  <a:lnTo>
                    <a:pt x="900" y="0"/>
                  </a:lnTo>
                  <a:lnTo>
                    <a:pt x="914" y="0"/>
                  </a:lnTo>
                  <a:lnTo>
                    <a:pt x="914" y="1"/>
                  </a:lnTo>
                  <a:close/>
                  <a:moveTo>
                    <a:pt x="1049" y="610"/>
                  </a:moveTo>
                  <a:lnTo>
                    <a:pt x="1056" y="617"/>
                  </a:lnTo>
                  <a:lnTo>
                    <a:pt x="1063" y="610"/>
                  </a:lnTo>
                  <a:lnTo>
                    <a:pt x="1056" y="610"/>
                  </a:lnTo>
                  <a:lnTo>
                    <a:pt x="1063" y="610"/>
                  </a:lnTo>
                  <a:lnTo>
                    <a:pt x="1063" y="603"/>
                  </a:lnTo>
                  <a:lnTo>
                    <a:pt x="1056" y="597"/>
                  </a:lnTo>
                  <a:lnTo>
                    <a:pt x="1056" y="603"/>
                  </a:lnTo>
                  <a:lnTo>
                    <a:pt x="1049" y="610"/>
                  </a:lnTo>
                  <a:close/>
                </a:path>
              </a:pathLst>
            </a:custGeom>
            <a:solidFill>
              <a:srgbClr val="001F5A"/>
            </a:solidFill>
            <a:ln w="0">
              <a:solidFill>
                <a:srgbClr val="7F7F7F"/>
              </a:solidFill>
              <a:prstDash val="solid"/>
              <a:round/>
              <a:headEnd/>
              <a:tailEnd/>
            </a:ln>
          </p:spPr>
          <p:txBody>
            <a:bodyPr lIns="100796" tIns="50398" rIns="100796" bIns="50398"/>
            <a:lstStyle/>
            <a:p>
              <a:endParaRPr lang="es-ES" sz="2004" dirty="0"/>
            </a:p>
          </p:txBody>
        </p:sp>
        <p:sp>
          <p:nvSpPr>
            <p:cNvPr id="8202" name="guadalajara">
              <a:extLst>
                <a:ext uri="{FF2B5EF4-FFF2-40B4-BE49-F238E27FC236}">
                  <a16:creationId xmlns:a16="http://schemas.microsoft.com/office/drawing/2014/main" id="{13BE4815-EF3E-206B-4C5C-3E41CAB801A6}"/>
                </a:ext>
              </a:extLst>
            </p:cNvPr>
            <p:cNvSpPr>
              <a:spLocks/>
            </p:cNvSpPr>
            <p:nvPr/>
          </p:nvSpPr>
          <p:spPr bwMode="auto">
            <a:xfrm>
              <a:off x="14168726" y="6554902"/>
              <a:ext cx="651194" cy="535773"/>
            </a:xfrm>
            <a:custGeom>
              <a:avLst/>
              <a:gdLst>
                <a:gd name="T0" fmla="*/ 2147483647 w 1734"/>
                <a:gd name="T1" fmla="*/ 2147483647 h 1341"/>
                <a:gd name="T2" fmla="*/ 2147483647 w 1734"/>
                <a:gd name="T3" fmla="*/ 879932035 h 1341"/>
                <a:gd name="T4" fmla="*/ 2147483647 w 1734"/>
                <a:gd name="T5" fmla="*/ 2147483647 h 1341"/>
                <a:gd name="T6" fmla="*/ 2147483647 w 1734"/>
                <a:gd name="T7" fmla="*/ 2147483647 h 1341"/>
                <a:gd name="T8" fmla="*/ 2147483647 w 1734"/>
                <a:gd name="T9" fmla="*/ 2147483647 h 1341"/>
                <a:gd name="T10" fmla="*/ 2147483647 w 1734"/>
                <a:gd name="T11" fmla="*/ 2147483647 h 1341"/>
                <a:gd name="T12" fmla="*/ 2147483647 w 1734"/>
                <a:gd name="T13" fmla="*/ 2147483647 h 1341"/>
                <a:gd name="T14" fmla="*/ 2147483647 w 1734"/>
                <a:gd name="T15" fmla="*/ 2147483647 h 1341"/>
                <a:gd name="T16" fmla="*/ 2147483647 w 1734"/>
                <a:gd name="T17" fmla="*/ 2147483647 h 1341"/>
                <a:gd name="T18" fmla="*/ 2147483647 w 1734"/>
                <a:gd name="T19" fmla="*/ 2147483647 h 1341"/>
                <a:gd name="T20" fmla="*/ 2147483647 w 1734"/>
                <a:gd name="T21" fmla="*/ 2147483647 h 1341"/>
                <a:gd name="T22" fmla="*/ 2147483647 w 1734"/>
                <a:gd name="T23" fmla="*/ 2147483647 h 1341"/>
                <a:gd name="T24" fmla="*/ 2147483647 w 1734"/>
                <a:gd name="T25" fmla="*/ 2147483647 h 1341"/>
                <a:gd name="T26" fmla="*/ 2147483647 w 1734"/>
                <a:gd name="T27" fmla="*/ 2147483647 h 1341"/>
                <a:gd name="T28" fmla="*/ 2147483647 w 1734"/>
                <a:gd name="T29" fmla="*/ 2147483647 h 1341"/>
                <a:gd name="T30" fmla="*/ 2147483647 w 1734"/>
                <a:gd name="T31" fmla="*/ 2147483647 h 1341"/>
                <a:gd name="T32" fmla="*/ 2147483647 w 1734"/>
                <a:gd name="T33" fmla="*/ 2147483647 h 1341"/>
                <a:gd name="T34" fmla="*/ 2147483647 w 1734"/>
                <a:gd name="T35" fmla="*/ 2147483647 h 1341"/>
                <a:gd name="T36" fmla="*/ 2147483647 w 1734"/>
                <a:gd name="T37" fmla="*/ 2147483647 h 1341"/>
                <a:gd name="T38" fmla="*/ 2147483647 w 1734"/>
                <a:gd name="T39" fmla="*/ 2147483647 h 1341"/>
                <a:gd name="T40" fmla="*/ 2147483647 w 1734"/>
                <a:gd name="T41" fmla="*/ 2147483647 h 1341"/>
                <a:gd name="T42" fmla="*/ 2147483647 w 1734"/>
                <a:gd name="T43" fmla="*/ 2147483647 h 1341"/>
                <a:gd name="T44" fmla="*/ 2147483647 w 1734"/>
                <a:gd name="T45" fmla="*/ 2147483647 h 1341"/>
                <a:gd name="T46" fmla="*/ 2147483647 w 1734"/>
                <a:gd name="T47" fmla="*/ 2147483647 h 1341"/>
                <a:gd name="T48" fmla="*/ 2147483647 w 1734"/>
                <a:gd name="T49" fmla="*/ 2147483647 h 1341"/>
                <a:gd name="T50" fmla="*/ 2147483647 w 1734"/>
                <a:gd name="T51" fmla="*/ 2147483647 h 1341"/>
                <a:gd name="T52" fmla="*/ 2147483647 w 1734"/>
                <a:gd name="T53" fmla="*/ 2147483647 h 1341"/>
                <a:gd name="T54" fmla="*/ 2147483647 w 1734"/>
                <a:gd name="T55" fmla="*/ 2147483647 h 1341"/>
                <a:gd name="T56" fmla="*/ 2147483647 w 1734"/>
                <a:gd name="T57" fmla="*/ 2147483647 h 1341"/>
                <a:gd name="T58" fmla="*/ 2147483647 w 1734"/>
                <a:gd name="T59" fmla="*/ 2147483647 h 1341"/>
                <a:gd name="T60" fmla="*/ 2147483647 w 1734"/>
                <a:gd name="T61" fmla="*/ 2147483647 h 1341"/>
                <a:gd name="T62" fmla="*/ 2147483647 w 1734"/>
                <a:gd name="T63" fmla="*/ 2147483647 h 1341"/>
                <a:gd name="T64" fmla="*/ 2147483647 w 1734"/>
                <a:gd name="T65" fmla="*/ 2147483647 h 1341"/>
                <a:gd name="T66" fmla="*/ 2147483647 w 1734"/>
                <a:gd name="T67" fmla="*/ 2147483647 h 1341"/>
                <a:gd name="T68" fmla="*/ 2147483647 w 1734"/>
                <a:gd name="T69" fmla="*/ 2147483647 h 1341"/>
                <a:gd name="T70" fmla="*/ 2147483647 w 1734"/>
                <a:gd name="T71" fmla="*/ 2147483647 h 1341"/>
                <a:gd name="T72" fmla="*/ 2147483647 w 1734"/>
                <a:gd name="T73" fmla="*/ 2147483647 h 1341"/>
                <a:gd name="T74" fmla="*/ 2147483647 w 1734"/>
                <a:gd name="T75" fmla="*/ 2147483647 h 1341"/>
                <a:gd name="T76" fmla="*/ 2147483647 w 1734"/>
                <a:gd name="T77" fmla="*/ 2147483647 h 1341"/>
                <a:gd name="T78" fmla="*/ 2147483647 w 1734"/>
                <a:gd name="T79" fmla="*/ 2147483647 h 1341"/>
                <a:gd name="T80" fmla="*/ 2147483647 w 1734"/>
                <a:gd name="T81" fmla="*/ 2147483647 h 1341"/>
                <a:gd name="T82" fmla="*/ 2147483647 w 1734"/>
                <a:gd name="T83" fmla="*/ 2147483647 h 1341"/>
                <a:gd name="T84" fmla="*/ 2147483647 w 1734"/>
                <a:gd name="T85" fmla="*/ 2147483647 h 1341"/>
                <a:gd name="T86" fmla="*/ 2147483647 w 1734"/>
                <a:gd name="T87" fmla="*/ 2147483647 h 1341"/>
                <a:gd name="T88" fmla="*/ 2147483647 w 1734"/>
                <a:gd name="T89" fmla="*/ 2147483647 h 1341"/>
                <a:gd name="T90" fmla="*/ 2147483647 w 1734"/>
                <a:gd name="T91" fmla="*/ 2147483647 h 1341"/>
                <a:gd name="T92" fmla="*/ 2147483647 w 1734"/>
                <a:gd name="T93" fmla="*/ 2147483647 h 1341"/>
                <a:gd name="T94" fmla="*/ 2147483647 w 1734"/>
                <a:gd name="T95" fmla="*/ 2147483647 h 1341"/>
                <a:gd name="T96" fmla="*/ 2147483647 w 1734"/>
                <a:gd name="T97" fmla="*/ 2147483647 h 1341"/>
                <a:gd name="T98" fmla="*/ 2147483647 w 1734"/>
                <a:gd name="T99" fmla="*/ 2147483647 h 1341"/>
                <a:gd name="T100" fmla="*/ 2147483647 w 1734"/>
                <a:gd name="T101" fmla="*/ 2147483647 h 1341"/>
                <a:gd name="T102" fmla="*/ 2147483647 w 1734"/>
                <a:gd name="T103" fmla="*/ 2147483647 h 1341"/>
                <a:gd name="T104" fmla="*/ 2147483647 w 1734"/>
                <a:gd name="T105" fmla="*/ 2147483647 h 1341"/>
                <a:gd name="T106" fmla="*/ 2147483647 w 1734"/>
                <a:gd name="T107" fmla="*/ 2147483647 h 1341"/>
                <a:gd name="T108" fmla="*/ 1738344584 w 1734"/>
                <a:gd name="T109" fmla="*/ 2147483647 h 1341"/>
                <a:gd name="T110" fmla="*/ 2147483647 w 1734"/>
                <a:gd name="T111" fmla="*/ 2147483647 h 1341"/>
                <a:gd name="T112" fmla="*/ 2147483647 w 1734"/>
                <a:gd name="T113" fmla="*/ 2147483647 h 1341"/>
                <a:gd name="T114" fmla="*/ 2147483647 w 1734"/>
                <a:gd name="T115" fmla="*/ 2147483647 h 1341"/>
                <a:gd name="T116" fmla="*/ 2147483647 w 1734"/>
                <a:gd name="T117" fmla="*/ 2147483647 h 134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34"/>
                <a:gd name="T178" fmla="*/ 0 h 1341"/>
                <a:gd name="T179" fmla="*/ 1734 w 1734"/>
                <a:gd name="T180" fmla="*/ 1341 h 134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34" h="1341">
                  <a:moveTo>
                    <a:pt x="305" y="27"/>
                  </a:moveTo>
                  <a:lnTo>
                    <a:pt x="311" y="34"/>
                  </a:lnTo>
                  <a:lnTo>
                    <a:pt x="318" y="34"/>
                  </a:lnTo>
                  <a:lnTo>
                    <a:pt x="325" y="34"/>
                  </a:lnTo>
                  <a:lnTo>
                    <a:pt x="338" y="41"/>
                  </a:lnTo>
                  <a:lnTo>
                    <a:pt x="345" y="41"/>
                  </a:lnTo>
                  <a:lnTo>
                    <a:pt x="352" y="47"/>
                  </a:lnTo>
                  <a:lnTo>
                    <a:pt x="359" y="41"/>
                  </a:lnTo>
                  <a:lnTo>
                    <a:pt x="372" y="47"/>
                  </a:lnTo>
                  <a:lnTo>
                    <a:pt x="379" y="54"/>
                  </a:lnTo>
                  <a:lnTo>
                    <a:pt x="386" y="47"/>
                  </a:lnTo>
                  <a:lnTo>
                    <a:pt x="393" y="54"/>
                  </a:lnTo>
                  <a:lnTo>
                    <a:pt x="399" y="54"/>
                  </a:lnTo>
                  <a:lnTo>
                    <a:pt x="413" y="61"/>
                  </a:lnTo>
                  <a:lnTo>
                    <a:pt x="420" y="61"/>
                  </a:lnTo>
                  <a:lnTo>
                    <a:pt x="433" y="54"/>
                  </a:lnTo>
                  <a:lnTo>
                    <a:pt x="447" y="41"/>
                  </a:lnTo>
                  <a:lnTo>
                    <a:pt x="454" y="47"/>
                  </a:lnTo>
                  <a:lnTo>
                    <a:pt x="460" y="47"/>
                  </a:lnTo>
                  <a:lnTo>
                    <a:pt x="481" y="41"/>
                  </a:lnTo>
                  <a:lnTo>
                    <a:pt x="494" y="41"/>
                  </a:lnTo>
                  <a:lnTo>
                    <a:pt x="508" y="41"/>
                  </a:lnTo>
                  <a:lnTo>
                    <a:pt x="515" y="34"/>
                  </a:lnTo>
                  <a:lnTo>
                    <a:pt x="515" y="27"/>
                  </a:lnTo>
                  <a:lnTo>
                    <a:pt x="515" y="14"/>
                  </a:lnTo>
                  <a:lnTo>
                    <a:pt x="521" y="14"/>
                  </a:lnTo>
                  <a:lnTo>
                    <a:pt x="528" y="7"/>
                  </a:lnTo>
                  <a:lnTo>
                    <a:pt x="542" y="7"/>
                  </a:lnTo>
                  <a:lnTo>
                    <a:pt x="542" y="0"/>
                  </a:lnTo>
                  <a:lnTo>
                    <a:pt x="555" y="0"/>
                  </a:lnTo>
                  <a:lnTo>
                    <a:pt x="562" y="0"/>
                  </a:lnTo>
                  <a:lnTo>
                    <a:pt x="569" y="7"/>
                  </a:lnTo>
                  <a:lnTo>
                    <a:pt x="575" y="14"/>
                  </a:lnTo>
                  <a:lnTo>
                    <a:pt x="582" y="14"/>
                  </a:lnTo>
                  <a:lnTo>
                    <a:pt x="575" y="34"/>
                  </a:lnTo>
                  <a:lnTo>
                    <a:pt x="582" y="41"/>
                  </a:lnTo>
                  <a:lnTo>
                    <a:pt x="582" y="47"/>
                  </a:lnTo>
                  <a:lnTo>
                    <a:pt x="582" y="54"/>
                  </a:lnTo>
                  <a:lnTo>
                    <a:pt x="582" y="61"/>
                  </a:lnTo>
                  <a:lnTo>
                    <a:pt x="609" y="75"/>
                  </a:lnTo>
                  <a:lnTo>
                    <a:pt x="616" y="81"/>
                  </a:lnTo>
                  <a:lnTo>
                    <a:pt x="636" y="81"/>
                  </a:lnTo>
                  <a:lnTo>
                    <a:pt x="643" y="81"/>
                  </a:lnTo>
                  <a:lnTo>
                    <a:pt x="650" y="81"/>
                  </a:lnTo>
                  <a:lnTo>
                    <a:pt x="657" y="88"/>
                  </a:lnTo>
                  <a:lnTo>
                    <a:pt x="657" y="81"/>
                  </a:lnTo>
                  <a:lnTo>
                    <a:pt x="664" y="68"/>
                  </a:lnTo>
                  <a:lnTo>
                    <a:pt x="670" y="61"/>
                  </a:lnTo>
                  <a:lnTo>
                    <a:pt x="697" y="61"/>
                  </a:lnTo>
                  <a:lnTo>
                    <a:pt x="711" y="61"/>
                  </a:lnTo>
                  <a:lnTo>
                    <a:pt x="711" y="75"/>
                  </a:lnTo>
                  <a:lnTo>
                    <a:pt x="718" y="88"/>
                  </a:lnTo>
                  <a:lnTo>
                    <a:pt x="725" y="95"/>
                  </a:lnTo>
                  <a:lnTo>
                    <a:pt x="752" y="102"/>
                  </a:lnTo>
                  <a:lnTo>
                    <a:pt x="758" y="102"/>
                  </a:lnTo>
                  <a:lnTo>
                    <a:pt x="772" y="102"/>
                  </a:lnTo>
                  <a:lnTo>
                    <a:pt x="779" y="108"/>
                  </a:lnTo>
                  <a:lnTo>
                    <a:pt x="779" y="115"/>
                  </a:lnTo>
                  <a:lnTo>
                    <a:pt x="785" y="129"/>
                  </a:lnTo>
                  <a:lnTo>
                    <a:pt x="785" y="122"/>
                  </a:lnTo>
                  <a:lnTo>
                    <a:pt x="785" y="115"/>
                  </a:lnTo>
                  <a:lnTo>
                    <a:pt x="792" y="122"/>
                  </a:lnTo>
                  <a:lnTo>
                    <a:pt x="819" y="115"/>
                  </a:lnTo>
                  <a:lnTo>
                    <a:pt x="819" y="129"/>
                  </a:lnTo>
                  <a:lnTo>
                    <a:pt x="813" y="142"/>
                  </a:lnTo>
                  <a:lnTo>
                    <a:pt x="806" y="149"/>
                  </a:lnTo>
                  <a:lnTo>
                    <a:pt x="792" y="149"/>
                  </a:lnTo>
                  <a:lnTo>
                    <a:pt x="792" y="156"/>
                  </a:lnTo>
                  <a:lnTo>
                    <a:pt x="792" y="163"/>
                  </a:lnTo>
                  <a:lnTo>
                    <a:pt x="806" y="156"/>
                  </a:lnTo>
                  <a:lnTo>
                    <a:pt x="826" y="169"/>
                  </a:lnTo>
                  <a:lnTo>
                    <a:pt x="826" y="183"/>
                  </a:lnTo>
                  <a:lnTo>
                    <a:pt x="819" y="190"/>
                  </a:lnTo>
                  <a:lnTo>
                    <a:pt x="813" y="196"/>
                  </a:lnTo>
                  <a:lnTo>
                    <a:pt x="826" y="210"/>
                  </a:lnTo>
                  <a:lnTo>
                    <a:pt x="833" y="217"/>
                  </a:lnTo>
                  <a:lnTo>
                    <a:pt x="840" y="210"/>
                  </a:lnTo>
                  <a:lnTo>
                    <a:pt x="846" y="203"/>
                  </a:lnTo>
                  <a:lnTo>
                    <a:pt x="860" y="203"/>
                  </a:lnTo>
                  <a:lnTo>
                    <a:pt x="867" y="190"/>
                  </a:lnTo>
                  <a:lnTo>
                    <a:pt x="880" y="203"/>
                  </a:lnTo>
                  <a:lnTo>
                    <a:pt x="880" y="217"/>
                  </a:lnTo>
                  <a:lnTo>
                    <a:pt x="887" y="224"/>
                  </a:lnTo>
                  <a:lnTo>
                    <a:pt x="887" y="237"/>
                  </a:lnTo>
                  <a:lnTo>
                    <a:pt x="894" y="237"/>
                  </a:lnTo>
                  <a:lnTo>
                    <a:pt x="907" y="237"/>
                  </a:lnTo>
                  <a:lnTo>
                    <a:pt x="914" y="244"/>
                  </a:lnTo>
                  <a:lnTo>
                    <a:pt x="921" y="271"/>
                  </a:lnTo>
                  <a:lnTo>
                    <a:pt x="921" y="285"/>
                  </a:lnTo>
                  <a:lnTo>
                    <a:pt x="941" y="285"/>
                  </a:lnTo>
                  <a:lnTo>
                    <a:pt x="948" y="285"/>
                  </a:lnTo>
                  <a:lnTo>
                    <a:pt x="948" y="291"/>
                  </a:lnTo>
                  <a:lnTo>
                    <a:pt x="955" y="291"/>
                  </a:lnTo>
                  <a:lnTo>
                    <a:pt x="955" y="298"/>
                  </a:lnTo>
                  <a:lnTo>
                    <a:pt x="962" y="305"/>
                  </a:lnTo>
                  <a:lnTo>
                    <a:pt x="968" y="305"/>
                  </a:lnTo>
                  <a:lnTo>
                    <a:pt x="982" y="298"/>
                  </a:lnTo>
                  <a:lnTo>
                    <a:pt x="995" y="285"/>
                  </a:lnTo>
                  <a:lnTo>
                    <a:pt x="1009" y="278"/>
                  </a:lnTo>
                  <a:lnTo>
                    <a:pt x="1023" y="271"/>
                  </a:lnTo>
                  <a:lnTo>
                    <a:pt x="1029" y="285"/>
                  </a:lnTo>
                  <a:lnTo>
                    <a:pt x="1036" y="291"/>
                  </a:lnTo>
                  <a:lnTo>
                    <a:pt x="1043" y="298"/>
                  </a:lnTo>
                  <a:lnTo>
                    <a:pt x="1050" y="305"/>
                  </a:lnTo>
                  <a:lnTo>
                    <a:pt x="1056" y="298"/>
                  </a:lnTo>
                  <a:lnTo>
                    <a:pt x="1063" y="298"/>
                  </a:lnTo>
                  <a:lnTo>
                    <a:pt x="1077" y="291"/>
                  </a:lnTo>
                  <a:lnTo>
                    <a:pt x="1083" y="298"/>
                  </a:lnTo>
                  <a:lnTo>
                    <a:pt x="1097" y="291"/>
                  </a:lnTo>
                  <a:lnTo>
                    <a:pt x="1124" y="257"/>
                  </a:lnTo>
                  <a:lnTo>
                    <a:pt x="1138" y="264"/>
                  </a:lnTo>
                  <a:lnTo>
                    <a:pt x="1178" y="278"/>
                  </a:lnTo>
                  <a:lnTo>
                    <a:pt x="1178" y="271"/>
                  </a:lnTo>
                  <a:lnTo>
                    <a:pt x="1185" y="264"/>
                  </a:lnTo>
                  <a:lnTo>
                    <a:pt x="1205" y="251"/>
                  </a:lnTo>
                  <a:lnTo>
                    <a:pt x="1212" y="237"/>
                  </a:lnTo>
                  <a:lnTo>
                    <a:pt x="1226" y="251"/>
                  </a:lnTo>
                  <a:lnTo>
                    <a:pt x="1232" y="257"/>
                  </a:lnTo>
                  <a:lnTo>
                    <a:pt x="1246" y="264"/>
                  </a:lnTo>
                  <a:lnTo>
                    <a:pt x="1253" y="264"/>
                  </a:lnTo>
                  <a:lnTo>
                    <a:pt x="1260" y="271"/>
                  </a:lnTo>
                  <a:lnTo>
                    <a:pt x="1260" y="278"/>
                  </a:lnTo>
                  <a:lnTo>
                    <a:pt x="1266" y="285"/>
                  </a:lnTo>
                  <a:lnTo>
                    <a:pt x="1273" y="291"/>
                  </a:lnTo>
                  <a:lnTo>
                    <a:pt x="1280" y="291"/>
                  </a:lnTo>
                  <a:lnTo>
                    <a:pt x="1287" y="278"/>
                  </a:lnTo>
                  <a:lnTo>
                    <a:pt x="1280" y="271"/>
                  </a:lnTo>
                  <a:lnTo>
                    <a:pt x="1273" y="257"/>
                  </a:lnTo>
                  <a:lnTo>
                    <a:pt x="1273" y="251"/>
                  </a:lnTo>
                  <a:lnTo>
                    <a:pt x="1273" y="237"/>
                  </a:lnTo>
                  <a:lnTo>
                    <a:pt x="1273" y="230"/>
                  </a:lnTo>
                  <a:lnTo>
                    <a:pt x="1280" y="224"/>
                  </a:lnTo>
                  <a:lnTo>
                    <a:pt x="1280" y="203"/>
                  </a:lnTo>
                  <a:lnTo>
                    <a:pt x="1287" y="196"/>
                  </a:lnTo>
                  <a:lnTo>
                    <a:pt x="1293" y="190"/>
                  </a:lnTo>
                  <a:lnTo>
                    <a:pt x="1321" y="190"/>
                  </a:lnTo>
                  <a:lnTo>
                    <a:pt x="1334" y="183"/>
                  </a:lnTo>
                  <a:lnTo>
                    <a:pt x="1341" y="183"/>
                  </a:lnTo>
                  <a:lnTo>
                    <a:pt x="1361" y="169"/>
                  </a:lnTo>
                  <a:lnTo>
                    <a:pt x="1368" y="176"/>
                  </a:lnTo>
                  <a:lnTo>
                    <a:pt x="1368" y="183"/>
                  </a:lnTo>
                  <a:lnTo>
                    <a:pt x="1382" y="196"/>
                  </a:lnTo>
                  <a:lnTo>
                    <a:pt x="1382" y="210"/>
                  </a:lnTo>
                  <a:lnTo>
                    <a:pt x="1395" y="217"/>
                  </a:lnTo>
                  <a:lnTo>
                    <a:pt x="1409" y="217"/>
                  </a:lnTo>
                  <a:lnTo>
                    <a:pt x="1409" y="210"/>
                  </a:lnTo>
                  <a:lnTo>
                    <a:pt x="1422" y="217"/>
                  </a:lnTo>
                  <a:lnTo>
                    <a:pt x="1429" y="224"/>
                  </a:lnTo>
                  <a:lnTo>
                    <a:pt x="1442" y="244"/>
                  </a:lnTo>
                  <a:lnTo>
                    <a:pt x="1449" y="251"/>
                  </a:lnTo>
                  <a:lnTo>
                    <a:pt x="1470" y="251"/>
                  </a:lnTo>
                  <a:lnTo>
                    <a:pt x="1476" y="257"/>
                  </a:lnTo>
                  <a:lnTo>
                    <a:pt x="1483" y="257"/>
                  </a:lnTo>
                  <a:lnTo>
                    <a:pt x="1490" y="257"/>
                  </a:lnTo>
                  <a:lnTo>
                    <a:pt x="1497" y="264"/>
                  </a:lnTo>
                  <a:lnTo>
                    <a:pt x="1503" y="278"/>
                  </a:lnTo>
                  <a:lnTo>
                    <a:pt x="1510" y="278"/>
                  </a:lnTo>
                  <a:lnTo>
                    <a:pt x="1524" y="291"/>
                  </a:lnTo>
                  <a:lnTo>
                    <a:pt x="1530" y="298"/>
                  </a:lnTo>
                  <a:lnTo>
                    <a:pt x="1537" y="305"/>
                  </a:lnTo>
                  <a:lnTo>
                    <a:pt x="1537" y="312"/>
                  </a:lnTo>
                  <a:lnTo>
                    <a:pt x="1544" y="318"/>
                  </a:lnTo>
                  <a:lnTo>
                    <a:pt x="1544" y="325"/>
                  </a:lnTo>
                  <a:lnTo>
                    <a:pt x="1558" y="332"/>
                  </a:lnTo>
                  <a:lnTo>
                    <a:pt x="1564" y="339"/>
                  </a:lnTo>
                  <a:lnTo>
                    <a:pt x="1571" y="352"/>
                  </a:lnTo>
                  <a:lnTo>
                    <a:pt x="1591" y="373"/>
                  </a:lnTo>
                  <a:lnTo>
                    <a:pt x="1605" y="379"/>
                  </a:lnTo>
                  <a:lnTo>
                    <a:pt x="1612" y="386"/>
                  </a:lnTo>
                  <a:lnTo>
                    <a:pt x="1619" y="386"/>
                  </a:lnTo>
                  <a:lnTo>
                    <a:pt x="1625" y="400"/>
                  </a:lnTo>
                  <a:lnTo>
                    <a:pt x="1646" y="420"/>
                  </a:lnTo>
                  <a:lnTo>
                    <a:pt x="1659" y="427"/>
                  </a:lnTo>
                  <a:lnTo>
                    <a:pt x="1666" y="434"/>
                  </a:lnTo>
                  <a:lnTo>
                    <a:pt x="1666" y="447"/>
                  </a:lnTo>
                  <a:lnTo>
                    <a:pt x="1666" y="461"/>
                  </a:lnTo>
                  <a:lnTo>
                    <a:pt x="1659" y="467"/>
                  </a:lnTo>
                  <a:lnTo>
                    <a:pt x="1652" y="481"/>
                  </a:lnTo>
                  <a:lnTo>
                    <a:pt x="1659" y="501"/>
                  </a:lnTo>
                  <a:lnTo>
                    <a:pt x="1673" y="522"/>
                  </a:lnTo>
                  <a:lnTo>
                    <a:pt x="1680" y="528"/>
                  </a:lnTo>
                  <a:lnTo>
                    <a:pt x="1686" y="535"/>
                  </a:lnTo>
                  <a:lnTo>
                    <a:pt x="1686" y="542"/>
                  </a:lnTo>
                  <a:lnTo>
                    <a:pt x="1700" y="555"/>
                  </a:lnTo>
                  <a:lnTo>
                    <a:pt x="1707" y="555"/>
                  </a:lnTo>
                  <a:lnTo>
                    <a:pt x="1713" y="555"/>
                  </a:lnTo>
                  <a:lnTo>
                    <a:pt x="1713" y="562"/>
                  </a:lnTo>
                  <a:lnTo>
                    <a:pt x="1720" y="562"/>
                  </a:lnTo>
                  <a:lnTo>
                    <a:pt x="1727" y="569"/>
                  </a:lnTo>
                  <a:lnTo>
                    <a:pt x="1727" y="576"/>
                  </a:lnTo>
                  <a:lnTo>
                    <a:pt x="1727" y="596"/>
                  </a:lnTo>
                  <a:lnTo>
                    <a:pt x="1727" y="610"/>
                  </a:lnTo>
                  <a:lnTo>
                    <a:pt x="1727" y="616"/>
                  </a:lnTo>
                  <a:lnTo>
                    <a:pt x="1727" y="630"/>
                  </a:lnTo>
                  <a:lnTo>
                    <a:pt x="1727" y="637"/>
                  </a:lnTo>
                  <a:lnTo>
                    <a:pt x="1720" y="650"/>
                  </a:lnTo>
                  <a:lnTo>
                    <a:pt x="1713" y="657"/>
                  </a:lnTo>
                  <a:lnTo>
                    <a:pt x="1713" y="684"/>
                  </a:lnTo>
                  <a:lnTo>
                    <a:pt x="1720" y="684"/>
                  </a:lnTo>
                  <a:lnTo>
                    <a:pt x="1720" y="698"/>
                  </a:lnTo>
                  <a:lnTo>
                    <a:pt x="1727" y="711"/>
                  </a:lnTo>
                  <a:lnTo>
                    <a:pt x="1734" y="718"/>
                  </a:lnTo>
                  <a:lnTo>
                    <a:pt x="1734" y="725"/>
                  </a:lnTo>
                  <a:lnTo>
                    <a:pt x="1734" y="752"/>
                  </a:lnTo>
                  <a:lnTo>
                    <a:pt x="1720" y="772"/>
                  </a:lnTo>
                  <a:lnTo>
                    <a:pt x="1720" y="786"/>
                  </a:lnTo>
                  <a:lnTo>
                    <a:pt x="1713" y="799"/>
                  </a:lnTo>
                  <a:lnTo>
                    <a:pt x="1720" y="813"/>
                  </a:lnTo>
                  <a:lnTo>
                    <a:pt x="1727" y="826"/>
                  </a:lnTo>
                  <a:lnTo>
                    <a:pt x="1720" y="833"/>
                  </a:lnTo>
                  <a:lnTo>
                    <a:pt x="1693" y="854"/>
                  </a:lnTo>
                  <a:lnTo>
                    <a:pt x="1680" y="860"/>
                  </a:lnTo>
                  <a:lnTo>
                    <a:pt x="1652" y="847"/>
                  </a:lnTo>
                  <a:lnTo>
                    <a:pt x="1652" y="840"/>
                  </a:lnTo>
                  <a:lnTo>
                    <a:pt x="1625" y="840"/>
                  </a:lnTo>
                  <a:lnTo>
                    <a:pt x="1619" y="826"/>
                  </a:lnTo>
                  <a:lnTo>
                    <a:pt x="1612" y="833"/>
                  </a:lnTo>
                  <a:lnTo>
                    <a:pt x="1605" y="847"/>
                  </a:lnTo>
                  <a:lnTo>
                    <a:pt x="1598" y="847"/>
                  </a:lnTo>
                  <a:lnTo>
                    <a:pt x="1605" y="860"/>
                  </a:lnTo>
                  <a:lnTo>
                    <a:pt x="1591" y="894"/>
                  </a:lnTo>
                  <a:lnTo>
                    <a:pt x="1598" y="921"/>
                  </a:lnTo>
                  <a:lnTo>
                    <a:pt x="1598" y="942"/>
                  </a:lnTo>
                  <a:lnTo>
                    <a:pt x="1605" y="948"/>
                  </a:lnTo>
                  <a:lnTo>
                    <a:pt x="1564" y="969"/>
                  </a:lnTo>
                  <a:lnTo>
                    <a:pt x="1551" y="975"/>
                  </a:lnTo>
                  <a:lnTo>
                    <a:pt x="1544" y="989"/>
                  </a:lnTo>
                  <a:lnTo>
                    <a:pt x="1537" y="1003"/>
                  </a:lnTo>
                  <a:lnTo>
                    <a:pt x="1537" y="1009"/>
                  </a:lnTo>
                  <a:lnTo>
                    <a:pt x="1530" y="1016"/>
                  </a:lnTo>
                  <a:lnTo>
                    <a:pt x="1524" y="1036"/>
                  </a:lnTo>
                  <a:lnTo>
                    <a:pt x="1517" y="1030"/>
                  </a:lnTo>
                  <a:lnTo>
                    <a:pt x="1510" y="1030"/>
                  </a:lnTo>
                  <a:lnTo>
                    <a:pt x="1510" y="1036"/>
                  </a:lnTo>
                  <a:lnTo>
                    <a:pt x="1503" y="1043"/>
                  </a:lnTo>
                  <a:lnTo>
                    <a:pt x="1510" y="1050"/>
                  </a:lnTo>
                  <a:lnTo>
                    <a:pt x="1503" y="1050"/>
                  </a:lnTo>
                  <a:lnTo>
                    <a:pt x="1497" y="1043"/>
                  </a:lnTo>
                  <a:lnTo>
                    <a:pt x="1490" y="1036"/>
                  </a:lnTo>
                  <a:lnTo>
                    <a:pt x="1483" y="1030"/>
                  </a:lnTo>
                  <a:lnTo>
                    <a:pt x="1476" y="1016"/>
                  </a:lnTo>
                  <a:lnTo>
                    <a:pt x="1476" y="1023"/>
                  </a:lnTo>
                  <a:lnTo>
                    <a:pt x="1470" y="1030"/>
                  </a:lnTo>
                  <a:lnTo>
                    <a:pt x="1463" y="1023"/>
                  </a:lnTo>
                  <a:lnTo>
                    <a:pt x="1463" y="1016"/>
                  </a:lnTo>
                  <a:lnTo>
                    <a:pt x="1463" y="1003"/>
                  </a:lnTo>
                  <a:lnTo>
                    <a:pt x="1456" y="1003"/>
                  </a:lnTo>
                  <a:lnTo>
                    <a:pt x="1456" y="996"/>
                  </a:lnTo>
                  <a:lnTo>
                    <a:pt x="1456" y="989"/>
                  </a:lnTo>
                  <a:lnTo>
                    <a:pt x="1456" y="982"/>
                  </a:lnTo>
                  <a:lnTo>
                    <a:pt x="1456" y="975"/>
                  </a:lnTo>
                  <a:lnTo>
                    <a:pt x="1442" y="969"/>
                  </a:lnTo>
                  <a:lnTo>
                    <a:pt x="1442" y="962"/>
                  </a:lnTo>
                  <a:lnTo>
                    <a:pt x="1449" y="962"/>
                  </a:lnTo>
                  <a:lnTo>
                    <a:pt x="1442" y="962"/>
                  </a:lnTo>
                  <a:lnTo>
                    <a:pt x="1442" y="948"/>
                  </a:lnTo>
                  <a:lnTo>
                    <a:pt x="1436" y="948"/>
                  </a:lnTo>
                  <a:lnTo>
                    <a:pt x="1442" y="948"/>
                  </a:lnTo>
                  <a:lnTo>
                    <a:pt x="1436" y="948"/>
                  </a:lnTo>
                  <a:lnTo>
                    <a:pt x="1442" y="942"/>
                  </a:lnTo>
                  <a:lnTo>
                    <a:pt x="1429" y="928"/>
                  </a:lnTo>
                  <a:lnTo>
                    <a:pt x="1436" y="928"/>
                  </a:lnTo>
                  <a:lnTo>
                    <a:pt x="1436" y="921"/>
                  </a:lnTo>
                  <a:lnTo>
                    <a:pt x="1436" y="915"/>
                  </a:lnTo>
                  <a:lnTo>
                    <a:pt x="1429" y="901"/>
                  </a:lnTo>
                  <a:lnTo>
                    <a:pt x="1422" y="901"/>
                  </a:lnTo>
                  <a:lnTo>
                    <a:pt x="1422" y="894"/>
                  </a:lnTo>
                  <a:lnTo>
                    <a:pt x="1415" y="887"/>
                  </a:lnTo>
                  <a:lnTo>
                    <a:pt x="1415" y="881"/>
                  </a:lnTo>
                  <a:lnTo>
                    <a:pt x="1415" y="874"/>
                  </a:lnTo>
                  <a:lnTo>
                    <a:pt x="1415" y="867"/>
                  </a:lnTo>
                  <a:lnTo>
                    <a:pt x="1409" y="860"/>
                  </a:lnTo>
                  <a:lnTo>
                    <a:pt x="1409" y="840"/>
                  </a:lnTo>
                  <a:lnTo>
                    <a:pt x="1402" y="840"/>
                  </a:lnTo>
                  <a:lnTo>
                    <a:pt x="1402" y="833"/>
                  </a:lnTo>
                  <a:lnTo>
                    <a:pt x="1395" y="833"/>
                  </a:lnTo>
                  <a:lnTo>
                    <a:pt x="1388" y="826"/>
                  </a:lnTo>
                  <a:lnTo>
                    <a:pt x="1382" y="826"/>
                  </a:lnTo>
                  <a:lnTo>
                    <a:pt x="1375" y="826"/>
                  </a:lnTo>
                  <a:lnTo>
                    <a:pt x="1368" y="813"/>
                  </a:lnTo>
                  <a:lnTo>
                    <a:pt x="1361" y="813"/>
                  </a:lnTo>
                  <a:lnTo>
                    <a:pt x="1368" y="826"/>
                  </a:lnTo>
                  <a:lnTo>
                    <a:pt x="1361" y="833"/>
                  </a:lnTo>
                  <a:lnTo>
                    <a:pt x="1354" y="833"/>
                  </a:lnTo>
                  <a:lnTo>
                    <a:pt x="1348" y="840"/>
                  </a:lnTo>
                  <a:lnTo>
                    <a:pt x="1341" y="833"/>
                  </a:lnTo>
                  <a:lnTo>
                    <a:pt x="1327" y="833"/>
                  </a:lnTo>
                  <a:lnTo>
                    <a:pt x="1314" y="826"/>
                  </a:lnTo>
                  <a:lnTo>
                    <a:pt x="1300" y="826"/>
                  </a:lnTo>
                  <a:lnTo>
                    <a:pt x="1293" y="813"/>
                  </a:lnTo>
                  <a:lnTo>
                    <a:pt x="1287" y="806"/>
                  </a:lnTo>
                  <a:lnTo>
                    <a:pt x="1280" y="799"/>
                  </a:lnTo>
                  <a:lnTo>
                    <a:pt x="1280" y="793"/>
                  </a:lnTo>
                  <a:lnTo>
                    <a:pt x="1273" y="793"/>
                  </a:lnTo>
                  <a:lnTo>
                    <a:pt x="1260" y="786"/>
                  </a:lnTo>
                  <a:lnTo>
                    <a:pt x="1253" y="779"/>
                  </a:lnTo>
                  <a:lnTo>
                    <a:pt x="1253" y="772"/>
                  </a:lnTo>
                  <a:lnTo>
                    <a:pt x="1246" y="772"/>
                  </a:lnTo>
                  <a:lnTo>
                    <a:pt x="1239" y="765"/>
                  </a:lnTo>
                  <a:lnTo>
                    <a:pt x="1226" y="765"/>
                  </a:lnTo>
                  <a:lnTo>
                    <a:pt x="1219" y="759"/>
                  </a:lnTo>
                  <a:lnTo>
                    <a:pt x="1199" y="759"/>
                  </a:lnTo>
                  <a:lnTo>
                    <a:pt x="1192" y="765"/>
                  </a:lnTo>
                  <a:lnTo>
                    <a:pt x="1185" y="786"/>
                  </a:lnTo>
                  <a:lnTo>
                    <a:pt x="1185" y="793"/>
                  </a:lnTo>
                  <a:lnTo>
                    <a:pt x="1172" y="793"/>
                  </a:lnTo>
                  <a:lnTo>
                    <a:pt x="1144" y="806"/>
                  </a:lnTo>
                  <a:lnTo>
                    <a:pt x="1138" y="806"/>
                  </a:lnTo>
                  <a:lnTo>
                    <a:pt x="1131" y="799"/>
                  </a:lnTo>
                  <a:lnTo>
                    <a:pt x="1131" y="793"/>
                  </a:lnTo>
                  <a:lnTo>
                    <a:pt x="1111" y="793"/>
                  </a:lnTo>
                  <a:lnTo>
                    <a:pt x="1097" y="779"/>
                  </a:lnTo>
                  <a:lnTo>
                    <a:pt x="1090" y="786"/>
                  </a:lnTo>
                  <a:lnTo>
                    <a:pt x="1083" y="793"/>
                  </a:lnTo>
                  <a:lnTo>
                    <a:pt x="1077" y="799"/>
                  </a:lnTo>
                  <a:lnTo>
                    <a:pt x="1077" y="813"/>
                  </a:lnTo>
                  <a:lnTo>
                    <a:pt x="1083" y="826"/>
                  </a:lnTo>
                  <a:lnTo>
                    <a:pt x="1083" y="833"/>
                  </a:lnTo>
                  <a:lnTo>
                    <a:pt x="1077" y="847"/>
                  </a:lnTo>
                  <a:lnTo>
                    <a:pt x="1077" y="860"/>
                  </a:lnTo>
                  <a:lnTo>
                    <a:pt x="1063" y="854"/>
                  </a:lnTo>
                  <a:lnTo>
                    <a:pt x="1056" y="860"/>
                  </a:lnTo>
                  <a:lnTo>
                    <a:pt x="1050" y="860"/>
                  </a:lnTo>
                  <a:lnTo>
                    <a:pt x="1043" y="867"/>
                  </a:lnTo>
                  <a:lnTo>
                    <a:pt x="1036" y="860"/>
                  </a:lnTo>
                  <a:lnTo>
                    <a:pt x="1029" y="854"/>
                  </a:lnTo>
                  <a:lnTo>
                    <a:pt x="1023" y="847"/>
                  </a:lnTo>
                  <a:lnTo>
                    <a:pt x="1029" y="840"/>
                  </a:lnTo>
                  <a:lnTo>
                    <a:pt x="1023" y="833"/>
                  </a:lnTo>
                  <a:lnTo>
                    <a:pt x="1016" y="826"/>
                  </a:lnTo>
                  <a:lnTo>
                    <a:pt x="1009" y="820"/>
                  </a:lnTo>
                  <a:lnTo>
                    <a:pt x="1002" y="820"/>
                  </a:lnTo>
                  <a:lnTo>
                    <a:pt x="989" y="813"/>
                  </a:lnTo>
                  <a:lnTo>
                    <a:pt x="975" y="826"/>
                  </a:lnTo>
                  <a:lnTo>
                    <a:pt x="975" y="840"/>
                  </a:lnTo>
                  <a:lnTo>
                    <a:pt x="975" y="847"/>
                  </a:lnTo>
                  <a:lnTo>
                    <a:pt x="982" y="860"/>
                  </a:lnTo>
                  <a:lnTo>
                    <a:pt x="989" y="867"/>
                  </a:lnTo>
                  <a:lnTo>
                    <a:pt x="995" y="881"/>
                  </a:lnTo>
                  <a:lnTo>
                    <a:pt x="1002" y="881"/>
                  </a:lnTo>
                  <a:lnTo>
                    <a:pt x="1002" y="887"/>
                  </a:lnTo>
                  <a:lnTo>
                    <a:pt x="1002" y="894"/>
                  </a:lnTo>
                  <a:lnTo>
                    <a:pt x="989" y="901"/>
                  </a:lnTo>
                  <a:lnTo>
                    <a:pt x="982" y="908"/>
                  </a:lnTo>
                  <a:lnTo>
                    <a:pt x="975" y="915"/>
                  </a:lnTo>
                  <a:lnTo>
                    <a:pt x="968" y="908"/>
                  </a:lnTo>
                  <a:lnTo>
                    <a:pt x="968" y="901"/>
                  </a:lnTo>
                  <a:lnTo>
                    <a:pt x="962" y="894"/>
                  </a:lnTo>
                  <a:lnTo>
                    <a:pt x="955" y="901"/>
                  </a:lnTo>
                  <a:lnTo>
                    <a:pt x="955" y="908"/>
                  </a:lnTo>
                  <a:lnTo>
                    <a:pt x="941" y="915"/>
                  </a:lnTo>
                  <a:lnTo>
                    <a:pt x="934" y="915"/>
                  </a:lnTo>
                  <a:lnTo>
                    <a:pt x="928" y="921"/>
                  </a:lnTo>
                  <a:lnTo>
                    <a:pt x="921" y="921"/>
                  </a:lnTo>
                  <a:lnTo>
                    <a:pt x="914" y="928"/>
                  </a:lnTo>
                  <a:lnTo>
                    <a:pt x="901" y="935"/>
                  </a:lnTo>
                  <a:lnTo>
                    <a:pt x="887" y="921"/>
                  </a:lnTo>
                  <a:lnTo>
                    <a:pt x="887" y="908"/>
                  </a:lnTo>
                  <a:lnTo>
                    <a:pt x="880" y="908"/>
                  </a:lnTo>
                  <a:lnTo>
                    <a:pt x="874" y="894"/>
                  </a:lnTo>
                  <a:lnTo>
                    <a:pt x="867" y="901"/>
                  </a:lnTo>
                  <a:lnTo>
                    <a:pt x="860" y="921"/>
                  </a:lnTo>
                  <a:lnTo>
                    <a:pt x="867" y="935"/>
                  </a:lnTo>
                  <a:lnTo>
                    <a:pt x="874" y="942"/>
                  </a:lnTo>
                  <a:lnTo>
                    <a:pt x="867" y="948"/>
                  </a:lnTo>
                  <a:lnTo>
                    <a:pt x="867" y="955"/>
                  </a:lnTo>
                  <a:lnTo>
                    <a:pt x="860" y="969"/>
                  </a:lnTo>
                  <a:lnTo>
                    <a:pt x="874" y="975"/>
                  </a:lnTo>
                  <a:lnTo>
                    <a:pt x="880" y="982"/>
                  </a:lnTo>
                  <a:lnTo>
                    <a:pt x="887" y="989"/>
                  </a:lnTo>
                  <a:lnTo>
                    <a:pt x="894" y="1003"/>
                  </a:lnTo>
                  <a:lnTo>
                    <a:pt x="894" y="1023"/>
                  </a:lnTo>
                  <a:lnTo>
                    <a:pt x="887" y="1030"/>
                  </a:lnTo>
                  <a:lnTo>
                    <a:pt x="880" y="1030"/>
                  </a:lnTo>
                  <a:lnTo>
                    <a:pt x="874" y="1023"/>
                  </a:lnTo>
                  <a:lnTo>
                    <a:pt x="867" y="1030"/>
                  </a:lnTo>
                  <a:lnTo>
                    <a:pt x="860" y="1023"/>
                  </a:lnTo>
                  <a:lnTo>
                    <a:pt x="860" y="1016"/>
                  </a:lnTo>
                  <a:lnTo>
                    <a:pt x="853" y="1016"/>
                  </a:lnTo>
                  <a:lnTo>
                    <a:pt x="846" y="1009"/>
                  </a:lnTo>
                  <a:lnTo>
                    <a:pt x="840" y="1016"/>
                  </a:lnTo>
                  <a:lnTo>
                    <a:pt x="840" y="1009"/>
                  </a:lnTo>
                  <a:lnTo>
                    <a:pt x="833" y="1003"/>
                  </a:lnTo>
                  <a:lnTo>
                    <a:pt x="826" y="1003"/>
                  </a:lnTo>
                  <a:lnTo>
                    <a:pt x="819" y="1003"/>
                  </a:lnTo>
                  <a:lnTo>
                    <a:pt x="813" y="1009"/>
                  </a:lnTo>
                  <a:lnTo>
                    <a:pt x="806" y="1003"/>
                  </a:lnTo>
                  <a:lnTo>
                    <a:pt x="799" y="1003"/>
                  </a:lnTo>
                  <a:lnTo>
                    <a:pt x="792" y="1003"/>
                  </a:lnTo>
                  <a:lnTo>
                    <a:pt x="785" y="1009"/>
                  </a:lnTo>
                  <a:lnTo>
                    <a:pt x="779" y="1003"/>
                  </a:lnTo>
                  <a:lnTo>
                    <a:pt x="765" y="1009"/>
                  </a:lnTo>
                  <a:lnTo>
                    <a:pt x="758" y="1009"/>
                  </a:lnTo>
                  <a:lnTo>
                    <a:pt x="758" y="1016"/>
                  </a:lnTo>
                  <a:lnTo>
                    <a:pt x="752" y="1016"/>
                  </a:lnTo>
                  <a:lnTo>
                    <a:pt x="752" y="1009"/>
                  </a:lnTo>
                  <a:lnTo>
                    <a:pt x="752" y="1003"/>
                  </a:lnTo>
                  <a:lnTo>
                    <a:pt x="745" y="1003"/>
                  </a:lnTo>
                  <a:lnTo>
                    <a:pt x="745" y="1009"/>
                  </a:lnTo>
                  <a:lnTo>
                    <a:pt x="738" y="1009"/>
                  </a:lnTo>
                  <a:lnTo>
                    <a:pt x="745" y="1016"/>
                  </a:lnTo>
                  <a:lnTo>
                    <a:pt x="738" y="1023"/>
                  </a:lnTo>
                  <a:lnTo>
                    <a:pt x="731" y="1023"/>
                  </a:lnTo>
                  <a:lnTo>
                    <a:pt x="725" y="1023"/>
                  </a:lnTo>
                  <a:lnTo>
                    <a:pt x="725" y="1030"/>
                  </a:lnTo>
                  <a:lnTo>
                    <a:pt x="745" y="1057"/>
                  </a:lnTo>
                  <a:lnTo>
                    <a:pt x="738" y="1057"/>
                  </a:lnTo>
                  <a:lnTo>
                    <a:pt x="731" y="1064"/>
                  </a:lnTo>
                  <a:lnTo>
                    <a:pt x="725" y="1036"/>
                  </a:lnTo>
                  <a:lnTo>
                    <a:pt x="711" y="1036"/>
                  </a:lnTo>
                  <a:lnTo>
                    <a:pt x="718" y="1043"/>
                  </a:lnTo>
                  <a:lnTo>
                    <a:pt x="711" y="1043"/>
                  </a:lnTo>
                  <a:lnTo>
                    <a:pt x="711" y="1050"/>
                  </a:lnTo>
                  <a:lnTo>
                    <a:pt x="704" y="1043"/>
                  </a:lnTo>
                  <a:lnTo>
                    <a:pt x="711" y="1057"/>
                  </a:lnTo>
                  <a:lnTo>
                    <a:pt x="704" y="1057"/>
                  </a:lnTo>
                  <a:lnTo>
                    <a:pt x="691" y="1057"/>
                  </a:lnTo>
                  <a:lnTo>
                    <a:pt x="684" y="1050"/>
                  </a:lnTo>
                  <a:lnTo>
                    <a:pt x="677" y="1043"/>
                  </a:lnTo>
                  <a:lnTo>
                    <a:pt x="664" y="1030"/>
                  </a:lnTo>
                  <a:lnTo>
                    <a:pt x="670" y="1016"/>
                  </a:lnTo>
                  <a:lnTo>
                    <a:pt x="677" y="1009"/>
                  </a:lnTo>
                  <a:lnTo>
                    <a:pt x="670" y="1009"/>
                  </a:lnTo>
                  <a:lnTo>
                    <a:pt x="664" y="1009"/>
                  </a:lnTo>
                  <a:lnTo>
                    <a:pt x="657" y="1003"/>
                  </a:lnTo>
                  <a:lnTo>
                    <a:pt x="657" y="1009"/>
                  </a:lnTo>
                  <a:lnTo>
                    <a:pt x="650" y="1016"/>
                  </a:lnTo>
                  <a:lnTo>
                    <a:pt x="650" y="1023"/>
                  </a:lnTo>
                  <a:lnTo>
                    <a:pt x="650" y="1030"/>
                  </a:lnTo>
                  <a:lnTo>
                    <a:pt x="636" y="1030"/>
                  </a:lnTo>
                  <a:lnTo>
                    <a:pt x="643" y="1036"/>
                  </a:lnTo>
                  <a:lnTo>
                    <a:pt x="636" y="1043"/>
                  </a:lnTo>
                  <a:lnTo>
                    <a:pt x="630" y="1050"/>
                  </a:lnTo>
                  <a:lnTo>
                    <a:pt x="636" y="1057"/>
                  </a:lnTo>
                  <a:lnTo>
                    <a:pt x="630" y="1064"/>
                  </a:lnTo>
                  <a:lnTo>
                    <a:pt x="636" y="1070"/>
                  </a:lnTo>
                  <a:lnTo>
                    <a:pt x="630" y="1070"/>
                  </a:lnTo>
                  <a:lnTo>
                    <a:pt x="630" y="1091"/>
                  </a:lnTo>
                  <a:lnTo>
                    <a:pt x="623" y="1097"/>
                  </a:lnTo>
                  <a:lnTo>
                    <a:pt x="623" y="1104"/>
                  </a:lnTo>
                  <a:lnTo>
                    <a:pt x="623" y="1118"/>
                  </a:lnTo>
                  <a:lnTo>
                    <a:pt x="623" y="1124"/>
                  </a:lnTo>
                  <a:lnTo>
                    <a:pt x="630" y="1118"/>
                  </a:lnTo>
                  <a:lnTo>
                    <a:pt x="630" y="1124"/>
                  </a:lnTo>
                  <a:lnTo>
                    <a:pt x="623" y="1131"/>
                  </a:lnTo>
                  <a:lnTo>
                    <a:pt x="623" y="1138"/>
                  </a:lnTo>
                  <a:lnTo>
                    <a:pt x="630" y="1138"/>
                  </a:lnTo>
                  <a:lnTo>
                    <a:pt x="630" y="1158"/>
                  </a:lnTo>
                  <a:lnTo>
                    <a:pt x="636" y="1185"/>
                  </a:lnTo>
                  <a:lnTo>
                    <a:pt x="636" y="1192"/>
                  </a:lnTo>
                  <a:lnTo>
                    <a:pt x="636" y="1206"/>
                  </a:lnTo>
                  <a:lnTo>
                    <a:pt x="636" y="1213"/>
                  </a:lnTo>
                  <a:lnTo>
                    <a:pt x="636" y="1226"/>
                  </a:lnTo>
                  <a:lnTo>
                    <a:pt x="630" y="1233"/>
                  </a:lnTo>
                  <a:lnTo>
                    <a:pt x="630" y="1240"/>
                  </a:lnTo>
                  <a:lnTo>
                    <a:pt x="630" y="1260"/>
                  </a:lnTo>
                  <a:lnTo>
                    <a:pt x="623" y="1260"/>
                  </a:lnTo>
                  <a:lnTo>
                    <a:pt x="623" y="1267"/>
                  </a:lnTo>
                  <a:lnTo>
                    <a:pt x="623" y="1273"/>
                  </a:lnTo>
                  <a:lnTo>
                    <a:pt x="623" y="1280"/>
                  </a:lnTo>
                  <a:lnTo>
                    <a:pt x="616" y="1280"/>
                  </a:lnTo>
                  <a:lnTo>
                    <a:pt x="609" y="1280"/>
                  </a:lnTo>
                  <a:lnTo>
                    <a:pt x="596" y="1280"/>
                  </a:lnTo>
                  <a:lnTo>
                    <a:pt x="582" y="1287"/>
                  </a:lnTo>
                  <a:lnTo>
                    <a:pt x="575" y="1314"/>
                  </a:lnTo>
                  <a:lnTo>
                    <a:pt x="569" y="1321"/>
                  </a:lnTo>
                  <a:lnTo>
                    <a:pt x="562" y="1328"/>
                  </a:lnTo>
                  <a:lnTo>
                    <a:pt x="548" y="1334"/>
                  </a:lnTo>
                  <a:lnTo>
                    <a:pt x="542" y="1334"/>
                  </a:lnTo>
                  <a:lnTo>
                    <a:pt x="535" y="1334"/>
                  </a:lnTo>
                  <a:lnTo>
                    <a:pt x="521" y="1328"/>
                  </a:lnTo>
                  <a:lnTo>
                    <a:pt x="508" y="1321"/>
                  </a:lnTo>
                  <a:lnTo>
                    <a:pt x="501" y="1307"/>
                  </a:lnTo>
                  <a:lnTo>
                    <a:pt x="494" y="1301"/>
                  </a:lnTo>
                  <a:lnTo>
                    <a:pt x="481" y="1294"/>
                  </a:lnTo>
                  <a:lnTo>
                    <a:pt x="474" y="1287"/>
                  </a:lnTo>
                  <a:lnTo>
                    <a:pt x="474" y="1280"/>
                  </a:lnTo>
                  <a:lnTo>
                    <a:pt x="467" y="1273"/>
                  </a:lnTo>
                  <a:lnTo>
                    <a:pt x="460" y="1273"/>
                  </a:lnTo>
                  <a:lnTo>
                    <a:pt x="460" y="1287"/>
                  </a:lnTo>
                  <a:lnTo>
                    <a:pt x="454" y="1287"/>
                  </a:lnTo>
                  <a:lnTo>
                    <a:pt x="454" y="1294"/>
                  </a:lnTo>
                  <a:lnTo>
                    <a:pt x="447" y="1294"/>
                  </a:lnTo>
                  <a:lnTo>
                    <a:pt x="447" y="1301"/>
                  </a:lnTo>
                  <a:lnTo>
                    <a:pt x="447" y="1314"/>
                  </a:lnTo>
                  <a:lnTo>
                    <a:pt x="454" y="1314"/>
                  </a:lnTo>
                  <a:lnTo>
                    <a:pt x="454" y="1321"/>
                  </a:lnTo>
                  <a:lnTo>
                    <a:pt x="454" y="1328"/>
                  </a:lnTo>
                  <a:lnTo>
                    <a:pt x="454" y="1334"/>
                  </a:lnTo>
                  <a:lnTo>
                    <a:pt x="454" y="1341"/>
                  </a:lnTo>
                  <a:lnTo>
                    <a:pt x="447" y="1334"/>
                  </a:lnTo>
                  <a:lnTo>
                    <a:pt x="440" y="1334"/>
                  </a:lnTo>
                  <a:lnTo>
                    <a:pt x="433" y="1328"/>
                  </a:lnTo>
                  <a:lnTo>
                    <a:pt x="406" y="1321"/>
                  </a:lnTo>
                  <a:lnTo>
                    <a:pt x="406" y="1328"/>
                  </a:lnTo>
                  <a:lnTo>
                    <a:pt x="406" y="1334"/>
                  </a:lnTo>
                  <a:lnTo>
                    <a:pt x="406" y="1328"/>
                  </a:lnTo>
                  <a:lnTo>
                    <a:pt x="399" y="1328"/>
                  </a:lnTo>
                  <a:lnTo>
                    <a:pt x="399" y="1314"/>
                  </a:lnTo>
                  <a:lnTo>
                    <a:pt x="393" y="1301"/>
                  </a:lnTo>
                  <a:lnTo>
                    <a:pt x="386" y="1294"/>
                  </a:lnTo>
                  <a:lnTo>
                    <a:pt x="393" y="1287"/>
                  </a:lnTo>
                  <a:lnTo>
                    <a:pt x="386" y="1287"/>
                  </a:lnTo>
                  <a:lnTo>
                    <a:pt x="393" y="1280"/>
                  </a:lnTo>
                  <a:lnTo>
                    <a:pt x="393" y="1273"/>
                  </a:lnTo>
                  <a:lnTo>
                    <a:pt x="393" y="1267"/>
                  </a:lnTo>
                  <a:lnTo>
                    <a:pt x="393" y="1260"/>
                  </a:lnTo>
                  <a:lnTo>
                    <a:pt x="393" y="1253"/>
                  </a:lnTo>
                  <a:lnTo>
                    <a:pt x="386" y="1246"/>
                  </a:lnTo>
                  <a:lnTo>
                    <a:pt x="386" y="1240"/>
                  </a:lnTo>
                  <a:lnTo>
                    <a:pt x="386" y="1233"/>
                  </a:lnTo>
                  <a:lnTo>
                    <a:pt x="379" y="1219"/>
                  </a:lnTo>
                  <a:lnTo>
                    <a:pt x="379" y="1206"/>
                  </a:lnTo>
                  <a:lnTo>
                    <a:pt x="379" y="1199"/>
                  </a:lnTo>
                  <a:lnTo>
                    <a:pt x="372" y="1199"/>
                  </a:lnTo>
                  <a:lnTo>
                    <a:pt x="372" y="1192"/>
                  </a:lnTo>
                  <a:lnTo>
                    <a:pt x="372" y="1185"/>
                  </a:lnTo>
                  <a:lnTo>
                    <a:pt x="366" y="1185"/>
                  </a:lnTo>
                  <a:lnTo>
                    <a:pt x="352" y="1199"/>
                  </a:lnTo>
                  <a:lnTo>
                    <a:pt x="338" y="1213"/>
                  </a:lnTo>
                  <a:lnTo>
                    <a:pt x="332" y="1213"/>
                  </a:lnTo>
                  <a:lnTo>
                    <a:pt x="325" y="1219"/>
                  </a:lnTo>
                  <a:lnTo>
                    <a:pt x="311" y="1240"/>
                  </a:lnTo>
                  <a:lnTo>
                    <a:pt x="311" y="1246"/>
                  </a:lnTo>
                  <a:lnTo>
                    <a:pt x="305" y="1240"/>
                  </a:lnTo>
                  <a:lnTo>
                    <a:pt x="305" y="1233"/>
                  </a:lnTo>
                  <a:lnTo>
                    <a:pt x="291" y="1233"/>
                  </a:lnTo>
                  <a:lnTo>
                    <a:pt x="291" y="1219"/>
                  </a:lnTo>
                  <a:lnTo>
                    <a:pt x="305" y="1206"/>
                  </a:lnTo>
                  <a:lnTo>
                    <a:pt x="305" y="1192"/>
                  </a:lnTo>
                  <a:lnTo>
                    <a:pt x="305" y="1179"/>
                  </a:lnTo>
                  <a:lnTo>
                    <a:pt x="305" y="1172"/>
                  </a:lnTo>
                  <a:lnTo>
                    <a:pt x="305" y="1165"/>
                  </a:lnTo>
                  <a:lnTo>
                    <a:pt x="311" y="1152"/>
                  </a:lnTo>
                  <a:lnTo>
                    <a:pt x="325" y="1145"/>
                  </a:lnTo>
                  <a:lnTo>
                    <a:pt x="325" y="1138"/>
                  </a:lnTo>
                  <a:lnTo>
                    <a:pt x="332" y="1138"/>
                  </a:lnTo>
                  <a:lnTo>
                    <a:pt x="332" y="1124"/>
                  </a:lnTo>
                  <a:lnTo>
                    <a:pt x="338" y="1118"/>
                  </a:lnTo>
                  <a:lnTo>
                    <a:pt x="338" y="1111"/>
                  </a:lnTo>
                  <a:lnTo>
                    <a:pt x="338" y="1104"/>
                  </a:lnTo>
                  <a:lnTo>
                    <a:pt x="332" y="1104"/>
                  </a:lnTo>
                  <a:lnTo>
                    <a:pt x="332" y="1097"/>
                  </a:lnTo>
                  <a:lnTo>
                    <a:pt x="332" y="1091"/>
                  </a:lnTo>
                  <a:lnTo>
                    <a:pt x="345" y="1084"/>
                  </a:lnTo>
                  <a:lnTo>
                    <a:pt x="338" y="1070"/>
                  </a:lnTo>
                  <a:lnTo>
                    <a:pt x="345" y="1070"/>
                  </a:lnTo>
                  <a:lnTo>
                    <a:pt x="345" y="1057"/>
                  </a:lnTo>
                  <a:lnTo>
                    <a:pt x="352" y="1050"/>
                  </a:lnTo>
                  <a:lnTo>
                    <a:pt x="338" y="1043"/>
                  </a:lnTo>
                  <a:lnTo>
                    <a:pt x="338" y="1036"/>
                  </a:lnTo>
                  <a:lnTo>
                    <a:pt x="338" y="1030"/>
                  </a:lnTo>
                  <a:lnTo>
                    <a:pt x="332" y="1030"/>
                  </a:lnTo>
                  <a:lnTo>
                    <a:pt x="332" y="1023"/>
                  </a:lnTo>
                  <a:lnTo>
                    <a:pt x="332" y="1009"/>
                  </a:lnTo>
                  <a:lnTo>
                    <a:pt x="318" y="1016"/>
                  </a:lnTo>
                  <a:lnTo>
                    <a:pt x="311" y="1016"/>
                  </a:lnTo>
                  <a:lnTo>
                    <a:pt x="311" y="1009"/>
                  </a:lnTo>
                  <a:lnTo>
                    <a:pt x="291" y="1009"/>
                  </a:lnTo>
                  <a:lnTo>
                    <a:pt x="291" y="1003"/>
                  </a:lnTo>
                  <a:lnTo>
                    <a:pt x="291" y="989"/>
                  </a:lnTo>
                  <a:lnTo>
                    <a:pt x="291" y="982"/>
                  </a:lnTo>
                  <a:lnTo>
                    <a:pt x="298" y="969"/>
                  </a:lnTo>
                  <a:lnTo>
                    <a:pt x="291" y="948"/>
                  </a:lnTo>
                  <a:lnTo>
                    <a:pt x="291" y="942"/>
                  </a:lnTo>
                  <a:lnTo>
                    <a:pt x="291" y="928"/>
                  </a:lnTo>
                  <a:lnTo>
                    <a:pt x="271" y="915"/>
                  </a:lnTo>
                  <a:lnTo>
                    <a:pt x="264" y="901"/>
                  </a:lnTo>
                  <a:lnTo>
                    <a:pt x="264" y="908"/>
                  </a:lnTo>
                  <a:lnTo>
                    <a:pt x="257" y="908"/>
                  </a:lnTo>
                  <a:lnTo>
                    <a:pt x="250" y="901"/>
                  </a:lnTo>
                  <a:lnTo>
                    <a:pt x="250" y="894"/>
                  </a:lnTo>
                  <a:lnTo>
                    <a:pt x="230" y="901"/>
                  </a:lnTo>
                  <a:lnTo>
                    <a:pt x="223" y="901"/>
                  </a:lnTo>
                  <a:lnTo>
                    <a:pt x="217" y="901"/>
                  </a:lnTo>
                  <a:lnTo>
                    <a:pt x="210" y="908"/>
                  </a:lnTo>
                  <a:lnTo>
                    <a:pt x="210" y="901"/>
                  </a:lnTo>
                  <a:lnTo>
                    <a:pt x="217" y="887"/>
                  </a:lnTo>
                  <a:lnTo>
                    <a:pt x="217" y="881"/>
                  </a:lnTo>
                  <a:lnTo>
                    <a:pt x="217" y="874"/>
                  </a:lnTo>
                  <a:lnTo>
                    <a:pt x="217" y="867"/>
                  </a:lnTo>
                  <a:lnTo>
                    <a:pt x="217" y="860"/>
                  </a:lnTo>
                  <a:lnTo>
                    <a:pt x="210" y="860"/>
                  </a:lnTo>
                  <a:lnTo>
                    <a:pt x="210" y="854"/>
                  </a:lnTo>
                  <a:lnTo>
                    <a:pt x="210" y="860"/>
                  </a:lnTo>
                  <a:lnTo>
                    <a:pt x="203" y="854"/>
                  </a:lnTo>
                  <a:lnTo>
                    <a:pt x="196" y="854"/>
                  </a:lnTo>
                  <a:lnTo>
                    <a:pt x="176" y="833"/>
                  </a:lnTo>
                  <a:lnTo>
                    <a:pt x="176" y="826"/>
                  </a:lnTo>
                  <a:lnTo>
                    <a:pt x="176" y="820"/>
                  </a:lnTo>
                  <a:lnTo>
                    <a:pt x="183" y="813"/>
                  </a:lnTo>
                  <a:lnTo>
                    <a:pt x="183" y="806"/>
                  </a:lnTo>
                  <a:lnTo>
                    <a:pt x="169" y="799"/>
                  </a:lnTo>
                  <a:lnTo>
                    <a:pt x="176" y="799"/>
                  </a:lnTo>
                  <a:lnTo>
                    <a:pt x="183" y="793"/>
                  </a:lnTo>
                  <a:lnTo>
                    <a:pt x="183" y="779"/>
                  </a:lnTo>
                  <a:lnTo>
                    <a:pt x="189" y="772"/>
                  </a:lnTo>
                  <a:lnTo>
                    <a:pt x="189" y="765"/>
                  </a:lnTo>
                  <a:lnTo>
                    <a:pt x="189" y="772"/>
                  </a:lnTo>
                  <a:lnTo>
                    <a:pt x="183" y="779"/>
                  </a:lnTo>
                  <a:lnTo>
                    <a:pt x="176" y="786"/>
                  </a:lnTo>
                  <a:lnTo>
                    <a:pt x="169" y="779"/>
                  </a:lnTo>
                  <a:lnTo>
                    <a:pt x="169" y="786"/>
                  </a:lnTo>
                  <a:lnTo>
                    <a:pt x="162" y="786"/>
                  </a:lnTo>
                  <a:lnTo>
                    <a:pt x="162" y="779"/>
                  </a:lnTo>
                  <a:lnTo>
                    <a:pt x="149" y="772"/>
                  </a:lnTo>
                  <a:lnTo>
                    <a:pt x="149" y="765"/>
                  </a:lnTo>
                  <a:lnTo>
                    <a:pt x="149" y="759"/>
                  </a:lnTo>
                  <a:lnTo>
                    <a:pt x="142" y="752"/>
                  </a:lnTo>
                  <a:lnTo>
                    <a:pt x="142" y="738"/>
                  </a:lnTo>
                  <a:lnTo>
                    <a:pt x="135" y="732"/>
                  </a:lnTo>
                  <a:lnTo>
                    <a:pt x="128" y="732"/>
                  </a:lnTo>
                  <a:lnTo>
                    <a:pt x="122" y="725"/>
                  </a:lnTo>
                  <a:lnTo>
                    <a:pt x="115" y="725"/>
                  </a:lnTo>
                  <a:lnTo>
                    <a:pt x="115" y="738"/>
                  </a:lnTo>
                  <a:lnTo>
                    <a:pt x="115" y="752"/>
                  </a:lnTo>
                  <a:lnTo>
                    <a:pt x="108" y="745"/>
                  </a:lnTo>
                  <a:lnTo>
                    <a:pt x="101" y="745"/>
                  </a:lnTo>
                  <a:lnTo>
                    <a:pt x="101" y="738"/>
                  </a:lnTo>
                  <a:lnTo>
                    <a:pt x="95" y="738"/>
                  </a:lnTo>
                  <a:lnTo>
                    <a:pt x="95" y="732"/>
                  </a:lnTo>
                  <a:lnTo>
                    <a:pt x="95" y="745"/>
                  </a:lnTo>
                  <a:lnTo>
                    <a:pt x="88" y="745"/>
                  </a:lnTo>
                  <a:lnTo>
                    <a:pt x="81" y="745"/>
                  </a:lnTo>
                  <a:lnTo>
                    <a:pt x="81" y="738"/>
                  </a:lnTo>
                  <a:lnTo>
                    <a:pt x="74" y="738"/>
                  </a:lnTo>
                  <a:lnTo>
                    <a:pt x="74" y="732"/>
                  </a:lnTo>
                  <a:lnTo>
                    <a:pt x="67" y="725"/>
                  </a:lnTo>
                  <a:lnTo>
                    <a:pt x="61" y="725"/>
                  </a:lnTo>
                  <a:lnTo>
                    <a:pt x="67" y="725"/>
                  </a:lnTo>
                  <a:lnTo>
                    <a:pt x="61" y="718"/>
                  </a:lnTo>
                  <a:lnTo>
                    <a:pt x="67" y="711"/>
                  </a:lnTo>
                  <a:lnTo>
                    <a:pt x="67" y="704"/>
                  </a:lnTo>
                  <a:lnTo>
                    <a:pt x="74" y="698"/>
                  </a:lnTo>
                  <a:lnTo>
                    <a:pt x="81" y="691"/>
                  </a:lnTo>
                  <a:lnTo>
                    <a:pt x="88" y="691"/>
                  </a:lnTo>
                  <a:lnTo>
                    <a:pt x="88" y="677"/>
                  </a:lnTo>
                  <a:lnTo>
                    <a:pt x="81" y="671"/>
                  </a:lnTo>
                  <a:lnTo>
                    <a:pt x="74" y="677"/>
                  </a:lnTo>
                  <a:lnTo>
                    <a:pt x="74" y="671"/>
                  </a:lnTo>
                  <a:lnTo>
                    <a:pt x="81" y="650"/>
                  </a:lnTo>
                  <a:lnTo>
                    <a:pt x="81" y="644"/>
                  </a:lnTo>
                  <a:lnTo>
                    <a:pt x="74" y="644"/>
                  </a:lnTo>
                  <a:lnTo>
                    <a:pt x="81" y="644"/>
                  </a:lnTo>
                  <a:lnTo>
                    <a:pt x="74" y="630"/>
                  </a:lnTo>
                  <a:lnTo>
                    <a:pt x="67" y="630"/>
                  </a:lnTo>
                  <a:lnTo>
                    <a:pt x="67" y="623"/>
                  </a:lnTo>
                  <a:lnTo>
                    <a:pt x="61" y="616"/>
                  </a:lnTo>
                  <a:lnTo>
                    <a:pt x="47" y="616"/>
                  </a:lnTo>
                  <a:lnTo>
                    <a:pt x="34" y="610"/>
                  </a:lnTo>
                  <a:lnTo>
                    <a:pt x="20" y="610"/>
                  </a:lnTo>
                  <a:lnTo>
                    <a:pt x="27" y="610"/>
                  </a:lnTo>
                  <a:lnTo>
                    <a:pt x="27" y="603"/>
                  </a:lnTo>
                  <a:lnTo>
                    <a:pt x="34" y="603"/>
                  </a:lnTo>
                  <a:lnTo>
                    <a:pt x="40" y="603"/>
                  </a:lnTo>
                  <a:lnTo>
                    <a:pt x="40" y="589"/>
                  </a:lnTo>
                  <a:lnTo>
                    <a:pt x="47" y="583"/>
                  </a:lnTo>
                  <a:lnTo>
                    <a:pt x="47" y="576"/>
                  </a:lnTo>
                  <a:lnTo>
                    <a:pt x="54" y="569"/>
                  </a:lnTo>
                  <a:lnTo>
                    <a:pt x="47" y="555"/>
                  </a:lnTo>
                  <a:lnTo>
                    <a:pt x="54" y="555"/>
                  </a:lnTo>
                  <a:lnTo>
                    <a:pt x="61" y="549"/>
                  </a:lnTo>
                  <a:lnTo>
                    <a:pt x="54" y="542"/>
                  </a:lnTo>
                  <a:lnTo>
                    <a:pt x="61" y="535"/>
                  </a:lnTo>
                  <a:lnTo>
                    <a:pt x="54" y="528"/>
                  </a:lnTo>
                  <a:lnTo>
                    <a:pt x="74" y="515"/>
                  </a:lnTo>
                  <a:lnTo>
                    <a:pt x="81" y="515"/>
                  </a:lnTo>
                  <a:lnTo>
                    <a:pt x="81" y="508"/>
                  </a:lnTo>
                  <a:lnTo>
                    <a:pt x="81" y="501"/>
                  </a:lnTo>
                  <a:lnTo>
                    <a:pt x="81" y="495"/>
                  </a:lnTo>
                  <a:lnTo>
                    <a:pt x="81" y="488"/>
                  </a:lnTo>
                  <a:lnTo>
                    <a:pt x="74" y="495"/>
                  </a:lnTo>
                  <a:lnTo>
                    <a:pt x="74" y="488"/>
                  </a:lnTo>
                  <a:lnTo>
                    <a:pt x="67" y="488"/>
                  </a:lnTo>
                  <a:lnTo>
                    <a:pt x="67" y="481"/>
                  </a:lnTo>
                  <a:lnTo>
                    <a:pt x="67" y="474"/>
                  </a:lnTo>
                  <a:lnTo>
                    <a:pt x="74" y="481"/>
                  </a:lnTo>
                  <a:lnTo>
                    <a:pt x="81" y="474"/>
                  </a:lnTo>
                  <a:lnTo>
                    <a:pt x="74" y="474"/>
                  </a:lnTo>
                  <a:lnTo>
                    <a:pt x="81" y="467"/>
                  </a:lnTo>
                  <a:lnTo>
                    <a:pt x="81" y="461"/>
                  </a:lnTo>
                  <a:lnTo>
                    <a:pt x="88" y="447"/>
                  </a:lnTo>
                  <a:lnTo>
                    <a:pt x="88" y="440"/>
                  </a:lnTo>
                  <a:lnTo>
                    <a:pt x="88" y="434"/>
                  </a:lnTo>
                  <a:lnTo>
                    <a:pt x="95" y="434"/>
                  </a:lnTo>
                  <a:lnTo>
                    <a:pt x="95" y="420"/>
                  </a:lnTo>
                  <a:lnTo>
                    <a:pt x="101" y="406"/>
                  </a:lnTo>
                  <a:lnTo>
                    <a:pt x="101" y="400"/>
                  </a:lnTo>
                  <a:lnTo>
                    <a:pt x="101" y="386"/>
                  </a:lnTo>
                  <a:lnTo>
                    <a:pt x="122" y="379"/>
                  </a:lnTo>
                  <a:lnTo>
                    <a:pt x="122" y="373"/>
                  </a:lnTo>
                  <a:lnTo>
                    <a:pt x="122" y="366"/>
                  </a:lnTo>
                  <a:lnTo>
                    <a:pt x="115" y="352"/>
                  </a:lnTo>
                  <a:lnTo>
                    <a:pt x="101" y="345"/>
                  </a:lnTo>
                  <a:lnTo>
                    <a:pt x="95" y="325"/>
                  </a:lnTo>
                  <a:lnTo>
                    <a:pt x="88" y="325"/>
                  </a:lnTo>
                  <a:lnTo>
                    <a:pt x="88" y="318"/>
                  </a:lnTo>
                  <a:lnTo>
                    <a:pt x="88" y="312"/>
                  </a:lnTo>
                  <a:lnTo>
                    <a:pt x="95" y="305"/>
                  </a:lnTo>
                  <a:lnTo>
                    <a:pt x="88" y="298"/>
                  </a:lnTo>
                  <a:lnTo>
                    <a:pt x="95" y="298"/>
                  </a:lnTo>
                  <a:lnTo>
                    <a:pt x="95" y="291"/>
                  </a:lnTo>
                  <a:lnTo>
                    <a:pt x="95" y="278"/>
                  </a:lnTo>
                  <a:lnTo>
                    <a:pt x="88" y="278"/>
                  </a:lnTo>
                  <a:lnTo>
                    <a:pt x="81" y="278"/>
                  </a:lnTo>
                  <a:lnTo>
                    <a:pt x="74" y="278"/>
                  </a:lnTo>
                  <a:lnTo>
                    <a:pt x="67" y="271"/>
                  </a:lnTo>
                  <a:lnTo>
                    <a:pt x="54" y="264"/>
                  </a:lnTo>
                  <a:lnTo>
                    <a:pt x="47" y="264"/>
                  </a:lnTo>
                  <a:lnTo>
                    <a:pt x="40" y="264"/>
                  </a:lnTo>
                  <a:lnTo>
                    <a:pt x="40" y="257"/>
                  </a:lnTo>
                  <a:lnTo>
                    <a:pt x="40" y="251"/>
                  </a:lnTo>
                  <a:lnTo>
                    <a:pt x="40" y="244"/>
                  </a:lnTo>
                  <a:lnTo>
                    <a:pt x="34" y="230"/>
                  </a:lnTo>
                  <a:lnTo>
                    <a:pt x="27" y="217"/>
                  </a:lnTo>
                  <a:lnTo>
                    <a:pt x="7" y="210"/>
                  </a:lnTo>
                  <a:lnTo>
                    <a:pt x="7" y="203"/>
                  </a:lnTo>
                  <a:lnTo>
                    <a:pt x="0" y="203"/>
                  </a:lnTo>
                  <a:lnTo>
                    <a:pt x="0" y="190"/>
                  </a:lnTo>
                  <a:lnTo>
                    <a:pt x="0" y="183"/>
                  </a:lnTo>
                  <a:lnTo>
                    <a:pt x="13" y="183"/>
                  </a:lnTo>
                  <a:lnTo>
                    <a:pt x="20" y="190"/>
                  </a:lnTo>
                  <a:lnTo>
                    <a:pt x="27" y="183"/>
                  </a:lnTo>
                  <a:lnTo>
                    <a:pt x="34" y="169"/>
                  </a:lnTo>
                  <a:lnTo>
                    <a:pt x="40" y="169"/>
                  </a:lnTo>
                  <a:lnTo>
                    <a:pt x="47" y="163"/>
                  </a:lnTo>
                  <a:lnTo>
                    <a:pt x="47" y="169"/>
                  </a:lnTo>
                  <a:lnTo>
                    <a:pt x="54" y="163"/>
                  </a:lnTo>
                  <a:lnTo>
                    <a:pt x="61" y="163"/>
                  </a:lnTo>
                  <a:lnTo>
                    <a:pt x="61" y="156"/>
                  </a:lnTo>
                  <a:lnTo>
                    <a:pt x="67" y="156"/>
                  </a:lnTo>
                  <a:lnTo>
                    <a:pt x="74" y="142"/>
                  </a:lnTo>
                  <a:lnTo>
                    <a:pt x="81" y="135"/>
                  </a:lnTo>
                  <a:lnTo>
                    <a:pt x="81" y="129"/>
                  </a:lnTo>
                  <a:lnTo>
                    <a:pt x="101" y="129"/>
                  </a:lnTo>
                  <a:lnTo>
                    <a:pt x="115" y="129"/>
                  </a:lnTo>
                  <a:lnTo>
                    <a:pt x="115" y="122"/>
                  </a:lnTo>
                  <a:lnTo>
                    <a:pt x="115" y="115"/>
                  </a:lnTo>
                  <a:lnTo>
                    <a:pt x="115" y="108"/>
                  </a:lnTo>
                  <a:lnTo>
                    <a:pt x="122" y="95"/>
                  </a:lnTo>
                  <a:lnTo>
                    <a:pt x="122" y="88"/>
                  </a:lnTo>
                  <a:lnTo>
                    <a:pt x="122" y="81"/>
                  </a:lnTo>
                  <a:lnTo>
                    <a:pt x="115" y="75"/>
                  </a:lnTo>
                  <a:lnTo>
                    <a:pt x="108" y="75"/>
                  </a:lnTo>
                  <a:lnTo>
                    <a:pt x="108" y="68"/>
                  </a:lnTo>
                  <a:lnTo>
                    <a:pt x="108" y="61"/>
                  </a:lnTo>
                  <a:lnTo>
                    <a:pt x="115" y="75"/>
                  </a:lnTo>
                  <a:lnTo>
                    <a:pt x="128" y="81"/>
                  </a:lnTo>
                  <a:lnTo>
                    <a:pt x="149" y="75"/>
                  </a:lnTo>
                  <a:lnTo>
                    <a:pt x="156" y="81"/>
                  </a:lnTo>
                  <a:lnTo>
                    <a:pt x="169" y="81"/>
                  </a:lnTo>
                  <a:lnTo>
                    <a:pt x="176" y="81"/>
                  </a:lnTo>
                  <a:lnTo>
                    <a:pt x="183" y="81"/>
                  </a:lnTo>
                  <a:lnTo>
                    <a:pt x="183" y="75"/>
                  </a:lnTo>
                  <a:lnTo>
                    <a:pt x="189" y="75"/>
                  </a:lnTo>
                  <a:lnTo>
                    <a:pt x="196" y="75"/>
                  </a:lnTo>
                  <a:lnTo>
                    <a:pt x="203" y="75"/>
                  </a:lnTo>
                  <a:lnTo>
                    <a:pt x="203" y="81"/>
                  </a:lnTo>
                  <a:lnTo>
                    <a:pt x="210" y="81"/>
                  </a:lnTo>
                  <a:lnTo>
                    <a:pt x="217" y="81"/>
                  </a:lnTo>
                  <a:lnTo>
                    <a:pt x="217" y="68"/>
                  </a:lnTo>
                  <a:lnTo>
                    <a:pt x="230" y="61"/>
                  </a:lnTo>
                  <a:lnTo>
                    <a:pt x="237" y="61"/>
                  </a:lnTo>
                  <a:lnTo>
                    <a:pt x="244" y="68"/>
                  </a:lnTo>
                  <a:lnTo>
                    <a:pt x="244" y="81"/>
                  </a:lnTo>
                  <a:lnTo>
                    <a:pt x="257" y="54"/>
                  </a:lnTo>
                  <a:lnTo>
                    <a:pt x="257" y="47"/>
                  </a:lnTo>
                  <a:lnTo>
                    <a:pt x="271" y="34"/>
                  </a:lnTo>
                  <a:lnTo>
                    <a:pt x="277" y="34"/>
                  </a:lnTo>
                  <a:lnTo>
                    <a:pt x="284" y="27"/>
                  </a:lnTo>
                  <a:lnTo>
                    <a:pt x="291" y="27"/>
                  </a:lnTo>
                  <a:lnTo>
                    <a:pt x="298" y="27"/>
                  </a:lnTo>
                  <a:lnTo>
                    <a:pt x="305" y="27"/>
                  </a:lnTo>
                  <a:close/>
                </a:path>
              </a:pathLst>
            </a:custGeom>
            <a:solidFill>
              <a:srgbClr val="001F5A"/>
            </a:solidFill>
            <a:ln w="1" cap="sq">
              <a:solidFill>
                <a:srgbClr val="7F7F7F"/>
              </a:solidFill>
              <a:prstDash val="solid"/>
              <a:miter lim="800000"/>
              <a:headEnd/>
              <a:tailEnd/>
            </a:ln>
          </p:spPr>
          <p:txBody>
            <a:bodyPr lIns="100796" tIns="50398" rIns="100796" bIns="50398"/>
            <a:lstStyle/>
            <a:p>
              <a:endParaRPr lang="es-ES" sz="2004" dirty="0"/>
            </a:p>
          </p:txBody>
        </p:sp>
        <p:sp>
          <p:nvSpPr>
            <p:cNvPr id="8203" name="cuenca">
              <a:extLst>
                <a:ext uri="{FF2B5EF4-FFF2-40B4-BE49-F238E27FC236}">
                  <a16:creationId xmlns:a16="http://schemas.microsoft.com/office/drawing/2014/main" id="{32B82AB7-AA62-E6F5-8A4A-C79F95366A1A}"/>
                </a:ext>
              </a:extLst>
            </p:cNvPr>
            <p:cNvSpPr>
              <a:spLocks/>
            </p:cNvSpPr>
            <p:nvPr/>
          </p:nvSpPr>
          <p:spPr bwMode="auto">
            <a:xfrm>
              <a:off x="14289367" y="6860657"/>
              <a:ext cx="660792" cy="650783"/>
            </a:xfrm>
            <a:custGeom>
              <a:avLst/>
              <a:gdLst>
                <a:gd name="T0" fmla="*/ 2147483647 w 1775"/>
                <a:gd name="T1" fmla="*/ 2147483647 h 1632"/>
                <a:gd name="T2" fmla="*/ 2147483647 w 1775"/>
                <a:gd name="T3" fmla="*/ 2147483647 h 1632"/>
                <a:gd name="T4" fmla="*/ 2147483647 w 1775"/>
                <a:gd name="T5" fmla="*/ 2147483647 h 1632"/>
                <a:gd name="T6" fmla="*/ 2147483647 w 1775"/>
                <a:gd name="T7" fmla="*/ 2147483647 h 1632"/>
                <a:gd name="T8" fmla="*/ 2147483647 w 1775"/>
                <a:gd name="T9" fmla="*/ 2147483647 h 1632"/>
                <a:gd name="T10" fmla="*/ 2147483647 w 1775"/>
                <a:gd name="T11" fmla="*/ 2147483647 h 1632"/>
                <a:gd name="T12" fmla="*/ 2147483647 w 1775"/>
                <a:gd name="T13" fmla="*/ 2147483647 h 1632"/>
                <a:gd name="T14" fmla="*/ 2147483647 w 1775"/>
                <a:gd name="T15" fmla="*/ 2147483647 h 1632"/>
                <a:gd name="T16" fmla="*/ 2147483647 w 1775"/>
                <a:gd name="T17" fmla="*/ 2147483647 h 1632"/>
                <a:gd name="T18" fmla="*/ 2147483647 w 1775"/>
                <a:gd name="T19" fmla="*/ 2147483647 h 1632"/>
                <a:gd name="T20" fmla="*/ 2147483647 w 1775"/>
                <a:gd name="T21" fmla="*/ 2147483647 h 1632"/>
                <a:gd name="T22" fmla="*/ 2147483647 w 1775"/>
                <a:gd name="T23" fmla="*/ 2147483647 h 1632"/>
                <a:gd name="T24" fmla="*/ 2147483647 w 1775"/>
                <a:gd name="T25" fmla="*/ 2147483647 h 1632"/>
                <a:gd name="T26" fmla="*/ 2147483647 w 1775"/>
                <a:gd name="T27" fmla="*/ 2147483647 h 1632"/>
                <a:gd name="T28" fmla="*/ 2147483647 w 1775"/>
                <a:gd name="T29" fmla="*/ 2147483647 h 1632"/>
                <a:gd name="T30" fmla="*/ 2147483647 w 1775"/>
                <a:gd name="T31" fmla="*/ 2147483647 h 1632"/>
                <a:gd name="T32" fmla="*/ 2147483647 w 1775"/>
                <a:gd name="T33" fmla="*/ 2147483647 h 1632"/>
                <a:gd name="T34" fmla="*/ 2147483647 w 1775"/>
                <a:gd name="T35" fmla="*/ 2147483647 h 1632"/>
                <a:gd name="T36" fmla="*/ 2147483647 w 1775"/>
                <a:gd name="T37" fmla="*/ 2147483647 h 1632"/>
                <a:gd name="T38" fmla="*/ 2147483647 w 1775"/>
                <a:gd name="T39" fmla="*/ 2147483647 h 1632"/>
                <a:gd name="T40" fmla="*/ 2147483647 w 1775"/>
                <a:gd name="T41" fmla="*/ 2147483647 h 1632"/>
                <a:gd name="T42" fmla="*/ 2147483647 w 1775"/>
                <a:gd name="T43" fmla="*/ 2147483647 h 1632"/>
                <a:gd name="T44" fmla="*/ 2147483647 w 1775"/>
                <a:gd name="T45" fmla="*/ 2147483647 h 1632"/>
                <a:gd name="T46" fmla="*/ 2147483647 w 1775"/>
                <a:gd name="T47" fmla="*/ 2147483647 h 1632"/>
                <a:gd name="T48" fmla="*/ 2147483647 w 1775"/>
                <a:gd name="T49" fmla="*/ 2147483647 h 1632"/>
                <a:gd name="T50" fmla="*/ 2147483647 w 1775"/>
                <a:gd name="T51" fmla="*/ 2147483647 h 1632"/>
                <a:gd name="T52" fmla="*/ 2147483647 w 1775"/>
                <a:gd name="T53" fmla="*/ 2147483647 h 1632"/>
                <a:gd name="T54" fmla="*/ 2147483647 w 1775"/>
                <a:gd name="T55" fmla="*/ 2147483647 h 1632"/>
                <a:gd name="T56" fmla="*/ 2147483647 w 1775"/>
                <a:gd name="T57" fmla="*/ 2147483647 h 1632"/>
                <a:gd name="T58" fmla="*/ 2147483647 w 1775"/>
                <a:gd name="T59" fmla="*/ 2147483647 h 1632"/>
                <a:gd name="T60" fmla="*/ 1691086257 w 1775"/>
                <a:gd name="T61" fmla="*/ 2147483647 h 1632"/>
                <a:gd name="T62" fmla="*/ 2147483647 w 1775"/>
                <a:gd name="T63" fmla="*/ 2147483647 h 1632"/>
                <a:gd name="T64" fmla="*/ 2147483647 w 1775"/>
                <a:gd name="T65" fmla="*/ 2147483647 h 1632"/>
                <a:gd name="T66" fmla="*/ 2147483647 w 1775"/>
                <a:gd name="T67" fmla="*/ 2147483647 h 1632"/>
                <a:gd name="T68" fmla="*/ 2147483647 w 1775"/>
                <a:gd name="T69" fmla="*/ 2147483647 h 1632"/>
                <a:gd name="T70" fmla="*/ 2147483647 w 1775"/>
                <a:gd name="T71" fmla="*/ 2147483647 h 1632"/>
                <a:gd name="T72" fmla="*/ 2147483647 w 1775"/>
                <a:gd name="T73" fmla="*/ 2147483647 h 1632"/>
                <a:gd name="T74" fmla="*/ 2147483647 w 1775"/>
                <a:gd name="T75" fmla="*/ 2147483647 h 1632"/>
                <a:gd name="T76" fmla="*/ 2147483647 w 1775"/>
                <a:gd name="T77" fmla="*/ 2147483647 h 1632"/>
                <a:gd name="T78" fmla="*/ 2147483647 w 1775"/>
                <a:gd name="T79" fmla="*/ 2147483647 h 1632"/>
                <a:gd name="T80" fmla="*/ 2147483647 w 1775"/>
                <a:gd name="T81" fmla="*/ 2147483647 h 1632"/>
                <a:gd name="T82" fmla="*/ 2147483647 w 1775"/>
                <a:gd name="T83" fmla="*/ 2147483647 h 1632"/>
                <a:gd name="T84" fmla="*/ 2147483647 w 1775"/>
                <a:gd name="T85" fmla="*/ 2147483647 h 1632"/>
                <a:gd name="T86" fmla="*/ 2147483647 w 1775"/>
                <a:gd name="T87" fmla="*/ 2147483647 h 1632"/>
                <a:gd name="T88" fmla="*/ 2147483647 w 1775"/>
                <a:gd name="T89" fmla="*/ 2147483647 h 1632"/>
                <a:gd name="T90" fmla="*/ 2147483647 w 1775"/>
                <a:gd name="T91" fmla="*/ 2147483647 h 1632"/>
                <a:gd name="T92" fmla="*/ 2147483647 w 1775"/>
                <a:gd name="T93" fmla="*/ 2147483647 h 1632"/>
                <a:gd name="T94" fmla="*/ 2147483647 w 1775"/>
                <a:gd name="T95" fmla="*/ 2147483647 h 1632"/>
                <a:gd name="T96" fmla="*/ 2147483647 w 1775"/>
                <a:gd name="T97" fmla="*/ 2147483647 h 1632"/>
                <a:gd name="T98" fmla="*/ 2147483647 w 1775"/>
                <a:gd name="T99" fmla="*/ 2044171133 h 1632"/>
                <a:gd name="T100" fmla="*/ 2147483647 w 1775"/>
                <a:gd name="T101" fmla="*/ 371638138 h 1632"/>
                <a:gd name="T102" fmla="*/ 2147483647 w 1775"/>
                <a:gd name="T103" fmla="*/ 2147483647 h 1632"/>
                <a:gd name="T104" fmla="*/ 2147483647 w 1775"/>
                <a:gd name="T105" fmla="*/ 2147483647 h 1632"/>
                <a:gd name="T106" fmla="*/ 2147483647 w 1775"/>
                <a:gd name="T107" fmla="*/ 2147483647 h 1632"/>
                <a:gd name="T108" fmla="*/ 2147483647 w 1775"/>
                <a:gd name="T109" fmla="*/ 2147483647 h 1632"/>
                <a:gd name="T110" fmla="*/ 2147483647 w 1775"/>
                <a:gd name="T111" fmla="*/ 2147483647 h 1632"/>
                <a:gd name="T112" fmla="*/ 2147483647 w 1775"/>
                <a:gd name="T113" fmla="*/ 2147483647 h 1632"/>
                <a:gd name="T114" fmla="*/ 2147483647 w 1775"/>
                <a:gd name="T115" fmla="*/ 2147483647 h 1632"/>
                <a:gd name="T116" fmla="*/ 2147483647 w 1775"/>
                <a:gd name="T117" fmla="*/ 2147483647 h 1632"/>
                <a:gd name="T118" fmla="*/ 2147483647 w 1775"/>
                <a:gd name="T119" fmla="*/ 2147483647 h 163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75"/>
                <a:gd name="T181" fmla="*/ 0 h 1632"/>
                <a:gd name="T182" fmla="*/ 1775 w 1775"/>
                <a:gd name="T183" fmla="*/ 1632 h 163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75" h="1632">
                  <a:moveTo>
                    <a:pt x="1510" y="514"/>
                  </a:moveTo>
                  <a:lnTo>
                    <a:pt x="1510" y="555"/>
                  </a:lnTo>
                  <a:lnTo>
                    <a:pt x="1510" y="562"/>
                  </a:lnTo>
                  <a:lnTo>
                    <a:pt x="1504" y="575"/>
                  </a:lnTo>
                  <a:lnTo>
                    <a:pt x="1497" y="589"/>
                  </a:lnTo>
                  <a:lnTo>
                    <a:pt x="1497" y="596"/>
                  </a:lnTo>
                  <a:lnTo>
                    <a:pt x="1510" y="609"/>
                  </a:lnTo>
                  <a:lnTo>
                    <a:pt x="1524" y="609"/>
                  </a:lnTo>
                  <a:lnTo>
                    <a:pt x="1538" y="623"/>
                  </a:lnTo>
                  <a:lnTo>
                    <a:pt x="1531" y="636"/>
                  </a:lnTo>
                  <a:lnTo>
                    <a:pt x="1538" y="643"/>
                  </a:lnTo>
                  <a:lnTo>
                    <a:pt x="1538" y="650"/>
                  </a:lnTo>
                  <a:lnTo>
                    <a:pt x="1544" y="663"/>
                  </a:lnTo>
                  <a:lnTo>
                    <a:pt x="1551" y="684"/>
                  </a:lnTo>
                  <a:lnTo>
                    <a:pt x="1565" y="697"/>
                  </a:lnTo>
                  <a:lnTo>
                    <a:pt x="1565" y="711"/>
                  </a:lnTo>
                  <a:lnTo>
                    <a:pt x="1571" y="724"/>
                  </a:lnTo>
                  <a:lnTo>
                    <a:pt x="1578" y="724"/>
                  </a:lnTo>
                  <a:lnTo>
                    <a:pt x="1585" y="724"/>
                  </a:lnTo>
                  <a:lnTo>
                    <a:pt x="1592" y="724"/>
                  </a:lnTo>
                  <a:lnTo>
                    <a:pt x="1605" y="724"/>
                  </a:lnTo>
                  <a:lnTo>
                    <a:pt x="1612" y="724"/>
                  </a:lnTo>
                  <a:lnTo>
                    <a:pt x="1632" y="731"/>
                  </a:lnTo>
                  <a:lnTo>
                    <a:pt x="1646" y="731"/>
                  </a:lnTo>
                  <a:lnTo>
                    <a:pt x="1659" y="738"/>
                  </a:lnTo>
                  <a:lnTo>
                    <a:pt x="1666" y="738"/>
                  </a:lnTo>
                  <a:lnTo>
                    <a:pt x="1680" y="745"/>
                  </a:lnTo>
                  <a:lnTo>
                    <a:pt x="1707" y="738"/>
                  </a:lnTo>
                  <a:lnTo>
                    <a:pt x="1720" y="738"/>
                  </a:lnTo>
                  <a:lnTo>
                    <a:pt x="1727" y="731"/>
                  </a:lnTo>
                  <a:lnTo>
                    <a:pt x="1734" y="738"/>
                  </a:lnTo>
                  <a:lnTo>
                    <a:pt x="1734" y="731"/>
                  </a:lnTo>
                  <a:lnTo>
                    <a:pt x="1741" y="731"/>
                  </a:lnTo>
                  <a:lnTo>
                    <a:pt x="1747" y="724"/>
                  </a:lnTo>
                  <a:lnTo>
                    <a:pt x="1754" y="724"/>
                  </a:lnTo>
                  <a:lnTo>
                    <a:pt x="1754" y="738"/>
                  </a:lnTo>
                  <a:lnTo>
                    <a:pt x="1768" y="751"/>
                  </a:lnTo>
                  <a:lnTo>
                    <a:pt x="1775" y="772"/>
                  </a:lnTo>
                  <a:lnTo>
                    <a:pt x="1768" y="779"/>
                  </a:lnTo>
                  <a:lnTo>
                    <a:pt x="1720" y="799"/>
                  </a:lnTo>
                  <a:lnTo>
                    <a:pt x="1720" y="806"/>
                  </a:lnTo>
                  <a:lnTo>
                    <a:pt x="1720" y="812"/>
                  </a:lnTo>
                  <a:lnTo>
                    <a:pt x="1720" y="819"/>
                  </a:lnTo>
                  <a:lnTo>
                    <a:pt x="1727" y="826"/>
                  </a:lnTo>
                  <a:lnTo>
                    <a:pt x="1727" y="833"/>
                  </a:lnTo>
                  <a:lnTo>
                    <a:pt x="1727" y="839"/>
                  </a:lnTo>
                  <a:lnTo>
                    <a:pt x="1727" y="867"/>
                  </a:lnTo>
                  <a:lnTo>
                    <a:pt x="1727" y="880"/>
                  </a:lnTo>
                  <a:lnTo>
                    <a:pt x="1727" y="887"/>
                  </a:lnTo>
                  <a:lnTo>
                    <a:pt x="1727" y="900"/>
                  </a:lnTo>
                  <a:lnTo>
                    <a:pt x="1720" y="914"/>
                  </a:lnTo>
                  <a:lnTo>
                    <a:pt x="1720" y="921"/>
                  </a:lnTo>
                  <a:lnTo>
                    <a:pt x="1720" y="928"/>
                  </a:lnTo>
                  <a:lnTo>
                    <a:pt x="1720" y="941"/>
                  </a:lnTo>
                  <a:lnTo>
                    <a:pt x="1714" y="948"/>
                  </a:lnTo>
                  <a:lnTo>
                    <a:pt x="1714" y="955"/>
                  </a:lnTo>
                  <a:lnTo>
                    <a:pt x="1707" y="961"/>
                  </a:lnTo>
                  <a:lnTo>
                    <a:pt x="1700" y="988"/>
                  </a:lnTo>
                  <a:lnTo>
                    <a:pt x="1687" y="995"/>
                  </a:lnTo>
                  <a:lnTo>
                    <a:pt x="1673" y="1016"/>
                  </a:lnTo>
                  <a:lnTo>
                    <a:pt x="1666" y="1036"/>
                  </a:lnTo>
                  <a:lnTo>
                    <a:pt x="1666" y="1043"/>
                  </a:lnTo>
                  <a:lnTo>
                    <a:pt x="1666" y="1063"/>
                  </a:lnTo>
                  <a:lnTo>
                    <a:pt x="1680" y="1083"/>
                  </a:lnTo>
                  <a:lnTo>
                    <a:pt x="1659" y="1104"/>
                  </a:lnTo>
                  <a:lnTo>
                    <a:pt x="1653" y="1110"/>
                  </a:lnTo>
                  <a:lnTo>
                    <a:pt x="1632" y="1117"/>
                  </a:lnTo>
                  <a:lnTo>
                    <a:pt x="1619" y="1110"/>
                  </a:lnTo>
                  <a:lnTo>
                    <a:pt x="1605" y="1104"/>
                  </a:lnTo>
                  <a:lnTo>
                    <a:pt x="1585" y="1097"/>
                  </a:lnTo>
                  <a:lnTo>
                    <a:pt x="1551" y="1124"/>
                  </a:lnTo>
                  <a:lnTo>
                    <a:pt x="1538" y="1138"/>
                  </a:lnTo>
                  <a:lnTo>
                    <a:pt x="1524" y="1165"/>
                  </a:lnTo>
                  <a:lnTo>
                    <a:pt x="1517" y="1185"/>
                  </a:lnTo>
                  <a:lnTo>
                    <a:pt x="1510" y="1212"/>
                  </a:lnTo>
                  <a:lnTo>
                    <a:pt x="1504" y="1226"/>
                  </a:lnTo>
                  <a:lnTo>
                    <a:pt x="1497" y="1232"/>
                  </a:lnTo>
                  <a:lnTo>
                    <a:pt x="1490" y="1232"/>
                  </a:lnTo>
                  <a:lnTo>
                    <a:pt x="1483" y="1232"/>
                  </a:lnTo>
                  <a:lnTo>
                    <a:pt x="1463" y="1239"/>
                  </a:lnTo>
                  <a:lnTo>
                    <a:pt x="1470" y="1246"/>
                  </a:lnTo>
                  <a:lnTo>
                    <a:pt x="1470" y="1253"/>
                  </a:lnTo>
                  <a:lnTo>
                    <a:pt x="1456" y="1253"/>
                  </a:lnTo>
                  <a:lnTo>
                    <a:pt x="1449" y="1259"/>
                  </a:lnTo>
                  <a:lnTo>
                    <a:pt x="1456" y="1259"/>
                  </a:lnTo>
                  <a:lnTo>
                    <a:pt x="1463" y="1259"/>
                  </a:lnTo>
                  <a:lnTo>
                    <a:pt x="1470" y="1259"/>
                  </a:lnTo>
                  <a:lnTo>
                    <a:pt x="1463" y="1266"/>
                  </a:lnTo>
                  <a:lnTo>
                    <a:pt x="1470" y="1273"/>
                  </a:lnTo>
                  <a:lnTo>
                    <a:pt x="1463" y="1280"/>
                  </a:lnTo>
                  <a:lnTo>
                    <a:pt x="1470" y="1287"/>
                  </a:lnTo>
                  <a:lnTo>
                    <a:pt x="1463" y="1287"/>
                  </a:lnTo>
                  <a:lnTo>
                    <a:pt x="1470" y="1293"/>
                  </a:lnTo>
                  <a:lnTo>
                    <a:pt x="1463" y="1300"/>
                  </a:lnTo>
                  <a:lnTo>
                    <a:pt x="1463" y="1307"/>
                  </a:lnTo>
                  <a:lnTo>
                    <a:pt x="1470" y="1314"/>
                  </a:lnTo>
                  <a:lnTo>
                    <a:pt x="1470" y="1320"/>
                  </a:lnTo>
                  <a:lnTo>
                    <a:pt x="1463" y="1320"/>
                  </a:lnTo>
                  <a:lnTo>
                    <a:pt x="1463" y="1327"/>
                  </a:lnTo>
                  <a:lnTo>
                    <a:pt x="1470" y="1327"/>
                  </a:lnTo>
                  <a:lnTo>
                    <a:pt x="1463" y="1334"/>
                  </a:lnTo>
                  <a:lnTo>
                    <a:pt x="1470" y="1334"/>
                  </a:lnTo>
                  <a:lnTo>
                    <a:pt x="1463" y="1341"/>
                  </a:lnTo>
                  <a:lnTo>
                    <a:pt x="1463" y="1347"/>
                  </a:lnTo>
                  <a:lnTo>
                    <a:pt x="1456" y="1361"/>
                  </a:lnTo>
                  <a:lnTo>
                    <a:pt x="1449" y="1361"/>
                  </a:lnTo>
                  <a:lnTo>
                    <a:pt x="1449" y="1368"/>
                  </a:lnTo>
                  <a:lnTo>
                    <a:pt x="1456" y="1375"/>
                  </a:lnTo>
                  <a:lnTo>
                    <a:pt x="1449" y="1381"/>
                  </a:lnTo>
                  <a:lnTo>
                    <a:pt x="1456" y="1381"/>
                  </a:lnTo>
                  <a:lnTo>
                    <a:pt x="1456" y="1388"/>
                  </a:lnTo>
                  <a:lnTo>
                    <a:pt x="1463" y="1395"/>
                  </a:lnTo>
                  <a:lnTo>
                    <a:pt x="1463" y="1388"/>
                  </a:lnTo>
                  <a:lnTo>
                    <a:pt x="1470" y="1395"/>
                  </a:lnTo>
                  <a:lnTo>
                    <a:pt x="1477" y="1395"/>
                  </a:lnTo>
                  <a:lnTo>
                    <a:pt x="1470" y="1395"/>
                  </a:lnTo>
                  <a:lnTo>
                    <a:pt x="1470" y="1408"/>
                  </a:lnTo>
                  <a:lnTo>
                    <a:pt x="1456" y="1408"/>
                  </a:lnTo>
                  <a:lnTo>
                    <a:pt x="1443" y="1422"/>
                  </a:lnTo>
                  <a:lnTo>
                    <a:pt x="1422" y="1429"/>
                  </a:lnTo>
                  <a:lnTo>
                    <a:pt x="1402" y="1442"/>
                  </a:lnTo>
                  <a:lnTo>
                    <a:pt x="1389" y="1456"/>
                  </a:lnTo>
                  <a:lnTo>
                    <a:pt x="1375" y="1463"/>
                  </a:lnTo>
                  <a:lnTo>
                    <a:pt x="1361" y="1476"/>
                  </a:lnTo>
                  <a:lnTo>
                    <a:pt x="1341" y="1483"/>
                  </a:lnTo>
                  <a:lnTo>
                    <a:pt x="1321" y="1490"/>
                  </a:lnTo>
                  <a:lnTo>
                    <a:pt x="1300" y="1503"/>
                  </a:lnTo>
                  <a:lnTo>
                    <a:pt x="1280" y="1517"/>
                  </a:lnTo>
                  <a:lnTo>
                    <a:pt x="1260" y="1517"/>
                  </a:lnTo>
                  <a:lnTo>
                    <a:pt x="1239" y="1544"/>
                  </a:lnTo>
                  <a:lnTo>
                    <a:pt x="1233" y="1564"/>
                  </a:lnTo>
                  <a:lnTo>
                    <a:pt x="1199" y="1557"/>
                  </a:lnTo>
                  <a:lnTo>
                    <a:pt x="1172" y="1564"/>
                  </a:lnTo>
                  <a:lnTo>
                    <a:pt x="1145" y="1551"/>
                  </a:lnTo>
                  <a:lnTo>
                    <a:pt x="1131" y="1537"/>
                  </a:lnTo>
                  <a:lnTo>
                    <a:pt x="1091" y="1544"/>
                  </a:lnTo>
                  <a:lnTo>
                    <a:pt x="1063" y="1544"/>
                  </a:lnTo>
                  <a:lnTo>
                    <a:pt x="1043" y="1551"/>
                  </a:lnTo>
                  <a:lnTo>
                    <a:pt x="1036" y="1537"/>
                  </a:lnTo>
                  <a:lnTo>
                    <a:pt x="1023" y="1530"/>
                  </a:lnTo>
                  <a:lnTo>
                    <a:pt x="1016" y="1517"/>
                  </a:lnTo>
                  <a:lnTo>
                    <a:pt x="1009" y="1503"/>
                  </a:lnTo>
                  <a:lnTo>
                    <a:pt x="1016" y="1490"/>
                  </a:lnTo>
                  <a:lnTo>
                    <a:pt x="989" y="1483"/>
                  </a:lnTo>
                  <a:lnTo>
                    <a:pt x="982" y="1483"/>
                  </a:lnTo>
                  <a:lnTo>
                    <a:pt x="975" y="1483"/>
                  </a:lnTo>
                  <a:lnTo>
                    <a:pt x="962" y="1483"/>
                  </a:lnTo>
                  <a:lnTo>
                    <a:pt x="948" y="1483"/>
                  </a:lnTo>
                  <a:lnTo>
                    <a:pt x="948" y="1490"/>
                  </a:lnTo>
                  <a:lnTo>
                    <a:pt x="955" y="1490"/>
                  </a:lnTo>
                  <a:lnTo>
                    <a:pt x="955" y="1497"/>
                  </a:lnTo>
                  <a:lnTo>
                    <a:pt x="955" y="1503"/>
                  </a:lnTo>
                  <a:lnTo>
                    <a:pt x="962" y="1510"/>
                  </a:lnTo>
                  <a:lnTo>
                    <a:pt x="962" y="1517"/>
                  </a:lnTo>
                  <a:lnTo>
                    <a:pt x="969" y="1524"/>
                  </a:lnTo>
                  <a:lnTo>
                    <a:pt x="969" y="1530"/>
                  </a:lnTo>
                  <a:lnTo>
                    <a:pt x="962" y="1530"/>
                  </a:lnTo>
                  <a:lnTo>
                    <a:pt x="962" y="1537"/>
                  </a:lnTo>
                  <a:lnTo>
                    <a:pt x="969" y="1544"/>
                  </a:lnTo>
                  <a:lnTo>
                    <a:pt x="969" y="1551"/>
                  </a:lnTo>
                  <a:lnTo>
                    <a:pt x="975" y="1551"/>
                  </a:lnTo>
                  <a:lnTo>
                    <a:pt x="975" y="1557"/>
                  </a:lnTo>
                  <a:lnTo>
                    <a:pt x="975" y="1564"/>
                  </a:lnTo>
                  <a:lnTo>
                    <a:pt x="982" y="1564"/>
                  </a:lnTo>
                  <a:lnTo>
                    <a:pt x="982" y="1571"/>
                  </a:lnTo>
                  <a:lnTo>
                    <a:pt x="982" y="1578"/>
                  </a:lnTo>
                  <a:lnTo>
                    <a:pt x="989" y="1585"/>
                  </a:lnTo>
                  <a:lnTo>
                    <a:pt x="969" y="1585"/>
                  </a:lnTo>
                  <a:lnTo>
                    <a:pt x="948" y="1585"/>
                  </a:lnTo>
                  <a:lnTo>
                    <a:pt x="928" y="1578"/>
                  </a:lnTo>
                  <a:lnTo>
                    <a:pt x="901" y="1578"/>
                  </a:lnTo>
                  <a:lnTo>
                    <a:pt x="881" y="1571"/>
                  </a:lnTo>
                  <a:lnTo>
                    <a:pt x="874" y="1571"/>
                  </a:lnTo>
                  <a:lnTo>
                    <a:pt x="874" y="1578"/>
                  </a:lnTo>
                  <a:lnTo>
                    <a:pt x="874" y="1585"/>
                  </a:lnTo>
                  <a:lnTo>
                    <a:pt x="847" y="1585"/>
                  </a:lnTo>
                  <a:lnTo>
                    <a:pt x="847" y="1591"/>
                  </a:lnTo>
                  <a:lnTo>
                    <a:pt x="840" y="1591"/>
                  </a:lnTo>
                  <a:lnTo>
                    <a:pt x="813" y="1612"/>
                  </a:lnTo>
                  <a:lnTo>
                    <a:pt x="779" y="1632"/>
                  </a:lnTo>
                  <a:lnTo>
                    <a:pt x="772" y="1625"/>
                  </a:lnTo>
                  <a:lnTo>
                    <a:pt x="772" y="1618"/>
                  </a:lnTo>
                  <a:lnTo>
                    <a:pt x="765" y="1605"/>
                  </a:lnTo>
                  <a:lnTo>
                    <a:pt x="765" y="1598"/>
                  </a:lnTo>
                  <a:lnTo>
                    <a:pt x="765" y="1591"/>
                  </a:lnTo>
                  <a:lnTo>
                    <a:pt x="752" y="1578"/>
                  </a:lnTo>
                  <a:lnTo>
                    <a:pt x="752" y="1571"/>
                  </a:lnTo>
                  <a:lnTo>
                    <a:pt x="745" y="1571"/>
                  </a:lnTo>
                  <a:lnTo>
                    <a:pt x="738" y="1564"/>
                  </a:lnTo>
                  <a:lnTo>
                    <a:pt x="725" y="1571"/>
                  </a:lnTo>
                  <a:lnTo>
                    <a:pt x="725" y="1578"/>
                  </a:lnTo>
                  <a:lnTo>
                    <a:pt x="711" y="1598"/>
                  </a:lnTo>
                  <a:lnTo>
                    <a:pt x="711" y="1605"/>
                  </a:lnTo>
                  <a:lnTo>
                    <a:pt x="711" y="1612"/>
                  </a:lnTo>
                  <a:lnTo>
                    <a:pt x="704" y="1618"/>
                  </a:lnTo>
                  <a:lnTo>
                    <a:pt x="704" y="1625"/>
                  </a:lnTo>
                  <a:lnTo>
                    <a:pt x="691" y="1612"/>
                  </a:lnTo>
                  <a:lnTo>
                    <a:pt x="664" y="1591"/>
                  </a:lnTo>
                  <a:lnTo>
                    <a:pt x="650" y="1578"/>
                  </a:lnTo>
                  <a:lnTo>
                    <a:pt x="643" y="1571"/>
                  </a:lnTo>
                  <a:lnTo>
                    <a:pt x="630" y="1557"/>
                  </a:lnTo>
                  <a:lnTo>
                    <a:pt x="616" y="1544"/>
                  </a:lnTo>
                  <a:lnTo>
                    <a:pt x="603" y="1530"/>
                  </a:lnTo>
                  <a:lnTo>
                    <a:pt x="583" y="1503"/>
                  </a:lnTo>
                  <a:lnTo>
                    <a:pt x="562" y="1517"/>
                  </a:lnTo>
                  <a:lnTo>
                    <a:pt x="542" y="1524"/>
                  </a:lnTo>
                  <a:lnTo>
                    <a:pt x="528" y="1517"/>
                  </a:lnTo>
                  <a:lnTo>
                    <a:pt x="515" y="1510"/>
                  </a:lnTo>
                  <a:lnTo>
                    <a:pt x="508" y="1503"/>
                  </a:lnTo>
                  <a:lnTo>
                    <a:pt x="481" y="1503"/>
                  </a:lnTo>
                  <a:lnTo>
                    <a:pt x="474" y="1510"/>
                  </a:lnTo>
                  <a:lnTo>
                    <a:pt x="467" y="1524"/>
                  </a:lnTo>
                  <a:lnTo>
                    <a:pt x="461" y="1524"/>
                  </a:lnTo>
                  <a:lnTo>
                    <a:pt x="454" y="1524"/>
                  </a:lnTo>
                  <a:lnTo>
                    <a:pt x="447" y="1524"/>
                  </a:lnTo>
                  <a:lnTo>
                    <a:pt x="440" y="1524"/>
                  </a:lnTo>
                  <a:lnTo>
                    <a:pt x="434" y="1530"/>
                  </a:lnTo>
                  <a:lnTo>
                    <a:pt x="427" y="1524"/>
                  </a:lnTo>
                  <a:lnTo>
                    <a:pt x="420" y="1530"/>
                  </a:lnTo>
                  <a:lnTo>
                    <a:pt x="413" y="1524"/>
                  </a:lnTo>
                  <a:lnTo>
                    <a:pt x="386" y="1530"/>
                  </a:lnTo>
                  <a:lnTo>
                    <a:pt x="373" y="1530"/>
                  </a:lnTo>
                  <a:lnTo>
                    <a:pt x="373" y="1524"/>
                  </a:lnTo>
                  <a:lnTo>
                    <a:pt x="359" y="1510"/>
                  </a:lnTo>
                  <a:lnTo>
                    <a:pt x="359" y="1483"/>
                  </a:lnTo>
                  <a:lnTo>
                    <a:pt x="345" y="1469"/>
                  </a:lnTo>
                  <a:lnTo>
                    <a:pt x="345" y="1456"/>
                  </a:lnTo>
                  <a:lnTo>
                    <a:pt x="345" y="1442"/>
                  </a:lnTo>
                  <a:lnTo>
                    <a:pt x="332" y="1442"/>
                  </a:lnTo>
                  <a:lnTo>
                    <a:pt x="325" y="1449"/>
                  </a:lnTo>
                  <a:lnTo>
                    <a:pt x="318" y="1449"/>
                  </a:lnTo>
                  <a:lnTo>
                    <a:pt x="312" y="1456"/>
                  </a:lnTo>
                  <a:lnTo>
                    <a:pt x="312" y="1463"/>
                  </a:lnTo>
                  <a:lnTo>
                    <a:pt x="312" y="1476"/>
                  </a:lnTo>
                  <a:lnTo>
                    <a:pt x="298" y="1490"/>
                  </a:lnTo>
                  <a:lnTo>
                    <a:pt x="284" y="1497"/>
                  </a:lnTo>
                  <a:lnTo>
                    <a:pt x="278" y="1497"/>
                  </a:lnTo>
                  <a:lnTo>
                    <a:pt x="271" y="1497"/>
                  </a:lnTo>
                  <a:lnTo>
                    <a:pt x="264" y="1490"/>
                  </a:lnTo>
                  <a:lnTo>
                    <a:pt x="251" y="1497"/>
                  </a:lnTo>
                  <a:lnTo>
                    <a:pt x="251" y="1490"/>
                  </a:lnTo>
                  <a:lnTo>
                    <a:pt x="244" y="1490"/>
                  </a:lnTo>
                  <a:lnTo>
                    <a:pt x="244" y="1483"/>
                  </a:lnTo>
                  <a:lnTo>
                    <a:pt x="237" y="1476"/>
                  </a:lnTo>
                  <a:lnTo>
                    <a:pt x="244" y="1463"/>
                  </a:lnTo>
                  <a:lnTo>
                    <a:pt x="244" y="1456"/>
                  </a:lnTo>
                  <a:lnTo>
                    <a:pt x="251" y="1456"/>
                  </a:lnTo>
                  <a:lnTo>
                    <a:pt x="257" y="1456"/>
                  </a:lnTo>
                  <a:lnTo>
                    <a:pt x="264" y="1456"/>
                  </a:lnTo>
                  <a:lnTo>
                    <a:pt x="264" y="1449"/>
                  </a:lnTo>
                  <a:lnTo>
                    <a:pt x="257" y="1442"/>
                  </a:lnTo>
                  <a:lnTo>
                    <a:pt x="251" y="1436"/>
                  </a:lnTo>
                  <a:lnTo>
                    <a:pt x="251" y="1429"/>
                  </a:lnTo>
                  <a:lnTo>
                    <a:pt x="244" y="1415"/>
                  </a:lnTo>
                  <a:lnTo>
                    <a:pt x="237" y="1408"/>
                  </a:lnTo>
                  <a:lnTo>
                    <a:pt x="237" y="1402"/>
                  </a:lnTo>
                  <a:lnTo>
                    <a:pt x="230" y="1402"/>
                  </a:lnTo>
                  <a:lnTo>
                    <a:pt x="230" y="1408"/>
                  </a:lnTo>
                  <a:lnTo>
                    <a:pt x="237" y="1408"/>
                  </a:lnTo>
                  <a:lnTo>
                    <a:pt x="230" y="1408"/>
                  </a:lnTo>
                  <a:lnTo>
                    <a:pt x="224" y="1395"/>
                  </a:lnTo>
                  <a:lnTo>
                    <a:pt x="224" y="1381"/>
                  </a:lnTo>
                  <a:lnTo>
                    <a:pt x="217" y="1381"/>
                  </a:lnTo>
                  <a:lnTo>
                    <a:pt x="210" y="1381"/>
                  </a:lnTo>
                  <a:lnTo>
                    <a:pt x="210" y="1375"/>
                  </a:lnTo>
                  <a:lnTo>
                    <a:pt x="203" y="1375"/>
                  </a:lnTo>
                  <a:lnTo>
                    <a:pt x="210" y="1375"/>
                  </a:lnTo>
                  <a:lnTo>
                    <a:pt x="210" y="1368"/>
                  </a:lnTo>
                  <a:lnTo>
                    <a:pt x="210" y="1354"/>
                  </a:lnTo>
                  <a:lnTo>
                    <a:pt x="210" y="1361"/>
                  </a:lnTo>
                  <a:lnTo>
                    <a:pt x="210" y="1354"/>
                  </a:lnTo>
                  <a:lnTo>
                    <a:pt x="203" y="1341"/>
                  </a:lnTo>
                  <a:lnTo>
                    <a:pt x="203" y="1320"/>
                  </a:lnTo>
                  <a:lnTo>
                    <a:pt x="203" y="1314"/>
                  </a:lnTo>
                  <a:lnTo>
                    <a:pt x="210" y="1300"/>
                  </a:lnTo>
                  <a:lnTo>
                    <a:pt x="203" y="1293"/>
                  </a:lnTo>
                  <a:lnTo>
                    <a:pt x="210" y="1287"/>
                  </a:lnTo>
                  <a:lnTo>
                    <a:pt x="210" y="1266"/>
                  </a:lnTo>
                  <a:lnTo>
                    <a:pt x="210" y="1259"/>
                  </a:lnTo>
                  <a:lnTo>
                    <a:pt x="217" y="1259"/>
                  </a:lnTo>
                  <a:lnTo>
                    <a:pt x="217" y="1246"/>
                  </a:lnTo>
                  <a:lnTo>
                    <a:pt x="217" y="1232"/>
                  </a:lnTo>
                  <a:lnTo>
                    <a:pt x="210" y="1205"/>
                  </a:lnTo>
                  <a:lnTo>
                    <a:pt x="217" y="1205"/>
                  </a:lnTo>
                  <a:lnTo>
                    <a:pt x="224" y="1192"/>
                  </a:lnTo>
                  <a:lnTo>
                    <a:pt x="217" y="1185"/>
                  </a:lnTo>
                  <a:lnTo>
                    <a:pt x="224" y="1178"/>
                  </a:lnTo>
                  <a:lnTo>
                    <a:pt x="224" y="1171"/>
                  </a:lnTo>
                  <a:lnTo>
                    <a:pt x="230" y="1165"/>
                  </a:lnTo>
                  <a:lnTo>
                    <a:pt x="217" y="1158"/>
                  </a:lnTo>
                  <a:lnTo>
                    <a:pt x="203" y="1131"/>
                  </a:lnTo>
                  <a:lnTo>
                    <a:pt x="190" y="1124"/>
                  </a:lnTo>
                  <a:lnTo>
                    <a:pt x="190" y="1110"/>
                  </a:lnTo>
                  <a:lnTo>
                    <a:pt x="176" y="1110"/>
                  </a:lnTo>
                  <a:lnTo>
                    <a:pt x="169" y="1104"/>
                  </a:lnTo>
                  <a:lnTo>
                    <a:pt x="169" y="1097"/>
                  </a:lnTo>
                  <a:lnTo>
                    <a:pt x="169" y="1090"/>
                  </a:lnTo>
                  <a:lnTo>
                    <a:pt x="149" y="1077"/>
                  </a:lnTo>
                  <a:lnTo>
                    <a:pt x="135" y="1022"/>
                  </a:lnTo>
                  <a:lnTo>
                    <a:pt x="129" y="1016"/>
                  </a:lnTo>
                  <a:lnTo>
                    <a:pt x="122" y="1009"/>
                  </a:lnTo>
                  <a:lnTo>
                    <a:pt x="108" y="995"/>
                  </a:lnTo>
                  <a:lnTo>
                    <a:pt x="115" y="995"/>
                  </a:lnTo>
                  <a:lnTo>
                    <a:pt x="102" y="968"/>
                  </a:lnTo>
                  <a:lnTo>
                    <a:pt x="95" y="955"/>
                  </a:lnTo>
                  <a:lnTo>
                    <a:pt x="95" y="948"/>
                  </a:lnTo>
                  <a:lnTo>
                    <a:pt x="95" y="941"/>
                  </a:lnTo>
                  <a:lnTo>
                    <a:pt x="81" y="921"/>
                  </a:lnTo>
                  <a:lnTo>
                    <a:pt x="75" y="914"/>
                  </a:lnTo>
                  <a:lnTo>
                    <a:pt x="61" y="900"/>
                  </a:lnTo>
                  <a:lnTo>
                    <a:pt x="54" y="900"/>
                  </a:lnTo>
                  <a:lnTo>
                    <a:pt x="47" y="894"/>
                  </a:lnTo>
                  <a:lnTo>
                    <a:pt x="41" y="894"/>
                  </a:lnTo>
                  <a:lnTo>
                    <a:pt x="34" y="894"/>
                  </a:lnTo>
                  <a:lnTo>
                    <a:pt x="41" y="887"/>
                  </a:lnTo>
                  <a:lnTo>
                    <a:pt x="47" y="873"/>
                  </a:lnTo>
                  <a:lnTo>
                    <a:pt x="47" y="867"/>
                  </a:lnTo>
                  <a:lnTo>
                    <a:pt x="54" y="867"/>
                  </a:lnTo>
                  <a:lnTo>
                    <a:pt x="54" y="853"/>
                  </a:lnTo>
                  <a:lnTo>
                    <a:pt x="54" y="846"/>
                  </a:lnTo>
                  <a:lnTo>
                    <a:pt x="61" y="846"/>
                  </a:lnTo>
                  <a:lnTo>
                    <a:pt x="61" y="833"/>
                  </a:lnTo>
                  <a:lnTo>
                    <a:pt x="61" y="819"/>
                  </a:lnTo>
                  <a:lnTo>
                    <a:pt x="61" y="812"/>
                  </a:lnTo>
                  <a:lnTo>
                    <a:pt x="61" y="806"/>
                  </a:lnTo>
                  <a:lnTo>
                    <a:pt x="61" y="799"/>
                  </a:lnTo>
                  <a:lnTo>
                    <a:pt x="61" y="792"/>
                  </a:lnTo>
                  <a:lnTo>
                    <a:pt x="61" y="785"/>
                  </a:lnTo>
                  <a:lnTo>
                    <a:pt x="61" y="772"/>
                  </a:lnTo>
                  <a:lnTo>
                    <a:pt x="47" y="765"/>
                  </a:lnTo>
                  <a:lnTo>
                    <a:pt x="34" y="772"/>
                  </a:lnTo>
                  <a:lnTo>
                    <a:pt x="20" y="772"/>
                  </a:lnTo>
                  <a:lnTo>
                    <a:pt x="14" y="745"/>
                  </a:lnTo>
                  <a:lnTo>
                    <a:pt x="7" y="724"/>
                  </a:lnTo>
                  <a:lnTo>
                    <a:pt x="0" y="724"/>
                  </a:lnTo>
                  <a:lnTo>
                    <a:pt x="0" y="711"/>
                  </a:lnTo>
                  <a:lnTo>
                    <a:pt x="0" y="697"/>
                  </a:lnTo>
                  <a:lnTo>
                    <a:pt x="7" y="684"/>
                  </a:lnTo>
                  <a:lnTo>
                    <a:pt x="7" y="677"/>
                  </a:lnTo>
                  <a:lnTo>
                    <a:pt x="14" y="677"/>
                  </a:lnTo>
                  <a:lnTo>
                    <a:pt x="27" y="684"/>
                  </a:lnTo>
                  <a:lnTo>
                    <a:pt x="41" y="684"/>
                  </a:lnTo>
                  <a:lnTo>
                    <a:pt x="54" y="677"/>
                  </a:lnTo>
                  <a:lnTo>
                    <a:pt x="61" y="677"/>
                  </a:lnTo>
                  <a:lnTo>
                    <a:pt x="68" y="677"/>
                  </a:lnTo>
                  <a:lnTo>
                    <a:pt x="95" y="650"/>
                  </a:lnTo>
                  <a:lnTo>
                    <a:pt x="102" y="643"/>
                  </a:lnTo>
                  <a:lnTo>
                    <a:pt x="95" y="636"/>
                  </a:lnTo>
                  <a:lnTo>
                    <a:pt x="102" y="636"/>
                  </a:lnTo>
                  <a:lnTo>
                    <a:pt x="102" y="629"/>
                  </a:lnTo>
                  <a:lnTo>
                    <a:pt x="95" y="629"/>
                  </a:lnTo>
                  <a:lnTo>
                    <a:pt x="95" y="623"/>
                  </a:lnTo>
                  <a:lnTo>
                    <a:pt x="88" y="616"/>
                  </a:lnTo>
                  <a:lnTo>
                    <a:pt x="81" y="609"/>
                  </a:lnTo>
                  <a:lnTo>
                    <a:pt x="81" y="602"/>
                  </a:lnTo>
                  <a:lnTo>
                    <a:pt x="75" y="602"/>
                  </a:lnTo>
                  <a:lnTo>
                    <a:pt x="75" y="596"/>
                  </a:lnTo>
                  <a:lnTo>
                    <a:pt x="68" y="596"/>
                  </a:lnTo>
                  <a:lnTo>
                    <a:pt x="61" y="589"/>
                  </a:lnTo>
                  <a:lnTo>
                    <a:pt x="61" y="582"/>
                  </a:lnTo>
                  <a:lnTo>
                    <a:pt x="68" y="569"/>
                  </a:lnTo>
                  <a:lnTo>
                    <a:pt x="75" y="569"/>
                  </a:lnTo>
                  <a:lnTo>
                    <a:pt x="75" y="575"/>
                  </a:lnTo>
                  <a:lnTo>
                    <a:pt x="81" y="575"/>
                  </a:lnTo>
                  <a:lnTo>
                    <a:pt x="88" y="575"/>
                  </a:lnTo>
                  <a:lnTo>
                    <a:pt x="88" y="569"/>
                  </a:lnTo>
                  <a:lnTo>
                    <a:pt x="88" y="562"/>
                  </a:lnTo>
                  <a:lnTo>
                    <a:pt x="115" y="569"/>
                  </a:lnTo>
                  <a:lnTo>
                    <a:pt x="122" y="575"/>
                  </a:lnTo>
                  <a:lnTo>
                    <a:pt x="129" y="575"/>
                  </a:lnTo>
                  <a:lnTo>
                    <a:pt x="135" y="582"/>
                  </a:lnTo>
                  <a:lnTo>
                    <a:pt x="135" y="575"/>
                  </a:lnTo>
                  <a:lnTo>
                    <a:pt x="135" y="569"/>
                  </a:lnTo>
                  <a:lnTo>
                    <a:pt x="135" y="562"/>
                  </a:lnTo>
                  <a:lnTo>
                    <a:pt x="135" y="555"/>
                  </a:lnTo>
                  <a:lnTo>
                    <a:pt x="129" y="555"/>
                  </a:lnTo>
                  <a:lnTo>
                    <a:pt x="129" y="541"/>
                  </a:lnTo>
                  <a:lnTo>
                    <a:pt x="129" y="535"/>
                  </a:lnTo>
                  <a:lnTo>
                    <a:pt x="135" y="535"/>
                  </a:lnTo>
                  <a:lnTo>
                    <a:pt x="135" y="528"/>
                  </a:lnTo>
                  <a:lnTo>
                    <a:pt x="142" y="528"/>
                  </a:lnTo>
                  <a:lnTo>
                    <a:pt x="142" y="514"/>
                  </a:lnTo>
                  <a:lnTo>
                    <a:pt x="149" y="514"/>
                  </a:lnTo>
                  <a:lnTo>
                    <a:pt x="156" y="521"/>
                  </a:lnTo>
                  <a:lnTo>
                    <a:pt x="156" y="528"/>
                  </a:lnTo>
                  <a:lnTo>
                    <a:pt x="163" y="535"/>
                  </a:lnTo>
                  <a:lnTo>
                    <a:pt x="176" y="541"/>
                  </a:lnTo>
                  <a:lnTo>
                    <a:pt x="183" y="548"/>
                  </a:lnTo>
                  <a:lnTo>
                    <a:pt x="190" y="562"/>
                  </a:lnTo>
                  <a:lnTo>
                    <a:pt x="203" y="569"/>
                  </a:lnTo>
                  <a:lnTo>
                    <a:pt x="217" y="575"/>
                  </a:lnTo>
                  <a:lnTo>
                    <a:pt x="224" y="575"/>
                  </a:lnTo>
                  <a:lnTo>
                    <a:pt x="230" y="575"/>
                  </a:lnTo>
                  <a:lnTo>
                    <a:pt x="244" y="569"/>
                  </a:lnTo>
                  <a:lnTo>
                    <a:pt x="251" y="562"/>
                  </a:lnTo>
                  <a:lnTo>
                    <a:pt x="257" y="555"/>
                  </a:lnTo>
                  <a:lnTo>
                    <a:pt x="264" y="528"/>
                  </a:lnTo>
                  <a:lnTo>
                    <a:pt x="278" y="521"/>
                  </a:lnTo>
                  <a:lnTo>
                    <a:pt x="291" y="521"/>
                  </a:lnTo>
                  <a:lnTo>
                    <a:pt x="298" y="521"/>
                  </a:lnTo>
                  <a:lnTo>
                    <a:pt x="305" y="521"/>
                  </a:lnTo>
                  <a:lnTo>
                    <a:pt x="305" y="514"/>
                  </a:lnTo>
                  <a:lnTo>
                    <a:pt x="305" y="508"/>
                  </a:lnTo>
                  <a:lnTo>
                    <a:pt x="305" y="501"/>
                  </a:lnTo>
                  <a:lnTo>
                    <a:pt x="312" y="501"/>
                  </a:lnTo>
                  <a:lnTo>
                    <a:pt x="312" y="480"/>
                  </a:lnTo>
                  <a:lnTo>
                    <a:pt x="312" y="474"/>
                  </a:lnTo>
                  <a:lnTo>
                    <a:pt x="318" y="467"/>
                  </a:lnTo>
                  <a:lnTo>
                    <a:pt x="318" y="453"/>
                  </a:lnTo>
                  <a:lnTo>
                    <a:pt x="318" y="447"/>
                  </a:lnTo>
                  <a:lnTo>
                    <a:pt x="318" y="433"/>
                  </a:lnTo>
                  <a:lnTo>
                    <a:pt x="318" y="426"/>
                  </a:lnTo>
                  <a:lnTo>
                    <a:pt x="312" y="399"/>
                  </a:lnTo>
                  <a:lnTo>
                    <a:pt x="312" y="379"/>
                  </a:lnTo>
                  <a:lnTo>
                    <a:pt x="305" y="379"/>
                  </a:lnTo>
                  <a:lnTo>
                    <a:pt x="305" y="372"/>
                  </a:lnTo>
                  <a:lnTo>
                    <a:pt x="312" y="365"/>
                  </a:lnTo>
                  <a:lnTo>
                    <a:pt x="312" y="359"/>
                  </a:lnTo>
                  <a:lnTo>
                    <a:pt x="305" y="365"/>
                  </a:lnTo>
                  <a:lnTo>
                    <a:pt x="305" y="359"/>
                  </a:lnTo>
                  <a:lnTo>
                    <a:pt x="305" y="345"/>
                  </a:lnTo>
                  <a:lnTo>
                    <a:pt x="305" y="338"/>
                  </a:lnTo>
                  <a:lnTo>
                    <a:pt x="312" y="331"/>
                  </a:lnTo>
                  <a:lnTo>
                    <a:pt x="312" y="311"/>
                  </a:lnTo>
                  <a:lnTo>
                    <a:pt x="318" y="311"/>
                  </a:lnTo>
                  <a:lnTo>
                    <a:pt x="312" y="304"/>
                  </a:lnTo>
                  <a:lnTo>
                    <a:pt x="318" y="298"/>
                  </a:lnTo>
                  <a:lnTo>
                    <a:pt x="312" y="291"/>
                  </a:lnTo>
                  <a:lnTo>
                    <a:pt x="318" y="284"/>
                  </a:lnTo>
                  <a:lnTo>
                    <a:pt x="325" y="277"/>
                  </a:lnTo>
                  <a:lnTo>
                    <a:pt x="318" y="270"/>
                  </a:lnTo>
                  <a:lnTo>
                    <a:pt x="332" y="270"/>
                  </a:lnTo>
                  <a:lnTo>
                    <a:pt x="332" y="264"/>
                  </a:lnTo>
                  <a:lnTo>
                    <a:pt x="332" y="257"/>
                  </a:lnTo>
                  <a:lnTo>
                    <a:pt x="339" y="250"/>
                  </a:lnTo>
                  <a:lnTo>
                    <a:pt x="339" y="243"/>
                  </a:lnTo>
                  <a:lnTo>
                    <a:pt x="345" y="250"/>
                  </a:lnTo>
                  <a:lnTo>
                    <a:pt x="352" y="250"/>
                  </a:lnTo>
                  <a:lnTo>
                    <a:pt x="359" y="250"/>
                  </a:lnTo>
                  <a:lnTo>
                    <a:pt x="352" y="257"/>
                  </a:lnTo>
                  <a:lnTo>
                    <a:pt x="345" y="270"/>
                  </a:lnTo>
                  <a:lnTo>
                    <a:pt x="359" y="284"/>
                  </a:lnTo>
                  <a:lnTo>
                    <a:pt x="366" y="291"/>
                  </a:lnTo>
                  <a:lnTo>
                    <a:pt x="373" y="298"/>
                  </a:lnTo>
                  <a:lnTo>
                    <a:pt x="386" y="298"/>
                  </a:lnTo>
                  <a:lnTo>
                    <a:pt x="393" y="298"/>
                  </a:lnTo>
                  <a:lnTo>
                    <a:pt x="386" y="284"/>
                  </a:lnTo>
                  <a:lnTo>
                    <a:pt x="393" y="291"/>
                  </a:lnTo>
                  <a:lnTo>
                    <a:pt x="393" y="284"/>
                  </a:lnTo>
                  <a:lnTo>
                    <a:pt x="400" y="284"/>
                  </a:lnTo>
                  <a:lnTo>
                    <a:pt x="393" y="277"/>
                  </a:lnTo>
                  <a:lnTo>
                    <a:pt x="406" y="277"/>
                  </a:lnTo>
                  <a:lnTo>
                    <a:pt x="413" y="304"/>
                  </a:lnTo>
                  <a:lnTo>
                    <a:pt x="420" y="298"/>
                  </a:lnTo>
                  <a:lnTo>
                    <a:pt x="427" y="298"/>
                  </a:lnTo>
                  <a:lnTo>
                    <a:pt x="406" y="270"/>
                  </a:lnTo>
                  <a:lnTo>
                    <a:pt x="406" y="264"/>
                  </a:lnTo>
                  <a:lnTo>
                    <a:pt x="413" y="264"/>
                  </a:lnTo>
                  <a:lnTo>
                    <a:pt x="420" y="264"/>
                  </a:lnTo>
                  <a:lnTo>
                    <a:pt x="427" y="257"/>
                  </a:lnTo>
                  <a:lnTo>
                    <a:pt x="420" y="250"/>
                  </a:lnTo>
                  <a:lnTo>
                    <a:pt x="427" y="250"/>
                  </a:lnTo>
                  <a:lnTo>
                    <a:pt x="427" y="243"/>
                  </a:lnTo>
                  <a:lnTo>
                    <a:pt x="434" y="243"/>
                  </a:lnTo>
                  <a:lnTo>
                    <a:pt x="434" y="250"/>
                  </a:lnTo>
                  <a:lnTo>
                    <a:pt x="434" y="257"/>
                  </a:lnTo>
                  <a:lnTo>
                    <a:pt x="440" y="257"/>
                  </a:lnTo>
                  <a:lnTo>
                    <a:pt x="440" y="250"/>
                  </a:lnTo>
                  <a:lnTo>
                    <a:pt x="447" y="250"/>
                  </a:lnTo>
                  <a:lnTo>
                    <a:pt x="461" y="243"/>
                  </a:lnTo>
                  <a:lnTo>
                    <a:pt x="467" y="250"/>
                  </a:lnTo>
                  <a:lnTo>
                    <a:pt x="474" y="243"/>
                  </a:lnTo>
                  <a:lnTo>
                    <a:pt x="481" y="243"/>
                  </a:lnTo>
                  <a:lnTo>
                    <a:pt x="488" y="243"/>
                  </a:lnTo>
                  <a:lnTo>
                    <a:pt x="494" y="250"/>
                  </a:lnTo>
                  <a:lnTo>
                    <a:pt x="501" y="243"/>
                  </a:lnTo>
                  <a:lnTo>
                    <a:pt x="508" y="243"/>
                  </a:lnTo>
                  <a:lnTo>
                    <a:pt x="515" y="243"/>
                  </a:lnTo>
                  <a:lnTo>
                    <a:pt x="522" y="250"/>
                  </a:lnTo>
                  <a:lnTo>
                    <a:pt x="522" y="257"/>
                  </a:lnTo>
                  <a:lnTo>
                    <a:pt x="528" y="250"/>
                  </a:lnTo>
                  <a:lnTo>
                    <a:pt x="535" y="257"/>
                  </a:lnTo>
                  <a:lnTo>
                    <a:pt x="542" y="257"/>
                  </a:lnTo>
                  <a:lnTo>
                    <a:pt x="542" y="264"/>
                  </a:lnTo>
                  <a:lnTo>
                    <a:pt x="549" y="270"/>
                  </a:lnTo>
                  <a:lnTo>
                    <a:pt x="555" y="264"/>
                  </a:lnTo>
                  <a:lnTo>
                    <a:pt x="562" y="270"/>
                  </a:lnTo>
                  <a:lnTo>
                    <a:pt x="569" y="270"/>
                  </a:lnTo>
                  <a:lnTo>
                    <a:pt x="576" y="264"/>
                  </a:lnTo>
                  <a:lnTo>
                    <a:pt x="576" y="243"/>
                  </a:lnTo>
                  <a:lnTo>
                    <a:pt x="569" y="230"/>
                  </a:lnTo>
                  <a:lnTo>
                    <a:pt x="562" y="223"/>
                  </a:lnTo>
                  <a:lnTo>
                    <a:pt x="555" y="216"/>
                  </a:lnTo>
                  <a:lnTo>
                    <a:pt x="542" y="210"/>
                  </a:lnTo>
                  <a:lnTo>
                    <a:pt x="549" y="196"/>
                  </a:lnTo>
                  <a:lnTo>
                    <a:pt x="549" y="189"/>
                  </a:lnTo>
                  <a:lnTo>
                    <a:pt x="555" y="182"/>
                  </a:lnTo>
                  <a:lnTo>
                    <a:pt x="549" y="176"/>
                  </a:lnTo>
                  <a:lnTo>
                    <a:pt x="542" y="162"/>
                  </a:lnTo>
                  <a:lnTo>
                    <a:pt x="549" y="142"/>
                  </a:lnTo>
                  <a:lnTo>
                    <a:pt x="555" y="135"/>
                  </a:lnTo>
                  <a:lnTo>
                    <a:pt x="562" y="149"/>
                  </a:lnTo>
                  <a:lnTo>
                    <a:pt x="569" y="149"/>
                  </a:lnTo>
                  <a:lnTo>
                    <a:pt x="569" y="162"/>
                  </a:lnTo>
                  <a:lnTo>
                    <a:pt x="583" y="176"/>
                  </a:lnTo>
                  <a:lnTo>
                    <a:pt x="596" y="169"/>
                  </a:lnTo>
                  <a:lnTo>
                    <a:pt x="603" y="162"/>
                  </a:lnTo>
                  <a:lnTo>
                    <a:pt x="610" y="162"/>
                  </a:lnTo>
                  <a:lnTo>
                    <a:pt x="616" y="155"/>
                  </a:lnTo>
                  <a:lnTo>
                    <a:pt x="623" y="155"/>
                  </a:lnTo>
                  <a:lnTo>
                    <a:pt x="637" y="149"/>
                  </a:lnTo>
                  <a:lnTo>
                    <a:pt x="637" y="142"/>
                  </a:lnTo>
                  <a:lnTo>
                    <a:pt x="643" y="135"/>
                  </a:lnTo>
                  <a:lnTo>
                    <a:pt x="650" y="142"/>
                  </a:lnTo>
                  <a:lnTo>
                    <a:pt x="650" y="149"/>
                  </a:lnTo>
                  <a:lnTo>
                    <a:pt x="657" y="155"/>
                  </a:lnTo>
                  <a:lnTo>
                    <a:pt x="664" y="149"/>
                  </a:lnTo>
                  <a:lnTo>
                    <a:pt x="671" y="142"/>
                  </a:lnTo>
                  <a:lnTo>
                    <a:pt x="684" y="135"/>
                  </a:lnTo>
                  <a:lnTo>
                    <a:pt x="684" y="128"/>
                  </a:lnTo>
                  <a:lnTo>
                    <a:pt x="684" y="121"/>
                  </a:lnTo>
                  <a:lnTo>
                    <a:pt x="677" y="121"/>
                  </a:lnTo>
                  <a:lnTo>
                    <a:pt x="671" y="108"/>
                  </a:lnTo>
                  <a:lnTo>
                    <a:pt x="664" y="101"/>
                  </a:lnTo>
                  <a:lnTo>
                    <a:pt x="657" y="88"/>
                  </a:lnTo>
                  <a:lnTo>
                    <a:pt x="657" y="81"/>
                  </a:lnTo>
                  <a:lnTo>
                    <a:pt x="657" y="67"/>
                  </a:lnTo>
                  <a:lnTo>
                    <a:pt x="671" y="54"/>
                  </a:lnTo>
                  <a:lnTo>
                    <a:pt x="684" y="60"/>
                  </a:lnTo>
                  <a:lnTo>
                    <a:pt x="691" y="60"/>
                  </a:lnTo>
                  <a:lnTo>
                    <a:pt x="698" y="67"/>
                  </a:lnTo>
                  <a:lnTo>
                    <a:pt x="704" y="74"/>
                  </a:lnTo>
                  <a:lnTo>
                    <a:pt x="711" y="81"/>
                  </a:lnTo>
                  <a:lnTo>
                    <a:pt x="704" y="88"/>
                  </a:lnTo>
                  <a:lnTo>
                    <a:pt x="711" y="94"/>
                  </a:lnTo>
                  <a:lnTo>
                    <a:pt x="718" y="101"/>
                  </a:lnTo>
                  <a:lnTo>
                    <a:pt x="725" y="108"/>
                  </a:lnTo>
                  <a:lnTo>
                    <a:pt x="732" y="101"/>
                  </a:lnTo>
                  <a:lnTo>
                    <a:pt x="738" y="101"/>
                  </a:lnTo>
                  <a:lnTo>
                    <a:pt x="745" y="94"/>
                  </a:lnTo>
                  <a:lnTo>
                    <a:pt x="759" y="101"/>
                  </a:lnTo>
                  <a:lnTo>
                    <a:pt x="759" y="88"/>
                  </a:lnTo>
                  <a:lnTo>
                    <a:pt x="765" y="74"/>
                  </a:lnTo>
                  <a:lnTo>
                    <a:pt x="765" y="67"/>
                  </a:lnTo>
                  <a:lnTo>
                    <a:pt x="759" y="54"/>
                  </a:lnTo>
                  <a:lnTo>
                    <a:pt x="759" y="40"/>
                  </a:lnTo>
                  <a:lnTo>
                    <a:pt x="765" y="33"/>
                  </a:lnTo>
                  <a:lnTo>
                    <a:pt x="772" y="27"/>
                  </a:lnTo>
                  <a:lnTo>
                    <a:pt x="779" y="20"/>
                  </a:lnTo>
                  <a:lnTo>
                    <a:pt x="792" y="33"/>
                  </a:lnTo>
                  <a:lnTo>
                    <a:pt x="813" y="33"/>
                  </a:lnTo>
                  <a:lnTo>
                    <a:pt x="813" y="40"/>
                  </a:lnTo>
                  <a:lnTo>
                    <a:pt x="820" y="47"/>
                  </a:lnTo>
                  <a:lnTo>
                    <a:pt x="826" y="47"/>
                  </a:lnTo>
                  <a:lnTo>
                    <a:pt x="853" y="33"/>
                  </a:lnTo>
                  <a:lnTo>
                    <a:pt x="867" y="33"/>
                  </a:lnTo>
                  <a:lnTo>
                    <a:pt x="867" y="27"/>
                  </a:lnTo>
                  <a:lnTo>
                    <a:pt x="874" y="6"/>
                  </a:lnTo>
                  <a:lnTo>
                    <a:pt x="881" y="0"/>
                  </a:lnTo>
                  <a:lnTo>
                    <a:pt x="901" y="0"/>
                  </a:lnTo>
                  <a:lnTo>
                    <a:pt x="908" y="6"/>
                  </a:lnTo>
                  <a:lnTo>
                    <a:pt x="921" y="6"/>
                  </a:lnTo>
                  <a:lnTo>
                    <a:pt x="928" y="13"/>
                  </a:lnTo>
                  <a:lnTo>
                    <a:pt x="935" y="13"/>
                  </a:lnTo>
                  <a:lnTo>
                    <a:pt x="935" y="20"/>
                  </a:lnTo>
                  <a:lnTo>
                    <a:pt x="941" y="27"/>
                  </a:lnTo>
                  <a:lnTo>
                    <a:pt x="955" y="33"/>
                  </a:lnTo>
                  <a:lnTo>
                    <a:pt x="962" y="33"/>
                  </a:lnTo>
                  <a:lnTo>
                    <a:pt x="962" y="40"/>
                  </a:lnTo>
                  <a:lnTo>
                    <a:pt x="969" y="47"/>
                  </a:lnTo>
                  <a:lnTo>
                    <a:pt x="975" y="54"/>
                  </a:lnTo>
                  <a:lnTo>
                    <a:pt x="982" y="67"/>
                  </a:lnTo>
                  <a:lnTo>
                    <a:pt x="996" y="67"/>
                  </a:lnTo>
                  <a:lnTo>
                    <a:pt x="1009" y="74"/>
                  </a:lnTo>
                  <a:lnTo>
                    <a:pt x="1023" y="74"/>
                  </a:lnTo>
                  <a:lnTo>
                    <a:pt x="1030" y="81"/>
                  </a:lnTo>
                  <a:lnTo>
                    <a:pt x="1036" y="74"/>
                  </a:lnTo>
                  <a:lnTo>
                    <a:pt x="1043" y="74"/>
                  </a:lnTo>
                  <a:lnTo>
                    <a:pt x="1050" y="67"/>
                  </a:lnTo>
                  <a:lnTo>
                    <a:pt x="1043" y="54"/>
                  </a:lnTo>
                  <a:lnTo>
                    <a:pt x="1050" y="54"/>
                  </a:lnTo>
                  <a:lnTo>
                    <a:pt x="1057" y="67"/>
                  </a:lnTo>
                  <a:lnTo>
                    <a:pt x="1063" y="67"/>
                  </a:lnTo>
                  <a:lnTo>
                    <a:pt x="1070" y="67"/>
                  </a:lnTo>
                  <a:lnTo>
                    <a:pt x="1077" y="74"/>
                  </a:lnTo>
                  <a:lnTo>
                    <a:pt x="1084" y="74"/>
                  </a:lnTo>
                  <a:lnTo>
                    <a:pt x="1084" y="81"/>
                  </a:lnTo>
                  <a:lnTo>
                    <a:pt x="1091" y="81"/>
                  </a:lnTo>
                  <a:lnTo>
                    <a:pt x="1091" y="101"/>
                  </a:lnTo>
                  <a:lnTo>
                    <a:pt x="1097" y="108"/>
                  </a:lnTo>
                  <a:lnTo>
                    <a:pt x="1097" y="115"/>
                  </a:lnTo>
                  <a:lnTo>
                    <a:pt x="1097" y="121"/>
                  </a:lnTo>
                  <a:lnTo>
                    <a:pt x="1097" y="128"/>
                  </a:lnTo>
                  <a:lnTo>
                    <a:pt x="1104" y="135"/>
                  </a:lnTo>
                  <a:lnTo>
                    <a:pt x="1104" y="142"/>
                  </a:lnTo>
                  <a:lnTo>
                    <a:pt x="1111" y="142"/>
                  </a:lnTo>
                  <a:lnTo>
                    <a:pt x="1118" y="155"/>
                  </a:lnTo>
                  <a:lnTo>
                    <a:pt x="1118" y="162"/>
                  </a:lnTo>
                  <a:lnTo>
                    <a:pt x="1118" y="169"/>
                  </a:lnTo>
                  <a:lnTo>
                    <a:pt x="1111" y="169"/>
                  </a:lnTo>
                  <a:lnTo>
                    <a:pt x="1124" y="182"/>
                  </a:lnTo>
                  <a:lnTo>
                    <a:pt x="1118" y="189"/>
                  </a:lnTo>
                  <a:lnTo>
                    <a:pt x="1124" y="189"/>
                  </a:lnTo>
                  <a:lnTo>
                    <a:pt x="1118" y="189"/>
                  </a:lnTo>
                  <a:lnTo>
                    <a:pt x="1124" y="189"/>
                  </a:lnTo>
                  <a:lnTo>
                    <a:pt x="1124" y="203"/>
                  </a:lnTo>
                  <a:lnTo>
                    <a:pt x="1131" y="203"/>
                  </a:lnTo>
                  <a:lnTo>
                    <a:pt x="1124" y="203"/>
                  </a:lnTo>
                  <a:lnTo>
                    <a:pt x="1124" y="210"/>
                  </a:lnTo>
                  <a:lnTo>
                    <a:pt x="1138" y="216"/>
                  </a:lnTo>
                  <a:lnTo>
                    <a:pt x="1138" y="223"/>
                  </a:lnTo>
                  <a:lnTo>
                    <a:pt x="1138" y="230"/>
                  </a:lnTo>
                  <a:lnTo>
                    <a:pt x="1138" y="237"/>
                  </a:lnTo>
                  <a:lnTo>
                    <a:pt x="1138" y="243"/>
                  </a:lnTo>
                  <a:lnTo>
                    <a:pt x="1145" y="243"/>
                  </a:lnTo>
                  <a:lnTo>
                    <a:pt x="1145" y="257"/>
                  </a:lnTo>
                  <a:lnTo>
                    <a:pt x="1145" y="264"/>
                  </a:lnTo>
                  <a:lnTo>
                    <a:pt x="1151" y="270"/>
                  </a:lnTo>
                  <a:lnTo>
                    <a:pt x="1158" y="264"/>
                  </a:lnTo>
                  <a:lnTo>
                    <a:pt x="1158" y="257"/>
                  </a:lnTo>
                  <a:lnTo>
                    <a:pt x="1165" y="270"/>
                  </a:lnTo>
                  <a:lnTo>
                    <a:pt x="1172" y="277"/>
                  </a:lnTo>
                  <a:lnTo>
                    <a:pt x="1179" y="284"/>
                  </a:lnTo>
                  <a:lnTo>
                    <a:pt x="1185" y="291"/>
                  </a:lnTo>
                  <a:lnTo>
                    <a:pt x="1199" y="291"/>
                  </a:lnTo>
                  <a:lnTo>
                    <a:pt x="1199" y="298"/>
                  </a:lnTo>
                  <a:lnTo>
                    <a:pt x="1212" y="298"/>
                  </a:lnTo>
                  <a:lnTo>
                    <a:pt x="1212" y="304"/>
                  </a:lnTo>
                  <a:lnTo>
                    <a:pt x="1219" y="311"/>
                  </a:lnTo>
                  <a:lnTo>
                    <a:pt x="1226" y="318"/>
                  </a:lnTo>
                  <a:lnTo>
                    <a:pt x="1226" y="325"/>
                  </a:lnTo>
                  <a:lnTo>
                    <a:pt x="1233" y="331"/>
                  </a:lnTo>
                  <a:lnTo>
                    <a:pt x="1233" y="338"/>
                  </a:lnTo>
                  <a:lnTo>
                    <a:pt x="1233" y="331"/>
                  </a:lnTo>
                  <a:lnTo>
                    <a:pt x="1246" y="345"/>
                  </a:lnTo>
                  <a:lnTo>
                    <a:pt x="1253" y="352"/>
                  </a:lnTo>
                  <a:lnTo>
                    <a:pt x="1260" y="359"/>
                  </a:lnTo>
                  <a:lnTo>
                    <a:pt x="1273" y="372"/>
                  </a:lnTo>
                  <a:lnTo>
                    <a:pt x="1280" y="379"/>
                  </a:lnTo>
                  <a:lnTo>
                    <a:pt x="1280" y="386"/>
                  </a:lnTo>
                  <a:lnTo>
                    <a:pt x="1273" y="386"/>
                  </a:lnTo>
                  <a:lnTo>
                    <a:pt x="1260" y="386"/>
                  </a:lnTo>
                  <a:lnTo>
                    <a:pt x="1260" y="392"/>
                  </a:lnTo>
                  <a:lnTo>
                    <a:pt x="1253" y="399"/>
                  </a:lnTo>
                  <a:lnTo>
                    <a:pt x="1260" y="419"/>
                  </a:lnTo>
                  <a:lnTo>
                    <a:pt x="1267" y="433"/>
                  </a:lnTo>
                  <a:lnTo>
                    <a:pt x="1273" y="426"/>
                  </a:lnTo>
                  <a:lnTo>
                    <a:pt x="1273" y="413"/>
                  </a:lnTo>
                  <a:lnTo>
                    <a:pt x="1280" y="392"/>
                  </a:lnTo>
                  <a:lnTo>
                    <a:pt x="1287" y="392"/>
                  </a:lnTo>
                  <a:lnTo>
                    <a:pt x="1300" y="399"/>
                  </a:lnTo>
                  <a:lnTo>
                    <a:pt x="1314" y="413"/>
                  </a:lnTo>
                  <a:lnTo>
                    <a:pt x="1314" y="426"/>
                  </a:lnTo>
                  <a:lnTo>
                    <a:pt x="1328" y="433"/>
                  </a:lnTo>
                  <a:lnTo>
                    <a:pt x="1334" y="440"/>
                  </a:lnTo>
                  <a:lnTo>
                    <a:pt x="1341" y="447"/>
                  </a:lnTo>
                  <a:lnTo>
                    <a:pt x="1355" y="460"/>
                  </a:lnTo>
                  <a:lnTo>
                    <a:pt x="1361" y="467"/>
                  </a:lnTo>
                  <a:lnTo>
                    <a:pt x="1368" y="467"/>
                  </a:lnTo>
                  <a:lnTo>
                    <a:pt x="1375" y="474"/>
                  </a:lnTo>
                  <a:lnTo>
                    <a:pt x="1395" y="501"/>
                  </a:lnTo>
                  <a:lnTo>
                    <a:pt x="1402" y="501"/>
                  </a:lnTo>
                  <a:lnTo>
                    <a:pt x="1422" y="528"/>
                  </a:lnTo>
                  <a:lnTo>
                    <a:pt x="1429" y="521"/>
                  </a:lnTo>
                  <a:lnTo>
                    <a:pt x="1436" y="514"/>
                  </a:lnTo>
                  <a:lnTo>
                    <a:pt x="1443" y="514"/>
                  </a:lnTo>
                  <a:lnTo>
                    <a:pt x="1449" y="508"/>
                  </a:lnTo>
                  <a:lnTo>
                    <a:pt x="1483" y="535"/>
                  </a:lnTo>
                  <a:lnTo>
                    <a:pt x="1510" y="514"/>
                  </a:lnTo>
                  <a:close/>
                </a:path>
              </a:pathLst>
            </a:custGeom>
            <a:solidFill>
              <a:srgbClr val="001F5A"/>
            </a:solidFill>
            <a:ln w="0">
              <a:solidFill>
                <a:srgbClr val="7F7F7F"/>
              </a:solidFill>
              <a:prstDash val="solid"/>
              <a:round/>
              <a:headEnd/>
              <a:tailEnd/>
            </a:ln>
          </p:spPr>
          <p:txBody>
            <a:bodyPr lIns="100796" tIns="50398" rIns="100796" bIns="50398"/>
            <a:lstStyle/>
            <a:p>
              <a:endParaRPr lang="es-ES" sz="2004" dirty="0"/>
            </a:p>
          </p:txBody>
        </p:sp>
        <p:sp>
          <p:nvSpPr>
            <p:cNvPr id="8204" name="albacete">
              <a:extLst>
                <a:ext uri="{FF2B5EF4-FFF2-40B4-BE49-F238E27FC236}">
                  <a16:creationId xmlns:a16="http://schemas.microsoft.com/office/drawing/2014/main" id="{94B81A6F-36A7-96E9-8FCB-BF0703A03CF9}"/>
                </a:ext>
              </a:extLst>
            </p:cNvPr>
            <p:cNvSpPr>
              <a:spLocks/>
            </p:cNvSpPr>
            <p:nvPr/>
          </p:nvSpPr>
          <p:spPr bwMode="auto">
            <a:xfrm>
              <a:off x="14382591" y="7406248"/>
              <a:ext cx="652566" cy="640964"/>
            </a:xfrm>
            <a:custGeom>
              <a:avLst/>
              <a:gdLst>
                <a:gd name="T0" fmla="*/ 2147483647 w 1754"/>
                <a:gd name="T1" fmla="*/ 2147483647 h 1605"/>
                <a:gd name="T2" fmla="*/ 2147483647 w 1754"/>
                <a:gd name="T3" fmla="*/ 2147483647 h 1605"/>
                <a:gd name="T4" fmla="*/ 2147483647 w 1754"/>
                <a:gd name="T5" fmla="*/ 2147483647 h 1605"/>
                <a:gd name="T6" fmla="*/ 2147483647 w 1754"/>
                <a:gd name="T7" fmla="*/ 2147483647 h 1605"/>
                <a:gd name="T8" fmla="*/ 2147483647 w 1754"/>
                <a:gd name="T9" fmla="*/ 2147483647 h 1605"/>
                <a:gd name="T10" fmla="*/ 2114904218 w 1754"/>
                <a:gd name="T11" fmla="*/ 2147483647 h 1605"/>
                <a:gd name="T12" fmla="*/ 2114904218 w 1754"/>
                <a:gd name="T13" fmla="*/ 2147483647 h 1605"/>
                <a:gd name="T14" fmla="*/ 2147483647 w 1754"/>
                <a:gd name="T15" fmla="*/ 2147483647 h 1605"/>
                <a:gd name="T16" fmla="*/ 2147483647 w 1754"/>
                <a:gd name="T17" fmla="*/ 2147483647 h 1605"/>
                <a:gd name="T18" fmla="*/ 2147483647 w 1754"/>
                <a:gd name="T19" fmla="*/ 2147483647 h 1605"/>
                <a:gd name="T20" fmla="*/ 2147483647 w 1754"/>
                <a:gd name="T21" fmla="*/ 2147483647 h 1605"/>
                <a:gd name="T22" fmla="*/ 2147483647 w 1754"/>
                <a:gd name="T23" fmla="*/ 2147483647 h 1605"/>
                <a:gd name="T24" fmla="*/ 2147483647 w 1754"/>
                <a:gd name="T25" fmla="*/ 2147483647 h 1605"/>
                <a:gd name="T26" fmla="*/ 2147483647 w 1754"/>
                <a:gd name="T27" fmla="*/ 2147483647 h 1605"/>
                <a:gd name="T28" fmla="*/ 2147483647 w 1754"/>
                <a:gd name="T29" fmla="*/ 2147483647 h 1605"/>
                <a:gd name="T30" fmla="*/ 2147483647 w 1754"/>
                <a:gd name="T31" fmla="*/ 2147483647 h 1605"/>
                <a:gd name="T32" fmla="*/ 2147483647 w 1754"/>
                <a:gd name="T33" fmla="*/ 2147483647 h 1605"/>
                <a:gd name="T34" fmla="*/ 2147483647 w 1754"/>
                <a:gd name="T35" fmla="*/ 2147483647 h 1605"/>
                <a:gd name="T36" fmla="*/ 2147483647 w 1754"/>
                <a:gd name="T37" fmla="*/ 2147483647 h 1605"/>
                <a:gd name="T38" fmla="*/ 2147483647 w 1754"/>
                <a:gd name="T39" fmla="*/ 2147483647 h 1605"/>
                <a:gd name="T40" fmla="*/ 2147483647 w 1754"/>
                <a:gd name="T41" fmla="*/ 807068313 h 1605"/>
                <a:gd name="T42" fmla="*/ 2147483647 w 1754"/>
                <a:gd name="T43" fmla="*/ 1241492452 h 1605"/>
                <a:gd name="T44" fmla="*/ 2147483647 w 1754"/>
                <a:gd name="T45" fmla="*/ 2147483647 h 1605"/>
                <a:gd name="T46" fmla="*/ 2147483647 w 1754"/>
                <a:gd name="T47" fmla="*/ 2147483647 h 1605"/>
                <a:gd name="T48" fmla="*/ 2147483647 w 1754"/>
                <a:gd name="T49" fmla="*/ 2147483647 h 1605"/>
                <a:gd name="T50" fmla="*/ 2147483647 w 1754"/>
                <a:gd name="T51" fmla="*/ 2147483647 h 1605"/>
                <a:gd name="T52" fmla="*/ 2147483647 w 1754"/>
                <a:gd name="T53" fmla="*/ 2147483647 h 1605"/>
                <a:gd name="T54" fmla="*/ 2147483647 w 1754"/>
                <a:gd name="T55" fmla="*/ 2147483647 h 1605"/>
                <a:gd name="T56" fmla="*/ 2147483647 w 1754"/>
                <a:gd name="T57" fmla="*/ 2147483647 h 1605"/>
                <a:gd name="T58" fmla="*/ 2147483647 w 1754"/>
                <a:gd name="T59" fmla="*/ 2147483647 h 1605"/>
                <a:gd name="T60" fmla="*/ 2147483647 w 1754"/>
                <a:gd name="T61" fmla="*/ 2147483647 h 1605"/>
                <a:gd name="T62" fmla="*/ 2147483647 w 1754"/>
                <a:gd name="T63" fmla="*/ 2147483647 h 1605"/>
                <a:gd name="T64" fmla="*/ 2147483647 w 1754"/>
                <a:gd name="T65" fmla="*/ 2147483647 h 1605"/>
                <a:gd name="T66" fmla="*/ 2147483647 w 1754"/>
                <a:gd name="T67" fmla="*/ 2147483647 h 1605"/>
                <a:gd name="T68" fmla="*/ 2147483647 w 1754"/>
                <a:gd name="T69" fmla="*/ 2147483647 h 1605"/>
                <a:gd name="T70" fmla="*/ 2147483647 w 1754"/>
                <a:gd name="T71" fmla="*/ 2147483647 h 1605"/>
                <a:gd name="T72" fmla="*/ 2147483647 w 1754"/>
                <a:gd name="T73" fmla="*/ 2147483647 h 1605"/>
                <a:gd name="T74" fmla="*/ 2147483647 w 1754"/>
                <a:gd name="T75" fmla="*/ 2147483647 h 1605"/>
                <a:gd name="T76" fmla="*/ 2147483647 w 1754"/>
                <a:gd name="T77" fmla="*/ 2147483647 h 1605"/>
                <a:gd name="T78" fmla="*/ 2147483647 w 1754"/>
                <a:gd name="T79" fmla="*/ 2147483647 h 1605"/>
                <a:gd name="T80" fmla="*/ 2147483647 w 1754"/>
                <a:gd name="T81" fmla="*/ 2147483647 h 1605"/>
                <a:gd name="T82" fmla="*/ 2147483647 w 1754"/>
                <a:gd name="T83" fmla="*/ 2147483647 h 1605"/>
                <a:gd name="T84" fmla="*/ 2147483647 w 1754"/>
                <a:gd name="T85" fmla="*/ 2147483647 h 1605"/>
                <a:gd name="T86" fmla="*/ 2147483647 w 1754"/>
                <a:gd name="T87" fmla="*/ 2147483647 h 1605"/>
                <a:gd name="T88" fmla="*/ 2147483647 w 1754"/>
                <a:gd name="T89" fmla="*/ 2147483647 h 1605"/>
                <a:gd name="T90" fmla="*/ 2147483647 w 1754"/>
                <a:gd name="T91" fmla="*/ 2147483647 h 1605"/>
                <a:gd name="T92" fmla="*/ 2147483647 w 1754"/>
                <a:gd name="T93" fmla="*/ 2147483647 h 1605"/>
                <a:gd name="T94" fmla="*/ 2147483647 w 1754"/>
                <a:gd name="T95" fmla="*/ 2147483647 h 1605"/>
                <a:gd name="T96" fmla="*/ 2147483647 w 1754"/>
                <a:gd name="T97" fmla="*/ 2147483647 h 1605"/>
                <a:gd name="T98" fmla="*/ 2147483647 w 1754"/>
                <a:gd name="T99" fmla="*/ 2147483647 h 1605"/>
                <a:gd name="T100" fmla="*/ 2147483647 w 1754"/>
                <a:gd name="T101" fmla="*/ 2147483647 h 1605"/>
                <a:gd name="T102" fmla="*/ 2147483647 w 1754"/>
                <a:gd name="T103" fmla="*/ 2147483647 h 1605"/>
                <a:gd name="T104" fmla="*/ 2147483647 w 1754"/>
                <a:gd name="T105" fmla="*/ 2147483647 h 1605"/>
                <a:gd name="T106" fmla="*/ 2147483647 w 1754"/>
                <a:gd name="T107" fmla="*/ 2147483647 h 1605"/>
                <a:gd name="T108" fmla="*/ 2147483647 w 1754"/>
                <a:gd name="T109" fmla="*/ 2147483647 h 1605"/>
                <a:gd name="T110" fmla="*/ 2147483647 w 1754"/>
                <a:gd name="T111" fmla="*/ 2147483647 h 1605"/>
                <a:gd name="T112" fmla="*/ 2147483647 w 1754"/>
                <a:gd name="T113" fmla="*/ 2147483647 h 1605"/>
                <a:gd name="T114" fmla="*/ 2147483647 w 1754"/>
                <a:gd name="T115" fmla="*/ 2147483647 h 1605"/>
                <a:gd name="T116" fmla="*/ 2147483647 w 1754"/>
                <a:gd name="T117" fmla="*/ 2147483647 h 1605"/>
                <a:gd name="T118" fmla="*/ 2147483647 w 1754"/>
                <a:gd name="T119" fmla="*/ 2147483647 h 160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54"/>
                <a:gd name="T181" fmla="*/ 0 h 1605"/>
                <a:gd name="T182" fmla="*/ 1754 w 1754"/>
                <a:gd name="T183" fmla="*/ 1605 h 160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54" h="1605">
                  <a:moveTo>
                    <a:pt x="115" y="1009"/>
                  </a:moveTo>
                  <a:lnTo>
                    <a:pt x="122" y="1009"/>
                  </a:lnTo>
                  <a:lnTo>
                    <a:pt x="115" y="1002"/>
                  </a:lnTo>
                  <a:lnTo>
                    <a:pt x="115" y="995"/>
                  </a:lnTo>
                  <a:lnTo>
                    <a:pt x="108" y="995"/>
                  </a:lnTo>
                  <a:lnTo>
                    <a:pt x="108" y="989"/>
                  </a:lnTo>
                  <a:lnTo>
                    <a:pt x="108" y="982"/>
                  </a:lnTo>
                  <a:lnTo>
                    <a:pt x="108" y="975"/>
                  </a:lnTo>
                  <a:lnTo>
                    <a:pt x="108" y="968"/>
                  </a:lnTo>
                  <a:lnTo>
                    <a:pt x="115" y="955"/>
                  </a:lnTo>
                  <a:lnTo>
                    <a:pt x="115" y="948"/>
                  </a:lnTo>
                  <a:lnTo>
                    <a:pt x="122" y="928"/>
                  </a:lnTo>
                  <a:lnTo>
                    <a:pt x="115" y="921"/>
                  </a:lnTo>
                  <a:lnTo>
                    <a:pt x="108" y="914"/>
                  </a:lnTo>
                  <a:lnTo>
                    <a:pt x="122" y="921"/>
                  </a:lnTo>
                  <a:lnTo>
                    <a:pt x="129" y="928"/>
                  </a:lnTo>
                  <a:lnTo>
                    <a:pt x="135" y="928"/>
                  </a:lnTo>
                  <a:lnTo>
                    <a:pt x="149" y="921"/>
                  </a:lnTo>
                  <a:lnTo>
                    <a:pt x="156" y="914"/>
                  </a:lnTo>
                  <a:lnTo>
                    <a:pt x="163" y="921"/>
                  </a:lnTo>
                  <a:lnTo>
                    <a:pt x="169" y="914"/>
                  </a:lnTo>
                  <a:lnTo>
                    <a:pt x="176" y="907"/>
                  </a:lnTo>
                  <a:lnTo>
                    <a:pt x="183" y="894"/>
                  </a:lnTo>
                  <a:lnTo>
                    <a:pt x="190" y="894"/>
                  </a:lnTo>
                  <a:lnTo>
                    <a:pt x="196" y="873"/>
                  </a:lnTo>
                  <a:lnTo>
                    <a:pt x="203" y="867"/>
                  </a:lnTo>
                  <a:lnTo>
                    <a:pt x="203" y="853"/>
                  </a:lnTo>
                  <a:lnTo>
                    <a:pt x="210" y="840"/>
                  </a:lnTo>
                  <a:lnTo>
                    <a:pt x="210" y="833"/>
                  </a:lnTo>
                  <a:lnTo>
                    <a:pt x="210" y="812"/>
                  </a:lnTo>
                  <a:lnTo>
                    <a:pt x="217" y="812"/>
                  </a:lnTo>
                  <a:lnTo>
                    <a:pt x="217" y="792"/>
                  </a:lnTo>
                  <a:lnTo>
                    <a:pt x="217" y="779"/>
                  </a:lnTo>
                  <a:lnTo>
                    <a:pt x="196" y="772"/>
                  </a:lnTo>
                  <a:lnTo>
                    <a:pt x="196" y="765"/>
                  </a:lnTo>
                  <a:lnTo>
                    <a:pt x="190" y="765"/>
                  </a:lnTo>
                  <a:lnTo>
                    <a:pt x="176" y="751"/>
                  </a:lnTo>
                  <a:lnTo>
                    <a:pt x="163" y="738"/>
                  </a:lnTo>
                  <a:lnTo>
                    <a:pt x="156" y="738"/>
                  </a:lnTo>
                  <a:lnTo>
                    <a:pt x="142" y="738"/>
                  </a:lnTo>
                  <a:lnTo>
                    <a:pt x="135" y="738"/>
                  </a:lnTo>
                  <a:lnTo>
                    <a:pt x="135" y="724"/>
                  </a:lnTo>
                  <a:lnTo>
                    <a:pt x="122" y="711"/>
                  </a:lnTo>
                  <a:lnTo>
                    <a:pt x="115" y="704"/>
                  </a:lnTo>
                  <a:lnTo>
                    <a:pt x="115" y="691"/>
                  </a:lnTo>
                  <a:lnTo>
                    <a:pt x="122" y="684"/>
                  </a:lnTo>
                  <a:lnTo>
                    <a:pt x="115" y="663"/>
                  </a:lnTo>
                  <a:lnTo>
                    <a:pt x="115" y="650"/>
                  </a:lnTo>
                  <a:lnTo>
                    <a:pt x="115" y="643"/>
                  </a:lnTo>
                  <a:lnTo>
                    <a:pt x="108" y="643"/>
                  </a:lnTo>
                  <a:lnTo>
                    <a:pt x="108" y="630"/>
                  </a:lnTo>
                  <a:lnTo>
                    <a:pt x="102" y="623"/>
                  </a:lnTo>
                  <a:lnTo>
                    <a:pt x="88" y="616"/>
                  </a:lnTo>
                  <a:lnTo>
                    <a:pt x="81" y="616"/>
                  </a:lnTo>
                  <a:lnTo>
                    <a:pt x="81" y="609"/>
                  </a:lnTo>
                  <a:lnTo>
                    <a:pt x="81" y="596"/>
                  </a:lnTo>
                  <a:lnTo>
                    <a:pt x="75" y="596"/>
                  </a:lnTo>
                  <a:lnTo>
                    <a:pt x="41" y="596"/>
                  </a:lnTo>
                  <a:lnTo>
                    <a:pt x="34" y="589"/>
                  </a:lnTo>
                  <a:lnTo>
                    <a:pt x="34" y="582"/>
                  </a:lnTo>
                  <a:lnTo>
                    <a:pt x="20" y="575"/>
                  </a:lnTo>
                  <a:lnTo>
                    <a:pt x="14" y="575"/>
                  </a:lnTo>
                  <a:lnTo>
                    <a:pt x="7" y="575"/>
                  </a:lnTo>
                  <a:lnTo>
                    <a:pt x="0" y="562"/>
                  </a:lnTo>
                  <a:lnTo>
                    <a:pt x="0" y="542"/>
                  </a:lnTo>
                  <a:lnTo>
                    <a:pt x="7" y="542"/>
                  </a:lnTo>
                  <a:lnTo>
                    <a:pt x="7" y="535"/>
                  </a:lnTo>
                  <a:lnTo>
                    <a:pt x="14" y="528"/>
                  </a:lnTo>
                  <a:lnTo>
                    <a:pt x="20" y="521"/>
                  </a:lnTo>
                  <a:lnTo>
                    <a:pt x="34" y="508"/>
                  </a:lnTo>
                  <a:lnTo>
                    <a:pt x="41" y="487"/>
                  </a:lnTo>
                  <a:lnTo>
                    <a:pt x="41" y="474"/>
                  </a:lnTo>
                  <a:lnTo>
                    <a:pt x="47" y="467"/>
                  </a:lnTo>
                  <a:lnTo>
                    <a:pt x="54" y="467"/>
                  </a:lnTo>
                  <a:lnTo>
                    <a:pt x="61" y="460"/>
                  </a:lnTo>
                  <a:lnTo>
                    <a:pt x="68" y="467"/>
                  </a:lnTo>
                  <a:lnTo>
                    <a:pt x="68" y="440"/>
                  </a:lnTo>
                  <a:lnTo>
                    <a:pt x="68" y="426"/>
                  </a:lnTo>
                  <a:lnTo>
                    <a:pt x="68" y="413"/>
                  </a:lnTo>
                  <a:lnTo>
                    <a:pt x="68" y="399"/>
                  </a:lnTo>
                  <a:lnTo>
                    <a:pt x="61" y="386"/>
                  </a:lnTo>
                  <a:lnTo>
                    <a:pt x="54" y="386"/>
                  </a:lnTo>
                  <a:lnTo>
                    <a:pt x="47" y="372"/>
                  </a:lnTo>
                  <a:lnTo>
                    <a:pt x="41" y="365"/>
                  </a:lnTo>
                  <a:lnTo>
                    <a:pt x="41" y="352"/>
                  </a:lnTo>
                  <a:lnTo>
                    <a:pt x="34" y="338"/>
                  </a:lnTo>
                  <a:lnTo>
                    <a:pt x="54" y="318"/>
                  </a:lnTo>
                  <a:lnTo>
                    <a:pt x="68" y="291"/>
                  </a:lnTo>
                  <a:lnTo>
                    <a:pt x="88" y="271"/>
                  </a:lnTo>
                  <a:lnTo>
                    <a:pt x="95" y="250"/>
                  </a:lnTo>
                  <a:lnTo>
                    <a:pt x="102" y="243"/>
                  </a:lnTo>
                  <a:lnTo>
                    <a:pt x="108" y="230"/>
                  </a:lnTo>
                  <a:lnTo>
                    <a:pt x="135" y="203"/>
                  </a:lnTo>
                  <a:lnTo>
                    <a:pt x="142" y="189"/>
                  </a:lnTo>
                  <a:lnTo>
                    <a:pt x="142" y="182"/>
                  </a:lnTo>
                  <a:lnTo>
                    <a:pt x="142" y="176"/>
                  </a:lnTo>
                  <a:lnTo>
                    <a:pt x="135" y="162"/>
                  </a:lnTo>
                  <a:lnTo>
                    <a:pt x="129" y="155"/>
                  </a:lnTo>
                  <a:lnTo>
                    <a:pt x="129" y="142"/>
                  </a:lnTo>
                  <a:lnTo>
                    <a:pt x="122" y="128"/>
                  </a:lnTo>
                  <a:lnTo>
                    <a:pt x="135" y="128"/>
                  </a:lnTo>
                  <a:lnTo>
                    <a:pt x="163" y="121"/>
                  </a:lnTo>
                  <a:lnTo>
                    <a:pt x="169" y="128"/>
                  </a:lnTo>
                  <a:lnTo>
                    <a:pt x="176" y="121"/>
                  </a:lnTo>
                  <a:lnTo>
                    <a:pt x="183" y="128"/>
                  </a:lnTo>
                  <a:lnTo>
                    <a:pt x="190" y="121"/>
                  </a:lnTo>
                  <a:lnTo>
                    <a:pt x="196" y="121"/>
                  </a:lnTo>
                  <a:lnTo>
                    <a:pt x="203" y="121"/>
                  </a:lnTo>
                  <a:lnTo>
                    <a:pt x="210" y="121"/>
                  </a:lnTo>
                  <a:lnTo>
                    <a:pt x="217" y="121"/>
                  </a:lnTo>
                  <a:lnTo>
                    <a:pt x="224" y="108"/>
                  </a:lnTo>
                  <a:lnTo>
                    <a:pt x="230" y="101"/>
                  </a:lnTo>
                  <a:lnTo>
                    <a:pt x="257" y="101"/>
                  </a:lnTo>
                  <a:lnTo>
                    <a:pt x="264" y="108"/>
                  </a:lnTo>
                  <a:lnTo>
                    <a:pt x="278" y="115"/>
                  </a:lnTo>
                  <a:lnTo>
                    <a:pt x="291" y="121"/>
                  </a:lnTo>
                  <a:lnTo>
                    <a:pt x="312" y="115"/>
                  </a:lnTo>
                  <a:lnTo>
                    <a:pt x="332" y="101"/>
                  </a:lnTo>
                  <a:lnTo>
                    <a:pt x="352" y="128"/>
                  </a:lnTo>
                  <a:lnTo>
                    <a:pt x="366" y="142"/>
                  </a:lnTo>
                  <a:lnTo>
                    <a:pt x="379" y="155"/>
                  </a:lnTo>
                  <a:lnTo>
                    <a:pt x="393" y="169"/>
                  </a:lnTo>
                  <a:lnTo>
                    <a:pt x="400" y="176"/>
                  </a:lnTo>
                  <a:lnTo>
                    <a:pt x="413" y="189"/>
                  </a:lnTo>
                  <a:lnTo>
                    <a:pt x="440" y="210"/>
                  </a:lnTo>
                  <a:lnTo>
                    <a:pt x="454" y="223"/>
                  </a:lnTo>
                  <a:lnTo>
                    <a:pt x="454" y="216"/>
                  </a:lnTo>
                  <a:lnTo>
                    <a:pt x="461" y="210"/>
                  </a:lnTo>
                  <a:lnTo>
                    <a:pt x="461" y="203"/>
                  </a:lnTo>
                  <a:lnTo>
                    <a:pt x="461" y="196"/>
                  </a:lnTo>
                  <a:lnTo>
                    <a:pt x="474" y="176"/>
                  </a:lnTo>
                  <a:lnTo>
                    <a:pt x="474" y="169"/>
                  </a:lnTo>
                  <a:lnTo>
                    <a:pt x="488" y="162"/>
                  </a:lnTo>
                  <a:lnTo>
                    <a:pt x="494" y="169"/>
                  </a:lnTo>
                  <a:lnTo>
                    <a:pt x="501" y="169"/>
                  </a:lnTo>
                  <a:lnTo>
                    <a:pt x="501" y="176"/>
                  </a:lnTo>
                  <a:lnTo>
                    <a:pt x="515" y="189"/>
                  </a:lnTo>
                  <a:lnTo>
                    <a:pt x="515" y="196"/>
                  </a:lnTo>
                  <a:lnTo>
                    <a:pt x="515" y="203"/>
                  </a:lnTo>
                  <a:lnTo>
                    <a:pt x="522" y="216"/>
                  </a:lnTo>
                  <a:lnTo>
                    <a:pt x="522" y="223"/>
                  </a:lnTo>
                  <a:lnTo>
                    <a:pt x="528" y="230"/>
                  </a:lnTo>
                  <a:lnTo>
                    <a:pt x="562" y="210"/>
                  </a:lnTo>
                  <a:lnTo>
                    <a:pt x="589" y="189"/>
                  </a:lnTo>
                  <a:lnTo>
                    <a:pt x="596" y="189"/>
                  </a:lnTo>
                  <a:lnTo>
                    <a:pt x="596" y="182"/>
                  </a:lnTo>
                  <a:lnTo>
                    <a:pt x="623" y="182"/>
                  </a:lnTo>
                  <a:lnTo>
                    <a:pt x="623" y="176"/>
                  </a:lnTo>
                  <a:lnTo>
                    <a:pt x="623" y="169"/>
                  </a:lnTo>
                  <a:lnTo>
                    <a:pt x="630" y="169"/>
                  </a:lnTo>
                  <a:lnTo>
                    <a:pt x="650" y="176"/>
                  </a:lnTo>
                  <a:lnTo>
                    <a:pt x="677" y="176"/>
                  </a:lnTo>
                  <a:lnTo>
                    <a:pt x="698" y="182"/>
                  </a:lnTo>
                  <a:lnTo>
                    <a:pt x="718" y="182"/>
                  </a:lnTo>
                  <a:lnTo>
                    <a:pt x="738" y="182"/>
                  </a:lnTo>
                  <a:lnTo>
                    <a:pt x="732" y="176"/>
                  </a:lnTo>
                  <a:lnTo>
                    <a:pt x="732" y="169"/>
                  </a:lnTo>
                  <a:lnTo>
                    <a:pt x="732" y="162"/>
                  </a:lnTo>
                  <a:lnTo>
                    <a:pt x="725" y="162"/>
                  </a:lnTo>
                  <a:lnTo>
                    <a:pt x="725" y="155"/>
                  </a:lnTo>
                  <a:lnTo>
                    <a:pt x="725" y="149"/>
                  </a:lnTo>
                  <a:lnTo>
                    <a:pt x="718" y="149"/>
                  </a:lnTo>
                  <a:lnTo>
                    <a:pt x="718" y="142"/>
                  </a:lnTo>
                  <a:lnTo>
                    <a:pt x="711" y="135"/>
                  </a:lnTo>
                  <a:lnTo>
                    <a:pt x="711" y="128"/>
                  </a:lnTo>
                  <a:lnTo>
                    <a:pt x="718" y="128"/>
                  </a:lnTo>
                  <a:lnTo>
                    <a:pt x="718" y="121"/>
                  </a:lnTo>
                  <a:lnTo>
                    <a:pt x="711" y="115"/>
                  </a:lnTo>
                  <a:lnTo>
                    <a:pt x="711" y="108"/>
                  </a:lnTo>
                  <a:lnTo>
                    <a:pt x="704" y="101"/>
                  </a:lnTo>
                  <a:lnTo>
                    <a:pt x="704" y="94"/>
                  </a:lnTo>
                  <a:lnTo>
                    <a:pt x="704" y="88"/>
                  </a:lnTo>
                  <a:lnTo>
                    <a:pt x="698" y="88"/>
                  </a:lnTo>
                  <a:lnTo>
                    <a:pt x="698" y="81"/>
                  </a:lnTo>
                  <a:lnTo>
                    <a:pt x="711" y="81"/>
                  </a:lnTo>
                  <a:lnTo>
                    <a:pt x="725" y="81"/>
                  </a:lnTo>
                  <a:lnTo>
                    <a:pt x="732" y="81"/>
                  </a:lnTo>
                  <a:lnTo>
                    <a:pt x="738" y="81"/>
                  </a:lnTo>
                  <a:lnTo>
                    <a:pt x="765" y="88"/>
                  </a:lnTo>
                  <a:lnTo>
                    <a:pt x="759" y="101"/>
                  </a:lnTo>
                  <a:lnTo>
                    <a:pt x="765" y="115"/>
                  </a:lnTo>
                  <a:lnTo>
                    <a:pt x="772" y="128"/>
                  </a:lnTo>
                  <a:lnTo>
                    <a:pt x="786" y="135"/>
                  </a:lnTo>
                  <a:lnTo>
                    <a:pt x="792" y="149"/>
                  </a:lnTo>
                  <a:lnTo>
                    <a:pt x="813" y="142"/>
                  </a:lnTo>
                  <a:lnTo>
                    <a:pt x="840" y="142"/>
                  </a:lnTo>
                  <a:lnTo>
                    <a:pt x="881" y="135"/>
                  </a:lnTo>
                  <a:lnTo>
                    <a:pt x="894" y="149"/>
                  </a:lnTo>
                  <a:lnTo>
                    <a:pt x="921" y="162"/>
                  </a:lnTo>
                  <a:lnTo>
                    <a:pt x="948" y="155"/>
                  </a:lnTo>
                  <a:lnTo>
                    <a:pt x="982" y="162"/>
                  </a:lnTo>
                  <a:lnTo>
                    <a:pt x="989" y="142"/>
                  </a:lnTo>
                  <a:lnTo>
                    <a:pt x="1009" y="115"/>
                  </a:lnTo>
                  <a:lnTo>
                    <a:pt x="1030" y="115"/>
                  </a:lnTo>
                  <a:lnTo>
                    <a:pt x="1050" y="101"/>
                  </a:lnTo>
                  <a:lnTo>
                    <a:pt x="1070" y="88"/>
                  </a:lnTo>
                  <a:lnTo>
                    <a:pt x="1091" y="81"/>
                  </a:lnTo>
                  <a:lnTo>
                    <a:pt x="1111" y="74"/>
                  </a:lnTo>
                  <a:lnTo>
                    <a:pt x="1124" y="61"/>
                  </a:lnTo>
                  <a:lnTo>
                    <a:pt x="1138" y="54"/>
                  </a:lnTo>
                  <a:lnTo>
                    <a:pt x="1151" y="40"/>
                  </a:lnTo>
                  <a:lnTo>
                    <a:pt x="1172" y="27"/>
                  </a:lnTo>
                  <a:lnTo>
                    <a:pt x="1192" y="20"/>
                  </a:lnTo>
                  <a:lnTo>
                    <a:pt x="1206" y="6"/>
                  </a:lnTo>
                  <a:lnTo>
                    <a:pt x="1219" y="6"/>
                  </a:lnTo>
                  <a:lnTo>
                    <a:pt x="1226" y="6"/>
                  </a:lnTo>
                  <a:lnTo>
                    <a:pt x="1233" y="0"/>
                  </a:lnTo>
                  <a:lnTo>
                    <a:pt x="1239" y="0"/>
                  </a:lnTo>
                  <a:lnTo>
                    <a:pt x="1233" y="6"/>
                  </a:lnTo>
                  <a:lnTo>
                    <a:pt x="1233" y="13"/>
                  </a:lnTo>
                  <a:lnTo>
                    <a:pt x="1233" y="20"/>
                  </a:lnTo>
                  <a:lnTo>
                    <a:pt x="1239" y="20"/>
                  </a:lnTo>
                  <a:lnTo>
                    <a:pt x="1246" y="13"/>
                  </a:lnTo>
                  <a:lnTo>
                    <a:pt x="1253" y="20"/>
                  </a:lnTo>
                  <a:lnTo>
                    <a:pt x="1246" y="27"/>
                  </a:lnTo>
                  <a:lnTo>
                    <a:pt x="1239" y="33"/>
                  </a:lnTo>
                  <a:lnTo>
                    <a:pt x="1246" y="33"/>
                  </a:lnTo>
                  <a:lnTo>
                    <a:pt x="1253" y="33"/>
                  </a:lnTo>
                  <a:lnTo>
                    <a:pt x="1253" y="27"/>
                  </a:lnTo>
                  <a:lnTo>
                    <a:pt x="1260" y="20"/>
                  </a:lnTo>
                  <a:lnTo>
                    <a:pt x="1267" y="27"/>
                  </a:lnTo>
                  <a:lnTo>
                    <a:pt x="1260" y="33"/>
                  </a:lnTo>
                  <a:lnTo>
                    <a:pt x="1267" y="33"/>
                  </a:lnTo>
                  <a:lnTo>
                    <a:pt x="1260" y="33"/>
                  </a:lnTo>
                  <a:lnTo>
                    <a:pt x="1260" y="40"/>
                  </a:lnTo>
                  <a:lnTo>
                    <a:pt x="1267" y="40"/>
                  </a:lnTo>
                  <a:lnTo>
                    <a:pt x="1260" y="40"/>
                  </a:lnTo>
                  <a:lnTo>
                    <a:pt x="1253" y="40"/>
                  </a:lnTo>
                  <a:lnTo>
                    <a:pt x="1253" y="47"/>
                  </a:lnTo>
                  <a:lnTo>
                    <a:pt x="1260" y="47"/>
                  </a:lnTo>
                  <a:lnTo>
                    <a:pt x="1267" y="47"/>
                  </a:lnTo>
                  <a:lnTo>
                    <a:pt x="1267" y="54"/>
                  </a:lnTo>
                  <a:lnTo>
                    <a:pt x="1267" y="61"/>
                  </a:lnTo>
                  <a:lnTo>
                    <a:pt x="1260" y="67"/>
                  </a:lnTo>
                  <a:lnTo>
                    <a:pt x="1273" y="67"/>
                  </a:lnTo>
                  <a:lnTo>
                    <a:pt x="1273" y="61"/>
                  </a:lnTo>
                  <a:lnTo>
                    <a:pt x="1280" y="54"/>
                  </a:lnTo>
                  <a:lnTo>
                    <a:pt x="1280" y="47"/>
                  </a:lnTo>
                  <a:lnTo>
                    <a:pt x="1287" y="54"/>
                  </a:lnTo>
                  <a:lnTo>
                    <a:pt x="1280" y="61"/>
                  </a:lnTo>
                  <a:lnTo>
                    <a:pt x="1287" y="67"/>
                  </a:lnTo>
                  <a:lnTo>
                    <a:pt x="1294" y="67"/>
                  </a:lnTo>
                  <a:lnTo>
                    <a:pt x="1294" y="61"/>
                  </a:lnTo>
                  <a:lnTo>
                    <a:pt x="1294" y="54"/>
                  </a:lnTo>
                  <a:lnTo>
                    <a:pt x="1287" y="47"/>
                  </a:lnTo>
                  <a:lnTo>
                    <a:pt x="1294" y="47"/>
                  </a:lnTo>
                  <a:lnTo>
                    <a:pt x="1300" y="47"/>
                  </a:lnTo>
                  <a:lnTo>
                    <a:pt x="1300" y="54"/>
                  </a:lnTo>
                  <a:lnTo>
                    <a:pt x="1307" y="54"/>
                  </a:lnTo>
                  <a:lnTo>
                    <a:pt x="1314" y="47"/>
                  </a:lnTo>
                  <a:lnTo>
                    <a:pt x="1314" y="54"/>
                  </a:lnTo>
                  <a:lnTo>
                    <a:pt x="1307" y="61"/>
                  </a:lnTo>
                  <a:lnTo>
                    <a:pt x="1300" y="61"/>
                  </a:lnTo>
                  <a:lnTo>
                    <a:pt x="1307" y="61"/>
                  </a:lnTo>
                  <a:lnTo>
                    <a:pt x="1307" y="67"/>
                  </a:lnTo>
                  <a:lnTo>
                    <a:pt x="1321" y="61"/>
                  </a:lnTo>
                  <a:lnTo>
                    <a:pt x="1328" y="61"/>
                  </a:lnTo>
                  <a:lnTo>
                    <a:pt x="1328" y="67"/>
                  </a:lnTo>
                  <a:lnTo>
                    <a:pt x="1328" y="74"/>
                  </a:lnTo>
                  <a:lnTo>
                    <a:pt x="1334" y="74"/>
                  </a:lnTo>
                  <a:lnTo>
                    <a:pt x="1341" y="74"/>
                  </a:lnTo>
                  <a:lnTo>
                    <a:pt x="1348" y="81"/>
                  </a:lnTo>
                  <a:lnTo>
                    <a:pt x="1348" y="88"/>
                  </a:lnTo>
                  <a:lnTo>
                    <a:pt x="1355" y="88"/>
                  </a:lnTo>
                  <a:lnTo>
                    <a:pt x="1361" y="88"/>
                  </a:lnTo>
                  <a:lnTo>
                    <a:pt x="1368" y="94"/>
                  </a:lnTo>
                  <a:lnTo>
                    <a:pt x="1375" y="94"/>
                  </a:lnTo>
                  <a:lnTo>
                    <a:pt x="1368" y="88"/>
                  </a:lnTo>
                  <a:lnTo>
                    <a:pt x="1375" y="88"/>
                  </a:lnTo>
                  <a:lnTo>
                    <a:pt x="1382" y="88"/>
                  </a:lnTo>
                  <a:lnTo>
                    <a:pt x="1389" y="88"/>
                  </a:lnTo>
                  <a:lnTo>
                    <a:pt x="1402" y="94"/>
                  </a:lnTo>
                  <a:lnTo>
                    <a:pt x="1402" y="101"/>
                  </a:lnTo>
                  <a:lnTo>
                    <a:pt x="1409" y="101"/>
                  </a:lnTo>
                  <a:lnTo>
                    <a:pt x="1409" y="94"/>
                  </a:lnTo>
                  <a:lnTo>
                    <a:pt x="1416" y="101"/>
                  </a:lnTo>
                  <a:lnTo>
                    <a:pt x="1422" y="94"/>
                  </a:lnTo>
                  <a:lnTo>
                    <a:pt x="1429" y="101"/>
                  </a:lnTo>
                  <a:lnTo>
                    <a:pt x="1436" y="101"/>
                  </a:lnTo>
                  <a:lnTo>
                    <a:pt x="1443" y="101"/>
                  </a:lnTo>
                  <a:lnTo>
                    <a:pt x="1443" y="108"/>
                  </a:lnTo>
                  <a:lnTo>
                    <a:pt x="1449" y="101"/>
                  </a:lnTo>
                  <a:lnTo>
                    <a:pt x="1449" y="108"/>
                  </a:lnTo>
                  <a:lnTo>
                    <a:pt x="1456" y="108"/>
                  </a:lnTo>
                  <a:lnTo>
                    <a:pt x="1463" y="115"/>
                  </a:lnTo>
                  <a:lnTo>
                    <a:pt x="1470" y="115"/>
                  </a:lnTo>
                  <a:lnTo>
                    <a:pt x="1477" y="115"/>
                  </a:lnTo>
                  <a:lnTo>
                    <a:pt x="1477" y="108"/>
                  </a:lnTo>
                  <a:lnTo>
                    <a:pt x="1483" y="101"/>
                  </a:lnTo>
                  <a:lnTo>
                    <a:pt x="1483" y="108"/>
                  </a:lnTo>
                  <a:lnTo>
                    <a:pt x="1483" y="115"/>
                  </a:lnTo>
                  <a:lnTo>
                    <a:pt x="1490" y="121"/>
                  </a:lnTo>
                  <a:lnTo>
                    <a:pt x="1497" y="115"/>
                  </a:lnTo>
                  <a:lnTo>
                    <a:pt x="1510" y="115"/>
                  </a:lnTo>
                  <a:lnTo>
                    <a:pt x="1517" y="121"/>
                  </a:lnTo>
                  <a:lnTo>
                    <a:pt x="1524" y="128"/>
                  </a:lnTo>
                  <a:lnTo>
                    <a:pt x="1517" y="142"/>
                  </a:lnTo>
                  <a:lnTo>
                    <a:pt x="1510" y="155"/>
                  </a:lnTo>
                  <a:lnTo>
                    <a:pt x="1510" y="176"/>
                  </a:lnTo>
                  <a:lnTo>
                    <a:pt x="1510" y="196"/>
                  </a:lnTo>
                  <a:lnTo>
                    <a:pt x="1510" y="210"/>
                  </a:lnTo>
                  <a:lnTo>
                    <a:pt x="1510" y="237"/>
                  </a:lnTo>
                  <a:lnTo>
                    <a:pt x="1504" y="250"/>
                  </a:lnTo>
                  <a:lnTo>
                    <a:pt x="1497" y="257"/>
                  </a:lnTo>
                  <a:lnTo>
                    <a:pt x="1497" y="271"/>
                  </a:lnTo>
                  <a:lnTo>
                    <a:pt x="1497" y="277"/>
                  </a:lnTo>
                  <a:lnTo>
                    <a:pt x="1483" y="291"/>
                  </a:lnTo>
                  <a:lnTo>
                    <a:pt x="1470" y="304"/>
                  </a:lnTo>
                  <a:lnTo>
                    <a:pt x="1463" y="325"/>
                  </a:lnTo>
                  <a:lnTo>
                    <a:pt x="1456" y="345"/>
                  </a:lnTo>
                  <a:lnTo>
                    <a:pt x="1443" y="359"/>
                  </a:lnTo>
                  <a:lnTo>
                    <a:pt x="1443" y="379"/>
                  </a:lnTo>
                  <a:lnTo>
                    <a:pt x="1436" y="392"/>
                  </a:lnTo>
                  <a:lnTo>
                    <a:pt x="1436" y="399"/>
                  </a:lnTo>
                  <a:lnTo>
                    <a:pt x="1436" y="420"/>
                  </a:lnTo>
                  <a:lnTo>
                    <a:pt x="1436" y="426"/>
                  </a:lnTo>
                  <a:lnTo>
                    <a:pt x="1443" y="426"/>
                  </a:lnTo>
                  <a:lnTo>
                    <a:pt x="1449" y="433"/>
                  </a:lnTo>
                  <a:lnTo>
                    <a:pt x="1463" y="440"/>
                  </a:lnTo>
                  <a:lnTo>
                    <a:pt x="1470" y="447"/>
                  </a:lnTo>
                  <a:lnTo>
                    <a:pt x="1490" y="467"/>
                  </a:lnTo>
                  <a:lnTo>
                    <a:pt x="1497" y="481"/>
                  </a:lnTo>
                  <a:lnTo>
                    <a:pt x="1504" y="487"/>
                  </a:lnTo>
                  <a:lnTo>
                    <a:pt x="1531" y="528"/>
                  </a:lnTo>
                  <a:lnTo>
                    <a:pt x="1538" y="542"/>
                  </a:lnTo>
                  <a:lnTo>
                    <a:pt x="1544" y="555"/>
                  </a:lnTo>
                  <a:lnTo>
                    <a:pt x="1551" y="555"/>
                  </a:lnTo>
                  <a:lnTo>
                    <a:pt x="1558" y="555"/>
                  </a:lnTo>
                  <a:lnTo>
                    <a:pt x="1585" y="555"/>
                  </a:lnTo>
                  <a:lnTo>
                    <a:pt x="1592" y="555"/>
                  </a:lnTo>
                  <a:lnTo>
                    <a:pt x="1626" y="548"/>
                  </a:lnTo>
                  <a:lnTo>
                    <a:pt x="1639" y="542"/>
                  </a:lnTo>
                  <a:lnTo>
                    <a:pt x="1646" y="548"/>
                  </a:lnTo>
                  <a:lnTo>
                    <a:pt x="1666" y="542"/>
                  </a:lnTo>
                  <a:lnTo>
                    <a:pt x="1666" y="535"/>
                  </a:lnTo>
                  <a:lnTo>
                    <a:pt x="1673" y="528"/>
                  </a:lnTo>
                  <a:lnTo>
                    <a:pt x="1680" y="535"/>
                  </a:lnTo>
                  <a:lnTo>
                    <a:pt x="1687" y="528"/>
                  </a:lnTo>
                  <a:lnTo>
                    <a:pt x="1693" y="535"/>
                  </a:lnTo>
                  <a:lnTo>
                    <a:pt x="1714" y="535"/>
                  </a:lnTo>
                  <a:lnTo>
                    <a:pt x="1714" y="548"/>
                  </a:lnTo>
                  <a:lnTo>
                    <a:pt x="1714" y="555"/>
                  </a:lnTo>
                  <a:lnTo>
                    <a:pt x="1714" y="562"/>
                  </a:lnTo>
                  <a:lnTo>
                    <a:pt x="1720" y="562"/>
                  </a:lnTo>
                  <a:lnTo>
                    <a:pt x="1720" y="569"/>
                  </a:lnTo>
                  <a:lnTo>
                    <a:pt x="1727" y="582"/>
                  </a:lnTo>
                  <a:lnTo>
                    <a:pt x="1747" y="596"/>
                  </a:lnTo>
                  <a:lnTo>
                    <a:pt x="1741" y="609"/>
                  </a:lnTo>
                  <a:lnTo>
                    <a:pt x="1741" y="623"/>
                  </a:lnTo>
                  <a:lnTo>
                    <a:pt x="1734" y="636"/>
                  </a:lnTo>
                  <a:lnTo>
                    <a:pt x="1741" y="663"/>
                  </a:lnTo>
                  <a:lnTo>
                    <a:pt x="1747" y="670"/>
                  </a:lnTo>
                  <a:lnTo>
                    <a:pt x="1741" y="684"/>
                  </a:lnTo>
                  <a:lnTo>
                    <a:pt x="1741" y="704"/>
                  </a:lnTo>
                  <a:lnTo>
                    <a:pt x="1741" y="711"/>
                  </a:lnTo>
                  <a:lnTo>
                    <a:pt x="1741" y="718"/>
                  </a:lnTo>
                  <a:lnTo>
                    <a:pt x="1727" y="724"/>
                  </a:lnTo>
                  <a:lnTo>
                    <a:pt x="1714" y="731"/>
                  </a:lnTo>
                  <a:lnTo>
                    <a:pt x="1727" y="772"/>
                  </a:lnTo>
                  <a:lnTo>
                    <a:pt x="1734" y="779"/>
                  </a:lnTo>
                  <a:lnTo>
                    <a:pt x="1734" y="785"/>
                  </a:lnTo>
                  <a:lnTo>
                    <a:pt x="1747" y="799"/>
                  </a:lnTo>
                  <a:lnTo>
                    <a:pt x="1747" y="806"/>
                  </a:lnTo>
                  <a:lnTo>
                    <a:pt x="1754" y="819"/>
                  </a:lnTo>
                  <a:lnTo>
                    <a:pt x="1741" y="840"/>
                  </a:lnTo>
                  <a:lnTo>
                    <a:pt x="1714" y="860"/>
                  </a:lnTo>
                  <a:lnTo>
                    <a:pt x="1693" y="867"/>
                  </a:lnTo>
                  <a:lnTo>
                    <a:pt x="1673" y="860"/>
                  </a:lnTo>
                  <a:lnTo>
                    <a:pt x="1673" y="867"/>
                  </a:lnTo>
                  <a:lnTo>
                    <a:pt x="1666" y="860"/>
                  </a:lnTo>
                  <a:lnTo>
                    <a:pt x="1659" y="867"/>
                  </a:lnTo>
                  <a:lnTo>
                    <a:pt x="1653" y="867"/>
                  </a:lnTo>
                  <a:lnTo>
                    <a:pt x="1639" y="860"/>
                  </a:lnTo>
                  <a:lnTo>
                    <a:pt x="1578" y="806"/>
                  </a:lnTo>
                  <a:lnTo>
                    <a:pt x="1571" y="772"/>
                  </a:lnTo>
                  <a:lnTo>
                    <a:pt x="1517" y="758"/>
                  </a:lnTo>
                  <a:lnTo>
                    <a:pt x="1497" y="765"/>
                  </a:lnTo>
                  <a:lnTo>
                    <a:pt x="1477" y="765"/>
                  </a:lnTo>
                  <a:lnTo>
                    <a:pt x="1463" y="772"/>
                  </a:lnTo>
                  <a:lnTo>
                    <a:pt x="1456" y="772"/>
                  </a:lnTo>
                  <a:lnTo>
                    <a:pt x="1443" y="785"/>
                  </a:lnTo>
                  <a:lnTo>
                    <a:pt x="1443" y="799"/>
                  </a:lnTo>
                  <a:lnTo>
                    <a:pt x="1422" y="812"/>
                  </a:lnTo>
                  <a:lnTo>
                    <a:pt x="1402" y="826"/>
                  </a:lnTo>
                  <a:lnTo>
                    <a:pt x="1389" y="840"/>
                  </a:lnTo>
                  <a:lnTo>
                    <a:pt x="1375" y="846"/>
                  </a:lnTo>
                  <a:lnTo>
                    <a:pt x="1355" y="812"/>
                  </a:lnTo>
                  <a:lnTo>
                    <a:pt x="1341" y="819"/>
                  </a:lnTo>
                  <a:lnTo>
                    <a:pt x="1321" y="833"/>
                  </a:lnTo>
                  <a:lnTo>
                    <a:pt x="1307" y="846"/>
                  </a:lnTo>
                  <a:lnTo>
                    <a:pt x="1280" y="880"/>
                  </a:lnTo>
                  <a:lnTo>
                    <a:pt x="1287" y="894"/>
                  </a:lnTo>
                  <a:lnTo>
                    <a:pt x="1280" y="921"/>
                  </a:lnTo>
                  <a:lnTo>
                    <a:pt x="1280" y="955"/>
                  </a:lnTo>
                  <a:lnTo>
                    <a:pt x="1267" y="961"/>
                  </a:lnTo>
                  <a:lnTo>
                    <a:pt x="1246" y="975"/>
                  </a:lnTo>
                  <a:lnTo>
                    <a:pt x="1246" y="989"/>
                  </a:lnTo>
                  <a:lnTo>
                    <a:pt x="1239" y="1016"/>
                  </a:lnTo>
                  <a:lnTo>
                    <a:pt x="1246" y="1029"/>
                  </a:lnTo>
                  <a:lnTo>
                    <a:pt x="1260" y="1070"/>
                  </a:lnTo>
                  <a:lnTo>
                    <a:pt x="1260" y="1090"/>
                  </a:lnTo>
                  <a:lnTo>
                    <a:pt x="1260" y="1097"/>
                  </a:lnTo>
                  <a:lnTo>
                    <a:pt x="1260" y="1138"/>
                  </a:lnTo>
                  <a:lnTo>
                    <a:pt x="1267" y="1151"/>
                  </a:lnTo>
                  <a:lnTo>
                    <a:pt x="1260" y="1192"/>
                  </a:lnTo>
                  <a:lnTo>
                    <a:pt x="1226" y="1212"/>
                  </a:lnTo>
                  <a:lnTo>
                    <a:pt x="1226" y="1219"/>
                  </a:lnTo>
                  <a:lnTo>
                    <a:pt x="1212" y="1226"/>
                  </a:lnTo>
                  <a:lnTo>
                    <a:pt x="1206" y="1226"/>
                  </a:lnTo>
                  <a:lnTo>
                    <a:pt x="1206" y="1232"/>
                  </a:lnTo>
                  <a:lnTo>
                    <a:pt x="1199" y="1239"/>
                  </a:lnTo>
                  <a:lnTo>
                    <a:pt x="1185" y="1253"/>
                  </a:lnTo>
                  <a:lnTo>
                    <a:pt x="1165" y="1266"/>
                  </a:lnTo>
                  <a:lnTo>
                    <a:pt x="1151" y="1260"/>
                  </a:lnTo>
                  <a:lnTo>
                    <a:pt x="1145" y="1266"/>
                  </a:lnTo>
                  <a:lnTo>
                    <a:pt x="1138" y="1266"/>
                  </a:lnTo>
                  <a:lnTo>
                    <a:pt x="1124" y="1266"/>
                  </a:lnTo>
                  <a:lnTo>
                    <a:pt x="1118" y="1266"/>
                  </a:lnTo>
                  <a:lnTo>
                    <a:pt x="1091" y="1266"/>
                  </a:lnTo>
                  <a:lnTo>
                    <a:pt x="1091" y="1260"/>
                  </a:lnTo>
                  <a:lnTo>
                    <a:pt x="1091" y="1253"/>
                  </a:lnTo>
                  <a:lnTo>
                    <a:pt x="1077" y="1253"/>
                  </a:lnTo>
                  <a:lnTo>
                    <a:pt x="1077" y="1246"/>
                  </a:lnTo>
                  <a:lnTo>
                    <a:pt x="1070" y="1239"/>
                  </a:lnTo>
                  <a:lnTo>
                    <a:pt x="1070" y="1226"/>
                  </a:lnTo>
                  <a:lnTo>
                    <a:pt x="1077" y="1226"/>
                  </a:lnTo>
                  <a:lnTo>
                    <a:pt x="1077" y="1219"/>
                  </a:lnTo>
                  <a:lnTo>
                    <a:pt x="1077" y="1212"/>
                  </a:lnTo>
                  <a:lnTo>
                    <a:pt x="1070" y="1205"/>
                  </a:lnTo>
                  <a:lnTo>
                    <a:pt x="1063" y="1205"/>
                  </a:lnTo>
                  <a:lnTo>
                    <a:pt x="1063" y="1199"/>
                  </a:lnTo>
                  <a:lnTo>
                    <a:pt x="1057" y="1199"/>
                  </a:lnTo>
                  <a:lnTo>
                    <a:pt x="1050" y="1199"/>
                  </a:lnTo>
                  <a:lnTo>
                    <a:pt x="1050" y="1212"/>
                  </a:lnTo>
                  <a:lnTo>
                    <a:pt x="1043" y="1205"/>
                  </a:lnTo>
                  <a:lnTo>
                    <a:pt x="1050" y="1205"/>
                  </a:lnTo>
                  <a:lnTo>
                    <a:pt x="1043" y="1205"/>
                  </a:lnTo>
                  <a:lnTo>
                    <a:pt x="1036" y="1199"/>
                  </a:lnTo>
                  <a:lnTo>
                    <a:pt x="1030" y="1199"/>
                  </a:lnTo>
                  <a:lnTo>
                    <a:pt x="1023" y="1192"/>
                  </a:lnTo>
                  <a:lnTo>
                    <a:pt x="1016" y="1192"/>
                  </a:lnTo>
                  <a:lnTo>
                    <a:pt x="1016" y="1199"/>
                  </a:lnTo>
                  <a:lnTo>
                    <a:pt x="1009" y="1192"/>
                  </a:lnTo>
                  <a:lnTo>
                    <a:pt x="1002" y="1192"/>
                  </a:lnTo>
                  <a:lnTo>
                    <a:pt x="996" y="1192"/>
                  </a:lnTo>
                  <a:lnTo>
                    <a:pt x="996" y="1205"/>
                  </a:lnTo>
                  <a:lnTo>
                    <a:pt x="989" y="1205"/>
                  </a:lnTo>
                  <a:lnTo>
                    <a:pt x="982" y="1205"/>
                  </a:lnTo>
                  <a:lnTo>
                    <a:pt x="975" y="1205"/>
                  </a:lnTo>
                  <a:lnTo>
                    <a:pt x="989" y="1219"/>
                  </a:lnTo>
                  <a:lnTo>
                    <a:pt x="982" y="1219"/>
                  </a:lnTo>
                  <a:lnTo>
                    <a:pt x="962" y="1226"/>
                  </a:lnTo>
                  <a:lnTo>
                    <a:pt x="955" y="1239"/>
                  </a:lnTo>
                  <a:lnTo>
                    <a:pt x="948" y="1246"/>
                  </a:lnTo>
                  <a:lnTo>
                    <a:pt x="935" y="1246"/>
                  </a:lnTo>
                  <a:lnTo>
                    <a:pt x="921" y="1246"/>
                  </a:lnTo>
                  <a:lnTo>
                    <a:pt x="914" y="1266"/>
                  </a:lnTo>
                  <a:lnTo>
                    <a:pt x="887" y="1280"/>
                  </a:lnTo>
                  <a:lnTo>
                    <a:pt x="874" y="1287"/>
                  </a:lnTo>
                  <a:lnTo>
                    <a:pt x="840" y="1293"/>
                  </a:lnTo>
                  <a:lnTo>
                    <a:pt x="826" y="1300"/>
                  </a:lnTo>
                  <a:lnTo>
                    <a:pt x="813" y="1307"/>
                  </a:lnTo>
                  <a:lnTo>
                    <a:pt x="806" y="1307"/>
                  </a:lnTo>
                  <a:lnTo>
                    <a:pt x="792" y="1300"/>
                  </a:lnTo>
                  <a:lnTo>
                    <a:pt x="772" y="1287"/>
                  </a:lnTo>
                  <a:lnTo>
                    <a:pt x="765" y="1287"/>
                  </a:lnTo>
                  <a:lnTo>
                    <a:pt x="752" y="1280"/>
                  </a:lnTo>
                  <a:lnTo>
                    <a:pt x="738" y="1287"/>
                  </a:lnTo>
                  <a:lnTo>
                    <a:pt x="725" y="1307"/>
                  </a:lnTo>
                  <a:lnTo>
                    <a:pt x="718" y="1327"/>
                  </a:lnTo>
                  <a:lnTo>
                    <a:pt x="691" y="1354"/>
                  </a:lnTo>
                  <a:lnTo>
                    <a:pt x="671" y="1361"/>
                  </a:lnTo>
                  <a:lnTo>
                    <a:pt x="643" y="1368"/>
                  </a:lnTo>
                  <a:lnTo>
                    <a:pt x="637" y="1375"/>
                  </a:lnTo>
                  <a:lnTo>
                    <a:pt x="630" y="1381"/>
                  </a:lnTo>
                  <a:lnTo>
                    <a:pt x="610" y="1395"/>
                  </a:lnTo>
                  <a:lnTo>
                    <a:pt x="603" y="1395"/>
                  </a:lnTo>
                  <a:lnTo>
                    <a:pt x="603" y="1409"/>
                  </a:lnTo>
                  <a:lnTo>
                    <a:pt x="596" y="1422"/>
                  </a:lnTo>
                  <a:lnTo>
                    <a:pt x="596" y="1429"/>
                  </a:lnTo>
                  <a:lnTo>
                    <a:pt x="583" y="1442"/>
                  </a:lnTo>
                  <a:lnTo>
                    <a:pt x="583" y="1449"/>
                  </a:lnTo>
                  <a:lnTo>
                    <a:pt x="576" y="1456"/>
                  </a:lnTo>
                  <a:lnTo>
                    <a:pt x="569" y="1470"/>
                  </a:lnTo>
                  <a:lnTo>
                    <a:pt x="569" y="1476"/>
                  </a:lnTo>
                  <a:lnTo>
                    <a:pt x="569" y="1483"/>
                  </a:lnTo>
                  <a:lnTo>
                    <a:pt x="562" y="1497"/>
                  </a:lnTo>
                  <a:lnTo>
                    <a:pt x="535" y="1530"/>
                  </a:lnTo>
                  <a:lnTo>
                    <a:pt x="515" y="1537"/>
                  </a:lnTo>
                  <a:lnTo>
                    <a:pt x="501" y="1558"/>
                  </a:lnTo>
                  <a:lnTo>
                    <a:pt x="494" y="1578"/>
                  </a:lnTo>
                  <a:lnTo>
                    <a:pt x="488" y="1591"/>
                  </a:lnTo>
                  <a:lnTo>
                    <a:pt x="488" y="1598"/>
                  </a:lnTo>
                  <a:lnTo>
                    <a:pt x="474" y="1605"/>
                  </a:lnTo>
                  <a:lnTo>
                    <a:pt x="461" y="1605"/>
                  </a:lnTo>
                  <a:lnTo>
                    <a:pt x="440" y="1591"/>
                  </a:lnTo>
                  <a:lnTo>
                    <a:pt x="433" y="1591"/>
                  </a:lnTo>
                  <a:lnTo>
                    <a:pt x="427" y="1591"/>
                  </a:lnTo>
                  <a:lnTo>
                    <a:pt x="413" y="1591"/>
                  </a:lnTo>
                  <a:lnTo>
                    <a:pt x="406" y="1578"/>
                  </a:lnTo>
                  <a:lnTo>
                    <a:pt x="393" y="1571"/>
                  </a:lnTo>
                  <a:lnTo>
                    <a:pt x="379" y="1571"/>
                  </a:lnTo>
                  <a:lnTo>
                    <a:pt x="373" y="1564"/>
                  </a:lnTo>
                  <a:lnTo>
                    <a:pt x="366" y="1571"/>
                  </a:lnTo>
                  <a:lnTo>
                    <a:pt x="366" y="1564"/>
                  </a:lnTo>
                  <a:lnTo>
                    <a:pt x="352" y="1558"/>
                  </a:lnTo>
                  <a:lnTo>
                    <a:pt x="345" y="1551"/>
                  </a:lnTo>
                  <a:lnTo>
                    <a:pt x="325" y="1551"/>
                  </a:lnTo>
                  <a:lnTo>
                    <a:pt x="318" y="1544"/>
                  </a:lnTo>
                  <a:lnTo>
                    <a:pt x="312" y="1544"/>
                  </a:lnTo>
                  <a:lnTo>
                    <a:pt x="305" y="1537"/>
                  </a:lnTo>
                  <a:lnTo>
                    <a:pt x="298" y="1537"/>
                  </a:lnTo>
                  <a:lnTo>
                    <a:pt x="305" y="1530"/>
                  </a:lnTo>
                  <a:lnTo>
                    <a:pt x="312" y="1524"/>
                  </a:lnTo>
                  <a:lnTo>
                    <a:pt x="312" y="1517"/>
                  </a:lnTo>
                  <a:lnTo>
                    <a:pt x="325" y="1510"/>
                  </a:lnTo>
                  <a:lnTo>
                    <a:pt x="332" y="1497"/>
                  </a:lnTo>
                  <a:lnTo>
                    <a:pt x="332" y="1490"/>
                  </a:lnTo>
                  <a:lnTo>
                    <a:pt x="332" y="1483"/>
                  </a:lnTo>
                  <a:lnTo>
                    <a:pt x="345" y="1476"/>
                  </a:lnTo>
                  <a:lnTo>
                    <a:pt x="359" y="1463"/>
                  </a:lnTo>
                  <a:lnTo>
                    <a:pt x="359" y="1456"/>
                  </a:lnTo>
                  <a:lnTo>
                    <a:pt x="366" y="1456"/>
                  </a:lnTo>
                  <a:lnTo>
                    <a:pt x="366" y="1449"/>
                  </a:lnTo>
                  <a:lnTo>
                    <a:pt x="373" y="1442"/>
                  </a:lnTo>
                  <a:lnTo>
                    <a:pt x="373" y="1436"/>
                  </a:lnTo>
                  <a:lnTo>
                    <a:pt x="379" y="1436"/>
                  </a:lnTo>
                  <a:lnTo>
                    <a:pt x="386" y="1429"/>
                  </a:lnTo>
                  <a:lnTo>
                    <a:pt x="386" y="1422"/>
                  </a:lnTo>
                  <a:lnTo>
                    <a:pt x="393" y="1422"/>
                  </a:lnTo>
                  <a:lnTo>
                    <a:pt x="393" y="1415"/>
                  </a:lnTo>
                  <a:lnTo>
                    <a:pt x="393" y="1395"/>
                  </a:lnTo>
                  <a:lnTo>
                    <a:pt x="386" y="1388"/>
                  </a:lnTo>
                  <a:lnTo>
                    <a:pt x="386" y="1381"/>
                  </a:lnTo>
                  <a:lnTo>
                    <a:pt x="393" y="1381"/>
                  </a:lnTo>
                  <a:lnTo>
                    <a:pt x="400" y="1368"/>
                  </a:lnTo>
                  <a:lnTo>
                    <a:pt x="400" y="1361"/>
                  </a:lnTo>
                  <a:lnTo>
                    <a:pt x="400" y="1354"/>
                  </a:lnTo>
                  <a:lnTo>
                    <a:pt x="393" y="1354"/>
                  </a:lnTo>
                  <a:lnTo>
                    <a:pt x="400" y="1348"/>
                  </a:lnTo>
                  <a:lnTo>
                    <a:pt x="393" y="1341"/>
                  </a:lnTo>
                  <a:lnTo>
                    <a:pt x="400" y="1334"/>
                  </a:lnTo>
                  <a:lnTo>
                    <a:pt x="400" y="1320"/>
                  </a:lnTo>
                  <a:lnTo>
                    <a:pt x="400" y="1307"/>
                  </a:lnTo>
                  <a:lnTo>
                    <a:pt x="393" y="1300"/>
                  </a:lnTo>
                  <a:lnTo>
                    <a:pt x="359" y="1293"/>
                  </a:lnTo>
                  <a:lnTo>
                    <a:pt x="359" y="1287"/>
                  </a:lnTo>
                  <a:lnTo>
                    <a:pt x="359" y="1273"/>
                  </a:lnTo>
                  <a:lnTo>
                    <a:pt x="359" y="1266"/>
                  </a:lnTo>
                  <a:lnTo>
                    <a:pt x="359" y="1260"/>
                  </a:lnTo>
                  <a:lnTo>
                    <a:pt x="366" y="1253"/>
                  </a:lnTo>
                  <a:lnTo>
                    <a:pt x="359" y="1253"/>
                  </a:lnTo>
                  <a:lnTo>
                    <a:pt x="366" y="1232"/>
                  </a:lnTo>
                  <a:lnTo>
                    <a:pt x="359" y="1226"/>
                  </a:lnTo>
                  <a:lnTo>
                    <a:pt x="352" y="1219"/>
                  </a:lnTo>
                  <a:lnTo>
                    <a:pt x="352" y="1212"/>
                  </a:lnTo>
                  <a:lnTo>
                    <a:pt x="352" y="1205"/>
                  </a:lnTo>
                  <a:lnTo>
                    <a:pt x="359" y="1185"/>
                  </a:lnTo>
                  <a:lnTo>
                    <a:pt x="359" y="1178"/>
                  </a:lnTo>
                  <a:lnTo>
                    <a:pt x="352" y="1178"/>
                  </a:lnTo>
                  <a:lnTo>
                    <a:pt x="332" y="1171"/>
                  </a:lnTo>
                  <a:lnTo>
                    <a:pt x="325" y="1171"/>
                  </a:lnTo>
                  <a:lnTo>
                    <a:pt x="312" y="1165"/>
                  </a:lnTo>
                  <a:lnTo>
                    <a:pt x="305" y="1165"/>
                  </a:lnTo>
                  <a:lnTo>
                    <a:pt x="298" y="1171"/>
                  </a:lnTo>
                  <a:lnTo>
                    <a:pt x="291" y="1165"/>
                  </a:lnTo>
                  <a:lnTo>
                    <a:pt x="278" y="1158"/>
                  </a:lnTo>
                  <a:lnTo>
                    <a:pt x="278" y="1144"/>
                  </a:lnTo>
                  <a:lnTo>
                    <a:pt x="278" y="1138"/>
                  </a:lnTo>
                  <a:lnTo>
                    <a:pt x="278" y="1131"/>
                  </a:lnTo>
                  <a:lnTo>
                    <a:pt x="284" y="1124"/>
                  </a:lnTo>
                  <a:lnTo>
                    <a:pt x="278" y="1124"/>
                  </a:lnTo>
                  <a:lnTo>
                    <a:pt x="284" y="1110"/>
                  </a:lnTo>
                  <a:lnTo>
                    <a:pt x="284" y="1104"/>
                  </a:lnTo>
                  <a:lnTo>
                    <a:pt x="278" y="1097"/>
                  </a:lnTo>
                  <a:lnTo>
                    <a:pt x="278" y="1090"/>
                  </a:lnTo>
                  <a:lnTo>
                    <a:pt x="278" y="1077"/>
                  </a:lnTo>
                  <a:lnTo>
                    <a:pt x="284" y="1070"/>
                  </a:lnTo>
                  <a:lnTo>
                    <a:pt x="271" y="1056"/>
                  </a:lnTo>
                  <a:lnTo>
                    <a:pt x="264" y="1056"/>
                  </a:lnTo>
                  <a:lnTo>
                    <a:pt x="264" y="1050"/>
                  </a:lnTo>
                  <a:lnTo>
                    <a:pt x="257" y="1050"/>
                  </a:lnTo>
                  <a:lnTo>
                    <a:pt x="257" y="1043"/>
                  </a:lnTo>
                  <a:lnTo>
                    <a:pt x="251" y="1043"/>
                  </a:lnTo>
                  <a:lnTo>
                    <a:pt x="237" y="1050"/>
                  </a:lnTo>
                  <a:lnTo>
                    <a:pt x="224" y="1050"/>
                  </a:lnTo>
                  <a:lnTo>
                    <a:pt x="217" y="1050"/>
                  </a:lnTo>
                  <a:lnTo>
                    <a:pt x="203" y="1056"/>
                  </a:lnTo>
                  <a:lnTo>
                    <a:pt x="196" y="1056"/>
                  </a:lnTo>
                  <a:lnTo>
                    <a:pt x="190" y="1063"/>
                  </a:lnTo>
                  <a:lnTo>
                    <a:pt x="169" y="1063"/>
                  </a:lnTo>
                  <a:lnTo>
                    <a:pt x="163" y="1056"/>
                  </a:lnTo>
                  <a:lnTo>
                    <a:pt x="156" y="1056"/>
                  </a:lnTo>
                  <a:lnTo>
                    <a:pt x="142" y="1050"/>
                  </a:lnTo>
                  <a:lnTo>
                    <a:pt x="135" y="1043"/>
                  </a:lnTo>
                  <a:lnTo>
                    <a:pt x="129" y="1036"/>
                  </a:lnTo>
                  <a:lnTo>
                    <a:pt x="122" y="1029"/>
                  </a:lnTo>
                  <a:lnTo>
                    <a:pt x="115" y="1029"/>
                  </a:lnTo>
                  <a:lnTo>
                    <a:pt x="108" y="1022"/>
                  </a:lnTo>
                  <a:lnTo>
                    <a:pt x="115" y="1022"/>
                  </a:lnTo>
                  <a:lnTo>
                    <a:pt x="115" y="1016"/>
                  </a:lnTo>
                  <a:lnTo>
                    <a:pt x="115" y="1009"/>
                  </a:lnTo>
                  <a:close/>
                </a:path>
              </a:pathLst>
            </a:custGeom>
            <a:solidFill>
              <a:srgbClr val="001F5A"/>
            </a:solidFill>
            <a:ln w="0">
              <a:solidFill>
                <a:srgbClr val="7F7F7F"/>
              </a:solidFill>
              <a:prstDash val="solid"/>
              <a:round/>
              <a:headEnd/>
              <a:tailEnd/>
            </a:ln>
          </p:spPr>
          <p:txBody>
            <a:bodyPr lIns="100796" tIns="50398" rIns="100796" bIns="50398"/>
            <a:lstStyle/>
            <a:p>
              <a:endParaRPr lang="es-ES" sz="2004" dirty="0"/>
            </a:p>
          </p:txBody>
        </p:sp>
        <p:sp>
          <p:nvSpPr>
            <p:cNvPr id="8205" name="alicante">
              <a:extLst>
                <a:ext uri="{FF2B5EF4-FFF2-40B4-BE49-F238E27FC236}">
                  <a16:creationId xmlns:a16="http://schemas.microsoft.com/office/drawing/2014/main" id="{3A4FC002-DA6F-0C8C-8280-0188F70B7832}"/>
                </a:ext>
              </a:extLst>
            </p:cNvPr>
            <p:cNvSpPr>
              <a:spLocks/>
            </p:cNvSpPr>
            <p:nvPr/>
          </p:nvSpPr>
          <p:spPr bwMode="auto">
            <a:xfrm>
              <a:off x="14978949" y="7647487"/>
              <a:ext cx="446926" cy="461438"/>
            </a:xfrm>
            <a:custGeom>
              <a:avLst/>
              <a:gdLst>
                <a:gd name="T0" fmla="*/ 2147483647 w 1178"/>
                <a:gd name="T1" fmla="*/ 2147483647 h 1212"/>
                <a:gd name="T2" fmla="*/ 2147483647 w 1178"/>
                <a:gd name="T3" fmla="*/ 2147483647 h 1212"/>
                <a:gd name="T4" fmla="*/ 2147483647 w 1178"/>
                <a:gd name="T5" fmla="*/ 2147483647 h 1212"/>
                <a:gd name="T6" fmla="*/ 2147483647 w 1178"/>
                <a:gd name="T7" fmla="*/ 2147483647 h 1212"/>
                <a:gd name="T8" fmla="*/ 2147483647 w 1178"/>
                <a:gd name="T9" fmla="*/ 2147483647 h 1212"/>
                <a:gd name="T10" fmla="*/ 2147483647 w 1178"/>
                <a:gd name="T11" fmla="*/ 2147483647 h 1212"/>
                <a:gd name="T12" fmla="*/ 2147483647 w 1178"/>
                <a:gd name="T13" fmla="*/ 2147483647 h 1212"/>
                <a:gd name="T14" fmla="*/ 2147483647 w 1178"/>
                <a:gd name="T15" fmla="*/ 2147483647 h 1212"/>
                <a:gd name="T16" fmla="*/ 2147483647 w 1178"/>
                <a:gd name="T17" fmla="*/ 2147483647 h 1212"/>
                <a:gd name="T18" fmla="*/ 2147483647 w 1178"/>
                <a:gd name="T19" fmla="*/ 2147483647 h 1212"/>
                <a:gd name="T20" fmla="*/ 2147483647 w 1178"/>
                <a:gd name="T21" fmla="*/ 2147483647 h 1212"/>
                <a:gd name="T22" fmla="*/ 2147483647 w 1178"/>
                <a:gd name="T23" fmla="*/ 2147483647 h 1212"/>
                <a:gd name="T24" fmla="*/ 2147483647 w 1178"/>
                <a:gd name="T25" fmla="*/ 2147483647 h 1212"/>
                <a:gd name="T26" fmla="*/ 2147483647 w 1178"/>
                <a:gd name="T27" fmla="*/ 2147483647 h 1212"/>
                <a:gd name="T28" fmla="*/ 2147483647 w 1178"/>
                <a:gd name="T29" fmla="*/ 2147483647 h 1212"/>
                <a:gd name="T30" fmla="*/ 2147483647 w 1178"/>
                <a:gd name="T31" fmla="*/ 2147483647 h 1212"/>
                <a:gd name="T32" fmla="*/ 2147483647 w 1178"/>
                <a:gd name="T33" fmla="*/ 2147483647 h 1212"/>
                <a:gd name="T34" fmla="*/ 2147483647 w 1178"/>
                <a:gd name="T35" fmla="*/ 2147483647 h 1212"/>
                <a:gd name="T36" fmla="*/ 2147483647 w 1178"/>
                <a:gd name="T37" fmla="*/ 2147483647 h 1212"/>
                <a:gd name="T38" fmla="*/ 2147483647 w 1178"/>
                <a:gd name="T39" fmla="*/ 2147483647 h 1212"/>
                <a:gd name="T40" fmla="*/ 2147483647 w 1178"/>
                <a:gd name="T41" fmla="*/ 2147483647 h 1212"/>
                <a:gd name="T42" fmla="*/ 2147483647 w 1178"/>
                <a:gd name="T43" fmla="*/ 2147483647 h 1212"/>
                <a:gd name="T44" fmla="*/ 2147483647 w 1178"/>
                <a:gd name="T45" fmla="*/ 2147483647 h 1212"/>
                <a:gd name="T46" fmla="*/ 2147483647 w 1178"/>
                <a:gd name="T47" fmla="*/ 2147483647 h 1212"/>
                <a:gd name="T48" fmla="*/ 2147483647 w 1178"/>
                <a:gd name="T49" fmla="*/ 2147483647 h 1212"/>
                <a:gd name="T50" fmla="*/ 2147483647 w 1178"/>
                <a:gd name="T51" fmla="*/ 2147483647 h 1212"/>
                <a:gd name="T52" fmla="*/ 2147483647 w 1178"/>
                <a:gd name="T53" fmla="*/ 2147483647 h 1212"/>
                <a:gd name="T54" fmla="*/ 2147483647 w 1178"/>
                <a:gd name="T55" fmla="*/ 2147483647 h 1212"/>
                <a:gd name="T56" fmla="*/ 2147483647 w 1178"/>
                <a:gd name="T57" fmla="*/ 2147483647 h 1212"/>
                <a:gd name="T58" fmla="*/ 2147483647 w 1178"/>
                <a:gd name="T59" fmla="*/ 2147483647 h 1212"/>
                <a:gd name="T60" fmla="*/ 2147483647 w 1178"/>
                <a:gd name="T61" fmla="*/ 2147483647 h 1212"/>
                <a:gd name="T62" fmla="*/ 2147483647 w 1178"/>
                <a:gd name="T63" fmla="*/ 2147483647 h 1212"/>
                <a:gd name="T64" fmla="*/ 2147483647 w 1178"/>
                <a:gd name="T65" fmla="*/ 2147483647 h 1212"/>
                <a:gd name="T66" fmla="*/ 2147483647 w 1178"/>
                <a:gd name="T67" fmla="*/ 2147483647 h 1212"/>
                <a:gd name="T68" fmla="*/ 2147483647 w 1178"/>
                <a:gd name="T69" fmla="*/ 2147483647 h 1212"/>
                <a:gd name="T70" fmla="*/ 0 w 1178"/>
                <a:gd name="T71" fmla="*/ 2147483647 h 1212"/>
                <a:gd name="T72" fmla="*/ 2147483647 w 1178"/>
                <a:gd name="T73" fmla="*/ 2147483647 h 1212"/>
                <a:gd name="T74" fmla="*/ 2147483647 w 1178"/>
                <a:gd name="T75" fmla="*/ 2147483647 h 1212"/>
                <a:gd name="T76" fmla="*/ 2147483647 w 1178"/>
                <a:gd name="T77" fmla="*/ 2147483647 h 1212"/>
                <a:gd name="T78" fmla="*/ 2147483647 w 1178"/>
                <a:gd name="T79" fmla="*/ 2147483647 h 1212"/>
                <a:gd name="T80" fmla="*/ 2147483647 w 1178"/>
                <a:gd name="T81" fmla="*/ 2147483647 h 1212"/>
                <a:gd name="T82" fmla="*/ 2147483647 w 1178"/>
                <a:gd name="T83" fmla="*/ 2147483647 h 1212"/>
                <a:gd name="T84" fmla="*/ 2147483647 w 1178"/>
                <a:gd name="T85" fmla="*/ 2147483647 h 1212"/>
                <a:gd name="T86" fmla="*/ 2147483647 w 1178"/>
                <a:gd name="T87" fmla="*/ 2147483647 h 1212"/>
                <a:gd name="T88" fmla="*/ 2147483647 w 1178"/>
                <a:gd name="T89" fmla="*/ 2147483647 h 1212"/>
                <a:gd name="T90" fmla="*/ 2147483647 w 1178"/>
                <a:gd name="T91" fmla="*/ 2147483647 h 1212"/>
                <a:gd name="T92" fmla="*/ 2147483647 w 1178"/>
                <a:gd name="T93" fmla="*/ 2147483647 h 1212"/>
                <a:gd name="T94" fmla="*/ 2147483647 w 1178"/>
                <a:gd name="T95" fmla="*/ 2147483647 h 1212"/>
                <a:gd name="T96" fmla="*/ 2147483647 w 1178"/>
                <a:gd name="T97" fmla="*/ 2147483647 h 1212"/>
                <a:gd name="T98" fmla="*/ 2147483647 w 1178"/>
                <a:gd name="T99" fmla="*/ 2147483647 h 1212"/>
                <a:gd name="T100" fmla="*/ 2147483647 w 1178"/>
                <a:gd name="T101" fmla="*/ 2147483647 h 1212"/>
                <a:gd name="T102" fmla="*/ 2147483647 w 1178"/>
                <a:gd name="T103" fmla="*/ 2147483647 h 1212"/>
                <a:gd name="T104" fmla="*/ 2147483647 w 1178"/>
                <a:gd name="T105" fmla="*/ 2147483647 h 1212"/>
                <a:gd name="T106" fmla="*/ 2147483647 w 1178"/>
                <a:gd name="T107" fmla="*/ 700548821 h 1212"/>
                <a:gd name="T108" fmla="*/ 2147483647 w 1178"/>
                <a:gd name="T109" fmla="*/ 2147483647 h 1212"/>
                <a:gd name="T110" fmla="*/ 2147483647 w 1178"/>
                <a:gd name="T111" fmla="*/ 1077652393 h 1212"/>
                <a:gd name="T112" fmla="*/ 2147483647 w 1178"/>
                <a:gd name="T113" fmla="*/ 323295783 h 1212"/>
                <a:gd name="T114" fmla="*/ 2147483647 w 1178"/>
                <a:gd name="T115" fmla="*/ 1832008681 h 1212"/>
                <a:gd name="T116" fmla="*/ 2147483647 w 1178"/>
                <a:gd name="T117" fmla="*/ 323295783 h 1212"/>
                <a:gd name="T118" fmla="*/ 2147483647 w 1178"/>
                <a:gd name="T119" fmla="*/ 1454905324 h 121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78"/>
                <a:gd name="T181" fmla="*/ 0 h 1212"/>
                <a:gd name="T182" fmla="*/ 1178 w 1178"/>
                <a:gd name="T183" fmla="*/ 1212 h 121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78" h="1212">
                  <a:moveTo>
                    <a:pt x="1009" y="27"/>
                  </a:moveTo>
                  <a:lnTo>
                    <a:pt x="1029" y="34"/>
                  </a:lnTo>
                  <a:lnTo>
                    <a:pt x="1050" y="34"/>
                  </a:lnTo>
                  <a:lnTo>
                    <a:pt x="1056" y="40"/>
                  </a:lnTo>
                  <a:lnTo>
                    <a:pt x="1063" y="40"/>
                  </a:lnTo>
                  <a:lnTo>
                    <a:pt x="1070" y="47"/>
                  </a:lnTo>
                  <a:lnTo>
                    <a:pt x="1063" y="40"/>
                  </a:lnTo>
                  <a:lnTo>
                    <a:pt x="1070" y="54"/>
                  </a:lnTo>
                  <a:lnTo>
                    <a:pt x="1070" y="47"/>
                  </a:lnTo>
                  <a:lnTo>
                    <a:pt x="1070" y="54"/>
                  </a:lnTo>
                  <a:lnTo>
                    <a:pt x="1077" y="61"/>
                  </a:lnTo>
                  <a:lnTo>
                    <a:pt x="1084" y="54"/>
                  </a:lnTo>
                  <a:lnTo>
                    <a:pt x="1097" y="61"/>
                  </a:lnTo>
                  <a:lnTo>
                    <a:pt x="1111" y="74"/>
                  </a:lnTo>
                  <a:lnTo>
                    <a:pt x="1117" y="81"/>
                  </a:lnTo>
                  <a:lnTo>
                    <a:pt x="1131" y="81"/>
                  </a:lnTo>
                  <a:lnTo>
                    <a:pt x="1138" y="88"/>
                  </a:lnTo>
                  <a:lnTo>
                    <a:pt x="1144" y="88"/>
                  </a:lnTo>
                  <a:lnTo>
                    <a:pt x="1144" y="95"/>
                  </a:lnTo>
                  <a:lnTo>
                    <a:pt x="1138" y="95"/>
                  </a:lnTo>
                  <a:lnTo>
                    <a:pt x="1131" y="101"/>
                  </a:lnTo>
                  <a:lnTo>
                    <a:pt x="1131" y="95"/>
                  </a:lnTo>
                  <a:lnTo>
                    <a:pt x="1131" y="101"/>
                  </a:lnTo>
                  <a:lnTo>
                    <a:pt x="1131" y="108"/>
                  </a:lnTo>
                  <a:lnTo>
                    <a:pt x="1138" y="122"/>
                  </a:lnTo>
                  <a:lnTo>
                    <a:pt x="1138" y="128"/>
                  </a:lnTo>
                  <a:lnTo>
                    <a:pt x="1138" y="122"/>
                  </a:lnTo>
                  <a:lnTo>
                    <a:pt x="1158" y="135"/>
                  </a:lnTo>
                  <a:lnTo>
                    <a:pt x="1165" y="135"/>
                  </a:lnTo>
                  <a:lnTo>
                    <a:pt x="1165" y="142"/>
                  </a:lnTo>
                  <a:lnTo>
                    <a:pt x="1172" y="142"/>
                  </a:lnTo>
                  <a:lnTo>
                    <a:pt x="1165" y="149"/>
                  </a:lnTo>
                  <a:lnTo>
                    <a:pt x="1172" y="156"/>
                  </a:lnTo>
                  <a:lnTo>
                    <a:pt x="1178" y="156"/>
                  </a:lnTo>
                  <a:lnTo>
                    <a:pt x="1172" y="162"/>
                  </a:lnTo>
                  <a:lnTo>
                    <a:pt x="1178" y="162"/>
                  </a:lnTo>
                  <a:lnTo>
                    <a:pt x="1172" y="162"/>
                  </a:lnTo>
                  <a:lnTo>
                    <a:pt x="1178" y="169"/>
                  </a:lnTo>
                  <a:lnTo>
                    <a:pt x="1172" y="169"/>
                  </a:lnTo>
                  <a:lnTo>
                    <a:pt x="1178" y="169"/>
                  </a:lnTo>
                  <a:lnTo>
                    <a:pt x="1172" y="169"/>
                  </a:lnTo>
                  <a:lnTo>
                    <a:pt x="1158" y="176"/>
                  </a:lnTo>
                  <a:lnTo>
                    <a:pt x="1158" y="169"/>
                  </a:lnTo>
                  <a:lnTo>
                    <a:pt x="1144" y="169"/>
                  </a:lnTo>
                  <a:lnTo>
                    <a:pt x="1144" y="176"/>
                  </a:lnTo>
                  <a:lnTo>
                    <a:pt x="1144" y="183"/>
                  </a:lnTo>
                  <a:lnTo>
                    <a:pt x="1138" y="183"/>
                  </a:lnTo>
                  <a:lnTo>
                    <a:pt x="1131" y="183"/>
                  </a:lnTo>
                  <a:lnTo>
                    <a:pt x="1131" y="189"/>
                  </a:lnTo>
                  <a:lnTo>
                    <a:pt x="1124" y="196"/>
                  </a:lnTo>
                  <a:lnTo>
                    <a:pt x="1117" y="196"/>
                  </a:lnTo>
                  <a:lnTo>
                    <a:pt x="1117" y="203"/>
                  </a:lnTo>
                  <a:lnTo>
                    <a:pt x="1111" y="210"/>
                  </a:lnTo>
                  <a:lnTo>
                    <a:pt x="1111" y="223"/>
                  </a:lnTo>
                  <a:lnTo>
                    <a:pt x="1104" y="230"/>
                  </a:lnTo>
                  <a:lnTo>
                    <a:pt x="1097" y="223"/>
                  </a:lnTo>
                  <a:lnTo>
                    <a:pt x="1084" y="223"/>
                  </a:lnTo>
                  <a:lnTo>
                    <a:pt x="1077" y="230"/>
                  </a:lnTo>
                  <a:lnTo>
                    <a:pt x="1070" y="237"/>
                  </a:lnTo>
                  <a:lnTo>
                    <a:pt x="1056" y="244"/>
                  </a:lnTo>
                  <a:lnTo>
                    <a:pt x="1050" y="250"/>
                  </a:lnTo>
                  <a:lnTo>
                    <a:pt x="1050" y="257"/>
                  </a:lnTo>
                  <a:lnTo>
                    <a:pt x="1043" y="264"/>
                  </a:lnTo>
                  <a:lnTo>
                    <a:pt x="1043" y="271"/>
                  </a:lnTo>
                  <a:lnTo>
                    <a:pt x="1036" y="271"/>
                  </a:lnTo>
                  <a:lnTo>
                    <a:pt x="1036" y="277"/>
                  </a:lnTo>
                  <a:lnTo>
                    <a:pt x="1043" y="284"/>
                  </a:lnTo>
                  <a:lnTo>
                    <a:pt x="1043" y="291"/>
                  </a:lnTo>
                  <a:lnTo>
                    <a:pt x="1036" y="284"/>
                  </a:lnTo>
                  <a:lnTo>
                    <a:pt x="1023" y="277"/>
                  </a:lnTo>
                  <a:lnTo>
                    <a:pt x="1016" y="277"/>
                  </a:lnTo>
                  <a:lnTo>
                    <a:pt x="1002" y="284"/>
                  </a:lnTo>
                  <a:lnTo>
                    <a:pt x="1002" y="291"/>
                  </a:lnTo>
                  <a:lnTo>
                    <a:pt x="1002" y="298"/>
                  </a:lnTo>
                  <a:lnTo>
                    <a:pt x="982" y="291"/>
                  </a:lnTo>
                  <a:lnTo>
                    <a:pt x="975" y="298"/>
                  </a:lnTo>
                  <a:lnTo>
                    <a:pt x="975" y="291"/>
                  </a:lnTo>
                  <a:lnTo>
                    <a:pt x="962" y="291"/>
                  </a:lnTo>
                  <a:lnTo>
                    <a:pt x="955" y="298"/>
                  </a:lnTo>
                  <a:lnTo>
                    <a:pt x="948" y="305"/>
                  </a:lnTo>
                  <a:lnTo>
                    <a:pt x="941" y="311"/>
                  </a:lnTo>
                  <a:lnTo>
                    <a:pt x="934" y="325"/>
                  </a:lnTo>
                  <a:lnTo>
                    <a:pt x="928" y="338"/>
                  </a:lnTo>
                  <a:lnTo>
                    <a:pt x="921" y="338"/>
                  </a:lnTo>
                  <a:lnTo>
                    <a:pt x="914" y="359"/>
                  </a:lnTo>
                  <a:lnTo>
                    <a:pt x="914" y="365"/>
                  </a:lnTo>
                  <a:lnTo>
                    <a:pt x="928" y="372"/>
                  </a:lnTo>
                  <a:lnTo>
                    <a:pt x="921" y="379"/>
                  </a:lnTo>
                  <a:lnTo>
                    <a:pt x="914" y="393"/>
                  </a:lnTo>
                  <a:lnTo>
                    <a:pt x="907" y="399"/>
                  </a:lnTo>
                  <a:lnTo>
                    <a:pt x="901" y="406"/>
                  </a:lnTo>
                  <a:lnTo>
                    <a:pt x="894" y="413"/>
                  </a:lnTo>
                  <a:lnTo>
                    <a:pt x="887" y="420"/>
                  </a:lnTo>
                  <a:lnTo>
                    <a:pt x="880" y="413"/>
                  </a:lnTo>
                  <a:lnTo>
                    <a:pt x="880" y="406"/>
                  </a:lnTo>
                  <a:lnTo>
                    <a:pt x="860" y="406"/>
                  </a:lnTo>
                  <a:lnTo>
                    <a:pt x="853" y="406"/>
                  </a:lnTo>
                  <a:lnTo>
                    <a:pt x="846" y="406"/>
                  </a:lnTo>
                  <a:lnTo>
                    <a:pt x="840" y="406"/>
                  </a:lnTo>
                  <a:lnTo>
                    <a:pt x="833" y="413"/>
                  </a:lnTo>
                  <a:lnTo>
                    <a:pt x="833" y="420"/>
                  </a:lnTo>
                  <a:lnTo>
                    <a:pt x="826" y="420"/>
                  </a:lnTo>
                  <a:lnTo>
                    <a:pt x="819" y="426"/>
                  </a:lnTo>
                  <a:lnTo>
                    <a:pt x="813" y="426"/>
                  </a:lnTo>
                  <a:lnTo>
                    <a:pt x="806" y="433"/>
                  </a:lnTo>
                  <a:lnTo>
                    <a:pt x="806" y="426"/>
                  </a:lnTo>
                  <a:lnTo>
                    <a:pt x="799" y="433"/>
                  </a:lnTo>
                  <a:lnTo>
                    <a:pt x="785" y="433"/>
                  </a:lnTo>
                  <a:lnTo>
                    <a:pt x="785" y="440"/>
                  </a:lnTo>
                  <a:lnTo>
                    <a:pt x="779" y="440"/>
                  </a:lnTo>
                  <a:lnTo>
                    <a:pt x="765" y="447"/>
                  </a:lnTo>
                  <a:lnTo>
                    <a:pt x="745" y="454"/>
                  </a:lnTo>
                  <a:lnTo>
                    <a:pt x="725" y="460"/>
                  </a:lnTo>
                  <a:lnTo>
                    <a:pt x="718" y="467"/>
                  </a:lnTo>
                  <a:lnTo>
                    <a:pt x="704" y="474"/>
                  </a:lnTo>
                  <a:lnTo>
                    <a:pt x="697" y="481"/>
                  </a:lnTo>
                  <a:lnTo>
                    <a:pt x="691" y="481"/>
                  </a:lnTo>
                  <a:lnTo>
                    <a:pt x="670" y="501"/>
                  </a:lnTo>
                  <a:lnTo>
                    <a:pt x="664" y="508"/>
                  </a:lnTo>
                  <a:lnTo>
                    <a:pt x="657" y="508"/>
                  </a:lnTo>
                  <a:lnTo>
                    <a:pt x="643" y="515"/>
                  </a:lnTo>
                  <a:lnTo>
                    <a:pt x="643" y="521"/>
                  </a:lnTo>
                  <a:lnTo>
                    <a:pt x="636" y="521"/>
                  </a:lnTo>
                  <a:lnTo>
                    <a:pt x="636" y="528"/>
                  </a:lnTo>
                  <a:lnTo>
                    <a:pt x="630" y="528"/>
                  </a:lnTo>
                  <a:lnTo>
                    <a:pt x="630" y="535"/>
                  </a:lnTo>
                  <a:lnTo>
                    <a:pt x="630" y="542"/>
                  </a:lnTo>
                  <a:lnTo>
                    <a:pt x="630" y="548"/>
                  </a:lnTo>
                  <a:lnTo>
                    <a:pt x="623" y="555"/>
                  </a:lnTo>
                  <a:lnTo>
                    <a:pt x="616" y="569"/>
                  </a:lnTo>
                  <a:lnTo>
                    <a:pt x="616" y="589"/>
                  </a:lnTo>
                  <a:lnTo>
                    <a:pt x="616" y="616"/>
                  </a:lnTo>
                  <a:lnTo>
                    <a:pt x="623" y="623"/>
                  </a:lnTo>
                  <a:lnTo>
                    <a:pt x="609" y="623"/>
                  </a:lnTo>
                  <a:lnTo>
                    <a:pt x="596" y="623"/>
                  </a:lnTo>
                  <a:lnTo>
                    <a:pt x="589" y="616"/>
                  </a:lnTo>
                  <a:lnTo>
                    <a:pt x="582" y="609"/>
                  </a:lnTo>
                  <a:lnTo>
                    <a:pt x="555" y="630"/>
                  </a:lnTo>
                  <a:lnTo>
                    <a:pt x="555" y="643"/>
                  </a:lnTo>
                  <a:lnTo>
                    <a:pt x="548" y="650"/>
                  </a:lnTo>
                  <a:lnTo>
                    <a:pt x="555" y="643"/>
                  </a:lnTo>
                  <a:lnTo>
                    <a:pt x="555" y="636"/>
                  </a:lnTo>
                  <a:lnTo>
                    <a:pt x="548" y="636"/>
                  </a:lnTo>
                  <a:lnTo>
                    <a:pt x="555" y="636"/>
                  </a:lnTo>
                  <a:lnTo>
                    <a:pt x="548" y="630"/>
                  </a:lnTo>
                  <a:lnTo>
                    <a:pt x="548" y="636"/>
                  </a:lnTo>
                  <a:lnTo>
                    <a:pt x="548" y="643"/>
                  </a:lnTo>
                  <a:lnTo>
                    <a:pt x="542" y="643"/>
                  </a:lnTo>
                  <a:lnTo>
                    <a:pt x="548" y="643"/>
                  </a:lnTo>
                  <a:lnTo>
                    <a:pt x="542" y="643"/>
                  </a:lnTo>
                  <a:lnTo>
                    <a:pt x="528" y="643"/>
                  </a:lnTo>
                  <a:lnTo>
                    <a:pt x="528" y="650"/>
                  </a:lnTo>
                  <a:lnTo>
                    <a:pt x="521" y="664"/>
                  </a:lnTo>
                  <a:lnTo>
                    <a:pt x="515" y="684"/>
                  </a:lnTo>
                  <a:lnTo>
                    <a:pt x="521" y="711"/>
                  </a:lnTo>
                  <a:lnTo>
                    <a:pt x="521" y="745"/>
                  </a:lnTo>
                  <a:lnTo>
                    <a:pt x="528" y="772"/>
                  </a:lnTo>
                  <a:lnTo>
                    <a:pt x="528" y="779"/>
                  </a:lnTo>
                  <a:lnTo>
                    <a:pt x="528" y="785"/>
                  </a:lnTo>
                  <a:lnTo>
                    <a:pt x="528" y="792"/>
                  </a:lnTo>
                  <a:lnTo>
                    <a:pt x="521" y="806"/>
                  </a:lnTo>
                  <a:lnTo>
                    <a:pt x="508" y="813"/>
                  </a:lnTo>
                  <a:lnTo>
                    <a:pt x="501" y="813"/>
                  </a:lnTo>
                  <a:lnTo>
                    <a:pt x="494" y="813"/>
                  </a:lnTo>
                  <a:lnTo>
                    <a:pt x="487" y="813"/>
                  </a:lnTo>
                  <a:lnTo>
                    <a:pt x="481" y="813"/>
                  </a:lnTo>
                  <a:lnTo>
                    <a:pt x="487" y="813"/>
                  </a:lnTo>
                  <a:lnTo>
                    <a:pt x="487" y="806"/>
                  </a:lnTo>
                  <a:lnTo>
                    <a:pt x="454" y="813"/>
                  </a:lnTo>
                  <a:lnTo>
                    <a:pt x="440" y="826"/>
                  </a:lnTo>
                  <a:lnTo>
                    <a:pt x="426" y="853"/>
                  </a:lnTo>
                  <a:lnTo>
                    <a:pt x="420" y="860"/>
                  </a:lnTo>
                  <a:lnTo>
                    <a:pt x="413" y="880"/>
                  </a:lnTo>
                  <a:lnTo>
                    <a:pt x="413" y="928"/>
                  </a:lnTo>
                  <a:lnTo>
                    <a:pt x="406" y="968"/>
                  </a:lnTo>
                  <a:lnTo>
                    <a:pt x="406" y="989"/>
                  </a:lnTo>
                  <a:lnTo>
                    <a:pt x="406" y="995"/>
                  </a:lnTo>
                  <a:lnTo>
                    <a:pt x="406" y="1002"/>
                  </a:lnTo>
                  <a:lnTo>
                    <a:pt x="406" y="1016"/>
                  </a:lnTo>
                  <a:lnTo>
                    <a:pt x="413" y="1023"/>
                  </a:lnTo>
                  <a:lnTo>
                    <a:pt x="413" y="1029"/>
                  </a:lnTo>
                  <a:lnTo>
                    <a:pt x="406" y="1029"/>
                  </a:lnTo>
                  <a:lnTo>
                    <a:pt x="406" y="1036"/>
                  </a:lnTo>
                  <a:lnTo>
                    <a:pt x="406" y="1043"/>
                  </a:lnTo>
                  <a:lnTo>
                    <a:pt x="406" y="1050"/>
                  </a:lnTo>
                  <a:lnTo>
                    <a:pt x="399" y="1050"/>
                  </a:lnTo>
                  <a:lnTo>
                    <a:pt x="393" y="1056"/>
                  </a:lnTo>
                  <a:lnTo>
                    <a:pt x="386" y="1056"/>
                  </a:lnTo>
                  <a:lnTo>
                    <a:pt x="386" y="1063"/>
                  </a:lnTo>
                  <a:lnTo>
                    <a:pt x="379" y="1070"/>
                  </a:lnTo>
                  <a:lnTo>
                    <a:pt x="386" y="1063"/>
                  </a:lnTo>
                  <a:lnTo>
                    <a:pt x="379" y="1056"/>
                  </a:lnTo>
                  <a:lnTo>
                    <a:pt x="372" y="1063"/>
                  </a:lnTo>
                  <a:lnTo>
                    <a:pt x="372" y="1070"/>
                  </a:lnTo>
                  <a:lnTo>
                    <a:pt x="372" y="1063"/>
                  </a:lnTo>
                  <a:lnTo>
                    <a:pt x="366" y="1063"/>
                  </a:lnTo>
                  <a:lnTo>
                    <a:pt x="366" y="1077"/>
                  </a:lnTo>
                  <a:lnTo>
                    <a:pt x="359" y="1097"/>
                  </a:lnTo>
                  <a:lnTo>
                    <a:pt x="352" y="1097"/>
                  </a:lnTo>
                  <a:lnTo>
                    <a:pt x="352" y="1104"/>
                  </a:lnTo>
                  <a:lnTo>
                    <a:pt x="345" y="1117"/>
                  </a:lnTo>
                  <a:lnTo>
                    <a:pt x="352" y="1131"/>
                  </a:lnTo>
                  <a:lnTo>
                    <a:pt x="345" y="1131"/>
                  </a:lnTo>
                  <a:lnTo>
                    <a:pt x="338" y="1131"/>
                  </a:lnTo>
                  <a:lnTo>
                    <a:pt x="332" y="1131"/>
                  </a:lnTo>
                  <a:lnTo>
                    <a:pt x="332" y="1138"/>
                  </a:lnTo>
                  <a:lnTo>
                    <a:pt x="325" y="1144"/>
                  </a:lnTo>
                  <a:lnTo>
                    <a:pt x="318" y="1144"/>
                  </a:lnTo>
                  <a:lnTo>
                    <a:pt x="318" y="1158"/>
                  </a:lnTo>
                  <a:lnTo>
                    <a:pt x="318" y="1185"/>
                  </a:lnTo>
                  <a:lnTo>
                    <a:pt x="311" y="1185"/>
                  </a:lnTo>
                  <a:lnTo>
                    <a:pt x="311" y="1205"/>
                  </a:lnTo>
                  <a:lnTo>
                    <a:pt x="305" y="1212"/>
                  </a:lnTo>
                  <a:lnTo>
                    <a:pt x="298" y="1205"/>
                  </a:lnTo>
                  <a:lnTo>
                    <a:pt x="284" y="1205"/>
                  </a:lnTo>
                  <a:lnTo>
                    <a:pt x="277" y="1192"/>
                  </a:lnTo>
                  <a:lnTo>
                    <a:pt x="250" y="1185"/>
                  </a:lnTo>
                  <a:lnTo>
                    <a:pt x="237" y="1178"/>
                  </a:lnTo>
                  <a:lnTo>
                    <a:pt x="230" y="1165"/>
                  </a:lnTo>
                  <a:lnTo>
                    <a:pt x="223" y="1165"/>
                  </a:lnTo>
                  <a:lnTo>
                    <a:pt x="183" y="1124"/>
                  </a:lnTo>
                  <a:lnTo>
                    <a:pt x="169" y="1097"/>
                  </a:lnTo>
                  <a:lnTo>
                    <a:pt x="156" y="1070"/>
                  </a:lnTo>
                  <a:lnTo>
                    <a:pt x="128" y="1036"/>
                  </a:lnTo>
                  <a:lnTo>
                    <a:pt x="122" y="1023"/>
                  </a:lnTo>
                  <a:lnTo>
                    <a:pt x="108" y="1002"/>
                  </a:lnTo>
                  <a:lnTo>
                    <a:pt x="95" y="975"/>
                  </a:lnTo>
                  <a:lnTo>
                    <a:pt x="88" y="975"/>
                  </a:lnTo>
                  <a:lnTo>
                    <a:pt x="81" y="968"/>
                  </a:lnTo>
                  <a:lnTo>
                    <a:pt x="74" y="948"/>
                  </a:lnTo>
                  <a:lnTo>
                    <a:pt x="61" y="928"/>
                  </a:lnTo>
                  <a:lnTo>
                    <a:pt x="61" y="907"/>
                  </a:lnTo>
                  <a:lnTo>
                    <a:pt x="54" y="880"/>
                  </a:lnTo>
                  <a:lnTo>
                    <a:pt x="81" y="846"/>
                  </a:lnTo>
                  <a:lnTo>
                    <a:pt x="88" y="840"/>
                  </a:lnTo>
                  <a:lnTo>
                    <a:pt x="88" y="826"/>
                  </a:lnTo>
                  <a:lnTo>
                    <a:pt x="101" y="806"/>
                  </a:lnTo>
                  <a:lnTo>
                    <a:pt x="108" y="758"/>
                  </a:lnTo>
                  <a:lnTo>
                    <a:pt x="115" y="745"/>
                  </a:lnTo>
                  <a:lnTo>
                    <a:pt x="115" y="725"/>
                  </a:lnTo>
                  <a:lnTo>
                    <a:pt x="115" y="704"/>
                  </a:lnTo>
                  <a:lnTo>
                    <a:pt x="101" y="684"/>
                  </a:lnTo>
                  <a:lnTo>
                    <a:pt x="95" y="670"/>
                  </a:lnTo>
                  <a:lnTo>
                    <a:pt x="61" y="650"/>
                  </a:lnTo>
                  <a:lnTo>
                    <a:pt x="34" y="643"/>
                  </a:lnTo>
                  <a:lnTo>
                    <a:pt x="7" y="643"/>
                  </a:lnTo>
                  <a:lnTo>
                    <a:pt x="7" y="616"/>
                  </a:lnTo>
                  <a:lnTo>
                    <a:pt x="7" y="582"/>
                  </a:lnTo>
                  <a:lnTo>
                    <a:pt x="7" y="576"/>
                  </a:lnTo>
                  <a:lnTo>
                    <a:pt x="7" y="548"/>
                  </a:lnTo>
                  <a:lnTo>
                    <a:pt x="13" y="548"/>
                  </a:lnTo>
                  <a:lnTo>
                    <a:pt x="0" y="535"/>
                  </a:lnTo>
                  <a:lnTo>
                    <a:pt x="7" y="535"/>
                  </a:lnTo>
                  <a:lnTo>
                    <a:pt x="20" y="521"/>
                  </a:lnTo>
                  <a:lnTo>
                    <a:pt x="47" y="501"/>
                  </a:lnTo>
                  <a:lnTo>
                    <a:pt x="68" y="467"/>
                  </a:lnTo>
                  <a:lnTo>
                    <a:pt x="54" y="440"/>
                  </a:lnTo>
                  <a:lnTo>
                    <a:pt x="68" y="426"/>
                  </a:lnTo>
                  <a:lnTo>
                    <a:pt x="74" y="399"/>
                  </a:lnTo>
                  <a:lnTo>
                    <a:pt x="81" y="386"/>
                  </a:lnTo>
                  <a:lnTo>
                    <a:pt x="68" y="345"/>
                  </a:lnTo>
                  <a:lnTo>
                    <a:pt x="61" y="311"/>
                  </a:lnTo>
                  <a:lnTo>
                    <a:pt x="54" y="305"/>
                  </a:lnTo>
                  <a:lnTo>
                    <a:pt x="54" y="291"/>
                  </a:lnTo>
                  <a:lnTo>
                    <a:pt x="61" y="284"/>
                  </a:lnTo>
                  <a:lnTo>
                    <a:pt x="68" y="291"/>
                  </a:lnTo>
                  <a:lnTo>
                    <a:pt x="68" y="284"/>
                  </a:lnTo>
                  <a:lnTo>
                    <a:pt x="88" y="291"/>
                  </a:lnTo>
                  <a:lnTo>
                    <a:pt x="108" y="284"/>
                  </a:lnTo>
                  <a:lnTo>
                    <a:pt x="135" y="264"/>
                  </a:lnTo>
                  <a:lnTo>
                    <a:pt x="149" y="244"/>
                  </a:lnTo>
                  <a:lnTo>
                    <a:pt x="142" y="230"/>
                  </a:lnTo>
                  <a:lnTo>
                    <a:pt x="142" y="223"/>
                  </a:lnTo>
                  <a:lnTo>
                    <a:pt x="128" y="210"/>
                  </a:lnTo>
                  <a:lnTo>
                    <a:pt x="128" y="203"/>
                  </a:lnTo>
                  <a:lnTo>
                    <a:pt x="122" y="196"/>
                  </a:lnTo>
                  <a:lnTo>
                    <a:pt x="108" y="156"/>
                  </a:lnTo>
                  <a:lnTo>
                    <a:pt x="122" y="149"/>
                  </a:lnTo>
                  <a:lnTo>
                    <a:pt x="135" y="142"/>
                  </a:lnTo>
                  <a:lnTo>
                    <a:pt x="149" y="142"/>
                  </a:lnTo>
                  <a:lnTo>
                    <a:pt x="149" y="149"/>
                  </a:lnTo>
                  <a:lnTo>
                    <a:pt x="149" y="156"/>
                  </a:lnTo>
                  <a:lnTo>
                    <a:pt x="162" y="162"/>
                  </a:lnTo>
                  <a:lnTo>
                    <a:pt x="176" y="156"/>
                  </a:lnTo>
                  <a:lnTo>
                    <a:pt x="183" y="156"/>
                  </a:lnTo>
                  <a:lnTo>
                    <a:pt x="196" y="156"/>
                  </a:lnTo>
                  <a:lnTo>
                    <a:pt x="223" y="189"/>
                  </a:lnTo>
                  <a:lnTo>
                    <a:pt x="223" y="196"/>
                  </a:lnTo>
                  <a:lnTo>
                    <a:pt x="230" y="196"/>
                  </a:lnTo>
                  <a:lnTo>
                    <a:pt x="237" y="189"/>
                  </a:lnTo>
                  <a:lnTo>
                    <a:pt x="244" y="189"/>
                  </a:lnTo>
                  <a:lnTo>
                    <a:pt x="250" y="196"/>
                  </a:lnTo>
                  <a:lnTo>
                    <a:pt x="250" y="189"/>
                  </a:lnTo>
                  <a:lnTo>
                    <a:pt x="257" y="189"/>
                  </a:lnTo>
                  <a:lnTo>
                    <a:pt x="264" y="183"/>
                  </a:lnTo>
                  <a:lnTo>
                    <a:pt x="271" y="176"/>
                  </a:lnTo>
                  <a:lnTo>
                    <a:pt x="271" y="183"/>
                  </a:lnTo>
                  <a:lnTo>
                    <a:pt x="277" y="176"/>
                  </a:lnTo>
                  <a:lnTo>
                    <a:pt x="284" y="176"/>
                  </a:lnTo>
                  <a:lnTo>
                    <a:pt x="291" y="176"/>
                  </a:lnTo>
                  <a:lnTo>
                    <a:pt x="298" y="169"/>
                  </a:lnTo>
                  <a:lnTo>
                    <a:pt x="305" y="169"/>
                  </a:lnTo>
                  <a:lnTo>
                    <a:pt x="305" y="162"/>
                  </a:lnTo>
                  <a:lnTo>
                    <a:pt x="311" y="169"/>
                  </a:lnTo>
                  <a:lnTo>
                    <a:pt x="311" y="162"/>
                  </a:lnTo>
                  <a:lnTo>
                    <a:pt x="311" y="169"/>
                  </a:lnTo>
                  <a:lnTo>
                    <a:pt x="311" y="176"/>
                  </a:lnTo>
                  <a:lnTo>
                    <a:pt x="325" y="169"/>
                  </a:lnTo>
                  <a:lnTo>
                    <a:pt x="325" y="176"/>
                  </a:lnTo>
                  <a:lnTo>
                    <a:pt x="338" y="189"/>
                  </a:lnTo>
                  <a:lnTo>
                    <a:pt x="338" y="196"/>
                  </a:lnTo>
                  <a:lnTo>
                    <a:pt x="352" y="183"/>
                  </a:lnTo>
                  <a:lnTo>
                    <a:pt x="366" y="196"/>
                  </a:lnTo>
                  <a:lnTo>
                    <a:pt x="372" y="196"/>
                  </a:lnTo>
                  <a:lnTo>
                    <a:pt x="386" y="196"/>
                  </a:lnTo>
                  <a:lnTo>
                    <a:pt x="393" y="196"/>
                  </a:lnTo>
                  <a:lnTo>
                    <a:pt x="393" y="210"/>
                  </a:lnTo>
                  <a:lnTo>
                    <a:pt x="399" y="223"/>
                  </a:lnTo>
                  <a:lnTo>
                    <a:pt x="393" y="223"/>
                  </a:lnTo>
                  <a:lnTo>
                    <a:pt x="399" y="230"/>
                  </a:lnTo>
                  <a:lnTo>
                    <a:pt x="406" y="244"/>
                  </a:lnTo>
                  <a:lnTo>
                    <a:pt x="420" y="244"/>
                  </a:lnTo>
                  <a:lnTo>
                    <a:pt x="426" y="237"/>
                  </a:lnTo>
                  <a:lnTo>
                    <a:pt x="440" y="230"/>
                  </a:lnTo>
                  <a:lnTo>
                    <a:pt x="447" y="216"/>
                  </a:lnTo>
                  <a:lnTo>
                    <a:pt x="474" y="210"/>
                  </a:lnTo>
                  <a:lnTo>
                    <a:pt x="487" y="189"/>
                  </a:lnTo>
                  <a:lnTo>
                    <a:pt x="501" y="189"/>
                  </a:lnTo>
                  <a:lnTo>
                    <a:pt x="501" y="183"/>
                  </a:lnTo>
                  <a:lnTo>
                    <a:pt x="508" y="183"/>
                  </a:lnTo>
                  <a:lnTo>
                    <a:pt x="508" y="176"/>
                  </a:lnTo>
                  <a:lnTo>
                    <a:pt x="515" y="176"/>
                  </a:lnTo>
                  <a:lnTo>
                    <a:pt x="515" y="162"/>
                  </a:lnTo>
                  <a:lnTo>
                    <a:pt x="501" y="162"/>
                  </a:lnTo>
                  <a:lnTo>
                    <a:pt x="501" y="156"/>
                  </a:lnTo>
                  <a:lnTo>
                    <a:pt x="494" y="149"/>
                  </a:lnTo>
                  <a:lnTo>
                    <a:pt x="481" y="156"/>
                  </a:lnTo>
                  <a:lnTo>
                    <a:pt x="474" y="162"/>
                  </a:lnTo>
                  <a:lnTo>
                    <a:pt x="467" y="162"/>
                  </a:lnTo>
                  <a:lnTo>
                    <a:pt x="467" y="169"/>
                  </a:lnTo>
                  <a:lnTo>
                    <a:pt x="460" y="162"/>
                  </a:lnTo>
                  <a:lnTo>
                    <a:pt x="454" y="156"/>
                  </a:lnTo>
                  <a:lnTo>
                    <a:pt x="447" y="149"/>
                  </a:lnTo>
                  <a:lnTo>
                    <a:pt x="440" y="142"/>
                  </a:lnTo>
                  <a:lnTo>
                    <a:pt x="440" y="135"/>
                  </a:lnTo>
                  <a:lnTo>
                    <a:pt x="433" y="128"/>
                  </a:lnTo>
                  <a:lnTo>
                    <a:pt x="433" y="122"/>
                  </a:lnTo>
                  <a:lnTo>
                    <a:pt x="447" y="115"/>
                  </a:lnTo>
                  <a:lnTo>
                    <a:pt x="460" y="115"/>
                  </a:lnTo>
                  <a:lnTo>
                    <a:pt x="467" y="108"/>
                  </a:lnTo>
                  <a:lnTo>
                    <a:pt x="474" y="108"/>
                  </a:lnTo>
                  <a:lnTo>
                    <a:pt x="487" y="101"/>
                  </a:lnTo>
                  <a:lnTo>
                    <a:pt x="494" y="101"/>
                  </a:lnTo>
                  <a:lnTo>
                    <a:pt x="508" y="108"/>
                  </a:lnTo>
                  <a:lnTo>
                    <a:pt x="535" y="108"/>
                  </a:lnTo>
                  <a:lnTo>
                    <a:pt x="542" y="108"/>
                  </a:lnTo>
                  <a:lnTo>
                    <a:pt x="555" y="101"/>
                  </a:lnTo>
                  <a:lnTo>
                    <a:pt x="555" y="95"/>
                  </a:lnTo>
                  <a:lnTo>
                    <a:pt x="562" y="95"/>
                  </a:lnTo>
                  <a:lnTo>
                    <a:pt x="562" y="88"/>
                  </a:lnTo>
                  <a:lnTo>
                    <a:pt x="569" y="88"/>
                  </a:lnTo>
                  <a:lnTo>
                    <a:pt x="576" y="88"/>
                  </a:lnTo>
                  <a:lnTo>
                    <a:pt x="576" y="81"/>
                  </a:lnTo>
                  <a:lnTo>
                    <a:pt x="582" y="81"/>
                  </a:lnTo>
                  <a:lnTo>
                    <a:pt x="603" y="74"/>
                  </a:lnTo>
                  <a:lnTo>
                    <a:pt x="603" y="67"/>
                  </a:lnTo>
                  <a:lnTo>
                    <a:pt x="609" y="67"/>
                  </a:lnTo>
                  <a:lnTo>
                    <a:pt x="623" y="74"/>
                  </a:lnTo>
                  <a:lnTo>
                    <a:pt x="636" y="61"/>
                  </a:lnTo>
                  <a:lnTo>
                    <a:pt x="650" y="54"/>
                  </a:lnTo>
                  <a:lnTo>
                    <a:pt x="650" y="47"/>
                  </a:lnTo>
                  <a:lnTo>
                    <a:pt x="650" y="40"/>
                  </a:lnTo>
                  <a:lnTo>
                    <a:pt x="657" y="40"/>
                  </a:lnTo>
                  <a:lnTo>
                    <a:pt x="664" y="34"/>
                  </a:lnTo>
                  <a:lnTo>
                    <a:pt x="677" y="34"/>
                  </a:lnTo>
                  <a:lnTo>
                    <a:pt x="684" y="27"/>
                  </a:lnTo>
                  <a:lnTo>
                    <a:pt x="684" y="20"/>
                  </a:lnTo>
                  <a:lnTo>
                    <a:pt x="684" y="13"/>
                  </a:lnTo>
                  <a:lnTo>
                    <a:pt x="697" y="13"/>
                  </a:lnTo>
                  <a:lnTo>
                    <a:pt x="704" y="27"/>
                  </a:lnTo>
                  <a:lnTo>
                    <a:pt x="718" y="34"/>
                  </a:lnTo>
                  <a:lnTo>
                    <a:pt x="731" y="40"/>
                  </a:lnTo>
                  <a:lnTo>
                    <a:pt x="745" y="40"/>
                  </a:lnTo>
                  <a:lnTo>
                    <a:pt x="752" y="40"/>
                  </a:lnTo>
                  <a:lnTo>
                    <a:pt x="758" y="47"/>
                  </a:lnTo>
                  <a:lnTo>
                    <a:pt x="785" y="40"/>
                  </a:lnTo>
                  <a:lnTo>
                    <a:pt x="785" y="27"/>
                  </a:lnTo>
                  <a:lnTo>
                    <a:pt x="799" y="13"/>
                  </a:lnTo>
                  <a:lnTo>
                    <a:pt x="813" y="13"/>
                  </a:lnTo>
                  <a:lnTo>
                    <a:pt x="819" y="13"/>
                  </a:lnTo>
                  <a:lnTo>
                    <a:pt x="819" y="6"/>
                  </a:lnTo>
                  <a:lnTo>
                    <a:pt x="826" y="20"/>
                  </a:lnTo>
                  <a:lnTo>
                    <a:pt x="826" y="34"/>
                  </a:lnTo>
                  <a:lnTo>
                    <a:pt x="833" y="40"/>
                  </a:lnTo>
                  <a:lnTo>
                    <a:pt x="874" y="20"/>
                  </a:lnTo>
                  <a:lnTo>
                    <a:pt x="880" y="20"/>
                  </a:lnTo>
                  <a:lnTo>
                    <a:pt x="880" y="13"/>
                  </a:lnTo>
                  <a:lnTo>
                    <a:pt x="887" y="13"/>
                  </a:lnTo>
                  <a:lnTo>
                    <a:pt x="894" y="6"/>
                  </a:lnTo>
                  <a:lnTo>
                    <a:pt x="894" y="13"/>
                  </a:lnTo>
                  <a:lnTo>
                    <a:pt x="894" y="6"/>
                  </a:lnTo>
                  <a:lnTo>
                    <a:pt x="901" y="6"/>
                  </a:lnTo>
                  <a:lnTo>
                    <a:pt x="907" y="20"/>
                  </a:lnTo>
                  <a:lnTo>
                    <a:pt x="914" y="20"/>
                  </a:lnTo>
                  <a:lnTo>
                    <a:pt x="921" y="27"/>
                  </a:lnTo>
                  <a:lnTo>
                    <a:pt x="928" y="34"/>
                  </a:lnTo>
                  <a:lnTo>
                    <a:pt x="934" y="34"/>
                  </a:lnTo>
                  <a:lnTo>
                    <a:pt x="941" y="27"/>
                  </a:lnTo>
                  <a:lnTo>
                    <a:pt x="934" y="27"/>
                  </a:lnTo>
                  <a:lnTo>
                    <a:pt x="941" y="20"/>
                  </a:lnTo>
                  <a:lnTo>
                    <a:pt x="941" y="13"/>
                  </a:lnTo>
                  <a:lnTo>
                    <a:pt x="934" y="13"/>
                  </a:lnTo>
                  <a:lnTo>
                    <a:pt x="928" y="6"/>
                  </a:lnTo>
                  <a:lnTo>
                    <a:pt x="928" y="0"/>
                  </a:lnTo>
                  <a:lnTo>
                    <a:pt x="955" y="20"/>
                  </a:lnTo>
                  <a:lnTo>
                    <a:pt x="975" y="27"/>
                  </a:lnTo>
                  <a:lnTo>
                    <a:pt x="982" y="27"/>
                  </a:lnTo>
                  <a:lnTo>
                    <a:pt x="995" y="34"/>
                  </a:lnTo>
                  <a:lnTo>
                    <a:pt x="1009" y="27"/>
                  </a:lnTo>
                  <a:close/>
                </a:path>
              </a:pathLst>
            </a:custGeom>
            <a:solidFill>
              <a:srgbClr val="001F5A"/>
            </a:solidFill>
            <a:ln w="1" cap="sq">
              <a:solidFill>
                <a:srgbClr val="7F7F7F"/>
              </a:solidFill>
              <a:prstDash val="solid"/>
              <a:miter lim="800000"/>
              <a:headEnd/>
              <a:tailEnd/>
            </a:ln>
          </p:spPr>
          <p:txBody>
            <a:bodyPr lIns="100796" tIns="50398" rIns="100796" bIns="50398"/>
            <a:lstStyle/>
            <a:p>
              <a:endParaRPr lang="es-ES" sz="2004" dirty="0"/>
            </a:p>
          </p:txBody>
        </p:sp>
        <p:sp>
          <p:nvSpPr>
            <p:cNvPr id="8206" name="barcelona">
              <a:extLst>
                <a:ext uri="{FF2B5EF4-FFF2-40B4-BE49-F238E27FC236}">
                  <a16:creationId xmlns:a16="http://schemas.microsoft.com/office/drawing/2014/main" id="{44E11A30-517D-A46E-EB99-E8A54FF9DE7D}"/>
                </a:ext>
              </a:extLst>
            </p:cNvPr>
            <p:cNvSpPr>
              <a:spLocks noEditPoints="1"/>
            </p:cNvSpPr>
            <p:nvPr/>
          </p:nvSpPr>
          <p:spPr bwMode="auto">
            <a:xfrm>
              <a:off x="15732963" y="6051387"/>
              <a:ext cx="456523" cy="524554"/>
            </a:xfrm>
            <a:custGeom>
              <a:avLst/>
              <a:gdLst>
                <a:gd name="T0" fmla="*/ 2147483647 w 1211"/>
                <a:gd name="T1" fmla="*/ 453077311 h 1293"/>
                <a:gd name="T2" fmla="*/ 2147483647 w 1211"/>
                <a:gd name="T3" fmla="*/ 2147483647 h 1293"/>
                <a:gd name="T4" fmla="*/ 2147483647 w 1211"/>
                <a:gd name="T5" fmla="*/ 2147483647 h 1293"/>
                <a:gd name="T6" fmla="*/ 2147483647 w 1211"/>
                <a:gd name="T7" fmla="*/ 2147483647 h 1293"/>
                <a:gd name="T8" fmla="*/ 2147483647 w 1211"/>
                <a:gd name="T9" fmla="*/ 2147483647 h 1293"/>
                <a:gd name="T10" fmla="*/ 2147483647 w 1211"/>
                <a:gd name="T11" fmla="*/ 2147483647 h 1293"/>
                <a:gd name="T12" fmla="*/ 2147483647 w 1211"/>
                <a:gd name="T13" fmla="*/ 2147483647 h 1293"/>
                <a:gd name="T14" fmla="*/ 2147483647 w 1211"/>
                <a:gd name="T15" fmla="*/ 2147483647 h 1293"/>
                <a:gd name="T16" fmla="*/ 2147483647 w 1211"/>
                <a:gd name="T17" fmla="*/ 2147483647 h 1293"/>
                <a:gd name="T18" fmla="*/ 2147483647 w 1211"/>
                <a:gd name="T19" fmla="*/ 2147483647 h 1293"/>
                <a:gd name="T20" fmla="*/ 2147483647 w 1211"/>
                <a:gd name="T21" fmla="*/ 2147483647 h 1293"/>
                <a:gd name="T22" fmla="*/ 2147483647 w 1211"/>
                <a:gd name="T23" fmla="*/ 2147483647 h 1293"/>
                <a:gd name="T24" fmla="*/ 2147483647 w 1211"/>
                <a:gd name="T25" fmla="*/ 2147483647 h 1293"/>
                <a:gd name="T26" fmla="*/ 2147483647 w 1211"/>
                <a:gd name="T27" fmla="*/ 2147483647 h 1293"/>
                <a:gd name="T28" fmla="*/ 2147483647 w 1211"/>
                <a:gd name="T29" fmla="*/ 2147483647 h 1293"/>
                <a:gd name="T30" fmla="*/ 2147483647 w 1211"/>
                <a:gd name="T31" fmla="*/ 2147483647 h 1293"/>
                <a:gd name="T32" fmla="*/ 2147483647 w 1211"/>
                <a:gd name="T33" fmla="*/ 2147483647 h 1293"/>
                <a:gd name="T34" fmla="*/ 2147483647 w 1211"/>
                <a:gd name="T35" fmla="*/ 2147483647 h 1293"/>
                <a:gd name="T36" fmla="*/ 2147483647 w 1211"/>
                <a:gd name="T37" fmla="*/ 2147483647 h 1293"/>
                <a:gd name="T38" fmla="*/ 2147483647 w 1211"/>
                <a:gd name="T39" fmla="*/ 2147483647 h 1293"/>
                <a:gd name="T40" fmla="*/ 2147483647 w 1211"/>
                <a:gd name="T41" fmla="*/ 2147483647 h 1293"/>
                <a:gd name="T42" fmla="*/ 2147483647 w 1211"/>
                <a:gd name="T43" fmla="*/ 2147483647 h 1293"/>
                <a:gd name="T44" fmla="*/ 2147483647 w 1211"/>
                <a:gd name="T45" fmla="*/ 2147483647 h 1293"/>
                <a:gd name="T46" fmla="*/ 2147483647 w 1211"/>
                <a:gd name="T47" fmla="*/ 2147483647 h 1293"/>
                <a:gd name="T48" fmla="*/ 2147483647 w 1211"/>
                <a:gd name="T49" fmla="*/ 2147483647 h 1293"/>
                <a:gd name="T50" fmla="*/ 2147483647 w 1211"/>
                <a:gd name="T51" fmla="*/ 2147483647 h 1293"/>
                <a:gd name="T52" fmla="*/ 2147483647 w 1211"/>
                <a:gd name="T53" fmla="*/ 2147483647 h 1293"/>
                <a:gd name="T54" fmla="*/ 2147483647 w 1211"/>
                <a:gd name="T55" fmla="*/ 2147483647 h 1293"/>
                <a:gd name="T56" fmla="*/ 2147483647 w 1211"/>
                <a:gd name="T57" fmla="*/ 2147483647 h 1293"/>
                <a:gd name="T58" fmla="*/ 2147483647 w 1211"/>
                <a:gd name="T59" fmla="*/ 2147483647 h 1293"/>
                <a:gd name="T60" fmla="*/ 2147483647 w 1211"/>
                <a:gd name="T61" fmla="*/ 2147483647 h 1293"/>
                <a:gd name="T62" fmla="*/ 2147483647 w 1211"/>
                <a:gd name="T63" fmla="*/ 2147483647 h 1293"/>
                <a:gd name="T64" fmla="*/ 2147483647 w 1211"/>
                <a:gd name="T65" fmla="*/ 2147483647 h 1293"/>
                <a:gd name="T66" fmla="*/ 2147483647 w 1211"/>
                <a:gd name="T67" fmla="*/ 2147483647 h 1293"/>
                <a:gd name="T68" fmla="*/ 2147483647 w 1211"/>
                <a:gd name="T69" fmla="*/ 2147483647 h 1293"/>
                <a:gd name="T70" fmla="*/ 2147483647 w 1211"/>
                <a:gd name="T71" fmla="*/ 2147483647 h 1293"/>
                <a:gd name="T72" fmla="*/ 2147483647 w 1211"/>
                <a:gd name="T73" fmla="*/ 2147483647 h 1293"/>
                <a:gd name="T74" fmla="*/ 2147483647 w 1211"/>
                <a:gd name="T75" fmla="*/ 2147483647 h 1293"/>
                <a:gd name="T76" fmla="*/ 2147483647 w 1211"/>
                <a:gd name="T77" fmla="*/ 2147483647 h 1293"/>
                <a:gd name="T78" fmla="*/ 2147483647 w 1211"/>
                <a:gd name="T79" fmla="*/ 2147483647 h 1293"/>
                <a:gd name="T80" fmla="*/ 0 w 1211"/>
                <a:gd name="T81" fmla="*/ 2147483647 h 1293"/>
                <a:gd name="T82" fmla="*/ 2147483647 w 1211"/>
                <a:gd name="T83" fmla="*/ 2147483647 h 1293"/>
                <a:gd name="T84" fmla="*/ 2147483647 w 1211"/>
                <a:gd name="T85" fmla="*/ 2147483647 h 1293"/>
                <a:gd name="T86" fmla="*/ 2147483647 w 1211"/>
                <a:gd name="T87" fmla="*/ 2147483647 h 1293"/>
                <a:gd name="T88" fmla="*/ 2147483647 w 1211"/>
                <a:gd name="T89" fmla="*/ 2147483647 h 1293"/>
                <a:gd name="T90" fmla="*/ 2147483647 w 1211"/>
                <a:gd name="T91" fmla="*/ 2147483647 h 1293"/>
                <a:gd name="T92" fmla="*/ 2147483647 w 1211"/>
                <a:gd name="T93" fmla="*/ 2147483647 h 1293"/>
                <a:gd name="T94" fmla="*/ 2147483647 w 1211"/>
                <a:gd name="T95" fmla="*/ 2147483647 h 1293"/>
                <a:gd name="T96" fmla="*/ 2147483647 w 1211"/>
                <a:gd name="T97" fmla="*/ 2147483647 h 1293"/>
                <a:gd name="T98" fmla="*/ 2147483647 w 1211"/>
                <a:gd name="T99" fmla="*/ 2147483647 h 1293"/>
                <a:gd name="T100" fmla="*/ 2147483647 w 1211"/>
                <a:gd name="T101" fmla="*/ 2147483647 h 1293"/>
                <a:gd name="T102" fmla="*/ 2147483647 w 1211"/>
                <a:gd name="T103" fmla="*/ 2147483647 h 1293"/>
                <a:gd name="T104" fmla="*/ 2147483647 w 1211"/>
                <a:gd name="T105" fmla="*/ 2147483647 h 1293"/>
                <a:gd name="T106" fmla="*/ 2147483647 w 1211"/>
                <a:gd name="T107" fmla="*/ 2147483647 h 1293"/>
                <a:gd name="T108" fmla="*/ 2147483647 w 1211"/>
                <a:gd name="T109" fmla="*/ 2147483647 h 1293"/>
                <a:gd name="T110" fmla="*/ 2147483647 w 1211"/>
                <a:gd name="T111" fmla="*/ 2147483647 h 1293"/>
                <a:gd name="T112" fmla="*/ 2147483647 w 1211"/>
                <a:gd name="T113" fmla="*/ 2147483647 h 1293"/>
                <a:gd name="T114" fmla="*/ 2147483647 w 1211"/>
                <a:gd name="T115" fmla="*/ 2147483647 h 1293"/>
                <a:gd name="T116" fmla="*/ 2147483647 w 1211"/>
                <a:gd name="T117" fmla="*/ 1359401350 h 1293"/>
                <a:gd name="T118" fmla="*/ 2147483647 w 1211"/>
                <a:gd name="T119" fmla="*/ 2147483647 h 1293"/>
                <a:gd name="T120" fmla="*/ 2147483647 w 1211"/>
                <a:gd name="T121" fmla="*/ 2147483647 h 129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11"/>
                <a:gd name="T184" fmla="*/ 0 h 1293"/>
                <a:gd name="T185" fmla="*/ 1211 w 1211"/>
                <a:gd name="T186" fmla="*/ 1293 h 129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11" h="1293">
                  <a:moveTo>
                    <a:pt x="372" y="21"/>
                  </a:moveTo>
                  <a:lnTo>
                    <a:pt x="379" y="14"/>
                  </a:lnTo>
                  <a:lnTo>
                    <a:pt x="386" y="14"/>
                  </a:lnTo>
                  <a:lnTo>
                    <a:pt x="399" y="14"/>
                  </a:lnTo>
                  <a:lnTo>
                    <a:pt x="406" y="7"/>
                  </a:lnTo>
                  <a:lnTo>
                    <a:pt x="413" y="7"/>
                  </a:lnTo>
                  <a:lnTo>
                    <a:pt x="413" y="0"/>
                  </a:lnTo>
                  <a:lnTo>
                    <a:pt x="420" y="0"/>
                  </a:lnTo>
                  <a:lnTo>
                    <a:pt x="433" y="7"/>
                  </a:lnTo>
                  <a:lnTo>
                    <a:pt x="447" y="0"/>
                  </a:lnTo>
                  <a:lnTo>
                    <a:pt x="453" y="7"/>
                  </a:lnTo>
                  <a:lnTo>
                    <a:pt x="453" y="14"/>
                  </a:lnTo>
                  <a:lnTo>
                    <a:pt x="460" y="7"/>
                  </a:lnTo>
                  <a:lnTo>
                    <a:pt x="467" y="7"/>
                  </a:lnTo>
                  <a:lnTo>
                    <a:pt x="480" y="21"/>
                  </a:lnTo>
                  <a:lnTo>
                    <a:pt x="487" y="21"/>
                  </a:lnTo>
                  <a:lnTo>
                    <a:pt x="494" y="21"/>
                  </a:lnTo>
                  <a:lnTo>
                    <a:pt x="501" y="21"/>
                  </a:lnTo>
                  <a:lnTo>
                    <a:pt x="508" y="14"/>
                  </a:lnTo>
                  <a:lnTo>
                    <a:pt x="514" y="14"/>
                  </a:lnTo>
                  <a:lnTo>
                    <a:pt x="521" y="7"/>
                  </a:lnTo>
                  <a:lnTo>
                    <a:pt x="528" y="14"/>
                  </a:lnTo>
                  <a:lnTo>
                    <a:pt x="535" y="14"/>
                  </a:lnTo>
                  <a:lnTo>
                    <a:pt x="541" y="21"/>
                  </a:lnTo>
                  <a:lnTo>
                    <a:pt x="555" y="21"/>
                  </a:lnTo>
                  <a:lnTo>
                    <a:pt x="562" y="27"/>
                  </a:lnTo>
                  <a:lnTo>
                    <a:pt x="562" y="34"/>
                  </a:lnTo>
                  <a:lnTo>
                    <a:pt x="555" y="34"/>
                  </a:lnTo>
                  <a:lnTo>
                    <a:pt x="548" y="41"/>
                  </a:lnTo>
                  <a:lnTo>
                    <a:pt x="548" y="48"/>
                  </a:lnTo>
                  <a:lnTo>
                    <a:pt x="541" y="54"/>
                  </a:lnTo>
                  <a:lnTo>
                    <a:pt x="541" y="61"/>
                  </a:lnTo>
                  <a:lnTo>
                    <a:pt x="535" y="68"/>
                  </a:lnTo>
                  <a:lnTo>
                    <a:pt x="528" y="75"/>
                  </a:lnTo>
                  <a:lnTo>
                    <a:pt x="535" y="75"/>
                  </a:lnTo>
                  <a:lnTo>
                    <a:pt x="528" y="75"/>
                  </a:lnTo>
                  <a:lnTo>
                    <a:pt x="535" y="75"/>
                  </a:lnTo>
                  <a:lnTo>
                    <a:pt x="528" y="75"/>
                  </a:lnTo>
                  <a:lnTo>
                    <a:pt x="535" y="81"/>
                  </a:lnTo>
                  <a:lnTo>
                    <a:pt x="528" y="81"/>
                  </a:lnTo>
                  <a:lnTo>
                    <a:pt x="535" y="88"/>
                  </a:lnTo>
                  <a:lnTo>
                    <a:pt x="528" y="88"/>
                  </a:lnTo>
                  <a:lnTo>
                    <a:pt x="528" y="95"/>
                  </a:lnTo>
                  <a:lnTo>
                    <a:pt x="521" y="95"/>
                  </a:lnTo>
                  <a:lnTo>
                    <a:pt x="528" y="102"/>
                  </a:lnTo>
                  <a:lnTo>
                    <a:pt x="535" y="115"/>
                  </a:lnTo>
                  <a:lnTo>
                    <a:pt x="541" y="109"/>
                  </a:lnTo>
                  <a:lnTo>
                    <a:pt x="548" y="109"/>
                  </a:lnTo>
                  <a:lnTo>
                    <a:pt x="555" y="109"/>
                  </a:lnTo>
                  <a:lnTo>
                    <a:pt x="555" y="115"/>
                  </a:lnTo>
                  <a:lnTo>
                    <a:pt x="555" y="122"/>
                  </a:lnTo>
                  <a:lnTo>
                    <a:pt x="555" y="129"/>
                  </a:lnTo>
                  <a:lnTo>
                    <a:pt x="555" y="136"/>
                  </a:lnTo>
                  <a:lnTo>
                    <a:pt x="562" y="136"/>
                  </a:lnTo>
                  <a:lnTo>
                    <a:pt x="568" y="142"/>
                  </a:lnTo>
                  <a:lnTo>
                    <a:pt x="562" y="142"/>
                  </a:lnTo>
                  <a:lnTo>
                    <a:pt x="562" y="156"/>
                  </a:lnTo>
                  <a:lnTo>
                    <a:pt x="548" y="156"/>
                  </a:lnTo>
                  <a:lnTo>
                    <a:pt x="541" y="156"/>
                  </a:lnTo>
                  <a:lnTo>
                    <a:pt x="541" y="163"/>
                  </a:lnTo>
                  <a:lnTo>
                    <a:pt x="535" y="170"/>
                  </a:lnTo>
                  <a:lnTo>
                    <a:pt x="535" y="176"/>
                  </a:lnTo>
                  <a:lnTo>
                    <a:pt x="521" y="176"/>
                  </a:lnTo>
                  <a:lnTo>
                    <a:pt x="514" y="176"/>
                  </a:lnTo>
                  <a:lnTo>
                    <a:pt x="514" y="170"/>
                  </a:lnTo>
                  <a:lnTo>
                    <a:pt x="508" y="163"/>
                  </a:lnTo>
                  <a:lnTo>
                    <a:pt x="514" y="163"/>
                  </a:lnTo>
                  <a:lnTo>
                    <a:pt x="514" y="149"/>
                  </a:lnTo>
                  <a:lnTo>
                    <a:pt x="508" y="149"/>
                  </a:lnTo>
                  <a:lnTo>
                    <a:pt x="508" y="142"/>
                  </a:lnTo>
                  <a:lnTo>
                    <a:pt x="514" y="142"/>
                  </a:lnTo>
                  <a:lnTo>
                    <a:pt x="501" y="142"/>
                  </a:lnTo>
                  <a:lnTo>
                    <a:pt x="494" y="136"/>
                  </a:lnTo>
                  <a:lnTo>
                    <a:pt x="487" y="136"/>
                  </a:lnTo>
                  <a:lnTo>
                    <a:pt x="480" y="136"/>
                  </a:lnTo>
                  <a:lnTo>
                    <a:pt x="480" y="163"/>
                  </a:lnTo>
                  <a:lnTo>
                    <a:pt x="487" y="163"/>
                  </a:lnTo>
                  <a:lnTo>
                    <a:pt x="487" y="156"/>
                  </a:lnTo>
                  <a:lnTo>
                    <a:pt x="494" y="156"/>
                  </a:lnTo>
                  <a:lnTo>
                    <a:pt x="501" y="156"/>
                  </a:lnTo>
                  <a:lnTo>
                    <a:pt x="508" y="156"/>
                  </a:lnTo>
                  <a:lnTo>
                    <a:pt x="501" y="163"/>
                  </a:lnTo>
                  <a:lnTo>
                    <a:pt x="508" y="163"/>
                  </a:lnTo>
                  <a:lnTo>
                    <a:pt x="508" y="170"/>
                  </a:lnTo>
                  <a:lnTo>
                    <a:pt x="508" y="176"/>
                  </a:lnTo>
                  <a:lnTo>
                    <a:pt x="521" y="183"/>
                  </a:lnTo>
                  <a:lnTo>
                    <a:pt x="514" y="190"/>
                  </a:lnTo>
                  <a:lnTo>
                    <a:pt x="521" y="190"/>
                  </a:lnTo>
                  <a:lnTo>
                    <a:pt x="514" y="190"/>
                  </a:lnTo>
                  <a:lnTo>
                    <a:pt x="528" y="190"/>
                  </a:lnTo>
                  <a:lnTo>
                    <a:pt x="535" y="190"/>
                  </a:lnTo>
                  <a:lnTo>
                    <a:pt x="541" y="190"/>
                  </a:lnTo>
                  <a:lnTo>
                    <a:pt x="548" y="197"/>
                  </a:lnTo>
                  <a:lnTo>
                    <a:pt x="555" y="197"/>
                  </a:lnTo>
                  <a:lnTo>
                    <a:pt x="562" y="197"/>
                  </a:lnTo>
                  <a:lnTo>
                    <a:pt x="562" y="203"/>
                  </a:lnTo>
                  <a:lnTo>
                    <a:pt x="568" y="203"/>
                  </a:lnTo>
                  <a:lnTo>
                    <a:pt x="575" y="203"/>
                  </a:lnTo>
                  <a:lnTo>
                    <a:pt x="575" y="197"/>
                  </a:lnTo>
                  <a:lnTo>
                    <a:pt x="589" y="197"/>
                  </a:lnTo>
                  <a:lnTo>
                    <a:pt x="595" y="190"/>
                  </a:lnTo>
                  <a:lnTo>
                    <a:pt x="595" y="197"/>
                  </a:lnTo>
                  <a:lnTo>
                    <a:pt x="602" y="197"/>
                  </a:lnTo>
                  <a:lnTo>
                    <a:pt x="595" y="210"/>
                  </a:lnTo>
                  <a:lnTo>
                    <a:pt x="602" y="210"/>
                  </a:lnTo>
                  <a:lnTo>
                    <a:pt x="602" y="217"/>
                  </a:lnTo>
                  <a:lnTo>
                    <a:pt x="616" y="224"/>
                  </a:lnTo>
                  <a:lnTo>
                    <a:pt x="623" y="224"/>
                  </a:lnTo>
                  <a:lnTo>
                    <a:pt x="636" y="217"/>
                  </a:lnTo>
                  <a:lnTo>
                    <a:pt x="636" y="210"/>
                  </a:lnTo>
                  <a:lnTo>
                    <a:pt x="636" y="203"/>
                  </a:lnTo>
                  <a:lnTo>
                    <a:pt x="656" y="197"/>
                  </a:lnTo>
                  <a:lnTo>
                    <a:pt x="670" y="197"/>
                  </a:lnTo>
                  <a:lnTo>
                    <a:pt x="677" y="197"/>
                  </a:lnTo>
                  <a:lnTo>
                    <a:pt x="677" y="203"/>
                  </a:lnTo>
                  <a:lnTo>
                    <a:pt x="677" y="210"/>
                  </a:lnTo>
                  <a:lnTo>
                    <a:pt x="683" y="210"/>
                  </a:lnTo>
                  <a:lnTo>
                    <a:pt x="690" y="210"/>
                  </a:lnTo>
                  <a:lnTo>
                    <a:pt x="690" y="203"/>
                  </a:lnTo>
                  <a:lnTo>
                    <a:pt x="697" y="203"/>
                  </a:lnTo>
                  <a:lnTo>
                    <a:pt x="690" y="197"/>
                  </a:lnTo>
                  <a:lnTo>
                    <a:pt x="697" y="197"/>
                  </a:lnTo>
                  <a:lnTo>
                    <a:pt x="690" y="190"/>
                  </a:lnTo>
                  <a:lnTo>
                    <a:pt x="697" y="190"/>
                  </a:lnTo>
                  <a:lnTo>
                    <a:pt x="717" y="183"/>
                  </a:lnTo>
                  <a:lnTo>
                    <a:pt x="717" y="190"/>
                  </a:lnTo>
                  <a:lnTo>
                    <a:pt x="724" y="190"/>
                  </a:lnTo>
                  <a:lnTo>
                    <a:pt x="731" y="190"/>
                  </a:lnTo>
                  <a:lnTo>
                    <a:pt x="738" y="190"/>
                  </a:lnTo>
                  <a:lnTo>
                    <a:pt x="744" y="183"/>
                  </a:lnTo>
                  <a:lnTo>
                    <a:pt x="744" y="190"/>
                  </a:lnTo>
                  <a:lnTo>
                    <a:pt x="751" y="190"/>
                  </a:lnTo>
                  <a:lnTo>
                    <a:pt x="751" y="197"/>
                  </a:lnTo>
                  <a:lnTo>
                    <a:pt x="758" y="197"/>
                  </a:lnTo>
                  <a:lnTo>
                    <a:pt x="765" y="197"/>
                  </a:lnTo>
                  <a:lnTo>
                    <a:pt x="771" y="197"/>
                  </a:lnTo>
                  <a:lnTo>
                    <a:pt x="771" y="203"/>
                  </a:lnTo>
                  <a:lnTo>
                    <a:pt x="771" y="210"/>
                  </a:lnTo>
                  <a:lnTo>
                    <a:pt x="771" y="217"/>
                  </a:lnTo>
                  <a:lnTo>
                    <a:pt x="765" y="224"/>
                  </a:lnTo>
                  <a:lnTo>
                    <a:pt x="765" y="230"/>
                  </a:lnTo>
                  <a:lnTo>
                    <a:pt x="778" y="224"/>
                  </a:lnTo>
                  <a:lnTo>
                    <a:pt x="785" y="217"/>
                  </a:lnTo>
                  <a:lnTo>
                    <a:pt x="785" y="210"/>
                  </a:lnTo>
                  <a:lnTo>
                    <a:pt x="805" y="210"/>
                  </a:lnTo>
                  <a:lnTo>
                    <a:pt x="812" y="203"/>
                  </a:lnTo>
                  <a:lnTo>
                    <a:pt x="819" y="210"/>
                  </a:lnTo>
                  <a:lnTo>
                    <a:pt x="826" y="203"/>
                  </a:lnTo>
                  <a:lnTo>
                    <a:pt x="832" y="210"/>
                  </a:lnTo>
                  <a:lnTo>
                    <a:pt x="839" y="224"/>
                  </a:lnTo>
                  <a:lnTo>
                    <a:pt x="853" y="224"/>
                  </a:lnTo>
                  <a:lnTo>
                    <a:pt x="859" y="224"/>
                  </a:lnTo>
                  <a:lnTo>
                    <a:pt x="853" y="230"/>
                  </a:lnTo>
                  <a:lnTo>
                    <a:pt x="853" y="237"/>
                  </a:lnTo>
                  <a:lnTo>
                    <a:pt x="853" y="244"/>
                  </a:lnTo>
                  <a:lnTo>
                    <a:pt x="866" y="251"/>
                  </a:lnTo>
                  <a:lnTo>
                    <a:pt x="866" y="264"/>
                  </a:lnTo>
                  <a:lnTo>
                    <a:pt x="873" y="264"/>
                  </a:lnTo>
                  <a:lnTo>
                    <a:pt x="880" y="264"/>
                  </a:lnTo>
                  <a:lnTo>
                    <a:pt x="880" y="271"/>
                  </a:lnTo>
                  <a:lnTo>
                    <a:pt x="887" y="264"/>
                  </a:lnTo>
                  <a:lnTo>
                    <a:pt x="893" y="257"/>
                  </a:lnTo>
                  <a:lnTo>
                    <a:pt x="900" y="257"/>
                  </a:lnTo>
                  <a:lnTo>
                    <a:pt x="900" y="251"/>
                  </a:lnTo>
                  <a:lnTo>
                    <a:pt x="907" y="251"/>
                  </a:lnTo>
                  <a:lnTo>
                    <a:pt x="914" y="251"/>
                  </a:lnTo>
                  <a:lnTo>
                    <a:pt x="920" y="264"/>
                  </a:lnTo>
                  <a:lnTo>
                    <a:pt x="927" y="257"/>
                  </a:lnTo>
                  <a:lnTo>
                    <a:pt x="934" y="257"/>
                  </a:lnTo>
                  <a:lnTo>
                    <a:pt x="941" y="264"/>
                  </a:lnTo>
                  <a:lnTo>
                    <a:pt x="941" y="271"/>
                  </a:lnTo>
                  <a:lnTo>
                    <a:pt x="927" y="278"/>
                  </a:lnTo>
                  <a:lnTo>
                    <a:pt x="934" y="285"/>
                  </a:lnTo>
                  <a:lnTo>
                    <a:pt x="941" y="291"/>
                  </a:lnTo>
                  <a:lnTo>
                    <a:pt x="947" y="298"/>
                  </a:lnTo>
                  <a:lnTo>
                    <a:pt x="954" y="298"/>
                  </a:lnTo>
                  <a:lnTo>
                    <a:pt x="947" y="305"/>
                  </a:lnTo>
                  <a:lnTo>
                    <a:pt x="947" y="312"/>
                  </a:lnTo>
                  <a:lnTo>
                    <a:pt x="941" y="312"/>
                  </a:lnTo>
                  <a:lnTo>
                    <a:pt x="947" y="318"/>
                  </a:lnTo>
                  <a:lnTo>
                    <a:pt x="947" y="325"/>
                  </a:lnTo>
                  <a:lnTo>
                    <a:pt x="954" y="325"/>
                  </a:lnTo>
                  <a:lnTo>
                    <a:pt x="947" y="325"/>
                  </a:lnTo>
                  <a:lnTo>
                    <a:pt x="947" y="332"/>
                  </a:lnTo>
                  <a:lnTo>
                    <a:pt x="941" y="332"/>
                  </a:lnTo>
                  <a:lnTo>
                    <a:pt x="941" y="339"/>
                  </a:lnTo>
                  <a:lnTo>
                    <a:pt x="934" y="339"/>
                  </a:lnTo>
                  <a:lnTo>
                    <a:pt x="927" y="339"/>
                  </a:lnTo>
                  <a:lnTo>
                    <a:pt x="920" y="346"/>
                  </a:lnTo>
                  <a:lnTo>
                    <a:pt x="941" y="352"/>
                  </a:lnTo>
                  <a:lnTo>
                    <a:pt x="934" y="359"/>
                  </a:lnTo>
                  <a:lnTo>
                    <a:pt x="927" y="366"/>
                  </a:lnTo>
                  <a:lnTo>
                    <a:pt x="927" y="373"/>
                  </a:lnTo>
                  <a:lnTo>
                    <a:pt x="920" y="373"/>
                  </a:lnTo>
                  <a:lnTo>
                    <a:pt x="914" y="379"/>
                  </a:lnTo>
                  <a:lnTo>
                    <a:pt x="914" y="373"/>
                  </a:lnTo>
                  <a:lnTo>
                    <a:pt x="914" y="379"/>
                  </a:lnTo>
                  <a:lnTo>
                    <a:pt x="907" y="373"/>
                  </a:lnTo>
                  <a:lnTo>
                    <a:pt x="900" y="373"/>
                  </a:lnTo>
                  <a:lnTo>
                    <a:pt x="893" y="373"/>
                  </a:lnTo>
                  <a:lnTo>
                    <a:pt x="893" y="379"/>
                  </a:lnTo>
                  <a:lnTo>
                    <a:pt x="900" y="379"/>
                  </a:lnTo>
                  <a:lnTo>
                    <a:pt x="900" y="386"/>
                  </a:lnTo>
                  <a:lnTo>
                    <a:pt x="900" y="393"/>
                  </a:lnTo>
                  <a:lnTo>
                    <a:pt x="900" y="400"/>
                  </a:lnTo>
                  <a:lnTo>
                    <a:pt x="900" y="406"/>
                  </a:lnTo>
                  <a:lnTo>
                    <a:pt x="907" y="406"/>
                  </a:lnTo>
                  <a:lnTo>
                    <a:pt x="907" y="400"/>
                  </a:lnTo>
                  <a:lnTo>
                    <a:pt x="914" y="400"/>
                  </a:lnTo>
                  <a:lnTo>
                    <a:pt x="914" y="406"/>
                  </a:lnTo>
                  <a:lnTo>
                    <a:pt x="920" y="400"/>
                  </a:lnTo>
                  <a:lnTo>
                    <a:pt x="920" y="406"/>
                  </a:lnTo>
                  <a:lnTo>
                    <a:pt x="927" y="406"/>
                  </a:lnTo>
                  <a:lnTo>
                    <a:pt x="941" y="420"/>
                  </a:lnTo>
                  <a:lnTo>
                    <a:pt x="934" y="427"/>
                  </a:lnTo>
                  <a:lnTo>
                    <a:pt x="941" y="434"/>
                  </a:lnTo>
                  <a:lnTo>
                    <a:pt x="934" y="434"/>
                  </a:lnTo>
                  <a:lnTo>
                    <a:pt x="934" y="440"/>
                  </a:lnTo>
                  <a:lnTo>
                    <a:pt x="927" y="447"/>
                  </a:lnTo>
                  <a:lnTo>
                    <a:pt x="920" y="447"/>
                  </a:lnTo>
                  <a:lnTo>
                    <a:pt x="920" y="454"/>
                  </a:lnTo>
                  <a:lnTo>
                    <a:pt x="914" y="461"/>
                  </a:lnTo>
                  <a:lnTo>
                    <a:pt x="914" y="467"/>
                  </a:lnTo>
                  <a:lnTo>
                    <a:pt x="907" y="467"/>
                  </a:lnTo>
                  <a:lnTo>
                    <a:pt x="900" y="467"/>
                  </a:lnTo>
                  <a:lnTo>
                    <a:pt x="900" y="461"/>
                  </a:lnTo>
                  <a:lnTo>
                    <a:pt x="893" y="461"/>
                  </a:lnTo>
                  <a:lnTo>
                    <a:pt x="887" y="461"/>
                  </a:lnTo>
                  <a:lnTo>
                    <a:pt x="880" y="461"/>
                  </a:lnTo>
                  <a:lnTo>
                    <a:pt x="873" y="467"/>
                  </a:lnTo>
                  <a:lnTo>
                    <a:pt x="866" y="474"/>
                  </a:lnTo>
                  <a:lnTo>
                    <a:pt x="866" y="481"/>
                  </a:lnTo>
                  <a:lnTo>
                    <a:pt x="860" y="481"/>
                  </a:lnTo>
                  <a:lnTo>
                    <a:pt x="860" y="488"/>
                  </a:lnTo>
                  <a:lnTo>
                    <a:pt x="853" y="488"/>
                  </a:lnTo>
                  <a:lnTo>
                    <a:pt x="846" y="481"/>
                  </a:lnTo>
                  <a:lnTo>
                    <a:pt x="846" y="474"/>
                  </a:lnTo>
                  <a:lnTo>
                    <a:pt x="846" y="481"/>
                  </a:lnTo>
                  <a:lnTo>
                    <a:pt x="839" y="474"/>
                  </a:lnTo>
                  <a:lnTo>
                    <a:pt x="832" y="481"/>
                  </a:lnTo>
                  <a:lnTo>
                    <a:pt x="832" y="474"/>
                  </a:lnTo>
                  <a:lnTo>
                    <a:pt x="826" y="474"/>
                  </a:lnTo>
                  <a:lnTo>
                    <a:pt x="819" y="474"/>
                  </a:lnTo>
                  <a:lnTo>
                    <a:pt x="812" y="481"/>
                  </a:lnTo>
                  <a:lnTo>
                    <a:pt x="805" y="488"/>
                  </a:lnTo>
                  <a:lnTo>
                    <a:pt x="812" y="494"/>
                  </a:lnTo>
                  <a:lnTo>
                    <a:pt x="819" y="501"/>
                  </a:lnTo>
                  <a:lnTo>
                    <a:pt x="812" y="508"/>
                  </a:lnTo>
                  <a:lnTo>
                    <a:pt x="819" y="521"/>
                  </a:lnTo>
                  <a:lnTo>
                    <a:pt x="826" y="528"/>
                  </a:lnTo>
                  <a:lnTo>
                    <a:pt x="832" y="535"/>
                  </a:lnTo>
                  <a:lnTo>
                    <a:pt x="832" y="542"/>
                  </a:lnTo>
                  <a:lnTo>
                    <a:pt x="832" y="549"/>
                  </a:lnTo>
                  <a:lnTo>
                    <a:pt x="832" y="555"/>
                  </a:lnTo>
                  <a:lnTo>
                    <a:pt x="839" y="562"/>
                  </a:lnTo>
                  <a:lnTo>
                    <a:pt x="846" y="562"/>
                  </a:lnTo>
                  <a:lnTo>
                    <a:pt x="853" y="569"/>
                  </a:lnTo>
                  <a:lnTo>
                    <a:pt x="860" y="562"/>
                  </a:lnTo>
                  <a:lnTo>
                    <a:pt x="866" y="562"/>
                  </a:lnTo>
                  <a:lnTo>
                    <a:pt x="873" y="562"/>
                  </a:lnTo>
                  <a:lnTo>
                    <a:pt x="880" y="569"/>
                  </a:lnTo>
                  <a:lnTo>
                    <a:pt x="887" y="569"/>
                  </a:lnTo>
                  <a:lnTo>
                    <a:pt x="887" y="562"/>
                  </a:lnTo>
                  <a:lnTo>
                    <a:pt x="893" y="562"/>
                  </a:lnTo>
                  <a:lnTo>
                    <a:pt x="900" y="562"/>
                  </a:lnTo>
                  <a:lnTo>
                    <a:pt x="907" y="562"/>
                  </a:lnTo>
                  <a:lnTo>
                    <a:pt x="914" y="569"/>
                  </a:lnTo>
                  <a:lnTo>
                    <a:pt x="914" y="582"/>
                  </a:lnTo>
                  <a:lnTo>
                    <a:pt x="927" y="582"/>
                  </a:lnTo>
                  <a:lnTo>
                    <a:pt x="941" y="576"/>
                  </a:lnTo>
                  <a:lnTo>
                    <a:pt x="941" y="589"/>
                  </a:lnTo>
                  <a:lnTo>
                    <a:pt x="947" y="596"/>
                  </a:lnTo>
                  <a:lnTo>
                    <a:pt x="961" y="603"/>
                  </a:lnTo>
                  <a:lnTo>
                    <a:pt x="981" y="609"/>
                  </a:lnTo>
                  <a:lnTo>
                    <a:pt x="981" y="616"/>
                  </a:lnTo>
                  <a:lnTo>
                    <a:pt x="981" y="623"/>
                  </a:lnTo>
                  <a:lnTo>
                    <a:pt x="988" y="630"/>
                  </a:lnTo>
                  <a:lnTo>
                    <a:pt x="995" y="630"/>
                  </a:lnTo>
                  <a:lnTo>
                    <a:pt x="995" y="637"/>
                  </a:lnTo>
                  <a:lnTo>
                    <a:pt x="995" y="643"/>
                  </a:lnTo>
                  <a:lnTo>
                    <a:pt x="1002" y="650"/>
                  </a:lnTo>
                  <a:lnTo>
                    <a:pt x="1008" y="657"/>
                  </a:lnTo>
                  <a:lnTo>
                    <a:pt x="1029" y="643"/>
                  </a:lnTo>
                  <a:lnTo>
                    <a:pt x="1035" y="643"/>
                  </a:lnTo>
                  <a:lnTo>
                    <a:pt x="1049" y="643"/>
                  </a:lnTo>
                  <a:lnTo>
                    <a:pt x="1056" y="643"/>
                  </a:lnTo>
                  <a:lnTo>
                    <a:pt x="1063" y="637"/>
                  </a:lnTo>
                  <a:lnTo>
                    <a:pt x="1069" y="637"/>
                  </a:lnTo>
                  <a:lnTo>
                    <a:pt x="1076" y="637"/>
                  </a:lnTo>
                  <a:lnTo>
                    <a:pt x="1083" y="630"/>
                  </a:lnTo>
                  <a:lnTo>
                    <a:pt x="1090" y="623"/>
                  </a:lnTo>
                  <a:lnTo>
                    <a:pt x="1096" y="616"/>
                  </a:lnTo>
                  <a:lnTo>
                    <a:pt x="1103" y="623"/>
                  </a:lnTo>
                  <a:lnTo>
                    <a:pt x="1103" y="616"/>
                  </a:lnTo>
                  <a:lnTo>
                    <a:pt x="1110" y="616"/>
                  </a:lnTo>
                  <a:lnTo>
                    <a:pt x="1123" y="623"/>
                  </a:lnTo>
                  <a:lnTo>
                    <a:pt x="1130" y="623"/>
                  </a:lnTo>
                  <a:lnTo>
                    <a:pt x="1123" y="616"/>
                  </a:lnTo>
                  <a:lnTo>
                    <a:pt x="1123" y="609"/>
                  </a:lnTo>
                  <a:lnTo>
                    <a:pt x="1130" y="616"/>
                  </a:lnTo>
                  <a:lnTo>
                    <a:pt x="1130" y="623"/>
                  </a:lnTo>
                  <a:lnTo>
                    <a:pt x="1137" y="616"/>
                  </a:lnTo>
                  <a:lnTo>
                    <a:pt x="1144" y="616"/>
                  </a:lnTo>
                  <a:lnTo>
                    <a:pt x="1157" y="616"/>
                  </a:lnTo>
                  <a:lnTo>
                    <a:pt x="1178" y="623"/>
                  </a:lnTo>
                  <a:lnTo>
                    <a:pt x="1205" y="623"/>
                  </a:lnTo>
                  <a:lnTo>
                    <a:pt x="1205" y="630"/>
                  </a:lnTo>
                  <a:lnTo>
                    <a:pt x="1198" y="637"/>
                  </a:lnTo>
                  <a:lnTo>
                    <a:pt x="1205" y="664"/>
                  </a:lnTo>
                  <a:lnTo>
                    <a:pt x="1205" y="677"/>
                  </a:lnTo>
                  <a:lnTo>
                    <a:pt x="1191" y="684"/>
                  </a:lnTo>
                  <a:lnTo>
                    <a:pt x="1198" y="697"/>
                  </a:lnTo>
                  <a:lnTo>
                    <a:pt x="1198" y="704"/>
                  </a:lnTo>
                  <a:lnTo>
                    <a:pt x="1211" y="718"/>
                  </a:lnTo>
                  <a:lnTo>
                    <a:pt x="1184" y="731"/>
                  </a:lnTo>
                  <a:lnTo>
                    <a:pt x="1171" y="738"/>
                  </a:lnTo>
                  <a:lnTo>
                    <a:pt x="1164" y="745"/>
                  </a:lnTo>
                  <a:lnTo>
                    <a:pt x="1151" y="752"/>
                  </a:lnTo>
                  <a:lnTo>
                    <a:pt x="1123" y="765"/>
                  </a:lnTo>
                  <a:lnTo>
                    <a:pt x="1110" y="772"/>
                  </a:lnTo>
                  <a:lnTo>
                    <a:pt x="1096" y="779"/>
                  </a:lnTo>
                  <a:lnTo>
                    <a:pt x="1090" y="779"/>
                  </a:lnTo>
                  <a:lnTo>
                    <a:pt x="1083" y="785"/>
                  </a:lnTo>
                  <a:lnTo>
                    <a:pt x="1063" y="799"/>
                  </a:lnTo>
                  <a:lnTo>
                    <a:pt x="1049" y="806"/>
                  </a:lnTo>
                  <a:lnTo>
                    <a:pt x="1042" y="806"/>
                  </a:lnTo>
                  <a:lnTo>
                    <a:pt x="1035" y="813"/>
                  </a:lnTo>
                  <a:lnTo>
                    <a:pt x="1035" y="819"/>
                  </a:lnTo>
                  <a:lnTo>
                    <a:pt x="1029" y="819"/>
                  </a:lnTo>
                  <a:lnTo>
                    <a:pt x="1035" y="819"/>
                  </a:lnTo>
                  <a:lnTo>
                    <a:pt x="1035" y="813"/>
                  </a:lnTo>
                  <a:lnTo>
                    <a:pt x="1029" y="813"/>
                  </a:lnTo>
                  <a:lnTo>
                    <a:pt x="1015" y="819"/>
                  </a:lnTo>
                  <a:lnTo>
                    <a:pt x="1008" y="826"/>
                  </a:lnTo>
                  <a:lnTo>
                    <a:pt x="1002" y="826"/>
                  </a:lnTo>
                  <a:lnTo>
                    <a:pt x="995" y="833"/>
                  </a:lnTo>
                  <a:lnTo>
                    <a:pt x="988" y="840"/>
                  </a:lnTo>
                  <a:lnTo>
                    <a:pt x="975" y="846"/>
                  </a:lnTo>
                  <a:lnTo>
                    <a:pt x="954" y="853"/>
                  </a:lnTo>
                  <a:lnTo>
                    <a:pt x="947" y="860"/>
                  </a:lnTo>
                  <a:lnTo>
                    <a:pt x="947" y="867"/>
                  </a:lnTo>
                  <a:lnTo>
                    <a:pt x="941" y="867"/>
                  </a:lnTo>
                  <a:lnTo>
                    <a:pt x="920" y="887"/>
                  </a:lnTo>
                  <a:lnTo>
                    <a:pt x="900" y="907"/>
                  </a:lnTo>
                  <a:lnTo>
                    <a:pt x="893" y="914"/>
                  </a:lnTo>
                  <a:lnTo>
                    <a:pt x="880" y="921"/>
                  </a:lnTo>
                  <a:lnTo>
                    <a:pt x="873" y="921"/>
                  </a:lnTo>
                  <a:lnTo>
                    <a:pt x="873" y="928"/>
                  </a:lnTo>
                  <a:lnTo>
                    <a:pt x="873" y="921"/>
                  </a:lnTo>
                  <a:lnTo>
                    <a:pt x="859" y="934"/>
                  </a:lnTo>
                  <a:lnTo>
                    <a:pt x="853" y="934"/>
                  </a:lnTo>
                  <a:lnTo>
                    <a:pt x="832" y="941"/>
                  </a:lnTo>
                  <a:lnTo>
                    <a:pt x="826" y="941"/>
                  </a:lnTo>
                  <a:lnTo>
                    <a:pt x="832" y="941"/>
                  </a:lnTo>
                  <a:lnTo>
                    <a:pt x="812" y="948"/>
                  </a:lnTo>
                  <a:lnTo>
                    <a:pt x="792" y="962"/>
                  </a:lnTo>
                  <a:lnTo>
                    <a:pt x="778" y="975"/>
                  </a:lnTo>
                  <a:lnTo>
                    <a:pt x="771" y="989"/>
                  </a:lnTo>
                  <a:lnTo>
                    <a:pt x="765" y="1002"/>
                  </a:lnTo>
                  <a:lnTo>
                    <a:pt x="758" y="1022"/>
                  </a:lnTo>
                  <a:lnTo>
                    <a:pt x="751" y="1022"/>
                  </a:lnTo>
                  <a:lnTo>
                    <a:pt x="758" y="1022"/>
                  </a:lnTo>
                  <a:lnTo>
                    <a:pt x="751" y="1029"/>
                  </a:lnTo>
                  <a:lnTo>
                    <a:pt x="744" y="1036"/>
                  </a:lnTo>
                  <a:lnTo>
                    <a:pt x="738" y="1043"/>
                  </a:lnTo>
                  <a:lnTo>
                    <a:pt x="731" y="1049"/>
                  </a:lnTo>
                  <a:lnTo>
                    <a:pt x="724" y="1077"/>
                  </a:lnTo>
                  <a:lnTo>
                    <a:pt x="717" y="1090"/>
                  </a:lnTo>
                  <a:lnTo>
                    <a:pt x="717" y="1104"/>
                  </a:lnTo>
                  <a:lnTo>
                    <a:pt x="717" y="1090"/>
                  </a:lnTo>
                  <a:lnTo>
                    <a:pt x="724" y="1077"/>
                  </a:lnTo>
                  <a:lnTo>
                    <a:pt x="724" y="1070"/>
                  </a:lnTo>
                  <a:lnTo>
                    <a:pt x="724" y="1077"/>
                  </a:lnTo>
                  <a:lnTo>
                    <a:pt x="724" y="1070"/>
                  </a:lnTo>
                  <a:lnTo>
                    <a:pt x="724" y="1063"/>
                  </a:lnTo>
                  <a:lnTo>
                    <a:pt x="724" y="1056"/>
                  </a:lnTo>
                  <a:lnTo>
                    <a:pt x="724" y="1063"/>
                  </a:lnTo>
                  <a:lnTo>
                    <a:pt x="717" y="1070"/>
                  </a:lnTo>
                  <a:lnTo>
                    <a:pt x="724" y="1070"/>
                  </a:lnTo>
                  <a:lnTo>
                    <a:pt x="717" y="1070"/>
                  </a:lnTo>
                  <a:lnTo>
                    <a:pt x="717" y="1077"/>
                  </a:lnTo>
                  <a:lnTo>
                    <a:pt x="724" y="1077"/>
                  </a:lnTo>
                  <a:lnTo>
                    <a:pt x="717" y="1077"/>
                  </a:lnTo>
                  <a:lnTo>
                    <a:pt x="717" y="1083"/>
                  </a:lnTo>
                  <a:lnTo>
                    <a:pt x="710" y="1083"/>
                  </a:lnTo>
                  <a:lnTo>
                    <a:pt x="717" y="1083"/>
                  </a:lnTo>
                  <a:lnTo>
                    <a:pt x="710" y="1083"/>
                  </a:lnTo>
                  <a:lnTo>
                    <a:pt x="710" y="1090"/>
                  </a:lnTo>
                  <a:lnTo>
                    <a:pt x="710" y="1083"/>
                  </a:lnTo>
                  <a:lnTo>
                    <a:pt x="710" y="1090"/>
                  </a:lnTo>
                  <a:lnTo>
                    <a:pt x="704" y="1097"/>
                  </a:lnTo>
                  <a:lnTo>
                    <a:pt x="697" y="1104"/>
                  </a:lnTo>
                  <a:lnTo>
                    <a:pt x="697" y="1097"/>
                  </a:lnTo>
                  <a:lnTo>
                    <a:pt x="697" y="1117"/>
                  </a:lnTo>
                  <a:lnTo>
                    <a:pt x="704" y="1104"/>
                  </a:lnTo>
                  <a:lnTo>
                    <a:pt x="710" y="1104"/>
                  </a:lnTo>
                  <a:lnTo>
                    <a:pt x="704" y="1104"/>
                  </a:lnTo>
                  <a:lnTo>
                    <a:pt x="697" y="1131"/>
                  </a:lnTo>
                  <a:lnTo>
                    <a:pt x="690" y="1144"/>
                  </a:lnTo>
                  <a:lnTo>
                    <a:pt x="677" y="1165"/>
                  </a:lnTo>
                  <a:lnTo>
                    <a:pt x="663" y="1171"/>
                  </a:lnTo>
                  <a:lnTo>
                    <a:pt x="636" y="1185"/>
                  </a:lnTo>
                  <a:lnTo>
                    <a:pt x="609" y="1192"/>
                  </a:lnTo>
                  <a:lnTo>
                    <a:pt x="595" y="1198"/>
                  </a:lnTo>
                  <a:lnTo>
                    <a:pt x="575" y="1198"/>
                  </a:lnTo>
                  <a:lnTo>
                    <a:pt x="528" y="1205"/>
                  </a:lnTo>
                  <a:lnTo>
                    <a:pt x="507" y="1212"/>
                  </a:lnTo>
                  <a:lnTo>
                    <a:pt x="494" y="1219"/>
                  </a:lnTo>
                  <a:lnTo>
                    <a:pt x="487" y="1219"/>
                  </a:lnTo>
                  <a:lnTo>
                    <a:pt x="460" y="1232"/>
                  </a:lnTo>
                  <a:lnTo>
                    <a:pt x="460" y="1239"/>
                  </a:lnTo>
                  <a:lnTo>
                    <a:pt x="460" y="1232"/>
                  </a:lnTo>
                  <a:lnTo>
                    <a:pt x="460" y="1239"/>
                  </a:lnTo>
                  <a:lnTo>
                    <a:pt x="460" y="1232"/>
                  </a:lnTo>
                  <a:lnTo>
                    <a:pt x="453" y="1239"/>
                  </a:lnTo>
                  <a:lnTo>
                    <a:pt x="446" y="1239"/>
                  </a:lnTo>
                  <a:lnTo>
                    <a:pt x="426" y="1239"/>
                  </a:lnTo>
                  <a:lnTo>
                    <a:pt x="413" y="1239"/>
                  </a:lnTo>
                  <a:lnTo>
                    <a:pt x="413" y="1246"/>
                  </a:lnTo>
                  <a:lnTo>
                    <a:pt x="406" y="1246"/>
                  </a:lnTo>
                  <a:lnTo>
                    <a:pt x="399" y="1253"/>
                  </a:lnTo>
                  <a:lnTo>
                    <a:pt x="392" y="1253"/>
                  </a:lnTo>
                  <a:lnTo>
                    <a:pt x="392" y="1259"/>
                  </a:lnTo>
                  <a:lnTo>
                    <a:pt x="385" y="1259"/>
                  </a:lnTo>
                  <a:lnTo>
                    <a:pt x="372" y="1266"/>
                  </a:lnTo>
                  <a:lnTo>
                    <a:pt x="365" y="1266"/>
                  </a:lnTo>
                  <a:lnTo>
                    <a:pt x="352" y="1266"/>
                  </a:lnTo>
                  <a:lnTo>
                    <a:pt x="352" y="1273"/>
                  </a:lnTo>
                  <a:lnTo>
                    <a:pt x="345" y="1273"/>
                  </a:lnTo>
                  <a:lnTo>
                    <a:pt x="345" y="1280"/>
                  </a:lnTo>
                  <a:lnTo>
                    <a:pt x="345" y="1273"/>
                  </a:lnTo>
                  <a:lnTo>
                    <a:pt x="352" y="1273"/>
                  </a:lnTo>
                  <a:lnTo>
                    <a:pt x="345" y="1273"/>
                  </a:lnTo>
                  <a:lnTo>
                    <a:pt x="352" y="1273"/>
                  </a:lnTo>
                  <a:lnTo>
                    <a:pt x="352" y="1266"/>
                  </a:lnTo>
                  <a:lnTo>
                    <a:pt x="345" y="1266"/>
                  </a:lnTo>
                  <a:lnTo>
                    <a:pt x="345" y="1273"/>
                  </a:lnTo>
                  <a:lnTo>
                    <a:pt x="345" y="1266"/>
                  </a:lnTo>
                  <a:lnTo>
                    <a:pt x="345" y="1273"/>
                  </a:lnTo>
                  <a:lnTo>
                    <a:pt x="331" y="1273"/>
                  </a:lnTo>
                  <a:lnTo>
                    <a:pt x="325" y="1280"/>
                  </a:lnTo>
                  <a:lnTo>
                    <a:pt x="318" y="1280"/>
                  </a:lnTo>
                  <a:lnTo>
                    <a:pt x="304" y="1286"/>
                  </a:lnTo>
                  <a:lnTo>
                    <a:pt x="298" y="1293"/>
                  </a:lnTo>
                  <a:lnTo>
                    <a:pt x="270" y="1293"/>
                  </a:lnTo>
                  <a:lnTo>
                    <a:pt x="270" y="1286"/>
                  </a:lnTo>
                  <a:lnTo>
                    <a:pt x="270" y="1280"/>
                  </a:lnTo>
                  <a:lnTo>
                    <a:pt x="277" y="1280"/>
                  </a:lnTo>
                  <a:lnTo>
                    <a:pt x="270" y="1280"/>
                  </a:lnTo>
                  <a:lnTo>
                    <a:pt x="270" y="1273"/>
                  </a:lnTo>
                  <a:lnTo>
                    <a:pt x="270" y="1266"/>
                  </a:lnTo>
                  <a:lnTo>
                    <a:pt x="270" y="1259"/>
                  </a:lnTo>
                  <a:lnTo>
                    <a:pt x="264" y="1253"/>
                  </a:lnTo>
                  <a:lnTo>
                    <a:pt x="257" y="1259"/>
                  </a:lnTo>
                  <a:lnTo>
                    <a:pt x="257" y="1266"/>
                  </a:lnTo>
                  <a:lnTo>
                    <a:pt x="250" y="1266"/>
                  </a:lnTo>
                  <a:lnTo>
                    <a:pt x="243" y="1266"/>
                  </a:lnTo>
                  <a:lnTo>
                    <a:pt x="243" y="1259"/>
                  </a:lnTo>
                  <a:lnTo>
                    <a:pt x="230" y="1253"/>
                  </a:lnTo>
                  <a:lnTo>
                    <a:pt x="223" y="1253"/>
                  </a:lnTo>
                  <a:lnTo>
                    <a:pt x="216" y="1253"/>
                  </a:lnTo>
                  <a:lnTo>
                    <a:pt x="210" y="1239"/>
                  </a:lnTo>
                  <a:lnTo>
                    <a:pt x="210" y="1232"/>
                  </a:lnTo>
                  <a:lnTo>
                    <a:pt x="203" y="1226"/>
                  </a:lnTo>
                  <a:lnTo>
                    <a:pt x="216" y="1226"/>
                  </a:lnTo>
                  <a:lnTo>
                    <a:pt x="223" y="1226"/>
                  </a:lnTo>
                  <a:lnTo>
                    <a:pt x="223" y="1232"/>
                  </a:lnTo>
                  <a:lnTo>
                    <a:pt x="230" y="1226"/>
                  </a:lnTo>
                  <a:lnTo>
                    <a:pt x="230" y="1232"/>
                  </a:lnTo>
                  <a:lnTo>
                    <a:pt x="237" y="1232"/>
                  </a:lnTo>
                  <a:lnTo>
                    <a:pt x="243" y="1232"/>
                  </a:lnTo>
                  <a:lnTo>
                    <a:pt x="250" y="1232"/>
                  </a:lnTo>
                  <a:lnTo>
                    <a:pt x="250" y="1226"/>
                  </a:lnTo>
                  <a:lnTo>
                    <a:pt x="250" y="1219"/>
                  </a:lnTo>
                  <a:lnTo>
                    <a:pt x="250" y="1212"/>
                  </a:lnTo>
                  <a:lnTo>
                    <a:pt x="250" y="1205"/>
                  </a:lnTo>
                  <a:lnTo>
                    <a:pt x="243" y="1205"/>
                  </a:lnTo>
                  <a:lnTo>
                    <a:pt x="250" y="1198"/>
                  </a:lnTo>
                  <a:lnTo>
                    <a:pt x="250" y="1185"/>
                  </a:lnTo>
                  <a:lnTo>
                    <a:pt x="257" y="1185"/>
                  </a:lnTo>
                  <a:lnTo>
                    <a:pt x="250" y="1178"/>
                  </a:lnTo>
                  <a:lnTo>
                    <a:pt x="250" y="1185"/>
                  </a:lnTo>
                  <a:lnTo>
                    <a:pt x="243" y="1185"/>
                  </a:lnTo>
                  <a:lnTo>
                    <a:pt x="237" y="1198"/>
                  </a:lnTo>
                  <a:lnTo>
                    <a:pt x="237" y="1192"/>
                  </a:lnTo>
                  <a:lnTo>
                    <a:pt x="230" y="1192"/>
                  </a:lnTo>
                  <a:lnTo>
                    <a:pt x="223" y="1192"/>
                  </a:lnTo>
                  <a:lnTo>
                    <a:pt x="223" y="1185"/>
                  </a:lnTo>
                  <a:lnTo>
                    <a:pt x="216" y="1185"/>
                  </a:lnTo>
                  <a:lnTo>
                    <a:pt x="223" y="1171"/>
                  </a:lnTo>
                  <a:lnTo>
                    <a:pt x="216" y="1165"/>
                  </a:lnTo>
                  <a:lnTo>
                    <a:pt x="210" y="1165"/>
                  </a:lnTo>
                  <a:lnTo>
                    <a:pt x="203" y="1165"/>
                  </a:lnTo>
                  <a:lnTo>
                    <a:pt x="203" y="1151"/>
                  </a:lnTo>
                  <a:lnTo>
                    <a:pt x="196" y="1144"/>
                  </a:lnTo>
                  <a:lnTo>
                    <a:pt x="196" y="1138"/>
                  </a:lnTo>
                  <a:lnTo>
                    <a:pt x="189" y="1131"/>
                  </a:lnTo>
                  <a:lnTo>
                    <a:pt x="203" y="1117"/>
                  </a:lnTo>
                  <a:lnTo>
                    <a:pt x="203" y="1110"/>
                  </a:lnTo>
                  <a:lnTo>
                    <a:pt x="196" y="1110"/>
                  </a:lnTo>
                  <a:lnTo>
                    <a:pt x="196" y="1104"/>
                  </a:lnTo>
                  <a:lnTo>
                    <a:pt x="189" y="1104"/>
                  </a:lnTo>
                  <a:lnTo>
                    <a:pt x="182" y="1104"/>
                  </a:lnTo>
                  <a:lnTo>
                    <a:pt x="176" y="1097"/>
                  </a:lnTo>
                  <a:lnTo>
                    <a:pt x="176" y="1090"/>
                  </a:lnTo>
                  <a:lnTo>
                    <a:pt x="169" y="1083"/>
                  </a:lnTo>
                  <a:lnTo>
                    <a:pt x="162" y="1083"/>
                  </a:lnTo>
                  <a:lnTo>
                    <a:pt x="149" y="1083"/>
                  </a:lnTo>
                  <a:lnTo>
                    <a:pt x="149" y="1077"/>
                  </a:lnTo>
                  <a:lnTo>
                    <a:pt x="142" y="1077"/>
                  </a:lnTo>
                  <a:lnTo>
                    <a:pt x="128" y="1083"/>
                  </a:lnTo>
                  <a:lnTo>
                    <a:pt x="122" y="1090"/>
                  </a:lnTo>
                  <a:lnTo>
                    <a:pt x="115" y="1090"/>
                  </a:lnTo>
                  <a:lnTo>
                    <a:pt x="122" y="1083"/>
                  </a:lnTo>
                  <a:lnTo>
                    <a:pt x="122" y="1070"/>
                  </a:lnTo>
                  <a:lnTo>
                    <a:pt x="128" y="1070"/>
                  </a:lnTo>
                  <a:lnTo>
                    <a:pt x="122" y="1056"/>
                  </a:lnTo>
                  <a:lnTo>
                    <a:pt x="115" y="1050"/>
                  </a:lnTo>
                  <a:lnTo>
                    <a:pt x="122" y="1043"/>
                  </a:lnTo>
                  <a:lnTo>
                    <a:pt x="115" y="1043"/>
                  </a:lnTo>
                  <a:lnTo>
                    <a:pt x="115" y="1036"/>
                  </a:lnTo>
                  <a:lnTo>
                    <a:pt x="122" y="1036"/>
                  </a:lnTo>
                  <a:lnTo>
                    <a:pt x="128" y="1029"/>
                  </a:lnTo>
                  <a:lnTo>
                    <a:pt x="115" y="1029"/>
                  </a:lnTo>
                  <a:lnTo>
                    <a:pt x="108" y="1022"/>
                  </a:lnTo>
                  <a:lnTo>
                    <a:pt x="115" y="1002"/>
                  </a:lnTo>
                  <a:lnTo>
                    <a:pt x="122" y="995"/>
                  </a:lnTo>
                  <a:lnTo>
                    <a:pt x="122" y="989"/>
                  </a:lnTo>
                  <a:lnTo>
                    <a:pt x="115" y="982"/>
                  </a:lnTo>
                  <a:lnTo>
                    <a:pt x="108" y="982"/>
                  </a:lnTo>
                  <a:lnTo>
                    <a:pt x="108" y="975"/>
                  </a:lnTo>
                  <a:lnTo>
                    <a:pt x="101" y="975"/>
                  </a:lnTo>
                  <a:lnTo>
                    <a:pt x="94" y="968"/>
                  </a:lnTo>
                  <a:lnTo>
                    <a:pt x="88" y="968"/>
                  </a:lnTo>
                  <a:lnTo>
                    <a:pt x="88" y="975"/>
                  </a:lnTo>
                  <a:lnTo>
                    <a:pt x="88" y="968"/>
                  </a:lnTo>
                  <a:lnTo>
                    <a:pt x="81" y="962"/>
                  </a:lnTo>
                  <a:lnTo>
                    <a:pt x="74" y="962"/>
                  </a:lnTo>
                  <a:lnTo>
                    <a:pt x="61" y="962"/>
                  </a:lnTo>
                  <a:lnTo>
                    <a:pt x="61" y="955"/>
                  </a:lnTo>
                  <a:lnTo>
                    <a:pt x="54" y="955"/>
                  </a:lnTo>
                  <a:lnTo>
                    <a:pt x="47" y="955"/>
                  </a:lnTo>
                  <a:lnTo>
                    <a:pt x="40" y="948"/>
                  </a:lnTo>
                  <a:lnTo>
                    <a:pt x="40" y="941"/>
                  </a:lnTo>
                  <a:lnTo>
                    <a:pt x="40" y="934"/>
                  </a:lnTo>
                  <a:lnTo>
                    <a:pt x="40" y="928"/>
                  </a:lnTo>
                  <a:lnTo>
                    <a:pt x="47" y="928"/>
                  </a:lnTo>
                  <a:lnTo>
                    <a:pt x="47" y="921"/>
                  </a:lnTo>
                  <a:lnTo>
                    <a:pt x="61" y="921"/>
                  </a:lnTo>
                  <a:lnTo>
                    <a:pt x="74" y="914"/>
                  </a:lnTo>
                  <a:lnTo>
                    <a:pt x="81" y="914"/>
                  </a:lnTo>
                  <a:lnTo>
                    <a:pt x="81" y="907"/>
                  </a:lnTo>
                  <a:lnTo>
                    <a:pt x="81" y="901"/>
                  </a:lnTo>
                  <a:lnTo>
                    <a:pt x="74" y="901"/>
                  </a:lnTo>
                  <a:lnTo>
                    <a:pt x="67" y="901"/>
                  </a:lnTo>
                  <a:lnTo>
                    <a:pt x="67" y="894"/>
                  </a:lnTo>
                  <a:lnTo>
                    <a:pt x="74" y="887"/>
                  </a:lnTo>
                  <a:lnTo>
                    <a:pt x="88" y="880"/>
                  </a:lnTo>
                  <a:lnTo>
                    <a:pt x="81" y="874"/>
                  </a:lnTo>
                  <a:lnTo>
                    <a:pt x="67" y="874"/>
                  </a:lnTo>
                  <a:lnTo>
                    <a:pt x="67" y="867"/>
                  </a:lnTo>
                  <a:lnTo>
                    <a:pt x="54" y="867"/>
                  </a:lnTo>
                  <a:lnTo>
                    <a:pt x="47" y="867"/>
                  </a:lnTo>
                  <a:lnTo>
                    <a:pt x="47" y="874"/>
                  </a:lnTo>
                  <a:lnTo>
                    <a:pt x="34" y="874"/>
                  </a:lnTo>
                  <a:lnTo>
                    <a:pt x="34" y="867"/>
                  </a:lnTo>
                  <a:lnTo>
                    <a:pt x="40" y="860"/>
                  </a:lnTo>
                  <a:lnTo>
                    <a:pt x="47" y="853"/>
                  </a:lnTo>
                  <a:lnTo>
                    <a:pt x="40" y="846"/>
                  </a:lnTo>
                  <a:lnTo>
                    <a:pt x="34" y="846"/>
                  </a:lnTo>
                  <a:lnTo>
                    <a:pt x="27" y="846"/>
                  </a:lnTo>
                  <a:lnTo>
                    <a:pt x="13" y="840"/>
                  </a:lnTo>
                  <a:lnTo>
                    <a:pt x="13" y="833"/>
                  </a:lnTo>
                  <a:lnTo>
                    <a:pt x="0" y="833"/>
                  </a:lnTo>
                  <a:lnTo>
                    <a:pt x="7" y="826"/>
                  </a:lnTo>
                  <a:lnTo>
                    <a:pt x="27" y="819"/>
                  </a:lnTo>
                  <a:lnTo>
                    <a:pt x="27" y="813"/>
                  </a:lnTo>
                  <a:lnTo>
                    <a:pt x="27" y="806"/>
                  </a:lnTo>
                  <a:lnTo>
                    <a:pt x="47" y="806"/>
                  </a:lnTo>
                  <a:lnTo>
                    <a:pt x="54" y="806"/>
                  </a:lnTo>
                  <a:lnTo>
                    <a:pt x="61" y="813"/>
                  </a:lnTo>
                  <a:lnTo>
                    <a:pt x="61" y="806"/>
                  </a:lnTo>
                  <a:lnTo>
                    <a:pt x="67" y="806"/>
                  </a:lnTo>
                  <a:lnTo>
                    <a:pt x="74" y="806"/>
                  </a:lnTo>
                  <a:lnTo>
                    <a:pt x="74" y="792"/>
                  </a:lnTo>
                  <a:lnTo>
                    <a:pt x="67" y="792"/>
                  </a:lnTo>
                  <a:lnTo>
                    <a:pt x="61" y="786"/>
                  </a:lnTo>
                  <a:lnTo>
                    <a:pt x="61" y="779"/>
                  </a:lnTo>
                  <a:lnTo>
                    <a:pt x="54" y="779"/>
                  </a:lnTo>
                  <a:lnTo>
                    <a:pt x="54" y="765"/>
                  </a:lnTo>
                  <a:lnTo>
                    <a:pt x="47" y="759"/>
                  </a:lnTo>
                  <a:lnTo>
                    <a:pt x="54" y="752"/>
                  </a:lnTo>
                  <a:lnTo>
                    <a:pt x="47" y="745"/>
                  </a:lnTo>
                  <a:lnTo>
                    <a:pt x="47" y="752"/>
                  </a:lnTo>
                  <a:lnTo>
                    <a:pt x="34" y="745"/>
                  </a:lnTo>
                  <a:lnTo>
                    <a:pt x="34" y="738"/>
                  </a:lnTo>
                  <a:lnTo>
                    <a:pt x="27" y="738"/>
                  </a:lnTo>
                  <a:lnTo>
                    <a:pt x="34" y="725"/>
                  </a:lnTo>
                  <a:lnTo>
                    <a:pt x="27" y="725"/>
                  </a:lnTo>
                  <a:lnTo>
                    <a:pt x="13" y="725"/>
                  </a:lnTo>
                  <a:lnTo>
                    <a:pt x="34" y="711"/>
                  </a:lnTo>
                  <a:lnTo>
                    <a:pt x="40" y="698"/>
                  </a:lnTo>
                  <a:lnTo>
                    <a:pt x="47" y="691"/>
                  </a:lnTo>
                  <a:lnTo>
                    <a:pt x="54" y="691"/>
                  </a:lnTo>
                  <a:lnTo>
                    <a:pt x="47" y="691"/>
                  </a:lnTo>
                  <a:lnTo>
                    <a:pt x="40" y="684"/>
                  </a:lnTo>
                  <a:lnTo>
                    <a:pt x="34" y="677"/>
                  </a:lnTo>
                  <a:lnTo>
                    <a:pt x="34" y="671"/>
                  </a:lnTo>
                  <a:lnTo>
                    <a:pt x="40" y="657"/>
                  </a:lnTo>
                  <a:lnTo>
                    <a:pt x="34" y="643"/>
                  </a:lnTo>
                  <a:lnTo>
                    <a:pt x="40" y="643"/>
                  </a:lnTo>
                  <a:lnTo>
                    <a:pt x="40" y="630"/>
                  </a:lnTo>
                  <a:lnTo>
                    <a:pt x="47" y="623"/>
                  </a:lnTo>
                  <a:lnTo>
                    <a:pt x="40" y="623"/>
                  </a:lnTo>
                  <a:lnTo>
                    <a:pt x="47" y="616"/>
                  </a:lnTo>
                  <a:lnTo>
                    <a:pt x="61" y="616"/>
                  </a:lnTo>
                  <a:lnTo>
                    <a:pt x="68" y="616"/>
                  </a:lnTo>
                  <a:lnTo>
                    <a:pt x="81" y="616"/>
                  </a:lnTo>
                  <a:lnTo>
                    <a:pt x="88" y="616"/>
                  </a:lnTo>
                  <a:lnTo>
                    <a:pt x="88" y="623"/>
                  </a:lnTo>
                  <a:lnTo>
                    <a:pt x="88" y="630"/>
                  </a:lnTo>
                  <a:lnTo>
                    <a:pt x="88" y="637"/>
                  </a:lnTo>
                  <a:lnTo>
                    <a:pt x="81" y="643"/>
                  </a:lnTo>
                  <a:lnTo>
                    <a:pt x="88" y="643"/>
                  </a:lnTo>
                  <a:lnTo>
                    <a:pt x="88" y="650"/>
                  </a:lnTo>
                  <a:lnTo>
                    <a:pt x="95" y="643"/>
                  </a:lnTo>
                  <a:lnTo>
                    <a:pt x="101" y="643"/>
                  </a:lnTo>
                  <a:lnTo>
                    <a:pt x="95" y="643"/>
                  </a:lnTo>
                  <a:lnTo>
                    <a:pt x="101" y="643"/>
                  </a:lnTo>
                  <a:lnTo>
                    <a:pt x="95" y="623"/>
                  </a:lnTo>
                  <a:lnTo>
                    <a:pt x="101" y="630"/>
                  </a:lnTo>
                  <a:lnTo>
                    <a:pt x="108" y="623"/>
                  </a:lnTo>
                  <a:lnTo>
                    <a:pt x="115" y="630"/>
                  </a:lnTo>
                  <a:lnTo>
                    <a:pt x="122" y="643"/>
                  </a:lnTo>
                  <a:lnTo>
                    <a:pt x="128" y="643"/>
                  </a:lnTo>
                  <a:lnTo>
                    <a:pt x="135" y="650"/>
                  </a:lnTo>
                  <a:lnTo>
                    <a:pt x="142" y="657"/>
                  </a:lnTo>
                  <a:lnTo>
                    <a:pt x="135" y="657"/>
                  </a:lnTo>
                  <a:lnTo>
                    <a:pt x="142" y="664"/>
                  </a:lnTo>
                  <a:lnTo>
                    <a:pt x="149" y="657"/>
                  </a:lnTo>
                  <a:lnTo>
                    <a:pt x="155" y="643"/>
                  </a:lnTo>
                  <a:lnTo>
                    <a:pt x="162" y="643"/>
                  </a:lnTo>
                  <a:lnTo>
                    <a:pt x="162" y="637"/>
                  </a:lnTo>
                  <a:lnTo>
                    <a:pt x="169" y="637"/>
                  </a:lnTo>
                  <a:lnTo>
                    <a:pt x="176" y="630"/>
                  </a:lnTo>
                  <a:lnTo>
                    <a:pt x="183" y="637"/>
                  </a:lnTo>
                  <a:lnTo>
                    <a:pt x="189" y="637"/>
                  </a:lnTo>
                  <a:lnTo>
                    <a:pt x="189" y="630"/>
                  </a:lnTo>
                  <a:lnTo>
                    <a:pt x="196" y="623"/>
                  </a:lnTo>
                  <a:lnTo>
                    <a:pt x="196" y="616"/>
                  </a:lnTo>
                  <a:lnTo>
                    <a:pt x="189" y="616"/>
                  </a:lnTo>
                  <a:lnTo>
                    <a:pt x="189" y="610"/>
                  </a:lnTo>
                  <a:lnTo>
                    <a:pt x="189" y="603"/>
                  </a:lnTo>
                  <a:lnTo>
                    <a:pt x="189" y="596"/>
                  </a:lnTo>
                  <a:lnTo>
                    <a:pt x="196" y="596"/>
                  </a:lnTo>
                  <a:lnTo>
                    <a:pt x="203" y="589"/>
                  </a:lnTo>
                  <a:lnTo>
                    <a:pt x="210" y="576"/>
                  </a:lnTo>
                  <a:lnTo>
                    <a:pt x="203" y="569"/>
                  </a:lnTo>
                  <a:lnTo>
                    <a:pt x="203" y="562"/>
                  </a:lnTo>
                  <a:lnTo>
                    <a:pt x="210" y="562"/>
                  </a:lnTo>
                  <a:lnTo>
                    <a:pt x="216" y="562"/>
                  </a:lnTo>
                  <a:lnTo>
                    <a:pt x="223" y="555"/>
                  </a:lnTo>
                  <a:lnTo>
                    <a:pt x="216" y="555"/>
                  </a:lnTo>
                  <a:lnTo>
                    <a:pt x="216" y="542"/>
                  </a:lnTo>
                  <a:lnTo>
                    <a:pt x="216" y="528"/>
                  </a:lnTo>
                  <a:lnTo>
                    <a:pt x="210" y="528"/>
                  </a:lnTo>
                  <a:lnTo>
                    <a:pt x="210" y="522"/>
                  </a:lnTo>
                  <a:lnTo>
                    <a:pt x="210" y="515"/>
                  </a:lnTo>
                  <a:lnTo>
                    <a:pt x="203" y="515"/>
                  </a:lnTo>
                  <a:lnTo>
                    <a:pt x="196" y="515"/>
                  </a:lnTo>
                  <a:lnTo>
                    <a:pt x="189" y="515"/>
                  </a:lnTo>
                  <a:lnTo>
                    <a:pt x="176" y="528"/>
                  </a:lnTo>
                  <a:lnTo>
                    <a:pt x="162" y="522"/>
                  </a:lnTo>
                  <a:lnTo>
                    <a:pt x="169" y="508"/>
                  </a:lnTo>
                  <a:lnTo>
                    <a:pt x="176" y="501"/>
                  </a:lnTo>
                  <a:lnTo>
                    <a:pt x="176" y="508"/>
                  </a:lnTo>
                  <a:lnTo>
                    <a:pt x="183" y="508"/>
                  </a:lnTo>
                  <a:lnTo>
                    <a:pt x="189" y="501"/>
                  </a:lnTo>
                  <a:lnTo>
                    <a:pt x="189" y="488"/>
                  </a:lnTo>
                  <a:lnTo>
                    <a:pt x="196" y="495"/>
                  </a:lnTo>
                  <a:lnTo>
                    <a:pt x="203" y="488"/>
                  </a:lnTo>
                  <a:lnTo>
                    <a:pt x="203" y="481"/>
                  </a:lnTo>
                  <a:lnTo>
                    <a:pt x="210" y="481"/>
                  </a:lnTo>
                  <a:lnTo>
                    <a:pt x="210" y="474"/>
                  </a:lnTo>
                  <a:lnTo>
                    <a:pt x="216" y="467"/>
                  </a:lnTo>
                  <a:lnTo>
                    <a:pt x="223" y="461"/>
                  </a:lnTo>
                  <a:lnTo>
                    <a:pt x="230" y="461"/>
                  </a:lnTo>
                  <a:lnTo>
                    <a:pt x="237" y="461"/>
                  </a:lnTo>
                  <a:lnTo>
                    <a:pt x="223" y="447"/>
                  </a:lnTo>
                  <a:lnTo>
                    <a:pt x="223" y="440"/>
                  </a:lnTo>
                  <a:lnTo>
                    <a:pt x="230" y="440"/>
                  </a:lnTo>
                  <a:lnTo>
                    <a:pt x="230" y="434"/>
                  </a:lnTo>
                  <a:lnTo>
                    <a:pt x="230" y="427"/>
                  </a:lnTo>
                  <a:lnTo>
                    <a:pt x="223" y="427"/>
                  </a:lnTo>
                  <a:lnTo>
                    <a:pt x="223" y="413"/>
                  </a:lnTo>
                  <a:lnTo>
                    <a:pt x="230" y="407"/>
                  </a:lnTo>
                  <a:lnTo>
                    <a:pt x="230" y="400"/>
                  </a:lnTo>
                  <a:lnTo>
                    <a:pt x="237" y="407"/>
                  </a:lnTo>
                  <a:lnTo>
                    <a:pt x="237" y="400"/>
                  </a:lnTo>
                  <a:lnTo>
                    <a:pt x="243" y="393"/>
                  </a:lnTo>
                  <a:lnTo>
                    <a:pt x="250" y="400"/>
                  </a:lnTo>
                  <a:lnTo>
                    <a:pt x="243" y="407"/>
                  </a:lnTo>
                  <a:lnTo>
                    <a:pt x="243" y="413"/>
                  </a:lnTo>
                  <a:lnTo>
                    <a:pt x="250" y="413"/>
                  </a:lnTo>
                  <a:lnTo>
                    <a:pt x="257" y="413"/>
                  </a:lnTo>
                  <a:lnTo>
                    <a:pt x="271" y="407"/>
                  </a:lnTo>
                  <a:lnTo>
                    <a:pt x="284" y="400"/>
                  </a:lnTo>
                  <a:lnTo>
                    <a:pt x="284" y="393"/>
                  </a:lnTo>
                  <a:lnTo>
                    <a:pt x="277" y="386"/>
                  </a:lnTo>
                  <a:lnTo>
                    <a:pt x="284" y="386"/>
                  </a:lnTo>
                  <a:lnTo>
                    <a:pt x="284" y="379"/>
                  </a:lnTo>
                  <a:lnTo>
                    <a:pt x="277" y="373"/>
                  </a:lnTo>
                  <a:lnTo>
                    <a:pt x="277" y="366"/>
                  </a:lnTo>
                  <a:lnTo>
                    <a:pt x="264" y="359"/>
                  </a:lnTo>
                  <a:lnTo>
                    <a:pt x="264" y="373"/>
                  </a:lnTo>
                  <a:lnTo>
                    <a:pt x="271" y="386"/>
                  </a:lnTo>
                  <a:lnTo>
                    <a:pt x="264" y="386"/>
                  </a:lnTo>
                  <a:lnTo>
                    <a:pt x="271" y="393"/>
                  </a:lnTo>
                  <a:lnTo>
                    <a:pt x="264" y="393"/>
                  </a:lnTo>
                  <a:lnTo>
                    <a:pt x="264" y="386"/>
                  </a:lnTo>
                  <a:lnTo>
                    <a:pt x="257" y="386"/>
                  </a:lnTo>
                  <a:lnTo>
                    <a:pt x="250" y="386"/>
                  </a:lnTo>
                  <a:lnTo>
                    <a:pt x="243" y="386"/>
                  </a:lnTo>
                  <a:lnTo>
                    <a:pt x="237" y="386"/>
                  </a:lnTo>
                  <a:lnTo>
                    <a:pt x="237" y="373"/>
                  </a:lnTo>
                  <a:lnTo>
                    <a:pt x="230" y="373"/>
                  </a:lnTo>
                  <a:lnTo>
                    <a:pt x="230" y="379"/>
                  </a:lnTo>
                  <a:lnTo>
                    <a:pt x="230" y="386"/>
                  </a:lnTo>
                  <a:lnTo>
                    <a:pt x="230" y="379"/>
                  </a:lnTo>
                  <a:lnTo>
                    <a:pt x="223" y="379"/>
                  </a:lnTo>
                  <a:lnTo>
                    <a:pt x="223" y="373"/>
                  </a:lnTo>
                  <a:lnTo>
                    <a:pt x="230" y="373"/>
                  </a:lnTo>
                  <a:lnTo>
                    <a:pt x="230" y="366"/>
                  </a:lnTo>
                  <a:lnTo>
                    <a:pt x="230" y="359"/>
                  </a:lnTo>
                  <a:lnTo>
                    <a:pt x="230" y="352"/>
                  </a:lnTo>
                  <a:lnTo>
                    <a:pt x="237" y="352"/>
                  </a:lnTo>
                  <a:lnTo>
                    <a:pt x="237" y="359"/>
                  </a:lnTo>
                  <a:lnTo>
                    <a:pt x="237" y="366"/>
                  </a:lnTo>
                  <a:lnTo>
                    <a:pt x="237" y="373"/>
                  </a:lnTo>
                  <a:lnTo>
                    <a:pt x="243" y="373"/>
                  </a:lnTo>
                  <a:lnTo>
                    <a:pt x="243" y="359"/>
                  </a:lnTo>
                  <a:lnTo>
                    <a:pt x="243" y="352"/>
                  </a:lnTo>
                  <a:lnTo>
                    <a:pt x="250" y="359"/>
                  </a:lnTo>
                  <a:lnTo>
                    <a:pt x="257" y="346"/>
                  </a:lnTo>
                  <a:lnTo>
                    <a:pt x="264" y="346"/>
                  </a:lnTo>
                  <a:lnTo>
                    <a:pt x="264" y="339"/>
                  </a:lnTo>
                  <a:lnTo>
                    <a:pt x="264" y="332"/>
                  </a:lnTo>
                  <a:lnTo>
                    <a:pt x="257" y="325"/>
                  </a:lnTo>
                  <a:lnTo>
                    <a:pt x="250" y="325"/>
                  </a:lnTo>
                  <a:lnTo>
                    <a:pt x="250" y="319"/>
                  </a:lnTo>
                  <a:lnTo>
                    <a:pt x="250" y="325"/>
                  </a:lnTo>
                  <a:lnTo>
                    <a:pt x="250" y="332"/>
                  </a:lnTo>
                  <a:lnTo>
                    <a:pt x="243" y="332"/>
                  </a:lnTo>
                  <a:lnTo>
                    <a:pt x="243" y="325"/>
                  </a:lnTo>
                  <a:lnTo>
                    <a:pt x="243" y="319"/>
                  </a:lnTo>
                  <a:lnTo>
                    <a:pt x="243" y="312"/>
                  </a:lnTo>
                  <a:lnTo>
                    <a:pt x="250" y="298"/>
                  </a:lnTo>
                  <a:lnTo>
                    <a:pt x="257" y="291"/>
                  </a:lnTo>
                  <a:lnTo>
                    <a:pt x="257" y="285"/>
                  </a:lnTo>
                  <a:lnTo>
                    <a:pt x="257" y="278"/>
                  </a:lnTo>
                  <a:lnTo>
                    <a:pt x="271" y="285"/>
                  </a:lnTo>
                  <a:lnTo>
                    <a:pt x="277" y="278"/>
                  </a:lnTo>
                  <a:lnTo>
                    <a:pt x="284" y="271"/>
                  </a:lnTo>
                  <a:lnTo>
                    <a:pt x="284" y="264"/>
                  </a:lnTo>
                  <a:lnTo>
                    <a:pt x="277" y="258"/>
                  </a:lnTo>
                  <a:lnTo>
                    <a:pt x="271" y="258"/>
                  </a:lnTo>
                  <a:lnTo>
                    <a:pt x="264" y="258"/>
                  </a:lnTo>
                  <a:lnTo>
                    <a:pt x="271" y="251"/>
                  </a:lnTo>
                  <a:lnTo>
                    <a:pt x="271" y="244"/>
                  </a:lnTo>
                  <a:lnTo>
                    <a:pt x="271" y="237"/>
                  </a:lnTo>
                  <a:lnTo>
                    <a:pt x="257" y="231"/>
                  </a:lnTo>
                  <a:lnTo>
                    <a:pt x="257" y="224"/>
                  </a:lnTo>
                  <a:lnTo>
                    <a:pt x="264" y="217"/>
                  </a:lnTo>
                  <a:lnTo>
                    <a:pt x="264" y="210"/>
                  </a:lnTo>
                  <a:lnTo>
                    <a:pt x="264" y="203"/>
                  </a:lnTo>
                  <a:lnTo>
                    <a:pt x="271" y="203"/>
                  </a:lnTo>
                  <a:lnTo>
                    <a:pt x="277" y="203"/>
                  </a:lnTo>
                  <a:lnTo>
                    <a:pt x="291" y="197"/>
                  </a:lnTo>
                  <a:lnTo>
                    <a:pt x="291" y="190"/>
                  </a:lnTo>
                  <a:lnTo>
                    <a:pt x="291" y="183"/>
                  </a:lnTo>
                  <a:lnTo>
                    <a:pt x="291" y="176"/>
                  </a:lnTo>
                  <a:lnTo>
                    <a:pt x="291" y="163"/>
                  </a:lnTo>
                  <a:lnTo>
                    <a:pt x="291" y="156"/>
                  </a:lnTo>
                  <a:lnTo>
                    <a:pt x="277" y="149"/>
                  </a:lnTo>
                  <a:lnTo>
                    <a:pt x="271" y="156"/>
                  </a:lnTo>
                  <a:lnTo>
                    <a:pt x="264" y="163"/>
                  </a:lnTo>
                  <a:lnTo>
                    <a:pt x="250" y="149"/>
                  </a:lnTo>
                  <a:lnTo>
                    <a:pt x="243" y="143"/>
                  </a:lnTo>
                  <a:lnTo>
                    <a:pt x="237" y="143"/>
                  </a:lnTo>
                  <a:lnTo>
                    <a:pt x="243" y="129"/>
                  </a:lnTo>
                  <a:lnTo>
                    <a:pt x="237" y="122"/>
                  </a:lnTo>
                  <a:lnTo>
                    <a:pt x="257" y="115"/>
                  </a:lnTo>
                  <a:lnTo>
                    <a:pt x="257" y="109"/>
                  </a:lnTo>
                  <a:lnTo>
                    <a:pt x="257" y="102"/>
                  </a:lnTo>
                  <a:lnTo>
                    <a:pt x="250" y="102"/>
                  </a:lnTo>
                  <a:lnTo>
                    <a:pt x="250" y="95"/>
                  </a:lnTo>
                  <a:lnTo>
                    <a:pt x="243" y="95"/>
                  </a:lnTo>
                  <a:lnTo>
                    <a:pt x="243" y="88"/>
                  </a:lnTo>
                  <a:lnTo>
                    <a:pt x="237" y="88"/>
                  </a:lnTo>
                  <a:lnTo>
                    <a:pt x="243" y="82"/>
                  </a:lnTo>
                  <a:lnTo>
                    <a:pt x="250" y="75"/>
                  </a:lnTo>
                  <a:lnTo>
                    <a:pt x="243" y="61"/>
                  </a:lnTo>
                  <a:lnTo>
                    <a:pt x="237" y="61"/>
                  </a:lnTo>
                  <a:lnTo>
                    <a:pt x="223" y="55"/>
                  </a:lnTo>
                  <a:lnTo>
                    <a:pt x="230" y="55"/>
                  </a:lnTo>
                  <a:lnTo>
                    <a:pt x="237" y="55"/>
                  </a:lnTo>
                  <a:lnTo>
                    <a:pt x="243" y="48"/>
                  </a:lnTo>
                  <a:lnTo>
                    <a:pt x="243" y="55"/>
                  </a:lnTo>
                  <a:lnTo>
                    <a:pt x="250" y="48"/>
                  </a:lnTo>
                  <a:lnTo>
                    <a:pt x="250" y="55"/>
                  </a:lnTo>
                  <a:lnTo>
                    <a:pt x="264" y="48"/>
                  </a:lnTo>
                  <a:lnTo>
                    <a:pt x="271" y="55"/>
                  </a:lnTo>
                  <a:lnTo>
                    <a:pt x="277" y="55"/>
                  </a:lnTo>
                  <a:lnTo>
                    <a:pt x="284" y="41"/>
                  </a:lnTo>
                  <a:lnTo>
                    <a:pt x="304" y="41"/>
                  </a:lnTo>
                  <a:lnTo>
                    <a:pt x="318" y="41"/>
                  </a:lnTo>
                  <a:lnTo>
                    <a:pt x="325" y="34"/>
                  </a:lnTo>
                  <a:lnTo>
                    <a:pt x="331" y="34"/>
                  </a:lnTo>
                  <a:lnTo>
                    <a:pt x="338" y="28"/>
                  </a:lnTo>
                  <a:lnTo>
                    <a:pt x="345" y="28"/>
                  </a:lnTo>
                  <a:lnTo>
                    <a:pt x="352" y="28"/>
                  </a:lnTo>
                  <a:lnTo>
                    <a:pt x="359" y="28"/>
                  </a:lnTo>
                  <a:lnTo>
                    <a:pt x="365" y="28"/>
                  </a:lnTo>
                  <a:lnTo>
                    <a:pt x="365" y="21"/>
                  </a:lnTo>
                  <a:lnTo>
                    <a:pt x="372" y="21"/>
                  </a:lnTo>
                  <a:close/>
                  <a:moveTo>
                    <a:pt x="284" y="502"/>
                  </a:moveTo>
                  <a:lnTo>
                    <a:pt x="291" y="508"/>
                  </a:lnTo>
                  <a:lnTo>
                    <a:pt x="298" y="495"/>
                  </a:lnTo>
                  <a:lnTo>
                    <a:pt x="291" y="495"/>
                  </a:lnTo>
                  <a:lnTo>
                    <a:pt x="291" y="502"/>
                  </a:lnTo>
                  <a:lnTo>
                    <a:pt x="284" y="495"/>
                  </a:lnTo>
                  <a:lnTo>
                    <a:pt x="284" y="502"/>
                  </a:lnTo>
                  <a:close/>
                  <a:moveTo>
                    <a:pt x="528" y="237"/>
                  </a:moveTo>
                  <a:lnTo>
                    <a:pt x="535" y="237"/>
                  </a:lnTo>
                  <a:lnTo>
                    <a:pt x="535" y="231"/>
                  </a:lnTo>
                  <a:lnTo>
                    <a:pt x="535" y="224"/>
                  </a:lnTo>
                  <a:lnTo>
                    <a:pt x="541" y="224"/>
                  </a:lnTo>
                  <a:lnTo>
                    <a:pt x="541" y="217"/>
                  </a:lnTo>
                  <a:lnTo>
                    <a:pt x="535" y="210"/>
                  </a:lnTo>
                  <a:lnTo>
                    <a:pt x="535" y="217"/>
                  </a:lnTo>
                  <a:lnTo>
                    <a:pt x="528" y="217"/>
                  </a:lnTo>
                  <a:lnTo>
                    <a:pt x="521" y="217"/>
                  </a:lnTo>
                  <a:lnTo>
                    <a:pt x="521" y="224"/>
                  </a:lnTo>
                  <a:lnTo>
                    <a:pt x="514" y="224"/>
                  </a:lnTo>
                  <a:lnTo>
                    <a:pt x="521" y="231"/>
                  </a:lnTo>
                  <a:lnTo>
                    <a:pt x="521" y="237"/>
                  </a:lnTo>
                  <a:lnTo>
                    <a:pt x="528" y="237"/>
                  </a:lnTo>
                  <a:close/>
                  <a:moveTo>
                    <a:pt x="257" y="1165"/>
                  </a:moveTo>
                  <a:lnTo>
                    <a:pt x="250" y="1165"/>
                  </a:lnTo>
                  <a:lnTo>
                    <a:pt x="257" y="1165"/>
                  </a:lnTo>
                  <a:lnTo>
                    <a:pt x="264" y="1165"/>
                  </a:lnTo>
                  <a:lnTo>
                    <a:pt x="257" y="1165"/>
                  </a:lnTo>
                  <a:close/>
                </a:path>
              </a:pathLst>
            </a:custGeom>
            <a:solidFill>
              <a:srgbClr val="04A2E0"/>
            </a:solidFill>
            <a:ln w="1" cap="sq">
              <a:solidFill>
                <a:srgbClr val="7F7F7F"/>
              </a:solidFill>
              <a:prstDash val="solid"/>
              <a:miter lim="800000"/>
              <a:headEnd/>
              <a:tailEnd/>
            </a:ln>
          </p:spPr>
          <p:txBody>
            <a:bodyPr lIns="100796" tIns="50398" rIns="100796" bIns="50398"/>
            <a:lstStyle/>
            <a:p>
              <a:endParaRPr lang="es-ES" sz="2004" dirty="0"/>
            </a:p>
          </p:txBody>
        </p:sp>
        <p:sp>
          <p:nvSpPr>
            <p:cNvPr id="8207" name="gerona">
              <a:extLst>
                <a:ext uri="{FF2B5EF4-FFF2-40B4-BE49-F238E27FC236}">
                  <a16:creationId xmlns:a16="http://schemas.microsoft.com/office/drawing/2014/main" id="{BA9311BF-CBCD-D3C0-5F8E-E848BFF9B76B}"/>
                </a:ext>
              </a:extLst>
            </p:cNvPr>
            <p:cNvSpPr>
              <a:spLocks/>
            </p:cNvSpPr>
            <p:nvPr/>
          </p:nvSpPr>
          <p:spPr bwMode="auto">
            <a:xfrm>
              <a:off x="15826187" y="5956015"/>
              <a:ext cx="522327" cy="388505"/>
            </a:xfrm>
            <a:custGeom>
              <a:avLst/>
              <a:gdLst>
                <a:gd name="T0" fmla="*/ 2147483647 w 1368"/>
                <a:gd name="T1" fmla="*/ 2147483647 h 955"/>
                <a:gd name="T2" fmla="*/ 2147483647 w 1368"/>
                <a:gd name="T3" fmla="*/ 2147483647 h 955"/>
                <a:gd name="T4" fmla="*/ 2147483647 w 1368"/>
                <a:gd name="T5" fmla="*/ 2147483647 h 955"/>
                <a:gd name="T6" fmla="*/ 2147483647 w 1368"/>
                <a:gd name="T7" fmla="*/ 2147483647 h 955"/>
                <a:gd name="T8" fmla="*/ 2147483647 w 1368"/>
                <a:gd name="T9" fmla="*/ 2147483647 h 955"/>
                <a:gd name="T10" fmla="*/ 2147483647 w 1368"/>
                <a:gd name="T11" fmla="*/ 2147483647 h 955"/>
                <a:gd name="T12" fmla="*/ 2147483647 w 1368"/>
                <a:gd name="T13" fmla="*/ 2147483647 h 955"/>
                <a:gd name="T14" fmla="*/ 2147483647 w 1368"/>
                <a:gd name="T15" fmla="*/ 2147483647 h 955"/>
                <a:gd name="T16" fmla="*/ 2147483647 w 1368"/>
                <a:gd name="T17" fmla="*/ 2147483647 h 955"/>
                <a:gd name="T18" fmla="*/ 2147483647 w 1368"/>
                <a:gd name="T19" fmla="*/ 2147483647 h 955"/>
                <a:gd name="T20" fmla="*/ 2147483647 w 1368"/>
                <a:gd name="T21" fmla="*/ 2147483647 h 955"/>
                <a:gd name="T22" fmla="*/ 2147483647 w 1368"/>
                <a:gd name="T23" fmla="*/ 0 h 955"/>
                <a:gd name="T24" fmla="*/ 2147483647 w 1368"/>
                <a:gd name="T25" fmla="*/ 2147483647 h 955"/>
                <a:gd name="T26" fmla="*/ 2147483647 w 1368"/>
                <a:gd name="T27" fmla="*/ 2147483647 h 955"/>
                <a:gd name="T28" fmla="*/ 2147483647 w 1368"/>
                <a:gd name="T29" fmla="*/ 2147483647 h 955"/>
                <a:gd name="T30" fmla="*/ 2147483647 w 1368"/>
                <a:gd name="T31" fmla="*/ 2147483647 h 955"/>
                <a:gd name="T32" fmla="*/ 2147483647 w 1368"/>
                <a:gd name="T33" fmla="*/ 2147483647 h 955"/>
                <a:gd name="T34" fmla="*/ 2147483647 w 1368"/>
                <a:gd name="T35" fmla="*/ 2147483647 h 955"/>
                <a:gd name="T36" fmla="*/ 2147483647 w 1368"/>
                <a:gd name="T37" fmla="*/ 2147483647 h 955"/>
                <a:gd name="T38" fmla="*/ 2147483647 w 1368"/>
                <a:gd name="T39" fmla="*/ 2147483647 h 955"/>
                <a:gd name="T40" fmla="*/ 2147483647 w 1368"/>
                <a:gd name="T41" fmla="*/ 2147483647 h 955"/>
                <a:gd name="T42" fmla="*/ 2147483647 w 1368"/>
                <a:gd name="T43" fmla="*/ 2147483647 h 955"/>
                <a:gd name="T44" fmla="*/ 2147483647 w 1368"/>
                <a:gd name="T45" fmla="*/ 2147483647 h 955"/>
                <a:gd name="T46" fmla="*/ 2147483647 w 1368"/>
                <a:gd name="T47" fmla="*/ 2147483647 h 955"/>
                <a:gd name="T48" fmla="*/ 2147483647 w 1368"/>
                <a:gd name="T49" fmla="*/ 2147483647 h 955"/>
                <a:gd name="T50" fmla="*/ 2147483647 w 1368"/>
                <a:gd name="T51" fmla="*/ 2147483647 h 955"/>
                <a:gd name="T52" fmla="*/ 2147483647 w 1368"/>
                <a:gd name="T53" fmla="*/ 2147483647 h 955"/>
                <a:gd name="T54" fmla="*/ 2147483647 w 1368"/>
                <a:gd name="T55" fmla="*/ 2147483647 h 955"/>
                <a:gd name="T56" fmla="*/ 2147483647 w 1368"/>
                <a:gd name="T57" fmla="*/ 2147483647 h 955"/>
                <a:gd name="T58" fmla="*/ 2147483647 w 1368"/>
                <a:gd name="T59" fmla="*/ 2147483647 h 955"/>
                <a:gd name="T60" fmla="*/ 2147483647 w 1368"/>
                <a:gd name="T61" fmla="*/ 2147483647 h 955"/>
                <a:gd name="T62" fmla="*/ 2147483647 w 1368"/>
                <a:gd name="T63" fmla="*/ 2147483647 h 955"/>
                <a:gd name="T64" fmla="*/ 2147483647 w 1368"/>
                <a:gd name="T65" fmla="*/ 2147483647 h 955"/>
                <a:gd name="T66" fmla="*/ 2147483647 w 1368"/>
                <a:gd name="T67" fmla="*/ 2147483647 h 955"/>
                <a:gd name="T68" fmla="*/ 2147483647 w 1368"/>
                <a:gd name="T69" fmla="*/ 2147483647 h 955"/>
                <a:gd name="T70" fmla="*/ 2147483647 w 1368"/>
                <a:gd name="T71" fmla="*/ 2147483647 h 955"/>
                <a:gd name="T72" fmla="*/ 2147483647 w 1368"/>
                <a:gd name="T73" fmla="*/ 2147483647 h 955"/>
                <a:gd name="T74" fmla="*/ 2147483647 w 1368"/>
                <a:gd name="T75" fmla="*/ 2147483647 h 955"/>
                <a:gd name="T76" fmla="*/ 2147483647 w 1368"/>
                <a:gd name="T77" fmla="*/ 2147483647 h 955"/>
                <a:gd name="T78" fmla="*/ 2147483647 w 1368"/>
                <a:gd name="T79" fmla="*/ 2147483647 h 955"/>
                <a:gd name="T80" fmla="*/ 2147483647 w 1368"/>
                <a:gd name="T81" fmla="*/ 2147483647 h 955"/>
                <a:gd name="T82" fmla="*/ 2147483647 w 1368"/>
                <a:gd name="T83" fmla="*/ 2147483647 h 955"/>
                <a:gd name="T84" fmla="*/ 2147483647 w 1368"/>
                <a:gd name="T85" fmla="*/ 2147483647 h 955"/>
                <a:gd name="T86" fmla="*/ 2147483647 w 1368"/>
                <a:gd name="T87" fmla="*/ 2147483647 h 955"/>
                <a:gd name="T88" fmla="*/ 2147483647 w 1368"/>
                <a:gd name="T89" fmla="*/ 2147483647 h 955"/>
                <a:gd name="T90" fmla="*/ 2147483647 w 1368"/>
                <a:gd name="T91" fmla="*/ 2147483647 h 955"/>
                <a:gd name="T92" fmla="*/ 2147483647 w 1368"/>
                <a:gd name="T93" fmla="*/ 2147483647 h 955"/>
                <a:gd name="T94" fmla="*/ 2147483647 w 1368"/>
                <a:gd name="T95" fmla="*/ 2147483647 h 955"/>
                <a:gd name="T96" fmla="*/ 2147483647 w 1368"/>
                <a:gd name="T97" fmla="*/ 2147483647 h 955"/>
                <a:gd name="T98" fmla="*/ 2147483647 w 1368"/>
                <a:gd name="T99" fmla="*/ 2147483647 h 955"/>
                <a:gd name="T100" fmla="*/ 2147483647 w 1368"/>
                <a:gd name="T101" fmla="*/ 2147483647 h 955"/>
                <a:gd name="T102" fmla="*/ 2147483647 w 1368"/>
                <a:gd name="T103" fmla="*/ 2147483647 h 955"/>
                <a:gd name="T104" fmla="*/ 2147483647 w 1368"/>
                <a:gd name="T105" fmla="*/ 2147483647 h 955"/>
                <a:gd name="T106" fmla="*/ 2147483647 w 1368"/>
                <a:gd name="T107" fmla="*/ 2147483647 h 955"/>
                <a:gd name="T108" fmla="*/ 2147483647 w 1368"/>
                <a:gd name="T109" fmla="*/ 2147483647 h 955"/>
                <a:gd name="T110" fmla="*/ 2147483647 w 1368"/>
                <a:gd name="T111" fmla="*/ 2147483647 h 955"/>
                <a:gd name="T112" fmla="*/ 2147483647 w 1368"/>
                <a:gd name="T113" fmla="*/ 2147483647 h 955"/>
                <a:gd name="T114" fmla="*/ 2147483647 w 1368"/>
                <a:gd name="T115" fmla="*/ 2147483647 h 955"/>
                <a:gd name="T116" fmla="*/ 2147483647 w 1368"/>
                <a:gd name="T117" fmla="*/ 2147483647 h 955"/>
                <a:gd name="T118" fmla="*/ 872736348 w 1368"/>
                <a:gd name="T119" fmla="*/ 2147483647 h 95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368"/>
                <a:gd name="T181" fmla="*/ 0 h 955"/>
                <a:gd name="T182" fmla="*/ 1368 w 1368"/>
                <a:gd name="T183" fmla="*/ 955 h 95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368" h="955">
                  <a:moveTo>
                    <a:pt x="40" y="54"/>
                  </a:moveTo>
                  <a:lnTo>
                    <a:pt x="61" y="54"/>
                  </a:lnTo>
                  <a:lnTo>
                    <a:pt x="68" y="48"/>
                  </a:lnTo>
                  <a:lnTo>
                    <a:pt x="81" y="54"/>
                  </a:lnTo>
                  <a:lnTo>
                    <a:pt x="88" y="54"/>
                  </a:lnTo>
                  <a:lnTo>
                    <a:pt x="101" y="61"/>
                  </a:lnTo>
                  <a:lnTo>
                    <a:pt x="108" y="68"/>
                  </a:lnTo>
                  <a:lnTo>
                    <a:pt x="101" y="68"/>
                  </a:lnTo>
                  <a:lnTo>
                    <a:pt x="108" y="68"/>
                  </a:lnTo>
                  <a:lnTo>
                    <a:pt x="108" y="75"/>
                  </a:lnTo>
                  <a:lnTo>
                    <a:pt x="115" y="81"/>
                  </a:lnTo>
                  <a:lnTo>
                    <a:pt x="122" y="75"/>
                  </a:lnTo>
                  <a:lnTo>
                    <a:pt x="135" y="81"/>
                  </a:lnTo>
                  <a:lnTo>
                    <a:pt x="142" y="95"/>
                  </a:lnTo>
                  <a:lnTo>
                    <a:pt x="142" y="88"/>
                  </a:lnTo>
                  <a:lnTo>
                    <a:pt x="142" y="95"/>
                  </a:lnTo>
                  <a:lnTo>
                    <a:pt x="149" y="95"/>
                  </a:lnTo>
                  <a:lnTo>
                    <a:pt x="149" y="88"/>
                  </a:lnTo>
                  <a:lnTo>
                    <a:pt x="162" y="95"/>
                  </a:lnTo>
                  <a:lnTo>
                    <a:pt x="169" y="95"/>
                  </a:lnTo>
                  <a:lnTo>
                    <a:pt x="183" y="81"/>
                  </a:lnTo>
                  <a:lnTo>
                    <a:pt x="189" y="95"/>
                  </a:lnTo>
                  <a:lnTo>
                    <a:pt x="189" y="109"/>
                  </a:lnTo>
                  <a:lnTo>
                    <a:pt x="203" y="115"/>
                  </a:lnTo>
                  <a:lnTo>
                    <a:pt x="203" y="129"/>
                  </a:lnTo>
                  <a:lnTo>
                    <a:pt x="210" y="142"/>
                  </a:lnTo>
                  <a:lnTo>
                    <a:pt x="210" y="149"/>
                  </a:lnTo>
                  <a:lnTo>
                    <a:pt x="210" y="156"/>
                  </a:lnTo>
                  <a:lnTo>
                    <a:pt x="210" y="163"/>
                  </a:lnTo>
                  <a:lnTo>
                    <a:pt x="217" y="176"/>
                  </a:lnTo>
                  <a:lnTo>
                    <a:pt x="223" y="176"/>
                  </a:lnTo>
                  <a:lnTo>
                    <a:pt x="230" y="190"/>
                  </a:lnTo>
                  <a:lnTo>
                    <a:pt x="237" y="190"/>
                  </a:lnTo>
                  <a:lnTo>
                    <a:pt x="244" y="190"/>
                  </a:lnTo>
                  <a:lnTo>
                    <a:pt x="250" y="197"/>
                  </a:lnTo>
                  <a:lnTo>
                    <a:pt x="257" y="203"/>
                  </a:lnTo>
                  <a:lnTo>
                    <a:pt x="264" y="190"/>
                  </a:lnTo>
                  <a:lnTo>
                    <a:pt x="271" y="190"/>
                  </a:lnTo>
                  <a:lnTo>
                    <a:pt x="284" y="190"/>
                  </a:lnTo>
                  <a:lnTo>
                    <a:pt x="291" y="190"/>
                  </a:lnTo>
                  <a:lnTo>
                    <a:pt x="298" y="183"/>
                  </a:lnTo>
                  <a:lnTo>
                    <a:pt x="305" y="176"/>
                  </a:lnTo>
                  <a:lnTo>
                    <a:pt x="311" y="183"/>
                  </a:lnTo>
                  <a:lnTo>
                    <a:pt x="318" y="176"/>
                  </a:lnTo>
                  <a:lnTo>
                    <a:pt x="318" y="169"/>
                  </a:lnTo>
                  <a:lnTo>
                    <a:pt x="338" y="156"/>
                  </a:lnTo>
                  <a:lnTo>
                    <a:pt x="338" y="142"/>
                  </a:lnTo>
                  <a:lnTo>
                    <a:pt x="345" y="142"/>
                  </a:lnTo>
                  <a:lnTo>
                    <a:pt x="345" y="129"/>
                  </a:lnTo>
                  <a:lnTo>
                    <a:pt x="345" y="122"/>
                  </a:lnTo>
                  <a:lnTo>
                    <a:pt x="359" y="115"/>
                  </a:lnTo>
                  <a:lnTo>
                    <a:pt x="372" y="109"/>
                  </a:lnTo>
                  <a:lnTo>
                    <a:pt x="379" y="109"/>
                  </a:lnTo>
                  <a:lnTo>
                    <a:pt x="393" y="115"/>
                  </a:lnTo>
                  <a:lnTo>
                    <a:pt x="393" y="109"/>
                  </a:lnTo>
                  <a:lnTo>
                    <a:pt x="399" y="115"/>
                  </a:lnTo>
                  <a:lnTo>
                    <a:pt x="399" y="109"/>
                  </a:lnTo>
                  <a:lnTo>
                    <a:pt x="413" y="115"/>
                  </a:lnTo>
                  <a:lnTo>
                    <a:pt x="413" y="109"/>
                  </a:lnTo>
                  <a:lnTo>
                    <a:pt x="420" y="109"/>
                  </a:lnTo>
                  <a:lnTo>
                    <a:pt x="420" y="102"/>
                  </a:lnTo>
                  <a:lnTo>
                    <a:pt x="426" y="109"/>
                  </a:lnTo>
                  <a:lnTo>
                    <a:pt x="426" y="102"/>
                  </a:lnTo>
                  <a:lnTo>
                    <a:pt x="433" y="102"/>
                  </a:lnTo>
                  <a:lnTo>
                    <a:pt x="440" y="95"/>
                  </a:lnTo>
                  <a:lnTo>
                    <a:pt x="447" y="95"/>
                  </a:lnTo>
                  <a:lnTo>
                    <a:pt x="454" y="88"/>
                  </a:lnTo>
                  <a:lnTo>
                    <a:pt x="460" y="88"/>
                  </a:lnTo>
                  <a:lnTo>
                    <a:pt x="467" y="88"/>
                  </a:lnTo>
                  <a:lnTo>
                    <a:pt x="474" y="95"/>
                  </a:lnTo>
                  <a:lnTo>
                    <a:pt x="481" y="95"/>
                  </a:lnTo>
                  <a:lnTo>
                    <a:pt x="487" y="102"/>
                  </a:lnTo>
                  <a:lnTo>
                    <a:pt x="494" y="102"/>
                  </a:lnTo>
                  <a:lnTo>
                    <a:pt x="494" y="95"/>
                  </a:lnTo>
                  <a:lnTo>
                    <a:pt x="501" y="95"/>
                  </a:lnTo>
                  <a:lnTo>
                    <a:pt x="508" y="95"/>
                  </a:lnTo>
                  <a:lnTo>
                    <a:pt x="508" y="102"/>
                  </a:lnTo>
                  <a:lnTo>
                    <a:pt x="515" y="109"/>
                  </a:lnTo>
                  <a:lnTo>
                    <a:pt x="521" y="109"/>
                  </a:lnTo>
                  <a:lnTo>
                    <a:pt x="528" y="109"/>
                  </a:lnTo>
                  <a:lnTo>
                    <a:pt x="535" y="115"/>
                  </a:lnTo>
                  <a:lnTo>
                    <a:pt x="548" y="122"/>
                  </a:lnTo>
                  <a:lnTo>
                    <a:pt x="555" y="122"/>
                  </a:lnTo>
                  <a:lnTo>
                    <a:pt x="562" y="122"/>
                  </a:lnTo>
                  <a:lnTo>
                    <a:pt x="569" y="122"/>
                  </a:lnTo>
                  <a:lnTo>
                    <a:pt x="576" y="129"/>
                  </a:lnTo>
                  <a:lnTo>
                    <a:pt x="582" y="129"/>
                  </a:lnTo>
                  <a:lnTo>
                    <a:pt x="589" y="129"/>
                  </a:lnTo>
                  <a:lnTo>
                    <a:pt x="603" y="129"/>
                  </a:lnTo>
                  <a:lnTo>
                    <a:pt x="609" y="129"/>
                  </a:lnTo>
                  <a:lnTo>
                    <a:pt x="609" y="136"/>
                  </a:lnTo>
                  <a:lnTo>
                    <a:pt x="609" y="142"/>
                  </a:lnTo>
                  <a:lnTo>
                    <a:pt x="609" y="149"/>
                  </a:lnTo>
                  <a:lnTo>
                    <a:pt x="616" y="156"/>
                  </a:lnTo>
                  <a:lnTo>
                    <a:pt x="623" y="156"/>
                  </a:lnTo>
                  <a:lnTo>
                    <a:pt x="630" y="156"/>
                  </a:lnTo>
                  <a:lnTo>
                    <a:pt x="630" y="163"/>
                  </a:lnTo>
                  <a:lnTo>
                    <a:pt x="636" y="163"/>
                  </a:lnTo>
                  <a:lnTo>
                    <a:pt x="643" y="176"/>
                  </a:lnTo>
                  <a:lnTo>
                    <a:pt x="650" y="183"/>
                  </a:lnTo>
                  <a:lnTo>
                    <a:pt x="670" y="183"/>
                  </a:lnTo>
                  <a:lnTo>
                    <a:pt x="677" y="183"/>
                  </a:lnTo>
                  <a:lnTo>
                    <a:pt x="677" y="190"/>
                  </a:lnTo>
                  <a:lnTo>
                    <a:pt x="691" y="190"/>
                  </a:lnTo>
                  <a:lnTo>
                    <a:pt x="704" y="190"/>
                  </a:lnTo>
                  <a:lnTo>
                    <a:pt x="704" y="183"/>
                  </a:lnTo>
                  <a:lnTo>
                    <a:pt x="711" y="183"/>
                  </a:lnTo>
                  <a:lnTo>
                    <a:pt x="711" y="176"/>
                  </a:lnTo>
                  <a:lnTo>
                    <a:pt x="711" y="169"/>
                  </a:lnTo>
                  <a:lnTo>
                    <a:pt x="711" y="163"/>
                  </a:lnTo>
                  <a:lnTo>
                    <a:pt x="711" y="169"/>
                  </a:lnTo>
                  <a:lnTo>
                    <a:pt x="725" y="163"/>
                  </a:lnTo>
                  <a:lnTo>
                    <a:pt x="731" y="163"/>
                  </a:lnTo>
                  <a:lnTo>
                    <a:pt x="752" y="163"/>
                  </a:lnTo>
                  <a:lnTo>
                    <a:pt x="752" y="169"/>
                  </a:lnTo>
                  <a:lnTo>
                    <a:pt x="758" y="169"/>
                  </a:lnTo>
                  <a:lnTo>
                    <a:pt x="779" y="169"/>
                  </a:lnTo>
                  <a:lnTo>
                    <a:pt x="785" y="176"/>
                  </a:lnTo>
                  <a:lnTo>
                    <a:pt x="792" y="169"/>
                  </a:lnTo>
                  <a:lnTo>
                    <a:pt x="806" y="176"/>
                  </a:lnTo>
                  <a:lnTo>
                    <a:pt x="813" y="176"/>
                  </a:lnTo>
                  <a:lnTo>
                    <a:pt x="813" y="169"/>
                  </a:lnTo>
                  <a:lnTo>
                    <a:pt x="813" y="156"/>
                  </a:lnTo>
                  <a:lnTo>
                    <a:pt x="813" y="149"/>
                  </a:lnTo>
                  <a:lnTo>
                    <a:pt x="806" y="149"/>
                  </a:lnTo>
                  <a:lnTo>
                    <a:pt x="799" y="142"/>
                  </a:lnTo>
                  <a:lnTo>
                    <a:pt x="806" y="142"/>
                  </a:lnTo>
                  <a:lnTo>
                    <a:pt x="799" y="136"/>
                  </a:lnTo>
                  <a:lnTo>
                    <a:pt x="799" y="129"/>
                  </a:lnTo>
                  <a:lnTo>
                    <a:pt x="792" y="129"/>
                  </a:lnTo>
                  <a:lnTo>
                    <a:pt x="792" y="122"/>
                  </a:lnTo>
                  <a:lnTo>
                    <a:pt x="806" y="122"/>
                  </a:lnTo>
                  <a:lnTo>
                    <a:pt x="813" y="109"/>
                  </a:lnTo>
                  <a:lnTo>
                    <a:pt x="806" y="102"/>
                  </a:lnTo>
                  <a:lnTo>
                    <a:pt x="813" y="102"/>
                  </a:lnTo>
                  <a:lnTo>
                    <a:pt x="826" y="102"/>
                  </a:lnTo>
                  <a:lnTo>
                    <a:pt x="826" y="95"/>
                  </a:lnTo>
                  <a:lnTo>
                    <a:pt x="833" y="95"/>
                  </a:lnTo>
                  <a:lnTo>
                    <a:pt x="846" y="81"/>
                  </a:lnTo>
                  <a:lnTo>
                    <a:pt x="853" y="81"/>
                  </a:lnTo>
                  <a:lnTo>
                    <a:pt x="860" y="75"/>
                  </a:lnTo>
                  <a:lnTo>
                    <a:pt x="874" y="75"/>
                  </a:lnTo>
                  <a:lnTo>
                    <a:pt x="880" y="75"/>
                  </a:lnTo>
                  <a:lnTo>
                    <a:pt x="880" y="81"/>
                  </a:lnTo>
                  <a:lnTo>
                    <a:pt x="894" y="88"/>
                  </a:lnTo>
                  <a:lnTo>
                    <a:pt x="901" y="81"/>
                  </a:lnTo>
                  <a:lnTo>
                    <a:pt x="907" y="81"/>
                  </a:lnTo>
                  <a:lnTo>
                    <a:pt x="914" y="81"/>
                  </a:lnTo>
                  <a:lnTo>
                    <a:pt x="914" y="68"/>
                  </a:lnTo>
                  <a:lnTo>
                    <a:pt x="921" y="61"/>
                  </a:lnTo>
                  <a:lnTo>
                    <a:pt x="928" y="54"/>
                  </a:lnTo>
                  <a:lnTo>
                    <a:pt x="934" y="54"/>
                  </a:lnTo>
                  <a:lnTo>
                    <a:pt x="941" y="41"/>
                  </a:lnTo>
                  <a:lnTo>
                    <a:pt x="941" y="34"/>
                  </a:lnTo>
                  <a:lnTo>
                    <a:pt x="948" y="27"/>
                  </a:lnTo>
                  <a:lnTo>
                    <a:pt x="955" y="34"/>
                  </a:lnTo>
                  <a:lnTo>
                    <a:pt x="962" y="34"/>
                  </a:lnTo>
                  <a:lnTo>
                    <a:pt x="968" y="27"/>
                  </a:lnTo>
                  <a:lnTo>
                    <a:pt x="968" y="20"/>
                  </a:lnTo>
                  <a:lnTo>
                    <a:pt x="975" y="20"/>
                  </a:lnTo>
                  <a:lnTo>
                    <a:pt x="982" y="27"/>
                  </a:lnTo>
                  <a:lnTo>
                    <a:pt x="989" y="27"/>
                  </a:lnTo>
                  <a:lnTo>
                    <a:pt x="1002" y="27"/>
                  </a:lnTo>
                  <a:lnTo>
                    <a:pt x="1009" y="27"/>
                  </a:lnTo>
                  <a:lnTo>
                    <a:pt x="1016" y="27"/>
                  </a:lnTo>
                  <a:lnTo>
                    <a:pt x="1016" y="20"/>
                  </a:lnTo>
                  <a:lnTo>
                    <a:pt x="1023" y="7"/>
                  </a:lnTo>
                  <a:lnTo>
                    <a:pt x="1036" y="0"/>
                  </a:lnTo>
                  <a:lnTo>
                    <a:pt x="1050" y="7"/>
                  </a:lnTo>
                  <a:lnTo>
                    <a:pt x="1050" y="14"/>
                  </a:lnTo>
                  <a:lnTo>
                    <a:pt x="1063" y="14"/>
                  </a:lnTo>
                  <a:lnTo>
                    <a:pt x="1070" y="7"/>
                  </a:lnTo>
                  <a:lnTo>
                    <a:pt x="1083" y="7"/>
                  </a:lnTo>
                  <a:lnTo>
                    <a:pt x="1090" y="14"/>
                  </a:lnTo>
                  <a:lnTo>
                    <a:pt x="1097" y="7"/>
                  </a:lnTo>
                  <a:lnTo>
                    <a:pt x="1111" y="0"/>
                  </a:lnTo>
                  <a:lnTo>
                    <a:pt x="1117" y="0"/>
                  </a:lnTo>
                  <a:lnTo>
                    <a:pt x="1117" y="14"/>
                  </a:lnTo>
                  <a:lnTo>
                    <a:pt x="1124" y="20"/>
                  </a:lnTo>
                  <a:lnTo>
                    <a:pt x="1131" y="34"/>
                  </a:lnTo>
                  <a:lnTo>
                    <a:pt x="1138" y="34"/>
                  </a:lnTo>
                  <a:lnTo>
                    <a:pt x="1144" y="41"/>
                  </a:lnTo>
                  <a:lnTo>
                    <a:pt x="1151" y="48"/>
                  </a:lnTo>
                  <a:lnTo>
                    <a:pt x="1158" y="54"/>
                  </a:lnTo>
                  <a:lnTo>
                    <a:pt x="1165" y="54"/>
                  </a:lnTo>
                  <a:lnTo>
                    <a:pt x="1172" y="54"/>
                  </a:lnTo>
                  <a:lnTo>
                    <a:pt x="1172" y="41"/>
                  </a:lnTo>
                  <a:lnTo>
                    <a:pt x="1185" y="34"/>
                  </a:lnTo>
                  <a:lnTo>
                    <a:pt x="1185" y="41"/>
                  </a:lnTo>
                  <a:lnTo>
                    <a:pt x="1199" y="41"/>
                  </a:lnTo>
                  <a:lnTo>
                    <a:pt x="1205" y="41"/>
                  </a:lnTo>
                  <a:lnTo>
                    <a:pt x="1212" y="41"/>
                  </a:lnTo>
                  <a:lnTo>
                    <a:pt x="1219" y="34"/>
                  </a:lnTo>
                  <a:lnTo>
                    <a:pt x="1233" y="34"/>
                  </a:lnTo>
                  <a:lnTo>
                    <a:pt x="1233" y="41"/>
                  </a:lnTo>
                  <a:lnTo>
                    <a:pt x="1226" y="41"/>
                  </a:lnTo>
                  <a:lnTo>
                    <a:pt x="1219" y="41"/>
                  </a:lnTo>
                  <a:lnTo>
                    <a:pt x="1219" y="48"/>
                  </a:lnTo>
                  <a:lnTo>
                    <a:pt x="1226" y="48"/>
                  </a:lnTo>
                  <a:lnTo>
                    <a:pt x="1226" y="54"/>
                  </a:lnTo>
                  <a:lnTo>
                    <a:pt x="1226" y="61"/>
                  </a:lnTo>
                  <a:lnTo>
                    <a:pt x="1226" y="68"/>
                  </a:lnTo>
                  <a:lnTo>
                    <a:pt x="1219" y="68"/>
                  </a:lnTo>
                  <a:lnTo>
                    <a:pt x="1219" y="75"/>
                  </a:lnTo>
                  <a:lnTo>
                    <a:pt x="1226" y="75"/>
                  </a:lnTo>
                  <a:lnTo>
                    <a:pt x="1212" y="88"/>
                  </a:lnTo>
                  <a:lnTo>
                    <a:pt x="1219" y="88"/>
                  </a:lnTo>
                  <a:lnTo>
                    <a:pt x="1226" y="88"/>
                  </a:lnTo>
                  <a:lnTo>
                    <a:pt x="1226" y="95"/>
                  </a:lnTo>
                  <a:lnTo>
                    <a:pt x="1219" y="95"/>
                  </a:lnTo>
                  <a:lnTo>
                    <a:pt x="1219" y="102"/>
                  </a:lnTo>
                  <a:lnTo>
                    <a:pt x="1219" y="109"/>
                  </a:lnTo>
                  <a:lnTo>
                    <a:pt x="1226" y="109"/>
                  </a:lnTo>
                  <a:lnTo>
                    <a:pt x="1233" y="115"/>
                  </a:lnTo>
                  <a:lnTo>
                    <a:pt x="1226" y="115"/>
                  </a:lnTo>
                  <a:lnTo>
                    <a:pt x="1226" y="122"/>
                  </a:lnTo>
                  <a:lnTo>
                    <a:pt x="1233" y="122"/>
                  </a:lnTo>
                  <a:lnTo>
                    <a:pt x="1239" y="129"/>
                  </a:lnTo>
                  <a:lnTo>
                    <a:pt x="1246" y="129"/>
                  </a:lnTo>
                  <a:lnTo>
                    <a:pt x="1246" y="136"/>
                  </a:lnTo>
                  <a:lnTo>
                    <a:pt x="1246" y="129"/>
                  </a:lnTo>
                  <a:lnTo>
                    <a:pt x="1246" y="136"/>
                  </a:lnTo>
                  <a:lnTo>
                    <a:pt x="1246" y="142"/>
                  </a:lnTo>
                  <a:lnTo>
                    <a:pt x="1253" y="142"/>
                  </a:lnTo>
                  <a:lnTo>
                    <a:pt x="1253" y="149"/>
                  </a:lnTo>
                  <a:lnTo>
                    <a:pt x="1260" y="149"/>
                  </a:lnTo>
                  <a:lnTo>
                    <a:pt x="1260" y="142"/>
                  </a:lnTo>
                  <a:lnTo>
                    <a:pt x="1260" y="136"/>
                  </a:lnTo>
                  <a:lnTo>
                    <a:pt x="1266" y="142"/>
                  </a:lnTo>
                  <a:lnTo>
                    <a:pt x="1266" y="136"/>
                  </a:lnTo>
                  <a:lnTo>
                    <a:pt x="1273" y="136"/>
                  </a:lnTo>
                  <a:lnTo>
                    <a:pt x="1273" y="129"/>
                  </a:lnTo>
                  <a:lnTo>
                    <a:pt x="1280" y="136"/>
                  </a:lnTo>
                  <a:lnTo>
                    <a:pt x="1280" y="129"/>
                  </a:lnTo>
                  <a:lnTo>
                    <a:pt x="1293" y="129"/>
                  </a:lnTo>
                  <a:lnTo>
                    <a:pt x="1293" y="136"/>
                  </a:lnTo>
                  <a:lnTo>
                    <a:pt x="1293" y="142"/>
                  </a:lnTo>
                  <a:lnTo>
                    <a:pt x="1293" y="149"/>
                  </a:lnTo>
                  <a:lnTo>
                    <a:pt x="1300" y="142"/>
                  </a:lnTo>
                  <a:lnTo>
                    <a:pt x="1300" y="149"/>
                  </a:lnTo>
                  <a:lnTo>
                    <a:pt x="1300" y="156"/>
                  </a:lnTo>
                  <a:lnTo>
                    <a:pt x="1307" y="149"/>
                  </a:lnTo>
                  <a:lnTo>
                    <a:pt x="1300" y="149"/>
                  </a:lnTo>
                  <a:lnTo>
                    <a:pt x="1307" y="149"/>
                  </a:lnTo>
                  <a:lnTo>
                    <a:pt x="1314" y="149"/>
                  </a:lnTo>
                  <a:lnTo>
                    <a:pt x="1314" y="142"/>
                  </a:lnTo>
                  <a:lnTo>
                    <a:pt x="1327" y="142"/>
                  </a:lnTo>
                  <a:lnTo>
                    <a:pt x="1327" y="149"/>
                  </a:lnTo>
                  <a:lnTo>
                    <a:pt x="1334" y="149"/>
                  </a:lnTo>
                  <a:lnTo>
                    <a:pt x="1334" y="156"/>
                  </a:lnTo>
                  <a:lnTo>
                    <a:pt x="1334" y="149"/>
                  </a:lnTo>
                  <a:lnTo>
                    <a:pt x="1341" y="156"/>
                  </a:lnTo>
                  <a:lnTo>
                    <a:pt x="1341" y="149"/>
                  </a:lnTo>
                  <a:lnTo>
                    <a:pt x="1348" y="156"/>
                  </a:lnTo>
                  <a:lnTo>
                    <a:pt x="1354" y="156"/>
                  </a:lnTo>
                  <a:lnTo>
                    <a:pt x="1354" y="163"/>
                  </a:lnTo>
                  <a:lnTo>
                    <a:pt x="1354" y="156"/>
                  </a:lnTo>
                  <a:lnTo>
                    <a:pt x="1368" y="163"/>
                  </a:lnTo>
                  <a:lnTo>
                    <a:pt x="1361" y="163"/>
                  </a:lnTo>
                  <a:lnTo>
                    <a:pt x="1361" y="169"/>
                  </a:lnTo>
                  <a:lnTo>
                    <a:pt x="1354" y="163"/>
                  </a:lnTo>
                  <a:lnTo>
                    <a:pt x="1354" y="169"/>
                  </a:lnTo>
                  <a:lnTo>
                    <a:pt x="1348" y="169"/>
                  </a:lnTo>
                  <a:lnTo>
                    <a:pt x="1348" y="176"/>
                  </a:lnTo>
                  <a:lnTo>
                    <a:pt x="1341" y="176"/>
                  </a:lnTo>
                  <a:lnTo>
                    <a:pt x="1334" y="183"/>
                  </a:lnTo>
                  <a:lnTo>
                    <a:pt x="1341" y="183"/>
                  </a:lnTo>
                  <a:lnTo>
                    <a:pt x="1341" y="190"/>
                  </a:lnTo>
                  <a:lnTo>
                    <a:pt x="1334" y="190"/>
                  </a:lnTo>
                  <a:lnTo>
                    <a:pt x="1341" y="197"/>
                  </a:lnTo>
                  <a:lnTo>
                    <a:pt x="1348" y="197"/>
                  </a:lnTo>
                  <a:lnTo>
                    <a:pt x="1348" y="203"/>
                  </a:lnTo>
                  <a:lnTo>
                    <a:pt x="1341" y="203"/>
                  </a:lnTo>
                  <a:lnTo>
                    <a:pt x="1334" y="203"/>
                  </a:lnTo>
                  <a:lnTo>
                    <a:pt x="1334" y="197"/>
                  </a:lnTo>
                  <a:lnTo>
                    <a:pt x="1327" y="197"/>
                  </a:lnTo>
                  <a:lnTo>
                    <a:pt x="1327" y="203"/>
                  </a:lnTo>
                  <a:lnTo>
                    <a:pt x="1334" y="210"/>
                  </a:lnTo>
                  <a:lnTo>
                    <a:pt x="1327" y="203"/>
                  </a:lnTo>
                  <a:lnTo>
                    <a:pt x="1327" y="210"/>
                  </a:lnTo>
                  <a:lnTo>
                    <a:pt x="1334" y="217"/>
                  </a:lnTo>
                  <a:lnTo>
                    <a:pt x="1341" y="217"/>
                  </a:lnTo>
                  <a:lnTo>
                    <a:pt x="1341" y="224"/>
                  </a:lnTo>
                  <a:lnTo>
                    <a:pt x="1334" y="237"/>
                  </a:lnTo>
                  <a:lnTo>
                    <a:pt x="1327" y="237"/>
                  </a:lnTo>
                  <a:lnTo>
                    <a:pt x="1321" y="237"/>
                  </a:lnTo>
                  <a:lnTo>
                    <a:pt x="1321" y="244"/>
                  </a:lnTo>
                  <a:lnTo>
                    <a:pt x="1314" y="237"/>
                  </a:lnTo>
                  <a:lnTo>
                    <a:pt x="1314" y="244"/>
                  </a:lnTo>
                  <a:lnTo>
                    <a:pt x="1314" y="251"/>
                  </a:lnTo>
                  <a:lnTo>
                    <a:pt x="1321" y="251"/>
                  </a:lnTo>
                  <a:lnTo>
                    <a:pt x="1327" y="251"/>
                  </a:lnTo>
                  <a:lnTo>
                    <a:pt x="1321" y="258"/>
                  </a:lnTo>
                  <a:lnTo>
                    <a:pt x="1314" y="258"/>
                  </a:lnTo>
                  <a:lnTo>
                    <a:pt x="1307" y="244"/>
                  </a:lnTo>
                  <a:lnTo>
                    <a:pt x="1300" y="244"/>
                  </a:lnTo>
                  <a:lnTo>
                    <a:pt x="1300" y="251"/>
                  </a:lnTo>
                  <a:lnTo>
                    <a:pt x="1293" y="244"/>
                  </a:lnTo>
                  <a:lnTo>
                    <a:pt x="1293" y="251"/>
                  </a:lnTo>
                  <a:lnTo>
                    <a:pt x="1293" y="258"/>
                  </a:lnTo>
                  <a:lnTo>
                    <a:pt x="1287" y="258"/>
                  </a:lnTo>
                  <a:lnTo>
                    <a:pt x="1293" y="258"/>
                  </a:lnTo>
                  <a:lnTo>
                    <a:pt x="1287" y="264"/>
                  </a:lnTo>
                  <a:lnTo>
                    <a:pt x="1280" y="264"/>
                  </a:lnTo>
                  <a:lnTo>
                    <a:pt x="1273" y="264"/>
                  </a:lnTo>
                  <a:lnTo>
                    <a:pt x="1273" y="258"/>
                  </a:lnTo>
                  <a:lnTo>
                    <a:pt x="1266" y="258"/>
                  </a:lnTo>
                  <a:lnTo>
                    <a:pt x="1266" y="251"/>
                  </a:lnTo>
                  <a:lnTo>
                    <a:pt x="1260" y="251"/>
                  </a:lnTo>
                  <a:lnTo>
                    <a:pt x="1253" y="251"/>
                  </a:lnTo>
                  <a:lnTo>
                    <a:pt x="1246" y="244"/>
                  </a:lnTo>
                  <a:lnTo>
                    <a:pt x="1253" y="244"/>
                  </a:lnTo>
                  <a:lnTo>
                    <a:pt x="1246" y="244"/>
                  </a:lnTo>
                  <a:lnTo>
                    <a:pt x="1253" y="244"/>
                  </a:lnTo>
                  <a:lnTo>
                    <a:pt x="1253" y="237"/>
                  </a:lnTo>
                  <a:lnTo>
                    <a:pt x="1239" y="230"/>
                  </a:lnTo>
                  <a:lnTo>
                    <a:pt x="1233" y="237"/>
                  </a:lnTo>
                  <a:lnTo>
                    <a:pt x="1226" y="237"/>
                  </a:lnTo>
                  <a:lnTo>
                    <a:pt x="1226" y="244"/>
                  </a:lnTo>
                  <a:lnTo>
                    <a:pt x="1226" y="237"/>
                  </a:lnTo>
                  <a:lnTo>
                    <a:pt x="1219" y="244"/>
                  </a:lnTo>
                  <a:lnTo>
                    <a:pt x="1212" y="251"/>
                  </a:lnTo>
                  <a:lnTo>
                    <a:pt x="1212" y="258"/>
                  </a:lnTo>
                  <a:lnTo>
                    <a:pt x="1205" y="264"/>
                  </a:lnTo>
                  <a:lnTo>
                    <a:pt x="1199" y="285"/>
                  </a:lnTo>
                  <a:lnTo>
                    <a:pt x="1199" y="305"/>
                  </a:lnTo>
                  <a:lnTo>
                    <a:pt x="1199" y="332"/>
                  </a:lnTo>
                  <a:lnTo>
                    <a:pt x="1205" y="373"/>
                  </a:lnTo>
                  <a:lnTo>
                    <a:pt x="1212" y="379"/>
                  </a:lnTo>
                  <a:lnTo>
                    <a:pt x="1212" y="386"/>
                  </a:lnTo>
                  <a:lnTo>
                    <a:pt x="1212" y="393"/>
                  </a:lnTo>
                  <a:lnTo>
                    <a:pt x="1219" y="393"/>
                  </a:lnTo>
                  <a:lnTo>
                    <a:pt x="1226" y="393"/>
                  </a:lnTo>
                  <a:lnTo>
                    <a:pt x="1226" y="400"/>
                  </a:lnTo>
                  <a:lnTo>
                    <a:pt x="1226" y="407"/>
                  </a:lnTo>
                  <a:lnTo>
                    <a:pt x="1233" y="407"/>
                  </a:lnTo>
                  <a:lnTo>
                    <a:pt x="1233" y="400"/>
                  </a:lnTo>
                  <a:lnTo>
                    <a:pt x="1239" y="400"/>
                  </a:lnTo>
                  <a:lnTo>
                    <a:pt x="1246" y="400"/>
                  </a:lnTo>
                  <a:lnTo>
                    <a:pt x="1246" y="407"/>
                  </a:lnTo>
                  <a:lnTo>
                    <a:pt x="1253" y="400"/>
                  </a:lnTo>
                  <a:lnTo>
                    <a:pt x="1253" y="407"/>
                  </a:lnTo>
                  <a:lnTo>
                    <a:pt x="1260" y="407"/>
                  </a:lnTo>
                  <a:lnTo>
                    <a:pt x="1260" y="413"/>
                  </a:lnTo>
                  <a:lnTo>
                    <a:pt x="1253" y="413"/>
                  </a:lnTo>
                  <a:lnTo>
                    <a:pt x="1260" y="413"/>
                  </a:lnTo>
                  <a:lnTo>
                    <a:pt x="1266" y="413"/>
                  </a:lnTo>
                  <a:lnTo>
                    <a:pt x="1266" y="420"/>
                  </a:lnTo>
                  <a:lnTo>
                    <a:pt x="1273" y="420"/>
                  </a:lnTo>
                  <a:lnTo>
                    <a:pt x="1280" y="434"/>
                  </a:lnTo>
                  <a:lnTo>
                    <a:pt x="1280" y="440"/>
                  </a:lnTo>
                  <a:lnTo>
                    <a:pt x="1280" y="434"/>
                  </a:lnTo>
                  <a:lnTo>
                    <a:pt x="1280" y="440"/>
                  </a:lnTo>
                  <a:lnTo>
                    <a:pt x="1287" y="440"/>
                  </a:lnTo>
                  <a:lnTo>
                    <a:pt x="1280" y="440"/>
                  </a:lnTo>
                  <a:lnTo>
                    <a:pt x="1287" y="447"/>
                  </a:lnTo>
                  <a:lnTo>
                    <a:pt x="1287" y="454"/>
                  </a:lnTo>
                  <a:lnTo>
                    <a:pt x="1293" y="454"/>
                  </a:lnTo>
                  <a:lnTo>
                    <a:pt x="1287" y="454"/>
                  </a:lnTo>
                  <a:lnTo>
                    <a:pt x="1293" y="461"/>
                  </a:lnTo>
                  <a:lnTo>
                    <a:pt x="1293" y="467"/>
                  </a:lnTo>
                  <a:lnTo>
                    <a:pt x="1287" y="474"/>
                  </a:lnTo>
                  <a:lnTo>
                    <a:pt x="1287" y="467"/>
                  </a:lnTo>
                  <a:lnTo>
                    <a:pt x="1280" y="474"/>
                  </a:lnTo>
                  <a:lnTo>
                    <a:pt x="1280" y="495"/>
                  </a:lnTo>
                  <a:lnTo>
                    <a:pt x="1287" y="522"/>
                  </a:lnTo>
                  <a:lnTo>
                    <a:pt x="1287" y="528"/>
                  </a:lnTo>
                  <a:lnTo>
                    <a:pt x="1293" y="556"/>
                  </a:lnTo>
                  <a:lnTo>
                    <a:pt x="1300" y="556"/>
                  </a:lnTo>
                  <a:lnTo>
                    <a:pt x="1300" y="562"/>
                  </a:lnTo>
                  <a:lnTo>
                    <a:pt x="1307" y="562"/>
                  </a:lnTo>
                  <a:lnTo>
                    <a:pt x="1314" y="562"/>
                  </a:lnTo>
                  <a:lnTo>
                    <a:pt x="1321" y="562"/>
                  </a:lnTo>
                  <a:lnTo>
                    <a:pt x="1321" y="569"/>
                  </a:lnTo>
                  <a:lnTo>
                    <a:pt x="1314" y="569"/>
                  </a:lnTo>
                  <a:lnTo>
                    <a:pt x="1321" y="576"/>
                  </a:lnTo>
                  <a:lnTo>
                    <a:pt x="1314" y="576"/>
                  </a:lnTo>
                  <a:lnTo>
                    <a:pt x="1321" y="576"/>
                  </a:lnTo>
                  <a:lnTo>
                    <a:pt x="1314" y="583"/>
                  </a:lnTo>
                  <a:lnTo>
                    <a:pt x="1321" y="589"/>
                  </a:lnTo>
                  <a:lnTo>
                    <a:pt x="1314" y="589"/>
                  </a:lnTo>
                  <a:lnTo>
                    <a:pt x="1314" y="596"/>
                  </a:lnTo>
                  <a:lnTo>
                    <a:pt x="1307" y="596"/>
                  </a:lnTo>
                  <a:lnTo>
                    <a:pt x="1307" y="603"/>
                  </a:lnTo>
                  <a:lnTo>
                    <a:pt x="1314" y="603"/>
                  </a:lnTo>
                  <a:lnTo>
                    <a:pt x="1307" y="610"/>
                  </a:lnTo>
                  <a:lnTo>
                    <a:pt x="1314" y="610"/>
                  </a:lnTo>
                  <a:lnTo>
                    <a:pt x="1307" y="610"/>
                  </a:lnTo>
                  <a:lnTo>
                    <a:pt x="1307" y="617"/>
                  </a:lnTo>
                  <a:lnTo>
                    <a:pt x="1314" y="617"/>
                  </a:lnTo>
                  <a:lnTo>
                    <a:pt x="1307" y="617"/>
                  </a:lnTo>
                  <a:lnTo>
                    <a:pt x="1314" y="617"/>
                  </a:lnTo>
                  <a:lnTo>
                    <a:pt x="1314" y="623"/>
                  </a:lnTo>
                  <a:lnTo>
                    <a:pt x="1307" y="623"/>
                  </a:lnTo>
                  <a:lnTo>
                    <a:pt x="1300" y="623"/>
                  </a:lnTo>
                  <a:lnTo>
                    <a:pt x="1300" y="630"/>
                  </a:lnTo>
                  <a:lnTo>
                    <a:pt x="1307" y="637"/>
                  </a:lnTo>
                  <a:lnTo>
                    <a:pt x="1300" y="637"/>
                  </a:lnTo>
                  <a:lnTo>
                    <a:pt x="1307" y="644"/>
                  </a:lnTo>
                  <a:lnTo>
                    <a:pt x="1300" y="644"/>
                  </a:lnTo>
                  <a:lnTo>
                    <a:pt x="1300" y="657"/>
                  </a:lnTo>
                  <a:lnTo>
                    <a:pt x="1293" y="657"/>
                  </a:lnTo>
                  <a:lnTo>
                    <a:pt x="1293" y="650"/>
                  </a:lnTo>
                  <a:lnTo>
                    <a:pt x="1293" y="657"/>
                  </a:lnTo>
                  <a:lnTo>
                    <a:pt x="1287" y="657"/>
                  </a:lnTo>
                  <a:lnTo>
                    <a:pt x="1287" y="664"/>
                  </a:lnTo>
                  <a:lnTo>
                    <a:pt x="1280" y="664"/>
                  </a:lnTo>
                  <a:lnTo>
                    <a:pt x="1287" y="671"/>
                  </a:lnTo>
                  <a:lnTo>
                    <a:pt x="1280" y="671"/>
                  </a:lnTo>
                  <a:lnTo>
                    <a:pt x="1280" y="677"/>
                  </a:lnTo>
                  <a:lnTo>
                    <a:pt x="1280" y="684"/>
                  </a:lnTo>
                  <a:lnTo>
                    <a:pt x="1273" y="691"/>
                  </a:lnTo>
                  <a:lnTo>
                    <a:pt x="1266" y="691"/>
                  </a:lnTo>
                  <a:lnTo>
                    <a:pt x="1266" y="698"/>
                  </a:lnTo>
                  <a:lnTo>
                    <a:pt x="1260" y="691"/>
                  </a:lnTo>
                  <a:lnTo>
                    <a:pt x="1260" y="698"/>
                  </a:lnTo>
                  <a:lnTo>
                    <a:pt x="1253" y="698"/>
                  </a:lnTo>
                  <a:lnTo>
                    <a:pt x="1253" y="705"/>
                  </a:lnTo>
                  <a:lnTo>
                    <a:pt x="1246" y="711"/>
                  </a:lnTo>
                  <a:lnTo>
                    <a:pt x="1246" y="718"/>
                  </a:lnTo>
                  <a:lnTo>
                    <a:pt x="1233" y="718"/>
                  </a:lnTo>
                  <a:lnTo>
                    <a:pt x="1239" y="718"/>
                  </a:lnTo>
                  <a:lnTo>
                    <a:pt x="1239" y="711"/>
                  </a:lnTo>
                  <a:lnTo>
                    <a:pt x="1233" y="711"/>
                  </a:lnTo>
                  <a:lnTo>
                    <a:pt x="1226" y="711"/>
                  </a:lnTo>
                  <a:lnTo>
                    <a:pt x="1212" y="718"/>
                  </a:lnTo>
                  <a:lnTo>
                    <a:pt x="1212" y="725"/>
                  </a:lnTo>
                  <a:lnTo>
                    <a:pt x="1212" y="732"/>
                  </a:lnTo>
                  <a:lnTo>
                    <a:pt x="1205" y="732"/>
                  </a:lnTo>
                  <a:lnTo>
                    <a:pt x="1205" y="738"/>
                  </a:lnTo>
                  <a:lnTo>
                    <a:pt x="1199" y="738"/>
                  </a:lnTo>
                  <a:lnTo>
                    <a:pt x="1199" y="745"/>
                  </a:lnTo>
                  <a:lnTo>
                    <a:pt x="1192" y="752"/>
                  </a:lnTo>
                  <a:lnTo>
                    <a:pt x="1192" y="766"/>
                  </a:lnTo>
                  <a:lnTo>
                    <a:pt x="1185" y="772"/>
                  </a:lnTo>
                  <a:lnTo>
                    <a:pt x="1185" y="786"/>
                  </a:lnTo>
                  <a:lnTo>
                    <a:pt x="1178" y="786"/>
                  </a:lnTo>
                  <a:lnTo>
                    <a:pt x="1178" y="779"/>
                  </a:lnTo>
                  <a:lnTo>
                    <a:pt x="1172" y="786"/>
                  </a:lnTo>
                  <a:lnTo>
                    <a:pt x="1178" y="786"/>
                  </a:lnTo>
                  <a:lnTo>
                    <a:pt x="1172" y="793"/>
                  </a:lnTo>
                  <a:lnTo>
                    <a:pt x="1165" y="799"/>
                  </a:lnTo>
                  <a:lnTo>
                    <a:pt x="1165" y="793"/>
                  </a:lnTo>
                  <a:lnTo>
                    <a:pt x="1158" y="793"/>
                  </a:lnTo>
                  <a:lnTo>
                    <a:pt x="1165" y="799"/>
                  </a:lnTo>
                  <a:lnTo>
                    <a:pt x="1165" y="806"/>
                  </a:lnTo>
                  <a:lnTo>
                    <a:pt x="1158" y="806"/>
                  </a:lnTo>
                  <a:lnTo>
                    <a:pt x="1158" y="799"/>
                  </a:lnTo>
                  <a:lnTo>
                    <a:pt x="1144" y="806"/>
                  </a:lnTo>
                  <a:lnTo>
                    <a:pt x="1138" y="813"/>
                  </a:lnTo>
                  <a:lnTo>
                    <a:pt x="1124" y="820"/>
                  </a:lnTo>
                  <a:lnTo>
                    <a:pt x="1117" y="820"/>
                  </a:lnTo>
                  <a:lnTo>
                    <a:pt x="1117" y="827"/>
                  </a:lnTo>
                  <a:lnTo>
                    <a:pt x="1111" y="827"/>
                  </a:lnTo>
                  <a:lnTo>
                    <a:pt x="1111" y="840"/>
                  </a:lnTo>
                  <a:lnTo>
                    <a:pt x="1104" y="840"/>
                  </a:lnTo>
                  <a:lnTo>
                    <a:pt x="1104" y="847"/>
                  </a:lnTo>
                  <a:lnTo>
                    <a:pt x="1097" y="847"/>
                  </a:lnTo>
                  <a:lnTo>
                    <a:pt x="1097" y="854"/>
                  </a:lnTo>
                  <a:lnTo>
                    <a:pt x="1097" y="860"/>
                  </a:lnTo>
                  <a:lnTo>
                    <a:pt x="1090" y="860"/>
                  </a:lnTo>
                  <a:lnTo>
                    <a:pt x="1090" y="867"/>
                  </a:lnTo>
                  <a:lnTo>
                    <a:pt x="1083" y="867"/>
                  </a:lnTo>
                  <a:lnTo>
                    <a:pt x="1083" y="874"/>
                  </a:lnTo>
                  <a:lnTo>
                    <a:pt x="1077" y="874"/>
                  </a:lnTo>
                  <a:lnTo>
                    <a:pt x="1070" y="874"/>
                  </a:lnTo>
                  <a:lnTo>
                    <a:pt x="1070" y="881"/>
                  </a:lnTo>
                  <a:lnTo>
                    <a:pt x="1063" y="881"/>
                  </a:lnTo>
                  <a:lnTo>
                    <a:pt x="1056" y="887"/>
                  </a:lnTo>
                  <a:lnTo>
                    <a:pt x="1043" y="894"/>
                  </a:lnTo>
                  <a:lnTo>
                    <a:pt x="1043" y="887"/>
                  </a:lnTo>
                  <a:lnTo>
                    <a:pt x="1036" y="894"/>
                  </a:lnTo>
                  <a:lnTo>
                    <a:pt x="1029" y="894"/>
                  </a:lnTo>
                  <a:lnTo>
                    <a:pt x="1016" y="894"/>
                  </a:lnTo>
                  <a:lnTo>
                    <a:pt x="1009" y="901"/>
                  </a:lnTo>
                  <a:lnTo>
                    <a:pt x="1002" y="908"/>
                  </a:lnTo>
                  <a:lnTo>
                    <a:pt x="1002" y="901"/>
                  </a:lnTo>
                  <a:lnTo>
                    <a:pt x="995" y="908"/>
                  </a:lnTo>
                  <a:lnTo>
                    <a:pt x="989" y="915"/>
                  </a:lnTo>
                  <a:lnTo>
                    <a:pt x="982" y="921"/>
                  </a:lnTo>
                  <a:lnTo>
                    <a:pt x="975" y="928"/>
                  </a:lnTo>
                  <a:lnTo>
                    <a:pt x="968" y="928"/>
                  </a:lnTo>
                  <a:lnTo>
                    <a:pt x="975" y="928"/>
                  </a:lnTo>
                  <a:lnTo>
                    <a:pt x="968" y="928"/>
                  </a:lnTo>
                  <a:lnTo>
                    <a:pt x="968" y="935"/>
                  </a:lnTo>
                  <a:lnTo>
                    <a:pt x="962" y="935"/>
                  </a:lnTo>
                  <a:lnTo>
                    <a:pt x="955" y="955"/>
                  </a:lnTo>
                  <a:lnTo>
                    <a:pt x="941" y="942"/>
                  </a:lnTo>
                  <a:lnTo>
                    <a:pt x="941" y="935"/>
                  </a:lnTo>
                  <a:lnTo>
                    <a:pt x="934" y="921"/>
                  </a:lnTo>
                  <a:lnTo>
                    <a:pt x="948" y="915"/>
                  </a:lnTo>
                  <a:lnTo>
                    <a:pt x="948" y="901"/>
                  </a:lnTo>
                  <a:lnTo>
                    <a:pt x="941" y="874"/>
                  </a:lnTo>
                  <a:lnTo>
                    <a:pt x="948" y="867"/>
                  </a:lnTo>
                  <a:lnTo>
                    <a:pt x="948" y="860"/>
                  </a:lnTo>
                  <a:lnTo>
                    <a:pt x="921" y="860"/>
                  </a:lnTo>
                  <a:lnTo>
                    <a:pt x="901" y="854"/>
                  </a:lnTo>
                  <a:lnTo>
                    <a:pt x="887" y="854"/>
                  </a:lnTo>
                  <a:lnTo>
                    <a:pt x="880" y="854"/>
                  </a:lnTo>
                  <a:lnTo>
                    <a:pt x="874" y="860"/>
                  </a:lnTo>
                  <a:lnTo>
                    <a:pt x="874" y="854"/>
                  </a:lnTo>
                  <a:lnTo>
                    <a:pt x="867" y="847"/>
                  </a:lnTo>
                  <a:lnTo>
                    <a:pt x="867" y="854"/>
                  </a:lnTo>
                  <a:lnTo>
                    <a:pt x="874" y="860"/>
                  </a:lnTo>
                  <a:lnTo>
                    <a:pt x="867" y="860"/>
                  </a:lnTo>
                  <a:lnTo>
                    <a:pt x="853" y="854"/>
                  </a:lnTo>
                  <a:lnTo>
                    <a:pt x="846" y="854"/>
                  </a:lnTo>
                  <a:lnTo>
                    <a:pt x="846" y="860"/>
                  </a:lnTo>
                  <a:lnTo>
                    <a:pt x="840" y="854"/>
                  </a:lnTo>
                  <a:lnTo>
                    <a:pt x="833" y="860"/>
                  </a:lnTo>
                  <a:lnTo>
                    <a:pt x="826" y="867"/>
                  </a:lnTo>
                  <a:lnTo>
                    <a:pt x="819" y="874"/>
                  </a:lnTo>
                  <a:lnTo>
                    <a:pt x="813" y="874"/>
                  </a:lnTo>
                  <a:lnTo>
                    <a:pt x="806" y="874"/>
                  </a:lnTo>
                  <a:lnTo>
                    <a:pt x="799" y="881"/>
                  </a:lnTo>
                  <a:lnTo>
                    <a:pt x="792" y="881"/>
                  </a:lnTo>
                  <a:lnTo>
                    <a:pt x="779" y="881"/>
                  </a:lnTo>
                  <a:lnTo>
                    <a:pt x="772" y="881"/>
                  </a:lnTo>
                  <a:lnTo>
                    <a:pt x="752" y="894"/>
                  </a:lnTo>
                  <a:lnTo>
                    <a:pt x="745" y="887"/>
                  </a:lnTo>
                  <a:lnTo>
                    <a:pt x="738" y="881"/>
                  </a:lnTo>
                  <a:lnTo>
                    <a:pt x="738" y="874"/>
                  </a:lnTo>
                  <a:lnTo>
                    <a:pt x="738" y="867"/>
                  </a:lnTo>
                  <a:lnTo>
                    <a:pt x="731" y="867"/>
                  </a:lnTo>
                  <a:lnTo>
                    <a:pt x="725" y="860"/>
                  </a:lnTo>
                  <a:lnTo>
                    <a:pt x="725" y="854"/>
                  </a:lnTo>
                  <a:lnTo>
                    <a:pt x="725" y="847"/>
                  </a:lnTo>
                  <a:lnTo>
                    <a:pt x="704" y="840"/>
                  </a:lnTo>
                  <a:lnTo>
                    <a:pt x="691" y="833"/>
                  </a:lnTo>
                  <a:lnTo>
                    <a:pt x="684" y="827"/>
                  </a:lnTo>
                  <a:lnTo>
                    <a:pt x="684" y="813"/>
                  </a:lnTo>
                  <a:lnTo>
                    <a:pt x="670" y="820"/>
                  </a:lnTo>
                  <a:lnTo>
                    <a:pt x="657" y="820"/>
                  </a:lnTo>
                  <a:lnTo>
                    <a:pt x="657" y="806"/>
                  </a:lnTo>
                  <a:lnTo>
                    <a:pt x="650" y="799"/>
                  </a:lnTo>
                  <a:lnTo>
                    <a:pt x="643" y="799"/>
                  </a:lnTo>
                  <a:lnTo>
                    <a:pt x="636" y="799"/>
                  </a:lnTo>
                  <a:lnTo>
                    <a:pt x="630" y="799"/>
                  </a:lnTo>
                  <a:lnTo>
                    <a:pt x="630" y="806"/>
                  </a:lnTo>
                  <a:lnTo>
                    <a:pt x="623" y="806"/>
                  </a:lnTo>
                  <a:lnTo>
                    <a:pt x="616" y="799"/>
                  </a:lnTo>
                  <a:lnTo>
                    <a:pt x="609" y="799"/>
                  </a:lnTo>
                  <a:lnTo>
                    <a:pt x="603" y="799"/>
                  </a:lnTo>
                  <a:lnTo>
                    <a:pt x="596" y="806"/>
                  </a:lnTo>
                  <a:lnTo>
                    <a:pt x="589" y="799"/>
                  </a:lnTo>
                  <a:lnTo>
                    <a:pt x="582" y="799"/>
                  </a:lnTo>
                  <a:lnTo>
                    <a:pt x="576" y="793"/>
                  </a:lnTo>
                  <a:lnTo>
                    <a:pt x="576" y="786"/>
                  </a:lnTo>
                  <a:lnTo>
                    <a:pt x="576" y="779"/>
                  </a:lnTo>
                  <a:lnTo>
                    <a:pt x="576" y="772"/>
                  </a:lnTo>
                  <a:lnTo>
                    <a:pt x="569" y="766"/>
                  </a:lnTo>
                  <a:lnTo>
                    <a:pt x="562" y="759"/>
                  </a:lnTo>
                  <a:lnTo>
                    <a:pt x="555" y="745"/>
                  </a:lnTo>
                  <a:lnTo>
                    <a:pt x="562" y="738"/>
                  </a:lnTo>
                  <a:lnTo>
                    <a:pt x="555" y="732"/>
                  </a:lnTo>
                  <a:lnTo>
                    <a:pt x="548" y="725"/>
                  </a:lnTo>
                  <a:lnTo>
                    <a:pt x="555" y="718"/>
                  </a:lnTo>
                  <a:lnTo>
                    <a:pt x="562" y="711"/>
                  </a:lnTo>
                  <a:lnTo>
                    <a:pt x="569" y="711"/>
                  </a:lnTo>
                  <a:lnTo>
                    <a:pt x="576" y="711"/>
                  </a:lnTo>
                  <a:lnTo>
                    <a:pt x="576" y="718"/>
                  </a:lnTo>
                  <a:lnTo>
                    <a:pt x="582" y="711"/>
                  </a:lnTo>
                  <a:lnTo>
                    <a:pt x="589" y="718"/>
                  </a:lnTo>
                  <a:lnTo>
                    <a:pt x="589" y="711"/>
                  </a:lnTo>
                  <a:lnTo>
                    <a:pt x="589" y="718"/>
                  </a:lnTo>
                  <a:lnTo>
                    <a:pt x="596" y="725"/>
                  </a:lnTo>
                  <a:lnTo>
                    <a:pt x="603" y="725"/>
                  </a:lnTo>
                  <a:lnTo>
                    <a:pt x="603" y="718"/>
                  </a:lnTo>
                  <a:lnTo>
                    <a:pt x="609" y="718"/>
                  </a:lnTo>
                  <a:lnTo>
                    <a:pt x="609" y="711"/>
                  </a:lnTo>
                  <a:lnTo>
                    <a:pt x="616" y="705"/>
                  </a:lnTo>
                  <a:lnTo>
                    <a:pt x="623" y="698"/>
                  </a:lnTo>
                  <a:lnTo>
                    <a:pt x="630" y="698"/>
                  </a:lnTo>
                  <a:lnTo>
                    <a:pt x="636" y="698"/>
                  </a:lnTo>
                  <a:lnTo>
                    <a:pt x="643" y="698"/>
                  </a:lnTo>
                  <a:lnTo>
                    <a:pt x="643" y="705"/>
                  </a:lnTo>
                  <a:lnTo>
                    <a:pt x="650" y="705"/>
                  </a:lnTo>
                  <a:lnTo>
                    <a:pt x="657" y="705"/>
                  </a:lnTo>
                  <a:lnTo>
                    <a:pt x="657" y="698"/>
                  </a:lnTo>
                  <a:lnTo>
                    <a:pt x="664" y="691"/>
                  </a:lnTo>
                  <a:lnTo>
                    <a:pt x="664" y="684"/>
                  </a:lnTo>
                  <a:lnTo>
                    <a:pt x="670" y="684"/>
                  </a:lnTo>
                  <a:lnTo>
                    <a:pt x="677" y="677"/>
                  </a:lnTo>
                  <a:lnTo>
                    <a:pt x="677" y="671"/>
                  </a:lnTo>
                  <a:lnTo>
                    <a:pt x="684" y="671"/>
                  </a:lnTo>
                  <a:lnTo>
                    <a:pt x="677" y="664"/>
                  </a:lnTo>
                  <a:lnTo>
                    <a:pt x="684" y="657"/>
                  </a:lnTo>
                  <a:lnTo>
                    <a:pt x="670" y="644"/>
                  </a:lnTo>
                  <a:lnTo>
                    <a:pt x="664" y="644"/>
                  </a:lnTo>
                  <a:lnTo>
                    <a:pt x="664" y="637"/>
                  </a:lnTo>
                  <a:lnTo>
                    <a:pt x="657" y="644"/>
                  </a:lnTo>
                  <a:lnTo>
                    <a:pt x="657" y="637"/>
                  </a:lnTo>
                  <a:lnTo>
                    <a:pt x="650" y="637"/>
                  </a:lnTo>
                  <a:lnTo>
                    <a:pt x="650" y="644"/>
                  </a:lnTo>
                  <a:lnTo>
                    <a:pt x="643" y="644"/>
                  </a:lnTo>
                  <a:lnTo>
                    <a:pt x="643" y="637"/>
                  </a:lnTo>
                  <a:lnTo>
                    <a:pt x="643" y="630"/>
                  </a:lnTo>
                  <a:lnTo>
                    <a:pt x="643" y="623"/>
                  </a:lnTo>
                  <a:lnTo>
                    <a:pt x="643" y="617"/>
                  </a:lnTo>
                  <a:lnTo>
                    <a:pt x="636" y="617"/>
                  </a:lnTo>
                  <a:lnTo>
                    <a:pt x="636" y="610"/>
                  </a:lnTo>
                  <a:lnTo>
                    <a:pt x="643" y="610"/>
                  </a:lnTo>
                  <a:lnTo>
                    <a:pt x="650" y="610"/>
                  </a:lnTo>
                  <a:lnTo>
                    <a:pt x="657" y="617"/>
                  </a:lnTo>
                  <a:lnTo>
                    <a:pt x="657" y="610"/>
                  </a:lnTo>
                  <a:lnTo>
                    <a:pt x="657" y="617"/>
                  </a:lnTo>
                  <a:lnTo>
                    <a:pt x="664" y="610"/>
                  </a:lnTo>
                  <a:lnTo>
                    <a:pt x="670" y="610"/>
                  </a:lnTo>
                  <a:lnTo>
                    <a:pt x="670" y="603"/>
                  </a:lnTo>
                  <a:lnTo>
                    <a:pt x="677" y="596"/>
                  </a:lnTo>
                  <a:lnTo>
                    <a:pt x="684" y="589"/>
                  </a:lnTo>
                  <a:lnTo>
                    <a:pt x="664" y="583"/>
                  </a:lnTo>
                  <a:lnTo>
                    <a:pt x="670" y="576"/>
                  </a:lnTo>
                  <a:lnTo>
                    <a:pt x="677" y="576"/>
                  </a:lnTo>
                  <a:lnTo>
                    <a:pt x="684" y="576"/>
                  </a:lnTo>
                  <a:lnTo>
                    <a:pt x="684" y="569"/>
                  </a:lnTo>
                  <a:lnTo>
                    <a:pt x="691" y="569"/>
                  </a:lnTo>
                  <a:lnTo>
                    <a:pt x="691" y="562"/>
                  </a:lnTo>
                  <a:lnTo>
                    <a:pt x="697" y="562"/>
                  </a:lnTo>
                  <a:lnTo>
                    <a:pt x="691" y="562"/>
                  </a:lnTo>
                  <a:lnTo>
                    <a:pt x="691" y="556"/>
                  </a:lnTo>
                  <a:lnTo>
                    <a:pt x="684" y="549"/>
                  </a:lnTo>
                  <a:lnTo>
                    <a:pt x="691" y="549"/>
                  </a:lnTo>
                  <a:lnTo>
                    <a:pt x="691" y="542"/>
                  </a:lnTo>
                  <a:lnTo>
                    <a:pt x="697" y="535"/>
                  </a:lnTo>
                  <a:lnTo>
                    <a:pt x="691" y="535"/>
                  </a:lnTo>
                  <a:lnTo>
                    <a:pt x="684" y="528"/>
                  </a:lnTo>
                  <a:lnTo>
                    <a:pt x="677" y="522"/>
                  </a:lnTo>
                  <a:lnTo>
                    <a:pt x="670" y="515"/>
                  </a:lnTo>
                  <a:lnTo>
                    <a:pt x="684" y="508"/>
                  </a:lnTo>
                  <a:lnTo>
                    <a:pt x="684" y="501"/>
                  </a:lnTo>
                  <a:lnTo>
                    <a:pt x="677" y="495"/>
                  </a:lnTo>
                  <a:lnTo>
                    <a:pt x="670" y="495"/>
                  </a:lnTo>
                  <a:lnTo>
                    <a:pt x="664" y="501"/>
                  </a:lnTo>
                  <a:lnTo>
                    <a:pt x="657" y="488"/>
                  </a:lnTo>
                  <a:lnTo>
                    <a:pt x="650" y="488"/>
                  </a:lnTo>
                  <a:lnTo>
                    <a:pt x="643" y="488"/>
                  </a:lnTo>
                  <a:lnTo>
                    <a:pt x="643" y="495"/>
                  </a:lnTo>
                  <a:lnTo>
                    <a:pt x="636" y="495"/>
                  </a:lnTo>
                  <a:lnTo>
                    <a:pt x="630" y="501"/>
                  </a:lnTo>
                  <a:lnTo>
                    <a:pt x="623" y="508"/>
                  </a:lnTo>
                  <a:lnTo>
                    <a:pt x="623" y="501"/>
                  </a:lnTo>
                  <a:lnTo>
                    <a:pt x="616" y="501"/>
                  </a:lnTo>
                  <a:lnTo>
                    <a:pt x="609" y="501"/>
                  </a:lnTo>
                  <a:lnTo>
                    <a:pt x="609" y="488"/>
                  </a:lnTo>
                  <a:lnTo>
                    <a:pt x="596" y="481"/>
                  </a:lnTo>
                  <a:lnTo>
                    <a:pt x="596" y="474"/>
                  </a:lnTo>
                  <a:lnTo>
                    <a:pt x="596" y="467"/>
                  </a:lnTo>
                  <a:lnTo>
                    <a:pt x="603" y="461"/>
                  </a:lnTo>
                  <a:lnTo>
                    <a:pt x="596" y="461"/>
                  </a:lnTo>
                  <a:lnTo>
                    <a:pt x="582" y="461"/>
                  </a:lnTo>
                  <a:lnTo>
                    <a:pt x="576" y="447"/>
                  </a:lnTo>
                  <a:lnTo>
                    <a:pt x="569" y="440"/>
                  </a:lnTo>
                  <a:lnTo>
                    <a:pt x="562" y="447"/>
                  </a:lnTo>
                  <a:lnTo>
                    <a:pt x="555" y="440"/>
                  </a:lnTo>
                  <a:lnTo>
                    <a:pt x="548" y="447"/>
                  </a:lnTo>
                  <a:lnTo>
                    <a:pt x="528" y="447"/>
                  </a:lnTo>
                  <a:lnTo>
                    <a:pt x="528" y="454"/>
                  </a:lnTo>
                  <a:lnTo>
                    <a:pt x="521" y="461"/>
                  </a:lnTo>
                  <a:lnTo>
                    <a:pt x="508" y="467"/>
                  </a:lnTo>
                  <a:lnTo>
                    <a:pt x="508" y="461"/>
                  </a:lnTo>
                  <a:lnTo>
                    <a:pt x="515" y="454"/>
                  </a:lnTo>
                  <a:lnTo>
                    <a:pt x="515" y="447"/>
                  </a:lnTo>
                  <a:lnTo>
                    <a:pt x="515" y="440"/>
                  </a:lnTo>
                  <a:lnTo>
                    <a:pt x="515" y="434"/>
                  </a:lnTo>
                  <a:lnTo>
                    <a:pt x="508" y="434"/>
                  </a:lnTo>
                  <a:lnTo>
                    <a:pt x="501" y="434"/>
                  </a:lnTo>
                  <a:lnTo>
                    <a:pt x="494" y="434"/>
                  </a:lnTo>
                  <a:lnTo>
                    <a:pt x="494" y="427"/>
                  </a:lnTo>
                  <a:lnTo>
                    <a:pt x="487" y="427"/>
                  </a:lnTo>
                  <a:lnTo>
                    <a:pt x="487" y="420"/>
                  </a:lnTo>
                  <a:lnTo>
                    <a:pt x="481" y="427"/>
                  </a:lnTo>
                  <a:lnTo>
                    <a:pt x="474" y="427"/>
                  </a:lnTo>
                  <a:lnTo>
                    <a:pt x="467" y="427"/>
                  </a:lnTo>
                  <a:lnTo>
                    <a:pt x="460" y="427"/>
                  </a:lnTo>
                  <a:lnTo>
                    <a:pt x="460" y="420"/>
                  </a:lnTo>
                  <a:lnTo>
                    <a:pt x="440" y="427"/>
                  </a:lnTo>
                  <a:lnTo>
                    <a:pt x="433" y="427"/>
                  </a:lnTo>
                  <a:lnTo>
                    <a:pt x="440" y="434"/>
                  </a:lnTo>
                  <a:lnTo>
                    <a:pt x="433" y="434"/>
                  </a:lnTo>
                  <a:lnTo>
                    <a:pt x="440" y="440"/>
                  </a:lnTo>
                  <a:lnTo>
                    <a:pt x="433" y="440"/>
                  </a:lnTo>
                  <a:lnTo>
                    <a:pt x="433" y="447"/>
                  </a:lnTo>
                  <a:lnTo>
                    <a:pt x="426" y="447"/>
                  </a:lnTo>
                  <a:lnTo>
                    <a:pt x="420" y="447"/>
                  </a:lnTo>
                  <a:lnTo>
                    <a:pt x="420" y="440"/>
                  </a:lnTo>
                  <a:lnTo>
                    <a:pt x="420" y="434"/>
                  </a:lnTo>
                  <a:lnTo>
                    <a:pt x="413" y="434"/>
                  </a:lnTo>
                  <a:lnTo>
                    <a:pt x="399" y="434"/>
                  </a:lnTo>
                  <a:lnTo>
                    <a:pt x="379" y="440"/>
                  </a:lnTo>
                  <a:lnTo>
                    <a:pt x="379" y="447"/>
                  </a:lnTo>
                  <a:lnTo>
                    <a:pt x="379" y="454"/>
                  </a:lnTo>
                  <a:lnTo>
                    <a:pt x="366" y="461"/>
                  </a:lnTo>
                  <a:lnTo>
                    <a:pt x="359" y="461"/>
                  </a:lnTo>
                  <a:lnTo>
                    <a:pt x="345" y="454"/>
                  </a:lnTo>
                  <a:lnTo>
                    <a:pt x="345" y="447"/>
                  </a:lnTo>
                  <a:lnTo>
                    <a:pt x="338" y="447"/>
                  </a:lnTo>
                  <a:lnTo>
                    <a:pt x="345" y="434"/>
                  </a:lnTo>
                  <a:lnTo>
                    <a:pt x="338" y="434"/>
                  </a:lnTo>
                  <a:lnTo>
                    <a:pt x="338" y="427"/>
                  </a:lnTo>
                  <a:lnTo>
                    <a:pt x="332" y="434"/>
                  </a:lnTo>
                  <a:lnTo>
                    <a:pt x="318" y="434"/>
                  </a:lnTo>
                  <a:lnTo>
                    <a:pt x="318" y="440"/>
                  </a:lnTo>
                  <a:lnTo>
                    <a:pt x="311" y="440"/>
                  </a:lnTo>
                  <a:lnTo>
                    <a:pt x="305" y="440"/>
                  </a:lnTo>
                  <a:lnTo>
                    <a:pt x="305" y="434"/>
                  </a:lnTo>
                  <a:lnTo>
                    <a:pt x="298" y="434"/>
                  </a:lnTo>
                  <a:lnTo>
                    <a:pt x="291" y="434"/>
                  </a:lnTo>
                  <a:lnTo>
                    <a:pt x="284" y="427"/>
                  </a:lnTo>
                  <a:lnTo>
                    <a:pt x="277" y="427"/>
                  </a:lnTo>
                  <a:lnTo>
                    <a:pt x="271" y="427"/>
                  </a:lnTo>
                  <a:lnTo>
                    <a:pt x="257" y="427"/>
                  </a:lnTo>
                  <a:lnTo>
                    <a:pt x="264" y="427"/>
                  </a:lnTo>
                  <a:lnTo>
                    <a:pt x="257" y="427"/>
                  </a:lnTo>
                  <a:lnTo>
                    <a:pt x="264" y="420"/>
                  </a:lnTo>
                  <a:lnTo>
                    <a:pt x="250" y="413"/>
                  </a:lnTo>
                  <a:lnTo>
                    <a:pt x="250" y="407"/>
                  </a:lnTo>
                  <a:lnTo>
                    <a:pt x="250" y="400"/>
                  </a:lnTo>
                  <a:lnTo>
                    <a:pt x="244" y="400"/>
                  </a:lnTo>
                  <a:lnTo>
                    <a:pt x="250" y="393"/>
                  </a:lnTo>
                  <a:lnTo>
                    <a:pt x="244" y="393"/>
                  </a:lnTo>
                  <a:lnTo>
                    <a:pt x="237" y="393"/>
                  </a:lnTo>
                  <a:lnTo>
                    <a:pt x="230" y="393"/>
                  </a:lnTo>
                  <a:lnTo>
                    <a:pt x="230" y="400"/>
                  </a:lnTo>
                  <a:lnTo>
                    <a:pt x="223" y="400"/>
                  </a:lnTo>
                  <a:lnTo>
                    <a:pt x="223" y="373"/>
                  </a:lnTo>
                  <a:lnTo>
                    <a:pt x="230" y="373"/>
                  </a:lnTo>
                  <a:lnTo>
                    <a:pt x="237" y="373"/>
                  </a:lnTo>
                  <a:lnTo>
                    <a:pt x="244" y="379"/>
                  </a:lnTo>
                  <a:lnTo>
                    <a:pt x="257" y="379"/>
                  </a:lnTo>
                  <a:lnTo>
                    <a:pt x="250" y="379"/>
                  </a:lnTo>
                  <a:lnTo>
                    <a:pt x="250" y="386"/>
                  </a:lnTo>
                  <a:lnTo>
                    <a:pt x="257" y="386"/>
                  </a:lnTo>
                  <a:lnTo>
                    <a:pt x="257" y="400"/>
                  </a:lnTo>
                  <a:lnTo>
                    <a:pt x="250" y="400"/>
                  </a:lnTo>
                  <a:lnTo>
                    <a:pt x="257" y="407"/>
                  </a:lnTo>
                  <a:lnTo>
                    <a:pt x="257" y="413"/>
                  </a:lnTo>
                  <a:lnTo>
                    <a:pt x="264" y="413"/>
                  </a:lnTo>
                  <a:lnTo>
                    <a:pt x="277" y="413"/>
                  </a:lnTo>
                  <a:lnTo>
                    <a:pt x="277" y="407"/>
                  </a:lnTo>
                  <a:lnTo>
                    <a:pt x="284" y="400"/>
                  </a:lnTo>
                  <a:lnTo>
                    <a:pt x="284" y="393"/>
                  </a:lnTo>
                  <a:lnTo>
                    <a:pt x="291" y="393"/>
                  </a:lnTo>
                  <a:lnTo>
                    <a:pt x="305" y="393"/>
                  </a:lnTo>
                  <a:lnTo>
                    <a:pt x="305" y="379"/>
                  </a:lnTo>
                  <a:lnTo>
                    <a:pt x="311" y="379"/>
                  </a:lnTo>
                  <a:lnTo>
                    <a:pt x="305" y="373"/>
                  </a:lnTo>
                  <a:lnTo>
                    <a:pt x="298" y="373"/>
                  </a:lnTo>
                  <a:lnTo>
                    <a:pt x="298" y="366"/>
                  </a:lnTo>
                  <a:lnTo>
                    <a:pt x="298" y="359"/>
                  </a:lnTo>
                  <a:lnTo>
                    <a:pt x="298" y="352"/>
                  </a:lnTo>
                  <a:lnTo>
                    <a:pt x="298" y="346"/>
                  </a:lnTo>
                  <a:lnTo>
                    <a:pt x="291" y="346"/>
                  </a:lnTo>
                  <a:lnTo>
                    <a:pt x="284" y="346"/>
                  </a:lnTo>
                  <a:lnTo>
                    <a:pt x="277" y="352"/>
                  </a:lnTo>
                  <a:lnTo>
                    <a:pt x="271" y="339"/>
                  </a:lnTo>
                  <a:lnTo>
                    <a:pt x="264" y="332"/>
                  </a:lnTo>
                  <a:lnTo>
                    <a:pt x="271" y="332"/>
                  </a:lnTo>
                  <a:lnTo>
                    <a:pt x="271" y="325"/>
                  </a:lnTo>
                  <a:lnTo>
                    <a:pt x="277" y="325"/>
                  </a:lnTo>
                  <a:lnTo>
                    <a:pt x="271" y="318"/>
                  </a:lnTo>
                  <a:lnTo>
                    <a:pt x="277" y="318"/>
                  </a:lnTo>
                  <a:lnTo>
                    <a:pt x="271" y="312"/>
                  </a:lnTo>
                  <a:lnTo>
                    <a:pt x="277" y="312"/>
                  </a:lnTo>
                  <a:lnTo>
                    <a:pt x="271" y="312"/>
                  </a:lnTo>
                  <a:lnTo>
                    <a:pt x="277" y="312"/>
                  </a:lnTo>
                  <a:lnTo>
                    <a:pt x="271" y="312"/>
                  </a:lnTo>
                  <a:lnTo>
                    <a:pt x="277" y="305"/>
                  </a:lnTo>
                  <a:lnTo>
                    <a:pt x="284" y="298"/>
                  </a:lnTo>
                  <a:lnTo>
                    <a:pt x="284" y="291"/>
                  </a:lnTo>
                  <a:lnTo>
                    <a:pt x="291" y="285"/>
                  </a:lnTo>
                  <a:lnTo>
                    <a:pt x="291" y="278"/>
                  </a:lnTo>
                  <a:lnTo>
                    <a:pt x="298" y="271"/>
                  </a:lnTo>
                  <a:lnTo>
                    <a:pt x="305" y="271"/>
                  </a:lnTo>
                  <a:lnTo>
                    <a:pt x="305" y="264"/>
                  </a:lnTo>
                  <a:lnTo>
                    <a:pt x="298" y="258"/>
                  </a:lnTo>
                  <a:lnTo>
                    <a:pt x="284" y="258"/>
                  </a:lnTo>
                  <a:lnTo>
                    <a:pt x="277" y="251"/>
                  </a:lnTo>
                  <a:lnTo>
                    <a:pt x="271" y="251"/>
                  </a:lnTo>
                  <a:lnTo>
                    <a:pt x="264" y="244"/>
                  </a:lnTo>
                  <a:lnTo>
                    <a:pt x="257" y="251"/>
                  </a:lnTo>
                  <a:lnTo>
                    <a:pt x="250" y="251"/>
                  </a:lnTo>
                  <a:lnTo>
                    <a:pt x="244" y="258"/>
                  </a:lnTo>
                  <a:lnTo>
                    <a:pt x="237" y="258"/>
                  </a:lnTo>
                  <a:lnTo>
                    <a:pt x="230" y="258"/>
                  </a:lnTo>
                  <a:lnTo>
                    <a:pt x="223" y="258"/>
                  </a:lnTo>
                  <a:lnTo>
                    <a:pt x="210" y="244"/>
                  </a:lnTo>
                  <a:lnTo>
                    <a:pt x="203" y="244"/>
                  </a:lnTo>
                  <a:lnTo>
                    <a:pt x="196" y="251"/>
                  </a:lnTo>
                  <a:lnTo>
                    <a:pt x="196" y="244"/>
                  </a:lnTo>
                  <a:lnTo>
                    <a:pt x="189" y="237"/>
                  </a:lnTo>
                  <a:lnTo>
                    <a:pt x="176" y="244"/>
                  </a:lnTo>
                  <a:lnTo>
                    <a:pt x="162" y="237"/>
                  </a:lnTo>
                  <a:lnTo>
                    <a:pt x="156" y="237"/>
                  </a:lnTo>
                  <a:lnTo>
                    <a:pt x="156" y="244"/>
                  </a:lnTo>
                  <a:lnTo>
                    <a:pt x="149" y="244"/>
                  </a:lnTo>
                  <a:lnTo>
                    <a:pt x="142" y="251"/>
                  </a:lnTo>
                  <a:lnTo>
                    <a:pt x="128" y="251"/>
                  </a:lnTo>
                  <a:lnTo>
                    <a:pt x="122" y="251"/>
                  </a:lnTo>
                  <a:lnTo>
                    <a:pt x="115" y="258"/>
                  </a:lnTo>
                  <a:lnTo>
                    <a:pt x="108" y="244"/>
                  </a:lnTo>
                  <a:lnTo>
                    <a:pt x="108" y="237"/>
                  </a:lnTo>
                  <a:lnTo>
                    <a:pt x="101" y="237"/>
                  </a:lnTo>
                  <a:lnTo>
                    <a:pt x="108" y="230"/>
                  </a:lnTo>
                  <a:lnTo>
                    <a:pt x="108" y="217"/>
                  </a:lnTo>
                  <a:lnTo>
                    <a:pt x="108" y="210"/>
                  </a:lnTo>
                  <a:lnTo>
                    <a:pt x="101" y="203"/>
                  </a:lnTo>
                  <a:lnTo>
                    <a:pt x="115" y="203"/>
                  </a:lnTo>
                  <a:lnTo>
                    <a:pt x="115" y="197"/>
                  </a:lnTo>
                  <a:lnTo>
                    <a:pt x="115" y="190"/>
                  </a:lnTo>
                  <a:lnTo>
                    <a:pt x="122" y="183"/>
                  </a:lnTo>
                  <a:lnTo>
                    <a:pt x="115" y="183"/>
                  </a:lnTo>
                  <a:lnTo>
                    <a:pt x="108" y="176"/>
                  </a:lnTo>
                  <a:lnTo>
                    <a:pt x="108" y="183"/>
                  </a:lnTo>
                  <a:lnTo>
                    <a:pt x="101" y="176"/>
                  </a:lnTo>
                  <a:lnTo>
                    <a:pt x="95" y="169"/>
                  </a:lnTo>
                  <a:lnTo>
                    <a:pt x="88" y="183"/>
                  </a:lnTo>
                  <a:lnTo>
                    <a:pt x="81" y="190"/>
                  </a:lnTo>
                  <a:lnTo>
                    <a:pt x="74" y="183"/>
                  </a:lnTo>
                  <a:lnTo>
                    <a:pt x="74" y="176"/>
                  </a:lnTo>
                  <a:lnTo>
                    <a:pt x="81" y="163"/>
                  </a:lnTo>
                  <a:lnTo>
                    <a:pt x="74" y="142"/>
                  </a:lnTo>
                  <a:lnTo>
                    <a:pt x="81" y="142"/>
                  </a:lnTo>
                  <a:lnTo>
                    <a:pt x="74" y="129"/>
                  </a:lnTo>
                  <a:lnTo>
                    <a:pt x="68" y="122"/>
                  </a:lnTo>
                  <a:lnTo>
                    <a:pt x="68" y="115"/>
                  </a:lnTo>
                  <a:lnTo>
                    <a:pt x="47" y="115"/>
                  </a:lnTo>
                  <a:lnTo>
                    <a:pt x="40" y="122"/>
                  </a:lnTo>
                  <a:lnTo>
                    <a:pt x="34" y="115"/>
                  </a:lnTo>
                  <a:lnTo>
                    <a:pt x="20" y="115"/>
                  </a:lnTo>
                  <a:lnTo>
                    <a:pt x="13" y="109"/>
                  </a:lnTo>
                  <a:lnTo>
                    <a:pt x="13" y="102"/>
                  </a:lnTo>
                  <a:lnTo>
                    <a:pt x="7" y="102"/>
                  </a:lnTo>
                  <a:lnTo>
                    <a:pt x="7" y="95"/>
                  </a:lnTo>
                  <a:lnTo>
                    <a:pt x="7" y="88"/>
                  </a:lnTo>
                  <a:lnTo>
                    <a:pt x="13" y="75"/>
                  </a:lnTo>
                  <a:lnTo>
                    <a:pt x="7" y="68"/>
                  </a:lnTo>
                  <a:lnTo>
                    <a:pt x="0" y="54"/>
                  </a:lnTo>
                  <a:lnTo>
                    <a:pt x="7" y="48"/>
                  </a:lnTo>
                  <a:lnTo>
                    <a:pt x="13" y="48"/>
                  </a:lnTo>
                  <a:lnTo>
                    <a:pt x="20" y="48"/>
                  </a:lnTo>
                  <a:lnTo>
                    <a:pt x="34" y="54"/>
                  </a:lnTo>
                  <a:lnTo>
                    <a:pt x="40" y="54"/>
                  </a:lnTo>
                  <a:close/>
                </a:path>
              </a:pathLst>
            </a:custGeom>
            <a:solidFill>
              <a:srgbClr val="04A2E0"/>
            </a:solidFill>
            <a:ln w="1" cap="sq">
              <a:solidFill>
                <a:srgbClr val="7F7F7F"/>
              </a:solidFill>
              <a:prstDash val="solid"/>
              <a:miter lim="800000"/>
              <a:headEnd/>
              <a:tailEnd/>
            </a:ln>
          </p:spPr>
          <p:txBody>
            <a:bodyPr lIns="100796" tIns="50398" rIns="100796" bIns="50398"/>
            <a:lstStyle/>
            <a:p>
              <a:endParaRPr lang="es-ES" sz="2004" dirty="0"/>
            </a:p>
          </p:txBody>
        </p:sp>
        <p:sp>
          <p:nvSpPr>
            <p:cNvPr id="8208" name="murcia">
              <a:extLst>
                <a:ext uri="{FF2B5EF4-FFF2-40B4-BE49-F238E27FC236}">
                  <a16:creationId xmlns:a16="http://schemas.microsoft.com/office/drawing/2014/main" id="{19903243-4BC1-54D0-4A06-D5A363D86DCE}"/>
                </a:ext>
              </a:extLst>
            </p:cNvPr>
            <p:cNvSpPr>
              <a:spLocks/>
            </p:cNvSpPr>
            <p:nvPr/>
          </p:nvSpPr>
          <p:spPr bwMode="auto">
            <a:xfrm>
              <a:off x="14569039" y="7710601"/>
              <a:ext cx="557971" cy="629744"/>
            </a:xfrm>
            <a:custGeom>
              <a:avLst/>
              <a:gdLst>
                <a:gd name="T0" fmla="*/ 2147483647 w 1504"/>
                <a:gd name="T1" fmla="*/ 2147483647 h 1578"/>
                <a:gd name="T2" fmla="*/ 2147483647 w 1504"/>
                <a:gd name="T3" fmla="*/ 2147483647 h 1578"/>
                <a:gd name="T4" fmla="*/ 2147483647 w 1504"/>
                <a:gd name="T5" fmla="*/ 2147483647 h 1578"/>
                <a:gd name="T6" fmla="*/ 2147483647 w 1504"/>
                <a:gd name="T7" fmla="*/ 2147483647 h 1578"/>
                <a:gd name="T8" fmla="*/ 2147483647 w 1504"/>
                <a:gd name="T9" fmla="*/ 2147483647 h 1578"/>
                <a:gd name="T10" fmla="*/ 2147483647 w 1504"/>
                <a:gd name="T11" fmla="*/ 2147483647 h 1578"/>
                <a:gd name="T12" fmla="*/ 2147483647 w 1504"/>
                <a:gd name="T13" fmla="*/ 2147483647 h 1578"/>
                <a:gd name="T14" fmla="*/ 2147483647 w 1504"/>
                <a:gd name="T15" fmla="*/ 2147483647 h 1578"/>
                <a:gd name="T16" fmla="*/ 2147483647 w 1504"/>
                <a:gd name="T17" fmla="*/ 2147483647 h 1578"/>
                <a:gd name="T18" fmla="*/ 2147483647 w 1504"/>
                <a:gd name="T19" fmla="*/ 2147483647 h 1578"/>
                <a:gd name="T20" fmla="*/ 2147483647 w 1504"/>
                <a:gd name="T21" fmla="*/ 2147483647 h 1578"/>
                <a:gd name="T22" fmla="*/ 2147483647 w 1504"/>
                <a:gd name="T23" fmla="*/ 2147483647 h 1578"/>
                <a:gd name="T24" fmla="*/ 2147483647 w 1504"/>
                <a:gd name="T25" fmla="*/ 2147483647 h 1578"/>
                <a:gd name="T26" fmla="*/ 2147483647 w 1504"/>
                <a:gd name="T27" fmla="*/ 2147483647 h 1578"/>
                <a:gd name="T28" fmla="*/ 2147483647 w 1504"/>
                <a:gd name="T29" fmla="*/ 2147483647 h 1578"/>
                <a:gd name="T30" fmla="*/ 2147483647 w 1504"/>
                <a:gd name="T31" fmla="*/ 2147483647 h 1578"/>
                <a:gd name="T32" fmla="*/ 2147483647 w 1504"/>
                <a:gd name="T33" fmla="*/ 2147483647 h 1578"/>
                <a:gd name="T34" fmla="*/ 2147483647 w 1504"/>
                <a:gd name="T35" fmla="*/ 2147483647 h 1578"/>
                <a:gd name="T36" fmla="*/ 2147483647 w 1504"/>
                <a:gd name="T37" fmla="*/ 2147483647 h 1578"/>
                <a:gd name="T38" fmla="*/ 2147483647 w 1504"/>
                <a:gd name="T39" fmla="*/ 2147483647 h 1578"/>
                <a:gd name="T40" fmla="*/ 2147483647 w 1504"/>
                <a:gd name="T41" fmla="*/ 2147483647 h 1578"/>
                <a:gd name="T42" fmla="*/ 2147483647 w 1504"/>
                <a:gd name="T43" fmla="*/ 2147483647 h 1578"/>
                <a:gd name="T44" fmla="*/ 2147483647 w 1504"/>
                <a:gd name="T45" fmla="*/ 2147483647 h 1578"/>
                <a:gd name="T46" fmla="*/ 2147483647 w 1504"/>
                <a:gd name="T47" fmla="*/ 2147483647 h 1578"/>
                <a:gd name="T48" fmla="*/ 2147483647 w 1504"/>
                <a:gd name="T49" fmla="*/ 2147483647 h 1578"/>
                <a:gd name="T50" fmla="*/ 2147483647 w 1504"/>
                <a:gd name="T51" fmla="*/ 2147483647 h 1578"/>
                <a:gd name="T52" fmla="*/ 2147483647 w 1504"/>
                <a:gd name="T53" fmla="*/ 2147483647 h 1578"/>
                <a:gd name="T54" fmla="*/ 2147483647 w 1504"/>
                <a:gd name="T55" fmla="*/ 2147483647 h 1578"/>
                <a:gd name="T56" fmla="*/ 2147483647 w 1504"/>
                <a:gd name="T57" fmla="*/ 2147483647 h 1578"/>
                <a:gd name="T58" fmla="*/ 2147483647 w 1504"/>
                <a:gd name="T59" fmla="*/ 2147483647 h 1578"/>
                <a:gd name="T60" fmla="*/ 2147483647 w 1504"/>
                <a:gd name="T61" fmla="*/ 2147483647 h 1578"/>
                <a:gd name="T62" fmla="*/ 2147483647 w 1504"/>
                <a:gd name="T63" fmla="*/ 2147483647 h 1578"/>
                <a:gd name="T64" fmla="*/ 2147483647 w 1504"/>
                <a:gd name="T65" fmla="*/ 2147483647 h 1578"/>
                <a:gd name="T66" fmla="*/ 2147483647 w 1504"/>
                <a:gd name="T67" fmla="*/ 2147483647 h 1578"/>
                <a:gd name="T68" fmla="*/ 2147483647 w 1504"/>
                <a:gd name="T69" fmla="*/ 2147483647 h 1578"/>
                <a:gd name="T70" fmla="*/ 2147483647 w 1504"/>
                <a:gd name="T71" fmla="*/ 2147483647 h 1578"/>
                <a:gd name="T72" fmla="*/ 2147483647 w 1504"/>
                <a:gd name="T73" fmla="*/ 2147483647 h 1578"/>
                <a:gd name="T74" fmla="*/ 2147483647 w 1504"/>
                <a:gd name="T75" fmla="*/ 2147483647 h 1578"/>
                <a:gd name="T76" fmla="*/ 2147483647 w 1504"/>
                <a:gd name="T77" fmla="*/ 2147483647 h 1578"/>
                <a:gd name="T78" fmla="*/ 2147483647 w 1504"/>
                <a:gd name="T79" fmla="*/ 2147483647 h 1578"/>
                <a:gd name="T80" fmla="*/ 2147483647 w 1504"/>
                <a:gd name="T81" fmla="*/ 2147483647 h 1578"/>
                <a:gd name="T82" fmla="*/ 2147483647 w 1504"/>
                <a:gd name="T83" fmla="*/ 2147483647 h 1578"/>
                <a:gd name="T84" fmla="*/ 2147483647 w 1504"/>
                <a:gd name="T85" fmla="*/ 2147483647 h 1578"/>
                <a:gd name="T86" fmla="*/ 2147483647 w 1504"/>
                <a:gd name="T87" fmla="*/ 2147483647 h 1578"/>
                <a:gd name="T88" fmla="*/ 2147483647 w 1504"/>
                <a:gd name="T89" fmla="*/ 2147483647 h 1578"/>
                <a:gd name="T90" fmla="*/ 2147483647 w 1504"/>
                <a:gd name="T91" fmla="*/ 2147483647 h 1578"/>
                <a:gd name="T92" fmla="*/ 2112647167 w 1504"/>
                <a:gd name="T93" fmla="*/ 2147483647 h 1578"/>
                <a:gd name="T94" fmla="*/ 2147483647 w 1504"/>
                <a:gd name="T95" fmla="*/ 2147483647 h 1578"/>
                <a:gd name="T96" fmla="*/ 2147483647 w 1504"/>
                <a:gd name="T97" fmla="*/ 2147483647 h 1578"/>
                <a:gd name="T98" fmla="*/ 2147483647 w 1504"/>
                <a:gd name="T99" fmla="*/ 2147483647 h 1578"/>
                <a:gd name="T100" fmla="*/ 2147483647 w 1504"/>
                <a:gd name="T101" fmla="*/ 2147483647 h 1578"/>
                <a:gd name="T102" fmla="*/ 2147483647 w 1504"/>
                <a:gd name="T103" fmla="*/ 2147483647 h 1578"/>
                <a:gd name="T104" fmla="*/ 2147483647 w 1504"/>
                <a:gd name="T105" fmla="*/ 2147483647 h 1578"/>
                <a:gd name="T106" fmla="*/ 2147483647 w 1504"/>
                <a:gd name="T107" fmla="*/ 2147483647 h 1578"/>
                <a:gd name="T108" fmla="*/ 2147483647 w 1504"/>
                <a:gd name="T109" fmla="*/ 2147483647 h 1578"/>
                <a:gd name="T110" fmla="*/ 2147483647 w 1504"/>
                <a:gd name="T111" fmla="*/ 2147483647 h 1578"/>
                <a:gd name="T112" fmla="*/ 2147483647 w 1504"/>
                <a:gd name="T113" fmla="*/ 2147483647 h 1578"/>
                <a:gd name="T114" fmla="*/ 2147483647 w 1504"/>
                <a:gd name="T115" fmla="*/ 2147483647 h 1578"/>
                <a:gd name="T116" fmla="*/ 2147483647 w 1504"/>
                <a:gd name="T117" fmla="*/ 2147483647 h 1578"/>
                <a:gd name="T118" fmla="*/ 2147483647 w 1504"/>
                <a:gd name="T119" fmla="*/ 373336896 h 1578"/>
                <a:gd name="T120" fmla="*/ 2147483647 w 1504"/>
                <a:gd name="T121" fmla="*/ 2147483647 h 157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04"/>
                <a:gd name="T184" fmla="*/ 0 h 1578"/>
                <a:gd name="T185" fmla="*/ 1504 w 1504"/>
                <a:gd name="T186" fmla="*/ 1578 h 157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04" h="1578">
                  <a:moveTo>
                    <a:pt x="1185" y="162"/>
                  </a:moveTo>
                  <a:lnTo>
                    <a:pt x="1199" y="203"/>
                  </a:lnTo>
                  <a:lnTo>
                    <a:pt x="1192" y="216"/>
                  </a:lnTo>
                  <a:lnTo>
                    <a:pt x="1185" y="244"/>
                  </a:lnTo>
                  <a:lnTo>
                    <a:pt x="1172" y="257"/>
                  </a:lnTo>
                  <a:lnTo>
                    <a:pt x="1185" y="284"/>
                  </a:lnTo>
                  <a:lnTo>
                    <a:pt x="1165" y="318"/>
                  </a:lnTo>
                  <a:lnTo>
                    <a:pt x="1138" y="338"/>
                  </a:lnTo>
                  <a:lnTo>
                    <a:pt x="1124" y="352"/>
                  </a:lnTo>
                  <a:lnTo>
                    <a:pt x="1118" y="352"/>
                  </a:lnTo>
                  <a:lnTo>
                    <a:pt x="1131" y="365"/>
                  </a:lnTo>
                  <a:lnTo>
                    <a:pt x="1124" y="365"/>
                  </a:lnTo>
                  <a:lnTo>
                    <a:pt x="1124" y="393"/>
                  </a:lnTo>
                  <a:lnTo>
                    <a:pt x="1124" y="399"/>
                  </a:lnTo>
                  <a:lnTo>
                    <a:pt x="1124" y="433"/>
                  </a:lnTo>
                  <a:lnTo>
                    <a:pt x="1124" y="460"/>
                  </a:lnTo>
                  <a:lnTo>
                    <a:pt x="1151" y="460"/>
                  </a:lnTo>
                  <a:lnTo>
                    <a:pt x="1179" y="467"/>
                  </a:lnTo>
                  <a:lnTo>
                    <a:pt x="1212" y="487"/>
                  </a:lnTo>
                  <a:lnTo>
                    <a:pt x="1219" y="501"/>
                  </a:lnTo>
                  <a:lnTo>
                    <a:pt x="1233" y="521"/>
                  </a:lnTo>
                  <a:lnTo>
                    <a:pt x="1233" y="542"/>
                  </a:lnTo>
                  <a:lnTo>
                    <a:pt x="1233" y="562"/>
                  </a:lnTo>
                  <a:lnTo>
                    <a:pt x="1226" y="575"/>
                  </a:lnTo>
                  <a:lnTo>
                    <a:pt x="1219" y="623"/>
                  </a:lnTo>
                  <a:lnTo>
                    <a:pt x="1206" y="643"/>
                  </a:lnTo>
                  <a:lnTo>
                    <a:pt x="1206" y="657"/>
                  </a:lnTo>
                  <a:lnTo>
                    <a:pt x="1199" y="664"/>
                  </a:lnTo>
                  <a:lnTo>
                    <a:pt x="1172" y="697"/>
                  </a:lnTo>
                  <a:lnTo>
                    <a:pt x="1179" y="725"/>
                  </a:lnTo>
                  <a:lnTo>
                    <a:pt x="1179" y="745"/>
                  </a:lnTo>
                  <a:lnTo>
                    <a:pt x="1192" y="765"/>
                  </a:lnTo>
                  <a:lnTo>
                    <a:pt x="1199" y="785"/>
                  </a:lnTo>
                  <a:lnTo>
                    <a:pt x="1206" y="792"/>
                  </a:lnTo>
                  <a:lnTo>
                    <a:pt x="1212" y="792"/>
                  </a:lnTo>
                  <a:lnTo>
                    <a:pt x="1226" y="819"/>
                  </a:lnTo>
                  <a:lnTo>
                    <a:pt x="1239" y="840"/>
                  </a:lnTo>
                  <a:lnTo>
                    <a:pt x="1246" y="853"/>
                  </a:lnTo>
                  <a:lnTo>
                    <a:pt x="1273" y="887"/>
                  </a:lnTo>
                  <a:lnTo>
                    <a:pt x="1287" y="914"/>
                  </a:lnTo>
                  <a:lnTo>
                    <a:pt x="1300" y="941"/>
                  </a:lnTo>
                  <a:lnTo>
                    <a:pt x="1341" y="982"/>
                  </a:lnTo>
                  <a:lnTo>
                    <a:pt x="1348" y="982"/>
                  </a:lnTo>
                  <a:lnTo>
                    <a:pt x="1355" y="995"/>
                  </a:lnTo>
                  <a:lnTo>
                    <a:pt x="1368" y="1002"/>
                  </a:lnTo>
                  <a:lnTo>
                    <a:pt x="1395" y="1009"/>
                  </a:lnTo>
                  <a:lnTo>
                    <a:pt x="1402" y="1023"/>
                  </a:lnTo>
                  <a:lnTo>
                    <a:pt x="1416" y="1023"/>
                  </a:lnTo>
                  <a:lnTo>
                    <a:pt x="1422" y="1029"/>
                  </a:lnTo>
                  <a:lnTo>
                    <a:pt x="1429" y="1023"/>
                  </a:lnTo>
                  <a:lnTo>
                    <a:pt x="1436" y="1050"/>
                  </a:lnTo>
                  <a:lnTo>
                    <a:pt x="1443" y="1050"/>
                  </a:lnTo>
                  <a:lnTo>
                    <a:pt x="1436" y="1050"/>
                  </a:lnTo>
                  <a:lnTo>
                    <a:pt x="1436" y="1056"/>
                  </a:lnTo>
                  <a:lnTo>
                    <a:pt x="1443" y="1084"/>
                  </a:lnTo>
                  <a:lnTo>
                    <a:pt x="1443" y="1090"/>
                  </a:lnTo>
                  <a:lnTo>
                    <a:pt x="1443" y="1084"/>
                  </a:lnTo>
                  <a:lnTo>
                    <a:pt x="1436" y="1090"/>
                  </a:lnTo>
                  <a:lnTo>
                    <a:pt x="1443" y="1084"/>
                  </a:lnTo>
                  <a:lnTo>
                    <a:pt x="1436" y="1084"/>
                  </a:lnTo>
                  <a:lnTo>
                    <a:pt x="1429" y="1084"/>
                  </a:lnTo>
                  <a:lnTo>
                    <a:pt x="1429" y="1077"/>
                  </a:lnTo>
                  <a:lnTo>
                    <a:pt x="1416" y="1056"/>
                  </a:lnTo>
                  <a:lnTo>
                    <a:pt x="1409" y="1056"/>
                  </a:lnTo>
                  <a:lnTo>
                    <a:pt x="1409" y="1063"/>
                  </a:lnTo>
                  <a:lnTo>
                    <a:pt x="1402" y="1063"/>
                  </a:lnTo>
                  <a:lnTo>
                    <a:pt x="1395" y="1084"/>
                  </a:lnTo>
                  <a:lnTo>
                    <a:pt x="1395" y="1090"/>
                  </a:lnTo>
                  <a:lnTo>
                    <a:pt x="1395" y="1097"/>
                  </a:lnTo>
                  <a:lnTo>
                    <a:pt x="1402" y="1097"/>
                  </a:lnTo>
                  <a:lnTo>
                    <a:pt x="1388" y="1104"/>
                  </a:lnTo>
                  <a:lnTo>
                    <a:pt x="1388" y="1111"/>
                  </a:lnTo>
                  <a:lnTo>
                    <a:pt x="1382" y="1117"/>
                  </a:lnTo>
                  <a:lnTo>
                    <a:pt x="1375" y="1131"/>
                  </a:lnTo>
                  <a:lnTo>
                    <a:pt x="1361" y="1131"/>
                  </a:lnTo>
                  <a:lnTo>
                    <a:pt x="1355" y="1138"/>
                  </a:lnTo>
                  <a:lnTo>
                    <a:pt x="1355" y="1144"/>
                  </a:lnTo>
                  <a:lnTo>
                    <a:pt x="1355" y="1151"/>
                  </a:lnTo>
                  <a:lnTo>
                    <a:pt x="1355" y="1158"/>
                  </a:lnTo>
                  <a:lnTo>
                    <a:pt x="1348" y="1165"/>
                  </a:lnTo>
                  <a:lnTo>
                    <a:pt x="1348" y="1178"/>
                  </a:lnTo>
                  <a:lnTo>
                    <a:pt x="1361" y="1192"/>
                  </a:lnTo>
                  <a:lnTo>
                    <a:pt x="1368" y="1205"/>
                  </a:lnTo>
                  <a:lnTo>
                    <a:pt x="1375" y="1212"/>
                  </a:lnTo>
                  <a:lnTo>
                    <a:pt x="1375" y="1219"/>
                  </a:lnTo>
                  <a:lnTo>
                    <a:pt x="1395" y="1239"/>
                  </a:lnTo>
                  <a:lnTo>
                    <a:pt x="1409" y="1246"/>
                  </a:lnTo>
                  <a:lnTo>
                    <a:pt x="1422" y="1246"/>
                  </a:lnTo>
                  <a:lnTo>
                    <a:pt x="1436" y="1253"/>
                  </a:lnTo>
                  <a:lnTo>
                    <a:pt x="1443" y="1253"/>
                  </a:lnTo>
                  <a:lnTo>
                    <a:pt x="1449" y="1260"/>
                  </a:lnTo>
                  <a:lnTo>
                    <a:pt x="1449" y="1266"/>
                  </a:lnTo>
                  <a:lnTo>
                    <a:pt x="1456" y="1266"/>
                  </a:lnTo>
                  <a:lnTo>
                    <a:pt x="1463" y="1266"/>
                  </a:lnTo>
                  <a:lnTo>
                    <a:pt x="1470" y="1266"/>
                  </a:lnTo>
                  <a:lnTo>
                    <a:pt x="1470" y="1260"/>
                  </a:lnTo>
                  <a:lnTo>
                    <a:pt x="1470" y="1253"/>
                  </a:lnTo>
                  <a:lnTo>
                    <a:pt x="1470" y="1246"/>
                  </a:lnTo>
                  <a:lnTo>
                    <a:pt x="1477" y="1246"/>
                  </a:lnTo>
                  <a:lnTo>
                    <a:pt x="1470" y="1239"/>
                  </a:lnTo>
                  <a:lnTo>
                    <a:pt x="1470" y="1233"/>
                  </a:lnTo>
                  <a:lnTo>
                    <a:pt x="1456" y="1233"/>
                  </a:lnTo>
                  <a:lnTo>
                    <a:pt x="1456" y="1239"/>
                  </a:lnTo>
                  <a:lnTo>
                    <a:pt x="1456" y="1233"/>
                  </a:lnTo>
                  <a:lnTo>
                    <a:pt x="1463" y="1233"/>
                  </a:lnTo>
                  <a:lnTo>
                    <a:pt x="1463" y="1226"/>
                  </a:lnTo>
                  <a:lnTo>
                    <a:pt x="1456" y="1212"/>
                  </a:lnTo>
                  <a:lnTo>
                    <a:pt x="1456" y="1199"/>
                  </a:lnTo>
                  <a:lnTo>
                    <a:pt x="1449" y="1199"/>
                  </a:lnTo>
                  <a:lnTo>
                    <a:pt x="1456" y="1199"/>
                  </a:lnTo>
                  <a:lnTo>
                    <a:pt x="1449" y="1185"/>
                  </a:lnTo>
                  <a:lnTo>
                    <a:pt x="1456" y="1158"/>
                  </a:lnTo>
                  <a:lnTo>
                    <a:pt x="1456" y="1151"/>
                  </a:lnTo>
                  <a:lnTo>
                    <a:pt x="1449" y="1144"/>
                  </a:lnTo>
                  <a:lnTo>
                    <a:pt x="1449" y="1138"/>
                  </a:lnTo>
                  <a:lnTo>
                    <a:pt x="1456" y="1138"/>
                  </a:lnTo>
                  <a:lnTo>
                    <a:pt x="1449" y="1138"/>
                  </a:lnTo>
                  <a:lnTo>
                    <a:pt x="1456" y="1138"/>
                  </a:lnTo>
                  <a:lnTo>
                    <a:pt x="1449" y="1138"/>
                  </a:lnTo>
                  <a:lnTo>
                    <a:pt x="1449" y="1131"/>
                  </a:lnTo>
                  <a:lnTo>
                    <a:pt x="1443" y="1124"/>
                  </a:lnTo>
                  <a:lnTo>
                    <a:pt x="1443" y="1111"/>
                  </a:lnTo>
                  <a:lnTo>
                    <a:pt x="1443" y="1104"/>
                  </a:lnTo>
                  <a:lnTo>
                    <a:pt x="1436" y="1097"/>
                  </a:lnTo>
                  <a:lnTo>
                    <a:pt x="1443" y="1097"/>
                  </a:lnTo>
                  <a:lnTo>
                    <a:pt x="1449" y="1097"/>
                  </a:lnTo>
                  <a:lnTo>
                    <a:pt x="1443" y="1097"/>
                  </a:lnTo>
                  <a:lnTo>
                    <a:pt x="1449" y="1104"/>
                  </a:lnTo>
                  <a:lnTo>
                    <a:pt x="1449" y="1111"/>
                  </a:lnTo>
                  <a:lnTo>
                    <a:pt x="1449" y="1117"/>
                  </a:lnTo>
                  <a:lnTo>
                    <a:pt x="1449" y="1124"/>
                  </a:lnTo>
                  <a:lnTo>
                    <a:pt x="1456" y="1131"/>
                  </a:lnTo>
                  <a:lnTo>
                    <a:pt x="1463" y="1131"/>
                  </a:lnTo>
                  <a:lnTo>
                    <a:pt x="1470" y="1144"/>
                  </a:lnTo>
                  <a:lnTo>
                    <a:pt x="1463" y="1138"/>
                  </a:lnTo>
                  <a:lnTo>
                    <a:pt x="1456" y="1138"/>
                  </a:lnTo>
                  <a:lnTo>
                    <a:pt x="1463" y="1138"/>
                  </a:lnTo>
                  <a:lnTo>
                    <a:pt x="1456" y="1138"/>
                  </a:lnTo>
                  <a:lnTo>
                    <a:pt x="1456" y="1144"/>
                  </a:lnTo>
                  <a:lnTo>
                    <a:pt x="1463" y="1144"/>
                  </a:lnTo>
                  <a:lnTo>
                    <a:pt x="1456" y="1144"/>
                  </a:lnTo>
                  <a:lnTo>
                    <a:pt x="1456" y="1172"/>
                  </a:lnTo>
                  <a:lnTo>
                    <a:pt x="1456" y="1178"/>
                  </a:lnTo>
                  <a:lnTo>
                    <a:pt x="1456" y="1192"/>
                  </a:lnTo>
                  <a:lnTo>
                    <a:pt x="1470" y="1226"/>
                  </a:lnTo>
                  <a:lnTo>
                    <a:pt x="1477" y="1233"/>
                  </a:lnTo>
                  <a:lnTo>
                    <a:pt x="1470" y="1233"/>
                  </a:lnTo>
                  <a:lnTo>
                    <a:pt x="1477" y="1239"/>
                  </a:lnTo>
                  <a:lnTo>
                    <a:pt x="1483" y="1253"/>
                  </a:lnTo>
                  <a:lnTo>
                    <a:pt x="1490" y="1260"/>
                  </a:lnTo>
                  <a:lnTo>
                    <a:pt x="1497" y="1266"/>
                  </a:lnTo>
                  <a:lnTo>
                    <a:pt x="1504" y="1260"/>
                  </a:lnTo>
                  <a:lnTo>
                    <a:pt x="1504" y="1266"/>
                  </a:lnTo>
                  <a:lnTo>
                    <a:pt x="1497" y="1266"/>
                  </a:lnTo>
                  <a:lnTo>
                    <a:pt x="1490" y="1266"/>
                  </a:lnTo>
                  <a:lnTo>
                    <a:pt x="1490" y="1273"/>
                  </a:lnTo>
                  <a:lnTo>
                    <a:pt x="1483" y="1280"/>
                  </a:lnTo>
                  <a:lnTo>
                    <a:pt x="1477" y="1280"/>
                  </a:lnTo>
                  <a:lnTo>
                    <a:pt x="1477" y="1287"/>
                  </a:lnTo>
                  <a:lnTo>
                    <a:pt x="1477" y="1293"/>
                  </a:lnTo>
                  <a:lnTo>
                    <a:pt x="1470" y="1300"/>
                  </a:lnTo>
                  <a:lnTo>
                    <a:pt x="1463" y="1300"/>
                  </a:lnTo>
                  <a:lnTo>
                    <a:pt x="1449" y="1307"/>
                  </a:lnTo>
                  <a:lnTo>
                    <a:pt x="1436" y="1307"/>
                  </a:lnTo>
                  <a:lnTo>
                    <a:pt x="1429" y="1307"/>
                  </a:lnTo>
                  <a:lnTo>
                    <a:pt x="1422" y="1314"/>
                  </a:lnTo>
                  <a:lnTo>
                    <a:pt x="1422" y="1307"/>
                  </a:lnTo>
                  <a:lnTo>
                    <a:pt x="1416" y="1314"/>
                  </a:lnTo>
                  <a:lnTo>
                    <a:pt x="1416" y="1321"/>
                  </a:lnTo>
                  <a:lnTo>
                    <a:pt x="1395" y="1321"/>
                  </a:lnTo>
                  <a:lnTo>
                    <a:pt x="1388" y="1334"/>
                  </a:lnTo>
                  <a:lnTo>
                    <a:pt x="1375" y="1327"/>
                  </a:lnTo>
                  <a:lnTo>
                    <a:pt x="1368" y="1334"/>
                  </a:lnTo>
                  <a:lnTo>
                    <a:pt x="1368" y="1327"/>
                  </a:lnTo>
                  <a:lnTo>
                    <a:pt x="1368" y="1321"/>
                  </a:lnTo>
                  <a:lnTo>
                    <a:pt x="1361" y="1321"/>
                  </a:lnTo>
                  <a:lnTo>
                    <a:pt x="1355" y="1321"/>
                  </a:lnTo>
                  <a:lnTo>
                    <a:pt x="1355" y="1327"/>
                  </a:lnTo>
                  <a:lnTo>
                    <a:pt x="1348" y="1327"/>
                  </a:lnTo>
                  <a:lnTo>
                    <a:pt x="1341" y="1327"/>
                  </a:lnTo>
                  <a:lnTo>
                    <a:pt x="1341" y="1334"/>
                  </a:lnTo>
                  <a:lnTo>
                    <a:pt x="1334" y="1334"/>
                  </a:lnTo>
                  <a:lnTo>
                    <a:pt x="1328" y="1334"/>
                  </a:lnTo>
                  <a:lnTo>
                    <a:pt x="1334" y="1341"/>
                  </a:lnTo>
                  <a:lnTo>
                    <a:pt x="1328" y="1341"/>
                  </a:lnTo>
                  <a:lnTo>
                    <a:pt x="1321" y="1341"/>
                  </a:lnTo>
                  <a:lnTo>
                    <a:pt x="1314" y="1341"/>
                  </a:lnTo>
                  <a:lnTo>
                    <a:pt x="1314" y="1348"/>
                  </a:lnTo>
                  <a:lnTo>
                    <a:pt x="1307" y="1348"/>
                  </a:lnTo>
                  <a:lnTo>
                    <a:pt x="1300" y="1354"/>
                  </a:lnTo>
                  <a:lnTo>
                    <a:pt x="1294" y="1361"/>
                  </a:lnTo>
                  <a:lnTo>
                    <a:pt x="1287" y="1354"/>
                  </a:lnTo>
                  <a:lnTo>
                    <a:pt x="1280" y="1354"/>
                  </a:lnTo>
                  <a:lnTo>
                    <a:pt x="1267" y="1354"/>
                  </a:lnTo>
                  <a:lnTo>
                    <a:pt x="1260" y="1354"/>
                  </a:lnTo>
                  <a:lnTo>
                    <a:pt x="1253" y="1354"/>
                  </a:lnTo>
                  <a:lnTo>
                    <a:pt x="1260" y="1348"/>
                  </a:lnTo>
                  <a:lnTo>
                    <a:pt x="1267" y="1341"/>
                  </a:lnTo>
                  <a:lnTo>
                    <a:pt x="1273" y="1341"/>
                  </a:lnTo>
                  <a:lnTo>
                    <a:pt x="1267" y="1341"/>
                  </a:lnTo>
                  <a:lnTo>
                    <a:pt x="1260" y="1334"/>
                  </a:lnTo>
                  <a:lnTo>
                    <a:pt x="1260" y="1341"/>
                  </a:lnTo>
                  <a:lnTo>
                    <a:pt x="1260" y="1334"/>
                  </a:lnTo>
                  <a:lnTo>
                    <a:pt x="1253" y="1334"/>
                  </a:lnTo>
                  <a:lnTo>
                    <a:pt x="1253" y="1341"/>
                  </a:lnTo>
                  <a:lnTo>
                    <a:pt x="1246" y="1341"/>
                  </a:lnTo>
                  <a:lnTo>
                    <a:pt x="1246" y="1334"/>
                  </a:lnTo>
                  <a:lnTo>
                    <a:pt x="1246" y="1327"/>
                  </a:lnTo>
                  <a:lnTo>
                    <a:pt x="1239" y="1327"/>
                  </a:lnTo>
                  <a:lnTo>
                    <a:pt x="1246" y="1321"/>
                  </a:lnTo>
                  <a:lnTo>
                    <a:pt x="1239" y="1321"/>
                  </a:lnTo>
                  <a:lnTo>
                    <a:pt x="1246" y="1321"/>
                  </a:lnTo>
                  <a:lnTo>
                    <a:pt x="1246" y="1314"/>
                  </a:lnTo>
                  <a:lnTo>
                    <a:pt x="1246" y="1307"/>
                  </a:lnTo>
                  <a:lnTo>
                    <a:pt x="1239" y="1314"/>
                  </a:lnTo>
                  <a:lnTo>
                    <a:pt x="1233" y="1314"/>
                  </a:lnTo>
                  <a:lnTo>
                    <a:pt x="1226" y="1307"/>
                  </a:lnTo>
                  <a:lnTo>
                    <a:pt x="1226" y="1314"/>
                  </a:lnTo>
                  <a:lnTo>
                    <a:pt x="1233" y="1314"/>
                  </a:lnTo>
                  <a:lnTo>
                    <a:pt x="1233" y="1321"/>
                  </a:lnTo>
                  <a:lnTo>
                    <a:pt x="1239" y="1327"/>
                  </a:lnTo>
                  <a:lnTo>
                    <a:pt x="1233" y="1327"/>
                  </a:lnTo>
                  <a:lnTo>
                    <a:pt x="1226" y="1327"/>
                  </a:lnTo>
                  <a:lnTo>
                    <a:pt x="1226" y="1321"/>
                  </a:lnTo>
                  <a:lnTo>
                    <a:pt x="1226" y="1327"/>
                  </a:lnTo>
                  <a:lnTo>
                    <a:pt x="1212" y="1327"/>
                  </a:lnTo>
                  <a:lnTo>
                    <a:pt x="1212" y="1334"/>
                  </a:lnTo>
                  <a:lnTo>
                    <a:pt x="1212" y="1341"/>
                  </a:lnTo>
                  <a:lnTo>
                    <a:pt x="1206" y="1341"/>
                  </a:lnTo>
                  <a:lnTo>
                    <a:pt x="1199" y="1341"/>
                  </a:lnTo>
                  <a:lnTo>
                    <a:pt x="1192" y="1334"/>
                  </a:lnTo>
                  <a:lnTo>
                    <a:pt x="1185" y="1334"/>
                  </a:lnTo>
                  <a:lnTo>
                    <a:pt x="1179" y="1334"/>
                  </a:lnTo>
                  <a:lnTo>
                    <a:pt x="1172" y="1327"/>
                  </a:lnTo>
                  <a:lnTo>
                    <a:pt x="1165" y="1334"/>
                  </a:lnTo>
                  <a:lnTo>
                    <a:pt x="1158" y="1334"/>
                  </a:lnTo>
                  <a:lnTo>
                    <a:pt x="1158" y="1327"/>
                  </a:lnTo>
                  <a:lnTo>
                    <a:pt x="1151" y="1327"/>
                  </a:lnTo>
                  <a:lnTo>
                    <a:pt x="1151" y="1334"/>
                  </a:lnTo>
                  <a:lnTo>
                    <a:pt x="1138" y="1341"/>
                  </a:lnTo>
                  <a:lnTo>
                    <a:pt x="1131" y="1348"/>
                  </a:lnTo>
                  <a:lnTo>
                    <a:pt x="1124" y="1348"/>
                  </a:lnTo>
                  <a:lnTo>
                    <a:pt x="1118" y="1348"/>
                  </a:lnTo>
                  <a:lnTo>
                    <a:pt x="1111" y="1354"/>
                  </a:lnTo>
                  <a:lnTo>
                    <a:pt x="1111" y="1361"/>
                  </a:lnTo>
                  <a:lnTo>
                    <a:pt x="1104" y="1368"/>
                  </a:lnTo>
                  <a:lnTo>
                    <a:pt x="1111" y="1368"/>
                  </a:lnTo>
                  <a:lnTo>
                    <a:pt x="1118" y="1375"/>
                  </a:lnTo>
                  <a:lnTo>
                    <a:pt x="1124" y="1382"/>
                  </a:lnTo>
                  <a:lnTo>
                    <a:pt x="1124" y="1388"/>
                  </a:lnTo>
                  <a:lnTo>
                    <a:pt x="1111" y="1388"/>
                  </a:lnTo>
                  <a:lnTo>
                    <a:pt x="1111" y="1382"/>
                  </a:lnTo>
                  <a:lnTo>
                    <a:pt x="1090" y="1382"/>
                  </a:lnTo>
                  <a:lnTo>
                    <a:pt x="1090" y="1375"/>
                  </a:lnTo>
                  <a:lnTo>
                    <a:pt x="1084" y="1382"/>
                  </a:lnTo>
                  <a:lnTo>
                    <a:pt x="1084" y="1375"/>
                  </a:lnTo>
                  <a:lnTo>
                    <a:pt x="1084" y="1382"/>
                  </a:lnTo>
                  <a:lnTo>
                    <a:pt x="1070" y="1382"/>
                  </a:lnTo>
                  <a:lnTo>
                    <a:pt x="1063" y="1375"/>
                  </a:lnTo>
                  <a:lnTo>
                    <a:pt x="1063" y="1368"/>
                  </a:lnTo>
                  <a:lnTo>
                    <a:pt x="1070" y="1368"/>
                  </a:lnTo>
                  <a:lnTo>
                    <a:pt x="1070" y="1361"/>
                  </a:lnTo>
                  <a:lnTo>
                    <a:pt x="1063" y="1354"/>
                  </a:lnTo>
                  <a:lnTo>
                    <a:pt x="1057" y="1348"/>
                  </a:lnTo>
                  <a:lnTo>
                    <a:pt x="1050" y="1348"/>
                  </a:lnTo>
                  <a:lnTo>
                    <a:pt x="1043" y="1341"/>
                  </a:lnTo>
                  <a:lnTo>
                    <a:pt x="1036" y="1341"/>
                  </a:lnTo>
                  <a:lnTo>
                    <a:pt x="1023" y="1341"/>
                  </a:lnTo>
                  <a:lnTo>
                    <a:pt x="1016" y="1341"/>
                  </a:lnTo>
                  <a:lnTo>
                    <a:pt x="1009" y="1341"/>
                  </a:lnTo>
                  <a:lnTo>
                    <a:pt x="1002" y="1341"/>
                  </a:lnTo>
                  <a:lnTo>
                    <a:pt x="996" y="1341"/>
                  </a:lnTo>
                  <a:lnTo>
                    <a:pt x="989" y="1348"/>
                  </a:lnTo>
                  <a:lnTo>
                    <a:pt x="989" y="1354"/>
                  </a:lnTo>
                  <a:lnTo>
                    <a:pt x="989" y="1361"/>
                  </a:lnTo>
                  <a:lnTo>
                    <a:pt x="982" y="1361"/>
                  </a:lnTo>
                  <a:lnTo>
                    <a:pt x="975" y="1361"/>
                  </a:lnTo>
                  <a:lnTo>
                    <a:pt x="969" y="1361"/>
                  </a:lnTo>
                  <a:lnTo>
                    <a:pt x="962" y="1361"/>
                  </a:lnTo>
                  <a:lnTo>
                    <a:pt x="948" y="1361"/>
                  </a:lnTo>
                  <a:lnTo>
                    <a:pt x="935" y="1354"/>
                  </a:lnTo>
                  <a:lnTo>
                    <a:pt x="935" y="1361"/>
                  </a:lnTo>
                  <a:lnTo>
                    <a:pt x="935" y="1354"/>
                  </a:lnTo>
                  <a:lnTo>
                    <a:pt x="928" y="1354"/>
                  </a:lnTo>
                  <a:lnTo>
                    <a:pt x="921" y="1361"/>
                  </a:lnTo>
                  <a:lnTo>
                    <a:pt x="914" y="1361"/>
                  </a:lnTo>
                  <a:lnTo>
                    <a:pt x="901" y="1375"/>
                  </a:lnTo>
                  <a:lnTo>
                    <a:pt x="881" y="1395"/>
                  </a:lnTo>
                  <a:lnTo>
                    <a:pt x="874" y="1402"/>
                  </a:lnTo>
                  <a:lnTo>
                    <a:pt x="867" y="1402"/>
                  </a:lnTo>
                  <a:lnTo>
                    <a:pt x="860" y="1409"/>
                  </a:lnTo>
                  <a:lnTo>
                    <a:pt x="860" y="1415"/>
                  </a:lnTo>
                  <a:lnTo>
                    <a:pt x="860" y="1422"/>
                  </a:lnTo>
                  <a:lnTo>
                    <a:pt x="847" y="1422"/>
                  </a:lnTo>
                  <a:lnTo>
                    <a:pt x="840" y="1429"/>
                  </a:lnTo>
                  <a:lnTo>
                    <a:pt x="833" y="1429"/>
                  </a:lnTo>
                  <a:lnTo>
                    <a:pt x="826" y="1429"/>
                  </a:lnTo>
                  <a:lnTo>
                    <a:pt x="820" y="1436"/>
                  </a:lnTo>
                  <a:lnTo>
                    <a:pt x="813" y="1443"/>
                  </a:lnTo>
                  <a:lnTo>
                    <a:pt x="806" y="1449"/>
                  </a:lnTo>
                  <a:lnTo>
                    <a:pt x="799" y="1449"/>
                  </a:lnTo>
                  <a:lnTo>
                    <a:pt x="799" y="1463"/>
                  </a:lnTo>
                  <a:lnTo>
                    <a:pt x="799" y="1470"/>
                  </a:lnTo>
                  <a:lnTo>
                    <a:pt x="792" y="1470"/>
                  </a:lnTo>
                  <a:lnTo>
                    <a:pt x="792" y="1476"/>
                  </a:lnTo>
                  <a:lnTo>
                    <a:pt x="792" y="1483"/>
                  </a:lnTo>
                  <a:lnTo>
                    <a:pt x="786" y="1483"/>
                  </a:lnTo>
                  <a:lnTo>
                    <a:pt x="786" y="1490"/>
                  </a:lnTo>
                  <a:lnTo>
                    <a:pt x="786" y="1503"/>
                  </a:lnTo>
                  <a:lnTo>
                    <a:pt x="792" y="1503"/>
                  </a:lnTo>
                  <a:lnTo>
                    <a:pt x="792" y="1510"/>
                  </a:lnTo>
                  <a:lnTo>
                    <a:pt x="786" y="1510"/>
                  </a:lnTo>
                  <a:lnTo>
                    <a:pt x="786" y="1517"/>
                  </a:lnTo>
                  <a:lnTo>
                    <a:pt x="779" y="1517"/>
                  </a:lnTo>
                  <a:lnTo>
                    <a:pt x="772" y="1517"/>
                  </a:lnTo>
                  <a:lnTo>
                    <a:pt x="772" y="1510"/>
                  </a:lnTo>
                  <a:lnTo>
                    <a:pt x="752" y="1510"/>
                  </a:lnTo>
                  <a:lnTo>
                    <a:pt x="745" y="1524"/>
                  </a:lnTo>
                  <a:lnTo>
                    <a:pt x="738" y="1524"/>
                  </a:lnTo>
                  <a:lnTo>
                    <a:pt x="731" y="1524"/>
                  </a:lnTo>
                  <a:lnTo>
                    <a:pt x="731" y="1531"/>
                  </a:lnTo>
                  <a:lnTo>
                    <a:pt x="725" y="1531"/>
                  </a:lnTo>
                  <a:lnTo>
                    <a:pt x="718" y="1531"/>
                  </a:lnTo>
                  <a:lnTo>
                    <a:pt x="718" y="1537"/>
                  </a:lnTo>
                  <a:lnTo>
                    <a:pt x="711" y="1544"/>
                  </a:lnTo>
                  <a:lnTo>
                    <a:pt x="711" y="1537"/>
                  </a:lnTo>
                  <a:lnTo>
                    <a:pt x="704" y="1537"/>
                  </a:lnTo>
                  <a:lnTo>
                    <a:pt x="698" y="1544"/>
                  </a:lnTo>
                  <a:lnTo>
                    <a:pt x="704" y="1544"/>
                  </a:lnTo>
                  <a:lnTo>
                    <a:pt x="698" y="1544"/>
                  </a:lnTo>
                  <a:lnTo>
                    <a:pt x="691" y="1544"/>
                  </a:lnTo>
                  <a:lnTo>
                    <a:pt x="677" y="1551"/>
                  </a:lnTo>
                  <a:lnTo>
                    <a:pt x="671" y="1558"/>
                  </a:lnTo>
                  <a:lnTo>
                    <a:pt x="671" y="1564"/>
                  </a:lnTo>
                  <a:lnTo>
                    <a:pt x="664" y="1564"/>
                  </a:lnTo>
                  <a:lnTo>
                    <a:pt x="664" y="1571"/>
                  </a:lnTo>
                  <a:lnTo>
                    <a:pt x="657" y="1571"/>
                  </a:lnTo>
                  <a:lnTo>
                    <a:pt x="657" y="1578"/>
                  </a:lnTo>
                  <a:lnTo>
                    <a:pt x="623" y="1544"/>
                  </a:lnTo>
                  <a:lnTo>
                    <a:pt x="582" y="1524"/>
                  </a:lnTo>
                  <a:lnTo>
                    <a:pt x="555" y="1497"/>
                  </a:lnTo>
                  <a:lnTo>
                    <a:pt x="515" y="1497"/>
                  </a:lnTo>
                  <a:lnTo>
                    <a:pt x="501" y="1490"/>
                  </a:lnTo>
                  <a:lnTo>
                    <a:pt x="488" y="1490"/>
                  </a:lnTo>
                  <a:lnTo>
                    <a:pt x="488" y="1510"/>
                  </a:lnTo>
                  <a:lnTo>
                    <a:pt x="454" y="1490"/>
                  </a:lnTo>
                  <a:lnTo>
                    <a:pt x="454" y="1483"/>
                  </a:lnTo>
                  <a:lnTo>
                    <a:pt x="447" y="1463"/>
                  </a:lnTo>
                  <a:lnTo>
                    <a:pt x="440" y="1449"/>
                  </a:lnTo>
                  <a:lnTo>
                    <a:pt x="433" y="1449"/>
                  </a:lnTo>
                  <a:lnTo>
                    <a:pt x="393" y="1395"/>
                  </a:lnTo>
                  <a:lnTo>
                    <a:pt x="393" y="1388"/>
                  </a:lnTo>
                  <a:lnTo>
                    <a:pt x="359" y="1334"/>
                  </a:lnTo>
                  <a:lnTo>
                    <a:pt x="352" y="1334"/>
                  </a:lnTo>
                  <a:lnTo>
                    <a:pt x="359" y="1327"/>
                  </a:lnTo>
                  <a:lnTo>
                    <a:pt x="352" y="1321"/>
                  </a:lnTo>
                  <a:lnTo>
                    <a:pt x="345" y="1314"/>
                  </a:lnTo>
                  <a:lnTo>
                    <a:pt x="339" y="1307"/>
                  </a:lnTo>
                  <a:lnTo>
                    <a:pt x="339" y="1300"/>
                  </a:lnTo>
                  <a:lnTo>
                    <a:pt x="332" y="1293"/>
                  </a:lnTo>
                  <a:lnTo>
                    <a:pt x="332" y="1280"/>
                  </a:lnTo>
                  <a:lnTo>
                    <a:pt x="325" y="1273"/>
                  </a:lnTo>
                  <a:lnTo>
                    <a:pt x="318" y="1273"/>
                  </a:lnTo>
                  <a:lnTo>
                    <a:pt x="318" y="1266"/>
                  </a:lnTo>
                  <a:lnTo>
                    <a:pt x="312" y="1260"/>
                  </a:lnTo>
                  <a:lnTo>
                    <a:pt x="305" y="1246"/>
                  </a:lnTo>
                  <a:lnTo>
                    <a:pt x="305" y="1239"/>
                  </a:lnTo>
                  <a:lnTo>
                    <a:pt x="305" y="1226"/>
                  </a:lnTo>
                  <a:lnTo>
                    <a:pt x="305" y="1219"/>
                  </a:lnTo>
                  <a:lnTo>
                    <a:pt x="305" y="1212"/>
                  </a:lnTo>
                  <a:lnTo>
                    <a:pt x="305" y="1205"/>
                  </a:lnTo>
                  <a:lnTo>
                    <a:pt x="305" y="1199"/>
                  </a:lnTo>
                  <a:lnTo>
                    <a:pt x="305" y="1185"/>
                  </a:lnTo>
                  <a:lnTo>
                    <a:pt x="312" y="1185"/>
                  </a:lnTo>
                  <a:lnTo>
                    <a:pt x="318" y="1178"/>
                  </a:lnTo>
                  <a:lnTo>
                    <a:pt x="312" y="1158"/>
                  </a:lnTo>
                  <a:lnTo>
                    <a:pt x="312" y="1131"/>
                  </a:lnTo>
                  <a:lnTo>
                    <a:pt x="305" y="1124"/>
                  </a:lnTo>
                  <a:lnTo>
                    <a:pt x="312" y="1090"/>
                  </a:lnTo>
                  <a:lnTo>
                    <a:pt x="318" y="1077"/>
                  </a:lnTo>
                  <a:lnTo>
                    <a:pt x="312" y="1070"/>
                  </a:lnTo>
                  <a:lnTo>
                    <a:pt x="318" y="1050"/>
                  </a:lnTo>
                  <a:lnTo>
                    <a:pt x="325" y="1036"/>
                  </a:lnTo>
                  <a:lnTo>
                    <a:pt x="332" y="1029"/>
                  </a:lnTo>
                  <a:lnTo>
                    <a:pt x="332" y="1016"/>
                  </a:lnTo>
                  <a:lnTo>
                    <a:pt x="325" y="1009"/>
                  </a:lnTo>
                  <a:lnTo>
                    <a:pt x="318" y="1002"/>
                  </a:lnTo>
                  <a:lnTo>
                    <a:pt x="312" y="1009"/>
                  </a:lnTo>
                  <a:lnTo>
                    <a:pt x="305" y="1002"/>
                  </a:lnTo>
                  <a:lnTo>
                    <a:pt x="291" y="1016"/>
                  </a:lnTo>
                  <a:lnTo>
                    <a:pt x="278" y="1009"/>
                  </a:lnTo>
                  <a:lnTo>
                    <a:pt x="271" y="1009"/>
                  </a:lnTo>
                  <a:lnTo>
                    <a:pt x="264" y="1002"/>
                  </a:lnTo>
                  <a:lnTo>
                    <a:pt x="257" y="1002"/>
                  </a:lnTo>
                  <a:lnTo>
                    <a:pt x="251" y="1002"/>
                  </a:lnTo>
                  <a:lnTo>
                    <a:pt x="244" y="1002"/>
                  </a:lnTo>
                  <a:lnTo>
                    <a:pt x="244" y="1009"/>
                  </a:lnTo>
                  <a:lnTo>
                    <a:pt x="237" y="1016"/>
                  </a:lnTo>
                  <a:lnTo>
                    <a:pt x="237" y="1009"/>
                  </a:lnTo>
                  <a:lnTo>
                    <a:pt x="223" y="1009"/>
                  </a:lnTo>
                  <a:lnTo>
                    <a:pt x="217" y="1002"/>
                  </a:lnTo>
                  <a:lnTo>
                    <a:pt x="217" y="995"/>
                  </a:lnTo>
                  <a:lnTo>
                    <a:pt x="210" y="995"/>
                  </a:lnTo>
                  <a:lnTo>
                    <a:pt x="203" y="989"/>
                  </a:lnTo>
                  <a:lnTo>
                    <a:pt x="203" y="982"/>
                  </a:lnTo>
                  <a:lnTo>
                    <a:pt x="196" y="982"/>
                  </a:lnTo>
                  <a:lnTo>
                    <a:pt x="190" y="989"/>
                  </a:lnTo>
                  <a:lnTo>
                    <a:pt x="176" y="989"/>
                  </a:lnTo>
                  <a:lnTo>
                    <a:pt x="169" y="995"/>
                  </a:lnTo>
                  <a:lnTo>
                    <a:pt x="163" y="989"/>
                  </a:lnTo>
                  <a:lnTo>
                    <a:pt x="156" y="995"/>
                  </a:lnTo>
                  <a:lnTo>
                    <a:pt x="142" y="982"/>
                  </a:lnTo>
                  <a:lnTo>
                    <a:pt x="122" y="962"/>
                  </a:lnTo>
                  <a:lnTo>
                    <a:pt x="108" y="955"/>
                  </a:lnTo>
                  <a:lnTo>
                    <a:pt x="102" y="955"/>
                  </a:lnTo>
                  <a:lnTo>
                    <a:pt x="95" y="948"/>
                  </a:lnTo>
                  <a:lnTo>
                    <a:pt x="81" y="941"/>
                  </a:lnTo>
                  <a:lnTo>
                    <a:pt x="74" y="928"/>
                  </a:lnTo>
                  <a:lnTo>
                    <a:pt x="68" y="921"/>
                  </a:lnTo>
                  <a:lnTo>
                    <a:pt x="61" y="914"/>
                  </a:lnTo>
                  <a:lnTo>
                    <a:pt x="41" y="880"/>
                  </a:lnTo>
                  <a:lnTo>
                    <a:pt x="41" y="867"/>
                  </a:lnTo>
                  <a:lnTo>
                    <a:pt x="34" y="860"/>
                  </a:lnTo>
                  <a:lnTo>
                    <a:pt x="20" y="853"/>
                  </a:lnTo>
                  <a:lnTo>
                    <a:pt x="0" y="840"/>
                  </a:lnTo>
                  <a:lnTo>
                    <a:pt x="0" y="833"/>
                  </a:lnTo>
                  <a:lnTo>
                    <a:pt x="7" y="819"/>
                  </a:lnTo>
                  <a:lnTo>
                    <a:pt x="14" y="799"/>
                  </a:lnTo>
                  <a:lnTo>
                    <a:pt x="27" y="779"/>
                  </a:lnTo>
                  <a:lnTo>
                    <a:pt x="47" y="772"/>
                  </a:lnTo>
                  <a:lnTo>
                    <a:pt x="74" y="738"/>
                  </a:lnTo>
                  <a:lnTo>
                    <a:pt x="81" y="725"/>
                  </a:lnTo>
                  <a:lnTo>
                    <a:pt x="81" y="718"/>
                  </a:lnTo>
                  <a:lnTo>
                    <a:pt x="81" y="711"/>
                  </a:lnTo>
                  <a:lnTo>
                    <a:pt x="88" y="697"/>
                  </a:lnTo>
                  <a:lnTo>
                    <a:pt x="95" y="691"/>
                  </a:lnTo>
                  <a:lnTo>
                    <a:pt x="95" y="684"/>
                  </a:lnTo>
                  <a:lnTo>
                    <a:pt x="108" y="670"/>
                  </a:lnTo>
                  <a:lnTo>
                    <a:pt x="108" y="664"/>
                  </a:lnTo>
                  <a:lnTo>
                    <a:pt x="115" y="650"/>
                  </a:lnTo>
                  <a:lnTo>
                    <a:pt x="115" y="636"/>
                  </a:lnTo>
                  <a:lnTo>
                    <a:pt x="122" y="636"/>
                  </a:lnTo>
                  <a:lnTo>
                    <a:pt x="142" y="623"/>
                  </a:lnTo>
                  <a:lnTo>
                    <a:pt x="149" y="616"/>
                  </a:lnTo>
                  <a:lnTo>
                    <a:pt x="156" y="609"/>
                  </a:lnTo>
                  <a:lnTo>
                    <a:pt x="183" y="603"/>
                  </a:lnTo>
                  <a:lnTo>
                    <a:pt x="203" y="596"/>
                  </a:lnTo>
                  <a:lnTo>
                    <a:pt x="230" y="569"/>
                  </a:lnTo>
                  <a:lnTo>
                    <a:pt x="237" y="548"/>
                  </a:lnTo>
                  <a:lnTo>
                    <a:pt x="251" y="528"/>
                  </a:lnTo>
                  <a:lnTo>
                    <a:pt x="264" y="521"/>
                  </a:lnTo>
                  <a:lnTo>
                    <a:pt x="278" y="528"/>
                  </a:lnTo>
                  <a:lnTo>
                    <a:pt x="284" y="528"/>
                  </a:lnTo>
                  <a:lnTo>
                    <a:pt x="305" y="542"/>
                  </a:lnTo>
                  <a:lnTo>
                    <a:pt x="318" y="548"/>
                  </a:lnTo>
                  <a:lnTo>
                    <a:pt x="325" y="548"/>
                  </a:lnTo>
                  <a:lnTo>
                    <a:pt x="339" y="542"/>
                  </a:lnTo>
                  <a:lnTo>
                    <a:pt x="352" y="535"/>
                  </a:lnTo>
                  <a:lnTo>
                    <a:pt x="386" y="528"/>
                  </a:lnTo>
                  <a:lnTo>
                    <a:pt x="400" y="521"/>
                  </a:lnTo>
                  <a:lnTo>
                    <a:pt x="427" y="508"/>
                  </a:lnTo>
                  <a:lnTo>
                    <a:pt x="433" y="487"/>
                  </a:lnTo>
                  <a:lnTo>
                    <a:pt x="447" y="487"/>
                  </a:lnTo>
                  <a:lnTo>
                    <a:pt x="461" y="487"/>
                  </a:lnTo>
                  <a:lnTo>
                    <a:pt x="467" y="481"/>
                  </a:lnTo>
                  <a:lnTo>
                    <a:pt x="474" y="467"/>
                  </a:lnTo>
                  <a:lnTo>
                    <a:pt x="494" y="460"/>
                  </a:lnTo>
                  <a:lnTo>
                    <a:pt x="501" y="460"/>
                  </a:lnTo>
                  <a:lnTo>
                    <a:pt x="488" y="447"/>
                  </a:lnTo>
                  <a:lnTo>
                    <a:pt x="494" y="447"/>
                  </a:lnTo>
                  <a:lnTo>
                    <a:pt x="501" y="447"/>
                  </a:lnTo>
                  <a:lnTo>
                    <a:pt x="508" y="447"/>
                  </a:lnTo>
                  <a:lnTo>
                    <a:pt x="508" y="433"/>
                  </a:lnTo>
                  <a:lnTo>
                    <a:pt x="515" y="433"/>
                  </a:lnTo>
                  <a:lnTo>
                    <a:pt x="522" y="433"/>
                  </a:lnTo>
                  <a:lnTo>
                    <a:pt x="528" y="440"/>
                  </a:lnTo>
                  <a:lnTo>
                    <a:pt x="528" y="433"/>
                  </a:lnTo>
                  <a:lnTo>
                    <a:pt x="535" y="433"/>
                  </a:lnTo>
                  <a:lnTo>
                    <a:pt x="542" y="440"/>
                  </a:lnTo>
                  <a:lnTo>
                    <a:pt x="549" y="440"/>
                  </a:lnTo>
                  <a:lnTo>
                    <a:pt x="555" y="447"/>
                  </a:lnTo>
                  <a:lnTo>
                    <a:pt x="562" y="447"/>
                  </a:lnTo>
                  <a:lnTo>
                    <a:pt x="555" y="447"/>
                  </a:lnTo>
                  <a:lnTo>
                    <a:pt x="562" y="454"/>
                  </a:lnTo>
                  <a:lnTo>
                    <a:pt x="562" y="440"/>
                  </a:lnTo>
                  <a:lnTo>
                    <a:pt x="569" y="440"/>
                  </a:lnTo>
                  <a:lnTo>
                    <a:pt x="576" y="440"/>
                  </a:lnTo>
                  <a:lnTo>
                    <a:pt x="576" y="447"/>
                  </a:lnTo>
                  <a:lnTo>
                    <a:pt x="582" y="447"/>
                  </a:lnTo>
                  <a:lnTo>
                    <a:pt x="589" y="454"/>
                  </a:lnTo>
                  <a:lnTo>
                    <a:pt x="589" y="460"/>
                  </a:lnTo>
                  <a:lnTo>
                    <a:pt x="589" y="467"/>
                  </a:lnTo>
                  <a:lnTo>
                    <a:pt x="582" y="467"/>
                  </a:lnTo>
                  <a:lnTo>
                    <a:pt x="582" y="481"/>
                  </a:lnTo>
                  <a:lnTo>
                    <a:pt x="589" y="487"/>
                  </a:lnTo>
                  <a:lnTo>
                    <a:pt x="589" y="494"/>
                  </a:lnTo>
                  <a:lnTo>
                    <a:pt x="603" y="494"/>
                  </a:lnTo>
                  <a:lnTo>
                    <a:pt x="603" y="501"/>
                  </a:lnTo>
                  <a:lnTo>
                    <a:pt x="603" y="508"/>
                  </a:lnTo>
                  <a:lnTo>
                    <a:pt x="630" y="508"/>
                  </a:lnTo>
                  <a:lnTo>
                    <a:pt x="637" y="508"/>
                  </a:lnTo>
                  <a:lnTo>
                    <a:pt x="650" y="508"/>
                  </a:lnTo>
                  <a:lnTo>
                    <a:pt x="657" y="508"/>
                  </a:lnTo>
                  <a:lnTo>
                    <a:pt x="664" y="501"/>
                  </a:lnTo>
                  <a:lnTo>
                    <a:pt x="677" y="508"/>
                  </a:lnTo>
                  <a:lnTo>
                    <a:pt x="698" y="494"/>
                  </a:lnTo>
                  <a:lnTo>
                    <a:pt x="711" y="481"/>
                  </a:lnTo>
                  <a:lnTo>
                    <a:pt x="718" y="474"/>
                  </a:lnTo>
                  <a:lnTo>
                    <a:pt x="718" y="467"/>
                  </a:lnTo>
                  <a:lnTo>
                    <a:pt x="725" y="467"/>
                  </a:lnTo>
                  <a:lnTo>
                    <a:pt x="738" y="460"/>
                  </a:lnTo>
                  <a:lnTo>
                    <a:pt x="738" y="454"/>
                  </a:lnTo>
                  <a:lnTo>
                    <a:pt x="772" y="433"/>
                  </a:lnTo>
                  <a:lnTo>
                    <a:pt x="779" y="393"/>
                  </a:lnTo>
                  <a:lnTo>
                    <a:pt x="772" y="379"/>
                  </a:lnTo>
                  <a:lnTo>
                    <a:pt x="772" y="338"/>
                  </a:lnTo>
                  <a:lnTo>
                    <a:pt x="772" y="332"/>
                  </a:lnTo>
                  <a:lnTo>
                    <a:pt x="772" y="311"/>
                  </a:lnTo>
                  <a:lnTo>
                    <a:pt x="759" y="271"/>
                  </a:lnTo>
                  <a:lnTo>
                    <a:pt x="752" y="257"/>
                  </a:lnTo>
                  <a:lnTo>
                    <a:pt x="759" y="230"/>
                  </a:lnTo>
                  <a:lnTo>
                    <a:pt x="759" y="216"/>
                  </a:lnTo>
                  <a:lnTo>
                    <a:pt x="779" y="203"/>
                  </a:lnTo>
                  <a:lnTo>
                    <a:pt x="792" y="196"/>
                  </a:lnTo>
                  <a:lnTo>
                    <a:pt x="792" y="162"/>
                  </a:lnTo>
                  <a:lnTo>
                    <a:pt x="799" y="135"/>
                  </a:lnTo>
                  <a:lnTo>
                    <a:pt x="792" y="122"/>
                  </a:lnTo>
                  <a:lnTo>
                    <a:pt x="820" y="88"/>
                  </a:lnTo>
                  <a:lnTo>
                    <a:pt x="833" y="74"/>
                  </a:lnTo>
                  <a:lnTo>
                    <a:pt x="853" y="61"/>
                  </a:lnTo>
                  <a:lnTo>
                    <a:pt x="867" y="54"/>
                  </a:lnTo>
                  <a:lnTo>
                    <a:pt x="887" y="88"/>
                  </a:lnTo>
                  <a:lnTo>
                    <a:pt x="901" y="81"/>
                  </a:lnTo>
                  <a:lnTo>
                    <a:pt x="914" y="67"/>
                  </a:lnTo>
                  <a:lnTo>
                    <a:pt x="935" y="54"/>
                  </a:lnTo>
                  <a:lnTo>
                    <a:pt x="955" y="40"/>
                  </a:lnTo>
                  <a:lnTo>
                    <a:pt x="955" y="27"/>
                  </a:lnTo>
                  <a:lnTo>
                    <a:pt x="969" y="13"/>
                  </a:lnTo>
                  <a:lnTo>
                    <a:pt x="975" y="13"/>
                  </a:lnTo>
                  <a:lnTo>
                    <a:pt x="989" y="6"/>
                  </a:lnTo>
                  <a:lnTo>
                    <a:pt x="1009" y="6"/>
                  </a:lnTo>
                  <a:lnTo>
                    <a:pt x="1029" y="0"/>
                  </a:lnTo>
                  <a:lnTo>
                    <a:pt x="1084" y="13"/>
                  </a:lnTo>
                  <a:lnTo>
                    <a:pt x="1090" y="47"/>
                  </a:lnTo>
                  <a:lnTo>
                    <a:pt x="1151" y="101"/>
                  </a:lnTo>
                  <a:lnTo>
                    <a:pt x="1165" y="108"/>
                  </a:lnTo>
                  <a:lnTo>
                    <a:pt x="1172" y="108"/>
                  </a:lnTo>
                  <a:lnTo>
                    <a:pt x="1172" y="122"/>
                  </a:lnTo>
                  <a:lnTo>
                    <a:pt x="1179" y="128"/>
                  </a:lnTo>
                  <a:lnTo>
                    <a:pt x="1185" y="162"/>
                  </a:lnTo>
                  <a:close/>
                </a:path>
              </a:pathLst>
            </a:custGeom>
            <a:solidFill>
              <a:srgbClr val="001F5A"/>
            </a:solidFill>
            <a:ln w="0">
              <a:solidFill>
                <a:srgbClr val="7F7F7F"/>
              </a:solidFill>
              <a:prstDash val="solid"/>
              <a:round/>
              <a:headEnd/>
              <a:tailEnd/>
            </a:ln>
          </p:spPr>
          <p:txBody>
            <a:bodyPr lIns="100796" tIns="50398" rIns="100796" bIns="50398"/>
            <a:lstStyle/>
            <a:p>
              <a:endParaRPr lang="es-ES" sz="2004" dirty="0"/>
            </a:p>
          </p:txBody>
        </p:sp>
        <p:sp>
          <p:nvSpPr>
            <p:cNvPr id="8209" name="almeria">
              <a:extLst>
                <a:ext uri="{FF2B5EF4-FFF2-40B4-BE49-F238E27FC236}">
                  <a16:creationId xmlns:a16="http://schemas.microsoft.com/office/drawing/2014/main" id="{3C0031D7-9988-0BF5-F43A-460B0C7821B8}"/>
                </a:ext>
              </a:extLst>
            </p:cNvPr>
            <p:cNvSpPr>
              <a:spLocks/>
            </p:cNvSpPr>
            <p:nvPr/>
          </p:nvSpPr>
          <p:spPr bwMode="auto">
            <a:xfrm>
              <a:off x="14289367" y="8078069"/>
              <a:ext cx="520956" cy="566629"/>
            </a:xfrm>
            <a:custGeom>
              <a:avLst/>
              <a:gdLst>
                <a:gd name="T0" fmla="*/ 2147483647 w 1375"/>
                <a:gd name="T1" fmla="*/ 2147483647 h 1415"/>
                <a:gd name="T2" fmla="*/ 2147483647 w 1375"/>
                <a:gd name="T3" fmla="*/ 2147483647 h 1415"/>
                <a:gd name="T4" fmla="*/ 2147483647 w 1375"/>
                <a:gd name="T5" fmla="*/ 2147483647 h 1415"/>
                <a:gd name="T6" fmla="*/ 2147483647 w 1375"/>
                <a:gd name="T7" fmla="*/ 2147483647 h 1415"/>
                <a:gd name="T8" fmla="*/ 2147483647 w 1375"/>
                <a:gd name="T9" fmla="*/ 2147483647 h 1415"/>
                <a:gd name="T10" fmla="*/ 2147483647 w 1375"/>
                <a:gd name="T11" fmla="*/ 2147483647 h 1415"/>
                <a:gd name="T12" fmla="*/ 2147483647 w 1375"/>
                <a:gd name="T13" fmla="*/ 2147483647 h 1415"/>
                <a:gd name="T14" fmla="*/ 2147483647 w 1375"/>
                <a:gd name="T15" fmla="*/ 2147483647 h 1415"/>
                <a:gd name="T16" fmla="*/ 2147483647 w 1375"/>
                <a:gd name="T17" fmla="*/ 2147483647 h 1415"/>
                <a:gd name="T18" fmla="*/ 2147483647 w 1375"/>
                <a:gd name="T19" fmla="*/ 2147483647 h 1415"/>
                <a:gd name="T20" fmla="*/ 2147483647 w 1375"/>
                <a:gd name="T21" fmla="*/ 2147483647 h 1415"/>
                <a:gd name="T22" fmla="*/ 2147483647 w 1375"/>
                <a:gd name="T23" fmla="*/ 2147483647 h 1415"/>
                <a:gd name="T24" fmla="*/ 2147483647 w 1375"/>
                <a:gd name="T25" fmla="*/ 2147483647 h 1415"/>
                <a:gd name="T26" fmla="*/ 2147483647 w 1375"/>
                <a:gd name="T27" fmla="*/ 2147483647 h 1415"/>
                <a:gd name="T28" fmla="*/ 2147483647 w 1375"/>
                <a:gd name="T29" fmla="*/ 2147483647 h 1415"/>
                <a:gd name="T30" fmla="*/ 2147483647 w 1375"/>
                <a:gd name="T31" fmla="*/ 2147483647 h 1415"/>
                <a:gd name="T32" fmla="*/ 2147483647 w 1375"/>
                <a:gd name="T33" fmla="*/ 2147483647 h 1415"/>
                <a:gd name="T34" fmla="*/ 2147483647 w 1375"/>
                <a:gd name="T35" fmla="*/ 2147483647 h 1415"/>
                <a:gd name="T36" fmla="*/ 2147483647 w 1375"/>
                <a:gd name="T37" fmla="*/ 2147483647 h 1415"/>
                <a:gd name="T38" fmla="*/ 2147483647 w 1375"/>
                <a:gd name="T39" fmla="*/ 2147483647 h 1415"/>
                <a:gd name="T40" fmla="*/ 2147483647 w 1375"/>
                <a:gd name="T41" fmla="*/ 2147483647 h 1415"/>
                <a:gd name="T42" fmla="*/ 2147483647 w 1375"/>
                <a:gd name="T43" fmla="*/ 2147483647 h 1415"/>
                <a:gd name="T44" fmla="*/ 2147483647 w 1375"/>
                <a:gd name="T45" fmla="*/ 2147483647 h 1415"/>
                <a:gd name="T46" fmla="*/ 2147483647 w 1375"/>
                <a:gd name="T47" fmla="*/ 2147483647 h 1415"/>
                <a:gd name="T48" fmla="*/ 462698154 w 1375"/>
                <a:gd name="T49" fmla="*/ 2147483647 h 1415"/>
                <a:gd name="T50" fmla="*/ 2147483647 w 1375"/>
                <a:gd name="T51" fmla="*/ 2147483647 h 1415"/>
                <a:gd name="T52" fmla="*/ 2147483647 w 1375"/>
                <a:gd name="T53" fmla="*/ 2147483647 h 1415"/>
                <a:gd name="T54" fmla="*/ 2147483647 w 1375"/>
                <a:gd name="T55" fmla="*/ 2147483647 h 1415"/>
                <a:gd name="T56" fmla="*/ 2147483647 w 1375"/>
                <a:gd name="T57" fmla="*/ 2147483647 h 1415"/>
                <a:gd name="T58" fmla="*/ 2147483647 w 1375"/>
                <a:gd name="T59" fmla="*/ 2147483647 h 1415"/>
                <a:gd name="T60" fmla="*/ 2147483647 w 1375"/>
                <a:gd name="T61" fmla="*/ 2147483647 h 1415"/>
                <a:gd name="T62" fmla="*/ 2147483647 w 1375"/>
                <a:gd name="T63" fmla="*/ 2147483647 h 1415"/>
                <a:gd name="T64" fmla="*/ 2147483647 w 1375"/>
                <a:gd name="T65" fmla="*/ 2147483647 h 1415"/>
                <a:gd name="T66" fmla="*/ 2147483647 w 1375"/>
                <a:gd name="T67" fmla="*/ 2147483647 h 1415"/>
                <a:gd name="T68" fmla="*/ 2147483647 w 1375"/>
                <a:gd name="T69" fmla="*/ 2147483647 h 1415"/>
                <a:gd name="T70" fmla="*/ 2147483647 w 1375"/>
                <a:gd name="T71" fmla="*/ 2147483647 h 1415"/>
                <a:gd name="T72" fmla="*/ 2147483647 w 1375"/>
                <a:gd name="T73" fmla="*/ 2147483647 h 1415"/>
                <a:gd name="T74" fmla="*/ 2147483647 w 1375"/>
                <a:gd name="T75" fmla="*/ 2147483647 h 1415"/>
                <a:gd name="T76" fmla="*/ 2147483647 w 1375"/>
                <a:gd name="T77" fmla="*/ 2147483647 h 1415"/>
                <a:gd name="T78" fmla="*/ 2147483647 w 1375"/>
                <a:gd name="T79" fmla="*/ 2147483647 h 1415"/>
                <a:gd name="T80" fmla="*/ 2147483647 w 1375"/>
                <a:gd name="T81" fmla="*/ 2147483647 h 1415"/>
                <a:gd name="T82" fmla="*/ 2147483647 w 1375"/>
                <a:gd name="T83" fmla="*/ 2147483647 h 1415"/>
                <a:gd name="T84" fmla="*/ 2147483647 w 1375"/>
                <a:gd name="T85" fmla="*/ 2147483647 h 1415"/>
                <a:gd name="T86" fmla="*/ 2147483647 w 1375"/>
                <a:gd name="T87" fmla="*/ 2147483647 h 1415"/>
                <a:gd name="T88" fmla="*/ 2147483647 w 1375"/>
                <a:gd name="T89" fmla="*/ 2147483647 h 1415"/>
                <a:gd name="T90" fmla="*/ 2147483647 w 1375"/>
                <a:gd name="T91" fmla="*/ 2147483647 h 1415"/>
                <a:gd name="T92" fmla="*/ 2147483647 w 1375"/>
                <a:gd name="T93" fmla="*/ 2147483647 h 1415"/>
                <a:gd name="T94" fmla="*/ 2147483647 w 1375"/>
                <a:gd name="T95" fmla="*/ 2147483647 h 1415"/>
                <a:gd name="T96" fmla="*/ 2147483647 w 1375"/>
                <a:gd name="T97" fmla="*/ 2147483647 h 1415"/>
                <a:gd name="T98" fmla="*/ 2147483647 w 1375"/>
                <a:gd name="T99" fmla="*/ 2147483647 h 1415"/>
                <a:gd name="T100" fmla="*/ 2147483647 w 1375"/>
                <a:gd name="T101" fmla="*/ 2147483647 h 1415"/>
                <a:gd name="T102" fmla="*/ 2147483647 w 1375"/>
                <a:gd name="T103" fmla="*/ 2147483647 h 1415"/>
                <a:gd name="T104" fmla="*/ 2147483647 w 1375"/>
                <a:gd name="T105" fmla="*/ 2147483647 h 1415"/>
                <a:gd name="T106" fmla="*/ 2147483647 w 1375"/>
                <a:gd name="T107" fmla="*/ 0 h 1415"/>
                <a:gd name="T108" fmla="*/ 2147483647 w 1375"/>
                <a:gd name="T109" fmla="*/ 1265623407 h 1415"/>
                <a:gd name="T110" fmla="*/ 2147483647 w 1375"/>
                <a:gd name="T111" fmla="*/ 2147483647 h 1415"/>
                <a:gd name="T112" fmla="*/ 2147483647 w 1375"/>
                <a:gd name="T113" fmla="*/ 2147483647 h 1415"/>
                <a:gd name="T114" fmla="*/ 2147483647 w 1375"/>
                <a:gd name="T115" fmla="*/ 2147483647 h 1415"/>
                <a:gd name="T116" fmla="*/ 2147483647 w 1375"/>
                <a:gd name="T117" fmla="*/ 2147483647 h 1415"/>
                <a:gd name="T118" fmla="*/ 2147483647 w 1375"/>
                <a:gd name="T119" fmla="*/ 2147483647 h 1415"/>
                <a:gd name="T120" fmla="*/ 2147483647 w 1375"/>
                <a:gd name="T121" fmla="*/ 2147483647 h 1415"/>
                <a:gd name="T122" fmla="*/ 2147483647 w 1375"/>
                <a:gd name="T123" fmla="*/ 2147483647 h 1415"/>
                <a:gd name="T124" fmla="*/ 2147483647 w 1375"/>
                <a:gd name="T125" fmla="*/ 2147483647 h 141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75"/>
                <a:gd name="T190" fmla="*/ 0 h 1415"/>
                <a:gd name="T191" fmla="*/ 1375 w 1375"/>
                <a:gd name="T192" fmla="*/ 1415 h 141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75" h="1415">
                  <a:moveTo>
                    <a:pt x="1354" y="636"/>
                  </a:moveTo>
                  <a:lnTo>
                    <a:pt x="1348" y="636"/>
                  </a:lnTo>
                  <a:lnTo>
                    <a:pt x="1341" y="636"/>
                  </a:lnTo>
                  <a:lnTo>
                    <a:pt x="1334" y="636"/>
                  </a:lnTo>
                  <a:lnTo>
                    <a:pt x="1314" y="657"/>
                  </a:lnTo>
                  <a:lnTo>
                    <a:pt x="1300" y="697"/>
                  </a:lnTo>
                  <a:lnTo>
                    <a:pt x="1287" y="704"/>
                  </a:lnTo>
                  <a:lnTo>
                    <a:pt x="1287" y="711"/>
                  </a:lnTo>
                  <a:lnTo>
                    <a:pt x="1280" y="718"/>
                  </a:lnTo>
                  <a:lnTo>
                    <a:pt x="1273" y="724"/>
                  </a:lnTo>
                  <a:lnTo>
                    <a:pt x="1266" y="731"/>
                  </a:lnTo>
                  <a:lnTo>
                    <a:pt x="1266" y="738"/>
                  </a:lnTo>
                  <a:lnTo>
                    <a:pt x="1253" y="745"/>
                  </a:lnTo>
                  <a:lnTo>
                    <a:pt x="1253" y="751"/>
                  </a:lnTo>
                  <a:lnTo>
                    <a:pt x="1246" y="758"/>
                  </a:lnTo>
                  <a:lnTo>
                    <a:pt x="1246" y="765"/>
                  </a:lnTo>
                  <a:lnTo>
                    <a:pt x="1246" y="772"/>
                  </a:lnTo>
                  <a:lnTo>
                    <a:pt x="1232" y="778"/>
                  </a:lnTo>
                  <a:lnTo>
                    <a:pt x="1226" y="778"/>
                  </a:lnTo>
                  <a:lnTo>
                    <a:pt x="1219" y="792"/>
                  </a:lnTo>
                  <a:lnTo>
                    <a:pt x="1205" y="833"/>
                  </a:lnTo>
                  <a:lnTo>
                    <a:pt x="1205" y="839"/>
                  </a:lnTo>
                  <a:lnTo>
                    <a:pt x="1205" y="833"/>
                  </a:lnTo>
                  <a:lnTo>
                    <a:pt x="1199" y="833"/>
                  </a:lnTo>
                  <a:lnTo>
                    <a:pt x="1199" y="846"/>
                  </a:lnTo>
                  <a:lnTo>
                    <a:pt x="1199" y="853"/>
                  </a:lnTo>
                  <a:lnTo>
                    <a:pt x="1199" y="873"/>
                  </a:lnTo>
                  <a:lnTo>
                    <a:pt x="1192" y="900"/>
                  </a:lnTo>
                  <a:lnTo>
                    <a:pt x="1192" y="907"/>
                  </a:lnTo>
                  <a:lnTo>
                    <a:pt x="1185" y="914"/>
                  </a:lnTo>
                  <a:lnTo>
                    <a:pt x="1178" y="921"/>
                  </a:lnTo>
                  <a:lnTo>
                    <a:pt x="1178" y="941"/>
                  </a:lnTo>
                  <a:lnTo>
                    <a:pt x="1178" y="968"/>
                  </a:lnTo>
                  <a:lnTo>
                    <a:pt x="1172" y="968"/>
                  </a:lnTo>
                  <a:lnTo>
                    <a:pt x="1172" y="975"/>
                  </a:lnTo>
                  <a:lnTo>
                    <a:pt x="1165" y="982"/>
                  </a:lnTo>
                  <a:lnTo>
                    <a:pt x="1165" y="988"/>
                  </a:lnTo>
                  <a:lnTo>
                    <a:pt x="1158" y="995"/>
                  </a:lnTo>
                  <a:lnTo>
                    <a:pt x="1151" y="1002"/>
                  </a:lnTo>
                  <a:lnTo>
                    <a:pt x="1151" y="1016"/>
                  </a:lnTo>
                  <a:lnTo>
                    <a:pt x="1144" y="1016"/>
                  </a:lnTo>
                  <a:lnTo>
                    <a:pt x="1151" y="1016"/>
                  </a:lnTo>
                  <a:lnTo>
                    <a:pt x="1151" y="1029"/>
                  </a:lnTo>
                  <a:lnTo>
                    <a:pt x="1144" y="1036"/>
                  </a:lnTo>
                  <a:lnTo>
                    <a:pt x="1138" y="1049"/>
                  </a:lnTo>
                  <a:lnTo>
                    <a:pt x="1131" y="1056"/>
                  </a:lnTo>
                  <a:lnTo>
                    <a:pt x="1131" y="1070"/>
                  </a:lnTo>
                  <a:lnTo>
                    <a:pt x="1138" y="1070"/>
                  </a:lnTo>
                  <a:lnTo>
                    <a:pt x="1138" y="1077"/>
                  </a:lnTo>
                  <a:lnTo>
                    <a:pt x="1131" y="1070"/>
                  </a:lnTo>
                  <a:lnTo>
                    <a:pt x="1131" y="1083"/>
                  </a:lnTo>
                  <a:lnTo>
                    <a:pt x="1131" y="1077"/>
                  </a:lnTo>
                  <a:lnTo>
                    <a:pt x="1131" y="1083"/>
                  </a:lnTo>
                  <a:lnTo>
                    <a:pt x="1138" y="1083"/>
                  </a:lnTo>
                  <a:lnTo>
                    <a:pt x="1131" y="1083"/>
                  </a:lnTo>
                  <a:lnTo>
                    <a:pt x="1131" y="1097"/>
                  </a:lnTo>
                  <a:lnTo>
                    <a:pt x="1138" y="1104"/>
                  </a:lnTo>
                  <a:lnTo>
                    <a:pt x="1131" y="1110"/>
                  </a:lnTo>
                  <a:lnTo>
                    <a:pt x="1131" y="1117"/>
                  </a:lnTo>
                  <a:lnTo>
                    <a:pt x="1117" y="1117"/>
                  </a:lnTo>
                  <a:lnTo>
                    <a:pt x="1111" y="1117"/>
                  </a:lnTo>
                  <a:lnTo>
                    <a:pt x="1097" y="1117"/>
                  </a:lnTo>
                  <a:lnTo>
                    <a:pt x="1090" y="1124"/>
                  </a:lnTo>
                  <a:lnTo>
                    <a:pt x="1083" y="1131"/>
                  </a:lnTo>
                  <a:lnTo>
                    <a:pt x="1083" y="1137"/>
                  </a:lnTo>
                  <a:lnTo>
                    <a:pt x="1077" y="1144"/>
                  </a:lnTo>
                  <a:lnTo>
                    <a:pt x="1077" y="1151"/>
                  </a:lnTo>
                  <a:lnTo>
                    <a:pt x="1070" y="1151"/>
                  </a:lnTo>
                  <a:lnTo>
                    <a:pt x="1070" y="1158"/>
                  </a:lnTo>
                  <a:lnTo>
                    <a:pt x="1063" y="1158"/>
                  </a:lnTo>
                  <a:lnTo>
                    <a:pt x="1056" y="1158"/>
                  </a:lnTo>
                  <a:lnTo>
                    <a:pt x="1050" y="1165"/>
                  </a:lnTo>
                  <a:lnTo>
                    <a:pt x="1050" y="1171"/>
                  </a:lnTo>
                  <a:lnTo>
                    <a:pt x="1043" y="1178"/>
                  </a:lnTo>
                  <a:lnTo>
                    <a:pt x="1036" y="1178"/>
                  </a:lnTo>
                  <a:lnTo>
                    <a:pt x="1036" y="1185"/>
                  </a:lnTo>
                  <a:lnTo>
                    <a:pt x="1036" y="1192"/>
                  </a:lnTo>
                  <a:lnTo>
                    <a:pt x="1043" y="1192"/>
                  </a:lnTo>
                  <a:lnTo>
                    <a:pt x="1036" y="1198"/>
                  </a:lnTo>
                  <a:lnTo>
                    <a:pt x="1036" y="1205"/>
                  </a:lnTo>
                  <a:lnTo>
                    <a:pt x="1043" y="1205"/>
                  </a:lnTo>
                  <a:lnTo>
                    <a:pt x="1043" y="1212"/>
                  </a:lnTo>
                  <a:lnTo>
                    <a:pt x="1043" y="1219"/>
                  </a:lnTo>
                  <a:lnTo>
                    <a:pt x="1043" y="1226"/>
                  </a:lnTo>
                  <a:lnTo>
                    <a:pt x="1036" y="1232"/>
                  </a:lnTo>
                  <a:lnTo>
                    <a:pt x="1029" y="1232"/>
                  </a:lnTo>
                  <a:lnTo>
                    <a:pt x="1016" y="1232"/>
                  </a:lnTo>
                  <a:lnTo>
                    <a:pt x="1016" y="1239"/>
                  </a:lnTo>
                  <a:lnTo>
                    <a:pt x="1009" y="1239"/>
                  </a:lnTo>
                  <a:lnTo>
                    <a:pt x="1002" y="1246"/>
                  </a:lnTo>
                  <a:lnTo>
                    <a:pt x="1002" y="1253"/>
                  </a:lnTo>
                  <a:lnTo>
                    <a:pt x="995" y="1253"/>
                  </a:lnTo>
                  <a:lnTo>
                    <a:pt x="995" y="1259"/>
                  </a:lnTo>
                  <a:lnTo>
                    <a:pt x="989" y="1259"/>
                  </a:lnTo>
                  <a:lnTo>
                    <a:pt x="982" y="1266"/>
                  </a:lnTo>
                  <a:lnTo>
                    <a:pt x="982" y="1273"/>
                  </a:lnTo>
                  <a:lnTo>
                    <a:pt x="989" y="1280"/>
                  </a:lnTo>
                  <a:lnTo>
                    <a:pt x="982" y="1280"/>
                  </a:lnTo>
                  <a:lnTo>
                    <a:pt x="989" y="1287"/>
                  </a:lnTo>
                  <a:lnTo>
                    <a:pt x="982" y="1287"/>
                  </a:lnTo>
                  <a:lnTo>
                    <a:pt x="989" y="1287"/>
                  </a:lnTo>
                  <a:lnTo>
                    <a:pt x="982" y="1293"/>
                  </a:lnTo>
                  <a:lnTo>
                    <a:pt x="989" y="1300"/>
                  </a:lnTo>
                  <a:lnTo>
                    <a:pt x="982" y="1300"/>
                  </a:lnTo>
                  <a:lnTo>
                    <a:pt x="975" y="1300"/>
                  </a:lnTo>
                  <a:lnTo>
                    <a:pt x="975" y="1307"/>
                  </a:lnTo>
                  <a:lnTo>
                    <a:pt x="968" y="1307"/>
                  </a:lnTo>
                  <a:lnTo>
                    <a:pt x="968" y="1314"/>
                  </a:lnTo>
                  <a:lnTo>
                    <a:pt x="962" y="1314"/>
                  </a:lnTo>
                  <a:lnTo>
                    <a:pt x="955" y="1314"/>
                  </a:lnTo>
                  <a:lnTo>
                    <a:pt x="948" y="1314"/>
                  </a:lnTo>
                  <a:lnTo>
                    <a:pt x="941" y="1320"/>
                  </a:lnTo>
                  <a:lnTo>
                    <a:pt x="941" y="1327"/>
                  </a:lnTo>
                  <a:lnTo>
                    <a:pt x="948" y="1327"/>
                  </a:lnTo>
                  <a:lnTo>
                    <a:pt x="934" y="1334"/>
                  </a:lnTo>
                  <a:lnTo>
                    <a:pt x="934" y="1341"/>
                  </a:lnTo>
                  <a:lnTo>
                    <a:pt x="928" y="1354"/>
                  </a:lnTo>
                  <a:lnTo>
                    <a:pt x="928" y="1347"/>
                  </a:lnTo>
                  <a:lnTo>
                    <a:pt x="921" y="1354"/>
                  </a:lnTo>
                  <a:lnTo>
                    <a:pt x="914" y="1354"/>
                  </a:lnTo>
                  <a:lnTo>
                    <a:pt x="907" y="1354"/>
                  </a:lnTo>
                  <a:lnTo>
                    <a:pt x="894" y="1361"/>
                  </a:lnTo>
                  <a:lnTo>
                    <a:pt x="887" y="1361"/>
                  </a:lnTo>
                  <a:lnTo>
                    <a:pt x="880" y="1361"/>
                  </a:lnTo>
                  <a:lnTo>
                    <a:pt x="874" y="1368"/>
                  </a:lnTo>
                  <a:lnTo>
                    <a:pt x="874" y="1361"/>
                  </a:lnTo>
                  <a:lnTo>
                    <a:pt x="867" y="1361"/>
                  </a:lnTo>
                  <a:lnTo>
                    <a:pt x="860" y="1361"/>
                  </a:lnTo>
                  <a:lnTo>
                    <a:pt x="860" y="1354"/>
                  </a:lnTo>
                  <a:lnTo>
                    <a:pt x="826" y="1314"/>
                  </a:lnTo>
                  <a:lnTo>
                    <a:pt x="806" y="1287"/>
                  </a:lnTo>
                  <a:lnTo>
                    <a:pt x="772" y="1253"/>
                  </a:lnTo>
                  <a:lnTo>
                    <a:pt x="752" y="1239"/>
                  </a:lnTo>
                  <a:lnTo>
                    <a:pt x="718" y="1232"/>
                  </a:lnTo>
                  <a:lnTo>
                    <a:pt x="704" y="1226"/>
                  </a:lnTo>
                  <a:lnTo>
                    <a:pt x="670" y="1246"/>
                  </a:lnTo>
                  <a:lnTo>
                    <a:pt x="664" y="1253"/>
                  </a:lnTo>
                  <a:lnTo>
                    <a:pt x="657" y="1259"/>
                  </a:lnTo>
                  <a:lnTo>
                    <a:pt x="650" y="1266"/>
                  </a:lnTo>
                  <a:lnTo>
                    <a:pt x="636" y="1253"/>
                  </a:lnTo>
                  <a:lnTo>
                    <a:pt x="623" y="1239"/>
                  </a:lnTo>
                  <a:lnTo>
                    <a:pt x="616" y="1239"/>
                  </a:lnTo>
                  <a:lnTo>
                    <a:pt x="609" y="1232"/>
                  </a:lnTo>
                  <a:lnTo>
                    <a:pt x="603" y="1232"/>
                  </a:lnTo>
                  <a:lnTo>
                    <a:pt x="616" y="1246"/>
                  </a:lnTo>
                  <a:lnTo>
                    <a:pt x="603" y="1239"/>
                  </a:lnTo>
                  <a:lnTo>
                    <a:pt x="596" y="1239"/>
                  </a:lnTo>
                  <a:lnTo>
                    <a:pt x="603" y="1239"/>
                  </a:lnTo>
                  <a:lnTo>
                    <a:pt x="603" y="1232"/>
                  </a:lnTo>
                  <a:lnTo>
                    <a:pt x="596" y="1239"/>
                  </a:lnTo>
                  <a:lnTo>
                    <a:pt x="589" y="1246"/>
                  </a:lnTo>
                  <a:lnTo>
                    <a:pt x="582" y="1246"/>
                  </a:lnTo>
                  <a:lnTo>
                    <a:pt x="562" y="1246"/>
                  </a:lnTo>
                  <a:lnTo>
                    <a:pt x="555" y="1253"/>
                  </a:lnTo>
                  <a:lnTo>
                    <a:pt x="535" y="1259"/>
                  </a:lnTo>
                  <a:lnTo>
                    <a:pt x="528" y="1259"/>
                  </a:lnTo>
                  <a:lnTo>
                    <a:pt x="521" y="1266"/>
                  </a:lnTo>
                  <a:lnTo>
                    <a:pt x="494" y="1307"/>
                  </a:lnTo>
                  <a:lnTo>
                    <a:pt x="487" y="1327"/>
                  </a:lnTo>
                  <a:lnTo>
                    <a:pt x="481" y="1354"/>
                  </a:lnTo>
                  <a:lnTo>
                    <a:pt x="474" y="1361"/>
                  </a:lnTo>
                  <a:lnTo>
                    <a:pt x="447" y="1388"/>
                  </a:lnTo>
                  <a:lnTo>
                    <a:pt x="440" y="1395"/>
                  </a:lnTo>
                  <a:lnTo>
                    <a:pt x="433" y="1395"/>
                  </a:lnTo>
                  <a:lnTo>
                    <a:pt x="420" y="1402"/>
                  </a:lnTo>
                  <a:lnTo>
                    <a:pt x="413" y="1402"/>
                  </a:lnTo>
                  <a:lnTo>
                    <a:pt x="399" y="1408"/>
                  </a:lnTo>
                  <a:lnTo>
                    <a:pt x="379" y="1408"/>
                  </a:lnTo>
                  <a:lnTo>
                    <a:pt x="366" y="1408"/>
                  </a:lnTo>
                  <a:lnTo>
                    <a:pt x="345" y="1415"/>
                  </a:lnTo>
                  <a:lnTo>
                    <a:pt x="338" y="1408"/>
                  </a:lnTo>
                  <a:lnTo>
                    <a:pt x="338" y="1415"/>
                  </a:lnTo>
                  <a:lnTo>
                    <a:pt x="318" y="1395"/>
                  </a:lnTo>
                  <a:lnTo>
                    <a:pt x="318" y="1402"/>
                  </a:lnTo>
                  <a:lnTo>
                    <a:pt x="311" y="1395"/>
                  </a:lnTo>
                  <a:lnTo>
                    <a:pt x="318" y="1395"/>
                  </a:lnTo>
                  <a:lnTo>
                    <a:pt x="311" y="1395"/>
                  </a:lnTo>
                  <a:lnTo>
                    <a:pt x="311" y="1388"/>
                  </a:lnTo>
                  <a:lnTo>
                    <a:pt x="298" y="1381"/>
                  </a:lnTo>
                  <a:lnTo>
                    <a:pt x="277" y="1388"/>
                  </a:lnTo>
                  <a:lnTo>
                    <a:pt x="264" y="1395"/>
                  </a:lnTo>
                  <a:lnTo>
                    <a:pt x="257" y="1395"/>
                  </a:lnTo>
                  <a:lnTo>
                    <a:pt x="230" y="1361"/>
                  </a:lnTo>
                  <a:lnTo>
                    <a:pt x="217" y="1347"/>
                  </a:lnTo>
                  <a:lnTo>
                    <a:pt x="210" y="1341"/>
                  </a:lnTo>
                  <a:lnTo>
                    <a:pt x="196" y="1334"/>
                  </a:lnTo>
                  <a:lnTo>
                    <a:pt x="189" y="1334"/>
                  </a:lnTo>
                  <a:lnTo>
                    <a:pt x="176" y="1334"/>
                  </a:lnTo>
                  <a:lnTo>
                    <a:pt x="156" y="1347"/>
                  </a:lnTo>
                  <a:lnTo>
                    <a:pt x="149" y="1347"/>
                  </a:lnTo>
                  <a:lnTo>
                    <a:pt x="135" y="1341"/>
                  </a:lnTo>
                  <a:lnTo>
                    <a:pt x="122" y="1341"/>
                  </a:lnTo>
                  <a:lnTo>
                    <a:pt x="108" y="1341"/>
                  </a:lnTo>
                  <a:lnTo>
                    <a:pt x="108" y="1347"/>
                  </a:lnTo>
                  <a:lnTo>
                    <a:pt x="101" y="1341"/>
                  </a:lnTo>
                  <a:lnTo>
                    <a:pt x="95" y="1341"/>
                  </a:lnTo>
                  <a:lnTo>
                    <a:pt x="67" y="1341"/>
                  </a:lnTo>
                  <a:lnTo>
                    <a:pt x="61" y="1341"/>
                  </a:lnTo>
                  <a:lnTo>
                    <a:pt x="27" y="1334"/>
                  </a:lnTo>
                  <a:lnTo>
                    <a:pt x="7" y="1334"/>
                  </a:lnTo>
                  <a:lnTo>
                    <a:pt x="7" y="1327"/>
                  </a:lnTo>
                  <a:lnTo>
                    <a:pt x="0" y="1314"/>
                  </a:lnTo>
                  <a:lnTo>
                    <a:pt x="0" y="1300"/>
                  </a:lnTo>
                  <a:lnTo>
                    <a:pt x="0" y="1293"/>
                  </a:lnTo>
                  <a:lnTo>
                    <a:pt x="40" y="1266"/>
                  </a:lnTo>
                  <a:lnTo>
                    <a:pt x="54" y="1253"/>
                  </a:lnTo>
                  <a:lnTo>
                    <a:pt x="61" y="1246"/>
                  </a:lnTo>
                  <a:lnTo>
                    <a:pt x="88" y="1239"/>
                  </a:lnTo>
                  <a:lnTo>
                    <a:pt x="95" y="1239"/>
                  </a:lnTo>
                  <a:lnTo>
                    <a:pt x="101" y="1226"/>
                  </a:lnTo>
                  <a:lnTo>
                    <a:pt x="95" y="1205"/>
                  </a:lnTo>
                  <a:lnTo>
                    <a:pt x="88" y="1192"/>
                  </a:lnTo>
                  <a:lnTo>
                    <a:pt x="88" y="1185"/>
                  </a:lnTo>
                  <a:lnTo>
                    <a:pt x="81" y="1185"/>
                  </a:lnTo>
                  <a:lnTo>
                    <a:pt x="74" y="1178"/>
                  </a:lnTo>
                  <a:lnTo>
                    <a:pt x="67" y="1171"/>
                  </a:lnTo>
                  <a:lnTo>
                    <a:pt x="67" y="1165"/>
                  </a:lnTo>
                  <a:lnTo>
                    <a:pt x="61" y="1165"/>
                  </a:lnTo>
                  <a:lnTo>
                    <a:pt x="61" y="1158"/>
                  </a:lnTo>
                  <a:lnTo>
                    <a:pt x="61" y="1144"/>
                  </a:lnTo>
                  <a:lnTo>
                    <a:pt x="67" y="1151"/>
                  </a:lnTo>
                  <a:lnTo>
                    <a:pt x="74" y="1151"/>
                  </a:lnTo>
                  <a:lnTo>
                    <a:pt x="81" y="1144"/>
                  </a:lnTo>
                  <a:lnTo>
                    <a:pt x="88" y="1137"/>
                  </a:lnTo>
                  <a:lnTo>
                    <a:pt x="95" y="1137"/>
                  </a:lnTo>
                  <a:lnTo>
                    <a:pt x="95" y="1131"/>
                  </a:lnTo>
                  <a:lnTo>
                    <a:pt x="101" y="1131"/>
                  </a:lnTo>
                  <a:lnTo>
                    <a:pt x="95" y="1131"/>
                  </a:lnTo>
                  <a:lnTo>
                    <a:pt x="95" y="1124"/>
                  </a:lnTo>
                  <a:lnTo>
                    <a:pt x="101" y="1124"/>
                  </a:lnTo>
                  <a:lnTo>
                    <a:pt x="95" y="1110"/>
                  </a:lnTo>
                  <a:lnTo>
                    <a:pt x="108" y="1104"/>
                  </a:lnTo>
                  <a:lnTo>
                    <a:pt x="115" y="1097"/>
                  </a:lnTo>
                  <a:lnTo>
                    <a:pt x="128" y="1097"/>
                  </a:lnTo>
                  <a:lnTo>
                    <a:pt x="135" y="1097"/>
                  </a:lnTo>
                  <a:lnTo>
                    <a:pt x="142" y="1090"/>
                  </a:lnTo>
                  <a:lnTo>
                    <a:pt x="142" y="1083"/>
                  </a:lnTo>
                  <a:lnTo>
                    <a:pt x="149" y="1077"/>
                  </a:lnTo>
                  <a:lnTo>
                    <a:pt x="149" y="1070"/>
                  </a:lnTo>
                  <a:lnTo>
                    <a:pt x="149" y="1063"/>
                  </a:lnTo>
                  <a:lnTo>
                    <a:pt x="149" y="1056"/>
                  </a:lnTo>
                  <a:lnTo>
                    <a:pt x="142" y="1043"/>
                  </a:lnTo>
                  <a:lnTo>
                    <a:pt x="135" y="1043"/>
                  </a:lnTo>
                  <a:lnTo>
                    <a:pt x="135" y="1036"/>
                  </a:lnTo>
                  <a:lnTo>
                    <a:pt x="128" y="1036"/>
                  </a:lnTo>
                  <a:lnTo>
                    <a:pt x="128" y="1022"/>
                  </a:lnTo>
                  <a:lnTo>
                    <a:pt x="122" y="1022"/>
                  </a:lnTo>
                  <a:lnTo>
                    <a:pt x="122" y="1009"/>
                  </a:lnTo>
                  <a:lnTo>
                    <a:pt x="108" y="988"/>
                  </a:lnTo>
                  <a:lnTo>
                    <a:pt x="108" y="968"/>
                  </a:lnTo>
                  <a:lnTo>
                    <a:pt x="101" y="955"/>
                  </a:lnTo>
                  <a:lnTo>
                    <a:pt x="101" y="948"/>
                  </a:lnTo>
                  <a:lnTo>
                    <a:pt x="108" y="948"/>
                  </a:lnTo>
                  <a:lnTo>
                    <a:pt x="108" y="934"/>
                  </a:lnTo>
                  <a:lnTo>
                    <a:pt x="101" y="934"/>
                  </a:lnTo>
                  <a:lnTo>
                    <a:pt x="101" y="921"/>
                  </a:lnTo>
                  <a:lnTo>
                    <a:pt x="101" y="914"/>
                  </a:lnTo>
                  <a:lnTo>
                    <a:pt x="108" y="921"/>
                  </a:lnTo>
                  <a:lnTo>
                    <a:pt x="115" y="921"/>
                  </a:lnTo>
                  <a:lnTo>
                    <a:pt x="122" y="941"/>
                  </a:lnTo>
                  <a:lnTo>
                    <a:pt x="128" y="941"/>
                  </a:lnTo>
                  <a:lnTo>
                    <a:pt x="142" y="941"/>
                  </a:lnTo>
                  <a:lnTo>
                    <a:pt x="156" y="941"/>
                  </a:lnTo>
                  <a:lnTo>
                    <a:pt x="176" y="941"/>
                  </a:lnTo>
                  <a:lnTo>
                    <a:pt x="169" y="934"/>
                  </a:lnTo>
                  <a:lnTo>
                    <a:pt x="176" y="928"/>
                  </a:lnTo>
                  <a:lnTo>
                    <a:pt x="176" y="921"/>
                  </a:lnTo>
                  <a:lnTo>
                    <a:pt x="176" y="914"/>
                  </a:lnTo>
                  <a:lnTo>
                    <a:pt x="176" y="907"/>
                  </a:lnTo>
                  <a:lnTo>
                    <a:pt x="183" y="900"/>
                  </a:lnTo>
                  <a:lnTo>
                    <a:pt x="183" y="894"/>
                  </a:lnTo>
                  <a:lnTo>
                    <a:pt x="189" y="894"/>
                  </a:lnTo>
                  <a:lnTo>
                    <a:pt x="189" y="887"/>
                  </a:lnTo>
                  <a:lnTo>
                    <a:pt x="189" y="873"/>
                  </a:lnTo>
                  <a:lnTo>
                    <a:pt x="203" y="867"/>
                  </a:lnTo>
                  <a:lnTo>
                    <a:pt x="210" y="867"/>
                  </a:lnTo>
                  <a:lnTo>
                    <a:pt x="223" y="860"/>
                  </a:lnTo>
                  <a:lnTo>
                    <a:pt x="223" y="846"/>
                  </a:lnTo>
                  <a:lnTo>
                    <a:pt x="230" y="839"/>
                  </a:lnTo>
                  <a:lnTo>
                    <a:pt x="230" y="833"/>
                  </a:lnTo>
                  <a:lnTo>
                    <a:pt x="237" y="839"/>
                  </a:lnTo>
                  <a:lnTo>
                    <a:pt x="237" y="833"/>
                  </a:lnTo>
                  <a:lnTo>
                    <a:pt x="237" y="819"/>
                  </a:lnTo>
                  <a:lnTo>
                    <a:pt x="244" y="799"/>
                  </a:lnTo>
                  <a:lnTo>
                    <a:pt x="237" y="792"/>
                  </a:lnTo>
                  <a:lnTo>
                    <a:pt x="237" y="785"/>
                  </a:lnTo>
                  <a:lnTo>
                    <a:pt x="250" y="772"/>
                  </a:lnTo>
                  <a:lnTo>
                    <a:pt x="244" y="772"/>
                  </a:lnTo>
                  <a:lnTo>
                    <a:pt x="250" y="765"/>
                  </a:lnTo>
                  <a:lnTo>
                    <a:pt x="257" y="765"/>
                  </a:lnTo>
                  <a:lnTo>
                    <a:pt x="250" y="758"/>
                  </a:lnTo>
                  <a:lnTo>
                    <a:pt x="257" y="751"/>
                  </a:lnTo>
                  <a:lnTo>
                    <a:pt x="257" y="745"/>
                  </a:lnTo>
                  <a:lnTo>
                    <a:pt x="264" y="738"/>
                  </a:lnTo>
                  <a:lnTo>
                    <a:pt x="264" y="731"/>
                  </a:lnTo>
                  <a:lnTo>
                    <a:pt x="271" y="731"/>
                  </a:lnTo>
                  <a:lnTo>
                    <a:pt x="277" y="731"/>
                  </a:lnTo>
                  <a:lnTo>
                    <a:pt x="284" y="731"/>
                  </a:lnTo>
                  <a:lnTo>
                    <a:pt x="291" y="731"/>
                  </a:lnTo>
                  <a:lnTo>
                    <a:pt x="298" y="738"/>
                  </a:lnTo>
                  <a:lnTo>
                    <a:pt x="305" y="745"/>
                  </a:lnTo>
                  <a:lnTo>
                    <a:pt x="311" y="751"/>
                  </a:lnTo>
                  <a:lnTo>
                    <a:pt x="325" y="751"/>
                  </a:lnTo>
                  <a:lnTo>
                    <a:pt x="332" y="751"/>
                  </a:lnTo>
                  <a:lnTo>
                    <a:pt x="325" y="758"/>
                  </a:lnTo>
                  <a:lnTo>
                    <a:pt x="332" y="758"/>
                  </a:lnTo>
                  <a:lnTo>
                    <a:pt x="325" y="765"/>
                  </a:lnTo>
                  <a:lnTo>
                    <a:pt x="332" y="772"/>
                  </a:lnTo>
                  <a:lnTo>
                    <a:pt x="332" y="778"/>
                  </a:lnTo>
                  <a:lnTo>
                    <a:pt x="338" y="778"/>
                  </a:lnTo>
                  <a:lnTo>
                    <a:pt x="345" y="785"/>
                  </a:lnTo>
                  <a:lnTo>
                    <a:pt x="338" y="785"/>
                  </a:lnTo>
                  <a:lnTo>
                    <a:pt x="345" y="792"/>
                  </a:lnTo>
                  <a:lnTo>
                    <a:pt x="366" y="785"/>
                  </a:lnTo>
                  <a:lnTo>
                    <a:pt x="372" y="778"/>
                  </a:lnTo>
                  <a:lnTo>
                    <a:pt x="372" y="785"/>
                  </a:lnTo>
                  <a:lnTo>
                    <a:pt x="379" y="785"/>
                  </a:lnTo>
                  <a:lnTo>
                    <a:pt x="393" y="785"/>
                  </a:lnTo>
                  <a:lnTo>
                    <a:pt x="393" y="792"/>
                  </a:lnTo>
                  <a:lnTo>
                    <a:pt x="399" y="792"/>
                  </a:lnTo>
                  <a:lnTo>
                    <a:pt x="406" y="799"/>
                  </a:lnTo>
                  <a:lnTo>
                    <a:pt x="413" y="799"/>
                  </a:lnTo>
                  <a:lnTo>
                    <a:pt x="420" y="806"/>
                  </a:lnTo>
                  <a:lnTo>
                    <a:pt x="426" y="799"/>
                  </a:lnTo>
                  <a:lnTo>
                    <a:pt x="433" y="806"/>
                  </a:lnTo>
                  <a:lnTo>
                    <a:pt x="440" y="785"/>
                  </a:lnTo>
                  <a:lnTo>
                    <a:pt x="433" y="785"/>
                  </a:lnTo>
                  <a:lnTo>
                    <a:pt x="433" y="778"/>
                  </a:lnTo>
                  <a:lnTo>
                    <a:pt x="426" y="765"/>
                  </a:lnTo>
                  <a:lnTo>
                    <a:pt x="433" y="745"/>
                  </a:lnTo>
                  <a:lnTo>
                    <a:pt x="433" y="738"/>
                  </a:lnTo>
                  <a:lnTo>
                    <a:pt x="433" y="731"/>
                  </a:lnTo>
                  <a:lnTo>
                    <a:pt x="433" y="724"/>
                  </a:lnTo>
                  <a:lnTo>
                    <a:pt x="433" y="718"/>
                  </a:lnTo>
                  <a:lnTo>
                    <a:pt x="433" y="711"/>
                  </a:lnTo>
                  <a:lnTo>
                    <a:pt x="433" y="704"/>
                  </a:lnTo>
                  <a:lnTo>
                    <a:pt x="440" y="704"/>
                  </a:lnTo>
                  <a:lnTo>
                    <a:pt x="440" y="697"/>
                  </a:lnTo>
                  <a:lnTo>
                    <a:pt x="447" y="690"/>
                  </a:lnTo>
                  <a:lnTo>
                    <a:pt x="440" y="690"/>
                  </a:lnTo>
                  <a:lnTo>
                    <a:pt x="440" y="684"/>
                  </a:lnTo>
                  <a:lnTo>
                    <a:pt x="447" y="677"/>
                  </a:lnTo>
                  <a:lnTo>
                    <a:pt x="440" y="670"/>
                  </a:lnTo>
                  <a:lnTo>
                    <a:pt x="440" y="663"/>
                  </a:lnTo>
                  <a:lnTo>
                    <a:pt x="447" y="657"/>
                  </a:lnTo>
                  <a:lnTo>
                    <a:pt x="454" y="657"/>
                  </a:lnTo>
                  <a:lnTo>
                    <a:pt x="460" y="629"/>
                  </a:lnTo>
                  <a:lnTo>
                    <a:pt x="454" y="623"/>
                  </a:lnTo>
                  <a:lnTo>
                    <a:pt x="454" y="616"/>
                  </a:lnTo>
                  <a:lnTo>
                    <a:pt x="454" y="609"/>
                  </a:lnTo>
                  <a:lnTo>
                    <a:pt x="460" y="602"/>
                  </a:lnTo>
                  <a:lnTo>
                    <a:pt x="481" y="582"/>
                  </a:lnTo>
                  <a:lnTo>
                    <a:pt x="487" y="575"/>
                  </a:lnTo>
                  <a:lnTo>
                    <a:pt x="494" y="569"/>
                  </a:lnTo>
                  <a:lnTo>
                    <a:pt x="508" y="562"/>
                  </a:lnTo>
                  <a:lnTo>
                    <a:pt x="515" y="548"/>
                  </a:lnTo>
                  <a:lnTo>
                    <a:pt x="515" y="541"/>
                  </a:lnTo>
                  <a:lnTo>
                    <a:pt x="528" y="535"/>
                  </a:lnTo>
                  <a:lnTo>
                    <a:pt x="535" y="528"/>
                  </a:lnTo>
                  <a:lnTo>
                    <a:pt x="548" y="521"/>
                  </a:lnTo>
                  <a:lnTo>
                    <a:pt x="555" y="521"/>
                  </a:lnTo>
                  <a:lnTo>
                    <a:pt x="569" y="501"/>
                  </a:lnTo>
                  <a:lnTo>
                    <a:pt x="575" y="501"/>
                  </a:lnTo>
                  <a:lnTo>
                    <a:pt x="603" y="501"/>
                  </a:lnTo>
                  <a:lnTo>
                    <a:pt x="616" y="487"/>
                  </a:lnTo>
                  <a:lnTo>
                    <a:pt x="616" y="480"/>
                  </a:lnTo>
                  <a:lnTo>
                    <a:pt x="616" y="474"/>
                  </a:lnTo>
                  <a:lnTo>
                    <a:pt x="616" y="467"/>
                  </a:lnTo>
                  <a:lnTo>
                    <a:pt x="630" y="467"/>
                  </a:lnTo>
                  <a:lnTo>
                    <a:pt x="636" y="467"/>
                  </a:lnTo>
                  <a:lnTo>
                    <a:pt x="643" y="467"/>
                  </a:lnTo>
                  <a:lnTo>
                    <a:pt x="657" y="460"/>
                  </a:lnTo>
                  <a:lnTo>
                    <a:pt x="657" y="453"/>
                  </a:lnTo>
                  <a:lnTo>
                    <a:pt x="657" y="447"/>
                  </a:lnTo>
                  <a:lnTo>
                    <a:pt x="664" y="453"/>
                  </a:lnTo>
                  <a:lnTo>
                    <a:pt x="670" y="460"/>
                  </a:lnTo>
                  <a:lnTo>
                    <a:pt x="677" y="460"/>
                  </a:lnTo>
                  <a:lnTo>
                    <a:pt x="691" y="453"/>
                  </a:lnTo>
                  <a:lnTo>
                    <a:pt x="704" y="453"/>
                  </a:lnTo>
                  <a:lnTo>
                    <a:pt x="711" y="453"/>
                  </a:lnTo>
                  <a:lnTo>
                    <a:pt x="704" y="440"/>
                  </a:lnTo>
                  <a:lnTo>
                    <a:pt x="711" y="440"/>
                  </a:lnTo>
                  <a:lnTo>
                    <a:pt x="704" y="433"/>
                  </a:lnTo>
                  <a:lnTo>
                    <a:pt x="711" y="426"/>
                  </a:lnTo>
                  <a:lnTo>
                    <a:pt x="691" y="413"/>
                  </a:lnTo>
                  <a:lnTo>
                    <a:pt x="697" y="406"/>
                  </a:lnTo>
                  <a:lnTo>
                    <a:pt x="697" y="392"/>
                  </a:lnTo>
                  <a:lnTo>
                    <a:pt x="691" y="392"/>
                  </a:lnTo>
                  <a:lnTo>
                    <a:pt x="691" y="386"/>
                  </a:lnTo>
                  <a:lnTo>
                    <a:pt x="697" y="386"/>
                  </a:lnTo>
                  <a:lnTo>
                    <a:pt x="697" y="372"/>
                  </a:lnTo>
                  <a:lnTo>
                    <a:pt x="691" y="352"/>
                  </a:lnTo>
                  <a:lnTo>
                    <a:pt x="677" y="345"/>
                  </a:lnTo>
                  <a:lnTo>
                    <a:pt x="677" y="325"/>
                  </a:lnTo>
                  <a:lnTo>
                    <a:pt x="691" y="331"/>
                  </a:lnTo>
                  <a:lnTo>
                    <a:pt x="704" y="338"/>
                  </a:lnTo>
                  <a:lnTo>
                    <a:pt x="711" y="338"/>
                  </a:lnTo>
                  <a:lnTo>
                    <a:pt x="718" y="331"/>
                  </a:lnTo>
                  <a:lnTo>
                    <a:pt x="724" y="338"/>
                  </a:lnTo>
                  <a:lnTo>
                    <a:pt x="745" y="338"/>
                  </a:lnTo>
                  <a:lnTo>
                    <a:pt x="752" y="325"/>
                  </a:lnTo>
                  <a:lnTo>
                    <a:pt x="745" y="318"/>
                  </a:lnTo>
                  <a:lnTo>
                    <a:pt x="745" y="311"/>
                  </a:lnTo>
                  <a:lnTo>
                    <a:pt x="745" y="298"/>
                  </a:lnTo>
                  <a:lnTo>
                    <a:pt x="738" y="298"/>
                  </a:lnTo>
                  <a:lnTo>
                    <a:pt x="738" y="291"/>
                  </a:lnTo>
                  <a:lnTo>
                    <a:pt x="738" y="284"/>
                  </a:lnTo>
                  <a:lnTo>
                    <a:pt x="738" y="257"/>
                  </a:lnTo>
                  <a:lnTo>
                    <a:pt x="745" y="237"/>
                  </a:lnTo>
                  <a:lnTo>
                    <a:pt x="752" y="237"/>
                  </a:lnTo>
                  <a:lnTo>
                    <a:pt x="752" y="230"/>
                  </a:lnTo>
                  <a:lnTo>
                    <a:pt x="752" y="223"/>
                  </a:lnTo>
                  <a:lnTo>
                    <a:pt x="765" y="203"/>
                  </a:lnTo>
                  <a:lnTo>
                    <a:pt x="765" y="196"/>
                  </a:lnTo>
                  <a:lnTo>
                    <a:pt x="772" y="189"/>
                  </a:lnTo>
                  <a:lnTo>
                    <a:pt x="779" y="162"/>
                  </a:lnTo>
                  <a:lnTo>
                    <a:pt x="765" y="149"/>
                  </a:lnTo>
                  <a:lnTo>
                    <a:pt x="758" y="149"/>
                  </a:lnTo>
                  <a:lnTo>
                    <a:pt x="765" y="142"/>
                  </a:lnTo>
                  <a:lnTo>
                    <a:pt x="758" y="135"/>
                  </a:lnTo>
                  <a:lnTo>
                    <a:pt x="758" y="121"/>
                  </a:lnTo>
                  <a:lnTo>
                    <a:pt x="765" y="101"/>
                  </a:lnTo>
                  <a:lnTo>
                    <a:pt x="765" y="94"/>
                  </a:lnTo>
                  <a:lnTo>
                    <a:pt x="765" y="88"/>
                  </a:lnTo>
                  <a:lnTo>
                    <a:pt x="758" y="67"/>
                  </a:lnTo>
                  <a:lnTo>
                    <a:pt x="765" y="47"/>
                  </a:lnTo>
                  <a:lnTo>
                    <a:pt x="765" y="40"/>
                  </a:lnTo>
                  <a:lnTo>
                    <a:pt x="779" y="40"/>
                  </a:lnTo>
                  <a:lnTo>
                    <a:pt x="792" y="40"/>
                  </a:lnTo>
                  <a:lnTo>
                    <a:pt x="799" y="33"/>
                  </a:lnTo>
                  <a:lnTo>
                    <a:pt x="806" y="27"/>
                  </a:lnTo>
                  <a:lnTo>
                    <a:pt x="840" y="0"/>
                  </a:lnTo>
                  <a:lnTo>
                    <a:pt x="860" y="20"/>
                  </a:lnTo>
                  <a:lnTo>
                    <a:pt x="874" y="33"/>
                  </a:lnTo>
                  <a:lnTo>
                    <a:pt x="880" y="27"/>
                  </a:lnTo>
                  <a:lnTo>
                    <a:pt x="887" y="33"/>
                  </a:lnTo>
                  <a:lnTo>
                    <a:pt x="894" y="27"/>
                  </a:lnTo>
                  <a:lnTo>
                    <a:pt x="907" y="27"/>
                  </a:lnTo>
                  <a:lnTo>
                    <a:pt x="914" y="20"/>
                  </a:lnTo>
                  <a:lnTo>
                    <a:pt x="921" y="20"/>
                  </a:lnTo>
                  <a:lnTo>
                    <a:pt x="921" y="27"/>
                  </a:lnTo>
                  <a:lnTo>
                    <a:pt x="928" y="33"/>
                  </a:lnTo>
                  <a:lnTo>
                    <a:pt x="934" y="33"/>
                  </a:lnTo>
                  <a:lnTo>
                    <a:pt x="934" y="40"/>
                  </a:lnTo>
                  <a:lnTo>
                    <a:pt x="941" y="47"/>
                  </a:lnTo>
                  <a:lnTo>
                    <a:pt x="955" y="47"/>
                  </a:lnTo>
                  <a:lnTo>
                    <a:pt x="955" y="54"/>
                  </a:lnTo>
                  <a:lnTo>
                    <a:pt x="962" y="47"/>
                  </a:lnTo>
                  <a:lnTo>
                    <a:pt x="962" y="40"/>
                  </a:lnTo>
                  <a:lnTo>
                    <a:pt x="968" y="40"/>
                  </a:lnTo>
                  <a:lnTo>
                    <a:pt x="975" y="40"/>
                  </a:lnTo>
                  <a:lnTo>
                    <a:pt x="982" y="40"/>
                  </a:lnTo>
                  <a:lnTo>
                    <a:pt x="989" y="47"/>
                  </a:lnTo>
                  <a:lnTo>
                    <a:pt x="995" y="47"/>
                  </a:lnTo>
                  <a:lnTo>
                    <a:pt x="1009" y="54"/>
                  </a:lnTo>
                  <a:lnTo>
                    <a:pt x="1022" y="40"/>
                  </a:lnTo>
                  <a:lnTo>
                    <a:pt x="1029" y="47"/>
                  </a:lnTo>
                  <a:lnTo>
                    <a:pt x="1036" y="40"/>
                  </a:lnTo>
                  <a:lnTo>
                    <a:pt x="1043" y="47"/>
                  </a:lnTo>
                  <a:lnTo>
                    <a:pt x="1050" y="54"/>
                  </a:lnTo>
                  <a:lnTo>
                    <a:pt x="1050" y="67"/>
                  </a:lnTo>
                  <a:lnTo>
                    <a:pt x="1043" y="74"/>
                  </a:lnTo>
                  <a:lnTo>
                    <a:pt x="1036" y="88"/>
                  </a:lnTo>
                  <a:lnTo>
                    <a:pt x="1029" y="108"/>
                  </a:lnTo>
                  <a:lnTo>
                    <a:pt x="1036" y="115"/>
                  </a:lnTo>
                  <a:lnTo>
                    <a:pt x="1029" y="128"/>
                  </a:lnTo>
                  <a:lnTo>
                    <a:pt x="1022" y="162"/>
                  </a:lnTo>
                  <a:lnTo>
                    <a:pt x="1029" y="169"/>
                  </a:lnTo>
                  <a:lnTo>
                    <a:pt x="1029" y="196"/>
                  </a:lnTo>
                  <a:lnTo>
                    <a:pt x="1036" y="216"/>
                  </a:lnTo>
                  <a:lnTo>
                    <a:pt x="1029" y="223"/>
                  </a:lnTo>
                  <a:lnTo>
                    <a:pt x="1022" y="223"/>
                  </a:lnTo>
                  <a:lnTo>
                    <a:pt x="1022" y="237"/>
                  </a:lnTo>
                  <a:lnTo>
                    <a:pt x="1022" y="243"/>
                  </a:lnTo>
                  <a:lnTo>
                    <a:pt x="1022" y="250"/>
                  </a:lnTo>
                  <a:lnTo>
                    <a:pt x="1022" y="257"/>
                  </a:lnTo>
                  <a:lnTo>
                    <a:pt x="1022" y="264"/>
                  </a:lnTo>
                  <a:lnTo>
                    <a:pt x="1022" y="277"/>
                  </a:lnTo>
                  <a:lnTo>
                    <a:pt x="1022" y="284"/>
                  </a:lnTo>
                  <a:lnTo>
                    <a:pt x="1029" y="298"/>
                  </a:lnTo>
                  <a:lnTo>
                    <a:pt x="1036" y="304"/>
                  </a:lnTo>
                  <a:lnTo>
                    <a:pt x="1036" y="311"/>
                  </a:lnTo>
                  <a:lnTo>
                    <a:pt x="1043" y="311"/>
                  </a:lnTo>
                  <a:lnTo>
                    <a:pt x="1050" y="318"/>
                  </a:lnTo>
                  <a:lnTo>
                    <a:pt x="1050" y="331"/>
                  </a:lnTo>
                  <a:lnTo>
                    <a:pt x="1056" y="338"/>
                  </a:lnTo>
                  <a:lnTo>
                    <a:pt x="1056" y="345"/>
                  </a:lnTo>
                  <a:lnTo>
                    <a:pt x="1063" y="352"/>
                  </a:lnTo>
                  <a:lnTo>
                    <a:pt x="1070" y="359"/>
                  </a:lnTo>
                  <a:lnTo>
                    <a:pt x="1077" y="365"/>
                  </a:lnTo>
                  <a:lnTo>
                    <a:pt x="1070" y="372"/>
                  </a:lnTo>
                  <a:lnTo>
                    <a:pt x="1077" y="372"/>
                  </a:lnTo>
                  <a:lnTo>
                    <a:pt x="1111" y="426"/>
                  </a:lnTo>
                  <a:lnTo>
                    <a:pt x="1111" y="433"/>
                  </a:lnTo>
                  <a:lnTo>
                    <a:pt x="1151" y="487"/>
                  </a:lnTo>
                  <a:lnTo>
                    <a:pt x="1158" y="487"/>
                  </a:lnTo>
                  <a:lnTo>
                    <a:pt x="1165" y="501"/>
                  </a:lnTo>
                  <a:lnTo>
                    <a:pt x="1172" y="521"/>
                  </a:lnTo>
                  <a:lnTo>
                    <a:pt x="1172" y="528"/>
                  </a:lnTo>
                  <a:lnTo>
                    <a:pt x="1205" y="548"/>
                  </a:lnTo>
                  <a:lnTo>
                    <a:pt x="1205" y="528"/>
                  </a:lnTo>
                  <a:lnTo>
                    <a:pt x="1219" y="528"/>
                  </a:lnTo>
                  <a:lnTo>
                    <a:pt x="1232" y="535"/>
                  </a:lnTo>
                  <a:lnTo>
                    <a:pt x="1273" y="535"/>
                  </a:lnTo>
                  <a:lnTo>
                    <a:pt x="1300" y="562"/>
                  </a:lnTo>
                  <a:lnTo>
                    <a:pt x="1341" y="582"/>
                  </a:lnTo>
                  <a:lnTo>
                    <a:pt x="1375" y="616"/>
                  </a:lnTo>
                  <a:lnTo>
                    <a:pt x="1368" y="616"/>
                  </a:lnTo>
                  <a:lnTo>
                    <a:pt x="1361" y="616"/>
                  </a:lnTo>
                  <a:lnTo>
                    <a:pt x="1354" y="636"/>
                  </a:lnTo>
                  <a:close/>
                </a:path>
              </a:pathLst>
            </a:custGeom>
            <a:solidFill>
              <a:srgbClr val="001F5A"/>
            </a:solidFill>
            <a:ln w="1" cap="sq">
              <a:solidFill>
                <a:srgbClr val="7F7F7F"/>
              </a:solidFill>
              <a:prstDash val="solid"/>
              <a:miter lim="800000"/>
              <a:headEnd/>
              <a:tailEnd/>
            </a:ln>
          </p:spPr>
          <p:txBody>
            <a:bodyPr lIns="100796" tIns="50398" rIns="100796" bIns="50398"/>
            <a:lstStyle/>
            <a:p>
              <a:endParaRPr lang="es-ES" sz="2004" dirty="0"/>
            </a:p>
          </p:txBody>
        </p:sp>
        <p:sp>
          <p:nvSpPr>
            <p:cNvPr id="8210" name="granda">
              <a:extLst>
                <a:ext uri="{FF2B5EF4-FFF2-40B4-BE49-F238E27FC236}">
                  <a16:creationId xmlns:a16="http://schemas.microsoft.com/office/drawing/2014/main" id="{A938CC97-DCE6-2172-980D-4E0DE98A77B4}"/>
                </a:ext>
              </a:extLst>
            </p:cNvPr>
            <p:cNvSpPr>
              <a:spLocks/>
            </p:cNvSpPr>
            <p:nvPr/>
          </p:nvSpPr>
          <p:spPr bwMode="auto">
            <a:xfrm>
              <a:off x="13889054" y="8014954"/>
              <a:ext cx="716999" cy="640964"/>
            </a:xfrm>
            <a:custGeom>
              <a:avLst/>
              <a:gdLst>
                <a:gd name="T0" fmla="*/ 2147483647 w 1924"/>
                <a:gd name="T1" fmla="*/ 2147483647 h 1578"/>
                <a:gd name="T2" fmla="*/ 2147483647 w 1924"/>
                <a:gd name="T3" fmla="*/ 2147483647 h 1578"/>
                <a:gd name="T4" fmla="*/ 2147483647 w 1924"/>
                <a:gd name="T5" fmla="*/ 2147483647 h 1578"/>
                <a:gd name="T6" fmla="*/ 2147483647 w 1924"/>
                <a:gd name="T7" fmla="*/ 2147483647 h 1578"/>
                <a:gd name="T8" fmla="*/ 2147483647 w 1924"/>
                <a:gd name="T9" fmla="*/ 2147483647 h 1578"/>
                <a:gd name="T10" fmla="*/ 2147483647 w 1924"/>
                <a:gd name="T11" fmla="*/ 2147483647 h 1578"/>
                <a:gd name="T12" fmla="*/ 2147483647 w 1924"/>
                <a:gd name="T13" fmla="*/ 2147483647 h 1578"/>
                <a:gd name="T14" fmla="*/ 2147483647 w 1924"/>
                <a:gd name="T15" fmla="*/ 2147483647 h 1578"/>
                <a:gd name="T16" fmla="*/ 2147483647 w 1924"/>
                <a:gd name="T17" fmla="*/ 2147483647 h 1578"/>
                <a:gd name="T18" fmla="*/ 2147483647 w 1924"/>
                <a:gd name="T19" fmla="*/ 2147483647 h 1578"/>
                <a:gd name="T20" fmla="*/ 2147483647 w 1924"/>
                <a:gd name="T21" fmla="*/ 2147483647 h 1578"/>
                <a:gd name="T22" fmla="*/ 2147483647 w 1924"/>
                <a:gd name="T23" fmla="*/ 2147483647 h 1578"/>
                <a:gd name="T24" fmla="*/ 2147483647 w 1924"/>
                <a:gd name="T25" fmla="*/ 2147483647 h 1578"/>
                <a:gd name="T26" fmla="*/ 2147483647 w 1924"/>
                <a:gd name="T27" fmla="*/ 2147483647 h 1578"/>
                <a:gd name="T28" fmla="*/ 2147483647 w 1924"/>
                <a:gd name="T29" fmla="*/ 2147483647 h 1578"/>
                <a:gd name="T30" fmla="*/ 2147483647 w 1924"/>
                <a:gd name="T31" fmla="*/ 2147483647 h 1578"/>
                <a:gd name="T32" fmla="*/ 2147483647 w 1924"/>
                <a:gd name="T33" fmla="*/ 2147483647 h 1578"/>
                <a:gd name="T34" fmla="*/ 2147483647 w 1924"/>
                <a:gd name="T35" fmla="*/ 2147483647 h 1578"/>
                <a:gd name="T36" fmla="*/ 2147483647 w 1924"/>
                <a:gd name="T37" fmla="*/ 2147483647 h 1578"/>
                <a:gd name="T38" fmla="*/ 2147483647 w 1924"/>
                <a:gd name="T39" fmla="*/ 2147483647 h 1578"/>
                <a:gd name="T40" fmla="*/ 2147483647 w 1924"/>
                <a:gd name="T41" fmla="*/ 2147483647 h 1578"/>
                <a:gd name="T42" fmla="*/ 2147483647 w 1924"/>
                <a:gd name="T43" fmla="*/ 2147483647 h 1578"/>
                <a:gd name="T44" fmla="*/ 2147483647 w 1924"/>
                <a:gd name="T45" fmla="*/ 2147483647 h 1578"/>
                <a:gd name="T46" fmla="*/ 2147483647 w 1924"/>
                <a:gd name="T47" fmla="*/ 2147483647 h 1578"/>
                <a:gd name="T48" fmla="*/ 2147483647 w 1924"/>
                <a:gd name="T49" fmla="*/ 2147483647 h 1578"/>
                <a:gd name="T50" fmla="*/ 2147483647 w 1924"/>
                <a:gd name="T51" fmla="*/ 2147483647 h 1578"/>
                <a:gd name="T52" fmla="*/ 2147483647 w 1924"/>
                <a:gd name="T53" fmla="*/ 2147483647 h 1578"/>
                <a:gd name="T54" fmla="*/ 2147483647 w 1924"/>
                <a:gd name="T55" fmla="*/ 2147483647 h 1578"/>
                <a:gd name="T56" fmla="*/ 2147483647 w 1924"/>
                <a:gd name="T57" fmla="*/ 2147483647 h 1578"/>
                <a:gd name="T58" fmla="*/ 2147483647 w 1924"/>
                <a:gd name="T59" fmla="*/ 2147483647 h 1578"/>
                <a:gd name="T60" fmla="*/ 2147483647 w 1924"/>
                <a:gd name="T61" fmla="*/ 2147483647 h 1578"/>
                <a:gd name="T62" fmla="*/ 2147483647 w 1924"/>
                <a:gd name="T63" fmla="*/ 2147483647 h 1578"/>
                <a:gd name="T64" fmla="*/ 2147483647 w 1924"/>
                <a:gd name="T65" fmla="*/ 2147483647 h 1578"/>
                <a:gd name="T66" fmla="*/ 2147483647 w 1924"/>
                <a:gd name="T67" fmla="*/ 2147483647 h 1578"/>
                <a:gd name="T68" fmla="*/ 2147483647 w 1924"/>
                <a:gd name="T69" fmla="*/ 2147483647 h 1578"/>
                <a:gd name="T70" fmla="*/ 2132883936 w 1924"/>
                <a:gd name="T71" fmla="*/ 2147483647 h 1578"/>
                <a:gd name="T72" fmla="*/ 2132883936 w 1924"/>
                <a:gd name="T73" fmla="*/ 2147483647 h 1578"/>
                <a:gd name="T74" fmla="*/ 2147483647 w 1924"/>
                <a:gd name="T75" fmla="*/ 2147483647 h 1578"/>
                <a:gd name="T76" fmla="*/ 2147483647 w 1924"/>
                <a:gd name="T77" fmla="*/ 2147483647 h 1578"/>
                <a:gd name="T78" fmla="*/ 2147483647 w 1924"/>
                <a:gd name="T79" fmla="*/ 2147483647 h 1578"/>
                <a:gd name="T80" fmla="*/ 2147483647 w 1924"/>
                <a:gd name="T81" fmla="*/ 2147483647 h 1578"/>
                <a:gd name="T82" fmla="*/ 2147483647 w 1924"/>
                <a:gd name="T83" fmla="*/ 2147483647 h 1578"/>
                <a:gd name="T84" fmla="*/ 2147483647 w 1924"/>
                <a:gd name="T85" fmla="*/ 2147483647 h 1578"/>
                <a:gd name="T86" fmla="*/ 2147483647 w 1924"/>
                <a:gd name="T87" fmla="*/ 2147483647 h 1578"/>
                <a:gd name="T88" fmla="*/ 2147483647 w 1924"/>
                <a:gd name="T89" fmla="*/ 2147483647 h 1578"/>
                <a:gd name="T90" fmla="*/ 2147483647 w 1924"/>
                <a:gd name="T91" fmla="*/ 2147483647 h 1578"/>
                <a:gd name="T92" fmla="*/ 2147483647 w 1924"/>
                <a:gd name="T93" fmla="*/ 2147483647 h 1578"/>
                <a:gd name="T94" fmla="*/ 2147483647 w 1924"/>
                <a:gd name="T95" fmla="*/ 2147483647 h 1578"/>
                <a:gd name="T96" fmla="*/ 2147483647 w 1924"/>
                <a:gd name="T97" fmla="*/ 2147483647 h 1578"/>
                <a:gd name="T98" fmla="*/ 2147483647 w 1924"/>
                <a:gd name="T99" fmla="*/ 2147483647 h 1578"/>
                <a:gd name="T100" fmla="*/ 2147483647 w 1924"/>
                <a:gd name="T101" fmla="*/ 2147483647 h 1578"/>
                <a:gd name="T102" fmla="*/ 2147483647 w 1924"/>
                <a:gd name="T103" fmla="*/ 2147483647 h 1578"/>
                <a:gd name="T104" fmla="*/ 2147483647 w 1924"/>
                <a:gd name="T105" fmla="*/ 2147483647 h 1578"/>
                <a:gd name="T106" fmla="*/ 2147483647 w 1924"/>
                <a:gd name="T107" fmla="*/ 2147483647 h 1578"/>
                <a:gd name="T108" fmla="*/ 2147483647 w 1924"/>
                <a:gd name="T109" fmla="*/ 2147483647 h 1578"/>
                <a:gd name="T110" fmla="*/ 2147483647 w 1924"/>
                <a:gd name="T111" fmla="*/ 2147483647 h 1578"/>
                <a:gd name="T112" fmla="*/ 2147483647 w 1924"/>
                <a:gd name="T113" fmla="*/ 2147483647 h 1578"/>
                <a:gd name="T114" fmla="*/ 2147483647 w 1924"/>
                <a:gd name="T115" fmla="*/ 2147483647 h 1578"/>
                <a:gd name="T116" fmla="*/ 2147483647 w 1924"/>
                <a:gd name="T117" fmla="*/ 0 h 1578"/>
                <a:gd name="T118" fmla="*/ 2147483647 w 1924"/>
                <a:gd name="T119" fmla="*/ 2147483647 h 1578"/>
                <a:gd name="T120" fmla="*/ 2147483647 w 1924"/>
                <a:gd name="T121" fmla="*/ 2147483647 h 157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924"/>
                <a:gd name="T184" fmla="*/ 0 h 1578"/>
                <a:gd name="T185" fmla="*/ 1924 w 1924"/>
                <a:gd name="T186" fmla="*/ 1578 h 157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924" h="1578">
                  <a:moveTo>
                    <a:pt x="1842" y="88"/>
                  </a:moveTo>
                  <a:lnTo>
                    <a:pt x="1842" y="101"/>
                  </a:lnTo>
                  <a:lnTo>
                    <a:pt x="1863" y="135"/>
                  </a:lnTo>
                  <a:lnTo>
                    <a:pt x="1869" y="142"/>
                  </a:lnTo>
                  <a:lnTo>
                    <a:pt x="1876" y="149"/>
                  </a:lnTo>
                  <a:lnTo>
                    <a:pt x="1883" y="162"/>
                  </a:lnTo>
                  <a:lnTo>
                    <a:pt x="1896" y="169"/>
                  </a:lnTo>
                  <a:lnTo>
                    <a:pt x="1903" y="176"/>
                  </a:lnTo>
                  <a:lnTo>
                    <a:pt x="1910" y="176"/>
                  </a:lnTo>
                  <a:lnTo>
                    <a:pt x="1924" y="183"/>
                  </a:lnTo>
                  <a:lnTo>
                    <a:pt x="1890" y="210"/>
                  </a:lnTo>
                  <a:lnTo>
                    <a:pt x="1883" y="216"/>
                  </a:lnTo>
                  <a:lnTo>
                    <a:pt x="1876" y="223"/>
                  </a:lnTo>
                  <a:lnTo>
                    <a:pt x="1863" y="223"/>
                  </a:lnTo>
                  <a:lnTo>
                    <a:pt x="1849" y="223"/>
                  </a:lnTo>
                  <a:lnTo>
                    <a:pt x="1849" y="230"/>
                  </a:lnTo>
                  <a:lnTo>
                    <a:pt x="1842" y="250"/>
                  </a:lnTo>
                  <a:lnTo>
                    <a:pt x="1849" y="271"/>
                  </a:lnTo>
                  <a:lnTo>
                    <a:pt x="1849" y="277"/>
                  </a:lnTo>
                  <a:lnTo>
                    <a:pt x="1849" y="284"/>
                  </a:lnTo>
                  <a:lnTo>
                    <a:pt x="1842" y="305"/>
                  </a:lnTo>
                  <a:lnTo>
                    <a:pt x="1842" y="318"/>
                  </a:lnTo>
                  <a:lnTo>
                    <a:pt x="1849" y="325"/>
                  </a:lnTo>
                  <a:lnTo>
                    <a:pt x="1842" y="332"/>
                  </a:lnTo>
                  <a:lnTo>
                    <a:pt x="1849" y="332"/>
                  </a:lnTo>
                  <a:lnTo>
                    <a:pt x="1863" y="345"/>
                  </a:lnTo>
                  <a:lnTo>
                    <a:pt x="1856" y="372"/>
                  </a:lnTo>
                  <a:lnTo>
                    <a:pt x="1849" y="379"/>
                  </a:lnTo>
                  <a:lnTo>
                    <a:pt x="1849" y="386"/>
                  </a:lnTo>
                  <a:lnTo>
                    <a:pt x="1836" y="406"/>
                  </a:lnTo>
                  <a:lnTo>
                    <a:pt x="1836" y="413"/>
                  </a:lnTo>
                  <a:lnTo>
                    <a:pt x="1836" y="420"/>
                  </a:lnTo>
                  <a:lnTo>
                    <a:pt x="1829" y="420"/>
                  </a:lnTo>
                  <a:lnTo>
                    <a:pt x="1822" y="440"/>
                  </a:lnTo>
                  <a:lnTo>
                    <a:pt x="1822" y="467"/>
                  </a:lnTo>
                  <a:lnTo>
                    <a:pt x="1822" y="474"/>
                  </a:lnTo>
                  <a:lnTo>
                    <a:pt x="1822" y="481"/>
                  </a:lnTo>
                  <a:lnTo>
                    <a:pt x="1829" y="481"/>
                  </a:lnTo>
                  <a:lnTo>
                    <a:pt x="1829" y="494"/>
                  </a:lnTo>
                  <a:lnTo>
                    <a:pt x="1829" y="501"/>
                  </a:lnTo>
                  <a:lnTo>
                    <a:pt x="1836" y="508"/>
                  </a:lnTo>
                  <a:lnTo>
                    <a:pt x="1829" y="521"/>
                  </a:lnTo>
                  <a:lnTo>
                    <a:pt x="1808" y="521"/>
                  </a:lnTo>
                  <a:lnTo>
                    <a:pt x="1802" y="515"/>
                  </a:lnTo>
                  <a:lnTo>
                    <a:pt x="1795" y="521"/>
                  </a:lnTo>
                  <a:lnTo>
                    <a:pt x="1788" y="521"/>
                  </a:lnTo>
                  <a:lnTo>
                    <a:pt x="1775" y="515"/>
                  </a:lnTo>
                  <a:lnTo>
                    <a:pt x="1761" y="508"/>
                  </a:lnTo>
                  <a:lnTo>
                    <a:pt x="1761" y="528"/>
                  </a:lnTo>
                  <a:lnTo>
                    <a:pt x="1775" y="535"/>
                  </a:lnTo>
                  <a:lnTo>
                    <a:pt x="1781" y="555"/>
                  </a:lnTo>
                  <a:lnTo>
                    <a:pt x="1781" y="569"/>
                  </a:lnTo>
                  <a:lnTo>
                    <a:pt x="1775" y="569"/>
                  </a:lnTo>
                  <a:lnTo>
                    <a:pt x="1775" y="575"/>
                  </a:lnTo>
                  <a:lnTo>
                    <a:pt x="1781" y="575"/>
                  </a:lnTo>
                  <a:lnTo>
                    <a:pt x="1781" y="589"/>
                  </a:lnTo>
                  <a:lnTo>
                    <a:pt x="1775" y="596"/>
                  </a:lnTo>
                  <a:lnTo>
                    <a:pt x="1795" y="609"/>
                  </a:lnTo>
                  <a:lnTo>
                    <a:pt x="1788" y="616"/>
                  </a:lnTo>
                  <a:lnTo>
                    <a:pt x="1795" y="623"/>
                  </a:lnTo>
                  <a:lnTo>
                    <a:pt x="1788" y="623"/>
                  </a:lnTo>
                  <a:lnTo>
                    <a:pt x="1795" y="636"/>
                  </a:lnTo>
                  <a:lnTo>
                    <a:pt x="1788" y="636"/>
                  </a:lnTo>
                  <a:lnTo>
                    <a:pt x="1775" y="636"/>
                  </a:lnTo>
                  <a:lnTo>
                    <a:pt x="1761" y="643"/>
                  </a:lnTo>
                  <a:lnTo>
                    <a:pt x="1754" y="643"/>
                  </a:lnTo>
                  <a:lnTo>
                    <a:pt x="1747" y="636"/>
                  </a:lnTo>
                  <a:lnTo>
                    <a:pt x="1741" y="630"/>
                  </a:lnTo>
                  <a:lnTo>
                    <a:pt x="1741" y="636"/>
                  </a:lnTo>
                  <a:lnTo>
                    <a:pt x="1741" y="643"/>
                  </a:lnTo>
                  <a:lnTo>
                    <a:pt x="1727" y="650"/>
                  </a:lnTo>
                  <a:lnTo>
                    <a:pt x="1720" y="650"/>
                  </a:lnTo>
                  <a:lnTo>
                    <a:pt x="1714" y="650"/>
                  </a:lnTo>
                  <a:lnTo>
                    <a:pt x="1700" y="650"/>
                  </a:lnTo>
                  <a:lnTo>
                    <a:pt x="1700" y="657"/>
                  </a:lnTo>
                  <a:lnTo>
                    <a:pt x="1700" y="664"/>
                  </a:lnTo>
                  <a:lnTo>
                    <a:pt x="1700" y="670"/>
                  </a:lnTo>
                  <a:lnTo>
                    <a:pt x="1687" y="684"/>
                  </a:lnTo>
                  <a:lnTo>
                    <a:pt x="1659" y="684"/>
                  </a:lnTo>
                  <a:lnTo>
                    <a:pt x="1653" y="684"/>
                  </a:lnTo>
                  <a:lnTo>
                    <a:pt x="1639" y="704"/>
                  </a:lnTo>
                  <a:lnTo>
                    <a:pt x="1632" y="704"/>
                  </a:lnTo>
                  <a:lnTo>
                    <a:pt x="1619" y="711"/>
                  </a:lnTo>
                  <a:lnTo>
                    <a:pt x="1612" y="718"/>
                  </a:lnTo>
                  <a:lnTo>
                    <a:pt x="1598" y="725"/>
                  </a:lnTo>
                  <a:lnTo>
                    <a:pt x="1598" y="731"/>
                  </a:lnTo>
                  <a:lnTo>
                    <a:pt x="1592" y="745"/>
                  </a:lnTo>
                  <a:lnTo>
                    <a:pt x="1578" y="752"/>
                  </a:lnTo>
                  <a:lnTo>
                    <a:pt x="1571" y="758"/>
                  </a:lnTo>
                  <a:lnTo>
                    <a:pt x="1565" y="765"/>
                  </a:lnTo>
                  <a:lnTo>
                    <a:pt x="1544" y="785"/>
                  </a:lnTo>
                  <a:lnTo>
                    <a:pt x="1537" y="792"/>
                  </a:lnTo>
                  <a:lnTo>
                    <a:pt x="1537" y="799"/>
                  </a:lnTo>
                  <a:lnTo>
                    <a:pt x="1537" y="806"/>
                  </a:lnTo>
                  <a:lnTo>
                    <a:pt x="1544" y="813"/>
                  </a:lnTo>
                  <a:lnTo>
                    <a:pt x="1537" y="840"/>
                  </a:lnTo>
                  <a:lnTo>
                    <a:pt x="1531" y="840"/>
                  </a:lnTo>
                  <a:lnTo>
                    <a:pt x="1524" y="846"/>
                  </a:lnTo>
                  <a:lnTo>
                    <a:pt x="1524" y="853"/>
                  </a:lnTo>
                  <a:lnTo>
                    <a:pt x="1531" y="860"/>
                  </a:lnTo>
                  <a:lnTo>
                    <a:pt x="1524" y="867"/>
                  </a:lnTo>
                  <a:lnTo>
                    <a:pt x="1524" y="874"/>
                  </a:lnTo>
                  <a:lnTo>
                    <a:pt x="1531" y="874"/>
                  </a:lnTo>
                  <a:lnTo>
                    <a:pt x="1524" y="880"/>
                  </a:lnTo>
                  <a:lnTo>
                    <a:pt x="1524" y="887"/>
                  </a:lnTo>
                  <a:lnTo>
                    <a:pt x="1517" y="887"/>
                  </a:lnTo>
                  <a:lnTo>
                    <a:pt x="1517" y="894"/>
                  </a:lnTo>
                  <a:lnTo>
                    <a:pt x="1517" y="901"/>
                  </a:lnTo>
                  <a:lnTo>
                    <a:pt x="1517" y="907"/>
                  </a:lnTo>
                  <a:lnTo>
                    <a:pt x="1517" y="914"/>
                  </a:lnTo>
                  <a:lnTo>
                    <a:pt x="1517" y="921"/>
                  </a:lnTo>
                  <a:lnTo>
                    <a:pt x="1517" y="928"/>
                  </a:lnTo>
                  <a:lnTo>
                    <a:pt x="1510" y="948"/>
                  </a:lnTo>
                  <a:lnTo>
                    <a:pt x="1517" y="962"/>
                  </a:lnTo>
                  <a:lnTo>
                    <a:pt x="1517" y="968"/>
                  </a:lnTo>
                  <a:lnTo>
                    <a:pt x="1524" y="968"/>
                  </a:lnTo>
                  <a:lnTo>
                    <a:pt x="1517" y="989"/>
                  </a:lnTo>
                  <a:lnTo>
                    <a:pt x="1510" y="982"/>
                  </a:lnTo>
                  <a:lnTo>
                    <a:pt x="1504" y="989"/>
                  </a:lnTo>
                  <a:lnTo>
                    <a:pt x="1497" y="982"/>
                  </a:lnTo>
                  <a:lnTo>
                    <a:pt x="1490" y="982"/>
                  </a:lnTo>
                  <a:lnTo>
                    <a:pt x="1483" y="975"/>
                  </a:lnTo>
                  <a:lnTo>
                    <a:pt x="1477" y="975"/>
                  </a:lnTo>
                  <a:lnTo>
                    <a:pt x="1477" y="968"/>
                  </a:lnTo>
                  <a:lnTo>
                    <a:pt x="1463" y="968"/>
                  </a:lnTo>
                  <a:lnTo>
                    <a:pt x="1456" y="968"/>
                  </a:lnTo>
                  <a:lnTo>
                    <a:pt x="1456" y="962"/>
                  </a:lnTo>
                  <a:lnTo>
                    <a:pt x="1449" y="968"/>
                  </a:lnTo>
                  <a:lnTo>
                    <a:pt x="1429" y="975"/>
                  </a:lnTo>
                  <a:lnTo>
                    <a:pt x="1422" y="968"/>
                  </a:lnTo>
                  <a:lnTo>
                    <a:pt x="1429" y="968"/>
                  </a:lnTo>
                  <a:lnTo>
                    <a:pt x="1422" y="962"/>
                  </a:lnTo>
                  <a:lnTo>
                    <a:pt x="1416" y="962"/>
                  </a:lnTo>
                  <a:lnTo>
                    <a:pt x="1416" y="955"/>
                  </a:lnTo>
                  <a:lnTo>
                    <a:pt x="1409" y="948"/>
                  </a:lnTo>
                  <a:lnTo>
                    <a:pt x="1416" y="941"/>
                  </a:lnTo>
                  <a:lnTo>
                    <a:pt x="1409" y="941"/>
                  </a:lnTo>
                  <a:lnTo>
                    <a:pt x="1416" y="934"/>
                  </a:lnTo>
                  <a:lnTo>
                    <a:pt x="1409" y="934"/>
                  </a:lnTo>
                  <a:lnTo>
                    <a:pt x="1395" y="934"/>
                  </a:lnTo>
                  <a:lnTo>
                    <a:pt x="1388" y="928"/>
                  </a:lnTo>
                  <a:lnTo>
                    <a:pt x="1382" y="921"/>
                  </a:lnTo>
                  <a:lnTo>
                    <a:pt x="1375" y="914"/>
                  </a:lnTo>
                  <a:lnTo>
                    <a:pt x="1368" y="914"/>
                  </a:lnTo>
                  <a:lnTo>
                    <a:pt x="1361" y="914"/>
                  </a:lnTo>
                  <a:lnTo>
                    <a:pt x="1355" y="914"/>
                  </a:lnTo>
                  <a:lnTo>
                    <a:pt x="1348" y="914"/>
                  </a:lnTo>
                  <a:lnTo>
                    <a:pt x="1348" y="921"/>
                  </a:lnTo>
                  <a:lnTo>
                    <a:pt x="1341" y="928"/>
                  </a:lnTo>
                  <a:lnTo>
                    <a:pt x="1341" y="934"/>
                  </a:lnTo>
                  <a:lnTo>
                    <a:pt x="1334" y="941"/>
                  </a:lnTo>
                  <a:lnTo>
                    <a:pt x="1341" y="948"/>
                  </a:lnTo>
                  <a:lnTo>
                    <a:pt x="1334" y="948"/>
                  </a:lnTo>
                  <a:lnTo>
                    <a:pt x="1328" y="955"/>
                  </a:lnTo>
                  <a:lnTo>
                    <a:pt x="1334" y="955"/>
                  </a:lnTo>
                  <a:lnTo>
                    <a:pt x="1321" y="968"/>
                  </a:lnTo>
                  <a:lnTo>
                    <a:pt x="1321" y="975"/>
                  </a:lnTo>
                  <a:lnTo>
                    <a:pt x="1328" y="982"/>
                  </a:lnTo>
                  <a:lnTo>
                    <a:pt x="1321" y="1002"/>
                  </a:lnTo>
                  <a:lnTo>
                    <a:pt x="1321" y="1016"/>
                  </a:lnTo>
                  <a:lnTo>
                    <a:pt x="1321" y="1023"/>
                  </a:lnTo>
                  <a:lnTo>
                    <a:pt x="1314" y="1016"/>
                  </a:lnTo>
                  <a:lnTo>
                    <a:pt x="1314" y="1023"/>
                  </a:lnTo>
                  <a:lnTo>
                    <a:pt x="1307" y="1029"/>
                  </a:lnTo>
                  <a:lnTo>
                    <a:pt x="1307" y="1043"/>
                  </a:lnTo>
                  <a:lnTo>
                    <a:pt x="1294" y="1050"/>
                  </a:lnTo>
                  <a:lnTo>
                    <a:pt x="1287" y="1050"/>
                  </a:lnTo>
                  <a:lnTo>
                    <a:pt x="1273" y="1056"/>
                  </a:lnTo>
                  <a:lnTo>
                    <a:pt x="1273" y="1070"/>
                  </a:lnTo>
                  <a:lnTo>
                    <a:pt x="1273" y="1077"/>
                  </a:lnTo>
                  <a:lnTo>
                    <a:pt x="1267" y="1077"/>
                  </a:lnTo>
                  <a:lnTo>
                    <a:pt x="1267" y="1084"/>
                  </a:lnTo>
                  <a:lnTo>
                    <a:pt x="1260" y="1090"/>
                  </a:lnTo>
                  <a:lnTo>
                    <a:pt x="1260" y="1097"/>
                  </a:lnTo>
                  <a:lnTo>
                    <a:pt x="1260" y="1104"/>
                  </a:lnTo>
                  <a:lnTo>
                    <a:pt x="1260" y="1111"/>
                  </a:lnTo>
                  <a:lnTo>
                    <a:pt x="1253" y="1117"/>
                  </a:lnTo>
                  <a:lnTo>
                    <a:pt x="1260" y="1124"/>
                  </a:lnTo>
                  <a:lnTo>
                    <a:pt x="1239" y="1124"/>
                  </a:lnTo>
                  <a:lnTo>
                    <a:pt x="1226" y="1124"/>
                  </a:lnTo>
                  <a:lnTo>
                    <a:pt x="1212" y="1124"/>
                  </a:lnTo>
                  <a:lnTo>
                    <a:pt x="1206" y="1124"/>
                  </a:lnTo>
                  <a:lnTo>
                    <a:pt x="1199" y="1104"/>
                  </a:lnTo>
                  <a:lnTo>
                    <a:pt x="1192" y="1104"/>
                  </a:lnTo>
                  <a:lnTo>
                    <a:pt x="1185" y="1097"/>
                  </a:lnTo>
                  <a:lnTo>
                    <a:pt x="1185" y="1104"/>
                  </a:lnTo>
                  <a:lnTo>
                    <a:pt x="1185" y="1117"/>
                  </a:lnTo>
                  <a:lnTo>
                    <a:pt x="1192" y="1117"/>
                  </a:lnTo>
                  <a:lnTo>
                    <a:pt x="1192" y="1131"/>
                  </a:lnTo>
                  <a:lnTo>
                    <a:pt x="1185" y="1131"/>
                  </a:lnTo>
                  <a:lnTo>
                    <a:pt x="1185" y="1138"/>
                  </a:lnTo>
                  <a:lnTo>
                    <a:pt x="1192" y="1151"/>
                  </a:lnTo>
                  <a:lnTo>
                    <a:pt x="1192" y="1172"/>
                  </a:lnTo>
                  <a:lnTo>
                    <a:pt x="1206" y="1192"/>
                  </a:lnTo>
                  <a:lnTo>
                    <a:pt x="1206" y="1205"/>
                  </a:lnTo>
                  <a:lnTo>
                    <a:pt x="1212" y="1205"/>
                  </a:lnTo>
                  <a:lnTo>
                    <a:pt x="1212" y="1219"/>
                  </a:lnTo>
                  <a:lnTo>
                    <a:pt x="1219" y="1219"/>
                  </a:lnTo>
                  <a:lnTo>
                    <a:pt x="1219" y="1226"/>
                  </a:lnTo>
                  <a:lnTo>
                    <a:pt x="1226" y="1226"/>
                  </a:lnTo>
                  <a:lnTo>
                    <a:pt x="1233" y="1239"/>
                  </a:lnTo>
                  <a:lnTo>
                    <a:pt x="1233" y="1246"/>
                  </a:lnTo>
                  <a:lnTo>
                    <a:pt x="1233" y="1253"/>
                  </a:lnTo>
                  <a:lnTo>
                    <a:pt x="1233" y="1260"/>
                  </a:lnTo>
                  <a:lnTo>
                    <a:pt x="1226" y="1266"/>
                  </a:lnTo>
                  <a:lnTo>
                    <a:pt x="1226" y="1273"/>
                  </a:lnTo>
                  <a:lnTo>
                    <a:pt x="1219" y="1280"/>
                  </a:lnTo>
                  <a:lnTo>
                    <a:pt x="1212" y="1280"/>
                  </a:lnTo>
                  <a:lnTo>
                    <a:pt x="1199" y="1280"/>
                  </a:lnTo>
                  <a:lnTo>
                    <a:pt x="1192" y="1287"/>
                  </a:lnTo>
                  <a:lnTo>
                    <a:pt x="1179" y="1293"/>
                  </a:lnTo>
                  <a:lnTo>
                    <a:pt x="1185" y="1307"/>
                  </a:lnTo>
                  <a:lnTo>
                    <a:pt x="1179" y="1307"/>
                  </a:lnTo>
                  <a:lnTo>
                    <a:pt x="1179" y="1314"/>
                  </a:lnTo>
                  <a:lnTo>
                    <a:pt x="1185" y="1314"/>
                  </a:lnTo>
                  <a:lnTo>
                    <a:pt x="1179" y="1314"/>
                  </a:lnTo>
                  <a:lnTo>
                    <a:pt x="1179" y="1321"/>
                  </a:lnTo>
                  <a:lnTo>
                    <a:pt x="1172" y="1321"/>
                  </a:lnTo>
                  <a:lnTo>
                    <a:pt x="1165" y="1327"/>
                  </a:lnTo>
                  <a:lnTo>
                    <a:pt x="1158" y="1334"/>
                  </a:lnTo>
                  <a:lnTo>
                    <a:pt x="1151" y="1334"/>
                  </a:lnTo>
                  <a:lnTo>
                    <a:pt x="1145" y="1327"/>
                  </a:lnTo>
                  <a:lnTo>
                    <a:pt x="1145" y="1341"/>
                  </a:lnTo>
                  <a:lnTo>
                    <a:pt x="1145" y="1348"/>
                  </a:lnTo>
                  <a:lnTo>
                    <a:pt x="1151" y="1348"/>
                  </a:lnTo>
                  <a:lnTo>
                    <a:pt x="1151" y="1354"/>
                  </a:lnTo>
                  <a:lnTo>
                    <a:pt x="1158" y="1361"/>
                  </a:lnTo>
                  <a:lnTo>
                    <a:pt x="1165" y="1368"/>
                  </a:lnTo>
                  <a:lnTo>
                    <a:pt x="1172" y="1368"/>
                  </a:lnTo>
                  <a:lnTo>
                    <a:pt x="1172" y="1375"/>
                  </a:lnTo>
                  <a:lnTo>
                    <a:pt x="1179" y="1388"/>
                  </a:lnTo>
                  <a:lnTo>
                    <a:pt x="1185" y="1409"/>
                  </a:lnTo>
                  <a:lnTo>
                    <a:pt x="1179" y="1422"/>
                  </a:lnTo>
                  <a:lnTo>
                    <a:pt x="1172" y="1422"/>
                  </a:lnTo>
                  <a:lnTo>
                    <a:pt x="1145" y="1429"/>
                  </a:lnTo>
                  <a:lnTo>
                    <a:pt x="1138" y="1436"/>
                  </a:lnTo>
                  <a:lnTo>
                    <a:pt x="1124" y="1449"/>
                  </a:lnTo>
                  <a:lnTo>
                    <a:pt x="1084" y="1476"/>
                  </a:lnTo>
                  <a:lnTo>
                    <a:pt x="1084" y="1483"/>
                  </a:lnTo>
                  <a:lnTo>
                    <a:pt x="1084" y="1497"/>
                  </a:lnTo>
                  <a:lnTo>
                    <a:pt x="1090" y="1510"/>
                  </a:lnTo>
                  <a:lnTo>
                    <a:pt x="1090" y="1517"/>
                  </a:lnTo>
                  <a:lnTo>
                    <a:pt x="1084" y="1517"/>
                  </a:lnTo>
                  <a:lnTo>
                    <a:pt x="1077" y="1524"/>
                  </a:lnTo>
                  <a:lnTo>
                    <a:pt x="1063" y="1517"/>
                  </a:lnTo>
                  <a:lnTo>
                    <a:pt x="1057" y="1524"/>
                  </a:lnTo>
                  <a:lnTo>
                    <a:pt x="1050" y="1517"/>
                  </a:lnTo>
                  <a:lnTo>
                    <a:pt x="1043" y="1517"/>
                  </a:lnTo>
                  <a:lnTo>
                    <a:pt x="1036" y="1517"/>
                  </a:lnTo>
                  <a:lnTo>
                    <a:pt x="1023" y="1517"/>
                  </a:lnTo>
                  <a:lnTo>
                    <a:pt x="1016" y="1524"/>
                  </a:lnTo>
                  <a:lnTo>
                    <a:pt x="1002" y="1517"/>
                  </a:lnTo>
                  <a:lnTo>
                    <a:pt x="996" y="1517"/>
                  </a:lnTo>
                  <a:lnTo>
                    <a:pt x="982" y="1510"/>
                  </a:lnTo>
                  <a:lnTo>
                    <a:pt x="969" y="1517"/>
                  </a:lnTo>
                  <a:lnTo>
                    <a:pt x="962" y="1517"/>
                  </a:lnTo>
                  <a:lnTo>
                    <a:pt x="948" y="1524"/>
                  </a:lnTo>
                  <a:lnTo>
                    <a:pt x="928" y="1531"/>
                  </a:lnTo>
                  <a:lnTo>
                    <a:pt x="921" y="1524"/>
                  </a:lnTo>
                  <a:lnTo>
                    <a:pt x="908" y="1531"/>
                  </a:lnTo>
                  <a:lnTo>
                    <a:pt x="901" y="1531"/>
                  </a:lnTo>
                  <a:lnTo>
                    <a:pt x="894" y="1537"/>
                  </a:lnTo>
                  <a:lnTo>
                    <a:pt x="887" y="1537"/>
                  </a:lnTo>
                  <a:lnTo>
                    <a:pt x="881" y="1551"/>
                  </a:lnTo>
                  <a:lnTo>
                    <a:pt x="881" y="1558"/>
                  </a:lnTo>
                  <a:lnTo>
                    <a:pt x="874" y="1558"/>
                  </a:lnTo>
                  <a:lnTo>
                    <a:pt x="867" y="1558"/>
                  </a:lnTo>
                  <a:lnTo>
                    <a:pt x="860" y="1558"/>
                  </a:lnTo>
                  <a:lnTo>
                    <a:pt x="853" y="1558"/>
                  </a:lnTo>
                  <a:lnTo>
                    <a:pt x="853" y="1564"/>
                  </a:lnTo>
                  <a:lnTo>
                    <a:pt x="847" y="1564"/>
                  </a:lnTo>
                  <a:lnTo>
                    <a:pt x="840" y="1564"/>
                  </a:lnTo>
                  <a:lnTo>
                    <a:pt x="833" y="1571"/>
                  </a:lnTo>
                  <a:lnTo>
                    <a:pt x="826" y="1578"/>
                  </a:lnTo>
                  <a:lnTo>
                    <a:pt x="820" y="1578"/>
                  </a:lnTo>
                  <a:lnTo>
                    <a:pt x="792" y="1578"/>
                  </a:lnTo>
                  <a:lnTo>
                    <a:pt x="786" y="1578"/>
                  </a:lnTo>
                  <a:lnTo>
                    <a:pt x="779" y="1578"/>
                  </a:lnTo>
                  <a:lnTo>
                    <a:pt x="765" y="1578"/>
                  </a:lnTo>
                  <a:lnTo>
                    <a:pt x="738" y="1551"/>
                  </a:lnTo>
                  <a:lnTo>
                    <a:pt x="731" y="1551"/>
                  </a:lnTo>
                  <a:lnTo>
                    <a:pt x="731" y="1544"/>
                  </a:lnTo>
                  <a:lnTo>
                    <a:pt x="725" y="1544"/>
                  </a:lnTo>
                  <a:lnTo>
                    <a:pt x="725" y="1551"/>
                  </a:lnTo>
                  <a:lnTo>
                    <a:pt x="731" y="1551"/>
                  </a:lnTo>
                  <a:lnTo>
                    <a:pt x="718" y="1544"/>
                  </a:lnTo>
                  <a:lnTo>
                    <a:pt x="704" y="1558"/>
                  </a:lnTo>
                  <a:lnTo>
                    <a:pt x="691" y="1551"/>
                  </a:lnTo>
                  <a:lnTo>
                    <a:pt x="677" y="1544"/>
                  </a:lnTo>
                  <a:lnTo>
                    <a:pt x="657" y="1524"/>
                  </a:lnTo>
                  <a:lnTo>
                    <a:pt x="643" y="1524"/>
                  </a:lnTo>
                  <a:lnTo>
                    <a:pt x="623" y="1524"/>
                  </a:lnTo>
                  <a:lnTo>
                    <a:pt x="616" y="1524"/>
                  </a:lnTo>
                  <a:lnTo>
                    <a:pt x="610" y="1517"/>
                  </a:lnTo>
                  <a:lnTo>
                    <a:pt x="603" y="1524"/>
                  </a:lnTo>
                  <a:lnTo>
                    <a:pt x="596" y="1531"/>
                  </a:lnTo>
                  <a:lnTo>
                    <a:pt x="589" y="1537"/>
                  </a:lnTo>
                  <a:lnTo>
                    <a:pt x="576" y="1537"/>
                  </a:lnTo>
                  <a:lnTo>
                    <a:pt x="562" y="1531"/>
                  </a:lnTo>
                  <a:lnTo>
                    <a:pt x="562" y="1537"/>
                  </a:lnTo>
                  <a:lnTo>
                    <a:pt x="555" y="1537"/>
                  </a:lnTo>
                  <a:lnTo>
                    <a:pt x="549" y="1537"/>
                  </a:lnTo>
                  <a:lnTo>
                    <a:pt x="542" y="1537"/>
                  </a:lnTo>
                  <a:lnTo>
                    <a:pt x="542" y="1544"/>
                  </a:lnTo>
                  <a:lnTo>
                    <a:pt x="542" y="1551"/>
                  </a:lnTo>
                  <a:lnTo>
                    <a:pt x="535" y="1551"/>
                  </a:lnTo>
                  <a:lnTo>
                    <a:pt x="535" y="1544"/>
                  </a:lnTo>
                  <a:lnTo>
                    <a:pt x="535" y="1537"/>
                  </a:lnTo>
                  <a:lnTo>
                    <a:pt x="522" y="1531"/>
                  </a:lnTo>
                  <a:lnTo>
                    <a:pt x="508" y="1531"/>
                  </a:lnTo>
                  <a:lnTo>
                    <a:pt x="508" y="1537"/>
                  </a:lnTo>
                  <a:lnTo>
                    <a:pt x="501" y="1537"/>
                  </a:lnTo>
                  <a:lnTo>
                    <a:pt x="501" y="1531"/>
                  </a:lnTo>
                  <a:lnTo>
                    <a:pt x="494" y="1531"/>
                  </a:lnTo>
                  <a:lnTo>
                    <a:pt x="494" y="1517"/>
                  </a:lnTo>
                  <a:lnTo>
                    <a:pt x="494" y="1510"/>
                  </a:lnTo>
                  <a:lnTo>
                    <a:pt x="494" y="1503"/>
                  </a:lnTo>
                  <a:lnTo>
                    <a:pt x="494" y="1497"/>
                  </a:lnTo>
                  <a:lnTo>
                    <a:pt x="494" y="1483"/>
                  </a:lnTo>
                  <a:lnTo>
                    <a:pt x="501" y="1483"/>
                  </a:lnTo>
                  <a:lnTo>
                    <a:pt x="501" y="1476"/>
                  </a:lnTo>
                  <a:lnTo>
                    <a:pt x="508" y="1476"/>
                  </a:lnTo>
                  <a:lnTo>
                    <a:pt x="508" y="1470"/>
                  </a:lnTo>
                  <a:lnTo>
                    <a:pt x="501" y="1463"/>
                  </a:lnTo>
                  <a:lnTo>
                    <a:pt x="508" y="1456"/>
                  </a:lnTo>
                  <a:lnTo>
                    <a:pt x="488" y="1443"/>
                  </a:lnTo>
                  <a:lnTo>
                    <a:pt x="488" y="1436"/>
                  </a:lnTo>
                  <a:lnTo>
                    <a:pt x="481" y="1436"/>
                  </a:lnTo>
                  <a:lnTo>
                    <a:pt x="481" y="1429"/>
                  </a:lnTo>
                  <a:lnTo>
                    <a:pt x="481" y="1422"/>
                  </a:lnTo>
                  <a:lnTo>
                    <a:pt x="461" y="1409"/>
                  </a:lnTo>
                  <a:lnTo>
                    <a:pt x="461" y="1402"/>
                  </a:lnTo>
                  <a:lnTo>
                    <a:pt x="454" y="1395"/>
                  </a:lnTo>
                  <a:lnTo>
                    <a:pt x="440" y="1395"/>
                  </a:lnTo>
                  <a:lnTo>
                    <a:pt x="440" y="1388"/>
                  </a:lnTo>
                  <a:lnTo>
                    <a:pt x="427" y="1395"/>
                  </a:lnTo>
                  <a:lnTo>
                    <a:pt x="420" y="1402"/>
                  </a:lnTo>
                  <a:lnTo>
                    <a:pt x="420" y="1395"/>
                  </a:lnTo>
                  <a:lnTo>
                    <a:pt x="413" y="1402"/>
                  </a:lnTo>
                  <a:lnTo>
                    <a:pt x="406" y="1395"/>
                  </a:lnTo>
                  <a:lnTo>
                    <a:pt x="400" y="1388"/>
                  </a:lnTo>
                  <a:lnTo>
                    <a:pt x="406" y="1388"/>
                  </a:lnTo>
                  <a:lnTo>
                    <a:pt x="400" y="1388"/>
                  </a:lnTo>
                  <a:lnTo>
                    <a:pt x="393" y="1382"/>
                  </a:lnTo>
                  <a:lnTo>
                    <a:pt x="386" y="1382"/>
                  </a:lnTo>
                  <a:lnTo>
                    <a:pt x="379" y="1382"/>
                  </a:lnTo>
                  <a:lnTo>
                    <a:pt x="373" y="1375"/>
                  </a:lnTo>
                  <a:lnTo>
                    <a:pt x="373" y="1382"/>
                  </a:lnTo>
                  <a:lnTo>
                    <a:pt x="366" y="1375"/>
                  </a:lnTo>
                  <a:lnTo>
                    <a:pt x="366" y="1368"/>
                  </a:lnTo>
                  <a:lnTo>
                    <a:pt x="359" y="1361"/>
                  </a:lnTo>
                  <a:lnTo>
                    <a:pt x="352" y="1361"/>
                  </a:lnTo>
                  <a:lnTo>
                    <a:pt x="345" y="1354"/>
                  </a:lnTo>
                  <a:lnTo>
                    <a:pt x="345" y="1361"/>
                  </a:lnTo>
                  <a:lnTo>
                    <a:pt x="339" y="1354"/>
                  </a:lnTo>
                  <a:lnTo>
                    <a:pt x="332" y="1354"/>
                  </a:lnTo>
                  <a:lnTo>
                    <a:pt x="325" y="1354"/>
                  </a:lnTo>
                  <a:lnTo>
                    <a:pt x="312" y="1348"/>
                  </a:lnTo>
                  <a:lnTo>
                    <a:pt x="305" y="1354"/>
                  </a:lnTo>
                  <a:lnTo>
                    <a:pt x="298" y="1354"/>
                  </a:lnTo>
                  <a:lnTo>
                    <a:pt x="284" y="1348"/>
                  </a:lnTo>
                  <a:lnTo>
                    <a:pt x="284" y="1341"/>
                  </a:lnTo>
                  <a:lnTo>
                    <a:pt x="264" y="1334"/>
                  </a:lnTo>
                  <a:lnTo>
                    <a:pt x="257" y="1341"/>
                  </a:lnTo>
                  <a:lnTo>
                    <a:pt x="251" y="1334"/>
                  </a:lnTo>
                  <a:lnTo>
                    <a:pt x="244" y="1327"/>
                  </a:lnTo>
                  <a:lnTo>
                    <a:pt x="237" y="1314"/>
                  </a:lnTo>
                  <a:lnTo>
                    <a:pt x="230" y="1314"/>
                  </a:lnTo>
                  <a:lnTo>
                    <a:pt x="224" y="1307"/>
                  </a:lnTo>
                  <a:lnTo>
                    <a:pt x="217" y="1307"/>
                  </a:lnTo>
                  <a:lnTo>
                    <a:pt x="210" y="1300"/>
                  </a:lnTo>
                  <a:lnTo>
                    <a:pt x="203" y="1293"/>
                  </a:lnTo>
                  <a:lnTo>
                    <a:pt x="203" y="1280"/>
                  </a:lnTo>
                  <a:lnTo>
                    <a:pt x="196" y="1287"/>
                  </a:lnTo>
                  <a:lnTo>
                    <a:pt x="169" y="1280"/>
                  </a:lnTo>
                  <a:lnTo>
                    <a:pt x="142" y="1273"/>
                  </a:lnTo>
                  <a:lnTo>
                    <a:pt x="142" y="1266"/>
                  </a:lnTo>
                  <a:lnTo>
                    <a:pt x="135" y="1266"/>
                  </a:lnTo>
                  <a:lnTo>
                    <a:pt x="122" y="1246"/>
                  </a:lnTo>
                  <a:lnTo>
                    <a:pt x="108" y="1239"/>
                  </a:lnTo>
                  <a:lnTo>
                    <a:pt x="102" y="1233"/>
                  </a:lnTo>
                  <a:lnTo>
                    <a:pt x="95" y="1219"/>
                  </a:lnTo>
                  <a:lnTo>
                    <a:pt x="95" y="1212"/>
                  </a:lnTo>
                  <a:lnTo>
                    <a:pt x="88" y="1205"/>
                  </a:lnTo>
                  <a:lnTo>
                    <a:pt x="68" y="1199"/>
                  </a:lnTo>
                  <a:lnTo>
                    <a:pt x="61" y="1199"/>
                  </a:lnTo>
                  <a:lnTo>
                    <a:pt x="61" y="1205"/>
                  </a:lnTo>
                  <a:lnTo>
                    <a:pt x="47" y="1205"/>
                  </a:lnTo>
                  <a:lnTo>
                    <a:pt x="47" y="1192"/>
                  </a:lnTo>
                  <a:lnTo>
                    <a:pt x="47" y="1178"/>
                  </a:lnTo>
                  <a:lnTo>
                    <a:pt x="41" y="1165"/>
                  </a:lnTo>
                  <a:lnTo>
                    <a:pt x="41" y="1144"/>
                  </a:lnTo>
                  <a:lnTo>
                    <a:pt x="41" y="1124"/>
                  </a:lnTo>
                  <a:lnTo>
                    <a:pt x="41" y="1117"/>
                  </a:lnTo>
                  <a:lnTo>
                    <a:pt x="34" y="1111"/>
                  </a:lnTo>
                  <a:lnTo>
                    <a:pt x="34" y="1104"/>
                  </a:lnTo>
                  <a:lnTo>
                    <a:pt x="34" y="1097"/>
                  </a:lnTo>
                  <a:lnTo>
                    <a:pt x="34" y="1090"/>
                  </a:lnTo>
                  <a:lnTo>
                    <a:pt x="34" y="1077"/>
                  </a:lnTo>
                  <a:lnTo>
                    <a:pt x="27" y="1070"/>
                  </a:lnTo>
                  <a:lnTo>
                    <a:pt x="20" y="1056"/>
                  </a:lnTo>
                  <a:lnTo>
                    <a:pt x="14" y="1050"/>
                  </a:lnTo>
                  <a:lnTo>
                    <a:pt x="7" y="1016"/>
                  </a:lnTo>
                  <a:lnTo>
                    <a:pt x="0" y="1016"/>
                  </a:lnTo>
                  <a:lnTo>
                    <a:pt x="7" y="1009"/>
                  </a:lnTo>
                  <a:lnTo>
                    <a:pt x="27" y="995"/>
                  </a:lnTo>
                  <a:lnTo>
                    <a:pt x="34" y="995"/>
                  </a:lnTo>
                  <a:lnTo>
                    <a:pt x="41" y="989"/>
                  </a:lnTo>
                  <a:lnTo>
                    <a:pt x="61" y="968"/>
                  </a:lnTo>
                  <a:lnTo>
                    <a:pt x="68" y="962"/>
                  </a:lnTo>
                  <a:lnTo>
                    <a:pt x="68" y="941"/>
                  </a:lnTo>
                  <a:lnTo>
                    <a:pt x="61" y="934"/>
                  </a:lnTo>
                  <a:lnTo>
                    <a:pt x="61" y="928"/>
                  </a:lnTo>
                  <a:lnTo>
                    <a:pt x="74" y="921"/>
                  </a:lnTo>
                  <a:lnTo>
                    <a:pt x="81" y="894"/>
                  </a:lnTo>
                  <a:lnTo>
                    <a:pt x="88" y="887"/>
                  </a:lnTo>
                  <a:lnTo>
                    <a:pt x="88" y="867"/>
                  </a:lnTo>
                  <a:lnTo>
                    <a:pt x="81" y="853"/>
                  </a:lnTo>
                  <a:lnTo>
                    <a:pt x="88" y="840"/>
                  </a:lnTo>
                  <a:lnTo>
                    <a:pt x="95" y="840"/>
                  </a:lnTo>
                  <a:lnTo>
                    <a:pt x="95" y="833"/>
                  </a:lnTo>
                  <a:lnTo>
                    <a:pt x="108" y="826"/>
                  </a:lnTo>
                  <a:lnTo>
                    <a:pt x="115" y="826"/>
                  </a:lnTo>
                  <a:lnTo>
                    <a:pt x="122" y="826"/>
                  </a:lnTo>
                  <a:lnTo>
                    <a:pt x="129" y="826"/>
                  </a:lnTo>
                  <a:lnTo>
                    <a:pt x="142" y="826"/>
                  </a:lnTo>
                  <a:lnTo>
                    <a:pt x="156" y="840"/>
                  </a:lnTo>
                  <a:lnTo>
                    <a:pt x="163" y="833"/>
                  </a:lnTo>
                  <a:lnTo>
                    <a:pt x="169" y="813"/>
                  </a:lnTo>
                  <a:lnTo>
                    <a:pt x="183" y="799"/>
                  </a:lnTo>
                  <a:lnTo>
                    <a:pt x="190" y="792"/>
                  </a:lnTo>
                  <a:lnTo>
                    <a:pt x="203" y="785"/>
                  </a:lnTo>
                  <a:lnTo>
                    <a:pt x="210" y="785"/>
                  </a:lnTo>
                  <a:lnTo>
                    <a:pt x="210" y="779"/>
                  </a:lnTo>
                  <a:lnTo>
                    <a:pt x="210" y="772"/>
                  </a:lnTo>
                  <a:lnTo>
                    <a:pt x="224" y="765"/>
                  </a:lnTo>
                  <a:lnTo>
                    <a:pt x="237" y="772"/>
                  </a:lnTo>
                  <a:lnTo>
                    <a:pt x="237" y="765"/>
                  </a:lnTo>
                  <a:lnTo>
                    <a:pt x="251" y="772"/>
                  </a:lnTo>
                  <a:lnTo>
                    <a:pt x="271" y="765"/>
                  </a:lnTo>
                  <a:lnTo>
                    <a:pt x="278" y="765"/>
                  </a:lnTo>
                  <a:lnTo>
                    <a:pt x="284" y="772"/>
                  </a:lnTo>
                  <a:lnTo>
                    <a:pt x="298" y="772"/>
                  </a:lnTo>
                  <a:lnTo>
                    <a:pt x="318" y="785"/>
                  </a:lnTo>
                  <a:lnTo>
                    <a:pt x="325" y="785"/>
                  </a:lnTo>
                  <a:lnTo>
                    <a:pt x="332" y="792"/>
                  </a:lnTo>
                  <a:lnTo>
                    <a:pt x="345" y="799"/>
                  </a:lnTo>
                  <a:lnTo>
                    <a:pt x="359" y="799"/>
                  </a:lnTo>
                  <a:lnTo>
                    <a:pt x="373" y="799"/>
                  </a:lnTo>
                  <a:lnTo>
                    <a:pt x="379" y="799"/>
                  </a:lnTo>
                  <a:lnTo>
                    <a:pt x="386" y="792"/>
                  </a:lnTo>
                  <a:lnTo>
                    <a:pt x="393" y="792"/>
                  </a:lnTo>
                  <a:lnTo>
                    <a:pt x="406" y="785"/>
                  </a:lnTo>
                  <a:lnTo>
                    <a:pt x="433" y="785"/>
                  </a:lnTo>
                  <a:lnTo>
                    <a:pt x="440" y="792"/>
                  </a:lnTo>
                  <a:lnTo>
                    <a:pt x="447" y="792"/>
                  </a:lnTo>
                  <a:lnTo>
                    <a:pt x="447" y="779"/>
                  </a:lnTo>
                  <a:lnTo>
                    <a:pt x="454" y="772"/>
                  </a:lnTo>
                  <a:lnTo>
                    <a:pt x="461" y="772"/>
                  </a:lnTo>
                  <a:lnTo>
                    <a:pt x="461" y="765"/>
                  </a:lnTo>
                  <a:lnTo>
                    <a:pt x="461" y="758"/>
                  </a:lnTo>
                  <a:lnTo>
                    <a:pt x="467" y="752"/>
                  </a:lnTo>
                  <a:lnTo>
                    <a:pt x="467" y="738"/>
                  </a:lnTo>
                  <a:lnTo>
                    <a:pt x="474" y="738"/>
                  </a:lnTo>
                  <a:lnTo>
                    <a:pt x="474" y="731"/>
                  </a:lnTo>
                  <a:lnTo>
                    <a:pt x="481" y="711"/>
                  </a:lnTo>
                  <a:lnTo>
                    <a:pt x="474" y="711"/>
                  </a:lnTo>
                  <a:lnTo>
                    <a:pt x="474" y="704"/>
                  </a:lnTo>
                  <a:lnTo>
                    <a:pt x="481" y="704"/>
                  </a:lnTo>
                  <a:lnTo>
                    <a:pt x="494" y="697"/>
                  </a:lnTo>
                  <a:lnTo>
                    <a:pt x="494" y="691"/>
                  </a:lnTo>
                  <a:lnTo>
                    <a:pt x="494" y="684"/>
                  </a:lnTo>
                  <a:lnTo>
                    <a:pt x="488" y="677"/>
                  </a:lnTo>
                  <a:lnTo>
                    <a:pt x="494" y="670"/>
                  </a:lnTo>
                  <a:lnTo>
                    <a:pt x="501" y="670"/>
                  </a:lnTo>
                  <a:lnTo>
                    <a:pt x="508" y="677"/>
                  </a:lnTo>
                  <a:lnTo>
                    <a:pt x="508" y="684"/>
                  </a:lnTo>
                  <a:lnTo>
                    <a:pt x="535" y="677"/>
                  </a:lnTo>
                  <a:lnTo>
                    <a:pt x="549" y="670"/>
                  </a:lnTo>
                  <a:lnTo>
                    <a:pt x="549" y="677"/>
                  </a:lnTo>
                  <a:lnTo>
                    <a:pt x="562" y="664"/>
                  </a:lnTo>
                  <a:lnTo>
                    <a:pt x="562" y="657"/>
                  </a:lnTo>
                  <a:lnTo>
                    <a:pt x="576" y="650"/>
                  </a:lnTo>
                  <a:lnTo>
                    <a:pt x="582" y="643"/>
                  </a:lnTo>
                  <a:lnTo>
                    <a:pt x="589" y="643"/>
                  </a:lnTo>
                  <a:lnTo>
                    <a:pt x="603" y="643"/>
                  </a:lnTo>
                  <a:lnTo>
                    <a:pt x="610" y="636"/>
                  </a:lnTo>
                  <a:lnTo>
                    <a:pt x="623" y="630"/>
                  </a:lnTo>
                  <a:lnTo>
                    <a:pt x="637" y="630"/>
                  </a:lnTo>
                  <a:lnTo>
                    <a:pt x="643" y="630"/>
                  </a:lnTo>
                  <a:lnTo>
                    <a:pt x="664" y="609"/>
                  </a:lnTo>
                  <a:lnTo>
                    <a:pt x="677" y="609"/>
                  </a:lnTo>
                  <a:lnTo>
                    <a:pt x="671" y="603"/>
                  </a:lnTo>
                  <a:lnTo>
                    <a:pt x="684" y="603"/>
                  </a:lnTo>
                  <a:lnTo>
                    <a:pt x="691" y="589"/>
                  </a:lnTo>
                  <a:lnTo>
                    <a:pt x="704" y="589"/>
                  </a:lnTo>
                  <a:lnTo>
                    <a:pt x="704" y="582"/>
                  </a:lnTo>
                  <a:lnTo>
                    <a:pt x="704" y="575"/>
                  </a:lnTo>
                  <a:lnTo>
                    <a:pt x="725" y="569"/>
                  </a:lnTo>
                  <a:lnTo>
                    <a:pt x="725" y="562"/>
                  </a:lnTo>
                  <a:lnTo>
                    <a:pt x="725" y="555"/>
                  </a:lnTo>
                  <a:lnTo>
                    <a:pt x="725" y="548"/>
                  </a:lnTo>
                  <a:lnTo>
                    <a:pt x="752" y="528"/>
                  </a:lnTo>
                  <a:lnTo>
                    <a:pt x="772" y="548"/>
                  </a:lnTo>
                  <a:lnTo>
                    <a:pt x="792" y="548"/>
                  </a:lnTo>
                  <a:lnTo>
                    <a:pt x="799" y="555"/>
                  </a:lnTo>
                  <a:lnTo>
                    <a:pt x="799" y="562"/>
                  </a:lnTo>
                  <a:lnTo>
                    <a:pt x="806" y="569"/>
                  </a:lnTo>
                  <a:lnTo>
                    <a:pt x="813" y="575"/>
                  </a:lnTo>
                  <a:lnTo>
                    <a:pt x="820" y="575"/>
                  </a:lnTo>
                  <a:lnTo>
                    <a:pt x="826" y="582"/>
                  </a:lnTo>
                  <a:lnTo>
                    <a:pt x="840" y="582"/>
                  </a:lnTo>
                  <a:lnTo>
                    <a:pt x="847" y="589"/>
                  </a:lnTo>
                  <a:lnTo>
                    <a:pt x="860" y="589"/>
                  </a:lnTo>
                  <a:lnTo>
                    <a:pt x="867" y="589"/>
                  </a:lnTo>
                  <a:lnTo>
                    <a:pt x="874" y="582"/>
                  </a:lnTo>
                  <a:lnTo>
                    <a:pt x="881" y="582"/>
                  </a:lnTo>
                  <a:lnTo>
                    <a:pt x="887" y="575"/>
                  </a:lnTo>
                  <a:lnTo>
                    <a:pt x="894" y="575"/>
                  </a:lnTo>
                  <a:lnTo>
                    <a:pt x="908" y="569"/>
                  </a:lnTo>
                  <a:lnTo>
                    <a:pt x="914" y="569"/>
                  </a:lnTo>
                  <a:lnTo>
                    <a:pt x="921" y="569"/>
                  </a:lnTo>
                  <a:lnTo>
                    <a:pt x="935" y="562"/>
                  </a:lnTo>
                  <a:lnTo>
                    <a:pt x="941" y="562"/>
                  </a:lnTo>
                  <a:lnTo>
                    <a:pt x="948" y="555"/>
                  </a:lnTo>
                  <a:lnTo>
                    <a:pt x="948" y="542"/>
                  </a:lnTo>
                  <a:lnTo>
                    <a:pt x="955" y="535"/>
                  </a:lnTo>
                  <a:lnTo>
                    <a:pt x="962" y="528"/>
                  </a:lnTo>
                  <a:lnTo>
                    <a:pt x="969" y="515"/>
                  </a:lnTo>
                  <a:lnTo>
                    <a:pt x="975" y="508"/>
                  </a:lnTo>
                  <a:lnTo>
                    <a:pt x="969" y="508"/>
                  </a:lnTo>
                  <a:lnTo>
                    <a:pt x="975" y="501"/>
                  </a:lnTo>
                  <a:lnTo>
                    <a:pt x="996" y="508"/>
                  </a:lnTo>
                  <a:lnTo>
                    <a:pt x="1002" y="508"/>
                  </a:lnTo>
                  <a:lnTo>
                    <a:pt x="1016" y="501"/>
                  </a:lnTo>
                  <a:lnTo>
                    <a:pt x="1043" y="501"/>
                  </a:lnTo>
                  <a:lnTo>
                    <a:pt x="1057" y="501"/>
                  </a:lnTo>
                  <a:lnTo>
                    <a:pt x="1077" y="521"/>
                  </a:lnTo>
                  <a:lnTo>
                    <a:pt x="1084" y="521"/>
                  </a:lnTo>
                  <a:lnTo>
                    <a:pt x="1084" y="528"/>
                  </a:lnTo>
                  <a:lnTo>
                    <a:pt x="1097" y="535"/>
                  </a:lnTo>
                  <a:lnTo>
                    <a:pt x="1104" y="542"/>
                  </a:lnTo>
                  <a:lnTo>
                    <a:pt x="1118" y="542"/>
                  </a:lnTo>
                  <a:lnTo>
                    <a:pt x="1118" y="548"/>
                  </a:lnTo>
                  <a:lnTo>
                    <a:pt x="1124" y="555"/>
                  </a:lnTo>
                  <a:lnTo>
                    <a:pt x="1131" y="555"/>
                  </a:lnTo>
                  <a:lnTo>
                    <a:pt x="1131" y="548"/>
                  </a:lnTo>
                  <a:lnTo>
                    <a:pt x="1138" y="548"/>
                  </a:lnTo>
                  <a:lnTo>
                    <a:pt x="1145" y="548"/>
                  </a:lnTo>
                  <a:lnTo>
                    <a:pt x="1145" y="542"/>
                  </a:lnTo>
                  <a:lnTo>
                    <a:pt x="1151" y="542"/>
                  </a:lnTo>
                  <a:lnTo>
                    <a:pt x="1158" y="542"/>
                  </a:lnTo>
                  <a:lnTo>
                    <a:pt x="1158" y="535"/>
                  </a:lnTo>
                  <a:lnTo>
                    <a:pt x="1165" y="535"/>
                  </a:lnTo>
                  <a:lnTo>
                    <a:pt x="1165" y="528"/>
                  </a:lnTo>
                  <a:lnTo>
                    <a:pt x="1172" y="528"/>
                  </a:lnTo>
                  <a:lnTo>
                    <a:pt x="1179" y="528"/>
                  </a:lnTo>
                  <a:lnTo>
                    <a:pt x="1179" y="535"/>
                  </a:lnTo>
                  <a:lnTo>
                    <a:pt x="1185" y="528"/>
                  </a:lnTo>
                  <a:lnTo>
                    <a:pt x="1185" y="535"/>
                  </a:lnTo>
                  <a:lnTo>
                    <a:pt x="1185" y="528"/>
                  </a:lnTo>
                  <a:lnTo>
                    <a:pt x="1185" y="535"/>
                  </a:lnTo>
                  <a:lnTo>
                    <a:pt x="1192" y="535"/>
                  </a:lnTo>
                  <a:lnTo>
                    <a:pt x="1206" y="542"/>
                  </a:lnTo>
                  <a:lnTo>
                    <a:pt x="1212" y="548"/>
                  </a:lnTo>
                  <a:lnTo>
                    <a:pt x="1219" y="542"/>
                  </a:lnTo>
                  <a:lnTo>
                    <a:pt x="1226" y="548"/>
                  </a:lnTo>
                  <a:lnTo>
                    <a:pt x="1233" y="548"/>
                  </a:lnTo>
                  <a:lnTo>
                    <a:pt x="1233" y="542"/>
                  </a:lnTo>
                  <a:lnTo>
                    <a:pt x="1226" y="535"/>
                  </a:lnTo>
                  <a:lnTo>
                    <a:pt x="1233" y="528"/>
                  </a:lnTo>
                  <a:lnTo>
                    <a:pt x="1233" y="521"/>
                  </a:lnTo>
                  <a:lnTo>
                    <a:pt x="1233" y="508"/>
                  </a:lnTo>
                  <a:lnTo>
                    <a:pt x="1267" y="494"/>
                  </a:lnTo>
                  <a:lnTo>
                    <a:pt x="1280" y="481"/>
                  </a:lnTo>
                  <a:lnTo>
                    <a:pt x="1300" y="474"/>
                  </a:lnTo>
                  <a:lnTo>
                    <a:pt x="1307" y="467"/>
                  </a:lnTo>
                  <a:lnTo>
                    <a:pt x="1314" y="460"/>
                  </a:lnTo>
                  <a:lnTo>
                    <a:pt x="1314" y="454"/>
                  </a:lnTo>
                  <a:lnTo>
                    <a:pt x="1300" y="454"/>
                  </a:lnTo>
                  <a:lnTo>
                    <a:pt x="1300" y="447"/>
                  </a:lnTo>
                  <a:lnTo>
                    <a:pt x="1294" y="426"/>
                  </a:lnTo>
                  <a:lnTo>
                    <a:pt x="1300" y="406"/>
                  </a:lnTo>
                  <a:lnTo>
                    <a:pt x="1294" y="406"/>
                  </a:lnTo>
                  <a:lnTo>
                    <a:pt x="1294" y="399"/>
                  </a:lnTo>
                  <a:lnTo>
                    <a:pt x="1300" y="393"/>
                  </a:lnTo>
                  <a:lnTo>
                    <a:pt x="1294" y="379"/>
                  </a:lnTo>
                  <a:lnTo>
                    <a:pt x="1300" y="372"/>
                  </a:lnTo>
                  <a:lnTo>
                    <a:pt x="1307" y="365"/>
                  </a:lnTo>
                  <a:lnTo>
                    <a:pt x="1321" y="365"/>
                  </a:lnTo>
                  <a:lnTo>
                    <a:pt x="1321" y="345"/>
                  </a:lnTo>
                  <a:lnTo>
                    <a:pt x="1321" y="338"/>
                  </a:lnTo>
                  <a:lnTo>
                    <a:pt x="1328" y="332"/>
                  </a:lnTo>
                  <a:lnTo>
                    <a:pt x="1334" y="318"/>
                  </a:lnTo>
                  <a:lnTo>
                    <a:pt x="1341" y="311"/>
                  </a:lnTo>
                  <a:lnTo>
                    <a:pt x="1348" y="305"/>
                  </a:lnTo>
                  <a:lnTo>
                    <a:pt x="1355" y="298"/>
                  </a:lnTo>
                  <a:lnTo>
                    <a:pt x="1355" y="291"/>
                  </a:lnTo>
                  <a:lnTo>
                    <a:pt x="1361" y="284"/>
                  </a:lnTo>
                  <a:lnTo>
                    <a:pt x="1361" y="277"/>
                  </a:lnTo>
                  <a:lnTo>
                    <a:pt x="1368" y="271"/>
                  </a:lnTo>
                  <a:lnTo>
                    <a:pt x="1375" y="264"/>
                  </a:lnTo>
                  <a:lnTo>
                    <a:pt x="1375" y="257"/>
                  </a:lnTo>
                  <a:lnTo>
                    <a:pt x="1368" y="257"/>
                  </a:lnTo>
                  <a:lnTo>
                    <a:pt x="1375" y="237"/>
                  </a:lnTo>
                  <a:lnTo>
                    <a:pt x="1382" y="230"/>
                  </a:lnTo>
                  <a:lnTo>
                    <a:pt x="1388" y="216"/>
                  </a:lnTo>
                  <a:lnTo>
                    <a:pt x="1395" y="210"/>
                  </a:lnTo>
                  <a:lnTo>
                    <a:pt x="1402" y="196"/>
                  </a:lnTo>
                  <a:lnTo>
                    <a:pt x="1402" y="189"/>
                  </a:lnTo>
                  <a:lnTo>
                    <a:pt x="1416" y="176"/>
                  </a:lnTo>
                  <a:lnTo>
                    <a:pt x="1416" y="183"/>
                  </a:lnTo>
                  <a:lnTo>
                    <a:pt x="1422" y="183"/>
                  </a:lnTo>
                  <a:lnTo>
                    <a:pt x="1429" y="176"/>
                  </a:lnTo>
                  <a:lnTo>
                    <a:pt x="1436" y="169"/>
                  </a:lnTo>
                  <a:lnTo>
                    <a:pt x="1443" y="169"/>
                  </a:lnTo>
                  <a:lnTo>
                    <a:pt x="1449" y="156"/>
                  </a:lnTo>
                  <a:lnTo>
                    <a:pt x="1449" y="149"/>
                  </a:lnTo>
                  <a:lnTo>
                    <a:pt x="1456" y="142"/>
                  </a:lnTo>
                  <a:lnTo>
                    <a:pt x="1463" y="135"/>
                  </a:lnTo>
                  <a:lnTo>
                    <a:pt x="1470" y="135"/>
                  </a:lnTo>
                  <a:lnTo>
                    <a:pt x="1470" y="128"/>
                  </a:lnTo>
                  <a:lnTo>
                    <a:pt x="1477" y="128"/>
                  </a:lnTo>
                  <a:lnTo>
                    <a:pt x="1483" y="122"/>
                  </a:lnTo>
                  <a:lnTo>
                    <a:pt x="1490" y="122"/>
                  </a:lnTo>
                  <a:lnTo>
                    <a:pt x="1497" y="128"/>
                  </a:lnTo>
                  <a:lnTo>
                    <a:pt x="1497" y="135"/>
                  </a:lnTo>
                  <a:lnTo>
                    <a:pt x="1504" y="135"/>
                  </a:lnTo>
                  <a:lnTo>
                    <a:pt x="1510" y="135"/>
                  </a:lnTo>
                  <a:lnTo>
                    <a:pt x="1517" y="128"/>
                  </a:lnTo>
                  <a:lnTo>
                    <a:pt x="1524" y="128"/>
                  </a:lnTo>
                  <a:lnTo>
                    <a:pt x="1531" y="115"/>
                  </a:lnTo>
                  <a:lnTo>
                    <a:pt x="1551" y="108"/>
                  </a:lnTo>
                  <a:lnTo>
                    <a:pt x="1565" y="95"/>
                  </a:lnTo>
                  <a:lnTo>
                    <a:pt x="1565" y="88"/>
                  </a:lnTo>
                  <a:lnTo>
                    <a:pt x="1571" y="88"/>
                  </a:lnTo>
                  <a:lnTo>
                    <a:pt x="1571" y="40"/>
                  </a:lnTo>
                  <a:lnTo>
                    <a:pt x="1571" y="34"/>
                  </a:lnTo>
                  <a:lnTo>
                    <a:pt x="1571" y="27"/>
                  </a:lnTo>
                  <a:lnTo>
                    <a:pt x="1565" y="27"/>
                  </a:lnTo>
                  <a:lnTo>
                    <a:pt x="1565" y="20"/>
                  </a:lnTo>
                  <a:lnTo>
                    <a:pt x="1578" y="20"/>
                  </a:lnTo>
                  <a:lnTo>
                    <a:pt x="1578" y="13"/>
                  </a:lnTo>
                  <a:lnTo>
                    <a:pt x="1585" y="13"/>
                  </a:lnTo>
                  <a:lnTo>
                    <a:pt x="1585" y="7"/>
                  </a:lnTo>
                  <a:lnTo>
                    <a:pt x="1592" y="7"/>
                  </a:lnTo>
                  <a:lnTo>
                    <a:pt x="1598" y="7"/>
                  </a:lnTo>
                  <a:lnTo>
                    <a:pt x="1592" y="7"/>
                  </a:lnTo>
                  <a:lnTo>
                    <a:pt x="1598" y="0"/>
                  </a:lnTo>
                  <a:lnTo>
                    <a:pt x="1612" y="0"/>
                  </a:lnTo>
                  <a:lnTo>
                    <a:pt x="1619" y="0"/>
                  </a:lnTo>
                  <a:lnTo>
                    <a:pt x="1626" y="7"/>
                  </a:lnTo>
                  <a:lnTo>
                    <a:pt x="1632" y="7"/>
                  </a:lnTo>
                  <a:lnTo>
                    <a:pt x="1639" y="13"/>
                  </a:lnTo>
                  <a:lnTo>
                    <a:pt x="1659" y="13"/>
                  </a:lnTo>
                  <a:lnTo>
                    <a:pt x="1666" y="20"/>
                  </a:lnTo>
                  <a:lnTo>
                    <a:pt x="1680" y="27"/>
                  </a:lnTo>
                  <a:lnTo>
                    <a:pt x="1680" y="34"/>
                  </a:lnTo>
                  <a:lnTo>
                    <a:pt x="1687" y="27"/>
                  </a:lnTo>
                  <a:lnTo>
                    <a:pt x="1693" y="34"/>
                  </a:lnTo>
                  <a:lnTo>
                    <a:pt x="1707" y="34"/>
                  </a:lnTo>
                  <a:lnTo>
                    <a:pt x="1720" y="40"/>
                  </a:lnTo>
                  <a:lnTo>
                    <a:pt x="1727" y="54"/>
                  </a:lnTo>
                  <a:lnTo>
                    <a:pt x="1741" y="54"/>
                  </a:lnTo>
                  <a:lnTo>
                    <a:pt x="1747" y="54"/>
                  </a:lnTo>
                  <a:lnTo>
                    <a:pt x="1754" y="54"/>
                  </a:lnTo>
                  <a:lnTo>
                    <a:pt x="1775" y="67"/>
                  </a:lnTo>
                  <a:lnTo>
                    <a:pt x="1788" y="67"/>
                  </a:lnTo>
                  <a:lnTo>
                    <a:pt x="1802" y="61"/>
                  </a:lnTo>
                  <a:lnTo>
                    <a:pt x="1822" y="74"/>
                  </a:lnTo>
                  <a:lnTo>
                    <a:pt x="1836" y="81"/>
                  </a:lnTo>
                  <a:lnTo>
                    <a:pt x="1842" y="88"/>
                  </a:lnTo>
                  <a:close/>
                </a:path>
              </a:pathLst>
            </a:custGeom>
            <a:solidFill>
              <a:srgbClr val="001F5A"/>
            </a:solidFill>
            <a:ln w="0">
              <a:solidFill>
                <a:srgbClr val="7F7F7F"/>
              </a:solidFill>
              <a:prstDash val="solid"/>
              <a:round/>
              <a:headEnd/>
              <a:tailEnd/>
            </a:ln>
          </p:spPr>
          <p:txBody>
            <a:bodyPr lIns="100796" tIns="50398" rIns="100796" bIns="50398"/>
            <a:lstStyle/>
            <a:p>
              <a:endParaRPr lang="es-ES" sz="2004" dirty="0"/>
            </a:p>
          </p:txBody>
        </p:sp>
        <p:sp>
          <p:nvSpPr>
            <p:cNvPr id="8211" name="jaen">
              <a:extLst>
                <a:ext uri="{FF2B5EF4-FFF2-40B4-BE49-F238E27FC236}">
                  <a16:creationId xmlns:a16="http://schemas.microsoft.com/office/drawing/2014/main" id="{A3A3725A-1D25-4E4D-3072-894C44F403CF}"/>
                </a:ext>
              </a:extLst>
            </p:cNvPr>
            <p:cNvSpPr>
              <a:spLocks/>
            </p:cNvSpPr>
            <p:nvPr/>
          </p:nvSpPr>
          <p:spPr bwMode="auto">
            <a:xfrm>
              <a:off x="13906875" y="7815793"/>
              <a:ext cx="625148" cy="534370"/>
            </a:xfrm>
            <a:custGeom>
              <a:avLst/>
              <a:gdLst>
                <a:gd name="T0" fmla="*/ 2147483647 w 1666"/>
                <a:gd name="T1" fmla="*/ 1765805238 h 1314"/>
                <a:gd name="T2" fmla="*/ 2147483647 w 1666"/>
                <a:gd name="T3" fmla="*/ 2147483647 h 1314"/>
                <a:gd name="T4" fmla="*/ 2147483647 w 1666"/>
                <a:gd name="T5" fmla="*/ 2147483647 h 1314"/>
                <a:gd name="T6" fmla="*/ 2147483647 w 1666"/>
                <a:gd name="T7" fmla="*/ 2147483647 h 1314"/>
                <a:gd name="T8" fmla="*/ 2147483647 w 1666"/>
                <a:gd name="T9" fmla="*/ 2147483647 h 1314"/>
                <a:gd name="T10" fmla="*/ 2147483647 w 1666"/>
                <a:gd name="T11" fmla="*/ 2147483647 h 1314"/>
                <a:gd name="T12" fmla="*/ 2147483647 w 1666"/>
                <a:gd name="T13" fmla="*/ 2147483647 h 1314"/>
                <a:gd name="T14" fmla="*/ 2147483647 w 1666"/>
                <a:gd name="T15" fmla="*/ 2147483647 h 1314"/>
                <a:gd name="T16" fmla="*/ 2147483647 w 1666"/>
                <a:gd name="T17" fmla="*/ 2147483647 h 1314"/>
                <a:gd name="T18" fmla="*/ 2147483647 w 1666"/>
                <a:gd name="T19" fmla="*/ 2147483647 h 1314"/>
                <a:gd name="T20" fmla="*/ 2147483647 w 1666"/>
                <a:gd name="T21" fmla="*/ 2147483647 h 1314"/>
                <a:gd name="T22" fmla="*/ 2147483647 w 1666"/>
                <a:gd name="T23" fmla="*/ 2147483647 h 1314"/>
                <a:gd name="T24" fmla="*/ 2147483647 w 1666"/>
                <a:gd name="T25" fmla="*/ 2147483647 h 1314"/>
                <a:gd name="T26" fmla="*/ 2147483647 w 1666"/>
                <a:gd name="T27" fmla="*/ 2147483647 h 1314"/>
                <a:gd name="T28" fmla="*/ 2147483647 w 1666"/>
                <a:gd name="T29" fmla="*/ 2147483647 h 1314"/>
                <a:gd name="T30" fmla="*/ 2147483647 w 1666"/>
                <a:gd name="T31" fmla="*/ 2147483647 h 1314"/>
                <a:gd name="T32" fmla="*/ 2147483647 w 1666"/>
                <a:gd name="T33" fmla="*/ 2147483647 h 1314"/>
                <a:gd name="T34" fmla="*/ 2147483647 w 1666"/>
                <a:gd name="T35" fmla="*/ 2147483647 h 1314"/>
                <a:gd name="T36" fmla="*/ 2147483647 w 1666"/>
                <a:gd name="T37" fmla="*/ 2147483647 h 1314"/>
                <a:gd name="T38" fmla="*/ 2147483647 w 1666"/>
                <a:gd name="T39" fmla="*/ 2147483647 h 1314"/>
                <a:gd name="T40" fmla="*/ 2147483647 w 1666"/>
                <a:gd name="T41" fmla="*/ 2147483647 h 1314"/>
                <a:gd name="T42" fmla="*/ 2147483647 w 1666"/>
                <a:gd name="T43" fmla="*/ 2147483647 h 1314"/>
                <a:gd name="T44" fmla="*/ 2147483647 w 1666"/>
                <a:gd name="T45" fmla="*/ 2147483647 h 1314"/>
                <a:gd name="T46" fmla="*/ 2147483647 w 1666"/>
                <a:gd name="T47" fmla="*/ 2147483647 h 1314"/>
                <a:gd name="T48" fmla="*/ 2147483647 w 1666"/>
                <a:gd name="T49" fmla="*/ 2147483647 h 1314"/>
                <a:gd name="T50" fmla="*/ 2147483647 w 1666"/>
                <a:gd name="T51" fmla="*/ 2147483647 h 1314"/>
                <a:gd name="T52" fmla="*/ 2147483647 w 1666"/>
                <a:gd name="T53" fmla="*/ 2147483647 h 1314"/>
                <a:gd name="T54" fmla="*/ 2147483647 w 1666"/>
                <a:gd name="T55" fmla="*/ 2147483647 h 1314"/>
                <a:gd name="T56" fmla="*/ 2147483647 w 1666"/>
                <a:gd name="T57" fmla="*/ 2147483647 h 1314"/>
                <a:gd name="T58" fmla="*/ 2147483647 w 1666"/>
                <a:gd name="T59" fmla="*/ 2147483647 h 1314"/>
                <a:gd name="T60" fmla="*/ 2147483647 w 1666"/>
                <a:gd name="T61" fmla="*/ 2147483647 h 1314"/>
                <a:gd name="T62" fmla="*/ 2147483647 w 1666"/>
                <a:gd name="T63" fmla="*/ 2147483647 h 1314"/>
                <a:gd name="T64" fmla="*/ 2147483647 w 1666"/>
                <a:gd name="T65" fmla="*/ 2147483647 h 1314"/>
                <a:gd name="T66" fmla="*/ 445506057 w 1666"/>
                <a:gd name="T67" fmla="*/ 2147483647 h 1314"/>
                <a:gd name="T68" fmla="*/ 1273040409 w 1666"/>
                <a:gd name="T69" fmla="*/ 2147483647 h 1314"/>
                <a:gd name="T70" fmla="*/ 1273040409 w 1666"/>
                <a:gd name="T71" fmla="*/ 2147483647 h 1314"/>
                <a:gd name="T72" fmla="*/ 2147483647 w 1666"/>
                <a:gd name="T73" fmla="*/ 2147483647 h 1314"/>
                <a:gd name="T74" fmla="*/ 2147483647 w 1666"/>
                <a:gd name="T75" fmla="*/ 2147483647 h 1314"/>
                <a:gd name="T76" fmla="*/ 2147483647 w 1666"/>
                <a:gd name="T77" fmla="*/ 2147483647 h 1314"/>
                <a:gd name="T78" fmla="*/ 2147483647 w 1666"/>
                <a:gd name="T79" fmla="*/ 2147483647 h 1314"/>
                <a:gd name="T80" fmla="*/ 2147483647 w 1666"/>
                <a:gd name="T81" fmla="*/ 2147483647 h 1314"/>
                <a:gd name="T82" fmla="*/ 2147483647 w 1666"/>
                <a:gd name="T83" fmla="*/ 2147483647 h 1314"/>
                <a:gd name="T84" fmla="*/ 1718713372 w 1666"/>
                <a:gd name="T85" fmla="*/ 2147483647 h 1314"/>
                <a:gd name="T86" fmla="*/ 2147483647 w 1666"/>
                <a:gd name="T87" fmla="*/ 2147483647 h 1314"/>
                <a:gd name="T88" fmla="*/ 2147483647 w 1666"/>
                <a:gd name="T89" fmla="*/ 2147483647 h 1314"/>
                <a:gd name="T90" fmla="*/ 2147483647 w 1666"/>
                <a:gd name="T91" fmla="*/ 2147483647 h 1314"/>
                <a:gd name="T92" fmla="*/ 2147483647 w 1666"/>
                <a:gd name="T93" fmla="*/ 2147483647 h 1314"/>
                <a:gd name="T94" fmla="*/ 2147483647 w 1666"/>
                <a:gd name="T95" fmla="*/ 2147483647 h 1314"/>
                <a:gd name="T96" fmla="*/ 2147483647 w 1666"/>
                <a:gd name="T97" fmla="*/ 2147483647 h 1314"/>
                <a:gd name="T98" fmla="*/ 2147483647 w 1666"/>
                <a:gd name="T99" fmla="*/ 2147483647 h 1314"/>
                <a:gd name="T100" fmla="*/ 2147483647 w 1666"/>
                <a:gd name="T101" fmla="*/ 2147483647 h 1314"/>
                <a:gd name="T102" fmla="*/ 2147483647 w 1666"/>
                <a:gd name="T103" fmla="*/ 2147483647 h 1314"/>
                <a:gd name="T104" fmla="*/ 2147483647 w 1666"/>
                <a:gd name="T105" fmla="*/ 2147483647 h 1314"/>
                <a:gd name="T106" fmla="*/ 2147483647 w 1666"/>
                <a:gd name="T107" fmla="*/ 2147483647 h 1314"/>
                <a:gd name="T108" fmla="*/ 2147483647 w 1666"/>
                <a:gd name="T109" fmla="*/ 2147483647 h 1314"/>
                <a:gd name="T110" fmla="*/ 2147483647 w 1666"/>
                <a:gd name="T111" fmla="*/ 2147483647 h 1314"/>
                <a:gd name="T112" fmla="*/ 2147483647 w 1666"/>
                <a:gd name="T113" fmla="*/ 2147483647 h 1314"/>
                <a:gd name="T114" fmla="*/ 2147483647 w 1666"/>
                <a:gd name="T115" fmla="*/ 1308053969 h 1314"/>
                <a:gd name="T116" fmla="*/ 2147483647 w 1666"/>
                <a:gd name="T117" fmla="*/ 850133478 h 13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666"/>
                <a:gd name="T178" fmla="*/ 0 h 1314"/>
                <a:gd name="T179" fmla="*/ 1666 w 1666"/>
                <a:gd name="T180" fmla="*/ 1314 h 131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666" h="1314">
                  <a:moveTo>
                    <a:pt x="1395" y="13"/>
                  </a:moveTo>
                  <a:lnTo>
                    <a:pt x="1402" y="20"/>
                  </a:lnTo>
                  <a:lnTo>
                    <a:pt x="1409" y="27"/>
                  </a:lnTo>
                  <a:lnTo>
                    <a:pt x="1422" y="34"/>
                  </a:lnTo>
                  <a:lnTo>
                    <a:pt x="1429" y="34"/>
                  </a:lnTo>
                  <a:lnTo>
                    <a:pt x="1436" y="41"/>
                  </a:lnTo>
                  <a:lnTo>
                    <a:pt x="1456" y="41"/>
                  </a:lnTo>
                  <a:lnTo>
                    <a:pt x="1463" y="34"/>
                  </a:lnTo>
                  <a:lnTo>
                    <a:pt x="1470" y="34"/>
                  </a:lnTo>
                  <a:lnTo>
                    <a:pt x="1483" y="27"/>
                  </a:lnTo>
                  <a:lnTo>
                    <a:pt x="1490" y="27"/>
                  </a:lnTo>
                  <a:lnTo>
                    <a:pt x="1504" y="27"/>
                  </a:lnTo>
                  <a:lnTo>
                    <a:pt x="1517" y="20"/>
                  </a:lnTo>
                  <a:lnTo>
                    <a:pt x="1524" y="20"/>
                  </a:lnTo>
                  <a:lnTo>
                    <a:pt x="1524" y="27"/>
                  </a:lnTo>
                  <a:lnTo>
                    <a:pt x="1531" y="27"/>
                  </a:lnTo>
                  <a:lnTo>
                    <a:pt x="1531" y="34"/>
                  </a:lnTo>
                  <a:lnTo>
                    <a:pt x="1538" y="34"/>
                  </a:lnTo>
                  <a:lnTo>
                    <a:pt x="1551" y="47"/>
                  </a:lnTo>
                  <a:lnTo>
                    <a:pt x="1544" y="54"/>
                  </a:lnTo>
                  <a:lnTo>
                    <a:pt x="1544" y="68"/>
                  </a:lnTo>
                  <a:lnTo>
                    <a:pt x="1544" y="74"/>
                  </a:lnTo>
                  <a:lnTo>
                    <a:pt x="1551" y="81"/>
                  </a:lnTo>
                  <a:lnTo>
                    <a:pt x="1551" y="88"/>
                  </a:lnTo>
                  <a:lnTo>
                    <a:pt x="1544" y="101"/>
                  </a:lnTo>
                  <a:lnTo>
                    <a:pt x="1551" y="101"/>
                  </a:lnTo>
                  <a:lnTo>
                    <a:pt x="1544" y="108"/>
                  </a:lnTo>
                  <a:lnTo>
                    <a:pt x="1544" y="115"/>
                  </a:lnTo>
                  <a:lnTo>
                    <a:pt x="1544" y="122"/>
                  </a:lnTo>
                  <a:lnTo>
                    <a:pt x="1544" y="135"/>
                  </a:lnTo>
                  <a:lnTo>
                    <a:pt x="1558" y="142"/>
                  </a:lnTo>
                  <a:lnTo>
                    <a:pt x="1565" y="149"/>
                  </a:lnTo>
                  <a:lnTo>
                    <a:pt x="1571" y="142"/>
                  </a:lnTo>
                  <a:lnTo>
                    <a:pt x="1578" y="142"/>
                  </a:lnTo>
                  <a:lnTo>
                    <a:pt x="1592" y="149"/>
                  </a:lnTo>
                  <a:lnTo>
                    <a:pt x="1598" y="149"/>
                  </a:lnTo>
                  <a:lnTo>
                    <a:pt x="1619" y="156"/>
                  </a:lnTo>
                  <a:lnTo>
                    <a:pt x="1626" y="156"/>
                  </a:lnTo>
                  <a:lnTo>
                    <a:pt x="1626" y="162"/>
                  </a:lnTo>
                  <a:lnTo>
                    <a:pt x="1619" y="183"/>
                  </a:lnTo>
                  <a:lnTo>
                    <a:pt x="1619" y="190"/>
                  </a:lnTo>
                  <a:lnTo>
                    <a:pt x="1619" y="196"/>
                  </a:lnTo>
                  <a:lnTo>
                    <a:pt x="1626" y="203"/>
                  </a:lnTo>
                  <a:lnTo>
                    <a:pt x="1632" y="210"/>
                  </a:lnTo>
                  <a:lnTo>
                    <a:pt x="1626" y="230"/>
                  </a:lnTo>
                  <a:lnTo>
                    <a:pt x="1632" y="230"/>
                  </a:lnTo>
                  <a:lnTo>
                    <a:pt x="1626" y="237"/>
                  </a:lnTo>
                  <a:lnTo>
                    <a:pt x="1626" y="244"/>
                  </a:lnTo>
                  <a:lnTo>
                    <a:pt x="1626" y="251"/>
                  </a:lnTo>
                  <a:lnTo>
                    <a:pt x="1626" y="264"/>
                  </a:lnTo>
                  <a:lnTo>
                    <a:pt x="1626" y="271"/>
                  </a:lnTo>
                  <a:lnTo>
                    <a:pt x="1659" y="278"/>
                  </a:lnTo>
                  <a:lnTo>
                    <a:pt x="1666" y="284"/>
                  </a:lnTo>
                  <a:lnTo>
                    <a:pt x="1666" y="298"/>
                  </a:lnTo>
                  <a:lnTo>
                    <a:pt x="1666" y="311"/>
                  </a:lnTo>
                  <a:lnTo>
                    <a:pt x="1659" y="318"/>
                  </a:lnTo>
                  <a:lnTo>
                    <a:pt x="1666" y="325"/>
                  </a:lnTo>
                  <a:lnTo>
                    <a:pt x="1659" y="332"/>
                  </a:lnTo>
                  <a:lnTo>
                    <a:pt x="1666" y="332"/>
                  </a:lnTo>
                  <a:lnTo>
                    <a:pt x="1666" y="339"/>
                  </a:lnTo>
                  <a:lnTo>
                    <a:pt x="1666" y="345"/>
                  </a:lnTo>
                  <a:lnTo>
                    <a:pt x="1659" y="359"/>
                  </a:lnTo>
                  <a:lnTo>
                    <a:pt x="1653" y="359"/>
                  </a:lnTo>
                  <a:lnTo>
                    <a:pt x="1653" y="366"/>
                  </a:lnTo>
                  <a:lnTo>
                    <a:pt x="1659" y="372"/>
                  </a:lnTo>
                  <a:lnTo>
                    <a:pt x="1659" y="393"/>
                  </a:lnTo>
                  <a:lnTo>
                    <a:pt x="1659" y="400"/>
                  </a:lnTo>
                  <a:lnTo>
                    <a:pt x="1653" y="400"/>
                  </a:lnTo>
                  <a:lnTo>
                    <a:pt x="1653" y="406"/>
                  </a:lnTo>
                  <a:lnTo>
                    <a:pt x="1646" y="413"/>
                  </a:lnTo>
                  <a:lnTo>
                    <a:pt x="1639" y="413"/>
                  </a:lnTo>
                  <a:lnTo>
                    <a:pt x="1639" y="420"/>
                  </a:lnTo>
                  <a:lnTo>
                    <a:pt x="1632" y="427"/>
                  </a:lnTo>
                  <a:lnTo>
                    <a:pt x="1632" y="433"/>
                  </a:lnTo>
                  <a:lnTo>
                    <a:pt x="1626" y="433"/>
                  </a:lnTo>
                  <a:lnTo>
                    <a:pt x="1626" y="440"/>
                  </a:lnTo>
                  <a:lnTo>
                    <a:pt x="1612" y="454"/>
                  </a:lnTo>
                  <a:lnTo>
                    <a:pt x="1598" y="461"/>
                  </a:lnTo>
                  <a:lnTo>
                    <a:pt x="1598" y="467"/>
                  </a:lnTo>
                  <a:lnTo>
                    <a:pt x="1598" y="474"/>
                  </a:lnTo>
                  <a:lnTo>
                    <a:pt x="1592" y="488"/>
                  </a:lnTo>
                  <a:lnTo>
                    <a:pt x="1578" y="494"/>
                  </a:lnTo>
                  <a:lnTo>
                    <a:pt x="1578" y="501"/>
                  </a:lnTo>
                  <a:lnTo>
                    <a:pt x="1571" y="508"/>
                  </a:lnTo>
                  <a:lnTo>
                    <a:pt x="1565" y="515"/>
                  </a:lnTo>
                  <a:lnTo>
                    <a:pt x="1551" y="515"/>
                  </a:lnTo>
                  <a:lnTo>
                    <a:pt x="1544" y="521"/>
                  </a:lnTo>
                  <a:lnTo>
                    <a:pt x="1551" y="521"/>
                  </a:lnTo>
                  <a:lnTo>
                    <a:pt x="1544" y="521"/>
                  </a:lnTo>
                  <a:lnTo>
                    <a:pt x="1538" y="521"/>
                  </a:lnTo>
                  <a:lnTo>
                    <a:pt x="1538" y="528"/>
                  </a:lnTo>
                  <a:lnTo>
                    <a:pt x="1531" y="528"/>
                  </a:lnTo>
                  <a:lnTo>
                    <a:pt x="1531" y="535"/>
                  </a:lnTo>
                  <a:lnTo>
                    <a:pt x="1517" y="535"/>
                  </a:lnTo>
                  <a:lnTo>
                    <a:pt x="1517" y="542"/>
                  </a:lnTo>
                  <a:lnTo>
                    <a:pt x="1524" y="542"/>
                  </a:lnTo>
                  <a:lnTo>
                    <a:pt x="1524" y="549"/>
                  </a:lnTo>
                  <a:lnTo>
                    <a:pt x="1524" y="555"/>
                  </a:lnTo>
                  <a:lnTo>
                    <a:pt x="1524" y="603"/>
                  </a:lnTo>
                  <a:lnTo>
                    <a:pt x="1517" y="603"/>
                  </a:lnTo>
                  <a:lnTo>
                    <a:pt x="1517" y="610"/>
                  </a:lnTo>
                  <a:lnTo>
                    <a:pt x="1504" y="623"/>
                  </a:lnTo>
                  <a:lnTo>
                    <a:pt x="1483" y="630"/>
                  </a:lnTo>
                  <a:lnTo>
                    <a:pt x="1477" y="643"/>
                  </a:lnTo>
                  <a:lnTo>
                    <a:pt x="1470" y="643"/>
                  </a:lnTo>
                  <a:lnTo>
                    <a:pt x="1463" y="650"/>
                  </a:lnTo>
                  <a:lnTo>
                    <a:pt x="1456" y="650"/>
                  </a:lnTo>
                  <a:lnTo>
                    <a:pt x="1449" y="650"/>
                  </a:lnTo>
                  <a:lnTo>
                    <a:pt x="1449" y="643"/>
                  </a:lnTo>
                  <a:lnTo>
                    <a:pt x="1443" y="637"/>
                  </a:lnTo>
                  <a:lnTo>
                    <a:pt x="1436" y="637"/>
                  </a:lnTo>
                  <a:lnTo>
                    <a:pt x="1429" y="643"/>
                  </a:lnTo>
                  <a:lnTo>
                    <a:pt x="1422" y="643"/>
                  </a:lnTo>
                  <a:lnTo>
                    <a:pt x="1422" y="650"/>
                  </a:lnTo>
                  <a:lnTo>
                    <a:pt x="1416" y="650"/>
                  </a:lnTo>
                  <a:lnTo>
                    <a:pt x="1409" y="657"/>
                  </a:lnTo>
                  <a:lnTo>
                    <a:pt x="1402" y="664"/>
                  </a:lnTo>
                  <a:lnTo>
                    <a:pt x="1402" y="671"/>
                  </a:lnTo>
                  <a:lnTo>
                    <a:pt x="1395" y="684"/>
                  </a:lnTo>
                  <a:lnTo>
                    <a:pt x="1389" y="684"/>
                  </a:lnTo>
                  <a:lnTo>
                    <a:pt x="1382" y="691"/>
                  </a:lnTo>
                  <a:lnTo>
                    <a:pt x="1375" y="698"/>
                  </a:lnTo>
                  <a:lnTo>
                    <a:pt x="1368" y="698"/>
                  </a:lnTo>
                  <a:lnTo>
                    <a:pt x="1368" y="691"/>
                  </a:lnTo>
                  <a:lnTo>
                    <a:pt x="1355" y="704"/>
                  </a:lnTo>
                  <a:lnTo>
                    <a:pt x="1355" y="711"/>
                  </a:lnTo>
                  <a:lnTo>
                    <a:pt x="1348" y="725"/>
                  </a:lnTo>
                  <a:lnTo>
                    <a:pt x="1341" y="731"/>
                  </a:lnTo>
                  <a:lnTo>
                    <a:pt x="1334" y="745"/>
                  </a:lnTo>
                  <a:lnTo>
                    <a:pt x="1328" y="752"/>
                  </a:lnTo>
                  <a:lnTo>
                    <a:pt x="1321" y="772"/>
                  </a:lnTo>
                  <a:lnTo>
                    <a:pt x="1328" y="772"/>
                  </a:lnTo>
                  <a:lnTo>
                    <a:pt x="1328" y="779"/>
                  </a:lnTo>
                  <a:lnTo>
                    <a:pt x="1321" y="786"/>
                  </a:lnTo>
                  <a:lnTo>
                    <a:pt x="1314" y="792"/>
                  </a:lnTo>
                  <a:lnTo>
                    <a:pt x="1314" y="799"/>
                  </a:lnTo>
                  <a:lnTo>
                    <a:pt x="1307" y="806"/>
                  </a:lnTo>
                  <a:lnTo>
                    <a:pt x="1307" y="813"/>
                  </a:lnTo>
                  <a:lnTo>
                    <a:pt x="1300" y="820"/>
                  </a:lnTo>
                  <a:lnTo>
                    <a:pt x="1294" y="826"/>
                  </a:lnTo>
                  <a:lnTo>
                    <a:pt x="1287" y="833"/>
                  </a:lnTo>
                  <a:lnTo>
                    <a:pt x="1280" y="847"/>
                  </a:lnTo>
                  <a:lnTo>
                    <a:pt x="1273" y="853"/>
                  </a:lnTo>
                  <a:lnTo>
                    <a:pt x="1273" y="860"/>
                  </a:lnTo>
                  <a:lnTo>
                    <a:pt x="1273" y="880"/>
                  </a:lnTo>
                  <a:lnTo>
                    <a:pt x="1260" y="880"/>
                  </a:lnTo>
                  <a:lnTo>
                    <a:pt x="1253" y="887"/>
                  </a:lnTo>
                  <a:lnTo>
                    <a:pt x="1246" y="894"/>
                  </a:lnTo>
                  <a:lnTo>
                    <a:pt x="1253" y="908"/>
                  </a:lnTo>
                  <a:lnTo>
                    <a:pt x="1246" y="914"/>
                  </a:lnTo>
                  <a:lnTo>
                    <a:pt x="1246" y="921"/>
                  </a:lnTo>
                  <a:lnTo>
                    <a:pt x="1253" y="921"/>
                  </a:lnTo>
                  <a:lnTo>
                    <a:pt x="1246" y="941"/>
                  </a:lnTo>
                  <a:lnTo>
                    <a:pt x="1253" y="962"/>
                  </a:lnTo>
                  <a:lnTo>
                    <a:pt x="1253" y="969"/>
                  </a:lnTo>
                  <a:lnTo>
                    <a:pt x="1267" y="969"/>
                  </a:lnTo>
                  <a:lnTo>
                    <a:pt x="1267" y="975"/>
                  </a:lnTo>
                  <a:lnTo>
                    <a:pt x="1260" y="982"/>
                  </a:lnTo>
                  <a:lnTo>
                    <a:pt x="1253" y="989"/>
                  </a:lnTo>
                  <a:lnTo>
                    <a:pt x="1233" y="996"/>
                  </a:lnTo>
                  <a:lnTo>
                    <a:pt x="1219" y="1009"/>
                  </a:lnTo>
                  <a:lnTo>
                    <a:pt x="1185" y="1023"/>
                  </a:lnTo>
                  <a:lnTo>
                    <a:pt x="1185" y="1036"/>
                  </a:lnTo>
                  <a:lnTo>
                    <a:pt x="1185" y="1043"/>
                  </a:lnTo>
                  <a:lnTo>
                    <a:pt x="1179" y="1050"/>
                  </a:lnTo>
                  <a:lnTo>
                    <a:pt x="1185" y="1057"/>
                  </a:lnTo>
                  <a:lnTo>
                    <a:pt x="1185" y="1063"/>
                  </a:lnTo>
                  <a:lnTo>
                    <a:pt x="1179" y="1063"/>
                  </a:lnTo>
                  <a:lnTo>
                    <a:pt x="1172" y="1057"/>
                  </a:lnTo>
                  <a:lnTo>
                    <a:pt x="1165" y="1063"/>
                  </a:lnTo>
                  <a:lnTo>
                    <a:pt x="1158" y="1057"/>
                  </a:lnTo>
                  <a:lnTo>
                    <a:pt x="1145" y="1050"/>
                  </a:lnTo>
                  <a:lnTo>
                    <a:pt x="1138" y="1050"/>
                  </a:lnTo>
                  <a:lnTo>
                    <a:pt x="1138" y="1043"/>
                  </a:lnTo>
                  <a:lnTo>
                    <a:pt x="1138" y="1050"/>
                  </a:lnTo>
                  <a:lnTo>
                    <a:pt x="1138" y="1043"/>
                  </a:lnTo>
                  <a:lnTo>
                    <a:pt x="1131" y="1050"/>
                  </a:lnTo>
                  <a:lnTo>
                    <a:pt x="1131" y="1043"/>
                  </a:lnTo>
                  <a:lnTo>
                    <a:pt x="1124" y="1043"/>
                  </a:lnTo>
                  <a:lnTo>
                    <a:pt x="1118" y="1043"/>
                  </a:lnTo>
                  <a:lnTo>
                    <a:pt x="1118" y="1050"/>
                  </a:lnTo>
                  <a:lnTo>
                    <a:pt x="1111" y="1050"/>
                  </a:lnTo>
                  <a:lnTo>
                    <a:pt x="1111" y="1057"/>
                  </a:lnTo>
                  <a:lnTo>
                    <a:pt x="1104" y="1057"/>
                  </a:lnTo>
                  <a:lnTo>
                    <a:pt x="1097" y="1057"/>
                  </a:lnTo>
                  <a:lnTo>
                    <a:pt x="1097" y="1063"/>
                  </a:lnTo>
                  <a:lnTo>
                    <a:pt x="1091" y="1063"/>
                  </a:lnTo>
                  <a:lnTo>
                    <a:pt x="1084" y="1063"/>
                  </a:lnTo>
                  <a:lnTo>
                    <a:pt x="1084" y="1070"/>
                  </a:lnTo>
                  <a:lnTo>
                    <a:pt x="1077" y="1070"/>
                  </a:lnTo>
                  <a:lnTo>
                    <a:pt x="1070" y="1063"/>
                  </a:lnTo>
                  <a:lnTo>
                    <a:pt x="1070" y="1057"/>
                  </a:lnTo>
                  <a:lnTo>
                    <a:pt x="1057" y="1057"/>
                  </a:lnTo>
                  <a:lnTo>
                    <a:pt x="1050" y="1050"/>
                  </a:lnTo>
                  <a:lnTo>
                    <a:pt x="1036" y="1043"/>
                  </a:lnTo>
                  <a:lnTo>
                    <a:pt x="1036" y="1036"/>
                  </a:lnTo>
                  <a:lnTo>
                    <a:pt x="1030" y="1036"/>
                  </a:lnTo>
                  <a:lnTo>
                    <a:pt x="1009" y="1016"/>
                  </a:lnTo>
                  <a:lnTo>
                    <a:pt x="996" y="1016"/>
                  </a:lnTo>
                  <a:lnTo>
                    <a:pt x="969" y="1016"/>
                  </a:lnTo>
                  <a:lnTo>
                    <a:pt x="955" y="1023"/>
                  </a:lnTo>
                  <a:lnTo>
                    <a:pt x="948" y="1023"/>
                  </a:lnTo>
                  <a:lnTo>
                    <a:pt x="928" y="1016"/>
                  </a:lnTo>
                  <a:lnTo>
                    <a:pt x="921" y="1023"/>
                  </a:lnTo>
                  <a:lnTo>
                    <a:pt x="928" y="1023"/>
                  </a:lnTo>
                  <a:lnTo>
                    <a:pt x="921" y="1029"/>
                  </a:lnTo>
                  <a:lnTo>
                    <a:pt x="914" y="1043"/>
                  </a:lnTo>
                  <a:lnTo>
                    <a:pt x="908" y="1050"/>
                  </a:lnTo>
                  <a:lnTo>
                    <a:pt x="901" y="1057"/>
                  </a:lnTo>
                  <a:lnTo>
                    <a:pt x="901" y="1070"/>
                  </a:lnTo>
                  <a:lnTo>
                    <a:pt x="894" y="1077"/>
                  </a:lnTo>
                  <a:lnTo>
                    <a:pt x="887" y="1077"/>
                  </a:lnTo>
                  <a:lnTo>
                    <a:pt x="874" y="1084"/>
                  </a:lnTo>
                  <a:lnTo>
                    <a:pt x="867" y="1084"/>
                  </a:lnTo>
                  <a:lnTo>
                    <a:pt x="860" y="1084"/>
                  </a:lnTo>
                  <a:lnTo>
                    <a:pt x="847" y="1090"/>
                  </a:lnTo>
                  <a:lnTo>
                    <a:pt x="840" y="1090"/>
                  </a:lnTo>
                  <a:lnTo>
                    <a:pt x="833" y="1097"/>
                  </a:lnTo>
                  <a:lnTo>
                    <a:pt x="826" y="1097"/>
                  </a:lnTo>
                  <a:lnTo>
                    <a:pt x="820" y="1104"/>
                  </a:lnTo>
                  <a:lnTo>
                    <a:pt x="813" y="1104"/>
                  </a:lnTo>
                  <a:lnTo>
                    <a:pt x="799" y="1104"/>
                  </a:lnTo>
                  <a:lnTo>
                    <a:pt x="792" y="1097"/>
                  </a:lnTo>
                  <a:lnTo>
                    <a:pt x="779" y="1097"/>
                  </a:lnTo>
                  <a:lnTo>
                    <a:pt x="772" y="1090"/>
                  </a:lnTo>
                  <a:lnTo>
                    <a:pt x="765" y="1090"/>
                  </a:lnTo>
                  <a:lnTo>
                    <a:pt x="759" y="1084"/>
                  </a:lnTo>
                  <a:lnTo>
                    <a:pt x="752" y="1077"/>
                  </a:lnTo>
                  <a:lnTo>
                    <a:pt x="752" y="1070"/>
                  </a:lnTo>
                  <a:lnTo>
                    <a:pt x="745" y="1063"/>
                  </a:lnTo>
                  <a:lnTo>
                    <a:pt x="725" y="1063"/>
                  </a:lnTo>
                  <a:lnTo>
                    <a:pt x="704" y="1043"/>
                  </a:lnTo>
                  <a:lnTo>
                    <a:pt x="677" y="1063"/>
                  </a:lnTo>
                  <a:lnTo>
                    <a:pt x="677" y="1070"/>
                  </a:lnTo>
                  <a:lnTo>
                    <a:pt x="677" y="1077"/>
                  </a:lnTo>
                  <a:lnTo>
                    <a:pt x="677" y="1084"/>
                  </a:lnTo>
                  <a:lnTo>
                    <a:pt x="657" y="1090"/>
                  </a:lnTo>
                  <a:lnTo>
                    <a:pt x="657" y="1097"/>
                  </a:lnTo>
                  <a:lnTo>
                    <a:pt x="657" y="1104"/>
                  </a:lnTo>
                  <a:lnTo>
                    <a:pt x="643" y="1104"/>
                  </a:lnTo>
                  <a:lnTo>
                    <a:pt x="637" y="1118"/>
                  </a:lnTo>
                  <a:lnTo>
                    <a:pt x="623" y="1118"/>
                  </a:lnTo>
                  <a:lnTo>
                    <a:pt x="630" y="1124"/>
                  </a:lnTo>
                  <a:lnTo>
                    <a:pt x="616" y="1124"/>
                  </a:lnTo>
                  <a:lnTo>
                    <a:pt x="596" y="1145"/>
                  </a:lnTo>
                  <a:lnTo>
                    <a:pt x="589" y="1145"/>
                  </a:lnTo>
                  <a:lnTo>
                    <a:pt x="576" y="1145"/>
                  </a:lnTo>
                  <a:lnTo>
                    <a:pt x="562" y="1151"/>
                  </a:lnTo>
                  <a:lnTo>
                    <a:pt x="555" y="1158"/>
                  </a:lnTo>
                  <a:lnTo>
                    <a:pt x="542" y="1158"/>
                  </a:lnTo>
                  <a:lnTo>
                    <a:pt x="535" y="1158"/>
                  </a:lnTo>
                  <a:lnTo>
                    <a:pt x="528" y="1165"/>
                  </a:lnTo>
                  <a:lnTo>
                    <a:pt x="515" y="1172"/>
                  </a:lnTo>
                  <a:lnTo>
                    <a:pt x="515" y="1179"/>
                  </a:lnTo>
                  <a:lnTo>
                    <a:pt x="501" y="1192"/>
                  </a:lnTo>
                  <a:lnTo>
                    <a:pt x="501" y="1185"/>
                  </a:lnTo>
                  <a:lnTo>
                    <a:pt x="488" y="1192"/>
                  </a:lnTo>
                  <a:lnTo>
                    <a:pt x="461" y="1199"/>
                  </a:lnTo>
                  <a:lnTo>
                    <a:pt x="461" y="1192"/>
                  </a:lnTo>
                  <a:lnTo>
                    <a:pt x="454" y="1185"/>
                  </a:lnTo>
                  <a:lnTo>
                    <a:pt x="447" y="1185"/>
                  </a:lnTo>
                  <a:lnTo>
                    <a:pt x="440" y="1192"/>
                  </a:lnTo>
                  <a:lnTo>
                    <a:pt x="447" y="1199"/>
                  </a:lnTo>
                  <a:lnTo>
                    <a:pt x="447" y="1206"/>
                  </a:lnTo>
                  <a:lnTo>
                    <a:pt x="447" y="1212"/>
                  </a:lnTo>
                  <a:lnTo>
                    <a:pt x="433" y="1219"/>
                  </a:lnTo>
                  <a:lnTo>
                    <a:pt x="427" y="1219"/>
                  </a:lnTo>
                  <a:lnTo>
                    <a:pt x="427" y="1226"/>
                  </a:lnTo>
                  <a:lnTo>
                    <a:pt x="433" y="1226"/>
                  </a:lnTo>
                  <a:lnTo>
                    <a:pt x="427" y="1246"/>
                  </a:lnTo>
                  <a:lnTo>
                    <a:pt x="427" y="1253"/>
                  </a:lnTo>
                  <a:lnTo>
                    <a:pt x="420" y="1253"/>
                  </a:lnTo>
                  <a:lnTo>
                    <a:pt x="420" y="1267"/>
                  </a:lnTo>
                  <a:lnTo>
                    <a:pt x="413" y="1273"/>
                  </a:lnTo>
                  <a:lnTo>
                    <a:pt x="413" y="1280"/>
                  </a:lnTo>
                  <a:lnTo>
                    <a:pt x="413" y="1287"/>
                  </a:lnTo>
                  <a:lnTo>
                    <a:pt x="406" y="1287"/>
                  </a:lnTo>
                  <a:lnTo>
                    <a:pt x="400" y="1294"/>
                  </a:lnTo>
                  <a:lnTo>
                    <a:pt x="400" y="1307"/>
                  </a:lnTo>
                  <a:lnTo>
                    <a:pt x="393" y="1307"/>
                  </a:lnTo>
                  <a:lnTo>
                    <a:pt x="386" y="1300"/>
                  </a:lnTo>
                  <a:lnTo>
                    <a:pt x="359" y="1300"/>
                  </a:lnTo>
                  <a:lnTo>
                    <a:pt x="345" y="1307"/>
                  </a:lnTo>
                  <a:lnTo>
                    <a:pt x="339" y="1307"/>
                  </a:lnTo>
                  <a:lnTo>
                    <a:pt x="332" y="1314"/>
                  </a:lnTo>
                  <a:lnTo>
                    <a:pt x="325" y="1314"/>
                  </a:lnTo>
                  <a:lnTo>
                    <a:pt x="312" y="1314"/>
                  </a:lnTo>
                  <a:lnTo>
                    <a:pt x="298" y="1314"/>
                  </a:lnTo>
                  <a:lnTo>
                    <a:pt x="284" y="1307"/>
                  </a:lnTo>
                  <a:lnTo>
                    <a:pt x="278" y="1300"/>
                  </a:lnTo>
                  <a:lnTo>
                    <a:pt x="271" y="1300"/>
                  </a:lnTo>
                  <a:lnTo>
                    <a:pt x="251" y="1287"/>
                  </a:lnTo>
                  <a:lnTo>
                    <a:pt x="244" y="1267"/>
                  </a:lnTo>
                  <a:lnTo>
                    <a:pt x="237" y="1267"/>
                  </a:lnTo>
                  <a:lnTo>
                    <a:pt x="237" y="1253"/>
                  </a:lnTo>
                  <a:lnTo>
                    <a:pt x="230" y="1246"/>
                  </a:lnTo>
                  <a:lnTo>
                    <a:pt x="230" y="1239"/>
                  </a:lnTo>
                  <a:lnTo>
                    <a:pt x="224" y="1239"/>
                  </a:lnTo>
                  <a:lnTo>
                    <a:pt x="217" y="1219"/>
                  </a:lnTo>
                  <a:lnTo>
                    <a:pt x="210" y="1212"/>
                  </a:lnTo>
                  <a:lnTo>
                    <a:pt x="203" y="1206"/>
                  </a:lnTo>
                  <a:lnTo>
                    <a:pt x="196" y="1206"/>
                  </a:lnTo>
                  <a:lnTo>
                    <a:pt x="190" y="1206"/>
                  </a:lnTo>
                  <a:lnTo>
                    <a:pt x="183" y="1192"/>
                  </a:lnTo>
                  <a:lnTo>
                    <a:pt x="176" y="1185"/>
                  </a:lnTo>
                  <a:lnTo>
                    <a:pt x="190" y="1179"/>
                  </a:lnTo>
                  <a:lnTo>
                    <a:pt x="203" y="1165"/>
                  </a:lnTo>
                  <a:lnTo>
                    <a:pt x="196" y="1165"/>
                  </a:lnTo>
                  <a:lnTo>
                    <a:pt x="190" y="1165"/>
                  </a:lnTo>
                  <a:lnTo>
                    <a:pt x="183" y="1158"/>
                  </a:lnTo>
                  <a:lnTo>
                    <a:pt x="183" y="1165"/>
                  </a:lnTo>
                  <a:lnTo>
                    <a:pt x="176" y="1158"/>
                  </a:lnTo>
                  <a:lnTo>
                    <a:pt x="169" y="1158"/>
                  </a:lnTo>
                  <a:lnTo>
                    <a:pt x="163" y="1158"/>
                  </a:lnTo>
                  <a:lnTo>
                    <a:pt x="169" y="1151"/>
                  </a:lnTo>
                  <a:lnTo>
                    <a:pt x="163" y="1145"/>
                  </a:lnTo>
                  <a:lnTo>
                    <a:pt x="169" y="1138"/>
                  </a:lnTo>
                  <a:lnTo>
                    <a:pt x="163" y="1138"/>
                  </a:lnTo>
                  <a:lnTo>
                    <a:pt x="163" y="1131"/>
                  </a:lnTo>
                  <a:lnTo>
                    <a:pt x="156" y="1138"/>
                  </a:lnTo>
                  <a:lnTo>
                    <a:pt x="156" y="1131"/>
                  </a:lnTo>
                  <a:lnTo>
                    <a:pt x="156" y="1124"/>
                  </a:lnTo>
                  <a:lnTo>
                    <a:pt x="149" y="1118"/>
                  </a:lnTo>
                  <a:lnTo>
                    <a:pt x="142" y="1118"/>
                  </a:lnTo>
                  <a:lnTo>
                    <a:pt x="142" y="1111"/>
                  </a:lnTo>
                  <a:lnTo>
                    <a:pt x="149" y="1111"/>
                  </a:lnTo>
                  <a:lnTo>
                    <a:pt x="142" y="1111"/>
                  </a:lnTo>
                  <a:lnTo>
                    <a:pt x="135" y="1104"/>
                  </a:lnTo>
                  <a:lnTo>
                    <a:pt x="129" y="1104"/>
                  </a:lnTo>
                  <a:lnTo>
                    <a:pt x="122" y="1097"/>
                  </a:lnTo>
                  <a:lnTo>
                    <a:pt x="122" y="1090"/>
                  </a:lnTo>
                  <a:lnTo>
                    <a:pt x="122" y="1097"/>
                  </a:lnTo>
                  <a:lnTo>
                    <a:pt x="122" y="1084"/>
                  </a:lnTo>
                  <a:lnTo>
                    <a:pt x="108" y="1084"/>
                  </a:lnTo>
                  <a:lnTo>
                    <a:pt x="115" y="1084"/>
                  </a:lnTo>
                  <a:lnTo>
                    <a:pt x="108" y="1077"/>
                  </a:lnTo>
                  <a:lnTo>
                    <a:pt x="108" y="1070"/>
                  </a:lnTo>
                  <a:lnTo>
                    <a:pt x="102" y="1070"/>
                  </a:lnTo>
                  <a:lnTo>
                    <a:pt x="108" y="1063"/>
                  </a:lnTo>
                  <a:lnTo>
                    <a:pt x="108" y="1057"/>
                  </a:lnTo>
                  <a:lnTo>
                    <a:pt x="102" y="1043"/>
                  </a:lnTo>
                  <a:lnTo>
                    <a:pt x="95" y="1043"/>
                  </a:lnTo>
                  <a:lnTo>
                    <a:pt x="88" y="1036"/>
                  </a:lnTo>
                  <a:lnTo>
                    <a:pt x="81" y="1036"/>
                  </a:lnTo>
                  <a:lnTo>
                    <a:pt x="81" y="1043"/>
                  </a:lnTo>
                  <a:lnTo>
                    <a:pt x="75" y="1043"/>
                  </a:lnTo>
                  <a:lnTo>
                    <a:pt x="75" y="1036"/>
                  </a:lnTo>
                  <a:lnTo>
                    <a:pt x="68" y="1043"/>
                  </a:lnTo>
                  <a:lnTo>
                    <a:pt x="68" y="1036"/>
                  </a:lnTo>
                  <a:lnTo>
                    <a:pt x="54" y="1036"/>
                  </a:lnTo>
                  <a:lnTo>
                    <a:pt x="54" y="1029"/>
                  </a:lnTo>
                  <a:lnTo>
                    <a:pt x="61" y="1029"/>
                  </a:lnTo>
                  <a:lnTo>
                    <a:pt x="54" y="1023"/>
                  </a:lnTo>
                  <a:lnTo>
                    <a:pt x="54" y="1016"/>
                  </a:lnTo>
                  <a:lnTo>
                    <a:pt x="47" y="1009"/>
                  </a:lnTo>
                  <a:lnTo>
                    <a:pt x="61" y="1002"/>
                  </a:lnTo>
                  <a:lnTo>
                    <a:pt x="88" y="975"/>
                  </a:lnTo>
                  <a:lnTo>
                    <a:pt x="102" y="969"/>
                  </a:lnTo>
                  <a:lnTo>
                    <a:pt x="108" y="962"/>
                  </a:lnTo>
                  <a:lnTo>
                    <a:pt x="95" y="948"/>
                  </a:lnTo>
                  <a:lnTo>
                    <a:pt x="88" y="935"/>
                  </a:lnTo>
                  <a:lnTo>
                    <a:pt x="81" y="935"/>
                  </a:lnTo>
                  <a:lnTo>
                    <a:pt x="47" y="921"/>
                  </a:lnTo>
                  <a:lnTo>
                    <a:pt x="41" y="921"/>
                  </a:lnTo>
                  <a:lnTo>
                    <a:pt x="41" y="914"/>
                  </a:lnTo>
                  <a:lnTo>
                    <a:pt x="47" y="901"/>
                  </a:lnTo>
                  <a:lnTo>
                    <a:pt x="54" y="874"/>
                  </a:lnTo>
                  <a:lnTo>
                    <a:pt x="61" y="867"/>
                  </a:lnTo>
                  <a:lnTo>
                    <a:pt x="68" y="867"/>
                  </a:lnTo>
                  <a:lnTo>
                    <a:pt x="75" y="853"/>
                  </a:lnTo>
                  <a:lnTo>
                    <a:pt x="68" y="847"/>
                  </a:lnTo>
                  <a:lnTo>
                    <a:pt x="41" y="840"/>
                  </a:lnTo>
                  <a:lnTo>
                    <a:pt x="27" y="840"/>
                  </a:lnTo>
                  <a:lnTo>
                    <a:pt x="7" y="833"/>
                  </a:lnTo>
                  <a:lnTo>
                    <a:pt x="0" y="833"/>
                  </a:lnTo>
                  <a:lnTo>
                    <a:pt x="0" y="826"/>
                  </a:lnTo>
                  <a:lnTo>
                    <a:pt x="0" y="813"/>
                  </a:lnTo>
                  <a:lnTo>
                    <a:pt x="0" y="806"/>
                  </a:lnTo>
                  <a:lnTo>
                    <a:pt x="7" y="792"/>
                  </a:lnTo>
                  <a:lnTo>
                    <a:pt x="7" y="765"/>
                  </a:lnTo>
                  <a:lnTo>
                    <a:pt x="7" y="745"/>
                  </a:lnTo>
                  <a:lnTo>
                    <a:pt x="14" y="718"/>
                  </a:lnTo>
                  <a:lnTo>
                    <a:pt x="14" y="711"/>
                  </a:lnTo>
                  <a:lnTo>
                    <a:pt x="14" y="704"/>
                  </a:lnTo>
                  <a:lnTo>
                    <a:pt x="20" y="704"/>
                  </a:lnTo>
                  <a:lnTo>
                    <a:pt x="20" y="698"/>
                  </a:lnTo>
                  <a:lnTo>
                    <a:pt x="27" y="677"/>
                  </a:lnTo>
                  <a:lnTo>
                    <a:pt x="27" y="650"/>
                  </a:lnTo>
                  <a:lnTo>
                    <a:pt x="20" y="630"/>
                  </a:lnTo>
                  <a:lnTo>
                    <a:pt x="14" y="603"/>
                  </a:lnTo>
                  <a:lnTo>
                    <a:pt x="7" y="596"/>
                  </a:lnTo>
                  <a:lnTo>
                    <a:pt x="7" y="576"/>
                  </a:lnTo>
                  <a:lnTo>
                    <a:pt x="14" y="576"/>
                  </a:lnTo>
                  <a:lnTo>
                    <a:pt x="27" y="576"/>
                  </a:lnTo>
                  <a:lnTo>
                    <a:pt x="27" y="569"/>
                  </a:lnTo>
                  <a:lnTo>
                    <a:pt x="20" y="555"/>
                  </a:lnTo>
                  <a:lnTo>
                    <a:pt x="27" y="555"/>
                  </a:lnTo>
                  <a:lnTo>
                    <a:pt x="34" y="555"/>
                  </a:lnTo>
                  <a:lnTo>
                    <a:pt x="47" y="549"/>
                  </a:lnTo>
                  <a:lnTo>
                    <a:pt x="47" y="542"/>
                  </a:lnTo>
                  <a:lnTo>
                    <a:pt x="41" y="542"/>
                  </a:lnTo>
                  <a:lnTo>
                    <a:pt x="34" y="549"/>
                  </a:lnTo>
                  <a:lnTo>
                    <a:pt x="34" y="528"/>
                  </a:lnTo>
                  <a:lnTo>
                    <a:pt x="34" y="521"/>
                  </a:lnTo>
                  <a:lnTo>
                    <a:pt x="41" y="521"/>
                  </a:lnTo>
                  <a:lnTo>
                    <a:pt x="47" y="521"/>
                  </a:lnTo>
                  <a:lnTo>
                    <a:pt x="47" y="528"/>
                  </a:lnTo>
                  <a:lnTo>
                    <a:pt x="47" y="521"/>
                  </a:lnTo>
                  <a:lnTo>
                    <a:pt x="54" y="515"/>
                  </a:lnTo>
                  <a:lnTo>
                    <a:pt x="61" y="508"/>
                  </a:lnTo>
                  <a:lnTo>
                    <a:pt x="54" y="508"/>
                  </a:lnTo>
                  <a:lnTo>
                    <a:pt x="54" y="501"/>
                  </a:lnTo>
                  <a:lnTo>
                    <a:pt x="61" y="508"/>
                  </a:lnTo>
                  <a:lnTo>
                    <a:pt x="54" y="501"/>
                  </a:lnTo>
                  <a:lnTo>
                    <a:pt x="54" y="494"/>
                  </a:lnTo>
                  <a:lnTo>
                    <a:pt x="61" y="494"/>
                  </a:lnTo>
                  <a:lnTo>
                    <a:pt x="68" y="501"/>
                  </a:lnTo>
                  <a:lnTo>
                    <a:pt x="68" y="494"/>
                  </a:lnTo>
                  <a:lnTo>
                    <a:pt x="61" y="481"/>
                  </a:lnTo>
                  <a:lnTo>
                    <a:pt x="68" y="474"/>
                  </a:lnTo>
                  <a:lnTo>
                    <a:pt x="81" y="481"/>
                  </a:lnTo>
                  <a:lnTo>
                    <a:pt x="81" y="474"/>
                  </a:lnTo>
                  <a:lnTo>
                    <a:pt x="81" y="467"/>
                  </a:lnTo>
                  <a:lnTo>
                    <a:pt x="81" y="461"/>
                  </a:lnTo>
                  <a:lnTo>
                    <a:pt x="88" y="454"/>
                  </a:lnTo>
                  <a:lnTo>
                    <a:pt x="95" y="454"/>
                  </a:lnTo>
                  <a:lnTo>
                    <a:pt x="108" y="454"/>
                  </a:lnTo>
                  <a:lnTo>
                    <a:pt x="108" y="447"/>
                  </a:lnTo>
                  <a:lnTo>
                    <a:pt x="115" y="440"/>
                  </a:lnTo>
                  <a:lnTo>
                    <a:pt x="115" y="433"/>
                  </a:lnTo>
                  <a:lnTo>
                    <a:pt x="115" y="420"/>
                  </a:lnTo>
                  <a:lnTo>
                    <a:pt x="108" y="413"/>
                  </a:lnTo>
                  <a:lnTo>
                    <a:pt x="115" y="406"/>
                  </a:lnTo>
                  <a:lnTo>
                    <a:pt x="108" y="393"/>
                  </a:lnTo>
                  <a:lnTo>
                    <a:pt x="102" y="386"/>
                  </a:lnTo>
                  <a:lnTo>
                    <a:pt x="102" y="379"/>
                  </a:lnTo>
                  <a:lnTo>
                    <a:pt x="95" y="379"/>
                  </a:lnTo>
                  <a:lnTo>
                    <a:pt x="95" y="372"/>
                  </a:lnTo>
                  <a:lnTo>
                    <a:pt x="95" y="366"/>
                  </a:lnTo>
                  <a:lnTo>
                    <a:pt x="88" y="359"/>
                  </a:lnTo>
                  <a:lnTo>
                    <a:pt x="81" y="359"/>
                  </a:lnTo>
                  <a:lnTo>
                    <a:pt x="81" y="352"/>
                  </a:lnTo>
                  <a:lnTo>
                    <a:pt x="88" y="345"/>
                  </a:lnTo>
                  <a:lnTo>
                    <a:pt x="88" y="339"/>
                  </a:lnTo>
                  <a:lnTo>
                    <a:pt x="88" y="332"/>
                  </a:lnTo>
                  <a:lnTo>
                    <a:pt x="81" y="318"/>
                  </a:lnTo>
                  <a:lnTo>
                    <a:pt x="75" y="325"/>
                  </a:lnTo>
                  <a:lnTo>
                    <a:pt x="68" y="318"/>
                  </a:lnTo>
                  <a:lnTo>
                    <a:pt x="68" y="311"/>
                  </a:lnTo>
                  <a:lnTo>
                    <a:pt x="75" y="298"/>
                  </a:lnTo>
                  <a:lnTo>
                    <a:pt x="75" y="291"/>
                  </a:lnTo>
                  <a:lnTo>
                    <a:pt x="75" y="284"/>
                  </a:lnTo>
                  <a:lnTo>
                    <a:pt x="75" y="278"/>
                  </a:lnTo>
                  <a:lnTo>
                    <a:pt x="75" y="257"/>
                  </a:lnTo>
                  <a:lnTo>
                    <a:pt x="68" y="257"/>
                  </a:lnTo>
                  <a:lnTo>
                    <a:pt x="68" y="264"/>
                  </a:lnTo>
                  <a:lnTo>
                    <a:pt x="61" y="257"/>
                  </a:lnTo>
                  <a:lnTo>
                    <a:pt x="61" y="251"/>
                  </a:lnTo>
                  <a:lnTo>
                    <a:pt x="54" y="244"/>
                  </a:lnTo>
                  <a:lnTo>
                    <a:pt x="47" y="244"/>
                  </a:lnTo>
                  <a:lnTo>
                    <a:pt x="54" y="237"/>
                  </a:lnTo>
                  <a:lnTo>
                    <a:pt x="47" y="237"/>
                  </a:lnTo>
                  <a:lnTo>
                    <a:pt x="54" y="230"/>
                  </a:lnTo>
                  <a:lnTo>
                    <a:pt x="54" y="223"/>
                  </a:lnTo>
                  <a:lnTo>
                    <a:pt x="54" y="230"/>
                  </a:lnTo>
                  <a:lnTo>
                    <a:pt x="47" y="223"/>
                  </a:lnTo>
                  <a:lnTo>
                    <a:pt x="54" y="217"/>
                  </a:lnTo>
                  <a:lnTo>
                    <a:pt x="54" y="210"/>
                  </a:lnTo>
                  <a:lnTo>
                    <a:pt x="47" y="217"/>
                  </a:lnTo>
                  <a:lnTo>
                    <a:pt x="47" y="210"/>
                  </a:lnTo>
                  <a:lnTo>
                    <a:pt x="41" y="210"/>
                  </a:lnTo>
                  <a:lnTo>
                    <a:pt x="34" y="210"/>
                  </a:lnTo>
                  <a:lnTo>
                    <a:pt x="27" y="210"/>
                  </a:lnTo>
                  <a:lnTo>
                    <a:pt x="27" y="203"/>
                  </a:lnTo>
                  <a:lnTo>
                    <a:pt x="20" y="196"/>
                  </a:lnTo>
                  <a:lnTo>
                    <a:pt x="20" y="190"/>
                  </a:lnTo>
                  <a:lnTo>
                    <a:pt x="20" y="183"/>
                  </a:lnTo>
                  <a:lnTo>
                    <a:pt x="20" y="176"/>
                  </a:lnTo>
                  <a:lnTo>
                    <a:pt x="14" y="169"/>
                  </a:lnTo>
                  <a:lnTo>
                    <a:pt x="20" y="162"/>
                  </a:lnTo>
                  <a:lnTo>
                    <a:pt x="20" y="156"/>
                  </a:lnTo>
                  <a:lnTo>
                    <a:pt x="27" y="149"/>
                  </a:lnTo>
                  <a:lnTo>
                    <a:pt x="34" y="142"/>
                  </a:lnTo>
                  <a:lnTo>
                    <a:pt x="47" y="149"/>
                  </a:lnTo>
                  <a:lnTo>
                    <a:pt x="68" y="149"/>
                  </a:lnTo>
                  <a:lnTo>
                    <a:pt x="95" y="156"/>
                  </a:lnTo>
                  <a:lnTo>
                    <a:pt x="108" y="162"/>
                  </a:lnTo>
                  <a:lnTo>
                    <a:pt x="129" y="169"/>
                  </a:lnTo>
                  <a:lnTo>
                    <a:pt x="135" y="162"/>
                  </a:lnTo>
                  <a:lnTo>
                    <a:pt x="149" y="162"/>
                  </a:lnTo>
                  <a:lnTo>
                    <a:pt x="149" y="169"/>
                  </a:lnTo>
                  <a:lnTo>
                    <a:pt x="163" y="169"/>
                  </a:lnTo>
                  <a:lnTo>
                    <a:pt x="183" y="169"/>
                  </a:lnTo>
                  <a:lnTo>
                    <a:pt x="190" y="176"/>
                  </a:lnTo>
                  <a:lnTo>
                    <a:pt x="196" y="176"/>
                  </a:lnTo>
                  <a:lnTo>
                    <a:pt x="203" y="169"/>
                  </a:lnTo>
                  <a:lnTo>
                    <a:pt x="217" y="169"/>
                  </a:lnTo>
                  <a:lnTo>
                    <a:pt x="217" y="176"/>
                  </a:lnTo>
                  <a:lnTo>
                    <a:pt x="224" y="176"/>
                  </a:lnTo>
                  <a:lnTo>
                    <a:pt x="237" y="176"/>
                  </a:lnTo>
                  <a:lnTo>
                    <a:pt x="251" y="183"/>
                  </a:lnTo>
                  <a:lnTo>
                    <a:pt x="257" y="183"/>
                  </a:lnTo>
                  <a:lnTo>
                    <a:pt x="264" y="183"/>
                  </a:lnTo>
                  <a:lnTo>
                    <a:pt x="271" y="183"/>
                  </a:lnTo>
                  <a:lnTo>
                    <a:pt x="278" y="183"/>
                  </a:lnTo>
                  <a:lnTo>
                    <a:pt x="284" y="183"/>
                  </a:lnTo>
                  <a:lnTo>
                    <a:pt x="298" y="190"/>
                  </a:lnTo>
                  <a:lnTo>
                    <a:pt x="312" y="183"/>
                  </a:lnTo>
                  <a:lnTo>
                    <a:pt x="318" y="183"/>
                  </a:lnTo>
                  <a:lnTo>
                    <a:pt x="325" y="183"/>
                  </a:lnTo>
                  <a:lnTo>
                    <a:pt x="345" y="183"/>
                  </a:lnTo>
                  <a:lnTo>
                    <a:pt x="352" y="183"/>
                  </a:lnTo>
                  <a:lnTo>
                    <a:pt x="359" y="183"/>
                  </a:lnTo>
                  <a:lnTo>
                    <a:pt x="379" y="176"/>
                  </a:lnTo>
                  <a:lnTo>
                    <a:pt x="386" y="176"/>
                  </a:lnTo>
                  <a:lnTo>
                    <a:pt x="393" y="176"/>
                  </a:lnTo>
                  <a:lnTo>
                    <a:pt x="393" y="183"/>
                  </a:lnTo>
                  <a:lnTo>
                    <a:pt x="400" y="176"/>
                  </a:lnTo>
                  <a:lnTo>
                    <a:pt x="413" y="162"/>
                  </a:lnTo>
                  <a:lnTo>
                    <a:pt x="420" y="156"/>
                  </a:lnTo>
                  <a:lnTo>
                    <a:pt x="413" y="149"/>
                  </a:lnTo>
                  <a:lnTo>
                    <a:pt x="420" y="135"/>
                  </a:lnTo>
                  <a:lnTo>
                    <a:pt x="427" y="129"/>
                  </a:lnTo>
                  <a:lnTo>
                    <a:pt x="433" y="129"/>
                  </a:lnTo>
                  <a:lnTo>
                    <a:pt x="440" y="122"/>
                  </a:lnTo>
                  <a:lnTo>
                    <a:pt x="447" y="129"/>
                  </a:lnTo>
                  <a:lnTo>
                    <a:pt x="461" y="122"/>
                  </a:lnTo>
                  <a:lnTo>
                    <a:pt x="474" y="122"/>
                  </a:lnTo>
                  <a:lnTo>
                    <a:pt x="501" y="135"/>
                  </a:lnTo>
                  <a:lnTo>
                    <a:pt x="508" y="122"/>
                  </a:lnTo>
                  <a:lnTo>
                    <a:pt x="535" y="135"/>
                  </a:lnTo>
                  <a:lnTo>
                    <a:pt x="576" y="142"/>
                  </a:lnTo>
                  <a:lnTo>
                    <a:pt x="610" y="156"/>
                  </a:lnTo>
                  <a:lnTo>
                    <a:pt x="623" y="149"/>
                  </a:lnTo>
                  <a:lnTo>
                    <a:pt x="623" y="156"/>
                  </a:lnTo>
                  <a:lnTo>
                    <a:pt x="637" y="142"/>
                  </a:lnTo>
                  <a:lnTo>
                    <a:pt x="637" y="115"/>
                  </a:lnTo>
                  <a:lnTo>
                    <a:pt x="643" y="95"/>
                  </a:lnTo>
                  <a:lnTo>
                    <a:pt x="657" y="95"/>
                  </a:lnTo>
                  <a:lnTo>
                    <a:pt x="671" y="101"/>
                  </a:lnTo>
                  <a:lnTo>
                    <a:pt x="677" y="101"/>
                  </a:lnTo>
                  <a:lnTo>
                    <a:pt x="684" y="108"/>
                  </a:lnTo>
                  <a:lnTo>
                    <a:pt x="684" y="115"/>
                  </a:lnTo>
                  <a:lnTo>
                    <a:pt x="684" y="122"/>
                  </a:lnTo>
                  <a:lnTo>
                    <a:pt x="684" y="135"/>
                  </a:lnTo>
                  <a:lnTo>
                    <a:pt x="691" y="135"/>
                  </a:lnTo>
                  <a:lnTo>
                    <a:pt x="691" y="142"/>
                  </a:lnTo>
                  <a:lnTo>
                    <a:pt x="711" y="142"/>
                  </a:lnTo>
                  <a:lnTo>
                    <a:pt x="718" y="149"/>
                  </a:lnTo>
                  <a:lnTo>
                    <a:pt x="725" y="149"/>
                  </a:lnTo>
                  <a:lnTo>
                    <a:pt x="732" y="149"/>
                  </a:lnTo>
                  <a:lnTo>
                    <a:pt x="738" y="156"/>
                  </a:lnTo>
                  <a:lnTo>
                    <a:pt x="759" y="149"/>
                  </a:lnTo>
                  <a:lnTo>
                    <a:pt x="765" y="149"/>
                  </a:lnTo>
                  <a:lnTo>
                    <a:pt x="772" y="149"/>
                  </a:lnTo>
                  <a:lnTo>
                    <a:pt x="772" y="142"/>
                  </a:lnTo>
                  <a:lnTo>
                    <a:pt x="779" y="142"/>
                  </a:lnTo>
                  <a:lnTo>
                    <a:pt x="786" y="142"/>
                  </a:lnTo>
                  <a:lnTo>
                    <a:pt x="792" y="122"/>
                  </a:lnTo>
                  <a:lnTo>
                    <a:pt x="799" y="122"/>
                  </a:lnTo>
                  <a:lnTo>
                    <a:pt x="813" y="115"/>
                  </a:lnTo>
                  <a:lnTo>
                    <a:pt x="826" y="108"/>
                  </a:lnTo>
                  <a:lnTo>
                    <a:pt x="826" y="101"/>
                  </a:lnTo>
                  <a:lnTo>
                    <a:pt x="820" y="101"/>
                  </a:lnTo>
                  <a:lnTo>
                    <a:pt x="820" y="95"/>
                  </a:lnTo>
                  <a:lnTo>
                    <a:pt x="826" y="81"/>
                  </a:lnTo>
                  <a:lnTo>
                    <a:pt x="826" y="74"/>
                  </a:lnTo>
                  <a:lnTo>
                    <a:pt x="826" y="68"/>
                  </a:lnTo>
                  <a:lnTo>
                    <a:pt x="860" y="61"/>
                  </a:lnTo>
                  <a:lnTo>
                    <a:pt x="867" y="61"/>
                  </a:lnTo>
                  <a:lnTo>
                    <a:pt x="874" y="61"/>
                  </a:lnTo>
                  <a:lnTo>
                    <a:pt x="887" y="61"/>
                  </a:lnTo>
                  <a:lnTo>
                    <a:pt x="894" y="74"/>
                  </a:lnTo>
                  <a:lnTo>
                    <a:pt x="901" y="74"/>
                  </a:lnTo>
                  <a:lnTo>
                    <a:pt x="908" y="81"/>
                  </a:lnTo>
                  <a:lnTo>
                    <a:pt x="914" y="81"/>
                  </a:lnTo>
                  <a:lnTo>
                    <a:pt x="928" y="88"/>
                  </a:lnTo>
                  <a:lnTo>
                    <a:pt x="935" y="88"/>
                  </a:lnTo>
                  <a:lnTo>
                    <a:pt x="941" y="88"/>
                  </a:lnTo>
                  <a:lnTo>
                    <a:pt x="955" y="88"/>
                  </a:lnTo>
                  <a:lnTo>
                    <a:pt x="969" y="95"/>
                  </a:lnTo>
                  <a:lnTo>
                    <a:pt x="1002" y="95"/>
                  </a:lnTo>
                  <a:lnTo>
                    <a:pt x="1030" y="108"/>
                  </a:lnTo>
                  <a:lnTo>
                    <a:pt x="1043" y="108"/>
                  </a:lnTo>
                  <a:lnTo>
                    <a:pt x="1057" y="95"/>
                  </a:lnTo>
                  <a:lnTo>
                    <a:pt x="1104" y="61"/>
                  </a:lnTo>
                  <a:lnTo>
                    <a:pt x="1158" y="135"/>
                  </a:lnTo>
                  <a:lnTo>
                    <a:pt x="1158" y="142"/>
                  </a:lnTo>
                  <a:lnTo>
                    <a:pt x="1165" y="142"/>
                  </a:lnTo>
                  <a:lnTo>
                    <a:pt x="1158" y="135"/>
                  </a:lnTo>
                  <a:lnTo>
                    <a:pt x="1165" y="135"/>
                  </a:lnTo>
                  <a:lnTo>
                    <a:pt x="1165" y="129"/>
                  </a:lnTo>
                  <a:lnTo>
                    <a:pt x="1172" y="122"/>
                  </a:lnTo>
                  <a:lnTo>
                    <a:pt x="1165" y="115"/>
                  </a:lnTo>
                  <a:lnTo>
                    <a:pt x="1172" y="108"/>
                  </a:lnTo>
                  <a:lnTo>
                    <a:pt x="1165" y="101"/>
                  </a:lnTo>
                  <a:lnTo>
                    <a:pt x="1172" y="95"/>
                  </a:lnTo>
                  <a:lnTo>
                    <a:pt x="1185" y="88"/>
                  </a:lnTo>
                  <a:lnTo>
                    <a:pt x="1192" y="81"/>
                  </a:lnTo>
                  <a:lnTo>
                    <a:pt x="1192" y="74"/>
                  </a:lnTo>
                  <a:lnTo>
                    <a:pt x="1199" y="74"/>
                  </a:lnTo>
                  <a:lnTo>
                    <a:pt x="1212" y="74"/>
                  </a:lnTo>
                  <a:lnTo>
                    <a:pt x="1219" y="68"/>
                  </a:lnTo>
                  <a:lnTo>
                    <a:pt x="1226" y="74"/>
                  </a:lnTo>
                  <a:lnTo>
                    <a:pt x="1239" y="74"/>
                  </a:lnTo>
                  <a:lnTo>
                    <a:pt x="1246" y="74"/>
                  </a:lnTo>
                  <a:lnTo>
                    <a:pt x="1253" y="81"/>
                  </a:lnTo>
                  <a:lnTo>
                    <a:pt x="1260" y="88"/>
                  </a:lnTo>
                  <a:lnTo>
                    <a:pt x="1267" y="95"/>
                  </a:lnTo>
                  <a:lnTo>
                    <a:pt x="1267" y="88"/>
                  </a:lnTo>
                  <a:lnTo>
                    <a:pt x="1273" y="88"/>
                  </a:lnTo>
                  <a:lnTo>
                    <a:pt x="1267" y="81"/>
                  </a:lnTo>
                  <a:lnTo>
                    <a:pt x="1273" y="81"/>
                  </a:lnTo>
                  <a:lnTo>
                    <a:pt x="1280" y="74"/>
                  </a:lnTo>
                  <a:lnTo>
                    <a:pt x="1287" y="68"/>
                  </a:lnTo>
                  <a:lnTo>
                    <a:pt x="1287" y="74"/>
                  </a:lnTo>
                  <a:lnTo>
                    <a:pt x="1287" y="68"/>
                  </a:lnTo>
                  <a:lnTo>
                    <a:pt x="1294" y="68"/>
                  </a:lnTo>
                  <a:lnTo>
                    <a:pt x="1294" y="61"/>
                  </a:lnTo>
                  <a:lnTo>
                    <a:pt x="1300" y="61"/>
                  </a:lnTo>
                  <a:lnTo>
                    <a:pt x="1307" y="68"/>
                  </a:lnTo>
                  <a:lnTo>
                    <a:pt x="1307" y="61"/>
                  </a:lnTo>
                  <a:lnTo>
                    <a:pt x="1307" y="54"/>
                  </a:lnTo>
                  <a:lnTo>
                    <a:pt x="1314" y="68"/>
                  </a:lnTo>
                  <a:lnTo>
                    <a:pt x="1314" y="61"/>
                  </a:lnTo>
                  <a:lnTo>
                    <a:pt x="1314" y="54"/>
                  </a:lnTo>
                  <a:lnTo>
                    <a:pt x="1321" y="54"/>
                  </a:lnTo>
                  <a:lnTo>
                    <a:pt x="1328" y="47"/>
                  </a:lnTo>
                  <a:lnTo>
                    <a:pt x="1328" y="41"/>
                  </a:lnTo>
                  <a:lnTo>
                    <a:pt x="1334" y="47"/>
                  </a:lnTo>
                  <a:lnTo>
                    <a:pt x="1334" y="41"/>
                  </a:lnTo>
                  <a:lnTo>
                    <a:pt x="1334" y="34"/>
                  </a:lnTo>
                  <a:lnTo>
                    <a:pt x="1341" y="41"/>
                  </a:lnTo>
                  <a:lnTo>
                    <a:pt x="1341" y="34"/>
                  </a:lnTo>
                  <a:lnTo>
                    <a:pt x="1348" y="34"/>
                  </a:lnTo>
                  <a:lnTo>
                    <a:pt x="1348" y="27"/>
                  </a:lnTo>
                  <a:lnTo>
                    <a:pt x="1355" y="27"/>
                  </a:lnTo>
                  <a:lnTo>
                    <a:pt x="1355" y="20"/>
                  </a:lnTo>
                  <a:lnTo>
                    <a:pt x="1361" y="27"/>
                  </a:lnTo>
                  <a:lnTo>
                    <a:pt x="1361" y="20"/>
                  </a:lnTo>
                  <a:lnTo>
                    <a:pt x="1361" y="13"/>
                  </a:lnTo>
                  <a:lnTo>
                    <a:pt x="1368" y="13"/>
                  </a:lnTo>
                  <a:lnTo>
                    <a:pt x="1368" y="7"/>
                  </a:lnTo>
                  <a:lnTo>
                    <a:pt x="1368" y="0"/>
                  </a:lnTo>
                  <a:lnTo>
                    <a:pt x="1375" y="0"/>
                  </a:lnTo>
                  <a:lnTo>
                    <a:pt x="1382" y="7"/>
                  </a:lnTo>
                  <a:lnTo>
                    <a:pt x="1389" y="7"/>
                  </a:lnTo>
                  <a:lnTo>
                    <a:pt x="1395" y="13"/>
                  </a:lnTo>
                  <a:close/>
                </a:path>
              </a:pathLst>
            </a:custGeom>
            <a:solidFill>
              <a:srgbClr val="001F5A"/>
            </a:solidFill>
            <a:ln w="0">
              <a:solidFill>
                <a:srgbClr val="7F7F7F"/>
              </a:solidFill>
              <a:prstDash val="solid"/>
              <a:round/>
              <a:headEnd/>
              <a:tailEnd/>
            </a:ln>
          </p:spPr>
          <p:txBody>
            <a:bodyPr lIns="100796" tIns="50398" rIns="100796" bIns="50398"/>
            <a:lstStyle/>
            <a:p>
              <a:endParaRPr lang="es-ES" sz="2004" dirty="0"/>
            </a:p>
          </p:txBody>
        </p:sp>
        <p:sp>
          <p:nvSpPr>
            <p:cNvPr id="8212" name="c_real">
              <a:extLst>
                <a:ext uri="{FF2B5EF4-FFF2-40B4-BE49-F238E27FC236}">
                  <a16:creationId xmlns:a16="http://schemas.microsoft.com/office/drawing/2014/main" id="{4B582CDC-F8D4-8036-CBDC-6FD62AB650F4}"/>
                </a:ext>
              </a:extLst>
            </p:cNvPr>
            <p:cNvSpPr>
              <a:spLocks/>
            </p:cNvSpPr>
            <p:nvPr/>
          </p:nvSpPr>
          <p:spPr bwMode="auto">
            <a:xfrm>
              <a:off x="13655994" y="7352952"/>
              <a:ext cx="810223" cy="546994"/>
            </a:xfrm>
            <a:custGeom>
              <a:avLst/>
              <a:gdLst>
                <a:gd name="T0" fmla="*/ 2147483647 w 2147"/>
                <a:gd name="T1" fmla="*/ 2147483647 h 1402"/>
                <a:gd name="T2" fmla="*/ 2147483647 w 2147"/>
                <a:gd name="T3" fmla="*/ 2147483647 h 1402"/>
                <a:gd name="T4" fmla="*/ 2147483647 w 2147"/>
                <a:gd name="T5" fmla="*/ 2147483647 h 1402"/>
                <a:gd name="T6" fmla="*/ 2147483647 w 2147"/>
                <a:gd name="T7" fmla="*/ 2147483647 h 1402"/>
                <a:gd name="T8" fmla="*/ 2147483647 w 2147"/>
                <a:gd name="T9" fmla="*/ 2147483647 h 1402"/>
                <a:gd name="T10" fmla="*/ 2147483647 w 2147"/>
                <a:gd name="T11" fmla="*/ 2147483647 h 1402"/>
                <a:gd name="T12" fmla="*/ 2147483647 w 2147"/>
                <a:gd name="T13" fmla="*/ 2147483647 h 1402"/>
                <a:gd name="T14" fmla="*/ 2147483647 w 2147"/>
                <a:gd name="T15" fmla="*/ 2147483647 h 1402"/>
                <a:gd name="T16" fmla="*/ 2147483647 w 2147"/>
                <a:gd name="T17" fmla="*/ 2147483647 h 1402"/>
                <a:gd name="T18" fmla="*/ 2147483647 w 2147"/>
                <a:gd name="T19" fmla="*/ 2147483647 h 1402"/>
                <a:gd name="T20" fmla="*/ 2147483647 w 2147"/>
                <a:gd name="T21" fmla="*/ 2147483647 h 1402"/>
                <a:gd name="T22" fmla="*/ 2147483647 w 2147"/>
                <a:gd name="T23" fmla="*/ 2147483647 h 1402"/>
                <a:gd name="T24" fmla="*/ 2147483647 w 2147"/>
                <a:gd name="T25" fmla="*/ 2147483647 h 1402"/>
                <a:gd name="T26" fmla="*/ 2147483647 w 2147"/>
                <a:gd name="T27" fmla="*/ 2147483647 h 1402"/>
                <a:gd name="T28" fmla="*/ 2147483647 w 2147"/>
                <a:gd name="T29" fmla="*/ 2147483647 h 1402"/>
                <a:gd name="T30" fmla="*/ 2147483647 w 2147"/>
                <a:gd name="T31" fmla="*/ 2147483647 h 1402"/>
                <a:gd name="T32" fmla="*/ 2147483647 w 2147"/>
                <a:gd name="T33" fmla="*/ 2147483647 h 1402"/>
                <a:gd name="T34" fmla="*/ 2147483647 w 2147"/>
                <a:gd name="T35" fmla="*/ 2147483647 h 1402"/>
                <a:gd name="T36" fmla="*/ 2147483647 w 2147"/>
                <a:gd name="T37" fmla="*/ 2147483647 h 1402"/>
                <a:gd name="T38" fmla="*/ 2147483647 w 2147"/>
                <a:gd name="T39" fmla="*/ 2147483647 h 1402"/>
                <a:gd name="T40" fmla="*/ 2147483647 w 2147"/>
                <a:gd name="T41" fmla="*/ 2147483647 h 1402"/>
                <a:gd name="T42" fmla="*/ 2147483647 w 2147"/>
                <a:gd name="T43" fmla="*/ 2147483647 h 1402"/>
                <a:gd name="T44" fmla="*/ 2147483647 w 2147"/>
                <a:gd name="T45" fmla="*/ 2147483647 h 1402"/>
                <a:gd name="T46" fmla="*/ 2147483647 w 2147"/>
                <a:gd name="T47" fmla="*/ 2147483647 h 1402"/>
                <a:gd name="T48" fmla="*/ 2147483647 w 2147"/>
                <a:gd name="T49" fmla="*/ 2147483647 h 1402"/>
                <a:gd name="T50" fmla="*/ 2147483647 w 2147"/>
                <a:gd name="T51" fmla="*/ 2147483647 h 1402"/>
                <a:gd name="T52" fmla="*/ 2147483647 w 2147"/>
                <a:gd name="T53" fmla="*/ 2147483647 h 1402"/>
                <a:gd name="T54" fmla="*/ 2147483647 w 2147"/>
                <a:gd name="T55" fmla="*/ 2147483647 h 1402"/>
                <a:gd name="T56" fmla="*/ 2147483647 w 2147"/>
                <a:gd name="T57" fmla="*/ 2147483647 h 1402"/>
                <a:gd name="T58" fmla="*/ 2147483647 w 2147"/>
                <a:gd name="T59" fmla="*/ 2147483647 h 1402"/>
                <a:gd name="T60" fmla="*/ 2147483647 w 2147"/>
                <a:gd name="T61" fmla="*/ 2147483647 h 1402"/>
                <a:gd name="T62" fmla="*/ 2147483647 w 2147"/>
                <a:gd name="T63" fmla="*/ 2147483647 h 1402"/>
                <a:gd name="T64" fmla="*/ 2147483647 w 2147"/>
                <a:gd name="T65" fmla="*/ 2147483647 h 1402"/>
                <a:gd name="T66" fmla="*/ 2147483647 w 2147"/>
                <a:gd name="T67" fmla="*/ 2147483647 h 1402"/>
                <a:gd name="T68" fmla="*/ 2147483647 w 2147"/>
                <a:gd name="T69" fmla="*/ 2147483647 h 1402"/>
                <a:gd name="T70" fmla="*/ 2147483647 w 2147"/>
                <a:gd name="T71" fmla="*/ 2147483647 h 1402"/>
                <a:gd name="T72" fmla="*/ 2147483647 w 2147"/>
                <a:gd name="T73" fmla="*/ 2147483647 h 1402"/>
                <a:gd name="T74" fmla="*/ 2147483647 w 2147"/>
                <a:gd name="T75" fmla="*/ 2147483647 h 1402"/>
                <a:gd name="T76" fmla="*/ 2147483647 w 2147"/>
                <a:gd name="T77" fmla="*/ 2147483647 h 1402"/>
                <a:gd name="T78" fmla="*/ 2147483647 w 2147"/>
                <a:gd name="T79" fmla="*/ 2147483647 h 1402"/>
                <a:gd name="T80" fmla="*/ 2147483647 w 2147"/>
                <a:gd name="T81" fmla="*/ 2147483647 h 1402"/>
                <a:gd name="T82" fmla="*/ 2147483647 w 2147"/>
                <a:gd name="T83" fmla="*/ 2147483647 h 1402"/>
                <a:gd name="T84" fmla="*/ 2147483647 w 2147"/>
                <a:gd name="T85" fmla="*/ 1572124843 h 1402"/>
                <a:gd name="T86" fmla="*/ 2147483647 w 2147"/>
                <a:gd name="T87" fmla="*/ 2147483647 h 1402"/>
                <a:gd name="T88" fmla="*/ 2147483647 w 2147"/>
                <a:gd name="T89" fmla="*/ 2147483647 h 1402"/>
                <a:gd name="T90" fmla="*/ 2147483647 w 2147"/>
                <a:gd name="T91" fmla="*/ 2147483647 h 1402"/>
                <a:gd name="T92" fmla="*/ 2147483647 w 2147"/>
                <a:gd name="T93" fmla="*/ 757000907 h 1402"/>
                <a:gd name="T94" fmla="*/ 2147483647 w 2147"/>
                <a:gd name="T95" fmla="*/ 2147483647 h 1402"/>
                <a:gd name="T96" fmla="*/ 2147483647 w 2147"/>
                <a:gd name="T97" fmla="*/ 2147483647 h 1402"/>
                <a:gd name="T98" fmla="*/ 2147483647 w 2147"/>
                <a:gd name="T99" fmla="*/ 2147483647 h 1402"/>
                <a:gd name="T100" fmla="*/ 2147483647 w 2147"/>
                <a:gd name="T101" fmla="*/ 2147483647 h 1402"/>
                <a:gd name="T102" fmla="*/ 2147483647 w 2147"/>
                <a:gd name="T103" fmla="*/ 2147483647 h 1402"/>
                <a:gd name="T104" fmla="*/ 2147483647 w 2147"/>
                <a:gd name="T105" fmla="*/ 2147483647 h 1402"/>
                <a:gd name="T106" fmla="*/ 2147483647 w 2147"/>
                <a:gd name="T107" fmla="*/ 2147483647 h 1402"/>
                <a:gd name="T108" fmla="*/ 2147483647 w 2147"/>
                <a:gd name="T109" fmla="*/ 2147483647 h 1402"/>
                <a:gd name="T110" fmla="*/ 2147483647 w 2147"/>
                <a:gd name="T111" fmla="*/ 2147483647 h 1402"/>
                <a:gd name="T112" fmla="*/ 2147483647 w 2147"/>
                <a:gd name="T113" fmla="*/ 2147483647 h 1402"/>
                <a:gd name="T114" fmla="*/ 2147483647 w 2147"/>
                <a:gd name="T115" fmla="*/ 2147483647 h 1402"/>
                <a:gd name="T116" fmla="*/ 2147483647 w 2147"/>
                <a:gd name="T117" fmla="*/ 2147483647 h 1402"/>
                <a:gd name="T118" fmla="*/ 2147483647 w 2147"/>
                <a:gd name="T119" fmla="*/ 2147483647 h 1402"/>
                <a:gd name="T120" fmla="*/ 2147483647 w 2147"/>
                <a:gd name="T121" fmla="*/ 2147483647 h 1402"/>
                <a:gd name="T122" fmla="*/ 2147483647 w 2147"/>
                <a:gd name="T123" fmla="*/ 2147483647 h 1402"/>
                <a:gd name="T124" fmla="*/ 2147483647 w 2147"/>
                <a:gd name="T125" fmla="*/ 2147483647 h 140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147"/>
                <a:gd name="T190" fmla="*/ 0 h 1402"/>
                <a:gd name="T191" fmla="*/ 2147 w 2147"/>
                <a:gd name="T192" fmla="*/ 1402 h 140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147" h="1402">
                  <a:moveTo>
                    <a:pt x="2025" y="237"/>
                  </a:moveTo>
                  <a:lnTo>
                    <a:pt x="2039" y="250"/>
                  </a:lnTo>
                  <a:lnTo>
                    <a:pt x="2039" y="278"/>
                  </a:lnTo>
                  <a:lnTo>
                    <a:pt x="2052" y="291"/>
                  </a:lnTo>
                  <a:lnTo>
                    <a:pt x="2052" y="298"/>
                  </a:lnTo>
                  <a:lnTo>
                    <a:pt x="2059" y="311"/>
                  </a:lnTo>
                  <a:lnTo>
                    <a:pt x="2059" y="325"/>
                  </a:lnTo>
                  <a:lnTo>
                    <a:pt x="2066" y="332"/>
                  </a:lnTo>
                  <a:lnTo>
                    <a:pt x="2073" y="345"/>
                  </a:lnTo>
                  <a:lnTo>
                    <a:pt x="2073" y="352"/>
                  </a:lnTo>
                  <a:lnTo>
                    <a:pt x="2073" y="359"/>
                  </a:lnTo>
                  <a:lnTo>
                    <a:pt x="2066" y="372"/>
                  </a:lnTo>
                  <a:lnTo>
                    <a:pt x="2039" y="399"/>
                  </a:lnTo>
                  <a:lnTo>
                    <a:pt x="2032" y="413"/>
                  </a:lnTo>
                  <a:lnTo>
                    <a:pt x="2025" y="420"/>
                  </a:lnTo>
                  <a:lnTo>
                    <a:pt x="2018" y="440"/>
                  </a:lnTo>
                  <a:lnTo>
                    <a:pt x="1998" y="460"/>
                  </a:lnTo>
                  <a:lnTo>
                    <a:pt x="1985" y="488"/>
                  </a:lnTo>
                  <a:lnTo>
                    <a:pt x="1964" y="508"/>
                  </a:lnTo>
                  <a:lnTo>
                    <a:pt x="1971" y="521"/>
                  </a:lnTo>
                  <a:lnTo>
                    <a:pt x="1971" y="535"/>
                  </a:lnTo>
                  <a:lnTo>
                    <a:pt x="1978" y="542"/>
                  </a:lnTo>
                  <a:lnTo>
                    <a:pt x="1985" y="555"/>
                  </a:lnTo>
                  <a:lnTo>
                    <a:pt x="1991" y="555"/>
                  </a:lnTo>
                  <a:lnTo>
                    <a:pt x="1998" y="569"/>
                  </a:lnTo>
                  <a:lnTo>
                    <a:pt x="1998" y="582"/>
                  </a:lnTo>
                  <a:lnTo>
                    <a:pt x="1998" y="596"/>
                  </a:lnTo>
                  <a:lnTo>
                    <a:pt x="1998" y="609"/>
                  </a:lnTo>
                  <a:lnTo>
                    <a:pt x="1998" y="637"/>
                  </a:lnTo>
                  <a:lnTo>
                    <a:pt x="1991" y="630"/>
                  </a:lnTo>
                  <a:lnTo>
                    <a:pt x="1985" y="637"/>
                  </a:lnTo>
                  <a:lnTo>
                    <a:pt x="1978" y="637"/>
                  </a:lnTo>
                  <a:lnTo>
                    <a:pt x="1971" y="643"/>
                  </a:lnTo>
                  <a:lnTo>
                    <a:pt x="1971" y="657"/>
                  </a:lnTo>
                  <a:lnTo>
                    <a:pt x="1964" y="677"/>
                  </a:lnTo>
                  <a:lnTo>
                    <a:pt x="1951" y="691"/>
                  </a:lnTo>
                  <a:lnTo>
                    <a:pt x="1944" y="698"/>
                  </a:lnTo>
                  <a:lnTo>
                    <a:pt x="1937" y="704"/>
                  </a:lnTo>
                  <a:lnTo>
                    <a:pt x="1937" y="711"/>
                  </a:lnTo>
                  <a:lnTo>
                    <a:pt x="1930" y="711"/>
                  </a:lnTo>
                  <a:lnTo>
                    <a:pt x="1930" y="731"/>
                  </a:lnTo>
                  <a:lnTo>
                    <a:pt x="1937" y="745"/>
                  </a:lnTo>
                  <a:lnTo>
                    <a:pt x="1944" y="745"/>
                  </a:lnTo>
                  <a:lnTo>
                    <a:pt x="1951" y="745"/>
                  </a:lnTo>
                  <a:lnTo>
                    <a:pt x="1964" y="752"/>
                  </a:lnTo>
                  <a:lnTo>
                    <a:pt x="1964" y="759"/>
                  </a:lnTo>
                  <a:lnTo>
                    <a:pt x="1971" y="765"/>
                  </a:lnTo>
                  <a:lnTo>
                    <a:pt x="2005" y="765"/>
                  </a:lnTo>
                  <a:lnTo>
                    <a:pt x="2012" y="765"/>
                  </a:lnTo>
                  <a:lnTo>
                    <a:pt x="2012" y="779"/>
                  </a:lnTo>
                  <a:lnTo>
                    <a:pt x="2012" y="786"/>
                  </a:lnTo>
                  <a:lnTo>
                    <a:pt x="2018" y="786"/>
                  </a:lnTo>
                  <a:lnTo>
                    <a:pt x="2032" y="792"/>
                  </a:lnTo>
                  <a:lnTo>
                    <a:pt x="2039" y="799"/>
                  </a:lnTo>
                  <a:lnTo>
                    <a:pt x="2039" y="813"/>
                  </a:lnTo>
                  <a:lnTo>
                    <a:pt x="2045" y="813"/>
                  </a:lnTo>
                  <a:lnTo>
                    <a:pt x="2045" y="819"/>
                  </a:lnTo>
                  <a:lnTo>
                    <a:pt x="2045" y="833"/>
                  </a:lnTo>
                  <a:lnTo>
                    <a:pt x="2052" y="853"/>
                  </a:lnTo>
                  <a:lnTo>
                    <a:pt x="2045" y="860"/>
                  </a:lnTo>
                  <a:lnTo>
                    <a:pt x="2045" y="874"/>
                  </a:lnTo>
                  <a:lnTo>
                    <a:pt x="2052" y="880"/>
                  </a:lnTo>
                  <a:lnTo>
                    <a:pt x="2066" y="894"/>
                  </a:lnTo>
                  <a:lnTo>
                    <a:pt x="2066" y="908"/>
                  </a:lnTo>
                  <a:lnTo>
                    <a:pt x="2073" y="908"/>
                  </a:lnTo>
                  <a:lnTo>
                    <a:pt x="2086" y="908"/>
                  </a:lnTo>
                  <a:lnTo>
                    <a:pt x="2093" y="908"/>
                  </a:lnTo>
                  <a:lnTo>
                    <a:pt x="2106" y="921"/>
                  </a:lnTo>
                  <a:lnTo>
                    <a:pt x="2120" y="935"/>
                  </a:lnTo>
                  <a:lnTo>
                    <a:pt x="2127" y="935"/>
                  </a:lnTo>
                  <a:lnTo>
                    <a:pt x="2127" y="941"/>
                  </a:lnTo>
                  <a:lnTo>
                    <a:pt x="2147" y="948"/>
                  </a:lnTo>
                  <a:lnTo>
                    <a:pt x="2147" y="962"/>
                  </a:lnTo>
                  <a:lnTo>
                    <a:pt x="2147" y="982"/>
                  </a:lnTo>
                  <a:lnTo>
                    <a:pt x="2140" y="982"/>
                  </a:lnTo>
                  <a:lnTo>
                    <a:pt x="2140" y="1002"/>
                  </a:lnTo>
                  <a:lnTo>
                    <a:pt x="2140" y="1009"/>
                  </a:lnTo>
                  <a:lnTo>
                    <a:pt x="2134" y="1023"/>
                  </a:lnTo>
                  <a:lnTo>
                    <a:pt x="2134" y="1036"/>
                  </a:lnTo>
                  <a:lnTo>
                    <a:pt x="2127" y="1043"/>
                  </a:lnTo>
                  <a:lnTo>
                    <a:pt x="2120" y="1063"/>
                  </a:lnTo>
                  <a:lnTo>
                    <a:pt x="2113" y="1063"/>
                  </a:lnTo>
                  <a:lnTo>
                    <a:pt x="2106" y="1077"/>
                  </a:lnTo>
                  <a:lnTo>
                    <a:pt x="2100" y="1084"/>
                  </a:lnTo>
                  <a:lnTo>
                    <a:pt x="2093" y="1090"/>
                  </a:lnTo>
                  <a:lnTo>
                    <a:pt x="2086" y="1084"/>
                  </a:lnTo>
                  <a:lnTo>
                    <a:pt x="2079" y="1090"/>
                  </a:lnTo>
                  <a:lnTo>
                    <a:pt x="2066" y="1097"/>
                  </a:lnTo>
                  <a:lnTo>
                    <a:pt x="2059" y="1097"/>
                  </a:lnTo>
                  <a:lnTo>
                    <a:pt x="2052" y="1090"/>
                  </a:lnTo>
                  <a:lnTo>
                    <a:pt x="2039" y="1084"/>
                  </a:lnTo>
                  <a:lnTo>
                    <a:pt x="2045" y="1090"/>
                  </a:lnTo>
                  <a:lnTo>
                    <a:pt x="2052" y="1097"/>
                  </a:lnTo>
                  <a:lnTo>
                    <a:pt x="2045" y="1117"/>
                  </a:lnTo>
                  <a:lnTo>
                    <a:pt x="2045" y="1124"/>
                  </a:lnTo>
                  <a:lnTo>
                    <a:pt x="2039" y="1138"/>
                  </a:lnTo>
                  <a:lnTo>
                    <a:pt x="2039" y="1145"/>
                  </a:lnTo>
                  <a:lnTo>
                    <a:pt x="2039" y="1151"/>
                  </a:lnTo>
                  <a:lnTo>
                    <a:pt x="2039" y="1158"/>
                  </a:lnTo>
                  <a:lnTo>
                    <a:pt x="2039" y="1165"/>
                  </a:lnTo>
                  <a:lnTo>
                    <a:pt x="2045" y="1165"/>
                  </a:lnTo>
                  <a:lnTo>
                    <a:pt x="2045" y="1172"/>
                  </a:lnTo>
                  <a:lnTo>
                    <a:pt x="2052" y="1178"/>
                  </a:lnTo>
                  <a:lnTo>
                    <a:pt x="2045" y="1178"/>
                  </a:lnTo>
                  <a:lnTo>
                    <a:pt x="2045" y="1185"/>
                  </a:lnTo>
                  <a:lnTo>
                    <a:pt x="2045" y="1192"/>
                  </a:lnTo>
                  <a:lnTo>
                    <a:pt x="2039" y="1192"/>
                  </a:lnTo>
                  <a:lnTo>
                    <a:pt x="2032" y="1192"/>
                  </a:lnTo>
                  <a:lnTo>
                    <a:pt x="2032" y="1199"/>
                  </a:lnTo>
                  <a:lnTo>
                    <a:pt x="2032" y="1206"/>
                  </a:lnTo>
                  <a:lnTo>
                    <a:pt x="2025" y="1206"/>
                  </a:lnTo>
                  <a:lnTo>
                    <a:pt x="2025" y="1212"/>
                  </a:lnTo>
                  <a:lnTo>
                    <a:pt x="2025" y="1219"/>
                  </a:lnTo>
                  <a:lnTo>
                    <a:pt x="2018" y="1212"/>
                  </a:lnTo>
                  <a:lnTo>
                    <a:pt x="2018" y="1219"/>
                  </a:lnTo>
                  <a:lnTo>
                    <a:pt x="2012" y="1219"/>
                  </a:lnTo>
                  <a:lnTo>
                    <a:pt x="2012" y="1226"/>
                  </a:lnTo>
                  <a:lnTo>
                    <a:pt x="2005" y="1226"/>
                  </a:lnTo>
                  <a:lnTo>
                    <a:pt x="2005" y="1233"/>
                  </a:lnTo>
                  <a:lnTo>
                    <a:pt x="1998" y="1226"/>
                  </a:lnTo>
                  <a:lnTo>
                    <a:pt x="1998" y="1233"/>
                  </a:lnTo>
                  <a:lnTo>
                    <a:pt x="1998" y="1239"/>
                  </a:lnTo>
                  <a:lnTo>
                    <a:pt x="1991" y="1233"/>
                  </a:lnTo>
                  <a:lnTo>
                    <a:pt x="1991" y="1239"/>
                  </a:lnTo>
                  <a:lnTo>
                    <a:pt x="1985" y="1246"/>
                  </a:lnTo>
                  <a:lnTo>
                    <a:pt x="1978" y="1246"/>
                  </a:lnTo>
                  <a:lnTo>
                    <a:pt x="1978" y="1253"/>
                  </a:lnTo>
                  <a:lnTo>
                    <a:pt x="1978" y="1260"/>
                  </a:lnTo>
                  <a:lnTo>
                    <a:pt x="1971" y="1246"/>
                  </a:lnTo>
                  <a:lnTo>
                    <a:pt x="1971" y="1253"/>
                  </a:lnTo>
                  <a:lnTo>
                    <a:pt x="1971" y="1260"/>
                  </a:lnTo>
                  <a:lnTo>
                    <a:pt x="1964" y="1253"/>
                  </a:lnTo>
                  <a:lnTo>
                    <a:pt x="1957" y="1253"/>
                  </a:lnTo>
                  <a:lnTo>
                    <a:pt x="1957" y="1260"/>
                  </a:lnTo>
                  <a:lnTo>
                    <a:pt x="1951" y="1260"/>
                  </a:lnTo>
                  <a:lnTo>
                    <a:pt x="1951" y="1267"/>
                  </a:lnTo>
                  <a:lnTo>
                    <a:pt x="1951" y="1260"/>
                  </a:lnTo>
                  <a:lnTo>
                    <a:pt x="1944" y="1267"/>
                  </a:lnTo>
                  <a:lnTo>
                    <a:pt x="1937" y="1273"/>
                  </a:lnTo>
                  <a:lnTo>
                    <a:pt x="1930" y="1273"/>
                  </a:lnTo>
                  <a:lnTo>
                    <a:pt x="1937" y="1280"/>
                  </a:lnTo>
                  <a:lnTo>
                    <a:pt x="1930" y="1280"/>
                  </a:lnTo>
                  <a:lnTo>
                    <a:pt x="1930" y="1287"/>
                  </a:lnTo>
                  <a:lnTo>
                    <a:pt x="1924" y="1280"/>
                  </a:lnTo>
                  <a:lnTo>
                    <a:pt x="1917" y="1273"/>
                  </a:lnTo>
                  <a:lnTo>
                    <a:pt x="1910" y="1267"/>
                  </a:lnTo>
                  <a:lnTo>
                    <a:pt x="1903" y="1267"/>
                  </a:lnTo>
                  <a:lnTo>
                    <a:pt x="1890" y="1267"/>
                  </a:lnTo>
                  <a:lnTo>
                    <a:pt x="1883" y="1260"/>
                  </a:lnTo>
                  <a:lnTo>
                    <a:pt x="1876" y="1267"/>
                  </a:lnTo>
                  <a:lnTo>
                    <a:pt x="1863" y="1267"/>
                  </a:lnTo>
                  <a:lnTo>
                    <a:pt x="1856" y="1267"/>
                  </a:lnTo>
                  <a:lnTo>
                    <a:pt x="1856" y="1273"/>
                  </a:lnTo>
                  <a:lnTo>
                    <a:pt x="1849" y="1280"/>
                  </a:lnTo>
                  <a:lnTo>
                    <a:pt x="1836" y="1287"/>
                  </a:lnTo>
                  <a:lnTo>
                    <a:pt x="1829" y="1294"/>
                  </a:lnTo>
                  <a:lnTo>
                    <a:pt x="1836" y="1300"/>
                  </a:lnTo>
                  <a:lnTo>
                    <a:pt x="1829" y="1307"/>
                  </a:lnTo>
                  <a:lnTo>
                    <a:pt x="1836" y="1314"/>
                  </a:lnTo>
                  <a:lnTo>
                    <a:pt x="1829" y="1321"/>
                  </a:lnTo>
                  <a:lnTo>
                    <a:pt x="1829" y="1327"/>
                  </a:lnTo>
                  <a:lnTo>
                    <a:pt x="1822" y="1327"/>
                  </a:lnTo>
                  <a:lnTo>
                    <a:pt x="1829" y="1334"/>
                  </a:lnTo>
                  <a:lnTo>
                    <a:pt x="1822" y="1334"/>
                  </a:lnTo>
                  <a:lnTo>
                    <a:pt x="1822" y="1327"/>
                  </a:lnTo>
                  <a:lnTo>
                    <a:pt x="1768" y="1253"/>
                  </a:lnTo>
                  <a:lnTo>
                    <a:pt x="1720" y="1287"/>
                  </a:lnTo>
                  <a:lnTo>
                    <a:pt x="1707" y="1300"/>
                  </a:lnTo>
                  <a:lnTo>
                    <a:pt x="1693" y="1300"/>
                  </a:lnTo>
                  <a:lnTo>
                    <a:pt x="1666" y="1287"/>
                  </a:lnTo>
                  <a:lnTo>
                    <a:pt x="1632" y="1287"/>
                  </a:lnTo>
                  <a:lnTo>
                    <a:pt x="1619" y="1280"/>
                  </a:lnTo>
                  <a:lnTo>
                    <a:pt x="1605" y="1280"/>
                  </a:lnTo>
                  <a:lnTo>
                    <a:pt x="1598" y="1280"/>
                  </a:lnTo>
                  <a:lnTo>
                    <a:pt x="1592" y="1280"/>
                  </a:lnTo>
                  <a:lnTo>
                    <a:pt x="1578" y="1273"/>
                  </a:lnTo>
                  <a:lnTo>
                    <a:pt x="1571" y="1273"/>
                  </a:lnTo>
                  <a:lnTo>
                    <a:pt x="1565" y="1267"/>
                  </a:lnTo>
                  <a:lnTo>
                    <a:pt x="1558" y="1267"/>
                  </a:lnTo>
                  <a:lnTo>
                    <a:pt x="1551" y="1253"/>
                  </a:lnTo>
                  <a:lnTo>
                    <a:pt x="1537" y="1253"/>
                  </a:lnTo>
                  <a:lnTo>
                    <a:pt x="1531" y="1253"/>
                  </a:lnTo>
                  <a:lnTo>
                    <a:pt x="1524" y="1253"/>
                  </a:lnTo>
                  <a:lnTo>
                    <a:pt x="1490" y="1260"/>
                  </a:lnTo>
                  <a:lnTo>
                    <a:pt x="1490" y="1267"/>
                  </a:lnTo>
                  <a:lnTo>
                    <a:pt x="1490" y="1273"/>
                  </a:lnTo>
                  <a:lnTo>
                    <a:pt x="1483" y="1287"/>
                  </a:lnTo>
                  <a:lnTo>
                    <a:pt x="1483" y="1294"/>
                  </a:lnTo>
                  <a:lnTo>
                    <a:pt x="1490" y="1294"/>
                  </a:lnTo>
                  <a:lnTo>
                    <a:pt x="1490" y="1300"/>
                  </a:lnTo>
                  <a:lnTo>
                    <a:pt x="1477" y="1307"/>
                  </a:lnTo>
                  <a:lnTo>
                    <a:pt x="1463" y="1314"/>
                  </a:lnTo>
                  <a:lnTo>
                    <a:pt x="1456" y="1314"/>
                  </a:lnTo>
                  <a:lnTo>
                    <a:pt x="1449" y="1334"/>
                  </a:lnTo>
                  <a:lnTo>
                    <a:pt x="1443" y="1334"/>
                  </a:lnTo>
                  <a:lnTo>
                    <a:pt x="1436" y="1334"/>
                  </a:lnTo>
                  <a:lnTo>
                    <a:pt x="1436" y="1341"/>
                  </a:lnTo>
                  <a:lnTo>
                    <a:pt x="1429" y="1341"/>
                  </a:lnTo>
                  <a:lnTo>
                    <a:pt x="1422" y="1341"/>
                  </a:lnTo>
                  <a:lnTo>
                    <a:pt x="1402" y="1348"/>
                  </a:lnTo>
                  <a:lnTo>
                    <a:pt x="1395" y="1341"/>
                  </a:lnTo>
                  <a:lnTo>
                    <a:pt x="1389" y="1341"/>
                  </a:lnTo>
                  <a:lnTo>
                    <a:pt x="1382" y="1341"/>
                  </a:lnTo>
                  <a:lnTo>
                    <a:pt x="1375" y="1334"/>
                  </a:lnTo>
                  <a:lnTo>
                    <a:pt x="1355" y="1334"/>
                  </a:lnTo>
                  <a:lnTo>
                    <a:pt x="1355" y="1327"/>
                  </a:lnTo>
                  <a:lnTo>
                    <a:pt x="1348" y="1327"/>
                  </a:lnTo>
                  <a:lnTo>
                    <a:pt x="1348" y="1314"/>
                  </a:lnTo>
                  <a:lnTo>
                    <a:pt x="1348" y="1307"/>
                  </a:lnTo>
                  <a:lnTo>
                    <a:pt x="1348" y="1300"/>
                  </a:lnTo>
                  <a:lnTo>
                    <a:pt x="1341" y="1294"/>
                  </a:lnTo>
                  <a:lnTo>
                    <a:pt x="1334" y="1294"/>
                  </a:lnTo>
                  <a:lnTo>
                    <a:pt x="1321" y="1287"/>
                  </a:lnTo>
                  <a:lnTo>
                    <a:pt x="1307" y="1287"/>
                  </a:lnTo>
                  <a:lnTo>
                    <a:pt x="1300" y="1307"/>
                  </a:lnTo>
                  <a:lnTo>
                    <a:pt x="1300" y="1334"/>
                  </a:lnTo>
                  <a:lnTo>
                    <a:pt x="1287" y="1348"/>
                  </a:lnTo>
                  <a:lnTo>
                    <a:pt x="1287" y="1341"/>
                  </a:lnTo>
                  <a:lnTo>
                    <a:pt x="1273" y="1348"/>
                  </a:lnTo>
                  <a:lnTo>
                    <a:pt x="1239" y="1334"/>
                  </a:lnTo>
                  <a:lnTo>
                    <a:pt x="1199" y="1327"/>
                  </a:lnTo>
                  <a:lnTo>
                    <a:pt x="1172" y="1314"/>
                  </a:lnTo>
                  <a:lnTo>
                    <a:pt x="1165" y="1327"/>
                  </a:lnTo>
                  <a:lnTo>
                    <a:pt x="1138" y="1314"/>
                  </a:lnTo>
                  <a:lnTo>
                    <a:pt x="1124" y="1314"/>
                  </a:lnTo>
                  <a:lnTo>
                    <a:pt x="1111" y="1321"/>
                  </a:lnTo>
                  <a:lnTo>
                    <a:pt x="1104" y="1314"/>
                  </a:lnTo>
                  <a:lnTo>
                    <a:pt x="1097" y="1321"/>
                  </a:lnTo>
                  <a:lnTo>
                    <a:pt x="1090" y="1321"/>
                  </a:lnTo>
                  <a:lnTo>
                    <a:pt x="1084" y="1327"/>
                  </a:lnTo>
                  <a:lnTo>
                    <a:pt x="1077" y="1341"/>
                  </a:lnTo>
                  <a:lnTo>
                    <a:pt x="1084" y="1348"/>
                  </a:lnTo>
                  <a:lnTo>
                    <a:pt x="1077" y="1355"/>
                  </a:lnTo>
                  <a:lnTo>
                    <a:pt x="1063" y="1368"/>
                  </a:lnTo>
                  <a:lnTo>
                    <a:pt x="1057" y="1375"/>
                  </a:lnTo>
                  <a:lnTo>
                    <a:pt x="1057" y="1368"/>
                  </a:lnTo>
                  <a:lnTo>
                    <a:pt x="1050" y="1368"/>
                  </a:lnTo>
                  <a:lnTo>
                    <a:pt x="1043" y="1368"/>
                  </a:lnTo>
                  <a:lnTo>
                    <a:pt x="1023" y="1375"/>
                  </a:lnTo>
                  <a:lnTo>
                    <a:pt x="1016" y="1375"/>
                  </a:lnTo>
                  <a:lnTo>
                    <a:pt x="1009" y="1375"/>
                  </a:lnTo>
                  <a:lnTo>
                    <a:pt x="989" y="1375"/>
                  </a:lnTo>
                  <a:lnTo>
                    <a:pt x="982" y="1375"/>
                  </a:lnTo>
                  <a:lnTo>
                    <a:pt x="975" y="1375"/>
                  </a:lnTo>
                  <a:lnTo>
                    <a:pt x="962" y="1382"/>
                  </a:lnTo>
                  <a:lnTo>
                    <a:pt x="948" y="1375"/>
                  </a:lnTo>
                  <a:lnTo>
                    <a:pt x="941" y="1375"/>
                  </a:lnTo>
                  <a:lnTo>
                    <a:pt x="935" y="1375"/>
                  </a:lnTo>
                  <a:lnTo>
                    <a:pt x="928" y="1375"/>
                  </a:lnTo>
                  <a:lnTo>
                    <a:pt x="921" y="1375"/>
                  </a:lnTo>
                  <a:lnTo>
                    <a:pt x="914" y="1375"/>
                  </a:lnTo>
                  <a:lnTo>
                    <a:pt x="901" y="1368"/>
                  </a:lnTo>
                  <a:lnTo>
                    <a:pt x="887" y="1368"/>
                  </a:lnTo>
                  <a:lnTo>
                    <a:pt x="881" y="1368"/>
                  </a:lnTo>
                  <a:lnTo>
                    <a:pt x="881" y="1361"/>
                  </a:lnTo>
                  <a:lnTo>
                    <a:pt x="867" y="1361"/>
                  </a:lnTo>
                  <a:lnTo>
                    <a:pt x="860" y="1368"/>
                  </a:lnTo>
                  <a:lnTo>
                    <a:pt x="853" y="1368"/>
                  </a:lnTo>
                  <a:lnTo>
                    <a:pt x="847" y="1361"/>
                  </a:lnTo>
                  <a:lnTo>
                    <a:pt x="826" y="1361"/>
                  </a:lnTo>
                  <a:lnTo>
                    <a:pt x="813" y="1361"/>
                  </a:lnTo>
                  <a:lnTo>
                    <a:pt x="813" y="1355"/>
                  </a:lnTo>
                  <a:lnTo>
                    <a:pt x="799" y="1355"/>
                  </a:lnTo>
                  <a:lnTo>
                    <a:pt x="792" y="1361"/>
                  </a:lnTo>
                  <a:lnTo>
                    <a:pt x="772" y="1355"/>
                  </a:lnTo>
                  <a:lnTo>
                    <a:pt x="759" y="1348"/>
                  </a:lnTo>
                  <a:lnTo>
                    <a:pt x="732" y="1341"/>
                  </a:lnTo>
                  <a:lnTo>
                    <a:pt x="711" y="1341"/>
                  </a:lnTo>
                  <a:lnTo>
                    <a:pt x="698" y="1334"/>
                  </a:lnTo>
                  <a:lnTo>
                    <a:pt x="691" y="1341"/>
                  </a:lnTo>
                  <a:lnTo>
                    <a:pt x="684" y="1348"/>
                  </a:lnTo>
                  <a:lnTo>
                    <a:pt x="684" y="1355"/>
                  </a:lnTo>
                  <a:lnTo>
                    <a:pt x="677" y="1361"/>
                  </a:lnTo>
                  <a:lnTo>
                    <a:pt x="684" y="1368"/>
                  </a:lnTo>
                  <a:lnTo>
                    <a:pt x="684" y="1375"/>
                  </a:lnTo>
                  <a:lnTo>
                    <a:pt x="684" y="1382"/>
                  </a:lnTo>
                  <a:lnTo>
                    <a:pt x="684" y="1388"/>
                  </a:lnTo>
                  <a:lnTo>
                    <a:pt x="691" y="1395"/>
                  </a:lnTo>
                  <a:lnTo>
                    <a:pt x="684" y="1395"/>
                  </a:lnTo>
                  <a:lnTo>
                    <a:pt x="677" y="1395"/>
                  </a:lnTo>
                  <a:lnTo>
                    <a:pt x="671" y="1402"/>
                  </a:lnTo>
                  <a:lnTo>
                    <a:pt x="671" y="1395"/>
                  </a:lnTo>
                  <a:lnTo>
                    <a:pt x="664" y="1395"/>
                  </a:lnTo>
                  <a:lnTo>
                    <a:pt x="657" y="1395"/>
                  </a:lnTo>
                  <a:lnTo>
                    <a:pt x="650" y="1388"/>
                  </a:lnTo>
                  <a:lnTo>
                    <a:pt x="650" y="1382"/>
                  </a:lnTo>
                  <a:lnTo>
                    <a:pt x="643" y="1388"/>
                  </a:lnTo>
                  <a:lnTo>
                    <a:pt x="643" y="1382"/>
                  </a:lnTo>
                  <a:lnTo>
                    <a:pt x="637" y="1382"/>
                  </a:lnTo>
                  <a:lnTo>
                    <a:pt x="637" y="1375"/>
                  </a:lnTo>
                  <a:lnTo>
                    <a:pt x="630" y="1382"/>
                  </a:lnTo>
                  <a:lnTo>
                    <a:pt x="630" y="1375"/>
                  </a:lnTo>
                  <a:lnTo>
                    <a:pt x="582" y="1355"/>
                  </a:lnTo>
                  <a:lnTo>
                    <a:pt x="576" y="1348"/>
                  </a:lnTo>
                  <a:lnTo>
                    <a:pt x="562" y="1355"/>
                  </a:lnTo>
                  <a:lnTo>
                    <a:pt x="555" y="1341"/>
                  </a:lnTo>
                  <a:lnTo>
                    <a:pt x="542" y="1341"/>
                  </a:lnTo>
                  <a:lnTo>
                    <a:pt x="542" y="1334"/>
                  </a:lnTo>
                  <a:lnTo>
                    <a:pt x="528" y="1334"/>
                  </a:lnTo>
                  <a:lnTo>
                    <a:pt x="522" y="1334"/>
                  </a:lnTo>
                  <a:lnTo>
                    <a:pt x="522" y="1327"/>
                  </a:lnTo>
                  <a:lnTo>
                    <a:pt x="515" y="1321"/>
                  </a:lnTo>
                  <a:lnTo>
                    <a:pt x="515" y="1314"/>
                  </a:lnTo>
                  <a:lnTo>
                    <a:pt x="508" y="1307"/>
                  </a:lnTo>
                  <a:lnTo>
                    <a:pt x="494" y="1294"/>
                  </a:lnTo>
                  <a:lnTo>
                    <a:pt x="494" y="1287"/>
                  </a:lnTo>
                  <a:lnTo>
                    <a:pt x="488" y="1287"/>
                  </a:lnTo>
                  <a:lnTo>
                    <a:pt x="481" y="1280"/>
                  </a:lnTo>
                  <a:lnTo>
                    <a:pt x="481" y="1273"/>
                  </a:lnTo>
                  <a:lnTo>
                    <a:pt x="474" y="1267"/>
                  </a:lnTo>
                  <a:lnTo>
                    <a:pt x="467" y="1260"/>
                  </a:lnTo>
                  <a:lnTo>
                    <a:pt x="461" y="1260"/>
                  </a:lnTo>
                  <a:lnTo>
                    <a:pt x="454" y="1253"/>
                  </a:lnTo>
                  <a:lnTo>
                    <a:pt x="447" y="1239"/>
                  </a:lnTo>
                  <a:lnTo>
                    <a:pt x="440" y="1246"/>
                  </a:lnTo>
                  <a:lnTo>
                    <a:pt x="433" y="1246"/>
                  </a:lnTo>
                  <a:lnTo>
                    <a:pt x="427" y="1239"/>
                  </a:lnTo>
                  <a:lnTo>
                    <a:pt x="427" y="1233"/>
                  </a:lnTo>
                  <a:lnTo>
                    <a:pt x="420" y="1233"/>
                  </a:lnTo>
                  <a:lnTo>
                    <a:pt x="413" y="1226"/>
                  </a:lnTo>
                  <a:lnTo>
                    <a:pt x="406" y="1226"/>
                  </a:lnTo>
                  <a:lnTo>
                    <a:pt x="406" y="1233"/>
                  </a:lnTo>
                  <a:lnTo>
                    <a:pt x="400" y="1233"/>
                  </a:lnTo>
                  <a:lnTo>
                    <a:pt x="386" y="1226"/>
                  </a:lnTo>
                  <a:lnTo>
                    <a:pt x="386" y="1219"/>
                  </a:lnTo>
                  <a:lnTo>
                    <a:pt x="379" y="1206"/>
                  </a:lnTo>
                  <a:lnTo>
                    <a:pt x="373" y="1199"/>
                  </a:lnTo>
                  <a:lnTo>
                    <a:pt x="373" y="1192"/>
                  </a:lnTo>
                  <a:lnTo>
                    <a:pt x="366" y="1192"/>
                  </a:lnTo>
                  <a:lnTo>
                    <a:pt x="359" y="1178"/>
                  </a:lnTo>
                  <a:lnTo>
                    <a:pt x="352" y="1178"/>
                  </a:lnTo>
                  <a:lnTo>
                    <a:pt x="332" y="1165"/>
                  </a:lnTo>
                  <a:lnTo>
                    <a:pt x="325" y="1165"/>
                  </a:lnTo>
                  <a:lnTo>
                    <a:pt x="312" y="1158"/>
                  </a:lnTo>
                  <a:lnTo>
                    <a:pt x="305" y="1158"/>
                  </a:lnTo>
                  <a:lnTo>
                    <a:pt x="298" y="1151"/>
                  </a:lnTo>
                  <a:lnTo>
                    <a:pt x="305" y="1151"/>
                  </a:lnTo>
                  <a:lnTo>
                    <a:pt x="305" y="1145"/>
                  </a:lnTo>
                  <a:lnTo>
                    <a:pt x="298" y="1145"/>
                  </a:lnTo>
                  <a:lnTo>
                    <a:pt x="298" y="1138"/>
                  </a:lnTo>
                  <a:lnTo>
                    <a:pt x="291" y="1138"/>
                  </a:lnTo>
                  <a:lnTo>
                    <a:pt x="278" y="1131"/>
                  </a:lnTo>
                  <a:lnTo>
                    <a:pt x="271" y="1124"/>
                  </a:lnTo>
                  <a:lnTo>
                    <a:pt x="264" y="1124"/>
                  </a:lnTo>
                  <a:lnTo>
                    <a:pt x="257" y="1117"/>
                  </a:lnTo>
                  <a:lnTo>
                    <a:pt x="244" y="1117"/>
                  </a:lnTo>
                  <a:lnTo>
                    <a:pt x="230" y="1104"/>
                  </a:lnTo>
                  <a:lnTo>
                    <a:pt x="217" y="1104"/>
                  </a:lnTo>
                  <a:lnTo>
                    <a:pt x="203" y="1104"/>
                  </a:lnTo>
                  <a:lnTo>
                    <a:pt x="196" y="1104"/>
                  </a:lnTo>
                  <a:lnTo>
                    <a:pt x="183" y="1090"/>
                  </a:lnTo>
                  <a:lnTo>
                    <a:pt x="169" y="1084"/>
                  </a:lnTo>
                  <a:lnTo>
                    <a:pt x="163" y="1084"/>
                  </a:lnTo>
                  <a:lnTo>
                    <a:pt x="163" y="1077"/>
                  </a:lnTo>
                  <a:lnTo>
                    <a:pt x="156" y="1063"/>
                  </a:lnTo>
                  <a:lnTo>
                    <a:pt x="163" y="1057"/>
                  </a:lnTo>
                  <a:lnTo>
                    <a:pt x="156" y="1043"/>
                  </a:lnTo>
                  <a:lnTo>
                    <a:pt x="156" y="1029"/>
                  </a:lnTo>
                  <a:lnTo>
                    <a:pt x="156" y="1016"/>
                  </a:lnTo>
                  <a:lnTo>
                    <a:pt x="156" y="1009"/>
                  </a:lnTo>
                  <a:lnTo>
                    <a:pt x="149" y="1002"/>
                  </a:lnTo>
                  <a:lnTo>
                    <a:pt x="142" y="1002"/>
                  </a:lnTo>
                  <a:lnTo>
                    <a:pt x="135" y="1002"/>
                  </a:lnTo>
                  <a:lnTo>
                    <a:pt x="129" y="1002"/>
                  </a:lnTo>
                  <a:lnTo>
                    <a:pt x="115" y="1002"/>
                  </a:lnTo>
                  <a:lnTo>
                    <a:pt x="108" y="1002"/>
                  </a:lnTo>
                  <a:lnTo>
                    <a:pt x="95" y="1009"/>
                  </a:lnTo>
                  <a:lnTo>
                    <a:pt x="74" y="1002"/>
                  </a:lnTo>
                  <a:lnTo>
                    <a:pt x="34" y="989"/>
                  </a:lnTo>
                  <a:lnTo>
                    <a:pt x="41" y="989"/>
                  </a:lnTo>
                  <a:lnTo>
                    <a:pt x="41" y="982"/>
                  </a:lnTo>
                  <a:lnTo>
                    <a:pt x="41" y="975"/>
                  </a:lnTo>
                  <a:lnTo>
                    <a:pt x="34" y="968"/>
                  </a:lnTo>
                  <a:lnTo>
                    <a:pt x="27" y="962"/>
                  </a:lnTo>
                  <a:lnTo>
                    <a:pt x="20" y="955"/>
                  </a:lnTo>
                  <a:lnTo>
                    <a:pt x="14" y="955"/>
                  </a:lnTo>
                  <a:lnTo>
                    <a:pt x="0" y="948"/>
                  </a:lnTo>
                  <a:lnTo>
                    <a:pt x="7" y="941"/>
                  </a:lnTo>
                  <a:lnTo>
                    <a:pt x="27" y="941"/>
                  </a:lnTo>
                  <a:lnTo>
                    <a:pt x="34" y="941"/>
                  </a:lnTo>
                  <a:lnTo>
                    <a:pt x="41" y="948"/>
                  </a:lnTo>
                  <a:lnTo>
                    <a:pt x="47" y="941"/>
                  </a:lnTo>
                  <a:lnTo>
                    <a:pt x="54" y="928"/>
                  </a:lnTo>
                  <a:lnTo>
                    <a:pt x="68" y="914"/>
                  </a:lnTo>
                  <a:lnTo>
                    <a:pt x="68" y="901"/>
                  </a:lnTo>
                  <a:lnTo>
                    <a:pt x="74" y="880"/>
                  </a:lnTo>
                  <a:lnTo>
                    <a:pt x="74" y="874"/>
                  </a:lnTo>
                  <a:lnTo>
                    <a:pt x="81" y="867"/>
                  </a:lnTo>
                  <a:lnTo>
                    <a:pt x="81" y="860"/>
                  </a:lnTo>
                  <a:lnTo>
                    <a:pt x="88" y="833"/>
                  </a:lnTo>
                  <a:lnTo>
                    <a:pt x="95" y="819"/>
                  </a:lnTo>
                  <a:lnTo>
                    <a:pt x="95" y="806"/>
                  </a:lnTo>
                  <a:lnTo>
                    <a:pt x="102" y="799"/>
                  </a:lnTo>
                  <a:lnTo>
                    <a:pt x="108" y="792"/>
                  </a:lnTo>
                  <a:lnTo>
                    <a:pt x="115" y="786"/>
                  </a:lnTo>
                  <a:lnTo>
                    <a:pt x="115" y="779"/>
                  </a:lnTo>
                  <a:lnTo>
                    <a:pt x="122" y="772"/>
                  </a:lnTo>
                  <a:lnTo>
                    <a:pt x="135" y="772"/>
                  </a:lnTo>
                  <a:lnTo>
                    <a:pt x="142" y="772"/>
                  </a:lnTo>
                  <a:lnTo>
                    <a:pt x="149" y="772"/>
                  </a:lnTo>
                  <a:lnTo>
                    <a:pt x="156" y="772"/>
                  </a:lnTo>
                  <a:lnTo>
                    <a:pt x="163" y="772"/>
                  </a:lnTo>
                  <a:lnTo>
                    <a:pt x="176" y="779"/>
                  </a:lnTo>
                  <a:lnTo>
                    <a:pt x="183" y="779"/>
                  </a:lnTo>
                  <a:lnTo>
                    <a:pt x="183" y="765"/>
                  </a:lnTo>
                  <a:lnTo>
                    <a:pt x="183" y="759"/>
                  </a:lnTo>
                  <a:lnTo>
                    <a:pt x="190" y="738"/>
                  </a:lnTo>
                  <a:lnTo>
                    <a:pt x="190" y="725"/>
                  </a:lnTo>
                  <a:lnTo>
                    <a:pt x="196" y="718"/>
                  </a:lnTo>
                  <a:lnTo>
                    <a:pt x="196" y="711"/>
                  </a:lnTo>
                  <a:lnTo>
                    <a:pt x="183" y="711"/>
                  </a:lnTo>
                  <a:lnTo>
                    <a:pt x="190" y="704"/>
                  </a:lnTo>
                  <a:lnTo>
                    <a:pt x="176" y="704"/>
                  </a:lnTo>
                  <a:lnTo>
                    <a:pt x="163" y="704"/>
                  </a:lnTo>
                  <a:lnTo>
                    <a:pt x="156" y="704"/>
                  </a:lnTo>
                  <a:lnTo>
                    <a:pt x="149" y="704"/>
                  </a:lnTo>
                  <a:lnTo>
                    <a:pt x="142" y="698"/>
                  </a:lnTo>
                  <a:lnTo>
                    <a:pt x="142" y="691"/>
                  </a:lnTo>
                  <a:lnTo>
                    <a:pt x="129" y="684"/>
                  </a:lnTo>
                  <a:lnTo>
                    <a:pt x="122" y="691"/>
                  </a:lnTo>
                  <a:lnTo>
                    <a:pt x="108" y="670"/>
                  </a:lnTo>
                  <a:lnTo>
                    <a:pt x="102" y="657"/>
                  </a:lnTo>
                  <a:lnTo>
                    <a:pt x="102" y="643"/>
                  </a:lnTo>
                  <a:lnTo>
                    <a:pt x="95" y="630"/>
                  </a:lnTo>
                  <a:lnTo>
                    <a:pt x="95" y="609"/>
                  </a:lnTo>
                  <a:lnTo>
                    <a:pt x="81" y="582"/>
                  </a:lnTo>
                  <a:lnTo>
                    <a:pt x="81" y="576"/>
                  </a:lnTo>
                  <a:lnTo>
                    <a:pt x="95" y="576"/>
                  </a:lnTo>
                  <a:lnTo>
                    <a:pt x="102" y="576"/>
                  </a:lnTo>
                  <a:lnTo>
                    <a:pt x="108" y="576"/>
                  </a:lnTo>
                  <a:lnTo>
                    <a:pt x="122" y="589"/>
                  </a:lnTo>
                  <a:lnTo>
                    <a:pt x="135" y="596"/>
                  </a:lnTo>
                  <a:lnTo>
                    <a:pt x="156" y="609"/>
                  </a:lnTo>
                  <a:lnTo>
                    <a:pt x="163" y="609"/>
                  </a:lnTo>
                  <a:lnTo>
                    <a:pt x="163" y="603"/>
                  </a:lnTo>
                  <a:lnTo>
                    <a:pt x="169" y="609"/>
                  </a:lnTo>
                  <a:lnTo>
                    <a:pt x="183" y="603"/>
                  </a:lnTo>
                  <a:lnTo>
                    <a:pt x="183" y="589"/>
                  </a:lnTo>
                  <a:lnTo>
                    <a:pt x="190" y="589"/>
                  </a:lnTo>
                  <a:lnTo>
                    <a:pt x="190" y="596"/>
                  </a:lnTo>
                  <a:lnTo>
                    <a:pt x="196" y="589"/>
                  </a:lnTo>
                  <a:lnTo>
                    <a:pt x="203" y="576"/>
                  </a:lnTo>
                  <a:lnTo>
                    <a:pt x="196" y="562"/>
                  </a:lnTo>
                  <a:lnTo>
                    <a:pt x="176" y="555"/>
                  </a:lnTo>
                  <a:lnTo>
                    <a:pt x="163" y="528"/>
                  </a:lnTo>
                  <a:lnTo>
                    <a:pt x="169" y="515"/>
                  </a:lnTo>
                  <a:lnTo>
                    <a:pt x="176" y="501"/>
                  </a:lnTo>
                  <a:lnTo>
                    <a:pt x="176" y="494"/>
                  </a:lnTo>
                  <a:lnTo>
                    <a:pt x="176" y="488"/>
                  </a:lnTo>
                  <a:lnTo>
                    <a:pt x="183" y="481"/>
                  </a:lnTo>
                  <a:lnTo>
                    <a:pt x="183" y="474"/>
                  </a:lnTo>
                  <a:lnTo>
                    <a:pt x="190" y="460"/>
                  </a:lnTo>
                  <a:lnTo>
                    <a:pt x="196" y="460"/>
                  </a:lnTo>
                  <a:lnTo>
                    <a:pt x="203" y="460"/>
                  </a:lnTo>
                  <a:lnTo>
                    <a:pt x="203" y="447"/>
                  </a:lnTo>
                  <a:lnTo>
                    <a:pt x="210" y="440"/>
                  </a:lnTo>
                  <a:lnTo>
                    <a:pt x="217" y="427"/>
                  </a:lnTo>
                  <a:lnTo>
                    <a:pt x="224" y="420"/>
                  </a:lnTo>
                  <a:lnTo>
                    <a:pt x="251" y="427"/>
                  </a:lnTo>
                  <a:lnTo>
                    <a:pt x="284" y="427"/>
                  </a:lnTo>
                  <a:lnTo>
                    <a:pt x="305" y="433"/>
                  </a:lnTo>
                  <a:lnTo>
                    <a:pt x="339" y="454"/>
                  </a:lnTo>
                  <a:lnTo>
                    <a:pt x="352" y="460"/>
                  </a:lnTo>
                  <a:lnTo>
                    <a:pt x="366" y="460"/>
                  </a:lnTo>
                  <a:lnTo>
                    <a:pt x="366" y="454"/>
                  </a:lnTo>
                  <a:lnTo>
                    <a:pt x="352" y="440"/>
                  </a:lnTo>
                  <a:lnTo>
                    <a:pt x="352" y="433"/>
                  </a:lnTo>
                  <a:lnTo>
                    <a:pt x="345" y="433"/>
                  </a:lnTo>
                  <a:lnTo>
                    <a:pt x="339" y="427"/>
                  </a:lnTo>
                  <a:lnTo>
                    <a:pt x="332" y="427"/>
                  </a:lnTo>
                  <a:lnTo>
                    <a:pt x="332" y="420"/>
                  </a:lnTo>
                  <a:lnTo>
                    <a:pt x="325" y="413"/>
                  </a:lnTo>
                  <a:lnTo>
                    <a:pt x="312" y="406"/>
                  </a:lnTo>
                  <a:lnTo>
                    <a:pt x="312" y="386"/>
                  </a:lnTo>
                  <a:lnTo>
                    <a:pt x="305" y="372"/>
                  </a:lnTo>
                  <a:lnTo>
                    <a:pt x="305" y="366"/>
                  </a:lnTo>
                  <a:lnTo>
                    <a:pt x="291" y="359"/>
                  </a:lnTo>
                  <a:lnTo>
                    <a:pt x="271" y="291"/>
                  </a:lnTo>
                  <a:lnTo>
                    <a:pt x="271" y="278"/>
                  </a:lnTo>
                  <a:lnTo>
                    <a:pt x="291" y="271"/>
                  </a:lnTo>
                  <a:lnTo>
                    <a:pt x="312" y="271"/>
                  </a:lnTo>
                  <a:lnTo>
                    <a:pt x="318" y="271"/>
                  </a:lnTo>
                  <a:lnTo>
                    <a:pt x="312" y="250"/>
                  </a:lnTo>
                  <a:lnTo>
                    <a:pt x="318" y="230"/>
                  </a:lnTo>
                  <a:lnTo>
                    <a:pt x="325" y="223"/>
                  </a:lnTo>
                  <a:lnTo>
                    <a:pt x="325" y="217"/>
                  </a:lnTo>
                  <a:lnTo>
                    <a:pt x="332" y="210"/>
                  </a:lnTo>
                  <a:lnTo>
                    <a:pt x="332" y="196"/>
                  </a:lnTo>
                  <a:lnTo>
                    <a:pt x="339" y="190"/>
                  </a:lnTo>
                  <a:lnTo>
                    <a:pt x="345" y="176"/>
                  </a:lnTo>
                  <a:lnTo>
                    <a:pt x="352" y="162"/>
                  </a:lnTo>
                  <a:lnTo>
                    <a:pt x="345" y="162"/>
                  </a:lnTo>
                  <a:lnTo>
                    <a:pt x="345" y="149"/>
                  </a:lnTo>
                  <a:lnTo>
                    <a:pt x="339" y="149"/>
                  </a:lnTo>
                  <a:lnTo>
                    <a:pt x="339" y="142"/>
                  </a:lnTo>
                  <a:lnTo>
                    <a:pt x="339" y="135"/>
                  </a:lnTo>
                  <a:lnTo>
                    <a:pt x="359" y="129"/>
                  </a:lnTo>
                  <a:lnTo>
                    <a:pt x="379" y="135"/>
                  </a:lnTo>
                  <a:lnTo>
                    <a:pt x="400" y="129"/>
                  </a:lnTo>
                  <a:lnTo>
                    <a:pt x="400" y="122"/>
                  </a:lnTo>
                  <a:lnTo>
                    <a:pt x="400" y="115"/>
                  </a:lnTo>
                  <a:lnTo>
                    <a:pt x="400" y="95"/>
                  </a:lnTo>
                  <a:lnTo>
                    <a:pt x="420" y="81"/>
                  </a:lnTo>
                  <a:lnTo>
                    <a:pt x="427" y="81"/>
                  </a:lnTo>
                  <a:lnTo>
                    <a:pt x="440" y="81"/>
                  </a:lnTo>
                  <a:lnTo>
                    <a:pt x="440" y="74"/>
                  </a:lnTo>
                  <a:lnTo>
                    <a:pt x="454" y="74"/>
                  </a:lnTo>
                  <a:lnTo>
                    <a:pt x="454" y="68"/>
                  </a:lnTo>
                  <a:lnTo>
                    <a:pt x="447" y="61"/>
                  </a:lnTo>
                  <a:lnTo>
                    <a:pt x="447" y="47"/>
                  </a:lnTo>
                  <a:lnTo>
                    <a:pt x="447" y="40"/>
                  </a:lnTo>
                  <a:lnTo>
                    <a:pt x="467" y="27"/>
                  </a:lnTo>
                  <a:lnTo>
                    <a:pt x="467" y="34"/>
                  </a:lnTo>
                  <a:lnTo>
                    <a:pt x="474" y="40"/>
                  </a:lnTo>
                  <a:lnTo>
                    <a:pt x="474" y="34"/>
                  </a:lnTo>
                  <a:lnTo>
                    <a:pt x="481" y="27"/>
                  </a:lnTo>
                  <a:lnTo>
                    <a:pt x="474" y="13"/>
                  </a:lnTo>
                  <a:lnTo>
                    <a:pt x="481" y="13"/>
                  </a:lnTo>
                  <a:lnTo>
                    <a:pt x="481" y="7"/>
                  </a:lnTo>
                  <a:lnTo>
                    <a:pt x="481" y="13"/>
                  </a:lnTo>
                  <a:lnTo>
                    <a:pt x="501" y="27"/>
                  </a:lnTo>
                  <a:lnTo>
                    <a:pt x="508" y="27"/>
                  </a:lnTo>
                  <a:lnTo>
                    <a:pt x="522" y="34"/>
                  </a:lnTo>
                  <a:lnTo>
                    <a:pt x="515" y="40"/>
                  </a:lnTo>
                  <a:lnTo>
                    <a:pt x="508" y="34"/>
                  </a:lnTo>
                  <a:lnTo>
                    <a:pt x="501" y="40"/>
                  </a:lnTo>
                  <a:lnTo>
                    <a:pt x="501" y="47"/>
                  </a:lnTo>
                  <a:lnTo>
                    <a:pt x="494" y="54"/>
                  </a:lnTo>
                  <a:lnTo>
                    <a:pt x="501" y="61"/>
                  </a:lnTo>
                  <a:lnTo>
                    <a:pt x="508" y="74"/>
                  </a:lnTo>
                  <a:lnTo>
                    <a:pt x="515" y="81"/>
                  </a:lnTo>
                  <a:lnTo>
                    <a:pt x="515" y="88"/>
                  </a:lnTo>
                  <a:lnTo>
                    <a:pt x="515" y="95"/>
                  </a:lnTo>
                  <a:lnTo>
                    <a:pt x="522" y="95"/>
                  </a:lnTo>
                  <a:lnTo>
                    <a:pt x="535" y="108"/>
                  </a:lnTo>
                  <a:lnTo>
                    <a:pt x="535" y="95"/>
                  </a:lnTo>
                  <a:lnTo>
                    <a:pt x="535" y="88"/>
                  </a:lnTo>
                  <a:lnTo>
                    <a:pt x="542" y="61"/>
                  </a:lnTo>
                  <a:lnTo>
                    <a:pt x="549" y="61"/>
                  </a:lnTo>
                  <a:lnTo>
                    <a:pt x="555" y="54"/>
                  </a:lnTo>
                  <a:lnTo>
                    <a:pt x="562" y="61"/>
                  </a:lnTo>
                  <a:lnTo>
                    <a:pt x="569" y="68"/>
                  </a:lnTo>
                  <a:lnTo>
                    <a:pt x="569" y="74"/>
                  </a:lnTo>
                  <a:lnTo>
                    <a:pt x="582" y="74"/>
                  </a:lnTo>
                  <a:lnTo>
                    <a:pt x="589" y="74"/>
                  </a:lnTo>
                  <a:lnTo>
                    <a:pt x="596" y="81"/>
                  </a:lnTo>
                  <a:lnTo>
                    <a:pt x="610" y="88"/>
                  </a:lnTo>
                  <a:lnTo>
                    <a:pt x="623" y="88"/>
                  </a:lnTo>
                  <a:lnTo>
                    <a:pt x="637" y="95"/>
                  </a:lnTo>
                  <a:lnTo>
                    <a:pt x="657" y="95"/>
                  </a:lnTo>
                  <a:lnTo>
                    <a:pt x="657" y="101"/>
                  </a:lnTo>
                  <a:lnTo>
                    <a:pt x="677" y="101"/>
                  </a:lnTo>
                  <a:lnTo>
                    <a:pt x="704" y="108"/>
                  </a:lnTo>
                  <a:lnTo>
                    <a:pt x="718" y="108"/>
                  </a:lnTo>
                  <a:lnTo>
                    <a:pt x="725" y="108"/>
                  </a:lnTo>
                  <a:lnTo>
                    <a:pt x="732" y="108"/>
                  </a:lnTo>
                  <a:lnTo>
                    <a:pt x="765" y="95"/>
                  </a:lnTo>
                  <a:lnTo>
                    <a:pt x="772" y="95"/>
                  </a:lnTo>
                  <a:lnTo>
                    <a:pt x="772" y="88"/>
                  </a:lnTo>
                  <a:lnTo>
                    <a:pt x="799" y="7"/>
                  </a:lnTo>
                  <a:lnTo>
                    <a:pt x="806" y="0"/>
                  </a:lnTo>
                  <a:lnTo>
                    <a:pt x="813" y="0"/>
                  </a:lnTo>
                  <a:lnTo>
                    <a:pt x="820" y="7"/>
                  </a:lnTo>
                  <a:lnTo>
                    <a:pt x="826" y="13"/>
                  </a:lnTo>
                  <a:lnTo>
                    <a:pt x="833" y="13"/>
                  </a:lnTo>
                  <a:lnTo>
                    <a:pt x="853" y="13"/>
                  </a:lnTo>
                  <a:lnTo>
                    <a:pt x="867" y="7"/>
                  </a:lnTo>
                  <a:lnTo>
                    <a:pt x="874" y="7"/>
                  </a:lnTo>
                  <a:lnTo>
                    <a:pt x="881" y="7"/>
                  </a:lnTo>
                  <a:lnTo>
                    <a:pt x="908" y="0"/>
                  </a:lnTo>
                  <a:lnTo>
                    <a:pt x="908" y="7"/>
                  </a:lnTo>
                  <a:lnTo>
                    <a:pt x="908" y="13"/>
                  </a:lnTo>
                  <a:lnTo>
                    <a:pt x="908" y="20"/>
                  </a:lnTo>
                  <a:lnTo>
                    <a:pt x="914" y="61"/>
                  </a:lnTo>
                  <a:lnTo>
                    <a:pt x="908" y="61"/>
                  </a:lnTo>
                  <a:lnTo>
                    <a:pt x="901" y="61"/>
                  </a:lnTo>
                  <a:lnTo>
                    <a:pt x="894" y="61"/>
                  </a:lnTo>
                  <a:lnTo>
                    <a:pt x="881" y="81"/>
                  </a:lnTo>
                  <a:lnTo>
                    <a:pt x="887" y="95"/>
                  </a:lnTo>
                  <a:lnTo>
                    <a:pt x="881" y="101"/>
                  </a:lnTo>
                  <a:lnTo>
                    <a:pt x="887" y="108"/>
                  </a:lnTo>
                  <a:lnTo>
                    <a:pt x="887" y="115"/>
                  </a:lnTo>
                  <a:lnTo>
                    <a:pt x="894" y="115"/>
                  </a:lnTo>
                  <a:lnTo>
                    <a:pt x="887" y="122"/>
                  </a:lnTo>
                  <a:lnTo>
                    <a:pt x="887" y="129"/>
                  </a:lnTo>
                  <a:lnTo>
                    <a:pt x="881" y="135"/>
                  </a:lnTo>
                  <a:lnTo>
                    <a:pt x="874" y="142"/>
                  </a:lnTo>
                  <a:lnTo>
                    <a:pt x="853" y="135"/>
                  </a:lnTo>
                  <a:lnTo>
                    <a:pt x="853" y="129"/>
                  </a:lnTo>
                  <a:lnTo>
                    <a:pt x="847" y="129"/>
                  </a:lnTo>
                  <a:lnTo>
                    <a:pt x="840" y="135"/>
                  </a:lnTo>
                  <a:lnTo>
                    <a:pt x="840" y="142"/>
                  </a:lnTo>
                  <a:lnTo>
                    <a:pt x="833" y="149"/>
                  </a:lnTo>
                  <a:lnTo>
                    <a:pt x="833" y="156"/>
                  </a:lnTo>
                  <a:lnTo>
                    <a:pt x="826" y="183"/>
                  </a:lnTo>
                  <a:lnTo>
                    <a:pt x="826" y="190"/>
                  </a:lnTo>
                  <a:lnTo>
                    <a:pt x="820" y="196"/>
                  </a:lnTo>
                  <a:lnTo>
                    <a:pt x="826" y="203"/>
                  </a:lnTo>
                  <a:lnTo>
                    <a:pt x="813" y="223"/>
                  </a:lnTo>
                  <a:lnTo>
                    <a:pt x="813" y="230"/>
                  </a:lnTo>
                  <a:lnTo>
                    <a:pt x="813" y="237"/>
                  </a:lnTo>
                  <a:lnTo>
                    <a:pt x="813" y="244"/>
                  </a:lnTo>
                  <a:lnTo>
                    <a:pt x="820" y="237"/>
                  </a:lnTo>
                  <a:lnTo>
                    <a:pt x="820" y="244"/>
                  </a:lnTo>
                  <a:lnTo>
                    <a:pt x="826" y="237"/>
                  </a:lnTo>
                  <a:lnTo>
                    <a:pt x="833" y="244"/>
                  </a:lnTo>
                  <a:lnTo>
                    <a:pt x="840" y="250"/>
                  </a:lnTo>
                  <a:lnTo>
                    <a:pt x="840" y="257"/>
                  </a:lnTo>
                  <a:lnTo>
                    <a:pt x="847" y="257"/>
                  </a:lnTo>
                  <a:lnTo>
                    <a:pt x="847" y="264"/>
                  </a:lnTo>
                  <a:lnTo>
                    <a:pt x="853" y="264"/>
                  </a:lnTo>
                  <a:lnTo>
                    <a:pt x="867" y="257"/>
                  </a:lnTo>
                  <a:lnTo>
                    <a:pt x="874" y="244"/>
                  </a:lnTo>
                  <a:lnTo>
                    <a:pt x="874" y="237"/>
                  </a:lnTo>
                  <a:lnTo>
                    <a:pt x="901" y="244"/>
                  </a:lnTo>
                  <a:lnTo>
                    <a:pt x="908" y="250"/>
                  </a:lnTo>
                  <a:lnTo>
                    <a:pt x="921" y="250"/>
                  </a:lnTo>
                  <a:lnTo>
                    <a:pt x="941" y="257"/>
                  </a:lnTo>
                  <a:lnTo>
                    <a:pt x="969" y="257"/>
                  </a:lnTo>
                  <a:lnTo>
                    <a:pt x="969" y="264"/>
                  </a:lnTo>
                  <a:lnTo>
                    <a:pt x="969" y="278"/>
                  </a:lnTo>
                  <a:lnTo>
                    <a:pt x="975" y="278"/>
                  </a:lnTo>
                  <a:lnTo>
                    <a:pt x="969" y="291"/>
                  </a:lnTo>
                  <a:lnTo>
                    <a:pt x="969" y="298"/>
                  </a:lnTo>
                  <a:lnTo>
                    <a:pt x="975" y="305"/>
                  </a:lnTo>
                  <a:lnTo>
                    <a:pt x="969" y="311"/>
                  </a:lnTo>
                  <a:lnTo>
                    <a:pt x="969" y="318"/>
                  </a:lnTo>
                  <a:lnTo>
                    <a:pt x="1002" y="332"/>
                  </a:lnTo>
                  <a:lnTo>
                    <a:pt x="1016" y="332"/>
                  </a:lnTo>
                  <a:lnTo>
                    <a:pt x="1030" y="339"/>
                  </a:lnTo>
                  <a:lnTo>
                    <a:pt x="1050" y="359"/>
                  </a:lnTo>
                  <a:lnTo>
                    <a:pt x="1070" y="366"/>
                  </a:lnTo>
                  <a:lnTo>
                    <a:pt x="1084" y="359"/>
                  </a:lnTo>
                  <a:lnTo>
                    <a:pt x="1084" y="352"/>
                  </a:lnTo>
                  <a:lnTo>
                    <a:pt x="1090" y="352"/>
                  </a:lnTo>
                  <a:lnTo>
                    <a:pt x="1104" y="339"/>
                  </a:lnTo>
                  <a:lnTo>
                    <a:pt x="1104" y="332"/>
                  </a:lnTo>
                  <a:lnTo>
                    <a:pt x="1111" y="332"/>
                  </a:lnTo>
                  <a:lnTo>
                    <a:pt x="1124" y="325"/>
                  </a:lnTo>
                  <a:lnTo>
                    <a:pt x="1151" y="325"/>
                  </a:lnTo>
                  <a:lnTo>
                    <a:pt x="1158" y="325"/>
                  </a:lnTo>
                  <a:lnTo>
                    <a:pt x="1165" y="339"/>
                  </a:lnTo>
                  <a:lnTo>
                    <a:pt x="1172" y="345"/>
                  </a:lnTo>
                  <a:lnTo>
                    <a:pt x="1179" y="345"/>
                  </a:lnTo>
                  <a:lnTo>
                    <a:pt x="1185" y="352"/>
                  </a:lnTo>
                  <a:lnTo>
                    <a:pt x="1206" y="345"/>
                  </a:lnTo>
                  <a:lnTo>
                    <a:pt x="1219" y="332"/>
                  </a:lnTo>
                  <a:lnTo>
                    <a:pt x="1219" y="325"/>
                  </a:lnTo>
                  <a:lnTo>
                    <a:pt x="1226" y="325"/>
                  </a:lnTo>
                  <a:lnTo>
                    <a:pt x="1226" y="318"/>
                  </a:lnTo>
                  <a:lnTo>
                    <a:pt x="1246" y="318"/>
                  </a:lnTo>
                  <a:lnTo>
                    <a:pt x="1260" y="318"/>
                  </a:lnTo>
                  <a:lnTo>
                    <a:pt x="1273" y="311"/>
                  </a:lnTo>
                  <a:lnTo>
                    <a:pt x="1273" y="318"/>
                  </a:lnTo>
                  <a:lnTo>
                    <a:pt x="1287" y="311"/>
                  </a:lnTo>
                  <a:lnTo>
                    <a:pt x="1287" y="318"/>
                  </a:lnTo>
                  <a:lnTo>
                    <a:pt x="1307" y="311"/>
                  </a:lnTo>
                  <a:lnTo>
                    <a:pt x="1314" y="311"/>
                  </a:lnTo>
                  <a:lnTo>
                    <a:pt x="1321" y="318"/>
                  </a:lnTo>
                  <a:lnTo>
                    <a:pt x="1328" y="318"/>
                  </a:lnTo>
                  <a:lnTo>
                    <a:pt x="1334" y="318"/>
                  </a:lnTo>
                  <a:lnTo>
                    <a:pt x="1341" y="318"/>
                  </a:lnTo>
                  <a:lnTo>
                    <a:pt x="1355" y="311"/>
                  </a:lnTo>
                  <a:lnTo>
                    <a:pt x="1355" y="305"/>
                  </a:lnTo>
                  <a:lnTo>
                    <a:pt x="1361" y="298"/>
                  </a:lnTo>
                  <a:lnTo>
                    <a:pt x="1389" y="278"/>
                  </a:lnTo>
                  <a:lnTo>
                    <a:pt x="1395" y="271"/>
                  </a:lnTo>
                  <a:lnTo>
                    <a:pt x="1402" y="271"/>
                  </a:lnTo>
                  <a:lnTo>
                    <a:pt x="1409" y="237"/>
                  </a:lnTo>
                  <a:lnTo>
                    <a:pt x="1429" y="217"/>
                  </a:lnTo>
                  <a:lnTo>
                    <a:pt x="1449" y="210"/>
                  </a:lnTo>
                  <a:lnTo>
                    <a:pt x="1456" y="203"/>
                  </a:lnTo>
                  <a:lnTo>
                    <a:pt x="1463" y="203"/>
                  </a:lnTo>
                  <a:lnTo>
                    <a:pt x="1463" y="196"/>
                  </a:lnTo>
                  <a:lnTo>
                    <a:pt x="1517" y="196"/>
                  </a:lnTo>
                  <a:lnTo>
                    <a:pt x="1531" y="196"/>
                  </a:lnTo>
                  <a:lnTo>
                    <a:pt x="1551" y="203"/>
                  </a:lnTo>
                  <a:lnTo>
                    <a:pt x="1551" y="196"/>
                  </a:lnTo>
                  <a:lnTo>
                    <a:pt x="1551" y="183"/>
                  </a:lnTo>
                  <a:lnTo>
                    <a:pt x="1544" y="176"/>
                  </a:lnTo>
                  <a:lnTo>
                    <a:pt x="1544" y="169"/>
                  </a:lnTo>
                  <a:lnTo>
                    <a:pt x="1551" y="169"/>
                  </a:lnTo>
                  <a:lnTo>
                    <a:pt x="1544" y="169"/>
                  </a:lnTo>
                  <a:lnTo>
                    <a:pt x="1551" y="162"/>
                  </a:lnTo>
                  <a:lnTo>
                    <a:pt x="1558" y="149"/>
                  </a:lnTo>
                  <a:lnTo>
                    <a:pt x="1558" y="142"/>
                  </a:lnTo>
                  <a:lnTo>
                    <a:pt x="1565" y="135"/>
                  </a:lnTo>
                  <a:lnTo>
                    <a:pt x="1565" y="122"/>
                  </a:lnTo>
                  <a:lnTo>
                    <a:pt x="1598" y="122"/>
                  </a:lnTo>
                  <a:lnTo>
                    <a:pt x="1639" y="115"/>
                  </a:lnTo>
                  <a:lnTo>
                    <a:pt x="1659" y="122"/>
                  </a:lnTo>
                  <a:lnTo>
                    <a:pt x="1666" y="108"/>
                  </a:lnTo>
                  <a:lnTo>
                    <a:pt x="1687" y="95"/>
                  </a:lnTo>
                  <a:lnTo>
                    <a:pt x="1700" y="95"/>
                  </a:lnTo>
                  <a:lnTo>
                    <a:pt x="1727" y="122"/>
                  </a:lnTo>
                  <a:lnTo>
                    <a:pt x="1741" y="122"/>
                  </a:lnTo>
                  <a:lnTo>
                    <a:pt x="1761" y="142"/>
                  </a:lnTo>
                  <a:lnTo>
                    <a:pt x="1768" y="149"/>
                  </a:lnTo>
                  <a:lnTo>
                    <a:pt x="1775" y="149"/>
                  </a:lnTo>
                  <a:lnTo>
                    <a:pt x="1781" y="149"/>
                  </a:lnTo>
                  <a:lnTo>
                    <a:pt x="1808" y="142"/>
                  </a:lnTo>
                  <a:lnTo>
                    <a:pt x="1815" y="156"/>
                  </a:lnTo>
                  <a:lnTo>
                    <a:pt x="1829" y="156"/>
                  </a:lnTo>
                  <a:lnTo>
                    <a:pt x="1829" y="149"/>
                  </a:lnTo>
                  <a:lnTo>
                    <a:pt x="1849" y="156"/>
                  </a:lnTo>
                  <a:lnTo>
                    <a:pt x="1856" y="149"/>
                  </a:lnTo>
                  <a:lnTo>
                    <a:pt x="1863" y="149"/>
                  </a:lnTo>
                  <a:lnTo>
                    <a:pt x="1863" y="142"/>
                  </a:lnTo>
                  <a:lnTo>
                    <a:pt x="1890" y="122"/>
                  </a:lnTo>
                  <a:lnTo>
                    <a:pt x="1890" y="129"/>
                  </a:lnTo>
                  <a:lnTo>
                    <a:pt x="1890" y="122"/>
                  </a:lnTo>
                  <a:lnTo>
                    <a:pt x="1890" y="135"/>
                  </a:lnTo>
                  <a:lnTo>
                    <a:pt x="1890" y="142"/>
                  </a:lnTo>
                  <a:lnTo>
                    <a:pt x="1883" y="142"/>
                  </a:lnTo>
                  <a:lnTo>
                    <a:pt x="1890" y="142"/>
                  </a:lnTo>
                  <a:lnTo>
                    <a:pt x="1890" y="149"/>
                  </a:lnTo>
                  <a:lnTo>
                    <a:pt x="1896" y="149"/>
                  </a:lnTo>
                  <a:lnTo>
                    <a:pt x="1903" y="149"/>
                  </a:lnTo>
                  <a:lnTo>
                    <a:pt x="1903" y="162"/>
                  </a:lnTo>
                  <a:lnTo>
                    <a:pt x="1910" y="176"/>
                  </a:lnTo>
                  <a:lnTo>
                    <a:pt x="1917" y="176"/>
                  </a:lnTo>
                  <a:lnTo>
                    <a:pt x="1910" y="176"/>
                  </a:lnTo>
                  <a:lnTo>
                    <a:pt x="1910" y="169"/>
                  </a:lnTo>
                  <a:lnTo>
                    <a:pt x="1917" y="169"/>
                  </a:lnTo>
                  <a:lnTo>
                    <a:pt x="1917" y="176"/>
                  </a:lnTo>
                  <a:lnTo>
                    <a:pt x="1924" y="183"/>
                  </a:lnTo>
                  <a:lnTo>
                    <a:pt x="1930" y="196"/>
                  </a:lnTo>
                  <a:lnTo>
                    <a:pt x="1930" y="203"/>
                  </a:lnTo>
                  <a:lnTo>
                    <a:pt x="1937" y="210"/>
                  </a:lnTo>
                  <a:lnTo>
                    <a:pt x="1944" y="217"/>
                  </a:lnTo>
                  <a:lnTo>
                    <a:pt x="1944" y="223"/>
                  </a:lnTo>
                  <a:lnTo>
                    <a:pt x="1937" y="223"/>
                  </a:lnTo>
                  <a:lnTo>
                    <a:pt x="1930" y="223"/>
                  </a:lnTo>
                  <a:lnTo>
                    <a:pt x="1924" y="223"/>
                  </a:lnTo>
                  <a:lnTo>
                    <a:pt x="1924" y="230"/>
                  </a:lnTo>
                  <a:lnTo>
                    <a:pt x="1917" y="244"/>
                  </a:lnTo>
                  <a:lnTo>
                    <a:pt x="1924" y="250"/>
                  </a:lnTo>
                  <a:lnTo>
                    <a:pt x="1924" y="257"/>
                  </a:lnTo>
                  <a:lnTo>
                    <a:pt x="1930" y="257"/>
                  </a:lnTo>
                  <a:lnTo>
                    <a:pt x="1930" y="264"/>
                  </a:lnTo>
                  <a:lnTo>
                    <a:pt x="1944" y="257"/>
                  </a:lnTo>
                  <a:lnTo>
                    <a:pt x="1951" y="264"/>
                  </a:lnTo>
                  <a:lnTo>
                    <a:pt x="1957" y="264"/>
                  </a:lnTo>
                  <a:lnTo>
                    <a:pt x="1964" y="264"/>
                  </a:lnTo>
                  <a:lnTo>
                    <a:pt x="1978" y="257"/>
                  </a:lnTo>
                  <a:lnTo>
                    <a:pt x="1991" y="244"/>
                  </a:lnTo>
                  <a:lnTo>
                    <a:pt x="1991" y="230"/>
                  </a:lnTo>
                  <a:lnTo>
                    <a:pt x="1998" y="230"/>
                  </a:lnTo>
                  <a:lnTo>
                    <a:pt x="1998" y="223"/>
                  </a:lnTo>
                  <a:lnTo>
                    <a:pt x="2005" y="217"/>
                  </a:lnTo>
                  <a:lnTo>
                    <a:pt x="2012" y="217"/>
                  </a:lnTo>
                  <a:lnTo>
                    <a:pt x="2012" y="210"/>
                  </a:lnTo>
                  <a:lnTo>
                    <a:pt x="2025" y="210"/>
                  </a:lnTo>
                  <a:lnTo>
                    <a:pt x="2025" y="223"/>
                  </a:lnTo>
                  <a:lnTo>
                    <a:pt x="2025" y="237"/>
                  </a:lnTo>
                  <a:close/>
                </a:path>
              </a:pathLst>
            </a:custGeom>
            <a:solidFill>
              <a:srgbClr val="001F5A"/>
            </a:solidFill>
            <a:ln w="0">
              <a:solidFill>
                <a:srgbClr val="7F7F7F"/>
              </a:solidFill>
              <a:prstDash val="solid"/>
              <a:round/>
              <a:headEnd/>
              <a:tailEnd/>
            </a:ln>
          </p:spPr>
          <p:txBody>
            <a:bodyPr lIns="100796" tIns="50398" rIns="100796" bIns="50398"/>
            <a:lstStyle/>
            <a:p>
              <a:endParaRPr lang="es-ES" sz="2004" dirty="0"/>
            </a:p>
          </p:txBody>
        </p:sp>
        <p:sp>
          <p:nvSpPr>
            <p:cNvPr id="8213" name="toledo">
              <a:extLst>
                <a:ext uri="{FF2B5EF4-FFF2-40B4-BE49-F238E27FC236}">
                  <a16:creationId xmlns:a16="http://schemas.microsoft.com/office/drawing/2014/main" id="{9F0A20A8-13C8-0DDC-44D0-C69CBF5C3987}"/>
                </a:ext>
              </a:extLst>
            </p:cNvPr>
            <p:cNvSpPr>
              <a:spLocks/>
            </p:cNvSpPr>
            <p:nvPr/>
          </p:nvSpPr>
          <p:spPr bwMode="auto">
            <a:xfrm>
              <a:off x="13562771" y="7007925"/>
              <a:ext cx="810223" cy="482476"/>
            </a:xfrm>
            <a:custGeom>
              <a:avLst/>
              <a:gdLst>
                <a:gd name="T0" fmla="*/ 2147483647 w 2194"/>
                <a:gd name="T1" fmla="*/ 2147483647 h 1219"/>
                <a:gd name="T2" fmla="*/ 2147483647 w 2194"/>
                <a:gd name="T3" fmla="*/ 2147483647 h 1219"/>
                <a:gd name="T4" fmla="*/ 2147483647 w 2194"/>
                <a:gd name="T5" fmla="*/ 2147483647 h 1219"/>
                <a:gd name="T6" fmla="*/ 2147483647 w 2194"/>
                <a:gd name="T7" fmla="*/ 2147483647 h 1219"/>
                <a:gd name="T8" fmla="*/ 2147483647 w 2194"/>
                <a:gd name="T9" fmla="*/ 2147483647 h 1219"/>
                <a:gd name="T10" fmla="*/ 2147483647 w 2194"/>
                <a:gd name="T11" fmla="*/ 2147483647 h 1219"/>
                <a:gd name="T12" fmla="*/ 2147483647 w 2194"/>
                <a:gd name="T13" fmla="*/ 2147483647 h 1219"/>
                <a:gd name="T14" fmla="*/ 2147483647 w 2194"/>
                <a:gd name="T15" fmla="*/ 2147483647 h 1219"/>
                <a:gd name="T16" fmla="*/ 2147483647 w 2194"/>
                <a:gd name="T17" fmla="*/ 2147483647 h 1219"/>
                <a:gd name="T18" fmla="*/ 2147483647 w 2194"/>
                <a:gd name="T19" fmla="*/ 2147483647 h 1219"/>
                <a:gd name="T20" fmla="*/ 2147483647 w 2194"/>
                <a:gd name="T21" fmla="*/ 2147483647 h 1219"/>
                <a:gd name="T22" fmla="*/ 2147483647 w 2194"/>
                <a:gd name="T23" fmla="*/ 2053126070 h 1219"/>
                <a:gd name="T24" fmla="*/ 2147483647 w 2194"/>
                <a:gd name="T25" fmla="*/ 2147483647 h 1219"/>
                <a:gd name="T26" fmla="*/ 2147483647 w 2194"/>
                <a:gd name="T27" fmla="*/ 2147483647 h 1219"/>
                <a:gd name="T28" fmla="*/ 2147483647 w 2194"/>
                <a:gd name="T29" fmla="*/ 2147483647 h 1219"/>
                <a:gd name="T30" fmla="*/ 2147483647 w 2194"/>
                <a:gd name="T31" fmla="*/ 2147483647 h 1219"/>
                <a:gd name="T32" fmla="*/ 2147483647 w 2194"/>
                <a:gd name="T33" fmla="*/ 2147483647 h 1219"/>
                <a:gd name="T34" fmla="*/ 2147483647 w 2194"/>
                <a:gd name="T35" fmla="*/ 2147483647 h 1219"/>
                <a:gd name="T36" fmla="*/ 2147483647 w 2194"/>
                <a:gd name="T37" fmla="*/ 2147483647 h 1219"/>
                <a:gd name="T38" fmla="*/ 2147483647 w 2194"/>
                <a:gd name="T39" fmla="*/ 2147483647 h 1219"/>
                <a:gd name="T40" fmla="*/ 2147483647 w 2194"/>
                <a:gd name="T41" fmla="*/ 2147483647 h 1219"/>
                <a:gd name="T42" fmla="*/ 2147483647 w 2194"/>
                <a:gd name="T43" fmla="*/ 2147483647 h 1219"/>
                <a:gd name="T44" fmla="*/ 2147483647 w 2194"/>
                <a:gd name="T45" fmla="*/ 2147483647 h 1219"/>
                <a:gd name="T46" fmla="*/ 2147483647 w 2194"/>
                <a:gd name="T47" fmla="*/ 2147483647 h 1219"/>
                <a:gd name="T48" fmla="*/ 2147483647 w 2194"/>
                <a:gd name="T49" fmla="*/ 2147483647 h 1219"/>
                <a:gd name="T50" fmla="*/ 2147483647 w 2194"/>
                <a:gd name="T51" fmla="*/ 2147483647 h 1219"/>
                <a:gd name="T52" fmla="*/ 2147483647 w 2194"/>
                <a:gd name="T53" fmla="*/ 2147483647 h 1219"/>
                <a:gd name="T54" fmla="*/ 2147483647 w 2194"/>
                <a:gd name="T55" fmla="*/ 2147483647 h 1219"/>
                <a:gd name="T56" fmla="*/ 2147483647 w 2194"/>
                <a:gd name="T57" fmla="*/ 2147483647 h 1219"/>
                <a:gd name="T58" fmla="*/ 2147483647 w 2194"/>
                <a:gd name="T59" fmla="*/ 2147483647 h 1219"/>
                <a:gd name="T60" fmla="*/ 2147483647 w 2194"/>
                <a:gd name="T61" fmla="*/ 2147483647 h 1219"/>
                <a:gd name="T62" fmla="*/ 2147483647 w 2194"/>
                <a:gd name="T63" fmla="*/ 2147483647 h 1219"/>
                <a:gd name="T64" fmla="*/ 2147483647 w 2194"/>
                <a:gd name="T65" fmla="*/ 2147483647 h 1219"/>
                <a:gd name="T66" fmla="*/ 2147483647 w 2194"/>
                <a:gd name="T67" fmla="*/ 2147483647 h 1219"/>
                <a:gd name="T68" fmla="*/ 2147483647 w 2194"/>
                <a:gd name="T69" fmla="*/ 2147483647 h 1219"/>
                <a:gd name="T70" fmla="*/ 2147483647 w 2194"/>
                <a:gd name="T71" fmla="*/ 2147483647 h 1219"/>
                <a:gd name="T72" fmla="*/ 2147483647 w 2194"/>
                <a:gd name="T73" fmla="*/ 2147483647 h 1219"/>
                <a:gd name="T74" fmla="*/ 2147483647 w 2194"/>
                <a:gd name="T75" fmla="*/ 2147483647 h 1219"/>
                <a:gd name="T76" fmla="*/ 2147483647 w 2194"/>
                <a:gd name="T77" fmla="*/ 2147483647 h 1219"/>
                <a:gd name="T78" fmla="*/ 2147483647 w 2194"/>
                <a:gd name="T79" fmla="*/ 2147483647 h 1219"/>
                <a:gd name="T80" fmla="*/ 2147483647 w 2194"/>
                <a:gd name="T81" fmla="*/ 2147483647 h 1219"/>
                <a:gd name="T82" fmla="*/ 2147483647 w 2194"/>
                <a:gd name="T83" fmla="*/ 2147483647 h 1219"/>
                <a:gd name="T84" fmla="*/ 2147483647 w 2194"/>
                <a:gd name="T85" fmla="*/ 2147483647 h 1219"/>
                <a:gd name="T86" fmla="*/ 2147483647 w 2194"/>
                <a:gd name="T87" fmla="*/ 2147483647 h 1219"/>
                <a:gd name="T88" fmla="*/ 2147483647 w 2194"/>
                <a:gd name="T89" fmla="*/ 2147483647 h 1219"/>
                <a:gd name="T90" fmla="*/ 2147483647 w 2194"/>
                <a:gd name="T91" fmla="*/ 2147483647 h 1219"/>
                <a:gd name="T92" fmla="*/ 2147483647 w 2194"/>
                <a:gd name="T93" fmla="*/ 2147483647 h 1219"/>
                <a:gd name="T94" fmla="*/ 2147483647 w 2194"/>
                <a:gd name="T95" fmla="*/ 2147483647 h 1219"/>
                <a:gd name="T96" fmla="*/ 2147483647 w 2194"/>
                <a:gd name="T97" fmla="*/ 2147483647 h 1219"/>
                <a:gd name="T98" fmla="*/ 2147483647 w 2194"/>
                <a:gd name="T99" fmla="*/ 2147483647 h 1219"/>
                <a:gd name="T100" fmla="*/ 2147483647 w 2194"/>
                <a:gd name="T101" fmla="*/ 2147483647 h 1219"/>
                <a:gd name="T102" fmla="*/ 2147483647 w 2194"/>
                <a:gd name="T103" fmla="*/ 2147483647 h 1219"/>
                <a:gd name="T104" fmla="*/ 2147483647 w 2194"/>
                <a:gd name="T105" fmla="*/ 2147483647 h 1219"/>
                <a:gd name="T106" fmla="*/ 2147483647 w 2194"/>
                <a:gd name="T107" fmla="*/ 2147483647 h 1219"/>
                <a:gd name="T108" fmla="*/ 2147483647 w 2194"/>
                <a:gd name="T109" fmla="*/ 2147483647 h 1219"/>
                <a:gd name="T110" fmla="*/ 2147483647 w 2194"/>
                <a:gd name="T111" fmla="*/ 2147483647 h 1219"/>
                <a:gd name="T112" fmla="*/ 2147483647 w 2194"/>
                <a:gd name="T113" fmla="*/ 2147483647 h 1219"/>
                <a:gd name="T114" fmla="*/ 2147483647 w 2194"/>
                <a:gd name="T115" fmla="*/ 2147483647 h 1219"/>
                <a:gd name="T116" fmla="*/ 2147483647 w 2194"/>
                <a:gd name="T117" fmla="*/ 2147483647 h 1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194"/>
                <a:gd name="T178" fmla="*/ 0 h 1219"/>
                <a:gd name="T179" fmla="*/ 2194 w 2194"/>
                <a:gd name="T180" fmla="*/ 1219 h 1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194" h="1219">
                  <a:moveTo>
                    <a:pt x="101" y="223"/>
                  </a:moveTo>
                  <a:lnTo>
                    <a:pt x="122" y="223"/>
                  </a:lnTo>
                  <a:lnTo>
                    <a:pt x="128" y="223"/>
                  </a:lnTo>
                  <a:lnTo>
                    <a:pt x="135" y="230"/>
                  </a:lnTo>
                  <a:lnTo>
                    <a:pt x="142" y="223"/>
                  </a:lnTo>
                  <a:lnTo>
                    <a:pt x="176" y="230"/>
                  </a:lnTo>
                  <a:lnTo>
                    <a:pt x="176" y="244"/>
                  </a:lnTo>
                  <a:lnTo>
                    <a:pt x="176" y="251"/>
                  </a:lnTo>
                  <a:lnTo>
                    <a:pt x="183" y="257"/>
                  </a:lnTo>
                  <a:lnTo>
                    <a:pt x="189" y="257"/>
                  </a:lnTo>
                  <a:lnTo>
                    <a:pt x="196" y="251"/>
                  </a:lnTo>
                  <a:lnTo>
                    <a:pt x="203" y="251"/>
                  </a:lnTo>
                  <a:lnTo>
                    <a:pt x="210" y="257"/>
                  </a:lnTo>
                  <a:lnTo>
                    <a:pt x="216" y="251"/>
                  </a:lnTo>
                  <a:lnTo>
                    <a:pt x="223" y="244"/>
                  </a:lnTo>
                  <a:lnTo>
                    <a:pt x="230" y="251"/>
                  </a:lnTo>
                  <a:lnTo>
                    <a:pt x="237" y="251"/>
                  </a:lnTo>
                  <a:lnTo>
                    <a:pt x="237" y="244"/>
                  </a:lnTo>
                  <a:lnTo>
                    <a:pt x="250" y="237"/>
                  </a:lnTo>
                  <a:lnTo>
                    <a:pt x="271" y="217"/>
                  </a:lnTo>
                  <a:lnTo>
                    <a:pt x="271" y="210"/>
                  </a:lnTo>
                  <a:lnTo>
                    <a:pt x="277" y="210"/>
                  </a:lnTo>
                  <a:lnTo>
                    <a:pt x="284" y="210"/>
                  </a:lnTo>
                  <a:lnTo>
                    <a:pt x="284" y="196"/>
                  </a:lnTo>
                  <a:lnTo>
                    <a:pt x="291" y="196"/>
                  </a:lnTo>
                  <a:lnTo>
                    <a:pt x="291" y="190"/>
                  </a:lnTo>
                  <a:lnTo>
                    <a:pt x="298" y="190"/>
                  </a:lnTo>
                  <a:lnTo>
                    <a:pt x="298" y="183"/>
                  </a:lnTo>
                  <a:lnTo>
                    <a:pt x="305" y="183"/>
                  </a:lnTo>
                  <a:lnTo>
                    <a:pt x="311" y="183"/>
                  </a:lnTo>
                  <a:lnTo>
                    <a:pt x="318" y="183"/>
                  </a:lnTo>
                  <a:lnTo>
                    <a:pt x="325" y="183"/>
                  </a:lnTo>
                  <a:lnTo>
                    <a:pt x="332" y="176"/>
                  </a:lnTo>
                  <a:lnTo>
                    <a:pt x="345" y="176"/>
                  </a:lnTo>
                  <a:lnTo>
                    <a:pt x="345" y="190"/>
                  </a:lnTo>
                  <a:lnTo>
                    <a:pt x="352" y="190"/>
                  </a:lnTo>
                  <a:lnTo>
                    <a:pt x="352" y="203"/>
                  </a:lnTo>
                  <a:lnTo>
                    <a:pt x="352" y="217"/>
                  </a:lnTo>
                  <a:lnTo>
                    <a:pt x="352" y="230"/>
                  </a:lnTo>
                  <a:lnTo>
                    <a:pt x="372" y="223"/>
                  </a:lnTo>
                  <a:lnTo>
                    <a:pt x="379" y="223"/>
                  </a:lnTo>
                  <a:lnTo>
                    <a:pt x="386" y="217"/>
                  </a:lnTo>
                  <a:lnTo>
                    <a:pt x="393" y="217"/>
                  </a:lnTo>
                  <a:lnTo>
                    <a:pt x="399" y="217"/>
                  </a:lnTo>
                  <a:lnTo>
                    <a:pt x="399" y="210"/>
                  </a:lnTo>
                  <a:lnTo>
                    <a:pt x="399" y="203"/>
                  </a:lnTo>
                  <a:lnTo>
                    <a:pt x="406" y="203"/>
                  </a:lnTo>
                  <a:lnTo>
                    <a:pt x="426" y="203"/>
                  </a:lnTo>
                  <a:lnTo>
                    <a:pt x="426" y="196"/>
                  </a:lnTo>
                  <a:lnTo>
                    <a:pt x="433" y="183"/>
                  </a:lnTo>
                  <a:lnTo>
                    <a:pt x="426" y="169"/>
                  </a:lnTo>
                  <a:lnTo>
                    <a:pt x="426" y="163"/>
                  </a:lnTo>
                  <a:lnTo>
                    <a:pt x="440" y="156"/>
                  </a:lnTo>
                  <a:lnTo>
                    <a:pt x="454" y="149"/>
                  </a:lnTo>
                  <a:lnTo>
                    <a:pt x="460" y="142"/>
                  </a:lnTo>
                  <a:lnTo>
                    <a:pt x="467" y="142"/>
                  </a:lnTo>
                  <a:lnTo>
                    <a:pt x="474" y="135"/>
                  </a:lnTo>
                  <a:lnTo>
                    <a:pt x="481" y="122"/>
                  </a:lnTo>
                  <a:lnTo>
                    <a:pt x="487" y="129"/>
                  </a:lnTo>
                  <a:lnTo>
                    <a:pt x="494" y="122"/>
                  </a:lnTo>
                  <a:lnTo>
                    <a:pt x="501" y="122"/>
                  </a:lnTo>
                  <a:lnTo>
                    <a:pt x="508" y="115"/>
                  </a:lnTo>
                  <a:lnTo>
                    <a:pt x="521" y="102"/>
                  </a:lnTo>
                  <a:lnTo>
                    <a:pt x="521" y="95"/>
                  </a:lnTo>
                  <a:lnTo>
                    <a:pt x="535" y="88"/>
                  </a:lnTo>
                  <a:lnTo>
                    <a:pt x="528" y="81"/>
                  </a:lnTo>
                  <a:lnTo>
                    <a:pt x="528" y="88"/>
                  </a:lnTo>
                  <a:lnTo>
                    <a:pt x="528" y="81"/>
                  </a:lnTo>
                  <a:lnTo>
                    <a:pt x="528" y="74"/>
                  </a:lnTo>
                  <a:lnTo>
                    <a:pt x="521" y="68"/>
                  </a:lnTo>
                  <a:lnTo>
                    <a:pt x="528" y="61"/>
                  </a:lnTo>
                  <a:lnTo>
                    <a:pt x="535" y="54"/>
                  </a:lnTo>
                  <a:lnTo>
                    <a:pt x="535" y="47"/>
                  </a:lnTo>
                  <a:lnTo>
                    <a:pt x="548" y="47"/>
                  </a:lnTo>
                  <a:lnTo>
                    <a:pt x="555" y="54"/>
                  </a:lnTo>
                  <a:lnTo>
                    <a:pt x="575" y="61"/>
                  </a:lnTo>
                  <a:lnTo>
                    <a:pt x="582" y="61"/>
                  </a:lnTo>
                  <a:lnTo>
                    <a:pt x="589" y="47"/>
                  </a:lnTo>
                  <a:lnTo>
                    <a:pt x="596" y="54"/>
                  </a:lnTo>
                  <a:lnTo>
                    <a:pt x="603" y="54"/>
                  </a:lnTo>
                  <a:lnTo>
                    <a:pt x="603" y="47"/>
                  </a:lnTo>
                  <a:lnTo>
                    <a:pt x="616" y="47"/>
                  </a:lnTo>
                  <a:lnTo>
                    <a:pt x="616" y="41"/>
                  </a:lnTo>
                  <a:lnTo>
                    <a:pt x="630" y="41"/>
                  </a:lnTo>
                  <a:lnTo>
                    <a:pt x="630" y="54"/>
                  </a:lnTo>
                  <a:lnTo>
                    <a:pt x="630" y="61"/>
                  </a:lnTo>
                  <a:lnTo>
                    <a:pt x="623" y="61"/>
                  </a:lnTo>
                  <a:lnTo>
                    <a:pt x="623" y="68"/>
                  </a:lnTo>
                  <a:lnTo>
                    <a:pt x="630" y="74"/>
                  </a:lnTo>
                  <a:lnTo>
                    <a:pt x="636" y="74"/>
                  </a:lnTo>
                  <a:lnTo>
                    <a:pt x="630" y="88"/>
                  </a:lnTo>
                  <a:lnTo>
                    <a:pt x="636" y="95"/>
                  </a:lnTo>
                  <a:lnTo>
                    <a:pt x="636" y="102"/>
                  </a:lnTo>
                  <a:lnTo>
                    <a:pt x="636" y="115"/>
                  </a:lnTo>
                  <a:lnTo>
                    <a:pt x="636" y="122"/>
                  </a:lnTo>
                  <a:lnTo>
                    <a:pt x="643" y="129"/>
                  </a:lnTo>
                  <a:lnTo>
                    <a:pt x="650" y="122"/>
                  </a:lnTo>
                  <a:lnTo>
                    <a:pt x="657" y="129"/>
                  </a:lnTo>
                  <a:lnTo>
                    <a:pt x="664" y="135"/>
                  </a:lnTo>
                  <a:lnTo>
                    <a:pt x="677" y="135"/>
                  </a:lnTo>
                  <a:lnTo>
                    <a:pt x="684" y="135"/>
                  </a:lnTo>
                  <a:lnTo>
                    <a:pt x="684" y="129"/>
                  </a:lnTo>
                  <a:lnTo>
                    <a:pt x="697" y="135"/>
                  </a:lnTo>
                  <a:lnTo>
                    <a:pt x="704" y="129"/>
                  </a:lnTo>
                  <a:lnTo>
                    <a:pt x="711" y="122"/>
                  </a:lnTo>
                  <a:lnTo>
                    <a:pt x="718" y="122"/>
                  </a:lnTo>
                  <a:lnTo>
                    <a:pt x="724" y="115"/>
                  </a:lnTo>
                  <a:lnTo>
                    <a:pt x="731" y="115"/>
                  </a:lnTo>
                  <a:lnTo>
                    <a:pt x="738" y="122"/>
                  </a:lnTo>
                  <a:lnTo>
                    <a:pt x="731" y="129"/>
                  </a:lnTo>
                  <a:lnTo>
                    <a:pt x="758" y="135"/>
                  </a:lnTo>
                  <a:lnTo>
                    <a:pt x="765" y="135"/>
                  </a:lnTo>
                  <a:lnTo>
                    <a:pt x="779" y="135"/>
                  </a:lnTo>
                  <a:lnTo>
                    <a:pt x="785" y="129"/>
                  </a:lnTo>
                  <a:lnTo>
                    <a:pt x="785" y="122"/>
                  </a:lnTo>
                  <a:lnTo>
                    <a:pt x="785" y="115"/>
                  </a:lnTo>
                  <a:lnTo>
                    <a:pt x="792" y="115"/>
                  </a:lnTo>
                  <a:lnTo>
                    <a:pt x="806" y="115"/>
                  </a:lnTo>
                  <a:lnTo>
                    <a:pt x="819" y="102"/>
                  </a:lnTo>
                  <a:lnTo>
                    <a:pt x="846" y="102"/>
                  </a:lnTo>
                  <a:lnTo>
                    <a:pt x="853" y="95"/>
                  </a:lnTo>
                  <a:lnTo>
                    <a:pt x="860" y="88"/>
                  </a:lnTo>
                  <a:lnTo>
                    <a:pt x="860" y="68"/>
                  </a:lnTo>
                  <a:lnTo>
                    <a:pt x="867" y="74"/>
                  </a:lnTo>
                  <a:lnTo>
                    <a:pt x="867" y="68"/>
                  </a:lnTo>
                  <a:lnTo>
                    <a:pt x="874" y="61"/>
                  </a:lnTo>
                  <a:lnTo>
                    <a:pt x="880" y="54"/>
                  </a:lnTo>
                  <a:lnTo>
                    <a:pt x="887" y="41"/>
                  </a:lnTo>
                  <a:lnTo>
                    <a:pt x="894" y="41"/>
                  </a:lnTo>
                  <a:lnTo>
                    <a:pt x="901" y="34"/>
                  </a:lnTo>
                  <a:lnTo>
                    <a:pt x="901" y="27"/>
                  </a:lnTo>
                  <a:lnTo>
                    <a:pt x="901" y="20"/>
                  </a:lnTo>
                  <a:lnTo>
                    <a:pt x="907" y="7"/>
                  </a:lnTo>
                  <a:lnTo>
                    <a:pt x="907" y="0"/>
                  </a:lnTo>
                  <a:lnTo>
                    <a:pt x="907" y="7"/>
                  </a:lnTo>
                  <a:lnTo>
                    <a:pt x="921" y="7"/>
                  </a:lnTo>
                  <a:lnTo>
                    <a:pt x="921" y="13"/>
                  </a:lnTo>
                  <a:lnTo>
                    <a:pt x="928" y="13"/>
                  </a:lnTo>
                  <a:lnTo>
                    <a:pt x="928" y="34"/>
                  </a:lnTo>
                  <a:lnTo>
                    <a:pt x="928" y="41"/>
                  </a:lnTo>
                  <a:lnTo>
                    <a:pt x="928" y="54"/>
                  </a:lnTo>
                  <a:lnTo>
                    <a:pt x="934" y="74"/>
                  </a:lnTo>
                  <a:lnTo>
                    <a:pt x="934" y="88"/>
                  </a:lnTo>
                  <a:lnTo>
                    <a:pt x="934" y="95"/>
                  </a:lnTo>
                  <a:lnTo>
                    <a:pt x="941" y="95"/>
                  </a:lnTo>
                  <a:lnTo>
                    <a:pt x="955" y="102"/>
                  </a:lnTo>
                  <a:lnTo>
                    <a:pt x="955" y="108"/>
                  </a:lnTo>
                  <a:lnTo>
                    <a:pt x="968" y="102"/>
                  </a:lnTo>
                  <a:lnTo>
                    <a:pt x="968" y="108"/>
                  </a:lnTo>
                  <a:lnTo>
                    <a:pt x="968" y="115"/>
                  </a:lnTo>
                  <a:lnTo>
                    <a:pt x="975" y="115"/>
                  </a:lnTo>
                  <a:lnTo>
                    <a:pt x="982" y="115"/>
                  </a:lnTo>
                  <a:lnTo>
                    <a:pt x="989" y="108"/>
                  </a:lnTo>
                  <a:lnTo>
                    <a:pt x="1002" y="102"/>
                  </a:lnTo>
                  <a:lnTo>
                    <a:pt x="1002" y="95"/>
                  </a:lnTo>
                  <a:lnTo>
                    <a:pt x="1002" y="88"/>
                  </a:lnTo>
                  <a:lnTo>
                    <a:pt x="1009" y="88"/>
                  </a:lnTo>
                  <a:lnTo>
                    <a:pt x="1016" y="74"/>
                  </a:lnTo>
                  <a:lnTo>
                    <a:pt x="1022" y="54"/>
                  </a:lnTo>
                  <a:lnTo>
                    <a:pt x="1036" y="54"/>
                  </a:lnTo>
                  <a:lnTo>
                    <a:pt x="1043" y="61"/>
                  </a:lnTo>
                  <a:lnTo>
                    <a:pt x="1050" y="54"/>
                  </a:lnTo>
                  <a:lnTo>
                    <a:pt x="1050" y="61"/>
                  </a:lnTo>
                  <a:lnTo>
                    <a:pt x="1056" y="61"/>
                  </a:lnTo>
                  <a:lnTo>
                    <a:pt x="1063" y="54"/>
                  </a:lnTo>
                  <a:lnTo>
                    <a:pt x="1056" y="47"/>
                  </a:lnTo>
                  <a:lnTo>
                    <a:pt x="1063" y="41"/>
                  </a:lnTo>
                  <a:lnTo>
                    <a:pt x="1063" y="34"/>
                  </a:lnTo>
                  <a:lnTo>
                    <a:pt x="1070" y="27"/>
                  </a:lnTo>
                  <a:lnTo>
                    <a:pt x="1083" y="34"/>
                  </a:lnTo>
                  <a:lnTo>
                    <a:pt x="1083" y="41"/>
                  </a:lnTo>
                  <a:lnTo>
                    <a:pt x="1090" y="41"/>
                  </a:lnTo>
                  <a:lnTo>
                    <a:pt x="1083" y="47"/>
                  </a:lnTo>
                  <a:lnTo>
                    <a:pt x="1090" y="54"/>
                  </a:lnTo>
                  <a:lnTo>
                    <a:pt x="1097" y="61"/>
                  </a:lnTo>
                  <a:lnTo>
                    <a:pt x="1111" y="68"/>
                  </a:lnTo>
                  <a:lnTo>
                    <a:pt x="1111" y="74"/>
                  </a:lnTo>
                  <a:lnTo>
                    <a:pt x="1104" y="81"/>
                  </a:lnTo>
                  <a:lnTo>
                    <a:pt x="1111" y="88"/>
                  </a:lnTo>
                  <a:lnTo>
                    <a:pt x="1124" y="88"/>
                  </a:lnTo>
                  <a:lnTo>
                    <a:pt x="1131" y="88"/>
                  </a:lnTo>
                  <a:lnTo>
                    <a:pt x="1138" y="88"/>
                  </a:lnTo>
                  <a:lnTo>
                    <a:pt x="1144" y="95"/>
                  </a:lnTo>
                  <a:lnTo>
                    <a:pt x="1151" y="88"/>
                  </a:lnTo>
                  <a:lnTo>
                    <a:pt x="1158" y="81"/>
                  </a:lnTo>
                  <a:lnTo>
                    <a:pt x="1165" y="68"/>
                  </a:lnTo>
                  <a:lnTo>
                    <a:pt x="1178" y="68"/>
                  </a:lnTo>
                  <a:lnTo>
                    <a:pt x="1178" y="74"/>
                  </a:lnTo>
                  <a:lnTo>
                    <a:pt x="1185" y="74"/>
                  </a:lnTo>
                  <a:lnTo>
                    <a:pt x="1192" y="81"/>
                  </a:lnTo>
                  <a:lnTo>
                    <a:pt x="1219" y="88"/>
                  </a:lnTo>
                  <a:lnTo>
                    <a:pt x="1212" y="88"/>
                  </a:lnTo>
                  <a:lnTo>
                    <a:pt x="1212" y="102"/>
                  </a:lnTo>
                  <a:lnTo>
                    <a:pt x="1219" y="102"/>
                  </a:lnTo>
                  <a:lnTo>
                    <a:pt x="1219" y="108"/>
                  </a:lnTo>
                  <a:lnTo>
                    <a:pt x="1226" y="122"/>
                  </a:lnTo>
                  <a:lnTo>
                    <a:pt x="1239" y="122"/>
                  </a:lnTo>
                  <a:lnTo>
                    <a:pt x="1246" y="129"/>
                  </a:lnTo>
                  <a:lnTo>
                    <a:pt x="1260" y="129"/>
                  </a:lnTo>
                  <a:lnTo>
                    <a:pt x="1280" y="129"/>
                  </a:lnTo>
                  <a:lnTo>
                    <a:pt x="1273" y="142"/>
                  </a:lnTo>
                  <a:lnTo>
                    <a:pt x="1280" y="149"/>
                  </a:lnTo>
                  <a:lnTo>
                    <a:pt x="1280" y="156"/>
                  </a:lnTo>
                  <a:lnTo>
                    <a:pt x="1287" y="149"/>
                  </a:lnTo>
                  <a:lnTo>
                    <a:pt x="1287" y="142"/>
                  </a:lnTo>
                  <a:lnTo>
                    <a:pt x="1293" y="142"/>
                  </a:lnTo>
                  <a:lnTo>
                    <a:pt x="1300" y="135"/>
                  </a:lnTo>
                  <a:lnTo>
                    <a:pt x="1300" y="142"/>
                  </a:lnTo>
                  <a:lnTo>
                    <a:pt x="1307" y="156"/>
                  </a:lnTo>
                  <a:lnTo>
                    <a:pt x="1314" y="156"/>
                  </a:lnTo>
                  <a:lnTo>
                    <a:pt x="1327" y="156"/>
                  </a:lnTo>
                  <a:lnTo>
                    <a:pt x="1341" y="156"/>
                  </a:lnTo>
                  <a:lnTo>
                    <a:pt x="1348" y="156"/>
                  </a:lnTo>
                  <a:lnTo>
                    <a:pt x="1354" y="156"/>
                  </a:lnTo>
                  <a:lnTo>
                    <a:pt x="1361" y="169"/>
                  </a:lnTo>
                  <a:lnTo>
                    <a:pt x="1368" y="169"/>
                  </a:lnTo>
                  <a:lnTo>
                    <a:pt x="1368" y="176"/>
                  </a:lnTo>
                  <a:lnTo>
                    <a:pt x="1375" y="190"/>
                  </a:lnTo>
                  <a:lnTo>
                    <a:pt x="1381" y="190"/>
                  </a:lnTo>
                  <a:lnTo>
                    <a:pt x="1395" y="176"/>
                  </a:lnTo>
                  <a:lnTo>
                    <a:pt x="1402" y="176"/>
                  </a:lnTo>
                  <a:lnTo>
                    <a:pt x="1409" y="169"/>
                  </a:lnTo>
                  <a:lnTo>
                    <a:pt x="1422" y="190"/>
                  </a:lnTo>
                  <a:lnTo>
                    <a:pt x="1429" y="196"/>
                  </a:lnTo>
                  <a:lnTo>
                    <a:pt x="1429" y="203"/>
                  </a:lnTo>
                  <a:lnTo>
                    <a:pt x="1436" y="210"/>
                  </a:lnTo>
                  <a:lnTo>
                    <a:pt x="1456" y="223"/>
                  </a:lnTo>
                  <a:lnTo>
                    <a:pt x="1463" y="217"/>
                  </a:lnTo>
                  <a:lnTo>
                    <a:pt x="1476" y="203"/>
                  </a:lnTo>
                  <a:lnTo>
                    <a:pt x="1483" y="203"/>
                  </a:lnTo>
                  <a:lnTo>
                    <a:pt x="1490" y="210"/>
                  </a:lnTo>
                  <a:lnTo>
                    <a:pt x="1503" y="223"/>
                  </a:lnTo>
                  <a:lnTo>
                    <a:pt x="1510" y="223"/>
                  </a:lnTo>
                  <a:lnTo>
                    <a:pt x="1517" y="217"/>
                  </a:lnTo>
                  <a:lnTo>
                    <a:pt x="1530" y="210"/>
                  </a:lnTo>
                  <a:lnTo>
                    <a:pt x="1530" y="217"/>
                  </a:lnTo>
                  <a:lnTo>
                    <a:pt x="1530" y="223"/>
                  </a:lnTo>
                  <a:lnTo>
                    <a:pt x="1537" y="230"/>
                  </a:lnTo>
                  <a:lnTo>
                    <a:pt x="1558" y="237"/>
                  </a:lnTo>
                  <a:lnTo>
                    <a:pt x="1564" y="244"/>
                  </a:lnTo>
                  <a:lnTo>
                    <a:pt x="1578" y="251"/>
                  </a:lnTo>
                  <a:lnTo>
                    <a:pt x="1571" y="257"/>
                  </a:lnTo>
                  <a:lnTo>
                    <a:pt x="1578" y="264"/>
                  </a:lnTo>
                  <a:lnTo>
                    <a:pt x="1585" y="264"/>
                  </a:lnTo>
                  <a:lnTo>
                    <a:pt x="1578" y="278"/>
                  </a:lnTo>
                  <a:lnTo>
                    <a:pt x="1571" y="284"/>
                  </a:lnTo>
                  <a:lnTo>
                    <a:pt x="1564" y="284"/>
                  </a:lnTo>
                  <a:lnTo>
                    <a:pt x="1558" y="284"/>
                  </a:lnTo>
                  <a:lnTo>
                    <a:pt x="1571" y="298"/>
                  </a:lnTo>
                  <a:lnTo>
                    <a:pt x="1564" y="298"/>
                  </a:lnTo>
                  <a:lnTo>
                    <a:pt x="1564" y="305"/>
                  </a:lnTo>
                  <a:lnTo>
                    <a:pt x="1564" y="312"/>
                  </a:lnTo>
                  <a:lnTo>
                    <a:pt x="1551" y="312"/>
                  </a:lnTo>
                  <a:lnTo>
                    <a:pt x="1551" y="325"/>
                  </a:lnTo>
                  <a:lnTo>
                    <a:pt x="1544" y="325"/>
                  </a:lnTo>
                  <a:lnTo>
                    <a:pt x="1544" y="332"/>
                  </a:lnTo>
                  <a:lnTo>
                    <a:pt x="1537" y="332"/>
                  </a:lnTo>
                  <a:lnTo>
                    <a:pt x="1524" y="339"/>
                  </a:lnTo>
                  <a:lnTo>
                    <a:pt x="1517" y="352"/>
                  </a:lnTo>
                  <a:lnTo>
                    <a:pt x="1510" y="352"/>
                  </a:lnTo>
                  <a:lnTo>
                    <a:pt x="1510" y="345"/>
                  </a:lnTo>
                  <a:lnTo>
                    <a:pt x="1503" y="352"/>
                  </a:lnTo>
                  <a:lnTo>
                    <a:pt x="1497" y="352"/>
                  </a:lnTo>
                  <a:lnTo>
                    <a:pt x="1490" y="359"/>
                  </a:lnTo>
                  <a:lnTo>
                    <a:pt x="1483" y="366"/>
                  </a:lnTo>
                  <a:lnTo>
                    <a:pt x="1476" y="373"/>
                  </a:lnTo>
                  <a:lnTo>
                    <a:pt x="1476" y="379"/>
                  </a:lnTo>
                  <a:lnTo>
                    <a:pt x="1476" y="386"/>
                  </a:lnTo>
                  <a:lnTo>
                    <a:pt x="1470" y="386"/>
                  </a:lnTo>
                  <a:lnTo>
                    <a:pt x="1470" y="393"/>
                  </a:lnTo>
                  <a:lnTo>
                    <a:pt x="1470" y="400"/>
                  </a:lnTo>
                  <a:lnTo>
                    <a:pt x="1463" y="393"/>
                  </a:lnTo>
                  <a:lnTo>
                    <a:pt x="1456" y="393"/>
                  </a:lnTo>
                  <a:lnTo>
                    <a:pt x="1463" y="406"/>
                  </a:lnTo>
                  <a:lnTo>
                    <a:pt x="1470" y="406"/>
                  </a:lnTo>
                  <a:lnTo>
                    <a:pt x="1476" y="406"/>
                  </a:lnTo>
                  <a:lnTo>
                    <a:pt x="1476" y="413"/>
                  </a:lnTo>
                  <a:lnTo>
                    <a:pt x="1463" y="413"/>
                  </a:lnTo>
                  <a:lnTo>
                    <a:pt x="1456" y="413"/>
                  </a:lnTo>
                  <a:lnTo>
                    <a:pt x="1449" y="406"/>
                  </a:lnTo>
                  <a:lnTo>
                    <a:pt x="1442" y="406"/>
                  </a:lnTo>
                  <a:lnTo>
                    <a:pt x="1449" y="420"/>
                  </a:lnTo>
                  <a:lnTo>
                    <a:pt x="1449" y="427"/>
                  </a:lnTo>
                  <a:lnTo>
                    <a:pt x="1442" y="433"/>
                  </a:lnTo>
                  <a:lnTo>
                    <a:pt x="1436" y="433"/>
                  </a:lnTo>
                  <a:lnTo>
                    <a:pt x="1436" y="427"/>
                  </a:lnTo>
                  <a:lnTo>
                    <a:pt x="1442" y="420"/>
                  </a:lnTo>
                  <a:lnTo>
                    <a:pt x="1442" y="413"/>
                  </a:lnTo>
                  <a:lnTo>
                    <a:pt x="1436" y="413"/>
                  </a:lnTo>
                  <a:lnTo>
                    <a:pt x="1436" y="420"/>
                  </a:lnTo>
                  <a:lnTo>
                    <a:pt x="1429" y="420"/>
                  </a:lnTo>
                  <a:lnTo>
                    <a:pt x="1422" y="427"/>
                  </a:lnTo>
                  <a:lnTo>
                    <a:pt x="1422" y="433"/>
                  </a:lnTo>
                  <a:lnTo>
                    <a:pt x="1415" y="433"/>
                  </a:lnTo>
                  <a:lnTo>
                    <a:pt x="1409" y="433"/>
                  </a:lnTo>
                  <a:lnTo>
                    <a:pt x="1409" y="427"/>
                  </a:lnTo>
                  <a:lnTo>
                    <a:pt x="1402" y="427"/>
                  </a:lnTo>
                  <a:lnTo>
                    <a:pt x="1395" y="427"/>
                  </a:lnTo>
                  <a:lnTo>
                    <a:pt x="1395" y="433"/>
                  </a:lnTo>
                  <a:lnTo>
                    <a:pt x="1388" y="433"/>
                  </a:lnTo>
                  <a:lnTo>
                    <a:pt x="1381" y="440"/>
                  </a:lnTo>
                  <a:lnTo>
                    <a:pt x="1381" y="447"/>
                  </a:lnTo>
                  <a:lnTo>
                    <a:pt x="1381" y="454"/>
                  </a:lnTo>
                  <a:lnTo>
                    <a:pt x="1375" y="454"/>
                  </a:lnTo>
                  <a:lnTo>
                    <a:pt x="1375" y="440"/>
                  </a:lnTo>
                  <a:lnTo>
                    <a:pt x="1361" y="440"/>
                  </a:lnTo>
                  <a:lnTo>
                    <a:pt x="1348" y="447"/>
                  </a:lnTo>
                  <a:lnTo>
                    <a:pt x="1341" y="454"/>
                  </a:lnTo>
                  <a:lnTo>
                    <a:pt x="1341" y="461"/>
                  </a:lnTo>
                  <a:lnTo>
                    <a:pt x="1348" y="467"/>
                  </a:lnTo>
                  <a:lnTo>
                    <a:pt x="1341" y="474"/>
                  </a:lnTo>
                  <a:lnTo>
                    <a:pt x="1348" y="474"/>
                  </a:lnTo>
                  <a:lnTo>
                    <a:pt x="1341" y="474"/>
                  </a:lnTo>
                  <a:lnTo>
                    <a:pt x="1348" y="474"/>
                  </a:lnTo>
                  <a:lnTo>
                    <a:pt x="1348" y="481"/>
                  </a:lnTo>
                  <a:lnTo>
                    <a:pt x="1368" y="481"/>
                  </a:lnTo>
                  <a:lnTo>
                    <a:pt x="1381" y="488"/>
                  </a:lnTo>
                  <a:lnTo>
                    <a:pt x="1395" y="501"/>
                  </a:lnTo>
                  <a:lnTo>
                    <a:pt x="1402" y="501"/>
                  </a:lnTo>
                  <a:lnTo>
                    <a:pt x="1415" y="488"/>
                  </a:lnTo>
                  <a:lnTo>
                    <a:pt x="1429" y="474"/>
                  </a:lnTo>
                  <a:lnTo>
                    <a:pt x="1449" y="461"/>
                  </a:lnTo>
                  <a:lnTo>
                    <a:pt x="1456" y="447"/>
                  </a:lnTo>
                  <a:lnTo>
                    <a:pt x="1456" y="440"/>
                  </a:lnTo>
                  <a:lnTo>
                    <a:pt x="1470" y="433"/>
                  </a:lnTo>
                  <a:lnTo>
                    <a:pt x="1490" y="427"/>
                  </a:lnTo>
                  <a:lnTo>
                    <a:pt x="1497" y="433"/>
                  </a:lnTo>
                  <a:lnTo>
                    <a:pt x="1517" y="420"/>
                  </a:lnTo>
                  <a:lnTo>
                    <a:pt x="1524" y="413"/>
                  </a:lnTo>
                  <a:lnTo>
                    <a:pt x="1530" y="413"/>
                  </a:lnTo>
                  <a:lnTo>
                    <a:pt x="1551" y="413"/>
                  </a:lnTo>
                  <a:lnTo>
                    <a:pt x="1551" y="406"/>
                  </a:lnTo>
                  <a:lnTo>
                    <a:pt x="1558" y="406"/>
                  </a:lnTo>
                  <a:lnTo>
                    <a:pt x="1551" y="386"/>
                  </a:lnTo>
                  <a:lnTo>
                    <a:pt x="1558" y="379"/>
                  </a:lnTo>
                  <a:lnTo>
                    <a:pt x="1564" y="386"/>
                  </a:lnTo>
                  <a:lnTo>
                    <a:pt x="1571" y="379"/>
                  </a:lnTo>
                  <a:lnTo>
                    <a:pt x="1578" y="373"/>
                  </a:lnTo>
                  <a:lnTo>
                    <a:pt x="1591" y="373"/>
                  </a:lnTo>
                  <a:lnTo>
                    <a:pt x="1591" y="359"/>
                  </a:lnTo>
                  <a:lnTo>
                    <a:pt x="1605" y="359"/>
                  </a:lnTo>
                  <a:lnTo>
                    <a:pt x="1605" y="352"/>
                  </a:lnTo>
                  <a:lnTo>
                    <a:pt x="1625" y="352"/>
                  </a:lnTo>
                  <a:lnTo>
                    <a:pt x="1646" y="352"/>
                  </a:lnTo>
                  <a:lnTo>
                    <a:pt x="1652" y="352"/>
                  </a:lnTo>
                  <a:lnTo>
                    <a:pt x="1652" y="345"/>
                  </a:lnTo>
                  <a:lnTo>
                    <a:pt x="1652" y="339"/>
                  </a:lnTo>
                  <a:lnTo>
                    <a:pt x="1659" y="332"/>
                  </a:lnTo>
                  <a:lnTo>
                    <a:pt x="1659" y="325"/>
                  </a:lnTo>
                  <a:lnTo>
                    <a:pt x="1666" y="325"/>
                  </a:lnTo>
                  <a:lnTo>
                    <a:pt x="1666" y="318"/>
                  </a:lnTo>
                  <a:lnTo>
                    <a:pt x="1666" y="325"/>
                  </a:lnTo>
                  <a:lnTo>
                    <a:pt x="1666" y="318"/>
                  </a:lnTo>
                  <a:lnTo>
                    <a:pt x="1673" y="318"/>
                  </a:lnTo>
                  <a:lnTo>
                    <a:pt x="1673" y="325"/>
                  </a:lnTo>
                  <a:lnTo>
                    <a:pt x="1680" y="318"/>
                  </a:lnTo>
                  <a:lnTo>
                    <a:pt x="1686" y="325"/>
                  </a:lnTo>
                  <a:lnTo>
                    <a:pt x="1686" y="318"/>
                  </a:lnTo>
                  <a:lnTo>
                    <a:pt x="1693" y="325"/>
                  </a:lnTo>
                  <a:lnTo>
                    <a:pt x="1700" y="318"/>
                  </a:lnTo>
                  <a:lnTo>
                    <a:pt x="1693" y="325"/>
                  </a:lnTo>
                  <a:lnTo>
                    <a:pt x="1700" y="325"/>
                  </a:lnTo>
                  <a:lnTo>
                    <a:pt x="1713" y="318"/>
                  </a:lnTo>
                  <a:lnTo>
                    <a:pt x="1720" y="318"/>
                  </a:lnTo>
                  <a:lnTo>
                    <a:pt x="1720" y="325"/>
                  </a:lnTo>
                  <a:lnTo>
                    <a:pt x="1720" y="332"/>
                  </a:lnTo>
                  <a:lnTo>
                    <a:pt x="1727" y="332"/>
                  </a:lnTo>
                  <a:lnTo>
                    <a:pt x="1734" y="332"/>
                  </a:lnTo>
                  <a:lnTo>
                    <a:pt x="1740" y="318"/>
                  </a:lnTo>
                  <a:lnTo>
                    <a:pt x="1754" y="325"/>
                  </a:lnTo>
                  <a:lnTo>
                    <a:pt x="1754" y="332"/>
                  </a:lnTo>
                  <a:lnTo>
                    <a:pt x="1761" y="339"/>
                  </a:lnTo>
                  <a:lnTo>
                    <a:pt x="1768" y="332"/>
                  </a:lnTo>
                  <a:lnTo>
                    <a:pt x="1768" y="325"/>
                  </a:lnTo>
                  <a:lnTo>
                    <a:pt x="1774" y="318"/>
                  </a:lnTo>
                  <a:lnTo>
                    <a:pt x="1781" y="318"/>
                  </a:lnTo>
                  <a:lnTo>
                    <a:pt x="1781" y="305"/>
                  </a:lnTo>
                  <a:lnTo>
                    <a:pt x="1781" y="298"/>
                  </a:lnTo>
                  <a:lnTo>
                    <a:pt x="1781" y="291"/>
                  </a:lnTo>
                  <a:lnTo>
                    <a:pt x="1795" y="284"/>
                  </a:lnTo>
                  <a:lnTo>
                    <a:pt x="1808" y="284"/>
                  </a:lnTo>
                  <a:lnTo>
                    <a:pt x="1815" y="284"/>
                  </a:lnTo>
                  <a:lnTo>
                    <a:pt x="1822" y="284"/>
                  </a:lnTo>
                  <a:lnTo>
                    <a:pt x="1835" y="298"/>
                  </a:lnTo>
                  <a:lnTo>
                    <a:pt x="1842" y="312"/>
                  </a:lnTo>
                  <a:lnTo>
                    <a:pt x="1849" y="318"/>
                  </a:lnTo>
                  <a:lnTo>
                    <a:pt x="1856" y="318"/>
                  </a:lnTo>
                  <a:lnTo>
                    <a:pt x="1862" y="318"/>
                  </a:lnTo>
                  <a:lnTo>
                    <a:pt x="1869" y="318"/>
                  </a:lnTo>
                  <a:lnTo>
                    <a:pt x="1869" y="312"/>
                  </a:lnTo>
                  <a:lnTo>
                    <a:pt x="1876" y="312"/>
                  </a:lnTo>
                  <a:lnTo>
                    <a:pt x="1883" y="312"/>
                  </a:lnTo>
                  <a:lnTo>
                    <a:pt x="1883" y="318"/>
                  </a:lnTo>
                  <a:lnTo>
                    <a:pt x="1889" y="312"/>
                  </a:lnTo>
                  <a:lnTo>
                    <a:pt x="1896" y="305"/>
                  </a:lnTo>
                  <a:lnTo>
                    <a:pt x="1896" y="312"/>
                  </a:lnTo>
                  <a:lnTo>
                    <a:pt x="1910" y="312"/>
                  </a:lnTo>
                  <a:lnTo>
                    <a:pt x="1930" y="305"/>
                  </a:lnTo>
                  <a:lnTo>
                    <a:pt x="1937" y="305"/>
                  </a:lnTo>
                  <a:lnTo>
                    <a:pt x="1930" y="305"/>
                  </a:lnTo>
                  <a:lnTo>
                    <a:pt x="1944" y="284"/>
                  </a:lnTo>
                  <a:lnTo>
                    <a:pt x="1944" y="278"/>
                  </a:lnTo>
                  <a:lnTo>
                    <a:pt x="1950" y="278"/>
                  </a:lnTo>
                  <a:lnTo>
                    <a:pt x="1957" y="278"/>
                  </a:lnTo>
                  <a:lnTo>
                    <a:pt x="1957" y="271"/>
                  </a:lnTo>
                  <a:lnTo>
                    <a:pt x="1964" y="271"/>
                  </a:lnTo>
                  <a:lnTo>
                    <a:pt x="1964" y="278"/>
                  </a:lnTo>
                  <a:lnTo>
                    <a:pt x="1971" y="278"/>
                  </a:lnTo>
                  <a:lnTo>
                    <a:pt x="1971" y="291"/>
                  </a:lnTo>
                  <a:lnTo>
                    <a:pt x="1971" y="298"/>
                  </a:lnTo>
                  <a:lnTo>
                    <a:pt x="1971" y="305"/>
                  </a:lnTo>
                  <a:lnTo>
                    <a:pt x="1964" y="318"/>
                  </a:lnTo>
                  <a:lnTo>
                    <a:pt x="1964" y="332"/>
                  </a:lnTo>
                  <a:lnTo>
                    <a:pt x="1964" y="345"/>
                  </a:lnTo>
                  <a:lnTo>
                    <a:pt x="1971" y="345"/>
                  </a:lnTo>
                  <a:lnTo>
                    <a:pt x="1978" y="366"/>
                  </a:lnTo>
                  <a:lnTo>
                    <a:pt x="1984" y="393"/>
                  </a:lnTo>
                  <a:lnTo>
                    <a:pt x="1998" y="393"/>
                  </a:lnTo>
                  <a:lnTo>
                    <a:pt x="2011" y="386"/>
                  </a:lnTo>
                  <a:lnTo>
                    <a:pt x="2025" y="393"/>
                  </a:lnTo>
                  <a:lnTo>
                    <a:pt x="2025" y="406"/>
                  </a:lnTo>
                  <a:lnTo>
                    <a:pt x="2025" y="413"/>
                  </a:lnTo>
                  <a:lnTo>
                    <a:pt x="2025" y="420"/>
                  </a:lnTo>
                  <a:lnTo>
                    <a:pt x="2025" y="427"/>
                  </a:lnTo>
                  <a:lnTo>
                    <a:pt x="2025" y="433"/>
                  </a:lnTo>
                  <a:lnTo>
                    <a:pt x="2025" y="440"/>
                  </a:lnTo>
                  <a:lnTo>
                    <a:pt x="2025" y="454"/>
                  </a:lnTo>
                  <a:lnTo>
                    <a:pt x="2025" y="467"/>
                  </a:lnTo>
                  <a:lnTo>
                    <a:pt x="2018" y="467"/>
                  </a:lnTo>
                  <a:lnTo>
                    <a:pt x="2018" y="474"/>
                  </a:lnTo>
                  <a:lnTo>
                    <a:pt x="2018" y="488"/>
                  </a:lnTo>
                  <a:lnTo>
                    <a:pt x="2011" y="488"/>
                  </a:lnTo>
                  <a:lnTo>
                    <a:pt x="2011" y="494"/>
                  </a:lnTo>
                  <a:lnTo>
                    <a:pt x="2005" y="508"/>
                  </a:lnTo>
                  <a:lnTo>
                    <a:pt x="1998" y="515"/>
                  </a:lnTo>
                  <a:lnTo>
                    <a:pt x="2005" y="515"/>
                  </a:lnTo>
                  <a:lnTo>
                    <a:pt x="2011" y="515"/>
                  </a:lnTo>
                  <a:lnTo>
                    <a:pt x="2018" y="522"/>
                  </a:lnTo>
                  <a:lnTo>
                    <a:pt x="2025" y="522"/>
                  </a:lnTo>
                  <a:lnTo>
                    <a:pt x="2038" y="535"/>
                  </a:lnTo>
                  <a:lnTo>
                    <a:pt x="2045" y="542"/>
                  </a:lnTo>
                  <a:lnTo>
                    <a:pt x="2059" y="562"/>
                  </a:lnTo>
                  <a:lnTo>
                    <a:pt x="2059" y="569"/>
                  </a:lnTo>
                  <a:lnTo>
                    <a:pt x="2059" y="576"/>
                  </a:lnTo>
                  <a:lnTo>
                    <a:pt x="2066" y="589"/>
                  </a:lnTo>
                  <a:lnTo>
                    <a:pt x="2079" y="616"/>
                  </a:lnTo>
                  <a:lnTo>
                    <a:pt x="2072" y="616"/>
                  </a:lnTo>
                  <a:lnTo>
                    <a:pt x="2086" y="630"/>
                  </a:lnTo>
                  <a:lnTo>
                    <a:pt x="2093" y="637"/>
                  </a:lnTo>
                  <a:lnTo>
                    <a:pt x="2099" y="643"/>
                  </a:lnTo>
                  <a:lnTo>
                    <a:pt x="2113" y="698"/>
                  </a:lnTo>
                  <a:lnTo>
                    <a:pt x="2133" y="711"/>
                  </a:lnTo>
                  <a:lnTo>
                    <a:pt x="2133" y="718"/>
                  </a:lnTo>
                  <a:lnTo>
                    <a:pt x="2133" y="725"/>
                  </a:lnTo>
                  <a:lnTo>
                    <a:pt x="2140" y="732"/>
                  </a:lnTo>
                  <a:lnTo>
                    <a:pt x="2154" y="732"/>
                  </a:lnTo>
                  <a:lnTo>
                    <a:pt x="2154" y="745"/>
                  </a:lnTo>
                  <a:lnTo>
                    <a:pt x="2167" y="752"/>
                  </a:lnTo>
                  <a:lnTo>
                    <a:pt x="2181" y="779"/>
                  </a:lnTo>
                  <a:lnTo>
                    <a:pt x="2194" y="786"/>
                  </a:lnTo>
                  <a:lnTo>
                    <a:pt x="2187" y="792"/>
                  </a:lnTo>
                  <a:lnTo>
                    <a:pt x="2187" y="799"/>
                  </a:lnTo>
                  <a:lnTo>
                    <a:pt x="2181" y="806"/>
                  </a:lnTo>
                  <a:lnTo>
                    <a:pt x="2187" y="813"/>
                  </a:lnTo>
                  <a:lnTo>
                    <a:pt x="2181" y="826"/>
                  </a:lnTo>
                  <a:lnTo>
                    <a:pt x="2174" y="826"/>
                  </a:lnTo>
                  <a:lnTo>
                    <a:pt x="2181" y="853"/>
                  </a:lnTo>
                  <a:lnTo>
                    <a:pt x="2181" y="867"/>
                  </a:lnTo>
                  <a:lnTo>
                    <a:pt x="2181" y="881"/>
                  </a:lnTo>
                  <a:lnTo>
                    <a:pt x="2174" y="881"/>
                  </a:lnTo>
                  <a:lnTo>
                    <a:pt x="2174" y="887"/>
                  </a:lnTo>
                  <a:lnTo>
                    <a:pt x="2174" y="908"/>
                  </a:lnTo>
                  <a:lnTo>
                    <a:pt x="2167" y="914"/>
                  </a:lnTo>
                  <a:lnTo>
                    <a:pt x="2174" y="921"/>
                  </a:lnTo>
                  <a:lnTo>
                    <a:pt x="2167" y="935"/>
                  </a:lnTo>
                  <a:lnTo>
                    <a:pt x="2167" y="941"/>
                  </a:lnTo>
                  <a:lnTo>
                    <a:pt x="2167" y="962"/>
                  </a:lnTo>
                  <a:lnTo>
                    <a:pt x="2174" y="975"/>
                  </a:lnTo>
                  <a:lnTo>
                    <a:pt x="2147" y="996"/>
                  </a:lnTo>
                  <a:lnTo>
                    <a:pt x="2147" y="1002"/>
                  </a:lnTo>
                  <a:lnTo>
                    <a:pt x="2140" y="1002"/>
                  </a:lnTo>
                  <a:lnTo>
                    <a:pt x="2133" y="1009"/>
                  </a:lnTo>
                  <a:lnTo>
                    <a:pt x="2113" y="1002"/>
                  </a:lnTo>
                  <a:lnTo>
                    <a:pt x="2113" y="1009"/>
                  </a:lnTo>
                  <a:lnTo>
                    <a:pt x="2099" y="1009"/>
                  </a:lnTo>
                  <a:lnTo>
                    <a:pt x="2093" y="996"/>
                  </a:lnTo>
                  <a:lnTo>
                    <a:pt x="2066" y="1002"/>
                  </a:lnTo>
                  <a:lnTo>
                    <a:pt x="2059" y="1002"/>
                  </a:lnTo>
                  <a:lnTo>
                    <a:pt x="2052" y="1002"/>
                  </a:lnTo>
                  <a:lnTo>
                    <a:pt x="2045" y="996"/>
                  </a:lnTo>
                  <a:lnTo>
                    <a:pt x="2025" y="975"/>
                  </a:lnTo>
                  <a:lnTo>
                    <a:pt x="2011" y="975"/>
                  </a:lnTo>
                  <a:lnTo>
                    <a:pt x="1984" y="948"/>
                  </a:lnTo>
                  <a:lnTo>
                    <a:pt x="1971" y="948"/>
                  </a:lnTo>
                  <a:lnTo>
                    <a:pt x="1950" y="962"/>
                  </a:lnTo>
                  <a:lnTo>
                    <a:pt x="1944" y="975"/>
                  </a:lnTo>
                  <a:lnTo>
                    <a:pt x="1923" y="969"/>
                  </a:lnTo>
                  <a:lnTo>
                    <a:pt x="1883" y="975"/>
                  </a:lnTo>
                  <a:lnTo>
                    <a:pt x="1849" y="975"/>
                  </a:lnTo>
                  <a:lnTo>
                    <a:pt x="1849" y="989"/>
                  </a:lnTo>
                  <a:lnTo>
                    <a:pt x="1842" y="996"/>
                  </a:lnTo>
                  <a:lnTo>
                    <a:pt x="1842" y="1002"/>
                  </a:lnTo>
                  <a:lnTo>
                    <a:pt x="1835" y="1016"/>
                  </a:lnTo>
                  <a:lnTo>
                    <a:pt x="1829" y="1023"/>
                  </a:lnTo>
                  <a:lnTo>
                    <a:pt x="1835" y="1023"/>
                  </a:lnTo>
                  <a:lnTo>
                    <a:pt x="1829" y="1023"/>
                  </a:lnTo>
                  <a:lnTo>
                    <a:pt x="1829" y="1030"/>
                  </a:lnTo>
                  <a:lnTo>
                    <a:pt x="1835" y="1036"/>
                  </a:lnTo>
                  <a:lnTo>
                    <a:pt x="1835" y="1050"/>
                  </a:lnTo>
                  <a:lnTo>
                    <a:pt x="1835" y="1057"/>
                  </a:lnTo>
                  <a:lnTo>
                    <a:pt x="1815" y="1050"/>
                  </a:lnTo>
                  <a:lnTo>
                    <a:pt x="1801" y="1050"/>
                  </a:lnTo>
                  <a:lnTo>
                    <a:pt x="1747" y="1050"/>
                  </a:lnTo>
                  <a:lnTo>
                    <a:pt x="1747" y="1057"/>
                  </a:lnTo>
                  <a:lnTo>
                    <a:pt x="1740" y="1057"/>
                  </a:lnTo>
                  <a:lnTo>
                    <a:pt x="1734" y="1063"/>
                  </a:lnTo>
                  <a:lnTo>
                    <a:pt x="1713" y="1070"/>
                  </a:lnTo>
                  <a:lnTo>
                    <a:pt x="1693" y="1091"/>
                  </a:lnTo>
                  <a:lnTo>
                    <a:pt x="1686" y="1124"/>
                  </a:lnTo>
                  <a:lnTo>
                    <a:pt x="1680" y="1124"/>
                  </a:lnTo>
                  <a:lnTo>
                    <a:pt x="1673" y="1131"/>
                  </a:lnTo>
                  <a:lnTo>
                    <a:pt x="1646" y="1151"/>
                  </a:lnTo>
                  <a:lnTo>
                    <a:pt x="1639" y="1158"/>
                  </a:lnTo>
                  <a:lnTo>
                    <a:pt x="1639" y="1165"/>
                  </a:lnTo>
                  <a:lnTo>
                    <a:pt x="1625" y="1172"/>
                  </a:lnTo>
                  <a:lnTo>
                    <a:pt x="1619" y="1172"/>
                  </a:lnTo>
                  <a:lnTo>
                    <a:pt x="1612" y="1172"/>
                  </a:lnTo>
                  <a:lnTo>
                    <a:pt x="1605" y="1172"/>
                  </a:lnTo>
                  <a:lnTo>
                    <a:pt x="1598" y="1165"/>
                  </a:lnTo>
                  <a:lnTo>
                    <a:pt x="1591" y="1165"/>
                  </a:lnTo>
                  <a:lnTo>
                    <a:pt x="1571" y="1172"/>
                  </a:lnTo>
                  <a:lnTo>
                    <a:pt x="1571" y="1165"/>
                  </a:lnTo>
                  <a:lnTo>
                    <a:pt x="1558" y="1172"/>
                  </a:lnTo>
                  <a:lnTo>
                    <a:pt x="1558" y="1165"/>
                  </a:lnTo>
                  <a:lnTo>
                    <a:pt x="1544" y="1172"/>
                  </a:lnTo>
                  <a:lnTo>
                    <a:pt x="1530" y="1172"/>
                  </a:lnTo>
                  <a:lnTo>
                    <a:pt x="1510" y="1172"/>
                  </a:lnTo>
                  <a:lnTo>
                    <a:pt x="1510" y="1179"/>
                  </a:lnTo>
                  <a:lnTo>
                    <a:pt x="1503" y="1179"/>
                  </a:lnTo>
                  <a:lnTo>
                    <a:pt x="1503" y="1185"/>
                  </a:lnTo>
                  <a:lnTo>
                    <a:pt x="1490" y="1199"/>
                  </a:lnTo>
                  <a:lnTo>
                    <a:pt x="1470" y="1206"/>
                  </a:lnTo>
                  <a:lnTo>
                    <a:pt x="1463" y="1199"/>
                  </a:lnTo>
                  <a:lnTo>
                    <a:pt x="1456" y="1199"/>
                  </a:lnTo>
                  <a:lnTo>
                    <a:pt x="1449" y="1192"/>
                  </a:lnTo>
                  <a:lnTo>
                    <a:pt x="1442" y="1179"/>
                  </a:lnTo>
                  <a:lnTo>
                    <a:pt x="1436" y="1179"/>
                  </a:lnTo>
                  <a:lnTo>
                    <a:pt x="1409" y="1179"/>
                  </a:lnTo>
                  <a:lnTo>
                    <a:pt x="1395" y="1185"/>
                  </a:lnTo>
                  <a:lnTo>
                    <a:pt x="1388" y="1185"/>
                  </a:lnTo>
                  <a:lnTo>
                    <a:pt x="1388" y="1192"/>
                  </a:lnTo>
                  <a:lnTo>
                    <a:pt x="1375" y="1206"/>
                  </a:lnTo>
                  <a:lnTo>
                    <a:pt x="1368" y="1206"/>
                  </a:lnTo>
                  <a:lnTo>
                    <a:pt x="1368" y="1212"/>
                  </a:lnTo>
                  <a:lnTo>
                    <a:pt x="1354" y="1219"/>
                  </a:lnTo>
                  <a:lnTo>
                    <a:pt x="1334" y="1212"/>
                  </a:lnTo>
                  <a:lnTo>
                    <a:pt x="1314" y="1192"/>
                  </a:lnTo>
                  <a:lnTo>
                    <a:pt x="1300" y="1185"/>
                  </a:lnTo>
                  <a:lnTo>
                    <a:pt x="1287" y="1185"/>
                  </a:lnTo>
                  <a:lnTo>
                    <a:pt x="1253" y="1172"/>
                  </a:lnTo>
                  <a:lnTo>
                    <a:pt x="1253" y="1165"/>
                  </a:lnTo>
                  <a:lnTo>
                    <a:pt x="1260" y="1158"/>
                  </a:lnTo>
                  <a:lnTo>
                    <a:pt x="1253" y="1151"/>
                  </a:lnTo>
                  <a:lnTo>
                    <a:pt x="1253" y="1145"/>
                  </a:lnTo>
                  <a:lnTo>
                    <a:pt x="1260" y="1131"/>
                  </a:lnTo>
                  <a:lnTo>
                    <a:pt x="1253" y="1131"/>
                  </a:lnTo>
                  <a:lnTo>
                    <a:pt x="1253" y="1118"/>
                  </a:lnTo>
                  <a:lnTo>
                    <a:pt x="1253" y="1111"/>
                  </a:lnTo>
                  <a:lnTo>
                    <a:pt x="1226" y="1111"/>
                  </a:lnTo>
                  <a:lnTo>
                    <a:pt x="1205" y="1104"/>
                  </a:lnTo>
                  <a:lnTo>
                    <a:pt x="1192" y="1104"/>
                  </a:lnTo>
                  <a:lnTo>
                    <a:pt x="1185" y="1097"/>
                  </a:lnTo>
                  <a:lnTo>
                    <a:pt x="1158" y="1091"/>
                  </a:lnTo>
                  <a:lnTo>
                    <a:pt x="1158" y="1097"/>
                  </a:lnTo>
                  <a:lnTo>
                    <a:pt x="1151" y="1111"/>
                  </a:lnTo>
                  <a:lnTo>
                    <a:pt x="1138" y="1118"/>
                  </a:lnTo>
                  <a:lnTo>
                    <a:pt x="1131" y="1118"/>
                  </a:lnTo>
                  <a:lnTo>
                    <a:pt x="1131" y="1111"/>
                  </a:lnTo>
                  <a:lnTo>
                    <a:pt x="1124" y="1111"/>
                  </a:lnTo>
                  <a:lnTo>
                    <a:pt x="1124" y="1104"/>
                  </a:lnTo>
                  <a:lnTo>
                    <a:pt x="1117" y="1097"/>
                  </a:lnTo>
                  <a:lnTo>
                    <a:pt x="1111" y="1091"/>
                  </a:lnTo>
                  <a:lnTo>
                    <a:pt x="1104" y="1097"/>
                  </a:lnTo>
                  <a:lnTo>
                    <a:pt x="1104" y="1091"/>
                  </a:lnTo>
                  <a:lnTo>
                    <a:pt x="1097" y="1097"/>
                  </a:lnTo>
                  <a:lnTo>
                    <a:pt x="1097" y="1091"/>
                  </a:lnTo>
                  <a:lnTo>
                    <a:pt x="1097" y="1084"/>
                  </a:lnTo>
                  <a:lnTo>
                    <a:pt x="1097" y="1077"/>
                  </a:lnTo>
                  <a:lnTo>
                    <a:pt x="1111" y="1057"/>
                  </a:lnTo>
                  <a:lnTo>
                    <a:pt x="1104" y="1050"/>
                  </a:lnTo>
                  <a:lnTo>
                    <a:pt x="1111" y="1043"/>
                  </a:lnTo>
                  <a:lnTo>
                    <a:pt x="1111" y="1036"/>
                  </a:lnTo>
                  <a:lnTo>
                    <a:pt x="1117" y="1009"/>
                  </a:lnTo>
                  <a:lnTo>
                    <a:pt x="1117" y="1002"/>
                  </a:lnTo>
                  <a:lnTo>
                    <a:pt x="1124" y="996"/>
                  </a:lnTo>
                  <a:lnTo>
                    <a:pt x="1124" y="989"/>
                  </a:lnTo>
                  <a:lnTo>
                    <a:pt x="1131" y="982"/>
                  </a:lnTo>
                  <a:lnTo>
                    <a:pt x="1138" y="982"/>
                  </a:lnTo>
                  <a:lnTo>
                    <a:pt x="1138" y="989"/>
                  </a:lnTo>
                  <a:lnTo>
                    <a:pt x="1158" y="996"/>
                  </a:lnTo>
                  <a:lnTo>
                    <a:pt x="1165" y="989"/>
                  </a:lnTo>
                  <a:lnTo>
                    <a:pt x="1172" y="982"/>
                  </a:lnTo>
                  <a:lnTo>
                    <a:pt x="1172" y="975"/>
                  </a:lnTo>
                  <a:lnTo>
                    <a:pt x="1178" y="969"/>
                  </a:lnTo>
                  <a:lnTo>
                    <a:pt x="1172" y="969"/>
                  </a:lnTo>
                  <a:lnTo>
                    <a:pt x="1172" y="962"/>
                  </a:lnTo>
                  <a:lnTo>
                    <a:pt x="1165" y="955"/>
                  </a:lnTo>
                  <a:lnTo>
                    <a:pt x="1172" y="948"/>
                  </a:lnTo>
                  <a:lnTo>
                    <a:pt x="1165" y="935"/>
                  </a:lnTo>
                  <a:lnTo>
                    <a:pt x="1178" y="914"/>
                  </a:lnTo>
                  <a:lnTo>
                    <a:pt x="1185" y="914"/>
                  </a:lnTo>
                  <a:lnTo>
                    <a:pt x="1192" y="914"/>
                  </a:lnTo>
                  <a:lnTo>
                    <a:pt x="1199" y="914"/>
                  </a:lnTo>
                  <a:lnTo>
                    <a:pt x="1192" y="874"/>
                  </a:lnTo>
                  <a:lnTo>
                    <a:pt x="1192" y="867"/>
                  </a:lnTo>
                  <a:lnTo>
                    <a:pt x="1192" y="860"/>
                  </a:lnTo>
                  <a:lnTo>
                    <a:pt x="1192" y="853"/>
                  </a:lnTo>
                  <a:lnTo>
                    <a:pt x="1165" y="860"/>
                  </a:lnTo>
                  <a:lnTo>
                    <a:pt x="1158" y="860"/>
                  </a:lnTo>
                  <a:lnTo>
                    <a:pt x="1151" y="860"/>
                  </a:lnTo>
                  <a:lnTo>
                    <a:pt x="1138" y="867"/>
                  </a:lnTo>
                  <a:lnTo>
                    <a:pt x="1117" y="867"/>
                  </a:lnTo>
                  <a:lnTo>
                    <a:pt x="1111" y="867"/>
                  </a:lnTo>
                  <a:lnTo>
                    <a:pt x="1104" y="860"/>
                  </a:lnTo>
                  <a:lnTo>
                    <a:pt x="1097" y="853"/>
                  </a:lnTo>
                  <a:lnTo>
                    <a:pt x="1090" y="853"/>
                  </a:lnTo>
                  <a:lnTo>
                    <a:pt x="1083" y="860"/>
                  </a:lnTo>
                  <a:lnTo>
                    <a:pt x="1056" y="941"/>
                  </a:lnTo>
                  <a:lnTo>
                    <a:pt x="1056" y="948"/>
                  </a:lnTo>
                  <a:lnTo>
                    <a:pt x="1050" y="948"/>
                  </a:lnTo>
                  <a:lnTo>
                    <a:pt x="1016" y="962"/>
                  </a:lnTo>
                  <a:lnTo>
                    <a:pt x="1009" y="962"/>
                  </a:lnTo>
                  <a:lnTo>
                    <a:pt x="1002" y="962"/>
                  </a:lnTo>
                  <a:lnTo>
                    <a:pt x="989" y="962"/>
                  </a:lnTo>
                  <a:lnTo>
                    <a:pt x="962" y="955"/>
                  </a:lnTo>
                  <a:lnTo>
                    <a:pt x="941" y="955"/>
                  </a:lnTo>
                  <a:lnTo>
                    <a:pt x="941" y="948"/>
                  </a:lnTo>
                  <a:lnTo>
                    <a:pt x="921" y="948"/>
                  </a:lnTo>
                  <a:lnTo>
                    <a:pt x="907" y="941"/>
                  </a:lnTo>
                  <a:lnTo>
                    <a:pt x="894" y="941"/>
                  </a:lnTo>
                  <a:lnTo>
                    <a:pt x="880" y="935"/>
                  </a:lnTo>
                  <a:lnTo>
                    <a:pt x="874" y="928"/>
                  </a:lnTo>
                  <a:lnTo>
                    <a:pt x="867" y="928"/>
                  </a:lnTo>
                  <a:lnTo>
                    <a:pt x="853" y="928"/>
                  </a:lnTo>
                  <a:lnTo>
                    <a:pt x="853" y="921"/>
                  </a:lnTo>
                  <a:lnTo>
                    <a:pt x="846" y="914"/>
                  </a:lnTo>
                  <a:lnTo>
                    <a:pt x="840" y="908"/>
                  </a:lnTo>
                  <a:lnTo>
                    <a:pt x="833" y="914"/>
                  </a:lnTo>
                  <a:lnTo>
                    <a:pt x="826" y="914"/>
                  </a:lnTo>
                  <a:lnTo>
                    <a:pt x="819" y="941"/>
                  </a:lnTo>
                  <a:lnTo>
                    <a:pt x="819" y="948"/>
                  </a:lnTo>
                  <a:lnTo>
                    <a:pt x="819" y="962"/>
                  </a:lnTo>
                  <a:lnTo>
                    <a:pt x="806" y="948"/>
                  </a:lnTo>
                  <a:lnTo>
                    <a:pt x="799" y="948"/>
                  </a:lnTo>
                  <a:lnTo>
                    <a:pt x="799" y="941"/>
                  </a:lnTo>
                  <a:lnTo>
                    <a:pt x="799" y="935"/>
                  </a:lnTo>
                  <a:lnTo>
                    <a:pt x="792" y="928"/>
                  </a:lnTo>
                  <a:lnTo>
                    <a:pt x="785" y="914"/>
                  </a:lnTo>
                  <a:lnTo>
                    <a:pt x="779" y="908"/>
                  </a:lnTo>
                  <a:lnTo>
                    <a:pt x="785" y="901"/>
                  </a:lnTo>
                  <a:lnTo>
                    <a:pt x="785" y="894"/>
                  </a:lnTo>
                  <a:lnTo>
                    <a:pt x="792" y="887"/>
                  </a:lnTo>
                  <a:lnTo>
                    <a:pt x="799" y="894"/>
                  </a:lnTo>
                  <a:lnTo>
                    <a:pt x="806" y="887"/>
                  </a:lnTo>
                  <a:lnTo>
                    <a:pt x="792" y="881"/>
                  </a:lnTo>
                  <a:lnTo>
                    <a:pt x="785" y="881"/>
                  </a:lnTo>
                  <a:lnTo>
                    <a:pt x="765" y="867"/>
                  </a:lnTo>
                  <a:lnTo>
                    <a:pt x="765" y="860"/>
                  </a:lnTo>
                  <a:lnTo>
                    <a:pt x="765" y="867"/>
                  </a:lnTo>
                  <a:lnTo>
                    <a:pt x="758" y="867"/>
                  </a:lnTo>
                  <a:lnTo>
                    <a:pt x="765" y="881"/>
                  </a:lnTo>
                  <a:lnTo>
                    <a:pt x="758" y="887"/>
                  </a:lnTo>
                  <a:lnTo>
                    <a:pt x="758" y="894"/>
                  </a:lnTo>
                  <a:lnTo>
                    <a:pt x="752" y="887"/>
                  </a:lnTo>
                  <a:lnTo>
                    <a:pt x="752" y="881"/>
                  </a:lnTo>
                  <a:lnTo>
                    <a:pt x="731" y="894"/>
                  </a:lnTo>
                  <a:lnTo>
                    <a:pt x="731" y="901"/>
                  </a:lnTo>
                  <a:lnTo>
                    <a:pt x="731" y="914"/>
                  </a:lnTo>
                  <a:lnTo>
                    <a:pt x="738" y="921"/>
                  </a:lnTo>
                  <a:lnTo>
                    <a:pt x="738" y="928"/>
                  </a:lnTo>
                  <a:lnTo>
                    <a:pt x="724" y="928"/>
                  </a:lnTo>
                  <a:lnTo>
                    <a:pt x="724" y="935"/>
                  </a:lnTo>
                  <a:lnTo>
                    <a:pt x="711" y="935"/>
                  </a:lnTo>
                  <a:lnTo>
                    <a:pt x="704" y="935"/>
                  </a:lnTo>
                  <a:lnTo>
                    <a:pt x="684" y="948"/>
                  </a:lnTo>
                  <a:lnTo>
                    <a:pt x="684" y="969"/>
                  </a:lnTo>
                  <a:lnTo>
                    <a:pt x="684" y="975"/>
                  </a:lnTo>
                  <a:lnTo>
                    <a:pt x="684" y="982"/>
                  </a:lnTo>
                  <a:lnTo>
                    <a:pt x="664" y="989"/>
                  </a:lnTo>
                  <a:lnTo>
                    <a:pt x="643" y="982"/>
                  </a:lnTo>
                  <a:lnTo>
                    <a:pt x="623" y="989"/>
                  </a:lnTo>
                  <a:lnTo>
                    <a:pt x="616" y="989"/>
                  </a:lnTo>
                  <a:lnTo>
                    <a:pt x="596" y="1002"/>
                  </a:lnTo>
                  <a:lnTo>
                    <a:pt x="575" y="1016"/>
                  </a:lnTo>
                  <a:lnTo>
                    <a:pt x="569" y="1016"/>
                  </a:lnTo>
                  <a:lnTo>
                    <a:pt x="562" y="1023"/>
                  </a:lnTo>
                  <a:lnTo>
                    <a:pt x="555" y="1023"/>
                  </a:lnTo>
                  <a:lnTo>
                    <a:pt x="562" y="1016"/>
                  </a:lnTo>
                  <a:lnTo>
                    <a:pt x="548" y="1016"/>
                  </a:lnTo>
                  <a:lnTo>
                    <a:pt x="548" y="1009"/>
                  </a:lnTo>
                  <a:lnTo>
                    <a:pt x="562" y="989"/>
                  </a:lnTo>
                  <a:lnTo>
                    <a:pt x="569" y="982"/>
                  </a:lnTo>
                  <a:lnTo>
                    <a:pt x="575" y="982"/>
                  </a:lnTo>
                  <a:lnTo>
                    <a:pt x="562" y="969"/>
                  </a:lnTo>
                  <a:lnTo>
                    <a:pt x="569" y="962"/>
                  </a:lnTo>
                  <a:lnTo>
                    <a:pt x="569" y="955"/>
                  </a:lnTo>
                  <a:lnTo>
                    <a:pt x="569" y="941"/>
                  </a:lnTo>
                  <a:lnTo>
                    <a:pt x="562" y="928"/>
                  </a:lnTo>
                  <a:lnTo>
                    <a:pt x="555" y="914"/>
                  </a:lnTo>
                  <a:lnTo>
                    <a:pt x="548" y="914"/>
                  </a:lnTo>
                  <a:lnTo>
                    <a:pt x="548" y="908"/>
                  </a:lnTo>
                  <a:lnTo>
                    <a:pt x="542" y="908"/>
                  </a:lnTo>
                  <a:lnTo>
                    <a:pt x="535" y="901"/>
                  </a:lnTo>
                  <a:lnTo>
                    <a:pt x="515" y="894"/>
                  </a:lnTo>
                  <a:lnTo>
                    <a:pt x="481" y="867"/>
                  </a:lnTo>
                  <a:lnTo>
                    <a:pt x="467" y="867"/>
                  </a:lnTo>
                  <a:lnTo>
                    <a:pt x="460" y="881"/>
                  </a:lnTo>
                  <a:lnTo>
                    <a:pt x="454" y="881"/>
                  </a:lnTo>
                  <a:lnTo>
                    <a:pt x="447" y="894"/>
                  </a:lnTo>
                  <a:lnTo>
                    <a:pt x="440" y="908"/>
                  </a:lnTo>
                  <a:lnTo>
                    <a:pt x="433" y="914"/>
                  </a:lnTo>
                  <a:lnTo>
                    <a:pt x="433" y="921"/>
                  </a:lnTo>
                  <a:lnTo>
                    <a:pt x="426" y="935"/>
                  </a:lnTo>
                  <a:lnTo>
                    <a:pt x="426" y="941"/>
                  </a:lnTo>
                  <a:lnTo>
                    <a:pt x="420" y="948"/>
                  </a:lnTo>
                  <a:lnTo>
                    <a:pt x="406" y="1002"/>
                  </a:lnTo>
                  <a:lnTo>
                    <a:pt x="393" y="1036"/>
                  </a:lnTo>
                  <a:lnTo>
                    <a:pt x="393" y="1043"/>
                  </a:lnTo>
                  <a:lnTo>
                    <a:pt x="393" y="1050"/>
                  </a:lnTo>
                  <a:lnTo>
                    <a:pt x="386" y="1050"/>
                  </a:lnTo>
                  <a:lnTo>
                    <a:pt x="386" y="1043"/>
                  </a:lnTo>
                  <a:lnTo>
                    <a:pt x="372" y="1036"/>
                  </a:lnTo>
                  <a:lnTo>
                    <a:pt x="366" y="1030"/>
                  </a:lnTo>
                  <a:lnTo>
                    <a:pt x="359" y="1016"/>
                  </a:lnTo>
                  <a:lnTo>
                    <a:pt x="345" y="1009"/>
                  </a:lnTo>
                  <a:lnTo>
                    <a:pt x="345" y="1002"/>
                  </a:lnTo>
                  <a:lnTo>
                    <a:pt x="338" y="1002"/>
                  </a:lnTo>
                  <a:lnTo>
                    <a:pt x="318" y="982"/>
                  </a:lnTo>
                  <a:lnTo>
                    <a:pt x="311" y="955"/>
                  </a:lnTo>
                  <a:lnTo>
                    <a:pt x="305" y="948"/>
                  </a:lnTo>
                  <a:lnTo>
                    <a:pt x="291" y="935"/>
                  </a:lnTo>
                  <a:lnTo>
                    <a:pt x="284" y="935"/>
                  </a:lnTo>
                  <a:lnTo>
                    <a:pt x="284" y="941"/>
                  </a:lnTo>
                  <a:lnTo>
                    <a:pt x="277" y="941"/>
                  </a:lnTo>
                  <a:lnTo>
                    <a:pt x="271" y="935"/>
                  </a:lnTo>
                  <a:lnTo>
                    <a:pt x="250" y="914"/>
                  </a:lnTo>
                  <a:lnTo>
                    <a:pt x="237" y="901"/>
                  </a:lnTo>
                  <a:lnTo>
                    <a:pt x="223" y="881"/>
                  </a:lnTo>
                  <a:lnTo>
                    <a:pt x="216" y="867"/>
                  </a:lnTo>
                  <a:lnTo>
                    <a:pt x="210" y="860"/>
                  </a:lnTo>
                  <a:lnTo>
                    <a:pt x="203" y="853"/>
                  </a:lnTo>
                  <a:lnTo>
                    <a:pt x="189" y="840"/>
                  </a:lnTo>
                  <a:lnTo>
                    <a:pt x="183" y="826"/>
                  </a:lnTo>
                  <a:lnTo>
                    <a:pt x="169" y="820"/>
                  </a:lnTo>
                  <a:lnTo>
                    <a:pt x="162" y="813"/>
                  </a:lnTo>
                  <a:lnTo>
                    <a:pt x="169" y="806"/>
                  </a:lnTo>
                  <a:lnTo>
                    <a:pt x="176" y="799"/>
                  </a:lnTo>
                  <a:lnTo>
                    <a:pt x="183" y="786"/>
                  </a:lnTo>
                  <a:lnTo>
                    <a:pt x="189" y="786"/>
                  </a:lnTo>
                  <a:lnTo>
                    <a:pt x="189" y="779"/>
                  </a:lnTo>
                  <a:lnTo>
                    <a:pt x="196" y="765"/>
                  </a:lnTo>
                  <a:lnTo>
                    <a:pt x="203" y="759"/>
                  </a:lnTo>
                  <a:lnTo>
                    <a:pt x="203" y="752"/>
                  </a:lnTo>
                  <a:lnTo>
                    <a:pt x="203" y="745"/>
                  </a:lnTo>
                  <a:lnTo>
                    <a:pt x="210" y="745"/>
                  </a:lnTo>
                  <a:lnTo>
                    <a:pt x="216" y="738"/>
                  </a:lnTo>
                  <a:lnTo>
                    <a:pt x="216" y="732"/>
                  </a:lnTo>
                  <a:lnTo>
                    <a:pt x="210" y="725"/>
                  </a:lnTo>
                  <a:lnTo>
                    <a:pt x="216" y="698"/>
                  </a:lnTo>
                  <a:lnTo>
                    <a:pt x="223" y="684"/>
                  </a:lnTo>
                  <a:lnTo>
                    <a:pt x="230" y="677"/>
                  </a:lnTo>
                  <a:lnTo>
                    <a:pt x="223" y="664"/>
                  </a:lnTo>
                  <a:lnTo>
                    <a:pt x="216" y="650"/>
                  </a:lnTo>
                  <a:lnTo>
                    <a:pt x="210" y="650"/>
                  </a:lnTo>
                  <a:lnTo>
                    <a:pt x="196" y="637"/>
                  </a:lnTo>
                  <a:lnTo>
                    <a:pt x="196" y="630"/>
                  </a:lnTo>
                  <a:lnTo>
                    <a:pt x="210" y="630"/>
                  </a:lnTo>
                  <a:lnTo>
                    <a:pt x="210" y="623"/>
                  </a:lnTo>
                  <a:lnTo>
                    <a:pt x="210" y="610"/>
                  </a:lnTo>
                  <a:lnTo>
                    <a:pt x="210" y="603"/>
                  </a:lnTo>
                  <a:lnTo>
                    <a:pt x="203" y="589"/>
                  </a:lnTo>
                  <a:lnTo>
                    <a:pt x="203" y="582"/>
                  </a:lnTo>
                  <a:lnTo>
                    <a:pt x="196" y="582"/>
                  </a:lnTo>
                  <a:lnTo>
                    <a:pt x="169" y="582"/>
                  </a:lnTo>
                  <a:lnTo>
                    <a:pt x="169" y="589"/>
                  </a:lnTo>
                  <a:lnTo>
                    <a:pt x="162" y="589"/>
                  </a:lnTo>
                  <a:lnTo>
                    <a:pt x="149" y="610"/>
                  </a:lnTo>
                  <a:lnTo>
                    <a:pt x="135" y="616"/>
                  </a:lnTo>
                  <a:lnTo>
                    <a:pt x="135" y="623"/>
                  </a:lnTo>
                  <a:lnTo>
                    <a:pt x="128" y="630"/>
                  </a:lnTo>
                  <a:lnTo>
                    <a:pt x="115" y="630"/>
                  </a:lnTo>
                  <a:lnTo>
                    <a:pt x="108" y="630"/>
                  </a:lnTo>
                  <a:lnTo>
                    <a:pt x="95" y="623"/>
                  </a:lnTo>
                  <a:lnTo>
                    <a:pt x="81" y="623"/>
                  </a:lnTo>
                  <a:lnTo>
                    <a:pt x="74" y="616"/>
                  </a:lnTo>
                  <a:lnTo>
                    <a:pt x="74" y="610"/>
                  </a:lnTo>
                  <a:lnTo>
                    <a:pt x="81" y="589"/>
                  </a:lnTo>
                  <a:lnTo>
                    <a:pt x="74" y="589"/>
                  </a:lnTo>
                  <a:lnTo>
                    <a:pt x="74" y="582"/>
                  </a:lnTo>
                  <a:lnTo>
                    <a:pt x="74" y="569"/>
                  </a:lnTo>
                  <a:lnTo>
                    <a:pt x="81" y="549"/>
                  </a:lnTo>
                  <a:lnTo>
                    <a:pt x="81" y="542"/>
                  </a:lnTo>
                  <a:lnTo>
                    <a:pt x="81" y="535"/>
                  </a:lnTo>
                  <a:lnTo>
                    <a:pt x="95" y="528"/>
                  </a:lnTo>
                  <a:lnTo>
                    <a:pt x="101" y="515"/>
                  </a:lnTo>
                  <a:lnTo>
                    <a:pt x="108" y="515"/>
                  </a:lnTo>
                  <a:lnTo>
                    <a:pt x="101" y="501"/>
                  </a:lnTo>
                  <a:lnTo>
                    <a:pt x="95" y="501"/>
                  </a:lnTo>
                  <a:lnTo>
                    <a:pt x="95" y="494"/>
                  </a:lnTo>
                  <a:lnTo>
                    <a:pt x="81" y="488"/>
                  </a:lnTo>
                  <a:lnTo>
                    <a:pt x="81" y="481"/>
                  </a:lnTo>
                  <a:lnTo>
                    <a:pt x="74" y="474"/>
                  </a:lnTo>
                  <a:lnTo>
                    <a:pt x="67" y="474"/>
                  </a:lnTo>
                  <a:lnTo>
                    <a:pt x="54" y="474"/>
                  </a:lnTo>
                  <a:lnTo>
                    <a:pt x="34" y="474"/>
                  </a:lnTo>
                  <a:lnTo>
                    <a:pt x="7" y="488"/>
                  </a:lnTo>
                  <a:lnTo>
                    <a:pt x="0" y="488"/>
                  </a:lnTo>
                  <a:lnTo>
                    <a:pt x="0" y="481"/>
                  </a:lnTo>
                  <a:lnTo>
                    <a:pt x="0" y="474"/>
                  </a:lnTo>
                  <a:lnTo>
                    <a:pt x="7" y="440"/>
                  </a:lnTo>
                  <a:lnTo>
                    <a:pt x="20" y="413"/>
                  </a:lnTo>
                  <a:lnTo>
                    <a:pt x="27" y="379"/>
                  </a:lnTo>
                  <a:lnTo>
                    <a:pt x="40" y="366"/>
                  </a:lnTo>
                  <a:lnTo>
                    <a:pt x="34" y="359"/>
                  </a:lnTo>
                  <a:lnTo>
                    <a:pt x="40" y="332"/>
                  </a:lnTo>
                  <a:lnTo>
                    <a:pt x="40" y="318"/>
                  </a:lnTo>
                  <a:lnTo>
                    <a:pt x="40" y="305"/>
                  </a:lnTo>
                  <a:lnTo>
                    <a:pt x="34" y="278"/>
                  </a:lnTo>
                  <a:lnTo>
                    <a:pt x="40" y="257"/>
                  </a:lnTo>
                  <a:lnTo>
                    <a:pt x="40" y="251"/>
                  </a:lnTo>
                  <a:lnTo>
                    <a:pt x="40" y="230"/>
                  </a:lnTo>
                  <a:lnTo>
                    <a:pt x="47" y="223"/>
                  </a:lnTo>
                  <a:lnTo>
                    <a:pt x="54" y="223"/>
                  </a:lnTo>
                  <a:lnTo>
                    <a:pt x="67" y="217"/>
                  </a:lnTo>
                  <a:lnTo>
                    <a:pt x="81" y="223"/>
                  </a:lnTo>
                  <a:lnTo>
                    <a:pt x="95" y="223"/>
                  </a:lnTo>
                  <a:lnTo>
                    <a:pt x="101" y="223"/>
                  </a:lnTo>
                  <a:close/>
                </a:path>
              </a:pathLst>
            </a:custGeom>
            <a:solidFill>
              <a:srgbClr val="001F5A"/>
            </a:solidFill>
            <a:ln w="0">
              <a:solidFill>
                <a:srgbClr val="7F7F7F"/>
              </a:solidFill>
              <a:prstDash val="solid"/>
              <a:round/>
              <a:headEnd/>
              <a:tailEnd/>
            </a:ln>
          </p:spPr>
          <p:txBody>
            <a:bodyPr lIns="100796" tIns="50398" rIns="100796" bIns="50398"/>
            <a:lstStyle/>
            <a:p>
              <a:endParaRPr lang="es-ES" sz="2004" dirty="0"/>
            </a:p>
          </p:txBody>
        </p:sp>
        <p:sp>
          <p:nvSpPr>
            <p:cNvPr id="8214" name="Freeform 123">
              <a:extLst>
                <a:ext uri="{FF2B5EF4-FFF2-40B4-BE49-F238E27FC236}">
                  <a16:creationId xmlns:a16="http://schemas.microsoft.com/office/drawing/2014/main" id="{8190F052-D41C-787F-F55C-5A706CFED899}"/>
                </a:ext>
              </a:extLst>
            </p:cNvPr>
            <p:cNvSpPr>
              <a:spLocks/>
            </p:cNvSpPr>
            <p:nvPr/>
          </p:nvSpPr>
          <p:spPr bwMode="auto">
            <a:xfrm>
              <a:off x="12212398" y="6124321"/>
              <a:ext cx="1144733" cy="2352071"/>
            </a:xfrm>
            <a:custGeom>
              <a:avLst/>
              <a:gdLst>
                <a:gd name="T0" fmla="*/ 2147483647 w 3042"/>
                <a:gd name="T1" fmla="*/ 2147483647 h 5873"/>
                <a:gd name="T2" fmla="*/ 2147483647 w 3042"/>
                <a:gd name="T3" fmla="*/ 2147483647 h 5873"/>
                <a:gd name="T4" fmla="*/ 2147483647 w 3042"/>
                <a:gd name="T5" fmla="*/ 2147483647 h 5873"/>
                <a:gd name="T6" fmla="*/ 2147483647 w 3042"/>
                <a:gd name="T7" fmla="*/ 2147483647 h 5873"/>
                <a:gd name="T8" fmla="*/ 2147483647 w 3042"/>
                <a:gd name="T9" fmla="*/ 2147483647 h 5873"/>
                <a:gd name="T10" fmla="*/ 2147483647 w 3042"/>
                <a:gd name="T11" fmla="*/ 2147483647 h 5873"/>
                <a:gd name="T12" fmla="*/ 2147483647 w 3042"/>
                <a:gd name="T13" fmla="*/ 2147483647 h 5873"/>
                <a:gd name="T14" fmla="*/ 2147483647 w 3042"/>
                <a:gd name="T15" fmla="*/ 2147483647 h 5873"/>
                <a:gd name="T16" fmla="*/ 2147483647 w 3042"/>
                <a:gd name="T17" fmla="*/ 2147483647 h 5873"/>
                <a:gd name="T18" fmla="*/ 2147483647 w 3042"/>
                <a:gd name="T19" fmla="*/ 2147483647 h 5873"/>
                <a:gd name="T20" fmla="*/ 2147483647 w 3042"/>
                <a:gd name="T21" fmla="*/ 2147483647 h 5873"/>
                <a:gd name="T22" fmla="*/ 2147483647 w 3042"/>
                <a:gd name="T23" fmla="*/ 2147483647 h 5873"/>
                <a:gd name="T24" fmla="*/ 2147483647 w 3042"/>
                <a:gd name="T25" fmla="*/ 2147483647 h 5873"/>
                <a:gd name="T26" fmla="*/ 2147483647 w 3042"/>
                <a:gd name="T27" fmla="*/ 2147483647 h 5873"/>
                <a:gd name="T28" fmla="*/ 2147483647 w 3042"/>
                <a:gd name="T29" fmla="*/ 2147483647 h 5873"/>
                <a:gd name="T30" fmla="*/ 2147483647 w 3042"/>
                <a:gd name="T31" fmla="*/ 2147483647 h 5873"/>
                <a:gd name="T32" fmla="*/ 2147483647 w 3042"/>
                <a:gd name="T33" fmla="*/ 2147483647 h 5873"/>
                <a:gd name="T34" fmla="*/ 2147483647 w 3042"/>
                <a:gd name="T35" fmla="*/ 2147483647 h 5873"/>
                <a:gd name="T36" fmla="*/ 2147483647 w 3042"/>
                <a:gd name="T37" fmla="*/ 2147483647 h 5873"/>
                <a:gd name="T38" fmla="*/ 2147483647 w 3042"/>
                <a:gd name="T39" fmla="*/ 2147483647 h 5873"/>
                <a:gd name="T40" fmla="*/ 2147483647 w 3042"/>
                <a:gd name="T41" fmla="*/ 2147483647 h 5873"/>
                <a:gd name="T42" fmla="*/ 2147483647 w 3042"/>
                <a:gd name="T43" fmla="*/ 2147483647 h 5873"/>
                <a:gd name="T44" fmla="*/ 2147483647 w 3042"/>
                <a:gd name="T45" fmla="*/ 2147483647 h 5873"/>
                <a:gd name="T46" fmla="*/ 2147483647 w 3042"/>
                <a:gd name="T47" fmla="*/ 2147483647 h 5873"/>
                <a:gd name="T48" fmla="*/ 2147483647 w 3042"/>
                <a:gd name="T49" fmla="*/ 2147483647 h 5873"/>
                <a:gd name="T50" fmla="*/ 2147483647 w 3042"/>
                <a:gd name="T51" fmla="*/ 2147483647 h 5873"/>
                <a:gd name="T52" fmla="*/ 2147483647 w 3042"/>
                <a:gd name="T53" fmla="*/ 2147483647 h 5873"/>
                <a:gd name="T54" fmla="*/ 2147483647 w 3042"/>
                <a:gd name="T55" fmla="*/ 2147483647 h 5873"/>
                <a:gd name="T56" fmla="*/ 2147483647 w 3042"/>
                <a:gd name="T57" fmla="*/ 2147483647 h 5873"/>
                <a:gd name="T58" fmla="*/ 2147483647 w 3042"/>
                <a:gd name="T59" fmla="*/ 2147483647 h 5873"/>
                <a:gd name="T60" fmla="*/ 2147483647 w 3042"/>
                <a:gd name="T61" fmla="*/ 2147483647 h 5873"/>
                <a:gd name="T62" fmla="*/ 2147483647 w 3042"/>
                <a:gd name="T63" fmla="*/ 2147483647 h 5873"/>
                <a:gd name="T64" fmla="*/ 2147483647 w 3042"/>
                <a:gd name="T65" fmla="*/ 2147483647 h 5873"/>
                <a:gd name="T66" fmla="*/ 2147483647 w 3042"/>
                <a:gd name="T67" fmla="*/ 2147483647 h 5873"/>
                <a:gd name="T68" fmla="*/ 2147483647 w 3042"/>
                <a:gd name="T69" fmla="*/ 2147483647 h 5873"/>
                <a:gd name="T70" fmla="*/ 2147483647 w 3042"/>
                <a:gd name="T71" fmla="*/ 2147483647 h 5873"/>
                <a:gd name="T72" fmla="*/ 2147483647 w 3042"/>
                <a:gd name="T73" fmla="*/ 2147483647 h 5873"/>
                <a:gd name="T74" fmla="*/ 2147483647 w 3042"/>
                <a:gd name="T75" fmla="*/ 2147483647 h 5873"/>
                <a:gd name="T76" fmla="*/ 2147483647 w 3042"/>
                <a:gd name="T77" fmla="*/ 2147483647 h 5873"/>
                <a:gd name="T78" fmla="*/ 2147483647 w 3042"/>
                <a:gd name="T79" fmla="*/ 2147483647 h 5873"/>
                <a:gd name="T80" fmla="*/ 2147483647 w 3042"/>
                <a:gd name="T81" fmla="*/ 2147483647 h 5873"/>
                <a:gd name="T82" fmla="*/ 2147483647 w 3042"/>
                <a:gd name="T83" fmla="*/ 2147483647 h 5873"/>
                <a:gd name="T84" fmla="*/ 2147483647 w 3042"/>
                <a:gd name="T85" fmla="*/ 2147483647 h 5873"/>
                <a:gd name="T86" fmla="*/ 2147483647 w 3042"/>
                <a:gd name="T87" fmla="*/ 2147483647 h 5873"/>
                <a:gd name="T88" fmla="*/ 2147483647 w 3042"/>
                <a:gd name="T89" fmla="*/ 2147483647 h 5873"/>
                <a:gd name="T90" fmla="*/ 2147483647 w 3042"/>
                <a:gd name="T91" fmla="*/ 2147483647 h 5873"/>
                <a:gd name="T92" fmla="*/ 2147483647 w 3042"/>
                <a:gd name="T93" fmla="*/ 2147483647 h 5873"/>
                <a:gd name="T94" fmla="*/ 2147483647 w 3042"/>
                <a:gd name="T95" fmla="*/ 2147483647 h 5873"/>
                <a:gd name="T96" fmla="*/ 2147483647 w 3042"/>
                <a:gd name="T97" fmla="*/ 2147483647 h 5873"/>
                <a:gd name="T98" fmla="*/ 2147483647 w 3042"/>
                <a:gd name="T99" fmla="*/ 2147483647 h 5873"/>
                <a:gd name="T100" fmla="*/ 2147483647 w 3042"/>
                <a:gd name="T101" fmla="*/ 2147483647 h 5873"/>
                <a:gd name="T102" fmla="*/ 2147483647 w 3042"/>
                <a:gd name="T103" fmla="*/ 2147483647 h 5873"/>
                <a:gd name="T104" fmla="*/ 2147483647 w 3042"/>
                <a:gd name="T105" fmla="*/ 2147483647 h 5873"/>
                <a:gd name="T106" fmla="*/ 2147483647 w 3042"/>
                <a:gd name="T107" fmla="*/ 441210369 h 5873"/>
                <a:gd name="T108" fmla="*/ 2147483647 w 3042"/>
                <a:gd name="T109" fmla="*/ 2147483647 h 5873"/>
                <a:gd name="T110" fmla="*/ 2147483647 w 3042"/>
                <a:gd name="T111" fmla="*/ 2147483647 h 5873"/>
                <a:gd name="T112" fmla="*/ 2147483647 w 3042"/>
                <a:gd name="T113" fmla="*/ 2147483647 h 5873"/>
                <a:gd name="T114" fmla="*/ 2147483647 w 3042"/>
                <a:gd name="T115" fmla="*/ 2147483647 h 5873"/>
                <a:gd name="T116" fmla="*/ 2147483647 w 3042"/>
                <a:gd name="T117" fmla="*/ 2147483647 h 5873"/>
                <a:gd name="T118" fmla="*/ 2147483647 w 3042"/>
                <a:gd name="T119" fmla="*/ 2147483647 h 5873"/>
                <a:gd name="T120" fmla="*/ 2147483647 w 3042"/>
                <a:gd name="T121" fmla="*/ 2147483647 h 5873"/>
                <a:gd name="T122" fmla="*/ 2147483647 w 3042"/>
                <a:gd name="T123" fmla="*/ 2147483647 h 587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042"/>
                <a:gd name="T187" fmla="*/ 0 h 5873"/>
                <a:gd name="T188" fmla="*/ 3042 w 3042"/>
                <a:gd name="T189" fmla="*/ 5873 h 587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042" h="5873">
                  <a:moveTo>
                    <a:pt x="1763" y="5708"/>
                  </a:moveTo>
                  <a:lnTo>
                    <a:pt x="1756" y="5708"/>
                  </a:lnTo>
                  <a:lnTo>
                    <a:pt x="1749" y="5695"/>
                  </a:lnTo>
                  <a:lnTo>
                    <a:pt x="1749" y="5661"/>
                  </a:lnTo>
                  <a:lnTo>
                    <a:pt x="1749" y="5647"/>
                  </a:lnTo>
                  <a:lnTo>
                    <a:pt x="1743" y="5634"/>
                  </a:lnTo>
                  <a:lnTo>
                    <a:pt x="1736" y="5627"/>
                  </a:lnTo>
                  <a:lnTo>
                    <a:pt x="1729" y="5620"/>
                  </a:lnTo>
                  <a:lnTo>
                    <a:pt x="1736" y="5607"/>
                  </a:lnTo>
                  <a:lnTo>
                    <a:pt x="1743" y="5593"/>
                  </a:lnTo>
                  <a:lnTo>
                    <a:pt x="1736" y="5573"/>
                  </a:lnTo>
                  <a:lnTo>
                    <a:pt x="1729" y="5559"/>
                  </a:lnTo>
                  <a:lnTo>
                    <a:pt x="1729" y="5553"/>
                  </a:lnTo>
                  <a:lnTo>
                    <a:pt x="1729" y="5546"/>
                  </a:lnTo>
                  <a:lnTo>
                    <a:pt x="1729" y="5532"/>
                  </a:lnTo>
                  <a:lnTo>
                    <a:pt x="1729" y="5512"/>
                  </a:lnTo>
                  <a:lnTo>
                    <a:pt x="1736" y="5498"/>
                  </a:lnTo>
                  <a:lnTo>
                    <a:pt x="1736" y="5471"/>
                  </a:lnTo>
                  <a:lnTo>
                    <a:pt x="1736" y="5465"/>
                  </a:lnTo>
                  <a:lnTo>
                    <a:pt x="1729" y="5458"/>
                  </a:lnTo>
                  <a:lnTo>
                    <a:pt x="1722" y="5444"/>
                  </a:lnTo>
                  <a:lnTo>
                    <a:pt x="1716" y="5444"/>
                  </a:lnTo>
                  <a:lnTo>
                    <a:pt x="1716" y="5438"/>
                  </a:lnTo>
                  <a:lnTo>
                    <a:pt x="1716" y="5431"/>
                  </a:lnTo>
                  <a:lnTo>
                    <a:pt x="1722" y="5431"/>
                  </a:lnTo>
                  <a:lnTo>
                    <a:pt x="1729" y="5431"/>
                  </a:lnTo>
                  <a:lnTo>
                    <a:pt x="1729" y="5424"/>
                  </a:lnTo>
                  <a:lnTo>
                    <a:pt x="1722" y="5417"/>
                  </a:lnTo>
                  <a:lnTo>
                    <a:pt x="1716" y="5410"/>
                  </a:lnTo>
                  <a:lnTo>
                    <a:pt x="1716" y="5404"/>
                  </a:lnTo>
                  <a:lnTo>
                    <a:pt x="1722" y="5390"/>
                  </a:lnTo>
                  <a:lnTo>
                    <a:pt x="1716" y="5370"/>
                  </a:lnTo>
                  <a:lnTo>
                    <a:pt x="1709" y="5363"/>
                  </a:lnTo>
                  <a:lnTo>
                    <a:pt x="1716" y="5356"/>
                  </a:lnTo>
                  <a:lnTo>
                    <a:pt x="1716" y="5349"/>
                  </a:lnTo>
                  <a:lnTo>
                    <a:pt x="1716" y="5343"/>
                  </a:lnTo>
                  <a:lnTo>
                    <a:pt x="1702" y="5336"/>
                  </a:lnTo>
                  <a:lnTo>
                    <a:pt x="1695" y="5322"/>
                  </a:lnTo>
                  <a:lnTo>
                    <a:pt x="1695" y="5309"/>
                  </a:lnTo>
                  <a:lnTo>
                    <a:pt x="1689" y="5309"/>
                  </a:lnTo>
                  <a:lnTo>
                    <a:pt x="1682" y="5309"/>
                  </a:lnTo>
                  <a:lnTo>
                    <a:pt x="1675" y="5302"/>
                  </a:lnTo>
                  <a:lnTo>
                    <a:pt x="1675" y="5289"/>
                  </a:lnTo>
                  <a:lnTo>
                    <a:pt x="1668" y="5275"/>
                  </a:lnTo>
                  <a:lnTo>
                    <a:pt x="1668" y="5268"/>
                  </a:lnTo>
                  <a:lnTo>
                    <a:pt x="1668" y="5262"/>
                  </a:lnTo>
                  <a:lnTo>
                    <a:pt x="1675" y="5262"/>
                  </a:lnTo>
                  <a:lnTo>
                    <a:pt x="1682" y="5268"/>
                  </a:lnTo>
                  <a:lnTo>
                    <a:pt x="1682" y="5255"/>
                  </a:lnTo>
                  <a:lnTo>
                    <a:pt x="1675" y="5255"/>
                  </a:lnTo>
                  <a:lnTo>
                    <a:pt x="1675" y="5248"/>
                  </a:lnTo>
                  <a:lnTo>
                    <a:pt x="1689" y="5241"/>
                  </a:lnTo>
                  <a:lnTo>
                    <a:pt x="1689" y="5234"/>
                  </a:lnTo>
                  <a:lnTo>
                    <a:pt x="1695" y="5228"/>
                  </a:lnTo>
                  <a:lnTo>
                    <a:pt x="1689" y="5221"/>
                  </a:lnTo>
                  <a:lnTo>
                    <a:pt x="1689" y="5214"/>
                  </a:lnTo>
                  <a:lnTo>
                    <a:pt x="1695" y="5214"/>
                  </a:lnTo>
                  <a:lnTo>
                    <a:pt x="1702" y="5214"/>
                  </a:lnTo>
                  <a:lnTo>
                    <a:pt x="1702" y="5207"/>
                  </a:lnTo>
                  <a:lnTo>
                    <a:pt x="1709" y="5201"/>
                  </a:lnTo>
                  <a:lnTo>
                    <a:pt x="1709" y="5194"/>
                  </a:lnTo>
                  <a:lnTo>
                    <a:pt x="1716" y="5194"/>
                  </a:lnTo>
                  <a:lnTo>
                    <a:pt x="1722" y="5180"/>
                  </a:lnTo>
                  <a:lnTo>
                    <a:pt x="1729" y="5173"/>
                  </a:lnTo>
                  <a:lnTo>
                    <a:pt x="1722" y="5167"/>
                  </a:lnTo>
                  <a:lnTo>
                    <a:pt x="1736" y="5167"/>
                  </a:lnTo>
                  <a:lnTo>
                    <a:pt x="1736" y="5160"/>
                  </a:lnTo>
                  <a:lnTo>
                    <a:pt x="1736" y="5153"/>
                  </a:lnTo>
                  <a:lnTo>
                    <a:pt x="1736" y="5146"/>
                  </a:lnTo>
                  <a:lnTo>
                    <a:pt x="1743" y="5146"/>
                  </a:lnTo>
                  <a:lnTo>
                    <a:pt x="1743" y="5133"/>
                  </a:lnTo>
                  <a:lnTo>
                    <a:pt x="1736" y="5133"/>
                  </a:lnTo>
                  <a:lnTo>
                    <a:pt x="1743" y="5126"/>
                  </a:lnTo>
                  <a:lnTo>
                    <a:pt x="1749" y="5119"/>
                  </a:lnTo>
                  <a:lnTo>
                    <a:pt x="1743" y="5113"/>
                  </a:lnTo>
                  <a:lnTo>
                    <a:pt x="1749" y="5106"/>
                  </a:lnTo>
                  <a:lnTo>
                    <a:pt x="1749" y="5099"/>
                  </a:lnTo>
                  <a:lnTo>
                    <a:pt x="1756" y="5086"/>
                  </a:lnTo>
                  <a:lnTo>
                    <a:pt x="1763" y="5072"/>
                  </a:lnTo>
                  <a:lnTo>
                    <a:pt x="1763" y="5065"/>
                  </a:lnTo>
                  <a:lnTo>
                    <a:pt x="1763" y="5058"/>
                  </a:lnTo>
                  <a:lnTo>
                    <a:pt x="1770" y="5058"/>
                  </a:lnTo>
                  <a:lnTo>
                    <a:pt x="1770" y="5045"/>
                  </a:lnTo>
                  <a:lnTo>
                    <a:pt x="1770" y="5038"/>
                  </a:lnTo>
                  <a:lnTo>
                    <a:pt x="1777" y="5038"/>
                  </a:lnTo>
                  <a:lnTo>
                    <a:pt x="1783" y="5038"/>
                  </a:lnTo>
                  <a:lnTo>
                    <a:pt x="1783" y="5031"/>
                  </a:lnTo>
                  <a:lnTo>
                    <a:pt x="1790" y="5031"/>
                  </a:lnTo>
                  <a:lnTo>
                    <a:pt x="1790" y="5038"/>
                  </a:lnTo>
                  <a:lnTo>
                    <a:pt x="1797" y="5038"/>
                  </a:lnTo>
                  <a:lnTo>
                    <a:pt x="1797" y="5031"/>
                  </a:lnTo>
                  <a:lnTo>
                    <a:pt x="1804" y="5025"/>
                  </a:lnTo>
                  <a:lnTo>
                    <a:pt x="1810" y="5018"/>
                  </a:lnTo>
                  <a:lnTo>
                    <a:pt x="1817" y="5011"/>
                  </a:lnTo>
                  <a:lnTo>
                    <a:pt x="1824" y="5004"/>
                  </a:lnTo>
                  <a:lnTo>
                    <a:pt x="1831" y="5004"/>
                  </a:lnTo>
                  <a:lnTo>
                    <a:pt x="1831" y="4997"/>
                  </a:lnTo>
                  <a:lnTo>
                    <a:pt x="1838" y="4997"/>
                  </a:lnTo>
                  <a:lnTo>
                    <a:pt x="1838" y="4991"/>
                  </a:lnTo>
                  <a:lnTo>
                    <a:pt x="1844" y="4991"/>
                  </a:lnTo>
                  <a:lnTo>
                    <a:pt x="1851" y="4984"/>
                  </a:lnTo>
                  <a:lnTo>
                    <a:pt x="1865" y="4977"/>
                  </a:lnTo>
                  <a:lnTo>
                    <a:pt x="1865" y="4970"/>
                  </a:lnTo>
                  <a:lnTo>
                    <a:pt x="1871" y="4964"/>
                  </a:lnTo>
                  <a:lnTo>
                    <a:pt x="1878" y="4957"/>
                  </a:lnTo>
                  <a:lnTo>
                    <a:pt x="1885" y="4957"/>
                  </a:lnTo>
                  <a:lnTo>
                    <a:pt x="1885" y="4950"/>
                  </a:lnTo>
                  <a:lnTo>
                    <a:pt x="1885" y="4937"/>
                  </a:lnTo>
                  <a:lnTo>
                    <a:pt x="1892" y="4930"/>
                  </a:lnTo>
                  <a:lnTo>
                    <a:pt x="1898" y="4923"/>
                  </a:lnTo>
                  <a:lnTo>
                    <a:pt x="1905" y="4909"/>
                  </a:lnTo>
                  <a:lnTo>
                    <a:pt x="1905" y="4903"/>
                  </a:lnTo>
                  <a:lnTo>
                    <a:pt x="1905" y="4889"/>
                  </a:lnTo>
                  <a:lnTo>
                    <a:pt x="1912" y="4889"/>
                  </a:lnTo>
                  <a:lnTo>
                    <a:pt x="1912" y="4882"/>
                  </a:lnTo>
                  <a:lnTo>
                    <a:pt x="1919" y="4882"/>
                  </a:lnTo>
                  <a:lnTo>
                    <a:pt x="1919" y="4876"/>
                  </a:lnTo>
                  <a:lnTo>
                    <a:pt x="1926" y="4869"/>
                  </a:lnTo>
                  <a:lnTo>
                    <a:pt x="1926" y="4862"/>
                  </a:lnTo>
                  <a:lnTo>
                    <a:pt x="1926" y="4849"/>
                  </a:lnTo>
                  <a:lnTo>
                    <a:pt x="1932" y="4842"/>
                  </a:lnTo>
                  <a:lnTo>
                    <a:pt x="1932" y="4835"/>
                  </a:lnTo>
                  <a:lnTo>
                    <a:pt x="1939" y="4822"/>
                  </a:lnTo>
                  <a:lnTo>
                    <a:pt x="1932" y="4822"/>
                  </a:lnTo>
                  <a:lnTo>
                    <a:pt x="1939" y="4808"/>
                  </a:lnTo>
                  <a:lnTo>
                    <a:pt x="1926" y="4801"/>
                  </a:lnTo>
                  <a:lnTo>
                    <a:pt x="1926" y="4794"/>
                  </a:lnTo>
                  <a:lnTo>
                    <a:pt x="1932" y="4794"/>
                  </a:lnTo>
                  <a:lnTo>
                    <a:pt x="1932" y="4788"/>
                  </a:lnTo>
                  <a:lnTo>
                    <a:pt x="1939" y="4788"/>
                  </a:lnTo>
                  <a:lnTo>
                    <a:pt x="1946" y="4781"/>
                  </a:lnTo>
                  <a:lnTo>
                    <a:pt x="1953" y="4788"/>
                  </a:lnTo>
                  <a:lnTo>
                    <a:pt x="1953" y="4781"/>
                  </a:lnTo>
                  <a:lnTo>
                    <a:pt x="1959" y="4788"/>
                  </a:lnTo>
                  <a:lnTo>
                    <a:pt x="1966" y="4781"/>
                  </a:lnTo>
                  <a:lnTo>
                    <a:pt x="1980" y="4781"/>
                  </a:lnTo>
                  <a:lnTo>
                    <a:pt x="1980" y="4774"/>
                  </a:lnTo>
                  <a:lnTo>
                    <a:pt x="1993" y="4774"/>
                  </a:lnTo>
                  <a:lnTo>
                    <a:pt x="2000" y="4781"/>
                  </a:lnTo>
                  <a:lnTo>
                    <a:pt x="2007" y="4788"/>
                  </a:lnTo>
                  <a:lnTo>
                    <a:pt x="2014" y="4781"/>
                  </a:lnTo>
                  <a:lnTo>
                    <a:pt x="2020" y="4781"/>
                  </a:lnTo>
                  <a:lnTo>
                    <a:pt x="2020" y="4788"/>
                  </a:lnTo>
                  <a:lnTo>
                    <a:pt x="2027" y="4781"/>
                  </a:lnTo>
                  <a:lnTo>
                    <a:pt x="2027" y="4774"/>
                  </a:lnTo>
                  <a:lnTo>
                    <a:pt x="2034" y="4774"/>
                  </a:lnTo>
                  <a:lnTo>
                    <a:pt x="2041" y="4781"/>
                  </a:lnTo>
                  <a:lnTo>
                    <a:pt x="2054" y="4774"/>
                  </a:lnTo>
                  <a:lnTo>
                    <a:pt x="2047" y="4767"/>
                  </a:lnTo>
                  <a:lnTo>
                    <a:pt x="2047" y="4754"/>
                  </a:lnTo>
                  <a:lnTo>
                    <a:pt x="2054" y="4754"/>
                  </a:lnTo>
                  <a:lnTo>
                    <a:pt x="2054" y="4747"/>
                  </a:lnTo>
                  <a:lnTo>
                    <a:pt x="2047" y="4747"/>
                  </a:lnTo>
                  <a:lnTo>
                    <a:pt x="2054" y="4740"/>
                  </a:lnTo>
                  <a:lnTo>
                    <a:pt x="2054" y="4747"/>
                  </a:lnTo>
                  <a:lnTo>
                    <a:pt x="2061" y="4740"/>
                  </a:lnTo>
                  <a:lnTo>
                    <a:pt x="2061" y="4733"/>
                  </a:lnTo>
                  <a:lnTo>
                    <a:pt x="2068" y="4733"/>
                  </a:lnTo>
                  <a:lnTo>
                    <a:pt x="2068" y="4740"/>
                  </a:lnTo>
                  <a:lnTo>
                    <a:pt x="2068" y="4733"/>
                  </a:lnTo>
                  <a:lnTo>
                    <a:pt x="2074" y="4733"/>
                  </a:lnTo>
                  <a:lnTo>
                    <a:pt x="2074" y="4727"/>
                  </a:lnTo>
                  <a:lnTo>
                    <a:pt x="2081" y="4733"/>
                  </a:lnTo>
                  <a:lnTo>
                    <a:pt x="2088" y="4740"/>
                  </a:lnTo>
                  <a:lnTo>
                    <a:pt x="2095" y="4740"/>
                  </a:lnTo>
                  <a:lnTo>
                    <a:pt x="2101" y="4747"/>
                  </a:lnTo>
                  <a:lnTo>
                    <a:pt x="2101" y="4740"/>
                  </a:lnTo>
                  <a:lnTo>
                    <a:pt x="2101" y="4747"/>
                  </a:lnTo>
                  <a:lnTo>
                    <a:pt x="2108" y="4747"/>
                  </a:lnTo>
                  <a:lnTo>
                    <a:pt x="2108" y="4761"/>
                  </a:lnTo>
                  <a:lnTo>
                    <a:pt x="2115" y="4761"/>
                  </a:lnTo>
                  <a:lnTo>
                    <a:pt x="2122" y="4761"/>
                  </a:lnTo>
                  <a:lnTo>
                    <a:pt x="2122" y="4767"/>
                  </a:lnTo>
                  <a:lnTo>
                    <a:pt x="2129" y="4761"/>
                  </a:lnTo>
                  <a:lnTo>
                    <a:pt x="2135" y="4754"/>
                  </a:lnTo>
                  <a:lnTo>
                    <a:pt x="2142" y="4754"/>
                  </a:lnTo>
                  <a:lnTo>
                    <a:pt x="2149" y="4761"/>
                  </a:lnTo>
                  <a:lnTo>
                    <a:pt x="2156" y="4761"/>
                  </a:lnTo>
                  <a:lnTo>
                    <a:pt x="2162" y="4754"/>
                  </a:lnTo>
                  <a:lnTo>
                    <a:pt x="2162" y="4761"/>
                  </a:lnTo>
                  <a:lnTo>
                    <a:pt x="2162" y="4747"/>
                  </a:lnTo>
                  <a:lnTo>
                    <a:pt x="2169" y="4740"/>
                  </a:lnTo>
                  <a:lnTo>
                    <a:pt x="2162" y="4733"/>
                  </a:lnTo>
                  <a:lnTo>
                    <a:pt x="2162" y="4727"/>
                  </a:lnTo>
                  <a:lnTo>
                    <a:pt x="2176" y="4720"/>
                  </a:lnTo>
                  <a:lnTo>
                    <a:pt x="2176" y="4706"/>
                  </a:lnTo>
                  <a:lnTo>
                    <a:pt x="2176" y="4700"/>
                  </a:lnTo>
                  <a:lnTo>
                    <a:pt x="2176" y="4679"/>
                  </a:lnTo>
                  <a:lnTo>
                    <a:pt x="2183" y="4666"/>
                  </a:lnTo>
                  <a:lnTo>
                    <a:pt x="2189" y="4666"/>
                  </a:lnTo>
                  <a:lnTo>
                    <a:pt x="2189" y="4659"/>
                  </a:lnTo>
                  <a:lnTo>
                    <a:pt x="2196" y="4659"/>
                  </a:lnTo>
                  <a:lnTo>
                    <a:pt x="2196" y="4652"/>
                  </a:lnTo>
                  <a:lnTo>
                    <a:pt x="2203" y="4639"/>
                  </a:lnTo>
                  <a:lnTo>
                    <a:pt x="2196" y="4639"/>
                  </a:lnTo>
                  <a:lnTo>
                    <a:pt x="2203" y="4639"/>
                  </a:lnTo>
                  <a:lnTo>
                    <a:pt x="2203" y="4631"/>
                  </a:lnTo>
                  <a:lnTo>
                    <a:pt x="2210" y="4631"/>
                  </a:lnTo>
                  <a:lnTo>
                    <a:pt x="2210" y="4624"/>
                  </a:lnTo>
                  <a:lnTo>
                    <a:pt x="2203" y="4624"/>
                  </a:lnTo>
                  <a:lnTo>
                    <a:pt x="2210" y="4618"/>
                  </a:lnTo>
                  <a:lnTo>
                    <a:pt x="2210" y="4611"/>
                  </a:lnTo>
                  <a:lnTo>
                    <a:pt x="2217" y="4611"/>
                  </a:lnTo>
                  <a:lnTo>
                    <a:pt x="2210" y="4604"/>
                  </a:lnTo>
                  <a:lnTo>
                    <a:pt x="2203" y="4611"/>
                  </a:lnTo>
                  <a:lnTo>
                    <a:pt x="2196" y="4604"/>
                  </a:lnTo>
                  <a:lnTo>
                    <a:pt x="2196" y="4597"/>
                  </a:lnTo>
                  <a:lnTo>
                    <a:pt x="2203" y="4591"/>
                  </a:lnTo>
                  <a:lnTo>
                    <a:pt x="2210" y="4577"/>
                  </a:lnTo>
                  <a:lnTo>
                    <a:pt x="2230" y="4557"/>
                  </a:lnTo>
                  <a:lnTo>
                    <a:pt x="2230" y="4536"/>
                  </a:lnTo>
                  <a:lnTo>
                    <a:pt x="2223" y="4536"/>
                  </a:lnTo>
                  <a:lnTo>
                    <a:pt x="2223" y="4543"/>
                  </a:lnTo>
                  <a:lnTo>
                    <a:pt x="2217" y="4543"/>
                  </a:lnTo>
                  <a:lnTo>
                    <a:pt x="2223" y="4536"/>
                  </a:lnTo>
                  <a:lnTo>
                    <a:pt x="2210" y="4536"/>
                  </a:lnTo>
                  <a:lnTo>
                    <a:pt x="2196" y="4550"/>
                  </a:lnTo>
                  <a:lnTo>
                    <a:pt x="2189" y="4543"/>
                  </a:lnTo>
                  <a:lnTo>
                    <a:pt x="2176" y="4550"/>
                  </a:lnTo>
                  <a:lnTo>
                    <a:pt x="2162" y="4550"/>
                  </a:lnTo>
                  <a:lnTo>
                    <a:pt x="2162" y="4557"/>
                  </a:lnTo>
                  <a:lnTo>
                    <a:pt x="2156" y="4557"/>
                  </a:lnTo>
                  <a:lnTo>
                    <a:pt x="2156" y="4563"/>
                  </a:lnTo>
                  <a:lnTo>
                    <a:pt x="2156" y="4570"/>
                  </a:lnTo>
                  <a:lnTo>
                    <a:pt x="2149" y="4570"/>
                  </a:lnTo>
                  <a:lnTo>
                    <a:pt x="2142" y="4570"/>
                  </a:lnTo>
                  <a:lnTo>
                    <a:pt x="2135" y="4570"/>
                  </a:lnTo>
                  <a:lnTo>
                    <a:pt x="2129" y="4570"/>
                  </a:lnTo>
                  <a:lnTo>
                    <a:pt x="2129" y="4577"/>
                  </a:lnTo>
                  <a:lnTo>
                    <a:pt x="2122" y="4577"/>
                  </a:lnTo>
                  <a:lnTo>
                    <a:pt x="2115" y="4577"/>
                  </a:lnTo>
                  <a:lnTo>
                    <a:pt x="2122" y="4570"/>
                  </a:lnTo>
                  <a:lnTo>
                    <a:pt x="2115" y="4570"/>
                  </a:lnTo>
                  <a:lnTo>
                    <a:pt x="2115" y="4577"/>
                  </a:lnTo>
                  <a:lnTo>
                    <a:pt x="2102" y="4577"/>
                  </a:lnTo>
                  <a:lnTo>
                    <a:pt x="2095" y="4584"/>
                  </a:lnTo>
                  <a:lnTo>
                    <a:pt x="2095" y="4577"/>
                  </a:lnTo>
                  <a:lnTo>
                    <a:pt x="2081" y="4577"/>
                  </a:lnTo>
                  <a:lnTo>
                    <a:pt x="2081" y="4563"/>
                  </a:lnTo>
                  <a:lnTo>
                    <a:pt x="2074" y="4563"/>
                  </a:lnTo>
                  <a:lnTo>
                    <a:pt x="2074" y="4557"/>
                  </a:lnTo>
                  <a:lnTo>
                    <a:pt x="2074" y="4543"/>
                  </a:lnTo>
                  <a:lnTo>
                    <a:pt x="2068" y="4543"/>
                  </a:lnTo>
                  <a:lnTo>
                    <a:pt x="2068" y="4536"/>
                  </a:lnTo>
                  <a:lnTo>
                    <a:pt x="2061" y="4516"/>
                  </a:lnTo>
                  <a:lnTo>
                    <a:pt x="2047" y="4509"/>
                  </a:lnTo>
                  <a:lnTo>
                    <a:pt x="2047" y="4503"/>
                  </a:lnTo>
                  <a:lnTo>
                    <a:pt x="2047" y="4489"/>
                  </a:lnTo>
                  <a:lnTo>
                    <a:pt x="2047" y="4482"/>
                  </a:lnTo>
                  <a:lnTo>
                    <a:pt x="2047" y="4475"/>
                  </a:lnTo>
                  <a:lnTo>
                    <a:pt x="2041" y="4469"/>
                  </a:lnTo>
                  <a:lnTo>
                    <a:pt x="2047" y="4469"/>
                  </a:lnTo>
                  <a:lnTo>
                    <a:pt x="2041" y="4469"/>
                  </a:lnTo>
                  <a:lnTo>
                    <a:pt x="2041" y="4462"/>
                  </a:lnTo>
                  <a:lnTo>
                    <a:pt x="2034" y="4455"/>
                  </a:lnTo>
                  <a:lnTo>
                    <a:pt x="2027" y="4455"/>
                  </a:lnTo>
                  <a:lnTo>
                    <a:pt x="2020" y="4448"/>
                  </a:lnTo>
                  <a:lnTo>
                    <a:pt x="2014" y="4442"/>
                  </a:lnTo>
                  <a:lnTo>
                    <a:pt x="2007" y="4421"/>
                  </a:lnTo>
                  <a:lnTo>
                    <a:pt x="2000" y="4401"/>
                  </a:lnTo>
                  <a:lnTo>
                    <a:pt x="1986" y="4387"/>
                  </a:lnTo>
                  <a:lnTo>
                    <a:pt x="1986" y="4381"/>
                  </a:lnTo>
                  <a:lnTo>
                    <a:pt x="1973" y="4367"/>
                  </a:lnTo>
                  <a:lnTo>
                    <a:pt x="1959" y="4354"/>
                  </a:lnTo>
                  <a:lnTo>
                    <a:pt x="1946" y="4326"/>
                  </a:lnTo>
                  <a:lnTo>
                    <a:pt x="1939" y="4320"/>
                  </a:lnTo>
                  <a:lnTo>
                    <a:pt x="1932" y="4299"/>
                  </a:lnTo>
                  <a:lnTo>
                    <a:pt x="1932" y="4293"/>
                  </a:lnTo>
                  <a:lnTo>
                    <a:pt x="1926" y="4286"/>
                  </a:lnTo>
                  <a:lnTo>
                    <a:pt x="1919" y="4286"/>
                  </a:lnTo>
                  <a:lnTo>
                    <a:pt x="1926" y="4286"/>
                  </a:lnTo>
                  <a:lnTo>
                    <a:pt x="1919" y="4286"/>
                  </a:lnTo>
                  <a:lnTo>
                    <a:pt x="1912" y="4279"/>
                  </a:lnTo>
                  <a:lnTo>
                    <a:pt x="1905" y="4272"/>
                  </a:lnTo>
                  <a:lnTo>
                    <a:pt x="1899" y="4266"/>
                  </a:lnTo>
                  <a:lnTo>
                    <a:pt x="1892" y="4272"/>
                  </a:lnTo>
                  <a:lnTo>
                    <a:pt x="1885" y="4272"/>
                  </a:lnTo>
                  <a:lnTo>
                    <a:pt x="1892" y="4266"/>
                  </a:lnTo>
                  <a:lnTo>
                    <a:pt x="1905" y="4259"/>
                  </a:lnTo>
                  <a:lnTo>
                    <a:pt x="1905" y="4252"/>
                  </a:lnTo>
                  <a:lnTo>
                    <a:pt x="1905" y="4245"/>
                  </a:lnTo>
                  <a:lnTo>
                    <a:pt x="1912" y="4245"/>
                  </a:lnTo>
                  <a:lnTo>
                    <a:pt x="1919" y="4238"/>
                  </a:lnTo>
                  <a:lnTo>
                    <a:pt x="1919" y="4232"/>
                  </a:lnTo>
                  <a:lnTo>
                    <a:pt x="1926" y="4225"/>
                  </a:lnTo>
                  <a:lnTo>
                    <a:pt x="1919" y="4218"/>
                  </a:lnTo>
                  <a:lnTo>
                    <a:pt x="1912" y="4218"/>
                  </a:lnTo>
                  <a:lnTo>
                    <a:pt x="1905" y="4232"/>
                  </a:lnTo>
                  <a:lnTo>
                    <a:pt x="1899" y="4225"/>
                  </a:lnTo>
                  <a:lnTo>
                    <a:pt x="1899" y="4211"/>
                  </a:lnTo>
                  <a:lnTo>
                    <a:pt x="1905" y="4205"/>
                  </a:lnTo>
                  <a:lnTo>
                    <a:pt x="1905" y="4184"/>
                  </a:lnTo>
                  <a:lnTo>
                    <a:pt x="1912" y="4184"/>
                  </a:lnTo>
                  <a:lnTo>
                    <a:pt x="1919" y="4177"/>
                  </a:lnTo>
                  <a:lnTo>
                    <a:pt x="1919" y="4171"/>
                  </a:lnTo>
                  <a:lnTo>
                    <a:pt x="1919" y="4150"/>
                  </a:lnTo>
                  <a:lnTo>
                    <a:pt x="1932" y="4137"/>
                  </a:lnTo>
                  <a:lnTo>
                    <a:pt x="1932" y="4130"/>
                  </a:lnTo>
                  <a:lnTo>
                    <a:pt x="1932" y="4117"/>
                  </a:lnTo>
                  <a:lnTo>
                    <a:pt x="1939" y="4117"/>
                  </a:lnTo>
                  <a:lnTo>
                    <a:pt x="1946" y="4117"/>
                  </a:lnTo>
                  <a:lnTo>
                    <a:pt x="1953" y="4103"/>
                  </a:lnTo>
                  <a:lnTo>
                    <a:pt x="1959" y="4103"/>
                  </a:lnTo>
                  <a:lnTo>
                    <a:pt x="1959" y="4096"/>
                  </a:lnTo>
                  <a:lnTo>
                    <a:pt x="1959" y="4083"/>
                  </a:lnTo>
                  <a:lnTo>
                    <a:pt x="1966" y="4069"/>
                  </a:lnTo>
                  <a:lnTo>
                    <a:pt x="1973" y="4062"/>
                  </a:lnTo>
                  <a:lnTo>
                    <a:pt x="1973" y="4056"/>
                  </a:lnTo>
                  <a:lnTo>
                    <a:pt x="1959" y="4056"/>
                  </a:lnTo>
                  <a:lnTo>
                    <a:pt x="1953" y="4049"/>
                  </a:lnTo>
                  <a:lnTo>
                    <a:pt x="1959" y="4022"/>
                  </a:lnTo>
                  <a:lnTo>
                    <a:pt x="1959" y="4008"/>
                  </a:lnTo>
                  <a:lnTo>
                    <a:pt x="1959" y="3995"/>
                  </a:lnTo>
                  <a:lnTo>
                    <a:pt x="1959" y="3988"/>
                  </a:lnTo>
                  <a:lnTo>
                    <a:pt x="1959" y="3968"/>
                  </a:lnTo>
                  <a:lnTo>
                    <a:pt x="1973" y="3954"/>
                  </a:lnTo>
                  <a:lnTo>
                    <a:pt x="1973" y="3947"/>
                  </a:lnTo>
                  <a:lnTo>
                    <a:pt x="1986" y="3934"/>
                  </a:lnTo>
                  <a:lnTo>
                    <a:pt x="1993" y="3934"/>
                  </a:lnTo>
                  <a:lnTo>
                    <a:pt x="2014" y="3927"/>
                  </a:lnTo>
                  <a:lnTo>
                    <a:pt x="2020" y="3920"/>
                  </a:lnTo>
                  <a:lnTo>
                    <a:pt x="2034" y="3900"/>
                  </a:lnTo>
                  <a:lnTo>
                    <a:pt x="2054" y="3886"/>
                  </a:lnTo>
                  <a:lnTo>
                    <a:pt x="2061" y="3880"/>
                  </a:lnTo>
                  <a:lnTo>
                    <a:pt x="2068" y="3873"/>
                  </a:lnTo>
                  <a:lnTo>
                    <a:pt x="2088" y="3853"/>
                  </a:lnTo>
                  <a:lnTo>
                    <a:pt x="2102" y="3846"/>
                  </a:lnTo>
                  <a:lnTo>
                    <a:pt x="2115" y="3846"/>
                  </a:lnTo>
                  <a:lnTo>
                    <a:pt x="2122" y="3853"/>
                  </a:lnTo>
                  <a:lnTo>
                    <a:pt x="2122" y="3846"/>
                  </a:lnTo>
                  <a:lnTo>
                    <a:pt x="2135" y="3812"/>
                  </a:lnTo>
                  <a:lnTo>
                    <a:pt x="2142" y="3805"/>
                  </a:lnTo>
                  <a:lnTo>
                    <a:pt x="2149" y="3805"/>
                  </a:lnTo>
                  <a:lnTo>
                    <a:pt x="2156" y="3805"/>
                  </a:lnTo>
                  <a:lnTo>
                    <a:pt x="2162" y="3798"/>
                  </a:lnTo>
                  <a:lnTo>
                    <a:pt x="2169" y="3798"/>
                  </a:lnTo>
                  <a:lnTo>
                    <a:pt x="2169" y="3792"/>
                  </a:lnTo>
                  <a:lnTo>
                    <a:pt x="2176" y="3778"/>
                  </a:lnTo>
                  <a:lnTo>
                    <a:pt x="2176" y="3771"/>
                  </a:lnTo>
                  <a:lnTo>
                    <a:pt x="2169" y="3771"/>
                  </a:lnTo>
                  <a:lnTo>
                    <a:pt x="2176" y="3765"/>
                  </a:lnTo>
                  <a:lnTo>
                    <a:pt x="2169" y="3758"/>
                  </a:lnTo>
                  <a:lnTo>
                    <a:pt x="2162" y="3744"/>
                  </a:lnTo>
                  <a:lnTo>
                    <a:pt x="2183" y="3731"/>
                  </a:lnTo>
                  <a:lnTo>
                    <a:pt x="2190" y="3710"/>
                  </a:lnTo>
                  <a:lnTo>
                    <a:pt x="2230" y="3663"/>
                  </a:lnTo>
                  <a:lnTo>
                    <a:pt x="2244" y="3629"/>
                  </a:lnTo>
                  <a:lnTo>
                    <a:pt x="2257" y="3616"/>
                  </a:lnTo>
                  <a:lnTo>
                    <a:pt x="2244" y="3602"/>
                  </a:lnTo>
                  <a:lnTo>
                    <a:pt x="2244" y="3595"/>
                  </a:lnTo>
                  <a:lnTo>
                    <a:pt x="2251" y="3582"/>
                  </a:lnTo>
                  <a:lnTo>
                    <a:pt x="2237" y="3541"/>
                  </a:lnTo>
                  <a:lnTo>
                    <a:pt x="2223" y="3528"/>
                  </a:lnTo>
                  <a:lnTo>
                    <a:pt x="2217" y="3528"/>
                  </a:lnTo>
                  <a:lnTo>
                    <a:pt x="2203" y="3521"/>
                  </a:lnTo>
                  <a:lnTo>
                    <a:pt x="2190" y="3507"/>
                  </a:lnTo>
                  <a:lnTo>
                    <a:pt x="2169" y="3507"/>
                  </a:lnTo>
                  <a:lnTo>
                    <a:pt x="2163" y="3514"/>
                  </a:lnTo>
                  <a:lnTo>
                    <a:pt x="2156" y="3514"/>
                  </a:lnTo>
                  <a:lnTo>
                    <a:pt x="2149" y="3514"/>
                  </a:lnTo>
                  <a:lnTo>
                    <a:pt x="2129" y="3521"/>
                  </a:lnTo>
                  <a:lnTo>
                    <a:pt x="2122" y="3528"/>
                  </a:lnTo>
                  <a:lnTo>
                    <a:pt x="2088" y="3514"/>
                  </a:lnTo>
                  <a:lnTo>
                    <a:pt x="2088" y="3507"/>
                  </a:lnTo>
                  <a:lnTo>
                    <a:pt x="2088" y="3500"/>
                  </a:lnTo>
                  <a:lnTo>
                    <a:pt x="2095" y="3494"/>
                  </a:lnTo>
                  <a:lnTo>
                    <a:pt x="2095" y="3480"/>
                  </a:lnTo>
                  <a:lnTo>
                    <a:pt x="2102" y="3473"/>
                  </a:lnTo>
                  <a:lnTo>
                    <a:pt x="2095" y="3467"/>
                  </a:lnTo>
                  <a:lnTo>
                    <a:pt x="2102" y="3453"/>
                  </a:lnTo>
                  <a:lnTo>
                    <a:pt x="2102" y="3446"/>
                  </a:lnTo>
                  <a:lnTo>
                    <a:pt x="2095" y="3440"/>
                  </a:lnTo>
                  <a:lnTo>
                    <a:pt x="2088" y="3440"/>
                  </a:lnTo>
                  <a:lnTo>
                    <a:pt x="2081" y="3440"/>
                  </a:lnTo>
                  <a:lnTo>
                    <a:pt x="2075" y="3433"/>
                  </a:lnTo>
                  <a:lnTo>
                    <a:pt x="2068" y="3433"/>
                  </a:lnTo>
                  <a:lnTo>
                    <a:pt x="2054" y="3426"/>
                  </a:lnTo>
                  <a:lnTo>
                    <a:pt x="2047" y="3419"/>
                  </a:lnTo>
                  <a:lnTo>
                    <a:pt x="2047" y="3426"/>
                  </a:lnTo>
                  <a:lnTo>
                    <a:pt x="2041" y="3419"/>
                  </a:lnTo>
                  <a:lnTo>
                    <a:pt x="2034" y="3419"/>
                  </a:lnTo>
                  <a:lnTo>
                    <a:pt x="2027" y="3412"/>
                  </a:lnTo>
                  <a:lnTo>
                    <a:pt x="2020" y="3399"/>
                  </a:lnTo>
                  <a:lnTo>
                    <a:pt x="2007" y="3399"/>
                  </a:lnTo>
                  <a:lnTo>
                    <a:pt x="2014" y="3385"/>
                  </a:lnTo>
                  <a:lnTo>
                    <a:pt x="2007" y="3379"/>
                  </a:lnTo>
                  <a:lnTo>
                    <a:pt x="2007" y="3372"/>
                  </a:lnTo>
                  <a:lnTo>
                    <a:pt x="2014" y="3365"/>
                  </a:lnTo>
                  <a:lnTo>
                    <a:pt x="2014" y="3358"/>
                  </a:lnTo>
                  <a:lnTo>
                    <a:pt x="2007" y="3352"/>
                  </a:lnTo>
                  <a:lnTo>
                    <a:pt x="2020" y="3319"/>
                  </a:lnTo>
                  <a:lnTo>
                    <a:pt x="1993" y="3291"/>
                  </a:lnTo>
                  <a:lnTo>
                    <a:pt x="1987" y="3284"/>
                  </a:lnTo>
                  <a:lnTo>
                    <a:pt x="1993" y="3277"/>
                  </a:lnTo>
                  <a:lnTo>
                    <a:pt x="1980" y="3264"/>
                  </a:lnTo>
                  <a:lnTo>
                    <a:pt x="1973" y="3264"/>
                  </a:lnTo>
                  <a:lnTo>
                    <a:pt x="1973" y="3257"/>
                  </a:lnTo>
                  <a:lnTo>
                    <a:pt x="1966" y="3257"/>
                  </a:lnTo>
                  <a:lnTo>
                    <a:pt x="1959" y="3250"/>
                  </a:lnTo>
                  <a:lnTo>
                    <a:pt x="1953" y="3243"/>
                  </a:lnTo>
                  <a:lnTo>
                    <a:pt x="1959" y="3230"/>
                  </a:lnTo>
                  <a:lnTo>
                    <a:pt x="1959" y="3223"/>
                  </a:lnTo>
                  <a:lnTo>
                    <a:pt x="1959" y="3216"/>
                  </a:lnTo>
                  <a:lnTo>
                    <a:pt x="1953" y="3209"/>
                  </a:lnTo>
                  <a:lnTo>
                    <a:pt x="1953" y="3203"/>
                  </a:lnTo>
                  <a:lnTo>
                    <a:pt x="1946" y="3196"/>
                  </a:lnTo>
                  <a:lnTo>
                    <a:pt x="1946" y="3189"/>
                  </a:lnTo>
                  <a:lnTo>
                    <a:pt x="1953" y="3182"/>
                  </a:lnTo>
                  <a:lnTo>
                    <a:pt x="1959" y="3176"/>
                  </a:lnTo>
                  <a:lnTo>
                    <a:pt x="1959" y="3169"/>
                  </a:lnTo>
                  <a:lnTo>
                    <a:pt x="1966" y="3162"/>
                  </a:lnTo>
                  <a:lnTo>
                    <a:pt x="1966" y="3155"/>
                  </a:lnTo>
                  <a:lnTo>
                    <a:pt x="1966" y="3148"/>
                  </a:lnTo>
                  <a:lnTo>
                    <a:pt x="1959" y="3142"/>
                  </a:lnTo>
                  <a:lnTo>
                    <a:pt x="1966" y="3135"/>
                  </a:lnTo>
                  <a:lnTo>
                    <a:pt x="1966" y="3121"/>
                  </a:lnTo>
                  <a:lnTo>
                    <a:pt x="1973" y="3115"/>
                  </a:lnTo>
                  <a:lnTo>
                    <a:pt x="1973" y="3108"/>
                  </a:lnTo>
                  <a:lnTo>
                    <a:pt x="1973" y="3101"/>
                  </a:lnTo>
                  <a:lnTo>
                    <a:pt x="1966" y="3101"/>
                  </a:lnTo>
                  <a:lnTo>
                    <a:pt x="1959" y="3101"/>
                  </a:lnTo>
                  <a:lnTo>
                    <a:pt x="1953" y="3094"/>
                  </a:lnTo>
                  <a:lnTo>
                    <a:pt x="1953" y="3088"/>
                  </a:lnTo>
                  <a:lnTo>
                    <a:pt x="1946" y="3088"/>
                  </a:lnTo>
                  <a:lnTo>
                    <a:pt x="1939" y="3081"/>
                  </a:lnTo>
                  <a:lnTo>
                    <a:pt x="1932" y="3081"/>
                  </a:lnTo>
                  <a:lnTo>
                    <a:pt x="1932" y="3074"/>
                  </a:lnTo>
                  <a:lnTo>
                    <a:pt x="1919" y="3081"/>
                  </a:lnTo>
                  <a:lnTo>
                    <a:pt x="1919" y="3074"/>
                  </a:lnTo>
                  <a:lnTo>
                    <a:pt x="1905" y="3067"/>
                  </a:lnTo>
                  <a:lnTo>
                    <a:pt x="1899" y="3067"/>
                  </a:lnTo>
                  <a:lnTo>
                    <a:pt x="1905" y="3067"/>
                  </a:lnTo>
                  <a:lnTo>
                    <a:pt x="1905" y="3060"/>
                  </a:lnTo>
                  <a:lnTo>
                    <a:pt x="1899" y="3060"/>
                  </a:lnTo>
                  <a:lnTo>
                    <a:pt x="1899" y="3054"/>
                  </a:lnTo>
                  <a:lnTo>
                    <a:pt x="1892" y="3054"/>
                  </a:lnTo>
                  <a:lnTo>
                    <a:pt x="1899" y="3033"/>
                  </a:lnTo>
                  <a:lnTo>
                    <a:pt x="1899" y="3027"/>
                  </a:lnTo>
                  <a:lnTo>
                    <a:pt x="1892" y="3027"/>
                  </a:lnTo>
                  <a:lnTo>
                    <a:pt x="1885" y="3020"/>
                  </a:lnTo>
                  <a:lnTo>
                    <a:pt x="1878" y="3020"/>
                  </a:lnTo>
                  <a:lnTo>
                    <a:pt x="1871" y="3020"/>
                  </a:lnTo>
                  <a:lnTo>
                    <a:pt x="1865" y="3020"/>
                  </a:lnTo>
                  <a:lnTo>
                    <a:pt x="1858" y="3020"/>
                  </a:lnTo>
                  <a:lnTo>
                    <a:pt x="1844" y="3000"/>
                  </a:lnTo>
                  <a:lnTo>
                    <a:pt x="1851" y="3000"/>
                  </a:lnTo>
                  <a:lnTo>
                    <a:pt x="1844" y="2993"/>
                  </a:lnTo>
                  <a:lnTo>
                    <a:pt x="1844" y="2986"/>
                  </a:lnTo>
                  <a:lnTo>
                    <a:pt x="1838" y="2979"/>
                  </a:lnTo>
                  <a:lnTo>
                    <a:pt x="1838" y="2972"/>
                  </a:lnTo>
                  <a:lnTo>
                    <a:pt x="1831" y="2966"/>
                  </a:lnTo>
                  <a:lnTo>
                    <a:pt x="1824" y="2966"/>
                  </a:lnTo>
                  <a:lnTo>
                    <a:pt x="1811" y="2952"/>
                  </a:lnTo>
                  <a:lnTo>
                    <a:pt x="1804" y="2952"/>
                  </a:lnTo>
                  <a:lnTo>
                    <a:pt x="1804" y="2939"/>
                  </a:lnTo>
                  <a:lnTo>
                    <a:pt x="1797" y="2939"/>
                  </a:lnTo>
                  <a:lnTo>
                    <a:pt x="1797" y="2932"/>
                  </a:lnTo>
                  <a:lnTo>
                    <a:pt x="1797" y="2918"/>
                  </a:lnTo>
                  <a:lnTo>
                    <a:pt x="1783" y="2912"/>
                  </a:lnTo>
                  <a:lnTo>
                    <a:pt x="1783" y="2898"/>
                  </a:lnTo>
                  <a:lnTo>
                    <a:pt x="1783" y="2891"/>
                  </a:lnTo>
                  <a:lnTo>
                    <a:pt x="1777" y="2884"/>
                  </a:lnTo>
                  <a:lnTo>
                    <a:pt x="1783" y="2878"/>
                  </a:lnTo>
                  <a:lnTo>
                    <a:pt x="1777" y="2871"/>
                  </a:lnTo>
                  <a:lnTo>
                    <a:pt x="1777" y="2864"/>
                  </a:lnTo>
                  <a:lnTo>
                    <a:pt x="1770" y="2864"/>
                  </a:lnTo>
                  <a:lnTo>
                    <a:pt x="1777" y="2857"/>
                  </a:lnTo>
                  <a:lnTo>
                    <a:pt x="1817" y="2864"/>
                  </a:lnTo>
                  <a:lnTo>
                    <a:pt x="1824" y="2864"/>
                  </a:lnTo>
                  <a:lnTo>
                    <a:pt x="1851" y="2871"/>
                  </a:lnTo>
                  <a:lnTo>
                    <a:pt x="1865" y="2878"/>
                  </a:lnTo>
                  <a:lnTo>
                    <a:pt x="1871" y="2884"/>
                  </a:lnTo>
                  <a:lnTo>
                    <a:pt x="1892" y="2891"/>
                  </a:lnTo>
                  <a:lnTo>
                    <a:pt x="1905" y="2884"/>
                  </a:lnTo>
                  <a:lnTo>
                    <a:pt x="1919" y="2884"/>
                  </a:lnTo>
                  <a:lnTo>
                    <a:pt x="1953" y="2898"/>
                  </a:lnTo>
                  <a:lnTo>
                    <a:pt x="1959" y="2898"/>
                  </a:lnTo>
                  <a:lnTo>
                    <a:pt x="1966" y="2891"/>
                  </a:lnTo>
                  <a:lnTo>
                    <a:pt x="1987" y="2884"/>
                  </a:lnTo>
                  <a:lnTo>
                    <a:pt x="1993" y="2878"/>
                  </a:lnTo>
                  <a:lnTo>
                    <a:pt x="2014" y="2871"/>
                  </a:lnTo>
                  <a:lnTo>
                    <a:pt x="2034" y="2871"/>
                  </a:lnTo>
                  <a:lnTo>
                    <a:pt x="2054" y="2884"/>
                  </a:lnTo>
                  <a:lnTo>
                    <a:pt x="2068" y="2878"/>
                  </a:lnTo>
                  <a:lnTo>
                    <a:pt x="2075" y="2884"/>
                  </a:lnTo>
                  <a:lnTo>
                    <a:pt x="2115" y="2891"/>
                  </a:lnTo>
                  <a:lnTo>
                    <a:pt x="2136" y="2884"/>
                  </a:lnTo>
                  <a:lnTo>
                    <a:pt x="2163" y="2884"/>
                  </a:lnTo>
                  <a:lnTo>
                    <a:pt x="2183" y="2891"/>
                  </a:lnTo>
                  <a:lnTo>
                    <a:pt x="2190" y="2891"/>
                  </a:lnTo>
                  <a:lnTo>
                    <a:pt x="2230" y="2878"/>
                  </a:lnTo>
                  <a:lnTo>
                    <a:pt x="2237" y="2871"/>
                  </a:lnTo>
                  <a:lnTo>
                    <a:pt x="2244" y="2864"/>
                  </a:lnTo>
                  <a:lnTo>
                    <a:pt x="2244" y="2851"/>
                  </a:lnTo>
                  <a:lnTo>
                    <a:pt x="2244" y="2844"/>
                  </a:lnTo>
                  <a:lnTo>
                    <a:pt x="2251" y="2837"/>
                  </a:lnTo>
                  <a:lnTo>
                    <a:pt x="2251" y="2830"/>
                  </a:lnTo>
                  <a:lnTo>
                    <a:pt x="2251" y="2824"/>
                  </a:lnTo>
                  <a:lnTo>
                    <a:pt x="2257" y="2824"/>
                  </a:lnTo>
                  <a:lnTo>
                    <a:pt x="2264" y="2817"/>
                  </a:lnTo>
                  <a:lnTo>
                    <a:pt x="2257" y="2810"/>
                  </a:lnTo>
                  <a:lnTo>
                    <a:pt x="2257" y="2803"/>
                  </a:lnTo>
                  <a:lnTo>
                    <a:pt x="2257" y="2790"/>
                  </a:lnTo>
                  <a:lnTo>
                    <a:pt x="2264" y="2783"/>
                  </a:lnTo>
                  <a:lnTo>
                    <a:pt x="2264" y="2776"/>
                  </a:lnTo>
                  <a:lnTo>
                    <a:pt x="2264" y="2769"/>
                  </a:lnTo>
                  <a:lnTo>
                    <a:pt x="2271" y="2763"/>
                  </a:lnTo>
                  <a:lnTo>
                    <a:pt x="2271" y="2756"/>
                  </a:lnTo>
                  <a:lnTo>
                    <a:pt x="2264" y="2742"/>
                  </a:lnTo>
                  <a:lnTo>
                    <a:pt x="2264" y="2736"/>
                  </a:lnTo>
                  <a:lnTo>
                    <a:pt x="2264" y="2729"/>
                  </a:lnTo>
                  <a:lnTo>
                    <a:pt x="2264" y="2722"/>
                  </a:lnTo>
                  <a:lnTo>
                    <a:pt x="2271" y="2722"/>
                  </a:lnTo>
                  <a:lnTo>
                    <a:pt x="2271" y="2708"/>
                  </a:lnTo>
                  <a:lnTo>
                    <a:pt x="2278" y="2708"/>
                  </a:lnTo>
                  <a:lnTo>
                    <a:pt x="2278" y="2702"/>
                  </a:lnTo>
                  <a:lnTo>
                    <a:pt x="2285" y="2702"/>
                  </a:lnTo>
                  <a:lnTo>
                    <a:pt x="2291" y="2708"/>
                  </a:lnTo>
                  <a:lnTo>
                    <a:pt x="2298" y="2702"/>
                  </a:lnTo>
                  <a:lnTo>
                    <a:pt x="2305" y="2695"/>
                  </a:lnTo>
                  <a:lnTo>
                    <a:pt x="2312" y="2688"/>
                  </a:lnTo>
                  <a:lnTo>
                    <a:pt x="2312" y="2681"/>
                  </a:lnTo>
                  <a:lnTo>
                    <a:pt x="2318" y="2675"/>
                  </a:lnTo>
                  <a:lnTo>
                    <a:pt x="2325" y="2668"/>
                  </a:lnTo>
                  <a:lnTo>
                    <a:pt x="2332" y="2668"/>
                  </a:lnTo>
                  <a:lnTo>
                    <a:pt x="2339" y="2661"/>
                  </a:lnTo>
                  <a:lnTo>
                    <a:pt x="2339" y="2654"/>
                  </a:lnTo>
                  <a:lnTo>
                    <a:pt x="2345" y="2654"/>
                  </a:lnTo>
                  <a:lnTo>
                    <a:pt x="2339" y="2647"/>
                  </a:lnTo>
                  <a:lnTo>
                    <a:pt x="2345" y="2634"/>
                  </a:lnTo>
                  <a:lnTo>
                    <a:pt x="2339" y="2634"/>
                  </a:lnTo>
                  <a:lnTo>
                    <a:pt x="2339" y="2627"/>
                  </a:lnTo>
                  <a:lnTo>
                    <a:pt x="2345" y="2620"/>
                  </a:lnTo>
                  <a:lnTo>
                    <a:pt x="2345" y="2614"/>
                  </a:lnTo>
                  <a:lnTo>
                    <a:pt x="2345" y="2607"/>
                  </a:lnTo>
                  <a:lnTo>
                    <a:pt x="2339" y="2600"/>
                  </a:lnTo>
                  <a:lnTo>
                    <a:pt x="2345" y="2600"/>
                  </a:lnTo>
                  <a:lnTo>
                    <a:pt x="2339" y="2593"/>
                  </a:lnTo>
                  <a:lnTo>
                    <a:pt x="2345" y="2587"/>
                  </a:lnTo>
                  <a:lnTo>
                    <a:pt x="2352" y="2587"/>
                  </a:lnTo>
                  <a:lnTo>
                    <a:pt x="2359" y="2580"/>
                  </a:lnTo>
                  <a:lnTo>
                    <a:pt x="2359" y="2573"/>
                  </a:lnTo>
                  <a:lnTo>
                    <a:pt x="2359" y="2559"/>
                  </a:lnTo>
                  <a:lnTo>
                    <a:pt x="2359" y="2553"/>
                  </a:lnTo>
                  <a:lnTo>
                    <a:pt x="2366" y="2539"/>
                  </a:lnTo>
                  <a:lnTo>
                    <a:pt x="2366" y="2532"/>
                  </a:lnTo>
                  <a:lnTo>
                    <a:pt x="2372" y="2512"/>
                  </a:lnTo>
                  <a:lnTo>
                    <a:pt x="2372" y="2499"/>
                  </a:lnTo>
                  <a:lnTo>
                    <a:pt x="2379" y="2499"/>
                  </a:lnTo>
                  <a:lnTo>
                    <a:pt x="2386" y="2499"/>
                  </a:lnTo>
                  <a:lnTo>
                    <a:pt x="2386" y="2492"/>
                  </a:lnTo>
                  <a:lnTo>
                    <a:pt x="2372" y="2492"/>
                  </a:lnTo>
                  <a:lnTo>
                    <a:pt x="2372" y="2485"/>
                  </a:lnTo>
                  <a:lnTo>
                    <a:pt x="2372" y="2478"/>
                  </a:lnTo>
                  <a:lnTo>
                    <a:pt x="2366" y="2471"/>
                  </a:lnTo>
                  <a:lnTo>
                    <a:pt x="2372" y="2465"/>
                  </a:lnTo>
                  <a:lnTo>
                    <a:pt x="2366" y="2451"/>
                  </a:lnTo>
                  <a:lnTo>
                    <a:pt x="2359" y="2451"/>
                  </a:lnTo>
                  <a:lnTo>
                    <a:pt x="2359" y="2438"/>
                  </a:lnTo>
                  <a:lnTo>
                    <a:pt x="2352" y="2438"/>
                  </a:lnTo>
                  <a:lnTo>
                    <a:pt x="2345" y="2438"/>
                  </a:lnTo>
                  <a:lnTo>
                    <a:pt x="2345" y="2431"/>
                  </a:lnTo>
                  <a:lnTo>
                    <a:pt x="2339" y="2431"/>
                  </a:lnTo>
                  <a:lnTo>
                    <a:pt x="2339" y="2411"/>
                  </a:lnTo>
                  <a:lnTo>
                    <a:pt x="2332" y="2404"/>
                  </a:lnTo>
                  <a:lnTo>
                    <a:pt x="2325" y="2397"/>
                  </a:lnTo>
                  <a:lnTo>
                    <a:pt x="2325" y="2390"/>
                  </a:lnTo>
                  <a:lnTo>
                    <a:pt x="2318" y="2383"/>
                  </a:lnTo>
                  <a:lnTo>
                    <a:pt x="2318" y="2377"/>
                  </a:lnTo>
                  <a:lnTo>
                    <a:pt x="2312" y="2377"/>
                  </a:lnTo>
                  <a:lnTo>
                    <a:pt x="2305" y="2383"/>
                  </a:lnTo>
                  <a:lnTo>
                    <a:pt x="2305" y="2377"/>
                  </a:lnTo>
                  <a:lnTo>
                    <a:pt x="2298" y="2377"/>
                  </a:lnTo>
                  <a:lnTo>
                    <a:pt x="2298" y="2370"/>
                  </a:lnTo>
                  <a:lnTo>
                    <a:pt x="2291" y="2370"/>
                  </a:lnTo>
                  <a:lnTo>
                    <a:pt x="2285" y="2370"/>
                  </a:lnTo>
                  <a:lnTo>
                    <a:pt x="2278" y="2370"/>
                  </a:lnTo>
                  <a:lnTo>
                    <a:pt x="2278" y="2377"/>
                  </a:lnTo>
                  <a:lnTo>
                    <a:pt x="2278" y="2370"/>
                  </a:lnTo>
                  <a:lnTo>
                    <a:pt x="2271" y="2370"/>
                  </a:lnTo>
                  <a:lnTo>
                    <a:pt x="2271" y="2363"/>
                  </a:lnTo>
                  <a:lnTo>
                    <a:pt x="2264" y="2363"/>
                  </a:lnTo>
                  <a:lnTo>
                    <a:pt x="2257" y="2356"/>
                  </a:lnTo>
                  <a:lnTo>
                    <a:pt x="2264" y="2356"/>
                  </a:lnTo>
                  <a:lnTo>
                    <a:pt x="2257" y="2350"/>
                  </a:lnTo>
                  <a:lnTo>
                    <a:pt x="2264" y="2350"/>
                  </a:lnTo>
                  <a:lnTo>
                    <a:pt x="2257" y="2343"/>
                  </a:lnTo>
                  <a:lnTo>
                    <a:pt x="2257" y="2336"/>
                  </a:lnTo>
                  <a:lnTo>
                    <a:pt x="2257" y="2329"/>
                  </a:lnTo>
                  <a:lnTo>
                    <a:pt x="2257" y="2323"/>
                  </a:lnTo>
                  <a:lnTo>
                    <a:pt x="2257" y="2309"/>
                  </a:lnTo>
                  <a:lnTo>
                    <a:pt x="2257" y="2302"/>
                  </a:lnTo>
                  <a:lnTo>
                    <a:pt x="2251" y="2289"/>
                  </a:lnTo>
                  <a:lnTo>
                    <a:pt x="2251" y="2282"/>
                  </a:lnTo>
                  <a:lnTo>
                    <a:pt x="2257" y="2275"/>
                  </a:lnTo>
                  <a:lnTo>
                    <a:pt x="2257" y="2268"/>
                  </a:lnTo>
                  <a:lnTo>
                    <a:pt x="2264" y="2248"/>
                  </a:lnTo>
                  <a:lnTo>
                    <a:pt x="2278" y="2235"/>
                  </a:lnTo>
                  <a:lnTo>
                    <a:pt x="2285" y="2235"/>
                  </a:lnTo>
                  <a:lnTo>
                    <a:pt x="2298" y="2228"/>
                  </a:lnTo>
                  <a:lnTo>
                    <a:pt x="2298" y="2235"/>
                  </a:lnTo>
                  <a:lnTo>
                    <a:pt x="2305" y="2235"/>
                  </a:lnTo>
                  <a:lnTo>
                    <a:pt x="2312" y="2235"/>
                  </a:lnTo>
                  <a:lnTo>
                    <a:pt x="2312" y="2228"/>
                  </a:lnTo>
                  <a:lnTo>
                    <a:pt x="2318" y="2221"/>
                  </a:lnTo>
                  <a:lnTo>
                    <a:pt x="2318" y="2214"/>
                  </a:lnTo>
                  <a:lnTo>
                    <a:pt x="2325" y="2214"/>
                  </a:lnTo>
                  <a:lnTo>
                    <a:pt x="2332" y="2214"/>
                  </a:lnTo>
                  <a:lnTo>
                    <a:pt x="2345" y="2214"/>
                  </a:lnTo>
                  <a:lnTo>
                    <a:pt x="2359" y="2214"/>
                  </a:lnTo>
                  <a:lnTo>
                    <a:pt x="2372" y="2214"/>
                  </a:lnTo>
                  <a:lnTo>
                    <a:pt x="2379" y="2214"/>
                  </a:lnTo>
                  <a:lnTo>
                    <a:pt x="2386" y="2207"/>
                  </a:lnTo>
                  <a:lnTo>
                    <a:pt x="2393" y="2207"/>
                  </a:lnTo>
                  <a:lnTo>
                    <a:pt x="2393" y="2201"/>
                  </a:lnTo>
                  <a:lnTo>
                    <a:pt x="2400" y="2194"/>
                  </a:lnTo>
                  <a:lnTo>
                    <a:pt x="2400" y="2174"/>
                  </a:lnTo>
                  <a:lnTo>
                    <a:pt x="2400" y="2167"/>
                  </a:lnTo>
                  <a:lnTo>
                    <a:pt x="2413" y="2160"/>
                  </a:lnTo>
                  <a:lnTo>
                    <a:pt x="2420" y="2153"/>
                  </a:lnTo>
                  <a:lnTo>
                    <a:pt x="2427" y="2147"/>
                  </a:lnTo>
                  <a:lnTo>
                    <a:pt x="2433" y="2147"/>
                  </a:lnTo>
                  <a:lnTo>
                    <a:pt x="2433" y="2140"/>
                  </a:lnTo>
                  <a:lnTo>
                    <a:pt x="2440" y="2140"/>
                  </a:lnTo>
                  <a:lnTo>
                    <a:pt x="2454" y="2140"/>
                  </a:lnTo>
                  <a:lnTo>
                    <a:pt x="2460" y="2140"/>
                  </a:lnTo>
                  <a:lnTo>
                    <a:pt x="2460" y="2133"/>
                  </a:lnTo>
                  <a:lnTo>
                    <a:pt x="2460" y="2106"/>
                  </a:lnTo>
                  <a:lnTo>
                    <a:pt x="2467" y="2099"/>
                  </a:lnTo>
                  <a:lnTo>
                    <a:pt x="2474" y="2099"/>
                  </a:lnTo>
                  <a:lnTo>
                    <a:pt x="2474" y="2092"/>
                  </a:lnTo>
                  <a:lnTo>
                    <a:pt x="2460" y="2086"/>
                  </a:lnTo>
                  <a:lnTo>
                    <a:pt x="2460" y="2079"/>
                  </a:lnTo>
                  <a:lnTo>
                    <a:pt x="2447" y="2072"/>
                  </a:lnTo>
                  <a:lnTo>
                    <a:pt x="2447" y="2065"/>
                  </a:lnTo>
                  <a:lnTo>
                    <a:pt x="2440" y="2059"/>
                  </a:lnTo>
                  <a:lnTo>
                    <a:pt x="2427" y="2045"/>
                  </a:lnTo>
                  <a:lnTo>
                    <a:pt x="2427" y="2025"/>
                  </a:lnTo>
                  <a:lnTo>
                    <a:pt x="2420" y="2011"/>
                  </a:lnTo>
                  <a:lnTo>
                    <a:pt x="2420" y="1991"/>
                  </a:lnTo>
                  <a:lnTo>
                    <a:pt x="2433" y="1970"/>
                  </a:lnTo>
                  <a:lnTo>
                    <a:pt x="2440" y="1957"/>
                  </a:lnTo>
                  <a:lnTo>
                    <a:pt x="2447" y="1957"/>
                  </a:lnTo>
                  <a:lnTo>
                    <a:pt x="2447" y="1950"/>
                  </a:lnTo>
                  <a:lnTo>
                    <a:pt x="2454" y="1937"/>
                  </a:lnTo>
                  <a:lnTo>
                    <a:pt x="2467" y="1930"/>
                  </a:lnTo>
                  <a:lnTo>
                    <a:pt x="2467" y="1916"/>
                  </a:lnTo>
                  <a:lnTo>
                    <a:pt x="2460" y="1910"/>
                  </a:lnTo>
                  <a:lnTo>
                    <a:pt x="2460" y="1896"/>
                  </a:lnTo>
                  <a:lnTo>
                    <a:pt x="2467" y="1882"/>
                  </a:lnTo>
                  <a:lnTo>
                    <a:pt x="2460" y="1882"/>
                  </a:lnTo>
                  <a:lnTo>
                    <a:pt x="2460" y="1876"/>
                  </a:lnTo>
                  <a:lnTo>
                    <a:pt x="2460" y="1882"/>
                  </a:lnTo>
                  <a:lnTo>
                    <a:pt x="2447" y="1876"/>
                  </a:lnTo>
                  <a:lnTo>
                    <a:pt x="2440" y="1869"/>
                  </a:lnTo>
                  <a:lnTo>
                    <a:pt x="2427" y="1862"/>
                  </a:lnTo>
                  <a:lnTo>
                    <a:pt x="2433" y="1855"/>
                  </a:lnTo>
                  <a:lnTo>
                    <a:pt x="2433" y="1849"/>
                  </a:lnTo>
                  <a:lnTo>
                    <a:pt x="2433" y="1835"/>
                  </a:lnTo>
                  <a:lnTo>
                    <a:pt x="2454" y="1815"/>
                  </a:lnTo>
                  <a:lnTo>
                    <a:pt x="2460" y="1801"/>
                  </a:lnTo>
                  <a:lnTo>
                    <a:pt x="2460" y="1794"/>
                  </a:lnTo>
                  <a:lnTo>
                    <a:pt x="2474" y="1767"/>
                  </a:lnTo>
                  <a:lnTo>
                    <a:pt x="2474" y="1761"/>
                  </a:lnTo>
                  <a:lnTo>
                    <a:pt x="2467" y="1747"/>
                  </a:lnTo>
                  <a:lnTo>
                    <a:pt x="2467" y="1734"/>
                  </a:lnTo>
                  <a:lnTo>
                    <a:pt x="2467" y="1727"/>
                  </a:lnTo>
                  <a:lnTo>
                    <a:pt x="2467" y="1720"/>
                  </a:lnTo>
                  <a:lnTo>
                    <a:pt x="2467" y="1713"/>
                  </a:lnTo>
                  <a:lnTo>
                    <a:pt x="2460" y="1706"/>
                  </a:lnTo>
                  <a:lnTo>
                    <a:pt x="2467" y="1693"/>
                  </a:lnTo>
                  <a:lnTo>
                    <a:pt x="2460" y="1686"/>
                  </a:lnTo>
                  <a:lnTo>
                    <a:pt x="2454" y="1679"/>
                  </a:lnTo>
                  <a:lnTo>
                    <a:pt x="2454" y="1673"/>
                  </a:lnTo>
                  <a:lnTo>
                    <a:pt x="2447" y="1666"/>
                  </a:lnTo>
                  <a:lnTo>
                    <a:pt x="2454" y="1659"/>
                  </a:lnTo>
                  <a:lnTo>
                    <a:pt x="2447" y="1652"/>
                  </a:lnTo>
                  <a:lnTo>
                    <a:pt x="2454" y="1646"/>
                  </a:lnTo>
                  <a:lnTo>
                    <a:pt x="2454" y="1632"/>
                  </a:lnTo>
                  <a:lnTo>
                    <a:pt x="2454" y="1625"/>
                  </a:lnTo>
                  <a:lnTo>
                    <a:pt x="2460" y="1605"/>
                  </a:lnTo>
                  <a:lnTo>
                    <a:pt x="2460" y="1598"/>
                  </a:lnTo>
                  <a:lnTo>
                    <a:pt x="2460" y="1591"/>
                  </a:lnTo>
                  <a:lnTo>
                    <a:pt x="2460" y="1571"/>
                  </a:lnTo>
                  <a:lnTo>
                    <a:pt x="2460" y="1557"/>
                  </a:lnTo>
                  <a:lnTo>
                    <a:pt x="2460" y="1551"/>
                  </a:lnTo>
                  <a:lnTo>
                    <a:pt x="2460" y="1544"/>
                  </a:lnTo>
                  <a:lnTo>
                    <a:pt x="2460" y="1551"/>
                  </a:lnTo>
                  <a:lnTo>
                    <a:pt x="2467" y="1551"/>
                  </a:lnTo>
                  <a:lnTo>
                    <a:pt x="2474" y="1544"/>
                  </a:lnTo>
                  <a:lnTo>
                    <a:pt x="2481" y="1551"/>
                  </a:lnTo>
                  <a:lnTo>
                    <a:pt x="2481" y="1544"/>
                  </a:lnTo>
                  <a:lnTo>
                    <a:pt x="2481" y="1537"/>
                  </a:lnTo>
                  <a:lnTo>
                    <a:pt x="2481" y="1530"/>
                  </a:lnTo>
                  <a:lnTo>
                    <a:pt x="2474" y="1524"/>
                  </a:lnTo>
                  <a:lnTo>
                    <a:pt x="2481" y="1524"/>
                  </a:lnTo>
                  <a:lnTo>
                    <a:pt x="2474" y="1510"/>
                  </a:lnTo>
                  <a:lnTo>
                    <a:pt x="2474" y="1503"/>
                  </a:lnTo>
                  <a:lnTo>
                    <a:pt x="2467" y="1503"/>
                  </a:lnTo>
                  <a:lnTo>
                    <a:pt x="2460" y="1503"/>
                  </a:lnTo>
                  <a:lnTo>
                    <a:pt x="2454" y="1503"/>
                  </a:lnTo>
                  <a:lnTo>
                    <a:pt x="2447" y="1497"/>
                  </a:lnTo>
                  <a:lnTo>
                    <a:pt x="2440" y="1483"/>
                  </a:lnTo>
                  <a:lnTo>
                    <a:pt x="2440" y="1456"/>
                  </a:lnTo>
                  <a:lnTo>
                    <a:pt x="2440" y="1449"/>
                  </a:lnTo>
                  <a:lnTo>
                    <a:pt x="2440" y="1442"/>
                  </a:lnTo>
                  <a:lnTo>
                    <a:pt x="2433" y="1436"/>
                  </a:lnTo>
                  <a:lnTo>
                    <a:pt x="2433" y="1429"/>
                  </a:lnTo>
                  <a:lnTo>
                    <a:pt x="2427" y="1415"/>
                  </a:lnTo>
                  <a:lnTo>
                    <a:pt x="2420" y="1415"/>
                  </a:lnTo>
                  <a:lnTo>
                    <a:pt x="2413" y="1402"/>
                  </a:lnTo>
                  <a:lnTo>
                    <a:pt x="2406" y="1388"/>
                  </a:lnTo>
                  <a:lnTo>
                    <a:pt x="2400" y="1381"/>
                  </a:lnTo>
                  <a:lnTo>
                    <a:pt x="2393" y="1368"/>
                  </a:lnTo>
                  <a:lnTo>
                    <a:pt x="2386" y="1361"/>
                  </a:lnTo>
                  <a:lnTo>
                    <a:pt x="2379" y="1354"/>
                  </a:lnTo>
                  <a:lnTo>
                    <a:pt x="2379" y="1348"/>
                  </a:lnTo>
                  <a:lnTo>
                    <a:pt x="2373" y="1348"/>
                  </a:lnTo>
                  <a:lnTo>
                    <a:pt x="2379" y="1334"/>
                  </a:lnTo>
                  <a:lnTo>
                    <a:pt x="2393" y="1321"/>
                  </a:lnTo>
                  <a:lnTo>
                    <a:pt x="2420" y="1334"/>
                  </a:lnTo>
                  <a:lnTo>
                    <a:pt x="2433" y="1341"/>
                  </a:lnTo>
                  <a:lnTo>
                    <a:pt x="2447" y="1341"/>
                  </a:lnTo>
                  <a:lnTo>
                    <a:pt x="2460" y="1341"/>
                  </a:lnTo>
                  <a:lnTo>
                    <a:pt x="2481" y="1327"/>
                  </a:lnTo>
                  <a:lnTo>
                    <a:pt x="2481" y="1321"/>
                  </a:lnTo>
                  <a:lnTo>
                    <a:pt x="2501" y="1307"/>
                  </a:lnTo>
                  <a:lnTo>
                    <a:pt x="2501" y="1300"/>
                  </a:lnTo>
                  <a:lnTo>
                    <a:pt x="2508" y="1293"/>
                  </a:lnTo>
                  <a:lnTo>
                    <a:pt x="2515" y="1287"/>
                  </a:lnTo>
                  <a:lnTo>
                    <a:pt x="2515" y="1280"/>
                  </a:lnTo>
                  <a:lnTo>
                    <a:pt x="2515" y="1273"/>
                  </a:lnTo>
                  <a:lnTo>
                    <a:pt x="2521" y="1266"/>
                  </a:lnTo>
                  <a:lnTo>
                    <a:pt x="2528" y="1266"/>
                  </a:lnTo>
                  <a:lnTo>
                    <a:pt x="2528" y="1260"/>
                  </a:lnTo>
                  <a:lnTo>
                    <a:pt x="2535" y="1253"/>
                  </a:lnTo>
                  <a:lnTo>
                    <a:pt x="2521" y="1233"/>
                  </a:lnTo>
                  <a:lnTo>
                    <a:pt x="2521" y="1226"/>
                  </a:lnTo>
                  <a:lnTo>
                    <a:pt x="2521" y="1219"/>
                  </a:lnTo>
                  <a:lnTo>
                    <a:pt x="2542" y="1212"/>
                  </a:lnTo>
                  <a:lnTo>
                    <a:pt x="2542" y="1205"/>
                  </a:lnTo>
                  <a:lnTo>
                    <a:pt x="2549" y="1205"/>
                  </a:lnTo>
                  <a:lnTo>
                    <a:pt x="2549" y="1199"/>
                  </a:lnTo>
                  <a:lnTo>
                    <a:pt x="2555" y="1185"/>
                  </a:lnTo>
                  <a:lnTo>
                    <a:pt x="2569" y="1185"/>
                  </a:lnTo>
                  <a:lnTo>
                    <a:pt x="2576" y="1178"/>
                  </a:lnTo>
                  <a:lnTo>
                    <a:pt x="2576" y="1172"/>
                  </a:lnTo>
                  <a:lnTo>
                    <a:pt x="2582" y="1172"/>
                  </a:lnTo>
                  <a:lnTo>
                    <a:pt x="2582" y="1165"/>
                  </a:lnTo>
                  <a:lnTo>
                    <a:pt x="2589" y="1158"/>
                  </a:lnTo>
                  <a:lnTo>
                    <a:pt x="2582" y="1158"/>
                  </a:lnTo>
                  <a:lnTo>
                    <a:pt x="2589" y="1158"/>
                  </a:lnTo>
                  <a:lnTo>
                    <a:pt x="2596" y="1145"/>
                  </a:lnTo>
                  <a:lnTo>
                    <a:pt x="2589" y="1138"/>
                  </a:lnTo>
                  <a:lnTo>
                    <a:pt x="2596" y="1138"/>
                  </a:lnTo>
                  <a:lnTo>
                    <a:pt x="2603" y="1124"/>
                  </a:lnTo>
                  <a:lnTo>
                    <a:pt x="2609" y="1124"/>
                  </a:lnTo>
                  <a:lnTo>
                    <a:pt x="2616" y="1111"/>
                  </a:lnTo>
                  <a:lnTo>
                    <a:pt x="2630" y="1111"/>
                  </a:lnTo>
                  <a:lnTo>
                    <a:pt x="2630" y="1097"/>
                  </a:lnTo>
                  <a:lnTo>
                    <a:pt x="2637" y="1097"/>
                  </a:lnTo>
                  <a:lnTo>
                    <a:pt x="2650" y="1104"/>
                  </a:lnTo>
                  <a:lnTo>
                    <a:pt x="2657" y="1097"/>
                  </a:lnTo>
                  <a:lnTo>
                    <a:pt x="2664" y="1097"/>
                  </a:lnTo>
                  <a:lnTo>
                    <a:pt x="2670" y="1097"/>
                  </a:lnTo>
                  <a:lnTo>
                    <a:pt x="2677" y="1097"/>
                  </a:lnTo>
                  <a:lnTo>
                    <a:pt x="2677" y="1090"/>
                  </a:lnTo>
                  <a:lnTo>
                    <a:pt x="2684" y="1090"/>
                  </a:lnTo>
                  <a:lnTo>
                    <a:pt x="2684" y="1104"/>
                  </a:lnTo>
                  <a:lnTo>
                    <a:pt x="2691" y="1104"/>
                  </a:lnTo>
                  <a:lnTo>
                    <a:pt x="2697" y="1111"/>
                  </a:lnTo>
                  <a:lnTo>
                    <a:pt x="2697" y="1104"/>
                  </a:lnTo>
                  <a:lnTo>
                    <a:pt x="2711" y="1104"/>
                  </a:lnTo>
                  <a:lnTo>
                    <a:pt x="2718" y="1090"/>
                  </a:lnTo>
                  <a:lnTo>
                    <a:pt x="2731" y="1077"/>
                  </a:lnTo>
                  <a:lnTo>
                    <a:pt x="2738" y="1070"/>
                  </a:lnTo>
                  <a:lnTo>
                    <a:pt x="2745" y="1070"/>
                  </a:lnTo>
                  <a:lnTo>
                    <a:pt x="2752" y="1084"/>
                  </a:lnTo>
                  <a:lnTo>
                    <a:pt x="2758" y="1084"/>
                  </a:lnTo>
                  <a:lnTo>
                    <a:pt x="2765" y="1077"/>
                  </a:lnTo>
                  <a:lnTo>
                    <a:pt x="2779" y="1070"/>
                  </a:lnTo>
                  <a:lnTo>
                    <a:pt x="2765" y="1057"/>
                  </a:lnTo>
                  <a:lnTo>
                    <a:pt x="2772" y="1057"/>
                  </a:lnTo>
                  <a:lnTo>
                    <a:pt x="2779" y="1050"/>
                  </a:lnTo>
                  <a:lnTo>
                    <a:pt x="2779" y="1057"/>
                  </a:lnTo>
                  <a:lnTo>
                    <a:pt x="2792" y="1057"/>
                  </a:lnTo>
                  <a:lnTo>
                    <a:pt x="2799" y="1050"/>
                  </a:lnTo>
                  <a:lnTo>
                    <a:pt x="2799" y="1043"/>
                  </a:lnTo>
                  <a:lnTo>
                    <a:pt x="2806" y="1043"/>
                  </a:lnTo>
                  <a:lnTo>
                    <a:pt x="2812" y="1036"/>
                  </a:lnTo>
                  <a:lnTo>
                    <a:pt x="2812" y="1030"/>
                  </a:lnTo>
                  <a:lnTo>
                    <a:pt x="2819" y="1023"/>
                  </a:lnTo>
                  <a:lnTo>
                    <a:pt x="2819" y="1016"/>
                  </a:lnTo>
                  <a:lnTo>
                    <a:pt x="2833" y="1016"/>
                  </a:lnTo>
                  <a:lnTo>
                    <a:pt x="2826" y="1002"/>
                  </a:lnTo>
                  <a:lnTo>
                    <a:pt x="2833" y="989"/>
                  </a:lnTo>
                  <a:lnTo>
                    <a:pt x="2839" y="989"/>
                  </a:lnTo>
                  <a:lnTo>
                    <a:pt x="2853" y="989"/>
                  </a:lnTo>
                  <a:lnTo>
                    <a:pt x="2860" y="982"/>
                  </a:lnTo>
                  <a:lnTo>
                    <a:pt x="2867" y="982"/>
                  </a:lnTo>
                  <a:lnTo>
                    <a:pt x="2867" y="975"/>
                  </a:lnTo>
                  <a:lnTo>
                    <a:pt x="2867" y="969"/>
                  </a:lnTo>
                  <a:lnTo>
                    <a:pt x="2860" y="975"/>
                  </a:lnTo>
                  <a:lnTo>
                    <a:pt x="2853" y="962"/>
                  </a:lnTo>
                  <a:lnTo>
                    <a:pt x="2853" y="955"/>
                  </a:lnTo>
                  <a:lnTo>
                    <a:pt x="2860" y="948"/>
                  </a:lnTo>
                  <a:lnTo>
                    <a:pt x="2867" y="941"/>
                  </a:lnTo>
                  <a:lnTo>
                    <a:pt x="2873" y="948"/>
                  </a:lnTo>
                  <a:lnTo>
                    <a:pt x="2873" y="941"/>
                  </a:lnTo>
                  <a:lnTo>
                    <a:pt x="2880" y="941"/>
                  </a:lnTo>
                  <a:lnTo>
                    <a:pt x="2887" y="948"/>
                  </a:lnTo>
                  <a:lnTo>
                    <a:pt x="2894" y="955"/>
                  </a:lnTo>
                  <a:lnTo>
                    <a:pt x="2900" y="955"/>
                  </a:lnTo>
                  <a:lnTo>
                    <a:pt x="2914" y="948"/>
                  </a:lnTo>
                  <a:lnTo>
                    <a:pt x="2921" y="948"/>
                  </a:lnTo>
                  <a:lnTo>
                    <a:pt x="2921" y="941"/>
                  </a:lnTo>
                  <a:lnTo>
                    <a:pt x="2921" y="935"/>
                  </a:lnTo>
                  <a:lnTo>
                    <a:pt x="2907" y="928"/>
                  </a:lnTo>
                  <a:lnTo>
                    <a:pt x="2907" y="921"/>
                  </a:lnTo>
                  <a:lnTo>
                    <a:pt x="2914" y="914"/>
                  </a:lnTo>
                  <a:lnTo>
                    <a:pt x="2927" y="914"/>
                  </a:lnTo>
                  <a:lnTo>
                    <a:pt x="2927" y="908"/>
                  </a:lnTo>
                  <a:lnTo>
                    <a:pt x="2941" y="901"/>
                  </a:lnTo>
                  <a:lnTo>
                    <a:pt x="2941" y="894"/>
                  </a:lnTo>
                  <a:lnTo>
                    <a:pt x="2934" y="881"/>
                  </a:lnTo>
                  <a:lnTo>
                    <a:pt x="2934" y="874"/>
                  </a:lnTo>
                  <a:lnTo>
                    <a:pt x="2941" y="867"/>
                  </a:lnTo>
                  <a:lnTo>
                    <a:pt x="2948" y="860"/>
                  </a:lnTo>
                  <a:lnTo>
                    <a:pt x="2955" y="853"/>
                  </a:lnTo>
                  <a:lnTo>
                    <a:pt x="2955" y="847"/>
                  </a:lnTo>
                  <a:lnTo>
                    <a:pt x="2955" y="840"/>
                  </a:lnTo>
                  <a:lnTo>
                    <a:pt x="2961" y="840"/>
                  </a:lnTo>
                  <a:lnTo>
                    <a:pt x="2968" y="833"/>
                  </a:lnTo>
                  <a:lnTo>
                    <a:pt x="2975" y="833"/>
                  </a:lnTo>
                  <a:lnTo>
                    <a:pt x="2968" y="826"/>
                  </a:lnTo>
                  <a:lnTo>
                    <a:pt x="2975" y="820"/>
                  </a:lnTo>
                  <a:lnTo>
                    <a:pt x="2975" y="826"/>
                  </a:lnTo>
                  <a:lnTo>
                    <a:pt x="2982" y="826"/>
                  </a:lnTo>
                  <a:lnTo>
                    <a:pt x="2982" y="820"/>
                  </a:lnTo>
                  <a:lnTo>
                    <a:pt x="2982" y="806"/>
                  </a:lnTo>
                  <a:lnTo>
                    <a:pt x="2988" y="799"/>
                  </a:lnTo>
                  <a:lnTo>
                    <a:pt x="2995" y="799"/>
                  </a:lnTo>
                  <a:lnTo>
                    <a:pt x="3002" y="786"/>
                  </a:lnTo>
                  <a:lnTo>
                    <a:pt x="3015" y="772"/>
                  </a:lnTo>
                  <a:lnTo>
                    <a:pt x="3015" y="766"/>
                  </a:lnTo>
                  <a:lnTo>
                    <a:pt x="3022" y="752"/>
                  </a:lnTo>
                  <a:lnTo>
                    <a:pt x="3029" y="745"/>
                  </a:lnTo>
                  <a:lnTo>
                    <a:pt x="3042" y="738"/>
                  </a:lnTo>
                  <a:lnTo>
                    <a:pt x="3029" y="718"/>
                  </a:lnTo>
                  <a:lnTo>
                    <a:pt x="3022" y="711"/>
                  </a:lnTo>
                  <a:lnTo>
                    <a:pt x="3015" y="711"/>
                  </a:lnTo>
                  <a:lnTo>
                    <a:pt x="3009" y="705"/>
                  </a:lnTo>
                  <a:lnTo>
                    <a:pt x="3002" y="698"/>
                  </a:lnTo>
                  <a:lnTo>
                    <a:pt x="2988" y="671"/>
                  </a:lnTo>
                  <a:lnTo>
                    <a:pt x="2961" y="644"/>
                  </a:lnTo>
                  <a:lnTo>
                    <a:pt x="2948" y="637"/>
                  </a:lnTo>
                  <a:lnTo>
                    <a:pt x="2927" y="630"/>
                  </a:lnTo>
                  <a:lnTo>
                    <a:pt x="2900" y="617"/>
                  </a:lnTo>
                  <a:lnTo>
                    <a:pt x="2894" y="617"/>
                  </a:lnTo>
                  <a:lnTo>
                    <a:pt x="2887" y="617"/>
                  </a:lnTo>
                  <a:lnTo>
                    <a:pt x="2866" y="617"/>
                  </a:lnTo>
                  <a:lnTo>
                    <a:pt x="2860" y="610"/>
                  </a:lnTo>
                  <a:lnTo>
                    <a:pt x="2853" y="610"/>
                  </a:lnTo>
                  <a:lnTo>
                    <a:pt x="2846" y="610"/>
                  </a:lnTo>
                  <a:lnTo>
                    <a:pt x="2839" y="610"/>
                  </a:lnTo>
                  <a:lnTo>
                    <a:pt x="2833" y="610"/>
                  </a:lnTo>
                  <a:lnTo>
                    <a:pt x="2833" y="603"/>
                  </a:lnTo>
                  <a:lnTo>
                    <a:pt x="2826" y="603"/>
                  </a:lnTo>
                  <a:lnTo>
                    <a:pt x="2819" y="610"/>
                  </a:lnTo>
                  <a:lnTo>
                    <a:pt x="2819" y="617"/>
                  </a:lnTo>
                  <a:lnTo>
                    <a:pt x="2812" y="623"/>
                  </a:lnTo>
                  <a:lnTo>
                    <a:pt x="2806" y="623"/>
                  </a:lnTo>
                  <a:lnTo>
                    <a:pt x="2785" y="637"/>
                  </a:lnTo>
                  <a:lnTo>
                    <a:pt x="2778" y="637"/>
                  </a:lnTo>
                  <a:lnTo>
                    <a:pt x="2765" y="630"/>
                  </a:lnTo>
                  <a:lnTo>
                    <a:pt x="2751" y="610"/>
                  </a:lnTo>
                  <a:lnTo>
                    <a:pt x="2745" y="603"/>
                  </a:lnTo>
                  <a:lnTo>
                    <a:pt x="2738" y="596"/>
                  </a:lnTo>
                  <a:lnTo>
                    <a:pt x="2731" y="589"/>
                  </a:lnTo>
                  <a:lnTo>
                    <a:pt x="2731" y="583"/>
                  </a:lnTo>
                  <a:lnTo>
                    <a:pt x="2738" y="583"/>
                  </a:lnTo>
                  <a:lnTo>
                    <a:pt x="2745" y="583"/>
                  </a:lnTo>
                  <a:lnTo>
                    <a:pt x="2745" y="576"/>
                  </a:lnTo>
                  <a:lnTo>
                    <a:pt x="2738" y="576"/>
                  </a:lnTo>
                  <a:lnTo>
                    <a:pt x="2738" y="569"/>
                  </a:lnTo>
                  <a:lnTo>
                    <a:pt x="2731" y="562"/>
                  </a:lnTo>
                  <a:lnTo>
                    <a:pt x="2738" y="562"/>
                  </a:lnTo>
                  <a:lnTo>
                    <a:pt x="2731" y="562"/>
                  </a:lnTo>
                  <a:lnTo>
                    <a:pt x="2738" y="556"/>
                  </a:lnTo>
                  <a:lnTo>
                    <a:pt x="2731" y="556"/>
                  </a:lnTo>
                  <a:lnTo>
                    <a:pt x="2731" y="542"/>
                  </a:lnTo>
                  <a:lnTo>
                    <a:pt x="2731" y="535"/>
                  </a:lnTo>
                  <a:lnTo>
                    <a:pt x="2724" y="535"/>
                  </a:lnTo>
                  <a:lnTo>
                    <a:pt x="2724" y="522"/>
                  </a:lnTo>
                  <a:lnTo>
                    <a:pt x="2731" y="522"/>
                  </a:lnTo>
                  <a:lnTo>
                    <a:pt x="2738" y="515"/>
                  </a:lnTo>
                  <a:lnTo>
                    <a:pt x="2738" y="508"/>
                  </a:lnTo>
                  <a:lnTo>
                    <a:pt x="2738" y="501"/>
                  </a:lnTo>
                  <a:lnTo>
                    <a:pt x="2738" y="495"/>
                  </a:lnTo>
                  <a:lnTo>
                    <a:pt x="2745" y="495"/>
                  </a:lnTo>
                  <a:lnTo>
                    <a:pt x="2745" y="481"/>
                  </a:lnTo>
                  <a:lnTo>
                    <a:pt x="2745" y="474"/>
                  </a:lnTo>
                  <a:lnTo>
                    <a:pt x="2745" y="468"/>
                  </a:lnTo>
                  <a:lnTo>
                    <a:pt x="2751" y="468"/>
                  </a:lnTo>
                  <a:lnTo>
                    <a:pt x="2745" y="461"/>
                  </a:lnTo>
                  <a:lnTo>
                    <a:pt x="2751" y="461"/>
                  </a:lnTo>
                  <a:lnTo>
                    <a:pt x="2751" y="454"/>
                  </a:lnTo>
                  <a:lnTo>
                    <a:pt x="2758" y="454"/>
                  </a:lnTo>
                  <a:lnTo>
                    <a:pt x="2758" y="447"/>
                  </a:lnTo>
                  <a:lnTo>
                    <a:pt x="2758" y="441"/>
                  </a:lnTo>
                  <a:lnTo>
                    <a:pt x="2758" y="427"/>
                  </a:lnTo>
                  <a:lnTo>
                    <a:pt x="2765" y="420"/>
                  </a:lnTo>
                  <a:lnTo>
                    <a:pt x="2765" y="413"/>
                  </a:lnTo>
                  <a:lnTo>
                    <a:pt x="2765" y="407"/>
                  </a:lnTo>
                  <a:lnTo>
                    <a:pt x="2765" y="400"/>
                  </a:lnTo>
                  <a:lnTo>
                    <a:pt x="2772" y="393"/>
                  </a:lnTo>
                  <a:lnTo>
                    <a:pt x="2772" y="386"/>
                  </a:lnTo>
                  <a:lnTo>
                    <a:pt x="2758" y="380"/>
                  </a:lnTo>
                  <a:lnTo>
                    <a:pt x="2724" y="373"/>
                  </a:lnTo>
                  <a:lnTo>
                    <a:pt x="2731" y="359"/>
                  </a:lnTo>
                  <a:lnTo>
                    <a:pt x="2738" y="359"/>
                  </a:lnTo>
                  <a:lnTo>
                    <a:pt x="2738" y="346"/>
                  </a:lnTo>
                  <a:lnTo>
                    <a:pt x="2751" y="325"/>
                  </a:lnTo>
                  <a:lnTo>
                    <a:pt x="2745" y="325"/>
                  </a:lnTo>
                  <a:lnTo>
                    <a:pt x="2751" y="325"/>
                  </a:lnTo>
                  <a:lnTo>
                    <a:pt x="2745" y="319"/>
                  </a:lnTo>
                  <a:lnTo>
                    <a:pt x="2751" y="319"/>
                  </a:lnTo>
                  <a:lnTo>
                    <a:pt x="2751" y="312"/>
                  </a:lnTo>
                  <a:lnTo>
                    <a:pt x="2751" y="305"/>
                  </a:lnTo>
                  <a:lnTo>
                    <a:pt x="2731" y="285"/>
                  </a:lnTo>
                  <a:lnTo>
                    <a:pt x="2724" y="285"/>
                  </a:lnTo>
                  <a:lnTo>
                    <a:pt x="2718" y="278"/>
                  </a:lnTo>
                  <a:lnTo>
                    <a:pt x="2718" y="285"/>
                  </a:lnTo>
                  <a:lnTo>
                    <a:pt x="2704" y="298"/>
                  </a:lnTo>
                  <a:lnTo>
                    <a:pt x="2697" y="298"/>
                  </a:lnTo>
                  <a:lnTo>
                    <a:pt x="2690" y="305"/>
                  </a:lnTo>
                  <a:lnTo>
                    <a:pt x="2684" y="305"/>
                  </a:lnTo>
                  <a:lnTo>
                    <a:pt x="2677" y="305"/>
                  </a:lnTo>
                  <a:lnTo>
                    <a:pt x="2623" y="312"/>
                  </a:lnTo>
                  <a:lnTo>
                    <a:pt x="2609" y="305"/>
                  </a:lnTo>
                  <a:lnTo>
                    <a:pt x="2596" y="305"/>
                  </a:lnTo>
                  <a:lnTo>
                    <a:pt x="2575" y="298"/>
                  </a:lnTo>
                  <a:lnTo>
                    <a:pt x="2562" y="264"/>
                  </a:lnTo>
                  <a:lnTo>
                    <a:pt x="2562" y="251"/>
                  </a:lnTo>
                  <a:lnTo>
                    <a:pt x="2555" y="244"/>
                  </a:lnTo>
                  <a:lnTo>
                    <a:pt x="2548" y="244"/>
                  </a:lnTo>
                  <a:lnTo>
                    <a:pt x="2541" y="244"/>
                  </a:lnTo>
                  <a:lnTo>
                    <a:pt x="2535" y="244"/>
                  </a:lnTo>
                  <a:lnTo>
                    <a:pt x="2528" y="237"/>
                  </a:lnTo>
                  <a:lnTo>
                    <a:pt x="2528" y="265"/>
                  </a:lnTo>
                  <a:lnTo>
                    <a:pt x="2514" y="292"/>
                  </a:lnTo>
                  <a:lnTo>
                    <a:pt x="2508" y="292"/>
                  </a:lnTo>
                  <a:lnTo>
                    <a:pt x="2501" y="298"/>
                  </a:lnTo>
                  <a:lnTo>
                    <a:pt x="2474" y="292"/>
                  </a:lnTo>
                  <a:lnTo>
                    <a:pt x="2460" y="298"/>
                  </a:lnTo>
                  <a:lnTo>
                    <a:pt x="2453" y="298"/>
                  </a:lnTo>
                  <a:lnTo>
                    <a:pt x="2440" y="292"/>
                  </a:lnTo>
                  <a:lnTo>
                    <a:pt x="2426" y="292"/>
                  </a:lnTo>
                  <a:lnTo>
                    <a:pt x="2420" y="285"/>
                  </a:lnTo>
                  <a:lnTo>
                    <a:pt x="2413" y="292"/>
                  </a:lnTo>
                  <a:lnTo>
                    <a:pt x="2406" y="278"/>
                  </a:lnTo>
                  <a:lnTo>
                    <a:pt x="2399" y="258"/>
                  </a:lnTo>
                  <a:lnTo>
                    <a:pt x="2386" y="258"/>
                  </a:lnTo>
                  <a:lnTo>
                    <a:pt x="2379" y="258"/>
                  </a:lnTo>
                  <a:lnTo>
                    <a:pt x="2372" y="265"/>
                  </a:lnTo>
                  <a:lnTo>
                    <a:pt x="2366" y="265"/>
                  </a:lnTo>
                  <a:lnTo>
                    <a:pt x="2359" y="278"/>
                  </a:lnTo>
                  <a:lnTo>
                    <a:pt x="2352" y="278"/>
                  </a:lnTo>
                  <a:lnTo>
                    <a:pt x="2332" y="278"/>
                  </a:lnTo>
                  <a:lnTo>
                    <a:pt x="2332" y="271"/>
                  </a:lnTo>
                  <a:lnTo>
                    <a:pt x="2325" y="271"/>
                  </a:lnTo>
                  <a:lnTo>
                    <a:pt x="2325" y="278"/>
                  </a:lnTo>
                  <a:lnTo>
                    <a:pt x="2318" y="278"/>
                  </a:lnTo>
                  <a:lnTo>
                    <a:pt x="2311" y="278"/>
                  </a:lnTo>
                  <a:lnTo>
                    <a:pt x="2298" y="278"/>
                  </a:lnTo>
                  <a:lnTo>
                    <a:pt x="2298" y="265"/>
                  </a:lnTo>
                  <a:lnTo>
                    <a:pt x="2291" y="251"/>
                  </a:lnTo>
                  <a:lnTo>
                    <a:pt x="2271" y="237"/>
                  </a:lnTo>
                  <a:lnTo>
                    <a:pt x="2264" y="237"/>
                  </a:lnTo>
                  <a:lnTo>
                    <a:pt x="2257" y="231"/>
                  </a:lnTo>
                  <a:lnTo>
                    <a:pt x="2250" y="231"/>
                  </a:lnTo>
                  <a:lnTo>
                    <a:pt x="2237" y="231"/>
                  </a:lnTo>
                  <a:lnTo>
                    <a:pt x="2237" y="244"/>
                  </a:lnTo>
                  <a:lnTo>
                    <a:pt x="2230" y="244"/>
                  </a:lnTo>
                  <a:lnTo>
                    <a:pt x="2217" y="237"/>
                  </a:lnTo>
                  <a:lnTo>
                    <a:pt x="2210" y="251"/>
                  </a:lnTo>
                  <a:lnTo>
                    <a:pt x="2210" y="258"/>
                  </a:lnTo>
                  <a:lnTo>
                    <a:pt x="2210" y="265"/>
                  </a:lnTo>
                  <a:lnTo>
                    <a:pt x="2210" y="271"/>
                  </a:lnTo>
                  <a:lnTo>
                    <a:pt x="2203" y="278"/>
                  </a:lnTo>
                  <a:lnTo>
                    <a:pt x="2210" y="278"/>
                  </a:lnTo>
                  <a:lnTo>
                    <a:pt x="2203" y="285"/>
                  </a:lnTo>
                  <a:lnTo>
                    <a:pt x="2210" y="285"/>
                  </a:lnTo>
                  <a:lnTo>
                    <a:pt x="2210" y="292"/>
                  </a:lnTo>
                  <a:lnTo>
                    <a:pt x="2217" y="305"/>
                  </a:lnTo>
                  <a:lnTo>
                    <a:pt x="2210" y="305"/>
                  </a:lnTo>
                  <a:lnTo>
                    <a:pt x="2217" y="312"/>
                  </a:lnTo>
                  <a:lnTo>
                    <a:pt x="2210" y="319"/>
                  </a:lnTo>
                  <a:lnTo>
                    <a:pt x="2210" y="325"/>
                  </a:lnTo>
                  <a:lnTo>
                    <a:pt x="2203" y="325"/>
                  </a:lnTo>
                  <a:lnTo>
                    <a:pt x="2203" y="332"/>
                  </a:lnTo>
                  <a:lnTo>
                    <a:pt x="2196" y="353"/>
                  </a:lnTo>
                  <a:lnTo>
                    <a:pt x="2190" y="353"/>
                  </a:lnTo>
                  <a:lnTo>
                    <a:pt x="2183" y="353"/>
                  </a:lnTo>
                  <a:lnTo>
                    <a:pt x="2176" y="359"/>
                  </a:lnTo>
                  <a:lnTo>
                    <a:pt x="2162" y="366"/>
                  </a:lnTo>
                  <a:lnTo>
                    <a:pt x="2156" y="366"/>
                  </a:lnTo>
                  <a:lnTo>
                    <a:pt x="2142" y="366"/>
                  </a:lnTo>
                  <a:lnTo>
                    <a:pt x="2129" y="373"/>
                  </a:lnTo>
                  <a:lnTo>
                    <a:pt x="2122" y="380"/>
                  </a:lnTo>
                  <a:lnTo>
                    <a:pt x="2102" y="380"/>
                  </a:lnTo>
                  <a:lnTo>
                    <a:pt x="2095" y="386"/>
                  </a:lnTo>
                  <a:lnTo>
                    <a:pt x="2088" y="393"/>
                  </a:lnTo>
                  <a:lnTo>
                    <a:pt x="2088" y="386"/>
                  </a:lnTo>
                  <a:lnTo>
                    <a:pt x="2075" y="386"/>
                  </a:lnTo>
                  <a:lnTo>
                    <a:pt x="2068" y="386"/>
                  </a:lnTo>
                  <a:lnTo>
                    <a:pt x="2054" y="393"/>
                  </a:lnTo>
                  <a:lnTo>
                    <a:pt x="2047" y="380"/>
                  </a:lnTo>
                  <a:lnTo>
                    <a:pt x="2027" y="386"/>
                  </a:lnTo>
                  <a:lnTo>
                    <a:pt x="2027" y="393"/>
                  </a:lnTo>
                  <a:lnTo>
                    <a:pt x="2020" y="400"/>
                  </a:lnTo>
                  <a:lnTo>
                    <a:pt x="2020" y="407"/>
                  </a:lnTo>
                  <a:lnTo>
                    <a:pt x="2014" y="407"/>
                  </a:lnTo>
                  <a:lnTo>
                    <a:pt x="2014" y="413"/>
                  </a:lnTo>
                  <a:lnTo>
                    <a:pt x="2007" y="420"/>
                  </a:lnTo>
                  <a:lnTo>
                    <a:pt x="2000" y="420"/>
                  </a:lnTo>
                  <a:lnTo>
                    <a:pt x="1993" y="427"/>
                  </a:lnTo>
                  <a:lnTo>
                    <a:pt x="1993" y="420"/>
                  </a:lnTo>
                  <a:lnTo>
                    <a:pt x="2000" y="413"/>
                  </a:lnTo>
                  <a:lnTo>
                    <a:pt x="1993" y="407"/>
                  </a:lnTo>
                  <a:lnTo>
                    <a:pt x="2000" y="400"/>
                  </a:lnTo>
                  <a:lnTo>
                    <a:pt x="1993" y="400"/>
                  </a:lnTo>
                  <a:lnTo>
                    <a:pt x="1980" y="386"/>
                  </a:lnTo>
                  <a:lnTo>
                    <a:pt x="1980" y="380"/>
                  </a:lnTo>
                  <a:lnTo>
                    <a:pt x="1980" y="373"/>
                  </a:lnTo>
                  <a:lnTo>
                    <a:pt x="1980" y="366"/>
                  </a:lnTo>
                  <a:lnTo>
                    <a:pt x="1973" y="359"/>
                  </a:lnTo>
                  <a:lnTo>
                    <a:pt x="1966" y="359"/>
                  </a:lnTo>
                  <a:lnTo>
                    <a:pt x="1959" y="359"/>
                  </a:lnTo>
                  <a:lnTo>
                    <a:pt x="1946" y="359"/>
                  </a:lnTo>
                  <a:lnTo>
                    <a:pt x="1946" y="353"/>
                  </a:lnTo>
                  <a:lnTo>
                    <a:pt x="1932" y="353"/>
                  </a:lnTo>
                  <a:lnTo>
                    <a:pt x="1926" y="353"/>
                  </a:lnTo>
                  <a:lnTo>
                    <a:pt x="1926" y="359"/>
                  </a:lnTo>
                  <a:lnTo>
                    <a:pt x="1926" y="366"/>
                  </a:lnTo>
                  <a:lnTo>
                    <a:pt x="1932" y="373"/>
                  </a:lnTo>
                  <a:lnTo>
                    <a:pt x="1919" y="380"/>
                  </a:lnTo>
                  <a:lnTo>
                    <a:pt x="1899" y="386"/>
                  </a:lnTo>
                  <a:lnTo>
                    <a:pt x="1892" y="386"/>
                  </a:lnTo>
                  <a:lnTo>
                    <a:pt x="1892" y="393"/>
                  </a:lnTo>
                  <a:lnTo>
                    <a:pt x="1885" y="386"/>
                  </a:lnTo>
                  <a:lnTo>
                    <a:pt x="1871" y="393"/>
                  </a:lnTo>
                  <a:lnTo>
                    <a:pt x="1851" y="386"/>
                  </a:lnTo>
                  <a:lnTo>
                    <a:pt x="1838" y="393"/>
                  </a:lnTo>
                  <a:lnTo>
                    <a:pt x="1838" y="386"/>
                  </a:lnTo>
                  <a:lnTo>
                    <a:pt x="1838" y="373"/>
                  </a:lnTo>
                  <a:lnTo>
                    <a:pt x="1844" y="373"/>
                  </a:lnTo>
                  <a:lnTo>
                    <a:pt x="1844" y="366"/>
                  </a:lnTo>
                  <a:lnTo>
                    <a:pt x="1851" y="359"/>
                  </a:lnTo>
                  <a:lnTo>
                    <a:pt x="1851" y="353"/>
                  </a:lnTo>
                  <a:lnTo>
                    <a:pt x="1851" y="346"/>
                  </a:lnTo>
                  <a:lnTo>
                    <a:pt x="1858" y="346"/>
                  </a:lnTo>
                  <a:lnTo>
                    <a:pt x="1865" y="339"/>
                  </a:lnTo>
                  <a:lnTo>
                    <a:pt x="1865" y="332"/>
                  </a:lnTo>
                  <a:lnTo>
                    <a:pt x="1858" y="339"/>
                  </a:lnTo>
                  <a:lnTo>
                    <a:pt x="1858" y="332"/>
                  </a:lnTo>
                  <a:lnTo>
                    <a:pt x="1844" y="339"/>
                  </a:lnTo>
                  <a:lnTo>
                    <a:pt x="1838" y="332"/>
                  </a:lnTo>
                  <a:lnTo>
                    <a:pt x="1831" y="332"/>
                  </a:lnTo>
                  <a:lnTo>
                    <a:pt x="1824" y="332"/>
                  </a:lnTo>
                  <a:lnTo>
                    <a:pt x="1804" y="332"/>
                  </a:lnTo>
                  <a:lnTo>
                    <a:pt x="1797" y="325"/>
                  </a:lnTo>
                  <a:lnTo>
                    <a:pt x="1790" y="319"/>
                  </a:lnTo>
                  <a:lnTo>
                    <a:pt x="1783" y="319"/>
                  </a:lnTo>
                  <a:lnTo>
                    <a:pt x="1777" y="305"/>
                  </a:lnTo>
                  <a:lnTo>
                    <a:pt x="1770" y="298"/>
                  </a:lnTo>
                  <a:lnTo>
                    <a:pt x="1763" y="298"/>
                  </a:lnTo>
                  <a:lnTo>
                    <a:pt x="1736" y="312"/>
                  </a:lnTo>
                  <a:lnTo>
                    <a:pt x="1729" y="312"/>
                  </a:lnTo>
                  <a:lnTo>
                    <a:pt x="1722" y="312"/>
                  </a:lnTo>
                  <a:lnTo>
                    <a:pt x="1722" y="305"/>
                  </a:lnTo>
                  <a:lnTo>
                    <a:pt x="1716" y="305"/>
                  </a:lnTo>
                  <a:lnTo>
                    <a:pt x="1702" y="319"/>
                  </a:lnTo>
                  <a:lnTo>
                    <a:pt x="1689" y="319"/>
                  </a:lnTo>
                  <a:lnTo>
                    <a:pt x="1682" y="325"/>
                  </a:lnTo>
                  <a:lnTo>
                    <a:pt x="1675" y="325"/>
                  </a:lnTo>
                  <a:lnTo>
                    <a:pt x="1655" y="325"/>
                  </a:lnTo>
                  <a:lnTo>
                    <a:pt x="1641" y="325"/>
                  </a:lnTo>
                  <a:lnTo>
                    <a:pt x="1641" y="339"/>
                  </a:lnTo>
                  <a:lnTo>
                    <a:pt x="1634" y="346"/>
                  </a:lnTo>
                  <a:lnTo>
                    <a:pt x="1628" y="346"/>
                  </a:lnTo>
                  <a:lnTo>
                    <a:pt x="1621" y="346"/>
                  </a:lnTo>
                  <a:lnTo>
                    <a:pt x="1621" y="353"/>
                  </a:lnTo>
                  <a:lnTo>
                    <a:pt x="1614" y="359"/>
                  </a:lnTo>
                  <a:lnTo>
                    <a:pt x="1607" y="353"/>
                  </a:lnTo>
                  <a:lnTo>
                    <a:pt x="1601" y="346"/>
                  </a:lnTo>
                  <a:lnTo>
                    <a:pt x="1607" y="339"/>
                  </a:lnTo>
                  <a:lnTo>
                    <a:pt x="1607" y="319"/>
                  </a:lnTo>
                  <a:lnTo>
                    <a:pt x="1607" y="292"/>
                  </a:lnTo>
                  <a:lnTo>
                    <a:pt x="1614" y="278"/>
                  </a:lnTo>
                  <a:lnTo>
                    <a:pt x="1614" y="271"/>
                  </a:lnTo>
                  <a:lnTo>
                    <a:pt x="1607" y="271"/>
                  </a:lnTo>
                  <a:lnTo>
                    <a:pt x="1594" y="264"/>
                  </a:lnTo>
                  <a:lnTo>
                    <a:pt x="1594" y="271"/>
                  </a:lnTo>
                  <a:lnTo>
                    <a:pt x="1587" y="292"/>
                  </a:lnTo>
                  <a:lnTo>
                    <a:pt x="1580" y="319"/>
                  </a:lnTo>
                  <a:lnTo>
                    <a:pt x="1573" y="319"/>
                  </a:lnTo>
                  <a:lnTo>
                    <a:pt x="1567" y="325"/>
                  </a:lnTo>
                  <a:lnTo>
                    <a:pt x="1560" y="325"/>
                  </a:lnTo>
                  <a:lnTo>
                    <a:pt x="1553" y="332"/>
                  </a:lnTo>
                  <a:lnTo>
                    <a:pt x="1546" y="325"/>
                  </a:lnTo>
                  <a:lnTo>
                    <a:pt x="1533" y="325"/>
                  </a:lnTo>
                  <a:lnTo>
                    <a:pt x="1526" y="325"/>
                  </a:lnTo>
                  <a:lnTo>
                    <a:pt x="1519" y="332"/>
                  </a:lnTo>
                  <a:lnTo>
                    <a:pt x="1519" y="339"/>
                  </a:lnTo>
                  <a:lnTo>
                    <a:pt x="1512" y="339"/>
                  </a:lnTo>
                  <a:lnTo>
                    <a:pt x="1512" y="346"/>
                  </a:lnTo>
                  <a:lnTo>
                    <a:pt x="1506" y="353"/>
                  </a:lnTo>
                  <a:lnTo>
                    <a:pt x="1499" y="366"/>
                  </a:lnTo>
                  <a:lnTo>
                    <a:pt x="1492" y="373"/>
                  </a:lnTo>
                  <a:lnTo>
                    <a:pt x="1479" y="373"/>
                  </a:lnTo>
                  <a:lnTo>
                    <a:pt x="1472" y="373"/>
                  </a:lnTo>
                  <a:lnTo>
                    <a:pt x="1472" y="380"/>
                  </a:lnTo>
                  <a:lnTo>
                    <a:pt x="1465" y="380"/>
                  </a:lnTo>
                  <a:lnTo>
                    <a:pt x="1458" y="380"/>
                  </a:lnTo>
                  <a:lnTo>
                    <a:pt x="1458" y="386"/>
                  </a:lnTo>
                  <a:lnTo>
                    <a:pt x="1452" y="386"/>
                  </a:lnTo>
                  <a:lnTo>
                    <a:pt x="1445" y="386"/>
                  </a:lnTo>
                  <a:lnTo>
                    <a:pt x="1438" y="386"/>
                  </a:lnTo>
                  <a:lnTo>
                    <a:pt x="1431" y="393"/>
                  </a:lnTo>
                  <a:lnTo>
                    <a:pt x="1431" y="386"/>
                  </a:lnTo>
                  <a:lnTo>
                    <a:pt x="1424" y="393"/>
                  </a:lnTo>
                  <a:lnTo>
                    <a:pt x="1418" y="393"/>
                  </a:lnTo>
                  <a:lnTo>
                    <a:pt x="1418" y="386"/>
                  </a:lnTo>
                  <a:lnTo>
                    <a:pt x="1411" y="386"/>
                  </a:lnTo>
                  <a:lnTo>
                    <a:pt x="1404" y="386"/>
                  </a:lnTo>
                  <a:lnTo>
                    <a:pt x="1397" y="393"/>
                  </a:lnTo>
                  <a:lnTo>
                    <a:pt x="1377" y="380"/>
                  </a:lnTo>
                  <a:lnTo>
                    <a:pt x="1363" y="380"/>
                  </a:lnTo>
                  <a:lnTo>
                    <a:pt x="1370" y="332"/>
                  </a:lnTo>
                  <a:lnTo>
                    <a:pt x="1370" y="325"/>
                  </a:lnTo>
                  <a:lnTo>
                    <a:pt x="1363" y="312"/>
                  </a:lnTo>
                  <a:lnTo>
                    <a:pt x="1357" y="312"/>
                  </a:lnTo>
                  <a:lnTo>
                    <a:pt x="1350" y="312"/>
                  </a:lnTo>
                  <a:lnTo>
                    <a:pt x="1336" y="312"/>
                  </a:lnTo>
                  <a:lnTo>
                    <a:pt x="1336" y="305"/>
                  </a:lnTo>
                  <a:lnTo>
                    <a:pt x="1343" y="305"/>
                  </a:lnTo>
                  <a:lnTo>
                    <a:pt x="1336" y="305"/>
                  </a:lnTo>
                  <a:lnTo>
                    <a:pt x="1343" y="298"/>
                  </a:lnTo>
                  <a:lnTo>
                    <a:pt x="1336" y="292"/>
                  </a:lnTo>
                  <a:lnTo>
                    <a:pt x="1330" y="285"/>
                  </a:lnTo>
                  <a:lnTo>
                    <a:pt x="1330" y="278"/>
                  </a:lnTo>
                  <a:lnTo>
                    <a:pt x="1330" y="265"/>
                  </a:lnTo>
                  <a:lnTo>
                    <a:pt x="1336" y="258"/>
                  </a:lnTo>
                  <a:lnTo>
                    <a:pt x="1343" y="237"/>
                  </a:lnTo>
                  <a:lnTo>
                    <a:pt x="1363" y="224"/>
                  </a:lnTo>
                  <a:lnTo>
                    <a:pt x="1363" y="217"/>
                  </a:lnTo>
                  <a:lnTo>
                    <a:pt x="1370" y="210"/>
                  </a:lnTo>
                  <a:lnTo>
                    <a:pt x="1377" y="197"/>
                  </a:lnTo>
                  <a:lnTo>
                    <a:pt x="1377" y="190"/>
                  </a:lnTo>
                  <a:lnTo>
                    <a:pt x="1397" y="183"/>
                  </a:lnTo>
                  <a:lnTo>
                    <a:pt x="1411" y="170"/>
                  </a:lnTo>
                  <a:lnTo>
                    <a:pt x="1411" y="163"/>
                  </a:lnTo>
                  <a:lnTo>
                    <a:pt x="1418" y="170"/>
                  </a:lnTo>
                  <a:lnTo>
                    <a:pt x="1424" y="163"/>
                  </a:lnTo>
                  <a:lnTo>
                    <a:pt x="1431" y="163"/>
                  </a:lnTo>
                  <a:lnTo>
                    <a:pt x="1438" y="163"/>
                  </a:lnTo>
                  <a:lnTo>
                    <a:pt x="1445" y="156"/>
                  </a:lnTo>
                  <a:lnTo>
                    <a:pt x="1452" y="143"/>
                  </a:lnTo>
                  <a:lnTo>
                    <a:pt x="1452" y="122"/>
                  </a:lnTo>
                  <a:lnTo>
                    <a:pt x="1445" y="116"/>
                  </a:lnTo>
                  <a:lnTo>
                    <a:pt x="1438" y="95"/>
                  </a:lnTo>
                  <a:lnTo>
                    <a:pt x="1431" y="88"/>
                  </a:lnTo>
                  <a:lnTo>
                    <a:pt x="1424" y="82"/>
                  </a:lnTo>
                  <a:lnTo>
                    <a:pt x="1418" y="82"/>
                  </a:lnTo>
                  <a:lnTo>
                    <a:pt x="1404" y="88"/>
                  </a:lnTo>
                  <a:lnTo>
                    <a:pt x="1397" y="82"/>
                  </a:lnTo>
                  <a:lnTo>
                    <a:pt x="1391" y="82"/>
                  </a:lnTo>
                  <a:lnTo>
                    <a:pt x="1377" y="95"/>
                  </a:lnTo>
                  <a:lnTo>
                    <a:pt x="1370" y="95"/>
                  </a:lnTo>
                  <a:lnTo>
                    <a:pt x="1363" y="82"/>
                  </a:lnTo>
                  <a:lnTo>
                    <a:pt x="1363" y="68"/>
                  </a:lnTo>
                  <a:lnTo>
                    <a:pt x="1363" y="61"/>
                  </a:lnTo>
                  <a:lnTo>
                    <a:pt x="1363" y="21"/>
                  </a:lnTo>
                  <a:lnTo>
                    <a:pt x="1363" y="14"/>
                  </a:lnTo>
                  <a:lnTo>
                    <a:pt x="1363" y="7"/>
                  </a:lnTo>
                  <a:lnTo>
                    <a:pt x="1370" y="7"/>
                  </a:lnTo>
                  <a:lnTo>
                    <a:pt x="1363" y="7"/>
                  </a:lnTo>
                  <a:lnTo>
                    <a:pt x="1357" y="0"/>
                  </a:lnTo>
                  <a:lnTo>
                    <a:pt x="1350" y="7"/>
                  </a:lnTo>
                  <a:lnTo>
                    <a:pt x="1343" y="14"/>
                  </a:lnTo>
                  <a:lnTo>
                    <a:pt x="1336" y="14"/>
                  </a:lnTo>
                  <a:lnTo>
                    <a:pt x="1330" y="14"/>
                  </a:lnTo>
                  <a:lnTo>
                    <a:pt x="1323" y="7"/>
                  </a:lnTo>
                  <a:lnTo>
                    <a:pt x="1309" y="14"/>
                  </a:lnTo>
                  <a:lnTo>
                    <a:pt x="1309" y="21"/>
                  </a:lnTo>
                  <a:lnTo>
                    <a:pt x="1309" y="28"/>
                  </a:lnTo>
                  <a:lnTo>
                    <a:pt x="1303" y="28"/>
                  </a:lnTo>
                  <a:lnTo>
                    <a:pt x="1296" y="28"/>
                  </a:lnTo>
                  <a:lnTo>
                    <a:pt x="1282" y="34"/>
                  </a:lnTo>
                  <a:lnTo>
                    <a:pt x="1275" y="34"/>
                  </a:lnTo>
                  <a:lnTo>
                    <a:pt x="1275" y="41"/>
                  </a:lnTo>
                  <a:lnTo>
                    <a:pt x="1269" y="41"/>
                  </a:lnTo>
                  <a:lnTo>
                    <a:pt x="1255" y="48"/>
                  </a:lnTo>
                  <a:lnTo>
                    <a:pt x="1255" y="41"/>
                  </a:lnTo>
                  <a:lnTo>
                    <a:pt x="1248" y="48"/>
                  </a:lnTo>
                  <a:lnTo>
                    <a:pt x="1248" y="61"/>
                  </a:lnTo>
                  <a:lnTo>
                    <a:pt x="1242" y="68"/>
                  </a:lnTo>
                  <a:lnTo>
                    <a:pt x="1235" y="61"/>
                  </a:lnTo>
                  <a:lnTo>
                    <a:pt x="1221" y="61"/>
                  </a:lnTo>
                  <a:lnTo>
                    <a:pt x="1208" y="61"/>
                  </a:lnTo>
                  <a:lnTo>
                    <a:pt x="1201" y="75"/>
                  </a:lnTo>
                  <a:lnTo>
                    <a:pt x="1194" y="75"/>
                  </a:lnTo>
                  <a:lnTo>
                    <a:pt x="1187" y="68"/>
                  </a:lnTo>
                  <a:lnTo>
                    <a:pt x="1181" y="68"/>
                  </a:lnTo>
                  <a:lnTo>
                    <a:pt x="1167" y="75"/>
                  </a:lnTo>
                  <a:lnTo>
                    <a:pt x="1160" y="75"/>
                  </a:lnTo>
                  <a:lnTo>
                    <a:pt x="1147" y="61"/>
                  </a:lnTo>
                  <a:lnTo>
                    <a:pt x="1140" y="61"/>
                  </a:lnTo>
                  <a:lnTo>
                    <a:pt x="1120" y="61"/>
                  </a:lnTo>
                  <a:lnTo>
                    <a:pt x="1113" y="61"/>
                  </a:lnTo>
                  <a:lnTo>
                    <a:pt x="1099" y="61"/>
                  </a:lnTo>
                  <a:lnTo>
                    <a:pt x="1072" y="61"/>
                  </a:lnTo>
                  <a:lnTo>
                    <a:pt x="1072" y="68"/>
                  </a:lnTo>
                  <a:lnTo>
                    <a:pt x="1079" y="75"/>
                  </a:lnTo>
                  <a:lnTo>
                    <a:pt x="1059" y="88"/>
                  </a:lnTo>
                  <a:lnTo>
                    <a:pt x="1052" y="88"/>
                  </a:lnTo>
                  <a:lnTo>
                    <a:pt x="1045" y="88"/>
                  </a:lnTo>
                  <a:lnTo>
                    <a:pt x="1032" y="88"/>
                  </a:lnTo>
                  <a:lnTo>
                    <a:pt x="1018" y="88"/>
                  </a:lnTo>
                  <a:lnTo>
                    <a:pt x="984" y="88"/>
                  </a:lnTo>
                  <a:lnTo>
                    <a:pt x="977" y="95"/>
                  </a:lnTo>
                  <a:lnTo>
                    <a:pt x="971" y="102"/>
                  </a:lnTo>
                  <a:lnTo>
                    <a:pt x="964" y="109"/>
                  </a:lnTo>
                  <a:lnTo>
                    <a:pt x="957" y="116"/>
                  </a:lnTo>
                  <a:lnTo>
                    <a:pt x="957" y="122"/>
                  </a:lnTo>
                  <a:lnTo>
                    <a:pt x="957" y="143"/>
                  </a:lnTo>
                  <a:lnTo>
                    <a:pt x="937" y="156"/>
                  </a:lnTo>
                  <a:lnTo>
                    <a:pt x="930" y="156"/>
                  </a:lnTo>
                  <a:lnTo>
                    <a:pt x="923" y="163"/>
                  </a:lnTo>
                  <a:lnTo>
                    <a:pt x="910" y="163"/>
                  </a:lnTo>
                  <a:lnTo>
                    <a:pt x="896" y="170"/>
                  </a:lnTo>
                  <a:lnTo>
                    <a:pt x="883" y="183"/>
                  </a:lnTo>
                  <a:lnTo>
                    <a:pt x="876" y="190"/>
                  </a:lnTo>
                  <a:lnTo>
                    <a:pt x="883" y="197"/>
                  </a:lnTo>
                  <a:lnTo>
                    <a:pt x="876" y="204"/>
                  </a:lnTo>
                  <a:lnTo>
                    <a:pt x="869" y="210"/>
                  </a:lnTo>
                  <a:lnTo>
                    <a:pt x="856" y="224"/>
                  </a:lnTo>
                  <a:lnTo>
                    <a:pt x="842" y="231"/>
                  </a:lnTo>
                  <a:lnTo>
                    <a:pt x="808" y="244"/>
                  </a:lnTo>
                  <a:lnTo>
                    <a:pt x="801" y="251"/>
                  </a:lnTo>
                  <a:lnTo>
                    <a:pt x="795" y="262"/>
                  </a:lnTo>
                  <a:cubicBezTo>
                    <a:pt x="750" y="301"/>
                    <a:pt x="756" y="338"/>
                    <a:pt x="743" y="414"/>
                  </a:cubicBezTo>
                  <a:cubicBezTo>
                    <a:pt x="756" y="446"/>
                    <a:pt x="800" y="452"/>
                    <a:pt x="827" y="472"/>
                  </a:cubicBezTo>
                  <a:cubicBezTo>
                    <a:pt x="827" y="482"/>
                    <a:pt x="806" y="498"/>
                    <a:pt x="803" y="509"/>
                  </a:cubicBezTo>
                  <a:cubicBezTo>
                    <a:pt x="793" y="544"/>
                    <a:pt x="830" y="602"/>
                    <a:pt x="828" y="660"/>
                  </a:cubicBezTo>
                  <a:cubicBezTo>
                    <a:pt x="827" y="678"/>
                    <a:pt x="813" y="681"/>
                    <a:pt x="814" y="698"/>
                  </a:cubicBezTo>
                  <a:cubicBezTo>
                    <a:pt x="815" y="713"/>
                    <a:pt x="829" y="723"/>
                    <a:pt x="830" y="740"/>
                  </a:cubicBezTo>
                  <a:cubicBezTo>
                    <a:pt x="831" y="759"/>
                    <a:pt x="823" y="779"/>
                    <a:pt x="824" y="798"/>
                  </a:cubicBezTo>
                  <a:cubicBezTo>
                    <a:pt x="827" y="830"/>
                    <a:pt x="848" y="859"/>
                    <a:pt x="854" y="900"/>
                  </a:cubicBezTo>
                  <a:cubicBezTo>
                    <a:pt x="854" y="898"/>
                    <a:pt x="842" y="909"/>
                    <a:pt x="842" y="919"/>
                  </a:cubicBezTo>
                  <a:cubicBezTo>
                    <a:pt x="842" y="929"/>
                    <a:pt x="857" y="946"/>
                    <a:pt x="858" y="960"/>
                  </a:cubicBezTo>
                  <a:cubicBezTo>
                    <a:pt x="861" y="1008"/>
                    <a:pt x="861" y="1020"/>
                    <a:pt x="869" y="1050"/>
                  </a:cubicBezTo>
                  <a:cubicBezTo>
                    <a:pt x="879" y="1084"/>
                    <a:pt x="873" y="1113"/>
                    <a:pt x="879" y="1150"/>
                  </a:cubicBezTo>
                  <a:cubicBezTo>
                    <a:pt x="880" y="1153"/>
                    <a:pt x="896" y="1166"/>
                    <a:pt x="897" y="1171"/>
                  </a:cubicBezTo>
                  <a:cubicBezTo>
                    <a:pt x="897" y="1183"/>
                    <a:pt x="881" y="1184"/>
                    <a:pt x="884" y="1200"/>
                  </a:cubicBezTo>
                  <a:cubicBezTo>
                    <a:pt x="884" y="1202"/>
                    <a:pt x="901" y="1208"/>
                    <a:pt x="903" y="1211"/>
                  </a:cubicBezTo>
                  <a:cubicBezTo>
                    <a:pt x="904" y="1214"/>
                    <a:pt x="904" y="1217"/>
                    <a:pt x="905" y="1219"/>
                  </a:cubicBezTo>
                  <a:lnTo>
                    <a:pt x="874" y="1327"/>
                  </a:lnTo>
                  <a:cubicBezTo>
                    <a:pt x="884" y="1359"/>
                    <a:pt x="872" y="1406"/>
                    <a:pt x="853" y="1434"/>
                  </a:cubicBezTo>
                  <a:cubicBezTo>
                    <a:pt x="883" y="1436"/>
                    <a:pt x="902" y="1448"/>
                    <a:pt x="909" y="1469"/>
                  </a:cubicBezTo>
                  <a:cubicBezTo>
                    <a:pt x="879" y="1480"/>
                    <a:pt x="881" y="1529"/>
                    <a:pt x="853" y="1543"/>
                  </a:cubicBezTo>
                  <a:cubicBezTo>
                    <a:pt x="869" y="1562"/>
                    <a:pt x="923" y="1551"/>
                    <a:pt x="928" y="1580"/>
                  </a:cubicBezTo>
                  <a:cubicBezTo>
                    <a:pt x="897" y="1605"/>
                    <a:pt x="944" y="1612"/>
                    <a:pt x="931" y="1649"/>
                  </a:cubicBezTo>
                  <a:cubicBezTo>
                    <a:pt x="890" y="1648"/>
                    <a:pt x="894" y="1633"/>
                    <a:pt x="862" y="1642"/>
                  </a:cubicBezTo>
                  <a:cubicBezTo>
                    <a:pt x="839" y="1662"/>
                    <a:pt x="847" y="1719"/>
                    <a:pt x="815" y="1727"/>
                  </a:cubicBezTo>
                  <a:cubicBezTo>
                    <a:pt x="814" y="1709"/>
                    <a:pt x="829" y="1679"/>
                    <a:pt x="799" y="1686"/>
                  </a:cubicBezTo>
                  <a:cubicBezTo>
                    <a:pt x="778" y="1722"/>
                    <a:pt x="746" y="1806"/>
                    <a:pt x="747" y="1803"/>
                  </a:cubicBezTo>
                  <a:lnTo>
                    <a:pt x="644" y="2094"/>
                  </a:lnTo>
                  <a:cubicBezTo>
                    <a:pt x="634" y="2104"/>
                    <a:pt x="623" y="2114"/>
                    <a:pt x="617" y="2133"/>
                  </a:cubicBezTo>
                  <a:cubicBezTo>
                    <a:pt x="617" y="2132"/>
                    <a:pt x="626" y="2150"/>
                    <a:pt x="614" y="2162"/>
                  </a:cubicBezTo>
                  <a:cubicBezTo>
                    <a:pt x="617" y="2163"/>
                    <a:pt x="623" y="2182"/>
                    <a:pt x="625" y="2185"/>
                  </a:cubicBezTo>
                  <a:cubicBezTo>
                    <a:pt x="649" y="2201"/>
                    <a:pt x="699" y="2191"/>
                    <a:pt x="696" y="2230"/>
                  </a:cubicBezTo>
                  <a:cubicBezTo>
                    <a:pt x="696" y="2251"/>
                    <a:pt x="661" y="2230"/>
                    <a:pt x="646" y="2234"/>
                  </a:cubicBezTo>
                  <a:cubicBezTo>
                    <a:pt x="651" y="2276"/>
                    <a:pt x="612" y="2299"/>
                    <a:pt x="596" y="2338"/>
                  </a:cubicBezTo>
                  <a:cubicBezTo>
                    <a:pt x="585" y="2366"/>
                    <a:pt x="588" y="2403"/>
                    <a:pt x="577" y="2435"/>
                  </a:cubicBezTo>
                  <a:cubicBezTo>
                    <a:pt x="563" y="2477"/>
                    <a:pt x="527" y="2520"/>
                    <a:pt x="516" y="2548"/>
                  </a:cubicBezTo>
                  <a:cubicBezTo>
                    <a:pt x="506" y="2577"/>
                    <a:pt x="510" y="2608"/>
                    <a:pt x="498" y="2635"/>
                  </a:cubicBezTo>
                  <a:cubicBezTo>
                    <a:pt x="493" y="2648"/>
                    <a:pt x="471" y="2652"/>
                    <a:pt x="466" y="2662"/>
                  </a:cubicBezTo>
                  <a:cubicBezTo>
                    <a:pt x="462" y="2668"/>
                    <a:pt x="465" y="2713"/>
                    <a:pt x="457" y="2722"/>
                  </a:cubicBezTo>
                  <a:cubicBezTo>
                    <a:pt x="427" y="2754"/>
                    <a:pt x="422" y="2841"/>
                    <a:pt x="433" y="2868"/>
                  </a:cubicBezTo>
                  <a:cubicBezTo>
                    <a:pt x="390" y="2907"/>
                    <a:pt x="335" y="2938"/>
                    <a:pt x="313" y="2990"/>
                  </a:cubicBezTo>
                  <a:cubicBezTo>
                    <a:pt x="296" y="3020"/>
                    <a:pt x="325" y="3045"/>
                    <a:pt x="300" y="3052"/>
                  </a:cubicBezTo>
                  <a:cubicBezTo>
                    <a:pt x="262" y="3059"/>
                    <a:pt x="277" y="3035"/>
                    <a:pt x="260" y="3024"/>
                  </a:cubicBezTo>
                  <a:cubicBezTo>
                    <a:pt x="251" y="3050"/>
                    <a:pt x="237" y="3066"/>
                    <a:pt x="221" y="3083"/>
                  </a:cubicBezTo>
                  <a:cubicBezTo>
                    <a:pt x="178" y="3074"/>
                    <a:pt x="170" y="3095"/>
                    <a:pt x="142" y="3078"/>
                  </a:cubicBezTo>
                  <a:cubicBezTo>
                    <a:pt x="121" y="3104"/>
                    <a:pt x="165" y="3113"/>
                    <a:pt x="171" y="3124"/>
                  </a:cubicBezTo>
                  <a:cubicBezTo>
                    <a:pt x="190" y="3161"/>
                    <a:pt x="179" y="3248"/>
                    <a:pt x="161" y="3298"/>
                  </a:cubicBezTo>
                  <a:cubicBezTo>
                    <a:pt x="160" y="3300"/>
                    <a:pt x="144" y="3311"/>
                    <a:pt x="142" y="3314"/>
                  </a:cubicBezTo>
                  <a:cubicBezTo>
                    <a:pt x="133" y="3328"/>
                    <a:pt x="133" y="3343"/>
                    <a:pt x="125" y="3356"/>
                  </a:cubicBezTo>
                  <a:cubicBezTo>
                    <a:pt x="109" y="3382"/>
                    <a:pt x="84" y="3406"/>
                    <a:pt x="82" y="3425"/>
                  </a:cubicBezTo>
                  <a:cubicBezTo>
                    <a:pt x="82" y="3435"/>
                    <a:pt x="91" y="3454"/>
                    <a:pt x="88" y="3467"/>
                  </a:cubicBezTo>
                  <a:cubicBezTo>
                    <a:pt x="85" y="3482"/>
                    <a:pt x="72" y="3483"/>
                    <a:pt x="74" y="3505"/>
                  </a:cubicBezTo>
                  <a:cubicBezTo>
                    <a:pt x="75" y="3526"/>
                    <a:pt x="92" y="3545"/>
                    <a:pt x="89" y="3562"/>
                  </a:cubicBezTo>
                  <a:cubicBezTo>
                    <a:pt x="79" y="3620"/>
                    <a:pt x="38" y="3664"/>
                    <a:pt x="15" y="3709"/>
                  </a:cubicBezTo>
                  <a:cubicBezTo>
                    <a:pt x="14" y="3710"/>
                    <a:pt x="1" y="3705"/>
                    <a:pt x="0" y="3706"/>
                  </a:cubicBezTo>
                  <a:cubicBezTo>
                    <a:pt x="12" y="3717"/>
                    <a:pt x="6" y="3747"/>
                    <a:pt x="22" y="3754"/>
                  </a:cubicBezTo>
                  <a:cubicBezTo>
                    <a:pt x="13" y="3793"/>
                    <a:pt x="14" y="3783"/>
                    <a:pt x="15" y="3823"/>
                  </a:cubicBezTo>
                  <a:cubicBezTo>
                    <a:pt x="44" y="3828"/>
                    <a:pt x="47" y="3804"/>
                    <a:pt x="76" y="3809"/>
                  </a:cubicBezTo>
                  <a:cubicBezTo>
                    <a:pt x="155" y="3853"/>
                    <a:pt x="190" y="3819"/>
                    <a:pt x="290" y="3850"/>
                  </a:cubicBezTo>
                  <a:cubicBezTo>
                    <a:pt x="319" y="3831"/>
                    <a:pt x="342" y="3804"/>
                    <a:pt x="339" y="3746"/>
                  </a:cubicBezTo>
                  <a:cubicBezTo>
                    <a:pt x="385" y="3718"/>
                    <a:pt x="382" y="3630"/>
                    <a:pt x="441" y="3617"/>
                  </a:cubicBezTo>
                  <a:cubicBezTo>
                    <a:pt x="473" y="3635"/>
                    <a:pt x="440" y="3671"/>
                    <a:pt x="454" y="3688"/>
                  </a:cubicBezTo>
                  <a:cubicBezTo>
                    <a:pt x="497" y="3717"/>
                    <a:pt x="475" y="3745"/>
                    <a:pt x="482" y="3800"/>
                  </a:cubicBezTo>
                  <a:cubicBezTo>
                    <a:pt x="435" y="3797"/>
                    <a:pt x="416" y="3829"/>
                    <a:pt x="388" y="3850"/>
                  </a:cubicBezTo>
                  <a:cubicBezTo>
                    <a:pt x="431" y="3865"/>
                    <a:pt x="452" y="3841"/>
                    <a:pt x="454" y="3886"/>
                  </a:cubicBezTo>
                  <a:cubicBezTo>
                    <a:pt x="415" y="3893"/>
                    <a:pt x="417" y="3884"/>
                    <a:pt x="375" y="3888"/>
                  </a:cubicBezTo>
                  <a:cubicBezTo>
                    <a:pt x="379" y="3913"/>
                    <a:pt x="380" y="3929"/>
                    <a:pt x="359" y="3946"/>
                  </a:cubicBezTo>
                  <a:cubicBezTo>
                    <a:pt x="337" y="3931"/>
                    <a:pt x="295" y="3932"/>
                    <a:pt x="305" y="3891"/>
                  </a:cubicBezTo>
                  <a:cubicBezTo>
                    <a:pt x="261" y="3874"/>
                    <a:pt x="236" y="3895"/>
                    <a:pt x="198" y="3871"/>
                  </a:cubicBezTo>
                  <a:cubicBezTo>
                    <a:pt x="230" y="3941"/>
                    <a:pt x="267" y="4061"/>
                    <a:pt x="211" y="4149"/>
                  </a:cubicBezTo>
                  <a:cubicBezTo>
                    <a:pt x="243" y="4143"/>
                    <a:pt x="240" y="4167"/>
                    <a:pt x="258" y="4173"/>
                  </a:cubicBezTo>
                  <a:cubicBezTo>
                    <a:pt x="261" y="4140"/>
                    <a:pt x="305" y="4158"/>
                    <a:pt x="320" y="4140"/>
                  </a:cubicBezTo>
                  <a:cubicBezTo>
                    <a:pt x="348" y="4153"/>
                    <a:pt x="357" y="4146"/>
                    <a:pt x="399" y="4147"/>
                  </a:cubicBezTo>
                  <a:cubicBezTo>
                    <a:pt x="395" y="4086"/>
                    <a:pt x="446" y="4114"/>
                    <a:pt x="452" y="4113"/>
                  </a:cubicBezTo>
                  <a:cubicBezTo>
                    <a:pt x="457" y="4112"/>
                    <a:pt x="465" y="4098"/>
                    <a:pt x="502" y="4108"/>
                  </a:cubicBezTo>
                  <a:cubicBezTo>
                    <a:pt x="503" y="4164"/>
                    <a:pt x="558" y="4176"/>
                    <a:pt x="580" y="4215"/>
                  </a:cubicBezTo>
                  <a:cubicBezTo>
                    <a:pt x="583" y="4285"/>
                    <a:pt x="593" y="4357"/>
                    <a:pt x="578" y="4442"/>
                  </a:cubicBezTo>
                  <a:cubicBezTo>
                    <a:pt x="571" y="4478"/>
                    <a:pt x="555" y="4513"/>
                    <a:pt x="548" y="4538"/>
                  </a:cubicBezTo>
                  <a:cubicBezTo>
                    <a:pt x="541" y="4563"/>
                    <a:pt x="498" y="4612"/>
                    <a:pt x="506" y="4672"/>
                  </a:cubicBezTo>
                  <a:cubicBezTo>
                    <a:pt x="496" y="4693"/>
                    <a:pt x="466" y="4690"/>
                    <a:pt x="461" y="4717"/>
                  </a:cubicBezTo>
                  <a:cubicBezTo>
                    <a:pt x="480" y="4730"/>
                    <a:pt x="505" y="4742"/>
                    <a:pt x="516" y="4762"/>
                  </a:cubicBezTo>
                  <a:cubicBezTo>
                    <a:pt x="528" y="4781"/>
                    <a:pt x="537" y="4844"/>
                    <a:pt x="537" y="4853"/>
                  </a:cubicBezTo>
                  <a:cubicBezTo>
                    <a:pt x="538" y="4893"/>
                    <a:pt x="505" y="4916"/>
                    <a:pt x="518" y="4950"/>
                  </a:cubicBezTo>
                  <a:cubicBezTo>
                    <a:pt x="519" y="4973"/>
                    <a:pt x="556" y="4967"/>
                    <a:pt x="564" y="4984"/>
                  </a:cubicBezTo>
                  <a:cubicBezTo>
                    <a:pt x="551" y="4998"/>
                    <a:pt x="540" y="5011"/>
                    <a:pt x="530" y="5030"/>
                  </a:cubicBezTo>
                  <a:cubicBezTo>
                    <a:pt x="514" y="5061"/>
                    <a:pt x="495" y="5122"/>
                    <a:pt x="499" y="5146"/>
                  </a:cubicBezTo>
                  <a:cubicBezTo>
                    <a:pt x="502" y="5167"/>
                    <a:pt x="530" y="5172"/>
                    <a:pt x="523" y="5198"/>
                  </a:cubicBezTo>
                  <a:cubicBezTo>
                    <a:pt x="525" y="5240"/>
                    <a:pt x="510" y="5262"/>
                    <a:pt x="504" y="5295"/>
                  </a:cubicBezTo>
                  <a:cubicBezTo>
                    <a:pt x="506" y="5331"/>
                    <a:pt x="508" y="5289"/>
                    <a:pt x="502" y="5316"/>
                  </a:cubicBezTo>
                  <a:cubicBezTo>
                    <a:pt x="529" y="5358"/>
                    <a:pt x="461" y="5389"/>
                    <a:pt x="451" y="5430"/>
                  </a:cubicBezTo>
                  <a:cubicBezTo>
                    <a:pt x="442" y="5465"/>
                    <a:pt x="455" y="5484"/>
                    <a:pt x="451" y="5529"/>
                  </a:cubicBezTo>
                  <a:cubicBezTo>
                    <a:pt x="441" y="5557"/>
                    <a:pt x="423" y="5574"/>
                    <a:pt x="397" y="5583"/>
                  </a:cubicBezTo>
                  <a:cubicBezTo>
                    <a:pt x="392" y="5601"/>
                    <a:pt x="405" y="5606"/>
                    <a:pt x="402" y="5623"/>
                  </a:cubicBezTo>
                  <a:cubicBezTo>
                    <a:pt x="358" y="5652"/>
                    <a:pt x="349" y="5725"/>
                    <a:pt x="318" y="5773"/>
                  </a:cubicBezTo>
                  <a:cubicBezTo>
                    <a:pt x="356" y="5766"/>
                    <a:pt x="330" y="5811"/>
                    <a:pt x="364" y="5807"/>
                  </a:cubicBezTo>
                  <a:cubicBezTo>
                    <a:pt x="346" y="5770"/>
                    <a:pt x="390" y="5787"/>
                    <a:pt x="397" y="5781"/>
                  </a:cubicBezTo>
                  <a:cubicBezTo>
                    <a:pt x="412" y="5765"/>
                    <a:pt x="397" y="5746"/>
                    <a:pt x="420" y="5743"/>
                  </a:cubicBezTo>
                  <a:cubicBezTo>
                    <a:pt x="494" y="5758"/>
                    <a:pt x="537" y="5696"/>
                    <a:pt x="599" y="5731"/>
                  </a:cubicBezTo>
                  <a:cubicBezTo>
                    <a:pt x="579" y="5698"/>
                    <a:pt x="623" y="5714"/>
                    <a:pt x="632" y="5705"/>
                  </a:cubicBezTo>
                  <a:cubicBezTo>
                    <a:pt x="644" y="5692"/>
                    <a:pt x="636" y="5654"/>
                    <a:pt x="666" y="5659"/>
                  </a:cubicBezTo>
                  <a:cubicBezTo>
                    <a:pt x="700" y="5711"/>
                    <a:pt x="761" y="5692"/>
                    <a:pt x="806" y="5742"/>
                  </a:cubicBezTo>
                  <a:cubicBezTo>
                    <a:pt x="820" y="5722"/>
                    <a:pt x="873" y="5749"/>
                    <a:pt x="878" y="5719"/>
                  </a:cubicBezTo>
                  <a:cubicBezTo>
                    <a:pt x="891" y="5738"/>
                    <a:pt x="934" y="5732"/>
                    <a:pt x="932" y="5764"/>
                  </a:cubicBezTo>
                  <a:cubicBezTo>
                    <a:pt x="958" y="5745"/>
                    <a:pt x="987" y="5774"/>
                    <a:pt x="1011" y="5772"/>
                  </a:cubicBezTo>
                  <a:cubicBezTo>
                    <a:pt x="1032" y="5770"/>
                    <a:pt x="1031" y="5752"/>
                    <a:pt x="1052" y="5756"/>
                  </a:cubicBezTo>
                  <a:cubicBezTo>
                    <a:pt x="1061" y="5757"/>
                    <a:pt x="1064" y="5764"/>
                    <a:pt x="1071" y="5768"/>
                  </a:cubicBezTo>
                  <a:cubicBezTo>
                    <a:pt x="1088" y="5778"/>
                    <a:pt x="1121" y="5781"/>
                    <a:pt x="1137" y="5794"/>
                  </a:cubicBezTo>
                  <a:cubicBezTo>
                    <a:pt x="1153" y="5806"/>
                    <a:pt x="1163" y="5840"/>
                    <a:pt x="1172" y="5847"/>
                  </a:cubicBezTo>
                  <a:cubicBezTo>
                    <a:pt x="1191" y="5860"/>
                    <a:pt x="1224" y="5849"/>
                    <a:pt x="1238" y="5873"/>
                  </a:cubicBezTo>
                  <a:cubicBezTo>
                    <a:pt x="1270" y="5823"/>
                    <a:pt x="1298" y="5863"/>
                    <a:pt x="1319" y="5861"/>
                  </a:cubicBezTo>
                  <a:cubicBezTo>
                    <a:pt x="1322" y="5861"/>
                    <a:pt x="1332" y="5845"/>
                    <a:pt x="1340" y="5843"/>
                  </a:cubicBezTo>
                  <a:cubicBezTo>
                    <a:pt x="1375" y="5837"/>
                    <a:pt x="1406" y="5843"/>
                    <a:pt x="1420" y="5832"/>
                  </a:cubicBezTo>
                  <a:cubicBezTo>
                    <a:pt x="1428" y="5826"/>
                    <a:pt x="1432" y="5829"/>
                    <a:pt x="1441" y="5824"/>
                  </a:cubicBezTo>
                  <a:cubicBezTo>
                    <a:pt x="1470" y="5805"/>
                    <a:pt x="1493" y="5774"/>
                    <a:pt x="1527" y="5753"/>
                  </a:cubicBezTo>
                  <a:cubicBezTo>
                    <a:pt x="1536" y="5747"/>
                    <a:pt x="1554" y="5745"/>
                    <a:pt x="1568" y="5737"/>
                  </a:cubicBezTo>
                  <a:cubicBezTo>
                    <a:pt x="1586" y="5727"/>
                    <a:pt x="1595" y="5715"/>
                    <a:pt x="1610" y="5712"/>
                  </a:cubicBezTo>
                  <a:cubicBezTo>
                    <a:pt x="1632" y="5707"/>
                    <a:pt x="1639" y="5725"/>
                    <a:pt x="1658" y="5726"/>
                  </a:cubicBezTo>
                  <a:cubicBezTo>
                    <a:pt x="1670" y="5727"/>
                    <a:pt x="1685" y="5712"/>
                    <a:pt x="1699" y="5711"/>
                  </a:cubicBezTo>
                  <a:cubicBezTo>
                    <a:pt x="1718" y="5707"/>
                    <a:pt x="1749" y="5719"/>
                    <a:pt x="1763" y="5708"/>
                  </a:cubicBezTo>
                  <a:close/>
                </a:path>
              </a:pathLst>
            </a:custGeom>
            <a:solidFill>
              <a:srgbClr val="FFFFFF"/>
            </a:solidFill>
            <a:ln w="12700" cap="sq" cmpd="sng">
              <a:noFill/>
              <a:prstDash val="solid"/>
              <a:miter lim="800000"/>
              <a:headEnd/>
              <a:tailEnd/>
            </a:ln>
          </p:spPr>
          <p:txBody>
            <a:bodyPr lIns="100796" tIns="50398" rIns="100796" bIns="50398"/>
            <a:lstStyle/>
            <a:p>
              <a:endParaRPr lang="es-ES" sz="2004" dirty="0"/>
            </a:p>
          </p:txBody>
        </p:sp>
        <p:sp>
          <p:nvSpPr>
            <p:cNvPr id="8215" name="badajoz">
              <a:extLst>
                <a:ext uri="{FF2B5EF4-FFF2-40B4-BE49-F238E27FC236}">
                  <a16:creationId xmlns:a16="http://schemas.microsoft.com/office/drawing/2014/main" id="{023D267A-16B4-1A59-0D20-20099DBF928D}"/>
                </a:ext>
              </a:extLst>
            </p:cNvPr>
            <p:cNvSpPr>
              <a:spLocks/>
            </p:cNvSpPr>
            <p:nvPr/>
          </p:nvSpPr>
          <p:spPr bwMode="auto">
            <a:xfrm>
              <a:off x="12901979" y="7395028"/>
              <a:ext cx="1024090" cy="692859"/>
            </a:xfrm>
            <a:custGeom>
              <a:avLst/>
              <a:gdLst>
                <a:gd name="T0" fmla="*/ 2147483647 w 2425"/>
                <a:gd name="T1" fmla="*/ 2147483647 h 1741"/>
                <a:gd name="T2" fmla="*/ 2147483647 w 2425"/>
                <a:gd name="T3" fmla="*/ 2147483647 h 1741"/>
                <a:gd name="T4" fmla="*/ 2147483647 w 2425"/>
                <a:gd name="T5" fmla="*/ 2147483647 h 1741"/>
                <a:gd name="T6" fmla="*/ 2147483647 w 2425"/>
                <a:gd name="T7" fmla="*/ 2147483647 h 1741"/>
                <a:gd name="T8" fmla="*/ 2147483647 w 2425"/>
                <a:gd name="T9" fmla="*/ 2147483647 h 1741"/>
                <a:gd name="T10" fmla="*/ 2147483647 w 2425"/>
                <a:gd name="T11" fmla="*/ 2147483647 h 1741"/>
                <a:gd name="T12" fmla="*/ 2147483647 w 2425"/>
                <a:gd name="T13" fmla="*/ 2147483647 h 1741"/>
                <a:gd name="T14" fmla="*/ 2147483647 w 2425"/>
                <a:gd name="T15" fmla="*/ 2147483647 h 1741"/>
                <a:gd name="T16" fmla="*/ 2147483647 w 2425"/>
                <a:gd name="T17" fmla="*/ 2147483647 h 1741"/>
                <a:gd name="T18" fmla="*/ 2147483647 w 2425"/>
                <a:gd name="T19" fmla="*/ 2147483647 h 1741"/>
                <a:gd name="T20" fmla="*/ 2147483647 w 2425"/>
                <a:gd name="T21" fmla="*/ 2147483647 h 1741"/>
                <a:gd name="T22" fmla="*/ 2147483647 w 2425"/>
                <a:gd name="T23" fmla="*/ 2147483647 h 1741"/>
                <a:gd name="T24" fmla="*/ 2147483647 w 2425"/>
                <a:gd name="T25" fmla="*/ 2147483647 h 1741"/>
                <a:gd name="T26" fmla="*/ 2147483647 w 2425"/>
                <a:gd name="T27" fmla="*/ 2147483647 h 1741"/>
                <a:gd name="T28" fmla="*/ 2147483647 w 2425"/>
                <a:gd name="T29" fmla="*/ 2147483647 h 1741"/>
                <a:gd name="T30" fmla="*/ 2147483647 w 2425"/>
                <a:gd name="T31" fmla="*/ 2147483647 h 1741"/>
                <a:gd name="T32" fmla="*/ 2147483647 w 2425"/>
                <a:gd name="T33" fmla="*/ 2147483647 h 1741"/>
                <a:gd name="T34" fmla="*/ 2147483647 w 2425"/>
                <a:gd name="T35" fmla="*/ 2147483647 h 1741"/>
                <a:gd name="T36" fmla="*/ 2147483647 w 2425"/>
                <a:gd name="T37" fmla="*/ 2147483647 h 1741"/>
                <a:gd name="T38" fmla="*/ 2147483647 w 2425"/>
                <a:gd name="T39" fmla="*/ 2147483647 h 1741"/>
                <a:gd name="T40" fmla="*/ 2147483647 w 2425"/>
                <a:gd name="T41" fmla="*/ 2147483647 h 1741"/>
                <a:gd name="T42" fmla="*/ 2147483647 w 2425"/>
                <a:gd name="T43" fmla="*/ 2147483647 h 1741"/>
                <a:gd name="T44" fmla="*/ 2147483647 w 2425"/>
                <a:gd name="T45" fmla="*/ 2147483647 h 1741"/>
                <a:gd name="T46" fmla="*/ 2147483647 w 2425"/>
                <a:gd name="T47" fmla="*/ 2147483647 h 1741"/>
                <a:gd name="T48" fmla="*/ 2147483647 w 2425"/>
                <a:gd name="T49" fmla="*/ 2147483647 h 1741"/>
                <a:gd name="T50" fmla="*/ 2147483647 w 2425"/>
                <a:gd name="T51" fmla="*/ 2147483647 h 1741"/>
                <a:gd name="T52" fmla="*/ 2147483647 w 2425"/>
                <a:gd name="T53" fmla="*/ 2147483647 h 1741"/>
                <a:gd name="T54" fmla="*/ 2147483647 w 2425"/>
                <a:gd name="T55" fmla="*/ 2147483647 h 1741"/>
                <a:gd name="T56" fmla="*/ 2147483647 w 2425"/>
                <a:gd name="T57" fmla="*/ 2147483647 h 1741"/>
                <a:gd name="T58" fmla="*/ 2147483647 w 2425"/>
                <a:gd name="T59" fmla="*/ 2147483647 h 1741"/>
                <a:gd name="T60" fmla="*/ 2147483647 w 2425"/>
                <a:gd name="T61" fmla="*/ 2147483647 h 1741"/>
                <a:gd name="T62" fmla="*/ 2147483647 w 2425"/>
                <a:gd name="T63" fmla="*/ 2147483647 h 1741"/>
                <a:gd name="T64" fmla="*/ 2147483647 w 2425"/>
                <a:gd name="T65" fmla="*/ 2147483647 h 1741"/>
                <a:gd name="T66" fmla="*/ 2147483647 w 2425"/>
                <a:gd name="T67" fmla="*/ 2147483647 h 1741"/>
                <a:gd name="T68" fmla="*/ 1187471784 w 2425"/>
                <a:gd name="T69" fmla="*/ 2147483647 h 1741"/>
                <a:gd name="T70" fmla="*/ 2147483647 w 2425"/>
                <a:gd name="T71" fmla="*/ 2147483647 h 1741"/>
                <a:gd name="T72" fmla="*/ 2147483647 w 2425"/>
                <a:gd name="T73" fmla="*/ 2147483647 h 1741"/>
                <a:gd name="T74" fmla="*/ 2147483647 w 2425"/>
                <a:gd name="T75" fmla="*/ 2147483647 h 1741"/>
                <a:gd name="T76" fmla="*/ 2147483647 w 2425"/>
                <a:gd name="T77" fmla="*/ 2147483647 h 1741"/>
                <a:gd name="T78" fmla="*/ 2147483647 w 2425"/>
                <a:gd name="T79" fmla="*/ 2147483647 h 1741"/>
                <a:gd name="T80" fmla="*/ 2147483647 w 2425"/>
                <a:gd name="T81" fmla="*/ 2147483647 h 1741"/>
                <a:gd name="T82" fmla="*/ 2147483647 w 2425"/>
                <a:gd name="T83" fmla="*/ 2147483647 h 1741"/>
                <a:gd name="T84" fmla="*/ 2147483647 w 2425"/>
                <a:gd name="T85" fmla="*/ 2147483647 h 1741"/>
                <a:gd name="T86" fmla="*/ 2147483647 w 2425"/>
                <a:gd name="T87" fmla="*/ 2147483647 h 1741"/>
                <a:gd name="T88" fmla="*/ 2147483647 w 2425"/>
                <a:gd name="T89" fmla="*/ 2147483647 h 1741"/>
                <a:gd name="T90" fmla="*/ 2147483647 w 2425"/>
                <a:gd name="T91" fmla="*/ 2147483647 h 1741"/>
                <a:gd name="T92" fmla="*/ 2147483647 w 2425"/>
                <a:gd name="T93" fmla="*/ 2147483647 h 1741"/>
                <a:gd name="T94" fmla="*/ 2147483647 w 2425"/>
                <a:gd name="T95" fmla="*/ 2147483647 h 1741"/>
                <a:gd name="T96" fmla="*/ 2147483647 w 2425"/>
                <a:gd name="T97" fmla="*/ 2147483647 h 1741"/>
                <a:gd name="T98" fmla="*/ 2147483647 w 2425"/>
                <a:gd name="T99" fmla="*/ 2147483647 h 1741"/>
                <a:gd name="T100" fmla="*/ 2147483647 w 2425"/>
                <a:gd name="T101" fmla="*/ 2147483647 h 1741"/>
                <a:gd name="T102" fmla="*/ 2147483647 w 2425"/>
                <a:gd name="T103" fmla="*/ 2147483647 h 1741"/>
                <a:gd name="T104" fmla="*/ 2147483647 w 2425"/>
                <a:gd name="T105" fmla="*/ 2147483647 h 1741"/>
                <a:gd name="T106" fmla="*/ 2147483647 w 2425"/>
                <a:gd name="T107" fmla="*/ 2147483647 h 1741"/>
                <a:gd name="T108" fmla="*/ 2147483647 w 2425"/>
                <a:gd name="T109" fmla="*/ 2147483647 h 1741"/>
                <a:gd name="T110" fmla="*/ 2147483647 w 2425"/>
                <a:gd name="T111" fmla="*/ 2147483647 h 1741"/>
                <a:gd name="T112" fmla="*/ 2147483647 w 2425"/>
                <a:gd name="T113" fmla="*/ 2147483647 h 1741"/>
                <a:gd name="T114" fmla="*/ 2147483647 w 2425"/>
                <a:gd name="T115" fmla="*/ 2147483647 h 1741"/>
                <a:gd name="T116" fmla="*/ 2147483647 w 2425"/>
                <a:gd name="T117" fmla="*/ 2147483647 h 1741"/>
                <a:gd name="T118" fmla="*/ 2147483647 w 2425"/>
                <a:gd name="T119" fmla="*/ 2147483647 h 174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425"/>
                <a:gd name="T181" fmla="*/ 0 h 1741"/>
                <a:gd name="T182" fmla="*/ 2425 w 2425"/>
                <a:gd name="T183" fmla="*/ 1741 h 174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425" h="1741">
                  <a:moveTo>
                    <a:pt x="2397" y="55"/>
                  </a:moveTo>
                  <a:lnTo>
                    <a:pt x="2397" y="61"/>
                  </a:lnTo>
                  <a:lnTo>
                    <a:pt x="2397" y="68"/>
                  </a:lnTo>
                  <a:lnTo>
                    <a:pt x="2404" y="68"/>
                  </a:lnTo>
                  <a:lnTo>
                    <a:pt x="2404" y="82"/>
                  </a:lnTo>
                  <a:lnTo>
                    <a:pt x="2411" y="82"/>
                  </a:lnTo>
                  <a:lnTo>
                    <a:pt x="2404" y="95"/>
                  </a:lnTo>
                  <a:lnTo>
                    <a:pt x="2397" y="109"/>
                  </a:lnTo>
                  <a:lnTo>
                    <a:pt x="2391" y="116"/>
                  </a:lnTo>
                  <a:lnTo>
                    <a:pt x="2391" y="129"/>
                  </a:lnTo>
                  <a:lnTo>
                    <a:pt x="2384" y="136"/>
                  </a:lnTo>
                  <a:lnTo>
                    <a:pt x="2384" y="143"/>
                  </a:lnTo>
                  <a:lnTo>
                    <a:pt x="2377" y="149"/>
                  </a:lnTo>
                  <a:lnTo>
                    <a:pt x="2370" y="170"/>
                  </a:lnTo>
                  <a:lnTo>
                    <a:pt x="2377" y="190"/>
                  </a:lnTo>
                  <a:lnTo>
                    <a:pt x="2370" y="190"/>
                  </a:lnTo>
                  <a:lnTo>
                    <a:pt x="2350" y="190"/>
                  </a:lnTo>
                  <a:lnTo>
                    <a:pt x="2330" y="197"/>
                  </a:lnTo>
                  <a:lnTo>
                    <a:pt x="2330" y="210"/>
                  </a:lnTo>
                  <a:lnTo>
                    <a:pt x="2350" y="278"/>
                  </a:lnTo>
                  <a:lnTo>
                    <a:pt x="2364" y="285"/>
                  </a:lnTo>
                  <a:lnTo>
                    <a:pt x="2364" y="292"/>
                  </a:lnTo>
                  <a:lnTo>
                    <a:pt x="2370" y="305"/>
                  </a:lnTo>
                  <a:lnTo>
                    <a:pt x="2370" y="326"/>
                  </a:lnTo>
                  <a:lnTo>
                    <a:pt x="2384" y="332"/>
                  </a:lnTo>
                  <a:lnTo>
                    <a:pt x="2391" y="339"/>
                  </a:lnTo>
                  <a:lnTo>
                    <a:pt x="2391" y="346"/>
                  </a:lnTo>
                  <a:lnTo>
                    <a:pt x="2397" y="346"/>
                  </a:lnTo>
                  <a:lnTo>
                    <a:pt x="2404" y="353"/>
                  </a:lnTo>
                  <a:lnTo>
                    <a:pt x="2411" y="353"/>
                  </a:lnTo>
                  <a:lnTo>
                    <a:pt x="2411" y="359"/>
                  </a:lnTo>
                  <a:lnTo>
                    <a:pt x="2425" y="373"/>
                  </a:lnTo>
                  <a:lnTo>
                    <a:pt x="2425" y="380"/>
                  </a:lnTo>
                  <a:lnTo>
                    <a:pt x="2411" y="380"/>
                  </a:lnTo>
                  <a:lnTo>
                    <a:pt x="2397" y="373"/>
                  </a:lnTo>
                  <a:lnTo>
                    <a:pt x="2364" y="353"/>
                  </a:lnTo>
                  <a:lnTo>
                    <a:pt x="2343" y="346"/>
                  </a:lnTo>
                  <a:lnTo>
                    <a:pt x="2309" y="346"/>
                  </a:lnTo>
                  <a:lnTo>
                    <a:pt x="2282" y="339"/>
                  </a:lnTo>
                  <a:lnTo>
                    <a:pt x="2276" y="346"/>
                  </a:lnTo>
                  <a:lnTo>
                    <a:pt x="2269" y="359"/>
                  </a:lnTo>
                  <a:lnTo>
                    <a:pt x="2262" y="366"/>
                  </a:lnTo>
                  <a:lnTo>
                    <a:pt x="2262" y="380"/>
                  </a:lnTo>
                  <a:lnTo>
                    <a:pt x="2255" y="380"/>
                  </a:lnTo>
                  <a:lnTo>
                    <a:pt x="2248" y="380"/>
                  </a:lnTo>
                  <a:lnTo>
                    <a:pt x="2242" y="393"/>
                  </a:lnTo>
                  <a:lnTo>
                    <a:pt x="2242" y="400"/>
                  </a:lnTo>
                  <a:lnTo>
                    <a:pt x="2235" y="407"/>
                  </a:lnTo>
                  <a:lnTo>
                    <a:pt x="2235" y="414"/>
                  </a:lnTo>
                  <a:lnTo>
                    <a:pt x="2235" y="420"/>
                  </a:lnTo>
                  <a:lnTo>
                    <a:pt x="2228" y="434"/>
                  </a:lnTo>
                  <a:lnTo>
                    <a:pt x="2221" y="447"/>
                  </a:lnTo>
                  <a:lnTo>
                    <a:pt x="2235" y="475"/>
                  </a:lnTo>
                  <a:lnTo>
                    <a:pt x="2255" y="481"/>
                  </a:lnTo>
                  <a:lnTo>
                    <a:pt x="2262" y="495"/>
                  </a:lnTo>
                  <a:lnTo>
                    <a:pt x="2255" y="508"/>
                  </a:lnTo>
                  <a:lnTo>
                    <a:pt x="2248" y="515"/>
                  </a:lnTo>
                  <a:lnTo>
                    <a:pt x="2248" y="508"/>
                  </a:lnTo>
                  <a:lnTo>
                    <a:pt x="2242" y="508"/>
                  </a:lnTo>
                  <a:lnTo>
                    <a:pt x="2242" y="522"/>
                  </a:lnTo>
                  <a:lnTo>
                    <a:pt x="2228" y="529"/>
                  </a:lnTo>
                  <a:lnTo>
                    <a:pt x="2221" y="522"/>
                  </a:lnTo>
                  <a:lnTo>
                    <a:pt x="2221" y="529"/>
                  </a:lnTo>
                  <a:lnTo>
                    <a:pt x="2215" y="529"/>
                  </a:lnTo>
                  <a:lnTo>
                    <a:pt x="2194" y="515"/>
                  </a:lnTo>
                  <a:lnTo>
                    <a:pt x="2181" y="508"/>
                  </a:lnTo>
                  <a:lnTo>
                    <a:pt x="2167" y="495"/>
                  </a:lnTo>
                  <a:lnTo>
                    <a:pt x="2160" y="495"/>
                  </a:lnTo>
                  <a:lnTo>
                    <a:pt x="2154" y="495"/>
                  </a:lnTo>
                  <a:lnTo>
                    <a:pt x="2140" y="495"/>
                  </a:lnTo>
                  <a:lnTo>
                    <a:pt x="2140" y="502"/>
                  </a:lnTo>
                  <a:lnTo>
                    <a:pt x="2154" y="529"/>
                  </a:lnTo>
                  <a:lnTo>
                    <a:pt x="2154" y="549"/>
                  </a:lnTo>
                  <a:lnTo>
                    <a:pt x="2160" y="563"/>
                  </a:lnTo>
                  <a:lnTo>
                    <a:pt x="2160" y="576"/>
                  </a:lnTo>
                  <a:lnTo>
                    <a:pt x="2167" y="590"/>
                  </a:lnTo>
                  <a:lnTo>
                    <a:pt x="2181" y="610"/>
                  </a:lnTo>
                  <a:lnTo>
                    <a:pt x="2188" y="603"/>
                  </a:lnTo>
                  <a:lnTo>
                    <a:pt x="2201" y="610"/>
                  </a:lnTo>
                  <a:lnTo>
                    <a:pt x="2201" y="617"/>
                  </a:lnTo>
                  <a:lnTo>
                    <a:pt x="2208" y="624"/>
                  </a:lnTo>
                  <a:lnTo>
                    <a:pt x="2215" y="624"/>
                  </a:lnTo>
                  <a:lnTo>
                    <a:pt x="2221" y="624"/>
                  </a:lnTo>
                  <a:lnTo>
                    <a:pt x="2235" y="624"/>
                  </a:lnTo>
                  <a:lnTo>
                    <a:pt x="2248" y="624"/>
                  </a:lnTo>
                  <a:lnTo>
                    <a:pt x="2242" y="630"/>
                  </a:lnTo>
                  <a:lnTo>
                    <a:pt x="2255" y="630"/>
                  </a:lnTo>
                  <a:lnTo>
                    <a:pt x="2255" y="637"/>
                  </a:lnTo>
                  <a:lnTo>
                    <a:pt x="2248" y="644"/>
                  </a:lnTo>
                  <a:lnTo>
                    <a:pt x="2248" y="657"/>
                  </a:lnTo>
                  <a:lnTo>
                    <a:pt x="2242" y="678"/>
                  </a:lnTo>
                  <a:lnTo>
                    <a:pt x="2242" y="685"/>
                  </a:lnTo>
                  <a:lnTo>
                    <a:pt x="2242" y="698"/>
                  </a:lnTo>
                  <a:lnTo>
                    <a:pt x="2235" y="698"/>
                  </a:lnTo>
                  <a:lnTo>
                    <a:pt x="2221" y="691"/>
                  </a:lnTo>
                  <a:lnTo>
                    <a:pt x="2215" y="691"/>
                  </a:lnTo>
                  <a:lnTo>
                    <a:pt x="2208" y="691"/>
                  </a:lnTo>
                  <a:lnTo>
                    <a:pt x="2201" y="691"/>
                  </a:lnTo>
                  <a:lnTo>
                    <a:pt x="2194" y="691"/>
                  </a:lnTo>
                  <a:lnTo>
                    <a:pt x="2181" y="691"/>
                  </a:lnTo>
                  <a:lnTo>
                    <a:pt x="2174" y="698"/>
                  </a:lnTo>
                  <a:lnTo>
                    <a:pt x="2174" y="705"/>
                  </a:lnTo>
                  <a:lnTo>
                    <a:pt x="2167" y="712"/>
                  </a:lnTo>
                  <a:lnTo>
                    <a:pt x="2160" y="718"/>
                  </a:lnTo>
                  <a:lnTo>
                    <a:pt x="2154" y="725"/>
                  </a:lnTo>
                  <a:lnTo>
                    <a:pt x="2154" y="739"/>
                  </a:lnTo>
                  <a:lnTo>
                    <a:pt x="2147" y="752"/>
                  </a:lnTo>
                  <a:lnTo>
                    <a:pt x="2140" y="779"/>
                  </a:lnTo>
                  <a:lnTo>
                    <a:pt x="2140" y="786"/>
                  </a:lnTo>
                  <a:lnTo>
                    <a:pt x="2133" y="793"/>
                  </a:lnTo>
                  <a:lnTo>
                    <a:pt x="2133" y="800"/>
                  </a:lnTo>
                  <a:lnTo>
                    <a:pt x="2127" y="820"/>
                  </a:lnTo>
                  <a:lnTo>
                    <a:pt x="2127" y="834"/>
                  </a:lnTo>
                  <a:lnTo>
                    <a:pt x="2113" y="847"/>
                  </a:lnTo>
                  <a:lnTo>
                    <a:pt x="2106" y="861"/>
                  </a:lnTo>
                  <a:lnTo>
                    <a:pt x="2099" y="867"/>
                  </a:lnTo>
                  <a:lnTo>
                    <a:pt x="2093" y="861"/>
                  </a:lnTo>
                  <a:lnTo>
                    <a:pt x="2086" y="861"/>
                  </a:lnTo>
                  <a:lnTo>
                    <a:pt x="2066" y="861"/>
                  </a:lnTo>
                  <a:lnTo>
                    <a:pt x="2059" y="867"/>
                  </a:lnTo>
                  <a:lnTo>
                    <a:pt x="2059" y="874"/>
                  </a:lnTo>
                  <a:lnTo>
                    <a:pt x="2045" y="874"/>
                  </a:lnTo>
                  <a:lnTo>
                    <a:pt x="2038" y="881"/>
                  </a:lnTo>
                  <a:lnTo>
                    <a:pt x="2025" y="881"/>
                  </a:lnTo>
                  <a:lnTo>
                    <a:pt x="2018" y="888"/>
                  </a:lnTo>
                  <a:lnTo>
                    <a:pt x="2011" y="895"/>
                  </a:lnTo>
                  <a:lnTo>
                    <a:pt x="1998" y="888"/>
                  </a:lnTo>
                  <a:lnTo>
                    <a:pt x="1991" y="881"/>
                  </a:lnTo>
                  <a:lnTo>
                    <a:pt x="1971" y="881"/>
                  </a:lnTo>
                  <a:lnTo>
                    <a:pt x="1964" y="881"/>
                  </a:lnTo>
                  <a:lnTo>
                    <a:pt x="1950" y="881"/>
                  </a:lnTo>
                  <a:lnTo>
                    <a:pt x="1950" y="888"/>
                  </a:lnTo>
                  <a:lnTo>
                    <a:pt x="1950" y="881"/>
                  </a:lnTo>
                  <a:lnTo>
                    <a:pt x="1937" y="874"/>
                  </a:lnTo>
                  <a:lnTo>
                    <a:pt x="1937" y="888"/>
                  </a:lnTo>
                  <a:lnTo>
                    <a:pt x="1937" y="895"/>
                  </a:lnTo>
                  <a:lnTo>
                    <a:pt x="1944" y="901"/>
                  </a:lnTo>
                  <a:lnTo>
                    <a:pt x="1944" y="915"/>
                  </a:lnTo>
                  <a:lnTo>
                    <a:pt x="1950" y="922"/>
                  </a:lnTo>
                  <a:lnTo>
                    <a:pt x="1950" y="928"/>
                  </a:lnTo>
                  <a:lnTo>
                    <a:pt x="1937" y="928"/>
                  </a:lnTo>
                  <a:lnTo>
                    <a:pt x="1930" y="928"/>
                  </a:lnTo>
                  <a:lnTo>
                    <a:pt x="1930" y="935"/>
                  </a:lnTo>
                  <a:lnTo>
                    <a:pt x="1937" y="935"/>
                  </a:lnTo>
                  <a:lnTo>
                    <a:pt x="1930" y="942"/>
                  </a:lnTo>
                  <a:lnTo>
                    <a:pt x="1923" y="935"/>
                  </a:lnTo>
                  <a:lnTo>
                    <a:pt x="1923" y="942"/>
                  </a:lnTo>
                  <a:lnTo>
                    <a:pt x="1923" y="949"/>
                  </a:lnTo>
                  <a:lnTo>
                    <a:pt x="1917" y="949"/>
                  </a:lnTo>
                  <a:lnTo>
                    <a:pt x="1917" y="935"/>
                  </a:lnTo>
                  <a:lnTo>
                    <a:pt x="1910" y="935"/>
                  </a:lnTo>
                  <a:lnTo>
                    <a:pt x="1910" y="949"/>
                  </a:lnTo>
                  <a:lnTo>
                    <a:pt x="1910" y="955"/>
                  </a:lnTo>
                  <a:lnTo>
                    <a:pt x="1903" y="955"/>
                  </a:lnTo>
                  <a:lnTo>
                    <a:pt x="1903" y="949"/>
                  </a:lnTo>
                  <a:lnTo>
                    <a:pt x="1896" y="949"/>
                  </a:lnTo>
                  <a:lnTo>
                    <a:pt x="1896" y="955"/>
                  </a:lnTo>
                  <a:lnTo>
                    <a:pt x="1889" y="962"/>
                  </a:lnTo>
                  <a:lnTo>
                    <a:pt x="1883" y="969"/>
                  </a:lnTo>
                  <a:lnTo>
                    <a:pt x="1876" y="969"/>
                  </a:lnTo>
                  <a:lnTo>
                    <a:pt x="1876" y="976"/>
                  </a:lnTo>
                  <a:lnTo>
                    <a:pt x="1869" y="976"/>
                  </a:lnTo>
                  <a:lnTo>
                    <a:pt x="1869" y="983"/>
                  </a:lnTo>
                  <a:lnTo>
                    <a:pt x="1856" y="989"/>
                  </a:lnTo>
                  <a:lnTo>
                    <a:pt x="1856" y="996"/>
                  </a:lnTo>
                  <a:lnTo>
                    <a:pt x="1849" y="996"/>
                  </a:lnTo>
                  <a:lnTo>
                    <a:pt x="1842" y="996"/>
                  </a:lnTo>
                  <a:lnTo>
                    <a:pt x="1835" y="1003"/>
                  </a:lnTo>
                  <a:lnTo>
                    <a:pt x="1829" y="1010"/>
                  </a:lnTo>
                  <a:lnTo>
                    <a:pt x="1822" y="1016"/>
                  </a:lnTo>
                  <a:lnTo>
                    <a:pt x="1822" y="1023"/>
                  </a:lnTo>
                  <a:lnTo>
                    <a:pt x="1822" y="1030"/>
                  </a:lnTo>
                  <a:lnTo>
                    <a:pt x="1822" y="1037"/>
                  </a:lnTo>
                  <a:lnTo>
                    <a:pt x="1808" y="1030"/>
                  </a:lnTo>
                  <a:lnTo>
                    <a:pt x="1801" y="1037"/>
                  </a:lnTo>
                  <a:lnTo>
                    <a:pt x="1795" y="1037"/>
                  </a:lnTo>
                  <a:lnTo>
                    <a:pt x="1788" y="1030"/>
                  </a:lnTo>
                  <a:lnTo>
                    <a:pt x="1774" y="1023"/>
                  </a:lnTo>
                  <a:lnTo>
                    <a:pt x="1768" y="1023"/>
                  </a:lnTo>
                  <a:lnTo>
                    <a:pt x="1761" y="1030"/>
                  </a:lnTo>
                  <a:lnTo>
                    <a:pt x="1768" y="1030"/>
                  </a:lnTo>
                  <a:lnTo>
                    <a:pt x="1761" y="1044"/>
                  </a:lnTo>
                  <a:lnTo>
                    <a:pt x="1754" y="1044"/>
                  </a:lnTo>
                  <a:lnTo>
                    <a:pt x="1747" y="1050"/>
                  </a:lnTo>
                  <a:lnTo>
                    <a:pt x="1754" y="1057"/>
                  </a:lnTo>
                  <a:lnTo>
                    <a:pt x="1747" y="1057"/>
                  </a:lnTo>
                  <a:lnTo>
                    <a:pt x="1747" y="1064"/>
                  </a:lnTo>
                  <a:lnTo>
                    <a:pt x="1754" y="1071"/>
                  </a:lnTo>
                  <a:lnTo>
                    <a:pt x="1754" y="1077"/>
                  </a:lnTo>
                  <a:lnTo>
                    <a:pt x="1747" y="1077"/>
                  </a:lnTo>
                  <a:lnTo>
                    <a:pt x="1740" y="1071"/>
                  </a:lnTo>
                  <a:lnTo>
                    <a:pt x="1734" y="1071"/>
                  </a:lnTo>
                  <a:lnTo>
                    <a:pt x="1734" y="1084"/>
                  </a:lnTo>
                  <a:lnTo>
                    <a:pt x="1720" y="1084"/>
                  </a:lnTo>
                  <a:lnTo>
                    <a:pt x="1727" y="1091"/>
                  </a:lnTo>
                  <a:lnTo>
                    <a:pt x="1727" y="1098"/>
                  </a:lnTo>
                  <a:lnTo>
                    <a:pt x="1720" y="1098"/>
                  </a:lnTo>
                  <a:lnTo>
                    <a:pt x="1720" y="1104"/>
                  </a:lnTo>
                  <a:lnTo>
                    <a:pt x="1713" y="1104"/>
                  </a:lnTo>
                  <a:lnTo>
                    <a:pt x="1707" y="1118"/>
                  </a:lnTo>
                  <a:lnTo>
                    <a:pt x="1693" y="1118"/>
                  </a:lnTo>
                  <a:lnTo>
                    <a:pt x="1693" y="1125"/>
                  </a:lnTo>
                  <a:lnTo>
                    <a:pt x="1686" y="1125"/>
                  </a:lnTo>
                  <a:lnTo>
                    <a:pt x="1680" y="1132"/>
                  </a:lnTo>
                  <a:lnTo>
                    <a:pt x="1673" y="1138"/>
                  </a:lnTo>
                  <a:lnTo>
                    <a:pt x="1666" y="1138"/>
                  </a:lnTo>
                  <a:lnTo>
                    <a:pt x="1666" y="1145"/>
                  </a:lnTo>
                  <a:lnTo>
                    <a:pt x="1666" y="1152"/>
                  </a:lnTo>
                  <a:lnTo>
                    <a:pt x="1659" y="1159"/>
                  </a:lnTo>
                  <a:lnTo>
                    <a:pt x="1652" y="1159"/>
                  </a:lnTo>
                  <a:lnTo>
                    <a:pt x="1652" y="1165"/>
                  </a:lnTo>
                  <a:lnTo>
                    <a:pt x="1646" y="1165"/>
                  </a:lnTo>
                  <a:lnTo>
                    <a:pt x="1639" y="1172"/>
                  </a:lnTo>
                  <a:lnTo>
                    <a:pt x="1632" y="1159"/>
                  </a:lnTo>
                  <a:lnTo>
                    <a:pt x="1625" y="1159"/>
                  </a:lnTo>
                  <a:lnTo>
                    <a:pt x="1625" y="1165"/>
                  </a:lnTo>
                  <a:lnTo>
                    <a:pt x="1619" y="1172"/>
                  </a:lnTo>
                  <a:lnTo>
                    <a:pt x="1605" y="1179"/>
                  </a:lnTo>
                  <a:lnTo>
                    <a:pt x="1605" y="1172"/>
                  </a:lnTo>
                  <a:lnTo>
                    <a:pt x="1598" y="1179"/>
                  </a:lnTo>
                  <a:lnTo>
                    <a:pt x="1591" y="1193"/>
                  </a:lnTo>
                  <a:lnTo>
                    <a:pt x="1585" y="1193"/>
                  </a:lnTo>
                  <a:lnTo>
                    <a:pt x="1578" y="1199"/>
                  </a:lnTo>
                  <a:lnTo>
                    <a:pt x="1578" y="1206"/>
                  </a:lnTo>
                  <a:lnTo>
                    <a:pt x="1571" y="1233"/>
                  </a:lnTo>
                  <a:lnTo>
                    <a:pt x="1564" y="1247"/>
                  </a:lnTo>
                  <a:lnTo>
                    <a:pt x="1571" y="1254"/>
                  </a:lnTo>
                  <a:lnTo>
                    <a:pt x="1578" y="1254"/>
                  </a:lnTo>
                  <a:lnTo>
                    <a:pt x="1585" y="1260"/>
                  </a:lnTo>
                  <a:lnTo>
                    <a:pt x="1585" y="1267"/>
                  </a:lnTo>
                  <a:lnTo>
                    <a:pt x="1591" y="1267"/>
                  </a:lnTo>
                  <a:lnTo>
                    <a:pt x="1591" y="1274"/>
                  </a:lnTo>
                  <a:lnTo>
                    <a:pt x="1585" y="1274"/>
                  </a:lnTo>
                  <a:lnTo>
                    <a:pt x="1578" y="1281"/>
                  </a:lnTo>
                  <a:lnTo>
                    <a:pt x="1585" y="1287"/>
                  </a:lnTo>
                  <a:lnTo>
                    <a:pt x="1578" y="1301"/>
                  </a:lnTo>
                  <a:lnTo>
                    <a:pt x="1578" y="1308"/>
                  </a:lnTo>
                  <a:lnTo>
                    <a:pt x="1571" y="1314"/>
                  </a:lnTo>
                  <a:lnTo>
                    <a:pt x="1578" y="1321"/>
                  </a:lnTo>
                  <a:lnTo>
                    <a:pt x="1591" y="1328"/>
                  </a:lnTo>
                  <a:lnTo>
                    <a:pt x="1591" y="1335"/>
                  </a:lnTo>
                  <a:lnTo>
                    <a:pt x="1598" y="1342"/>
                  </a:lnTo>
                  <a:lnTo>
                    <a:pt x="1591" y="1342"/>
                  </a:lnTo>
                  <a:lnTo>
                    <a:pt x="1598" y="1348"/>
                  </a:lnTo>
                  <a:lnTo>
                    <a:pt x="1598" y="1362"/>
                  </a:lnTo>
                  <a:lnTo>
                    <a:pt x="1605" y="1362"/>
                  </a:lnTo>
                  <a:lnTo>
                    <a:pt x="1598" y="1369"/>
                  </a:lnTo>
                  <a:lnTo>
                    <a:pt x="1605" y="1369"/>
                  </a:lnTo>
                  <a:lnTo>
                    <a:pt x="1605" y="1375"/>
                  </a:lnTo>
                  <a:lnTo>
                    <a:pt x="1612" y="1382"/>
                  </a:lnTo>
                  <a:lnTo>
                    <a:pt x="1619" y="1389"/>
                  </a:lnTo>
                  <a:lnTo>
                    <a:pt x="1612" y="1396"/>
                  </a:lnTo>
                  <a:lnTo>
                    <a:pt x="1619" y="1403"/>
                  </a:lnTo>
                  <a:lnTo>
                    <a:pt x="1619" y="1430"/>
                  </a:lnTo>
                  <a:lnTo>
                    <a:pt x="1619" y="1436"/>
                  </a:lnTo>
                  <a:lnTo>
                    <a:pt x="1619" y="1443"/>
                  </a:lnTo>
                  <a:lnTo>
                    <a:pt x="1619" y="1450"/>
                  </a:lnTo>
                  <a:lnTo>
                    <a:pt x="1612" y="1457"/>
                  </a:lnTo>
                  <a:lnTo>
                    <a:pt x="1605" y="1463"/>
                  </a:lnTo>
                  <a:lnTo>
                    <a:pt x="1605" y="1470"/>
                  </a:lnTo>
                  <a:lnTo>
                    <a:pt x="1598" y="1477"/>
                  </a:lnTo>
                  <a:lnTo>
                    <a:pt x="1598" y="1484"/>
                  </a:lnTo>
                  <a:lnTo>
                    <a:pt x="1598" y="1491"/>
                  </a:lnTo>
                  <a:lnTo>
                    <a:pt x="1598" y="1497"/>
                  </a:lnTo>
                  <a:lnTo>
                    <a:pt x="1605" y="1497"/>
                  </a:lnTo>
                  <a:lnTo>
                    <a:pt x="1598" y="1504"/>
                  </a:lnTo>
                  <a:lnTo>
                    <a:pt x="1591" y="1504"/>
                  </a:lnTo>
                  <a:lnTo>
                    <a:pt x="1585" y="1511"/>
                  </a:lnTo>
                  <a:lnTo>
                    <a:pt x="1585" y="1518"/>
                  </a:lnTo>
                  <a:lnTo>
                    <a:pt x="1578" y="1518"/>
                  </a:lnTo>
                  <a:lnTo>
                    <a:pt x="1571" y="1518"/>
                  </a:lnTo>
                  <a:lnTo>
                    <a:pt x="1558" y="1524"/>
                  </a:lnTo>
                  <a:lnTo>
                    <a:pt x="1558" y="1538"/>
                  </a:lnTo>
                  <a:lnTo>
                    <a:pt x="1517" y="1531"/>
                  </a:lnTo>
                  <a:lnTo>
                    <a:pt x="1503" y="1538"/>
                  </a:lnTo>
                  <a:lnTo>
                    <a:pt x="1503" y="1545"/>
                  </a:lnTo>
                  <a:lnTo>
                    <a:pt x="1483" y="1558"/>
                  </a:lnTo>
                  <a:lnTo>
                    <a:pt x="1483" y="1572"/>
                  </a:lnTo>
                  <a:lnTo>
                    <a:pt x="1463" y="1592"/>
                  </a:lnTo>
                  <a:lnTo>
                    <a:pt x="1442" y="1592"/>
                  </a:lnTo>
                  <a:lnTo>
                    <a:pt x="1436" y="1585"/>
                  </a:lnTo>
                  <a:lnTo>
                    <a:pt x="1422" y="1585"/>
                  </a:lnTo>
                  <a:lnTo>
                    <a:pt x="1422" y="1579"/>
                  </a:lnTo>
                  <a:lnTo>
                    <a:pt x="1422" y="1572"/>
                  </a:lnTo>
                  <a:lnTo>
                    <a:pt x="1422" y="1558"/>
                  </a:lnTo>
                  <a:lnTo>
                    <a:pt x="1422" y="1552"/>
                  </a:lnTo>
                  <a:lnTo>
                    <a:pt x="1415" y="1538"/>
                  </a:lnTo>
                  <a:lnTo>
                    <a:pt x="1422" y="1531"/>
                  </a:lnTo>
                  <a:lnTo>
                    <a:pt x="1429" y="1524"/>
                  </a:lnTo>
                  <a:lnTo>
                    <a:pt x="1436" y="1531"/>
                  </a:lnTo>
                  <a:lnTo>
                    <a:pt x="1442" y="1531"/>
                  </a:lnTo>
                  <a:lnTo>
                    <a:pt x="1449" y="1524"/>
                  </a:lnTo>
                  <a:lnTo>
                    <a:pt x="1449" y="1518"/>
                  </a:lnTo>
                  <a:lnTo>
                    <a:pt x="1463" y="1511"/>
                  </a:lnTo>
                  <a:lnTo>
                    <a:pt x="1449" y="1497"/>
                  </a:lnTo>
                  <a:lnTo>
                    <a:pt x="1449" y="1491"/>
                  </a:lnTo>
                  <a:lnTo>
                    <a:pt x="1456" y="1491"/>
                  </a:lnTo>
                  <a:lnTo>
                    <a:pt x="1463" y="1491"/>
                  </a:lnTo>
                  <a:lnTo>
                    <a:pt x="1470" y="1497"/>
                  </a:lnTo>
                  <a:lnTo>
                    <a:pt x="1470" y="1504"/>
                  </a:lnTo>
                  <a:lnTo>
                    <a:pt x="1470" y="1491"/>
                  </a:lnTo>
                  <a:lnTo>
                    <a:pt x="1470" y="1477"/>
                  </a:lnTo>
                  <a:lnTo>
                    <a:pt x="1456" y="1477"/>
                  </a:lnTo>
                  <a:lnTo>
                    <a:pt x="1463" y="1477"/>
                  </a:lnTo>
                  <a:lnTo>
                    <a:pt x="1463" y="1470"/>
                  </a:lnTo>
                  <a:lnTo>
                    <a:pt x="1456" y="1477"/>
                  </a:lnTo>
                  <a:lnTo>
                    <a:pt x="1456" y="1470"/>
                  </a:lnTo>
                  <a:lnTo>
                    <a:pt x="1449" y="1470"/>
                  </a:lnTo>
                  <a:lnTo>
                    <a:pt x="1442" y="1470"/>
                  </a:lnTo>
                  <a:lnTo>
                    <a:pt x="1436" y="1463"/>
                  </a:lnTo>
                  <a:lnTo>
                    <a:pt x="1429" y="1457"/>
                  </a:lnTo>
                  <a:lnTo>
                    <a:pt x="1429" y="1463"/>
                  </a:lnTo>
                  <a:lnTo>
                    <a:pt x="1422" y="1463"/>
                  </a:lnTo>
                  <a:lnTo>
                    <a:pt x="1415" y="1470"/>
                  </a:lnTo>
                  <a:lnTo>
                    <a:pt x="1415" y="1463"/>
                  </a:lnTo>
                  <a:lnTo>
                    <a:pt x="1409" y="1470"/>
                  </a:lnTo>
                  <a:lnTo>
                    <a:pt x="1409" y="1477"/>
                  </a:lnTo>
                  <a:lnTo>
                    <a:pt x="1402" y="1477"/>
                  </a:lnTo>
                  <a:lnTo>
                    <a:pt x="1395" y="1470"/>
                  </a:lnTo>
                  <a:lnTo>
                    <a:pt x="1388" y="1470"/>
                  </a:lnTo>
                  <a:lnTo>
                    <a:pt x="1382" y="1470"/>
                  </a:lnTo>
                  <a:lnTo>
                    <a:pt x="1375" y="1477"/>
                  </a:lnTo>
                  <a:lnTo>
                    <a:pt x="1368" y="1484"/>
                  </a:lnTo>
                  <a:lnTo>
                    <a:pt x="1361" y="1477"/>
                  </a:lnTo>
                  <a:lnTo>
                    <a:pt x="1354" y="1484"/>
                  </a:lnTo>
                  <a:lnTo>
                    <a:pt x="1354" y="1477"/>
                  </a:lnTo>
                  <a:lnTo>
                    <a:pt x="1354" y="1484"/>
                  </a:lnTo>
                  <a:lnTo>
                    <a:pt x="1354" y="1477"/>
                  </a:lnTo>
                  <a:lnTo>
                    <a:pt x="1348" y="1484"/>
                  </a:lnTo>
                  <a:lnTo>
                    <a:pt x="1348" y="1491"/>
                  </a:lnTo>
                  <a:lnTo>
                    <a:pt x="1334" y="1484"/>
                  </a:lnTo>
                  <a:lnTo>
                    <a:pt x="1327" y="1484"/>
                  </a:lnTo>
                  <a:lnTo>
                    <a:pt x="1321" y="1484"/>
                  </a:lnTo>
                  <a:lnTo>
                    <a:pt x="1314" y="1484"/>
                  </a:lnTo>
                  <a:lnTo>
                    <a:pt x="1314" y="1497"/>
                  </a:lnTo>
                  <a:lnTo>
                    <a:pt x="1300" y="1497"/>
                  </a:lnTo>
                  <a:lnTo>
                    <a:pt x="1293" y="1504"/>
                  </a:lnTo>
                  <a:lnTo>
                    <a:pt x="1293" y="1511"/>
                  </a:lnTo>
                  <a:lnTo>
                    <a:pt x="1293" y="1524"/>
                  </a:lnTo>
                  <a:lnTo>
                    <a:pt x="1293" y="1531"/>
                  </a:lnTo>
                  <a:lnTo>
                    <a:pt x="1280" y="1531"/>
                  </a:lnTo>
                  <a:lnTo>
                    <a:pt x="1266" y="1538"/>
                  </a:lnTo>
                  <a:lnTo>
                    <a:pt x="1260" y="1545"/>
                  </a:lnTo>
                  <a:lnTo>
                    <a:pt x="1253" y="1558"/>
                  </a:lnTo>
                  <a:lnTo>
                    <a:pt x="1246" y="1565"/>
                  </a:lnTo>
                  <a:lnTo>
                    <a:pt x="1246" y="1572"/>
                  </a:lnTo>
                  <a:lnTo>
                    <a:pt x="1246" y="1579"/>
                  </a:lnTo>
                  <a:lnTo>
                    <a:pt x="1266" y="1592"/>
                  </a:lnTo>
                  <a:lnTo>
                    <a:pt x="1266" y="1599"/>
                  </a:lnTo>
                  <a:lnTo>
                    <a:pt x="1266" y="1606"/>
                  </a:lnTo>
                  <a:lnTo>
                    <a:pt x="1260" y="1606"/>
                  </a:lnTo>
                  <a:lnTo>
                    <a:pt x="1260" y="1613"/>
                  </a:lnTo>
                  <a:lnTo>
                    <a:pt x="1253" y="1619"/>
                  </a:lnTo>
                  <a:lnTo>
                    <a:pt x="1246" y="1619"/>
                  </a:lnTo>
                  <a:lnTo>
                    <a:pt x="1239" y="1626"/>
                  </a:lnTo>
                  <a:lnTo>
                    <a:pt x="1239" y="1633"/>
                  </a:lnTo>
                  <a:lnTo>
                    <a:pt x="1239" y="1640"/>
                  </a:lnTo>
                  <a:lnTo>
                    <a:pt x="1239" y="1646"/>
                  </a:lnTo>
                  <a:lnTo>
                    <a:pt x="1239" y="1653"/>
                  </a:lnTo>
                  <a:lnTo>
                    <a:pt x="1232" y="1660"/>
                  </a:lnTo>
                  <a:lnTo>
                    <a:pt x="1232" y="1667"/>
                  </a:lnTo>
                  <a:lnTo>
                    <a:pt x="1219" y="1680"/>
                  </a:lnTo>
                  <a:lnTo>
                    <a:pt x="1212" y="1680"/>
                  </a:lnTo>
                  <a:lnTo>
                    <a:pt x="1199" y="1680"/>
                  </a:lnTo>
                  <a:lnTo>
                    <a:pt x="1192" y="1680"/>
                  </a:lnTo>
                  <a:lnTo>
                    <a:pt x="1185" y="1673"/>
                  </a:lnTo>
                  <a:lnTo>
                    <a:pt x="1172" y="1687"/>
                  </a:lnTo>
                  <a:lnTo>
                    <a:pt x="1172" y="1680"/>
                  </a:lnTo>
                  <a:lnTo>
                    <a:pt x="1165" y="1687"/>
                  </a:lnTo>
                  <a:lnTo>
                    <a:pt x="1158" y="1680"/>
                  </a:lnTo>
                  <a:lnTo>
                    <a:pt x="1151" y="1680"/>
                  </a:lnTo>
                  <a:lnTo>
                    <a:pt x="1144" y="1680"/>
                  </a:lnTo>
                  <a:lnTo>
                    <a:pt x="1138" y="1680"/>
                  </a:lnTo>
                  <a:lnTo>
                    <a:pt x="1131" y="1680"/>
                  </a:lnTo>
                  <a:lnTo>
                    <a:pt x="1124" y="1687"/>
                  </a:lnTo>
                  <a:lnTo>
                    <a:pt x="1111" y="1694"/>
                  </a:lnTo>
                  <a:lnTo>
                    <a:pt x="1104" y="1687"/>
                  </a:lnTo>
                  <a:lnTo>
                    <a:pt x="1097" y="1694"/>
                  </a:lnTo>
                  <a:lnTo>
                    <a:pt x="1083" y="1694"/>
                  </a:lnTo>
                  <a:lnTo>
                    <a:pt x="1077" y="1694"/>
                  </a:lnTo>
                  <a:lnTo>
                    <a:pt x="1063" y="1701"/>
                  </a:lnTo>
                  <a:lnTo>
                    <a:pt x="1056" y="1701"/>
                  </a:lnTo>
                  <a:lnTo>
                    <a:pt x="1050" y="1714"/>
                  </a:lnTo>
                  <a:lnTo>
                    <a:pt x="1043" y="1707"/>
                  </a:lnTo>
                  <a:lnTo>
                    <a:pt x="1043" y="1714"/>
                  </a:lnTo>
                  <a:lnTo>
                    <a:pt x="1036" y="1721"/>
                  </a:lnTo>
                  <a:lnTo>
                    <a:pt x="1029" y="1721"/>
                  </a:lnTo>
                  <a:lnTo>
                    <a:pt x="1029" y="1728"/>
                  </a:lnTo>
                  <a:lnTo>
                    <a:pt x="1016" y="1734"/>
                  </a:lnTo>
                  <a:lnTo>
                    <a:pt x="1016" y="1741"/>
                  </a:lnTo>
                  <a:lnTo>
                    <a:pt x="1009" y="1734"/>
                  </a:lnTo>
                  <a:lnTo>
                    <a:pt x="1002" y="1728"/>
                  </a:lnTo>
                  <a:lnTo>
                    <a:pt x="1002" y="1721"/>
                  </a:lnTo>
                  <a:lnTo>
                    <a:pt x="995" y="1714"/>
                  </a:lnTo>
                  <a:lnTo>
                    <a:pt x="989" y="1714"/>
                  </a:lnTo>
                  <a:lnTo>
                    <a:pt x="968" y="1714"/>
                  </a:lnTo>
                  <a:lnTo>
                    <a:pt x="962" y="1714"/>
                  </a:lnTo>
                  <a:lnTo>
                    <a:pt x="955" y="1714"/>
                  </a:lnTo>
                  <a:lnTo>
                    <a:pt x="955" y="1707"/>
                  </a:lnTo>
                  <a:lnTo>
                    <a:pt x="955" y="1701"/>
                  </a:lnTo>
                  <a:lnTo>
                    <a:pt x="948" y="1701"/>
                  </a:lnTo>
                  <a:lnTo>
                    <a:pt x="941" y="1701"/>
                  </a:lnTo>
                  <a:lnTo>
                    <a:pt x="928" y="1701"/>
                  </a:lnTo>
                  <a:lnTo>
                    <a:pt x="921" y="1694"/>
                  </a:lnTo>
                  <a:lnTo>
                    <a:pt x="907" y="1694"/>
                  </a:lnTo>
                  <a:lnTo>
                    <a:pt x="901" y="1680"/>
                  </a:lnTo>
                  <a:lnTo>
                    <a:pt x="894" y="1680"/>
                  </a:lnTo>
                  <a:lnTo>
                    <a:pt x="887" y="1673"/>
                  </a:lnTo>
                  <a:lnTo>
                    <a:pt x="880" y="1667"/>
                  </a:lnTo>
                  <a:lnTo>
                    <a:pt x="867" y="1660"/>
                  </a:lnTo>
                  <a:lnTo>
                    <a:pt x="860" y="1660"/>
                  </a:lnTo>
                  <a:lnTo>
                    <a:pt x="860" y="1646"/>
                  </a:lnTo>
                  <a:lnTo>
                    <a:pt x="860" y="1633"/>
                  </a:lnTo>
                  <a:lnTo>
                    <a:pt x="853" y="1619"/>
                  </a:lnTo>
                  <a:lnTo>
                    <a:pt x="853" y="1613"/>
                  </a:lnTo>
                  <a:lnTo>
                    <a:pt x="853" y="1606"/>
                  </a:lnTo>
                  <a:lnTo>
                    <a:pt x="833" y="1613"/>
                  </a:lnTo>
                  <a:lnTo>
                    <a:pt x="819" y="1606"/>
                  </a:lnTo>
                  <a:lnTo>
                    <a:pt x="813" y="1599"/>
                  </a:lnTo>
                  <a:lnTo>
                    <a:pt x="792" y="1599"/>
                  </a:lnTo>
                  <a:lnTo>
                    <a:pt x="785" y="1592"/>
                  </a:lnTo>
                  <a:lnTo>
                    <a:pt x="772" y="1599"/>
                  </a:lnTo>
                  <a:lnTo>
                    <a:pt x="785" y="1606"/>
                  </a:lnTo>
                  <a:lnTo>
                    <a:pt x="779" y="1613"/>
                  </a:lnTo>
                  <a:lnTo>
                    <a:pt x="772" y="1613"/>
                  </a:lnTo>
                  <a:lnTo>
                    <a:pt x="765" y="1619"/>
                  </a:lnTo>
                  <a:lnTo>
                    <a:pt x="758" y="1626"/>
                  </a:lnTo>
                  <a:lnTo>
                    <a:pt x="752" y="1633"/>
                  </a:lnTo>
                  <a:lnTo>
                    <a:pt x="758" y="1646"/>
                  </a:lnTo>
                  <a:lnTo>
                    <a:pt x="765" y="1646"/>
                  </a:lnTo>
                  <a:lnTo>
                    <a:pt x="758" y="1646"/>
                  </a:lnTo>
                  <a:lnTo>
                    <a:pt x="758" y="1653"/>
                  </a:lnTo>
                  <a:lnTo>
                    <a:pt x="752" y="1653"/>
                  </a:lnTo>
                  <a:lnTo>
                    <a:pt x="745" y="1653"/>
                  </a:lnTo>
                  <a:lnTo>
                    <a:pt x="738" y="1653"/>
                  </a:lnTo>
                  <a:lnTo>
                    <a:pt x="738" y="1646"/>
                  </a:lnTo>
                  <a:lnTo>
                    <a:pt x="731" y="1646"/>
                  </a:lnTo>
                  <a:lnTo>
                    <a:pt x="738" y="1640"/>
                  </a:lnTo>
                  <a:lnTo>
                    <a:pt x="711" y="1633"/>
                  </a:lnTo>
                  <a:lnTo>
                    <a:pt x="691" y="1626"/>
                  </a:lnTo>
                  <a:lnTo>
                    <a:pt x="684" y="1626"/>
                  </a:lnTo>
                  <a:lnTo>
                    <a:pt x="670" y="1626"/>
                  </a:lnTo>
                  <a:lnTo>
                    <a:pt x="664" y="1633"/>
                  </a:lnTo>
                  <a:lnTo>
                    <a:pt x="670" y="1633"/>
                  </a:lnTo>
                  <a:lnTo>
                    <a:pt x="664" y="1633"/>
                  </a:lnTo>
                  <a:lnTo>
                    <a:pt x="657" y="1633"/>
                  </a:lnTo>
                  <a:lnTo>
                    <a:pt x="650" y="1633"/>
                  </a:lnTo>
                  <a:lnTo>
                    <a:pt x="657" y="1626"/>
                  </a:lnTo>
                  <a:lnTo>
                    <a:pt x="650" y="1626"/>
                  </a:lnTo>
                  <a:lnTo>
                    <a:pt x="657" y="1619"/>
                  </a:lnTo>
                  <a:lnTo>
                    <a:pt x="657" y="1606"/>
                  </a:lnTo>
                  <a:lnTo>
                    <a:pt x="657" y="1599"/>
                  </a:lnTo>
                  <a:lnTo>
                    <a:pt x="650" y="1579"/>
                  </a:lnTo>
                  <a:lnTo>
                    <a:pt x="643" y="1572"/>
                  </a:lnTo>
                  <a:lnTo>
                    <a:pt x="636" y="1572"/>
                  </a:lnTo>
                  <a:lnTo>
                    <a:pt x="636" y="1558"/>
                  </a:lnTo>
                  <a:lnTo>
                    <a:pt x="630" y="1558"/>
                  </a:lnTo>
                  <a:lnTo>
                    <a:pt x="623" y="1545"/>
                  </a:lnTo>
                  <a:lnTo>
                    <a:pt x="616" y="1545"/>
                  </a:lnTo>
                  <a:lnTo>
                    <a:pt x="609" y="1545"/>
                  </a:lnTo>
                  <a:lnTo>
                    <a:pt x="603" y="1545"/>
                  </a:lnTo>
                  <a:lnTo>
                    <a:pt x="603" y="1552"/>
                  </a:lnTo>
                  <a:lnTo>
                    <a:pt x="596" y="1552"/>
                  </a:lnTo>
                  <a:lnTo>
                    <a:pt x="596" y="1545"/>
                  </a:lnTo>
                  <a:lnTo>
                    <a:pt x="589" y="1545"/>
                  </a:lnTo>
                  <a:lnTo>
                    <a:pt x="589" y="1552"/>
                  </a:lnTo>
                  <a:lnTo>
                    <a:pt x="575" y="1545"/>
                  </a:lnTo>
                  <a:lnTo>
                    <a:pt x="569" y="1545"/>
                  </a:lnTo>
                  <a:lnTo>
                    <a:pt x="562" y="1538"/>
                  </a:lnTo>
                  <a:lnTo>
                    <a:pt x="562" y="1545"/>
                  </a:lnTo>
                  <a:lnTo>
                    <a:pt x="548" y="1545"/>
                  </a:lnTo>
                  <a:lnTo>
                    <a:pt x="542" y="1545"/>
                  </a:lnTo>
                  <a:lnTo>
                    <a:pt x="542" y="1538"/>
                  </a:lnTo>
                  <a:lnTo>
                    <a:pt x="535" y="1538"/>
                  </a:lnTo>
                  <a:lnTo>
                    <a:pt x="535" y="1545"/>
                  </a:lnTo>
                  <a:lnTo>
                    <a:pt x="528" y="1545"/>
                  </a:lnTo>
                  <a:lnTo>
                    <a:pt x="528" y="1538"/>
                  </a:lnTo>
                  <a:lnTo>
                    <a:pt x="521" y="1545"/>
                  </a:lnTo>
                  <a:lnTo>
                    <a:pt x="528" y="1545"/>
                  </a:lnTo>
                  <a:lnTo>
                    <a:pt x="521" y="1552"/>
                  </a:lnTo>
                  <a:lnTo>
                    <a:pt x="515" y="1545"/>
                  </a:lnTo>
                  <a:lnTo>
                    <a:pt x="508" y="1545"/>
                  </a:lnTo>
                  <a:lnTo>
                    <a:pt x="501" y="1545"/>
                  </a:lnTo>
                  <a:lnTo>
                    <a:pt x="501" y="1538"/>
                  </a:lnTo>
                  <a:lnTo>
                    <a:pt x="487" y="1538"/>
                  </a:lnTo>
                  <a:lnTo>
                    <a:pt x="494" y="1531"/>
                  </a:lnTo>
                  <a:lnTo>
                    <a:pt x="487" y="1531"/>
                  </a:lnTo>
                  <a:lnTo>
                    <a:pt x="494" y="1524"/>
                  </a:lnTo>
                  <a:lnTo>
                    <a:pt x="487" y="1524"/>
                  </a:lnTo>
                  <a:lnTo>
                    <a:pt x="481" y="1524"/>
                  </a:lnTo>
                  <a:lnTo>
                    <a:pt x="474" y="1524"/>
                  </a:lnTo>
                  <a:lnTo>
                    <a:pt x="467" y="1524"/>
                  </a:lnTo>
                  <a:lnTo>
                    <a:pt x="467" y="1518"/>
                  </a:lnTo>
                  <a:lnTo>
                    <a:pt x="454" y="1524"/>
                  </a:lnTo>
                  <a:lnTo>
                    <a:pt x="454" y="1511"/>
                  </a:lnTo>
                  <a:lnTo>
                    <a:pt x="454" y="1497"/>
                  </a:lnTo>
                  <a:lnTo>
                    <a:pt x="467" y="1484"/>
                  </a:lnTo>
                  <a:lnTo>
                    <a:pt x="467" y="1470"/>
                  </a:lnTo>
                  <a:lnTo>
                    <a:pt x="474" y="1470"/>
                  </a:lnTo>
                  <a:lnTo>
                    <a:pt x="474" y="1463"/>
                  </a:lnTo>
                  <a:lnTo>
                    <a:pt x="474" y="1450"/>
                  </a:lnTo>
                  <a:lnTo>
                    <a:pt x="474" y="1443"/>
                  </a:lnTo>
                  <a:lnTo>
                    <a:pt x="460" y="1443"/>
                  </a:lnTo>
                  <a:lnTo>
                    <a:pt x="447" y="1450"/>
                  </a:lnTo>
                  <a:lnTo>
                    <a:pt x="426" y="1443"/>
                  </a:lnTo>
                  <a:lnTo>
                    <a:pt x="413" y="1443"/>
                  </a:lnTo>
                  <a:lnTo>
                    <a:pt x="393" y="1430"/>
                  </a:lnTo>
                  <a:lnTo>
                    <a:pt x="386" y="1423"/>
                  </a:lnTo>
                  <a:lnTo>
                    <a:pt x="379" y="1423"/>
                  </a:lnTo>
                  <a:lnTo>
                    <a:pt x="379" y="1416"/>
                  </a:lnTo>
                  <a:lnTo>
                    <a:pt x="372" y="1416"/>
                  </a:lnTo>
                  <a:lnTo>
                    <a:pt x="366" y="1416"/>
                  </a:lnTo>
                  <a:lnTo>
                    <a:pt x="359" y="1416"/>
                  </a:lnTo>
                  <a:lnTo>
                    <a:pt x="359" y="1409"/>
                  </a:lnTo>
                  <a:lnTo>
                    <a:pt x="352" y="1409"/>
                  </a:lnTo>
                  <a:lnTo>
                    <a:pt x="345" y="1409"/>
                  </a:lnTo>
                  <a:lnTo>
                    <a:pt x="345" y="1396"/>
                  </a:lnTo>
                  <a:lnTo>
                    <a:pt x="338" y="1396"/>
                  </a:lnTo>
                  <a:lnTo>
                    <a:pt x="338" y="1403"/>
                  </a:lnTo>
                  <a:lnTo>
                    <a:pt x="332" y="1403"/>
                  </a:lnTo>
                  <a:lnTo>
                    <a:pt x="338" y="1396"/>
                  </a:lnTo>
                  <a:lnTo>
                    <a:pt x="325" y="1396"/>
                  </a:lnTo>
                  <a:lnTo>
                    <a:pt x="311" y="1409"/>
                  </a:lnTo>
                  <a:lnTo>
                    <a:pt x="305" y="1403"/>
                  </a:lnTo>
                  <a:lnTo>
                    <a:pt x="291" y="1409"/>
                  </a:lnTo>
                  <a:lnTo>
                    <a:pt x="277" y="1409"/>
                  </a:lnTo>
                  <a:lnTo>
                    <a:pt x="277" y="1416"/>
                  </a:lnTo>
                  <a:lnTo>
                    <a:pt x="271" y="1416"/>
                  </a:lnTo>
                  <a:lnTo>
                    <a:pt x="271" y="1423"/>
                  </a:lnTo>
                  <a:lnTo>
                    <a:pt x="271" y="1430"/>
                  </a:lnTo>
                  <a:lnTo>
                    <a:pt x="264" y="1430"/>
                  </a:lnTo>
                  <a:lnTo>
                    <a:pt x="257" y="1430"/>
                  </a:lnTo>
                  <a:lnTo>
                    <a:pt x="250" y="1430"/>
                  </a:lnTo>
                  <a:lnTo>
                    <a:pt x="244" y="1430"/>
                  </a:lnTo>
                  <a:lnTo>
                    <a:pt x="244" y="1436"/>
                  </a:lnTo>
                  <a:lnTo>
                    <a:pt x="237" y="1436"/>
                  </a:lnTo>
                  <a:lnTo>
                    <a:pt x="230" y="1436"/>
                  </a:lnTo>
                  <a:lnTo>
                    <a:pt x="237" y="1430"/>
                  </a:lnTo>
                  <a:lnTo>
                    <a:pt x="230" y="1430"/>
                  </a:lnTo>
                  <a:lnTo>
                    <a:pt x="230" y="1436"/>
                  </a:lnTo>
                  <a:lnTo>
                    <a:pt x="216" y="1436"/>
                  </a:lnTo>
                  <a:lnTo>
                    <a:pt x="210" y="1443"/>
                  </a:lnTo>
                  <a:lnTo>
                    <a:pt x="210" y="1436"/>
                  </a:lnTo>
                  <a:lnTo>
                    <a:pt x="196" y="1436"/>
                  </a:lnTo>
                  <a:lnTo>
                    <a:pt x="196" y="1423"/>
                  </a:lnTo>
                  <a:lnTo>
                    <a:pt x="189" y="1423"/>
                  </a:lnTo>
                  <a:lnTo>
                    <a:pt x="189" y="1416"/>
                  </a:lnTo>
                  <a:lnTo>
                    <a:pt x="189" y="1403"/>
                  </a:lnTo>
                  <a:lnTo>
                    <a:pt x="183" y="1403"/>
                  </a:lnTo>
                  <a:lnTo>
                    <a:pt x="183" y="1396"/>
                  </a:lnTo>
                  <a:lnTo>
                    <a:pt x="176" y="1375"/>
                  </a:lnTo>
                  <a:lnTo>
                    <a:pt x="162" y="1369"/>
                  </a:lnTo>
                  <a:lnTo>
                    <a:pt x="162" y="1362"/>
                  </a:lnTo>
                  <a:lnTo>
                    <a:pt x="162" y="1348"/>
                  </a:lnTo>
                  <a:lnTo>
                    <a:pt x="162" y="1342"/>
                  </a:lnTo>
                  <a:lnTo>
                    <a:pt x="162" y="1335"/>
                  </a:lnTo>
                  <a:lnTo>
                    <a:pt x="156" y="1328"/>
                  </a:lnTo>
                  <a:lnTo>
                    <a:pt x="162" y="1328"/>
                  </a:lnTo>
                  <a:lnTo>
                    <a:pt x="156" y="1328"/>
                  </a:lnTo>
                  <a:lnTo>
                    <a:pt x="156" y="1321"/>
                  </a:lnTo>
                  <a:lnTo>
                    <a:pt x="149" y="1314"/>
                  </a:lnTo>
                  <a:lnTo>
                    <a:pt x="142" y="1314"/>
                  </a:lnTo>
                  <a:lnTo>
                    <a:pt x="135" y="1308"/>
                  </a:lnTo>
                  <a:lnTo>
                    <a:pt x="128" y="1301"/>
                  </a:lnTo>
                  <a:lnTo>
                    <a:pt x="122" y="1281"/>
                  </a:lnTo>
                  <a:lnTo>
                    <a:pt x="115" y="1260"/>
                  </a:lnTo>
                  <a:lnTo>
                    <a:pt x="101" y="1247"/>
                  </a:lnTo>
                  <a:lnTo>
                    <a:pt x="101" y="1240"/>
                  </a:lnTo>
                  <a:lnTo>
                    <a:pt x="88" y="1226"/>
                  </a:lnTo>
                  <a:lnTo>
                    <a:pt x="74" y="1213"/>
                  </a:lnTo>
                  <a:lnTo>
                    <a:pt x="61" y="1186"/>
                  </a:lnTo>
                  <a:lnTo>
                    <a:pt x="54" y="1179"/>
                  </a:lnTo>
                  <a:lnTo>
                    <a:pt x="47" y="1159"/>
                  </a:lnTo>
                  <a:lnTo>
                    <a:pt x="47" y="1152"/>
                  </a:lnTo>
                  <a:lnTo>
                    <a:pt x="40" y="1145"/>
                  </a:lnTo>
                  <a:lnTo>
                    <a:pt x="34" y="1145"/>
                  </a:lnTo>
                  <a:lnTo>
                    <a:pt x="40" y="1145"/>
                  </a:lnTo>
                  <a:lnTo>
                    <a:pt x="34" y="1145"/>
                  </a:lnTo>
                  <a:lnTo>
                    <a:pt x="27" y="1138"/>
                  </a:lnTo>
                  <a:lnTo>
                    <a:pt x="20" y="1132"/>
                  </a:lnTo>
                  <a:lnTo>
                    <a:pt x="13" y="1125"/>
                  </a:lnTo>
                  <a:lnTo>
                    <a:pt x="7" y="1132"/>
                  </a:lnTo>
                  <a:lnTo>
                    <a:pt x="0" y="1132"/>
                  </a:lnTo>
                  <a:lnTo>
                    <a:pt x="7" y="1125"/>
                  </a:lnTo>
                  <a:lnTo>
                    <a:pt x="20" y="1118"/>
                  </a:lnTo>
                  <a:lnTo>
                    <a:pt x="20" y="1111"/>
                  </a:lnTo>
                  <a:lnTo>
                    <a:pt x="20" y="1104"/>
                  </a:lnTo>
                  <a:lnTo>
                    <a:pt x="27" y="1104"/>
                  </a:lnTo>
                  <a:lnTo>
                    <a:pt x="34" y="1098"/>
                  </a:lnTo>
                  <a:lnTo>
                    <a:pt x="34" y="1091"/>
                  </a:lnTo>
                  <a:lnTo>
                    <a:pt x="40" y="1084"/>
                  </a:lnTo>
                  <a:lnTo>
                    <a:pt x="34" y="1077"/>
                  </a:lnTo>
                  <a:lnTo>
                    <a:pt x="27" y="1077"/>
                  </a:lnTo>
                  <a:lnTo>
                    <a:pt x="20" y="1091"/>
                  </a:lnTo>
                  <a:lnTo>
                    <a:pt x="13" y="1084"/>
                  </a:lnTo>
                  <a:lnTo>
                    <a:pt x="13" y="1071"/>
                  </a:lnTo>
                  <a:lnTo>
                    <a:pt x="20" y="1064"/>
                  </a:lnTo>
                  <a:lnTo>
                    <a:pt x="20" y="1044"/>
                  </a:lnTo>
                  <a:lnTo>
                    <a:pt x="27" y="1044"/>
                  </a:lnTo>
                  <a:lnTo>
                    <a:pt x="34" y="1037"/>
                  </a:lnTo>
                  <a:lnTo>
                    <a:pt x="34" y="1030"/>
                  </a:lnTo>
                  <a:lnTo>
                    <a:pt x="34" y="1010"/>
                  </a:lnTo>
                  <a:lnTo>
                    <a:pt x="47" y="996"/>
                  </a:lnTo>
                  <a:lnTo>
                    <a:pt x="47" y="989"/>
                  </a:lnTo>
                  <a:lnTo>
                    <a:pt x="47" y="976"/>
                  </a:lnTo>
                  <a:lnTo>
                    <a:pt x="54" y="976"/>
                  </a:lnTo>
                  <a:lnTo>
                    <a:pt x="61" y="976"/>
                  </a:lnTo>
                  <a:lnTo>
                    <a:pt x="67" y="962"/>
                  </a:lnTo>
                  <a:lnTo>
                    <a:pt x="74" y="962"/>
                  </a:lnTo>
                  <a:lnTo>
                    <a:pt x="74" y="955"/>
                  </a:lnTo>
                  <a:lnTo>
                    <a:pt x="74" y="942"/>
                  </a:lnTo>
                  <a:lnTo>
                    <a:pt x="81" y="928"/>
                  </a:lnTo>
                  <a:lnTo>
                    <a:pt x="88" y="922"/>
                  </a:lnTo>
                  <a:lnTo>
                    <a:pt x="88" y="915"/>
                  </a:lnTo>
                  <a:lnTo>
                    <a:pt x="74" y="915"/>
                  </a:lnTo>
                  <a:lnTo>
                    <a:pt x="67" y="908"/>
                  </a:lnTo>
                  <a:lnTo>
                    <a:pt x="74" y="881"/>
                  </a:lnTo>
                  <a:lnTo>
                    <a:pt x="74" y="867"/>
                  </a:lnTo>
                  <a:lnTo>
                    <a:pt x="74" y="854"/>
                  </a:lnTo>
                  <a:lnTo>
                    <a:pt x="74" y="847"/>
                  </a:lnTo>
                  <a:lnTo>
                    <a:pt x="74" y="827"/>
                  </a:lnTo>
                  <a:lnTo>
                    <a:pt x="88" y="813"/>
                  </a:lnTo>
                  <a:lnTo>
                    <a:pt x="88" y="806"/>
                  </a:lnTo>
                  <a:lnTo>
                    <a:pt x="101" y="793"/>
                  </a:lnTo>
                  <a:lnTo>
                    <a:pt x="108" y="793"/>
                  </a:lnTo>
                  <a:lnTo>
                    <a:pt x="128" y="786"/>
                  </a:lnTo>
                  <a:lnTo>
                    <a:pt x="135" y="779"/>
                  </a:lnTo>
                  <a:lnTo>
                    <a:pt x="149" y="759"/>
                  </a:lnTo>
                  <a:lnTo>
                    <a:pt x="169" y="745"/>
                  </a:lnTo>
                  <a:lnTo>
                    <a:pt x="176" y="739"/>
                  </a:lnTo>
                  <a:lnTo>
                    <a:pt x="183" y="732"/>
                  </a:lnTo>
                  <a:lnTo>
                    <a:pt x="203" y="712"/>
                  </a:lnTo>
                  <a:lnTo>
                    <a:pt x="216" y="705"/>
                  </a:lnTo>
                  <a:lnTo>
                    <a:pt x="230" y="705"/>
                  </a:lnTo>
                  <a:lnTo>
                    <a:pt x="237" y="712"/>
                  </a:lnTo>
                  <a:lnTo>
                    <a:pt x="237" y="705"/>
                  </a:lnTo>
                  <a:lnTo>
                    <a:pt x="250" y="671"/>
                  </a:lnTo>
                  <a:lnTo>
                    <a:pt x="257" y="664"/>
                  </a:lnTo>
                  <a:lnTo>
                    <a:pt x="264" y="664"/>
                  </a:lnTo>
                  <a:lnTo>
                    <a:pt x="271" y="664"/>
                  </a:lnTo>
                  <a:lnTo>
                    <a:pt x="277" y="657"/>
                  </a:lnTo>
                  <a:lnTo>
                    <a:pt x="284" y="657"/>
                  </a:lnTo>
                  <a:lnTo>
                    <a:pt x="284" y="651"/>
                  </a:lnTo>
                  <a:lnTo>
                    <a:pt x="291" y="637"/>
                  </a:lnTo>
                  <a:lnTo>
                    <a:pt x="291" y="630"/>
                  </a:lnTo>
                  <a:lnTo>
                    <a:pt x="284" y="630"/>
                  </a:lnTo>
                  <a:lnTo>
                    <a:pt x="291" y="624"/>
                  </a:lnTo>
                  <a:lnTo>
                    <a:pt x="284" y="617"/>
                  </a:lnTo>
                  <a:lnTo>
                    <a:pt x="277" y="603"/>
                  </a:lnTo>
                  <a:lnTo>
                    <a:pt x="298" y="590"/>
                  </a:lnTo>
                  <a:lnTo>
                    <a:pt x="305" y="569"/>
                  </a:lnTo>
                  <a:lnTo>
                    <a:pt x="345" y="522"/>
                  </a:lnTo>
                  <a:lnTo>
                    <a:pt x="359" y="488"/>
                  </a:lnTo>
                  <a:lnTo>
                    <a:pt x="372" y="475"/>
                  </a:lnTo>
                  <a:lnTo>
                    <a:pt x="359" y="461"/>
                  </a:lnTo>
                  <a:lnTo>
                    <a:pt x="359" y="454"/>
                  </a:lnTo>
                  <a:lnTo>
                    <a:pt x="366" y="441"/>
                  </a:lnTo>
                  <a:lnTo>
                    <a:pt x="352" y="400"/>
                  </a:lnTo>
                  <a:lnTo>
                    <a:pt x="338" y="386"/>
                  </a:lnTo>
                  <a:lnTo>
                    <a:pt x="332" y="386"/>
                  </a:lnTo>
                  <a:lnTo>
                    <a:pt x="318" y="380"/>
                  </a:lnTo>
                  <a:lnTo>
                    <a:pt x="305" y="366"/>
                  </a:lnTo>
                  <a:lnTo>
                    <a:pt x="284" y="366"/>
                  </a:lnTo>
                  <a:lnTo>
                    <a:pt x="277" y="373"/>
                  </a:lnTo>
                  <a:lnTo>
                    <a:pt x="271" y="373"/>
                  </a:lnTo>
                  <a:lnTo>
                    <a:pt x="264" y="373"/>
                  </a:lnTo>
                  <a:lnTo>
                    <a:pt x="244" y="380"/>
                  </a:lnTo>
                  <a:lnTo>
                    <a:pt x="237" y="386"/>
                  </a:lnTo>
                  <a:lnTo>
                    <a:pt x="203" y="373"/>
                  </a:lnTo>
                  <a:lnTo>
                    <a:pt x="203" y="366"/>
                  </a:lnTo>
                  <a:lnTo>
                    <a:pt x="203" y="359"/>
                  </a:lnTo>
                  <a:lnTo>
                    <a:pt x="210" y="353"/>
                  </a:lnTo>
                  <a:lnTo>
                    <a:pt x="210" y="339"/>
                  </a:lnTo>
                  <a:lnTo>
                    <a:pt x="216" y="332"/>
                  </a:lnTo>
                  <a:lnTo>
                    <a:pt x="210" y="326"/>
                  </a:lnTo>
                  <a:lnTo>
                    <a:pt x="216" y="312"/>
                  </a:lnTo>
                  <a:lnTo>
                    <a:pt x="216" y="305"/>
                  </a:lnTo>
                  <a:lnTo>
                    <a:pt x="210" y="298"/>
                  </a:lnTo>
                  <a:lnTo>
                    <a:pt x="203" y="298"/>
                  </a:lnTo>
                  <a:lnTo>
                    <a:pt x="196" y="298"/>
                  </a:lnTo>
                  <a:lnTo>
                    <a:pt x="189" y="292"/>
                  </a:lnTo>
                  <a:lnTo>
                    <a:pt x="183" y="292"/>
                  </a:lnTo>
                  <a:lnTo>
                    <a:pt x="169" y="285"/>
                  </a:lnTo>
                  <a:lnTo>
                    <a:pt x="162" y="278"/>
                  </a:lnTo>
                  <a:lnTo>
                    <a:pt x="162" y="285"/>
                  </a:lnTo>
                  <a:lnTo>
                    <a:pt x="156" y="278"/>
                  </a:lnTo>
                  <a:lnTo>
                    <a:pt x="149" y="278"/>
                  </a:lnTo>
                  <a:lnTo>
                    <a:pt x="142" y="271"/>
                  </a:lnTo>
                  <a:lnTo>
                    <a:pt x="135" y="258"/>
                  </a:lnTo>
                  <a:lnTo>
                    <a:pt x="122" y="258"/>
                  </a:lnTo>
                  <a:lnTo>
                    <a:pt x="128" y="244"/>
                  </a:lnTo>
                  <a:lnTo>
                    <a:pt x="122" y="237"/>
                  </a:lnTo>
                  <a:lnTo>
                    <a:pt x="122" y="231"/>
                  </a:lnTo>
                  <a:lnTo>
                    <a:pt x="128" y="224"/>
                  </a:lnTo>
                  <a:lnTo>
                    <a:pt x="128" y="217"/>
                  </a:lnTo>
                  <a:lnTo>
                    <a:pt x="122" y="210"/>
                  </a:lnTo>
                  <a:lnTo>
                    <a:pt x="122" y="204"/>
                  </a:lnTo>
                  <a:lnTo>
                    <a:pt x="135" y="177"/>
                  </a:lnTo>
                  <a:lnTo>
                    <a:pt x="162" y="190"/>
                  </a:lnTo>
                  <a:lnTo>
                    <a:pt x="169" y="183"/>
                  </a:lnTo>
                  <a:lnTo>
                    <a:pt x="176" y="170"/>
                  </a:lnTo>
                  <a:lnTo>
                    <a:pt x="189" y="156"/>
                  </a:lnTo>
                  <a:lnTo>
                    <a:pt x="196" y="149"/>
                  </a:lnTo>
                  <a:lnTo>
                    <a:pt x="203" y="143"/>
                  </a:lnTo>
                  <a:lnTo>
                    <a:pt x="210" y="136"/>
                  </a:lnTo>
                  <a:lnTo>
                    <a:pt x="203" y="136"/>
                  </a:lnTo>
                  <a:lnTo>
                    <a:pt x="210" y="129"/>
                  </a:lnTo>
                  <a:lnTo>
                    <a:pt x="210" y="122"/>
                  </a:lnTo>
                  <a:lnTo>
                    <a:pt x="203" y="116"/>
                  </a:lnTo>
                  <a:lnTo>
                    <a:pt x="196" y="122"/>
                  </a:lnTo>
                  <a:lnTo>
                    <a:pt x="196" y="129"/>
                  </a:lnTo>
                  <a:lnTo>
                    <a:pt x="189" y="122"/>
                  </a:lnTo>
                  <a:lnTo>
                    <a:pt x="189" y="116"/>
                  </a:lnTo>
                  <a:lnTo>
                    <a:pt x="189" y="109"/>
                  </a:lnTo>
                  <a:lnTo>
                    <a:pt x="203" y="95"/>
                  </a:lnTo>
                  <a:lnTo>
                    <a:pt x="203" y="88"/>
                  </a:lnTo>
                  <a:lnTo>
                    <a:pt x="203" y="82"/>
                  </a:lnTo>
                  <a:lnTo>
                    <a:pt x="210" y="75"/>
                  </a:lnTo>
                  <a:lnTo>
                    <a:pt x="223" y="68"/>
                  </a:lnTo>
                  <a:lnTo>
                    <a:pt x="230" y="68"/>
                  </a:lnTo>
                  <a:lnTo>
                    <a:pt x="237" y="61"/>
                  </a:lnTo>
                  <a:lnTo>
                    <a:pt x="244" y="61"/>
                  </a:lnTo>
                  <a:lnTo>
                    <a:pt x="257" y="55"/>
                  </a:lnTo>
                  <a:lnTo>
                    <a:pt x="257" y="61"/>
                  </a:lnTo>
                  <a:lnTo>
                    <a:pt x="264" y="68"/>
                  </a:lnTo>
                  <a:lnTo>
                    <a:pt x="277" y="68"/>
                  </a:lnTo>
                  <a:lnTo>
                    <a:pt x="284" y="61"/>
                  </a:lnTo>
                  <a:lnTo>
                    <a:pt x="284" y="75"/>
                  </a:lnTo>
                  <a:lnTo>
                    <a:pt x="291" y="75"/>
                  </a:lnTo>
                  <a:lnTo>
                    <a:pt x="284" y="82"/>
                  </a:lnTo>
                  <a:lnTo>
                    <a:pt x="277" y="95"/>
                  </a:lnTo>
                  <a:lnTo>
                    <a:pt x="257" y="88"/>
                  </a:lnTo>
                  <a:lnTo>
                    <a:pt x="257" y="95"/>
                  </a:lnTo>
                  <a:lnTo>
                    <a:pt x="257" y="102"/>
                  </a:lnTo>
                  <a:lnTo>
                    <a:pt x="264" y="109"/>
                  </a:lnTo>
                  <a:lnTo>
                    <a:pt x="271" y="116"/>
                  </a:lnTo>
                  <a:lnTo>
                    <a:pt x="271" y="129"/>
                  </a:lnTo>
                  <a:lnTo>
                    <a:pt x="271" y="143"/>
                  </a:lnTo>
                  <a:lnTo>
                    <a:pt x="277" y="143"/>
                  </a:lnTo>
                  <a:lnTo>
                    <a:pt x="298" y="136"/>
                  </a:lnTo>
                  <a:lnTo>
                    <a:pt x="305" y="129"/>
                  </a:lnTo>
                  <a:lnTo>
                    <a:pt x="305" y="122"/>
                  </a:lnTo>
                  <a:lnTo>
                    <a:pt x="318" y="102"/>
                  </a:lnTo>
                  <a:lnTo>
                    <a:pt x="318" y="88"/>
                  </a:lnTo>
                  <a:lnTo>
                    <a:pt x="318" y="82"/>
                  </a:lnTo>
                  <a:lnTo>
                    <a:pt x="325" y="75"/>
                  </a:lnTo>
                  <a:lnTo>
                    <a:pt x="332" y="68"/>
                  </a:lnTo>
                  <a:lnTo>
                    <a:pt x="332" y="61"/>
                  </a:lnTo>
                  <a:lnTo>
                    <a:pt x="338" y="61"/>
                  </a:lnTo>
                  <a:lnTo>
                    <a:pt x="332" y="55"/>
                  </a:lnTo>
                  <a:lnTo>
                    <a:pt x="311" y="48"/>
                  </a:lnTo>
                  <a:lnTo>
                    <a:pt x="305" y="41"/>
                  </a:lnTo>
                  <a:lnTo>
                    <a:pt x="291" y="27"/>
                  </a:lnTo>
                  <a:lnTo>
                    <a:pt x="305" y="0"/>
                  </a:lnTo>
                  <a:lnTo>
                    <a:pt x="318" y="7"/>
                  </a:lnTo>
                  <a:lnTo>
                    <a:pt x="325" y="7"/>
                  </a:lnTo>
                  <a:lnTo>
                    <a:pt x="352" y="21"/>
                  </a:lnTo>
                  <a:lnTo>
                    <a:pt x="359" y="21"/>
                  </a:lnTo>
                  <a:lnTo>
                    <a:pt x="366" y="27"/>
                  </a:lnTo>
                  <a:lnTo>
                    <a:pt x="366" y="34"/>
                  </a:lnTo>
                  <a:lnTo>
                    <a:pt x="406" y="55"/>
                  </a:lnTo>
                  <a:lnTo>
                    <a:pt x="413" y="55"/>
                  </a:lnTo>
                  <a:lnTo>
                    <a:pt x="426" y="61"/>
                  </a:lnTo>
                  <a:lnTo>
                    <a:pt x="440" y="61"/>
                  </a:lnTo>
                  <a:lnTo>
                    <a:pt x="454" y="68"/>
                  </a:lnTo>
                  <a:lnTo>
                    <a:pt x="460" y="68"/>
                  </a:lnTo>
                  <a:lnTo>
                    <a:pt x="474" y="61"/>
                  </a:lnTo>
                  <a:lnTo>
                    <a:pt x="481" y="68"/>
                  </a:lnTo>
                  <a:lnTo>
                    <a:pt x="494" y="68"/>
                  </a:lnTo>
                  <a:lnTo>
                    <a:pt x="515" y="61"/>
                  </a:lnTo>
                  <a:lnTo>
                    <a:pt x="521" y="68"/>
                  </a:lnTo>
                  <a:lnTo>
                    <a:pt x="521" y="75"/>
                  </a:lnTo>
                  <a:lnTo>
                    <a:pt x="535" y="88"/>
                  </a:lnTo>
                  <a:lnTo>
                    <a:pt x="528" y="95"/>
                  </a:lnTo>
                  <a:lnTo>
                    <a:pt x="528" y="109"/>
                  </a:lnTo>
                  <a:lnTo>
                    <a:pt x="528" y="116"/>
                  </a:lnTo>
                  <a:lnTo>
                    <a:pt x="542" y="129"/>
                  </a:lnTo>
                  <a:lnTo>
                    <a:pt x="548" y="136"/>
                  </a:lnTo>
                  <a:lnTo>
                    <a:pt x="569" y="143"/>
                  </a:lnTo>
                  <a:lnTo>
                    <a:pt x="569" y="149"/>
                  </a:lnTo>
                  <a:lnTo>
                    <a:pt x="562" y="156"/>
                  </a:lnTo>
                  <a:lnTo>
                    <a:pt x="562" y="163"/>
                  </a:lnTo>
                  <a:lnTo>
                    <a:pt x="555" y="197"/>
                  </a:lnTo>
                  <a:lnTo>
                    <a:pt x="548" y="204"/>
                  </a:lnTo>
                  <a:lnTo>
                    <a:pt x="535" y="210"/>
                  </a:lnTo>
                  <a:lnTo>
                    <a:pt x="535" y="224"/>
                  </a:lnTo>
                  <a:lnTo>
                    <a:pt x="521" y="231"/>
                  </a:lnTo>
                  <a:lnTo>
                    <a:pt x="515" y="237"/>
                  </a:lnTo>
                  <a:lnTo>
                    <a:pt x="515" y="244"/>
                  </a:lnTo>
                  <a:lnTo>
                    <a:pt x="521" y="251"/>
                  </a:lnTo>
                  <a:lnTo>
                    <a:pt x="521" y="258"/>
                  </a:lnTo>
                  <a:lnTo>
                    <a:pt x="521" y="265"/>
                  </a:lnTo>
                  <a:lnTo>
                    <a:pt x="521" y="271"/>
                  </a:lnTo>
                  <a:lnTo>
                    <a:pt x="528" y="271"/>
                  </a:lnTo>
                  <a:lnTo>
                    <a:pt x="528" y="278"/>
                  </a:lnTo>
                  <a:lnTo>
                    <a:pt x="542" y="298"/>
                  </a:lnTo>
                  <a:lnTo>
                    <a:pt x="548" y="298"/>
                  </a:lnTo>
                  <a:lnTo>
                    <a:pt x="555" y="292"/>
                  </a:lnTo>
                  <a:lnTo>
                    <a:pt x="562" y="292"/>
                  </a:lnTo>
                  <a:lnTo>
                    <a:pt x="569" y="298"/>
                  </a:lnTo>
                  <a:lnTo>
                    <a:pt x="575" y="298"/>
                  </a:lnTo>
                  <a:lnTo>
                    <a:pt x="596" y="305"/>
                  </a:lnTo>
                  <a:lnTo>
                    <a:pt x="616" y="312"/>
                  </a:lnTo>
                  <a:lnTo>
                    <a:pt x="623" y="312"/>
                  </a:lnTo>
                  <a:lnTo>
                    <a:pt x="643" y="285"/>
                  </a:lnTo>
                  <a:lnTo>
                    <a:pt x="650" y="292"/>
                  </a:lnTo>
                  <a:lnTo>
                    <a:pt x="664" y="292"/>
                  </a:lnTo>
                  <a:lnTo>
                    <a:pt x="670" y="292"/>
                  </a:lnTo>
                  <a:lnTo>
                    <a:pt x="670" y="298"/>
                  </a:lnTo>
                  <a:lnTo>
                    <a:pt x="677" y="298"/>
                  </a:lnTo>
                  <a:lnTo>
                    <a:pt x="684" y="305"/>
                  </a:lnTo>
                  <a:lnTo>
                    <a:pt x="711" y="312"/>
                  </a:lnTo>
                  <a:lnTo>
                    <a:pt x="704" y="319"/>
                  </a:lnTo>
                  <a:lnTo>
                    <a:pt x="704" y="326"/>
                  </a:lnTo>
                  <a:lnTo>
                    <a:pt x="711" y="326"/>
                  </a:lnTo>
                  <a:lnTo>
                    <a:pt x="718" y="326"/>
                  </a:lnTo>
                  <a:lnTo>
                    <a:pt x="711" y="339"/>
                  </a:lnTo>
                  <a:lnTo>
                    <a:pt x="745" y="339"/>
                  </a:lnTo>
                  <a:lnTo>
                    <a:pt x="745" y="332"/>
                  </a:lnTo>
                  <a:lnTo>
                    <a:pt x="752" y="319"/>
                  </a:lnTo>
                  <a:lnTo>
                    <a:pt x="745" y="312"/>
                  </a:lnTo>
                  <a:lnTo>
                    <a:pt x="785" y="332"/>
                  </a:lnTo>
                  <a:lnTo>
                    <a:pt x="806" y="326"/>
                  </a:lnTo>
                  <a:lnTo>
                    <a:pt x="819" y="326"/>
                  </a:lnTo>
                  <a:lnTo>
                    <a:pt x="826" y="326"/>
                  </a:lnTo>
                  <a:lnTo>
                    <a:pt x="833" y="319"/>
                  </a:lnTo>
                  <a:lnTo>
                    <a:pt x="840" y="326"/>
                  </a:lnTo>
                  <a:lnTo>
                    <a:pt x="853" y="332"/>
                  </a:lnTo>
                  <a:lnTo>
                    <a:pt x="867" y="332"/>
                  </a:lnTo>
                  <a:lnTo>
                    <a:pt x="874" y="332"/>
                  </a:lnTo>
                  <a:lnTo>
                    <a:pt x="887" y="339"/>
                  </a:lnTo>
                  <a:lnTo>
                    <a:pt x="894" y="339"/>
                  </a:lnTo>
                  <a:lnTo>
                    <a:pt x="901" y="332"/>
                  </a:lnTo>
                  <a:lnTo>
                    <a:pt x="907" y="326"/>
                  </a:lnTo>
                  <a:lnTo>
                    <a:pt x="921" y="319"/>
                  </a:lnTo>
                  <a:lnTo>
                    <a:pt x="934" y="312"/>
                  </a:lnTo>
                  <a:lnTo>
                    <a:pt x="941" y="319"/>
                  </a:lnTo>
                  <a:lnTo>
                    <a:pt x="941" y="332"/>
                  </a:lnTo>
                  <a:lnTo>
                    <a:pt x="941" y="339"/>
                  </a:lnTo>
                  <a:lnTo>
                    <a:pt x="941" y="346"/>
                  </a:lnTo>
                  <a:lnTo>
                    <a:pt x="948" y="346"/>
                  </a:lnTo>
                  <a:lnTo>
                    <a:pt x="948" y="353"/>
                  </a:lnTo>
                  <a:lnTo>
                    <a:pt x="948" y="359"/>
                  </a:lnTo>
                  <a:lnTo>
                    <a:pt x="948" y="366"/>
                  </a:lnTo>
                  <a:lnTo>
                    <a:pt x="948" y="373"/>
                  </a:lnTo>
                  <a:lnTo>
                    <a:pt x="948" y="386"/>
                  </a:lnTo>
                  <a:lnTo>
                    <a:pt x="941" y="393"/>
                  </a:lnTo>
                  <a:lnTo>
                    <a:pt x="948" y="400"/>
                  </a:lnTo>
                  <a:lnTo>
                    <a:pt x="955" y="407"/>
                  </a:lnTo>
                  <a:lnTo>
                    <a:pt x="962" y="414"/>
                  </a:lnTo>
                  <a:lnTo>
                    <a:pt x="982" y="420"/>
                  </a:lnTo>
                  <a:lnTo>
                    <a:pt x="989" y="420"/>
                  </a:lnTo>
                  <a:lnTo>
                    <a:pt x="1016" y="427"/>
                  </a:lnTo>
                  <a:lnTo>
                    <a:pt x="1023" y="434"/>
                  </a:lnTo>
                  <a:lnTo>
                    <a:pt x="1029" y="454"/>
                  </a:lnTo>
                  <a:lnTo>
                    <a:pt x="1036" y="468"/>
                  </a:lnTo>
                  <a:lnTo>
                    <a:pt x="1070" y="461"/>
                  </a:lnTo>
                  <a:lnTo>
                    <a:pt x="1083" y="468"/>
                  </a:lnTo>
                  <a:lnTo>
                    <a:pt x="1083" y="475"/>
                  </a:lnTo>
                  <a:lnTo>
                    <a:pt x="1090" y="481"/>
                  </a:lnTo>
                  <a:lnTo>
                    <a:pt x="1090" y="495"/>
                  </a:lnTo>
                  <a:lnTo>
                    <a:pt x="1097" y="495"/>
                  </a:lnTo>
                  <a:lnTo>
                    <a:pt x="1104" y="488"/>
                  </a:lnTo>
                  <a:lnTo>
                    <a:pt x="1111" y="475"/>
                  </a:lnTo>
                  <a:lnTo>
                    <a:pt x="1117" y="461"/>
                  </a:lnTo>
                  <a:lnTo>
                    <a:pt x="1124" y="461"/>
                  </a:lnTo>
                  <a:lnTo>
                    <a:pt x="1144" y="434"/>
                  </a:lnTo>
                  <a:lnTo>
                    <a:pt x="1151" y="427"/>
                  </a:lnTo>
                  <a:lnTo>
                    <a:pt x="1165" y="420"/>
                  </a:lnTo>
                  <a:lnTo>
                    <a:pt x="1178" y="407"/>
                  </a:lnTo>
                  <a:lnTo>
                    <a:pt x="1185" y="400"/>
                  </a:lnTo>
                  <a:lnTo>
                    <a:pt x="1192" y="400"/>
                  </a:lnTo>
                  <a:lnTo>
                    <a:pt x="1205" y="386"/>
                  </a:lnTo>
                  <a:lnTo>
                    <a:pt x="1212" y="386"/>
                  </a:lnTo>
                  <a:lnTo>
                    <a:pt x="1205" y="407"/>
                  </a:lnTo>
                  <a:lnTo>
                    <a:pt x="1212" y="414"/>
                  </a:lnTo>
                  <a:lnTo>
                    <a:pt x="1205" y="420"/>
                  </a:lnTo>
                  <a:lnTo>
                    <a:pt x="1205" y="427"/>
                  </a:lnTo>
                  <a:lnTo>
                    <a:pt x="1212" y="434"/>
                  </a:lnTo>
                  <a:lnTo>
                    <a:pt x="1212" y="454"/>
                  </a:lnTo>
                  <a:lnTo>
                    <a:pt x="1212" y="461"/>
                  </a:lnTo>
                  <a:lnTo>
                    <a:pt x="1212" y="468"/>
                  </a:lnTo>
                  <a:lnTo>
                    <a:pt x="1212" y="475"/>
                  </a:lnTo>
                  <a:lnTo>
                    <a:pt x="1232" y="461"/>
                  </a:lnTo>
                  <a:lnTo>
                    <a:pt x="1232" y="454"/>
                  </a:lnTo>
                  <a:lnTo>
                    <a:pt x="1239" y="461"/>
                  </a:lnTo>
                  <a:lnTo>
                    <a:pt x="1246" y="441"/>
                  </a:lnTo>
                  <a:lnTo>
                    <a:pt x="1253" y="441"/>
                  </a:lnTo>
                  <a:lnTo>
                    <a:pt x="1253" y="434"/>
                  </a:lnTo>
                  <a:lnTo>
                    <a:pt x="1260" y="427"/>
                  </a:lnTo>
                  <a:lnTo>
                    <a:pt x="1266" y="420"/>
                  </a:lnTo>
                  <a:lnTo>
                    <a:pt x="1273" y="414"/>
                  </a:lnTo>
                  <a:lnTo>
                    <a:pt x="1280" y="414"/>
                  </a:lnTo>
                  <a:lnTo>
                    <a:pt x="1287" y="420"/>
                  </a:lnTo>
                  <a:lnTo>
                    <a:pt x="1287" y="427"/>
                  </a:lnTo>
                  <a:lnTo>
                    <a:pt x="1287" y="434"/>
                  </a:lnTo>
                  <a:lnTo>
                    <a:pt x="1273" y="441"/>
                  </a:lnTo>
                  <a:lnTo>
                    <a:pt x="1287" y="441"/>
                  </a:lnTo>
                  <a:lnTo>
                    <a:pt x="1314" y="434"/>
                  </a:lnTo>
                  <a:lnTo>
                    <a:pt x="1334" y="420"/>
                  </a:lnTo>
                  <a:lnTo>
                    <a:pt x="1348" y="420"/>
                  </a:lnTo>
                  <a:lnTo>
                    <a:pt x="1354" y="414"/>
                  </a:lnTo>
                  <a:lnTo>
                    <a:pt x="1368" y="414"/>
                  </a:lnTo>
                  <a:lnTo>
                    <a:pt x="1388" y="407"/>
                  </a:lnTo>
                  <a:lnTo>
                    <a:pt x="1382" y="400"/>
                  </a:lnTo>
                  <a:lnTo>
                    <a:pt x="1382" y="393"/>
                  </a:lnTo>
                  <a:lnTo>
                    <a:pt x="1388" y="380"/>
                  </a:lnTo>
                  <a:lnTo>
                    <a:pt x="1436" y="386"/>
                  </a:lnTo>
                  <a:lnTo>
                    <a:pt x="1442" y="393"/>
                  </a:lnTo>
                  <a:lnTo>
                    <a:pt x="1463" y="414"/>
                  </a:lnTo>
                  <a:lnTo>
                    <a:pt x="1470" y="420"/>
                  </a:lnTo>
                  <a:lnTo>
                    <a:pt x="1483" y="441"/>
                  </a:lnTo>
                  <a:lnTo>
                    <a:pt x="1497" y="447"/>
                  </a:lnTo>
                  <a:lnTo>
                    <a:pt x="1510" y="454"/>
                  </a:lnTo>
                  <a:lnTo>
                    <a:pt x="1517" y="447"/>
                  </a:lnTo>
                  <a:lnTo>
                    <a:pt x="1537" y="427"/>
                  </a:lnTo>
                  <a:lnTo>
                    <a:pt x="1544" y="434"/>
                  </a:lnTo>
                  <a:lnTo>
                    <a:pt x="1564" y="434"/>
                  </a:lnTo>
                  <a:lnTo>
                    <a:pt x="1571" y="434"/>
                  </a:lnTo>
                  <a:lnTo>
                    <a:pt x="1578" y="427"/>
                  </a:lnTo>
                  <a:lnTo>
                    <a:pt x="1585" y="427"/>
                  </a:lnTo>
                  <a:lnTo>
                    <a:pt x="1591" y="414"/>
                  </a:lnTo>
                  <a:lnTo>
                    <a:pt x="1585" y="407"/>
                  </a:lnTo>
                  <a:lnTo>
                    <a:pt x="1578" y="400"/>
                  </a:lnTo>
                  <a:lnTo>
                    <a:pt x="1578" y="393"/>
                  </a:lnTo>
                  <a:lnTo>
                    <a:pt x="1585" y="393"/>
                  </a:lnTo>
                  <a:lnTo>
                    <a:pt x="1591" y="386"/>
                  </a:lnTo>
                  <a:lnTo>
                    <a:pt x="1598" y="386"/>
                  </a:lnTo>
                  <a:lnTo>
                    <a:pt x="1598" y="373"/>
                  </a:lnTo>
                  <a:lnTo>
                    <a:pt x="1591" y="366"/>
                  </a:lnTo>
                  <a:lnTo>
                    <a:pt x="1585" y="359"/>
                  </a:lnTo>
                  <a:lnTo>
                    <a:pt x="1571" y="346"/>
                  </a:lnTo>
                  <a:lnTo>
                    <a:pt x="1564" y="332"/>
                  </a:lnTo>
                  <a:lnTo>
                    <a:pt x="1578" y="332"/>
                  </a:lnTo>
                  <a:lnTo>
                    <a:pt x="1591" y="319"/>
                  </a:lnTo>
                  <a:lnTo>
                    <a:pt x="1598" y="319"/>
                  </a:lnTo>
                  <a:lnTo>
                    <a:pt x="1605" y="312"/>
                  </a:lnTo>
                  <a:lnTo>
                    <a:pt x="1612" y="305"/>
                  </a:lnTo>
                  <a:lnTo>
                    <a:pt x="1619" y="312"/>
                  </a:lnTo>
                  <a:lnTo>
                    <a:pt x="1625" y="305"/>
                  </a:lnTo>
                  <a:lnTo>
                    <a:pt x="1632" y="312"/>
                  </a:lnTo>
                  <a:lnTo>
                    <a:pt x="1646" y="332"/>
                  </a:lnTo>
                  <a:lnTo>
                    <a:pt x="1646" y="319"/>
                  </a:lnTo>
                  <a:lnTo>
                    <a:pt x="1652" y="319"/>
                  </a:lnTo>
                  <a:lnTo>
                    <a:pt x="1659" y="312"/>
                  </a:lnTo>
                  <a:lnTo>
                    <a:pt x="1659" y="326"/>
                  </a:lnTo>
                  <a:lnTo>
                    <a:pt x="1666" y="339"/>
                  </a:lnTo>
                  <a:lnTo>
                    <a:pt x="1673" y="339"/>
                  </a:lnTo>
                  <a:lnTo>
                    <a:pt x="1686" y="346"/>
                  </a:lnTo>
                  <a:lnTo>
                    <a:pt x="1693" y="359"/>
                  </a:lnTo>
                  <a:lnTo>
                    <a:pt x="1700" y="366"/>
                  </a:lnTo>
                  <a:lnTo>
                    <a:pt x="1700" y="373"/>
                  </a:lnTo>
                  <a:lnTo>
                    <a:pt x="1707" y="366"/>
                  </a:lnTo>
                  <a:lnTo>
                    <a:pt x="1720" y="366"/>
                  </a:lnTo>
                  <a:lnTo>
                    <a:pt x="1734" y="366"/>
                  </a:lnTo>
                  <a:lnTo>
                    <a:pt x="1734" y="373"/>
                  </a:lnTo>
                  <a:lnTo>
                    <a:pt x="1740" y="373"/>
                  </a:lnTo>
                  <a:lnTo>
                    <a:pt x="1754" y="366"/>
                  </a:lnTo>
                  <a:lnTo>
                    <a:pt x="1761" y="359"/>
                  </a:lnTo>
                  <a:lnTo>
                    <a:pt x="1768" y="353"/>
                  </a:lnTo>
                  <a:lnTo>
                    <a:pt x="1781" y="339"/>
                  </a:lnTo>
                  <a:lnTo>
                    <a:pt x="1788" y="312"/>
                  </a:lnTo>
                  <a:lnTo>
                    <a:pt x="1801" y="298"/>
                  </a:lnTo>
                  <a:lnTo>
                    <a:pt x="1801" y="292"/>
                  </a:lnTo>
                  <a:lnTo>
                    <a:pt x="1808" y="278"/>
                  </a:lnTo>
                  <a:lnTo>
                    <a:pt x="1808" y="271"/>
                  </a:lnTo>
                  <a:lnTo>
                    <a:pt x="1801" y="265"/>
                  </a:lnTo>
                  <a:lnTo>
                    <a:pt x="1801" y="258"/>
                  </a:lnTo>
                  <a:lnTo>
                    <a:pt x="1801" y="244"/>
                  </a:lnTo>
                  <a:lnTo>
                    <a:pt x="1801" y="231"/>
                  </a:lnTo>
                  <a:lnTo>
                    <a:pt x="1815" y="177"/>
                  </a:lnTo>
                  <a:lnTo>
                    <a:pt x="1822" y="177"/>
                  </a:lnTo>
                  <a:lnTo>
                    <a:pt x="1829" y="177"/>
                  </a:lnTo>
                  <a:lnTo>
                    <a:pt x="1842" y="183"/>
                  </a:lnTo>
                  <a:lnTo>
                    <a:pt x="1849" y="190"/>
                  </a:lnTo>
                  <a:lnTo>
                    <a:pt x="1862" y="190"/>
                  </a:lnTo>
                  <a:lnTo>
                    <a:pt x="1896" y="210"/>
                  </a:lnTo>
                  <a:lnTo>
                    <a:pt x="1910" y="204"/>
                  </a:lnTo>
                  <a:lnTo>
                    <a:pt x="1950" y="197"/>
                  </a:lnTo>
                  <a:lnTo>
                    <a:pt x="1957" y="197"/>
                  </a:lnTo>
                  <a:lnTo>
                    <a:pt x="1964" y="197"/>
                  </a:lnTo>
                  <a:lnTo>
                    <a:pt x="1971" y="197"/>
                  </a:lnTo>
                  <a:lnTo>
                    <a:pt x="1984" y="190"/>
                  </a:lnTo>
                  <a:lnTo>
                    <a:pt x="2005" y="177"/>
                  </a:lnTo>
                  <a:lnTo>
                    <a:pt x="2011" y="170"/>
                  </a:lnTo>
                  <a:lnTo>
                    <a:pt x="2018" y="149"/>
                  </a:lnTo>
                  <a:lnTo>
                    <a:pt x="2018" y="143"/>
                  </a:lnTo>
                  <a:lnTo>
                    <a:pt x="2018" y="116"/>
                  </a:lnTo>
                  <a:lnTo>
                    <a:pt x="2025" y="116"/>
                  </a:lnTo>
                  <a:lnTo>
                    <a:pt x="2038" y="116"/>
                  </a:lnTo>
                  <a:lnTo>
                    <a:pt x="2052" y="129"/>
                  </a:lnTo>
                  <a:lnTo>
                    <a:pt x="2066" y="149"/>
                  </a:lnTo>
                  <a:lnTo>
                    <a:pt x="2079" y="143"/>
                  </a:lnTo>
                  <a:lnTo>
                    <a:pt x="2099" y="143"/>
                  </a:lnTo>
                  <a:lnTo>
                    <a:pt x="2106" y="136"/>
                  </a:lnTo>
                  <a:lnTo>
                    <a:pt x="2106" y="129"/>
                  </a:lnTo>
                  <a:lnTo>
                    <a:pt x="2127" y="136"/>
                  </a:lnTo>
                  <a:lnTo>
                    <a:pt x="2133" y="136"/>
                  </a:lnTo>
                  <a:lnTo>
                    <a:pt x="2133" y="129"/>
                  </a:lnTo>
                  <a:lnTo>
                    <a:pt x="2140" y="122"/>
                  </a:lnTo>
                  <a:lnTo>
                    <a:pt x="2140" y="116"/>
                  </a:lnTo>
                  <a:lnTo>
                    <a:pt x="2140" y="109"/>
                  </a:lnTo>
                  <a:lnTo>
                    <a:pt x="2160" y="109"/>
                  </a:lnTo>
                  <a:lnTo>
                    <a:pt x="2160" y="116"/>
                  </a:lnTo>
                  <a:lnTo>
                    <a:pt x="2167" y="116"/>
                  </a:lnTo>
                  <a:lnTo>
                    <a:pt x="2167" y="109"/>
                  </a:lnTo>
                  <a:lnTo>
                    <a:pt x="2174" y="109"/>
                  </a:lnTo>
                  <a:lnTo>
                    <a:pt x="2174" y="122"/>
                  </a:lnTo>
                  <a:lnTo>
                    <a:pt x="2188" y="122"/>
                  </a:lnTo>
                  <a:lnTo>
                    <a:pt x="2194" y="129"/>
                  </a:lnTo>
                  <a:lnTo>
                    <a:pt x="2201" y="129"/>
                  </a:lnTo>
                  <a:lnTo>
                    <a:pt x="2201" y="136"/>
                  </a:lnTo>
                  <a:lnTo>
                    <a:pt x="2215" y="143"/>
                  </a:lnTo>
                  <a:lnTo>
                    <a:pt x="2221" y="136"/>
                  </a:lnTo>
                  <a:lnTo>
                    <a:pt x="2228" y="143"/>
                  </a:lnTo>
                  <a:lnTo>
                    <a:pt x="2235" y="136"/>
                  </a:lnTo>
                  <a:lnTo>
                    <a:pt x="2242" y="129"/>
                  </a:lnTo>
                  <a:lnTo>
                    <a:pt x="2248" y="129"/>
                  </a:lnTo>
                  <a:lnTo>
                    <a:pt x="2255" y="129"/>
                  </a:lnTo>
                  <a:lnTo>
                    <a:pt x="2262" y="122"/>
                  </a:lnTo>
                  <a:lnTo>
                    <a:pt x="2282" y="116"/>
                  </a:lnTo>
                  <a:lnTo>
                    <a:pt x="2289" y="109"/>
                  </a:lnTo>
                  <a:lnTo>
                    <a:pt x="2296" y="116"/>
                  </a:lnTo>
                  <a:lnTo>
                    <a:pt x="2303" y="109"/>
                  </a:lnTo>
                </a:path>
              </a:pathLst>
            </a:custGeom>
            <a:solidFill>
              <a:srgbClr val="A6A6A6"/>
            </a:solidFill>
            <a:ln w="1" cap="sq">
              <a:solidFill>
                <a:srgbClr val="7F7F7F"/>
              </a:solidFill>
              <a:prstDash val="solid"/>
              <a:miter lim="800000"/>
              <a:headEnd/>
              <a:tailEnd/>
            </a:ln>
          </p:spPr>
          <p:txBody>
            <a:bodyPr lIns="100796" tIns="50398" rIns="100796" bIns="50398"/>
            <a:lstStyle/>
            <a:p>
              <a:endParaRPr lang="es-ES" sz="2004" dirty="0"/>
            </a:p>
          </p:txBody>
        </p:sp>
        <p:sp>
          <p:nvSpPr>
            <p:cNvPr id="8216" name="huelva">
              <a:extLst>
                <a:ext uri="{FF2B5EF4-FFF2-40B4-BE49-F238E27FC236}">
                  <a16:creationId xmlns:a16="http://schemas.microsoft.com/office/drawing/2014/main" id="{67D580DA-21F3-3A36-1EF9-BAF2C500D235}"/>
                </a:ext>
              </a:extLst>
            </p:cNvPr>
            <p:cNvSpPr>
              <a:spLocks/>
            </p:cNvSpPr>
            <p:nvPr/>
          </p:nvSpPr>
          <p:spPr bwMode="auto">
            <a:xfrm>
              <a:off x="12845771" y="7951839"/>
              <a:ext cx="474344" cy="639561"/>
            </a:xfrm>
            <a:custGeom>
              <a:avLst/>
              <a:gdLst>
                <a:gd name="T0" fmla="*/ 2147483647 w 1280"/>
                <a:gd name="T1" fmla="*/ 2147483647 h 1632"/>
                <a:gd name="T2" fmla="*/ 2147483647 w 1280"/>
                <a:gd name="T3" fmla="*/ 2147483647 h 1632"/>
                <a:gd name="T4" fmla="*/ 2147483647 w 1280"/>
                <a:gd name="T5" fmla="*/ 2147483647 h 1632"/>
                <a:gd name="T6" fmla="*/ 2147483647 w 1280"/>
                <a:gd name="T7" fmla="*/ 2147483647 h 1632"/>
                <a:gd name="T8" fmla="*/ 2147483647 w 1280"/>
                <a:gd name="T9" fmla="*/ 2147483647 h 1632"/>
                <a:gd name="T10" fmla="*/ 2147483647 w 1280"/>
                <a:gd name="T11" fmla="*/ 2147483647 h 1632"/>
                <a:gd name="T12" fmla="*/ 2147483647 w 1280"/>
                <a:gd name="T13" fmla="*/ 2147483647 h 1632"/>
                <a:gd name="T14" fmla="*/ 2147483647 w 1280"/>
                <a:gd name="T15" fmla="*/ 2147483647 h 1632"/>
                <a:gd name="T16" fmla="*/ 2147483647 w 1280"/>
                <a:gd name="T17" fmla="*/ 2147483647 h 1632"/>
                <a:gd name="T18" fmla="*/ 2147483647 w 1280"/>
                <a:gd name="T19" fmla="*/ 2147483647 h 1632"/>
                <a:gd name="T20" fmla="*/ 2147483647 w 1280"/>
                <a:gd name="T21" fmla="*/ 2147483647 h 1632"/>
                <a:gd name="T22" fmla="*/ 2147483647 w 1280"/>
                <a:gd name="T23" fmla="*/ 2147483647 h 1632"/>
                <a:gd name="T24" fmla="*/ 2147483647 w 1280"/>
                <a:gd name="T25" fmla="*/ 2147483647 h 1632"/>
                <a:gd name="T26" fmla="*/ 2147483647 w 1280"/>
                <a:gd name="T27" fmla="*/ 2147483647 h 1632"/>
                <a:gd name="T28" fmla="*/ 2147483647 w 1280"/>
                <a:gd name="T29" fmla="*/ 2147483647 h 1632"/>
                <a:gd name="T30" fmla="*/ 2147483647 w 1280"/>
                <a:gd name="T31" fmla="*/ 2147483647 h 1632"/>
                <a:gd name="T32" fmla="*/ 2147483647 w 1280"/>
                <a:gd name="T33" fmla="*/ 2147483647 h 1632"/>
                <a:gd name="T34" fmla="*/ 2147483647 w 1280"/>
                <a:gd name="T35" fmla="*/ 2147483647 h 1632"/>
                <a:gd name="T36" fmla="*/ 2147483647 w 1280"/>
                <a:gd name="T37" fmla="*/ 2147483647 h 1632"/>
                <a:gd name="T38" fmla="*/ 2147483647 w 1280"/>
                <a:gd name="T39" fmla="*/ 2147483647 h 1632"/>
                <a:gd name="T40" fmla="*/ 2147483647 w 1280"/>
                <a:gd name="T41" fmla="*/ 2147483647 h 1632"/>
                <a:gd name="T42" fmla="*/ 2147483647 w 1280"/>
                <a:gd name="T43" fmla="*/ 2147483647 h 1632"/>
                <a:gd name="T44" fmla="*/ 2147483647 w 1280"/>
                <a:gd name="T45" fmla="*/ 2147483647 h 1632"/>
                <a:gd name="T46" fmla="*/ 2147483647 w 1280"/>
                <a:gd name="T47" fmla="*/ 2147483647 h 1632"/>
                <a:gd name="T48" fmla="*/ 2147483647 w 1280"/>
                <a:gd name="T49" fmla="*/ 2147483647 h 1632"/>
                <a:gd name="T50" fmla="*/ 2147483647 w 1280"/>
                <a:gd name="T51" fmla="*/ 2147483647 h 1632"/>
                <a:gd name="T52" fmla="*/ 2147483647 w 1280"/>
                <a:gd name="T53" fmla="*/ 2147483647 h 1632"/>
                <a:gd name="T54" fmla="*/ 2147483647 w 1280"/>
                <a:gd name="T55" fmla="*/ 2147483647 h 1632"/>
                <a:gd name="T56" fmla="*/ 2147483647 w 1280"/>
                <a:gd name="T57" fmla="*/ 2147483647 h 1632"/>
                <a:gd name="T58" fmla="*/ 2147483647 w 1280"/>
                <a:gd name="T59" fmla="*/ 2147483647 h 1632"/>
                <a:gd name="T60" fmla="*/ 2147483647 w 1280"/>
                <a:gd name="T61" fmla="*/ 2147483647 h 1632"/>
                <a:gd name="T62" fmla="*/ 2147483647 w 1280"/>
                <a:gd name="T63" fmla="*/ 2147483647 h 1632"/>
                <a:gd name="T64" fmla="*/ 2147483647 w 1280"/>
                <a:gd name="T65" fmla="*/ 2147483647 h 1632"/>
                <a:gd name="T66" fmla="*/ 866597040 w 1280"/>
                <a:gd name="T67" fmla="*/ 2147483647 h 1632"/>
                <a:gd name="T68" fmla="*/ 433380179 w 1280"/>
                <a:gd name="T69" fmla="*/ 2147483647 h 1632"/>
                <a:gd name="T70" fmla="*/ 2147483647 w 1280"/>
                <a:gd name="T71" fmla="*/ 2147483647 h 1632"/>
                <a:gd name="T72" fmla="*/ 2147483647 w 1280"/>
                <a:gd name="T73" fmla="*/ 2147483647 h 1632"/>
                <a:gd name="T74" fmla="*/ 2147483647 w 1280"/>
                <a:gd name="T75" fmla="*/ 2147483647 h 1632"/>
                <a:gd name="T76" fmla="*/ 2147483647 w 1280"/>
                <a:gd name="T77" fmla="*/ 2147483647 h 1632"/>
                <a:gd name="T78" fmla="*/ 2147483647 w 1280"/>
                <a:gd name="T79" fmla="*/ 2147483647 h 1632"/>
                <a:gd name="T80" fmla="*/ 2147483647 w 1280"/>
                <a:gd name="T81" fmla="*/ 2147483647 h 1632"/>
                <a:gd name="T82" fmla="*/ 2147483647 w 1280"/>
                <a:gd name="T83" fmla="*/ 2147483647 h 1632"/>
                <a:gd name="T84" fmla="*/ 2147483647 w 1280"/>
                <a:gd name="T85" fmla="*/ 2147483647 h 1632"/>
                <a:gd name="T86" fmla="*/ 2147483647 w 1280"/>
                <a:gd name="T87" fmla="*/ 2147483647 h 1632"/>
                <a:gd name="T88" fmla="*/ 2147483647 w 1280"/>
                <a:gd name="T89" fmla="*/ 2147483647 h 1632"/>
                <a:gd name="T90" fmla="*/ 2147483647 w 1280"/>
                <a:gd name="T91" fmla="*/ 2147483647 h 1632"/>
                <a:gd name="T92" fmla="*/ 2147483647 w 1280"/>
                <a:gd name="T93" fmla="*/ 2147483647 h 1632"/>
                <a:gd name="T94" fmla="*/ 2147483647 w 1280"/>
                <a:gd name="T95" fmla="*/ 2147483647 h 1632"/>
                <a:gd name="T96" fmla="*/ 2147483647 w 1280"/>
                <a:gd name="T97" fmla="*/ 2147483647 h 1632"/>
                <a:gd name="T98" fmla="*/ 2147483647 w 1280"/>
                <a:gd name="T99" fmla="*/ 2147483647 h 1632"/>
                <a:gd name="T100" fmla="*/ 2147483647 w 1280"/>
                <a:gd name="T101" fmla="*/ 0 h 1632"/>
                <a:gd name="T102" fmla="*/ 2147483647 w 1280"/>
                <a:gd name="T103" fmla="*/ 1978967289 h 1632"/>
                <a:gd name="T104" fmla="*/ 2147483647 w 1280"/>
                <a:gd name="T105" fmla="*/ 2147483647 h 1632"/>
                <a:gd name="T106" fmla="*/ 2147483647 w 1280"/>
                <a:gd name="T107" fmla="*/ 2147483647 h 1632"/>
                <a:gd name="T108" fmla="*/ 2147483647 w 1280"/>
                <a:gd name="T109" fmla="*/ 2147483647 h 1632"/>
                <a:gd name="T110" fmla="*/ 2147483647 w 1280"/>
                <a:gd name="T111" fmla="*/ 2147483647 h 1632"/>
                <a:gd name="T112" fmla="*/ 2147483647 w 1280"/>
                <a:gd name="T113" fmla="*/ 2147483647 h 1632"/>
                <a:gd name="T114" fmla="*/ 2147483647 w 1280"/>
                <a:gd name="T115" fmla="*/ 2147483647 h 1632"/>
                <a:gd name="T116" fmla="*/ 2147483647 w 1280"/>
                <a:gd name="T117" fmla="*/ 2147483647 h 1632"/>
                <a:gd name="T118" fmla="*/ 2147483647 w 1280"/>
                <a:gd name="T119" fmla="*/ 2147483647 h 1632"/>
                <a:gd name="T120" fmla="*/ 2147483647 w 1280"/>
                <a:gd name="T121" fmla="*/ 2147483647 h 1632"/>
                <a:gd name="T122" fmla="*/ 2147483647 w 1280"/>
                <a:gd name="T123" fmla="*/ 2147483647 h 1632"/>
                <a:gd name="T124" fmla="*/ 2147483647 w 1280"/>
                <a:gd name="T125" fmla="*/ 2147483647 h 163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280"/>
                <a:gd name="T190" fmla="*/ 0 h 1632"/>
                <a:gd name="T191" fmla="*/ 1280 w 1280"/>
                <a:gd name="T192" fmla="*/ 1632 h 163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280" h="1632">
                  <a:moveTo>
                    <a:pt x="1246" y="365"/>
                  </a:moveTo>
                  <a:lnTo>
                    <a:pt x="1246" y="359"/>
                  </a:lnTo>
                  <a:lnTo>
                    <a:pt x="1253" y="359"/>
                  </a:lnTo>
                  <a:lnTo>
                    <a:pt x="1260" y="352"/>
                  </a:lnTo>
                  <a:lnTo>
                    <a:pt x="1260" y="359"/>
                  </a:lnTo>
                  <a:lnTo>
                    <a:pt x="1260" y="352"/>
                  </a:lnTo>
                  <a:lnTo>
                    <a:pt x="1267" y="352"/>
                  </a:lnTo>
                  <a:lnTo>
                    <a:pt x="1267" y="365"/>
                  </a:lnTo>
                  <a:lnTo>
                    <a:pt x="1273" y="365"/>
                  </a:lnTo>
                  <a:lnTo>
                    <a:pt x="1280" y="372"/>
                  </a:lnTo>
                  <a:lnTo>
                    <a:pt x="1280" y="379"/>
                  </a:lnTo>
                  <a:lnTo>
                    <a:pt x="1273" y="379"/>
                  </a:lnTo>
                  <a:lnTo>
                    <a:pt x="1267" y="392"/>
                  </a:lnTo>
                  <a:lnTo>
                    <a:pt x="1260" y="392"/>
                  </a:lnTo>
                  <a:lnTo>
                    <a:pt x="1260" y="399"/>
                  </a:lnTo>
                  <a:lnTo>
                    <a:pt x="1246" y="406"/>
                  </a:lnTo>
                  <a:lnTo>
                    <a:pt x="1246" y="413"/>
                  </a:lnTo>
                  <a:lnTo>
                    <a:pt x="1246" y="419"/>
                  </a:lnTo>
                  <a:lnTo>
                    <a:pt x="1246" y="426"/>
                  </a:lnTo>
                  <a:lnTo>
                    <a:pt x="1253" y="426"/>
                  </a:lnTo>
                  <a:lnTo>
                    <a:pt x="1260" y="426"/>
                  </a:lnTo>
                  <a:lnTo>
                    <a:pt x="1267" y="426"/>
                  </a:lnTo>
                  <a:lnTo>
                    <a:pt x="1267" y="440"/>
                  </a:lnTo>
                  <a:lnTo>
                    <a:pt x="1267" y="453"/>
                  </a:lnTo>
                  <a:lnTo>
                    <a:pt x="1273" y="453"/>
                  </a:lnTo>
                  <a:lnTo>
                    <a:pt x="1280" y="467"/>
                  </a:lnTo>
                  <a:lnTo>
                    <a:pt x="1280" y="474"/>
                  </a:lnTo>
                  <a:lnTo>
                    <a:pt x="1273" y="480"/>
                  </a:lnTo>
                  <a:lnTo>
                    <a:pt x="1280" y="487"/>
                  </a:lnTo>
                  <a:lnTo>
                    <a:pt x="1273" y="494"/>
                  </a:lnTo>
                  <a:lnTo>
                    <a:pt x="1267" y="494"/>
                  </a:lnTo>
                  <a:lnTo>
                    <a:pt x="1267" y="501"/>
                  </a:lnTo>
                  <a:lnTo>
                    <a:pt x="1267" y="508"/>
                  </a:lnTo>
                  <a:lnTo>
                    <a:pt x="1267" y="501"/>
                  </a:lnTo>
                  <a:lnTo>
                    <a:pt x="1260" y="508"/>
                  </a:lnTo>
                  <a:lnTo>
                    <a:pt x="1260" y="494"/>
                  </a:lnTo>
                  <a:lnTo>
                    <a:pt x="1253" y="494"/>
                  </a:lnTo>
                  <a:lnTo>
                    <a:pt x="1246" y="501"/>
                  </a:lnTo>
                  <a:lnTo>
                    <a:pt x="1239" y="494"/>
                  </a:lnTo>
                  <a:lnTo>
                    <a:pt x="1239" y="501"/>
                  </a:lnTo>
                  <a:lnTo>
                    <a:pt x="1239" y="494"/>
                  </a:lnTo>
                  <a:lnTo>
                    <a:pt x="1233" y="494"/>
                  </a:lnTo>
                  <a:lnTo>
                    <a:pt x="1226" y="480"/>
                  </a:lnTo>
                  <a:lnTo>
                    <a:pt x="1219" y="480"/>
                  </a:lnTo>
                  <a:lnTo>
                    <a:pt x="1206" y="480"/>
                  </a:lnTo>
                  <a:lnTo>
                    <a:pt x="1199" y="487"/>
                  </a:lnTo>
                  <a:lnTo>
                    <a:pt x="1206" y="487"/>
                  </a:lnTo>
                  <a:lnTo>
                    <a:pt x="1199" y="494"/>
                  </a:lnTo>
                  <a:lnTo>
                    <a:pt x="1192" y="501"/>
                  </a:lnTo>
                  <a:lnTo>
                    <a:pt x="1199" y="501"/>
                  </a:lnTo>
                  <a:lnTo>
                    <a:pt x="1199" y="521"/>
                  </a:lnTo>
                  <a:lnTo>
                    <a:pt x="1206" y="528"/>
                  </a:lnTo>
                  <a:lnTo>
                    <a:pt x="1192" y="541"/>
                  </a:lnTo>
                  <a:lnTo>
                    <a:pt x="1192" y="548"/>
                  </a:lnTo>
                  <a:lnTo>
                    <a:pt x="1192" y="555"/>
                  </a:lnTo>
                  <a:lnTo>
                    <a:pt x="1185" y="555"/>
                  </a:lnTo>
                  <a:lnTo>
                    <a:pt x="1179" y="555"/>
                  </a:lnTo>
                  <a:lnTo>
                    <a:pt x="1179" y="548"/>
                  </a:lnTo>
                  <a:lnTo>
                    <a:pt x="1172" y="548"/>
                  </a:lnTo>
                  <a:lnTo>
                    <a:pt x="1165" y="555"/>
                  </a:lnTo>
                  <a:lnTo>
                    <a:pt x="1158" y="555"/>
                  </a:lnTo>
                  <a:lnTo>
                    <a:pt x="1158" y="548"/>
                  </a:lnTo>
                  <a:lnTo>
                    <a:pt x="1165" y="548"/>
                  </a:lnTo>
                  <a:lnTo>
                    <a:pt x="1165" y="535"/>
                  </a:lnTo>
                  <a:lnTo>
                    <a:pt x="1158" y="528"/>
                  </a:lnTo>
                  <a:lnTo>
                    <a:pt x="1151" y="535"/>
                  </a:lnTo>
                  <a:lnTo>
                    <a:pt x="1145" y="528"/>
                  </a:lnTo>
                  <a:lnTo>
                    <a:pt x="1145" y="535"/>
                  </a:lnTo>
                  <a:lnTo>
                    <a:pt x="1138" y="535"/>
                  </a:lnTo>
                  <a:lnTo>
                    <a:pt x="1118" y="528"/>
                  </a:lnTo>
                  <a:lnTo>
                    <a:pt x="1104" y="528"/>
                  </a:lnTo>
                  <a:lnTo>
                    <a:pt x="1097" y="528"/>
                  </a:lnTo>
                  <a:lnTo>
                    <a:pt x="1090" y="528"/>
                  </a:lnTo>
                  <a:lnTo>
                    <a:pt x="1070" y="535"/>
                  </a:lnTo>
                  <a:lnTo>
                    <a:pt x="1063" y="535"/>
                  </a:lnTo>
                  <a:lnTo>
                    <a:pt x="1050" y="541"/>
                  </a:lnTo>
                  <a:lnTo>
                    <a:pt x="1036" y="541"/>
                  </a:lnTo>
                  <a:lnTo>
                    <a:pt x="1002" y="555"/>
                  </a:lnTo>
                  <a:lnTo>
                    <a:pt x="996" y="562"/>
                  </a:lnTo>
                  <a:lnTo>
                    <a:pt x="982" y="575"/>
                  </a:lnTo>
                  <a:lnTo>
                    <a:pt x="975" y="569"/>
                  </a:lnTo>
                  <a:lnTo>
                    <a:pt x="969" y="569"/>
                  </a:lnTo>
                  <a:lnTo>
                    <a:pt x="962" y="562"/>
                  </a:lnTo>
                  <a:lnTo>
                    <a:pt x="948" y="569"/>
                  </a:lnTo>
                  <a:lnTo>
                    <a:pt x="955" y="569"/>
                  </a:lnTo>
                  <a:lnTo>
                    <a:pt x="948" y="569"/>
                  </a:lnTo>
                  <a:lnTo>
                    <a:pt x="955" y="575"/>
                  </a:lnTo>
                  <a:lnTo>
                    <a:pt x="955" y="582"/>
                  </a:lnTo>
                  <a:lnTo>
                    <a:pt x="955" y="589"/>
                  </a:lnTo>
                  <a:lnTo>
                    <a:pt x="948" y="589"/>
                  </a:lnTo>
                  <a:lnTo>
                    <a:pt x="948" y="596"/>
                  </a:lnTo>
                  <a:lnTo>
                    <a:pt x="941" y="596"/>
                  </a:lnTo>
                  <a:lnTo>
                    <a:pt x="941" y="602"/>
                  </a:lnTo>
                  <a:lnTo>
                    <a:pt x="935" y="602"/>
                  </a:lnTo>
                  <a:lnTo>
                    <a:pt x="935" y="616"/>
                  </a:lnTo>
                  <a:lnTo>
                    <a:pt x="935" y="629"/>
                  </a:lnTo>
                  <a:lnTo>
                    <a:pt x="928" y="629"/>
                  </a:lnTo>
                  <a:lnTo>
                    <a:pt x="921" y="629"/>
                  </a:lnTo>
                  <a:lnTo>
                    <a:pt x="914" y="629"/>
                  </a:lnTo>
                  <a:lnTo>
                    <a:pt x="914" y="636"/>
                  </a:lnTo>
                  <a:lnTo>
                    <a:pt x="914" y="629"/>
                  </a:lnTo>
                  <a:lnTo>
                    <a:pt x="908" y="629"/>
                  </a:lnTo>
                  <a:lnTo>
                    <a:pt x="908" y="643"/>
                  </a:lnTo>
                  <a:lnTo>
                    <a:pt x="901" y="643"/>
                  </a:lnTo>
                  <a:lnTo>
                    <a:pt x="901" y="650"/>
                  </a:lnTo>
                  <a:lnTo>
                    <a:pt x="901" y="657"/>
                  </a:lnTo>
                  <a:lnTo>
                    <a:pt x="901" y="663"/>
                  </a:lnTo>
                  <a:lnTo>
                    <a:pt x="901" y="670"/>
                  </a:lnTo>
                  <a:lnTo>
                    <a:pt x="894" y="677"/>
                  </a:lnTo>
                  <a:lnTo>
                    <a:pt x="894" y="684"/>
                  </a:lnTo>
                  <a:lnTo>
                    <a:pt x="901" y="684"/>
                  </a:lnTo>
                  <a:lnTo>
                    <a:pt x="908" y="690"/>
                  </a:lnTo>
                  <a:lnTo>
                    <a:pt x="908" y="684"/>
                  </a:lnTo>
                  <a:lnTo>
                    <a:pt x="914" y="684"/>
                  </a:lnTo>
                  <a:lnTo>
                    <a:pt x="921" y="677"/>
                  </a:lnTo>
                  <a:lnTo>
                    <a:pt x="921" y="684"/>
                  </a:lnTo>
                  <a:lnTo>
                    <a:pt x="921" y="677"/>
                  </a:lnTo>
                  <a:lnTo>
                    <a:pt x="921" y="684"/>
                  </a:lnTo>
                  <a:lnTo>
                    <a:pt x="928" y="677"/>
                  </a:lnTo>
                  <a:lnTo>
                    <a:pt x="928" y="684"/>
                  </a:lnTo>
                  <a:lnTo>
                    <a:pt x="935" y="684"/>
                  </a:lnTo>
                  <a:lnTo>
                    <a:pt x="928" y="684"/>
                  </a:lnTo>
                  <a:lnTo>
                    <a:pt x="935" y="684"/>
                  </a:lnTo>
                  <a:lnTo>
                    <a:pt x="941" y="684"/>
                  </a:lnTo>
                  <a:lnTo>
                    <a:pt x="941" y="690"/>
                  </a:lnTo>
                  <a:lnTo>
                    <a:pt x="941" y="684"/>
                  </a:lnTo>
                  <a:lnTo>
                    <a:pt x="948" y="684"/>
                  </a:lnTo>
                  <a:lnTo>
                    <a:pt x="955" y="684"/>
                  </a:lnTo>
                  <a:lnTo>
                    <a:pt x="962" y="684"/>
                  </a:lnTo>
                  <a:lnTo>
                    <a:pt x="969" y="684"/>
                  </a:lnTo>
                  <a:lnTo>
                    <a:pt x="975" y="684"/>
                  </a:lnTo>
                  <a:lnTo>
                    <a:pt x="982" y="684"/>
                  </a:lnTo>
                  <a:lnTo>
                    <a:pt x="989" y="684"/>
                  </a:lnTo>
                  <a:lnTo>
                    <a:pt x="996" y="684"/>
                  </a:lnTo>
                  <a:lnTo>
                    <a:pt x="1002" y="684"/>
                  </a:lnTo>
                  <a:lnTo>
                    <a:pt x="1002" y="690"/>
                  </a:lnTo>
                  <a:lnTo>
                    <a:pt x="1009" y="690"/>
                  </a:lnTo>
                  <a:lnTo>
                    <a:pt x="1023" y="697"/>
                  </a:lnTo>
                  <a:lnTo>
                    <a:pt x="1023" y="704"/>
                  </a:lnTo>
                  <a:lnTo>
                    <a:pt x="1023" y="711"/>
                  </a:lnTo>
                  <a:lnTo>
                    <a:pt x="1016" y="711"/>
                  </a:lnTo>
                  <a:lnTo>
                    <a:pt x="1023" y="711"/>
                  </a:lnTo>
                  <a:lnTo>
                    <a:pt x="1023" y="718"/>
                  </a:lnTo>
                  <a:lnTo>
                    <a:pt x="1023" y="724"/>
                  </a:lnTo>
                  <a:lnTo>
                    <a:pt x="1023" y="731"/>
                  </a:lnTo>
                  <a:lnTo>
                    <a:pt x="1016" y="731"/>
                  </a:lnTo>
                  <a:lnTo>
                    <a:pt x="1023" y="765"/>
                  </a:lnTo>
                  <a:lnTo>
                    <a:pt x="1030" y="765"/>
                  </a:lnTo>
                  <a:lnTo>
                    <a:pt x="1036" y="772"/>
                  </a:lnTo>
                  <a:lnTo>
                    <a:pt x="1050" y="785"/>
                  </a:lnTo>
                  <a:lnTo>
                    <a:pt x="1043" y="792"/>
                  </a:lnTo>
                  <a:lnTo>
                    <a:pt x="1050" y="806"/>
                  </a:lnTo>
                  <a:lnTo>
                    <a:pt x="1057" y="819"/>
                  </a:lnTo>
                  <a:lnTo>
                    <a:pt x="1050" y="819"/>
                  </a:lnTo>
                  <a:lnTo>
                    <a:pt x="1057" y="826"/>
                  </a:lnTo>
                  <a:lnTo>
                    <a:pt x="1057" y="833"/>
                  </a:lnTo>
                  <a:lnTo>
                    <a:pt x="1063" y="833"/>
                  </a:lnTo>
                  <a:lnTo>
                    <a:pt x="1070" y="839"/>
                  </a:lnTo>
                  <a:lnTo>
                    <a:pt x="1077" y="860"/>
                  </a:lnTo>
                  <a:lnTo>
                    <a:pt x="1077" y="867"/>
                  </a:lnTo>
                  <a:lnTo>
                    <a:pt x="1084" y="873"/>
                  </a:lnTo>
                  <a:lnTo>
                    <a:pt x="1084" y="880"/>
                  </a:lnTo>
                  <a:lnTo>
                    <a:pt x="1090" y="880"/>
                  </a:lnTo>
                  <a:lnTo>
                    <a:pt x="1090" y="887"/>
                  </a:lnTo>
                  <a:lnTo>
                    <a:pt x="1097" y="894"/>
                  </a:lnTo>
                  <a:lnTo>
                    <a:pt x="1097" y="900"/>
                  </a:lnTo>
                  <a:lnTo>
                    <a:pt x="1097" y="914"/>
                  </a:lnTo>
                  <a:lnTo>
                    <a:pt x="1090" y="914"/>
                  </a:lnTo>
                  <a:lnTo>
                    <a:pt x="1090" y="921"/>
                  </a:lnTo>
                  <a:lnTo>
                    <a:pt x="1084" y="921"/>
                  </a:lnTo>
                  <a:lnTo>
                    <a:pt x="1084" y="914"/>
                  </a:lnTo>
                  <a:lnTo>
                    <a:pt x="1077" y="921"/>
                  </a:lnTo>
                  <a:lnTo>
                    <a:pt x="1050" y="928"/>
                  </a:lnTo>
                  <a:lnTo>
                    <a:pt x="1050" y="934"/>
                  </a:lnTo>
                  <a:lnTo>
                    <a:pt x="1057" y="941"/>
                  </a:lnTo>
                  <a:lnTo>
                    <a:pt x="1050" y="955"/>
                  </a:lnTo>
                  <a:lnTo>
                    <a:pt x="1043" y="968"/>
                  </a:lnTo>
                  <a:lnTo>
                    <a:pt x="1050" y="968"/>
                  </a:lnTo>
                  <a:lnTo>
                    <a:pt x="1050" y="975"/>
                  </a:lnTo>
                  <a:lnTo>
                    <a:pt x="1057" y="975"/>
                  </a:lnTo>
                  <a:lnTo>
                    <a:pt x="1057" y="982"/>
                  </a:lnTo>
                  <a:lnTo>
                    <a:pt x="1043" y="989"/>
                  </a:lnTo>
                  <a:lnTo>
                    <a:pt x="1036" y="995"/>
                  </a:lnTo>
                  <a:lnTo>
                    <a:pt x="1030" y="1002"/>
                  </a:lnTo>
                  <a:lnTo>
                    <a:pt x="1023" y="1009"/>
                  </a:lnTo>
                  <a:lnTo>
                    <a:pt x="1036" y="1022"/>
                  </a:lnTo>
                  <a:lnTo>
                    <a:pt x="1057" y="1036"/>
                  </a:lnTo>
                  <a:lnTo>
                    <a:pt x="1070" y="1056"/>
                  </a:lnTo>
                  <a:lnTo>
                    <a:pt x="1063" y="1063"/>
                  </a:lnTo>
                  <a:lnTo>
                    <a:pt x="1063" y="1070"/>
                  </a:lnTo>
                  <a:lnTo>
                    <a:pt x="1057" y="1077"/>
                  </a:lnTo>
                  <a:lnTo>
                    <a:pt x="1063" y="1083"/>
                  </a:lnTo>
                  <a:lnTo>
                    <a:pt x="1050" y="1090"/>
                  </a:lnTo>
                  <a:lnTo>
                    <a:pt x="1050" y="1104"/>
                  </a:lnTo>
                  <a:lnTo>
                    <a:pt x="1050" y="1110"/>
                  </a:lnTo>
                  <a:lnTo>
                    <a:pt x="1043" y="1117"/>
                  </a:lnTo>
                  <a:lnTo>
                    <a:pt x="1043" y="1124"/>
                  </a:lnTo>
                  <a:lnTo>
                    <a:pt x="1057" y="1144"/>
                  </a:lnTo>
                  <a:lnTo>
                    <a:pt x="1050" y="1158"/>
                  </a:lnTo>
                  <a:lnTo>
                    <a:pt x="1050" y="1165"/>
                  </a:lnTo>
                  <a:lnTo>
                    <a:pt x="1043" y="1171"/>
                  </a:lnTo>
                  <a:lnTo>
                    <a:pt x="1050" y="1171"/>
                  </a:lnTo>
                  <a:lnTo>
                    <a:pt x="1043" y="1171"/>
                  </a:lnTo>
                  <a:lnTo>
                    <a:pt x="1050" y="1192"/>
                  </a:lnTo>
                  <a:lnTo>
                    <a:pt x="1063" y="1205"/>
                  </a:lnTo>
                  <a:lnTo>
                    <a:pt x="1050" y="1219"/>
                  </a:lnTo>
                  <a:lnTo>
                    <a:pt x="1043" y="1226"/>
                  </a:lnTo>
                  <a:lnTo>
                    <a:pt x="1036" y="1239"/>
                  </a:lnTo>
                  <a:lnTo>
                    <a:pt x="1043" y="1239"/>
                  </a:lnTo>
                  <a:lnTo>
                    <a:pt x="1050" y="1246"/>
                  </a:lnTo>
                  <a:lnTo>
                    <a:pt x="1050" y="1253"/>
                  </a:lnTo>
                  <a:lnTo>
                    <a:pt x="1050" y="1259"/>
                  </a:lnTo>
                  <a:lnTo>
                    <a:pt x="1043" y="1259"/>
                  </a:lnTo>
                  <a:lnTo>
                    <a:pt x="1036" y="1259"/>
                  </a:lnTo>
                  <a:lnTo>
                    <a:pt x="1043" y="1266"/>
                  </a:lnTo>
                  <a:lnTo>
                    <a:pt x="1030" y="1273"/>
                  </a:lnTo>
                  <a:lnTo>
                    <a:pt x="1023" y="1287"/>
                  </a:lnTo>
                  <a:lnTo>
                    <a:pt x="1009" y="1300"/>
                  </a:lnTo>
                  <a:lnTo>
                    <a:pt x="1009" y="1307"/>
                  </a:lnTo>
                  <a:lnTo>
                    <a:pt x="1016" y="1327"/>
                  </a:lnTo>
                  <a:lnTo>
                    <a:pt x="1016" y="1341"/>
                  </a:lnTo>
                  <a:lnTo>
                    <a:pt x="1036" y="1395"/>
                  </a:lnTo>
                  <a:lnTo>
                    <a:pt x="1036" y="1408"/>
                  </a:lnTo>
                  <a:lnTo>
                    <a:pt x="1030" y="1429"/>
                  </a:lnTo>
                  <a:lnTo>
                    <a:pt x="1030" y="1442"/>
                  </a:lnTo>
                  <a:lnTo>
                    <a:pt x="1030" y="1456"/>
                  </a:lnTo>
                  <a:lnTo>
                    <a:pt x="1016" y="1469"/>
                  </a:lnTo>
                  <a:lnTo>
                    <a:pt x="1009" y="1469"/>
                  </a:lnTo>
                  <a:lnTo>
                    <a:pt x="1016" y="1476"/>
                  </a:lnTo>
                  <a:lnTo>
                    <a:pt x="1030" y="1490"/>
                  </a:lnTo>
                  <a:lnTo>
                    <a:pt x="1043" y="1503"/>
                  </a:lnTo>
                  <a:lnTo>
                    <a:pt x="1050" y="1503"/>
                  </a:lnTo>
                  <a:lnTo>
                    <a:pt x="1057" y="1510"/>
                  </a:lnTo>
                  <a:lnTo>
                    <a:pt x="1050" y="1517"/>
                  </a:lnTo>
                  <a:lnTo>
                    <a:pt x="1043" y="1524"/>
                  </a:lnTo>
                  <a:lnTo>
                    <a:pt x="1030" y="1558"/>
                  </a:lnTo>
                  <a:lnTo>
                    <a:pt x="1030" y="1578"/>
                  </a:lnTo>
                  <a:lnTo>
                    <a:pt x="1030" y="1591"/>
                  </a:lnTo>
                  <a:lnTo>
                    <a:pt x="1036" y="1605"/>
                  </a:lnTo>
                  <a:lnTo>
                    <a:pt x="1043" y="1618"/>
                  </a:lnTo>
                  <a:lnTo>
                    <a:pt x="1036" y="1625"/>
                  </a:lnTo>
                  <a:lnTo>
                    <a:pt x="1030" y="1632"/>
                  </a:lnTo>
                  <a:lnTo>
                    <a:pt x="1030" y="1625"/>
                  </a:lnTo>
                  <a:lnTo>
                    <a:pt x="1016" y="1625"/>
                  </a:lnTo>
                  <a:lnTo>
                    <a:pt x="1009" y="1625"/>
                  </a:lnTo>
                  <a:lnTo>
                    <a:pt x="996" y="1618"/>
                  </a:lnTo>
                  <a:lnTo>
                    <a:pt x="989" y="1605"/>
                  </a:lnTo>
                  <a:lnTo>
                    <a:pt x="969" y="1544"/>
                  </a:lnTo>
                  <a:lnTo>
                    <a:pt x="955" y="1510"/>
                  </a:lnTo>
                  <a:lnTo>
                    <a:pt x="935" y="1476"/>
                  </a:lnTo>
                  <a:lnTo>
                    <a:pt x="894" y="1429"/>
                  </a:lnTo>
                  <a:lnTo>
                    <a:pt x="881" y="1415"/>
                  </a:lnTo>
                  <a:lnTo>
                    <a:pt x="847" y="1388"/>
                  </a:lnTo>
                  <a:lnTo>
                    <a:pt x="820" y="1361"/>
                  </a:lnTo>
                  <a:lnTo>
                    <a:pt x="799" y="1348"/>
                  </a:lnTo>
                  <a:lnTo>
                    <a:pt x="772" y="1327"/>
                  </a:lnTo>
                  <a:lnTo>
                    <a:pt x="698" y="1280"/>
                  </a:lnTo>
                  <a:lnTo>
                    <a:pt x="637" y="1239"/>
                  </a:lnTo>
                  <a:lnTo>
                    <a:pt x="610" y="1232"/>
                  </a:lnTo>
                  <a:lnTo>
                    <a:pt x="596" y="1219"/>
                  </a:lnTo>
                  <a:lnTo>
                    <a:pt x="576" y="1212"/>
                  </a:lnTo>
                  <a:lnTo>
                    <a:pt x="562" y="1198"/>
                  </a:lnTo>
                  <a:lnTo>
                    <a:pt x="549" y="1192"/>
                  </a:lnTo>
                  <a:lnTo>
                    <a:pt x="549" y="1198"/>
                  </a:lnTo>
                  <a:lnTo>
                    <a:pt x="542" y="1198"/>
                  </a:lnTo>
                  <a:lnTo>
                    <a:pt x="535" y="1198"/>
                  </a:lnTo>
                  <a:lnTo>
                    <a:pt x="522" y="1192"/>
                  </a:lnTo>
                  <a:lnTo>
                    <a:pt x="515" y="1185"/>
                  </a:lnTo>
                  <a:lnTo>
                    <a:pt x="508" y="1185"/>
                  </a:lnTo>
                  <a:lnTo>
                    <a:pt x="508" y="1192"/>
                  </a:lnTo>
                  <a:lnTo>
                    <a:pt x="508" y="1185"/>
                  </a:lnTo>
                  <a:lnTo>
                    <a:pt x="501" y="1185"/>
                  </a:lnTo>
                  <a:lnTo>
                    <a:pt x="508" y="1185"/>
                  </a:lnTo>
                  <a:lnTo>
                    <a:pt x="501" y="1185"/>
                  </a:lnTo>
                  <a:lnTo>
                    <a:pt x="501" y="1178"/>
                  </a:lnTo>
                  <a:lnTo>
                    <a:pt x="488" y="1171"/>
                  </a:lnTo>
                  <a:lnTo>
                    <a:pt x="440" y="1144"/>
                  </a:lnTo>
                  <a:lnTo>
                    <a:pt x="427" y="1138"/>
                  </a:lnTo>
                  <a:lnTo>
                    <a:pt x="406" y="1131"/>
                  </a:lnTo>
                  <a:lnTo>
                    <a:pt x="406" y="1138"/>
                  </a:lnTo>
                  <a:lnTo>
                    <a:pt x="400" y="1138"/>
                  </a:lnTo>
                  <a:lnTo>
                    <a:pt x="393" y="1131"/>
                  </a:lnTo>
                  <a:lnTo>
                    <a:pt x="393" y="1138"/>
                  </a:lnTo>
                  <a:lnTo>
                    <a:pt x="393" y="1131"/>
                  </a:lnTo>
                  <a:lnTo>
                    <a:pt x="393" y="1138"/>
                  </a:lnTo>
                  <a:lnTo>
                    <a:pt x="386" y="1138"/>
                  </a:lnTo>
                  <a:lnTo>
                    <a:pt x="359" y="1131"/>
                  </a:lnTo>
                  <a:lnTo>
                    <a:pt x="312" y="1131"/>
                  </a:lnTo>
                  <a:lnTo>
                    <a:pt x="244" y="1131"/>
                  </a:lnTo>
                  <a:lnTo>
                    <a:pt x="196" y="1131"/>
                  </a:lnTo>
                  <a:lnTo>
                    <a:pt x="169" y="1138"/>
                  </a:lnTo>
                  <a:lnTo>
                    <a:pt x="156" y="1138"/>
                  </a:lnTo>
                  <a:lnTo>
                    <a:pt x="156" y="1144"/>
                  </a:lnTo>
                  <a:lnTo>
                    <a:pt x="149" y="1144"/>
                  </a:lnTo>
                  <a:lnTo>
                    <a:pt x="156" y="1151"/>
                  </a:lnTo>
                  <a:lnTo>
                    <a:pt x="142" y="1151"/>
                  </a:lnTo>
                  <a:lnTo>
                    <a:pt x="129" y="1158"/>
                  </a:lnTo>
                  <a:lnTo>
                    <a:pt x="122" y="1165"/>
                  </a:lnTo>
                  <a:lnTo>
                    <a:pt x="108" y="1165"/>
                  </a:lnTo>
                  <a:lnTo>
                    <a:pt x="95" y="1158"/>
                  </a:lnTo>
                  <a:lnTo>
                    <a:pt x="88" y="1158"/>
                  </a:lnTo>
                  <a:lnTo>
                    <a:pt x="81" y="1144"/>
                  </a:lnTo>
                  <a:lnTo>
                    <a:pt x="81" y="1110"/>
                  </a:lnTo>
                  <a:lnTo>
                    <a:pt x="81" y="1097"/>
                  </a:lnTo>
                  <a:lnTo>
                    <a:pt x="75" y="1083"/>
                  </a:lnTo>
                  <a:lnTo>
                    <a:pt x="68" y="1077"/>
                  </a:lnTo>
                  <a:lnTo>
                    <a:pt x="61" y="1070"/>
                  </a:lnTo>
                  <a:lnTo>
                    <a:pt x="68" y="1056"/>
                  </a:lnTo>
                  <a:lnTo>
                    <a:pt x="75" y="1043"/>
                  </a:lnTo>
                  <a:lnTo>
                    <a:pt x="68" y="1022"/>
                  </a:lnTo>
                  <a:lnTo>
                    <a:pt x="61" y="1009"/>
                  </a:lnTo>
                  <a:lnTo>
                    <a:pt x="61" y="1002"/>
                  </a:lnTo>
                  <a:lnTo>
                    <a:pt x="61" y="995"/>
                  </a:lnTo>
                  <a:lnTo>
                    <a:pt x="61" y="982"/>
                  </a:lnTo>
                  <a:lnTo>
                    <a:pt x="61" y="961"/>
                  </a:lnTo>
                  <a:lnTo>
                    <a:pt x="68" y="948"/>
                  </a:lnTo>
                  <a:lnTo>
                    <a:pt x="68" y="921"/>
                  </a:lnTo>
                  <a:lnTo>
                    <a:pt x="68" y="914"/>
                  </a:lnTo>
                  <a:lnTo>
                    <a:pt x="61" y="907"/>
                  </a:lnTo>
                  <a:lnTo>
                    <a:pt x="54" y="894"/>
                  </a:lnTo>
                  <a:lnTo>
                    <a:pt x="47" y="894"/>
                  </a:lnTo>
                  <a:lnTo>
                    <a:pt x="47" y="887"/>
                  </a:lnTo>
                  <a:lnTo>
                    <a:pt x="47" y="880"/>
                  </a:lnTo>
                  <a:lnTo>
                    <a:pt x="54" y="880"/>
                  </a:lnTo>
                  <a:lnTo>
                    <a:pt x="61" y="880"/>
                  </a:lnTo>
                  <a:lnTo>
                    <a:pt x="61" y="873"/>
                  </a:lnTo>
                  <a:lnTo>
                    <a:pt x="54" y="867"/>
                  </a:lnTo>
                  <a:lnTo>
                    <a:pt x="47" y="860"/>
                  </a:lnTo>
                  <a:lnTo>
                    <a:pt x="47" y="853"/>
                  </a:lnTo>
                  <a:lnTo>
                    <a:pt x="54" y="839"/>
                  </a:lnTo>
                  <a:lnTo>
                    <a:pt x="47" y="819"/>
                  </a:lnTo>
                  <a:lnTo>
                    <a:pt x="41" y="812"/>
                  </a:lnTo>
                  <a:lnTo>
                    <a:pt x="47" y="806"/>
                  </a:lnTo>
                  <a:lnTo>
                    <a:pt x="47" y="799"/>
                  </a:lnTo>
                  <a:lnTo>
                    <a:pt x="47" y="792"/>
                  </a:lnTo>
                  <a:lnTo>
                    <a:pt x="34" y="785"/>
                  </a:lnTo>
                  <a:lnTo>
                    <a:pt x="27" y="772"/>
                  </a:lnTo>
                  <a:lnTo>
                    <a:pt x="27" y="758"/>
                  </a:lnTo>
                  <a:lnTo>
                    <a:pt x="20" y="758"/>
                  </a:lnTo>
                  <a:lnTo>
                    <a:pt x="14" y="758"/>
                  </a:lnTo>
                  <a:lnTo>
                    <a:pt x="7" y="751"/>
                  </a:lnTo>
                  <a:lnTo>
                    <a:pt x="7" y="738"/>
                  </a:lnTo>
                  <a:lnTo>
                    <a:pt x="0" y="724"/>
                  </a:lnTo>
                  <a:lnTo>
                    <a:pt x="0" y="718"/>
                  </a:lnTo>
                  <a:lnTo>
                    <a:pt x="0" y="711"/>
                  </a:lnTo>
                  <a:lnTo>
                    <a:pt x="7" y="711"/>
                  </a:lnTo>
                  <a:lnTo>
                    <a:pt x="14" y="718"/>
                  </a:lnTo>
                  <a:lnTo>
                    <a:pt x="14" y="704"/>
                  </a:lnTo>
                  <a:lnTo>
                    <a:pt x="7" y="704"/>
                  </a:lnTo>
                  <a:lnTo>
                    <a:pt x="7" y="697"/>
                  </a:lnTo>
                  <a:lnTo>
                    <a:pt x="20" y="690"/>
                  </a:lnTo>
                  <a:lnTo>
                    <a:pt x="20" y="684"/>
                  </a:lnTo>
                  <a:lnTo>
                    <a:pt x="27" y="677"/>
                  </a:lnTo>
                  <a:lnTo>
                    <a:pt x="20" y="670"/>
                  </a:lnTo>
                  <a:lnTo>
                    <a:pt x="20" y="663"/>
                  </a:lnTo>
                  <a:lnTo>
                    <a:pt x="27" y="663"/>
                  </a:lnTo>
                  <a:lnTo>
                    <a:pt x="34" y="663"/>
                  </a:lnTo>
                  <a:lnTo>
                    <a:pt x="34" y="657"/>
                  </a:lnTo>
                  <a:lnTo>
                    <a:pt x="41" y="650"/>
                  </a:lnTo>
                  <a:lnTo>
                    <a:pt x="41" y="643"/>
                  </a:lnTo>
                  <a:lnTo>
                    <a:pt x="47" y="643"/>
                  </a:lnTo>
                  <a:lnTo>
                    <a:pt x="54" y="629"/>
                  </a:lnTo>
                  <a:lnTo>
                    <a:pt x="61" y="623"/>
                  </a:lnTo>
                  <a:lnTo>
                    <a:pt x="54" y="616"/>
                  </a:lnTo>
                  <a:lnTo>
                    <a:pt x="68" y="616"/>
                  </a:lnTo>
                  <a:lnTo>
                    <a:pt x="68" y="609"/>
                  </a:lnTo>
                  <a:lnTo>
                    <a:pt x="68" y="602"/>
                  </a:lnTo>
                  <a:lnTo>
                    <a:pt x="68" y="596"/>
                  </a:lnTo>
                  <a:lnTo>
                    <a:pt x="75" y="596"/>
                  </a:lnTo>
                  <a:lnTo>
                    <a:pt x="75" y="582"/>
                  </a:lnTo>
                  <a:lnTo>
                    <a:pt x="68" y="582"/>
                  </a:lnTo>
                  <a:lnTo>
                    <a:pt x="75" y="575"/>
                  </a:lnTo>
                  <a:lnTo>
                    <a:pt x="81" y="569"/>
                  </a:lnTo>
                  <a:lnTo>
                    <a:pt x="75" y="562"/>
                  </a:lnTo>
                  <a:lnTo>
                    <a:pt x="81" y="555"/>
                  </a:lnTo>
                  <a:lnTo>
                    <a:pt x="81" y="548"/>
                  </a:lnTo>
                  <a:lnTo>
                    <a:pt x="88" y="535"/>
                  </a:lnTo>
                  <a:lnTo>
                    <a:pt x="95" y="521"/>
                  </a:lnTo>
                  <a:lnTo>
                    <a:pt x="95" y="514"/>
                  </a:lnTo>
                  <a:lnTo>
                    <a:pt x="95" y="508"/>
                  </a:lnTo>
                  <a:lnTo>
                    <a:pt x="102" y="508"/>
                  </a:lnTo>
                  <a:lnTo>
                    <a:pt x="102" y="494"/>
                  </a:lnTo>
                  <a:lnTo>
                    <a:pt x="102" y="487"/>
                  </a:lnTo>
                  <a:lnTo>
                    <a:pt x="108" y="487"/>
                  </a:lnTo>
                  <a:lnTo>
                    <a:pt x="115" y="487"/>
                  </a:lnTo>
                  <a:lnTo>
                    <a:pt x="115" y="480"/>
                  </a:lnTo>
                  <a:lnTo>
                    <a:pt x="122" y="480"/>
                  </a:lnTo>
                  <a:lnTo>
                    <a:pt x="122" y="487"/>
                  </a:lnTo>
                  <a:lnTo>
                    <a:pt x="129" y="487"/>
                  </a:lnTo>
                  <a:lnTo>
                    <a:pt x="129" y="480"/>
                  </a:lnTo>
                  <a:lnTo>
                    <a:pt x="135" y="474"/>
                  </a:lnTo>
                  <a:lnTo>
                    <a:pt x="142" y="467"/>
                  </a:lnTo>
                  <a:lnTo>
                    <a:pt x="149" y="460"/>
                  </a:lnTo>
                  <a:lnTo>
                    <a:pt x="156" y="453"/>
                  </a:lnTo>
                  <a:lnTo>
                    <a:pt x="163" y="453"/>
                  </a:lnTo>
                  <a:lnTo>
                    <a:pt x="163" y="447"/>
                  </a:lnTo>
                  <a:lnTo>
                    <a:pt x="169" y="447"/>
                  </a:lnTo>
                  <a:lnTo>
                    <a:pt x="169" y="440"/>
                  </a:lnTo>
                  <a:lnTo>
                    <a:pt x="176" y="440"/>
                  </a:lnTo>
                  <a:lnTo>
                    <a:pt x="183" y="433"/>
                  </a:lnTo>
                  <a:lnTo>
                    <a:pt x="196" y="426"/>
                  </a:lnTo>
                  <a:lnTo>
                    <a:pt x="196" y="419"/>
                  </a:lnTo>
                  <a:lnTo>
                    <a:pt x="203" y="413"/>
                  </a:lnTo>
                  <a:lnTo>
                    <a:pt x="210" y="406"/>
                  </a:lnTo>
                  <a:lnTo>
                    <a:pt x="217" y="406"/>
                  </a:lnTo>
                  <a:lnTo>
                    <a:pt x="217" y="399"/>
                  </a:lnTo>
                  <a:lnTo>
                    <a:pt x="217" y="386"/>
                  </a:lnTo>
                  <a:lnTo>
                    <a:pt x="224" y="379"/>
                  </a:lnTo>
                  <a:lnTo>
                    <a:pt x="230" y="372"/>
                  </a:lnTo>
                  <a:lnTo>
                    <a:pt x="237" y="359"/>
                  </a:lnTo>
                  <a:lnTo>
                    <a:pt x="237" y="352"/>
                  </a:lnTo>
                  <a:lnTo>
                    <a:pt x="237" y="338"/>
                  </a:lnTo>
                  <a:lnTo>
                    <a:pt x="244" y="338"/>
                  </a:lnTo>
                  <a:lnTo>
                    <a:pt x="244" y="331"/>
                  </a:lnTo>
                  <a:lnTo>
                    <a:pt x="251" y="331"/>
                  </a:lnTo>
                  <a:lnTo>
                    <a:pt x="251" y="325"/>
                  </a:lnTo>
                  <a:lnTo>
                    <a:pt x="257" y="318"/>
                  </a:lnTo>
                  <a:lnTo>
                    <a:pt x="257" y="311"/>
                  </a:lnTo>
                  <a:lnTo>
                    <a:pt x="257" y="298"/>
                  </a:lnTo>
                  <a:lnTo>
                    <a:pt x="264" y="291"/>
                  </a:lnTo>
                  <a:lnTo>
                    <a:pt x="264" y="284"/>
                  </a:lnTo>
                  <a:lnTo>
                    <a:pt x="271" y="270"/>
                  </a:lnTo>
                  <a:lnTo>
                    <a:pt x="264" y="270"/>
                  </a:lnTo>
                  <a:lnTo>
                    <a:pt x="271" y="257"/>
                  </a:lnTo>
                  <a:lnTo>
                    <a:pt x="257" y="250"/>
                  </a:lnTo>
                  <a:lnTo>
                    <a:pt x="257" y="243"/>
                  </a:lnTo>
                  <a:lnTo>
                    <a:pt x="264" y="243"/>
                  </a:lnTo>
                  <a:lnTo>
                    <a:pt x="264" y="237"/>
                  </a:lnTo>
                  <a:lnTo>
                    <a:pt x="271" y="237"/>
                  </a:lnTo>
                  <a:lnTo>
                    <a:pt x="278" y="230"/>
                  </a:lnTo>
                  <a:lnTo>
                    <a:pt x="284" y="237"/>
                  </a:lnTo>
                  <a:lnTo>
                    <a:pt x="284" y="230"/>
                  </a:lnTo>
                  <a:lnTo>
                    <a:pt x="291" y="237"/>
                  </a:lnTo>
                  <a:lnTo>
                    <a:pt x="298" y="230"/>
                  </a:lnTo>
                  <a:lnTo>
                    <a:pt x="312" y="230"/>
                  </a:lnTo>
                  <a:lnTo>
                    <a:pt x="312" y="223"/>
                  </a:lnTo>
                  <a:lnTo>
                    <a:pt x="325" y="223"/>
                  </a:lnTo>
                  <a:lnTo>
                    <a:pt x="332" y="230"/>
                  </a:lnTo>
                  <a:lnTo>
                    <a:pt x="339" y="237"/>
                  </a:lnTo>
                  <a:lnTo>
                    <a:pt x="345" y="230"/>
                  </a:lnTo>
                  <a:lnTo>
                    <a:pt x="352" y="230"/>
                  </a:lnTo>
                  <a:lnTo>
                    <a:pt x="352" y="237"/>
                  </a:lnTo>
                  <a:lnTo>
                    <a:pt x="359" y="230"/>
                  </a:lnTo>
                  <a:lnTo>
                    <a:pt x="359" y="223"/>
                  </a:lnTo>
                  <a:lnTo>
                    <a:pt x="366" y="223"/>
                  </a:lnTo>
                  <a:lnTo>
                    <a:pt x="373" y="230"/>
                  </a:lnTo>
                  <a:lnTo>
                    <a:pt x="386" y="223"/>
                  </a:lnTo>
                  <a:lnTo>
                    <a:pt x="379" y="216"/>
                  </a:lnTo>
                  <a:lnTo>
                    <a:pt x="379" y="203"/>
                  </a:lnTo>
                  <a:lnTo>
                    <a:pt x="386" y="203"/>
                  </a:lnTo>
                  <a:lnTo>
                    <a:pt x="386" y="196"/>
                  </a:lnTo>
                  <a:lnTo>
                    <a:pt x="379" y="196"/>
                  </a:lnTo>
                  <a:lnTo>
                    <a:pt x="386" y="189"/>
                  </a:lnTo>
                  <a:lnTo>
                    <a:pt x="386" y="196"/>
                  </a:lnTo>
                  <a:lnTo>
                    <a:pt x="393" y="189"/>
                  </a:lnTo>
                  <a:lnTo>
                    <a:pt x="393" y="182"/>
                  </a:lnTo>
                  <a:lnTo>
                    <a:pt x="400" y="182"/>
                  </a:lnTo>
                  <a:lnTo>
                    <a:pt x="400" y="189"/>
                  </a:lnTo>
                  <a:lnTo>
                    <a:pt x="400" y="182"/>
                  </a:lnTo>
                  <a:lnTo>
                    <a:pt x="406" y="182"/>
                  </a:lnTo>
                  <a:lnTo>
                    <a:pt x="406" y="176"/>
                  </a:lnTo>
                  <a:lnTo>
                    <a:pt x="413" y="182"/>
                  </a:lnTo>
                  <a:lnTo>
                    <a:pt x="420" y="189"/>
                  </a:lnTo>
                  <a:lnTo>
                    <a:pt x="427" y="189"/>
                  </a:lnTo>
                  <a:lnTo>
                    <a:pt x="433" y="196"/>
                  </a:lnTo>
                  <a:lnTo>
                    <a:pt x="433" y="189"/>
                  </a:lnTo>
                  <a:lnTo>
                    <a:pt x="433" y="196"/>
                  </a:lnTo>
                  <a:lnTo>
                    <a:pt x="440" y="196"/>
                  </a:lnTo>
                  <a:lnTo>
                    <a:pt x="440" y="210"/>
                  </a:lnTo>
                  <a:lnTo>
                    <a:pt x="447" y="210"/>
                  </a:lnTo>
                  <a:lnTo>
                    <a:pt x="454" y="210"/>
                  </a:lnTo>
                  <a:lnTo>
                    <a:pt x="454" y="216"/>
                  </a:lnTo>
                  <a:lnTo>
                    <a:pt x="461" y="210"/>
                  </a:lnTo>
                  <a:lnTo>
                    <a:pt x="467" y="203"/>
                  </a:lnTo>
                  <a:lnTo>
                    <a:pt x="474" y="203"/>
                  </a:lnTo>
                  <a:lnTo>
                    <a:pt x="481" y="210"/>
                  </a:lnTo>
                  <a:lnTo>
                    <a:pt x="488" y="210"/>
                  </a:lnTo>
                  <a:lnTo>
                    <a:pt x="494" y="203"/>
                  </a:lnTo>
                  <a:lnTo>
                    <a:pt x="494" y="210"/>
                  </a:lnTo>
                  <a:lnTo>
                    <a:pt x="494" y="196"/>
                  </a:lnTo>
                  <a:lnTo>
                    <a:pt x="501" y="189"/>
                  </a:lnTo>
                  <a:lnTo>
                    <a:pt x="494" y="182"/>
                  </a:lnTo>
                  <a:lnTo>
                    <a:pt x="494" y="176"/>
                  </a:lnTo>
                  <a:lnTo>
                    <a:pt x="508" y="169"/>
                  </a:lnTo>
                  <a:lnTo>
                    <a:pt x="508" y="155"/>
                  </a:lnTo>
                  <a:lnTo>
                    <a:pt x="508" y="149"/>
                  </a:lnTo>
                  <a:lnTo>
                    <a:pt x="508" y="128"/>
                  </a:lnTo>
                  <a:lnTo>
                    <a:pt x="515" y="115"/>
                  </a:lnTo>
                  <a:lnTo>
                    <a:pt x="522" y="115"/>
                  </a:lnTo>
                  <a:lnTo>
                    <a:pt x="522" y="108"/>
                  </a:lnTo>
                  <a:lnTo>
                    <a:pt x="528" y="108"/>
                  </a:lnTo>
                  <a:lnTo>
                    <a:pt x="528" y="101"/>
                  </a:lnTo>
                  <a:lnTo>
                    <a:pt x="535" y="88"/>
                  </a:lnTo>
                  <a:lnTo>
                    <a:pt x="528" y="88"/>
                  </a:lnTo>
                  <a:lnTo>
                    <a:pt x="535" y="88"/>
                  </a:lnTo>
                  <a:lnTo>
                    <a:pt x="535" y="81"/>
                  </a:lnTo>
                  <a:lnTo>
                    <a:pt x="542" y="81"/>
                  </a:lnTo>
                  <a:lnTo>
                    <a:pt x="542" y="74"/>
                  </a:lnTo>
                  <a:lnTo>
                    <a:pt x="535" y="74"/>
                  </a:lnTo>
                  <a:lnTo>
                    <a:pt x="542" y="67"/>
                  </a:lnTo>
                  <a:lnTo>
                    <a:pt x="542" y="61"/>
                  </a:lnTo>
                  <a:lnTo>
                    <a:pt x="549" y="61"/>
                  </a:lnTo>
                  <a:lnTo>
                    <a:pt x="542" y="54"/>
                  </a:lnTo>
                  <a:lnTo>
                    <a:pt x="535" y="61"/>
                  </a:lnTo>
                  <a:lnTo>
                    <a:pt x="528" y="54"/>
                  </a:lnTo>
                  <a:lnTo>
                    <a:pt x="528" y="47"/>
                  </a:lnTo>
                  <a:lnTo>
                    <a:pt x="535" y="40"/>
                  </a:lnTo>
                  <a:lnTo>
                    <a:pt x="542" y="27"/>
                  </a:lnTo>
                  <a:lnTo>
                    <a:pt x="562" y="6"/>
                  </a:lnTo>
                  <a:lnTo>
                    <a:pt x="569" y="0"/>
                  </a:lnTo>
                  <a:lnTo>
                    <a:pt x="576" y="0"/>
                  </a:lnTo>
                  <a:lnTo>
                    <a:pt x="576" y="6"/>
                  </a:lnTo>
                  <a:lnTo>
                    <a:pt x="583" y="6"/>
                  </a:lnTo>
                  <a:lnTo>
                    <a:pt x="589" y="6"/>
                  </a:lnTo>
                  <a:lnTo>
                    <a:pt x="596" y="6"/>
                  </a:lnTo>
                  <a:lnTo>
                    <a:pt x="596" y="13"/>
                  </a:lnTo>
                  <a:lnTo>
                    <a:pt x="603" y="13"/>
                  </a:lnTo>
                  <a:lnTo>
                    <a:pt x="610" y="20"/>
                  </a:lnTo>
                  <a:lnTo>
                    <a:pt x="630" y="33"/>
                  </a:lnTo>
                  <a:lnTo>
                    <a:pt x="643" y="33"/>
                  </a:lnTo>
                  <a:lnTo>
                    <a:pt x="664" y="40"/>
                  </a:lnTo>
                  <a:lnTo>
                    <a:pt x="677" y="33"/>
                  </a:lnTo>
                  <a:lnTo>
                    <a:pt x="691" y="33"/>
                  </a:lnTo>
                  <a:lnTo>
                    <a:pt x="691" y="40"/>
                  </a:lnTo>
                  <a:lnTo>
                    <a:pt x="691" y="54"/>
                  </a:lnTo>
                  <a:lnTo>
                    <a:pt x="691" y="61"/>
                  </a:lnTo>
                  <a:lnTo>
                    <a:pt x="684" y="61"/>
                  </a:lnTo>
                  <a:lnTo>
                    <a:pt x="684" y="74"/>
                  </a:lnTo>
                  <a:lnTo>
                    <a:pt x="671" y="88"/>
                  </a:lnTo>
                  <a:lnTo>
                    <a:pt x="671" y="101"/>
                  </a:lnTo>
                  <a:lnTo>
                    <a:pt x="671" y="115"/>
                  </a:lnTo>
                  <a:lnTo>
                    <a:pt x="684" y="108"/>
                  </a:lnTo>
                  <a:lnTo>
                    <a:pt x="684" y="115"/>
                  </a:lnTo>
                  <a:lnTo>
                    <a:pt x="691" y="115"/>
                  </a:lnTo>
                  <a:lnTo>
                    <a:pt x="698" y="115"/>
                  </a:lnTo>
                  <a:lnTo>
                    <a:pt x="704" y="115"/>
                  </a:lnTo>
                  <a:lnTo>
                    <a:pt x="711" y="115"/>
                  </a:lnTo>
                  <a:lnTo>
                    <a:pt x="704" y="121"/>
                  </a:lnTo>
                  <a:lnTo>
                    <a:pt x="711" y="121"/>
                  </a:lnTo>
                  <a:lnTo>
                    <a:pt x="704" y="128"/>
                  </a:lnTo>
                  <a:lnTo>
                    <a:pt x="718" y="128"/>
                  </a:lnTo>
                  <a:lnTo>
                    <a:pt x="718" y="135"/>
                  </a:lnTo>
                  <a:lnTo>
                    <a:pt x="725" y="135"/>
                  </a:lnTo>
                  <a:lnTo>
                    <a:pt x="731" y="135"/>
                  </a:lnTo>
                  <a:lnTo>
                    <a:pt x="738" y="142"/>
                  </a:lnTo>
                  <a:lnTo>
                    <a:pt x="745" y="135"/>
                  </a:lnTo>
                  <a:lnTo>
                    <a:pt x="738" y="135"/>
                  </a:lnTo>
                  <a:lnTo>
                    <a:pt x="745" y="128"/>
                  </a:lnTo>
                  <a:lnTo>
                    <a:pt x="745" y="135"/>
                  </a:lnTo>
                  <a:lnTo>
                    <a:pt x="752" y="135"/>
                  </a:lnTo>
                  <a:lnTo>
                    <a:pt x="752" y="128"/>
                  </a:lnTo>
                  <a:lnTo>
                    <a:pt x="759" y="128"/>
                  </a:lnTo>
                  <a:lnTo>
                    <a:pt x="759" y="135"/>
                  </a:lnTo>
                  <a:lnTo>
                    <a:pt x="765" y="135"/>
                  </a:lnTo>
                  <a:lnTo>
                    <a:pt x="779" y="135"/>
                  </a:lnTo>
                  <a:lnTo>
                    <a:pt x="779" y="128"/>
                  </a:lnTo>
                  <a:lnTo>
                    <a:pt x="786" y="135"/>
                  </a:lnTo>
                  <a:lnTo>
                    <a:pt x="792" y="135"/>
                  </a:lnTo>
                  <a:lnTo>
                    <a:pt x="806" y="142"/>
                  </a:lnTo>
                  <a:lnTo>
                    <a:pt x="806" y="135"/>
                  </a:lnTo>
                  <a:lnTo>
                    <a:pt x="813" y="135"/>
                  </a:lnTo>
                  <a:lnTo>
                    <a:pt x="813" y="142"/>
                  </a:lnTo>
                  <a:lnTo>
                    <a:pt x="820" y="142"/>
                  </a:lnTo>
                  <a:lnTo>
                    <a:pt x="820" y="135"/>
                  </a:lnTo>
                  <a:lnTo>
                    <a:pt x="826" y="135"/>
                  </a:lnTo>
                  <a:lnTo>
                    <a:pt x="833" y="135"/>
                  </a:lnTo>
                  <a:lnTo>
                    <a:pt x="840" y="135"/>
                  </a:lnTo>
                  <a:lnTo>
                    <a:pt x="847" y="149"/>
                  </a:lnTo>
                  <a:lnTo>
                    <a:pt x="853" y="149"/>
                  </a:lnTo>
                  <a:lnTo>
                    <a:pt x="853" y="162"/>
                  </a:lnTo>
                  <a:lnTo>
                    <a:pt x="860" y="162"/>
                  </a:lnTo>
                  <a:lnTo>
                    <a:pt x="867" y="169"/>
                  </a:lnTo>
                  <a:lnTo>
                    <a:pt x="874" y="189"/>
                  </a:lnTo>
                  <a:lnTo>
                    <a:pt x="874" y="196"/>
                  </a:lnTo>
                  <a:lnTo>
                    <a:pt x="874" y="210"/>
                  </a:lnTo>
                  <a:lnTo>
                    <a:pt x="867" y="216"/>
                  </a:lnTo>
                  <a:lnTo>
                    <a:pt x="874" y="216"/>
                  </a:lnTo>
                  <a:lnTo>
                    <a:pt x="867" y="223"/>
                  </a:lnTo>
                  <a:lnTo>
                    <a:pt x="874" y="223"/>
                  </a:lnTo>
                  <a:lnTo>
                    <a:pt x="881" y="223"/>
                  </a:lnTo>
                  <a:lnTo>
                    <a:pt x="887" y="223"/>
                  </a:lnTo>
                  <a:lnTo>
                    <a:pt x="881" y="223"/>
                  </a:lnTo>
                  <a:lnTo>
                    <a:pt x="887" y="216"/>
                  </a:lnTo>
                  <a:lnTo>
                    <a:pt x="901" y="216"/>
                  </a:lnTo>
                  <a:lnTo>
                    <a:pt x="908" y="216"/>
                  </a:lnTo>
                  <a:lnTo>
                    <a:pt x="928" y="223"/>
                  </a:lnTo>
                  <a:lnTo>
                    <a:pt x="955" y="230"/>
                  </a:lnTo>
                  <a:lnTo>
                    <a:pt x="948" y="237"/>
                  </a:lnTo>
                  <a:lnTo>
                    <a:pt x="955" y="237"/>
                  </a:lnTo>
                  <a:lnTo>
                    <a:pt x="955" y="243"/>
                  </a:lnTo>
                  <a:lnTo>
                    <a:pt x="962" y="243"/>
                  </a:lnTo>
                  <a:lnTo>
                    <a:pt x="969" y="243"/>
                  </a:lnTo>
                  <a:lnTo>
                    <a:pt x="975" y="243"/>
                  </a:lnTo>
                  <a:lnTo>
                    <a:pt x="975" y="237"/>
                  </a:lnTo>
                  <a:lnTo>
                    <a:pt x="982" y="237"/>
                  </a:lnTo>
                  <a:lnTo>
                    <a:pt x="975" y="237"/>
                  </a:lnTo>
                  <a:lnTo>
                    <a:pt x="969" y="223"/>
                  </a:lnTo>
                  <a:lnTo>
                    <a:pt x="975" y="216"/>
                  </a:lnTo>
                  <a:lnTo>
                    <a:pt x="982" y="210"/>
                  </a:lnTo>
                  <a:lnTo>
                    <a:pt x="989" y="203"/>
                  </a:lnTo>
                  <a:lnTo>
                    <a:pt x="996" y="203"/>
                  </a:lnTo>
                  <a:lnTo>
                    <a:pt x="1002" y="196"/>
                  </a:lnTo>
                  <a:lnTo>
                    <a:pt x="989" y="189"/>
                  </a:lnTo>
                  <a:lnTo>
                    <a:pt x="1002" y="182"/>
                  </a:lnTo>
                  <a:lnTo>
                    <a:pt x="1009" y="189"/>
                  </a:lnTo>
                  <a:lnTo>
                    <a:pt x="1030" y="189"/>
                  </a:lnTo>
                  <a:lnTo>
                    <a:pt x="1036" y="196"/>
                  </a:lnTo>
                  <a:lnTo>
                    <a:pt x="1050" y="203"/>
                  </a:lnTo>
                  <a:lnTo>
                    <a:pt x="1070" y="196"/>
                  </a:lnTo>
                  <a:lnTo>
                    <a:pt x="1070" y="203"/>
                  </a:lnTo>
                  <a:lnTo>
                    <a:pt x="1070" y="210"/>
                  </a:lnTo>
                  <a:lnTo>
                    <a:pt x="1077" y="223"/>
                  </a:lnTo>
                  <a:lnTo>
                    <a:pt x="1077" y="237"/>
                  </a:lnTo>
                  <a:lnTo>
                    <a:pt x="1077" y="250"/>
                  </a:lnTo>
                  <a:lnTo>
                    <a:pt x="1084" y="250"/>
                  </a:lnTo>
                  <a:lnTo>
                    <a:pt x="1097" y="257"/>
                  </a:lnTo>
                  <a:lnTo>
                    <a:pt x="1104" y="264"/>
                  </a:lnTo>
                  <a:lnTo>
                    <a:pt x="1111" y="270"/>
                  </a:lnTo>
                  <a:lnTo>
                    <a:pt x="1118" y="270"/>
                  </a:lnTo>
                  <a:lnTo>
                    <a:pt x="1124" y="284"/>
                  </a:lnTo>
                  <a:lnTo>
                    <a:pt x="1138" y="284"/>
                  </a:lnTo>
                  <a:lnTo>
                    <a:pt x="1145" y="291"/>
                  </a:lnTo>
                  <a:lnTo>
                    <a:pt x="1158" y="291"/>
                  </a:lnTo>
                  <a:lnTo>
                    <a:pt x="1165" y="291"/>
                  </a:lnTo>
                  <a:lnTo>
                    <a:pt x="1172" y="291"/>
                  </a:lnTo>
                  <a:lnTo>
                    <a:pt x="1172" y="298"/>
                  </a:lnTo>
                  <a:lnTo>
                    <a:pt x="1172" y="304"/>
                  </a:lnTo>
                  <a:lnTo>
                    <a:pt x="1179" y="304"/>
                  </a:lnTo>
                  <a:lnTo>
                    <a:pt x="1185" y="304"/>
                  </a:lnTo>
                  <a:lnTo>
                    <a:pt x="1206" y="304"/>
                  </a:lnTo>
                  <a:lnTo>
                    <a:pt x="1212" y="304"/>
                  </a:lnTo>
                  <a:lnTo>
                    <a:pt x="1219" y="311"/>
                  </a:lnTo>
                  <a:lnTo>
                    <a:pt x="1219" y="318"/>
                  </a:lnTo>
                  <a:lnTo>
                    <a:pt x="1226" y="325"/>
                  </a:lnTo>
                  <a:lnTo>
                    <a:pt x="1233" y="331"/>
                  </a:lnTo>
                  <a:lnTo>
                    <a:pt x="1226" y="345"/>
                  </a:lnTo>
                  <a:lnTo>
                    <a:pt x="1239" y="365"/>
                  </a:lnTo>
                  <a:lnTo>
                    <a:pt x="1246" y="365"/>
                  </a:lnTo>
                  <a:close/>
                </a:path>
              </a:pathLst>
            </a:custGeom>
            <a:solidFill>
              <a:srgbClr val="001F5A"/>
            </a:solidFill>
            <a:ln w="0">
              <a:solidFill>
                <a:srgbClr val="7F7F7F"/>
              </a:solidFill>
              <a:prstDash val="solid"/>
              <a:round/>
              <a:headEnd/>
              <a:tailEnd/>
            </a:ln>
          </p:spPr>
          <p:txBody>
            <a:bodyPr lIns="100796" tIns="50398" rIns="100796" bIns="50398"/>
            <a:lstStyle/>
            <a:p>
              <a:endParaRPr lang="es-ES" sz="2004" dirty="0"/>
            </a:p>
          </p:txBody>
        </p:sp>
        <p:sp>
          <p:nvSpPr>
            <p:cNvPr id="8217" name="sevilla">
              <a:extLst>
                <a:ext uri="{FF2B5EF4-FFF2-40B4-BE49-F238E27FC236}">
                  <a16:creationId xmlns:a16="http://schemas.microsoft.com/office/drawing/2014/main" id="{ACF061E5-8987-292F-A31E-21625EAA818A}"/>
                </a:ext>
              </a:extLst>
            </p:cNvPr>
            <p:cNvSpPr>
              <a:spLocks noEditPoints="1"/>
            </p:cNvSpPr>
            <p:nvPr/>
          </p:nvSpPr>
          <p:spPr bwMode="auto">
            <a:xfrm>
              <a:off x="13172054" y="7972878"/>
              <a:ext cx="633373" cy="608706"/>
            </a:xfrm>
            <a:custGeom>
              <a:avLst/>
              <a:gdLst>
                <a:gd name="T0" fmla="*/ 2147483647 w 1699"/>
                <a:gd name="T1" fmla="*/ 2147483647 h 1543"/>
                <a:gd name="T2" fmla="*/ 2147483647 w 1699"/>
                <a:gd name="T3" fmla="*/ 2147483647 h 1543"/>
                <a:gd name="T4" fmla="*/ 2147483647 w 1699"/>
                <a:gd name="T5" fmla="*/ 2147483647 h 1543"/>
                <a:gd name="T6" fmla="*/ 2147483647 w 1699"/>
                <a:gd name="T7" fmla="*/ 2147483647 h 1543"/>
                <a:gd name="T8" fmla="*/ 2147483647 w 1699"/>
                <a:gd name="T9" fmla="*/ 2147483647 h 1543"/>
                <a:gd name="T10" fmla="*/ 2147483647 w 1699"/>
                <a:gd name="T11" fmla="*/ 2147483647 h 1543"/>
                <a:gd name="T12" fmla="*/ 2147483647 w 1699"/>
                <a:gd name="T13" fmla="*/ 2147483647 h 1543"/>
                <a:gd name="T14" fmla="*/ 2147483647 w 1699"/>
                <a:gd name="T15" fmla="*/ 2147483647 h 1543"/>
                <a:gd name="T16" fmla="*/ 2147483647 w 1699"/>
                <a:gd name="T17" fmla="*/ 2147483647 h 1543"/>
                <a:gd name="T18" fmla="*/ 2147483647 w 1699"/>
                <a:gd name="T19" fmla="*/ 2147483647 h 1543"/>
                <a:gd name="T20" fmla="*/ 2147483647 w 1699"/>
                <a:gd name="T21" fmla="*/ 2147483647 h 1543"/>
                <a:gd name="T22" fmla="*/ 2147483647 w 1699"/>
                <a:gd name="T23" fmla="*/ 2147483647 h 1543"/>
                <a:gd name="T24" fmla="*/ 2147483647 w 1699"/>
                <a:gd name="T25" fmla="*/ 2147483647 h 1543"/>
                <a:gd name="T26" fmla="*/ 2147483647 w 1699"/>
                <a:gd name="T27" fmla="*/ 2147483647 h 1543"/>
                <a:gd name="T28" fmla="*/ 2147483647 w 1699"/>
                <a:gd name="T29" fmla="*/ 2147483647 h 1543"/>
                <a:gd name="T30" fmla="*/ 2147483647 w 1699"/>
                <a:gd name="T31" fmla="*/ 2147483647 h 1543"/>
                <a:gd name="T32" fmla="*/ 2147483647 w 1699"/>
                <a:gd name="T33" fmla="*/ 2147483647 h 1543"/>
                <a:gd name="T34" fmla="*/ 2147483647 w 1699"/>
                <a:gd name="T35" fmla="*/ 2147483647 h 1543"/>
                <a:gd name="T36" fmla="*/ 2147483647 w 1699"/>
                <a:gd name="T37" fmla="*/ 2147483647 h 1543"/>
                <a:gd name="T38" fmla="*/ 2147483647 w 1699"/>
                <a:gd name="T39" fmla="*/ 2147483647 h 1543"/>
                <a:gd name="T40" fmla="*/ 2147483647 w 1699"/>
                <a:gd name="T41" fmla="*/ 2147483647 h 1543"/>
                <a:gd name="T42" fmla="*/ 2147483647 w 1699"/>
                <a:gd name="T43" fmla="*/ 2147483647 h 1543"/>
                <a:gd name="T44" fmla="*/ 2147483647 w 1699"/>
                <a:gd name="T45" fmla="*/ 2147483647 h 1543"/>
                <a:gd name="T46" fmla="*/ 2147483647 w 1699"/>
                <a:gd name="T47" fmla="*/ 2147483647 h 1543"/>
                <a:gd name="T48" fmla="*/ 2147483647 w 1699"/>
                <a:gd name="T49" fmla="*/ 2147483647 h 1543"/>
                <a:gd name="T50" fmla="*/ 2147483647 w 1699"/>
                <a:gd name="T51" fmla="*/ 2147483647 h 1543"/>
                <a:gd name="T52" fmla="*/ 2147483647 w 1699"/>
                <a:gd name="T53" fmla="*/ 2147483647 h 1543"/>
                <a:gd name="T54" fmla="*/ 2147483647 w 1699"/>
                <a:gd name="T55" fmla="*/ 2147483647 h 1543"/>
                <a:gd name="T56" fmla="*/ 2147483647 w 1699"/>
                <a:gd name="T57" fmla="*/ 2147483647 h 1543"/>
                <a:gd name="T58" fmla="*/ 2147483647 w 1699"/>
                <a:gd name="T59" fmla="*/ 2147483647 h 1543"/>
                <a:gd name="T60" fmla="*/ 2147483647 w 1699"/>
                <a:gd name="T61" fmla="*/ 2147483647 h 1543"/>
                <a:gd name="T62" fmla="*/ 2147483647 w 1699"/>
                <a:gd name="T63" fmla="*/ 2147483647 h 1543"/>
                <a:gd name="T64" fmla="*/ 1694066634 w 1699"/>
                <a:gd name="T65" fmla="*/ 2147483647 h 1543"/>
                <a:gd name="T66" fmla="*/ 815680109 w 1699"/>
                <a:gd name="T67" fmla="*/ 2147483647 h 1543"/>
                <a:gd name="T68" fmla="*/ 2147483647 w 1699"/>
                <a:gd name="T69" fmla="*/ 2147483647 h 1543"/>
                <a:gd name="T70" fmla="*/ 2147483647 w 1699"/>
                <a:gd name="T71" fmla="*/ 2147483647 h 1543"/>
                <a:gd name="T72" fmla="*/ 2147483647 w 1699"/>
                <a:gd name="T73" fmla="*/ 2147483647 h 1543"/>
                <a:gd name="T74" fmla="*/ 2147483647 w 1699"/>
                <a:gd name="T75" fmla="*/ 2147483647 h 1543"/>
                <a:gd name="T76" fmla="*/ 2147483647 w 1699"/>
                <a:gd name="T77" fmla="*/ 2147483647 h 1543"/>
                <a:gd name="T78" fmla="*/ 2147483647 w 1699"/>
                <a:gd name="T79" fmla="*/ 2147483647 h 1543"/>
                <a:gd name="T80" fmla="*/ 2147483647 w 1699"/>
                <a:gd name="T81" fmla="*/ 2147483647 h 1543"/>
                <a:gd name="T82" fmla="*/ 2147483647 w 1699"/>
                <a:gd name="T83" fmla="*/ 2147483647 h 1543"/>
                <a:gd name="T84" fmla="*/ 2147483647 w 1699"/>
                <a:gd name="T85" fmla="*/ 2147483647 h 1543"/>
                <a:gd name="T86" fmla="*/ 2147483647 w 1699"/>
                <a:gd name="T87" fmla="*/ 2147483647 h 1543"/>
                <a:gd name="T88" fmla="*/ 2147483647 w 1699"/>
                <a:gd name="T89" fmla="*/ 2047522357 h 1543"/>
                <a:gd name="T90" fmla="*/ 2147483647 w 1699"/>
                <a:gd name="T91" fmla="*/ 361271200 h 1543"/>
                <a:gd name="T92" fmla="*/ 2147483647 w 1699"/>
                <a:gd name="T93" fmla="*/ 2147483647 h 1543"/>
                <a:gd name="T94" fmla="*/ 2147483647 w 1699"/>
                <a:gd name="T95" fmla="*/ 2147483647 h 1543"/>
                <a:gd name="T96" fmla="*/ 2147483647 w 1699"/>
                <a:gd name="T97" fmla="*/ 2147483647 h 1543"/>
                <a:gd name="T98" fmla="*/ 2147483647 w 1699"/>
                <a:gd name="T99" fmla="*/ 2147483647 h 1543"/>
                <a:gd name="T100" fmla="*/ 2147483647 w 1699"/>
                <a:gd name="T101" fmla="*/ 2147483647 h 1543"/>
                <a:gd name="T102" fmla="*/ 2147483647 w 1699"/>
                <a:gd name="T103" fmla="*/ 2147483647 h 1543"/>
                <a:gd name="T104" fmla="*/ 2147483647 w 1699"/>
                <a:gd name="T105" fmla="*/ 2147483647 h 1543"/>
                <a:gd name="T106" fmla="*/ 2147483647 w 1699"/>
                <a:gd name="T107" fmla="*/ 2147483647 h 1543"/>
                <a:gd name="T108" fmla="*/ 2147483647 w 1699"/>
                <a:gd name="T109" fmla="*/ 2147483647 h 1543"/>
                <a:gd name="T110" fmla="*/ 2147483647 w 1699"/>
                <a:gd name="T111" fmla="*/ 2147483647 h 1543"/>
                <a:gd name="T112" fmla="*/ 2147483647 w 1699"/>
                <a:gd name="T113" fmla="*/ 2147483647 h 1543"/>
                <a:gd name="T114" fmla="*/ 2147483647 w 1699"/>
                <a:gd name="T115" fmla="*/ 2147483647 h 1543"/>
                <a:gd name="T116" fmla="*/ 2147483647 w 1699"/>
                <a:gd name="T117" fmla="*/ 2147483647 h 1543"/>
                <a:gd name="T118" fmla="*/ 2147483647 w 1699"/>
                <a:gd name="T119" fmla="*/ 2147483647 h 1543"/>
                <a:gd name="T120" fmla="*/ 2147483647 w 1699"/>
                <a:gd name="T121" fmla="*/ 2147483647 h 154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699"/>
                <a:gd name="T184" fmla="*/ 0 h 1543"/>
                <a:gd name="T185" fmla="*/ 1699 w 1699"/>
                <a:gd name="T186" fmla="*/ 1543 h 154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699" h="1543">
                  <a:moveTo>
                    <a:pt x="1333" y="629"/>
                  </a:moveTo>
                  <a:lnTo>
                    <a:pt x="1333" y="623"/>
                  </a:lnTo>
                  <a:lnTo>
                    <a:pt x="1327" y="629"/>
                  </a:lnTo>
                  <a:lnTo>
                    <a:pt x="1327" y="623"/>
                  </a:lnTo>
                  <a:lnTo>
                    <a:pt x="1327" y="616"/>
                  </a:lnTo>
                  <a:lnTo>
                    <a:pt x="1320" y="616"/>
                  </a:lnTo>
                  <a:lnTo>
                    <a:pt x="1313" y="609"/>
                  </a:lnTo>
                  <a:lnTo>
                    <a:pt x="1313" y="602"/>
                  </a:lnTo>
                  <a:lnTo>
                    <a:pt x="1320" y="595"/>
                  </a:lnTo>
                  <a:lnTo>
                    <a:pt x="1313" y="589"/>
                  </a:lnTo>
                  <a:lnTo>
                    <a:pt x="1320" y="589"/>
                  </a:lnTo>
                  <a:lnTo>
                    <a:pt x="1327" y="582"/>
                  </a:lnTo>
                  <a:lnTo>
                    <a:pt x="1333" y="575"/>
                  </a:lnTo>
                  <a:lnTo>
                    <a:pt x="1354" y="568"/>
                  </a:lnTo>
                  <a:lnTo>
                    <a:pt x="1354" y="562"/>
                  </a:lnTo>
                  <a:lnTo>
                    <a:pt x="1381" y="575"/>
                  </a:lnTo>
                  <a:lnTo>
                    <a:pt x="1394" y="575"/>
                  </a:lnTo>
                  <a:lnTo>
                    <a:pt x="1401" y="589"/>
                  </a:lnTo>
                  <a:lnTo>
                    <a:pt x="1408" y="595"/>
                  </a:lnTo>
                  <a:lnTo>
                    <a:pt x="1415" y="609"/>
                  </a:lnTo>
                  <a:lnTo>
                    <a:pt x="1421" y="616"/>
                  </a:lnTo>
                  <a:lnTo>
                    <a:pt x="1435" y="643"/>
                  </a:lnTo>
                  <a:lnTo>
                    <a:pt x="1435" y="677"/>
                  </a:lnTo>
                  <a:lnTo>
                    <a:pt x="1428" y="683"/>
                  </a:lnTo>
                  <a:lnTo>
                    <a:pt x="1421" y="683"/>
                  </a:lnTo>
                  <a:lnTo>
                    <a:pt x="1415" y="697"/>
                  </a:lnTo>
                  <a:lnTo>
                    <a:pt x="1428" y="690"/>
                  </a:lnTo>
                  <a:lnTo>
                    <a:pt x="1435" y="683"/>
                  </a:lnTo>
                  <a:lnTo>
                    <a:pt x="1442" y="683"/>
                  </a:lnTo>
                  <a:lnTo>
                    <a:pt x="1448" y="677"/>
                  </a:lnTo>
                  <a:lnTo>
                    <a:pt x="1455" y="683"/>
                  </a:lnTo>
                  <a:lnTo>
                    <a:pt x="1455" y="697"/>
                  </a:lnTo>
                  <a:lnTo>
                    <a:pt x="1455" y="711"/>
                  </a:lnTo>
                  <a:lnTo>
                    <a:pt x="1455" y="717"/>
                  </a:lnTo>
                  <a:lnTo>
                    <a:pt x="1455" y="731"/>
                  </a:lnTo>
                  <a:lnTo>
                    <a:pt x="1448" y="731"/>
                  </a:lnTo>
                  <a:lnTo>
                    <a:pt x="1455" y="738"/>
                  </a:lnTo>
                  <a:lnTo>
                    <a:pt x="1448" y="738"/>
                  </a:lnTo>
                  <a:lnTo>
                    <a:pt x="1455" y="744"/>
                  </a:lnTo>
                  <a:lnTo>
                    <a:pt x="1455" y="751"/>
                  </a:lnTo>
                  <a:lnTo>
                    <a:pt x="1448" y="758"/>
                  </a:lnTo>
                  <a:lnTo>
                    <a:pt x="1455" y="765"/>
                  </a:lnTo>
                  <a:lnTo>
                    <a:pt x="1448" y="771"/>
                  </a:lnTo>
                  <a:lnTo>
                    <a:pt x="1448" y="785"/>
                  </a:lnTo>
                  <a:lnTo>
                    <a:pt x="1442" y="792"/>
                  </a:lnTo>
                  <a:lnTo>
                    <a:pt x="1455" y="792"/>
                  </a:lnTo>
                  <a:lnTo>
                    <a:pt x="1448" y="799"/>
                  </a:lnTo>
                  <a:lnTo>
                    <a:pt x="1455" y="799"/>
                  </a:lnTo>
                  <a:lnTo>
                    <a:pt x="1455" y="805"/>
                  </a:lnTo>
                  <a:lnTo>
                    <a:pt x="1462" y="812"/>
                  </a:lnTo>
                  <a:lnTo>
                    <a:pt x="1469" y="812"/>
                  </a:lnTo>
                  <a:lnTo>
                    <a:pt x="1476" y="812"/>
                  </a:lnTo>
                  <a:lnTo>
                    <a:pt x="1476" y="819"/>
                  </a:lnTo>
                  <a:lnTo>
                    <a:pt x="1469" y="819"/>
                  </a:lnTo>
                  <a:lnTo>
                    <a:pt x="1469" y="826"/>
                  </a:lnTo>
                  <a:lnTo>
                    <a:pt x="1469" y="832"/>
                  </a:lnTo>
                  <a:lnTo>
                    <a:pt x="1476" y="826"/>
                  </a:lnTo>
                  <a:lnTo>
                    <a:pt x="1482" y="826"/>
                  </a:lnTo>
                  <a:lnTo>
                    <a:pt x="1476" y="839"/>
                  </a:lnTo>
                  <a:lnTo>
                    <a:pt x="1476" y="853"/>
                  </a:lnTo>
                  <a:lnTo>
                    <a:pt x="1489" y="859"/>
                  </a:lnTo>
                  <a:lnTo>
                    <a:pt x="1496" y="866"/>
                  </a:lnTo>
                  <a:lnTo>
                    <a:pt x="1503" y="873"/>
                  </a:lnTo>
                  <a:lnTo>
                    <a:pt x="1496" y="880"/>
                  </a:lnTo>
                  <a:lnTo>
                    <a:pt x="1496" y="887"/>
                  </a:lnTo>
                  <a:lnTo>
                    <a:pt x="1516" y="887"/>
                  </a:lnTo>
                  <a:lnTo>
                    <a:pt x="1523" y="887"/>
                  </a:lnTo>
                  <a:lnTo>
                    <a:pt x="1536" y="887"/>
                  </a:lnTo>
                  <a:lnTo>
                    <a:pt x="1536" y="900"/>
                  </a:lnTo>
                  <a:lnTo>
                    <a:pt x="1530" y="914"/>
                  </a:lnTo>
                  <a:lnTo>
                    <a:pt x="1523" y="920"/>
                  </a:lnTo>
                  <a:lnTo>
                    <a:pt x="1530" y="927"/>
                  </a:lnTo>
                  <a:lnTo>
                    <a:pt x="1530" y="920"/>
                  </a:lnTo>
                  <a:lnTo>
                    <a:pt x="1536" y="927"/>
                  </a:lnTo>
                  <a:lnTo>
                    <a:pt x="1530" y="927"/>
                  </a:lnTo>
                  <a:lnTo>
                    <a:pt x="1536" y="927"/>
                  </a:lnTo>
                  <a:lnTo>
                    <a:pt x="1536" y="934"/>
                  </a:lnTo>
                  <a:lnTo>
                    <a:pt x="1543" y="941"/>
                  </a:lnTo>
                  <a:lnTo>
                    <a:pt x="1543" y="947"/>
                  </a:lnTo>
                  <a:lnTo>
                    <a:pt x="1550" y="947"/>
                  </a:lnTo>
                  <a:lnTo>
                    <a:pt x="1550" y="954"/>
                  </a:lnTo>
                  <a:lnTo>
                    <a:pt x="1557" y="954"/>
                  </a:lnTo>
                  <a:lnTo>
                    <a:pt x="1557" y="961"/>
                  </a:lnTo>
                  <a:lnTo>
                    <a:pt x="1550" y="968"/>
                  </a:lnTo>
                  <a:lnTo>
                    <a:pt x="1550" y="975"/>
                  </a:lnTo>
                  <a:lnTo>
                    <a:pt x="1557" y="981"/>
                  </a:lnTo>
                  <a:lnTo>
                    <a:pt x="1570" y="995"/>
                  </a:lnTo>
                  <a:lnTo>
                    <a:pt x="1584" y="1015"/>
                  </a:lnTo>
                  <a:lnTo>
                    <a:pt x="1591" y="1002"/>
                  </a:lnTo>
                  <a:lnTo>
                    <a:pt x="1591" y="1008"/>
                  </a:lnTo>
                  <a:lnTo>
                    <a:pt x="1597" y="1002"/>
                  </a:lnTo>
                  <a:lnTo>
                    <a:pt x="1604" y="1002"/>
                  </a:lnTo>
                  <a:lnTo>
                    <a:pt x="1611" y="1008"/>
                  </a:lnTo>
                  <a:lnTo>
                    <a:pt x="1618" y="1008"/>
                  </a:lnTo>
                  <a:lnTo>
                    <a:pt x="1631" y="1002"/>
                  </a:lnTo>
                  <a:lnTo>
                    <a:pt x="1638" y="1002"/>
                  </a:lnTo>
                  <a:lnTo>
                    <a:pt x="1638" y="995"/>
                  </a:lnTo>
                  <a:lnTo>
                    <a:pt x="1631" y="995"/>
                  </a:lnTo>
                  <a:lnTo>
                    <a:pt x="1638" y="995"/>
                  </a:lnTo>
                  <a:lnTo>
                    <a:pt x="1645" y="988"/>
                  </a:lnTo>
                  <a:lnTo>
                    <a:pt x="1638" y="988"/>
                  </a:lnTo>
                  <a:lnTo>
                    <a:pt x="1645" y="981"/>
                  </a:lnTo>
                  <a:lnTo>
                    <a:pt x="1645" y="988"/>
                  </a:lnTo>
                  <a:lnTo>
                    <a:pt x="1658" y="988"/>
                  </a:lnTo>
                  <a:lnTo>
                    <a:pt x="1658" y="995"/>
                  </a:lnTo>
                  <a:lnTo>
                    <a:pt x="1665" y="995"/>
                  </a:lnTo>
                  <a:lnTo>
                    <a:pt x="1665" y="1002"/>
                  </a:lnTo>
                  <a:lnTo>
                    <a:pt x="1672" y="1002"/>
                  </a:lnTo>
                  <a:lnTo>
                    <a:pt x="1672" y="1008"/>
                  </a:lnTo>
                  <a:lnTo>
                    <a:pt x="1672" y="1015"/>
                  </a:lnTo>
                  <a:lnTo>
                    <a:pt x="1679" y="1008"/>
                  </a:lnTo>
                  <a:lnTo>
                    <a:pt x="1685" y="1008"/>
                  </a:lnTo>
                  <a:lnTo>
                    <a:pt x="1679" y="1008"/>
                  </a:lnTo>
                  <a:lnTo>
                    <a:pt x="1679" y="1015"/>
                  </a:lnTo>
                  <a:lnTo>
                    <a:pt x="1685" y="1015"/>
                  </a:lnTo>
                  <a:lnTo>
                    <a:pt x="1692" y="1022"/>
                  </a:lnTo>
                  <a:lnTo>
                    <a:pt x="1685" y="1022"/>
                  </a:lnTo>
                  <a:lnTo>
                    <a:pt x="1679" y="1022"/>
                  </a:lnTo>
                  <a:lnTo>
                    <a:pt x="1679" y="1029"/>
                  </a:lnTo>
                  <a:lnTo>
                    <a:pt x="1672" y="1029"/>
                  </a:lnTo>
                  <a:lnTo>
                    <a:pt x="1679" y="1035"/>
                  </a:lnTo>
                  <a:lnTo>
                    <a:pt x="1685" y="1035"/>
                  </a:lnTo>
                  <a:lnTo>
                    <a:pt x="1699" y="1042"/>
                  </a:lnTo>
                  <a:lnTo>
                    <a:pt x="1692" y="1049"/>
                  </a:lnTo>
                  <a:lnTo>
                    <a:pt x="1699" y="1056"/>
                  </a:lnTo>
                  <a:lnTo>
                    <a:pt x="1692" y="1056"/>
                  </a:lnTo>
                  <a:lnTo>
                    <a:pt x="1685" y="1042"/>
                  </a:lnTo>
                  <a:lnTo>
                    <a:pt x="1679" y="1049"/>
                  </a:lnTo>
                  <a:lnTo>
                    <a:pt x="1679" y="1056"/>
                  </a:lnTo>
                  <a:lnTo>
                    <a:pt x="1685" y="1063"/>
                  </a:lnTo>
                  <a:lnTo>
                    <a:pt x="1692" y="1063"/>
                  </a:lnTo>
                  <a:lnTo>
                    <a:pt x="1699" y="1076"/>
                  </a:lnTo>
                  <a:lnTo>
                    <a:pt x="1699" y="1090"/>
                  </a:lnTo>
                  <a:lnTo>
                    <a:pt x="1699" y="1096"/>
                  </a:lnTo>
                  <a:lnTo>
                    <a:pt x="1692" y="1096"/>
                  </a:lnTo>
                  <a:lnTo>
                    <a:pt x="1685" y="1096"/>
                  </a:lnTo>
                  <a:lnTo>
                    <a:pt x="1685" y="1103"/>
                  </a:lnTo>
                  <a:lnTo>
                    <a:pt x="1679" y="1096"/>
                  </a:lnTo>
                  <a:lnTo>
                    <a:pt x="1672" y="1096"/>
                  </a:lnTo>
                  <a:lnTo>
                    <a:pt x="1672" y="1103"/>
                  </a:lnTo>
                  <a:lnTo>
                    <a:pt x="1665" y="1103"/>
                  </a:lnTo>
                  <a:lnTo>
                    <a:pt x="1658" y="1096"/>
                  </a:lnTo>
                  <a:lnTo>
                    <a:pt x="1645" y="1096"/>
                  </a:lnTo>
                  <a:lnTo>
                    <a:pt x="1638" y="1090"/>
                  </a:lnTo>
                  <a:lnTo>
                    <a:pt x="1631" y="1103"/>
                  </a:lnTo>
                  <a:lnTo>
                    <a:pt x="1624" y="1110"/>
                  </a:lnTo>
                  <a:lnTo>
                    <a:pt x="1631" y="1110"/>
                  </a:lnTo>
                  <a:lnTo>
                    <a:pt x="1645" y="1117"/>
                  </a:lnTo>
                  <a:lnTo>
                    <a:pt x="1631" y="1123"/>
                  </a:lnTo>
                  <a:lnTo>
                    <a:pt x="1631" y="1130"/>
                  </a:lnTo>
                  <a:lnTo>
                    <a:pt x="1631" y="1144"/>
                  </a:lnTo>
                  <a:lnTo>
                    <a:pt x="1638" y="1144"/>
                  </a:lnTo>
                  <a:lnTo>
                    <a:pt x="1638" y="1151"/>
                  </a:lnTo>
                  <a:lnTo>
                    <a:pt x="1645" y="1151"/>
                  </a:lnTo>
                  <a:lnTo>
                    <a:pt x="1645" y="1157"/>
                  </a:lnTo>
                  <a:lnTo>
                    <a:pt x="1651" y="1164"/>
                  </a:lnTo>
                  <a:lnTo>
                    <a:pt x="1631" y="1178"/>
                  </a:lnTo>
                  <a:lnTo>
                    <a:pt x="1604" y="1184"/>
                  </a:lnTo>
                  <a:lnTo>
                    <a:pt x="1604" y="1191"/>
                  </a:lnTo>
                  <a:lnTo>
                    <a:pt x="1591" y="1191"/>
                  </a:lnTo>
                  <a:lnTo>
                    <a:pt x="1584" y="1198"/>
                  </a:lnTo>
                  <a:lnTo>
                    <a:pt x="1584" y="1205"/>
                  </a:lnTo>
                  <a:lnTo>
                    <a:pt x="1577" y="1205"/>
                  </a:lnTo>
                  <a:lnTo>
                    <a:pt x="1570" y="1211"/>
                  </a:lnTo>
                  <a:lnTo>
                    <a:pt x="1563" y="1205"/>
                  </a:lnTo>
                  <a:lnTo>
                    <a:pt x="1563" y="1191"/>
                  </a:lnTo>
                  <a:lnTo>
                    <a:pt x="1557" y="1184"/>
                  </a:lnTo>
                  <a:lnTo>
                    <a:pt x="1550" y="1178"/>
                  </a:lnTo>
                  <a:lnTo>
                    <a:pt x="1543" y="1178"/>
                  </a:lnTo>
                  <a:lnTo>
                    <a:pt x="1543" y="1171"/>
                  </a:lnTo>
                  <a:lnTo>
                    <a:pt x="1550" y="1164"/>
                  </a:lnTo>
                  <a:lnTo>
                    <a:pt x="1543" y="1164"/>
                  </a:lnTo>
                  <a:lnTo>
                    <a:pt x="1550" y="1157"/>
                  </a:lnTo>
                  <a:lnTo>
                    <a:pt x="1543" y="1157"/>
                  </a:lnTo>
                  <a:lnTo>
                    <a:pt x="1530" y="1157"/>
                  </a:lnTo>
                  <a:lnTo>
                    <a:pt x="1523" y="1157"/>
                  </a:lnTo>
                  <a:lnTo>
                    <a:pt x="1516" y="1157"/>
                  </a:lnTo>
                  <a:lnTo>
                    <a:pt x="1516" y="1164"/>
                  </a:lnTo>
                  <a:lnTo>
                    <a:pt x="1509" y="1178"/>
                  </a:lnTo>
                  <a:lnTo>
                    <a:pt x="1516" y="1178"/>
                  </a:lnTo>
                  <a:lnTo>
                    <a:pt x="1516" y="1184"/>
                  </a:lnTo>
                  <a:lnTo>
                    <a:pt x="1509" y="1184"/>
                  </a:lnTo>
                  <a:lnTo>
                    <a:pt x="1516" y="1184"/>
                  </a:lnTo>
                  <a:lnTo>
                    <a:pt x="1496" y="1205"/>
                  </a:lnTo>
                  <a:lnTo>
                    <a:pt x="1489" y="1198"/>
                  </a:lnTo>
                  <a:lnTo>
                    <a:pt x="1482" y="1205"/>
                  </a:lnTo>
                  <a:lnTo>
                    <a:pt x="1475" y="1205"/>
                  </a:lnTo>
                  <a:lnTo>
                    <a:pt x="1475" y="1198"/>
                  </a:lnTo>
                  <a:lnTo>
                    <a:pt x="1475" y="1191"/>
                  </a:lnTo>
                  <a:lnTo>
                    <a:pt x="1469" y="1184"/>
                  </a:lnTo>
                  <a:lnTo>
                    <a:pt x="1475" y="1184"/>
                  </a:lnTo>
                  <a:lnTo>
                    <a:pt x="1469" y="1178"/>
                  </a:lnTo>
                  <a:lnTo>
                    <a:pt x="1469" y="1184"/>
                  </a:lnTo>
                  <a:lnTo>
                    <a:pt x="1462" y="1184"/>
                  </a:lnTo>
                  <a:lnTo>
                    <a:pt x="1455" y="1184"/>
                  </a:lnTo>
                  <a:lnTo>
                    <a:pt x="1455" y="1191"/>
                  </a:lnTo>
                  <a:lnTo>
                    <a:pt x="1448" y="1184"/>
                  </a:lnTo>
                  <a:lnTo>
                    <a:pt x="1442" y="1184"/>
                  </a:lnTo>
                  <a:lnTo>
                    <a:pt x="1442" y="1191"/>
                  </a:lnTo>
                  <a:lnTo>
                    <a:pt x="1435" y="1191"/>
                  </a:lnTo>
                  <a:lnTo>
                    <a:pt x="1435" y="1205"/>
                  </a:lnTo>
                  <a:lnTo>
                    <a:pt x="1442" y="1205"/>
                  </a:lnTo>
                  <a:lnTo>
                    <a:pt x="1455" y="1211"/>
                  </a:lnTo>
                  <a:lnTo>
                    <a:pt x="1462" y="1218"/>
                  </a:lnTo>
                  <a:lnTo>
                    <a:pt x="1469" y="1225"/>
                  </a:lnTo>
                  <a:lnTo>
                    <a:pt x="1469" y="1252"/>
                  </a:lnTo>
                  <a:lnTo>
                    <a:pt x="1455" y="1259"/>
                  </a:lnTo>
                  <a:lnTo>
                    <a:pt x="1455" y="1266"/>
                  </a:lnTo>
                  <a:lnTo>
                    <a:pt x="1448" y="1266"/>
                  </a:lnTo>
                  <a:lnTo>
                    <a:pt x="1448" y="1272"/>
                  </a:lnTo>
                  <a:lnTo>
                    <a:pt x="1442" y="1266"/>
                  </a:lnTo>
                  <a:lnTo>
                    <a:pt x="1428" y="1272"/>
                  </a:lnTo>
                  <a:lnTo>
                    <a:pt x="1421" y="1279"/>
                  </a:lnTo>
                  <a:lnTo>
                    <a:pt x="1408" y="1299"/>
                  </a:lnTo>
                  <a:lnTo>
                    <a:pt x="1401" y="1299"/>
                  </a:lnTo>
                  <a:lnTo>
                    <a:pt x="1394" y="1306"/>
                  </a:lnTo>
                  <a:lnTo>
                    <a:pt x="1374" y="1320"/>
                  </a:lnTo>
                  <a:lnTo>
                    <a:pt x="1367" y="1320"/>
                  </a:lnTo>
                  <a:lnTo>
                    <a:pt x="1360" y="1320"/>
                  </a:lnTo>
                  <a:lnTo>
                    <a:pt x="1354" y="1327"/>
                  </a:lnTo>
                  <a:lnTo>
                    <a:pt x="1360" y="1327"/>
                  </a:lnTo>
                  <a:lnTo>
                    <a:pt x="1354" y="1333"/>
                  </a:lnTo>
                  <a:lnTo>
                    <a:pt x="1354" y="1327"/>
                  </a:lnTo>
                  <a:lnTo>
                    <a:pt x="1340" y="1340"/>
                  </a:lnTo>
                  <a:lnTo>
                    <a:pt x="1333" y="1347"/>
                  </a:lnTo>
                  <a:lnTo>
                    <a:pt x="1313" y="1347"/>
                  </a:lnTo>
                  <a:lnTo>
                    <a:pt x="1306" y="1347"/>
                  </a:lnTo>
                  <a:lnTo>
                    <a:pt x="1299" y="1347"/>
                  </a:lnTo>
                  <a:lnTo>
                    <a:pt x="1286" y="1354"/>
                  </a:lnTo>
                  <a:lnTo>
                    <a:pt x="1279" y="1360"/>
                  </a:lnTo>
                  <a:lnTo>
                    <a:pt x="1279" y="1354"/>
                  </a:lnTo>
                  <a:lnTo>
                    <a:pt x="1272" y="1354"/>
                  </a:lnTo>
                  <a:lnTo>
                    <a:pt x="1272" y="1347"/>
                  </a:lnTo>
                  <a:lnTo>
                    <a:pt x="1266" y="1347"/>
                  </a:lnTo>
                  <a:lnTo>
                    <a:pt x="1259" y="1367"/>
                  </a:lnTo>
                  <a:lnTo>
                    <a:pt x="1252" y="1374"/>
                  </a:lnTo>
                  <a:lnTo>
                    <a:pt x="1245" y="1381"/>
                  </a:lnTo>
                  <a:lnTo>
                    <a:pt x="1232" y="1394"/>
                  </a:lnTo>
                  <a:lnTo>
                    <a:pt x="1232" y="1401"/>
                  </a:lnTo>
                  <a:lnTo>
                    <a:pt x="1218" y="1408"/>
                  </a:lnTo>
                  <a:lnTo>
                    <a:pt x="1211" y="1408"/>
                  </a:lnTo>
                  <a:lnTo>
                    <a:pt x="1205" y="1415"/>
                  </a:lnTo>
                  <a:lnTo>
                    <a:pt x="1191" y="1421"/>
                  </a:lnTo>
                  <a:lnTo>
                    <a:pt x="1184" y="1435"/>
                  </a:lnTo>
                  <a:lnTo>
                    <a:pt x="1178" y="1435"/>
                  </a:lnTo>
                  <a:lnTo>
                    <a:pt x="1171" y="1442"/>
                  </a:lnTo>
                  <a:lnTo>
                    <a:pt x="1164" y="1442"/>
                  </a:lnTo>
                  <a:lnTo>
                    <a:pt x="1144" y="1415"/>
                  </a:lnTo>
                  <a:lnTo>
                    <a:pt x="1137" y="1408"/>
                  </a:lnTo>
                  <a:lnTo>
                    <a:pt x="1137" y="1401"/>
                  </a:lnTo>
                  <a:lnTo>
                    <a:pt x="1130" y="1387"/>
                  </a:lnTo>
                  <a:lnTo>
                    <a:pt x="1117" y="1374"/>
                  </a:lnTo>
                  <a:lnTo>
                    <a:pt x="1110" y="1367"/>
                  </a:lnTo>
                  <a:lnTo>
                    <a:pt x="1103" y="1360"/>
                  </a:lnTo>
                  <a:lnTo>
                    <a:pt x="1103" y="1354"/>
                  </a:lnTo>
                  <a:lnTo>
                    <a:pt x="1103" y="1333"/>
                  </a:lnTo>
                  <a:lnTo>
                    <a:pt x="1076" y="1360"/>
                  </a:lnTo>
                  <a:lnTo>
                    <a:pt x="1069" y="1360"/>
                  </a:lnTo>
                  <a:lnTo>
                    <a:pt x="1069" y="1367"/>
                  </a:lnTo>
                  <a:lnTo>
                    <a:pt x="1063" y="1381"/>
                  </a:lnTo>
                  <a:lnTo>
                    <a:pt x="1056" y="1381"/>
                  </a:lnTo>
                  <a:lnTo>
                    <a:pt x="1049" y="1381"/>
                  </a:lnTo>
                  <a:lnTo>
                    <a:pt x="1049" y="1394"/>
                  </a:lnTo>
                  <a:lnTo>
                    <a:pt x="1049" y="1387"/>
                  </a:lnTo>
                  <a:lnTo>
                    <a:pt x="1036" y="1394"/>
                  </a:lnTo>
                  <a:lnTo>
                    <a:pt x="1029" y="1394"/>
                  </a:lnTo>
                  <a:lnTo>
                    <a:pt x="1022" y="1408"/>
                  </a:lnTo>
                  <a:lnTo>
                    <a:pt x="1015" y="1415"/>
                  </a:lnTo>
                  <a:lnTo>
                    <a:pt x="1002" y="1428"/>
                  </a:lnTo>
                  <a:lnTo>
                    <a:pt x="995" y="1435"/>
                  </a:lnTo>
                  <a:lnTo>
                    <a:pt x="1002" y="1442"/>
                  </a:lnTo>
                  <a:lnTo>
                    <a:pt x="975" y="1448"/>
                  </a:lnTo>
                  <a:lnTo>
                    <a:pt x="975" y="1435"/>
                  </a:lnTo>
                  <a:lnTo>
                    <a:pt x="968" y="1435"/>
                  </a:lnTo>
                  <a:lnTo>
                    <a:pt x="968" y="1428"/>
                  </a:lnTo>
                  <a:lnTo>
                    <a:pt x="968" y="1421"/>
                  </a:lnTo>
                  <a:lnTo>
                    <a:pt x="975" y="1421"/>
                  </a:lnTo>
                  <a:lnTo>
                    <a:pt x="961" y="1415"/>
                  </a:lnTo>
                  <a:lnTo>
                    <a:pt x="961" y="1401"/>
                  </a:lnTo>
                  <a:lnTo>
                    <a:pt x="961" y="1394"/>
                  </a:lnTo>
                  <a:lnTo>
                    <a:pt x="968" y="1394"/>
                  </a:lnTo>
                  <a:lnTo>
                    <a:pt x="975" y="1387"/>
                  </a:lnTo>
                  <a:lnTo>
                    <a:pt x="981" y="1381"/>
                  </a:lnTo>
                  <a:lnTo>
                    <a:pt x="988" y="1374"/>
                  </a:lnTo>
                  <a:lnTo>
                    <a:pt x="988" y="1367"/>
                  </a:lnTo>
                  <a:lnTo>
                    <a:pt x="995" y="1360"/>
                  </a:lnTo>
                  <a:lnTo>
                    <a:pt x="995" y="1347"/>
                  </a:lnTo>
                  <a:lnTo>
                    <a:pt x="988" y="1327"/>
                  </a:lnTo>
                  <a:lnTo>
                    <a:pt x="988" y="1320"/>
                  </a:lnTo>
                  <a:lnTo>
                    <a:pt x="988" y="1313"/>
                  </a:lnTo>
                  <a:lnTo>
                    <a:pt x="975" y="1313"/>
                  </a:lnTo>
                  <a:lnTo>
                    <a:pt x="961" y="1327"/>
                  </a:lnTo>
                  <a:lnTo>
                    <a:pt x="954" y="1327"/>
                  </a:lnTo>
                  <a:lnTo>
                    <a:pt x="948" y="1320"/>
                  </a:lnTo>
                  <a:lnTo>
                    <a:pt x="927" y="1327"/>
                  </a:lnTo>
                  <a:lnTo>
                    <a:pt x="914" y="1333"/>
                  </a:lnTo>
                  <a:lnTo>
                    <a:pt x="927" y="1360"/>
                  </a:lnTo>
                  <a:lnTo>
                    <a:pt x="934" y="1360"/>
                  </a:lnTo>
                  <a:lnTo>
                    <a:pt x="941" y="1367"/>
                  </a:lnTo>
                  <a:lnTo>
                    <a:pt x="948" y="1374"/>
                  </a:lnTo>
                  <a:lnTo>
                    <a:pt x="948" y="1381"/>
                  </a:lnTo>
                  <a:lnTo>
                    <a:pt x="948" y="1387"/>
                  </a:lnTo>
                  <a:lnTo>
                    <a:pt x="941" y="1401"/>
                  </a:lnTo>
                  <a:lnTo>
                    <a:pt x="934" y="1401"/>
                  </a:lnTo>
                  <a:lnTo>
                    <a:pt x="927" y="1408"/>
                  </a:lnTo>
                  <a:lnTo>
                    <a:pt x="920" y="1408"/>
                  </a:lnTo>
                  <a:lnTo>
                    <a:pt x="920" y="1421"/>
                  </a:lnTo>
                  <a:lnTo>
                    <a:pt x="914" y="1421"/>
                  </a:lnTo>
                  <a:lnTo>
                    <a:pt x="907" y="1421"/>
                  </a:lnTo>
                  <a:lnTo>
                    <a:pt x="907" y="1428"/>
                  </a:lnTo>
                  <a:lnTo>
                    <a:pt x="900" y="1428"/>
                  </a:lnTo>
                  <a:lnTo>
                    <a:pt x="900" y="1435"/>
                  </a:lnTo>
                  <a:lnTo>
                    <a:pt x="900" y="1442"/>
                  </a:lnTo>
                  <a:lnTo>
                    <a:pt x="893" y="1442"/>
                  </a:lnTo>
                  <a:lnTo>
                    <a:pt x="887" y="1448"/>
                  </a:lnTo>
                  <a:lnTo>
                    <a:pt x="880" y="1448"/>
                  </a:lnTo>
                  <a:lnTo>
                    <a:pt x="880" y="1455"/>
                  </a:lnTo>
                  <a:lnTo>
                    <a:pt x="873" y="1455"/>
                  </a:lnTo>
                  <a:lnTo>
                    <a:pt x="887" y="1475"/>
                  </a:lnTo>
                  <a:lnTo>
                    <a:pt x="887" y="1489"/>
                  </a:lnTo>
                  <a:lnTo>
                    <a:pt x="860" y="1475"/>
                  </a:lnTo>
                  <a:lnTo>
                    <a:pt x="846" y="1469"/>
                  </a:lnTo>
                  <a:lnTo>
                    <a:pt x="839" y="1462"/>
                  </a:lnTo>
                  <a:lnTo>
                    <a:pt x="839" y="1428"/>
                  </a:lnTo>
                  <a:lnTo>
                    <a:pt x="832" y="1435"/>
                  </a:lnTo>
                  <a:lnTo>
                    <a:pt x="826" y="1421"/>
                  </a:lnTo>
                  <a:lnTo>
                    <a:pt x="826" y="1428"/>
                  </a:lnTo>
                  <a:lnTo>
                    <a:pt x="819" y="1435"/>
                  </a:lnTo>
                  <a:lnTo>
                    <a:pt x="812" y="1435"/>
                  </a:lnTo>
                  <a:lnTo>
                    <a:pt x="805" y="1421"/>
                  </a:lnTo>
                  <a:lnTo>
                    <a:pt x="799" y="1421"/>
                  </a:lnTo>
                  <a:lnTo>
                    <a:pt x="785" y="1421"/>
                  </a:lnTo>
                  <a:lnTo>
                    <a:pt x="778" y="1408"/>
                  </a:lnTo>
                  <a:lnTo>
                    <a:pt x="772" y="1394"/>
                  </a:lnTo>
                  <a:lnTo>
                    <a:pt x="744" y="1415"/>
                  </a:lnTo>
                  <a:lnTo>
                    <a:pt x="744" y="1428"/>
                  </a:lnTo>
                  <a:lnTo>
                    <a:pt x="744" y="1442"/>
                  </a:lnTo>
                  <a:lnTo>
                    <a:pt x="738" y="1448"/>
                  </a:lnTo>
                  <a:lnTo>
                    <a:pt x="724" y="1455"/>
                  </a:lnTo>
                  <a:lnTo>
                    <a:pt x="717" y="1455"/>
                  </a:lnTo>
                  <a:lnTo>
                    <a:pt x="704" y="1455"/>
                  </a:lnTo>
                  <a:lnTo>
                    <a:pt x="697" y="1455"/>
                  </a:lnTo>
                  <a:lnTo>
                    <a:pt x="684" y="1448"/>
                  </a:lnTo>
                  <a:lnTo>
                    <a:pt x="670" y="1448"/>
                  </a:lnTo>
                  <a:lnTo>
                    <a:pt x="657" y="1448"/>
                  </a:lnTo>
                  <a:lnTo>
                    <a:pt x="650" y="1448"/>
                  </a:lnTo>
                  <a:lnTo>
                    <a:pt x="643" y="1448"/>
                  </a:lnTo>
                  <a:lnTo>
                    <a:pt x="616" y="1462"/>
                  </a:lnTo>
                  <a:lnTo>
                    <a:pt x="609" y="1462"/>
                  </a:lnTo>
                  <a:lnTo>
                    <a:pt x="602" y="1462"/>
                  </a:lnTo>
                  <a:lnTo>
                    <a:pt x="589" y="1475"/>
                  </a:lnTo>
                  <a:lnTo>
                    <a:pt x="582" y="1482"/>
                  </a:lnTo>
                  <a:lnTo>
                    <a:pt x="575" y="1482"/>
                  </a:lnTo>
                  <a:lnTo>
                    <a:pt x="562" y="1530"/>
                  </a:lnTo>
                  <a:lnTo>
                    <a:pt x="562" y="1536"/>
                  </a:lnTo>
                  <a:lnTo>
                    <a:pt x="562" y="1543"/>
                  </a:lnTo>
                  <a:lnTo>
                    <a:pt x="528" y="1530"/>
                  </a:lnTo>
                  <a:lnTo>
                    <a:pt x="514" y="1530"/>
                  </a:lnTo>
                  <a:lnTo>
                    <a:pt x="508" y="1530"/>
                  </a:lnTo>
                  <a:lnTo>
                    <a:pt x="494" y="1530"/>
                  </a:lnTo>
                  <a:lnTo>
                    <a:pt x="487" y="1536"/>
                  </a:lnTo>
                  <a:lnTo>
                    <a:pt x="481" y="1536"/>
                  </a:lnTo>
                  <a:lnTo>
                    <a:pt x="426" y="1530"/>
                  </a:lnTo>
                  <a:lnTo>
                    <a:pt x="413" y="1523"/>
                  </a:lnTo>
                  <a:lnTo>
                    <a:pt x="386" y="1523"/>
                  </a:lnTo>
                  <a:lnTo>
                    <a:pt x="365" y="1516"/>
                  </a:lnTo>
                  <a:lnTo>
                    <a:pt x="352" y="1509"/>
                  </a:lnTo>
                  <a:lnTo>
                    <a:pt x="331" y="1496"/>
                  </a:lnTo>
                  <a:lnTo>
                    <a:pt x="318" y="1482"/>
                  </a:lnTo>
                  <a:lnTo>
                    <a:pt x="298" y="1476"/>
                  </a:lnTo>
                  <a:lnTo>
                    <a:pt x="291" y="1476"/>
                  </a:lnTo>
                  <a:lnTo>
                    <a:pt x="271" y="1476"/>
                  </a:lnTo>
                  <a:lnTo>
                    <a:pt x="250" y="1469"/>
                  </a:lnTo>
                  <a:lnTo>
                    <a:pt x="243" y="1469"/>
                  </a:lnTo>
                  <a:lnTo>
                    <a:pt x="230" y="1469"/>
                  </a:lnTo>
                  <a:lnTo>
                    <a:pt x="223" y="1469"/>
                  </a:lnTo>
                  <a:lnTo>
                    <a:pt x="210" y="1455"/>
                  </a:lnTo>
                  <a:lnTo>
                    <a:pt x="210" y="1448"/>
                  </a:lnTo>
                  <a:lnTo>
                    <a:pt x="189" y="1455"/>
                  </a:lnTo>
                  <a:lnTo>
                    <a:pt x="162" y="1462"/>
                  </a:lnTo>
                  <a:lnTo>
                    <a:pt x="155" y="1455"/>
                  </a:lnTo>
                  <a:lnTo>
                    <a:pt x="149" y="1455"/>
                  </a:lnTo>
                  <a:lnTo>
                    <a:pt x="135" y="1442"/>
                  </a:lnTo>
                  <a:lnTo>
                    <a:pt x="122" y="1428"/>
                  </a:lnTo>
                  <a:lnTo>
                    <a:pt x="115" y="1421"/>
                  </a:lnTo>
                  <a:lnTo>
                    <a:pt x="122" y="1421"/>
                  </a:lnTo>
                  <a:lnTo>
                    <a:pt x="135" y="1408"/>
                  </a:lnTo>
                  <a:lnTo>
                    <a:pt x="135" y="1394"/>
                  </a:lnTo>
                  <a:lnTo>
                    <a:pt x="135" y="1381"/>
                  </a:lnTo>
                  <a:lnTo>
                    <a:pt x="142" y="1360"/>
                  </a:lnTo>
                  <a:lnTo>
                    <a:pt x="142" y="1347"/>
                  </a:lnTo>
                  <a:lnTo>
                    <a:pt x="122" y="1293"/>
                  </a:lnTo>
                  <a:lnTo>
                    <a:pt x="122" y="1279"/>
                  </a:lnTo>
                  <a:lnTo>
                    <a:pt x="115" y="1259"/>
                  </a:lnTo>
                  <a:lnTo>
                    <a:pt x="115" y="1252"/>
                  </a:lnTo>
                  <a:lnTo>
                    <a:pt x="128" y="1239"/>
                  </a:lnTo>
                  <a:lnTo>
                    <a:pt x="135" y="1225"/>
                  </a:lnTo>
                  <a:lnTo>
                    <a:pt x="149" y="1218"/>
                  </a:lnTo>
                  <a:lnTo>
                    <a:pt x="142" y="1212"/>
                  </a:lnTo>
                  <a:lnTo>
                    <a:pt x="149" y="1212"/>
                  </a:lnTo>
                  <a:lnTo>
                    <a:pt x="155" y="1212"/>
                  </a:lnTo>
                  <a:lnTo>
                    <a:pt x="155" y="1205"/>
                  </a:lnTo>
                  <a:lnTo>
                    <a:pt x="155" y="1198"/>
                  </a:lnTo>
                  <a:lnTo>
                    <a:pt x="149" y="1191"/>
                  </a:lnTo>
                  <a:lnTo>
                    <a:pt x="142" y="1191"/>
                  </a:lnTo>
                  <a:lnTo>
                    <a:pt x="149" y="1178"/>
                  </a:lnTo>
                  <a:lnTo>
                    <a:pt x="155" y="1171"/>
                  </a:lnTo>
                  <a:lnTo>
                    <a:pt x="169" y="1157"/>
                  </a:lnTo>
                  <a:lnTo>
                    <a:pt x="155" y="1144"/>
                  </a:lnTo>
                  <a:lnTo>
                    <a:pt x="149" y="1123"/>
                  </a:lnTo>
                  <a:lnTo>
                    <a:pt x="155" y="1123"/>
                  </a:lnTo>
                  <a:lnTo>
                    <a:pt x="149" y="1123"/>
                  </a:lnTo>
                  <a:lnTo>
                    <a:pt x="155" y="1117"/>
                  </a:lnTo>
                  <a:lnTo>
                    <a:pt x="155" y="1110"/>
                  </a:lnTo>
                  <a:lnTo>
                    <a:pt x="162" y="1096"/>
                  </a:lnTo>
                  <a:lnTo>
                    <a:pt x="149" y="1076"/>
                  </a:lnTo>
                  <a:lnTo>
                    <a:pt x="149" y="1069"/>
                  </a:lnTo>
                  <a:lnTo>
                    <a:pt x="155" y="1063"/>
                  </a:lnTo>
                  <a:lnTo>
                    <a:pt x="155" y="1056"/>
                  </a:lnTo>
                  <a:lnTo>
                    <a:pt x="155" y="1042"/>
                  </a:lnTo>
                  <a:lnTo>
                    <a:pt x="169" y="1035"/>
                  </a:lnTo>
                  <a:lnTo>
                    <a:pt x="162" y="1029"/>
                  </a:lnTo>
                  <a:lnTo>
                    <a:pt x="169" y="1022"/>
                  </a:lnTo>
                  <a:lnTo>
                    <a:pt x="169" y="1015"/>
                  </a:lnTo>
                  <a:lnTo>
                    <a:pt x="176" y="1008"/>
                  </a:lnTo>
                  <a:lnTo>
                    <a:pt x="162" y="988"/>
                  </a:lnTo>
                  <a:lnTo>
                    <a:pt x="142" y="975"/>
                  </a:lnTo>
                  <a:lnTo>
                    <a:pt x="128" y="961"/>
                  </a:lnTo>
                  <a:lnTo>
                    <a:pt x="135" y="954"/>
                  </a:lnTo>
                  <a:lnTo>
                    <a:pt x="142" y="947"/>
                  </a:lnTo>
                  <a:lnTo>
                    <a:pt x="149" y="941"/>
                  </a:lnTo>
                  <a:lnTo>
                    <a:pt x="162" y="934"/>
                  </a:lnTo>
                  <a:lnTo>
                    <a:pt x="162" y="927"/>
                  </a:lnTo>
                  <a:lnTo>
                    <a:pt x="155" y="927"/>
                  </a:lnTo>
                  <a:lnTo>
                    <a:pt x="155" y="920"/>
                  </a:lnTo>
                  <a:lnTo>
                    <a:pt x="149" y="920"/>
                  </a:lnTo>
                  <a:lnTo>
                    <a:pt x="155" y="907"/>
                  </a:lnTo>
                  <a:lnTo>
                    <a:pt x="162" y="893"/>
                  </a:lnTo>
                  <a:lnTo>
                    <a:pt x="155" y="887"/>
                  </a:lnTo>
                  <a:lnTo>
                    <a:pt x="155" y="880"/>
                  </a:lnTo>
                  <a:lnTo>
                    <a:pt x="182" y="873"/>
                  </a:lnTo>
                  <a:lnTo>
                    <a:pt x="189" y="866"/>
                  </a:lnTo>
                  <a:lnTo>
                    <a:pt x="189" y="873"/>
                  </a:lnTo>
                  <a:lnTo>
                    <a:pt x="196" y="873"/>
                  </a:lnTo>
                  <a:lnTo>
                    <a:pt x="196" y="866"/>
                  </a:lnTo>
                  <a:lnTo>
                    <a:pt x="203" y="866"/>
                  </a:lnTo>
                  <a:lnTo>
                    <a:pt x="203" y="853"/>
                  </a:lnTo>
                  <a:lnTo>
                    <a:pt x="203" y="846"/>
                  </a:lnTo>
                  <a:lnTo>
                    <a:pt x="196" y="839"/>
                  </a:lnTo>
                  <a:lnTo>
                    <a:pt x="196" y="832"/>
                  </a:lnTo>
                  <a:lnTo>
                    <a:pt x="189" y="832"/>
                  </a:lnTo>
                  <a:lnTo>
                    <a:pt x="189" y="826"/>
                  </a:lnTo>
                  <a:lnTo>
                    <a:pt x="182" y="819"/>
                  </a:lnTo>
                  <a:lnTo>
                    <a:pt x="182" y="812"/>
                  </a:lnTo>
                  <a:lnTo>
                    <a:pt x="176" y="792"/>
                  </a:lnTo>
                  <a:lnTo>
                    <a:pt x="169" y="785"/>
                  </a:lnTo>
                  <a:lnTo>
                    <a:pt x="162" y="785"/>
                  </a:lnTo>
                  <a:lnTo>
                    <a:pt x="162" y="778"/>
                  </a:lnTo>
                  <a:lnTo>
                    <a:pt x="155" y="771"/>
                  </a:lnTo>
                  <a:lnTo>
                    <a:pt x="162" y="771"/>
                  </a:lnTo>
                  <a:lnTo>
                    <a:pt x="155" y="758"/>
                  </a:lnTo>
                  <a:lnTo>
                    <a:pt x="149" y="744"/>
                  </a:lnTo>
                  <a:lnTo>
                    <a:pt x="155" y="738"/>
                  </a:lnTo>
                  <a:lnTo>
                    <a:pt x="142" y="724"/>
                  </a:lnTo>
                  <a:lnTo>
                    <a:pt x="135" y="717"/>
                  </a:lnTo>
                  <a:lnTo>
                    <a:pt x="128" y="717"/>
                  </a:lnTo>
                  <a:lnTo>
                    <a:pt x="122" y="683"/>
                  </a:lnTo>
                  <a:lnTo>
                    <a:pt x="128" y="683"/>
                  </a:lnTo>
                  <a:lnTo>
                    <a:pt x="128" y="677"/>
                  </a:lnTo>
                  <a:lnTo>
                    <a:pt x="128" y="670"/>
                  </a:lnTo>
                  <a:lnTo>
                    <a:pt x="128" y="663"/>
                  </a:lnTo>
                  <a:lnTo>
                    <a:pt x="122" y="663"/>
                  </a:lnTo>
                  <a:lnTo>
                    <a:pt x="128" y="663"/>
                  </a:lnTo>
                  <a:lnTo>
                    <a:pt x="128" y="656"/>
                  </a:lnTo>
                  <a:lnTo>
                    <a:pt x="128" y="650"/>
                  </a:lnTo>
                  <a:lnTo>
                    <a:pt x="115" y="643"/>
                  </a:lnTo>
                  <a:lnTo>
                    <a:pt x="108" y="643"/>
                  </a:lnTo>
                  <a:lnTo>
                    <a:pt x="108" y="636"/>
                  </a:lnTo>
                  <a:lnTo>
                    <a:pt x="101" y="636"/>
                  </a:lnTo>
                  <a:lnTo>
                    <a:pt x="95" y="636"/>
                  </a:lnTo>
                  <a:lnTo>
                    <a:pt x="88" y="636"/>
                  </a:lnTo>
                  <a:lnTo>
                    <a:pt x="81" y="636"/>
                  </a:lnTo>
                  <a:lnTo>
                    <a:pt x="74" y="636"/>
                  </a:lnTo>
                  <a:lnTo>
                    <a:pt x="67" y="636"/>
                  </a:lnTo>
                  <a:lnTo>
                    <a:pt x="61" y="636"/>
                  </a:lnTo>
                  <a:lnTo>
                    <a:pt x="54" y="636"/>
                  </a:lnTo>
                  <a:lnTo>
                    <a:pt x="47" y="636"/>
                  </a:lnTo>
                  <a:lnTo>
                    <a:pt x="47" y="643"/>
                  </a:lnTo>
                  <a:lnTo>
                    <a:pt x="47" y="636"/>
                  </a:lnTo>
                  <a:lnTo>
                    <a:pt x="40" y="636"/>
                  </a:lnTo>
                  <a:lnTo>
                    <a:pt x="34" y="636"/>
                  </a:lnTo>
                  <a:lnTo>
                    <a:pt x="40" y="636"/>
                  </a:lnTo>
                  <a:lnTo>
                    <a:pt x="34" y="636"/>
                  </a:lnTo>
                  <a:lnTo>
                    <a:pt x="34" y="629"/>
                  </a:lnTo>
                  <a:lnTo>
                    <a:pt x="27" y="636"/>
                  </a:lnTo>
                  <a:lnTo>
                    <a:pt x="27" y="629"/>
                  </a:lnTo>
                  <a:lnTo>
                    <a:pt x="27" y="636"/>
                  </a:lnTo>
                  <a:lnTo>
                    <a:pt x="27" y="629"/>
                  </a:lnTo>
                  <a:lnTo>
                    <a:pt x="20" y="636"/>
                  </a:lnTo>
                  <a:lnTo>
                    <a:pt x="13" y="636"/>
                  </a:lnTo>
                  <a:lnTo>
                    <a:pt x="13" y="643"/>
                  </a:lnTo>
                  <a:lnTo>
                    <a:pt x="7" y="636"/>
                  </a:lnTo>
                  <a:lnTo>
                    <a:pt x="0" y="636"/>
                  </a:lnTo>
                  <a:lnTo>
                    <a:pt x="0" y="629"/>
                  </a:lnTo>
                  <a:lnTo>
                    <a:pt x="7" y="623"/>
                  </a:lnTo>
                  <a:lnTo>
                    <a:pt x="7" y="616"/>
                  </a:lnTo>
                  <a:lnTo>
                    <a:pt x="7" y="609"/>
                  </a:lnTo>
                  <a:lnTo>
                    <a:pt x="7" y="602"/>
                  </a:lnTo>
                  <a:lnTo>
                    <a:pt x="7" y="595"/>
                  </a:lnTo>
                  <a:lnTo>
                    <a:pt x="13" y="595"/>
                  </a:lnTo>
                  <a:lnTo>
                    <a:pt x="13" y="582"/>
                  </a:lnTo>
                  <a:lnTo>
                    <a:pt x="20" y="582"/>
                  </a:lnTo>
                  <a:lnTo>
                    <a:pt x="20" y="589"/>
                  </a:lnTo>
                  <a:lnTo>
                    <a:pt x="20" y="582"/>
                  </a:lnTo>
                  <a:lnTo>
                    <a:pt x="27" y="582"/>
                  </a:lnTo>
                  <a:lnTo>
                    <a:pt x="34" y="582"/>
                  </a:lnTo>
                  <a:lnTo>
                    <a:pt x="40" y="582"/>
                  </a:lnTo>
                  <a:lnTo>
                    <a:pt x="40" y="568"/>
                  </a:lnTo>
                  <a:lnTo>
                    <a:pt x="40" y="555"/>
                  </a:lnTo>
                  <a:lnTo>
                    <a:pt x="47" y="555"/>
                  </a:lnTo>
                  <a:lnTo>
                    <a:pt x="47" y="548"/>
                  </a:lnTo>
                  <a:lnTo>
                    <a:pt x="54" y="548"/>
                  </a:lnTo>
                  <a:lnTo>
                    <a:pt x="54" y="541"/>
                  </a:lnTo>
                  <a:lnTo>
                    <a:pt x="61" y="541"/>
                  </a:lnTo>
                  <a:lnTo>
                    <a:pt x="61" y="535"/>
                  </a:lnTo>
                  <a:lnTo>
                    <a:pt x="61" y="528"/>
                  </a:lnTo>
                  <a:lnTo>
                    <a:pt x="54" y="521"/>
                  </a:lnTo>
                  <a:lnTo>
                    <a:pt x="61" y="521"/>
                  </a:lnTo>
                  <a:lnTo>
                    <a:pt x="54" y="521"/>
                  </a:lnTo>
                  <a:lnTo>
                    <a:pt x="67" y="514"/>
                  </a:lnTo>
                  <a:lnTo>
                    <a:pt x="74" y="521"/>
                  </a:lnTo>
                  <a:lnTo>
                    <a:pt x="81" y="521"/>
                  </a:lnTo>
                  <a:lnTo>
                    <a:pt x="88" y="528"/>
                  </a:lnTo>
                  <a:lnTo>
                    <a:pt x="101" y="514"/>
                  </a:lnTo>
                  <a:lnTo>
                    <a:pt x="108" y="507"/>
                  </a:lnTo>
                  <a:lnTo>
                    <a:pt x="142" y="494"/>
                  </a:lnTo>
                  <a:lnTo>
                    <a:pt x="155" y="494"/>
                  </a:lnTo>
                  <a:lnTo>
                    <a:pt x="169" y="487"/>
                  </a:lnTo>
                  <a:lnTo>
                    <a:pt x="176" y="487"/>
                  </a:lnTo>
                  <a:lnTo>
                    <a:pt x="196" y="480"/>
                  </a:lnTo>
                  <a:lnTo>
                    <a:pt x="203" y="480"/>
                  </a:lnTo>
                  <a:lnTo>
                    <a:pt x="210" y="480"/>
                  </a:lnTo>
                  <a:lnTo>
                    <a:pt x="223" y="480"/>
                  </a:lnTo>
                  <a:lnTo>
                    <a:pt x="243" y="487"/>
                  </a:lnTo>
                  <a:lnTo>
                    <a:pt x="250" y="487"/>
                  </a:lnTo>
                  <a:lnTo>
                    <a:pt x="250" y="480"/>
                  </a:lnTo>
                  <a:lnTo>
                    <a:pt x="257" y="487"/>
                  </a:lnTo>
                  <a:lnTo>
                    <a:pt x="264" y="480"/>
                  </a:lnTo>
                  <a:lnTo>
                    <a:pt x="271" y="487"/>
                  </a:lnTo>
                  <a:lnTo>
                    <a:pt x="271" y="501"/>
                  </a:lnTo>
                  <a:lnTo>
                    <a:pt x="264" y="501"/>
                  </a:lnTo>
                  <a:lnTo>
                    <a:pt x="264" y="507"/>
                  </a:lnTo>
                  <a:lnTo>
                    <a:pt x="271" y="507"/>
                  </a:lnTo>
                  <a:lnTo>
                    <a:pt x="277" y="501"/>
                  </a:lnTo>
                  <a:lnTo>
                    <a:pt x="284" y="501"/>
                  </a:lnTo>
                  <a:lnTo>
                    <a:pt x="284" y="507"/>
                  </a:lnTo>
                  <a:lnTo>
                    <a:pt x="291" y="507"/>
                  </a:lnTo>
                  <a:lnTo>
                    <a:pt x="298" y="507"/>
                  </a:lnTo>
                  <a:lnTo>
                    <a:pt x="298" y="501"/>
                  </a:lnTo>
                  <a:lnTo>
                    <a:pt x="298" y="494"/>
                  </a:lnTo>
                  <a:lnTo>
                    <a:pt x="311" y="480"/>
                  </a:lnTo>
                  <a:lnTo>
                    <a:pt x="304" y="474"/>
                  </a:lnTo>
                  <a:lnTo>
                    <a:pt x="304" y="453"/>
                  </a:lnTo>
                  <a:lnTo>
                    <a:pt x="298" y="453"/>
                  </a:lnTo>
                  <a:lnTo>
                    <a:pt x="304" y="447"/>
                  </a:lnTo>
                  <a:lnTo>
                    <a:pt x="311" y="440"/>
                  </a:lnTo>
                  <a:lnTo>
                    <a:pt x="304" y="440"/>
                  </a:lnTo>
                  <a:lnTo>
                    <a:pt x="311" y="433"/>
                  </a:lnTo>
                  <a:lnTo>
                    <a:pt x="325" y="433"/>
                  </a:lnTo>
                  <a:lnTo>
                    <a:pt x="331" y="433"/>
                  </a:lnTo>
                  <a:lnTo>
                    <a:pt x="338" y="447"/>
                  </a:lnTo>
                  <a:lnTo>
                    <a:pt x="345" y="447"/>
                  </a:lnTo>
                  <a:lnTo>
                    <a:pt x="345" y="453"/>
                  </a:lnTo>
                  <a:lnTo>
                    <a:pt x="345" y="447"/>
                  </a:lnTo>
                  <a:lnTo>
                    <a:pt x="352" y="453"/>
                  </a:lnTo>
                  <a:lnTo>
                    <a:pt x="358" y="447"/>
                  </a:lnTo>
                  <a:lnTo>
                    <a:pt x="365" y="447"/>
                  </a:lnTo>
                  <a:lnTo>
                    <a:pt x="365" y="460"/>
                  </a:lnTo>
                  <a:lnTo>
                    <a:pt x="372" y="453"/>
                  </a:lnTo>
                  <a:lnTo>
                    <a:pt x="372" y="460"/>
                  </a:lnTo>
                  <a:lnTo>
                    <a:pt x="372" y="453"/>
                  </a:lnTo>
                  <a:lnTo>
                    <a:pt x="372" y="447"/>
                  </a:lnTo>
                  <a:lnTo>
                    <a:pt x="379" y="447"/>
                  </a:lnTo>
                  <a:lnTo>
                    <a:pt x="386" y="440"/>
                  </a:lnTo>
                  <a:lnTo>
                    <a:pt x="379" y="433"/>
                  </a:lnTo>
                  <a:lnTo>
                    <a:pt x="386" y="426"/>
                  </a:lnTo>
                  <a:lnTo>
                    <a:pt x="386" y="419"/>
                  </a:lnTo>
                  <a:lnTo>
                    <a:pt x="379" y="406"/>
                  </a:lnTo>
                  <a:lnTo>
                    <a:pt x="372" y="406"/>
                  </a:lnTo>
                  <a:lnTo>
                    <a:pt x="372" y="392"/>
                  </a:lnTo>
                  <a:lnTo>
                    <a:pt x="372" y="379"/>
                  </a:lnTo>
                  <a:lnTo>
                    <a:pt x="365" y="379"/>
                  </a:lnTo>
                  <a:lnTo>
                    <a:pt x="358" y="379"/>
                  </a:lnTo>
                  <a:lnTo>
                    <a:pt x="352" y="379"/>
                  </a:lnTo>
                  <a:lnTo>
                    <a:pt x="352" y="372"/>
                  </a:lnTo>
                  <a:lnTo>
                    <a:pt x="352" y="365"/>
                  </a:lnTo>
                  <a:lnTo>
                    <a:pt x="352" y="359"/>
                  </a:lnTo>
                  <a:lnTo>
                    <a:pt x="365" y="352"/>
                  </a:lnTo>
                  <a:lnTo>
                    <a:pt x="365" y="345"/>
                  </a:lnTo>
                  <a:lnTo>
                    <a:pt x="372" y="345"/>
                  </a:lnTo>
                  <a:lnTo>
                    <a:pt x="379" y="331"/>
                  </a:lnTo>
                  <a:lnTo>
                    <a:pt x="386" y="331"/>
                  </a:lnTo>
                  <a:lnTo>
                    <a:pt x="386" y="325"/>
                  </a:lnTo>
                  <a:lnTo>
                    <a:pt x="379" y="318"/>
                  </a:lnTo>
                  <a:lnTo>
                    <a:pt x="372" y="318"/>
                  </a:lnTo>
                  <a:lnTo>
                    <a:pt x="372" y="304"/>
                  </a:lnTo>
                  <a:lnTo>
                    <a:pt x="365" y="304"/>
                  </a:lnTo>
                  <a:lnTo>
                    <a:pt x="365" y="311"/>
                  </a:lnTo>
                  <a:lnTo>
                    <a:pt x="365" y="304"/>
                  </a:lnTo>
                  <a:lnTo>
                    <a:pt x="358" y="311"/>
                  </a:lnTo>
                  <a:lnTo>
                    <a:pt x="352" y="311"/>
                  </a:lnTo>
                  <a:lnTo>
                    <a:pt x="352" y="318"/>
                  </a:lnTo>
                  <a:lnTo>
                    <a:pt x="345" y="318"/>
                  </a:lnTo>
                  <a:lnTo>
                    <a:pt x="331" y="298"/>
                  </a:lnTo>
                  <a:lnTo>
                    <a:pt x="338" y="284"/>
                  </a:lnTo>
                  <a:lnTo>
                    <a:pt x="338" y="277"/>
                  </a:lnTo>
                  <a:lnTo>
                    <a:pt x="352" y="271"/>
                  </a:lnTo>
                  <a:lnTo>
                    <a:pt x="352" y="264"/>
                  </a:lnTo>
                  <a:lnTo>
                    <a:pt x="358" y="264"/>
                  </a:lnTo>
                  <a:lnTo>
                    <a:pt x="365" y="257"/>
                  </a:lnTo>
                  <a:lnTo>
                    <a:pt x="365" y="250"/>
                  </a:lnTo>
                  <a:lnTo>
                    <a:pt x="372" y="257"/>
                  </a:lnTo>
                  <a:lnTo>
                    <a:pt x="379" y="243"/>
                  </a:lnTo>
                  <a:lnTo>
                    <a:pt x="386" y="243"/>
                  </a:lnTo>
                  <a:lnTo>
                    <a:pt x="399" y="237"/>
                  </a:lnTo>
                  <a:lnTo>
                    <a:pt x="406" y="237"/>
                  </a:lnTo>
                  <a:lnTo>
                    <a:pt x="419" y="237"/>
                  </a:lnTo>
                  <a:lnTo>
                    <a:pt x="426" y="230"/>
                  </a:lnTo>
                  <a:lnTo>
                    <a:pt x="433" y="237"/>
                  </a:lnTo>
                  <a:lnTo>
                    <a:pt x="446" y="230"/>
                  </a:lnTo>
                  <a:lnTo>
                    <a:pt x="453" y="223"/>
                  </a:lnTo>
                  <a:lnTo>
                    <a:pt x="460" y="223"/>
                  </a:lnTo>
                  <a:lnTo>
                    <a:pt x="467" y="223"/>
                  </a:lnTo>
                  <a:lnTo>
                    <a:pt x="474" y="223"/>
                  </a:lnTo>
                  <a:lnTo>
                    <a:pt x="480" y="223"/>
                  </a:lnTo>
                  <a:lnTo>
                    <a:pt x="487" y="230"/>
                  </a:lnTo>
                  <a:lnTo>
                    <a:pt x="494" y="223"/>
                  </a:lnTo>
                  <a:lnTo>
                    <a:pt x="494" y="230"/>
                  </a:lnTo>
                  <a:lnTo>
                    <a:pt x="507" y="216"/>
                  </a:lnTo>
                  <a:lnTo>
                    <a:pt x="514" y="223"/>
                  </a:lnTo>
                  <a:lnTo>
                    <a:pt x="521" y="223"/>
                  </a:lnTo>
                  <a:lnTo>
                    <a:pt x="534" y="223"/>
                  </a:lnTo>
                  <a:lnTo>
                    <a:pt x="541" y="223"/>
                  </a:lnTo>
                  <a:lnTo>
                    <a:pt x="555" y="210"/>
                  </a:lnTo>
                  <a:lnTo>
                    <a:pt x="555" y="203"/>
                  </a:lnTo>
                  <a:lnTo>
                    <a:pt x="561" y="196"/>
                  </a:lnTo>
                  <a:lnTo>
                    <a:pt x="561" y="189"/>
                  </a:lnTo>
                  <a:lnTo>
                    <a:pt x="561" y="182"/>
                  </a:lnTo>
                  <a:lnTo>
                    <a:pt x="561" y="176"/>
                  </a:lnTo>
                  <a:lnTo>
                    <a:pt x="561" y="169"/>
                  </a:lnTo>
                  <a:lnTo>
                    <a:pt x="568" y="162"/>
                  </a:lnTo>
                  <a:lnTo>
                    <a:pt x="575" y="162"/>
                  </a:lnTo>
                  <a:lnTo>
                    <a:pt x="582" y="155"/>
                  </a:lnTo>
                  <a:lnTo>
                    <a:pt x="582" y="149"/>
                  </a:lnTo>
                  <a:lnTo>
                    <a:pt x="589" y="149"/>
                  </a:lnTo>
                  <a:lnTo>
                    <a:pt x="589" y="142"/>
                  </a:lnTo>
                  <a:lnTo>
                    <a:pt x="589" y="135"/>
                  </a:lnTo>
                  <a:lnTo>
                    <a:pt x="568" y="122"/>
                  </a:lnTo>
                  <a:lnTo>
                    <a:pt x="568" y="115"/>
                  </a:lnTo>
                  <a:lnTo>
                    <a:pt x="568" y="108"/>
                  </a:lnTo>
                  <a:lnTo>
                    <a:pt x="575" y="101"/>
                  </a:lnTo>
                  <a:lnTo>
                    <a:pt x="582" y="88"/>
                  </a:lnTo>
                  <a:lnTo>
                    <a:pt x="589" y="81"/>
                  </a:lnTo>
                  <a:lnTo>
                    <a:pt x="602" y="74"/>
                  </a:lnTo>
                  <a:lnTo>
                    <a:pt x="616" y="74"/>
                  </a:lnTo>
                  <a:lnTo>
                    <a:pt x="616" y="67"/>
                  </a:lnTo>
                  <a:lnTo>
                    <a:pt x="616" y="54"/>
                  </a:lnTo>
                  <a:lnTo>
                    <a:pt x="616" y="47"/>
                  </a:lnTo>
                  <a:lnTo>
                    <a:pt x="622" y="40"/>
                  </a:lnTo>
                  <a:lnTo>
                    <a:pt x="636" y="40"/>
                  </a:lnTo>
                  <a:lnTo>
                    <a:pt x="636" y="27"/>
                  </a:lnTo>
                  <a:lnTo>
                    <a:pt x="643" y="27"/>
                  </a:lnTo>
                  <a:lnTo>
                    <a:pt x="649" y="27"/>
                  </a:lnTo>
                  <a:lnTo>
                    <a:pt x="656" y="27"/>
                  </a:lnTo>
                  <a:lnTo>
                    <a:pt x="670" y="34"/>
                  </a:lnTo>
                  <a:lnTo>
                    <a:pt x="670" y="27"/>
                  </a:lnTo>
                  <a:lnTo>
                    <a:pt x="676" y="20"/>
                  </a:lnTo>
                  <a:lnTo>
                    <a:pt x="676" y="27"/>
                  </a:lnTo>
                  <a:lnTo>
                    <a:pt x="676" y="20"/>
                  </a:lnTo>
                  <a:lnTo>
                    <a:pt x="676" y="27"/>
                  </a:lnTo>
                  <a:lnTo>
                    <a:pt x="683" y="20"/>
                  </a:lnTo>
                  <a:lnTo>
                    <a:pt x="690" y="27"/>
                  </a:lnTo>
                  <a:lnTo>
                    <a:pt x="697" y="20"/>
                  </a:lnTo>
                  <a:lnTo>
                    <a:pt x="704" y="13"/>
                  </a:lnTo>
                  <a:lnTo>
                    <a:pt x="710" y="13"/>
                  </a:lnTo>
                  <a:lnTo>
                    <a:pt x="717" y="13"/>
                  </a:lnTo>
                  <a:lnTo>
                    <a:pt x="724" y="20"/>
                  </a:lnTo>
                  <a:lnTo>
                    <a:pt x="731" y="20"/>
                  </a:lnTo>
                  <a:lnTo>
                    <a:pt x="731" y="13"/>
                  </a:lnTo>
                  <a:lnTo>
                    <a:pt x="737" y="6"/>
                  </a:lnTo>
                  <a:lnTo>
                    <a:pt x="737" y="13"/>
                  </a:lnTo>
                  <a:lnTo>
                    <a:pt x="744" y="6"/>
                  </a:lnTo>
                  <a:lnTo>
                    <a:pt x="751" y="6"/>
                  </a:lnTo>
                  <a:lnTo>
                    <a:pt x="751" y="0"/>
                  </a:lnTo>
                  <a:lnTo>
                    <a:pt x="758" y="6"/>
                  </a:lnTo>
                  <a:lnTo>
                    <a:pt x="764" y="13"/>
                  </a:lnTo>
                  <a:lnTo>
                    <a:pt x="771" y="13"/>
                  </a:lnTo>
                  <a:lnTo>
                    <a:pt x="778" y="13"/>
                  </a:lnTo>
                  <a:lnTo>
                    <a:pt x="778" y="20"/>
                  </a:lnTo>
                  <a:lnTo>
                    <a:pt x="785" y="13"/>
                  </a:lnTo>
                  <a:lnTo>
                    <a:pt x="785" y="20"/>
                  </a:lnTo>
                  <a:lnTo>
                    <a:pt x="778" y="20"/>
                  </a:lnTo>
                  <a:lnTo>
                    <a:pt x="792" y="20"/>
                  </a:lnTo>
                  <a:lnTo>
                    <a:pt x="792" y="33"/>
                  </a:lnTo>
                  <a:lnTo>
                    <a:pt x="792" y="47"/>
                  </a:lnTo>
                  <a:lnTo>
                    <a:pt x="792" y="40"/>
                  </a:lnTo>
                  <a:lnTo>
                    <a:pt x="785" y="33"/>
                  </a:lnTo>
                  <a:lnTo>
                    <a:pt x="778" y="33"/>
                  </a:lnTo>
                  <a:lnTo>
                    <a:pt x="771" y="33"/>
                  </a:lnTo>
                  <a:lnTo>
                    <a:pt x="771" y="40"/>
                  </a:lnTo>
                  <a:lnTo>
                    <a:pt x="785" y="53"/>
                  </a:lnTo>
                  <a:lnTo>
                    <a:pt x="771" y="60"/>
                  </a:lnTo>
                  <a:lnTo>
                    <a:pt x="771" y="67"/>
                  </a:lnTo>
                  <a:lnTo>
                    <a:pt x="764" y="74"/>
                  </a:lnTo>
                  <a:lnTo>
                    <a:pt x="758" y="74"/>
                  </a:lnTo>
                  <a:lnTo>
                    <a:pt x="751" y="67"/>
                  </a:lnTo>
                  <a:lnTo>
                    <a:pt x="744" y="74"/>
                  </a:lnTo>
                  <a:lnTo>
                    <a:pt x="737" y="81"/>
                  </a:lnTo>
                  <a:lnTo>
                    <a:pt x="744" y="94"/>
                  </a:lnTo>
                  <a:lnTo>
                    <a:pt x="744" y="101"/>
                  </a:lnTo>
                  <a:lnTo>
                    <a:pt x="744" y="114"/>
                  </a:lnTo>
                  <a:lnTo>
                    <a:pt x="744" y="121"/>
                  </a:lnTo>
                  <a:lnTo>
                    <a:pt x="744" y="128"/>
                  </a:lnTo>
                  <a:lnTo>
                    <a:pt x="758" y="128"/>
                  </a:lnTo>
                  <a:lnTo>
                    <a:pt x="764" y="135"/>
                  </a:lnTo>
                  <a:lnTo>
                    <a:pt x="785" y="135"/>
                  </a:lnTo>
                  <a:lnTo>
                    <a:pt x="805" y="114"/>
                  </a:lnTo>
                  <a:lnTo>
                    <a:pt x="805" y="101"/>
                  </a:lnTo>
                  <a:lnTo>
                    <a:pt x="825" y="87"/>
                  </a:lnTo>
                  <a:lnTo>
                    <a:pt x="825" y="81"/>
                  </a:lnTo>
                  <a:lnTo>
                    <a:pt x="839" y="74"/>
                  </a:lnTo>
                  <a:lnTo>
                    <a:pt x="880" y="81"/>
                  </a:lnTo>
                  <a:lnTo>
                    <a:pt x="886" y="81"/>
                  </a:lnTo>
                  <a:lnTo>
                    <a:pt x="886" y="101"/>
                  </a:lnTo>
                  <a:lnTo>
                    <a:pt x="907" y="108"/>
                  </a:lnTo>
                  <a:lnTo>
                    <a:pt x="913" y="114"/>
                  </a:lnTo>
                  <a:lnTo>
                    <a:pt x="920" y="121"/>
                  </a:lnTo>
                  <a:lnTo>
                    <a:pt x="920" y="135"/>
                  </a:lnTo>
                  <a:lnTo>
                    <a:pt x="927" y="141"/>
                  </a:lnTo>
                  <a:lnTo>
                    <a:pt x="934" y="148"/>
                  </a:lnTo>
                  <a:lnTo>
                    <a:pt x="934" y="155"/>
                  </a:lnTo>
                  <a:lnTo>
                    <a:pt x="941" y="162"/>
                  </a:lnTo>
                  <a:lnTo>
                    <a:pt x="947" y="169"/>
                  </a:lnTo>
                  <a:lnTo>
                    <a:pt x="961" y="182"/>
                  </a:lnTo>
                  <a:lnTo>
                    <a:pt x="961" y="196"/>
                  </a:lnTo>
                  <a:lnTo>
                    <a:pt x="961" y="202"/>
                  </a:lnTo>
                  <a:lnTo>
                    <a:pt x="961" y="216"/>
                  </a:lnTo>
                  <a:lnTo>
                    <a:pt x="961" y="223"/>
                  </a:lnTo>
                  <a:lnTo>
                    <a:pt x="961" y="229"/>
                  </a:lnTo>
                  <a:lnTo>
                    <a:pt x="961" y="236"/>
                  </a:lnTo>
                  <a:lnTo>
                    <a:pt x="961" y="243"/>
                  </a:lnTo>
                  <a:lnTo>
                    <a:pt x="968" y="236"/>
                  </a:lnTo>
                  <a:lnTo>
                    <a:pt x="968" y="243"/>
                  </a:lnTo>
                  <a:lnTo>
                    <a:pt x="974" y="250"/>
                  </a:lnTo>
                  <a:lnTo>
                    <a:pt x="974" y="263"/>
                  </a:lnTo>
                  <a:lnTo>
                    <a:pt x="981" y="263"/>
                  </a:lnTo>
                  <a:lnTo>
                    <a:pt x="988" y="270"/>
                  </a:lnTo>
                  <a:lnTo>
                    <a:pt x="995" y="270"/>
                  </a:lnTo>
                  <a:lnTo>
                    <a:pt x="1001" y="277"/>
                  </a:lnTo>
                  <a:lnTo>
                    <a:pt x="1008" y="284"/>
                  </a:lnTo>
                  <a:lnTo>
                    <a:pt x="1015" y="284"/>
                  </a:lnTo>
                  <a:lnTo>
                    <a:pt x="1015" y="290"/>
                  </a:lnTo>
                  <a:lnTo>
                    <a:pt x="1022" y="290"/>
                  </a:lnTo>
                  <a:lnTo>
                    <a:pt x="1028" y="297"/>
                  </a:lnTo>
                  <a:lnTo>
                    <a:pt x="1028" y="304"/>
                  </a:lnTo>
                  <a:lnTo>
                    <a:pt x="1022" y="304"/>
                  </a:lnTo>
                  <a:lnTo>
                    <a:pt x="1022" y="311"/>
                  </a:lnTo>
                  <a:lnTo>
                    <a:pt x="1022" y="317"/>
                  </a:lnTo>
                  <a:lnTo>
                    <a:pt x="1028" y="317"/>
                  </a:lnTo>
                  <a:lnTo>
                    <a:pt x="1022" y="317"/>
                  </a:lnTo>
                  <a:lnTo>
                    <a:pt x="1028" y="324"/>
                  </a:lnTo>
                  <a:lnTo>
                    <a:pt x="1022" y="324"/>
                  </a:lnTo>
                  <a:lnTo>
                    <a:pt x="1022" y="331"/>
                  </a:lnTo>
                  <a:lnTo>
                    <a:pt x="1028" y="338"/>
                  </a:lnTo>
                  <a:lnTo>
                    <a:pt x="1028" y="345"/>
                  </a:lnTo>
                  <a:lnTo>
                    <a:pt x="1028" y="351"/>
                  </a:lnTo>
                  <a:lnTo>
                    <a:pt x="1022" y="358"/>
                  </a:lnTo>
                  <a:lnTo>
                    <a:pt x="1022" y="365"/>
                  </a:lnTo>
                  <a:lnTo>
                    <a:pt x="1028" y="365"/>
                  </a:lnTo>
                  <a:lnTo>
                    <a:pt x="1028" y="372"/>
                  </a:lnTo>
                  <a:lnTo>
                    <a:pt x="1022" y="372"/>
                  </a:lnTo>
                  <a:lnTo>
                    <a:pt x="1028" y="372"/>
                  </a:lnTo>
                  <a:lnTo>
                    <a:pt x="1028" y="378"/>
                  </a:lnTo>
                  <a:lnTo>
                    <a:pt x="1028" y="385"/>
                  </a:lnTo>
                  <a:lnTo>
                    <a:pt x="1028" y="378"/>
                  </a:lnTo>
                  <a:lnTo>
                    <a:pt x="1035" y="385"/>
                  </a:lnTo>
                  <a:lnTo>
                    <a:pt x="1028" y="385"/>
                  </a:lnTo>
                  <a:lnTo>
                    <a:pt x="1035" y="392"/>
                  </a:lnTo>
                  <a:lnTo>
                    <a:pt x="1042" y="392"/>
                  </a:lnTo>
                  <a:lnTo>
                    <a:pt x="1049" y="399"/>
                  </a:lnTo>
                  <a:lnTo>
                    <a:pt x="1056" y="405"/>
                  </a:lnTo>
                  <a:lnTo>
                    <a:pt x="1069" y="405"/>
                  </a:lnTo>
                  <a:lnTo>
                    <a:pt x="1076" y="412"/>
                  </a:lnTo>
                  <a:lnTo>
                    <a:pt x="1083" y="412"/>
                  </a:lnTo>
                  <a:lnTo>
                    <a:pt x="1089" y="419"/>
                  </a:lnTo>
                  <a:lnTo>
                    <a:pt x="1096" y="426"/>
                  </a:lnTo>
                  <a:lnTo>
                    <a:pt x="1089" y="433"/>
                  </a:lnTo>
                  <a:lnTo>
                    <a:pt x="1089" y="439"/>
                  </a:lnTo>
                  <a:lnTo>
                    <a:pt x="1083" y="446"/>
                  </a:lnTo>
                  <a:lnTo>
                    <a:pt x="1083" y="460"/>
                  </a:lnTo>
                  <a:lnTo>
                    <a:pt x="1083" y="466"/>
                  </a:lnTo>
                  <a:lnTo>
                    <a:pt x="1089" y="473"/>
                  </a:lnTo>
                  <a:lnTo>
                    <a:pt x="1096" y="480"/>
                  </a:lnTo>
                  <a:lnTo>
                    <a:pt x="1103" y="487"/>
                  </a:lnTo>
                  <a:lnTo>
                    <a:pt x="1116" y="493"/>
                  </a:lnTo>
                  <a:lnTo>
                    <a:pt x="1116" y="500"/>
                  </a:lnTo>
                  <a:lnTo>
                    <a:pt x="1110" y="507"/>
                  </a:lnTo>
                  <a:lnTo>
                    <a:pt x="1110" y="514"/>
                  </a:lnTo>
                  <a:lnTo>
                    <a:pt x="1116" y="521"/>
                  </a:lnTo>
                  <a:lnTo>
                    <a:pt x="1116" y="534"/>
                  </a:lnTo>
                  <a:lnTo>
                    <a:pt x="1123" y="541"/>
                  </a:lnTo>
                  <a:lnTo>
                    <a:pt x="1123" y="548"/>
                  </a:lnTo>
                  <a:lnTo>
                    <a:pt x="1123" y="554"/>
                  </a:lnTo>
                  <a:lnTo>
                    <a:pt x="1116" y="561"/>
                  </a:lnTo>
                  <a:lnTo>
                    <a:pt x="1116" y="568"/>
                  </a:lnTo>
                  <a:lnTo>
                    <a:pt x="1116" y="575"/>
                  </a:lnTo>
                  <a:lnTo>
                    <a:pt x="1116" y="581"/>
                  </a:lnTo>
                  <a:lnTo>
                    <a:pt x="1110" y="575"/>
                  </a:lnTo>
                  <a:lnTo>
                    <a:pt x="1103" y="581"/>
                  </a:lnTo>
                  <a:lnTo>
                    <a:pt x="1103" y="588"/>
                  </a:lnTo>
                  <a:lnTo>
                    <a:pt x="1096" y="581"/>
                  </a:lnTo>
                  <a:lnTo>
                    <a:pt x="1096" y="575"/>
                  </a:lnTo>
                  <a:lnTo>
                    <a:pt x="1089" y="568"/>
                  </a:lnTo>
                  <a:lnTo>
                    <a:pt x="1083" y="568"/>
                  </a:lnTo>
                  <a:lnTo>
                    <a:pt x="1069" y="581"/>
                  </a:lnTo>
                  <a:lnTo>
                    <a:pt x="1062" y="588"/>
                  </a:lnTo>
                  <a:lnTo>
                    <a:pt x="1062" y="595"/>
                  </a:lnTo>
                  <a:lnTo>
                    <a:pt x="1056" y="602"/>
                  </a:lnTo>
                  <a:lnTo>
                    <a:pt x="1049" y="602"/>
                  </a:lnTo>
                  <a:lnTo>
                    <a:pt x="1049" y="595"/>
                  </a:lnTo>
                  <a:lnTo>
                    <a:pt x="1049" y="581"/>
                  </a:lnTo>
                  <a:lnTo>
                    <a:pt x="1042" y="581"/>
                  </a:lnTo>
                  <a:lnTo>
                    <a:pt x="1035" y="581"/>
                  </a:lnTo>
                  <a:lnTo>
                    <a:pt x="1028" y="588"/>
                  </a:lnTo>
                  <a:lnTo>
                    <a:pt x="1022" y="595"/>
                  </a:lnTo>
                  <a:lnTo>
                    <a:pt x="1022" y="609"/>
                  </a:lnTo>
                  <a:lnTo>
                    <a:pt x="1022" y="615"/>
                  </a:lnTo>
                  <a:lnTo>
                    <a:pt x="1022" y="622"/>
                  </a:lnTo>
                  <a:lnTo>
                    <a:pt x="1028" y="622"/>
                  </a:lnTo>
                  <a:lnTo>
                    <a:pt x="1035" y="622"/>
                  </a:lnTo>
                  <a:lnTo>
                    <a:pt x="1042" y="622"/>
                  </a:lnTo>
                  <a:lnTo>
                    <a:pt x="1035" y="629"/>
                  </a:lnTo>
                  <a:lnTo>
                    <a:pt x="1028" y="636"/>
                  </a:lnTo>
                  <a:lnTo>
                    <a:pt x="1022" y="636"/>
                  </a:lnTo>
                  <a:lnTo>
                    <a:pt x="1022" y="642"/>
                  </a:lnTo>
                  <a:lnTo>
                    <a:pt x="1022" y="636"/>
                  </a:lnTo>
                  <a:lnTo>
                    <a:pt x="1022" y="642"/>
                  </a:lnTo>
                  <a:lnTo>
                    <a:pt x="1028" y="642"/>
                  </a:lnTo>
                  <a:lnTo>
                    <a:pt x="1022" y="642"/>
                  </a:lnTo>
                  <a:lnTo>
                    <a:pt x="1028" y="642"/>
                  </a:lnTo>
                  <a:lnTo>
                    <a:pt x="1028" y="649"/>
                  </a:lnTo>
                  <a:lnTo>
                    <a:pt x="1028" y="656"/>
                  </a:lnTo>
                  <a:lnTo>
                    <a:pt x="1035" y="656"/>
                  </a:lnTo>
                  <a:lnTo>
                    <a:pt x="1042" y="663"/>
                  </a:lnTo>
                  <a:lnTo>
                    <a:pt x="1042" y="669"/>
                  </a:lnTo>
                  <a:lnTo>
                    <a:pt x="1049" y="676"/>
                  </a:lnTo>
                  <a:lnTo>
                    <a:pt x="1056" y="676"/>
                  </a:lnTo>
                  <a:lnTo>
                    <a:pt x="1062" y="683"/>
                  </a:lnTo>
                  <a:lnTo>
                    <a:pt x="1069" y="683"/>
                  </a:lnTo>
                  <a:lnTo>
                    <a:pt x="1069" y="697"/>
                  </a:lnTo>
                  <a:lnTo>
                    <a:pt x="1069" y="710"/>
                  </a:lnTo>
                  <a:lnTo>
                    <a:pt x="1076" y="710"/>
                  </a:lnTo>
                  <a:lnTo>
                    <a:pt x="1083" y="703"/>
                  </a:lnTo>
                  <a:lnTo>
                    <a:pt x="1083" y="697"/>
                  </a:lnTo>
                  <a:lnTo>
                    <a:pt x="1089" y="697"/>
                  </a:lnTo>
                  <a:lnTo>
                    <a:pt x="1103" y="676"/>
                  </a:lnTo>
                  <a:lnTo>
                    <a:pt x="1110" y="669"/>
                  </a:lnTo>
                  <a:lnTo>
                    <a:pt x="1123" y="663"/>
                  </a:lnTo>
                  <a:lnTo>
                    <a:pt x="1144" y="663"/>
                  </a:lnTo>
                  <a:lnTo>
                    <a:pt x="1164" y="649"/>
                  </a:lnTo>
                  <a:lnTo>
                    <a:pt x="1171" y="642"/>
                  </a:lnTo>
                  <a:lnTo>
                    <a:pt x="1184" y="636"/>
                  </a:lnTo>
                  <a:lnTo>
                    <a:pt x="1191" y="629"/>
                  </a:lnTo>
                  <a:lnTo>
                    <a:pt x="1204" y="622"/>
                  </a:lnTo>
                  <a:lnTo>
                    <a:pt x="1238" y="602"/>
                  </a:lnTo>
                  <a:lnTo>
                    <a:pt x="1252" y="615"/>
                  </a:lnTo>
                  <a:lnTo>
                    <a:pt x="1259" y="629"/>
                  </a:lnTo>
                  <a:lnTo>
                    <a:pt x="1272" y="615"/>
                  </a:lnTo>
                  <a:lnTo>
                    <a:pt x="1279" y="622"/>
                  </a:lnTo>
                  <a:lnTo>
                    <a:pt x="1286" y="622"/>
                  </a:lnTo>
                  <a:lnTo>
                    <a:pt x="1299" y="622"/>
                  </a:lnTo>
                  <a:lnTo>
                    <a:pt x="1292" y="615"/>
                  </a:lnTo>
                  <a:lnTo>
                    <a:pt x="1299" y="609"/>
                  </a:lnTo>
                  <a:lnTo>
                    <a:pt x="1292" y="609"/>
                  </a:lnTo>
                  <a:lnTo>
                    <a:pt x="1292" y="595"/>
                  </a:lnTo>
                  <a:lnTo>
                    <a:pt x="1292" y="588"/>
                  </a:lnTo>
                  <a:lnTo>
                    <a:pt x="1279" y="581"/>
                  </a:lnTo>
                  <a:lnTo>
                    <a:pt x="1292" y="581"/>
                  </a:lnTo>
                  <a:lnTo>
                    <a:pt x="1299" y="581"/>
                  </a:lnTo>
                  <a:lnTo>
                    <a:pt x="1306" y="595"/>
                  </a:lnTo>
                  <a:lnTo>
                    <a:pt x="1306" y="602"/>
                  </a:lnTo>
                  <a:lnTo>
                    <a:pt x="1313" y="609"/>
                  </a:lnTo>
                  <a:lnTo>
                    <a:pt x="1306" y="615"/>
                  </a:lnTo>
                  <a:lnTo>
                    <a:pt x="1313" y="622"/>
                  </a:lnTo>
                  <a:lnTo>
                    <a:pt x="1320" y="629"/>
                  </a:lnTo>
                  <a:lnTo>
                    <a:pt x="1333" y="629"/>
                  </a:lnTo>
                  <a:close/>
                  <a:moveTo>
                    <a:pt x="1381" y="704"/>
                  </a:moveTo>
                  <a:lnTo>
                    <a:pt x="1374" y="704"/>
                  </a:lnTo>
                  <a:lnTo>
                    <a:pt x="1367" y="683"/>
                  </a:lnTo>
                  <a:lnTo>
                    <a:pt x="1367" y="677"/>
                  </a:lnTo>
                  <a:lnTo>
                    <a:pt x="1367" y="670"/>
                  </a:lnTo>
                  <a:lnTo>
                    <a:pt x="1367" y="663"/>
                  </a:lnTo>
                  <a:lnTo>
                    <a:pt x="1374" y="656"/>
                  </a:lnTo>
                  <a:lnTo>
                    <a:pt x="1367" y="650"/>
                  </a:lnTo>
                  <a:lnTo>
                    <a:pt x="1367" y="656"/>
                  </a:lnTo>
                  <a:lnTo>
                    <a:pt x="1360" y="656"/>
                  </a:lnTo>
                  <a:lnTo>
                    <a:pt x="1354" y="663"/>
                  </a:lnTo>
                  <a:lnTo>
                    <a:pt x="1354" y="656"/>
                  </a:lnTo>
                  <a:lnTo>
                    <a:pt x="1347" y="650"/>
                  </a:lnTo>
                  <a:lnTo>
                    <a:pt x="1320" y="643"/>
                  </a:lnTo>
                  <a:lnTo>
                    <a:pt x="1320" y="650"/>
                  </a:lnTo>
                  <a:lnTo>
                    <a:pt x="1354" y="663"/>
                  </a:lnTo>
                  <a:lnTo>
                    <a:pt x="1360" y="670"/>
                  </a:lnTo>
                  <a:lnTo>
                    <a:pt x="1354" y="690"/>
                  </a:lnTo>
                  <a:lnTo>
                    <a:pt x="1367" y="683"/>
                  </a:lnTo>
                  <a:lnTo>
                    <a:pt x="1367" y="704"/>
                  </a:lnTo>
                  <a:lnTo>
                    <a:pt x="1374" y="704"/>
                  </a:lnTo>
                  <a:lnTo>
                    <a:pt x="1381" y="711"/>
                  </a:lnTo>
                  <a:lnTo>
                    <a:pt x="1381" y="704"/>
                  </a:lnTo>
                  <a:close/>
                </a:path>
              </a:pathLst>
            </a:custGeom>
            <a:solidFill>
              <a:srgbClr val="001F5A"/>
            </a:solidFill>
            <a:ln w="1" cap="sq">
              <a:solidFill>
                <a:srgbClr val="7F7F7F"/>
              </a:solidFill>
              <a:prstDash val="solid"/>
              <a:miter lim="800000"/>
              <a:headEnd/>
              <a:tailEnd/>
            </a:ln>
          </p:spPr>
          <p:txBody>
            <a:bodyPr lIns="100796" tIns="50398" rIns="100796" bIns="50398"/>
            <a:lstStyle/>
            <a:p>
              <a:endParaRPr lang="es-ES" sz="2004" dirty="0"/>
            </a:p>
          </p:txBody>
        </p:sp>
        <p:sp>
          <p:nvSpPr>
            <p:cNvPr id="8218" name="cadiz">
              <a:extLst>
                <a:ext uri="{FF2B5EF4-FFF2-40B4-BE49-F238E27FC236}">
                  <a16:creationId xmlns:a16="http://schemas.microsoft.com/office/drawing/2014/main" id="{888051F4-A136-959C-EB56-C81AC635D47B}"/>
                </a:ext>
              </a:extLst>
            </p:cNvPr>
            <p:cNvSpPr>
              <a:spLocks/>
            </p:cNvSpPr>
            <p:nvPr/>
          </p:nvSpPr>
          <p:spPr bwMode="auto">
            <a:xfrm>
              <a:off x="13199471" y="8476390"/>
              <a:ext cx="456523" cy="472659"/>
            </a:xfrm>
            <a:custGeom>
              <a:avLst/>
              <a:gdLst>
                <a:gd name="T0" fmla="*/ 2147483647 w 1246"/>
                <a:gd name="T1" fmla="*/ 2147483647 h 1192"/>
                <a:gd name="T2" fmla="*/ 2147483647 w 1246"/>
                <a:gd name="T3" fmla="*/ 2147483647 h 1192"/>
                <a:gd name="T4" fmla="*/ 2147483647 w 1246"/>
                <a:gd name="T5" fmla="*/ 2147483647 h 1192"/>
                <a:gd name="T6" fmla="*/ 2147483647 w 1246"/>
                <a:gd name="T7" fmla="*/ 2147483647 h 1192"/>
                <a:gd name="T8" fmla="*/ 2147483647 w 1246"/>
                <a:gd name="T9" fmla="*/ 2147483647 h 1192"/>
                <a:gd name="T10" fmla="*/ 2147483647 w 1246"/>
                <a:gd name="T11" fmla="*/ 2147483647 h 1192"/>
                <a:gd name="T12" fmla="*/ 2147483647 w 1246"/>
                <a:gd name="T13" fmla="*/ 2147483647 h 1192"/>
                <a:gd name="T14" fmla="*/ 2147483647 w 1246"/>
                <a:gd name="T15" fmla="*/ 2147483647 h 1192"/>
                <a:gd name="T16" fmla="*/ 2147483647 w 1246"/>
                <a:gd name="T17" fmla="*/ 2147483647 h 1192"/>
                <a:gd name="T18" fmla="*/ 2147483647 w 1246"/>
                <a:gd name="T19" fmla="*/ 2147483647 h 1192"/>
                <a:gd name="T20" fmla="*/ 2147483647 w 1246"/>
                <a:gd name="T21" fmla="*/ 2147483647 h 1192"/>
                <a:gd name="T22" fmla="*/ 2147483647 w 1246"/>
                <a:gd name="T23" fmla="*/ 2147483647 h 1192"/>
                <a:gd name="T24" fmla="*/ 2147483647 w 1246"/>
                <a:gd name="T25" fmla="*/ 2147483647 h 1192"/>
                <a:gd name="T26" fmla="*/ 2147483647 w 1246"/>
                <a:gd name="T27" fmla="*/ 2147483647 h 1192"/>
                <a:gd name="T28" fmla="*/ 2147483647 w 1246"/>
                <a:gd name="T29" fmla="*/ 2147483647 h 1192"/>
                <a:gd name="T30" fmla="*/ 2147483647 w 1246"/>
                <a:gd name="T31" fmla="*/ 2147483647 h 1192"/>
                <a:gd name="T32" fmla="*/ 2147483647 w 1246"/>
                <a:gd name="T33" fmla="*/ 2147483647 h 1192"/>
                <a:gd name="T34" fmla="*/ 2147483647 w 1246"/>
                <a:gd name="T35" fmla="*/ 2147483647 h 1192"/>
                <a:gd name="T36" fmla="*/ 2147483647 w 1246"/>
                <a:gd name="T37" fmla="*/ 2147483647 h 1192"/>
                <a:gd name="T38" fmla="*/ 2147483647 w 1246"/>
                <a:gd name="T39" fmla="*/ 2147483647 h 1192"/>
                <a:gd name="T40" fmla="*/ 2147483647 w 1246"/>
                <a:gd name="T41" fmla="*/ 2147483647 h 1192"/>
                <a:gd name="T42" fmla="*/ 2147483647 w 1246"/>
                <a:gd name="T43" fmla="*/ 2147483647 h 1192"/>
                <a:gd name="T44" fmla="*/ 2147483647 w 1246"/>
                <a:gd name="T45" fmla="*/ 2147483647 h 1192"/>
                <a:gd name="T46" fmla="*/ 2147483647 w 1246"/>
                <a:gd name="T47" fmla="*/ 2147483647 h 1192"/>
                <a:gd name="T48" fmla="*/ 2147483647 w 1246"/>
                <a:gd name="T49" fmla="*/ 2147483647 h 1192"/>
                <a:gd name="T50" fmla="*/ 2147483647 w 1246"/>
                <a:gd name="T51" fmla="*/ 2147483647 h 1192"/>
                <a:gd name="T52" fmla="*/ 2147483647 w 1246"/>
                <a:gd name="T53" fmla="*/ 2147483647 h 1192"/>
                <a:gd name="T54" fmla="*/ 2147483647 w 1246"/>
                <a:gd name="T55" fmla="*/ 2147483647 h 1192"/>
                <a:gd name="T56" fmla="*/ 2147483647 w 1246"/>
                <a:gd name="T57" fmla="*/ 2147483647 h 1192"/>
                <a:gd name="T58" fmla="*/ 2147483647 w 1246"/>
                <a:gd name="T59" fmla="*/ 2147483647 h 1192"/>
                <a:gd name="T60" fmla="*/ 2147483647 w 1246"/>
                <a:gd name="T61" fmla="*/ 2147483647 h 1192"/>
                <a:gd name="T62" fmla="*/ 2147483647 w 1246"/>
                <a:gd name="T63" fmla="*/ 2147483647 h 1192"/>
                <a:gd name="T64" fmla="*/ 2147483647 w 1246"/>
                <a:gd name="T65" fmla="*/ 2147483647 h 1192"/>
                <a:gd name="T66" fmla="*/ 2147483647 w 1246"/>
                <a:gd name="T67" fmla="*/ 2147483647 h 1192"/>
                <a:gd name="T68" fmla="*/ 2147483647 w 1246"/>
                <a:gd name="T69" fmla="*/ 2147483647 h 1192"/>
                <a:gd name="T70" fmla="*/ 2147483647 w 1246"/>
                <a:gd name="T71" fmla="*/ 2147483647 h 1192"/>
                <a:gd name="T72" fmla="*/ 2147483647 w 1246"/>
                <a:gd name="T73" fmla="*/ 2147483647 h 1192"/>
                <a:gd name="T74" fmla="*/ 2147483647 w 1246"/>
                <a:gd name="T75" fmla="*/ 2147483647 h 1192"/>
                <a:gd name="T76" fmla="*/ 2147483647 w 1246"/>
                <a:gd name="T77" fmla="*/ 2147483647 h 1192"/>
                <a:gd name="T78" fmla="*/ 2147483647 w 1246"/>
                <a:gd name="T79" fmla="*/ 2147483647 h 1192"/>
                <a:gd name="T80" fmla="*/ 0 w 1246"/>
                <a:gd name="T81" fmla="*/ 2147483647 h 1192"/>
                <a:gd name="T82" fmla="*/ 2023701384 w 1246"/>
                <a:gd name="T83" fmla="*/ 2147483647 h 1192"/>
                <a:gd name="T84" fmla="*/ 2147483647 w 1246"/>
                <a:gd name="T85" fmla="*/ 2147483647 h 1192"/>
                <a:gd name="T86" fmla="*/ 2147483647 w 1246"/>
                <a:gd name="T87" fmla="*/ 2147483647 h 1192"/>
                <a:gd name="T88" fmla="*/ 2147483647 w 1246"/>
                <a:gd name="T89" fmla="*/ 2147483647 h 1192"/>
                <a:gd name="T90" fmla="*/ 2147483647 w 1246"/>
                <a:gd name="T91" fmla="*/ 2147483647 h 1192"/>
                <a:gd name="T92" fmla="*/ 2147483647 w 1246"/>
                <a:gd name="T93" fmla="*/ 2147483647 h 1192"/>
                <a:gd name="T94" fmla="*/ 2147483647 w 1246"/>
                <a:gd name="T95" fmla="*/ 2147483647 h 1192"/>
                <a:gd name="T96" fmla="*/ 2147483647 w 1246"/>
                <a:gd name="T97" fmla="*/ 2147483647 h 1192"/>
                <a:gd name="T98" fmla="*/ 2147483647 w 1246"/>
                <a:gd name="T99" fmla="*/ 2147483647 h 1192"/>
                <a:gd name="T100" fmla="*/ 2147483647 w 1246"/>
                <a:gd name="T101" fmla="*/ 2147483647 h 1192"/>
                <a:gd name="T102" fmla="*/ 2147483647 w 1246"/>
                <a:gd name="T103" fmla="*/ 2147483647 h 1192"/>
                <a:gd name="T104" fmla="*/ 2147483647 w 1246"/>
                <a:gd name="T105" fmla="*/ 1210467952 h 1192"/>
                <a:gd name="T106" fmla="*/ 2147483647 w 1246"/>
                <a:gd name="T107" fmla="*/ 2057844057 h 1192"/>
                <a:gd name="T108" fmla="*/ 2147483647 w 1246"/>
                <a:gd name="T109" fmla="*/ 2147483647 h 1192"/>
                <a:gd name="T110" fmla="*/ 2147483647 w 1246"/>
                <a:gd name="T111" fmla="*/ 2147483647 h 1192"/>
                <a:gd name="T112" fmla="*/ 2147483647 w 1246"/>
                <a:gd name="T113" fmla="*/ 2147483647 h 1192"/>
                <a:gd name="T114" fmla="*/ 2147483647 w 1246"/>
                <a:gd name="T115" fmla="*/ 2147483647 h 1192"/>
                <a:gd name="T116" fmla="*/ 2147483647 w 1246"/>
                <a:gd name="T117" fmla="*/ 2147483647 h 1192"/>
                <a:gd name="T118" fmla="*/ 2147483647 w 1246"/>
                <a:gd name="T119" fmla="*/ 2147483647 h 119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46"/>
                <a:gd name="T181" fmla="*/ 0 h 1192"/>
                <a:gd name="T182" fmla="*/ 1246 w 1246"/>
                <a:gd name="T183" fmla="*/ 1192 h 119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46" h="1192">
                  <a:moveTo>
                    <a:pt x="1219" y="81"/>
                  </a:moveTo>
                  <a:lnTo>
                    <a:pt x="1226" y="88"/>
                  </a:lnTo>
                  <a:lnTo>
                    <a:pt x="1226" y="95"/>
                  </a:lnTo>
                  <a:lnTo>
                    <a:pt x="1239" y="102"/>
                  </a:lnTo>
                  <a:lnTo>
                    <a:pt x="1232" y="108"/>
                  </a:lnTo>
                  <a:lnTo>
                    <a:pt x="1226" y="115"/>
                  </a:lnTo>
                  <a:lnTo>
                    <a:pt x="1232" y="122"/>
                  </a:lnTo>
                  <a:lnTo>
                    <a:pt x="1232" y="142"/>
                  </a:lnTo>
                  <a:lnTo>
                    <a:pt x="1239" y="156"/>
                  </a:lnTo>
                  <a:lnTo>
                    <a:pt x="1239" y="169"/>
                  </a:lnTo>
                  <a:lnTo>
                    <a:pt x="1246" y="176"/>
                  </a:lnTo>
                  <a:lnTo>
                    <a:pt x="1239" y="183"/>
                  </a:lnTo>
                  <a:lnTo>
                    <a:pt x="1232" y="183"/>
                  </a:lnTo>
                  <a:lnTo>
                    <a:pt x="1226" y="183"/>
                  </a:lnTo>
                  <a:lnTo>
                    <a:pt x="1232" y="183"/>
                  </a:lnTo>
                  <a:lnTo>
                    <a:pt x="1232" y="190"/>
                  </a:lnTo>
                  <a:lnTo>
                    <a:pt x="1226" y="190"/>
                  </a:lnTo>
                  <a:lnTo>
                    <a:pt x="1219" y="210"/>
                  </a:lnTo>
                  <a:lnTo>
                    <a:pt x="1219" y="217"/>
                  </a:lnTo>
                  <a:lnTo>
                    <a:pt x="1212" y="230"/>
                  </a:lnTo>
                  <a:lnTo>
                    <a:pt x="1205" y="244"/>
                  </a:lnTo>
                  <a:lnTo>
                    <a:pt x="1199" y="251"/>
                  </a:lnTo>
                  <a:lnTo>
                    <a:pt x="1178" y="257"/>
                  </a:lnTo>
                  <a:lnTo>
                    <a:pt x="1165" y="264"/>
                  </a:lnTo>
                  <a:lnTo>
                    <a:pt x="1158" y="264"/>
                  </a:lnTo>
                  <a:lnTo>
                    <a:pt x="1158" y="257"/>
                  </a:lnTo>
                  <a:lnTo>
                    <a:pt x="1151" y="264"/>
                  </a:lnTo>
                  <a:lnTo>
                    <a:pt x="1144" y="257"/>
                  </a:lnTo>
                  <a:lnTo>
                    <a:pt x="1138" y="251"/>
                  </a:lnTo>
                  <a:lnTo>
                    <a:pt x="1117" y="244"/>
                  </a:lnTo>
                  <a:lnTo>
                    <a:pt x="1117" y="237"/>
                  </a:lnTo>
                  <a:lnTo>
                    <a:pt x="1117" y="230"/>
                  </a:lnTo>
                  <a:lnTo>
                    <a:pt x="1111" y="224"/>
                  </a:lnTo>
                  <a:lnTo>
                    <a:pt x="1097" y="224"/>
                  </a:lnTo>
                  <a:lnTo>
                    <a:pt x="1077" y="203"/>
                  </a:lnTo>
                  <a:lnTo>
                    <a:pt x="1077" y="196"/>
                  </a:lnTo>
                  <a:lnTo>
                    <a:pt x="1070" y="203"/>
                  </a:lnTo>
                  <a:lnTo>
                    <a:pt x="1050" y="210"/>
                  </a:lnTo>
                  <a:lnTo>
                    <a:pt x="1043" y="224"/>
                  </a:lnTo>
                  <a:lnTo>
                    <a:pt x="1036" y="224"/>
                  </a:lnTo>
                  <a:lnTo>
                    <a:pt x="1016" y="244"/>
                  </a:lnTo>
                  <a:lnTo>
                    <a:pt x="1016" y="257"/>
                  </a:lnTo>
                  <a:lnTo>
                    <a:pt x="1009" y="271"/>
                  </a:lnTo>
                  <a:lnTo>
                    <a:pt x="1016" y="271"/>
                  </a:lnTo>
                  <a:lnTo>
                    <a:pt x="1016" y="278"/>
                  </a:lnTo>
                  <a:lnTo>
                    <a:pt x="1023" y="285"/>
                  </a:lnTo>
                  <a:lnTo>
                    <a:pt x="1029" y="305"/>
                  </a:lnTo>
                  <a:lnTo>
                    <a:pt x="1043" y="312"/>
                  </a:lnTo>
                  <a:lnTo>
                    <a:pt x="1056" y="318"/>
                  </a:lnTo>
                  <a:lnTo>
                    <a:pt x="1050" y="332"/>
                  </a:lnTo>
                  <a:lnTo>
                    <a:pt x="1036" y="346"/>
                  </a:lnTo>
                  <a:lnTo>
                    <a:pt x="1036" y="366"/>
                  </a:lnTo>
                  <a:lnTo>
                    <a:pt x="1023" y="379"/>
                  </a:lnTo>
                  <a:lnTo>
                    <a:pt x="1023" y="386"/>
                  </a:lnTo>
                  <a:lnTo>
                    <a:pt x="1016" y="406"/>
                  </a:lnTo>
                  <a:lnTo>
                    <a:pt x="1016" y="413"/>
                  </a:lnTo>
                  <a:lnTo>
                    <a:pt x="1023" y="413"/>
                  </a:lnTo>
                  <a:lnTo>
                    <a:pt x="1029" y="413"/>
                  </a:lnTo>
                  <a:lnTo>
                    <a:pt x="1023" y="420"/>
                  </a:lnTo>
                  <a:lnTo>
                    <a:pt x="1016" y="427"/>
                  </a:lnTo>
                  <a:lnTo>
                    <a:pt x="1023" y="434"/>
                  </a:lnTo>
                  <a:lnTo>
                    <a:pt x="1009" y="434"/>
                  </a:lnTo>
                  <a:lnTo>
                    <a:pt x="1002" y="447"/>
                  </a:lnTo>
                  <a:lnTo>
                    <a:pt x="995" y="454"/>
                  </a:lnTo>
                  <a:lnTo>
                    <a:pt x="995" y="461"/>
                  </a:lnTo>
                  <a:lnTo>
                    <a:pt x="982" y="467"/>
                  </a:lnTo>
                  <a:lnTo>
                    <a:pt x="968" y="481"/>
                  </a:lnTo>
                  <a:lnTo>
                    <a:pt x="955" y="481"/>
                  </a:lnTo>
                  <a:lnTo>
                    <a:pt x="941" y="488"/>
                  </a:lnTo>
                  <a:lnTo>
                    <a:pt x="934" y="495"/>
                  </a:lnTo>
                  <a:lnTo>
                    <a:pt x="921" y="495"/>
                  </a:lnTo>
                  <a:lnTo>
                    <a:pt x="914" y="501"/>
                  </a:lnTo>
                  <a:lnTo>
                    <a:pt x="901" y="495"/>
                  </a:lnTo>
                  <a:lnTo>
                    <a:pt x="894" y="501"/>
                  </a:lnTo>
                  <a:lnTo>
                    <a:pt x="894" y="515"/>
                  </a:lnTo>
                  <a:lnTo>
                    <a:pt x="894" y="528"/>
                  </a:lnTo>
                  <a:lnTo>
                    <a:pt x="880" y="542"/>
                  </a:lnTo>
                  <a:lnTo>
                    <a:pt x="867" y="549"/>
                  </a:lnTo>
                  <a:lnTo>
                    <a:pt x="860" y="562"/>
                  </a:lnTo>
                  <a:lnTo>
                    <a:pt x="853" y="576"/>
                  </a:lnTo>
                  <a:lnTo>
                    <a:pt x="846" y="583"/>
                  </a:lnTo>
                  <a:lnTo>
                    <a:pt x="833" y="589"/>
                  </a:lnTo>
                  <a:lnTo>
                    <a:pt x="819" y="596"/>
                  </a:lnTo>
                  <a:lnTo>
                    <a:pt x="819" y="583"/>
                  </a:lnTo>
                  <a:lnTo>
                    <a:pt x="813" y="583"/>
                  </a:lnTo>
                  <a:lnTo>
                    <a:pt x="792" y="576"/>
                  </a:lnTo>
                  <a:lnTo>
                    <a:pt x="792" y="569"/>
                  </a:lnTo>
                  <a:lnTo>
                    <a:pt x="785" y="569"/>
                  </a:lnTo>
                  <a:lnTo>
                    <a:pt x="772" y="569"/>
                  </a:lnTo>
                  <a:lnTo>
                    <a:pt x="765" y="569"/>
                  </a:lnTo>
                  <a:lnTo>
                    <a:pt x="752" y="576"/>
                  </a:lnTo>
                  <a:lnTo>
                    <a:pt x="758" y="583"/>
                  </a:lnTo>
                  <a:lnTo>
                    <a:pt x="752" y="589"/>
                  </a:lnTo>
                  <a:lnTo>
                    <a:pt x="758" y="596"/>
                  </a:lnTo>
                  <a:lnTo>
                    <a:pt x="758" y="610"/>
                  </a:lnTo>
                  <a:lnTo>
                    <a:pt x="765" y="616"/>
                  </a:lnTo>
                  <a:lnTo>
                    <a:pt x="772" y="616"/>
                  </a:lnTo>
                  <a:lnTo>
                    <a:pt x="772" y="610"/>
                  </a:lnTo>
                  <a:lnTo>
                    <a:pt x="779" y="610"/>
                  </a:lnTo>
                  <a:lnTo>
                    <a:pt x="785" y="610"/>
                  </a:lnTo>
                  <a:lnTo>
                    <a:pt x="799" y="623"/>
                  </a:lnTo>
                  <a:lnTo>
                    <a:pt x="826" y="623"/>
                  </a:lnTo>
                  <a:lnTo>
                    <a:pt x="833" y="630"/>
                  </a:lnTo>
                  <a:lnTo>
                    <a:pt x="840" y="623"/>
                  </a:lnTo>
                  <a:lnTo>
                    <a:pt x="840" y="616"/>
                  </a:lnTo>
                  <a:lnTo>
                    <a:pt x="846" y="610"/>
                  </a:lnTo>
                  <a:lnTo>
                    <a:pt x="853" y="596"/>
                  </a:lnTo>
                  <a:lnTo>
                    <a:pt x="860" y="596"/>
                  </a:lnTo>
                  <a:lnTo>
                    <a:pt x="860" y="589"/>
                  </a:lnTo>
                  <a:lnTo>
                    <a:pt x="867" y="589"/>
                  </a:lnTo>
                  <a:lnTo>
                    <a:pt x="880" y="589"/>
                  </a:lnTo>
                  <a:lnTo>
                    <a:pt x="887" y="596"/>
                  </a:lnTo>
                  <a:lnTo>
                    <a:pt x="894" y="589"/>
                  </a:lnTo>
                  <a:lnTo>
                    <a:pt x="901" y="589"/>
                  </a:lnTo>
                  <a:lnTo>
                    <a:pt x="921" y="589"/>
                  </a:lnTo>
                  <a:lnTo>
                    <a:pt x="921" y="596"/>
                  </a:lnTo>
                  <a:lnTo>
                    <a:pt x="921" y="603"/>
                  </a:lnTo>
                  <a:lnTo>
                    <a:pt x="934" y="610"/>
                  </a:lnTo>
                  <a:lnTo>
                    <a:pt x="934" y="623"/>
                  </a:lnTo>
                  <a:lnTo>
                    <a:pt x="941" y="630"/>
                  </a:lnTo>
                  <a:lnTo>
                    <a:pt x="934" y="637"/>
                  </a:lnTo>
                  <a:lnTo>
                    <a:pt x="941" y="637"/>
                  </a:lnTo>
                  <a:lnTo>
                    <a:pt x="941" y="644"/>
                  </a:lnTo>
                  <a:lnTo>
                    <a:pt x="948" y="650"/>
                  </a:lnTo>
                  <a:lnTo>
                    <a:pt x="948" y="664"/>
                  </a:lnTo>
                  <a:lnTo>
                    <a:pt x="968" y="684"/>
                  </a:lnTo>
                  <a:lnTo>
                    <a:pt x="989" y="705"/>
                  </a:lnTo>
                  <a:lnTo>
                    <a:pt x="982" y="711"/>
                  </a:lnTo>
                  <a:lnTo>
                    <a:pt x="982" y="718"/>
                  </a:lnTo>
                  <a:lnTo>
                    <a:pt x="995" y="725"/>
                  </a:lnTo>
                  <a:lnTo>
                    <a:pt x="1002" y="745"/>
                  </a:lnTo>
                  <a:lnTo>
                    <a:pt x="1002" y="752"/>
                  </a:lnTo>
                  <a:lnTo>
                    <a:pt x="1002" y="765"/>
                  </a:lnTo>
                  <a:lnTo>
                    <a:pt x="1002" y="772"/>
                  </a:lnTo>
                  <a:lnTo>
                    <a:pt x="1002" y="779"/>
                  </a:lnTo>
                  <a:lnTo>
                    <a:pt x="1009" y="793"/>
                  </a:lnTo>
                  <a:lnTo>
                    <a:pt x="1016" y="806"/>
                  </a:lnTo>
                  <a:lnTo>
                    <a:pt x="1023" y="813"/>
                  </a:lnTo>
                  <a:lnTo>
                    <a:pt x="1016" y="826"/>
                  </a:lnTo>
                  <a:lnTo>
                    <a:pt x="1016" y="833"/>
                  </a:lnTo>
                  <a:lnTo>
                    <a:pt x="1043" y="820"/>
                  </a:lnTo>
                  <a:lnTo>
                    <a:pt x="1056" y="820"/>
                  </a:lnTo>
                  <a:lnTo>
                    <a:pt x="1063" y="833"/>
                  </a:lnTo>
                  <a:lnTo>
                    <a:pt x="1070" y="833"/>
                  </a:lnTo>
                  <a:lnTo>
                    <a:pt x="1077" y="847"/>
                  </a:lnTo>
                  <a:lnTo>
                    <a:pt x="1070" y="854"/>
                  </a:lnTo>
                  <a:lnTo>
                    <a:pt x="1063" y="860"/>
                  </a:lnTo>
                  <a:lnTo>
                    <a:pt x="1050" y="887"/>
                  </a:lnTo>
                  <a:lnTo>
                    <a:pt x="1029" y="928"/>
                  </a:lnTo>
                  <a:lnTo>
                    <a:pt x="1023" y="928"/>
                  </a:lnTo>
                  <a:lnTo>
                    <a:pt x="1016" y="942"/>
                  </a:lnTo>
                  <a:lnTo>
                    <a:pt x="1009" y="962"/>
                  </a:lnTo>
                  <a:lnTo>
                    <a:pt x="995" y="989"/>
                  </a:lnTo>
                  <a:lnTo>
                    <a:pt x="995" y="1030"/>
                  </a:lnTo>
                  <a:lnTo>
                    <a:pt x="982" y="1023"/>
                  </a:lnTo>
                  <a:lnTo>
                    <a:pt x="975" y="1016"/>
                  </a:lnTo>
                  <a:lnTo>
                    <a:pt x="962" y="1009"/>
                  </a:lnTo>
                  <a:lnTo>
                    <a:pt x="955" y="1003"/>
                  </a:lnTo>
                  <a:lnTo>
                    <a:pt x="955" y="996"/>
                  </a:lnTo>
                  <a:lnTo>
                    <a:pt x="941" y="996"/>
                  </a:lnTo>
                  <a:lnTo>
                    <a:pt x="934" y="996"/>
                  </a:lnTo>
                  <a:lnTo>
                    <a:pt x="928" y="996"/>
                  </a:lnTo>
                  <a:lnTo>
                    <a:pt x="921" y="996"/>
                  </a:lnTo>
                  <a:lnTo>
                    <a:pt x="914" y="996"/>
                  </a:lnTo>
                  <a:lnTo>
                    <a:pt x="907" y="1003"/>
                  </a:lnTo>
                  <a:lnTo>
                    <a:pt x="894" y="1023"/>
                  </a:lnTo>
                  <a:lnTo>
                    <a:pt x="894" y="1030"/>
                  </a:lnTo>
                  <a:lnTo>
                    <a:pt x="894" y="1043"/>
                  </a:lnTo>
                  <a:lnTo>
                    <a:pt x="894" y="1050"/>
                  </a:lnTo>
                  <a:lnTo>
                    <a:pt x="901" y="1050"/>
                  </a:lnTo>
                  <a:lnTo>
                    <a:pt x="894" y="1043"/>
                  </a:lnTo>
                  <a:lnTo>
                    <a:pt x="901" y="1050"/>
                  </a:lnTo>
                  <a:lnTo>
                    <a:pt x="894" y="1057"/>
                  </a:lnTo>
                  <a:lnTo>
                    <a:pt x="901" y="1057"/>
                  </a:lnTo>
                  <a:lnTo>
                    <a:pt x="901" y="1050"/>
                  </a:lnTo>
                  <a:lnTo>
                    <a:pt x="901" y="1057"/>
                  </a:lnTo>
                  <a:lnTo>
                    <a:pt x="907" y="1057"/>
                  </a:lnTo>
                  <a:lnTo>
                    <a:pt x="907" y="1043"/>
                  </a:lnTo>
                  <a:lnTo>
                    <a:pt x="907" y="1064"/>
                  </a:lnTo>
                  <a:lnTo>
                    <a:pt x="901" y="1064"/>
                  </a:lnTo>
                  <a:lnTo>
                    <a:pt x="901" y="1057"/>
                  </a:lnTo>
                  <a:lnTo>
                    <a:pt x="894" y="1057"/>
                  </a:lnTo>
                  <a:lnTo>
                    <a:pt x="901" y="1064"/>
                  </a:lnTo>
                  <a:lnTo>
                    <a:pt x="901" y="1070"/>
                  </a:lnTo>
                  <a:lnTo>
                    <a:pt x="907" y="1077"/>
                  </a:lnTo>
                  <a:lnTo>
                    <a:pt x="901" y="1077"/>
                  </a:lnTo>
                  <a:lnTo>
                    <a:pt x="901" y="1084"/>
                  </a:lnTo>
                  <a:lnTo>
                    <a:pt x="894" y="1091"/>
                  </a:lnTo>
                  <a:lnTo>
                    <a:pt x="894" y="1097"/>
                  </a:lnTo>
                  <a:lnTo>
                    <a:pt x="907" y="1104"/>
                  </a:lnTo>
                  <a:lnTo>
                    <a:pt x="907" y="1111"/>
                  </a:lnTo>
                  <a:lnTo>
                    <a:pt x="907" y="1118"/>
                  </a:lnTo>
                  <a:lnTo>
                    <a:pt x="901" y="1118"/>
                  </a:lnTo>
                  <a:lnTo>
                    <a:pt x="894" y="1131"/>
                  </a:lnTo>
                  <a:lnTo>
                    <a:pt x="887" y="1131"/>
                  </a:lnTo>
                  <a:lnTo>
                    <a:pt x="874" y="1138"/>
                  </a:lnTo>
                  <a:lnTo>
                    <a:pt x="860" y="1138"/>
                  </a:lnTo>
                  <a:lnTo>
                    <a:pt x="853" y="1138"/>
                  </a:lnTo>
                  <a:lnTo>
                    <a:pt x="846" y="1138"/>
                  </a:lnTo>
                  <a:lnTo>
                    <a:pt x="840" y="1152"/>
                  </a:lnTo>
                  <a:lnTo>
                    <a:pt x="819" y="1158"/>
                  </a:lnTo>
                  <a:lnTo>
                    <a:pt x="806" y="1158"/>
                  </a:lnTo>
                  <a:lnTo>
                    <a:pt x="792" y="1172"/>
                  </a:lnTo>
                  <a:lnTo>
                    <a:pt x="765" y="1179"/>
                  </a:lnTo>
                  <a:lnTo>
                    <a:pt x="745" y="1185"/>
                  </a:lnTo>
                  <a:lnTo>
                    <a:pt x="738" y="1192"/>
                  </a:lnTo>
                  <a:lnTo>
                    <a:pt x="745" y="1192"/>
                  </a:lnTo>
                  <a:lnTo>
                    <a:pt x="738" y="1192"/>
                  </a:lnTo>
                  <a:lnTo>
                    <a:pt x="738" y="1185"/>
                  </a:lnTo>
                  <a:lnTo>
                    <a:pt x="724" y="1158"/>
                  </a:lnTo>
                  <a:lnTo>
                    <a:pt x="718" y="1145"/>
                  </a:lnTo>
                  <a:lnTo>
                    <a:pt x="704" y="1138"/>
                  </a:lnTo>
                  <a:lnTo>
                    <a:pt x="697" y="1131"/>
                  </a:lnTo>
                  <a:lnTo>
                    <a:pt x="684" y="1131"/>
                  </a:lnTo>
                  <a:lnTo>
                    <a:pt x="670" y="1118"/>
                  </a:lnTo>
                  <a:lnTo>
                    <a:pt x="664" y="1118"/>
                  </a:lnTo>
                  <a:lnTo>
                    <a:pt x="657" y="1118"/>
                  </a:lnTo>
                  <a:lnTo>
                    <a:pt x="650" y="1124"/>
                  </a:lnTo>
                  <a:lnTo>
                    <a:pt x="636" y="1124"/>
                  </a:lnTo>
                  <a:lnTo>
                    <a:pt x="630" y="1118"/>
                  </a:lnTo>
                  <a:lnTo>
                    <a:pt x="616" y="1111"/>
                  </a:lnTo>
                  <a:lnTo>
                    <a:pt x="609" y="1111"/>
                  </a:lnTo>
                  <a:lnTo>
                    <a:pt x="596" y="1097"/>
                  </a:lnTo>
                  <a:lnTo>
                    <a:pt x="589" y="1091"/>
                  </a:lnTo>
                  <a:lnTo>
                    <a:pt x="582" y="1091"/>
                  </a:lnTo>
                  <a:lnTo>
                    <a:pt x="575" y="1097"/>
                  </a:lnTo>
                  <a:lnTo>
                    <a:pt x="569" y="1104"/>
                  </a:lnTo>
                  <a:lnTo>
                    <a:pt x="562" y="1097"/>
                  </a:lnTo>
                  <a:lnTo>
                    <a:pt x="562" y="1091"/>
                  </a:lnTo>
                  <a:lnTo>
                    <a:pt x="555" y="1091"/>
                  </a:lnTo>
                  <a:lnTo>
                    <a:pt x="548" y="1077"/>
                  </a:lnTo>
                  <a:lnTo>
                    <a:pt x="542" y="1070"/>
                  </a:lnTo>
                  <a:lnTo>
                    <a:pt x="528" y="1043"/>
                  </a:lnTo>
                  <a:lnTo>
                    <a:pt x="501" y="1016"/>
                  </a:lnTo>
                  <a:lnTo>
                    <a:pt x="460" y="975"/>
                  </a:lnTo>
                  <a:lnTo>
                    <a:pt x="447" y="969"/>
                  </a:lnTo>
                  <a:lnTo>
                    <a:pt x="440" y="975"/>
                  </a:lnTo>
                  <a:lnTo>
                    <a:pt x="447" y="975"/>
                  </a:lnTo>
                  <a:lnTo>
                    <a:pt x="440" y="975"/>
                  </a:lnTo>
                  <a:lnTo>
                    <a:pt x="433" y="969"/>
                  </a:lnTo>
                  <a:lnTo>
                    <a:pt x="426" y="975"/>
                  </a:lnTo>
                  <a:lnTo>
                    <a:pt x="399" y="982"/>
                  </a:lnTo>
                  <a:lnTo>
                    <a:pt x="379" y="975"/>
                  </a:lnTo>
                  <a:lnTo>
                    <a:pt x="372" y="975"/>
                  </a:lnTo>
                  <a:lnTo>
                    <a:pt x="366" y="975"/>
                  </a:lnTo>
                  <a:lnTo>
                    <a:pt x="359" y="969"/>
                  </a:lnTo>
                  <a:lnTo>
                    <a:pt x="359" y="975"/>
                  </a:lnTo>
                  <a:lnTo>
                    <a:pt x="352" y="975"/>
                  </a:lnTo>
                  <a:lnTo>
                    <a:pt x="345" y="969"/>
                  </a:lnTo>
                  <a:lnTo>
                    <a:pt x="338" y="955"/>
                  </a:lnTo>
                  <a:lnTo>
                    <a:pt x="332" y="948"/>
                  </a:lnTo>
                  <a:lnTo>
                    <a:pt x="311" y="908"/>
                  </a:lnTo>
                  <a:lnTo>
                    <a:pt x="305" y="874"/>
                  </a:lnTo>
                  <a:lnTo>
                    <a:pt x="291" y="854"/>
                  </a:lnTo>
                  <a:lnTo>
                    <a:pt x="284" y="847"/>
                  </a:lnTo>
                  <a:lnTo>
                    <a:pt x="277" y="847"/>
                  </a:lnTo>
                  <a:lnTo>
                    <a:pt x="264" y="840"/>
                  </a:lnTo>
                  <a:lnTo>
                    <a:pt x="264" y="847"/>
                  </a:lnTo>
                  <a:lnTo>
                    <a:pt x="264" y="840"/>
                  </a:lnTo>
                  <a:lnTo>
                    <a:pt x="257" y="847"/>
                  </a:lnTo>
                  <a:lnTo>
                    <a:pt x="250" y="826"/>
                  </a:lnTo>
                  <a:lnTo>
                    <a:pt x="237" y="806"/>
                  </a:lnTo>
                  <a:lnTo>
                    <a:pt x="237" y="786"/>
                  </a:lnTo>
                  <a:lnTo>
                    <a:pt x="223" y="759"/>
                  </a:lnTo>
                  <a:lnTo>
                    <a:pt x="217" y="752"/>
                  </a:lnTo>
                  <a:lnTo>
                    <a:pt x="210" y="752"/>
                  </a:lnTo>
                  <a:lnTo>
                    <a:pt x="196" y="738"/>
                  </a:lnTo>
                  <a:lnTo>
                    <a:pt x="189" y="732"/>
                  </a:lnTo>
                  <a:lnTo>
                    <a:pt x="189" y="711"/>
                  </a:lnTo>
                  <a:lnTo>
                    <a:pt x="176" y="691"/>
                  </a:lnTo>
                  <a:lnTo>
                    <a:pt x="176" y="684"/>
                  </a:lnTo>
                  <a:lnTo>
                    <a:pt x="169" y="671"/>
                  </a:lnTo>
                  <a:lnTo>
                    <a:pt x="169" y="677"/>
                  </a:lnTo>
                  <a:lnTo>
                    <a:pt x="162" y="671"/>
                  </a:lnTo>
                  <a:lnTo>
                    <a:pt x="162" y="664"/>
                  </a:lnTo>
                  <a:lnTo>
                    <a:pt x="156" y="650"/>
                  </a:lnTo>
                  <a:lnTo>
                    <a:pt x="156" y="644"/>
                  </a:lnTo>
                  <a:lnTo>
                    <a:pt x="149" y="630"/>
                  </a:lnTo>
                  <a:lnTo>
                    <a:pt x="128" y="589"/>
                  </a:lnTo>
                  <a:lnTo>
                    <a:pt x="128" y="583"/>
                  </a:lnTo>
                  <a:lnTo>
                    <a:pt x="122" y="576"/>
                  </a:lnTo>
                  <a:lnTo>
                    <a:pt x="101" y="576"/>
                  </a:lnTo>
                  <a:lnTo>
                    <a:pt x="108" y="569"/>
                  </a:lnTo>
                  <a:lnTo>
                    <a:pt x="108" y="576"/>
                  </a:lnTo>
                  <a:lnTo>
                    <a:pt x="115" y="569"/>
                  </a:lnTo>
                  <a:lnTo>
                    <a:pt x="108" y="569"/>
                  </a:lnTo>
                  <a:lnTo>
                    <a:pt x="115" y="562"/>
                  </a:lnTo>
                  <a:lnTo>
                    <a:pt x="122" y="562"/>
                  </a:lnTo>
                  <a:lnTo>
                    <a:pt x="128" y="562"/>
                  </a:lnTo>
                  <a:lnTo>
                    <a:pt x="135" y="562"/>
                  </a:lnTo>
                  <a:lnTo>
                    <a:pt x="128" y="562"/>
                  </a:lnTo>
                  <a:lnTo>
                    <a:pt x="128" y="569"/>
                  </a:lnTo>
                  <a:lnTo>
                    <a:pt x="135" y="569"/>
                  </a:lnTo>
                  <a:lnTo>
                    <a:pt x="128" y="569"/>
                  </a:lnTo>
                  <a:lnTo>
                    <a:pt x="135" y="569"/>
                  </a:lnTo>
                  <a:lnTo>
                    <a:pt x="135" y="576"/>
                  </a:lnTo>
                  <a:lnTo>
                    <a:pt x="142" y="569"/>
                  </a:lnTo>
                  <a:lnTo>
                    <a:pt x="135" y="576"/>
                  </a:lnTo>
                  <a:lnTo>
                    <a:pt x="142" y="576"/>
                  </a:lnTo>
                  <a:lnTo>
                    <a:pt x="135" y="576"/>
                  </a:lnTo>
                  <a:lnTo>
                    <a:pt x="142" y="576"/>
                  </a:lnTo>
                  <a:lnTo>
                    <a:pt x="142" y="583"/>
                  </a:lnTo>
                  <a:lnTo>
                    <a:pt x="142" y="589"/>
                  </a:lnTo>
                  <a:lnTo>
                    <a:pt x="149" y="596"/>
                  </a:lnTo>
                  <a:lnTo>
                    <a:pt x="156" y="596"/>
                  </a:lnTo>
                  <a:lnTo>
                    <a:pt x="162" y="596"/>
                  </a:lnTo>
                  <a:lnTo>
                    <a:pt x="156" y="596"/>
                  </a:lnTo>
                  <a:lnTo>
                    <a:pt x="149" y="610"/>
                  </a:lnTo>
                  <a:lnTo>
                    <a:pt x="156" y="637"/>
                  </a:lnTo>
                  <a:lnTo>
                    <a:pt x="162" y="644"/>
                  </a:lnTo>
                  <a:lnTo>
                    <a:pt x="176" y="644"/>
                  </a:lnTo>
                  <a:lnTo>
                    <a:pt x="183" y="644"/>
                  </a:lnTo>
                  <a:lnTo>
                    <a:pt x="183" y="637"/>
                  </a:lnTo>
                  <a:lnTo>
                    <a:pt x="189" y="644"/>
                  </a:lnTo>
                  <a:lnTo>
                    <a:pt x="196" y="637"/>
                  </a:lnTo>
                  <a:lnTo>
                    <a:pt x="196" y="630"/>
                  </a:lnTo>
                  <a:lnTo>
                    <a:pt x="203" y="630"/>
                  </a:lnTo>
                  <a:lnTo>
                    <a:pt x="203" y="623"/>
                  </a:lnTo>
                  <a:lnTo>
                    <a:pt x="210" y="623"/>
                  </a:lnTo>
                  <a:lnTo>
                    <a:pt x="210" y="616"/>
                  </a:lnTo>
                  <a:lnTo>
                    <a:pt x="217" y="616"/>
                  </a:lnTo>
                  <a:lnTo>
                    <a:pt x="210" y="610"/>
                  </a:lnTo>
                  <a:lnTo>
                    <a:pt x="217" y="603"/>
                  </a:lnTo>
                  <a:lnTo>
                    <a:pt x="223" y="603"/>
                  </a:lnTo>
                  <a:lnTo>
                    <a:pt x="230" y="596"/>
                  </a:lnTo>
                  <a:lnTo>
                    <a:pt x="237" y="596"/>
                  </a:lnTo>
                  <a:lnTo>
                    <a:pt x="237" y="589"/>
                  </a:lnTo>
                  <a:lnTo>
                    <a:pt x="223" y="583"/>
                  </a:lnTo>
                  <a:lnTo>
                    <a:pt x="217" y="583"/>
                  </a:lnTo>
                  <a:lnTo>
                    <a:pt x="217" y="589"/>
                  </a:lnTo>
                  <a:lnTo>
                    <a:pt x="210" y="596"/>
                  </a:lnTo>
                  <a:lnTo>
                    <a:pt x="183" y="603"/>
                  </a:lnTo>
                  <a:lnTo>
                    <a:pt x="169" y="596"/>
                  </a:lnTo>
                  <a:lnTo>
                    <a:pt x="169" y="589"/>
                  </a:lnTo>
                  <a:lnTo>
                    <a:pt x="162" y="583"/>
                  </a:lnTo>
                  <a:lnTo>
                    <a:pt x="176" y="583"/>
                  </a:lnTo>
                  <a:lnTo>
                    <a:pt x="183" y="576"/>
                  </a:lnTo>
                  <a:lnTo>
                    <a:pt x="176" y="576"/>
                  </a:lnTo>
                  <a:lnTo>
                    <a:pt x="183" y="569"/>
                  </a:lnTo>
                  <a:lnTo>
                    <a:pt x="183" y="562"/>
                  </a:lnTo>
                  <a:lnTo>
                    <a:pt x="189" y="542"/>
                  </a:lnTo>
                  <a:lnTo>
                    <a:pt x="189" y="522"/>
                  </a:lnTo>
                  <a:lnTo>
                    <a:pt x="189" y="515"/>
                  </a:lnTo>
                  <a:lnTo>
                    <a:pt x="183" y="515"/>
                  </a:lnTo>
                  <a:lnTo>
                    <a:pt x="176" y="508"/>
                  </a:lnTo>
                  <a:lnTo>
                    <a:pt x="169" y="515"/>
                  </a:lnTo>
                  <a:lnTo>
                    <a:pt x="162" y="515"/>
                  </a:lnTo>
                  <a:lnTo>
                    <a:pt x="156" y="515"/>
                  </a:lnTo>
                  <a:lnTo>
                    <a:pt x="149" y="515"/>
                  </a:lnTo>
                  <a:lnTo>
                    <a:pt x="142" y="488"/>
                  </a:lnTo>
                  <a:lnTo>
                    <a:pt x="135" y="481"/>
                  </a:lnTo>
                  <a:lnTo>
                    <a:pt x="122" y="474"/>
                  </a:lnTo>
                  <a:lnTo>
                    <a:pt x="115" y="474"/>
                  </a:lnTo>
                  <a:lnTo>
                    <a:pt x="95" y="461"/>
                  </a:lnTo>
                  <a:lnTo>
                    <a:pt x="88" y="461"/>
                  </a:lnTo>
                  <a:lnTo>
                    <a:pt x="74" y="467"/>
                  </a:lnTo>
                  <a:lnTo>
                    <a:pt x="74" y="474"/>
                  </a:lnTo>
                  <a:lnTo>
                    <a:pt x="68" y="474"/>
                  </a:lnTo>
                  <a:lnTo>
                    <a:pt x="68" y="467"/>
                  </a:lnTo>
                  <a:lnTo>
                    <a:pt x="47" y="461"/>
                  </a:lnTo>
                  <a:lnTo>
                    <a:pt x="34" y="447"/>
                  </a:lnTo>
                  <a:lnTo>
                    <a:pt x="40" y="440"/>
                  </a:lnTo>
                  <a:lnTo>
                    <a:pt x="34" y="434"/>
                  </a:lnTo>
                  <a:lnTo>
                    <a:pt x="34" y="420"/>
                  </a:lnTo>
                  <a:lnTo>
                    <a:pt x="27" y="420"/>
                  </a:lnTo>
                  <a:lnTo>
                    <a:pt x="13" y="386"/>
                  </a:lnTo>
                  <a:lnTo>
                    <a:pt x="7" y="366"/>
                  </a:lnTo>
                  <a:lnTo>
                    <a:pt x="0" y="352"/>
                  </a:lnTo>
                  <a:lnTo>
                    <a:pt x="0" y="339"/>
                  </a:lnTo>
                  <a:lnTo>
                    <a:pt x="0" y="332"/>
                  </a:lnTo>
                  <a:lnTo>
                    <a:pt x="7" y="325"/>
                  </a:lnTo>
                  <a:lnTo>
                    <a:pt x="7" y="318"/>
                  </a:lnTo>
                  <a:lnTo>
                    <a:pt x="7" y="325"/>
                  </a:lnTo>
                  <a:lnTo>
                    <a:pt x="13" y="325"/>
                  </a:lnTo>
                  <a:lnTo>
                    <a:pt x="20" y="325"/>
                  </a:lnTo>
                  <a:lnTo>
                    <a:pt x="27" y="312"/>
                  </a:lnTo>
                  <a:lnTo>
                    <a:pt x="27" y="305"/>
                  </a:lnTo>
                  <a:lnTo>
                    <a:pt x="34" y="305"/>
                  </a:lnTo>
                  <a:lnTo>
                    <a:pt x="40" y="305"/>
                  </a:lnTo>
                  <a:lnTo>
                    <a:pt x="47" y="298"/>
                  </a:lnTo>
                  <a:lnTo>
                    <a:pt x="61" y="291"/>
                  </a:lnTo>
                  <a:lnTo>
                    <a:pt x="68" y="285"/>
                  </a:lnTo>
                  <a:lnTo>
                    <a:pt x="74" y="278"/>
                  </a:lnTo>
                  <a:lnTo>
                    <a:pt x="81" y="271"/>
                  </a:lnTo>
                  <a:lnTo>
                    <a:pt x="88" y="264"/>
                  </a:lnTo>
                  <a:lnTo>
                    <a:pt x="95" y="257"/>
                  </a:lnTo>
                  <a:lnTo>
                    <a:pt x="88" y="244"/>
                  </a:lnTo>
                  <a:lnTo>
                    <a:pt x="81" y="230"/>
                  </a:lnTo>
                  <a:lnTo>
                    <a:pt x="81" y="217"/>
                  </a:lnTo>
                  <a:lnTo>
                    <a:pt x="81" y="196"/>
                  </a:lnTo>
                  <a:lnTo>
                    <a:pt x="95" y="163"/>
                  </a:lnTo>
                  <a:lnTo>
                    <a:pt x="101" y="156"/>
                  </a:lnTo>
                  <a:lnTo>
                    <a:pt x="108" y="149"/>
                  </a:lnTo>
                  <a:lnTo>
                    <a:pt x="135" y="142"/>
                  </a:lnTo>
                  <a:lnTo>
                    <a:pt x="156" y="136"/>
                  </a:lnTo>
                  <a:lnTo>
                    <a:pt x="156" y="142"/>
                  </a:lnTo>
                  <a:lnTo>
                    <a:pt x="169" y="156"/>
                  </a:lnTo>
                  <a:lnTo>
                    <a:pt x="176" y="156"/>
                  </a:lnTo>
                  <a:lnTo>
                    <a:pt x="189" y="156"/>
                  </a:lnTo>
                  <a:lnTo>
                    <a:pt x="196" y="156"/>
                  </a:lnTo>
                  <a:lnTo>
                    <a:pt x="217" y="163"/>
                  </a:lnTo>
                  <a:lnTo>
                    <a:pt x="237" y="163"/>
                  </a:lnTo>
                  <a:lnTo>
                    <a:pt x="244" y="163"/>
                  </a:lnTo>
                  <a:lnTo>
                    <a:pt x="264" y="169"/>
                  </a:lnTo>
                  <a:lnTo>
                    <a:pt x="277" y="183"/>
                  </a:lnTo>
                  <a:lnTo>
                    <a:pt x="298" y="196"/>
                  </a:lnTo>
                  <a:lnTo>
                    <a:pt x="311" y="203"/>
                  </a:lnTo>
                  <a:lnTo>
                    <a:pt x="332" y="210"/>
                  </a:lnTo>
                  <a:lnTo>
                    <a:pt x="359" y="210"/>
                  </a:lnTo>
                  <a:lnTo>
                    <a:pt x="372" y="217"/>
                  </a:lnTo>
                  <a:lnTo>
                    <a:pt x="426" y="224"/>
                  </a:lnTo>
                  <a:lnTo>
                    <a:pt x="433" y="224"/>
                  </a:lnTo>
                  <a:lnTo>
                    <a:pt x="440" y="217"/>
                  </a:lnTo>
                  <a:lnTo>
                    <a:pt x="454" y="217"/>
                  </a:lnTo>
                  <a:lnTo>
                    <a:pt x="460" y="217"/>
                  </a:lnTo>
                  <a:lnTo>
                    <a:pt x="474" y="217"/>
                  </a:lnTo>
                  <a:lnTo>
                    <a:pt x="508" y="230"/>
                  </a:lnTo>
                  <a:lnTo>
                    <a:pt x="508" y="224"/>
                  </a:lnTo>
                  <a:lnTo>
                    <a:pt x="508" y="217"/>
                  </a:lnTo>
                  <a:lnTo>
                    <a:pt x="521" y="169"/>
                  </a:lnTo>
                  <a:lnTo>
                    <a:pt x="528" y="169"/>
                  </a:lnTo>
                  <a:lnTo>
                    <a:pt x="535" y="163"/>
                  </a:lnTo>
                  <a:lnTo>
                    <a:pt x="548" y="149"/>
                  </a:lnTo>
                  <a:lnTo>
                    <a:pt x="555" y="149"/>
                  </a:lnTo>
                  <a:lnTo>
                    <a:pt x="562" y="149"/>
                  </a:lnTo>
                  <a:lnTo>
                    <a:pt x="589" y="136"/>
                  </a:lnTo>
                  <a:lnTo>
                    <a:pt x="596" y="136"/>
                  </a:lnTo>
                  <a:lnTo>
                    <a:pt x="603" y="136"/>
                  </a:lnTo>
                  <a:lnTo>
                    <a:pt x="616" y="136"/>
                  </a:lnTo>
                  <a:lnTo>
                    <a:pt x="630" y="136"/>
                  </a:lnTo>
                  <a:lnTo>
                    <a:pt x="643" y="142"/>
                  </a:lnTo>
                  <a:lnTo>
                    <a:pt x="650" y="142"/>
                  </a:lnTo>
                  <a:lnTo>
                    <a:pt x="664" y="142"/>
                  </a:lnTo>
                  <a:lnTo>
                    <a:pt x="670" y="142"/>
                  </a:lnTo>
                  <a:lnTo>
                    <a:pt x="684" y="136"/>
                  </a:lnTo>
                  <a:lnTo>
                    <a:pt x="691" y="129"/>
                  </a:lnTo>
                  <a:lnTo>
                    <a:pt x="691" y="115"/>
                  </a:lnTo>
                  <a:lnTo>
                    <a:pt x="691" y="102"/>
                  </a:lnTo>
                  <a:lnTo>
                    <a:pt x="718" y="81"/>
                  </a:lnTo>
                  <a:lnTo>
                    <a:pt x="724" y="95"/>
                  </a:lnTo>
                  <a:lnTo>
                    <a:pt x="731" y="108"/>
                  </a:lnTo>
                  <a:lnTo>
                    <a:pt x="745" y="108"/>
                  </a:lnTo>
                  <a:lnTo>
                    <a:pt x="752" y="108"/>
                  </a:lnTo>
                  <a:lnTo>
                    <a:pt x="758" y="122"/>
                  </a:lnTo>
                  <a:lnTo>
                    <a:pt x="765" y="122"/>
                  </a:lnTo>
                  <a:lnTo>
                    <a:pt x="772" y="115"/>
                  </a:lnTo>
                  <a:lnTo>
                    <a:pt x="772" y="108"/>
                  </a:lnTo>
                  <a:lnTo>
                    <a:pt x="779" y="122"/>
                  </a:lnTo>
                  <a:lnTo>
                    <a:pt x="785" y="115"/>
                  </a:lnTo>
                  <a:lnTo>
                    <a:pt x="785" y="149"/>
                  </a:lnTo>
                  <a:lnTo>
                    <a:pt x="792" y="156"/>
                  </a:lnTo>
                  <a:lnTo>
                    <a:pt x="806" y="163"/>
                  </a:lnTo>
                  <a:lnTo>
                    <a:pt x="833" y="176"/>
                  </a:lnTo>
                  <a:lnTo>
                    <a:pt x="833" y="163"/>
                  </a:lnTo>
                  <a:lnTo>
                    <a:pt x="819" y="142"/>
                  </a:lnTo>
                  <a:lnTo>
                    <a:pt x="826" y="142"/>
                  </a:lnTo>
                  <a:lnTo>
                    <a:pt x="826" y="136"/>
                  </a:lnTo>
                  <a:lnTo>
                    <a:pt x="833" y="136"/>
                  </a:lnTo>
                  <a:lnTo>
                    <a:pt x="840" y="129"/>
                  </a:lnTo>
                  <a:lnTo>
                    <a:pt x="846" y="129"/>
                  </a:lnTo>
                  <a:lnTo>
                    <a:pt x="846" y="122"/>
                  </a:lnTo>
                  <a:lnTo>
                    <a:pt x="846" y="115"/>
                  </a:lnTo>
                  <a:lnTo>
                    <a:pt x="853" y="115"/>
                  </a:lnTo>
                  <a:lnTo>
                    <a:pt x="853" y="108"/>
                  </a:lnTo>
                  <a:lnTo>
                    <a:pt x="860" y="108"/>
                  </a:lnTo>
                  <a:lnTo>
                    <a:pt x="867" y="108"/>
                  </a:lnTo>
                  <a:lnTo>
                    <a:pt x="867" y="95"/>
                  </a:lnTo>
                  <a:lnTo>
                    <a:pt x="874" y="95"/>
                  </a:lnTo>
                  <a:lnTo>
                    <a:pt x="880" y="88"/>
                  </a:lnTo>
                  <a:lnTo>
                    <a:pt x="887" y="88"/>
                  </a:lnTo>
                  <a:lnTo>
                    <a:pt x="894" y="75"/>
                  </a:lnTo>
                  <a:lnTo>
                    <a:pt x="894" y="68"/>
                  </a:lnTo>
                  <a:lnTo>
                    <a:pt x="894" y="61"/>
                  </a:lnTo>
                  <a:lnTo>
                    <a:pt x="887" y="54"/>
                  </a:lnTo>
                  <a:lnTo>
                    <a:pt x="880" y="47"/>
                  </a:lnTo>
                  <a:lnTo>
                    <a:pt x="874" y="47"/>
                  </a:lnTo>
                  <a:lnTo>
                    <a:pt x="860" y="20"/>
                  </a:lnTo>
                  <a:lnTo>
                    <a:pt x="874" y="14"/>
                  </a:lnTo>
                  <a:lnTo>
                    <a:pt x="894" y="7"/>
                  </a:lnTo>
                  <a:lnTo>
                    <a:pt x="901" y="14"/>
                  </a:lnTo>
                  <a:lnTo>
                    <a:pt x="907" y="14"/>
                  </a:lnTo>
                  <a:lnTo>
                    <a:pt x="921" y="0"/>
                  </a:lnTo>
                  <a:lnTo>
                    <a:pt x="934" y="0"/>
                  </a:lnTo>
                  <a:lnTo>
                    <a:pt x="934" y="7"/>
                  </a:lnTo>
                  <a:lnTo>
                    <a:pt x="934" y="14"/>
                  </a:lnTo>
                  <a:lnTo>
                    <a:pt x="941" y="34"/>
                  </a:lnTo>
                  <a:lnTo>
                    <a:pt x="941" y="47"/>
                  </a:lnTo>
                  <a:lnTo>
                    <a:pt x="934" y="54"/>
                  </a:lnTo>
                  <a:lnTo>
                    <a:pt x="934" y="61"/>
                  </a:lnTo>
                  <a:lnTo>
                    <a:pt x="928" y="68"/>
                  </a:lnTo>
                  <a:lnTo>
                    <a:pt x="921" y="75"/>
                  </a:lnTo>
                  <a:lnTo>
                    <a:pt x="914" y="81"/>
                  </a:lnTo>
                  <a:lnTo>
                    <a:pt x="907" y="81"/>
                  </a:lnTo>
                  <a:lnTo>
                    <a:pt x="907" y="88"/>
                  </a:lnTo>
                  <a:lnTo>
                    <a:pt x="907" y="102"/>
                  </a:lnTo>
                  <a:lnTo>
                    <a:pt x="921" y="108"/>
                  </a:lnTo>
                  <a:lnTo>
                    <a:pt x="914" y="108"/>
                  </a:lnTo>
                  <a:lnTo>
                    <a:pt x="914" y="115"/>
                  </a:lnTo>
                  <a:lnTo>
                    <a:pt x="914" y="122"/>
                  </a:lnTo>
                  <a:lnTo>
                    <a:pt x="921" y="122"/>
                  </a:lnTo>
                  <a:lnTo>
                    <a:pt x="921" y="136"/>
                  </a:lnTo>
                  <a:lnTo>
                    <a:pt x="948" y="129"/>
                  </a:lnTo>
                  <a:lnTo>
                    <a:pt x="941" y="122"/>
                  </a:lnTo>
                  <a:lnTo>
                    <a:pt x="948" y="115"/>
                  </a:lnTo>
                  <a:lnTo>
                    <a:pt x="962" y="102"/>
                  </a:lnTo>
                  <a:lnTo>
                    <a:pt x="968" y="95"/>
                  </a:lnTo>
                  <a:lnTo>
                    <a:pt x="975" y="81"/>
                  </a:lnTo>
                  <a:lnTo>
                    <a:pt x="982" y="81"/>
                  </a:lnTo>
                  <a:lnTo>
                    <a:pt x="995" y="75"/>
                  </a:lnTo>
                  <a:lnTo>
                    <a:pt x="995" y="81"/>
                  </a:lnTo>
                  <a:lnTo>
                    <a:pt x="995" y="68"/>
                  </a:lnTo>
                  <a:lnTo>
                    <a:pt x="1002" y="68"/>
                  </a:lnTo>
                  <a:lnTo>
                    <a:pt x="1009" y="68"/>
                  </a:lnTo>
                  <a:lnTo>
                    <a:pt x="1016" y="54"/>
                  </a:lnTo>
                  <a:lnTo>
                    <a:pt x="1016" y="47"/>
                  </a:lnTo>
                  <a:lnTo>
                    <a:pt x="1023" y="47"/>
                  </a:lnTo>
                  <a:lnTo>
                    <a:pt x="1050" y="20"/>
                  </a:lnTo>
                  <a:lnTo>
                    <a:pt x="1050" y="41"/>
                  </a:lnTo>
                  <a:lnTo>
                    <a:pt x="1050" y="47"/>
                  </a:lnTo>
                  <a:lnTo>
                    <a:pt x="1056" y="54"/>
                  </a:lnTo>
                  <a:lnTo>
                    <a:pt x="1063" y="61"/>
                  </a:lnTo>
                  <a:lnTo>
                    <a:pt x="1077" y="75"/>
                  </a:lnTo>
                  <a:lnTo>
                    <a:pt x="1083" y="88"/>
                  </a:lnTo>
                  <a:lnTo>
                    <a:pt x="1083" y="95"/>
                  </a:lnTo>
                  <a:lnTo>
                    <a:pt x="1090" y="102"/>
                  </a:lnTo>
                  <a:lnTo>
                    <a:pt x="1111" y="129"/>
                  </a:lnTo>
                  <a:lnTo>
                    <a:pt x="1117" y="129"/>
                  </a:lnTo>
                  <a:lnTo>
                    <a:pt x="1124" y="122"/>
                  </a:lnTo>
                  <a:lnTo>
                    <a:pt x="1131" y="122"/>
                  </a:lnTo>
                  <a:lnTo>
                    <a:pt x="1138" y="108"/>
                  </a:lnTo>
                  <a:lnTo>
                    <a:pt x="1151" y="102"/>
                  </a:lnTo>
                  <a:lnTo>
                    <a:pt x="1158" y="95"/>
                  </a:lnTo>
                  <a:lnTo>
                    <a:pt x="1165" y="95"/>
                  </a:lnTo>
                  <a:lnTo>
                    <a:pt x="1178" y="88"/>
                  </a:lnTo>
                  <a:lnTo>
                    <a:pt x="1178" y="81"/>
                  </a:lnTo>
                  <a:lnTo>
                    <a:pt x="1192" y="68"/>
                  </a:lnTo>
                  <a:lnTo>
                    <a:pt x="1199" y="61"/>
                  </a:lnTo>
                  <a:lnTo>
                    <a:pt x="1205" y="68"/>
                  </a:lnTo>
                  <a:lnTo>
                    <a:pt x="1212" y="68"/>
                  </a:lnTo>
                  <a:lnTo>
                    <a:pt x="1212" y="75"/>
                  </a:lnTo>
                  <a:lnTo>
                    <a:pt x="1219" y="81"/>
                  </a:lnTo>
                  <a:close/>
                </a:path>
              </a:pathLst>
            </a:custGeom>
            <a:solidFill>
              <a:srgbClr val="001F5A"/>
            </a:solidFill>
            <a:ln w="1" cap="sq">
              <a:solidFill>
                <a:srgbClr val="7F7F7F"/>
              </a:solidFill>
              <a:prstDash val="solid"/>
              <a:miter lim="800000"/>
              <a:headEnd/>
              <a:tailEnd/>
            </a:ln>
          </p:spPr>
          <p:txBody>
            <a:bodyPr lIns="100796" tIns="50398" rIns="100796" bIns="50398"/>
            <a:lstStyle/>
            <a:p>
              <a:endParaRPr lang="es-ES" sz="2004" dirty="0"/>
            </a:p>
          </p:txBody>
        </p:sp>
        <p:grpSp>
          <p:nvGrpSpPr>
            <p:cNvPr id="8219" name="baleares">
              <a:extLst>
                <a:ext uri="{FF2B5EF4-FFF2-40B4-BE49-F238E27FC236}">
                  <a16:creationId xmlns:a16="http://schemas.microsoft.com/office/drawing/2014/main" id="{44470298-7D0B-C1CD-994E-6B3CBBF272C4}"/>
                </a:ext>
              </a:extLst>
            </p:cNvPr>
            <p:cNvGrpSpPr>
              <a:grpSpLocks/>
            </p:cNvGrpSpPr>
            <p:nvPr/>
          </p:nvGrpSpPr>
          <p:grpSpPr bwMode="auto">
            <a:xfrm>
              <a:off x="15863203" y="6974263"/>
              <a:ext cx="1025460" cy="746155"/>
              <a:chOff x="3733800" y="1861516"/>
              <a:chExt cx="1042660" cy="716860"/>
            </a:xfrm>
            <a:solidFill>
              <a:srgbClr val="525B60"/>
            </a:solidFill>
          </p:grpSpPr>
          <p:sp>
            <p:nvSpPr>
              <p:cNvPr id="8220" name="gg">
                <a:extLst>
                  <a:ext uri="{FF2B5EF4-FFF2-40B4-BE49-F238E27FC236}">
                    <a16:creationId xmlns:a16="http://schemas.microsoft.com/office/drawing/2014/main" id="{2BDB30EC-0FF6-2B25-B70A-BAA2CF4855F8}"/>
                  </a:ext>
                </a:extLst>
              </p:cNvPr>
              <p:cNvSpPr>
                <a:spLocks/>
              </p:cNvSpPr>
              <p:nvPr/>
            </p:nvSpPr>
            <p:spPr bwMode="auto">
              <a:xfrm>
                <a:off x="4010429" y="1962976"/>
                <a:ext cx="381000" cy="313200"/>
              </a:xfrm>
              <a:custGeom>
                <a:avLst/>
                <a:gdLst>
                  <a:gd name="T0" fmla="*/ 2147483647 w 989"/>
                  <a:gd name="T1" fmla="*/ 2147483647 h 799"/>
                  <a:gd name="T2" fmla="*/ 2147483647 w 989"/>
                  <a:gd name="T3" fmla="*/ 2147483647 h 799"/>
                  <a:gd name="T4" fmla="*/ 2147483647 w 989"/>
                  <a:gd name="T5" fmla="*/ 2147483647 h 799"/>
                  <a:gd name="T6" fmla="*/ 2147483647 w 989"/>
                  <a:gd name="T7" fmla="*/ 2147483647 h 799"/>
                  <a:gd name="T8" fmla="*/ 2147483647 w 989"/>
                  <a:gd name="T9" fmla="*/ 2147483647 h 799"/>
                  <a:gd name="T10" fmla="*/ 2147483647 w 989"/>
                  <a:gd name="T11" fmla="*/ 2147483647 h 799"/>
                  <a:gd name="T12" fmla="*/ 2147483647 w 989"/>
                  <a:gd name="T13" fmla="*/ 2147483647 h 799"/>
                  <a:gd name="T14" fmla="*/ 2147483647 w 989"/>
                  <a:gd name="T15" fmla="*/ 2147483647 h 799"/>
                  <a:gd name="T16" fmla="*/ 2147483647 w 989"/>
                  <a:gd name="T17" fmla="*/ 2147483647 h 799"/>
                  <a:gd name="T18" fmla="*/ 2147483647 w 989"/>
                  <a:gd name="T19" fmla="*/ 2147483647 h 799"/>
                  <a:gd name="T20" fmla="*/ 2147483647 w 989"/>
                  <a:gd name="T21" fmla="*/ 2147483647 h 799"/>
                  <a:gd name="T22" fmla="*/ 2147483647 w 989"/>
                  <a:gd name="T23" fmla="*/ 2147483647 h 799"/>
                  <a:gd name="T24" fmla="*/ 2147483647 w 989"/>
                  <a:gd name="T25" fmla="*/ 2147483647 h 799"/>
                  <a:gd name="T26" fmla="*/ 2147483647 w 989"/>
                  <a:gd name="T27" fmla="*/ 2147483647 h 799"/>
                  <a:gd name="T28" fmla="*/ 2147483647 w 989"/>
                  <a:gd name="T29" fmla="*/ 2147483647 h 799"/>
                  <a:gd name="T30" fmla="*/ 2147483647 w 989"/>
                  <a:gd name="T31" fmla="*/ 2147483647 h 799"/>
                  <a:gd name="T32" fmla="*/ 2147483647 w 989"/>
                  <a:gd name="T33" fmla="*/ 2147483647 h 799"/>
                  <a:gd name="T34" fmla="*/ 2147483647 w 989"/>
                  <a:gd name="T35" fmla="*/ 2147483647 h 799"/>
                  <a:gd name="T36" fmla="*/ 2147483647 w 989"/>
                  <a:gd name="T37" fmla="*/ 2147483647 h 799"/>
                  <a:gd name="T38" fmla="*/ 2147483647 w 989"/>
                  <a:gd name="T39" fmla="*/ 2147483647 h 799"/>
                  <a:gd name="T40" fmla="*/ 2147483647 w 989"/>
                  <a:gd name="T41" fmla="*/ 2147483647 h 799"/>
                  <a:gd name="T42" fmla="*/ 2147483647 w 989"/>
                  <a:gd name="T43" fmla="*/ 2147483647 h 799"/>
                  <a:gd name="T44" fmla="*/ 2147483647 w 989"/>
                  <a:gd name="T45" fmla="*/ 2147483647 h 799"/>
                  <a:gd name="T46" fmla="*/ 2147483647 w 989"/>
                  <a:gd name="T47" fmla="*/ 2147483647 h 799"/>
                  <a:gd name="T48" fmla="*/ 2147483647 w 989"/>
                  <a:gd name="T49" fmla="*/ 2147483647 h 799"/>
                  <a:gd name="T50" fmla="*/ 2147483647 w 989"/>
                  <a:gd name="T51" fmla="*/ 2147483647 h 799"/>
                  <a:gd name="T52" fmla="*/ 2147483647 w 989"/>
                  <a:gd name="T53" fmla="*/ 2147483647 h 799"/>
                  <a:gd name="T54" fmla="*/ 2147483647 w 989"/>
                  <a:gd name="T55" fmla="*/ 2147483647 h 799"/>
                  <a:gd name="T56" fmla="*/ 2147483647 w 989"/>
                  <a:gd name="T57" fmla="*/ 2147483647 h 799"/>
                  <a:gd name="T58" fmla="*/ 2147483647 w 989"/>
                  <a:gd name="T59" fmla="*/ 2147483647 h 799"/>
                  <a:gd name="T60" fmla="*/ 2147483647 w 989"/>
                  <a:gd name="T61" fmla="*/ 2147483647 h 799"/>
                  <a:gd name="T62" fmla="*/ 2147483647 w 989"/>
                  <a:gd name="T63" fmla="*/ 2147483647 h 799"/>
                  <a:gd name="T64" fmla="*/ 2147483647 w 989"/>
                  <a:gd name="T65" fmla="*/ 2147483647 h 799"/>
                  <a:gd name="T66" fmla="*/ 2147483647 w 989"/>
                  <a:gd name="T67" fmla="*/ 2147483647 h 799"/>
                  <a:gd name="T68" fmla="*/ 2147483647 w 989"/>
                  <a:gd name="T69" fmla="*/ 2147483647 h 799"/>
                  <a:gd name="T70" fmla="*/ 2147483647 w 989"/>
                  <a:gd name="T71" fmla="*/ 2147483647 h 799"/>
                  <a:gd name="T72" fmla="*/ 2147483647 w 989"/>
                  <a:gd name="T73" fmla="*/ 2147483647 h 799"/>
                  <a:gd name="T74" fmla="*/ 2147483647 w 989"/>
                  <a:gd name="T75" fmla="*/ 2147483647 h 799"/>
                  <a:gd name="T76" fmla="*/ 2147483647 w 989"/>
                  <a:gd name="T77" fmla="*/ 2147483647 h 799"/>
                  <a:gd name="T78" fmla="*/ 1943847652 w 989"/>
                  <a:gd name="T79" fmla="*/ 2147483647 h 799"/>
                  <a:gd name="T80" fmla="*/ 1943847652 w 989"/>
                  <a:gd name="T81" fmla="*/ 2147483647 h 799"/>
                  <a:gd name="T82" fmla="*/ 400256485 w 989"/>
                  <a:gd name="T83" fmla="*/ 2147483647 h 799"/>
                  <a:gd name="T84" fmla="*/ 2147483647 w 989"/>
                  <a:gd name="T85" fmla="*/ 2147483647 h 799"/>
                  <a:gd name="T86" fmla="*/ 2147483647 w 989"/>
                  <a:gd name="T87" fmla="*/ 2147483647 h 799"/>
                  <a:gd name="T88" fmla="*/ 2147483647 w 989"/>
                  <a:gd name="T89" fmla="*/ 2147483647 h 799"/>
                  <a:gd name="T90" fmla="*/ 2147483647 w 989"/>
                  <a:gd name="T91" fmla="*/ 2147483647 h 799"/>
                  <a:gd name="T92" fmla="*/ 2147483647 w 989"/>
                  <a:gd name="T93" fmla="*/ 2147483647 h 799"/>
                  <a:gd name="T94" fmla="*/ 2147483647 w 989"/>
                  <a:gd name="T95" fmla="*/ 2147483647 h 799"/>
                  <a:gd name="T96" fmla="*/ 2147483647 w 989"/>
                  <a:gd name="T97" fmla="*/ 2147483647 h 799"/>
                  <a:gd name="T98" fmla="*/ 2147483647 w 989"/>
                  <a:gd name="T99" fmla="*/ 2147483647 h 799"/>
                  <a:gd name="T100" fmla="*/ 2147483647 w 989"/>
                  <a:gd name="T101" fmla="*/ 2147483647 h 799"/>
                  <a:gd name="T102" fmla="*/ 2147483647 w 989"/>
                  <a:gd name="T103" fmla="*/ 2147483647 h 799"/>
                  <a:gd name="T104" fmla="*/ 2147483647 w 989"/>
                  <a:gd name="T105" fmla="*/ 2147483647 h 799"/>
                  <a:gd name="T106" fmla="*/ 2147483647 w 989"/>
                  <a:gd name="T107" fmla="*/ 2147483647 h 799"/>
                  <a:gd name="T108" fmla="*/ 2147483647 w 989"/>
                  <a:gd name="T109" fmla="*/ 2147483647 h 799"/>
                  <a:gd name="T110" fmla="*/ 2147483647 w 989"/>
                  <a:gd name="T111" fmla="*/ 2147483647 h 799"/>
                  <a:gd name="T112" fmla="*/ 2147483647 w 989"/>
                  <a:gd name="T113" fmla="*/ 421632729 h 799"/>
                  <a:gd name="T114" fmla="*/ 2147483647 w 989"/>
                  <a:gd name="T115" fmla="*/ 1626296579 h 799"/>
                  <a:gd name="T116" fmla="*/ 2147483647 w 989"/>
                  <a:gd name="T117" fmla="*/ 2147483647 h 799"/>
                  <a:gd name="T118" fmla="*/ 2147483647 w 989"/>
                  <a:gd name="T119" fmla="*/ 2147483647 h 79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89"/>
                  <a:gd name="T181" fmla="*/ 0 h 799"/>
                  <a:gd name="T182" fmla="*/ 989 w 989"/>
                  <a:gd name="T183" fmla="*/ 799 h 79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89" h="799">
                    <a:moveTo>
                      <a:pt x="623" y="74"/>
                    </a:moveTo>
                    <a:lnTo>
                      <a:pt x="630" y="74"/>
                    </a:lnTo>
                    <a:lnTo>
                      <a:pt x="623" y="74"/>
                    </a:lnTo>
                    <a:lnTo>
                      <a:pt x="623" y="88"/>
                    </a:lnTo>
                    <a:lnTo>
                      <a:pt x="630" y="108"/>
                    </a:lnTo>
                    <a:lnTo>
                      <a:pt x="643" y="122"/>
                    </a:lnTo>
                    <a:lnTo>
                      <a:pt x="650" y="122"/>
                    </a:lnTo>
                    <a:lnTo>
                      <a:pt x="657" y="115"/>
                    </a:lnTo>
                    <a:lnTo>
                      <a:pt x="664" y="115"/>
                    </a:lnTo>
                    <a:lnTo>
                      <a:pt x="670" y="108"/>
                    </a:lnTo>
                    <a:lnTo>
                      <a:pt x="677" y="115"/>
                    </a:lnTo>
                    <a:lnTo>
                      <a:pt x="684" y="108"/>
                    </a:lnTo>
                    <a:lnTo>
                      <a:pt x="691" y="102"/>
                    </a:lnTo>
                    <a:lnTo>
                      <a:pt x="697" y="95"/>
                    </a:lnTo>
                    <a:lnTo>
                      <a:pt x="704" y="102"/>
                    </a:lnTo>
                    <a:lnTo>
                      <a:pt x="704" y="95"/>
                    </a:lnTo>
                    <a:lnTo>
                      <a:pt x="718" y="88"/>
                    </a:lnTo>
                    <a:lnTo>
                      <a:pt x="718" y="81"/>
                    </a:lnTo>
                    <a:lnTo>
                      <a:pt x="724" y="74"/>
                    </a:lnTo>
                    <a:lnTo>
                      <a:pt x="731" y="81"/>
                    </a:lnTo>
                    <a:lnTo>
                      <a:pt x="718" y="88"/>
                    </a:lnTo>
                    <a:lnTo>
                      <a:pt x="718" y="95"/>
                    </a:lnTo>
                    <a:lnTo>
                      <a:pt x="718" y="102"/>
                    </a:lnTo>
                    <a:lnTo>
                      <a:pt x="718" y="115"/>
                    </a:lnTo>
                    <a:lnTo>
                      <a:pt x="724" y="115"/>
                    </a:lnTo>
                    <a:lnTo>
                      <a:pt x="711" y="135"/>
                    </a:lnTo>
                    <a:lnTo>
                      <a:pt x="684" y="149"/>
                    </a:lnTo>
                    <a:lnTo>
                      <a:pt x="677" y="142"/>
                    </a:lnTo>
                    <a:lnTo>
                      <a:pt x="670" y="142"/>
                    </a:lnTo>
                    <a:lnTo>
                      <a:pt x="664" y="149"/>
                    </a:lnTo>
                    <a:lnTo>
                      <a:pt x="664" y="169"/>
                    </a:lnTo>
                    <a:lnTo>
                      <a:pt x="670" y="190"/>
                    </a:lnTo>
                    <a:lnTo>
                      <a:pt x="691" y="217"/>
                    </a:lnTo>
                    <a:lnTo>
                      <a:pt x="731" y="237"/>
                    </a:lnTo>
                    <a:lnTo>
                      <a:pt x="772" y="257"/>
                    </a:lnTo>
                    <a:lnTo>
                      <a:pt x="792" y="257"/>
                    </a:lnTo>
                    <a:lnTo>
                      <a:pt x="792" y="251"/>
                    </a:lnTo>
                    <a:lnTo>
                      <a:pt x="799" y="257"/>
                    </a:lnTo>
                    <a:lnTo>
                      <a:pt x="806" y="251"/>
                    </a:lnTo>
                    <a:lnTo>
                      <a:pt x="813" y="244"/>
                    </a:lnTo>
                    <a:lnTo>
                      <a:pt x="819" y="244"/>
                    </a:lnTo>
                    <a:lnTo>
                      <a:pt x="833" y="230"/>
                    </a:lnTo>
                    <a:lnTo>
                      <a:pt x="840" y="223"/>
                    </a:lnTo>
                    <a:lnTo>
                      <a:pt x="853" y="223"/>
                    </a:lnTo>
                    <a:lnTo>
                      <a:pt x="860" y="210"/>
                    </a:lnTo>
                    <a:lnTo>
                      <a:pt x="853" y="203"/>
                    </a:lnTo>
                    <a:lnTo>
                      <a:pt x="853" y="196"/>
                    </a:lnTo>
                    <a:lnTo>
                      <a:pt x="867" y="190"/>
                    </a:lnTo>
                    <a:lnTo>
                      <a:pt x="880" y="196"/>
                    </a:lnTo>
                    <a:lnTo>
                      <a:pt x="887" y="203"/>
                    </a:lnTo>
                    <a:lnTo>
                      <a:pt x="894" y="210"/>
                    </a:lnTo>
                    <a:lnTo>
                      <a:pt x="901" y="217"/>
                    </a:lnTo>
                    <a:lnTo>
                      <a:pt x="921" y="210"/>
                    </a:lnTo>
                    <a:lnTo>
                      <a:pt x="921" y="217"/>
                    </a:lnTo>
                    <a:lnTo>
                      <a:pt x="928" y="223"/>
                    </a:lnTo>
                    <a:lnTo>
                      <a:pt x="934" y="223"/>
                    </a:lnTo>
                    <a:lnTo>
                      <a:pt x="941" y="223"/>
                    </a:lnTo>
                    <a:lnTo>
                      <a:pt x="948" y="230"/>
                    </a:lnTo>
                    <a:lnTo>
                      <a:pt x="962" y="230"/>
                    </a:lnTo>
                    <a:lnTo>
                      <a:pt x="968" y="223"/>
                    </a:lnTo>
                    <a:lnTo>
                      <a:pt x="968" y="230"/>
                    </a:lnTo>
                    <a:lnTo>
                      <a:pt x="968" y="237"/>
                    </a:lnTo>
                    <a:lnTo>
                      <a:pt x="962" y="251"/>
                    </a:lnTo>
                    <a:lnTo>
                      <a:pt x="968" y="251"/>
                    </a:lnTo>
                    <a:lnTo>
                      <a:pt x="962" y="257"/>
                    </a:lnTo>
                    <a:lnTo>
                      <a:pt x="968" y="257"/>
                    </a:lnTo>
                    <a:lnTo>
                      <a:pt x="982" y="257"/>
                    </a:lnTo>
                    <a:lnTo>
                      <a:pt x="989" y="264"/>
                    </a:lnTo>
                    <a:lnTo>
                      <a:pt x="982" y="271"/>
                    </a:lnTo>
                    <a:lnTo>
                      <a:pt x="982" y="264"/>
                    </a:lnTo>
                    <a:lnTo>
                      <a:pt x="968" y="278"/>
                    </a:lnTo>
                    <a:lnTo>
                      <a:pt x="968" y="291"/>
                    </a:lnTo>
                    <a:lnTo>
                      <a:pt x="968" y="298"/>
                    </a:lnTo>
                    <a:lnTo>
                      <a:pt x="968" y="305"/>
                    </a:lnTo>
                    <a:lnTo>
                      <a:pt x="968" y="312"/>
                    </a:lnTo>
                    <a:lnTo>
                      <a:pt x="975" y="312"/>
                    </a:lnTo>
                    <a:lnTo>
                      <a:pt x="968" y="318"/>
                    </a:lnTo>
                    <a:lnTo>
                      <a:pt x="975" y="332"/>
                    </a:lnTo>
                    <a:lnTo>
                      <a:pt x="962" y="332"/>
                    </a:lnTo>
                    <a:lnTo>
                      <a:pt x="962" y="359"/>
                    </a:lnTo>
                    <a:lnTo>
                      <a:pt x="948" y="359"/>
                    </a:lnTo>
                    <a:lnTo>
                      <a:pt x="934" y="359"/>
                    </a:lnTo>
                    <a:lnTo>
                      <a:pt x="928" y="359"/>
                    </a:lnTo>
                    <a:lnTo>
                      <a:pt x="921" y="372"/>
                    </a:lnTo>
                    <a:lnTo>
                      <a:pt x="921" y="386"/>
                    </a:lnTo>
                    <a:lnTo>
                      <a:pt x="914" y="400"/>
                    </a:lnTo>
                    <a:lnTo>
                      <a:pt x="914" y="413"/>
                    </a:lnTo>
                    <a:lnTo>
                      <a:pt x="921" y="420"/>
                    </a:lnTo>
                    <a:lnTo>
                      <a:pt x="928" y="420"/>
                    </a:lnTo>
                    <a:lnTo>
                      <a:pt x="934" y="420"/>
                    </a:lnTo>
                    <a:lnTo>
                      <a:pt x="928" y="427"/>
                    </a:lnTo>
                    <a:lnTo>
                      <a:pt x="914" y="427"/>
                    </a:lnTo>
                    <a:lnTo>
                      <a:pt x="907" y="440"/>
                    </a:lnTo>
                    <a:lnTo>
                      <a:pt x="907" y="447"/>
                    </a:lnTo>
                    <a:lnTo>
                      <a:pt x="907" y="454"/>
                    </a:lnTo>
                    <a:lnTo>
                      <a:pt x="901" y="454"/>
                    </a:lnTo>
                    <a:lnTo>
                      <a:pt x="901" y="461"/>
                    </a:lnTo>
                    <a:lnTo>
                      <a:pt x="894" y="461"/>
                    </a:lnTo>
                    <a:lnTo>
                      <a:pt x="880" y="467"/>
                    </a:lnTo>
                    <a:lnTo>
                      <a:pt x="880" y="474"/>
                    </a:lnTo>
                    <a:lnTo>
                      <a:pt x="880" y="467"/>
                    </a:lnTo>
                    <a:lnTo>
                      <a:pt x="874" y="474"/>
                    </a:lnTo>
                    <a:lnTo>
                      <a:pt x="880" y="474"/>
                    </a:lnTo>
                    <a:lnTo>
                      <a:pt x="874" y="481"/>
                    </a:lnTo>
                    <a:lnTo>
                      <a:pt x="867" y="494"/>
                    </a:lnTo>
                    <a:lnTo>
                      <a:pt x="860" y="494"/>
                    </a:lnTo>
                    <a:lnTo>
                      <a:pt x="860" y="501"/>
                    </a:lnTo>
                    <a:lnTo>
                      <a:pt x="846" y="515"/>
                    </a:lnTo>
                    <a:lnTo>
                      <a:pt x="846" y="521"/>
                    </a:lnTo>
                    <a:lnTo>
                      <a:pt x="846" y="528"/>
                    </a:lnTo>
                    <a:lnTo>
                      <a:pt x="840" y="528"/>
                    </a:lnTo>
                    <a:lnTo>
                      <a:pt x="840" y="535"/>
                    </a:lnTo>
                    <a:lnTo>
                      <a:pt x="840" y="542"/>
                    </a:lnTo>
                    <a:lnTo>
                      <a:pt x="833" y="555"/>
                    </a:lnTo>
                    <a:lnTo>
                      <a:pt x="833" y="562"/>
                    </a:lnTo>
                    <a:lnTo>
                      <a:pt x="833" y="569"/>
                    </a:lnTo>
                    <a:lnTo>
                      <a:pt x="833" y="576"/>
                    </a:lnTo>
                    <a:lnTo>
                      <a:pt x="833" y="589"/>
                    </a:lnTo>
                    <a:lnTo>
                      <a:pt x="826" y="603"/>
                    </a:lnTo>
                    <a:lnTo>
                      <a:pt x="833" y="610"/>
                    </a:lnTo>
                    <a:lnTo>
                      <a:pt x="833" y="616"/>
                    </a:lnTo>
                    <a:lnTo>
                      <a:pt x="826" y="616"/>
                    </a:lnTo>
                    <a:lnTo>
                      <a:pt x="826" y="603"/>
                    </a:lnTo>
                    <a:lnTo>
                      <a:pt x="819" y="616"/>
                    </a:lnTo>
                    <a:lnTo>
                      <a:pt x="826" y="616"/>
                    </a:lnTo>
                    <a:lnTo>
                      <a:pt x="826" y="623"/>
                    </a:lnTo>
                    <a:lnTo>
                      <a:pt x="819" y="623"/>
                    </a:lnTo>
                    <a:lnTo>
                      <a:pt x="819" y="630"/>
                    </a:lnTo>
                    <a:lnTo>
                      <a:pt x="813" y="630"/>
                    </a:lnTo>
                    <a:lnTo>
                      <a:pt x="813" y="643"/>
                    </a:lnTo>
                    <a:lnTo>
                      <a:pt x="813" y="650"/>
                    </a:lnTo>
                    <a:lnTo>
                      <a:pt x="813" y="657"/>
                    </a:lnTo>
                    <a:lnTo>
                      <a:pt x="806" y="664"/>
                    </a:lnTo>
                    <a:lnTo>
                      <a:pt x="799" y="671"/>
                    </a:lnTo>
                    <a:lnTo>
                      <a:pt x="792" y="671"/>
                    </a:lnTo>
                    <a:lnTo>
                      <a:pt x="792" y="677"/>
                    </a:lnTo>
                    <a:lnTo>
                      <a:pt x="799" y="677"/>
                    </a:lnTo>
                    <a:lnTo>
                      <a:pt x="799" y="684"/>
                    </a:lnTo>
                    <a:lnTo>
                      <a:pt x="792" y="684"/>
                    </a:lnTo>
                    <a:lnTo>
                      <a:pt x="792" y="691"/>
                    </a:lnTo>
                    <a:lnTo>
                      <a:pt x="785" y="684"/>
                    </a:lnTo>
                    <a:lnTo>
                      <a:pt x="779" y="677"/>
                    </a:lnTo>
                    <a:lnTo>
                      <a:pt x="779" y="684"/>
                    </a:lnTo>
                    <a:lnTo>
                      <a:pt x="779" y="691"/>
                    </a:lnTo>
                    <a:lnTo>
                      <a:pt x="785" y="691"/>
                    </a:lnTo>
                    <a:lnTo>
                      <a:pt x="772" y="698"/>
                    </a:lnTo>
                    <a:lnTo>
                      <a:pt x="765" y="698"/>
                    </a:lnTo>
                    <a:lnTo>
                      <a:pt x="758" y="698"/>
                    </a:lnTo>
                    <a:lnTo>
                      <a:pt x="765" y="704"/>
                    </a:lnTo>
                    <a:lnTo>
                      <a:pt x="765" y="711"/>
                    </a:lnTo>
                    <a:lnTo>
                      <a:pt x="758" y="718"/>
                    </a:lnTo>
                    <a:lnTo>
                      <a:pt x="752" y="718"/>
                    </a:lnTo>
                    <a:lnTo>
                      <a:pt x="752" y="725"/>
                    </a:lnTo>
                    <a:lnTo>
                      <a:pt x="745" y="718"/>
                    </a:lnTo>
                    <a:lnTo>
                      <a:pt x="752" y="725"/>
                    </a:lnTo>
                    <a:lnTo>
                      <a:pt x="745" y="725"/>
                    </a:lnTo>
                    <a:lnTo>
                      <a:pt x="731" y="725"/>
                    </a:lnTo>
                    <a:lnTo>
                      <a:pt x="724" y="725"/>
                    </a:lnTo>
                    <a:lnTo>
                      <a:pt x="718" y="731"/>
                    </a:lnTo>
                    <a:lnTo>
                      <a:pt x="724" y="731"/>
                    </a:lnTo>
                    <a:lnTo>
                      <a:pt x="711" y="745"/>
                    </a:lnTo>
                    <a:lnTo>
                      <a:pt x="704" y="738"/>
                    </a:lnTo>
                    <a:lnTo>
                      <a:pt x="704" y="745"/>
                    </a:lnTo>
                    <a:lnTo>
                      <a:pt x="697" y="759"/>
                    </a:lnTo>
                    <a:lnTo>
                      <a:pt x="691" y="759"/>
                    </a:lnTo>
                    <a:lnTo>
                      <a:pt x="684" y="772"/>
                    </a:lnTo>
                    <a:lnTo>
                      <a:pt x="677" y="772"/>
                    </a:lnTo>
                    <a:lnTo>
                      <a:pt x="670" y="792"/>
                    </a:lnTo>
                    <a:lnTo>
                      <a:pt x="657" y="799"/>
                    </a:lnTo>
                    <a:lnTo>
                      <a:pt x="643" y="799"/>
                    </a:lnTo>
                    <a:lnTo>
                      <a:pt x="636" y="792"/>
                    </a:lnTo>
                    <a:lnTo>
                      <a:pt x="636" y="786"/>
                    </a:lnTo>
                    <a:lnTo>
                      <a:pt x="623" y="779"/>
                    </a:lnTo>
                    <a:lnTo>
                      <a:pt x="630" y="779"/>
                    </a:lnTo>
                    <a:lnTo>
                      <a:pt x="623" y="779"/>
                    </a:lnTo>
                    <a:lnTo>
                      <a:pt x="616" y="772"/>
                    </a:lnTo>
                    <a:lnTo>
                      <a:pt x="616" y="759"/>
                    </a:lnTo>
                    <a:lnTo>
                      <a:pt x="609" y="752"/>
                    </a:lnTo>
                    <a:lnTo>
                      <a:pt x="603" y="752"/>
                    </a:lnTo>
                    <a:lnTo>
                      <a:pt x="596" y="745"/>
                    </a:lnTo>
                    <a:lnTo>
                      <a:pt x="589" y="752"/>
                    </a:lnTo>
                    <a:lnTo>
                      <a:pt x="582" y="752"/>
                    </a:lnTo>
                    <a:lnTo>
                      <a:pt x="582" y="738"/>
                    </a:lnTo>
                    <a:lnTo>
                      <a:pt x="589" y="738"/>
                    </a:lnTo>
                    <a:lnTo>
                      <a:pt x="589" y="725"/>
                    </a:lnTo>
                    <a:lnTo>
                      <a:pt x="575" y="711"/>
                    </a:lnTo>
                    <a:lnTo>
                      <a:pt x="555" y="698"/>
                    </a:lnTo>
                    <a:lnTo>
                      <a:pt x="548" y="698"/>
                    </a:lnTo>
                    <a:lnTo>
                      <a:pt x="535" y="698"/>
                    </a:lnTo>
                    <a:lnTo>
                      <a:pt x="515" y="704"/>
                    </a:lnTo>
                    <a:lnTo>
                      <a:pt x="515" y="711"/>
                    </a:lnTo>
                    <a:lnTo>
                      <a:pt x="515" y="704"/>
                    </a:lnTo>
                    <a:lnTo>
                      <a:pt x="487" y="698"/>
                    </a:lnTo>
                    <a:lnTo>
                      <a:pt x="481" y="704"/>
                    </a:lnTo>
                    <a:lnTo>
                      <a:pt x="454" y="698"/>
                    </a:lnTo>
                    <a:lnTo>
                      <a:pt x="447" y="704"/>
                    </a:lnTo>
                    <a:lnTo>
                      <a:pt x="440" y="711"/>
                    </a:lnTo>
                    <a:lnTo>
                      <a:pt x="426" y="704"/>
                    </a:lnTo>
                    <a:lnTo>
                      <a:pt x="420" y="698"/>
                    </a:lnTo>
                    <a:lnTo>
                      <a:pt x="406" y="704"/>
                    </a:lnTo>
                    <a:lnTo>
                      <a:pt x="386" y="684"/>
                    </a:lnTo>
                    <a:lnTo>
                      <a:pt x="372" y="671"/>
                    </a:lnTo>
                    <a:lnTo>
                      <a:pt x="359" y="657"/>
                    </a:lnTo>
                    <a:lnTo>
                      <a:pt x="359" y="650"/>
                    </a:lnTo>
                    <a:lnTo>
                      <a:pt x="366" y="616"/>
                    </a:lnTo>
                    <a:lnTo>
                      <a:pt x="338" y="582"/>
                    </a:lnTo>
                    <a:lnTo>
                      <a:pt x="345" y="576"/>
                    </a:lnTo>
                    <a:lnTo>
                      <a:pt x="352" y="562"/>
                    </a:lnTo>
                    <a:lnTo>
                      <a:pt x="359" y="555"/>
                    </a:lnTo>
                    <a:lnTo>
                      <a:pt x="359" y="549"/>
                    </a:lnTo>
                    <a:lnTo>
                      <a:pt x="359" y="535"/>
                    </a:lnTo>
                    <a:lnTo>
                      <a:pt x="345" y="521"/>
                    </a:lnTo>
                    <a:lnTo>
                      <a:pt x="332" y="515"/>
                    </a:lnTo>
                    <a:lnTo>
                      <a:pt x="325" y="515"/>
                    </a:lnTo>
                    <a:lnTo>
                      <a:pt x="311" y="501"/>
                    </a:lnTo>
                    <a:lnTo>
                      <a:pt x="305" y="501"/>
                    </a:lnTo>
                    <a:lnTo>
                      <a:pt x="305" y="494"/>
                    </a:lnTo>
                    <a:lnTo>
                      <a:pt x="284" y="488"/>
                    </a:lnTo>
                    <a:lnTo>
                      <a:pt x="264" y="481"/>
                    </a:lnTo>
                    <a:lnTo>
                      <a:pt x="257" y="488"/>
                    </a:lnTo>
                    <a:lnTo>
                      <a:pt x="264" y="481"/>
                    </a:lnTo>
                    <a:lnTo>
                      <a:pt x="257" y="481"/>
                    </a:lnTo>
                    <a:lnTo>
                      <a:pt x="250" y="481"/>
                    </a:lnTo>
                    <a:lnTo>
                      <a:pt x="250" y="488"/>
                    </a:lnTo>
                    <a:lnTo>
                      <a:pt x="250" y="494"/>
                    </a:lnTo>
                    <a:lnTo>
                      <a:pt x="250" y="501"/>
                    </a:lnTo>
                    <a:lnTo>
                      <a:pt x="244" y="501"/>
                    </a:lnTo>
                    <a:lnTo>
                      <a:pt x="250" y="508"/>
                    </a:lnTo>
                    <a:lnTo>
                      <a:pt x="244" y="508"/>
                    </a:lnTo>
                    <a:lnTo>
                      <a:pt x="230" y="501"/>
                    </a:lnTo>
                    <a:lnTo>
                      <a:pt x="223" y="508"/>
                    </a:lnTo>
                    <a:lnTo>
                      <a:pt x="216" y="521"/>
                    </a:lnTo>
                    <a:lnTo>
                      <a:pt x="216" y="528"/>
                    </a:lnTo>
                    <a:lnTo>
                      <a:pt x="203" y="521"/>
                    </a:lnTo>
                    <a:lnTo>
                      <a:pt x="203" y="528"/>
                    </a:lnTo>
                    <a:lnTo>
                      <a:pt x="189" y="528"/>
                    </a:lnTo>
                    <a:lnTo>
                      <a:pt x="183" y="535"/>
                    </a:lnTo>
                    <a:lnTo>
                      <a:pt x="176" y="535"/>
                    </a:lnTo>
                    <a:lnTo>
                      <a:pt x="176" y="549"/>
                    </a:lnTo>
                    <a:lnTo>
                      <a:pt x="183" y="549"/>
                    </a:lnTo>
                    <a:lnTo>
                      <a:pt x="169" y="555"/>
                    </a:lnTo>
                    <a:lnTo>
                      <a:pt x="169" y="562"/>
                    </a:lnTo>
                    <a:lnTo>
                      <a:pt x="176" y="576"/>
                    </a:lnTo>
                    <a:lnTo>
                      <a:pt x="169" y="576"/>
                    </a:lnTo>
                    <a:lnTo>
                      <a:pt x="169" y="582"/>
                    </a:lnTo>
                    <a:lnTo>
                      <a:pt x="162" y="589"/>
                    </a:lnTo>
                    <a:lnTo>
                      <a:pt x="162" y="596"/>
                    </a:lnTo>
                    <a:lnTo>
                      <a:pt x="162" y="610"/>
                    </a:lnTo>
                    <a:lnTo>
                      <a:pt x="162" y="616"/>
                    </a:lnTo>
                    <a:lnTo>
                      <a:pt x="142" y="610"/>
                    </a:lnTo>
                    <a:lnTo>
                      <a:pt x="142" y="603"/>
                    </a:lnTo>
                    <a:lnTo>
                      <a:pt x="135" y="596"/>
                    </a:lnTo>
                    <a:lnTo>
                      <a:pt x="122" y="603"/>
                    </a:lnTo>
                    <a:lnTo>
                      <a:pt x="122" y="596"/>
                    </a:lnTo>
                    <a:lnTo>
                      <a:pt x="122" y="589"/>
                    </a:lnTo>
                    <a:lnTo>
                      <a:pt x="122" y="576"/>
                    </a:lnTo>
                    <a:lnTo>
                      <a:pt x="115" y="576"/>
                    </a:lnTo>
                    <a:lnTo>
                      <a:pt x="108" y="576"/>
                    </a:lnTo>
                    <a:lnTo>
                      <a:pt x="101" y="569"/>
                    </a:lnTo>
                    <a:lnTo>
                      <a:pt x="108" y="562"/>
                    </a:lnTo>
                    <a:lnTo>
                      <a:pt x="101" y="562"/>
                    </a:lnTo>
                    <a:lnTo>
                      <a:pt x="101" y="555"/>
                    </a:lnTo>
                    <a:lnTo>
                      <a:pt x="108" y="555"/>
                    </a:lnTo>
                    <a:lnTo>
                      <a:pt x="115" y="555"/>
                    </a:lnTo>
                    <a:lnTo>
                      <a:pt x="122" y="549"/>
                    </a:lnTo>
                    <a:lnTo>
                      <a:pt x="108" y="549"/>
                    </a:lnTo>
                    <a:lnTo>
                      <a:pt x="108" y="542"/>
                    </a:lnTo>
                    <a:lnTo>
                      <a:pt x="95" y="528"/>
                    </a:lnTo>
                    <a:lnTo>
                      <a:pt x="81" y="535"/>
                    </a:lnTo>
                    <a:lnTo>
                      <a:pt x="88" y="535"/>
                    </a:lnTo>
                    <a:lnTo>
                      <a:pt x="81" y="542"/>
                    </a:lnTo>
                    <a:lnTo>
                      <a:pt x="74" y="535"/>
                    </a:lnTo>
                    <a:lnTo>
                      <a:pt x="74" y="542"/>
                    </a:lnTo>
                    <a:lnTo>
                      <a:pt x="67" y="542"/>
                    </a:lnTo>
                    <a:lnTo>
                      <a:pt x="67" y="528"/>
                    </a:lnTo>
                    <a:lnTo>
                      <a:pt x="54" y="528"/>
                    </a:lnTo>
                    <a:lnTo>
                      <a:pt x="54" y="542"/>
                    </a:lnTo>
                    <a:lnTo>
                      <a:pt x="40" y="549"/>
                    </a:lnTo>
                    <a:lnTo>
                      <a:pt x="40" y="535"/>
                    </a:lnTo>
                    <a:lnTo>
                      <a:pt x="34" y="535"/>
                    </a:lnTo>
                    <a:lnTo>
                      <a:pt x="27" y="528"/>
                    </a:lnTo>
                    <a:lnTo>
                      <a:pt x="27" y="535"/>
                    </a:lnTo>
                    <a:lnTo>
                      <a:pt x="20" y="535"/>
                    </a:lnTo>
                    <a:lnTo>
                      <a:pt x="20" y="528"/>
                    </a:lnTo>
                    <a:lnTo>
                      <a:pt x="34" y="528"/>
                    </a:lnTo>
                    <a:lnTo>
                      <a:pt x="40" y="521"/>
                    </a:lnTo>
                    <a:lnTo>
                      <a:pt x="34" y="521"/>
                    </a:lnTo>
                    <a:lnTo>
                      <a:pt x="27" y="521"/>
                    </a:lnTo>
                    <a:lnTo>
                      <a:pt x="20" y="508"/>
                    </a:lnTo>
                    <a:lnTo>
                      <a:pt x="13" y="515"/>
                    </a:lnTo>
                    <a:lnTo>
                      <a:pt x="7" y="508"/>
                    </a:lnTo>
                    <a:lnTo>
                      <a:pt x="7" y="501"/>
                    </a:lnTo>
                    <a:lnTo>
                      <a:pt x="0" y="501"/>
                    </a:lnTo>
                    <a:lnTo>
                      <a:pt x="7" y="488"/>
                    </a:lnTo>
                    <a:lnTo>
                      <a:pt x="0" y="481"/>
                    </a:lnTo>
                    <a:lnTo>
                      <a:pt x="0" y="467"/>
                    </a:lnTo>
                    <a:lnTo>
                      <a:pt x="7" y="467"/>
                    </a:lnTo>
                    <a:lnTo>
                      <a:pt x="7" y="454"/>
                    </a:lnTo>
                    <a:lnTo>
                      <a:pt x="13" y="447"/>
                    </a:lnTo>
                    <a:lnTo>
                      <a:pt x="27" y="440"/>
                    </a:lnTo>
                    <a:lnTo>
                      <a:pt x="40" y="440"/>
                    </a:lnTo>
                    <a:lnTo>
                      <a:pt x="40" y="433"/>
                    </a:lnTo>
                    <a:lnTo>
                      <a:pt x="54" y="427"/>
                    </a:lnTo>
                    <a:lnTo>
                      <a:pt x="61" y="420"/>
                    </a:lnTo>
                    <a:lnTo>
                      <a:pt x="61" y="413"/>
                    </a:lnTo>
                    <a:lnTo>
                      <a:pt x="74" y="406"/>
                    </a:lnTo>
                    <a:lnTo>
                      <a:pt x="95" y="393"/>
                    </a:lnTo>
                    <a:lnTo>
                      <a:pt x="108" y="379"/>
                    </a:lnTo>
                    <a:lnTo>
                      <a:pt x="108" y="372"/>
                    </a:lnTo>
                    <a:lnTo>
                      <a:pt x="115" y="372"/>
                    </a:lnTo>
                    <a:lnTo>
                      <a:pt x="122" y="372"/>
                    </a:lnTo>
                    <a:lnTo>
                      <a:pt x="128" y="359"/>
                    </a:lnTo>
                    <a:lnTo>
                      <a:pt x="135" y="345"/>
                    </a:lnTo>
                    <a:lnTo>
                      <a:pt x="142" y="345"/>
                    </a:lnTo>
                    <a:lnTo>
                      <a:pt x="149" y="332"/>
                    </a:lnTo>
                    <a:lnTo>
                      <a:pt x="162" y="339"/>
                    </a:lnTo>
                    <a:lnTo>
                      <a:pt x="176" y="339"/>
                    </a:lnTo>
                    <a:lnTo>
                      <a:pt x="203" y="312"/>
                    </a:lnTo>
                    <a:lnTo>
                      <a:pt x="210" y="298"/>
                    </a:lnTo>
                    <a:lnTo>
                      <a:pt x="230" y="284"/>
                    </a:lnTo>
                    <a:lnTo>
                      <a:pt x="230" y="271"/>
                    </a:lnTo>
                    <a:lnTo>
                      <a:pt x="230" y="264"/>
                    </a:lnTo>
                    <a:lnTo>
                      <a:pt x="230" y="271"/>
                    </a:lnTo>
                    <a:lnTo>
                      <a:pt x="237" y="271"/>
                    </a:lnTo>
                    <a:lnTo>
                      <a:pt x="244" y="257"/>
                    </a:lnTo>
                    <a:lnTo>
                      <a:pt x="244" y="264"/>
                    </a:lnTo>
                    <a:lnTo>
                      <a:pt x="250" y="257"/>
                    </a:lnTo>
                    <a:lnTo>
                      <a:pt x="264" y="251"/>
                    </a:lnTo>
                    <a:lnTo>
                      <a:pt x="271" y="223"/>
                    </a:lnTo>
                    <a:lnTo>
                      <a:pt x="277" y="217"/>
                    </a:lnTo>
                    <a:lnTo>
                      <a:pt x="284" y="217"/>
                    </a:lnTo>
                    <a:lnTo>
                      <a:pt x="284" y="223"/>
                    </a:lnTo>
                    <a:lnTo>
                      <a:pt x="291" y="223"/>
                    </a:lnTo>
                    <a:lnTo>
                      <a:pt x="291" y="217"/>
                    </a:lnTo>
                    <a:lnTo>
                      <a:pt x="284" y="217"/>
                    </a:lnTo>
                    <a:lnTo>
                      <a:pt x="291" y="203"/>
                    </a:lnTo>
                    <a:lnTo>
                      <a:pt x="298" y="203"/>
                    </a:lnTo>
                    <a:lnTo>
                      <a:pt x="305" y="190"/>
                    </a:lnTo>
                    <a:lnTo>
                      <a:pt x="318" y="183"/>
                    </a:lnTo>
                    <a:lnTo>
                      <a:pt x="325" y="183"/>
                    </a:lnTo>
                    <a:lnTo>
                      <a:pt x="332" y="176"/>
                    </a:lnTo>
                    <a:lnTo>
                      <a:pt x="338" y="176"/>
                    </a:lnTo>
                    <a:lnTo>
                      <a:pt x="352" y="169"/>
                    </a:lnTo>
                    <a:lnTo>
                      <a:pt x="352" y="163"/>
                    </a:lnTo>
                    <a:lnTo>
                      <a:pt x="359" y="163"/>
                    </a:lnTo>
                    <a:lnTo>
                      <a:pt x="359" y="149"/>
                    </a:lnTo>
                    <a:lnTo>
                      <a:pt x="359" y="142"/>
                    </a:lnTo>
                    <a:lnTo>
                      <a:pt x="366" y="149"/>
                    </a:lnTo>
                    <a:lnTo>
                      <a:pt x="372" y="142"/>
                    </a:lnTo>
                    <a:lnTo>
                      <a:pt x="379" y="149"/>
                    </a:lnTo>
                    <a:lnTo>
                      <a:pt x="386" y="149"/>
                    </a:lnTo>
                    <a:lnTo>
                      <a:pt x="379" y="142"/>
                    </a:lnTo>
                    <a:lnTo>
                      <a:pt x="379" y="135"/>
                    </a:lnTo>
                    <a:lnTo>
                      <a:pt x="393" y="142"/>
                    </a:lnTo>
                    <a:lnTo>
                      <a:pt x="399" y="142"/>
                    </a:lnTo>
                    <a:lnTo>
                      <a:pt x="399" y="135"/>
                    </a:lnTo>
                    <a:lnTo>
                      <a:pt x="399" y="142"/>
                    </a:lnTo>
                    <a:lnTo>
                      <a:pt x="413" y="129"/>
                    </a:lnTo>
                    <a:lnTo>
                      <a:pt x="420" y="135"/>
                    </a:lnTo>
                    <a:lnTo>
                      <a:pt x="426" y="122"/>
                    </a:lnTo>
                    <a:lnTo>
                      <a:pt x="447" y="115"/>
                    </a:lnTo>
                    <a:lnTo>
                      <a:pt x="454" y="95"/>
                    </a:lnTo>
                    <a:lnTo>
                      <a:pt x="467" y="88"/>
                    </a:lnTo>
                    <a:lnTo>
                      <a:pt x="474" y="95"/>
                    </a:lnTo>
                    <a:lnTo>
                      <a:pt x="481" y="88"/>
                    </a:lnTo>
                    <a:lnTo>
                      <a:pt x="481" y="81"/>
                    </a:lnTo>
                    <a:lnTo>
                      <a:pt x="487" y="88"/>
                    </a:lnTo>
                    <a:lnTo>
                      <a:pt x="494" y="81"/>
                    </a:lnTo>
                    <a:lnTo>
                      <a:pt x="501" y="68"/>
                    </a:lnTo>
                    <a:lnTo>
                      <a:pt x="508" y="61"/>
                    </a:lnTo>
                    <a:lnTo>
                      <a:pt x="508" y="68"/>
                    </a:lnTo>
                    <a:lnTo>
                      <a:pt x="521" y="68"/>
                    </a:lnTo>
                    <a:lnTo>
                      <a:pt x="521" y="74"/>
                    </a:lnTo>
                    <a:lnTo>
                      <a:pt x="535" y="74"/>
                    </a:lnTo>
                    <a:lnTo>
                      <a:pt x="542" y="74"/>
                    </a:lnTo>
                    <a:lnTo>
                      <a:pt x="542" y="61"/>
                    </a:lnTo>
                    <a:lnTo>
                      <a:pt x="548" y="54"/>
                    </a:lnTo>
                    <a:lnTo>
                      <a:pt x="575" y="41"/>
                    </a:lnTo>
                    <a:lnTo>
                      <a:pt x="582" y="41"/>
                    </a:lnTo>
                    <a:lnTo>
                      <a:pt x="575" y="41"/>
                    </a:lnTo>
                    <a:lnTo>
                      <a:pt x="575" y="47"/>
                    </a:lnTo>
                    <a:lnTo>
                      <a:pt x="582" y="34"/>
                    </a:lnTo>
                    <a:lnTo>
                      <a:pt x="582" y="47"/>
                    </a:lnTo>
                    <a:lnTo>
                      <a:pt x="603" y="41"/>
                    </a:lnTo>
                    <a:lnTo>
                      <a:pt x="596" y="54"/>
                    </a:lnTo>
                    <a:lnTo>
                      <a:pt x="603" y="54"/>
                    </a:lnTo>
                    <a:lnTo>
                      <a:pt x="609" y="54"/>
                    </a:lnTo>
                    <a:lnTo>
                      <a:pt x="623" y="47"/>
                    </a:lnTo>
                    <a:lnTo>
                      <a:pt x="630" y="34"/>
                    </a:lnTo>
                    <a:lnTo>
                      <a:pt x="636" y="34"/>
                    </a:lnTo>
                    <a:lnTo>
                      <a:pt x="630" y="41"/>
                    </a:lnTo>
                    <a:lnTo>
                      <a:pt x="636" y="41"/>
                    </a:lnTo>
                    <a:lnTo>
                      <a:pt x="643" y="41"/>
                    </a:lnTo>
                    <a:lnTo>
                      <a:pt x="650" y="41"/>
                    </a:lnTo>
                    <a:lnTo>
                      <a:pt x="650" y="34"/>
                    </a:lnTo>
                    <a:lnTo>
                      <a:pt x="657" y="41"/>
                    </a:lnTo>
                    <a:lnTo>
                      <a:pt x="677" y="13"/>
                    </a:lnTo>
                    <a:lnTo>
                      <a:pt x="704" y="0"/>
                    </a:lnTo>
                    <a:lnTo>
                      <a:pt x="704" y="7"/>
                    </a:lnTo>
                    <a:lnTo>
                      <a:pt x="697" y="13"/>
                    </a:lnTo>
                    <a:lnTo>
                      <a:pt x="704" y="13"/>
                    </a:lnTo>
                    <a:lnTo>
                      <a:pt x="718" y="7"/>
                    </a:lnTo>
                    <a:lnTo>
                      <a:pt x="738" y="0"/>
                    </a:lnTo>
                    <a:lnTo>
                      <a:pt x="731" y="7"/>
                    </a:lnTo>
                    <a:lnTo>
                      <a:pt x="724" y="20"/>
                    </a:lnTo>
                    <a:lnTo>
                      <a:pt x="718" y="27"/>
                    </a:lnTo>
                    <a:lnTo>
                      <a:pt x="711" y="20"/>
                    </a:lnTo>
                    <a:lnTo>
                      <a:pt x="711" y="27"/>
                    </a:lnTo>
                    <a:lnTo>
                      <a:pt x="704" y="27"/>
                    </a:lnTo>
                    <a:lnTo>
                      <a:pt x="711" y="27"/>
                    </a:lnTo>
                    <a:lnTo>
                      <a:pt x="704" y="27"/>
                    </a:lnTo>
                    <a:lnTo>
                      <a:pt x="684" y="47"/>
                    </a:lnTo>
                    <a:lnTo>
                      <a:pt x="677" y="47"/>
                    </a:lnTo>
                    <a:lnTo>
                      <a:pt x="670" y="41"/>
                    </a:lnTo>
                    <a:lnTo>
                      <a:pt x="664" y="41"/>
                    </a:lnTo>
                    <a:lnTo>
                      <a:pt x="664" y="54"/>
                    </a:lnTo>
                    <a:lnTo>
                      <a:pt x="650" y="61"/>
                    </a:lnTo>
                    <a:lnTo>
                      <a:pt x="650" y="74"/>
                    </a:lnTo>
                    <a:lnTo>
                      <a:pt x="643" y="68"/>
                    </a:lnTo>
                    <a:lnTo>
                      <a:pt x="636" y="68"/>
                    </a:lnTo>
                    <a:lnTo>
                      <a:pt x="630" y="61"/>
                    </a:lnTo>
                    <a:lnTo>
                      <a:pt x="623" y="68"/>
                    </a:lnTo>
                    <a:lnTo>
                      <a:pt x="623" y="74"/>
                    </a:lnTo>
                    <a:close/>
                  </a:path>
                </a:pathLst>
              </a:custGeom>
              <a:solidFill>
                <a:srgbClr val="04A2E0"/>
              </a:solidFill>
              <a:ln w="0">
                <a:solidFill>
                  <a:srgbClr val="7F7F7F"/>
                </a:solidFill>
                <a:prstDash val="solid"/>
                <a:round/>
                <a:headEnd/>
                <a:tailEnd/>
              </a:ln>
            </p:spPr>
            <p:txBody>
              <a:bodyPr lIns="100796" tIns="50398" rIns="100796" bIns="50398"/>
              <a:lstStyle/>
              <a:p>
                <a:endParaRPr lang="es-ES" sz="2004" dirty="0"/>
              </a:p>
            </p:txBody>
          </p:sp>
          <p:sp>
            <p:nvSpPr>
              <p:cNvPr id="8221" name="Freeform 175">
                <a:extLst>
                  <a:ext uri="{FF2B5EF4-FFF2-40B4-BE49-F238E27FC236}">
                    <a16:creationId xmlns:a16="http://schemas.microsoft.com/office/drawing/2014/main" id="{76A3DA63-DDF8-DCB8-1BC2-A3BC54552193}"/>
                  </a:ext>
                </a:extLst>
              </p:cNvPr>
              <p:cNvSpPr>
                <a:spLocks/>
              </p:cNvSpPr>
              <p:nvPr/>
            </p:nvSpPr>
            <p:spPr bwMode="auto">
              <a:xfrm>
                <a:off x="4586885" y="1861516"/>
                <a:ext cx="189575" cy="121159"/>
              </a:xfrm>
              <a:custGeom>
                <a:avLst/>
                <a:gdLst>
                  <a:gd name="T0" fmla="*/ 170657 w 481"/>
                  <a:gd name="T1" fmla="*/ 83421 h 305"/>
                  <a:gd name="T2" fmla="*/ 170657 w 481"/>
                  <a:gd name="T3" fmla="*/ 83421 h 305"/>
                  <a:gd name="T4" fmla="*/ 181298 w 481"/>
                  <a:gd name="T5" fmla="*/ 91763 h 305"/>
                  <a:gd name="T6" fmla="*/ 184057 w 481"/>
                  <a:gd name="T7" fmla="*/ 102489 h 305"/>
                  <a:gd name="T8" fmla="*/ 181298 w 481"/>
                  <a:gd name="T9" fmla="*/ 113214 h 305"/>
                  <a:gd name="T10" fmla="*/ 170657 w 481"/>
                  <a:gd name="T11" fmla="*/ 121159 h 305"/>
                  <a:gd name="T12" fmla="*/ 154892 w 481"/>
                  <a:gd name="T13" fmla="*/ 115995 h 305"/>
                  <a:gd name="T14" fmla="*/ 149374 w 481"/>
                  <a:gd name="T15" fmla="*/ 115995 h 305"/>
                  <a:gd name="T16" fmla="*/ 138733 w 481"/>
                  <a:gd name="T17" fmla="*/ 107653 h 305"/>
                  <a:gd name="T18" fmla="*/ 128091 w 481"/>
                  <a:gd name="T19" fmla="*/ 102489 h 305"/>
                  <a:gd name="T20" fmla="*/ 122573 w 481"/>
                  <a:gd name="T21" fmla="*/ 99708 h 305"/>
                  <a:gd name="T22" fmla="*/ 104050 w 481"/>
                  <a:gd name="T23" fmla="*/ 88982 h 305"/>
                  <a:gd name="T24" fmla="*/ 80008 w 481"/>
                  <a:gd name="T25" fmla="*/ 78257 h 305"/>
                  <a:gd name="T26" fmla="*/ 66607 w 481"/>
                  <a:gd name="T27" fmla="*/ 75476 h 305"/>
                  <a:gd name="T28" fmla="*/ 55966 w 481"/>
                  <a:gd name="T29" fmla="*/ 72695 h 305"/>
                  <a:gd name="T30" fmla="*/ 45325 w 481"/>
                  <a:gd name="T31" fmla="*/ 75476 h 305"/>
                  <a:gd name="T32" fmla="*/ 37442 w 481"/>
                  <a:gd name="T33" fmla="*/ 81037 h 305"/>
                  <a:gd name="T34" fmla="*/ 24042 w 481"/>
                  <a:gd name="T35" fmla="*/ 81037 h 305"/>
                  <a:gd name="T36" fmla="*/ 13400 w 481"/>
                  <a:gd name="T37" fmla="*/ 75476 h 305"/>
                  <a:gd name="T38" fmla="*/ 15765 w 481"/>
                  <a:gd name="T39" fmla="*/ 61970 h 305"/>
                  <a:gd name="T40" fmla="*/ 13400 w 481"/>
                  <a:gd name="T41" fmla="*/ 51244 h 305"/>
                  <a:gd name="T42" fmla="*/ 5124 w 481"/>
                  <a:gd name="T43" fmla="*/ 48464 h 305"/>
                  <a:gd name="T44" fmla="*/ 0 w 481"/>
                  <a:gd name="T45" fmla="*/ 46080 h 305"/>
                  <a:gd name="T46" fmla="*/ 2759 w 481"/>
                  <a:gd name="T47" fmla="*/ 32574 h 305"/>
                  <a:gd name="T48" fmla="*/ 13400 w 481"/>
                  <a:gd name="T49" fmla="*/ 24232 h 305"/>
                  <a:gd name="T50" fmla="*/ 26407 w 481"/>
                  <a:gd name="T51" fmla="*/ 21848 h 305"/>
                  <a:gd name="T52" fmla="*/ 34683 w 481"/>
                  <a:gd name="T53" fmla="*/ 19068 h 305"/>
                  <a:gd name="T54" fmla="*/ 39807 w 481"/>
                  <a:gd name="T55" fmla="*/ 24232 h 305"/>
                  <a:gd name="T56" fmla="*/ 42566 w 481"/>
                  <a:gd name="T57" fmla="*/ 19068 h 305"/>
                  <a:gd name="T58" fmla="*/ 48083 w 481"/>
                  <a:gd name="T59" fmla="*/ 19068 h 305"/>
                  <a:gd name="T60" fmla="*/ 66607 w 481"/>
                  <a:gd name="T61" fmla="*/ 16287 h 305"/>
                  <a:gd name="T62" fmla="*/ 77249 w 481"/>
                  <a:gd name="T63" fmla="*/ 13506 h 305"/>
                  <a:gd name="T64" fmla="*/ 90649 w 481"/>
                  <a:gd name="T65" fmla="*/ 13506 h 305"/>
                  <a:gd name="T66" fmla="*/ 96167 w 481"/>
                  <a:gd name="T67" fmla="*/ 10726 h 305"/>
                  <a:gd name="T68" fmla="*/ 98532 w 481"/>
                  <a:gd name="T69" fmla="*/ 2781 h 305"/>
                  <a:gd name="T70" fmla="*/ 101291 w 481"/>
                  <a:gd name="T71" fmla="*/ 2781 h 305"/>
                  <a:gd name="T72" fmla="*/ 101291 w 481"/>
                  <a:gd name="T73" fmla="*/ 8342 h 305"/>
                  <a:gd name="T74" fmla="*/ 106808 w 481"/>
                  <a:gd name="T75" fmla="*/ 19068 h 305"/>
                  <a:gd name="T76" fmla="*/ 114691 w 481"/>
                  <a:gd name="T77" fmla="*/ 10726 h 305"/>
                  <a:gd name="T78" fmla="*/ 117450 w 481"/>
                  <a:gd name="T79" fmla="*/ 24232 h 305"/>
                  <a:gd name="T80" fmla="*/ 117450 w 481"/>
                  <a:gd name="T81" fmla="*/ 21848 h 305"/>
                  <a:gd name="T82" fmla="*/ 117450 w 481"/>
                  <a:gd name="T83" fmla="*/ 13506 h 305"/>
                  <a:gd name="T84" fmla="*/ 120209 w 481"/>
                  <a:gd name="T85" fmla="*/ 8342 h 305"/>
                  <a:gd name="T86" fmla="*/ 125332 w 481"/>
                  <a:gd name="T87" fmla="*/ 10726 h 305"/>
                  <a:gd name="T88" fmla="*/ 128091 w 481"/>
                  <a:gd name="T89" fmla="*/ 19068 h 305"/>
                  <a:gd name="T90" fmla="*/ 130850 w 481"/>
                  <a:gd name="T91" fmla="*/ 21848 h 305"/>
                  <a:gd name="T92" fmla="*/ 135974 w 481"/>
                  <a:gd name="T93" fmla="*/ 21848 h 305"/>
                  <a:gd name="T94" fmla="*/ 138733 w 481"/>
                  <a:gd name="T95" fmla="*/ 27012 h 305"/>
                  <a:gd name="T96" fmla="*/ 138733 w 481"/>
                  <a:gd name="T97" fmla="*/ 32574 h 305"/>
                  <a:gd name="T98" fmla="*/ 141492 w 481"/>
                  <a:gd name="T99" fmla="*/ 32574 h 305"/>
                  <a:gd name="T100" fmla="*/ 144250 w 481"/>
                  <a:gd name="T101" fmla="*/ 34957 h 305"/>
                  <a:gd name="T102" fmla="*/ 157257 w 481"/>
                  <a:gd name="T103" fmla="*/ 34957 h 305"/>
                  <a:gd name="T104" fmla="*/ 160015 w 481"/>
                  <a:gd name="T105" fmla="*/ 40519 h 305"/>
                  <a:gd name="T106" fmla="*/ 162774 w 481"/>
                  <a:gd name="T107" fmla="*/ 46080 h 305"/>
                  <a:gd name="T108" fmla="*/ 165533 w 481"/>
                  <a:gd name="T109" fmla="*/ 54025 h 305"/>
                  <a:gd name="T110" fmla="*/ 165533 w 481"/>
                  <a:gd name="T111" fmla="*/ 56806 h 305"/>
                  <a:gd name="T112" fmla="*/ 170657 w 481"/>
                  <a:gd name="T113" fmla="*/ 59189 h 305"/>
                  <a:gd name="T114" fmla="*/ 173416 w 481"/>
                  <a:gd name="T115" fmla="*/ 67531 h 305"/>
                  <a:gd name="T116" fmla="*/ 178934 w 481"/>
                  <a:gd name="T117" fmla="*/ 81037 h 305"/>
                  <a:gd name="T118" fmla="*/ 184057 w 481"/>
                  <a:gd name="T119" fmla="*/ 88982 h 305"/>
                  <a:gd name="T120" fmla="*/ 184057 w 481"/>
                  <a:gd name="T121" fmla="*/ 88982 h 305"/>
                  <a:gd name="T122" fmla="*/ 178934 w 481"/>
                  <a:gd name="T123" fmla="*/ 83421 h 30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81"/>
                  <a:gd name="T187" fmla="*/ 0 h 305"/>
                  <a:gd name="T188" fmla="*/ 481 w 481"/>
                  <a:gd name="T189" fmla="*/ 305 h 30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81" h="305">
                    <a:moveTo>
                      <a:pt x="454" y="210"/>
                    </a:moveTo>
                    <a:lnTo>
                      <a:pt x="447" y="210"/>
                    </a:lnTo>
                    <a:lnTo>
                      <a:pt x="433" y="204"/>
                    </a:lnTo>
                    <a:lnTo>
                      <a:pt x="433" y="210"/>
                    </a:lnTo>
                    <a:lnTo>
                      <a:pt x="426" y="210"/>
                    </a:lnTo>
                    <a:lnTo>
                      <a:pt x="420" y="204"/>
                    </a:lnTo>
                    <a:lnTo>
                      <a:pt x="420" y="210"/>
                    </a:lnTo>
                    <a:lnTo>
                      <a:pt x="433" y="210"/>
                    </a:lnTo>
                    <a:lnTo>
                      <a:pt x="433" y="217"/>
                    </a:lnTo>
                    <a:lnTo>
                      <a:pt x="454" y="224"/>
                    </a:lnTo>
                    <a:lnTo>
                      <a:pt x="454" y="231"/>
                    </a:lnTo>
                    <a:lnTo>
                      <a:pt x="460" y="231"/>
                    </a:lnTo>
                    <a:lnTo>
                      <a:pt x="467" y="237"/>
                    </a:lnTo>
                    <a:lnTo>
                      <a:pt x="454" y="244"/>
                    </a:lnTo>
                    <a:lnTo>
                      <a:pt x="460" y="244"/>
                    </a:lnTo>
                    <a:lnTo>
                      <a:pt x="467" y="258"/>
                    </a:lnTo>
                    <a:lnTo>
                      <a:pt x="467" y="265"/>
                    </a:lnTo>
                    <a:lnTo>
                      <a:pt x="460" y="265"/>
                    </a:lnTo>
                    <a:lnTo>
                      <a:pt x="460" y="278"/>
                    </a:lnTo>
                    <a:lnTo>
                      <a:pt x="460" y="285"/>
                    </a:lnTo>
                    <a:lnTo>
                      <a:pt x="454" y="278"/>
                    </a:lnTo>
                    <a:lnTo>
                      <a:pt x="460" y="285"/>
                    </a:lnTo>
                    <a:lnTo>
                      <a:pt x="454" y="298"/>
                    </a:lnTo>
                    <a:lnTo>
                      <a:pt x="433" y="305"/>
                    </a:lnTo>
                    <a:lnTo>
                      <a:pt x="413" y="298"/>
                    </a:lnTo>
                    <a:lnTo>
                      <a:pt x="406" y="305"/>
                    </a:lnTo>
                    <a:lnTo>
                      <a:pt x="399" y="292"/>
                    </a:lnTo>
                    <a:lnTo>
                      <a:pt x="393" y="292"/>
                    </a:lnTo>
                    <a:lnTo>
                      <a:pt x="393" y="285"/>
                    </a:lnTo>
                    <a:lnTo>
                      <a:pt x="386" y="292"/>
                    </a:lnTo>
                    <a:lnTo>
                      <a:pt x="386" y="285"/>
                    </a:lnTo>
                    <a:lnTo>
                      <a:pt x="379" y="292"/>
                    </a:lnTo>
                    <a:lnTo>
                      <a:pt x="379" y="285"/>
                    </a:lnTo>
                    <a:lnTo>
                      <a:pt x="372" y="285"/>
                    </a:lnTo>
                    <a:lnTo>
                      <a:pt x="366" y="285"/>
                    </a:lnTo>
                    <a:lnTo>
                      <a:pt x="352" y="271"/>
                    </a:lnTo>
                    <a:lnTo>
                      <a:pt x="345" y="265"/>
                    </a:lnTo>
                    <a:lnTo>
                      <a:pt x="338" y="265"/>
                    </a:lnTo>
                    <a:lnTo>
                      <a:pt x="332" y="265"/>
                    </a:lnTo>
                    <a:lnTo>
                      <a:pt x="325" y="258"/>
                    </a:lnTo>
                    <a:lnTo>
                      <a:pt x="318" y="258"/>
                    </a:lnTo>
                    <a:lnTo>
                      <a:pt x="325" y="251"/>
                    </a:lnTo>
                    <a:lnTo>
                      <a:pt x="318" y="258"/>
                    </a:lnTo>
                    <a:lnTo>
                      <a:pt x="311" y="251"/>
                    </a:lnTo>
                    <a:lnTo>
                      <a:pt x="311" y="244"/>
                    </a:lnTo>
                    <a:lnTo>
                      <a:pt x="305" y="251"/>
                    </a:lnTo>
                    <a:lnTo>
                      <a:pt x="277" y="237"/>
                    </a:lnTo>
                    <a:lnTo>
                      <a:pt x="264" y="224"/>
                    </a:lnTo>
                    <a:lnTo>
                      <a:pt x="257" y="217"/>
                    </a:lnTo>
                    <a:lnTo>
                      <a:pt x="244" y="210"/>
                    </a:lnTo>
                    <a:lnTo>
                      <a:pt x="216" y="197"/>
                    </a:lnTo>
                    <a:lnTo>
                      <a:pt x="203" y="197"/>
                    </a:lnTo>
                    <a:lnTo>
                      <a:pt x="196" y="197"/>
                    </a:lnTo>
                    <a:lnTo>
                      <a:pt x="189" y="190"/>
                    </a:lnTo>
                    <a:lnTo>
                      <a:pt x="183" y="190"/>
                    </a:lnTo>
                    <a:lnTo>
                      <a:pt x="169" y="190"/>
                    </a:lnTo>
                    <a:lnTo>
                      <a:pt x="162" y="183"/>
                    </a:lnTo>
                    <a:lnTo>
                      <a:pt x="156" y="183"/>
                    </a:lnTo>
                    <a:lnTo>
                      <a:pt x="149" y="183"/>
                    </a:lnTo>
                    <a:lnTo>
                      <a:pt x="142" y="183"/>
                    </a:lnTo>
                    <a:lnTo>
                      <a:pt x="128" y="183"/>
                    </a:lnTo>
                    <a:lnTo>
                      <a:pt x="135" y="183"/>
                    </a:lnTo>
                    <a:lnTo>
                      <a:pt x="128" y="190"/>
                    </a:lnTo>
                    <a:lnTo>
                      <a:pt x="115" y="190"/>
                    </a:lnTo>
                    <a:lnTo>
                      <a:pt x="108" y="197"/>
                    </a:lnTo>
                    <a:lnTo>
                      <a:pt x="101" y="197"/>
                    </a:lnTo>
                    <a:lnTo>
                      <a:pt x="101" y="204"/>
                    </a:lnTo>
                    <a:lnTo>
                      <a:pt x="95" y="204"/>
                    </a:lnTo>
                    <a:lnTo>
                      <a:pt x="95" y="197"/>
                    </a:lnTo>
                    <a:lnTo>
                      <a:pt x="88" y="204"/>
                    </a:lnTo>
                    <a:lnTo>
                      <a:pt x="74" y="204"/>
                    </a:lnTo>
                    <a:lnTo>
                      <a:pt x="61" y="204"/>
                    </a:lnTo>
                    <a:lnTo>
                      <a:pt x="47" y="204"/>
                    </a:lnTo>
                    <a:lnTo>
                      <a:pt x="34" y="210"/>
                    </a:lnTo>
                    <a:lnTo>
                      <a:pt x="27" y="204"/>
                    </a:lnTo>
                    <a:lnTo>
                      <a:pt x="34" y="190"/>
                    </a:lnTo>
                    <a:lnTo>
                      <a:pt x="34" y="183"/>
                    </a:lnTo>
                    <a:lnTo>
                      <a:pt x="34" y="177"/>
                    </a:lnTo>
                    <a:lnTo>
                      <a:pt x="40" y="163"/>
                    </a:lnTo>
                    <a:lnTo>
                      <a:pt x="40" y="156"/>
                    </a:lnTo>
                    <a:lnTo>
                      <a:pt x="34" y="149"/>
                    </a:lnTo>
                    <a:lnTo>
                      <a:pt x="40" y="143"/>
                    </a:lnTo>
                    <a:lnTo>
                      <a:pt x="34" y="143"/>
                    </a:lnTo>
                    <a:lnTo>
                      <a:pt x="34" y="129"/>
                    </a:lnTo>
                    <a:lnTo>
                      <a:pt x="40" y="122"/>
                    </a:lnTo>
                    <a:lnTo>
                      <a:pt x="27" y="122"/>
                    </a:lnTo>
                    <a:lnTo>
                      <a:pt x="20" y="122"/>
                    </a:lnTo>
                    <a:lnTo>
                      <a:pt x="13" y="122"/>
                    </a:lnTo>
                    <a:lnTo>
                      <a:pt x="7" y="122"/>
                    </a:lnTo>
                    <a:lnTo>
                      <a:pt x="0" y="122"/>
                    </a:lnTo>
                    <a:lnTo>
                      <a:pt x="7" y="116"/>
                    </a:lnTo>
                    <a:lnTo>
                      <a:pt x="0" y="116"/>
                    </a:lnTo>
                    <a:lnTo>
                      <a:pt x="0" y="95"/>
                    </a:lnTo>
                    <a:lnTo>
                      <a:pt x="7" y="95"/>
                    </a:lnTo>
                    <a:lnTo>
                      <a:pt x="13" y="88"/>
                    </a:lnTo>
                    <a:lnTo>
                      <a:pt x="7" y="82"/>
                    </a:lnTo>
                    <a:lnTo>
                      <a:pt x="13" y="75"/>
                    </a:lnTo>
                    <a:lnTo>
                      <a:pt x="20" y="61"/>
                    </a:lnTo>
                    <a:lnTo>
                      <a:pt x="27" y="61"/>
                    </a:lnTo>
                    <a:lnTo>
                      <a:pt x="34" y="61"/>
                    </a:lnTo>
                    <a:lnTo>
                      <a:pt x="34" y="55"/>
                    </a:lnTo>
                    <a:lnTo>
                      <a:pt x="54" y="55"/>
                    </a:lnTo>
                    <a:lnTo>
                      <a:pt x="61" y="48"/>
                    </a:lnTo>
                    <a:lnTo>
                      <a:pt x="67" y="55"/>
                    </a:lnTo>
                    <a:lnTo>
                      <a:pt x="74" y="55"/>
                    </a:lnTo>
                    <a:lnTo>
                      <a:pt x="74" y="48"/>
                    </a:lnTo>
                    <a:lnTo>
                      <a:pt x="81" y="48"/>
                    </a:lnTo>
                    <a:lnTo>
                      <a:pt x="88" y="48"/>
                    </a:lnTo>
                    <a:lnTo>
                      <a:pt x="95" y="48"/>
                    </a:lnTo>
                    <a:lnTo>
                      <a:pt x="95" y="55"/>
                    </a:lnTo>
                    <a:lnTo>
                      <a:pt x="101" y="55"/>
                    </a:lnTo>
                    <a:lnTo>
                      <a:pt x="101" y="61"/>
                    </a:lnTo>
                    <a:lnTo>
                      <a:pt x="101" y="55"/>
                    </a:lnTo>
                    <a:lnTo>
                      <a:pt x="108" y="61"/>
                    </a:lnTo>
                    <a:lnTo>
                      <a:pt x="108" y="55"/>
                    </a:lnTo>
                    <a:lnTo>
                      <a:pt x="108" y="48"/>
                    </a:lnTo>
                    <a:lnTo>
                      <a:pt x="115" y="48"/>
                    </a:lnTo>
                    <a:lnTo>
                      <a:pt x="115" y="41"/>
                    </a:lnTo>
                    <a:lnTo>
                      <a:pt x="122" y="41"/>
                    </a:lnTo>
                    <a:lnTo>
                      <a:pt x="122" y="48"/>
                    </a:lnTo>
                    <a:lnTo>
                      <a:pt x="142" y="41"/>
                    </a:lnTo>
                    <a:lnTo>
                      <a:pt x="149" y="48"/>
                    </a:lnTo>
                    <a:lnTo>
                      <a:pt x="162" y="48"/>
                    </a:lnTo>
                    <a:lnTo>
                      <a:pt x="169" y="41"/>
                    </a:lnTo>
                    <a:lnTo>
                      <a:pt x="183" y="41"/>
                    </a:lnTo>
                    <a:lnTo>
                      <a:pt x="189" y="41"/>
                    </a:lnTo>
                    <a:lnTo>
                      <a:pt x="189" y="34"/>
                    </a:lnTo>
                    <a:lnTo>
                      <a:pt x="196" y="34"/>
                    </a:lnTo>
                    <a:lnTo>
                      <a:pt x="203" y="27"/>
                    </a:lnTo>
                    <a:lnTo>
                      <a:pt x="216" y="41"/>
                    </a:lnTo>
                    <a:lnTo>
                      <a:pt x="223" y="41"/>
                    </a:lnTo>
                    <a:lnTo>
                      <a:pt x="230" y="34"/>
                    </a:lnTo>
                    <a:lnTo>
                      <a:pt x="237" y="41"/>
                    </a:lnTo>
                    <a:lnTo>
                      <a:pt x="244" y="34"/>
                    </a:lnTo>
                    <a:lnTo>
                      <a:pt x="244" y="21"/>
                    </a:lnTo>
                    <a:lnTo>
                      <a:pt x="244" y="27"/>
                    </a:lnTo>
                    <a:lnTo>
                      <a:pt x="250" y="21"/>
                    </a:lnTo>
                    <a:lnTo>
                      <a:pt x="250" y="14"/>
                    </a:lnTo>
                    <a:lnTo>
                      <a:pt x="250" y="21"/>
                    </a:lnTo>
                    <a:lnTo>
                      <a:pt x="250" y="7"/>
                    </a:lnTo>
                    <a:lnTo>
                      <a:pt x="244" y="0"/>
                    </a:lnTo>
                    <a:lnTo>
                      <a:pt x="250" y="0"/>
                    </a:lnTo>
                    <a:lnTo>
                      <a:pt x="257" y="0"/>
                    </a:lnTo>
                    <a:lnTo>
                      <a:pt x="257" y="7"/>
                    </a:lnTo>
                    <a:lnTo>
                      <a:pt x="257" y="0"/>
                    </a:lnTo>
                    <a:lnTo>
                      <a:pt x="257" y="7"/>
                    </a:lnTo>
                    <a:lnTo>
                      <a:pt x="257" y="14"/>
                    </a:lnTo>
                    <a:lnTo>
                      <a:pt x="257" y="21"/>
                    </a:lnTo>
                    <a:lnTo>
                      <a:pt x="257" y="27"/>
                    </a:lnTo>
                    <a:lnTo>
                      <a:pt x="257" y="34"/>
                    </a:lnTo>
                    <a:lnTo>
                      <a:pt x="264" y="34"/>
                    </a:lnTo>
                    <a:lnTo>
                      <a:pt x="271" y="48"/>
                    </a:lnTo>
                    <a:lnTo>
                      <a:pt x="271" y="34"/>
                    </a:lnTo>
                    <a:lnTo>
                      <a:pt x="284" y="34"/>
                    </a:lnTo>
                    <a:lnTo>
                      <a:pt x="284" y="27"/>
                    </a:lnTo>
                    <a:lnTo>
                      <a:pt x="291" y="27"/>
                    </a:lnTo>
                    <a:lnTo>
                      <a:pt x="291" y="55"/>
                    </a:lnTo>
                    <a:lnTo>
                      <a:pt x="284" y="55"/>
                    </a:lnTo>
                    <a:lnTo>
                      <a:pt x="291" y="68"/>
                    </a:lnTo>
                    <a:lnTo>
                      <a:pt x="298" y="61"/>
                    </a:lnTo>
                    <a:lnTo>
                      <a:pt x="291" y="61"/>
                    </a:lnTo>
                    <a:lnTo>
                      <a:pt x="298" y="55"/>
                    </a:lnTo>
                    <a:lnTo>
                      <a:pt x="298" y="61"/>
                    </a:lnTo>
                    <a:lnTo>
                      <a:pt x="298" y="55"/>
                    </a:lnTo>
                    <a:lnTo>
                      <a:pt x="298" y="61"/>
                    </a:lnTo>
                    <a:lnTo>
                      <a:pt x="305" y="55"/>
                    </a:lnTo>
                    <a:lnTo>
                      <a:pt x="305" y="41"/>
                    </a:lnTo>
                    <a:lnTo>
                      <a:pt x="298" y="34"/>
                    </a:lnTo>
                    <a:lnTo>
                      <a:pt x="305" y="34"/>
                    </a:lnTo>
                    <a:lnTo>
                      <a:pt x="298" y="34"/>
                    </a:lnTo>
                    <a:lnTo>
                      <a:pt x="298" y="21"/>
                    </a:lnTo>
                    <a:lnTo>
                      <a:pt x="305" y="21"/>
                    </a:lnTo>
                    <a:lnTo>
                      <a:pt x="311" y="21"/>
                    </a:lnTo>
                    <a:lnTo>
                      <a:pt x="318" y="21"/>
                    </a:lnTo>
                    <a:lnTo>
                      <a:pt x="325" y="27"/>
                    </a:lnTo>
                    <a:lnTo>
                      <a:pt x="318" y="27"/>
                    </a:lnTo>
                    <a:lnTo>
                      <a:pt x="318" y="34"/>
                    </a:lnTo>
                    <a:lnTo>
                      <a:pt x="325" y="34"/>
                    </a:lnTo>
                    <a:lnTo>
                      <a:pt x="318" y="41"/>
                    </a:lnTo>
                    <a:lnTo>
                      <a:pt x="325" y="48"/>
                    </a:lnTo>
                    <a:lnTo>
                      <a:pt x="318" y="48"/>
                    </a:lnTo>
                    <a:lnTo>
                      <a:pt x="318" y="55"/>
                    </a:lnTo>
                    <a:lnTo>
                      <a:pt x="325" y="55"/>
                    </a:lnTo>
                    <a:lnTo>
                      <a:pt x="332" y="55"/>
                    </a:lnTo>
                    <a:lnTo>
                      <a:pt x="325" y="61"/>
                    </a:lnTo>
                    <a:lnTo>
                      <a:pt x="332" y="68"/>
                    </a:lnTo>
                    <a:lnTo>
                      <a:pt x="338" y="68"/>
                    </a:lnTo>
                    <a:lnTo>
                      <a:pt x="345" y="55"/>
                    </a:lnTo>
                    <a:lnTo>
                      <a:pt x="352" y="55"/>
                    </a:lnTo>
                    <a:lnTo>
                      <a:pt x="352" y="68"/>
                    </a:lnTo>
                    <a:lnTo>
                      <a:pt x="352" y="61"/>
                    </a:lnTo>
                    <a:lnTo>
                      <a:pt x="352" y="68"/>
                    </a:lnTo>
                    <a:lnTo>
                      <a:pt x="359" y="68"/>
                    </a:lnTo>
                    <a:lnTo>
                      <a:pt x="352" y="82"/>
                    </a:lnTo>
                    <a:lnTo>
                      <a:pt x="359" y="75"/>
                    </a:lnTo>
                    <a:lnTo>
                      <a:pt x="352" y="82"/>
                    </a:lnTo>
                    <a:lnTo>
                      <a:pt x="359" y="95"/>
                    </a:lnTo>
                    <a:lnTo>
                      <a:pt x="366" y="102"/>
                    </a:lnTo>
                    <a:lnTo>
                      <a:pt x="359" y="88"/>
                    </a:lnTo>
                    <a:lnTo>
                      <a:pt x="359" y="82"/>
                    </a:lnTo>
                    <a:lnTo>
                      <a:pt x="366" y="88"/>
                    </a:lnTo>
                    <a:lnTo>
                      <a:pt x="366" y="75"/>
                    </a:lnTo>
                    <a:lnTo>
                      <a:pt x="366" y="82"/>
                    </a:lnTo>
                    <a:lnTo>
                      <a:pt x="366" y="88"/>
                    </a:lnTo>
                    <a:lnTo>
                      <a:pt x="372" y="88"/>
                    </a:lnTo>
                    <a:lnTo>
                      <a:pt x="372" y="95"/>
                    </a:lnTo>
                    <a:lnTo>
                      <a:pt x="386" y="95"/>
                    </a:lnTo>
                    <a:lnTo>
                      <a:pt x="399" y="88"/>
                    </a:lnTo>
                    <a:lnTo>
                      <a:pt x="413" y="88"/>
                    </a:lnTo>
                    <a:lnTo>
                      <a:pt x="420" y="95"/>
                    </a:lnTo>
                    <a:lnTo>
                      <a:pt x="406" y="95"/>
                    </a:lnTo>
                    <a:lnTo>
                      <a:pt x="406" y="102"/>
                    </a:lnTo>
                    <a:lnTo>
                      <a:pt x="413" y="102"/>
                    </a:lnTo>
                    <a:lnTo>
                      <a:pt x="413" y="109"/>
                    </a:lnTo>
                    <a:lnTo>
                      <a:pt x="420" y="109"/>
                    </a:lnTo>
                    <a:lnTo>
                      <a:pt x="413" y="116"/>
                    </a:lnTo>
                    <a:lnTo>
                      <a:pt x="406" y="129"/>
                    </a:lnTo>
                    <a:lnTo>
                      <a:pt x="420" y="129"/>
                    </a:lnTo>
                    <a:lnTo>
                      <a:pt x="413" y="136"/>
                    </a:lnTo>
                    <a:lnTo>
                      <a:pt x="420" y="136"/>
                    </a:lnTo>
                    <a:lnTo>
                      <a:pt x="413" y="136"/>
                    </a:lnTo>
                    <a:lnTo>
                      <a:pt x="420" y="136"/>
                    </a:lnTo>
                    <a:lnTo>
                      <a:pt x="426" y="143"/>
                    </a:lnTo>
                    <a:lnTo>
                      <a:pt x="420" y="143"/>
                    </a:lnTo>
                    <a:lnTo>
                      <a:pt x="420" y="149"/>
                    </a:lnTo>
                    <a:lnTo>
                      <a:pt x="420" y="143"/>
                    </a:lnTo>
                    <a:lnTo>
                      <a:pt x="433" y="143"/>
                    </a:lnTo>
                    <a:lnTo>
                      <a:pt x="433" y="149"/>
                    </a:lnTo>
                    <a:lnTo>
                      <a:pt x="426" y="156"/>
                    </a:lnTo>
                    <a:lnTo>
                      <a:pt x="426" y="163"/>
                    </a:lnTo>
                    <a:lnTo>
                      <a:pt x="433" y="170"/>
                    </a:lnTo>
                    <a:lnTo>
                      <a:pt x="440" y="170"/>
                    </a:lnTo>
                    <a:lnTo>
                      <a:pt x="440" y="183"/>
                    </a:lnTo>
                    <a:lnTo>
                      <a:pt x="440" y="190"/>
                    </a:lnTo>
                    <a:lnTo>
                      <a:pt x="447" y="190"/>
                    </a:lnTo>
                    <a:lnTo>
                      <a:pt x="454" y="204"/>
                    </a:lnTo>
                    <a:lnTo>
                      <a:pt x="460" y="204"/>
                    </a:lnTo>
                    <a:lnTo>
                      <a:pt x="460" y="210"/>
                    </a:lnTo>
                    <a:lnTo>
                      <a:pt x="467" y="217"/>
                    </a:lnTo>
                    <a:lnTo>
                      <a:pt x="467" y="224"/>
                    </a:lnTo>
                    <a:lnTo>
                      <a:pt x="481" y="224"/>
                    </a:lnTo>
                    <a:lnTo>
                      <a:pt x="467" y="231"/>
                    </a:lnTo>
                    <a:lnTo>
                      <a:pt x="460" y="224"/>
                    </a:lnTo>
                    <a:lnTo>
                      <a:pt x="467" y="224"/>
                    </a:lnTo>
                    <a:lnTo>
                      <a:pt x="460" y="217"/>
                    </a:lnTo>
                    <a:lnTo>
                      <a:pt x="454" y="217"/>
                    </a:lnTo>
                    <a:lnTo>
                      <a:pt x="454" y="210"/>
                    </a:lnTo>
                    <a:close/>
                  </a:path>
                </a:pathLst>
              </a:custGeom>
              <a:solidFill>
                <a:srgbClr val="04A2E0"/>
              </a:solidFill>
              <a:ln w="0">
                <a:solidFill>
                  <a:srgbClr val="7F7F7F"/>
                </a:solidFill>
                <a:prstDash val="solid"/>
                <a:round/>
                <a:headEnd/>
                <a:tailEnd/>
              </a:ln>
            </p:spPr>
            <p:txBody>
              <a:bodyPr lIns="100796" tIns="50398" rIns="100796" bIns="50398"/>
              <a:lstStyle/>
              <a:p>
                <a:r>
                  <a:rPr lang="es-ES" sz="2004" dirty="0"/>
                  <a:t> </a:t>
                </a:r>
              </a:p>
            </p:txBody>
          </p:sp>
          <p:sp>
            <p:nvSpPr>
              <p:cNvPr id="8222" name="Freeform 181">
                <a:extLst>
                  <a:ext uri="{FF2B5EF4-FFF2-40B4-BE49-F238E27FC236}">
                    <a16:creationId xmlns:a16="http://schemas.microsoft.com/office/drawing/2014/main" id="{9B967F7A-7163-AF73-CE33-6C8911908D42}"/>
                  </a:ext>
                </a:extLst>
              </p:cNvPr>
              <p:cNvSpPr>
                <a:spLocks/>
              </p:cNvSpPr>
              <p:nvPr/>
            </p:nvSpPr>
            <p:spPr bwMode="auto">
              <a:xfrm>
                <a:off x="3733800" y="2445026"/>
                <a:ext cx="142875" cy="133350"/>
              </a:xfrm>
              <a:custGeom>
                <a:avLst/>
                <a:gdLst>
                  <a:gd name="T0" fmla="*/ 2147483647 w 359"/>
                  <a:gd name="T1" fmla="*/ 2147483647 h 332"/>
                  <a:gd name="T2" fmla="*/ 2147483647 w 359"/>
                  <a:gd name="T3" fmla="*/ 2147483647 h 332"/>
                  <a:gd name="T4" fmla="*/ 2147483647 w 359"/>
                  <a:gd name="T5" fmla="*/ 2147483647 h 332"/>
                  <a:gd name="T6" fmla="*/ 2147483647 w 359"/>
                  <a:gd name="T7" fmla="*/ 2147483647 h 332"/>
                  <a:gd name="T8" fmla="*/ 2147483647 w 359"/>
                  <a:gd name="T9" fmla="*/ 2147483647 h 332"/>
                  <a:gd name="T10" fmla="*/ 2147483647 w 359"/>
                  <a:gd name="T11" fmla="*/ 2147483647 h 332"/>
                  <a:gd name="T12" fmla="*/ 2147483647 w 359"/>
                  <a:gd name="T13" fmla="*/ 2147483647 h 332"/>
                  <a:gd name="T14" fmla="*/ 2147483647 w 359"/>
                  <a:gd name="T15" fmla="*/ 2147483647 h 332"/>
                  <a:gd name="T16" fmla="*/ 2147483647 w 359"/>
                  <a:gd name="T17" fmla="*/ 2147483647 h 332"/>
                  <a:gd name="T18" fmla="*/ 2147483647 w 359"/>
                  <a:gd name="T19" fmla="*/ 2147483647 h 332"/>
                  <a:gd name="T20" fmla="*/ 2147483647 w 359"/>
                  <a:gd name="T21" fmla="*/ 2147483647 h 332"/>
                  <a:gd name="T22" fmla="*/ 2147483647 w 359"/>
                  <a:gd name="T23" fmla="*/ 2147483647 h 332"/>
                  <a:gd name="T24" fmla="*/ 2147483647 w 359"/>
                  <a:gd name="T25" fmla="*/ 2147483647 h 332"/>
                  <a:gd name="T26" fmla="*/ 2147483647 w 359"/>
                  <a:gd name="T27" fmla="*/ 2147483647 h 332"/>
                  <a:gd name="T28" fmla="*/ 2147483647 w 359"/>
                  <a:gd name="T29" fmla="*/ 2147483647 h 332"/>
                  <a:gd name="T30" fmla="*/ 2147483647 w 359"/>
                  <a:gd name="T31" fmla="*/ 2147483647 h 332"/>
                  <a:gd name="T32" fmla="*/ 2147483647 w 359"/>
                  <a:gd name="T33" fmla="*/ 2147483647 h 332"/>
                  <a:gd name="T34" fmla="*/ 2147483647 w 359"/>
                  <a:gd name="T35" fmla="*/ 2147483647 h 332"/>
                  <a:gd name="T36" fmla="*/ 2147483647 w 359"/>
                  <a:gd name="T37" fmla="*/ 2147483647 h 332"/>
                  <a:gd name="T38" fmla="*/ 2147483647 w 359"/>
                  <a:gd name="T39" fmla="*/ 2147483647 h 332"/>
                  <a:gd name="T40" fmla="*/ 2147483647 w 359"/>
                  <a:gd name="T41" fmla="*/ 2147483647 h 332"/>
                  <a:gd name="T42" fmla="*/ 2147483647 w 359"/>
                  <a:gd name="T43" fmla="*/ 2147483647 h 332"/>
                  <a:gd name="T44" fmla="*/ 2147483647 w 359"/>
                  <a:gd name="T45" fmla="*/ 2147483647 h 332"/>
                  <a:gd name="T46" fmla="*/ 2147483647 w 359"/>
                  <a:gd name="T47" fmla="*/ 2147483647 h 332"/>
                  <a:gd name="T48" fmla="*/ 2147483647 w 359"/>
                  <a:gd name="T49" fmla="*/ 2147483647 h 332"/>
                  <a:gd name="T50" fmla="*/ 2143153722 w 359"/>
                  <a:gd name="T51" fmla="*/ 2147483647 h 332"/>
                  <a:gd name="T52" fmla="*/ 819501868 w 359"/>
                  <a:gd name="T53" fmla="*/ 2147483647 h 332"/>
                  <a:gd name="T54" fmla="*/ 441270481 w 359"/>
                  <a:gd name="T55" fmla="*/ 2147483647 h 332"/>
                  <a:gd name="T56" fmla="*/ 441270481 w 359"/>
                  <a:gd name="T57" fmla="*/ 2147483647 h 332"/>
                  <a:gd name="T58" fmla="*/ 1260771951 w 359"/>
                  <a:gd name="T59" fmla="*/ 2147483647 h 332"/>
                  <a:gd name="T60" fmla="*/ 819501868 w 359"/>
                  <a:gd name="T61" fmla="*/ 2147483647 h 332"/>
                  <a:gd name="T62" fmla="*/ 819501868 w 359"/>
                  <a:gd name="T63" fmla="*/ 2147483647 h 332"/>
                  <a:gd name="T64" fmla="*/ 0 w 359"/>
                  <a:gd name="T65" fmla="*/ 2147483647 h 332"/>
                  <a:gd name="T66" fmla="*/ 819501868 w 359"/>
                  <a:gd name="T67" fmla="*/ 2147483647 h 332"/>
                  <a:gd name="T68" fmla="*/ 1701884235 w 359"/>
                  <a:gd name="T69" fmla="*/ 2147483647 h 332"/>
                  <a:gd name="T70" fmla="*/ 2147483647 w 359"/>
                  <a:gd name="T71" fmla="*/ 2147483647 h 332"/>
                  <a:gd name="T72" fmla="*/ 2147483647 w 359"/>
                  <a:gd name="T73" fmla="*/ 2147483647 h 332"/>
                  <a:gd name="T74" fmla="*/ 2147483647 w 359"/>
                  <a:gd name="T75" fmla="*/ 2147483647 h 332"/>
                  <a:gd name="T76" fmla="*/ 2147483647 w 359"/>
                  <a:gd name="T77" fmla="*/ 2147483647 h 332"/>
                  <a:gd name="T78" fmla="*/ 2147483647 w 359"/>
                  <a:gd name="T79" fmla="*/ 2147483647 h 332"/>
                  <a:gd name="T80" fmla="*/ 2147483647 w 359"/>
                  <a:gd name="T81" fmla="*/ 2147483647 h 332"/>
                  <a:gd name="T82" fmla="*/ 2147483647 w 359"/>
                  <a:gd name="T83" fmla="*/ 2147483647 h 332"/>
                  <a:gd name="T84" fmla="*/ 2147483647 w 359"/>
                  <a:gd name="T85" fmla="*/ 2147483647 h 332"/>
                  <a:gd name="T86" fmla="*/ 2147483647 w 359"/>
                  <a:gd name="T87" fmla="*/ 2147483647 h 332"/>
                  <a:gd name="T88" fmla="*/ 2147483647 w 359"/>
                  <a:gd name="T89" fmla="*/ 2147483647 h 332"/>
                  <a:gd name="T90" fmla="*/ 2147483647 w 359"/>
                  <a:gd name="T91" fmla="*/ 2147483647 h 332"/>
                  <a:gd name="T92" fmla="*/ 2147483647 w 359"/>
                  <a:gd name="T93" fmla="*/ 2147483647 h 332"/>
                  <a:gd name="T94" fmla="*/ 2147483647 w 359"/>
                  <a:gd name="T95" fmla="*/ 2147483647 h 332"/>
                  <a:gd name="T96" fmla="*/ 2147483647 w 359"/>
                  <a:gd name="T97" fmla="*/ 2147483647 h 332"/>
                  <a:gd name="T98" fmla="*/ 2147483647 w 359"/>
                  <a:gd name="T99" fmla="*/ 2147483647 h 332"/>
                  <a:gd name="T100" fmla="*/ 2147483647 w 359"/>
                  <a:gd name="T101" fmla="*/ 1749601965 h 332"/>
                  <a:gd name="T102" fmla="*/ 2147483647 w 359"/>
                  <a:gd name="T103" fmla="*/ 907147182 h 332"/>
                  <a:gd name="T104" fmla="*/ 2147483647 w 359"/>
                  <a:gd name="T105" fmla="*/ 907147182 h 332"/>
                  <a:gd name="T106" fmla="*/ 2147483647 w 359"/>
                  <a:gd name="T107" fmla="*/ 453654324 h 332"/>
                  <a:gd name="T108" fmla="*/ 2147483647 w 359"/>
                  <a:gd name="T109" fmla="*/ 453654324 h 332"/>
                  <a:gd name="T110" fmla="*/ 2147483647 w 359"/>
                  <a:gd name="T111" fmla="*/ 0 h 332"/>
                  <a:gd name="T112" fmla="*/ 2147483647 w 359"/>
                  <a:gd name="T113" fmla="*/ 907147182 h 332"/>
                  <a:gd name="T114" fmla="*/ 2147483647 w 359"/>
                  <a:gd name="T115" fmla="*/ 1749601965 h 332"/>
                  <a:gd name="T116" fmla="*/ 2147483647 w 359"/>
                  <a:gd name="T117" fmla="*/ 1749601965 h 332"/>
                  <a:gd name="T118" fmla="*/ 2147483647 w 359"/>
                  <a:gd name="T119" fmla="*/ 2147483647 h 332"/>
                  <a:gd name="T120" fmla="*/ 2147483647 w 359"/>
                  <a:gd name="T121" fmla="*/ 2147483647 h 332"/>
                  <a:gd name="T122" fmla="*/ 2147483647 w 359"/>
                  <a:gd name="T123" fmla="*/ 2147483647 h 33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59"/>
                  <a:gd name="T187" fmla="*/ 0 h 332"/>
                  <a:gd name="T188" fmla="*/ 359 w 359"/>
                  <a:gd name="T189" fmla="*/ 332 h 33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59" h="332">
                    <a:moveTo>
                      <a:pt x="352" y="82"/>
                    </a:moveTo>
                    <a:lnTo>
                      <a:pt x="345" y="88"/>
                    </a:lnTo>
                    <a:lnTo>
                      <a:pt x="359" y="88"/>
                    </a:lnTo>
                    <a:lnTo>
                      <a:pt x="359" y="95"/>
                    </a:lnTo>
                    <a:lnTo>
                      <a:pt x="359" y="102"/>
                    </a:lnTo>
                    <a:lnTo>
                      <a:pt x="352" y="102"/>
                    </a:lnTo>
                    <a:lnTo>
                      <a:pt x="345" y="95"/>
                    </a:lnTo>
                    <a:lnTo>
                      <a:pt x="345" y="102"/>
                    </a:lnTo>
                    <a:lnTo>
                      <a:pt x="338" y="102"/>
                    </a:lnTo>
                    <a:lnTo>
                      <a:pt x="338" y="115"/>
                    </a:lnTo>
                    <a:lnTo>
                      <a:pt x="332" y="115"/>
                    </a:lnTo>
                    <a:lnTo>
                      <a:pt x="332" y="122"/>
                    </a:lnTo>
                    <a:lnTo>
                      <a:pt x="325" y="122"/>
                    </a:lnTo>
                    <a:lnTo>
                      <a:pt x="325" y="129"/>
                    </a:lnTo>
                    <a:lnTo>
                      <a:pt x="325" y="143"/>
                    </a:lnTo>
                    <a:lnTo>
                      <a:pt x="311" y="143"/>
                    </a:lnTo>
                    <a:lnTo>
                      <a:pt x="305" y="143"/>
                    </a:lnTo>
                    <a:lnTo>
                      <a:pt x="298" y="143"/>
                    </a:lnTo>
                    <a:lnTo>
                      <a:pt x="298" y="156"/>
                    </a:lnTo>
                    <a:lnTo>
                      <a:pt x="291" y="149"/>
                    </a:lnTo>
                    <a:lnTo>
                      <a:pt x="284" y="156"/>
                    </a:lnTo>
                    <a:lnTo>
                      <a:pt x="284" y="170"/>
                    </a:lnTo>
                    <a:lnTo>
                      <a:pt x="284" y="176"/>
                    </a:lnTo>
                    <a:lnTo>
                      <a:pt x="284" y="183"/>
                    </a:lnTo>
                    <a:lnTo>
                      <a:pt x="271" y="190"/>
                    </a:lnTo>
                    <a:lnTo>
                      <a:pt x="284" y="190"/>
                    </a:lnTo>
                    <a:lnTo>
                      <a:pt x="284" y="197"/>
                    </a:lnTo>
                    <a:lnTo>
                      <a:pt x="277" y="197"/>
                    </a:lnTo>
                    <a:lnTo>
                      <a:pt x="271" y="197"/>
                    </a:lnTo>
                    <a:lnTo>
                      <a:pt x="264" y="197"/>
                    </a:lnTo>
                    <a:lnTo>
                      <a:pt x="264" y="210"/>
                    </a:lnTo>
                    <a:lnTo>
                      <a:pt x="250" y="217"/>
                    </a:lnTo>
                    <a:lnTo>
                      <a:pt x="250" y="224"/>
                    </a:lnTo>
                    <a:lnTo>
                      <a:pt x="244" y="224"/>
                    </a:lnTo>
                    <a:lnTo>
                      <a:pt x="244" y="231"/>
                    </a:lnTo>
                    <a:lnTo>
                      <a:pt x="237" y="231"/>
                    </a:lnTo>
                    <a:lnTo>
                      <a:pt x="237" y="237"/>
                    </a:lnTo>
                    <a:lnTo>
                      <a:pt x="230" y="237"/>
                    </a:lnTo>
                    <a:lnTo>
                      <a:pt x="223" y="231"/>
                    </a:lnTo>
                    <a:lnTo>
                      <a:pt x="217" y="231"/>
                    </a:lnTo>
                    <a:lnTo>
                      <a:pt x="217" y="237"/>
                    </a:lnTo>
                    <a:lnTo>
                      <a:pt x="223" y="244"/>
                    </a:lnTo>
                    <a:lnTo>
                      <a:pt x="217" y="244"/>
                    </a:lnTo>
                    <a:lnTo>
                      <a:pt x="217" y="237"/>
                    </a:lnTo>
                    <a:lnTo>
                      <a:pt x="210" y="237"/>
                    </a:lnTo>
                    <a:lnTo>
                      <a:pt x="203" y="231"/>
                    </a:lnTo>
                    <a:lnTo>
                      <a:pt x="203" y="237"/>
                    </a:lnTo>
                    <a:lnTo>
                      <a:pt x="210" y="237"/>
                    </a:lnTo>
                    <a:lnTo>
                      <a:pt x="203" y="251"/>
                    </a:lnTo>
                    <a:lnTo>
                      <a:pt x="189" y="244"/>
                    </a:lnTo>
                    <a:lnTo>
                      <a:pt x="183" y="264"/>
                    </a:lnTo>
                    <a:lnTo>
                      <a:pt x="176" y="285"/>
                    </a:lnTo>
                    <a:lnTo>
                      <a:pt x="176" y="292"/>
                    </a:lnTo>
                    <a:lnTo>
                      <a:pt x="176" y="298"/>
                    </a:lnTo>
                    <a:lnTo>
                      <a:pt x="176" y="312"/>
                    </a:lnTo>
                    <a:lnTo>
                      <a:pt x="176" y="332"/>
                    </a:lnTo>
                    <a:lnTo>
                      <a:pt x="169" y="325"/>
                    </a:lnTo>
                    <a:lnTo>
                      <a:pt x="162" y="319"/>
                    </a:lnTo>
                    <a:lnTo>
                      <a:pt x="156" y="332"/>
                    </a:lnTo>
                    <a:lnTo>
                      <a:pt x="149" y="332"/>
                    </a:lnTo>
                    <a:lnTo>
                      <a:pt x="149" y="319"/>
                    </a:lnTo>
                    <a:lnTo>
                      <a:pt x="135" y="298"/>
                    </a:lnTo>
                    <a:lnTo>
                      <a:pt x="122" y="292"/>
                    </a:lnTo>
                    <a:lnTo>
                      <a:pt x="115" y="292"/>
                    </a:lnTo>
                    <a:lnTo>
                      <a:pt x="115" y="298"/>
                    </a:lnTo>
                    <a:lnTo>
                      <a:pt x="108" y="292"/>
                    </a:lnTo>
                    <a:lnTo>
                      <a:pt x="101" y="305"/>
                    </a:lnTo>
                    <a:lnTo>
                      <a:pt x="101" y="298"/>
                    </a:lnTo>
                    <a:lnTo>
                      <a:pt x="95" y="292"/>
                    </a:lnTo>
                    <a:lnTo>
                      <a:pt x="88" y="305"/>
                    </a:lnTo>
                    <a:lnTo>
                      <a:pt x="81" y="305"/>
                    </a:lnTo>
                    <a:lnTo>
                      <a:pt x="88" y="298"/>
                    </a:lnTo>
                    <a:lnTo>
                      <a:pt x="81" y="285"/>
                    </a:lnTo>
                    <a:lnTo>
                      <a:pt x="68" y="285"/>
                    </a:lnTo>
                    <a:lnTo>
                      <a:pt x="54" y="285"/>
                    </a:lnTo>
                    <a:lnTo>
                      <a:pt x="40" y="305"/>
                    </a:lnTo>
                    <a:lnTo>
                      <a:pt x="40" y="312"/>
                    </a:lnTo>
                    <a:lnTo>
                      <a:pt x="34" y="298"/>
                    </a:lnTo>
                    <a:lnTo>
                      <a:pt x="27" y="292"/>
                    </a:lnTo>
                    <a:lnTo>
                      <a:pt x="13" y="292"/>
                    </a:lnTo>
                    <a:lnTo>
                      <a:pt x="13" y="285"/>
                    </a:lnTo>
                    <a:lnTo>
                      <a:pt x="13" y="278"/>
                    </a:lnTo>
                    <a:lnTo>
                      <a:pt x="13" y="271"/>
                    </a:lnTo>
                    <a:lnTo>
                      <a:pt x="7" y="264"/>
                    </a:lnTo>
                    <a:lnTo>
                      <a:pt x="7" y="244"/>
                    </a:lnTo>
                    <a:lnTo>
                      <a:pt x="13" y="244"/>
                    </a:lnTo>
                    <a:lnTo>
                      <a:pt x="7" y="244"/>
                    </a:lnTo>
                    <a:lnTo>
                      <a:pt x="7" y="237"/>
                    </a:lnTo>
                    <a:lnTo>
                      <a:pt x="13" y="231"/>
                    </a:lnTo>
                    <a:lnTo>
                      <a:pt x="20" y="231"/>
                    </a:lnTo>
                    <a:lnTo>
                      <a:pt x="20" y="224"/>
                    </a:lnTo>
                    <a:lnTo>
                      <a:pt x="20" y="217"/>
                    </a:lnTo>
                    <a:lnTo>
                      <a:pt x="13" y="210"/>
                    </a:lnTo>
                    <a:lnTo>
                      <a:pt x="20" y="210"/>
                    </a:lnTo>
                    <a:lnTo>
                      <a:pt x="13" y="210"/>
                    </a:lnTo>
                    <a:lnTo>
                      <a:pt x="13" y="204"/>
                    </a:lnTo>
                    <a:lnTo>
                      <a:pt x="7" y="204"/>
                    </a:lnTo>
                    <a:lnTo>
                      <a:pt x="7" y="197"/>
                    </a:lnTo>
                    <a:lnTo>
                      <a:pt x="0" y="197"/>
                    </a:lnTo>
                    <a:lnTo>
                      <a:pt x="7" y="190"/>
                    </a:lnTo>
                    <a:lnTo>
                      <a:pt x="13" y="190"/>
                    </a:lnTo>
                    <a:lnTo>
                      <a:pt x="13" y="176"/>
                    </a:lnTo>
                    <a:lnTo>
                      <a:pt x="20" y="183"/>
                    </a:lnTo>
                    <a:lnTo>
                      <a:pt x="27" y="176"/>
                    </a:lnTo>
                    <a:lnTo>
                      <a:pt x="27" y="183"/>
                    </a:lnTo>
                    <a:lnTo>
                      <a:pt x="34" y="183"/>
                    </a:lnTo>
                    <a:lnTo>
                      <a:pt x="40" y="183"/>
                    </a:lnTo>
                    <a:lnTo>
                      <a:pt x="40" y="176"/>
                    </a:lnTo>
                    <a:lnTo>
                      <a:pt x="47" y="183"/>
                    </a:lnTo>
                    <a:lnTo>
                      <a:pt x="54" y="176"/>
                    </a:lnTo>
                    <a:lnTo>
                      <a:pt x="61" y="176"/>
                    </a:lnTo>
                    <a:lnTo>
                      <a:pt x="74" y="183"/>
                    </a:lnTo>
                    <a:lnTo>
                      <a:pt x="81" y="183"/>
                    </a:lnTo>
                    <a:lnTo>
                      <a:pt x="81" y="170"/>
                    </a:lnTo>
                    <a:lnTo>
                      <a:pt x="74" y="170"/>
                    </a:lnTo>
                    <a:lnTo>
                      <a:pt x="68" y="163"/>
                    </a:lnTo>
                    <a:lnTo>
                      <a:pt x="74" y="163"/>
                    </a:lnTo>
                    <a:lnTo>
                      <a:pt x="61" y="156"/>
                    </a:lnTo>
                    <a:lnTo>
                      <a:pt x="68" y="156"/>
                    </a:lnTo>
                    <a:lnTo>
                      <a:pt x="61" y="149"/>
                    </a:lnTo>
                    <a:lnTo>
                      <a:pt x="68" y="143"/>
                    </a:lnTo>
                    <a:lnTo>
                      <a:pt x="68" y="136"/>
                    </a:lnTo>
                    <a:lnTo>
                      <a:pt x="74" y="136"/>
                    </a:lnTo>
                    <a:lnTo>
                      <a:pt x="68" y="129"/>
                    </a:lnTo>
                    <a:lnTo>
                      <a:pt x="68" y="122"/>
                    </a:lnTo>
                    <a:lnTo>
                      <a:pt x="68" y="115"/>
                    </a:lnTo>
                    <a:lnTo>
                      <a:pt x="88" y="95"/>
                    </a:lnTo>
                    <a:lnTo>
                      <a:pt x="95" y="88"/>
                    </a:lnTo>
                    <a:lnTo>
                      <a:pt x="95" y="82"/>
                    </a:lnTo>
                    <a:lnTo>
                      <a:pt x="101" y="82"/>
                    </a:lnTo>
                    <a:lnTo>
                      <a:pt x="108" y="82"/>
                    </a:lnTo>
                    <a:lnTo>
                      <a:pt x="115" y="68"/>
                    </a:lnTo>
                    <a:lnTo>
                      <a:pt x="122" y="54"/>
                    </a:lnTo>
                    <a:lnTo>
                      <a:pt x="128" y="54"/>
                    </a:lnTo>
                    <a:lnTo>
                      <a:pt x="128" y="68"/>
                    </a:lnTo>
                    <a:lnTo>
                      <a:pt x="142" y="68"/>
                    </a:lnTo>
                    <a:lnTo>
                      <a:pt x="156" y="54"/>
                    </a:lnTo>
                    <a:lnTo>
                      <a:pt x="156" y="48"/>
                    </a:lnTo>
                    <a:lnTo>
                      <a:pt x="162" y="54"/>
                    </a:lnTo>
                    <a:lnTo>
                      <a:pt x="169" y="48"/>
                    </a:lnTo>
                    <a:lnTo>
                      <a:pt x="176" y="54"/>
                    </a:lnTo>
                    <a:lnTo>
                      <a:pt x="176" y="41"/>
                    </a:lnTo>
                    <a:lnTo>
                      <a:pt x="176" y="34"/>
                    </a:lnTo>
                    <a:lnTo>
                      <a:pt x="183" y="34"/>
                    </a:lnTo>
                    <a:lnTo>
                      <a:pt x="189" y="41"/>
                    </a:lnTo>
                    <a:lnTo>
                      <a:pt x="196" y="41"/>
                    </a:lnTo>
                    <a:lnTo>
                      <a:pt x="189" y="41"/>
                    </a:lnTo>
                    <a:lnTo>
                      <a:pt x="196" y="48"/>
                    </a:lnTo>
                    <a:lnTo>
                      <a:pt x="196" y="41"/>
                    </a:lnTo>
                    <a:lnTo>
                      <a:pt x="210" y="34"/>
                    </a:lnTo>
                    <a:lnTo>
                      <a:pt x="203" y="34"/>
                    </a:lnTo>
                    <a:lnTo>
                      <a:pt x="203" y="27"/>
                    </a:lnTo>
                    <a:lnTo>
                      <a:pt x="217" y="27"/>
                    </a:lnTo>
                    <a:lnTo>
                      <a:pt x="217" y="21"/>
                    </a:lnTo>
                    <a:lnTo>
                      <a:pt x="223" y="21"/>
                    </a:lnTo>
                    <a:lnTo>
                      <a:pt x="223" y="14"/>
                    </a:lnTo>
                    <a:lnTo>
                      <a:pt x="230" y="21"/>
                    </a:lnTo>
                    <a:lnTo>
                      <a:pt x="237" y="21"/>
                    </a:lnTo>
                    <a:lnTo>
                      <a:pt x="237" y="14"/>
                    </a:lnTo>
                    <a:lnTo>
                      <a:pt x="244" y="21"/>
                    </a:lnTo>
                    <a:lnTo>
                      <a:pt x="257" y="21"/>
                    </a:lnTo>
                    <a:lnTo>
                      <a:pt x="250" y="7"/>
                    </a:lnTo>
                    <a:lnTo>
                      <a:pt x="257" y="7"/>
                    </a:lnTo>
                    <a:lnTo>
                      <a:pt x="264" y="14"/>
                    </a:lnTo>
                    <a:lnTo>
                      <a:pt x="257" y="7"/>
                    </a:lnTo>
                    <a:lnTo>
                      <a:pt x="264" y="7"/>
                    </a:lnTo>
                    <a:lnTo>
                      <a:pt x="277" y="0"/>
                    </a:lnTo>
                    <a:lnTo>
                      <a:pt x="284" y="0"/>
                    </a:lnTo>
                    <a:lnTo>
                      <a:pt x="284" y="7"/>
                    </a:lnTo>
                    <a:lnTo>
                      <a:pt x="277" y="14"/>
                    </a:lnTo>
                    <a:lnTo>
                      <a:pt x="284" y="14"/>
                    </a:lnTo>
                    <a:lnTo>
                      <a:pt x="298" y="21"/>
                    </a:lnTo>
                    <a:lnTo>
                      <a:pt x="298" y="27"/>
                    </a:lnTo>
                    <a:lnTo>
                      <a:pt x="305" y="27"/>
                    </a:lnTo>
                    <a:lnTo>
                      <a:pt x="311" y="21"/>
                    </a:lnTo>
                    <a:lnTo>
                      <a:pt x="332" y="21"/>
                    </a:lnTo>
                    <a:lnTo>
                      <a:pt x="338" y="27"/>
                    </a:lnTo>
                    <a:lnTo>
                      <a:pt x="338" y="34"/>
                    </a:lnTo>
                    <a:lnTo>
                      <a:pt x="338" y="41"/>
                    </a:lnTo>
                    <a:lnTo>
                      <a:pt x="345" y="41"/>
                    </a:lnTo>
                    <a:lnTo>
                      <a:pt x="338" y="48"/>
                    </a:lnTo>
                    <a:lnTo>
                      <a:pt x="332" y="48"/>
                    </a:lnTo>
                    <a:lnTo>
                      <a:pt x="332" y="54"/>
                    </a:lnTo>
                    <a:lnTo>
                      <a:pt x="332" y="61"/>
                    </a:lnTo>
                    <a:lnTo>
                      <a:pt x="332" y="68"/>
                    </a:lnTo>
                    <a:lnTo>
                      <a:pt x="352" y="82"/>
                    </a:lnTo>
                    <a:close/>
                  </a:path>
                </a:pathLst>
              </a:custGeom>
              <a:solidFill>
                <a:srgbClr val="04A2E0"/>
              </a:solidFill>
              <a:ln w="0">
                <a:solidFill>
                  <a:srgbClr val="7F7F7F"/>
                </a:solidFill>
                <a:prstDash val="solid"/>
                <a:round/>
                <a:headEnd/>
                <a:tailEnd/>
              </a:ln>
            </p:spPr>
            <p:txBody>
              <a:bodyPr lIns="100796" tIns="50398" rIns="100796" bIns="50398"/>
              <a:lstStyle/>
              <a:p>
                <a:endParaRPr lang="es-ES" sz="2004" dirty="0"/>
              </a:p>
            </p:txBody>
          </p:sp>
        </p:grpSp>
        <p:grpSp>
          <p:nvGrpSpPr>
            <p:cNvPr id="8223" name="Group 7">
              <a:extLst>
                <a:ext uri="{FF2B5EF4-FFF2-40B4-BE49-F238E27FC236}">
                  <a16:creationId xmlns:a16="http://schemas.microsoft.com/office/drawing/2014/main" id="{BE944B02-0EC2-5F5F-4E5B-6F4A4E855690}"/>
                </a:ext>
              </a:extLst>
            </p:cNvPr>
            <p:cNvGrpSpPr/>
            <p:nvPr/>
          </p:nvGrpSpPr>
          <p:grpSpPr>
            <a:xfrm>
              <a:off x="15128367" y="8275879"/>
              <a:ext cx="1769880" cy="840826"/>
              <a:chOff x="3812773" y="6065032"/>
              <a:chExt cx="1766163" cy="839061"/>
            </a:xfrm>
          </p:grpSpPr>
          <p:sp>
            <p:nvSpPr>
              <p:cNvPr id="8224" name="190 Rectángulo">
                <a:extLst>
                  <a:ext uri="{FF2B5EF4-FFF2-40B4-BE49-F238E27FC236}">
                    <a16:creationId xmlns:a16="http://schemas.microsoft.com/office/drawing/2014/main" id="{353EE7FF-CDFE-412E-BE4B-2459206C2AC9}"/>
                  </a:ext>
                </a:extLst>
              </p:cNvPr>
              <p:cNvSpPr>
                <a:spLocks noChangeArrowheads="1"/>
              </p:cNvSpPr>
              <p:nvPr/>
            </p:nvSpPr>
            <p:spPr bwMode="auto">
              <a:xfrm>
                <a:off x="3812773" y="6065032"/>
                <a:ext cx="1766163" cy="839061"/>
              </a:xfrm>
              <a:prstGeom prst="rect">
                <a:avLst/>
              </a:prstGeom>
              <a:solidFill>
                <a:srgbClr val="FFFFFF"/>
              </a:solidFill>
              <a:ln w="9525" algn="ctr">
                <a:solidFill>
                  <a:srgbClr val="A6A6A6"/>
                </a:solidFill>
                <a:miter lim="800000"/>
                <a:headEnd/>
                <a:tailEnd/>
              </a:ln>
            </p:spPr>
            <p:txBody>
              <a:bodyPr lIns="100796" tIns="50398" rIns="100796" bIns="50398"/>
              <a:lstStyle/>
              <a:p>
                <a:endParaRPr lang="es-ES" sz="2004" dirty="0">
                  <a:latin typeface="Calibri" pitchFamily="34" charset="0"/>
                </a:endParaRPr>
              </a:p>
            </p:txBody>
          </p:sp>
          <p:grpSp>
            <p:nvGrpSpPr>
              <p:cNvPr id="8225" name="Group 5">
                <a:extLst>
                  <a:ext uri="{FF2B5EF4-FFF2-40B4-BE49-F238E27FC236}">
                    <a16:creationId xmlns:a16="http://schemas.microsoft.com/office/drawing/2014/main" id="{C9BF35DF-3E3A-C622-CC3E-8A2313068BF7}"/>
                  </a:ext>
                </a:extLst>
              </p:cNvPr>
              <p:cNvGrpSpPr/>
              <p:nvPr/>
            </p:nvGrpSpPr>
            <p:grpSpPr>
              <a:xfrm>
                <a:off x="3939595" y="6248454"/>
                <a:ext cx="725071" cy="545845"/>
                <a:chOff x="3939595" y="6248454"/>
                <a:chExt cx="725071" cy="545845"/>
              </a:xfrm>
            </p:grpSpPr>
            <p:sp>
              <p:nvSpPr>
                <p:cNvPr id="8230" name="Freeform 193">
                  <a:extLst>
                    <a:ext uri="{FF2B5EF4-FFF2-40B4-BE49-F238E27FC236}">
                      <a16:creationId xmlns:a16="http://schemas.microsoft.com/office/drawing/2014/main" id="{3F72729F-9E4F-94E0-9296-A48C5EDBFB75}"/>
                    </a:ext>
                  </a:extLst>
                </p:cNvPr>
                <p:cNvSpPr>
                  <a:spLocks/>
                </p:cNvSpPr>
                <p:nvPr/>
              </p:nvSpPr>
              <p:spPr bwMode="auto">
                <a:xfrm>
                  <a:off x="4000690" y="6248454"/>
                  <a:ext cx="112017" cy="191044"/>
                </a:xfrm>
                <a:custGeom>
                  <a:avLst/>
                  <a:gdLst>
                    <a:gd name="T0" fmla="*/ 2147483647 w 284"/>
                    <a:gd name="T1" fmla="*/ 2147483647 h 467"/>
                    <a:gd name="T2" fmla="*/ 2147483647 w 284"/>
                    <a:gd name="T3" fmla="*/ 2147483647 h 467"/>
                    <a:gd name="T4" fmla="*/ 2147483647 w 284"/>
                    <a:gd name="T5" fmla="*/ 2147483647 h 467"/>
                    <a:gd name="T6" fmla="*/ 2147483647 w 284"/>
                    <a:gd name="T7" fmla="*/ 2147483647 h 467"/>
                    <a:gd name="T8" fmla="*/ 2147483647 w 284"/>
                    <a:gd name="T9" fmla="*/ 2147483647 h 467"/>
                    <a:gd name="T10" fmla="*/ 2147483647 w 284"/>
                    <a:gd name="T11" fmla="*/ 2147483647 h 467"/>
                    <a:gd name="T12" fmla="*/ 2147483647 w 284"/>
                    <a:gd name="T13" fmla="*/ 2147483647 h 467"/>
                    <a:gd name="T14" fmla="*/ 2147483647 w 284"/>
                    <a:gd name="T15" fmla="*/ 2147483647 h 467"/>
                    <a:gd name="T16" fmla="*/ 2147483647 w 284"/>
                    <a:gd name="T17" fmla="*/ 2147483647 h 467"/>
                    <a:gd name="T18" fmla="*/ 2147483647 w 284"/>
                    <a:gd name="T19" fmla="*/ 2147483647 h 467"/>
                    <a:gd name="T20" fmla="*/ 2147483647 w 284"/>
                    <a:gd name="T21" fmla="*/ 2147483647 h 467"/>
                    <a:gd name="T22" fmla="*/ 2147483647 w 284"/>
                    <a:gd name="T23" fmla="*/ 2147483647 h 467"/>
                    <a:gd name="T24" fmla="*/ 2147483647 w 284"/>
                    <a:gd name="T25" fmla="*/ 2147483647 h 467"/>
                    <a:gd name="T26" fmla="*/ 2147483647 w 284"/>
                    <a:gd name="T27" fmla="*/ 2147483647 h 467"/>
                    <a:gd name="T28" fmla="*/ 2147483647 w 284"/>
                    <a:gd name="T29" fmla="*/ 2147483647 h 467"/>
                    <a:gd name="T30" fmla="*/ 2147483647 w 284"/>
                    <a:gd name="T31" fmla="*/ 2147483647 h 467"/>
                    <a:gd name="T32" fmla="*/ 2147483647 w 284"/>
                    <a:gd name="T33" fmla="*/ 2147483647 h 467"/>
                    <a:gd name="T34" fmla="*/ 2147483647 w 284"/>
                    <a:gd name="T35" fmla="*/ 2147483647 h 467"/>
                    <a:gd name="T36" fmla="*/ 2147483647 w 284"/>
                    <a:gd name="T37" fmla="*/ 2147483647 h 467"/>
                    <a:gd name="T38" fmla="*/ 2147483647 w 284"/>
                    <a:gd name="T39" fmla="*/ 2147483647 h 467"/>
                    <a:gd name="T40" fmla="*/ 2147483647 w 284"/>
                    <a:gd name="T41" fmla="*/ 2147483647 h 467"/>
                    <a:gd name="T42" fmla="*/ 2147483647 w 284"/>
                    <a:gd name="T43" fmla="*/ 2147483647 h 467"/>
                    <a:gd name="T44" fmla="*/ 2147483647 w 284"/>
                    <a:gd name="T45" fmla="*/ 2147483647 h 467"/>
                    <a:gd name="T46" fmla="*/ 2147483647 w 284"/>
                    <a:gd name="T47" fmla="*/ 2147483647 h 467"/>
                    <a:gd name="T48" fmla="*/ 2147483647 w 284"/>
                    <a:gd name="T49" fmla="*/ 2147483647 h 467"/>
                    <a:gd name="T50" fmla="*/ 2147483647 w 284"/>
                    <a:gd name="T51" fmla="*/ 2147483647 h 467"/>
                    <a:gd name="T52" fmla="*/ 2147483647 w 284"/>
                    <a:gd name="T53" fmla="*/ 2147483647 h 467"/>
                    <a:gd name="T54" fmla="*/ 2147483647 w 284"/>
                    <a:gd name="T55" fmla="*/ 2147483647 h 467"/>
                    <a:gd name="T56" fmla="*/ 2147483647 w 284"/>
                    <a:gd name="T57" fmla="*/ 2147483647 h 467"/>
                    <a:gd name="T58" fmla="*/ 2147483647 w 284"/>
                    <a:gd name="T59" fmla="*/ 2147483647 h 467"/>
                    <a:gd name="T60" fmla="*/ 2147483647 w 284"/>
                    <a:gd name="T61" fmla="*/ 2147483647 h 467"/>
                    <a:gd name="T62" fmla="*/ 2147483647 w 284"/>
                    <a:gd name="T63" fmla="*/ 2147483647 h 467"/>
                    <a:gd name="T64" fmla="*/ 1793137148 w 284"/>
                    <a:gd name="T65" fmla="*/ 2147483647 h 467"/>
                    <a:gd name="T66" fmla="*/ 863440849 w 284"/>
                    <a:gd name="T67" fmla="*/ 2147483647 h 467"/>
                    <a:gd name="T68" fmla="*/ 464929952 w 284"/>
                    <a:gd name="T69" fmla="*/ 2147483647 h 467"/>
                    <a:gd name="T70" fmla="*/ 863440849 w 284"/>
                    <a:gd name="T71" fmla="*/ 2147483647 h 467"/>
                    <a:gd name="T72" fmla="*/ 1328206588 w 284"/>
                    <a:gd name="T73" fmla="*/ 2147483647 h 467"/>
                    <a:gd name="T74" fmla="*/ 2147483647 w 284"/>
                    <a:gd name="T75" fmla="*/ 2147483647 h 467"/>
                    <a:gd name="T76" fmla="*/ 2147483647 w 284"/>
                    <a:gd name="T77" fmla="*/ 1965939961 h 467"/>
                    <a:gd name="T78" fmla="*/ 2147483647 w 284"/>
                    <a:gd name="T79" fmla="*/ 1671021824 h 467"/>
                    <a:gd name="T80" fmla="*/ 2147483647 w 284"/>
                    <a:gd name="T81" fmla="*/ 982969980 h 467"/>
                    <a:gd name="T82" fmla="*/ 2147483647 w 284"/>
                    <a:gd name="T83" fmla="*/ 638944059 h 467"/>
                    <a:gd name="T84" fmla="*/ 2147483647 w 284"/>
                    <a:gd name="T85" fmla="*/ 0 h 467"/>
                    <a:gd name="T86" fmla="*/ 2147483647 w 284"/>
                    <a:gd name="T87" fmla="*/ 0 h 467"/>
                    <a:gd name="T88" fmla="*/ 2147483647 w 284"/>
                    <a:gd name="T89" fmla="*/ 638944059 h 467"/>
                    <a:gd name="T90" fmla="*/ 2147483647 w 284"/>
                    <a:gd name="T91" fmla="*/ 982969980 h 467"/>
                    <a:gd name="T92" fmla="*/ 2147483647 w 284"/>
                    <a:gd name="T93" fmla="*/ 1671021824 h 467"/>
                    <a:gd name="T94" fmla="*/ 2147483647 w 284"/>
                    <a:gd name="T95" fmla="*/ 1326995719 h 467"/>
                    <a:gd name="T96" fmla="*/ 2147483647 w 284"/>
                    <a:gd name="T97" fmla="*/ 982969980 h 467"/>
                    <a:gd name="T98" fmla="*/ 2147483647 w 284"/>
                    <a:gd name="T99" fmla="*/ 1326995719 h 467"/>
                    <a:gd name="T100" fmla="*/ 2147483647 w 284"/>
                    <a:gd name="T101" fmla="*/ 1965939961 h 467"/>
                    <a:gd name="T102" fmla="*/ 2147483647 w 284"/>
                    <a:gd name="T103" fmla="*/ 2147483647 h 467"/>
                    <a:gd name="T104" fmla="*/ 2147483647 w 284"/>
                    <a:gd name="T105" fmla="*/ 2147483647 h 467"/>
                    <a:gd name="T106" fmla="*/ 2147483647 w 284"/>
                    <a:gd name="T107" fmla="*/ 2147483647 h 46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84"/>
                    <a:gd name="T163" fmla="*/ 0 h 467"/>
                    <a:gd name="T164" fmla="*/ 284 w 284"/>
                    <a:gd name="T165" fmla="*/ 467 h 46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84" h="467">
                      <a:moveTo>
                        <a:pt x="257" y="88"/>
                      </a:moveTo>
                      <a:lnTo>
                        <a:pt x="257" y="101"/>
                      </a:lnTo>
                      <a:lnTo>
                        <a:pt x="264" y="115"/>
                      </a:lnTo>
                      <a:lnTo>
                        <a:pt x="277" y="115"/>
                      </a:lnTo>
                      <a:lnTo>
                        <a:pt x="277" y="135"/>
                      </a:lnTo>
                      <a:lnTo>
                        <a:pt x="284" y="135"/>
                      </a:lnTo>
                      <a:lnTo>
                        <a:pt x="284" y="142"/>
                      </a:lnTo>
                      <a:lnTo>
                        <a:pt x="277" y="149"/>
                      </a:lnTo>
                      <a:lnTo>
                        <a:pt x="277" y="162"/>
                      </a:lnTo>
                      <a:lnTo>
                        <a:pt x="257" y="176"/>
                      </a:lnTo>
                      <a:lnTo>
                        <a:pt x="250" y="189"/>
                      </a:lnTo>
                      <a:lnTo>
                        <a:pt x="250" y="196"/>
                      </a:lnTo>
                      <a:lnTo>
                        <a:pt x="244" y="210"/>
                      </a:lnTo>
                      <a:lnTo>
                        <a:pt x="244" y="217"/>
                      </a:lnTo>
                      <a:lnTo>
                        <a:pt x="244" y="203"/>
                      </a:lnTo>
                      <a:lnTo>
                        <a:pt x="237" y="210"/>
                      </a:lnTo>
                      <a:lnTo>
                        <a:pt x="244" y="223"/>
                      </a:lnTo>
                      <a:lnTo>
                        <a:pt x="244" y="230"/>
                      </a:lnTo>
                      <a:lnTo>
                        <a:pt x="250" y="230"/>
                      </a:lnTo>
                      <a:lnTo>
                        <a:pt x="244" y="237"/>
                      </a:lnTo>
                      <a:lnTo>
                        <a:pt x="250" y="244"/>
                      </a:lnTo>
                      <a:lnTo>
                        <a:pt x="250" y="250"/>
                      </a:lnTo>
                      <a:lnTo>
                        <a:pt x="250" y="264"/>
                      </a:lnTo>
                      <a:lnTo>
                        <a:pt x="257" y="278"/>
                      </a:lnTo>
                      <a:lnTo>
                        <a:pt x="250" y="284"/>
                      </a:lnTo>
                      <a:lnTo>
                        <a:pt x="250" y="305"/>
                      </a:lnTo>
                      <a:lnTo>
                        <a:pt x="250" y="311"/>
                      </a:lnTo>
                      <a:lnTo>
                        <a:pt x="244" y="318"/>
                      </a:lnTo>
                      <a:lnTo>
                        <a:pt x="244" y="332"/>
                      </a:lnTo>
                      <a:lnTo>
                        <a:pt x="217" y="366"/>
                      </a:lnTo>
                      <a:lnTo>
                        <a:pt x="210" y="393"/>
                      </a:lnTo>
                      <a:lnTo>
                        <a:pt x="203" y="393"/>
                      </a:lnTo>
                      <a:lnTo>
                        <a:pt x="196" y="406"/>
                      </a:lnTo>
                      <a:lnTo>
                        <a:pt x="183" y="413"/>
                      </a:lnTo>
                      <a:lnTo>
                        <a:pt x="169" y="460"/>
                      </a:lnTo>
                      <a:lnTo>
                        <a:pt x="162" y="467"/>
                      </a:lnTo>
                      <a:lnTo>
                        <a:pt x="149" y="460"/>
                      </a:lnTo>
                      <a:lnTo>
                        <a:pt x="149" y="454"/>
                      </a:lnTo>
                      <a:lnTo>
                        <a:pt x="142" y="454"/>
                      </a:lnTo>
                      <a:lnTo>
                        <a:pt x="135" y="440"/>
                      </a:lnTo>
                      <a:lnTo>
                        <a:pt x="128" y="433"/>
                      </a:lnTo>
                      <a:lnTo>
                        <a:pt x="135" y="427"/>
                      </a:lnTo>
                      <a:lnTo>
                        <a:pt x="128" y="413"/>
                      </a:lnTo>
                      <a:lnTo>
                        <a:pt x="128" y="386"/>
                      </a:lnTo>
                      <a:lnTo>
                        <a:pt x="122" y="379"/>
                      </a:lnTo>
                      <a:lnTo>
                        <a:pt x="128" y="379"/>
                      </a:lnTo>
                      <a:lnTo>
                        <a:pt x="122" y="366"/>
                      </a:lnTo>
                      <a:lnTo>
                        <a:pt x="122" y="359"/>
                      </a:lnTo>
                      <a:lnTo>
                        <a:pt x="122" y="352"/>
                      </a:lnTo>
                      <a:lnTo>
                        <a:pt x="115" y="352"/>
                      </a:lnTo>
                      <a:lnTo>
                        <a:pt x="108" y="325"/>
                      </a:lnTo>
                      <a:lnTo>
                        <a:pt x="95" y="325"/>
                      </a:lnTo>
                      <a:lnTo>
                        <a:pt x="95" y="311"/>
                      </a:lnTo>
                      <a:lnTo>
                        <a:pt x="88" y="305"/>
                      </a:lnTo>
                      <a:lnTo>
                        <a:pt x="81" y="298"/>
                      </a:lnTo>
                      <a:lnTo>
                        <a:pt x="81" y="284"/>
                      </a:lnTo>
                      <a:lnTo>
                        <a:pt x="81" y="278"/>
                      </a:lnTo>
                      <a:lnTo>
                        <a:pt x="61" y="244"/>
                      </a:lnTo>
                      <a:lnTo>
                        <a:pt x="54" y="237"/>
                      </a:lnTo>
                      <a:lnTo>
                        <a:pt x="47" y="223"/>
                      </a:lnTo>
                      <a:lnTo>
                        <a:pt x="40" y="217"/>
                      </a:lnTo>
                      <a:lnTo>
                        <a:pt x="40" y="210"/>
                      </a:lnTo>
                      <a:lnTo>
                        <a:pt x="34" y="176"/>
                      </a:lnTo>
                      <a:lnTo>
                        <a:pt x="34" y="169"/>
                      </a:lnTo>
                      <a:lnTo>
                        <a:pt x="27" y="156"/>
                      </a:lnTo>
                      <a:lnTo>
                        <a:pt x="27" y="149"/>
                      </a:lnTo>
                      <a:lnTo>
                        <a:pt x="20" y="142"/>
                      </a:lnTo>
                      <a:lnTo>
                        <a:pt x="13" y="135"/>
                      </a:lnTo>
                      <a:lnTo>
                        <a:pt x="0" y="115"/>
                      </a:lnTo>
                      <a:lnTo>
                        <a:pt x="7" y="108"/>
                      </a:lnTo>
                      <a:lnTo>
                        <a:pt x="7" y="81"/>
                      </a:lnTo>
                      <a:lnTo>
                        <a:pt x="13" y="74"/>
                      </a:lnTo>
                      <a:lnTo>
                        <a:pt x="13" y="68"/>
                      </a:lnTo>
                      <a:lnTo>
                        <a:pt x="20" y="68"/>
                      </a:lnTo>
                      <a:lnTo>
                        <a:pt x="34" y="61"/>
                      </a:lnTo>
                      <a:lnTo>
                        <a:pt x="34" y="54"/>
                      </a:lnTo>
                      <a:lnTo>
                        <a:pt x="40" y="47"/>
                      </a:lnTo>
                      <a:lnTo>
                        <a:pt x="40" y="40"/>
                      </a:lnTo>
                      <a:lnTo>
                        <a:pt x="47" y="40"/>
                      </a:lnTo>
                      <a:lnTo>
                        <a:pt x="40" y="34"/>
                      </a:lnTo>
                      <a:lnTo>
                        <a:pt x="54" y="34"/>
                      </a:lnTo>
                      <a:lnTo>
                        <a:pt x="68" y="20"/>
                      </a:lnTo>
                      <a:lnTo>
                        <a:pt x="81" y="13"/>
                      </a:lnTo>
                      <a:lnTo>
                        <a:pt x="88" y="13"/>
                      </a:lnTo>
                      <a:lnTo>
                        <a:pt x="88" y="7"/>
                      </a:lnTo>
                      <a:lnTo>
                        <a:pt x="88" y="0"/>
                      </a:lnTo>
                      <a:lnTo>
                        <a:pt x="95" y="7"/>
                      </a:lnTo>
                      <a:lnTo>
                        <a:pt x="95" y="0"/>
                      </a:lnTo>
                      <a:lnTo>
                        <a:pt x="108" y="7"/>
                      </a:lnTo>
                      <a:lnTo>
                        <a:pt x="108" y="13"/>
                      </a:lnTo>
                      <a:lnTo>
                        <a:pt x="122" y="20"/>
                      </a:lnTo>
                      <a:lnTo>
                        <a:pt x="128" y="20"/>
                      </a:lnTo>
                      <a:lnTo>
                        <a:pt x="149" y="27"/>
                      </a:lnTo>
                      <a:lnTo>
                        <a:pt x="156" y="34"/>
                      </a:lnTo>
                      <a:lnTo>
                        <a:pt x="162" y="27"/>
                      </a:lnTo>
                      <a:lnTo>
                        <a:pt x="196" y="27"/>
                      </a:lnTo>
                      <a:lnTo>
                        <a:pt x="203" y="20"/>
                      </a:lnTo>
                      <a:lnTo>
                        <a:pt x="217" y="20"/>
                      </a:lnTo>
                      <a:lnTo>
                        <a:pt x="223" y="20"/>
                      </a:lnTo>
                      <a:lnTo>
                        <a:pt x="237" y="27"/>
                      </a:lnTo>
                      <a:lnTo>
                        <a:pt x="237" y="34"/>
                      </a:lnTo>
                      <a:lnTo>
                        <a:pt x="237" y="40"/>
                      </a:lnTo>
                      <a:lnTo>
                        <a:pt x="244" y="40"/>
                      </a:lnTo>
                      <a:lnTo>
                        <a:pt x="244" y="47"/>
                      </a:lnTo>
                      <a:lnTo>
                        <a:pt x="244" y="54"/>
                      </a:lnTo>
                      <a:lnTo>
                        <a:pt x="250" y="68"/>
                      </a:lnTo>
                      <a:lnTo>
                        <a:pt x="250" y="81"/>
                      </a:lnTo>
                      <a:lnTo>
                        <a:pt x="257" y="88"/>
                      </a:lnTo>
                      <a:close/>
                    </a:path>
                  </a:pathLst>
                </a:custGeom>
                <a:solidFill>
                  <a:srgbClr val="A6A6A6"/>
                </a:solidFill>
                <a:ln w="0">
                  <a:solidFill>
                    <a:srgbClr val="A6A6A6"/>
                  </a:solidFill>
                  <a:prstDash val="solid"/>
                  <a:round/>
                  <a:headEnd/>
                  <a:tailEnd/>
                </a:ln>
              </p:spPr>
              <p:txBody>
                <a:bodyPr lIns="100796" tIns="50398" rIns="100796" bIns="50398"/>
                <a:lstStyle/>
                <a:p>
                  <a:endParaRPr lang="es-ES" sz="2004" dirty="0"/>
                </a:p>
              </p:txBody>
            </p:sp>
            <p:sp>
              <p:nvSpPr>
                <p:cNvPr id="8231" name="Freeform 199">
                  <a:extLst>
                    <a:ext uri="{FF2B5EF4-FFF2-40B4-BE49-F238E27FC236}">
                      <a16:creationId xmlns:a16="http://schemas.microsoft.com/office/drawing/2014/main" id="{5238447C-2030-D077-507D-B4104268060D}"/>
                    </a:ext>
                  </a:extLst>
                </p:cNvPr>
                <p:cNvSpPr>
                  <a:spLocks/>
                </p:cNvSpPr>
                <p:nvPr/>
              </p:nvSpPr>
              <p:spPr bwMode="auto">
                <a:xfrm>
                  <a:off x="3939595" y="6691134"/>
                  <a:ext cx="112017" cy="103165"/>
                </a:xfrm>
                <a:custGeom>
                  <a:avLst/>
                  <a:gdLst>
                    <a:gd name="T0" fmla="*/ 2147483647 w 284"/>
                    <a:gd name="T1" fmla="*/ 414426490 h 237"/>
                    <a:gd name="T2" fmla="*/ 2147483647 w 284"/>
                    <a:gd name="T3" fmla="*/ 0 h 237"/>
                    <a:gd name="T4" fmla="*/ 2147483647 w 284"/>
                    <a:gd name="T5" fmla="*/ 414426490 h 237"/>
                    <a:gd name="T6" fmla="*/ 2147483647 w 284"/>
                    <a:gd name="T7" fmla="*/ 829004208 h 237"/>
                    <a:gd name="T8" fmla="*/ 2147483647 w 284"/>
                    <a:gd name="T9" fmla="*/ 1598761619 h 237"/>
                    <a:gd name="T10" fmla="*/ 2147483647 w 284"/>
                    <a:gd name="T11" fmla="*/ 2147483647 h 237"/>
                    <a:gd name="T12" fmla="*/ 2147483647 w 284"/>
                    <a:gd name="T13" fmla="*/ 2147483647 h 237"/>
                    <a:gd name="T14" fmla="*/ 2147483647 w 284"/>
                    <a:gd name="T15" fmla="*/ 2147483647 h 237"/>
                    <a:gd name="T16" fmla="*/ 2147483647 w 284"/>
                    <a:gd name="T17" fmla="*/ 2147483647 h 237"/>
                    <a:gd name="T18" fmla="*/ 2147483647 w 284"/>
                    <a:gd name="T19" fmla="*/ 2147483647 h 237"/>
                    <a:gd name="T20" fmla="*/ 2147483647 w 284"/>
                    <a:gd name="T21" fmla="*/ 2147483647 h 237"/>
                    <a:gd name="T22" fmla="*/ 2147483647 w 284"/>
                    <a:gd name="T23" fmla="*/ 2147483647 h 237"/>
                    <a:gd name="T24" fmla="*/ 2147483647 w 284"/>
                    <a:gd name="T25" fmla="*/ 2147483647 h 237"/>
                    <a:gd name="T26" fmla="*/ 2147483647 w 284"/>
                    <a:gd name="T27" fmla="*/ 2147483647 h 237"/>
                    <a:gd name="T28" fmla="*/ 2147483647 w 284"/>
                    <a:gd name="T29" fmla="*/ 2147483647 h 237"/>
                    <a:gd name="T30" fmla="*/ 2147483647 w 284"/>
                    <a:gd name="T31" fmla="*/ 2147483647 h 237"/>
                    <a:gd name="T32" fmla="*/ 2147483647 w 284"/>
                    <a:gd name="T33" fmla="*/ 2147483647 h 237"/>
                    <a:gd name="T34" fmla="*/ 2147483647 w 284"/>
                    <a:gd name="T35" fmla="*/ 2147483647 h 237"/>
                    <a:gd name="T36" fmla="*/ 2147483647 w 284"/>
                    <a:gd name="T37" fmla="*/ 2147483647 h 237"/>
                    <a:gd name="T38" fmla="*/ 2147483647 w 284"/>
                    <a:gd name="T39" fmla="*/ 2147483647 h 237"/>
                    <a:gd name="T40" fmla="*/ 0 w 284"/>
                    <a:gd name="T41" fmla="*/ 2147483647 h 237"/>
                    <a:gd name="T42" fmla="*/ 464929952 w 284"/>
                    <a:gd name="T43" fmla="*/ 2147483647 h 237"/>
                    <a:gd name="T44" fmla="*/ 464929952 w 284"/>
                    <a:gd name="T45" fmla="*/ 2147483647 h 237"/>
                    <a:gd name="T46" fmla="*/ 1328206588 w 284"/>
                    <a:gd name="T47" fmla="*/ 2147483647 h 237"/>
                    <a:gd name="T48" fmla="*/ 2147483647 w 284"/>
                    <a:gd name="T49" fmla="*/ 2147483647 h 237"/>
                    <a:gd name="T50" fmla="*/ 2147483647 w 284"/>
                    <a:gd name="T51" fmla="*/ 2147483647 h 237"/>
                    <a:gd name="T52" fmla="*/ 2147483647 w 284"/>
                    <a:gd name="T53" fmla="*/ 2147483647 h 237"/>
                    <a:gd name="T54" fmla="*/ 2147483647 w 284"/>
                    <a:gd name="T55" fmla="*/ 2147483647 h 237"/>
                    <a:gd name="T56" fmla="*/ 2147483647 w 284"/>
                    <a:gd name="T57" fmla="*/ 2147483647 h 237"/>
                    <a:gd name="T58" fmla="*/ 2147483647 w 284"/>
                    <a:gd name="T59" fmla="*/ 2147483647 h 237"/>
                    <a:gd name="T60" fmla="*/ 2147483647 w 284"/>
                    <a:gd name="T61" fmla="*/ 1598761619 h 237"/>
                    <a:gd name="T62" fmla="*/ 2147483647 w 284"/>
                    <a:gd name="T63" fmla="*/ 1598761619 h 237"/>
                    <a:gd name="T64" fmla="*/ 2147483647 w 284"/>
                    <a:gd name="T65" fmla="*/ 1184183316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4"/>
                    <a:gd name="T100" fmla="*/ 0 h 237"/>
                    <a:gd name="T101" fmla="*/ 284 w 284"/>
                    <a:gd name="T102" fmla="*/ 237 h 2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4" h="237">
                      <a:moveTo>
                        <a:pt x="203" y="7"/>
                      </a:moveTo>
                      <a:lnTo>
                        <a:pt x="210" y="7"/>
                      </a:lnTo>
                      <a:lnTo>
                        <a:pt x="223" y="7"/>
                      </a:lnTo>
                      <a:lnTo>
                        <a:pt x="230" y="0"/>
                      </a:lnTo>
                      <a:lnTo>
                        <a:pt x="250" y="0"/>
                      </a:lnTo>
                      <a:lnTo>
                        <a:pt x="250" y="7"/>
                      </a:lnTo>
                      <a:lnTo>
                        <a:pt x="264" y="7"/>
                      </a:lnTo>
                      <a:lnTo>
                        <a:pt x="264" y="14"/>
                      </a:lnTo>
                      <a:lnTo>
                        <a:pt x="271" y="20"/>
                      </a:lnTo>
                      <a:lnTo>
                        <a:pt x="277" y="27"/>
                      </a:lnTo>
                      <a:lnTo>
                        <a:pt x="271" y="27"/>
                      </a:lnTo>
                      <a:lnTo>
                        <a:pt x="284" y="41"/>
                      </a:lnTo>
                      <a:lnTo>
                        <a:pt x="284" y="48"/>
                      </a:lnTo>
                      <a:lnTo>
                        <a:pt x="271" y="68"/>
                      </a:lnTo>
                      <a:lnTo>
                        <a:pt x="264" y="68"/>
                      </a:lnTo>
                      <a:lnTo>
                        <a:pt x="264" y="75"/>
                      </a:lnTo>
                      <a:lnTo>
                        <a:pt x="264" y="68"/>
                      </a:lnTo>
                      <a:lnTo>
                        <a:pt x="257" y="81"/>
                      </a:lnTo>
                      <a:lnTo>
                        <a:pt x="250" y="88"/>
                      </a:lnTo>
                      <a:lnTo>
                        <a:pt x="257" y="95"/>
                      </a:lnTo>
                      <a:lnTo>
                        <a:pt x="237" y="122"/>
                      </a:lnTo>
                      <a:lnTo>
                        <a:pt x="237" y="129"/>
                      </a:lnTo>
                      <a:lnTo>
                        <a:pt x="230" y="136"/>
                      </a:lnTo>
                      <a:lnTo>
                        <a:pt x="217" y="136"/>
                      </a:lnTo>
                      <a:lnTo>
                        <a:pt x="203" y="142"/>
                      </a:lnTo>
                      <a:lnTo>
                        <a:pt x="203" y="176"/>
                      </a:lnTo>
                      <a:lnTo>
                        <a:pt x="196" y="176"/>
                      </a:lnTo>
                      <a:lnTo>
                        <a:pt x="196" y="190"/>
                      </a:lnTo>
                      <a:lnTo>
                        <a:pt x="189" y="197"/>
                      </a:lnTo>
                      <a:lnTo>
                        <a:pt x="189" y="224"/>
                      </a:lnTo>
                      <a:lnTo>
                        <a:pt x="183" y="237"/>
                      </a:lnTo>
                      <a:lnTo>
                        <a:pt x="169" y="237"/>
                      </a:lnTo>
                      <a:lnTo>
                        <a:pt x="162" y="224"/>
                      </a:lnTo>
                      <a:lnTo>
                        <a:pt x="149" y="224"/>
                      </a:lnTo>
                      <a:lnTo>
                        <a:pt x="142" y="210"/>
                      </a:lnTo>
                      <a:lnTo>
                        <a:pt x="142" y="203"/>
                      </a:lnTo>
                      <a:lnTo>
                        <a:pt x="135" y="197"/>
                      </a:lnTo>
                      <a:lnTo>
                        <a:pt x="128" y="190"/>
                      </a:lnTo>
                      <a:lnTo>
                        <a:pt x="108" y="169"/>
                      </a:lnTo>
                      <a:lnTo>
                        <a:pt x="34" y="156"/>
                      </a:lnTo>
                      <a:lnTo>
                        <a:pt x="13" y="156"/>
                      </a:lnTo>
                      <a:lnTo>
                        <a:pt x="0" y="142"/>
                      </a:lnTo>
                      <a:lnTo>
                        <a:pt x="0" y="129"/>
                      </a:lnTo>
                      <a:lnTo>
                        <a:pt x="7" y="122"/>
                      </a:lnTo>
                      <a:lnTo>
                        <a:pt x="7" y="109"/>
                      </a:lnTo>
                      <a:lnTo>
                        <a:pt x="7" y="102"/>
                      </a:lnTo>
                      <a:lnTo>
                        <a:pt x="13" y="95"/>
                      </a:lnTo>
                      <a:lnTo>
                        <a:pt x="20" y="88"/>
                      </a:lnTo>
                      <a:lnTo>
                        <a:pt x="34" y="81"/>
                      </a:lnTo>
                      <a:lnTo>
                        <a:pt x="40" y="81"/>
                      </a:lnTo>
                      <a:lnTo>
                        <a:pt x="40" y="88"/>
                      </a:lnTo>
                      <a:lnTo>
                        <a:pt x="47" y="95"/>
                      </a:lnTo>
                      <a:lnTo>
                        <a:pt x="81" y="102"/>
                      </a:lnTo>
                      <a:lnTo>
                        <a:pt x="95" y="102"/>
                      </a:lnTo>
                      <a:lnTo>
                        <a:pt x="115" y="95"/>
                      </a:lnTo>
                      <a:lnTo>
                        <a:pt x="128" y="95"/>
                      </a:lnTo>
                      <a:lnTo>
                        <a:pt x="142" y="81"/>
                      </a:lnTo>
                      <a:lnTo>
                        <a:pt x="156" y="68"/>
                      </a:lnTo>
                      <a:lnTo>
                        <a:pt x="169" y="54"/>
                      </a:lnTo>
                      <a:lnTo>
                        <a:pt x="176" y="54"/>
                      </a:lnTo>
                      <a:lnTo>
                        <a:pt x="176" y="41"/>
                      </a:lnTo>
                      <a:lnTo>
                        <a:pt x="169" y="27"/>
                      </a:lnTo>
                      <a:lnTo>
                        <a:pt x="176" y="27"/>
                      </a:lnTo>
                      <a:lnTo>
                        <a:pt x="183" y="20"/>
                      </a:lnTo>
                      <a:lnTo>
                        <a:pt x="196" y="20"/>
                      </a:lnTo>
                      <a:lnTo>
                        <a:pt x="203" y="7"/>
                      </a:lnTo>
                      <a:close/>
                    </a:path>
                  </a:pathLst>
                </a:custGeom>
                <a:solidFill>
                  <a:srgbClr val="A6A6A6"/>
                </a:solidFill>
                <a:ln w="0">
                  <a:solidFill>
                    <a:srgbClr val="A6A6A6"/>
                  </a:solidFill>
                  <a:prstDash val="solid"/>
                  <a:round/>
                  <a:headEnd/>
                  <a:tailEnd/>
                </a:ln>
              </p:spPr>
              <p:txBody>
                <a:bodyPr lIns="100796" tIns="50398" rIns="100796" bIns="50398"/>
                <a:lstStyle/>
                <a:p>
                  <a:endParaRPr lang="es-ES" sz="2004" dirty="0"/>
                </a:p>
              </p:txBody>
            </p:sp>
            <p:sp>
              <p:nvSpPr>
                <p:cNvPr id="8232" name="Freeform 206">
                  <a:extLst>
                    <a:ext uri="{FF2B5EF4-FFF2-40B4-BE49-F238E27FC236}">
                      <a16:creationId xmlns:a16="http://schemas.microsoft.com/office/drawing/2014/main" id="{19E30B50-F4A8-3F71-21C3-B8A495ABCCF0}"/>
                    </a:ext>
                  </a:extLst>
                </p:cNvPr>
                <p:cNvSpPr>
                  <a:spLocks/>
                </p:cNvSpPr>
                <p:nvPr/>
              </p:nvSpPr>
              <p:spPr bwMode="auto">
                <a:xfrm>
                  <a:off x="4171143" y="6522163"/>
                  <a:ext cx="101516" cy="103165"/>
                </a:xfrm>
                <a:custGeom>
                  <a:avLst/>
                  <a:gdLst>
                    <a:gd name="T0" fmla="*/ 2147483647 w 250"/>
                    <a:gd name="T1" fmla="*/ 2147483647 h 223"/>
                    <a:gd name="T2" fmla="*/ 2147483647 w 250"/>
                    <a:gd name="T3" fmla="*/ 2147483647 h 223"/>
                    <a:gd name="T4" fmla="*/ 2147483647 w 250"/>
                    <a:gd name="T5" fmla="*/ 2147483647 h 223"/>
                    <a:gd name="T6" fmla="*/ 2147483647 w 250"/>
                    <a:gd name="T7" fmla="*/ 2147483647 h 223"/>
                    <a:gd name="T8" fmla="*/ 2147483647 w 250"/>
                    <a:gd name="T9" fmla="*/ 2147483647 h 223"/>
                    <a:gd name="T10" fmla="*/ 2147483647 w 250"/>
                    <a:gd name="T11" fmla="*/ 2147483647 h 223"/>
                    <a:gd name="T12" fmla="*/ 2147483647 w 250"/>
                    <a:gd name="T13" fmla="*/ 2147483647 h 223"/>
                    <a:gd name="T14" fmla="*/ 2147483647 w 250"/>
                    <a:gd name="T15" fmla="*/ 2147483647 h 223"/>
                    <a:gd name="T16" fmla="*/ 2147483647 w 250"/>
                    <a:gd name="T17" fmla="*/ 2147483647 h 223"/>
                    <a:gd name="T18" fmla="*/ 2147483647 w 250"/>
                    <a:gd name="T19" fmla="*/ 2147483647 h 223"/>
                    <a:gd name="T20" fmla="*/ 2147483647 w 250"/>
                    <a:gd name="T21" fmla="*/ 2147483647 h 223"/>
                    <a:gd name="T22" fmla="*/ 2147483647 w 250"/>
                    <a:gd name="T23" fmla="*/ 2147483647 h 223"/>
                    <a:gd name="T24" fmla="*/ 2147483647 w 250"/>
                    <a:gd name="T25" fmla="*/ 2147483647 h 223"/>
                    <a:gd name="T26" fmla="*/ 2147483647 w 250"/>
                    <a:gd name="T27" fmla="*/ 2147483647 h 223"/>
                    <a:gd name="T28" fmla="*/ 2147483647 w 250"/>
                    <a:gd name="T29" fmla="*/ 2147483647 h 223"/>
                    <a:gd name="T30" fmla="*/ 2147483647 w 250"/>
                    <a:gd name="T31" fmla="*/ 2147483647 h 223"/>
                    <a:gd name="T32" fmla="*/ 2147483647 w 250"/>
                    <a:gd name="T33" fmla="*/ 2147483647 h 223"/>
                    <a:gd name="T34" fmla="*/ 2147483647 w 250"/>
                    <a:gd name="T35" fmla="*/ 2147483647 h 223"/>
                    <a:gd name="T36" fmla="*/ 2147483647 w 250"/>
                    <a:gd name="T37" fmla="*/ 2147483647 h 223"/>
                    <a:gd name="T38" fmla="*/ 2147483647 w 250"/>
                    <a:gd name="T39" fmla="*/ 2147483647 h 223"/>
                    <a:gd name="T40" fmla="*/ 1956641749 w 250"/>
                    <a:gd name="T41" fmla="*/ 2147483647 h 223"/>
                    <a:gd name="T42" fmla="*/ 507193961 w 250"/>
                    <a:gd name="T43" fmla="*/ 2147483647 h 223"/>
                    <a:gd name="T44" fmla="*/ 0 w 250"/>
                    <a:gd name="T45" fmla="*/ 2147483647 h 223"/>
                    <a:gd name="T46" fmla="*/ 507193961 w 250"/>
                    <a:gd name="T47" fmla="*/ 2147483647 h 223"/>
                    <a:gd name="T48" fmla="*/ 0 w 250"/>
                    <a:gd name="T49" fmla="*/ 2147483647 h 223"/>
                    <a:gd name="T50" fmla="*/ 942080391 w 250"/>
                    <a:gd name="T51" fmla="*/ 2147483647 h 223"/>
                    <a:gd name="T52" fmla="*/ 1449274560 w 250"/>
                    <a:gd name="T53" fmla="*/ 2147483647 h 223"/>
                    <a:gd name="T54" fmla="*/ 1956641749 w 250"/>
                    <a:gd name="T55" fmla="*/ 1421616002 h 223"/>
                    <a:gd name="T56" fmla="*/ 2147483647 w 250"/>
                    <a:gd name="T57" fmla="*/ 924007756 h 223"/>
                    <a:gd name="T58" fmla="*/ 2147483647 w 250"/>
                    <a:gd name="T59" fmla="*/ 426399199 h 223"/>
                    <a:gd name="T60" fmla="*/ 2147483647 w 250"/>
                    <a:gd name="T61" fmla="*/ 426399199 h 223"/>
                    <a:gd name="T62" fmla="*/ 2147483647 w 250"/>
                    <a:gd name="T63" fmla="*/ 0 h 223"/>
                    <a:gd name="T64" fmla="*/ 2147483647 w 250"/>
                    <a:gd name="T65" fmla="*/ 1421616002 h 223"/>
                    <a:gd name="T66" fmla="*/ 2147483647 w 250"/>
                    <a:gd name="T67" fmla="*/ 1421616002 h 223"/>
                    <a:gd name="T68" fmla="*/ 2147483647 w 250"/>
                    <a:gd name="T69" fmla="*/ 1421616002 h 223"/>
                    <a:gd name="T70" fmla="*/ 2147483647 w 250"/>
                    <a:gd name="T71" fmla="*/ 1421616002 h 223"/>
                    <a:gd name="T72" fmla="*/ 2147483647 w 250"/>
                    <a:gd name="T73" fmla="*/ 1919053170 h 223"/>
                    <a:gd name="T74" fmla="*/ 2147483647 w 250"/>
                    <a:gd name="T75" fmla="*/ 2147483647 h 223"/>
                    <a:gd name="T76" fmla="*/ 2147483647 w 250"/>
                    <a:gd name="T77" fmla="*/ 2147483647 h 223"/>
                    <a:gd name="T78" fmla="*/ 2147483647 w 250"/>
                    <a:gd name="T79" fmla="*/ 2147483647 h 22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50"/>
                    <a:gd name="T121" fmla="*/ 0 h 223"/>
                    <a:gd name="T122" fmla="*/ 250 w 250"/>
                    <a:gd name="T123" fmla="*/ 223 h 22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50" h="223">
                      <a:moveTo>
                        <a:pt x="183" y="47"/>
                      </a:moveTo>
                      <a:lnTo>
                        <a:pt x="183" y="54"/>
                      </a:lnTo>
                      <a:lnTo>
                        <a:pt x="196" y="54"/>
                      </a:lnTo>
                      <a:lnTo>
                        <a:pt x="196" y="61"/>
                      </a:lnTo>
                      <a:lnTo>
                        <a:pt x="210" y="67"/>
                      </a:lnTo>
                      <a:lnTo>
                        <a:pt x="223" y="74"/>
                      </a:lnTo>
                      <a:lnTo>
                        <a:pt x="230" y="74"/>
                      </a:lnTo>
                      <a:lnTo>
                        <a:pt x="230" y="88"/>
                      </a:lnTo>
                      <a:lnTo>
                        <a:pt x="237" y="88"/>
                      </a:lnTo>
                      <a:lnTo>
                        <a:pt x="237" y="95"/>
                      </a:lnTo>
                      <a:lnTo>
                        <a:pt x="244" y="101"/>
                      </a:lnTo>
                      <a:lnTo>
                        <a:pt x="244" y="108"/>
                      </a:lnTo>
                      <a:lnTo>
                        <a:pt x="250" y="122"/>
                      </a:lnTo>
                      <a:lnTo>
                        <a:pt x="244" y="122"/>
                      </a:lnTo>
                      <a:lnTo>
                        <a:pt x="244" y="135"/>
                      </a:lnTo>
                      <a:lnTo>
                        <a:pt x="250" y="142"/>
                      </a:lnTo>
                      <a:lnTo>
                        <a:pt x="244" y="149"/>
                      </a:lnTo>
                      <a:lnTo>
                        <a:pt x="237" y="149"/>
                      </a:lnTo>
                      <a:lnTo>
                        <a:pt x="230" y="162"/>
                      </a:lnTo>
                      <a:lnTo>
                        <a:pt x="217" y="169"/>
                      </a:lnTo>
                      <a:lnTo>
                        <a:pt x="203" y="183"/>
                      </a:lnTo>
                      <a:lnTo>
                        <a:pt x="203" y="189"/>
                      </a:lnTo>
                      <a:lnTo>
                        <a:pt x="196" y="189"/>
                      </a:lnTo>
                      <a:lnTo>
                        <a:pt x="183" y="203"/>
                      </a:lnTo>
                      <a:lnTo>
                        <a:pt x="176" y="203"/>
                      </a:lnTo>
                      <a:lnTo>
                        <a:pt x="176" y="210"/>
                      </a:lnTo>
                      <a:lnTo>
                        <a:pt x="169" y="203"/>
                      </a:lnTo>
                      <a:lnTo>
                        <a:pt x="162" y="216"/>
                      </a:lnTo>
                      <a:lnTo>
                        <a:pt x="149" y="216"/>
                      </a:lnTo>
                      <a:lnTo>
                        <a:pt x="149" y="223"/>
                      </a:lnTo>
                      <a:lnTo>
                        <a:pt x="128" y="216"/>
                      </a:lnTo>
                      <a:lnTo>
                        <a:pt x="115" y="216"/>
                      </a:lnTo>
                      <a:lnTo>
                        <a:pt x="101" y="223"/>
                      </a:lnTo>
                      <a:lnTo>
                        <a:pt x="88" y="216"/>
                      </a:lnTo>
                      <a:lnTo>
                        <a:pt x="74" y="216"/>
                      </a:lnTo>
                      <a:lnTo>
                        <a:pt x="74" y="203"/>
                      </a:lnTo>
                      <a:lnTo>
                        <a:pt x="54" y="203"/>
                      </a:lnTo>
                      <a:lnTo>
                        <a:pt x="54" y="189"/>
                      </a:lnTo>
                      <a:lnTo>
                        <a:pt x="47" y="189"/>
                      </a:lnTo>
                      <a:lnTo>
                        <a:pt x="34" y="189"/>
                      </a:lnTo>
                      <a:lnTo>
                        <a:pt x="27" y="176"/>
                      </a:lnTo>
                      <a:lnTo>
                        <a:pt x="27" y="155"/>
                      </a:lnTo>
                      <a:lnTo>
                        <a:pt x="13" y="149"/>
                      </a:lnTo>
                      <a:lnTo>
                        <a:pt x="7" y="149"/>
                      </a:lnTo>
                      <a:lnTo>
                        <a:pt x="7" y="135"/>
                      </a:lnTo>
                      <a:lnTo>
                        <a:pt x="0" y="128"/>
                      </a:lnTo>
                      <a:lnTo>
                        <a:pt x="0" y="108"/>
                      </a:lnTo>
                      <a:lnTo>
                        <a:pt x="7" y="95"/>
                      </a:lnTo>
                      <a:lnTo>
                        <a:pt x="0" y="81"/>
                      </a:lnTo>
                      <a:lnTo>
                        <a:pt x="0" y="74"/>
                      </a:lnTo>
                      <a:lnTo>
                        <a:pt x="7" y="67"/>
                      </a:lnTo>
                      <a:lnTo>
                        <a:pt x="13" y="61"/>
                      </a:lnTo>
                      <a:lnTo>
                        <a:pt x="13" y="47"/>
                      </a:lnTo>
                      <a:lnTo>
                        <a:pt x="20" y="34"/>
                      </a:lnTo>
                      <a:lnTo>
                        <a:pt x="27" y="27"/>
                      </a:lnTo>
                      <a:lnTo>
                        <a:pt x="27" y="20"/>
                      </a:lnTo>
                      <a:lnTo>
                        <a:pt x="34" y="13"/>
                      </a:lnTo>
                      <a:lnTo>
                        <a:pt x="40" y="13"/>
                      </a:lnTo>
                      <a:lnTo>
                        <a:pt x="47" y="6"/>
                      </a:lnTo>
                      <a:lnTo>
                        <a:pt x="54" y="6"/>
                      </a:lnTo>
                      <a:lnTo>
                        <a:pt x="61" y="6"/>
                      </a:lnTo>
                      <a:lnTo>
                        <a:pt x="68" y="6"/>
                      </a:lnTo>
                      <a:lnTo>
                        <a:pt x="74" y="0"/>
                      </a:lnTo>
                      <a:lnTo>
                        <a:pt x="88" y="0"/>
                      </a:lnTo>
                      <a:lnTo>
                        <a:pt x="101" y="13"/>
                      </a:lnTo>
                      <a:lnTo>
                        <a:pt x="108" y="20"/>
                      </a:lnTo>
                      <a:lnTo>
                        <a:pt x="115" y="13"/>
                      </a:lnTo>
                      <a:lnTo>
                        <a:pt x="115" y="20"/>
                      </a:lnTo>
                      <a:lnTo>
                        <a:pt x="122" y="13"/>
                      </a:lnTo>
                      <a:lnTo>
                        <a:pt x="135" y="20"/>
                      </a:lnTo>
                      <a:lnTo>
                        <a:pt x="142" y="20"/>
                      </a:lnTo>
                      <a:lnTo>
                        <a:pt x="149" y="20"/>
                      </a:lnTo>
                      <a:lnTo>
                        <a:pt x="156" y="20"/>
                      </a:lnTo>
                      <a:lnTo>
                        <a:pt x="156" y="27"/>
                      </a:lnTo>
                      <a:lnTo>
                        <a:pt x="162" y="34"/>
                      </a:lnTo>
                      <a:lnTo>
                        <a:pt x="162" y="40"/>
                      </a:lnTo>
                      <a:lnTo>
                        <a:pt x="169" y="47"/>
                      </a:lnTo>
                      <a:lnTo>
                        <a:pt x="176" y="47"/>
                      </a:lnTo>
                      <a:lnTo>
                        <a:pt x="183" y="40"/>
                      </a:lnTo>
                      <a:lnTo>
                        <a:pt x="183" y="47"/>
                      </a:lnTo>
                      <a:close/>
                    </a:path>
                  </a:pathLst>
                </a:custGeom>
                <a:solidFill>
                  <a:srgbClr val="A6A6A6"/>
                </a:solidFill>
                <a:ln w="0">
                  <a:solidFill>
                    <a:srgbClr val="A6A6A6"/>
                  </a:solidFill>
                  <a:prstDash val="solid"/>
                  <a:round/>
                  <a:headEnd/>
                  <a:tailEnd/>
                </a:ln>
              </p:spPr>
              <p:txBody>
                <a:bodyPr lIns="100796" tIns="50398" rIns="100796" bIns="50398"/>
                <a:lstStyle/>
                <a:p>
                  <a:endParaRPr lang="es-ES" sz="2004" dirty="0"/>
                </a:p>
              </p:txBody>
            </p:sp>
            <p:sp>
              <p:nvSpPr>
                <p:cNvPr id="8233" name="Freeform 212">
                  <a:extLst>
                    <a:ext uri="{FF2B5EF4-FFF2-40B4-BE49-F238E27FC236}">
                      <a16:creationId xmlns:a16="http://schemas.microsoft.com/office/drawing/2014/main" id="{A8A53BA4-1618-C466-1A77-7569620A97C0}"/>
                    </a:ext>
                  </a:extLst>
                </p:cNvPr>
                <p:cNvSpPr>
                  <a:spLocks/>
                </p:cNvSpPr>
                <p:nvPr/>
              </p:nvSpPr>
              <p:spPr bwMode="auto">
                <a:xfrm>
                  <a:off x="4359025" y="6403738"/>
                  <a:ext cx="305641" cy="271283"/>
                </a:xfrm>
                <a:custGeom>
                  <a:avLst/>
                  <a:gdLst>
                    <a:gd name="T0" fmla="*/ 2147483647 w 813"/>
                    <a:gd name="T1" fmla="*/ 0 h 664"/>
                    <a:gd name="T2" fmla="*/ 2147483647 w 813"/>
                    <a:gd name="T3" fmla="*/ 685467650 h 664"/>
                    <a:gd name="T4" fmla="*/ 2147483647 w 813"/>
                    <a:gd name="T5" fmla="*/ 2007287811 h 664"/>
                    <a:gd name="T6" fmla="*/ 2147483647 w 813"/>
                    <a:gd name="T7" fmla="*/ 2147483647 h 664"/>
                    <a:gd name="T8" fmla="*/ 2147483647 w 813"/>
                    <a:gd name="T9" fmla="*/ 2147483647 h 664"/>
                    <a:gd name="T10" fmla="*/ 2147483647 w 813"/>
                    <a:gd name="T11" fmla="*/ 2147483647 h 664"/>
                    <a:gd name="T12" fmla="*/ 2147483647 w 813"/>
                    <a:gd name="T13" fmla="*/ 2147483647 h 664"/>
                    <a:gd name="T14" fmla="*/ 2147483647 w 813"/>
                    <a:gd name="T15" fmla="*/ 2147483647 h 664"/>
                    <a:gd name="T16" fmla="*/ 2147483647 w 813"/>
                    <a:gd name="T17" fmla="*/ 2147483647 h 664"/>
                    <a:gd name="T18" fmla="*/ 2147483647 w 813"/>
                    <a:gd name="T19" fmla="*/ 2147483647 h 664"/>
                    <a:gd name="T20" fmla="*/ 2147483647 w 813"/>
                    <a:gd name="T21" fmla="*/ 2147483647 h 664"/>
                    <a:gd name="T22" fmla="*/ 2147483647 w 813"/>
                    <a:gd name="T23" fmla="*/ 2147483647 h 664"/>
                    <a:gd name="T24" fmla="*/ 2147483647 w 813"/>
                    <a:gd name="T25" fmla="*/ 2147483647 h 664"/>
                    <a:gd name="T26" fmla="*/ 2147483647 w 813"/>
                    <a:gd name="T27" fmla="*/ 2147483647 h 664"/>
                    <a:gd name="T28" fmla="*/ 2147483647 w 813"/>
                    <a:gd name="T29" fmla="*/ 2147483647 h 664"/>
                    <a:gd name="T30" fmla="*/ 2147483647 w 813"/>
                    <a:gd name="T31" fmla="*/ 2147483647 h 664"/>
                    <a:gd name="T32" fmla="*/ 2147483647 w 813"/>
                    <a:gd name="T33" fmla="*/ 2147483647 h 664"/>
                    <a:gd name="T34" fmla="*/ 2147483647 w 813"/>
                    <a:gd name="T35" fmla="*/ 2147483647 h 664"/>
                    <a:gd name="T36" fmla="*/ 2147483647 w 813"/>
                    <a:gd name="T37" fmla="*/ 2147483647 h 664"/>
                    <a:gd name="T38" fmla="*/ 2147483647 w 813"/>
                    <a:gd name="T39" fmla="*/ 2147483647 h 664"/>
                    <a:gd name="T40" fmla="*/ 2147483647 w 813"/>
                    <a:gd name="T41" fmla="*/ 2147483647 h 664"/>
                    <a:gd name="T42" fmla="*/ 2147483647 w 813"/>
                    <a:gd name="T43" fmla="*/ 2147483647 h 664"/>
                    <a:gd name="T44" fmla="*/ 2147483647 w 813"/>
                    <a:gd name="T45" fmla="*/ 2147483647 h 664"/>
                    <a:gd name="T46" fmla="*/ 2147483647 w 813"/>
                    <a:gd name="T47" fmla="*/ 2147483647 h 664"/>
                    <a:gd name="T48" fmla="*/ 2147483647 w 813"/>
                    <a:gd name="T49" fmla="*/ 2147483647 h 664"/>
                    <a:gd name="T50" fmla="*/ 2147483647 w 813"/>
                    <a:gd name="T51" fmla="*/ 2147483647 h 664"/>
                    <a:gd name="T52" fmla="*/ 2147483647 w 813"/>
                    <a:gd name="T53" fmla="*/ 2147483647 h 664"/>
                    <a:gd name="T54" fmla="*/ 2147483647 w 813"/>
                    <a:gd name="T55" fmla="*/ 2147483647 h 664"/>
                    <a:gd name="T56" fmla="*/ 2147483647 w 813"/>
                    <a:gd name="T57" fmla="*/ 2147483647 h 664"/>
                    <a:gd name="T58" fmla="*/ 2147483647 w 813"/>
                    <a:gd name="T59" fmla="*/ 2147483647 h 664"/>
                    <a:gd name="T60" fmla="*/ 2147483647 w 813"/>
                    <a:gd name="T61" fmla="*/ 2147483647 h 664"/>
                    <a:gd name="T62" fmla="*/ 2147483647 w 813"/>
                    <a:gd name="T63" fmla="*/ 2147483647 h 664"/>
                    <a:gd name="T64" fmla="*/ 2147483647 w 813"/>
                    <a:gd name="T65" fmla="*/ 2147483647 h 664"/>
                    <a:gd name="T66" fmla="*/ 2147483647 w 813"/>
                    <a:gd name="T67" fmla="*/ 2147483647 h 664"/>
                    <a:gd name="T68" fmla="*/ 2147483647 w 813"/>
                    <a:gd name="T69" fmla="*/ 2147483647 h 664"/>
                    <a:gd name="T70" fmla="*/ 2147483647 w 813"/>
                    <a:gd name="T71" fmla="*/ 2147483647 h 664"/>
                    <a:gd name="T72" fmla="*/ 1955285669 w 813"/>
                    <a:gd name="T73" fmla="*/ 2147483647 h 664"/>
                    <a:gd name="T74" fmla="*/ 402559161 w 813"/>
                    <a:gd name="T75" fmla="*/ 2147483647 h 664"/>
                    <a:gd name="T76" fmla="*/ 1955285669 w 813"/>
                    <a:gd name="T77" fmla="*/ 2147483647 h 664"/>
                    <a:gd name="T78" fmla="*/ 2147483647 w 813"/>
                    <a:gd name="T79" fmla="*/ 2147483647 h 664"/>
                    <a:gd name="T80" fmla="*/ 2147483647 w 813"/>
                    <a:gd name="T81" fmla="*/ 2147483647 h 664"/>
                    <a:gd name="T82" fmla="*/ 2147483647 w 813"/>
                    <a:gd name="T83" fmla="*/ 2147483647 h 664"/>
                    <a:gd name="T84" fmla="*/ 2147483647 w 813"/>
                    <a:gd name="T85" fmla="*/ 2147483647 h 664"/>
                    <a:gd name="T86" fmla="*/ 2147483647 w 813"/>
                    <a:gd name="T87" fmla="*/ 2147483647 h 664"/>
                    <a:gd name="T88" fmla="*/ 2147483647 w 813"/>
                    <a:gd name="T89" fmla="*/ 2147483647 h 664"/>
                    <a:gd name="T90" fmla="*/ 2147483647 w 813"/>
                    <a:gd name="T91" fmla="*/ 2147483647 h 664"/>
                    <a:gd name="T92" fmla="*/ 2147483647 w 813"/>
                    <a:gd name="T93" fmla="*/ 2147483647 h 664"/>
                    <a:gd name="T94" fmla="*/ 2147483647 w 813"/>
                    <a:gd name="T95" fmla="*/ 2147483647 h 664"/>
                    <a:gd name="T96" fmla="*/ 2147483647 w 813"/>
                    <a:gd name="T97" fmla="*/ 2147483647 h 664"/>
                    <a:gd name="T98" fmla="*/ 2147483647 w 813"/>
                    <a:gd name="T99" fmla="*/ 2147483647 h 664"/>
                    <a:gd name="T100" fmla="*/ 2147483647 w 813"/>
                    <a:gd name="T101" fmla="*/ 2147483647 h 664"/>
                    <a:gd name="T102" fmla="*/ 2147483647 w 813"/>
                    <a:gd name="T103" fmla="*/ 2147483647 h 664"/>
                    <a:gd name="T104" fmla="*/ 2147483647 w 813"/>
                    <a:gd name="T105" fmla="*/ 2147483647 h 664"/>
                    <a:gd name="T106" fmla="*/ 2147483647 w 813"/>
                    <a:gd name="T107" fmla="*/ 2147483647 h 664"/>
                    <a:gd name="T108" fmla="*/ 2147483647 w 813"/>
                    <a:gd name="T109" fmla="*/ 2147483647 h 664"/>
                    <a:gd name="T110" fmla="*/ 2147483647 w 813"/>
                    <a:gd name="T111" fmla="*/ 2147483647 h 664"/>
                    <a:gd name="T112" fmla="*/ 2147483647 w 813"/>
                    <a:gd name="T113" fmla="*/ 2147483647 h 664"/>
                    <a:gd name="T114" fmla="*/ 2147483647 w 813"/>
                    <a:gd name="T115" fmla="*/ 2007287811 h 664"/>
                    <a:gd name="T116" fmla="*/ 2147483647 w 813"/>
                    <a:gd name="T117" fmla="*/ 342734008 h 664"/>
                    <a:gd name="T118" fmla="*/ 2147483647 w 813"/>
                    <a:gd name="T119" fmla="*/ 1028067857 h 664"/>
                    <a:gd name="T120" fmla="*/ 2147483647 w 813"/>
                    <a:gd name="T121" fmla="*/ 685467650 h 664"/>
                    <a:gd name="T122" fmla="*/ 2147483647 w 813"/>
                    <a:gd name="T123" fmla="*/ 1028067857 h 6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13"/>
                    <a:gd name="T187" fmla="*/ 0 h 664"/>
                    <a:gd name="T188" fmla="*/ 813 w 813"/>
                    <a:gd name="T189" fmla="*/ 664 h 66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13" h="664">
                      <a:moveTo>
                        <a:pt x="691" y="21"/>
                      </a:moveTo>
                      <a:lnTo>
                        <a:pt x="711" y="27"/>
                      </a:lnTo>
                      <a:lnTo>
                        <a:pt x="752" y="14"/>
                      </a:lnTo>
                      <a:lnTo>
                        <a:pt x="765" y="0"/>
                      </a:lnTo>
                      <a:lnTo>
                        <a:pt x="779" y="0"/>
                      </a:lnTo>
                      <a:lnTo>
                        <a:pt x="806" y="7"/>
                      </a:lnTo>
                      <a:lnTo>
                        <a:pt x="799" y="14"/>
                      </a:lnTo>
                      <a:lnTo>
                        <a:pt x="806" y="14"/>
                      </a:lnTo>
                      <a:lnTo>
                        <a:pt x="813" y="21"/>
                      </a:lnTo>
                      <a:lnTo>
                        <a:pt x="813" y="27"/>
                      </a:lnTo>
                      <a:lnTo>
                        <a:pt x="813" y="34"/>
                      </a:lnTo>
                      <a:lnTo>
                        <a:pt x="813" y="41"/>
                      </a:lnTo>
                      <a:lnTo>
                        <a:pt x="806" y="48"/>
                      </a:lnTo>
                      <a:lnTo>
                        <a:pt x="806" y="61"/>
                      </a:lnTo>
                      <a:lnTo>
                        <a:pt x="799" y="61"/>
                      </a:lnTo>
                      <a:lnTo>
                        <a:pt x="792" y="61"/>
                      </a:lnTo>
                      <a:lnTo>
                        <a:pt x="792" y="75"/>
                      </a:lnTo>
                      <a:lnTo>
                        <a:pt x="779" y="75"/>
                      </a:lnTo>
                      <a:lnTo>
                        <a:pt x="758" y="82"/>
                      </a:lnTo>
                      <a:lnTo>
                        <a:pt x="758" y="88"/>
                      </a:lnTo>
                      <a:lnTo>
                        <a:pt x="745" y="88"/>
                      </a:lnTo>
                      <a:lnTo>
                        <a:pt x="738" y="102"/>
                      </a:lnTo>
                      <a:lnTo>
                        <a:pt x="725" y="109"/>
                      </a:lnTo>
                      <a:lnTo>
                        <a:pt x="731" y="102"/>
                      </a:lnTo>
                      <a:lnTo>
                        <a:pt x="718" y="109"/>
                      </a:lnTo>
                      <a:lnTo>
                        <a:pt x="711" y="116"/>
                      </a:lnTo>
                      <a:lnTo>
                        <a:pt x="711" y="109"/>
                      </a:lnTo>
                      <a:lnTo>
                        <a:pt x="697" y="116"/>
                      </a:lnTo>
                      <a:lnTo>
                        <a:pt x="684" y="129"/>
                      </a:lnTo>
                      <a:lnTo>
                        <a:pt x="684" y="136"/>
                      </a:lnTo>
                      <a:lnTo>
                        <a:pt x="691" y="136"/>
                      </a:lnTo>
                      <a:lnTo>
                        <a:pt x="697" y="122"/>
                      </a:lnTo>
                      <a:lnTo>
                        <a:pt x="691" y="136"/>
                      </a:lnTo>
                      <a:lnTo>
                        <a:pt x="684" y="149"/>
                      </a:lnTo>
                      <a:lnTo>
                        <a:pt x="664" y="156"/>
                      </a:lnTo>
                      <a:lnTo>
                        <a:pt x="657" y="170"/>
                      </a:lnTo>
                      <a:lnTo>
                        <a:pt x="643" y="183"/>
                      </a:lnTo>
                      <a:lnTo>
                        <a:pt x="636" y="190"/>
                      </a:lnTo>
                      <a:lnTo>
                        <a:pt x="623" y="204"/>
                      </a:lnTo>
                      <a:lnTo>
                        <a:pt x="609" y="210"/>
                      </a:lnTo>
                      <a:lnTo>
                        <a:pt x="603" y="210"/>
                      </a:lnTo>
                      <a:lnTo>
                        <a:pt x="596" y="217"/>
                      </a:lnTo>
                      <a:lnTo>
                        <a:pt x="582" y="231"/>
                      </a:lnTo>
                      <a:lnTo>
                        <a:pt x="569" y="237"/>
                      </a:lnTo>
                      <a:lnTo>
                        <a:pt x="569" y="258"/>
                      </a:lnTo>
                      <a:lnTo>
                        <a:pt x="562" y="258"/>
                      </a:lnTo>
                      <a:lnTo>
                        <a:pt x="562" y="278"/>
                      </a:lnTo>
                      <a:lnTo>
                        <a:pt x="569" y="292"/>
                      </a:lnTo>
                      <a:lnTo>
                        <a:pt x="569" y="305"/>
                      </a:lnTo>
                      <a:lnTo>
                        <a:pt x="569" y="319"/>
                      </a:lnTo>
                      <a:lnTo>
                        <a:pt x="548" y="346"/>
                      </a:lnTo>
                      <a:lnTo>
                        <a:pt x="548" y="359"/>
                      </a:lnTo>
                      <a:lnTo>
                        <a:pt x="521" y="400"/>
                      </a:lnTo>
                      <a:lnTo>
                        <a:pt x="521" y="414"/>
                      </a:lnTo>
                      <a:lnTo>
                        <a:pt x="508" y="434"/>
                      </a:lnTo>
                      <a:lnTo>
                        <a:pt x="508" y="441"/>
                      </a:lnTo>
                      <a:lnTo>
                        <a:pt x="508" y="447"/>
                      </a:lnTo>
                      <a:lnTo>
                        <a:pt x="501" y="454"/>
                      </a:lnTo>
                      <a:lnTo>
                        <a:pt x="501" y="461"/>
                      </a:lnTo>
                      <a:lnTo>
                        <a:pt x="501" y="468"/>
                      </a:lnTo>
                      <a:lnTo>
                        <a:pt x="501" y="475"/>
                      </a:lnTo>
                      <a:lnTo>
                        <a:pt x="501" y="481"/>
                      </a:lnTo>
                      <a:lnTo>
                        <a:pt x="494" y="481"/>
                      </a:lnTo>
                      <a:lnTo>
                        <a:pt x="494" y="488"/>
                      </a:lnTo>
                      <a:lnTo>
                        <a:pt x="501" y="495"/>
                      </a:lnTo>
                      <a:lnTo>
                        <a:pt x="494" y="502"/>
                      </a:lnTo>
                      <a:lnTo>
                        <a:pt x="487" y="502"/>
                      </a:lnTo>
                      <a:lnTo>
                        <a:pt x="487" y="508"/>
                      </a:lnTo>
                      <a:lnTo>
                        <a:pt x="487" y="515"/>
                      </a:lnTo>
                      <a:lnTo>
                        <a:pt x="481" y="515"/>
                      </a:lnTo>
                      <a:lnTo>
                        <a:pt x="474" y="522"/>
                      </a:lnTo>
                      <a:lnTo>
                        <a:pt x="467" y="529"/>
                      </a:lnTo>
                      <a:lnTo>
                        <a:pt x="467" y="536"/>
                      </a:lnTo>
                      <a:lnTo>
                        <a:pt x="454" y="542"/>
                      </a:lnTo>
                      <a:lnTo>
                        <a:pt x="447" y="556"/>
                      </a:lnTo>
                      <a:lnTo>
                        <a:pt x="440" y="563"/>
                      </a:lnTo>
                      <a:lnTo>
                        <a:pt x="433" y="576"/>
                      </a:lnTo>
                      <a:lnTo>
                        <a:pt x="426" y="576"/>
                      </a:lnTo>
                      <a:lnTo>
                        <a:pt x="420" y="590"/>
                      </a:lnTo>
                      <a:lnTo>
                        <a:pt x="413" y="590"/>
                      </a:lnTo>
                      <a:lnTo>
                        <a:pt x="413" y="596"/>
                      </a:lnTo>
                      <a:lnTo>
                        <a:pt x="406" y="596"/>
                      </a:lnTo>
                      <a:lnTo>
                        <a:pt x="399" y="610"/>
                      </a:lnTo>
                      <a:lnTo>
                        <a:pt x="393" y="610"/>
                      </a:lnTo>
                      <a:lnTo>
                        <a:pt x="393" y="617"/>
                      </a:lnTo>
                      <a:lnTo>
                        <a:pt x="386" y="617"/>
                      </a:lnTo>
                      <a:lnTo>
                        <a:pt x="386" y="624"/>
                      </a:lnTo>
                      <a:lnTo>
                        <a:pt x="386" y="630"/>
                      </a:lnTo>
                      <a:lnTo>
                        <a:pt x="379" y="637"/>
                      </a:lnTo>
                      <a:lnTo>
                        <a:pt x="366" y="630"/>
                      </a:lnTo>
                      <a:lnTo>
                        <a:pt x="325" y="630"/>
                      </a:lnTo>
                      <a:lnTo>
                        <a:pt x="298" y="644"/>
                      </a:lnTo>
                      <a:lnTo>
                        <a:pt x="291" y="651"/>
                      </a:lnTo>
                      <a:lnTo>
                        <a:pt x="284" y="651"/>
                      </a:lnTo>
                      <a:lnTo>
                        <a:pt x="284" y="657"/>
                      </a:lnTo>
                      <a:lnTo>
                        <a:pt x="277" y="657"/>
                      </a:lnTo>
                      <a:lnTo>
                        <a:pt x="271" y="657"/>
                      </a:lnTo>
                      <a:lnTo>
                        <a:pt x="264" y="651"/>
                      </a:lnTo>
                      <a:lnTo>
                        <a:pt x="257" y="657"/>
                      </a:lnTo>
                      <a:lnTo>
                        <a:pt x="250" y="657"/>
                      </a:lnTo>
                      <a:lnTo>
                        <a:pt x="244" y="664"/>
                      </a:lnTo>
                      <a:lnTo>
                        <a:pt x="230" y="664"/>
                      </a:lnTo>
                      <a:lnTo>
                        <a:pt x="223" y="657"/>
                      </a:lnTo>
                      <a:lnTo>
                        <a:pt x="217" y="651"/>
                      </a:lnTo>
                      <a:lnTo>
                        <a:pt x="217" y="630"/>
                      </a:lnTo>
                      <a:lnTo>
                        <a:pt x="217" y="624"/>
                      </a:lnTo>
                      <a:lnTo>
                        <a:pt x="210" y="610"/>
                      </a:lnTo>
                      <a:lnTo>
                        <a:pt x="203" y="603"/>
                      </a:lnTo>
                      <a:lnTo>
                        <a:pt x="210" y="610"/>
                      </a:lnTo>
                      <a:lnTo>
                        <a:pt x="203" y="603"/>
                      </a:lnTo>
                      <a:lnTo>
                        <a:pt x="196" y="603"/>
                      </a:lnTo>
                      <a:lnTo>
                        <a:pt x="189" y="603"/>
                      </a:lnTo>
                      <a:lnTo>
                        <a:pt x="189" y="590"/>
                      </a:lnTo>
                      <a:lnTo>
                        <a:pt x="189" y="563"/>
                      </a:lnTo>
                      <a:lnTo>
                        <a:pt x="183" y="563"/>
                      </a:lnTo>
                      <a:lnTo>
                        <a:pt x="169" y="549"/>
                      </a:lnTo>
                      <a:lnTo>
                        <a:pt x="169" y="542"/>
                      </a:lnTo>
                      <a:lnTo>
                        <a:pt x="162" y="542"/>
                      </a:lnTo>
                      <a:lnTo>
                        <a:pt x="162" y="536"/>
                      </a:lnTo>
                      <a:lnTo>
                        <a:pt x="156" y="536"/>
                      </a:lnTo>
                      <a:lnTo>
                        <a:pt x="156" y="529"/>
                      </a:lnTo>
                      <a:lnTo>
                        <a:pt x="149" y="529"/>
                      </a:lnTo>
                      <a:lnTo>
                        <a:pt x="122" y="481"/>
                      </a:lnTo>
                      <a:lnTo>
                        <a:pt x="122" y="461"/>
                      </a:lnTo>
                      <a:lnTo>
                        <a:pt x="115" y="454"/>
                      </a:lnTo>
                      <a:lnTo>
                        <a:pt x="108" y="454"/>
                      </a:lnTo>
                      <a:lnTo>
                        <a:pt x="101" y="441"/>
                      </a:lnTo>
                      <a:lnTo>
                        <a:pt x="95" y="441"/>
                      </a:lnTo>
                      <a:lnTo>
                        <a:pt x="95" y="434"/>
                      </a:lnTo>
                      <a:lnTo>
                        <a:pt x="88" y="427"/>
                      </a:lnTo>
                      <a:lnTo>
                        <a:pt x="88" y="414"/>
                      </a:lnTo>
                      <a:lnTo>
                        <a:pt x="88" y="400"/>
                      </a:lnTo>
                      <a:lnTo>
                        <a:pt x="81" y="400"/>
                      </a:lnTo>
                      <a:lnTo>
                        <a:pt x="88" y="400"/>
                      </a:lnTo>
                      <a:lnTo>
                        <a:pt x="81" y="393"/>
                      </a:lnTo>
                      <a:lnTo>
                        <a:pt x="81" y="386"/>
                      </a:lnTo>
                      <a:lnTo>
                        <a:pt x="81" y="380"/>
                      </a:lnTo>
                      <a:lnTo>
                        <a:pt x="88" y="373"/>
                      </a:lnTo>
                      <a:lnTo>
                        <a:pt x="88" y="359"/>
                      </a:lnTo>
                      <a:lnTo>
                        <a:pt x="74" y="353"/>
                      </a:lnTo>
                      <a:lnTo>
                        <a:pt x="68" y="346"/>
                      </a:lnTo>
                      <a:lnTo>
                        <a:pt x="61" y="339"/>
                      </a:lnTo>
                      <a:lnTo>
                        <a:pt x="68" y="332"/>
                      </a:lnTo>
                      <a:lnTo>
                        <a:pt x="54" y="319"/>
                      </a:lnTo>
                      <a:lnTo>
                        <a:pt x="47" y="319"/>
                      </a:lnTo>
                      <a:lnTo>
                        <a:pt x="47" y="305"/>
                      </a:lnTo>
                      <a:lnTo>
                        <a:pt x="34" y="292"/>
                      </a:lnTo>
                      <a:lnTo>
                        <a:pt x="34" y="285"/>
                      </a:lnTo>
                      <a:lnTo>
                        <a:pt x="20" y="278"/>
                      </a:lnTo>
                      <a:lnTo>
                        <a:pt x="13" y="271"/>
                      </a:lnTo>
                      <a:lnTo>
                        <a:pt x="0" y="271"/>
                      </a:lnTo>
                      <a:lnTo>
                        <a:pt x="7" y="271"/>
                      </a:lnTo>
                      <a:lnTo>
                        <a:pt x="7" y="258"/>
                      </a:lnTo>
                      <a:lnTo>
                        <a:pt x="13" y="251"/>
                      </a:lnTo>
                      <a:lnTo>
                        <a:pt x="20" y="244"/>
                      </a:lnTo>
                      <a:lnTo>
                        <a:pt x="34" y="244"/>
                      </a:lnTo>
                      <a:lnTo>
                        <a:pt x="40" y="237"/>
                      </a:lnTo>
                      <a:lnTo>
                        <a:pt x="47" y="244"/>
                      </a:lnTo>
                      <a:lnTo>
                        <a:pt x="54" y="237"/>
                      </a:lnTo>
                      <a:lnTo>
                        <a:pt x="61" y="231"/>
                      </a:lnTo>
                      <a:lnTo>
                        <a:pt x="68" y="231"/>
                      </a:lnTo>
                      <a:lnTo>
                        <a:pt x="81" y="217"/>
                      </a:lnTo>
                      <a:lnTo>
                        <a:pt x="88" y="217"/>
                      </a:lnTo>
                      <a:lnTo>
                        <a:pt x="101" y="217"/>
                      </a:lnTo>
                      <a:lnTo>
                        <a:pt x="115" y="231"/>
                      </a:lnTo>
                      <a:lnTo>
                        <a:pt x="122" y="231"/>
                      </a:lnTo>
                      <a:lnTo>
                        <a:pt x="135" y="237"/>
                      </a:lnTo>
                      <a:lnTo>
                        <a:pt x="156" y="237"/>
                      </a:lnTo>
                      <a:lnTo>
                        <a:pt x="162" y="237"/>
                      </a:lnTo>
                      <a:lnTo>
                        <a:pt x="162" y="231"/>
                      </a:lnTo>
                      <a:lnTo>
                        <a:pt x="176" y="237"/>
                      </a:lnTo>
                      <a:lnTo>
                        <a:pt x="189" y="231"/>
                      </a:lnTo>
                      <a:lnTo>
                        <a:pt x="196" y="224"/>
                      </a:lnTo>
                      <a:lnTo>
                        <a:pt x="196" y="231"/>
                      </a:lnTo>
                      <a:lnTo>
                        <a:pt x="203" y="231"/>
                      </a:lnTo>
                      <a:lnTo>
                        <a:pt x="210" y="224"/>
                      </a:lnTo>
                      <a:lnTo>
                        <a:pt x="217" y="224"/>
                      </a:lnTo>
                      <a:lnTo>
                        <a:pt x="230" y="224"/>
                      </a:lnTo>
                      <a:lnTo>
                        <a:pt x="237" y="224"/>
                      </a:lnTo>
                      <a:lnTo>
                        <a:pt x="237" y="210"/>
                      </a:lnTo>
                      <a:lnTo>
                        <a:pt x="237" y="217"/>
                      </a:lnTo>
                      <a:lnTo>
                        <a:pt x="244" y="217"/>
                      </a:lnTo>
                      <a:lnTo>
                        <a:pt x="250" y="217"/>
                      </a:lnTo>
                      <a:lnTo>
                        <a:pt x="257" y="204"/>
                      </a:lnTo>
                      <a:lnTo>
                        <a:pt x="257" y="210"/>
                      </a:lnTo>
                      <a:lnTo>
                        <a:pt x="264" y="204"/>
                      </a:lnTo>
                      <a:lnTo>
                        <a:pt x="264" y="210"/>
                      </a:lnTo>
                      <a:lnTo>
                        <a:pt x="271" y="204"/>
                      </a:lnTo>
                      <a:lnTo>
                        <a:pt x="277" y="210"/>
                      </a:lnTo>
                      <a:lnTo>
                        <a:pt x="284" y="210"/>
                      </a:lnTo>
                      <a:lnTo>
                        <a:pt x="291" y="217"/>
                      </a:lnTo>
                      <a:lnTo>
                        <a:pt x="305" y="210"/>
                      </a:lnTo>
                      <a:lnTo>
                        <a:pt x="325" y="217"/>
                      </a:lnTo>
                      <a:lnTo>
                        <a:pt x="332" y="210"/>
                      </a:lnTo>
                      <a:lnTo>
                        <a:pt x="338" y="210"/>
                      </a:lnTo>
                      <a:lnTo>
                        <a:pt x="345" y="210"/>
                      </a:lnTo>
                      <a:lnTo>
                        <a:pt x="352" y="204"/>
                      </a:lnTo>
                      <a:lnTo>
                        <a:pt x="359" y="204"/>
                      </a:lnTo>
                      <a:lnTo>
                        <a:pt x="359" y="197"/>
                      </a:lnTo>
                      <a:lnTo>
                        <a:pt x="366" y="197"/>
                      </a:lnTo>
                      <a:lnTo>
                        <a:pt x="372" y="197"/>
                      </a:lnTo>
                      <a:lnTo>
                        <a:pt x="379" y="190"/>
                      </a:lnTo>
                      <a:lnTo>
                        <a:pt x="386" y="190"/>
                      </a:lnTo>
                      <a:lnTo>
                        <a:pt x="386" y="183"/>
                      </a:lnTo>
                      <a:lnTo>
                        <a:pt x="393" y="190"/>
                      </a:lnTo>
                      <a:lnTo>
                        <a:pt x="406" y="190"/>
                      </a:lnTo>
                      <a:lnTo>
                        <a:pt x="426" y="183"/>
                      </a:lnTo>
                      <a:lnTo>
                        <a:pt x="433" y="163"/>
                      </a:lnTo>
                      <a:lnTo>
                        <a:pt x="440" y="163"/>
                      </a:lnTo>
                      <a:lnTo>
                        <a:pt x="447" y="170"/>
                      </a:lnTo>
                      <a:lnTo>
                        <a:pt x="460" y="163"/>
                      </a:lnTo>
                      <a:lnTo>
                        <a:pt x="460" y="156"/>
                      </a:lnTo>
                      <a:lnTo>
                        <a:pt x="460" y="149"/>
                      </a:lnTo>
                      <a:lnTo>
                        <a:pt x="467" y="149"/>
                      </a:lnTo>
                      <a:lnTo>
                        <a:pt x="467" y="143"/>
                      </a:lnTo>
                      <a:lnTo>
                        <a:pt x="474" y="143"/>
                      </a:lnTo>
                      <a:lnTo>
                        <a:pt x="474" y="136"/>
                      </a:lnTo>
                      <a:lnTo>
                        <a:pt x="474" y="129"/>
                      </a:lnTo>
                      <a:lnTo>
                        <a:pt x="481" y="129"/>
                      </a:lnTo>
                      <a:lnTo>
                        <a:pt x="481" y="122"/>
                      </a:lnTo>
                      <a:lnTo>
                        <a:pt x="487" y="129"/>
                      </a:lnTo>
                      <a:lnTo>
                        <a:pt x="487" y="122"/>
                      </a:lnTo>
                      <a:lnTo>
                        <a:pt x="501" y="109"/>
                      </a:lnTo>
                      <a:lnTo>
                        <a:pt x="508" y="95"/>
                      </a:lnTo>
                      <a:lnTo>
                        <a:pt x="515" y="88"/>
                      </a:lnTo>
                      <a:lnTo>
                        <a:pt x="515" y="75"/>
                      </a:lnTo>
                      <a:lnTo>
                        <a:pt x="521" y="68"/>
                      </a:lnTo>
                      <a:lnTo>
                        <a:pt x="535" y="61"/>
                      </a:lnTo>
                      <a:lnTo>
                        <a:pt x="535" y="55"/>
                      </a:lnTo>
                      <a:lnTo>
                        <a:pt x="548" y="41"/>
                      </a:lnTo>
                      <a:lnTo>
                        <a:pt x="569" y="48"/>
                      </a:lnTo>
                      <a:lnTo>
                        <a:pt x="576" y="41"/>
                      </a:lnTo>
                      <a:lnTo>
                        <a:pt x="582" y="41"/>
                      </a:lnTo>
                      <a:lnTo>
                        <a:pt x="596" y="34"/>
                      </a:lnTo>
                      <a:lnTo>
                        <a:pt x="603" y="14"/>
                      </a:lnTo>
                      <a:lnTo>
                        <a:pt x="609" y="7"/>
                      </a:lnTo>
                      <a:lnTo>
                        <a:pt x="616" y="7"/>
                      </a:lnTo>
                      <a:lnTo>
                        <a:pt x="616" y="21"/>
                      </a:lnTo>
                      <a:lnTo>
                        <a:pt x="630" y="14"/>
                      </a:lnTo>
                      <a:lnTo>
                        <a:pt x="636" y="21"/>
                      </a:lnTo>
                      <a:lnTo>
                        <a:pt x="643" y="14"/>
                      </a:lnTo>
                      <a:lnTo>
                        <a:pt x="643" y="21"/>
                      </a:lnTo>
                      <a:lnTo>
                        <a:pt x="650" y="14"/>
                      </a:lnTo>
                      <a:lnTo>
                        <a:pt x="664" y="14"/>
                      </a:lnTo>
                      <a:lnTo>
                        <a:pt x="664" y="7"/>
                      </a:lnTo>
                      <a:lnTo>
                        <a:pt x="677" y="21"/>
                      </a:lnTo>
                      <a:lnTo>
                        <a:pt x="691" y="21"/>
                      </a:lnTo>
                      <a:close/>
                    </a:path>
                  </a:pathLst>
                </a:custGeom>
                <a:solidFill>
                  <a:srgbClr val="A6A6A6"/>
                </a:solidFill>
                <a:ln w="0">
                  <a:solidFill>
                    <a:srgbClr val="A6A6A6"/>
                  </a:solidFill>
                  <a:prstDash val="solid"/>
                  <a:round/>
                  <a:headEnd/>
                  <a:tailEnd/>
                </a:ln>
              </p:spPr>
              <p:txBody>
                <a:bodyPr lIns="100796" tIns="50398" rIns="100796" bIns="50398"/>
                <a:lstStyle/>
                <a:p>
                  <a:endParaRPr lang="es-ES" sz="2004" dirty="0"/>
                </a:p>
              </p:txBody>
            </p:sp>
          </p:grpSp>
          <p:grpSp>
            <p:nvGrpSpPr>
              <p:cNvPr id="8226" name="Group 6">
                <a:extLst>
                  <a:ext uri="{FF2B5EF4-FFF2-40B4-BE49-F238E27FC236}">
                    <a16:creationId xmlns:a16="http://schemas.microsoft.com/office/drawing/2014/main" id="{6360B07D-7548-521E-B641-05DD5A620D41}"/>
                  </a:ext>
                </a:extLst>
              </p:cNvPr>
              <p:cNvGrpSpPr/>
              <p:nvPr/>
            </p:nvGrpSpPr>
            <p:grpSpPr>
              <a:xfrm>
                <a:off x="4684245" y="6121483"/>
                <a:ext cx="808522" cy="722194"/>
                <a:chOff x="4684245" y="6121483"/>
                <a:chExt cx="808522" cy="722194"/>
              </a:xfrm>
            </p:grpSpPr>
            <p:sp>
              <p:nvSpPr>
                <p:cNvPr id="8227" name="Freeform 218">
                  <a:extLst>
                    <a:ext uri="{FF2B5EF4-FFF2-40B4-BE49-F238E27FC236}">
                      <a16:creationId xmlns:a16="http://schemas.microsoft.com/office/drawing/2014/main" id="{2875503F-0D3A-57D6-0A02-D6FC8CA31FAE}"/>
                    </a:ext>
                  </a:extLst>
                </p:cNvPr>
                <p:cNvSpPr>
                  <a:spLocks/>
                </p:cNvSpPr>
                <p:nvPr/>
              </p:nvSpPr>
              <p:spPr bwMode="auto">
                <a:xfrm>
                  <a:off x="4684245" y="6631520"/>
                  <a:ext cx="185856" cy="212157"/>
                </a:xfrm>
                <a:custGeom>
                  <a:avLst/>
                  <a:gdLst>
                    <a:gd name="T0" fmla="*/ 2147483647 w 481"/>
                    <a:gd name="T1" fmla="*/ 1823928065 h 508"/>
                    <a:gd name="T2" fmla="*/ 2147483647 w 481"/>
                    <a:gd name="T3" fmla="*/ 2147483647 h 508"/>
                    <a:gd name="T4" fmla="*/ 2147483647 w 481"/>
                    <a:gd name="T5" fmla="*/ 2147483647 h 508"/>
                    <a:gd name="T6" fmla="*/ 2147483647 w 481"/>
                    <a:gd name="T7" fmla="*/ 2147483647 h 508"/>
                    <a:gd name="T8" fmla="*/ 2147483647 w 481"/>
                    <a:gd name="T9" fmla="*/ 1448418166 h 508"/>
                    <a:gd name="T10" fmla="*/ 2147483647 w 481"/>
                    <a:gd name="T11" fmla="*/ 751021117 h 508"/>
                    <a:gd name="T12" fmla="*/ 2147483647 w 481"/>
                    <a:gd name="T13" fmla="*/ 1126531958 h 508"/>
                    <a:gd name="T14" fmla="*/ 2147483647 w 481"/>
                    <a:gd name="T15" fmla="*/ 2147483647 h 508"/>
                    <a:gd name="T16" fmla="*/ 2147483647 w 481"/>
                    <a:gd name="T17" fmla="*/ 2147483647 h 508"/>
                    <a:gd name="T18" fmla="*/ 2147483647 w 481"/>
                    <a:gd name="T19" fmla="*/ 2147483647 h 508"/>
                    <a:gd name="T20" fmla="*/ 2147483647 w 481"/>
                    <a:gd name="T21" fmla="*/ 2147483647 h 508"/>
                    <a:gd name="T22" fmla="*/ 2147483647 w 481"/>
                    <a:gd name="T23" fmla="*/ 2147483647 h 508"/>
                    <a:gd name="T24" fmla="*/ 2147483647 w 481"/>
                    <a:gd name="T25" fmla="*/ 2147483647 h 508"/>
                    <a:gd name="T26" fmla="*/ 2147483647 w 481"/>
                    <a:gd name="T27" fmla="*/ 2147483647 h 508"/>
                    <a:gd name="T28" fmla="*/ 2147483647 w 481"/>
                    <a:gd name="T29" fmla="*/ 2147483647 h 508"/>
                    <a:gd name="T30" fmla="*/ 2147483647 w 481"/>
                    <a:gd name="T31" fmla="*/ 2147483647 h 508"/>
                    <a:gd name="T32" fmla="*/ 2147483647 w 481"/>
                    <a:gd name="T33" fmla="*/ 2147483647 h 508"/>
                    <a:gd name="T34" fmla="*/ 2147483647 w 481"/>
                    <a:gd name="T35" fmla="*/ 2147483647 h 508"/>
                    <a:gd name="T36" fmla="*/ 2147483647 w 481"/>
                    <a:gd name="T37" fmla="*/ 2147483647 h 508"/>
                    <a:gd name="T38" fmla="*/ 2147483647 w 481"/>
                    <a:gd name="T39" fmla="*/ 2147483647 h 508"/>
                    <a:gd name="T40" fmla="*/ 2147483647 w 481"/>
                    <a:gd name="T41" fmla="*/ 2147483647 h 508"/>
                    <a:gd name="T42" fmla="*/ 2147483647 w 481"/>
                    <a:gd name="T43" fmla="*/ 2147483647 h 508"/>
                    <a:gd name="T44" fmla="*/ 2147483647 w 481"/>
                    <a:gd name="T45" fmla="*/ 2147483647 h 508"/>
                    <a:gd name="T46" fmla="*/ 2147483647 w 481"/>
                    <a:gd name="T47" fmla="*/ 2147483647 h 508"/>
                    <a:gd name="T48" fmla="*/ 2147483647 w 481"/>
                    <a:gd name="T49" fmla="*/ 2147483647 h 508"/>
                    <a:gd name="T50" fmla="*/ 2147483647 w 481"/>
                    <a:gd name="T51" fmla="*/ 2147483647 h 508"/>
                    <a:gd name="T52" fmla="*/ 2147483647 w 481"/>
                    <a:gd name="T53" fmla="*/ 2147483647 h 508"/>
                    <a:gd name="T54" fmla="*/ 2147483647 w 481"/>
                    <a:gd name="T55" fmla="*/ 2147483647 h 508"/>
                    <a:gd name="T56" fmla="*/ 2147483647 w 481"/>
                    <a:gd name="T57" fmla="*/ 2147483647 h 508"/>
                    <a:gd name="T58" fmla="*/ 2147483647 w 481"/>
                    <a:gd name="T59" fmla="*/ 2147483647 h 508"/>
                    <a:gd name="T60" fmla="*/ 2147483647 w 481"/>
                    <a:gd name="T61" fmla="*/ 2147483647 h 508"/>
                    <a:gd name="T62" fmla="*/ 2147483647 w 481"/>
                    <a:gd name="T63" fmla="*/ 2147483647 h 508"/>
                    <a:gd name="T64" fmla="*/ 2147483647 w 481"/>
                    <a:gd name="T65" fmla="*/ 2147483647 h 508"/>
                    <a:gd name="T66" fmla="*/ 2147483647 w 481"/>
                    <a:gd name="T67" fmla="*/ 2147483647 h 508"/>
                    <a:gd name="T68" fmla="*/ 2147483647 w 481"/>
                    <a:gd name="T69" fmla="*/ 2147483647 h 508"/>
                    <a:gd name="T70" fmla="*/ 2147483647 w 481"/>
                    <a:gd name="T71" fmla="*/ 2147483647 h 508"/>
                    <a:gd name="T72" fmla="*/ 2147483647 w 481"/>
                    <a:gd name="T73" fmla="*/ 2147483647 h 508"/>
                    <a:gd name="T74" fmla="*/ 2147483647 w 481"/>
                    <a:gd name="T75" fmla="*/ 2147483647 h 508"/>
                    <a:gd name="T76" fmla="*/ 2147483647 w 481"/>
                    <a:gd name="T77" fmla="*/ 2147483647 h 508"/>
                    <a:gd name="T78" fmla="*/ 2147483647 w 481"/>
                    <a:gd name="T79" fmla="*/ 2147483647 h 508"/>
                    <a:gd name="T80" fmla="*/ 2147483647 w 481"/>
                    <a:gd name="T81" fmla="*/ 2147483647 h 508"/>
                    <a:gd name="T82" fmla="*/ 807365319 w 481"/>
                    <a:gd name="T83" fmla="*/ 2147483647 h 508"/>
                    <a:gd name="T84" fmla="*/ 434735172 w 481"/>
                    <a:gd name="T85" fmla="*/ 2147483647 h 508"/>
                    <a:gd name="T86" fmla="*/ 434735172 w 481"/>
                    <a:gd name="T87" fmla="*/ 2147483647 h 508"/>
                    <a:gd name="T88" fmla="*/ 807365319 w 481"/>
                    <a:gd name="T89" fmla="*/ 2147483647 h 508"/>
                    <a:gd name="T90" fmla="*/ 2147483647 w 481"/>
                    <a:gd name="T91" fmla="*/ 2147483647 h 508"/>
                    <a:gd name="T92" fmla="*/ 2147483647 w 481"/>
                    <a:gd name="T93" fmla="*/ 2147483647 h 508"/>
                    <a:gd name="T94" fmla="*/ 2147483647 w 481"/>
                    <a:gd name="T95" fmla="*/ 2147483647 h 508"/>
                    <a:gd name="T96" fmla="*/ 2147483647 w 481"/>
                    <a:gd name="T97" fmla="*/ 2147483647 h 508"/>
                    <a:gd name="T98" fmla="*/ 2147483647 w 481"/>
                    <a:gd name="T99" fmla="*/ 2147483647 h 508"/>
                    <a:gd name="T100" fmla="*/ 2147483647 w 481"/>
                    <a:gd name="T101" fmla="*/ 2147483647 h 508"/>
                    <a:gd name="T102" fmla="*/ 2147483647 w 481"/>
                    <a:gd name="T103" fmla="*/ 1823928065 h 508"/>
                    <a:gd name="T104" fmla="*/ 2147483647 w 481"/>
                    <a:gd name="T105" fmla="*/ 1126531958 h 508"/>
                    <a:gd name="T106" fmla="*/ 2147483647 w 481"/>
                    <a:gd name="T107" fmla="*/ 751021117 h 508"/>
                    <a:gd name="T108" fmla="*/ 2147483647 w 481"/>
                    <a:gd name="T109" fmla="*/ 751021117 h 508"/>
                    <a:gd name="T110" fmla="*/ 2147483647 w 481"/>
                    <a:gd name="T111" fmla="*/ 751021117 h 508"/>
                    <a:gd name="T112" fmla="*/ 2147483647 w 481"/>
                    <a:gd name="T113" fmla="*/ 1448418166 h 508"/>
                    <a:gd name="T114" fmla="*/ 2147483647 w 481"/>
                    <a:gd name="T115" fmla="*/ 2147483647 h 508"/>
                    <a:gd name="T116" fmla="*/ 2147483647 w 481"/>
                    <a:gd name="T117" fmla="*/ 2147483647 h 508"/>
                    <a:gd name="T118" fmla="*/ 2147483647 w 481"/>
                    <a:gd name="T119" fmla="*/ 2147483647 h 50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81"/>
                    <a:gd name="T181" fmla="*/ 0 h 508"/>
                    <a:gd name="T182" fmla="*/ 481 w 481"/>
                    <a:gd name="T183" fmla="*/ 508 h 50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81" h="508">
                      <a:moveTo>
                        <a:pt x="291" y="41"/>
                      </a:moveTo>
                      <a:lnTo>
                        <a:pt x="298" y="34"/>
                      </a:lnTo>
                      <a:lnTo>
                        <a:pt x="305" y="34"/>
                      </a:lnTo>
                      <a:lnTo>
                        <a:pt x="305" y="27"/>
                      </a:lnTo>
                      <a:lnTo>
                        <a:pt x="311" y="27"/>
                      </a:lnTo>
                      <a:lnTo>
                        <a:pt x="325" y="41"/>
                      </a:lnTo>
                      <a:lnTo>
                        <a:pt x="325" y="34"/>
                      </a:lnTo>
                      <a:lnTo>
                        <a:pt x="338" y="41"/>
                      </a:lnTo>
                      <a:lnTo>
                        <a:pt x="345" y="41"/>
                      </a:lnTo>
                      <a:lnTo>
                        <a:pt x="352" y="54"/>
                      </a:lnTo>
                      <a:lnTo>
                        <a:pt x="359" y="48"/>
                      </a:lnTo>
                      <a:lnTo>
                        <a:pt x="372" y="61"/>
                      </a:lnTo>
                      <a:lnTo>
                        <a:pt x="393" y="54"/>
                      </a:lnTo>
                      <a:lnTo>
                        <a:pt x="406" y="41"/>
                      </a:lnTo>
                      <a:lnTo>
                        <a:pt x="406" y="27"/>
                      </a:lnTo>
                      <a:lnTo>
                        <a:pt x="399" y="21"/>
                      </a:lnTo>
                      <a:lnTo>
                        <a:pt x="399" y="14"/>
                      </a:lnTo>
                      <a:lnTo>
                        <a:pt x="406" y="14"/>
                      </a:lnTo>
                      <a:lnTo>
                        <a:pt x="420" y="0"/>
                      </a:lnTo>
                      <a:lnTo>
                        <a:pt x="433" y="7"/>
                      </a:lnTo>
                      <a:lnTo>
                        <a:pt x="433" y="21"/>
                      </a:lnTo>
                      <a:lnTo>
                        <a:pt x="440" y="21"/>
                      </a:lnTo>
                      <a:lnTo>
                        <a:pt x="433" y="21"/>
                      </a:lnTo>
                      <a:lnTo>
                        <a:pt x="433" y="48"/>
                      </a:lnTo>
                      <a:lnTo>
                        <a:pt x="433" y="27"/>
                      </a:lnTo>
                      <a:lnTo>
                        <a:pt x="426" y="34"/>
                      </a:lnTo>
                      <a:lnTo>
                        <a:pt x="426" y="41"/>
                      </a:lnTo>
                      <a:lnTo>
                        <a:pt x="420" y="61"/>
                      </a:lnTo>
                      <a:lnTo>
                        <a:pt x="420" y="41"/>
                      </a:lnTo>
                      <a:lnTo>
                        <a:pt x="420" y="48"/>
                      </a:lnTo>
                      <a:lnTo>
                        <a:pt x="420" y="41"/>
                      </a:lnTo>
                      <a:lnTo>
                        <a:pt x="413" y="41"/>
                      </a:lnTo>
                      <a:lnTo>
                        <a:pt x="413" y="48"/>
                      </a:lnTo>
                      <a:lnTo>
                        <a:pt x="413" y="54"/>
                      </a:lnTo>
                      <a:lnTo>
                        <a:pt x="413" y="61"/>
                      </a:lnTo>
                      <a:lnTo>
                        <a:pt x="413" y="68"/>
                      </a:lnTo>
                      <a:lnTo>
                        <a:pt x="413" y="61"/>
                      </a:lnTo>
                      <a:lnTo>
                        <a:pt x="413" y="68"/>
                      </a:lnTo>
                      <a:lnTo>
                        <a:pt x="420" y="68"/>
                      </a:lnTo>
                      <a:lnTo>
                        <a:pt x="426" y="88"/>
                      </a:lnTo>
                      <a:lnTo>
                        <a:pt x="420" y="109"/>
                      </a:lnTo>
                      <a:lnTo>
                        <a:pt x="426" y="122"/>
                      </a:lnTo>
                      <a:lnTo>
                        <a:pt x="420" y="136"/>
                      </a:lnTo>
                      <a:lnTo>
                        <a:pt x="426" y="142"/>
                      </a:lnTo>
                      <a:lnTo>
                        <a:pt x="426" y="149"/>
                      </a:lnTo>
                      <a:lnTo>
                        <a:pt x="426" y="163"/>
                      </a:lnTo>
                      <a:lnTo>
                        <a:pt x="447" y="170"/>
                      </a:lnTo>
                      <a:lnTo>
                        <a:pt x="454" y="176"/>
                      </a:lnTo>
                      <a:lnTo>
                        <a:pt x="454" y="190"/>
                      </a:lnTo>
                      <a:lnTo>
                        <a:pt x="467" y="197"/>
                      </a:lnTo>
                      <a:lnTo>
                        <a:pt x="460" y="197"/>
                      </a:lnTo>
                      <a:lnTo>
                        <a:pt x="467" y="203"/>
                      </a:lnTo>
                      <a:lnTo>
                        <a:pt x="467" y="210"/>
                      </a:lnTo>
                      <a:lnTo>
                        <a:pt x="474" y="217"/>
                      </a:lnTo>
                      <a:lnTo>
                        <a:pt x="460" y="224"/>
                      </a:lnTo>
                      <a:lnTo>
                        <a:pt x="460" y="237"/>
                      </a:lnTo>
                      <a:lnTo>
                        <a:pt x="460" y="230"/>
                      </a:lnTo>
                      <a:lnTo>
                        <a:pt x="454" y="237"/>
                      </a:lnTo>
                      <a:lnTo>
                        <a:pt x="454" y="244"/>
                      </a:lnTo>
                      <a:lnTo>
                        <a:pt x="460" y="244"/>
                      </a:lnTo>
                      <a:lnTo>
                        <a:pt x="460" y="251"/>
                      </a:lnTo>
                      <a:lnTo>
                        <a:pt x="460" y="258"/>
                      </a:lnTo>
                      <a:lnTo>
                        <a:pt x="460" y="264"/>
                      </a:lnTo>
                      <a:lnTo>
                        <a:pt x="474" y="271"/>
                      </a:lnTo>
                      <a:lnTo>
                        <a:pt x="474" y="278"/>
                      </a:lnTo>
                      <a:lnTo>
                        <a:pt x="481" y="285"/>
                      </a:lnTo>
                      <a:lnTo>
                        <a:pt x="467" y="278"/>
                      </a:lnTo>
                      <a:lnTo>
                        <a:pt x="454" y="285"/>
                      </a:lnTo>
                      <a:lnTo>
                        <a:pt x="454" y="298"/>
                      </a:lnTo>
                      <a:lnTo>
                        <a:pt x="454" y="319"/>
                      </a:lnTo>
                      <a:lnTo>
                        <a:pt x="447" y="332"/>
                      </a:lnTo>
                      <a:lnTo>
                        <a:pt x="447" y="346"/>
                      </a:lnTo>
                      <a:lnTo>
                        <a:pt x="454" y="346"/>
                      </a:lnTo>
                      <a:lnTo>
                        <a:pt x="460" y="346"/>
                      </a:lnTo>
                      <a:lnTo>
                        <a:pt x="454" y="352"/>
                      </a:lnTo>
                      <a:lnTo>
                        <a:pt x="454" y="366"/>
                      </a:lnTo>
                      <a:lnTo>
                        <a:pt x="447" y="373"/>
                      </a:lnTo>
                      <a:lnTo>
                        <a:pt x="440" y="373"/>
                      </a:lnTo>
                      <a:lnTo>
                        <a:pt x="433" y="380"/>
                      </a:lnTo>
                      <a:lnTo>
                        <a:pt x="426" y="380"/>
                      </a:lnTo>
                      <a:lnTo>
                        <a:pt x="420" y="386"/>
                      </a:lnTo>
                      <a:lnTo>
                        <a:pt x="413" y="407"/>
                      </a:lnTo>
                      <a:lnTo>
                        <a:pt x="420" y="413"/>
                      </a:lnTo>
                      <a:lnTo>
                        <a:pt x="413" y="427"/>
                      </a:lnTo>
                      <a:lnTo>
                        <a:pt x="393" y="434"/>
                      </a:lnTo>
                      <a:lnTo>
                        <a:pt x="345" y="440"/>
                      </a:lnTo>
                      <a:lnTo>
                        <a:pt x="332" y="454"/>
                      </a:lnTo>
                      <a:lnTo>
                        <a:pt x="318" y="454"/>
                      </a:lnTo>
                      <a:lnTo>
                        <a:pt x="305" y="468"/>
                      </a:lnTo>
                      <a:lnTo>
                        <a:pt x="277" y="474"/>
                      </a:lnTo>
                      <a:lnTo>
                        <a:pt x="271" y="481"/>
                      </a:lnTo>
                      <a:lnTo>
                        <a:pt x="264" y="501"/>
                      </a:lnTo>
                      <a:lnTo>
                        <a:pt x="257" y="508"/>
                      </a:lnTo>
                      <a:lnTo>
                        <a:pt x="230" y="508"/>
                      </a:lnTo>
                      <a:lnTo>
                        <a:pt x="216" y="495"/>
                      </a:lnTo>
                      <a:lnTo>
                        <a:pt x="210" y="495"/>
                      </a:lnTo>
                      <a:lnTo>
                        <a:pt x="189" y="488"/>
                      </a:lnTo>
                      <a:lnTo>
                        <a:pt x="176" y="481"/>
                      </a:lnTo>
                      <a:lnTo>
                        <a:pt x="169" y="481"/>
                      </a:lnTo>
                      <a:lnTo>
                        <a:pt x="162" y="488"/>
                      </a:lnTo>
                      <a:lnTo>
                        <a:pt x="156" y="481"/>
                      </a:lnTo>
                      <a:lnTo>
                        <a:pt x="149" y="481"/>
                      </a:lnTo>
                      <a:lnTo>
                        <a:pt x="156" y="481"/>
                      </a:lnTo>
                      <a:lnTo>
                        <a:pt x="142" y="468"/>
                      </a:lnTo>
                      <a:lnTo>
                        <a:pt x="142" y="461"/>
                      </a:lnTo>
                      <a:lnTo>
                        <a:pt x="135" y="468"/>
                      </a:lnTo>
                      <a:lnTo>
                        <a:pt x="135" y="461"/>
                      </a:lnTo>
                      <a:lnTo>
                        <a:pt x="122" y="454"/>
                      </a:lnTo>
                      <a:lnTo>
                        <a:pt x="128" y="454"/>
                      </a:lnTo>
                      <a:lnTo>
                        <a:pt x="122" y="454"/>
                      </a:lnTo>
                      <a:lnTo>
                        <a:pt x="122" y="447"/>
                      </a:lnTo>
                      <a:lnTo>
                        <a:pt x="122" y="454"/>
                      </a:lnTo>
                      <a:lnTo>
                        <a:pt x="108" y="447"/>
                      </a:lnTo>
                      <a:lnTo>
                        <a:pt x="115" y="440"/>
                      </a:lnTo>
                      <a:lnTo>
                        <a:pt x="108" y="440"/>
                      </a:lnTo>
                      <a:lnTo>
                        <a:pt x="101" y="434"/>
                      </a:lnTo>
                      <a:lnTo>
                        <a:pt x="95" y="434"/>
                      </a:lnTo>
                      <a:lnTo>
                        <a:pt x="88" y="427"/>
                      </a:lnTo>
                      <a:lnTo>
                        <a:pt x="81" y="420"/>
                      </a:lnTo>
                      <a:lnTo>
                        <a:pt x="81" y="413"/>
                      </a:lnTo>
                      <a:lnTo>
                        <a:pt x="67" y="413"/>
                      </a:lnTo>
                      <a:lnTo>
                        <a:pt x="61" y="407"/>
                      </a:lnTo>
                      <a:lnTo>
                        <a:pt x="54" y="400"/>
                      </a:lnTo>
                      <a:lnTo>
                        <a:pt x="47" y="393"/>
                      </a:lnTo>
                      <a:lnTo>
                        <a:pt x="34" y="366"/>
                      </a:lnTo>
                      <a:lnTo>
                        <a:pt x="13" y="325"/>
                      </a:lnTo>
                      <a:lnTo>
                        <a:pt x="0" y="305"/>
                      </a:lnTo>
                      <a:lnTo>
                        <a:pt x="0" y="298"/>
                      </a:lnTo>
                      <a:lnTo>
                        <a:pt x="7" y="264"/>
                      </a:lnTo>
                      <a:lnTo>
                        <a:pt x="0" y="237"/>
                      </a:lnTo>
                      <a:lnTo>
                        <a:pt x="7" y="224"/>
                      </a:lnTo>
                      <a:lnTo>
                        <a:pt x="7" y="217"/>
                      </a:lnTo>
                      <a:lnTo>
                        <a:pt x="13" y="217"/>
                      </a:lnTo>
                      <a:lnTo>
                        <a:pt x="20" y="197"/>
                      </a:lnTo>
                      <a:lnTo>
                        <a:pt x="13" y="190"/>
                      </a:lnTo>
                      <a:lnTo>
                        <a:pt x="20" y="183"/>
                      </a:lnTo>
                      <a:lnTo>
                        <a:pt x="27" y="183"/>
                      </a:lnTo>
                      <a:lnTo>
                        <a:pt x="40" y="183"/>
                      </a:lnTo>
                      <a:lnTo>
                        <a:pt x="61" y="170"/>
                      </a:lnTo>
                      <a:lnTo>
                        <a:pt x="67" y="163"/>
                      </a:lnTo>
                      <a:lnTo>
                        <a:pt x="67" y="156"/>
                      </a:lnTo>
                      <a:lnTo>
                        <a:pt x="88" y="149"/>
                      </a:lnTo>
                      <a:lnTo>
                        <a:pt x="101" y="142"/>
                      </a:lnTo>
                      <a:lnTo>
                        <a:pt x="101" y="129"/>
                      </a:lnTo>
                      <a:lnTo>
                        <a:pt x="115" y="122"/>
                      </a:lnTo>
                      <a:lnTo>
                        <a:pt x="128" y="109"/>
                      </a:lnTo>
                      <a:lnTo>
                        <a:pt x="128" y="95"/>
                      </a:lnTo>
                      <a:lnTo>
                        <a:pt x="122" y="88"/>
                      </a:lnTo>
                      <a:lnTo>
                        <a:pt x="128" y="81"/>
                      </a:lnTo>
                      <a:lnTo>
                        <a:pt x="128" y="75"/>
                      </a:lnTo>
                      <a:lnTo>
                        <a:pt x="135" y="68"/>
                      </a:lnTo>
                      <a:lnTo>
                        <a:pt x="128" y="68"/>
                      </a:lnTo>
                      <a:lnTo>
                        <a:pt x="135" y="54"/>
                      </a:lnTo>
                      <a:lnTo>
                        <a:pt x="135" y="48"/>
                      </a:lnTo>
                      <a:lnTo>
                        <a:pt x="135" y="41"/>
                      </a:lnTo>
                      <a:lnTo>
                        <a:pt x="142" y="34"/>
                      </a:lnTo>
                      <a:lnTo>
                        <a:pt x="128" y="21"/>
                      </a:lnTo>
                      <a:lnTo>
                        <a:pt x="128" y="14"/>
                      </a:lnTo>
                      <a:lnTo>
                        <a:pt x="135" y="21"/>
                      </a:lnTo>
                      <a:lnTo>
                        <a:pt x="142" y="21"/>
                      </a:lnTo>
                      <a:lnTo>
                        <a:pt x="149" y="14"/>
                      </a:lnTo>
                      <a:lnTo>
                        <a:pt x="156" y="14"/>
                      </a:lnTo>
                      <a:lnTo>
                        <a:pt x="156" y="21"/>
                      </a:lnTo>
                      <a:lnTo>
                        <a:pt x="169" y="27"/>
                      </a:lnTo>
                      <a:lnTo>
                        <a:pt x="183" y="14"/>
                      </a:lnTo>
                      <a:lnTo>
                        <a:pt x="189" y="21"/>
                      </a:lnTo>
                      <a:lnTo>
                        <a:pt x="203" y="7"/>
                      </a:lnTo>
                      <a:lnTo>
                        <a:pt x="203" y="14"/>
                      </a:lnTo>
                      <a:lnTo>
                        <a:pt x="210" y="14"/>
                      </a:lnTo>
                      <a:lnTo>
                        <a:pt x="216" y="21"/>
                      </a:lnTo>
                      <a:lnTo>
                        <a:pt x="210" y="27"/>
                      </a:lnTo>
                      <a:lnTo>
                        <a:pt x="216" y="27"/>
                      </a:lnTo>
                      <a:lnTo>
                        <a:pt x="223" y="27"/>
                      </a:lnTo>
                      <a:lnTo>
                        <a:pt x="223" y="41"/>
                      </a:lnTo>
                      <a:lnTo>
                        <a:pt x="230" y="34"/>
                      </a:lnTo>
                      <a:lnTo>
                        <a:pt x="237" y="41"/>
                      </a:lnTo>
                      <a:lnTo>
                        <a:pt x="250" y="41"/>
                      </a:lnTo>
                      <a:lnTo>
                        <a:pt x="257" y="41"/>
                      </a:lnTo>
                      <a:lnTo>
                        <a:pt x="277" y="41"/>
                      </a:lnTo>
                      <a:lnTo>
                        <a:pt x="291" y="41"/>
                      </a:lnTo>
                      <a:close/>
                    </a:path>
                  </a:pathLst>
                </a:custGeom>
                <a:solidFill>
                  <a:srgbClr val="A6A6A6"/>
                </a:solidFill>
                <a:ln w="0">
                  <a:solidFill>
                    <a:srgbClr val="A6A6A6"/>
                  </a:solidFill>
                  <a:prstDash val="solid"/>
                  <a:round/>
                  <a:headEnd/>
                  <a:tailEnd/>
                </a:ln>
              </p:spPr>
              <p:txBody>
                <a:bodyPr lIns="100796" tIns="50398" rIns="100796" bIns="50398"/>
                <a:lstStyle/>
                <a:p>
                  <a:endParaRPr lang="es-ES" sz="2004" dirty="0"/>
                </a:p>
              </p:txBody>
            </p:sp>
            <p:sp>
              <p:nvSpPr>
                <p:cNvPr id="8228" name="Freeform 224">
                  <a:extLst>
                    <a:ext uri="{FF2B5EF4-FFF2-40B4-BE49-F238E27FC236}">
                      <a16:creationId xmlns:a16="http://schemas.microsoft.com/office/drawing/2014/main" id="{41FD3344-3F34-7C8D-D381-2847DC5E3B9B}"/>
                    </a:ext>
                  </a:extLst>
                </p:cNvPr>
                <p:cNvSpPr>
                  <a:spLocks/>
                </p:cNvSpPr>
                <p:nvPr/>
              </p:nvSpPr>
              <p:spPr bwMode="auto">
                <a:xfrm>
                  <a:off x="5046678" y="6320804"/>
                  <a:ext cx="259229" cy="334879"/>
                </a:xfrm>
                <a:custGeom>
                  <a:avLst/>
                  <a:gdLst>
                    <a:gd name="T0" fmla="*/ 2147483647 w 691"/>
                    <a:gd name="T1" fmla="*/ 2147483647 h 813"/>
                    <a:gd name="T2" fmla="*/ 2147483647 w 691"/>
                    <a:gd name="T3" fmla="*/ 2147483647 h 813"/>
                    <a:gd name="T4" fmla="*/ 2147483647 w 691"/>
                    <a:gd name="T5" fmla="*/ 2147483647 h 813"/>
                    <a:gd name="T6" fmla="*/ 2147483647 w 691"/>
                    <a:gd name="T7" fmla="*/ 2147483647 h 813"/>
                    <a:gd name="T8" fmla="*/ 2147483647 w 691"/>
                    <a:gd name="T9" fmla="*/ 2147483647 h 813"/>
                    <a:gd name="T10" fmla="*/ 2147483647 w 691"/>
                    <a:gd name="T11" fmla="*/ 2147483647 h 813"/>
                    <a:gd name="T12" fmla="*/ 2147483647 w 691"/>
                    <a:gd name="T13" fmla="*/ 2147483647 h 813"/>
                    <a:gd name="T14" fmla="*/ 2147483647 w 691"/>
                    <a:gd name="T15" fmla="*/ 2147483647 h 813"/>
                    <a:gd name="T16" fmla="*/ 2147483647 w 691"/>
                    <a:gd name="T17" fmla="*/ 2147483647 h 813"/>
                    <a:gd name="T18" fmla="*/ 2147483647 w 691"/>
                    <a:gd name="T19" fmla="*/ 2147483647 h 813"/>
                    <a:gd name="T20" fmla="*/ 2147483647 w 691"/>
                    <a:gd name="T21" fmla="*/ 2147483647 h 813"/>
                    <a:gd name="T22" fmla="*/ 2147483647 w 691"/>
                    <a:gd name="T23" fmla="*/ 2147483647 h 813"/>
                    <a:gd name="T24" fmla="*/ 2147483647 w 691"/>
                    <a:gd name="T25" fmla="*/ 2147483647 h 813"/>
                    <a:gd name="T26" fmla="*/ 2147483647 w 691"/>
                    <a:gd name="T27" fmla="*/ 2147483647 h 813"/>
                    <a:gd name="T28" fmla="*/ 2147483647 w 691"/>
                    <a:gd name="T29" fmla="*/ 2147483647 h 813"/>
                    <a:gd name="T30" fmla="*/ 2147483647 w 691"/>
                    <a:gd name="T31" fmla="*/ 2147483647 h 813"/>
                    <a:gd name="T32" fmla="*/ 2147483647 w 691"/>
                    <a:gd name="T33" fmla="*/ 2147483647 h 813"/>
                    <a:gd name="T34" fmla="*/ 2147483647 w 691"/>
                    <a:gd name="T35" fmla="*/ 2147483647 h 813"/>
                    <a:gd name="T36" fmla="*/ 2147483647 w 691"/>
                    <a:gd name="T37" fmla="*/ 2147483647 h 813"/>
                    <a:gd name="T38" fmla="*/ 2147483647 w 691"/>
                    <a:gd name="T39" fmla="*/ 2147483647 h 813"/>
                    <a:gd name="T40" fmla="*/ 2147483647 w 691"/>
                    <a:gd name="T41" fmla="*/ 2147483647 h 813"/>
                    <a:gd name="T42" fmla="*/ 2147483647 w 691"/>
                    <a:gd name="T43" fmla="*/ 2147483647 h 813"/>
                    <a:gd name="T44" fmla="*/ 2147483647 w 691"/>
                    <a:gd name="T45" fmla="*/ 2147483647 h 813"/>
                    <a:gd name="T46" fmla="*/ 2147483647 w 691"/>
                    <a:gd name="T47" fmla="*/ 2147483647 h 813"/>
                    <a:gd name="T48" fmla="*/ 2147483647 w 691"/>
                    <a:gd name="T49" fmla="*/ 2147483647 h 813"/>
                    <a:gd name="T50" fmla="*/ 738886155 w 691"/>
                    <a:gd name="T51" fmla="*/ 2147483647 h 813"/>
                    <a:gd name="T52" fmla="*/ 397827637 w 691"/>
                    <a:gd name="T53" fmla="*/ 2147483647 h 813"/>
                    <a:gd name="T54" fmla="*/ 1136861533 w 691"/>
                    <a:gd name="T55" fmla="*/ 2147483647 h 813"/>
                    <a:gd name="T56" fmla="*/ 1136861533 w 691"/>
                    <a:gd name="T57" fmla="*/ 2147483647 h 813"/>
                    <a:gd name="T58" fmla="*/ 2147483647 w 691"/>
                    <a:gd name="T59" fmla="*/ 2147483647 h 813"/>
                    <a:gd name="T60" fmla="*/ 2147483647 w 691"/>
                    <a:gd name="T61" fmla="*/ 2147483647 h 813"/>
                    <a:gd name="T62" fmla="*/ 2147483647 w 691"/>
                    <a:gd name="T63" fmla="*/ 2147483647 h 813"/>
                    <a:gd name="T64" fmla="*/ 2147483647 w 691"/>
                    <a:gd name="T65" fmla="*/ 2147483647 h 813"/>
                    <a:gd name="T66" fmla="*/ 2147483647 w 691"/>
                    <a:gd name="T67" fmla="*/ 2147483647 h 813"/>
                    <a:gd name="T68" fmla="*/ 2147483647 w 691"/>
                    <a:gd name="T69" fmla="*/ 2147483647 h 813"/>
                    <a:gd name="T70" fmla="*/ 2147483647 w 691"/>
                    <a:gd name="T71" fmla="*/ 2147483647 h 813"/>
                    <a:gd name="T72" fmla="*/ 2147483647 w 691"/>
                    <a:gd name="T73" fmla="*/ 2147483647 h 813"/>
                    <a:gd name="T74" fmla="*/ 2147483647 w 691"/>
                    <a:gd name="T75" fmla="*/ 2147483647 h 813"/>
                    <a:gd name="T76" fmla="*/ 2147483647 w 691"/>
                    <a:gd name="T77" fmla="*/ 2147483647 h 813"/>
                    <a:gd name="T78" fmla="*/ 2147483647 w 691"/>
                    <a:gd name="T79" fmla="*/ 2147483647 h 813"/>
                    <a:gd name="T80" fmla="*/ 2147483647 w 691"/>
                    <a:gd name="T81" fmla="*/ 2147483647 h 813"/>
                    <a:gd name="T82" fmla="*/ 2147483647 w 691"/>
                    <a:gd name="T83" fmla="*/ 2147483647 h 813"/>
                    <a:gd name="T84" fmla="*/ 2147483647 w 691"/>
                    <a:gd name="T85" fmla="*/ 2147483647 h 813"/>
                    <a:gd name="T86" fmla="*/ 2147483647 w 691"/>
                    <a:gd name="T87" fmla="*/ 2147483647 h 813"/>
                    <a:gd name="T88" fmla="*/ 2147483647 w 691"/>
                    <a:gd name="T89" fmla="*/ 2147483647 h 813"/>
                    <a:gd name="T90" fmla="*/ 2147483647 w 691"/>
                    <a:gd name="T91" fmla="*/ 2147483647 h 813"/>
                    <a:gd name="T92" fmla="*/ 2147483647 w 691"/>
                    <a:gd name="T93" fmla="*/ 2147483647 h 813"/>
                    <a:gd name="T94" fmla="*/ 2147483647 w 691"/>
                    <a:gd name="T95" fmla="*/ 2147483647 h 813"/>
                    <a:gd name="T96" fmla="*/ 2147483647 w 691"/>
                    <a:gd name="T97" fmla="*/ 2147483647 h 813"/>
                    <a:gd name="T98" fmla="*/ 2147483647 w 691"/>
                    <a:gd name="T99" fmla="*/ 1749899136 h 813"/>
                    <a:gd name="T100" fmla="*/ 2147483647 w 691"/>
                    <a:gd name="T101" fmla="*/ 1389597252 h 813"/>
                    <a:gd name="T102" fmla="*/ 2147483647 w 691"/>
                    <a:gd name="T103" fmla="*/ 1080767278 h 813"/>
                    <a:gd name="T104" fmla="*/ 2147483647 w 691"/>
                    <a:gd name="T105" fmla="*/ 720603954 h 813"/>
                    <a:gd name="T106" fmla="*/ 2147483647 w 691"/>
                    <a:gd name="T107" fmla="*/ 360301977 h 813"/>
                    <a:gd name="T108" fmla="*/ 2147483647 w 691"/>
                    <a:gd name="T109" fmla="*/ 360301977 h 813"/>
                    <a:gd name="T110" fmla="*/ 2147483647 w 691"/>
                    <a:gd name="T111" fmla="*/ 720603954 h 813"/>
                    <a:gd name="T112" fmla="*/ 2147483647 w 691"/>
                    <a:gd name="T113" fmla="*/ 1749899136 h 813"/>
                    <a:gd name="T114" fmla="*/ 2147483647 w 691"/>
                    <a:gd name="T115" fmla="*/ 2147483647 h 813"/>
                    <a:gd name="T116" fmla="*/ 2147483647 w 691"/>
                    <a:gd name="T117" fmla="*/ 2147483647 h 813"/>
                    <a:gd name="T118" fmla="*/ 2147483647 w 691"/>
                    <a:gd name="T119" fmla="*/ 2147483647 h 813"/>
                    <a:gd name="T120" fmla="*/ 2147483647 w 691"/>
                    <a:gd name="T121" fmla="*/ 2147483647 h 813"/>
                    <a:gd name="T122" fmla="*/ 2147483647 w 691"/>
                    <a:gd name="T123" fmla="*/ 2147483647 h 8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91"/>
                    <a:gd name="T187" fmla="*/ 0 h 813"/>
                    <a:gd name="T188" fmla="*/ 691 w 691"/>
                    <a:gd name="T189" fmla="*/ 813 h 81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91" h="813">
                      <a:moveTo>
                        <a:pt x="677" y="244"/>
                      </a:moveTo>
                      <a:lnTo>
                        <a:pt x="677" y="251"/>
                      </a:lnTo>
                      <a:lnTo>
                        <a:pt x="677" y="258"/>
                      </a:lnTo>
                      <a:lnTo>
                        <a:pt x="670" y="278"/>
                      </a:lnTo>
                      <a:lnTo>
                        <a:pt x="670" y="285"/>
                      </a:lnTo>
                      <a:lnTo>
                        <a:pt x="664" y="292"/>
                      </a:lnTo>
                      <a:lnTo>
                        <a:pt x="657" y="292"/>
                      </a:lnTo>
                      <a:lnTo>
                        <a:pt x="643" y="312"/>
                      </a:lnTo>
                      <a:lnTo>
                        <a:pt x="657" y="332"/>
                      </a:lnTo>
                      <a:lnTo>
                        <a:pt x="657" y="346"/>
                      </a:lnTo>
                      <a:lnTo>
                        <a:pt x="657" y="353"/>
                      </a:lnTo>
                      <a:lnTo>
                        <a:pt x="650" y="359"/>
                      </a:lnTo>
                      <a:lnTo>
                        <a:pt x="650" y="366"/>
                      </a:lnTo>
                      <a:lnTo>
                        <a:pt x="657" y="373"/>
                      </a:lnTo>
                      <a:lnTo>
                        <a:pt x="664" y="380"/>
                      </a:lnTo>
                      <a:lnTo>
                        <a:pt x="664" y="393"/>
                      </a:lnTo>
                      <a:lnTo>
                        <a:pt x="664" y="400"/>
                      </a:lnTo>
                      <a:lnTo>
                        <a:pt x="664" y="414"/>
                      </a:lnTo>
                      <a:lnTo>
                        <a:pt x="657" y="407"/>
                      </a:lnTo>
                      <a:lnTo>
                        <a:pt x="657" y="414"/>
                      </a:lnTo>
                      <a:lnTo>
                        <a:pt x="650" y="441"/>
                      </a:lnTo>
                      <a:lnTo>
                        <a:pt x="636" y="454"/>
                      </a:lnTo>
                      <a:lnTo>
                        <a:pt x="636" y="461"/>
                      </a:lnTo>
                      <a:lnTo>
                        <a:pt x="636" y="475"/>
                      </a:lnTo>
                      <a:lnTo>
                        <a:pt x="630" y="481"/>
                      </a:lnTo>
                      <a:lnTo>
                        <a:pt x="630" y="488"/>
                      </a:lnTo>
                      <a:lnTo>
                        <a:pt x="623" y="488"/>
                      </a:lnTo>
                      <a:lnTo>
                        <a:pt x="623" y="502"/>
                      </a:lnTo>
                      <a:lnTo>
                        <a:pt x="616" y="515"/>
                      </a:lnTo>
                      <a:lnTo>
                        <a:pt x="616" y="529"/>
                      </a:lnTo>
                      <a:lnTo>
                        <a:pt x="616" y="536"/>
                      </a:lnTo>
                      <a:lnTo>
                        <a:pt x="616" y="542"/>
                      </a:lnTo>
                      <a:lnTo>
                        <a:pt x="616" y="549"/>
                      </a:lnTo>
                      <a:lnTo>
                        <a:pt x="609" y="542"/>
                      </a:lnTo>
                      <a:lnTo>
                        <a:pt x="603" y="549"/>
                      </a:lnTo>
                      <a:lnTo>
                        <a:pt x="596" y="576"/>
                      </a:lnTo>
                      <a:lnTo>
                        <a:pt x="576" y="597"/>
                      </a:lnTo>
                      <a:lnTo>
                        <a:pt x="562" y="603"/>
                      </a:lnTo>
                      <a:lnTo>
                        <a:pt x="528" y="603"/>
                      </a:lnTo>
                      <a:lnTo>
                        <a:pt x="521" y="610"/>
                      </a:lnTo>
                      <a:lnTo>
                        <a:pt x="501" y="624"/>
                      </a:lnTo>
                      <a:lnTo>
                        <a:pt x="501" y="617"/>
                      </a:lnTo>
                      <a:lnTo>
                        <a:pt x="494" y="624"/>
                      </a:lnTo>
                      <a:lnTo>
                        <a:pt x="474" y="630"/>
                      </a:lnTo>
                      <a:lnTo>
                        <a:pt x="454" y="630"/>
                      </a:lnTo>
                      <a:lnTo>
                        <a:pt x="447" y="637"/>
                      </a:lnTo>
                      <a:lnTo>
                        <a:pt x="440" y="630"/>
                      </a:lnTo>
                      <a:lnTo>
                        <a:pt x="440" y="637"/>
                      </a:lnTo>
                      <a:lnTo>
                        <a:pt x="420" y="644"/>
                      </a:lnTo>
                      <a:lnTo>
                        <a:pt x="420" y="637"/>
                      </a:lnTo>
                      <a:lnTo>
                        <a:pt x="406" y="644"/>
                      </a:lnTo>
                      <a:lnTo>
                        <a:pt x="393" y="644"/>
                      </a:lnTo>
                      <a:lnTo>
                        <a:pt x="386" y="644"/>
                      </a:lnTo>
                      <a:lnTo>
                        <a:pt x="379" y="651"/>
                      </a:lnTo>
                      <a:lnTo>
                        <a:pt x="372" y="657"/>
                      </a:lnTo>
                      <a:lnTo>
                        <a:pt x="359" y="651"/>
                      </a:lnTo>
                      <a:lnTo>
                        <a:pt x="359" y="664"/>
                      </a:lnTo>
                      <a:lnTo>
                        <a:pt x="318" y="664"/>
                      </a:lnTo>
                      <a:lnTo>
                        <a:pt x="311" y="671"/>
                      </a:lnTo>
                      <a:lnTo>
                        <a:pt x="298" y="671"/>
                      </a:lnTo>
                      <a:lnTo>
                        <a:pt x="291" y="678"/>
                      </a:lnTo>
                      <a:lnTo>
                        <a:pt x="284" y="691"/>
                      </a:lnTo>
                      <a:lnTo>
                        <a:pt x="277" y="705"/>
                      </a:lnTo>
                      <a:lnTo>
                        <a:pt x="271" y="705"/>
                      </a:lnTo>
                      <a:lnTo>
                        <a:pt x="264" y="718"/>
                      </a:lnTo>
                      <a:lnTo>
                        <a:pt x="257" y="725"/>
                      </a:lnTo>
                      <a:lnTo>
                        <a:pt x="250" y="732"/>
                      </a:lnTo>
                      <a:lnTo>
                        <a:pt x="230" y="766"/>
                      </a:lnTo>
                      <a:lnTo>
                        <a:pt x="210" y="779"/>
                      </a:lnTo>
                      <a:lnTo>
                        <a:pt x="196" y="806"/>
                      </a:lnTo>
                      <a:lnTo>
                        <a:pt x="183" y="813"/>
                      </a:lnTo>
                      <a:lnTo>
                        <a:pt x="142" y="800"/>
                      </a:lnTo>
                      <a:lnTo>
                        <a:pt x="135" y="806"/>
                      </a:lnTo>
                      <a:lnTo>
                        <a:pt x="115" y="800"/>
                      </a:lnTo>
                      <a:lnTo>
                        <a:pt x="101" y="800"/>
                      </a:lnTo>
                      <a:lnTo>
                        <a:pt x="47" y="779"/>
                      </a:lnTo>
                      <a:lnTo>
                        <a:pt x="34" y="773"/>
                      </a:lnTo>
                      <a:lnTo>
                        <a:pt x="13" y="779"/>
                      </a:lnTo>
                      <a:lnTo>
                        <a:pt x="7" y="786"/>
                      </a:lnTo>
                      <a:lnTo>
                        <a:pt x="0" y="786"/>
                      </a:lnTo>
                      <a:lnTo>
                        <a:pt x="7" y="779"/>
                      </a:lnTo>
                      <a:lnTo>
                        <a:pt x="13" y="773"/>
                      </a:lnTo>
                      <a:lnTo>
                        <a:pt x="20" y="766"/>
                      </a:lnTo>
                      <a:lnTo>
                        <a:pt x="20" y="752"/>
                      </a:lnTo>
                      <a:lnTo>
                        <a:pt x="13" y="746"/>
                      </a:lnTo>
                      <a:lnTo>
                        <a:pt x="20" y="746"/>
                      </a:lnTo>
                      <a:lnTo>
                        <a:pt x="20" y="739"/>
                      </a:lnTo>
                      <a:lnTo>
                        <a:pt x="34" y="746"/>
                      </a:lnTo>
                      <a:lnTo>
                        <a:pt x="40" y="746"/>
                      </a:lnTo>
                      <a:lnTo>
                        <a:pt x="47" y="746"/>
                      </a:lnTo>
                      <a:lnTo>
                        <a:pt x="54" y="746"/>
                      </a:lnTo>
                      <a:lnTo>
                        <a:pt x="61" y="746"/>
                      </a:lnTo>
                      <a:lnTo>
                        <a:pt x="88" y="746"/>
                      </a:lnTo>
                      <a:lnTo>
                        <a:pt x="142" y="732"/>
                      </a:lnTo>
                      <a:lnTo>
                        <a:pt x="156" y="718"/>
                      </a:lnTo>
                      <a:lnTo>
                        <a:pt x="176" y="712"/>
                      </a:lnTo>
                      <a:lnTo>
                        <a:pt x="210" y="691"/>
                      </a:lnTo>
                      <a:lnTo>
                        <a:pt x="217" y="685"/>
                      </a:lnTo>
                      <a:lnTo>
                        <a:pt x="250" y="657"/>
                      </a:lnTo>
                      <a:lnTo>
                        <a:pt x="291" y="624"/>
                      </a:lnTo>
                      <a:lnTo>
                        <a:pt x="298" y="603"/>
                      </a:lnTo>
                      <a:lnTo>
                        <a:pt x="305" y="576"/>
                      </a:lnTo>
                      <a:lnTo>
                        <a:pt x="305" y="563"/>
                      </a:lnTo>
                      <a:lnTo>
                        <a:pt x="305" y="556"/>
                      </a:lnTo>
                      <a:lnTo>
                        <a:pt x="298" y="536"/>
                      </a:lnTo>
                      <a:lnTo>
                        <a:pt x="305" y="522"/>
                      </a:lnTo>
                      <a:lnTo>
                        <a:pt x="305" y="515"/>
                      </a:lnTo>
                      <a:lnTo>
                        <a:pt x="305" y="508"/>
                      </a:lnTo>
                      <a:lnTo>
                        <a:pt x="311" y="488"/>
                      </a:lnTo>
                      <a:lnTo>
                        <a:pt x="311" y="481"/>
                      </a:lnTo>
                      <a:lnTo>
                        <a:pt x="338" y="468"/>
                      </a:lnTo>
                      <a:lnTo>
                        <a:pt x="345" y="447"/>
                      </a:lnTo>
                      <a:lnTo>
                        <a:pt x="352" y="441"/>
                      </a:lnTo>
                      <a:lnTo>
                        <a:pt x="352" y="414"/>
                      </a:lnTo>
                      <a:lnTo>
                        <a:pt x="359" y="414"/>
                      </a:lnTo>
                      <a:lnTo>
                        <a:pt x="359" y="407"/>
                      </a:lnTo>
                      <a:lnTo>
                        <a:pt x="359" y="400"/>
                      </a:lnTo>
                      <a:lnTo>
                        <a:pt x="352" y="400"/>
                      </a:lnTo>
                      <a:lnTo>
                        <a:pt x="359" y="393"/>
                      </a:lnTo>
                      <a:lnTo>
                        <a:pt x="366" y="380"/>
                      </a:lnTo>
                      <a:lnTo>
                        <a:pt x="366" y="373"/>
                      </a:lnTo>
                      <a:lnTo>
                        <a:pt x="366" y="359"/>
                      </a:lnTo>
                      <a:lnTo>
                        <a:pt x="413" y="319"/>
                      </a:lnTo>
                      <a:lnTo>
                        <a:pt x="426" y="298"/>
                      </a:lnTo>
                      <a:lnTo>
                        <a:pt x="426" y="285"/>
                      </a:lnTo>
                      <a:lnTo>
                        <a:pt x="440" y="265"/>
                      </a:lnTo>
                      <a:lnTo>
                        <a:pt x="440" y="244"/>
                      </a:lnTo>
                      <a:lnTo>
                        <a:pt x="447" y="244"/>
                      </a:lnTo>
                      <a:lnTo>
                        <a:pt x="447" y="231"/>
                      </a:lnTo>
                      <a:lnTo>
                        <a:pt x="454" y="231"/>
                      </a:lnTo>
                      <a:lnTo>
                        <a:pt x="454" y="217"/>
                      </a:lnTo>
                      <a:lnTo>
                        <a:pt x="467" y="204"/>
                      </a:lnTo>
                      <a:lnTo>
                        <a:pt x="474" y="197"/>
                      </a:lnTo>
                      <a:lnTo>
                        <a:pt x="481" y="183"/>
                      </a:lnTo>
                      <a:lnTo>
                        <a:pt x="474" y="163"/>
                      </a:lnTo>
                      <a:lnTo>
                        <a:pt x="481" y="143"/>
                      </a:lnTo>
                      <a:lnTo>
                        <a:pt x="487" y="136"/>
                      </a:lnTo>
                      <a:lnTo>
                        <a:pt x="487" y="122"/>
                      </a:lnTo>
                      <a:lnTo>
                        <a:pt x="494" y="122"/>
                      </a:lnTo>
                      <a:lnTo>
                        <a:pt x="501" y="88"/>
                      </a:lnTo>
                      <a:lnTo>
                        <a:pt x="494" y="82"/>
                      </a:lnTo>
                      <a:lnTo>
                        <a:pt x="501" y="75"/>
                      </a:lnTo>
                      <a:lnTo>
                        <a:pt x="494" y="68"/>
                      </a:lnTo>
                      <a:lnTo>
                        <a:pt x="494" y="55"/>
                      </a:lnTo>
                      <a:lnTo>
                        <a:pt x="494" y="48"/>
                      </a:lnTo>
                      <a:lnTo>
                        <a:pt x="501" y="48"/>
                      </a:lnTo>
                      <a:lnTo>
                        <a:pt x="508" y="55"/>
                      </a:lnTo>
                      <a:lnTo>
                        <a:pt x="515" y="41"/>
                      </a:lnTo>
                      <a:lnTo>
                        <a:pt x="515" y="34"/>
                      </a:lnTo>
                      <a:lnTo>
                        <a:pt x="521" y="34"/>
                      </a:lnTo>
                      <a:lnTo>
                        <a:pt x="528" y="27"/>
                      </a:lnTo>
                      <a:lnTo>
                        <a:pt x="528" y="34"/>
                      </a:lnTo>
                      <a:lnTo>
                        <a:pt x="528" y="27"/>
                      </a:lnTo>
                      <a:lnTo>
                        <a:pt x="535" y="27"/>
                      </a:lnTo>
                      <a:lnTo>
                        <a:pt x="542" y="27"/>
                      </a:lnTo>
                      <a:lnTo>
                        <a:pt x="542" y="21"/>
                      </a:lnTo>
                      <a:lnTo>
                        <a:pt x="548" y="27"/>
                      </a:lnTo>
                      <a:lnTo>
                        <a:pt x="555" y="21"/>
                      </a:lnTo>
                      <a:lnTo>
                        <a:pt x="569" y="14"/>
                      </a:lnTo>
                      <a:lnTo>
                        <a:pt x="576" y="21"/>
                      </a:lnTo>
                      <a:lnTo>
                        <a:pt x="582" y="7"/>
                      </a:lnTo>
                      <a:lnTo>
                        <a:pt x="589" y="7"/>
                      </a:lnTo>
                      <a:lnTo>
                        <a:pt x="596" y="14"/>
                      </a:lnTo>
                      <a:lnTo>
                        <a:pt x="623" y="0"/>
                      </a:lnTo>
                      <a:lnTo>
                        <a:pt x="636" y="7"/>
                      </a:lnTo>
                      <a:lnTo>
                        <a:pt x="636" y="14"/>
                      </a:lnTo>
                      <a:lnTo>
                        <a:pt x="643" y="7"/>
                      </a:lnTo>
                      <a:lnTo>
                        <a:pt x="650" y="14"/>
                      </a:lnTo>
                      <a:lnTo>
                        <a:pt x="643" y="21"/>
                      </a:lnTo>
                      <a:lnTo>
                        <a:pt x="650" y="27"/>
                      </a:lnTo>
                      <a:lnTo>
                        <a:pt x="657" y="34"/>
                      </a:lnTo>
                      <a:lnTo>
                        <a:pt x="670" y="34"/>
                      </a:lnTo>
                      <a:lnTo>
                        <a:pt x="677" y="48"/>
                      </a:lnTo>
                      <a:lnTo>
                        <a:pt x="677" y="55"/>
                      </a:lnTo>
                      <a:lnTo>
                        <a:pt x="684" y="68"/>
                      </a:lnTo>
                      <a:lnTo>
                        <a:pt x="677" y="88"/>
                      </a:lnTo>
                      <a:lnTo>
                        <a:pt x="684" y="136"/>
                      </a:lnTo>
                      <a:lnTo>
                        <a:pt x="691" y="163"/>
                      </a:lnTo>
                      <a:lnTo>
                        <a:pt x="684" y="170"/>
                      </a:lnTo>
                      <a:lnTo>
                        <a:pt x="691" y="183"/>
                      </a:lnTo>
                      <a:lnTo>
                        <a:pt x="684" y="204"/>
                      </a:lnTo>
                      <a:lnTo>
                        <a:pt x="684" y="217"/>
                      </a:lnTo>
                      <a:lnTo>
                        <a:pt x="684" y="224"/>
                      </a:lnTo>
                      <a:lnTo>
                        <a:pt x="691" y="231"/>
                      </a:lnTo>
                      <a:lnTo>
                        <a:pt x="677" y="244"/>
                      </a:lnTo>
                      <a:close/>
                    </a:path>
                  </a:pathLst>
                </a:custGeom>
                <a:solidFill>
                  <a:srgbClr val="A6A6A6"/>
                </a:solidFill>
                <a:ln w="0">
                  <a:solidFill>
                    <a:srgbClr val="A6A6A6"/>
                  </a:solidFill>
                  <a:prstDash val="solid"/>
                  <a:round/>
                  <a:headEnd/>
                  <a:tailEnd/>
                </a:ln>
              </p:spPr>
              <p:txBody>
                <a:bodyPr lIns="100796" tIns="50398" rIns="100796" bIns="50398"/>
                <a:lstStyle/>
                <a:p>
                  <a:endParaRPr lang="es-ES" sz="2004" dirty="0"/>
                </a:p>
              </p:txBody>
            </p:sp>
            <p:sp>
              <p:nvSpPr>
                <p:cNvPr id="8229" name="Freeform 230">
                  <a:extLst>
                    <a:ext uri="{FF2B5EF4-FFF2-40B4-BE49-F238E27FC236}">
                      <a16:creationId xmlns:a16="http://schemas.microsoft.com/office/drawing/2014/main" id="{3E3A668D-0364-57E2-871F-C70FFBCD9FAE}"/>
                    </a:ext>
                  </a:extLst>
                </p:cNvPr>
                <p:cNvSpPr>
                  <a:spLocks/>
                </p:cNvSpPr>
                <p:nvPr/>
              </p:nvSpPr>
              <p:spPr bwMode="auto">
                <a:xfrm>
                  <a:off x="5317809" y="6121483"/>
                  <a:ext cx="174958" cy="192460"/>
                </a:xfrm>
                <a:custGeom>
                  <a:avLst/>
                  <a:gdLst>
                    <a:gd name="T0" fmla="*/ 2147483647 w 454"/>
                    <a:gd name="T1" fmla="*/ 2147483647 h 460"/>
                    <a:gd name="T2" fmla="*/ 2147483647 w 454"/>
                    <a:gd name="T3" fmla="*/ 2147483647 h 460"/>
                    <a:gd name="T4" fmla="*/ 2147483647 w 454"/>
                    <a:gd name="T5" fmla="*/ 2147483647 h 460"/>
                    <a:gd name="T6" fmla="*/ 2147483647 w 454"/>
                    <a:gd name="T7" fmla="*/ 2147483647 h 460"/>
                    <a:gd name="T8" fmla="*/ 2147483647 w 454"/>
                    <a:gd name="T9" fmla="*/ 2147483647 h 460"/>
                    <a:gd name="T10" fmla="*/ 2147483647 w 454"/>
                    <a:gd name="T11" fmla="*/ 2147483647 h 460"/>
                    <a:gd name="T12" fmla="*/ 2147483647 w 454"/>
                    <a:gd name="T13" fmla="*/ 1078805730 h 460"/>
                    <a:gd name="T14" fmla="*/ 2147483647 w 454"/>
                    <a:gd name="T15" fmla="*/ 0 h 460"/>
                    <a:gd name="T16" fmla="*/ 2147483647 w 454"/>
                    <a:gd name="T17" fmla="*/ 701216640 h 460"/>
                    <a:gd name="T18" fmla="*/ 2147483647 w 454"/>
                    <a:gd name="T19" fmla="*/ 1456252189 h 460"/>
                    <a:gd name="T20" fmla="*/ 2147483647 w 454"/>
                    <a:gd name="T21" fmla="*/ 1779879362 h 460"/>
                    <a:gd name="T22" fmla="*/ 2147483647 w 454"/>
                    <a:gd name="T23" fmla="*/ 2147483647 h 460"/>
                    <a:gd name="T24" fmla="*/ 2147483647 w 454"/>
                    <a:gd name="T25" fmla="*/ 2147483647 h 460"/>
                    <a:gd name="T26" fmla="*/ 2147483647 w 454"/>
                    <a:gd name="T27" fmla="*/ 2147483647 h 460"/>
                    <a:gd name="T28" fmla="*/ 2147483647 w 454"/>
                    <a:gd name="T29" fmla="*/ 2147483647 h 460"/>
                    <a:gd name="T30" fmla="*/ 2147483647 w 454"/>
                    <a:gd name="T31" fmla="*/ 2147483647 h 460"/>
                    <a:gd name="T32" fmla="*/ 2147483647 w 454"/>
                    <a:gd name="T33" fmla="*/ 2147483647 h 460"/>
                    <a:gd name="T34" fmla="*/ 2147483647 w 454"/>
                    <a:gd name="T35" fmla="*/ 2147483647 h 460"/>
                    <a:gd name="T36" fmla="*/ 2147483647 w 454"/>
                    <a:gd name="T37" fmla="*/ 2147483647 h 460"/>
                    <a:gd name="T38" fmla="*/ 2147483647 w 454"/>
                    <a:gd name="T39" fmla="*/ 2147483647 h 460"/>
                    <a:gd name="T40" fmla="*/ 2147483647 w 454"/>
                    <a:gd name="T41" fmla="*/ 2147483647 h 460"/>
                    <a:gd name="T42" fmla="*/ 2147483647 w 454"/>
                    <a:gd name="T43" fmla="*/ 2147483647 h 460"/>
                    <a:gd name="T44" fmla="*/ 2147483647 w 454"/>
                    <a:gd name="T45" fmla="*/ 2147483647 h 460"/>
                    <a:gd name="T46" fmla="*/ 2147483647 w 454"/>
                    <a:gd name="T47" fmla="*/ 2147483647 h 460"/>
                    <a:gd name="T48" fmla="*/ 2147483647 w 454"/>
                    <a:gd name="T49" fmla="*/ 2147483647 h 460"/>
                    <a:gd name="T50" fmla="*/ 2147483647 w 454"/>
                    <a:gd name="T51" fmla="*/ 2147483647 h 460"/>
                    <a:gd name="T52" fmla="*/ 2147483647 w 454"/>
                    <a:gd name="T53" fmla="*/ 2147483647 h 460"/>
                    <a:gd name="T54" fmla="*/ 2147483647 w 454"/>
                    <a:gd name="T55" fmla="*/ 2147483647 h 460"/>
                    <a:gd name="T56" fmla="*/ 2147483647 w 454"/>
                    <a:gd name="T57" fmla="*/ 2147483647 h 460"/>
                    <a:gd name="T58" fmla="*/ 2147483647 w 454"/>
                    <a:gd name="T59" fmla="*/ 2147483647 h 460"/>
                    <a:gd name="T60" fmla="*/ 2147483647 w 454"/>
                    <a:gd name="T61" fmla="*/ 2147483647 h 460"/>
                    <a:gd name="T62" fmla="*/ 2147483647 w 454"/>
                    <a:gd name="T63" fmla="*/ 2147483647 h 460"/>
                    <a:gd name="T64" fmla="*/ 2147483647 w 454"/>
                    <a:gd name="T65" fmla="*/ 2147483647 h 460"/>
                    <a:gd name="T66" fmla="*/ 2147483647 w 454"/>
                    <a:gd name="T67" fmla="*/ 2147483647 h 460"/>
                    <a:gd name="T68" fmla="*/ 2147483647 w 454"/>
                    <a:gd name="T69" fmla="*/ 2147483647 h 460"/>
                    <a:gd name="T70" fmla="*/ 2147483647 w 454"/>
                    <a:gd name="T71" fmla="*/ 2147483647 h 460"/>
                    <a:gd name="T72" fmla="*/ 2147483647 w 454"/>
                    <a:gd name="T73" fmla="*/ 2147483647 h 460"/>
                    <a:gd name="T74" fmla="*/ 2147483647 w 454"/>
                    <a:gd name="T75" fmla="*/ 2147483647 h 460"/>
                    <a:gd name="T76" fmla="*/ 2147483647 w 454"/>
                    <a:gd name="T77" fmla="*/ 2147483647 h 460"/>
                    <a:gd name="T78" fmla="*/ 2147483647 w 454"/>
                    <a:gd name="T79" fmla="*/ 2147483647 h 460"/>
                    <a:gd name="T80" fmla="*/ 2147483647 w 454"/>
                    <a:gd name="T81" fmla="*/ 2147483647 h 460"/>
                    <a:gd name="T82" fmla="*/ 2147483647 w 454"/>
                    <a:gd name="T83" fmla="*/ 2147483647 h 460"/>
                    <a:gd name="T84" fmla="*/ 1663591499 w 454"/>
                    <a:gd name="T85" fmla="*/ 2147483647 h 460"/>
                    <a:gd name="T86" fmla="*/ 431341955 w 454"/>
                    <a:gd name="T87" fmla="*/ 2147483647 h 460"/>
                    <a:gd name="T88" fmla="*/ 431341955 w 454"/>
                    <a:gd name="T89" fmla="*/ 2147483647 h 460"/>
                    <a:gd name="T90" fmla="*/ 431341955 w 454"/>
                    <a:gd name="T91" fmla="*/ 2147483647 h 460"/>
                    <a:gd name="T92" fmla="*/ 1232248557 w 454"/>
                    <a:gd name="T93" fmla="*/ 2147483647 h 460"/>
                    <a:gd name="T94" fmla="*/ 2094932466 w 454"/>
                    <a:gd name="T95" fmla="*/ 2147483647 h 460"/>
                    <a:gd name="T96" fmla="*/ 2147483647 w 454"/>
                    <a:gd name="T97" fmla="*/ 2147483647 h 460"/>
                    <a:gd name="T98" fmla="*/ 2147483647 w 454"/>
                    <a:gd name="T99" fmla="*/ 2147483647 h 460"/>
                    <a:gd name="T100" fmla="*/ 2147483647 w 454"/>
                    <a:gd name="T101" fmla="*/ 2147483647 h 460"/>
                    <a:gd name="T102" fmla="*/ 2147483647 w 454"/>
                    <a:gd name="T103" fmla="*/ 2147483647 h 460"/>
                    <a:gd name="T104" fmla="*/ 2147483647 w 454"/>
                    <a:gd name="T105" fmla="*/ 2147483647 h 460"/>
                    <a:gd name="T106" fmla="*/ 2147483647 w 454"/>
                    <a:gd name="T107" fmla="*/ 2147483647 h 460"/>
                    <a:gd name="T108" fmla="*/ 2147483647 w 454"/>
                    <a:gd name="T109" fmla="*/ 2147483647 h 460"/>
                    <a:gd name="T110" fmla="*/ 2147483647 w 454"/>
                    <a:gd name="T111" fmla="*/ 2147483647 h 460"/>
                    <a:gd name="T112" fmla="*/ 2147483647 w 454"/>
                    <a:gd name="T113" fmla="*/ 2147483647 h 460"/>
                    <a:gd name="T114" fmla="*/ 2147483647 w 454"/>
                    <a:gd name="T115" fmla="*/ 2147483647 h 460"/>
                    <a:gd name="T116" fmla="*/ 2147483647 w 454"/>
                    <a:gd name="T117" fmla="*/ 2147483647 h 460"/>
                    <a:gd name="T118" fmla="*/ 2147483647 w 454"/>
                    <a:gd name="T119" fmla="*/ 2147483647 h 460"/>
                    <a:gd name="T120" fmla="*/ 2147483647 w 454"/>
                    <a:gd name="T121" fmla="*/ 2147483647 h 460"/>
                    <a:gd name="T122" fmla="*/ 2147483647 w 454"/>
                    <a:gd name="T123" fmla="*/ 2147483647 h 460"/>
                    <a:gd name="T124" fmla="*/ 2147483647 w 454"/>
                    <a:gd name="T125" fmla="*/ 2147483647 h 46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54"/>
                    <a:gd name="T190" fmla="*/ 0 h 460"/>
                    <a:gd name="T191" fmla="*/ 454 w 454"/>
                    <a:gd name="T192" fmla="*/ 460 h 46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54" h="460">
                      <a:moveTo>
                        <a:pt x="244" y="142"/>
                      </a:moveTo>
                      <a:lnTo>
                        <a:pt x="257" y="128"/>
                      </a:lnTo>
                      <a:lnTo>
                        <a:pt x="264" y="128"/>
                      </a:lnTo>
                      <a:lnTo>
                        <a:pt x="277" y="115"/>
                      </a:lnTo>
                      <a:lnTo>
                        <a:pt x="291" y="122"/>
                      </a:lnTo>
                      <a:lnTo>
                        <a:pt x="318" y="142"/>
                      </a:lnTo>
                      <a:lnTo>
                        <a:pt x="338" y="128"/>
                      </a:lnTo>
                      <a:lnTo>
                        <a:pt x="345" y="115"/>
                      </a:lnTo>
                      <a:lnTo>
                        <a:pt x="352" y="108"/>
                      </a:lnTo>
                      <a:lnTo>
                        <a:pt x="352" y="81"/>
                      </a:lnTo>
                      <a:lnTo>
                        <a:pt x="359" y="67"/>
                      </a:lnTo>
                      <a:lnTo>
                        <a:pt x="372" y="40"/>
                      </a:lnTo>
                      <a:lnTo>
                        <a:pt x="379" y="33"/>
                      </a:lnTo>
                      <a:lnTo>
                        <a:pt x="379" y="20"/>
                      </a:lnTo>
                      <a:lnTo>
                        <a:pt x="399" y="13"/>
                      </a:lnTo>
                      <a:lnTo>
                        <a:pt x="406" y="0"/>
                      </a:lnTo>
                      <a:lnTo>
                        <a:pt x="413" y="13"/>
                      </a:lnTo>
                      <a:lnTo>
                        <a:pt x="420" y="13"/>
                      </a:lnTo>
                      <a:lnTo>
                        <a:pt x="433" y="27"/>
                      </a:lnTo>
                      <a:lnTo>
                        <a:pt x="440" y="27"/>
                      </a:lnTo>
                      <a:lnTo>
                        <a:pt x="440" y="33"/>
                      </a:lnTo>
                      <a:lnTo>
                        <a:pt x="454" y="33"/>
                      </a:lnTo>
                      <a:lnTo>
                        <a:pt x="454" y="40"/>
                      </a:lnTo>
                      <a:lnTo>
                        <a:pt x="454" y="61"/>
                      </a:lnTo>
                      <a:lnTo>
                        <a:pt x="447" y="81"/>
                      </a:lnTo>
                      <a:lnTo>
                        <a:pt x="454" y="81"/>
                      </a:lnTo>
                      <a:lnTo>
                        <a:pt x="447" y="94"/>
                      </a:lnTo>
                      <a:lnTo>
                        <a:pt x="433" y="101"/>
                      </a:lnTo>
                      <a:lnTo>
                        <a:pt x="413" y="122"/>
                      </a:lnTo>
                      <a:lnTo>
                        <a:pt x="413" y="142"/>
                      </a:lnTo>
                      <a:lnTo>
                        <a:pt x="420" y="149"/>
                      </a:lnTo>
                      <a:lnTo>
                        <a:pt x="420" y="155"/>
                      </a:lnTo>
                      <a:lnTo>
                        <a:pt x="426" y="155"/>
                      </a:lnTo>
                      <a:lnTo>
                        <a:pt x="426" y="176"/>
                      </a:lnTo>
                      <a:lnTo>
                        <a:pt x="420" y="203"/>
                      </a:lnTo>
                      <a:lnTo>
                        <a:pt x="413" y="210"/>
                      </a:lnTo>
                      <a:lnTo>
                        <a:pt x="413" y="216"/>
                      </a:lnTo>
                      <a:lnTo>
                        <a:pt x="406" y="230"/>
                      </a:lnTo>
                      <a:lnTo>
                        <a:pt x="413" y="244"/>
                      </a:lnTo>
                      <a:lnTo>
                        <a:pt x="413" y="250"/>
                      </a:lnTo>
                      <a:lnTo>
                        <a:pt x="413" y="257"/>
                      </a:lnTo>
                      <a:lnTo>
                        <a:pt x="399" y="257"/>
                      </a:lnTo>
                      <a:lnTo>
                        <a:pt x="399" y="264"/>
                      </a:lnTo>
                      <a:lnTo>
                        <a:pt x="399" y="271"/>
                      </a:lnTo>
                      <a:lnTo>
                        <a:pt x="393" y="271"/>
                      </a:lnTo>
                      <a:lnTo>
                        <a:pt x="393" y="277"/>
                      </a:lnTo>
                      <a:lnTo>
                        <a:pt x="386" y="277"/>
                      </a:lnTo>
                      <a:lnTo>
                        <a:pt x="366" y="291"/>
                      </a:lnTo>
                      <a:lnTo>
                        <a:pt x="359" y="298"/>
                      </a:lnTo>
                      <a:lnTo>
                        <a:pt x="352" y="298"/>
                      </a:lnTo>
                      <a:lnTo>
                        <a:pt x="352" y="311"/>
                      </a:lnTo>
                      <a:lnTo>
                        <a:pt x="352" y="304"/>
                      </a:lnTo>
                      <a:lnTo>
                        <a:pt x="345" y="304"/>
                      </a:lnTo>
                      <a:lnTo>
                        <a:pt x="332" y="318"/>
                      </a:lnTo>
                      <a:lnTo>
                        <a:pt x="338" y="318"/>
                      </a:lnTo>
                      <a:lnTo>
                        <a:pt x="345" y="311"/>
                      </a:lnTo>
                      <a:lnTo>
                        <a:pt x="338" y="318"/>
                      </a:lnTo>
                      <a:lnTo>
                        <a:pt x="332" y="318"/>
                      </a:lnTo>
                      <a:lnTo>
                        <a:pt x="332" y="325"/>
                      </a:lnTo>
                      <a:lnTo>
                        <a:pt x="332" y="318"/>
                      </a:lnTo>
                      <a:lnTo>
                        <a:pt x="318" y="318"/>
                      </a:lnTo>
                      <a:lnTo>
                        <a:pt x="311" y="325"/>
                      </a:lnTo>
                      <a:lnTo>
                        <a:pt x="298" y="325"/>
                      </a:lnTo>
                      <a:lnTo>
                        <a:pt x="284" y="332"/>
                      </a:lnTo>
                      <a:lnTo>
                        <a:pt x="277" y="338"/>
                      </a:lnTo>
                      <a:lnTo>
                        <a:pt x="271" y="345"/>
                      </a:lnTo>
                      <a:lnTo>
                        <a:pt x="244" y="359"/>
                      </a:lnTo>
                      <a:lnTo>
                        <a:pt x="237" y="365"/>
                      </a:lnTo>
                      <a:lnTo>
                        <a:pt x="210" y="365"/>
                      </a:lnTo>
                      <a:lnTo>
                        <a:pt x="203" y="365"/>
                      </a:lnTo>
                      <a:lnTo>
                        <a:pt x="176" y="365"/>
                      </a:lnTo>
                      <a:lnTo>
                        <a:pt x="142" y="386"/>
                      </a:lnTo>
                      <a:lnTo>
                        <a:pt x="128" y="406"/>
                      </a:lnTo>
                      <a:lnTo>
                        <a:pt x="128" y="420"/>
                      </a:lnTo>
                      <a:lnTo>
                        <a:pt x="122" y="426"/>
                      </a:lnTo>
                      <a:lnTo>
                        <a:pt x="108" y="440"/>
                      </a:lnTo>
                      <a:lnTo>
                        <a:pt x="108" y="447"/>
                      </a:lnTo>
                      <a:lnTo>
                        <a:pt x="95" y="460"/>
                      </a:lnTo>
                      <a:lnTo>
                        <a:pt x="88" y="447"/>
                      </a:lnTo>
                      <a:lnTo>
                        <a:pt x="81" y="433"/>
                      </a:lnTo>
                      <a:lnTo>
                        <a:pt x="68" y="440"/>
                      </a:lnTo>
                      <a:lnTo>
                        <a:pt x="54" y="433"/>
                      </a:lnTo>
                      <a:lnTo>
                        <a:pt x="47" y="433"/>
                      </a:lnTo>
                      <a:lnTo>
                        <a:pt x="40" y="440"/>
                      </a:lnTo>
                      <a:lnTo>
                        <a:pt x="34" y="433"/>
                      </a:lnTo>
                      <a:lnTo>
                        <a:pt x="27" y="433"/>
                      </a:lnTo>
                      <a:lnTo>
                        <a:pt x="20" y="433"/>
                      </a:lnTo>
                      <a:lnTo>
                        <a:pt x="7" y="440"/>
                      </a:lnTo>
                      <a:lnTo>
                        <a:pt x="7" y="433"/>
                      </a:lnTo>
                      <a:lnTo>
                        <a:pt x="7" y="420"/>
                      </a:lnTo>
                      <a:lnTo>
                        <a:pt x="0" y="406"/>
                      </a:lnTo>
                      <a:lnTo>
                        <a:pt x="7" y="399"/>
                      </a:lnTo>
                      <a:lnTo>
                        <a:pt x="20" y="393"/>
                      </a:lnTo>
                      <a:lnTo>
                        <a:pt x="20" y="386"/>
                      </a:lnTo>
                      <a:lnTo>
                        <a:pt x="27" y="379"/>
                      </a:lnTo>
                      <a:lnTo>
                        <a:pt x="34" y="372"/>
                      </a:lnTo>
                      <a:lnTo>
                        <a:pt x="40" y="365"/>
                      </a:lnTo>
                      <a:lnTo>
                        <a:pt x="47" y="359"/>
                      </a:lnTo>
                      <a:lnTo>
                        <a:pt x="47" y="345"/>
                      </a:lnTo>
                      <a:lnTo>
                        <a:pt x="47" y="332"/>
                      </a:lnTo>
                      <a:lnTo>
                        <a:pt x="47" y="318"/>
                      </a:lnTo>
                      <a:lnTo>
                        <a:pt x="47" y="311"/>
                      </a:lnTo>
                      <a:lnTo>
                        <a:pt x="47" y="304"/>
                      </a:lnTo>
                      <a:lnTo>
                        <a:pt x="47" y="291"/>
                      </a:lnTo>
                      <a:lnTo>
                        <a:pt x="47" y="264"/>
                      </a:lnTo>
                      <a:lnTo>
                        <a:pt x="61" y="237"/>
                      </a:lnTo>
                      <a:lnTo>
                        <a:pt x="68" y="230"/>
                      </a:lnTo>
                      <a:lnTo>
                        <a:pt x="101" y="203"/>
                      </a:lnTo>
                      <a:lnTo>
                        <a:pt x="115" y="196"/>
                      </a:lnTo>
                      <a:lnTo>
                        <a:pt x="122" y="189"/>
                      </a:lnTo>
                      <a:lnTo>
                        <a:pt x="149" y="183"/>
                      </a:lnTo>
                      <a:lnTo>
                        <a:pt x="156" y="176"/>
                      </a:lnTo>
                      <a:lnTo>
                        <a:pt x="169" y="183"/>
                      </a:lnTo>
                      <a:lnTo>
                        <a:pt x="176" y="169"/>
                      </a:lnTo>
                      <a:lnTo>
                        <a:pt x="183" y="169"/>
                      </a:lnTo>
                      <a:lnTo>
                        <a:pt x="196" y="169"/>
                      </a:lnTo>
                      <a:lnTo>
                        <a:pt x="196" y="155"/>
                      </a:lnTo>
                      <a:lnTo>
                        <a:pt x="210" y="149"/>
                      </a:lnTo>
                      <a:lnTo>
                        <a:pt x="216" y="142"/>
                      </a:lnTo>
                      <a:lnTo>
                        <a:pt x="223" y="149"/>
                      </a:lnTo>
                      <a:lnTo>
                        <a:pt x="216" y="142"/>
                      </a:lnTo>
                      <a:lnTo>
                        <a:pt x="216" y="135"/>
                      </a:lnTo>
                      <a:lnTo>
                        <a:pt x="223" y="135"/>
                      </a:lnTo>
                      <a:lnTo>
                        <a:pt x="237" y="135"/>
                      </a:lnTo>
                      <a:lnTo>
                        <a:pt x="237" y="142"/>
                      </a:lnTo>
                      <a:lnTo>
                        <a:pt x="244" y="142"/>
                      </a:lnTo>
                      <a:close/>
                    </a:path>
                  </a:pathLst>
                </a:custGeom>
                <a:solidFill>
                  <a:srgbClr val="A6A6A6"/>
                </a:solidFill>
                <a:ln w="0">
                  <a:solidFill>
                    <a:srgbClr val="A6A6A6"/>
                  </a:solidFill>
                  <a:prstDash val="solid"/>
                  <a:round/>
                  <a:headEnd/>
                  <a:tailEnd/>
                </a:ln>
              </p:spPr>
              <p:txBody>
                <a:bodyPr lIns="100796" tIns="50398" rIns="100796" bIns="50398"/>
                <a:lstStyle/>
                <a:p>
                  <a:endParaRPr lang="es-ES" sz="2004" dirty="0"/>
                </a:p>
              </p:txBody>
            </p:sp>
          </p:grpSp>
        </p:grpSp>
        <p:grpSp>
          <p:nvGrpSpPr>
            <p:cNvPr id="8234" name="Group 61">
              <a:extLst>
                <a:ext uri="{FF2B5EF4-FFF2-40B4-BE49-F238E27FC236}">
                  <a16:creationId xmlns:a16="http://schemas.microsoft.com/office/drawing/2014/main" id="{62E8E9D9-0FF7-3A57-A1C4-67841C968570}"/>
                </a:ext>
              </a:extLst>
            </p:cNvPr>
            <p:cNvGrpSpPr/>
            <p:nvPr/>
          </p:nvGrpSpPr>
          <p:grpSpPr>
            <a:xfrm>
              <a:off x="12398845" y="5411827"/>
              <a:ext cx="781435" cy="892020"/>
              <a:chOff x="2283892" y="1041698"/>
              <a:chExt cx="904875" cy="1009650"/>
            </a:xfrm>
            <a:solidFill>
              <a:srgbClr val="04A2E0"/>
            </a:solidFill>
          </p:grpSpPr>
          <p:sp>
            <p:nvSpPr>
              <p:cNvPr id="8235" name="la_coruna">
                <a:extLst>
                  <a:ext uri="{FF2B5EF4-FFF2-40B4-BE49-F238E27FC236}">
                    <a16:creationId xmlns:a16="http://schemas.microsoft.com/office/drawing/2014/main" id="{47188E47-545F-A470-BB44-D05AED91234C}"/>
                  </a:ext>
                </a:extLst>
              </p:cNvPr>
              <p:cNvSpPr>
                <a:spLocks noEditPoints="1"/>
              </p:cNvSpPr>
              <p:nvPr/>
            </p:nvSpPr>
            <p:spPr bwMode="auto">
              <a:xfrm>
                <a:off x="2283892" y="1041698"/>
                <a:ext cx="614363" cy="639762"/>
              </a:xfrm>
              <a:custGeom>
                <a:avLst/>
                <a:gdLst>
                  <a:gd name="T0" fmla="*/ 2147483647 w 1429"/>
                  <a:gd name="T1" fmla="*/ 2147483647 h 1388"/>
                  <a:gd name="T2" fmla="*/ 2147483647 w 1429"/>
                  <a:gd name="T3" fmla="*/ 2147483647 h 1388"/>
                  <a:gd name="T4" fmla="*/ 2147483647 w 1429"/>
                  <a:gd name="T5" fmla="*/ 2147483647 h 1388"/>
                  <a:gd name="T6" fmla="*/ 2147483647 w 1429"/>
                  <a:gd name="T7" fmla="*/ 2147483647 h 1388"/>
                  <a:gd name="T8" fmla="*/ 2147483647 w 1429"/>
                  <a:gd name="T9" fmla="*/ 2147483647 h 1388"/>
                  <a:gd name="T10" fmla="*/ 2147483647 w 1429"/>
                  <a:gd name="T11" fmla="*/ 2147483647 h 1388"/>
                  <a:gd name="T12" fmla="*/ 2147483647 w 1429"/>
                  <a:gd name="T13" fmla="*/ 2147483647 h 1388"/>
                  <a:gd name="T14" fmla="*/ 2147483647 w 1429"/>
                  <a:gd name="T15" fmla="*/ 2147483647 h 1388"/>
                  <a:gd name="T16" fmla="*/ 2147483647 w 1429"/>
                  <a:gd name="T17" fmla="*/ 2147483647 h 1388"/>
                  <a:gd name="T18" fmla="*/ 2147483647 w 1429"/>
                  <a:gd name="T19" fmla="*/ 2147483647 h 1388"/>
                  <a:gd name="T20" fmla="*/ 2147483647 w 1429"/>
                  <a:gd name="T21" fmla="*/ 2147483647 h 1388"/>
                  <a:gd name="T22" fmla="*/ 2147483647 w 1429"/>
                  <a:gd name="T23" fmla="*/ 2147483647 h 1388"/>
                  <a:gd name="T24" fmla="*/ 2147483647 w 1429"/>
                  <a:gd name="T25" fmla="*/ 2147483647 h 1388"/>
                  <a:gd name="T26" fmla="*/ 2147483647 w 1429"/>
                  <a:gd name="T27" fmla="*/ 2147483647 h 1388"/>
                  <a:gd name="T28" fmla="*/ 2147483647 w 1429"/>
                  <a:gd name="T29" fmla="*/ 2147483647 h 1388"/>
                  <a:gd name="T30" fmla="*/ 2147483647 w 1429"/>
                  <a:gd name="T31" fmla="*/ 2147483647 h 1388"/>
                  <a:gd name="T32" fmla="*/ 2147483647 w 1429"/>
                  <a:gd name="T33" fmla="*/ 2147483647 h 1388"/>
                  <a:gd name="T34" fmla="*/ 2147483647 w 1429"/>
                  <a:gd name="T35" fmla="*/ 2147483647 h 1388"/>
                  <a:gd name="T36" fmla="*/ 2147483647 w 1429"/>
                  <a:gd name="T37" fmla="*/ 2147483647 h 1388"/>
                  <a:gd name="T38" fmla="*/ 2147483647 w 1429"/>
                  <a:gd name="T39" fmla="*/ 2147483647 h 1388"/>
                  <a:gd name="T40" fmla="*/ 2147483647 w 1429"/>
                  <a:gd name="T41" fmla="*/ 2147483647 h 1388"/>
                  <a:gd name="T42" fmla="*/ 1676892002 w 1429"/>
                  <a:gd name="T43" fmla="*/ 2147483647 h 1388"/>
                  <a:gd name="T44" fmla="*/ 2147483647 w 1429"/>
                  <a:gd name="T45" fmla="*/ 2147483647 h 1388"/>
                  <a:gd name="T46" fmla="*/ 2111726366 w 1429"/>
                  <a:gd name="T47" fmla="*/ 2147483647 h 1388"/>
                  <a:gd name="T48" fmla="*/ 2147483647 w 1429"/>
                  <a:gd name="T49" fmla="*/ 2147483647 h 1388"/>
                  <a:gd name="T50" fmla="*/ 2147483647 w 1429"/>
                  <a:gd name="T51" fmla="*/ 2147483647 h 1388"/>
                  <a:gd name="T52" fmla="*/ 2147483647 w 1429"/>
                  <a:gd name="T53" fmla="*/ 2147483647 h 1388"/>
                  <a:gd name="T54" fmla="*/ 2147483647 w 1429"/>
                  <a:gd name="T55" fmla="*/ 2147483647 h 1388"/>
                  <a:gd name="T56" fmla="*/ 2147483647 w 1429"/>
                  <a:gd name="T57" fmla="*/ 2147483647 h 1388"/>
                  <a:gd name="T58" fmla="*/ 2147483647 w 1429"/>
                  <a:gd name="T59" fmla="*/ 2147483647 h 1388"/>
                  <a:gd name="T60" fmla="*/ 2147483647 w 1429"/>
                  <a:gd name="T61" fmla="*/ 2147483647 h 1388"/>
                  <a:gd name="T62" fmla="*/ 2147483647 w 1429"/>
                  <a:gd name="T63" fmla="*/ 2147483647 h 1388"/>
                  <a:gd name="T64" fmla="*/ 2147483647 w 1429"/>
                  <a:gd name="T65" fmla="*/ 2147483647 h 1388"/>
                  <a:gd name="T66" fmla="*/ 2147483647 w 1429"/>
                  <a:gd name="T67" fmla="*/ 2147483647 h 1388"/>
                  <a:gd name="T68" fmla="*/ 2147483647 w 1429"/>
                  <a:gd name="T69" fmla="*/ 2147483647 h 1388"/>
                  <a:gd name="T70" fmla="*/ 2147483647 w 1429"/>
                  <a:gd name="T71" fmla="*/ 2147483647 h 1388"/>
                  <a:gd name="T72" fmla="*/ 2147483647 w 1429"/>
                  <a:gd name="T73" fmla="*/ 2147483647 h 1388"/>
                  <a:gd name="T74" fmla="*/ 2147483647 w 1429"/>
                  <a:gd name="T75" fmla="*/ 2147483647 h 1388"/>
                  <a:gd name="T76" fmla="*/ 2147483647 w 1429"/>
                  <a:gd name="T77" fmla="*/ 2147483647 h 1388"/>
                  <a:gd name="T78" fmla="*/ 2147483647 w 1429"/>
                  <a:gd name="T79" fmla="*/ 2147483647 h 1388"/>
                  <a:gd name="T80" fmla="*/ 2147483647 w 1429"/>
                  <a:gd name="T81" fmla="*/ 2147483647 h 1388"/>
                  <a:gd name="T82" fmla="*/ 2147483647 w 1429"/>
                  <a:gd name="T83" fmla="*/ 2147483647 h 1388"/>
                  <a:gd name="T84" fmla="*/ 2147483647 w 1429"/>
                  <a:gd name="T85" fmla="*/ 2147483647 h 1388"/>
                  <a:gd name="T86" fmla="*/ 2147483647 w 1429"/>
                  <a:gd name="T87" fmla="*/ 2147483647 h 1388"/>
                  <a:gd name="T88" fmla="*/ 2147483647 w 1429"/>
                  <a:gd name="T89" fmla="*/ 2147483647 h 1388"/>
                  <a:gd name="T90" fmla="*/ 2147483647 w 1429"/>
                  <a:gd name="T91" fmla="*/ 2147483647 h 1388"/>
                  <a:gd name="T92" fmla="*/ 2147483647 w 1429"/>
                  <a:gd name="T93" fmla="*/ 2147483647 h 1388"/>
                  <a:gd name="T94" fmla="*/ 2147483647 w 1429"/>
                  <a:gd name="T95" fmla="*/ 2147483647 h 1388"/>
                  <a:gd name="T96" fmla="*/ 2147483647 w 1429"/>
                  <a:gd name="T97" fmla="*/ 2147483647 h 1388"/>
                  <a:gd name="T98" fmla="*/ 2147483647 w 1429"/>
                  <a:gd name="T99" fmla="*/ 854273700 h 1388"/>
                  <a:gd name="T100" fmla="*/ 2147483647 w 1429"/>
                  <a:gd name="T101" fmla="*/ 2147483647 h 1388"/>
                  <a:gd name="T102" fmla="*/ 2147483647 w 1429"/>
                  <a:gd name="T103" fmla="*/ 2147483647 h 1388"/>
                  <a:gd name="T104" fmla="*/ 2147483647 w 1429"/>
                  <a:gd name="T105" fmla="*/ 2147483647 h 1388"/>
                  <a:gd name="T106" fmla="*/ 2147483647 w 1429"/>
                  <a:gd name="T107" fmla="*/ 2147483647 h 1388"/>
                  <a:gd name="T108" fmla="*/ 2147483647 w 1429"/>
                  <a:gd name="T109" fmla="*/ 459967079 h 1388"/>
                  <a:gd name="T110" fmla="*/ 2147483647 w 1429"/>
                  <a:gd name="T111" fmla="*/ 2147483647 h 1388"/>
                  <a:gd name="T112" fmla="*/ 2147483647 w 1429"/>
                  <a:gd name="T113" fmla="*/ 2147483647 h 1388"/>
                  <a:gd name="T114" fmla="*/ 2147483647 w 1429"/>
                  <a:gd name="T115" fmla="*/ 2147483647 h 1388"/>
                  <a:gd name="T116" fmla="*/ 2147483647 w 1429"/>
                  <a:gd name="T117" fmla="*/ 2147483647 h 1388"/>
                  <a:gd name="T118" fmla="*/ 2147483647 w 1429"/>
                  <a:gd name="T119" fmla="*/ 2147483647 h 1388"/>
                  <a:gd name="T120" fmla="*/ 2147483647 w 1429"/>
                  <a:gd name="T121" fmla="*/ 2147483647 h 13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429"/>
                  <a:gd name="T184" fmla="*/ 0 h 1388"/>
                  <a:gd name="T185" fmla="*/ 1429 w 1429"/>
                  <a:gd name="T186" fmla="*/ 1388 h 13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429" h="1388">
                    <a:moveTo>
                      <a:pt x="1084" y="1063"/>
                    </a:moveTo>
                    <a:lnTo>
                      <a:pt x="1077" y="1057"/>
                    </a:lnTo>
                    <a:lnTo>
                      <a:pt x="1070" y="1063"/>
                    </a:lnTo>
                    <a:lnTo>
                      <a:pt x="1063" y="1063"/>
                    </a:lnTo>
                    <a:lnTo>
                      <a:pt x="1056" y="1070"/>
                    </a:lnTo>
                    <a:lnTo>
                      <a:pt x="1050" y="1070"/>
                    </a:lnTo>
                    <a:lnTo>
                      <a:pt x="1043" y="1077"/>
                    </a:lnTo>
                    <a:lnTo>
                      <a:pt x="1036" y="1077"/>
                    </a:lnTo>
                    <a:lnTo>
                      <a:pt x="1036" y="1070"/>
                    </a:lnTo>
                    <a:lnTo>
                      <a:pt x="1029" y="1070"/>
                    </a:lnTo>
                    <a:lnTo>
                      <a:pt x="1029" y="1063"/>
                    </a:lnTo>
                    <a:lnTo>
                      <a:pt x="1036" y="1063"/>
                    </a:lnTo>
                    <a:lnTo>
                      <a:pt x="1029" y="1063"/>
                    </a:lnTo>
                    <a:lnTo>
                      <a:pt x="1023" y="1050"/>
                    </a:lnTo>
                    <a:lnTo>
                      <a:pt x="1016" y="1050"/>
                    </a:lnTo>
                    <a:lnTo>
                      <a:pt x="1009" y="1050"/>
                    </a:lnTo>
                    <a:lnTo>
                      <a:pt x="1002" y="1057"/>
                    </a:lnTo>
                    <a:lnTo>
                      <a:pt x="995" y="1057"/>
                    </a:lnTo>
                    <a:lnTo>
                      <a:pt x="989" y="1057"/>
                    </a:lnTo>
                    <a:lnTo>
                      <a:pt x="989" y="1063"/>
                    </a:lnTo>
                    <a:lnTo>
                      <a:pt x="982" y="1057"/>
                    </a:lnTo>
                    <a:lnTo>
                      <a:pt x="982" y="1050"/>
                    </a:lnTo>
                    <a:lnTo>
                      <a:pt x="968" y="1057"/>
                    </a:lnTo>
                    <a:lnTo>
                      <a:pt x="962" y="1057"/>
                    </a:lnTo>
                    <a:lnTo>
                      <a:pt x="955" y="1057"/>
                    </a:lnTo>
                    <a:lnTo>
                      <a:pt x="955" y="1050"/>
                    </a:lnTo>
                    <a:lnTo>
                      <a:pt x="948" y="1050"/>
                    </a:lnTo>
                    <a:lnTo>
                      <a:pt x="948" y="1043"/>
                    </a:lnTo>
                    <a:lnTo>
                      <a:pt x="941" y="1043"/>
                    </a:lnTo>
                    <a:lnTo>
                      <a:pt x="934" y="1043"/>
                    </a:lnTo>
                    <a:lnTo>
                      <a:pt x="934" y="1036"/>
                    </a:lnTo>
                    <a:lnTo>
                      <a:pt x="921" y="1050"/>
                    </a:lnTo>
                    <a:lnTo>
                      <a:pt x="914" y="1057"/>
                    </a:lnTo>
                    <a:lnTo>
                      <a:pt x="907" y="1057"/>
                    </a:lnTo>
                    <a:lnTo>
                      <a:pt x="907" y="1050"/>
                    </a:lnTo>
                    <a:lnTo>
                      <a:pt x="901" y="1057"/>
                    </a:lnTo>
                    <a:lnTo>
                      <a:pt x="907" y="1063"/>
                    </a:lnTo>
                    <a:lnTo>
                      <a:pt x="914" y="1070"/>
                    </a:lnTo>
                    <a:lnTo>
                      <a:pt x="907" y="1077"/>
                    </a:lnTo>
                    <a:lnTo>
                      <a:pt x="894" y="1077"/>
                    </a:lnTo>
                    <a:lnTo>
                      <a:pt x="887" y="1070"/>
                    </a:lnTo>
                    <a:lnTo>
                      <a:pt x="887" y="1063"/>
                    </a:lnTo>
                    <a:lnTo>
                      <a:pt x="880" y="1070"/>
                    </a:lnTo>
                    <a:lnTo>
                      <a:pt x="874" y="1070"/>
                    </a:lnTo>
                    <a:lnTo>
                      <a:pt x="880" y="1063"/>
                    </a:lnTo>
                    <a:lnTo>
                      <a:pt x="874" y="1063"/>
                    </a:lnTo>
                    <a:lnTo>
                      <a:pt x="867" y="1063"/>
                    </a:lnTo>
                    <a:lnTo>
                      <a:pt x="860" y="1070"/>
                    </a:lnTo>
                    <a:lnTo>
                      <a:pt x="853" y="1077"/>
                    </a:lnTo>
                    <a:lnTo>
                      <a:pt x="853" y="1084"/>
                    </a:lnTo>
                    <a:lnTo>
                      <a:pt x="846" y="1090"/>
                    </a:lnTo>
                    <a:lnTo>
                      <a:pt x="840" y="1084"/>
                    </a:lnTo>
                    <a:lnTo>
                      <a:pt x="833" y="1077"/>
                    </a:lnTo>
                    <a:lnTo>
                      <a:pt x="833" y="1070"/>
                    </a:lnTo>
                    <a:lnTo>
                      <a:pt x="840" y="1070"/>
                    </a:lnTo>
                    <a:lnTo>
                      <a:pt x="833" y="1063"/>
                    </a:lnTo>
                    <a:lnTo>
                      <a:pt x="826" y="1063"/>
                    </a:lnTo>
                    <a:lnTo>
                      <a:pt x="819" y="1063"/>
                    </a:lnTo>
                    <a:lnTo>
                      <a:pt x="826" y="1057"/>
                    </a:lnTo>
                    <a:lnTo>
                      <a:pt x="819" y="1050"/>
                    </a:lnTo>
                    <a:lnTo>
                      <a:pt x="813" y="1057"/>
                    </a:lnTo>
                    <a:lnTo>
                      <a:pt x="813" y="1063"/>
                    </a:lnTo>
                    <a:lnTo>
                      <a:pt x="806" y="1050"/>
                    </a:lnTo>
                    <a:lnTo>
                      <a:pt x="806" y="1057"/>
                    </a:lnTo>
                    <a:lnTo>
                      <a:pt x="799" y="1050"/>
                    </a:lnTo>
                    <a:lnTo>
                      <a:pt x="792" y="1057"/>
                    </a:lnTo>
                    <a:lnTo>
                      <a:pt x="792" y="1063"/>
                    </a:lnTo>
                    <a:lnTo>
                      <a:pt x="799" y="1063"/>
                    </a:lnTo>
                    <a:lnTo>
                      <a:pt x="806" y="1063"/>
                    </a:lnTo>
                    <a:lnTo>
                      <a:pt x="806" y="1070"/>
                    </a:lnTo>
                    <a:lnTo>
                      <a:pt x="806" y="1077"/>
                    </a:lnTo>
                    <a:lnTo>
                      <a:pt x="806" y="1084"/>
                    </a:lnTo>
                    <a:lnTo>
                      <a:pt x="806" y="1097"/>
                    </a:lnTo>
                    <a:lnTo>
                      <a:pt x="799" y="1097"/>
                    </a:lnTo>
                    <a:lnTo>
                      <a:pt x="806" y="1104"/>
                    </a:lnTo>
                    <a:lnTo>
                      <a:pt x="799" y="1104"/>
                    </a:lnTo>
                    <a:lnTo>
                      <a:pt x="785" y="1111"/>
                    </a:lnTo>
                    <a:lnTo>
                      <a:pt x="785" y="1117"/>
                    </a:lnTo>
                    <a:lnTo>
                      <a:pt x="785" y="1124"/>
                    </a:lnTo>
                    <a:lnTo>
                      <a:pt x="779" y="1117"/>
                    </a:lnTo>
                    <a:lnTo>
                      <a:pt x="772" y="1111"/>
                    </a:lnTo>
                    <a:lnTo>
                      <a:pt x="765" y="1117"/>
                    </a:lnTo>
                    <a:lnTo>
                      <a:pt x="758" y="1111"/>
                    </a:lnTo>
                    <a:lnTo>
                      <a:pt x="752" y="1111"/>
                    </a:lnTo>
                    <a:lnTo>
                      <a:pt x="752" y="1117"/>
                    </a:lnTo>
                    <a:lnTo>
                      <a:pt x="752" y="1124"/>
                    </a:lnTo>
                    <a:lnTo>
                      <a:pt x="745" y="1117"/>
                    </a:lnTo>
                    <a:lnTo>
                      <a:pt x="738" y="1124"/>
                    </a:lnTo>
                    <a:lnTo>
                      <a:pt x="738" y="1131"/>
                    </a:lnTo>
                    <a:lnTo>
                      <a:pt x="731" y="1131"/>
                    </a:lnTo>
                    <a:lnTo>
                      <a:pt x="731" y="1138"/>
                    </a:lnTo>
                    <a:lnTo>
                      <a:pt x="738" y="1145"/>
                    </a:lnTo>
                    <a:lnTo>
                      <a:pt x="731" y="1145"/>
                    </a:lnTo>
                    <a:lnTo>
                      <a:pt x="725" y="1145"/>
                    </a:lnTo>
                    <a:lnTo>
                      <a:pt x="718" y="1151"/>
                    </a:lnTo>
                    <a:lnTo>
                      <a:pt x="711" y="1158"/>
                    </a:lnTo>
                    <a:lnTo>
                      <a:pt x="704" y="1151"/>
                    </a:lnTo>
                    <a:lnTo>
                      <a:pt x="697" y="1151"/>
                    </a:lnTo>
                    <a:lnTo>
                      <a:pt x="691" y="1151"/>
                    </a:lnTo>
                    <a:lnTo>
                      <a:pt x="684" y="1158"/>
                    </a:lnTo>
                    <a:lnTo>
                      <a:pt x="670" y="1145"/>
                    </a:lnTo>
                    <a:lnTo>
                      <a:pt x="664" y="1138"/>
                    </a:lnTo>
                    <a:lnTo>
                      <a:pt x="650" y="1138"/>
                    </a:lnTo>
                    <a:lnTo>
                      <a:pt x="643" y="1145"/>
                    </a:lnTo>
                    <a:lnTo>
                      <a:pt x="636" y="1145"/>
                    </a:lnTo>
                    <a:lnTo>
                      <a:pt x="636" y="1138"/>
                    </a:lnTo>
                    <a:lnTo>
                      <a:pt x="630" y="1138"/>
                    </a:lnTo>
                    <a:lnTo>
                      <a:pt x="630" y="1145"/>
                    </a:lnTo>
                    <a:lnTo>
                      <a:pt x="623" y="1145"/>
                    </a:lnTo>
                    <a:lnTo>
                      <a:pt x="623" y="1138"/>
                    </a:lnTo>
                    <a:lnTo>
                      <a:pt x="616" y="1131"/>
                    </a:lnTo>
                    <a:lnTo>
                      <a:pt x="609" y="1131"/>
                    </a:lnTo>
                    <a:lnTo>
                      <a:pt x="609" y="1138"/>
                    </a:lnTo>
                    <a:lnTo>
                      <a:pt x="609" y="1145"/>
                    </a:lnTo>
                    <a:lnTo>
                      <a:pt x="603" y="1145"/>
                    </a:lnTo>
                    <a:lnTo>
                      <a:pt x="596" y="1151"/>
                    </a:lnTo>
                    <a:lnTo>
                      <a:pt x="589" y="1151"/>
                    </a:lnTo>
                    <a:lnTo>
                      <a:pt x="582" y="1151"/>
                    </a:lnTo>
                    <a:lnTo>
                      <a:pt x="576" y="1151"/>
                    </a:lnTo>
                    <a:lnTo>
                      <a:pt x="569" y="1172"/>
                    </a:lnTo>
                    <a:lnTo>
                      <a:pt x="569" y="1178"/>
                    </a:lnTo>
                    <a:lnTo>
                      <a:pt x="562" y="1178"/>
                    </a:lnTo>
                    <a:lnTo>
                      <a:pt x="555" y="1178"/>
                    </a:lnTo>
                    <a:lnTo>
                      <a:pt x="548" y="1178"/>
                    </a:lnTo>
                    <a:lnTo>
                      <a:pt x="548" y="1172"/>
                    </a:lnTo>
                    <a:lnTo>
                      <a:pt x="535" y="1172"/>
                    </a:lnTo>
                    <a:lnTo>
                      <a:pt x="535" y="1165"/>
                    </a:lnTo>
                    <a:lnTo>
                      <a:pt x="528" y="1165"/>
                    </a:lnTo>
                    <a:lnTo>
                      <a:pt x="528" y="1172"/>
                    </a:lnTo>
                    <a:lnTo>
                      <a:pt x="515" y="1172"/>
                    </a:lnTo>
                    <a:lnTo>
                      <a:pt x="508" y="1172"/>
                    </a:lnTo>
                    <a:lnTo>
                      <a:pt x="508" y="1178"/>
                    </a:lnTo>
                    <a:lnTo>
                      <a:pt x="481" y="1185"/>
                    </a:lnTo>
                    <a:lnTo>
                      <a:pt x="474" y="1185"/>
                    </a:lnTo>
                    <a:lnTo>
                      <a:pt x="467" y="1192"/>
                    </a:lnTo>
                    <a:lnTo>
                      <a:pt x="467" y="1199"/>
                    </a:lnTo>
                    <a:lnTo>
                      <a:pt x="467" y="1205"/>
                    </a:lnTo>
                    <a:lnTo>
                      <a:pt x="460" y="1205"/>
                    </a:lnTo>
                    <a:lnTo>
                      <a:pt x="460" y="1212"/>
                    </a:lnTo>
                    <a:lnTo>
                      <a:pt x="460" y="1219"/>
                    </a:lnTo>
                    <a:lnTo>
                      <a:pt x="454" y="1226"/>
                    </a:lnTo>
                    <a:lnTo>
                      <a:pt x="447" y="1233"/>
                    </a:lnTo>
                    <a:lnTo>
                      <a:pt x="447" y="1226"/>
                    </a:lnTo>
                    <a:lnTo>
                      <a:pt x="447" y="1233"/>
                    </a:lnTo>
                    <a:lnTo>
                      <a:pt x="440" y="1239"/>
                    </a:lnTo>
                    <a:lnTo>
                      <a:pt x="440" y="1246"/>
                    </a:lnTo>
                    <a:lnTo>
                      <a:pt x="433" y="1246"/>
                    </a:lnTo>
                    <a:lnTo>
                      <a:pt x="426" y="1246"/>
                    </a:lnTo>
                    <a:lnTo>
                      <a:pt x="426" y="1239"/>
                    </a:lnTo>
                    <a:lnTo>
                      <a:pt x="420" y="1246"/>
                    </a:lnTo>
                    <a:lnTo>
                      <a:pt x="413" y="1253"/>
                    </a:lnTo>
                    <a:lnTo>
                      <a:pt x="406" y="1253"/>
                    </a:lnTo>
                    <a:lnTo>
                      <a:pt x="399" y="1260"/>
                    </a:lnTo>
                    <a:lnTo>
                      <a:pt x="393" y="1260"/>
                    </a:lnTo>
                    <a:lnTo>
                      <a:pt x="393" y="1253"/>
                    </a:lnTo>
                    <a:lnTo>
                      <a:pt x="393" y="1260"/>
                    </a:lnTo>
                    <a:lnTo>
                      <a:pt x="386" y="1253"/>
                    </a:lnTo>
                    <a:lnTo>
                      <a:pt x="386" y="1246"/>
                    </a:lnTo>
                    <a:lnTo>
                      <a:pt x="379" y="1246"/>
                    </a:lnTo>
                    <a:lnTo>
                      <a:pt x="379" y="1239"/>
                    </a:lnTo>
                    <a:lnTo>
                      <a:pt x="386" y="1233"/>
                    </a:lnTo>
                    <a:lnTo>
                      <a:pt x="386" y="1226"/>
                    </a:lnTo>
                    <a:lnTo>
                      <a:pt x="379" y="1226"/>
                    </a:lnTo>
                    <a:lnTo>
                      <a:pt x="372" y="1226"/>
                    </a:lnTo>
                    <a:lnTo>
                      <a:pt x="372" y="1212"/>
                    </a:lnTo>
                    <a:lnTo>
                      <a:pt x="366" y="1205"/>
                    </a:lnTo>
                    <a:lnTo>
                      <a:pt x="366" y="1199"/>
                    </a:lnTo>
                    <a:lnTo>
                      <a:pt x="366" y="1205"/>
                    </a:lnTo>
                    <a:lnTo>
                      <a:pt x="366" y="1212"/>
                    </a:lnTo>
                    <a:lnTo>
                      <a:pt x="366" y="1205"/>
                    </a:lnTo>
                    <a:lnTo>
                      <a:pt x="366" y="1212"/>
                    </a:lnTo>
                    <a:lnTo>
                      <a:pt x="366" y="1226"/>
                    </a:lnTo>
                    <a:lnTo>
                      <a:pt x="359" y="1226"/>
                    </a:lnTo>
                    <a:lnTo>
                      <a:pt x="359" y="1233"/>
                    </a:lnTo>
                    <a:lnTo>
                      <a:pt x="352" y="1246"/>
                    </a:lnTo>
                    <a:lnTo>
                      <a:pt x="345" y="1246"/>
                    </a:lnTo>
                    <a:lnTo>
                      <a:pt x="352" y="1253"/>
                    </a:lnTo>
                    <a:lnTo>
                      <a:pt x="359" y="1253"/>
                    </a:lnTo>
                    <a:lnTo>
                      <a:pt x="366" y="1260"/>
                    </a:lnTo>
                    <a:lnTo>
                      <a:pt x="366" y="1266"/>
                    </a:lnTo>
                    <a:lnTo>
                      <a:pt x="359" y="1266"/>
                    </a:lnTo>
                    <a:lnTo>
                      <a:pt x="352" y="1266"/>
                    </a:lnTo>
                    <a:lnTo>
                      <a:pt x="345" y="1266"/>
                    </a:lnTo>
                    <a:lnTo>
                      <a:pt x="345" y="1273"/>
                    </a:lnTo>
                    <a:lnTo>
                      <a:pt x="345" y="1280"/>
                    </a:lnTo>
                    <a:lnTo>
                      <a:pt x="345" y="1287"/>
                    </a:lnTo>
                    <a:lnTo>
                      <a:pt x="345" y="1293"/>
                    </a:lnTo>
                    <a:lnTo>
                      <a:pt x="338" y="1287"/>
                    </a:lnTo>
                    <a:lnTo>
                      <a:pt x="338" y="1293"/>
                    </a:lnTo>
                    <a:lnTo>
                      <a:pt x="338" y="1287"/>
                    </a:lnTo>
                    <a:lnTo>
                      <a:pt x="332" y="1280"/>
                    </a:lnTo>
                    <a:lnTo>
                      <a:pt x="325" y="1280"/>
                    </a:lnTo>
                    <a:lnTo>
                      <a:pt x="318" y="1287"/>
                    </a:lnTo>
                    <a:lnTo>
                      <a:pt x="318" y="1280"/>
                    </a:lnTo>
                    <a:lnTo>
                      <a:pt x="325" y="1280"/>
                    </a:lnTo>
                    <a:lnTo>
                      <a:pt x="325" y="1273"/>
                    </a:lnTo>
                    <a:lnTo>
                      <a:pt x="325" y="1266"/>
                    </a:lnTo>
                    <a:lnTo>
                      <a:pt x="332" y="1266"/>
                    </a:lnTo>
                    <a:lnTo>
                      <a:pt x="332" y="1260"/>
                    </a:lnTo>
                    <a:lnTo>
                      <a:pt x="332" y="1253"/>
                    </a:lnTo>
                    <a:lnTo>
                      <a:pt x="318" y="1246"/>
                    </a:lnTo>
                    <a:lnTo>
                      <a:pt x="311" y="1246"/>
                    </a:lnTo>
                    <a:lnTo>
                      <a:pt x="318" y="1246"/>
                    </a:lnTo>
                    <a:lnTo>
                      <a:pt x="311" y="1246"/>
                    </a:lnTo>
                    <a:lnTo>
                      <a:pt x="311" y="1253"/>
                    </a:lnTo>
                    <a:lnTo>
                      <a:pt x="311" y="1260"/>
                    </a:lnTo>
                    <a:lnTo>
                      <a:pt x="305" y="1260"/>
                    </a:lnTo>
                    <a:lnTo>
                      <a:pt x="298" y="1266"/>
                    </a:lnTo>
                    <a:lnTo>
                      <a:pt x="291" y="1273"/>
                    </a:lnTo>
                    <a:lnTo>
                      <a:pt x="284" y="1280"/>
                    </a:lnTo>
                    <a:lnTo>
                      <a:pt x="284" y="1273"/>
                    </a:lnTo>
                    <a:lnTo>
                      <a:pt x="284" y="1280"/>
                    </a:lnTo>
                    <a:lnTo>
                      <a:pt x="277" y="1287"/>
                    </a:lnTo>
                    <a:lnTo>
                      <a:pt x="284" y="1287"/>
                    </a:lnTo>
                    <a:lnTo>
                      <a:pt x="277" y="1287"/>
                    </a:lnTo>
                    <a:lnTo>
                      <a:pt x="284" y="1293"/>
                    </a:lnTo>
                    <a:lnTo>
                      <a:pt x="291" y="1300"/>
                    </a:lnTo>
                    <a:lnTo>
                      <a:pt x="291" y="1307"/>
                    </a:lnTo>
                    <a:lnTo>
                      <a:pt x="284" y="1307"/>
                    </a:lnTo>
                    <a:lnTo>
                      <a:pt x="277" y="1314"/>
                    </a:lnTo>
                    <a:lnTo>
                      <a:pt x="277" y="1307"/>
                    </a:lnTo>
                    <a:lnTo>
                      <a:pt x="271" y="1314"/>
                    </a:lnTo>
                    <a:lnTo>
                      <a:pt x="271" y="1307"/>
                    </a:lnTo>
                    <a:lnTo>
                      <a:pt x="264" y="1307"/>
                    </a:lnTo>
                    <a:lnTo>
                      <a:pt x="257" y="1314"/>
                    </a:lnTo>
                    <a:lnTo>
                      <a:pt x="257" y="1321"/>
                    </a:lnTo>
                    <a:lnTo>
                      <a:pt x="257" y="1327"/>
                    </a:lnTo>
                    <a:lnTo>
                      <a:pt x="250" y="1327"/>
                    </a:lnTo>
                    <a:lnTo>
                      <a:pt x="237" y="1327"/>
                    </a:lnTo>
                    <a:lnTo>
                      <a:pt x="230" y="1334"/>
                    </a:lnTo>
                    <a:lnTo>
                      <a:pt x="230" y="1341"/>
                    </a:lnTo>
                    <a:lnTo>
                      <a:pt x="230" y="1334"/>
                    </a:lnTo>
                    <a:lnTo>
                      <a:pt x="230" y="1341"/>
                    </a:lnTo>
                    <a:lnTo>
                      <a:pt x="237" y="1348"/>
                    </a:lnTo>
                    <a:lnTo>
                      <a:pt x="237" y="1354"/>
                    </a:lnTo>
                    <a:lnTo>
                      <a:pt x="230" y="1361"/>
                    </a:lnTo>
                    <a:lnTo>
                      <a:pt x="223" y="1368"/>
                    </a:lnTo>
                    <a:lnTo>
                      <a:pt x="217" y="1368"/>
                    </a:lnTo>
                    <a:lnTo>
                      <a:pt x="210" y="1375"/>
                    </a:lnTo>
                    <a:lnTo>
                      <a:pt x="217" y="1388"/>
                    </a:lnTo>
                    <a:lnTo>
                      <a:pt x="210" y="1381"/>
                    </a:lnTo>
                    <a:lnTo>
                      <a:pt x="210" y="1375"/>
                    </a:lnTo>
                    <a:lnTo>
                      <a:pt x="203" y="1375"/>
                    </a:lnTo>
                    <a:lnTo>
                      <a:pt x="203" y="1381"/>
                    </a:lnTo>
                    <a:lnTo>
                      <a:pt x="196" y="1381"/>
                    </a:lnTo>
                    <a:lnTo>
                      <a:pt x="189" y="1375"/>
                    </a:lnTo>
                    <a:lnTo>
                      <a:pt x="189" y="1381"/>
                    </a:lnTo>
                    <a:lnTo>
                      <a:pt x="183" y="1375"/>
                    </a:lnTo>
                    <a:lnTo>
                      <a:pt x="183" y="1381"/>
                    </a:lnTo>
                    <a:lnTo>
                      <a:pt x="183" y="1375"/>
                    </a:lnTo>
                    <a:lnTo>
                      <a:pt x="183" y="1368"/>
                    </a:lnTo>
                    <a:lnTo>
                      <a:pt x="189" y="1368"/>
                    </a:lnTo>
                    <a:lnTo>
                      <a:pt x="183" y="1361"/>
                    </a:lnTo>
                    <a:lnTo>
                      <a:pt x="189" y="1361"/>
                    </a:lnTo>
                    <a:lnTo>
                      <a:pt x="189" y="1354"/>
                    </a:lnTo>
                    <a:lnTo>
                      <a:pt x="196" y="1354"/>
                    </a:lnTo>
                    <a:lnTo>
                      <a:pt x="196" y="1348"/>
                    </a:lnTo>
                    <a:lnTo>
                      <a:pt x="189" y="1334"/>
                    </a:lnTo>
                    <a:lnTo>
                      <a:pt x="183" y="1314"/>
                    </a:lnTo>
                    <a:lnTo>
                      <a:pt x="176" y="1314"/>
                    </a:lnTo>
                    <a:lnTo>
                      <a:pt x="169" y="1314"/>
                    </a:lnTo>
                    <a:lnTo>
                      <a:pt x="162" y="1314"/>
                    </a:lnTo>
                    <a:lnTo>
                      <a:pt x="162" y="1321"/>
                    </a:lnTo>
                    <a:lnTo>
                      <a:pt x="156" y="1321"/>
                    </a:lnTo>
                    <a:lnTo>
                      <a:pt x="149" y="1314"/>
                    </a:lnTo>
                    <a:lnTo>
                      <a:pt x="149" y="1307"/>
                    </a:lnTo>
                    <a:lnTo>
                      <a:pt x="156" y="1307"/>
                    </a:lnTo>
                    <a:lnTo>
                      <a:pt x="162" y="1300"/>
                    </a:lnTo>
                    <a:lnTo>
                      <a:pt x="162" y="1293"/>
                    </a:lnTo>
                    <a:lnTo>
                      <a:pt x="156" y="1293"/>
                    </a:lnTo>
                    <a:lnTo>
                      <a:pt x="162" y="1287"/>
                    </a:lnTo>
                    <a:lnTo>
                      <a:pt x="169" y="1287"/>
                    </a:lnTo>
                    <a:lnTo>
                      <a:pt x="176" y="1280"/>
                    </a:lnTo>
                    <a:lnTo>
                      <a:pt x="176" y="1273"/>
                    </a:lnTo>
                    <a:lnTo>
                      <a:pt x="176" y="1266"/>
                    </a:lnTo>
                    <a:lnTo>
                      <a:pt x="176" y="1260"/>
                    </a:lnTo>
                    <a:lnTo>
                      <a:pt x="176" y="1266"/>
                    </a:lnTo>
                    <a:lnTo>
                      <a:pt x="183" y="1260"/>
                    </a:lnTo>
                    <a:lnTo>
                      <a:pt x="189" y="1260"/>
                    </a:lnTo>
                    <a:lnTo>
                      <a:pt x="196" y="1239"/>
                    </a:lnTo>
                    <a:lnTo>
                      <a:pt x="196" y="1232"/>
                    </a:lnTo>
                    <a:lnTo>
                      <a:pt x="196" y="1226"/>
                    </a:lnTo>
                    <a:lnTo>
                      <a:pt x="196" y="1219"/>
                    </a:lnTo>
                    <a:lnTo>
                      <a:pt x="196" y="1212"/>
                    </a:lnTo>
                    <a:lnTo>
                      <a:pt x="196" y="1205"/>
                    </a:lnTo>
                    <a:lnTo>
                      <a:pt x="203" y="1205"/>
                    </a:lnTo>
                    <a:lnTo>
                      <a:pt x="203" y="1199"/>
                    </a:lnTo>
                    <a:lnTo>
                      <a:pt x="210" y="1178"/>
                    </a:lnTo>
                    <a:lnTo>
                      <a:pt x="203" y="1178"/>
                    </a:lnTo>
                    <a:lnTo>
                      <a:pt x="210" y="1178"/>
                    </a:lnTo>
                    <a:lnTo>
                      <a:pt x="210" y="1172"/>
                    </a:lnTo>
                    <a:lnTo>
                      <a:pt x="217" y="1165"/>
                    </a:lnTo>
                    <a:lnTo>
                      <a:pt x="223" y="1165"/>
                    </a:lnTo>
                    <a:lnTo>
                      <a:pt x="230" y="1151"/>
                    </a:lnTo>
                    <a:lnTo>
                      <a:pt x="230" y="1144"/>
                    </a:lnTo>
                    <a:lnTo>
                      <a:pt x="237" y="1144"/>
                    </a:lnTo>
                    <a:lnTo>
                      <a:pt x="244" y="1138"/>
                    </a:lnTo>
                    <a:lnTo>
                      <a:pt x="244" y="1131"/>
                    </a:lnTo>
                    <a:lnTo>
                      <a:pt x="250" y="1124"/>
                    </a:lnTo>
                    <a:lnTo>
                      <a:pt x="257" y="1124"/>
                    </a:lnTo>
                    <a:lnTo>
                      <a:pt x="257" y="1131"/>
                    </a:lnTo>
                    <a:lnTo>
                      <a:pt x="264" y="1131"/>
                    </a:lnTo>
                    <a:lnTo>
                      <a:pt x="271" y="1124"/>
                    </a:lnTo>
                    <a:lnTo>
                      <a:pt x="277" y="1117"/>
                    </a:lnTo>
                    <a:lnTo>
                      <a:pt x="277" y="1111"/>
                    </a:lnTo>
                    <a:lnTo>
                      <a:pt x="284" y="1111"/>
                    </a:lnTo>
                    <a:lnTo>
                      <a:pt x="291" y="1104"/>
                    </a:lnTo>
                    <a:lnTo>
                      <a:pt x="291" y="1097"/>
                    </a:lnTo>
                    <a:lnTo>
                      <a:pt x="291" y="1090"/>
                    </a:lnTo>
                    <a:lnTo>
                      <a:pt x="298" y="1090"/>
                    </a:lnTo>
                    <a:lnTo>
                      <a:pt x="298" y="1084"/>
                    </a:lnTo>
                    <a:lnTo>
                      <a:pt x="311" y="1077"/>
                    </a:lnTo>
                    <a:lnTo>
                      <a:pt x="318" y="1077"/>
                    </a:lnTo>
                    <a:lnTo>
                      <a:pt x="318" y="1084"/>
                    </a:lnTo>
                    <a:lnTo>
                      <a:pt x="325" y="1084"/>
                    </a:lnTo>
                    <a:lnTo>
                      <a:pt x="332" y="1084"/>
                    </a:lnTo>
                    <a:lnTo>
                      <a:pt x="332" y="1090"/>
                    </a:lnTo>
                    <a:lnTo>
                      <a:pt x="332" y="1077"/>
                    </a:lnTo>
                    <a:lnTo>
                      <a:pt x="325" y="1077"/>
                    </a:lnTo>
                    <a:lnTo>
                      <a:pt x="332" y="1077"/>
                    </a:lnTo>
                    <a:lnTo>
                      <a:pt x="332" y="1070"/>
                    </a:lnTo>
                    <a:lnTo>
                      <a:pt x="325" y="1070"/>
                    </a:lnTo>
                    <a:lnTo>
                      <a:pt x="325" y="1063"/>
                    </a:lnTo>
                    <a:lnTo>
                      <a:pt x="332" y="1057"/>
                    </a:lnTo>
                    <a:lnTo>
                      <a:pt x="332" y="1050"/>
                    </a:lnTo>
                    <a:lnTo>
                      <a:pt x="338" y="1050"/>
                    </a:lnTo>
                    <a:lnTo>
                      <a:pt x="345" y="1050"/>
                    </a:lnTo>
                    <a:lnTo>
                      <a:pt x="345" y="1043"/>
                    </a:lnTo>
                    <a:lnTo>
                      <a:pt x="345" y="1036"/>
                    </a:lnTo>
                    <a:lnTo>
                      <a:pt x="345" y="1050"/>
                    </a:lnTo>
                    <a:lnTo>
                      <a:pt x="338" y="1050"/>
                    </a:lnTo>
                    <a:lnTo>
                      <a:pt x="332" y="1043"/>
                    </a:lnTo>
                    <a:lnTo>
                      <a:pt x="332" y="1036"/>
                    </a:lnTo>
                    <a:lnTo>
                      <a:pt x="325" y="1036"/>
                    </a:lnTo>
                    <a:lnTo>
                      <a:pt x="332" y="1036"/>
                    </a:lnTo>
                    <a:lnTo>
                      <a:pt x="325" y="1043"/>
                    </a:lnTo>
                    <a:lnTo>
                      <a:pt x="318" y="1063"/>
                    </a:lnTo>
                    <a:lnTo>
                      <a:pt x="311" y="1070"/>
                    </a:lnTo>
                    <a:lnTo>
                      <a:pt x="305" y="1070"/>
                    </a:lnTo>
                    <a:lnTo>
                      <a:pt x="305" y="1063"/>
                    </a:lnTo>
                    <a:lnTo>
                      <a:pt x="298" y="1063"/>
                    </a:lnTo>
                    <a:lnTo>
                      <a:pt x="298" y="1057"/>
                    </a:lnTo>
                    <a:lnTo>
                      <a:pt x="298" y="1063"/>
                    </a:lnTo>
                    <a:lnTo>
                      <a:pt x="291" y="1063"/>
                    </a:lnTo>
                    <a:lnTo>
                      <a:pt x="284" y="1070"/>
                    </a:lnTo>
                    <a:lnTo>
                      <a:pt x="291" y="1070"/>
                    </a:lnTo>
                    <a:lnTo>
                      <a:pt x="284" y="1077"/>
                    </a:lnTo>
                    <a:lnTo>
                      <a:pt x="284" y="1084"/>
                    </a:lnTo>
                    <a:lnTo>
                      <a:pt x="277" y="1084"/>
                    </a:lnTo>
                    <a:lnTo>
                      <a:pt x="271" y="1090"/>
                    </a:lnTo>
                    <a:lnTo>
                      <a:pt x="271" y="1084"/>
                    </a:lnTo>
                    <a:lnTo>
                      <a:pt x="271" y="1077"/>
                    </a:lnTo>
                    <a:lnTo>
                      <a:pt x="264" y="1077"/>
                    </a:lnTo>
                    <a:lnTo>
                      <a:pt x="264" y="1070"/>
                    </a:lnTo>
                    <a:lnTo>
                      <a:pt x="257" y="1077"/>
                    </a:lnTo>
                    <a:lnTo>
                      <a:pt x="257" y="1084"/>
                    </a:lnTo>
                    <a:lnTo>
                      <a:pt x="250" y="1084"/>
                    </a:lnTo>
                    <a:lnTo>
                      <a:pt x="250" y="1090"/>
                    </a:lnTo>
                    <a:lnTo>
                      <a:pt x="250" y="1084"/>
                    </a:lnTo>
                    <a:lnTo>
                      <a:pt x="244" y="1084"/>
                    </a:lnTo>
                    <a:lnTo>
                      <a:pt x="237" y="1084"/>
                    </a:lnTo>
                    <a:lnTo>
                      <a:pt x="237" y="1077"/>
                    </a:lnTo>
                    <a:lnTo>
                      <a:pt x="237" y="1084"/>
                    </a:lnTo>
                    <a:lnTo>
                      <a:pt x="230" y="1077"/>
                    </a:lnTo>
                    <a:lnTo>
                      <a:pt x="230" y="1084"/>
                    </a:lnTo>
                    <a:lnTo>
                      <a:pt x="230" y="1070"/>
                    </a:lnTo>
                    <a:lnTo>
                      <a:pt x="230" y="1063"/>
                    </a:lnTo>
                    <a:lnTo>
                      <a:pt x="223" y="1057"/>
                    </a:lnTo>
                    <a:lnTo>
                      <a:pt x="223" y="1063"/>
                    </a:lnTo>
                    <a:lnTo>
                      <a:pt x="217" y="1063"/>
                    </a:lnTo>
                    <a:lnTo>
                      <a:pt x="217" y="1070"/>
                    </a:lnTo>
                    <a:lnTo>
                      <a:pt x="210" y="1070"/>
                    </a:lnTo>
                    <a:lnTo>
                      <a:pt x="203" y="1070"/>
                    </a:lnTo>
                    <a:lnTo>
                      <a:pt x="203" y="1077"/>
                    </a:lnTo>
                    <a:lnTo>
                      <a:pt x="203" y="1070"/>
                    </a:lnTo>
                    <a:lnTo>
                      <a:pt x="196" y="1070"/>
                    </a:lnTo>
                    <a:lnTo>
                      <a:pt x="189" y="1077"/>
                    </a:lnTo>
                    <a:lnTo>
                      <a:pt x="189" y="1070"/>
                    </a:lnTo>
                    <a:lnTo>
                      <a:pt x="183" y="1077"/>
                    </a:lnTo>
                    <a:lnTo>
                      <a:pt x="189" y="1077"/>
                    </a:lnTo>
                    <a:lnTo>
                      <a:pt x="189" y="1084"/>
                    </a:lnTo>
                    <a:lnTo>
                      <a:pt x="196" y="1084"/>
                    </a:lnTo>
                    <a:lnTo>
                      <a:pt x="196" y="1090"/>
                    </a:lnTo>
                    <a:lnTo>
                      <a:pt x="196" y="1097"/>
                    </a:lnTo>
                    <a:lnTo>
                      <a:pt x="189" y="1104"/>
                    </a:lnTo>
                    <a:lnTo>
                      <a:pt x="183" y="1104"/>
                    </a:lnTo>
                    <a:lnTo>
                      <a:pt x="176" y="1104"/>
                    </a:lnTo>
                    <a:lnTo>
                      <a:pt x="169" y="1111"/>
                    </a:lnTo>
                    <a:lnTo>
                      <a:pt x="176" y="1117"/>
                    </a:lnTo>
                    <a:lnTo>
                      <a:pt x="176" y="1124"/>
                    </a:lnTo>
                    <a:lnTo>
                      <a:pt x="169" y="1124"/>
                    </a:lnTo>
                    <a:lnTo>
                      <a:pt x="162" y="1124"/>
                    </a:lnTo>
                    <a:lnTo>
                      <a:pt x="162" y="1117"/>
                    </a:lnTo>
                    <a:lnTo>
                      <a:pt x="156" y="1104"/>
                    </a:lnTo>
                    <a:lnTo>
                      <a:pt x="149" y="1104"/>
                    </a:lnTo>
                    <a:lnTo>
                      <a:pt x="142" y="1104"/>
                    </a:lnTo>
                    <a:lnTo>
                      <a:pt x="142" y="1111"/>
                    </a:lnTo>
                    <a:lnTo>
                      <a:pt x="142" y="1104"/>
                    </a:lnTo>
                    <a:lnTo>
                      <a:pt x="142" y="1097"/>
                    </a:lnTo>
                    <a:lnTo>
                      <a:pt x="135" y="1090"/>
                    </a:lnTo>
                    <a:lnTo>
                      <a:pt x="135" y="1084"/>
                    </a:lnTo>
                    <a:lnTo>
                      <a:pt x="135" y="1077"/>
                    </a:lnTo>
                    <a:lnTo>
                      <a:pt x="128" y="1063"/>
                    </a:lnTo>
                    <a:lnTo>
                      <a:pt x="122" y="1063"/>
                    </a:lnTo>
                    <a:lnTo>
                      <a:pt x="122" y="1057"/>
                    </a:lnTo>
                    <a:lnTo>
                      <a:pt x="115" y="1057"/>
                    </a:lnTo>
                    <a:lnTo>
                      <a:pt x="122" y="1057"/>
                    </a:lnTo>
                    <a:lnTo>
                      <a:pt x="115" y="1057"/>
                    </a:lnTo>
                    <a:lnTo>
                      <a:pt x="115" y="1050"/>
                    </a:lnTo>
                    <a:lnTo>
                      <a:pt x="122" y="1050"/>
                    </a:lnTo>
                    <a:lnTo>
                      <a:pt x="128" y="1043"/>
                    </a:lnTo>
                    <a:lnTo>
                      <a:pt x="128" y="1050"/>
                    </a:lnTo>
                    <a:lnTo>
                      <a:pt x="135" y="1050"/>
                    </a:lnTo>
                    <a:lnTo>
                      <a:pt x="142" y="1043"/>
                    </a:lnTo>
                    <a:lnTo>
                      <a:pt x="149" y="1043"/>
                    </a:lnTo>
                    <a:lnTo>
                      <a:pt x="156" y="1036"/>
                    </a:lnTo>
                    <a:lnTo>
                      <a:pt x="156" y="1029"/>
                    </a:lnTo>
                    <a:lnTo>
                      <a:pt x="156" y="1016"/>
                    </a:lnTo>
                    <a:lnTo>
                      <a:pt x="156" y="1009"/>
                    </a:lnTo>
                    <a:lnTo>
                      <a:pt x="149" y="1002"/>
                    </a:lnTo>
                    <a:lnTo>
                      <a:pt x="142" y="1002"/>
                    </a:lnTo>
                    <a:lnTo>
                      <a:pt x="142" y="996"/>
                    </a:lnTo>
                    <a:lnTo>
                      <a:pt x="135" y="1002"/>
                    </a:lnTo>
                    <a:lnTo>
                      <a:pt x="135" y="996"/>
                    </a:lnTo>
                    <a:lnTo>
                      <a:pt x="128" y="996"/>
                    </a:lnTo>
                    <a:lnTo>
                      <a:pt x="128" y="989"/>
                    </a:lnTo>
                    <a:lnTo>
                      <a:pt x="128" y="982"/>
                    </a:lnTo>
                    <a:lnTo>
                      <a:pt x="122" y="982"/>
                    </a:lnTo>
                    <a:lnTo>
                      <a:pt x="128" y="975"/>
                    </a:lnTo>
                    <a:lnTo>
                      <a:pt x="122" y="975"/>
                    </a:lnTo>
                    <a:lnTo>
                      <a:pt x="122" y="969"/>
                    </a:lnTo>
                    <a:lnTo>
                      <a:pt x="128" y="962"/>
                    </a:lnTo>
                    <a:lnTo>
                      <a:pt x="122" y="962"/>
                    </a:lnTo>
                    <a:lnTo>
                      <a:pt x="128" y="955"/>
                    </a:lnTo>
                    <a:lnTo>
                      <a:pt x="135" y="948"/>
                    </a:lnTo>
                    <a:lnTo>
                      <a:pt x="128" y="948"/>
                    </a:lnTo>
                    <a:lnTo>
                      <a:pt x="128" y="941"/>
                    </a:lnTo>
                    <a:lnTo>
                      <a:pt x="135" y="941"/>
                    </a:lnTo>
                    <a:lnTo>
                      <a:pt x="142" y="935"/>
                    </a:lnTo>
                    <a:lnTo>
                      <a:pt x="149" y="935"/>
                    </a:lnTo>
                    <a:lnTo>
                      <a:pt x="142" y="935"/>
                    </a:lnTo>
                    <a:lnTo>
                      <a:pt x="142" y="928"/>
                    </a:lnTo>
                    <a:lnTo>
                      <a:pt x="135" y="928"/>
                    </a:lnTo>
                    <a:lnTo>
                      <a:pt x="128" y="928"/>
                    </a:lnTo>
                    <a:lnTo>
                      <a:pt x="128" y="921"/>
                    </a:lnTo>
                    <a:lnTo>
                      <a:pt x="122" y="928"/>
                    </a:lnTo>
                    <a:lnTo>
                      <a:pt x="122" y="921"/>
                    </a:lnTo>
                    <a:lnTo>
                      <a:pt x="115" y="921"/>
                    </a:lnTo>
                    <a:lnTo>
                      <a:pt x="115" y="914"/>
                    </a:lnTo>
                    <a:lnTo>
                      <a:pt x="115" y="908"/>
                    </a:lnTo>
                    <a:lnTo>
                      <a:pt x="108" y="908"/>
                    </a:lnTo>
                    <a:lnTo>
                      <a:pt x="108" y="901"/>
                    </a:lnTo>
                    <a:lnTo>
                      <a:pt x="108" y="894"/>
                    </a:lnTo>
                    <a:lnTo>
                      <a:pt x="108" y="887"/>
                    </a:lnTo>
                    <a:lnTo>
                      <a:pt x="101" y="881"/>
                    </a:lnTo>
                    <a:lnTo>
                      <a:pt x="101" y="887"/>
                    </a:lnTo>
                    <a:lnTo>
                      <a:pt x="101" y="881"/>
                    </a:lnTo>
                    <a:lnTo>
                      <a:pt x="95" y="867"/>
                    </a:lnTo>
                    <a:lnTo>
                      <a:pt x="95" y="874"/>
                    </a:lnTo>
                    <a:lnTo>
                      <a:pt x="95" y="881"/>
                    </a:lnTo>
                    <a:lnTo>
                      <a:pt x="95" y="887"/>
                    </a:lnTo>
                    <a:lnTo>
                      <a:pt x="95" y="894"/>
                    </a:lnTo>
                    <a:lnTo>
                      <a:pt x="101" y="901"/>
                    </a:lnTo>
                    <a:lnTo>
                      <a:pt x="95" y="908"/>
                    </a:lnTo>
                    <a:lnTo>
                      <a:pt x="101" y="914"/>
                    </a:lnTo>
                    <a:lnTo>
                      <a:pt x="95" y="914"/>
                    </a:lnTo>
                    <a:lnTo>
                      <a:pt x="88" y="914"/>
                    </a:lnTo>
                    <a:lnTo>
                      <a:pt x="81" y="914"/>
                    </a:lnTo>
                    <a:lnTo>
                      <a:pt x="74" y="914"/>
                    </a:lnTo>
                    <a:lnTo>
                      <a:pt x="81" y="901"/>
                    </a:lnTo>
                    <a:lnTo>
                      <a:pt x="74" y="901"/>
                    </a:lnTo>
                    <a:lnTo>
                      <a:pt x="68" y="901"/>
                    </a:lnTo>
                    <a:lnTo>
                      <a:pt x="74" y="894"/>
                    </a:lnTo>
                    <a:lnTo>
                      <a:pt x="68" y="887"/>
                    </a:lnTo>
                    <a:lnTo>
                      <a:pt x="61" y="887"/>
                    </a:lnTo>
                    <a:lnTo>
                      <a:pt x="54" y="894"/>
                    </a:lnTo>
                    <a:lnTo>
                      <a:pt x="61" y="894"/>
                    </a:lnTo>
                    <a:lnTo>
                      <a:pt x="54" y="901"/>
                    </a:lnTo>
                    <a:lnTo>
                      <a:pt x="47" y="901"/>
                    </a:lnTo>
                    <a:lnTo>
                      <a:pt x="34" y="908"/>
                    </a:lnTo>
                    <a:lnTo>
                      <a:pt x="27" y="914"/>
                    </a:lnTo>
                    <a:lnTo>
                      <a:pt x="34" y="921"/>
                    </a:lnTo>
                    <a:lnTo>
                      <a:pt x="34" y="928"/>
                    </a:lnTo>
                    <a:lnTo>
                      <a:pt x="27" y="935"/>
                    </a:lnTo>
                    <a:lnTo>
                      <a:pt x="27" y="948"/>
                    </a:lnTo>
                    <a:lnTo>
                      <a:pt x="20" y="955"/>
                    </a:lnTo>
                    <a:lnTo>
                      <a:pt x="20" y="941"/>
                    </a:lnTo>
                    <a:lnTo>
                      <a:pt x="13" y="941"/>
                    </a:lnTo>
                    <a:lnTo>
                      <a:pt x="13" y="935"/>
                    </a:lnTo>
                    <a:lnTo>
                      <a:pt x="20" y="921"/>
                    </a:lnTo>
                    <a:lnTo>
                      <a:pt x="20" y="914"/>
                    </a:lnTo>
                    <a:lnTo>
                      <a:pt x="13" y="908"/>
                    </a:lnTo>
                    <a:lnTo>
                      <a:pt x="7" y="908"/>
                    </a:lnTo>
                    <a:lnTo>
                      <a:pt x="7" y="901"/>
                    </a:lnTo>
                    <a:lnTo>
                      <a:pt x="0" y="901"/>
                    </a:lnTo>
                    <a:lnTo>
                      <a:pt x="7" y="894"/>
                    </a:lnTo>
                    <a:lnTo>
                      <a:pt x="7" y="887"/>
                    </a:lnTo>
                    <a:lnTo>
                      <a:pt x="13" y="887"/>
                    </a:lnTo>
                    <a:lnTo>
                      <a:pt x="7" y="881"/>
                    </a:lnTo>
                    <a:lnTo>
                      <a:pt x="13" y="887"/>
                    </a:lnTo>
                    <a:lnTo>
                      <a:pt x="13" y="881"/>
                    </a:lnTo>
                    <a:lnTo>
                      <a:pt x="20" y="881"/>
                    </a:lnTo>
                    <a:lnTo>
                      <a:pt x="20" y="867"/>
                    </a:lnTo>
                    <a:lnTo>
                      <a:pt x="27" y="860"/>
                    </a:lnTo>
                    <a:lnTo>
                      <a:pt x="34" y="847"/>
                    </a:lnTo>
                    <a:lnTo>
                      <a:pt x="40" y="847"/>
                    </a:lnTo>
                    <a:lnTo>
                      <a:pt x="34" y="840"/>
                    </a:lnTo>
                    <a:lnTo>
                      <a:pt x="40" y="833"/>
                    </a:lnTo>
                    <a:lnTo>
                      <a:pt x="40" y="826"/>
                    </a:lnTo>
                    <a:lnTo>
                      <a:pt x="40" y="820"/>
                    </a:lnTo>
                    <a:lnTo>
                      <a:pt x="40" y="813"/>
                    </a:lnTo>
                    <a:lnTo>
                      <a:pt x="40" y="806"/>
                    </a:lnTo>
                    <a:lnTo>
                      <a:pt x="34" y="799"/>
                    </a:lnTo>
                    <a:lnTo>
                      <a:pt x="34" y="806"/>
                    </a:lnTo>
                    <a:lnTo>
                      <a:pt x="27" y="806"/>
                    </a:lnTo>
                    <a:lnTo>
                      <a:pt x="27" y="799"/>
                    </a:lnTo>
                    <a:lnTo>
                      <a:pt x="27" y="772"/>
                    </a:lnTo>
                    <a:lnTo>
                      <a:pt x="20" y="765"/>
                    </a:lnTo>
                    <a:lnTo>
                      <a:pt x="13" y="765"/>
                    </a:lnTo>
                    <a:lnTo>
                      <a:pt x="13" y="759"/>
                    </a:lnTo>
                    <a:lnTo>
                      <a:pt x="13" y="752"/>
                    </a:lnTo>
                    <a:lnTo>
                      <a:pt x="20" y="745"/>
                    </a:lnTo>
                    <a:lnTo>
                      <a:pt x="20" y="752"/>
                    </a:lnTo>
                    <a:lnTo>
                      <a:pt x="20" y="765"/>
                    </a:lnTo>
                    <a:lnTo>
                      <a:pt x="27" y="759"/>
                    </a:lnTo>
                    <a:lnTo>
                      <a:pt x="27" y="765"/>
                    </a:lnTo>
                    <a:lnTo>
                      <a:pt x="34" y="765"/>
                    </a:lnTo>
                    <a:lnTo>
                      <a:pt x="34" y="759"/>
                    </a:lnTo>
                    <a:lnTo>
                      <a:pt x="40" y="759"/>
                    </a:lnTo>
                    <a:lnTo>
                      <a:pt x="47" y="752"/>
                    </a:lnTo>
                    <a:lnTo>
                      <a:pt x="54" y="738"/>
                    </a:lnTo>
                    <a:lnTo>
                      <a:pt x="54" y="732"/>
                    </a:lnTo>
                    <a:lnTo>
                      <a:pt x="54" y="725"/>
                    </a:lnTo>
                    <a:lnTo>
                      <a:pt x="54" y="718"/>
                    </a:lnTo>
                    <a:lnTo>
                      <a:pt x="54" y="711"/>
                    </a:lnTo>
                    <a:lnTo>
                      <a:pt x="61" y="711"/>
                    </a:lnTo>
                    <a:lnTo>
                      <a:pt x="61" y="718"/>
                    </a:lnTo>
                    <a:lnTo>
                      <a:pt x="68" y="711"/>
                    </a:lnTo>
                    <a:lnTo>
                      <a:pt x="74" y="718"/>
                    </a:lnTo>
                    <a:lnTo>
                      <a:pt x="81" y="718"/>
                    </a:lnTo>
                    <a:lnTo>
                      <a:pt x="81" y="711"/>
                    </a:lnTo>
                    <a:lnTo>
                      <a:pt x="81" y="705"/>
                    </a:lnTo>
                    <a:lnTo>
                      <a:pt x="81" y="698"/>
                    </a:lnTo>
                    <a:lnTo>
                      <a:pt x="81" y="691"/>
                    </a:lnTo>
                    <a:lnTo>
                      <a:pt x="88" y="698"/>
                    </a:lnTo>
                    <a:lnTo>
                      <a:pt x="88" y="705"/>
                    </a:lnTo>
                    <a:lnTo>
                      <a:pt x="95" y="705"/>
                    </a:lnTo>
                    <a:lnTo>
                      <a:pt x="101" y="705"/>
                    </a:lnTo>
                    <a:lnTo>
                      <a:pt x="101" y="711"/>
                    </a:lnTo>
                    <a:lnTo>
                      <a:pt x="101" y="718"/>
                    </a:lnTo>
                    <a:lnTo>
                      <a:pt x="108" y="718"/>
                    </a:lnTo>
                    <a:lnTo>
                      <a:pt x="115" y="718"/>
                    </a:lnTo>
                    <a:lnTo>
                      <a:pt x="115" y="705"/>
                    </a:lnTo>
                    <a:lnTo>
                      <a:pt x="108" y="705"/>
                    </a:lnTo>
                    <a:lnTo>
                      <a:pt x="115" y="705"/>
                    </a:lnTo>
                    <a:lnTo>
                      <a:pt x="122" y="705"/>
                    </a:lnTo>
                    <a:lnTo>
                      <a:pt x="128" y="705"/>
                    </a:lnTo>
                    <a:lnTo>
                      <a:pt x="128" y="698"/>
                    </a:lnTo>
                    <a:lnTo>
                      <a:pt x="135" y="684"/>
                    </a:lnTo>
                    <a:lnTo>
                      <a:pt x="135" y="677"/>
                    </a:lnTo>
                    <a:lnTo>
                      <a:pt x="128" y="677"/>
                    </a:lnTo>
                    <a:lnTo>
                      <a:pt x="128" y="671"/>
                    </a:lnTo>
                    <a:lnTo>
                      <a:pt x="135" y="657"/>
                    </a:lnTo>
                    <a:lnTo>
                      <a:pt x="135" y="650"/>
                    </a:lnTo>
                    <a:lnTo>
                      <a:pt x="128" y="657"/>
                    </a:lnTo>
                    <a:lnTo>
                      <a:pt x="128" y="664"/>
                    </a:lnTo>
                    <a:lnTo>
                      <a:pt x="122" y="664"/>
                    </a:lnTo>
                    <a:lnTo>
                      <a:pt x="122" y="671"/>
                    </a:lnTo>
                    <a:lnTo>
                      <a:pt x="115" y="671"/>
                    </a:lnTo>
                    <a:lnTo>
                      <a:pt x="115" y="677"/>
                    </a:lnTo>
                    <a:lnTo>
                      <a:pt x="108" y="677"/>
                    </a:lnTo>
                    <a:lnTo>
                      <a:pt x="108" y="684"/>
                    </a:lnTo>
                    <a:lnTo>
                      <a:pt x="101" y="677"/>
                    </a:lnTo>
                    <a:lnTo>
                      <a:pt x="101" y="671"/>
                    </a:lnTo>
                    <a:lnTo>
                      <a:pt x="101" y="677"/>
                    </a:lnTo>
                    <a:lnTo>
                      <a:pt x="95" y="671"/>
                    </a:lnTo>
                    <a:lnTo>
                      <a:pt x="101" y="671"/>
                    </a:lnTo>
                    <a:lnTo>
                      <a:pt x="101" y="657"/>
                    </a:lnTo>
                    <a:lnTo>
                      <a:pt x="95" y="650"/>
                    </a:lnTo>
                    <a:lnTo>
                      <a:pt x="95" y="644"/>
                    </a:lnTo>
                    <a:lnTo>
                      <a:pt x="95" y="637"/>
                    </a:lnTo>
                    <a:lnTo>
                      <a:pt x="101" y="637"/>
                    </a:lnTo>
                    <a:lnTo>
                      <a:pt x="95" y="644"/>
                    </a:lnTo>
                    <a:lnTo>
                      <a:pt x="101" y="644"/>
                    </a:lnTo>
                    <a:lnTo>
                      <a:pt x="108" y="644"/>
                    </a:lnTo>
                    <a:lnTo>
                      <a:pt x="108" y="637"/>
                    </a:lnTo>
                    <a:lnTo>
                      <a:pt x="115" y="637"/>
                    </a:lnTo>
                    <a:lnTo>
                      <a:pt x="115" y="630"/>
                    </a:lnTo>
                    <a:lnTo>
                      <a:pt x="122" y="630"/>
                    </a:lnTo>
                    <a:lnTo>
                      <a:pt x="122" y="617"/>
                    </a:lnTo>
                    <a:lnTo>
                      <a:pt x="128" y="610"/>
                    </a:lnTo>
                    <a:lnTo>
                      <a:pt x="128" y="603"/>
                    </a:lnTo>
                    <a:lnTo>
                      <a:pt x="128" y="610"/>
                    </a:lnTo>
                    <a:lnTo>
                      <a:pt x="135" y="610"/>
                    </a:lnTo>
                    <a:lnTo>
                      <a:pt x="135" y="617"/>
                    </a:lnTo>
                    <a:lnTo>
                      <a:pt x="135" y="610"/>
                    </a:lnTo>
                    <a:lnTo>
                      <a:pt x="135" y="617"/>
                    </a:lnTo>
                    <a:lnTo>
                      <a:pt x="142" y="617"/>
                    </a:lnTo>
                    <a:lnTo>
                      <a:pt x="149" y="610"/>
                    </a:lnTo>
                    <a:lnTo>
                      <a:pt x="149" y="603"/>
                    </a:lnTo>
                    <a:lnTo>
                      <a:pt x="156" y="603"/>
                    </a:lnTo>
                    <a:lnTo>
                      <a:pt x="162" y="603"/>
                    </a:lnTo>
                    <a:lnTo>
                      <a:pt x="162" y="596"/>
                    </a:lnTo>
                    <a:lnTo>
                      <a:pt x="169" y="603"/>
                    </a:lnTo>
                    <a:lnTo>
                      <a:pt x="176" y="603"/>
                    </a:lnTo>
                    <a:lnTo>
                      <a:pt x="176" y="610"/>
                    </a:lnTo>
                    <a:lnTo>
                      <a:pt x="183" y="617"/>
                    </a:lnTo>
                    <a:lnTo>
                      <a:pt x="189" y="610"/>
                    </a:lnTo>
                    <a:lnTo>
                      <a:pt x="183" y="610"/>
                    </a:lnTo>
                    <a:lnTo>
                      <a:pt x="189" y="610"/>
                    </a:lnTo>
                    <a:lnTo>
                      <a:pt x="196" y="610"/>
                    </a:lnTo>
                    <a:lnTo>
                      <a:pt x="196" y="623"/>
                    </a:lnTo>
                    <a:lnTo>
                      <a:pt x="196" y="617"/>
                    </a:lnTo>
                    <a:lnTo>
                      <a:pt x="203" y="617"/>
                    </a:lnTo>
                    <a:lnTo>
                      <a:pt x="203" y="623"/>
                    </a:lnTo>
                    <a:lnTo>
                      <a:pt x="210" y="623"/>
                    </a:lnTo>
                    <a:lnTo>
                      <a:pt x="210" y="617"/>
                    </a:lnTo>
                    <a:lnTo>
                      <a:pt x="217" y="617"/>
                    </a:lnTo>
                    <a:lnTo>
                      <a:pt x="223" y="617"/>
                    </a:lnTo>
                    <a:lnTo>
                      <a:pt x="244" y="610"/>
                    </a:lnTo>
                    <a:lnTo>
                      <a:pt x="244" y="596"/>
                    </a:lnTo>
                    <a:lnTo>
                      <a:pt x="244" y="589"/>
                    </a:lnTo>
                    <a:lnTo>
                      <a:pt x="250" y="583"/>
                    </a:lnTo>
                    <a:lnTo>
                      <a:pt x="250" y="589"/>
                    </a:lnTo>
                    <a:lnTo>
                      <a:pt x="257" y="589"/>
                    </a:lnTo>
                    <a:lnTo>
                      <a:pt x="257" y="583"/>
                    </a:lnTo>
                    <a:lnTo>
                      <a:pt x="264" y="576"/>
                    </a:lnTo>
                    <a:lnTo>
                      <a:pt x="271" y="576"/>
                    </a:lnTo>
                    <a:lnTo>
                      <a:pt x="264" y="569"/>
                    </a:lnTo>
                    <a:lnTo>
                      <a:pt x="264" y="562"/>
                    </a:lnTo>
                    <a:lnTo>
                      <a:pt x="271" y="569"/>
                    </a:lnTo>
                    <a:lnTo>
                      <a:pt x="277" y="576"/>
                    </a:lnTo>
                    <a:lnTo>
                      <a:pt x="271" y="583"/>
                    </a:lnTo>
                    <a:lnTo>
                      <a:pt x="277" y="583"/>
                    </a:lnTo>
                    <a:lnTo>
                      <a:pt x="284" y="589"/>
                    </a:lnTo>
                    <a:lnTo>
                      <a:pt x="284" y="583"/>
                    </a:lnTo>
                    <a:lnTo>
                      <a:pt x="291" y="583"/>
                    </a:lnTo>
                    <a:lnTo>
                      <a:pt x="291" y="576"/>
                    </a:lnTo>
                    <a:lnTo>
                      <a:pt x="298" y="576"/>
                    </a:lnTo>
                    <a:lnTo>
                      <a:pt x="305" y="576"/>
                    </a:lnTo>
                    <a:lnTo>
                      <a:pt x="311" y="576"/>
                    </a:lnTo>
                    <a:lnTo>
                      <a:pt x="318" y="576"/>
                    </a:lnTo>
                    <a:lnTo>
                      <a:pt x="318" y="569"/>
                    </a:lnTo>
                    <a:lnTo>
                      <a:pt x="318" y="576"/>
                    </a:lnTo>
                    <a:lnTo>
                      <a:pt x="325" y="576"/>
                    </a:lnTo>
                    <a:lnTo>
                      <a:pt x="332" y="569"/>
                    </a:lnTo>
                    <a:lnTo>
                      <a:pt x="325" y="562"/>
                    </a:lnTo>
                    <a:lnTo>
                      <a:pt x="325" y="556"/>
                    </a:lnTo>
                    <a:lnTo>
                      <a:pt x="318" y="562"/>
                    </a:lnTo>
                    <a:lnTo>
                      <a:pt x="318" y="549"/>
                    </a:lnTo>
                    <a:lnTo>
                      <a:pt x="318" y="542"/>
                    </a:lnTo>
                    <a:lnTo>
                      <a:pt x="318" y="535"/>
                    </a:lnTo>
                    <a:lnTo>
                      <a:pt x="311" y="535"/>
                    </a:lnTo>
                    <a:lnTo>
                      <a:pt x="305" y="535"/>
                    </a:lnTo>
                    <a:lnTo>
                      <a:pt x="298" y="535"/>
                    </a:lnTo>
                    <a:lnTo>
                      <a:pt x="298" y="529"/>
                    </a:lnTo>
                    <a:lnTo>
                      <a:pt x="291" y="522"/>
                    </a:lnTo>
                    <a:lnTo>
                      <a:pt x="291" y="515"/>
                    </a:lnTo>
                    <a:lnTo>
                      <a:pt x="305" y="508"/>
                    </a:lnTo>
                    <a:lnTo>
                      <a:pt x="311" y="508"/>
                    </a:lnTo>
                    <a:lnTo>
                      <a:pt x="318" y="501"/>
                    </a:lnTo>
                    <a:lnTo>
                      <a:pt x="325" y="501"/>
                    </a:lnTo>
                    <a:lnTo>
                      <a:pt x="332" y="508"/>
                    </a:lnTo>
                    <a:lnTo>
                      <a:pt x="338" y="515"/>
                    </a:lnTo>
                    <a:lnTo>
                      <a:pt x="345" y="515"/>
                    </a:lnTo>
                    <a:lnTo>
                      <a:pt x="338" y="508"/>
                    </a:lnTo>
                    <a:lnTo>
                      <a:pt x="345" y="501"/>
                    </a:lnTo>
                    <a:lnTo>
                      <a:pt x="352" y="501"/>
                    </a:lnTo>
                    <a:lnTo>
                      <a:pt x="359" y="501"/>
                    </a:lnTo>
                    <a:lnTo>
                      <a:pt x="359" y="495"/>
                    </a:lnTo>
                    <a:lnTo>
                      <a:pt x="359" y="488"/>
                    </a:lnTo>
                    <a:lnTo>
                      <a:pt x="359" y="481"/>
                    </a:lnTo>
                    <a:lnTo>
                      <a:pt x="359" y="474"/>
                    </a:lnTo>
                    <a:lnTo>
                      <a:pt x="366" y="474"/>
                    </a:lnTo>
                    <a:lnTo>
                      <a:pt x="372" y="474"/>
                    </a:lnTo>
                    <a:lnTo>
                      <a:pt x="379" y="474"/>
                    </a:lnTo>
                    <a:lnTo>
                      <a:pt x="386" y="481"/>
                    </a:lnTo>
                    <a:lnTo>
                      <a:pt x="393" y="481"/>
                    </a:lnTo>
                    <a:lnTo>
                      <a:pt x="393" y="474"/>
                    </a:lnTo>
                    <a:lnTo>
                      <a:pt x="399" y="474"/>
                    </a:lnTo>
                    <a:lnTo>
                      <a:pt x="399" y="481"/>
                    </a:lnTo>
                    <a:lnTo>
                      <a:pt x="406" y="474"/>
                    </a:lnTo>
                    <a:lnTo>
                      <a:pt x="406" y="481"/>
                    </a:lnTo>
                    <a:lnTo>
                      <a:pt x="406" y="474"/>
                    </a:lnTo>
                    <a:lnTo>
                      <a:pt x="413" y="481"/>
                    </a:lnTo>
                    <a:lnTo>
                      <a:pt x="413" y="474"/>
                    </a:lnTo>
                    <a:lnTo>
                      <a:pt x="413" y="468"/>
                    </a:lnTo>
                    <a:lnTo>
                      <a:pt x="413" y="454"/>
                    </a:lnTo>
                    <a:lnTo>
                      <a:pt x="420" y="454"/>
                    </a:lnTo>
                    <a:lnTo>
                      <a:pt x="420" y="447"/>
                    </a:lnTo>
                    <a:lnTo>
                      <a:pt x="426" y="447"/>
                    </a:lnTo>
                    <a:lnTo>
                      <a:pt x="426" y="454"/>
                    </a:lnTo>
                    <a:lnTo>
                      <a:pt x="426" y="468"/>
                    </a:lnTo>
                    <a:lnTo>
                      <a:pt x="433" y="468"/>
                    </a:lnTo>
                    <a:lnTo>
                      <a:pt x="440" y="474"/>
                    </a:lnTo>
                    <a:lnTo>
                      <a:pt x="447" y="474"/>
                    </a:lnTo>
                    <a:lnTo>
                      <a:pt x="440" y="474"/>
                    </a:lnTo>
                    <a:lnTo>
                      <a:pt x="447" y="481"/>
                    </a:lnTo>
                    <a:lnTo>
                      <a:pt x="447" y="488"/>
                    </a:lnTo>
                    <a:lnTo>
                      <a:pt x="454" y="488"/>
                    </a:lnTo>
                    <a:lnTo>
                      <a:pt x="454" y="495"/>
                    </a:lnTo>
                    <a:lnTo>
                      <a:pt x="454" y="488"/>
                    </a:lnTo>
                    <a:lnTo>
                      <a:pt x="460" y="495"/>
                    </a:lnTo>
                    <a:lnTo>
                      <a:pt x="460" y="501"/>
                    </a:lnTo>
                    <a:lnTo>
                      <a:pt x="467" y="501"/>
                    </a:lnTo>
                    <a:lnTo>
                      <a:pt x="474" y="501"/>
                    </a:lnTo>
                    <a:lnTo>
                      <a:pt x="481" y="501"/>
                    </a:lnTo>
                    <a:lnTo>
                      <a:pt x="487" y="508"/>
                    </a:lnTo>
                    <a:lnTo>
                      <a:pt x="494" y="515"/>
                    </a:lnTo>
                    <a:lnTo>
                      <a:pt x="508" y="515"/>
                    </a:lnTo>
                    <a:lnTo>
                      <a:pt x="515" y="508"/>
                    </a:lnTo>
                    <a:lnTo>
                      <a:pt x="515" y="515"/>
                    </a:lnTo>
                    <a:lnTo>
                      <a:pt x="521" y="522"/>
                    </a:lnTo>
                    <a:lnTo>
                      <a:pt x="535" y="522"/>
                    </a:lnTo>
                    <a:lnTo>
                      <a:pt x="555" y="508"/>
                    </a:lnTo>
                    <a:lnTo>
                      <a:pt x="569" y="508"/>
                    </a:lnTo>
                    <a:lnTo>
                      <a:pt x="582" y="501"/>
                    </a:lnTo>
                    <a:lnTo>
                      <a:pt x="596" y="495"/>
                    </a:lnTo>
                    <a:lnTo>
                      <a:pt x="603" y="495"/>
                    </a:lnTo>
                    <a:lnTo>
                      <a:pt x="609" y="495"/>
                    </a:lnTo>
                    <a:lnTo>
                      <a:pt x="609" y="488"/>
                    </a:lnTo>
                    <a:lnTo>
                      <a:pt x="616" y="495"/>
                    </a:lnTo>
                    <a:lnTo>
                      <a:pt x="623" y="488"/>
                    </a:lnTo>
                    <a:lnTo>
                      <a:pt x="623" y="495"/>
                    </a:lnTo>
                    <a:lnTo>
                      <a:pt x="630" y="495"/>
                    </a:lnTo>
                    <a:lnTo>
                      <a:pt x="643" y="495"/>
                    </a:lnTo>
                    <a:lnTo>
                      <a:pt x="643" y="501"/>
                    </a:lnTo>
                    <a:lnTo>
                      <a:pt x="650" y="501"/>
                    </a:lnTo>
                    <a:lnTo>
                      <a:pt x="664" y="501"/>
                    </a:lnTo>
                    <a:lnTo>
                      <a:pt x="684" y="495"/>
                    </a:lnTo>
                    <a:lnTo>
                      <a:pt x="684" y="488"/>
                    </a:lnTo>
                    <a:lnTo>
                      <a:pt x="691" y="488"/>
                    </a:lnTo>
                    <a:lnTo>
                      <a:pt x="697" y="488"/>
                    </a:lnTo>
                    <a:lnTo>
                      <a:pt x="697" y="481"/>
                    </a:lnTo>
                    <a:lnTo>
                      <a:pt x="704" y="474"/>
                    </a:lnTo>
                    <a:lnTo>
                      <a:pt x="711" y="461"/>
                    </a:lnTo>
                    <a:lnTo>
                      <a:pt x="704" y="461"/>
                    </a:lnTo>
                    <a:lnTo>
                      <a:pt x="711" y="461"/>
                    </a:lnTo>
                    <a:lnTo>
                      <a:pt x="704" y="461"/>
                    </a:lnTo>
                    <a:lnTo>
                      <a:pt x="711" y="454"/>
                    </a:lnTo>
                    <a:lnTo>
                      <a:pt x="718" y="454"/>
                    </a:lnTo>
                    <a:lnTo>
                      <a:pt x="711" y="461"/>
                    </a:lnTo>
                    <a:lnTo>
                      <a:pt x="718" y="461"/>
                    </a:lnTo>
                    <a:lnTo>
                      <a:pt x="725" y="461"/>
                    </a:lnTo>
                    <a:lnTo>
                      <a:pt x="725" y="454"/>
                    </a:lnTo>
                    <a:lnTo>
                      <a:pt x="731" y="454"/>
                    </a:lnTo>
                    <a:lnTo>
                      <a:pt x="725" y="454"/>
                    </a:lnTo>
                    <a:lnTo>
                      <a:pt x="731" y="454"/>
                    </a:lnTo>
                    <a:lnTo>
                      <a:pt x="738" y="454"/>
                    </a:lnTo>
                    <a:lnTo>
                      <a:pt x="738" y="447"/>
                    </a:lnTo>
                    <a:lnTo>
                      <a:pt x="738" y="440"/>
                    </a:lnTo>
                    <a:lnTo>
                      <a:pt x="745" y="440"/>
                    </a:lnTo>
                    <a:lnTo>
                      <a:pt x="752" y="440"/>
                    </a:lnTo>
                    <a:lnTo>
                      <a:pt x="752" y="434"/>
                    </a:lnTo>
                    <a:lnTo>
                      <a:pt x="758" y="427"/>
                    </a:lnTo>
                    <a:lnTo>
                      <a:pt x="758" y="434"/>
                    </a:lnTo>
                    <a:lnTo>
                      <a:pt x="765" y="434"/>
                    </a:lnTo>
                    <a:lnTo>
                      <a:pt x="772" y="434"/>
                    </a:lnTo>
                    <a:lnTo>
                      <a:pt x="772" y="440"/>
                    </a:lnTo>
                    <a:lnTo>
                      <a:pt x="779" y="447"/>
                    </a:lnTo>
                    <a:lnTo>
                      <a:pt x="785" y="440"/>
                    </a:lnTo>
                    <a:lnTo>
                      <a:pt x="785" y="434"/>
                    </a:lnTo>
                    <a:lnTo>
                      <a:pt x="779" y="434"/>
                    </a:lnTo>
                    <a:lnTo>
                      <a:pt x="779" y="427"/>
                    </a:lnTo>
                    <a:lnTo>
                      <a:pt x="785" y="427"/>
                    </a:lnTo>
                    <a:lnTo>
                      <a:pt x="779" y="427"/>
                    </a:lnTo>
                    <a:lnTo>
                      <a:pt x="785" y="427"/>
                    </a:lnTo>
                    <a:lnTo>
                      <a:pt x="792" y="427"/>
                    </a:lnTo>
                    <a:lnTo>
                      <a:pt x="785" y="420"/>
                    </a:lnTo>
                    <a:lnTo>
                      <a:pt x="799" y="427"/>
                    </a:lnTo>
                    <a:lnTo>
                      <a:pt x="792" y="434"/>
                    </a:lnTo>
                    <a:lnTo>
                      <a:pt x="792" y="440"/>
                    </a:lnTo>
                    <a:lnTo>
                      <a:pt x="799" y="447"/>
                    </a:lnTo>
                    <a:lnTo>
                      <a:pt x="799" y="454"/>
                    </a:lnTo>
                    <a:lnTo>
                      <a:pt x="799" y="447"/>
                    </a:lnTo>
                    <a:lnTo>
                      <a:pt x="792" y="447"/>
                    </a:lnTo>
                    <a:lnTo>
                      <a:pt x="785" y="447"/>
                    </a:lnTo>
                    <a:lnTo>
                      <a:pt x="785" y="454"/>
                    </a:lnTo>
                    <a:lnTo>
                      <a:pt x="792" y="454"/>
                    </a:lnTo>
                    <a:lnTo>
                      <a:pt x="792" y="461"/>
                    </a:lnTo>
                    <a:lnTo>
                      <a:pt x="799" y="468"/>
                    </a:lnTo>
                    <a:lnTo>
                      <a:pt x="799" y="474"/>
                    </a:lnTo>
                    <a:lnTo>
                      <a:pt x="799" y="481"/>
                    </a:lnTo>
                    <a:lnTo>
                      <a:pt x="806" y="481"/>
                    </a:lnTo>
                    <a:lnTo>
                      <a:pt x="813" y="474"/>
                    </a:lnTo>
                    <a:lnTo>
                      <a:pt x="813" y="481"/>
                    </a:lnTo>
                    <a:lnTo>
                      <a:pt x="819" y="481"/>
                    </a:lnTo>
                    <a:lnTo>
                      <a:pt x="819" y="474"/>
                    </a:lnTo>
                    <a:lnTo>
                      <a:pt x="826" y="474"/>
                    </a:lnTo>
                    <a:lnTo>
                      <a:pt x="833" y="474"/>
                    </a:lnTo>
                    <a:lnTo>
                      <a:pt x="826" y="468"/>
                    </a:lnTo>
                    <a:lnTo>
                      <a:pt x="833" y="468"/>
                    </a:lnTo>
                    <a:lnTo>
                      <a:pt x="826" y="461"/>
                    </a:lnTo>
                    <a:lnTo>
                      <a:pt x="833" y="461"/>
                    </a:lnTo>
                    <a:lnTo>
                      <a:pt x="826" y="461"/>
                    </a:lnTo>
                    <a:lnTo>
                      <a:pt x="833" y="454"/>
                    </a:lnTo>
                    <a:lnTo>
                      <a:pt x="840" y="447"/>
                    </a:lnTo>
                    <a:lnTo>
                      <a:pt x="833" y="447"/>
                    </a:lnTo>
                    <a:lnTo>
                      <a:pt x="840" y="447"/>
                    </a:lnTo>
                    <a:lnTo>
                      <a:pt x="840" y="434"/>
                    </a:lnTo>
                    <a:lnTo>
                      <a:pt x="833" y="434"/>
                    </a:lnTo>
                    <a:lnTo>
                      <a:pt x="826" y="434"/>
                    </a:lnTo>
                    <a:lnTo>
                      <a:pt x="833" y="427"/>
                    </a:lnTo>
                    <a:lnTo>
                      <a:pt x="840" y="427"/>
                    </a:lnTo>
                    <a:lnTo>
                      <a:pt x="833" y="420"/>
                    </a:lnTo>
                    <a:lnTo>
                      <a:pt x="840" y="413"/>
                    </a:lnTo>
                    <a:lnTo>
                      <a:pt x="846" y="413"/>
                    </a:lnTo>
                    <a:lnTo>
                      <a:pt x="840" y="413"/>
                    </a:lnTo>
                    <a:lnTo>
                      <a:pt x="846" y="413"/>
                    </a:lnTo>
                    <a:lnTo>
                      <a:pt x="853" y="413"/>
                    </a:lnTo>
                    <a:lnTo>
                      <a:pt x="860" y="413"/>
                    </a:lnTo>
                    <a:lnTo>
                      <a:pt x="867" y="413"/>
                    </a:lnTo>
                    <a:lnTo>
                      <a:pt x="874" y="420"/>
                    </a:lnTo>
                    <a:lnTo>
                      <a:pt x="874" y="413"/>
                    </a:lnTo>
                    <a:lnTo>
                      <a:pt x="874" y="420"/>
                    </a:lnTo>
                    <a:lnTo>
                      <a:pt x="874" y="427"/>
                    </a:lnTo>
                    <a:lnTo>
                      <a:pt x="874" y="434"/>
                    </a:lnTo>
                    <a:lnTo>
                      <a:pt x="880" y="434"/>
                    </a:lnTo>
                    <a:lnTo>
                      <a:pt x="887" y="434"/>
                    </a:lnTo>
                    <a:lnTo>
                      <a:pt x="894" y="434"/>
                    </a:lnTo>
                    <a:lnTo>
                      <a:pt x="901" y="434"/>
                    </a:lnTo>
                    <a:lnTo>
                      <a:pt x="901" y="440"/>
                    </a:lnTo>
                    <a:lnTo>
                      <a:pt x="901" y="447"/>
                    </a:lnTo>
                    <a:lnTo>
                      <a:pt x="907" y="454"/>
                    </a:lnTo>
                    <a:lnTo>
                      <a:pt x="914" y="461"/>
                    </a:lnTo>
                    <a:lnTo>
                      <a:pt x="914" y="468"/>
                    </a:lnTo>
                    <a:lnTo>
                      <a:pt x="907" y="468"/>
                    </a:lnTo>
                    <a:lnTo>
                      <a:pt x="914" y="481"/>
                    </a:lnTo>
                    <a:lnTo>
                      <a:pt x="914" y="474"/>
                    </a:lnTo>
                    <a:lnTo>
                      <a:pt x="921" y="481"/>
                    </a:lnTo>
                    <a:lnTo>
                      <a:pt x="928" y="488"/>
                    </a:lnTo>
                    <a:lnTo>
                      <a:pt x="934" y="495"/>
                    </a:lnTo>
                    <a:lnTo>
                      <a:pt x="941" y="501"/>
                    </a:lnTo>
                    <a:lnTo>
                      <a:pt x="948" y="501"/>
                    </a:lnTo>
                    <a:lnTo>
                      <a:pt x="941" y="488"/>
                    </a:lnTo>
                    <a:lnTo>
                      <a:pt x="948" y="495"/>
                    </a:lnTo>
                    <a:lnTo>
                      <a:pt x="941" y="481"/>
                    </a:lnTo>
                    <a:lnTo>
                      <a:pt x="934" y="474"/>
                    </a:lnTo>
                    <a:lnTo>
                      <a:pt x="941" y="468"/>
                    </a:lnTo>
                    <a:lnTo>
                      <a:pt x="948" y="468"/>
                    </a:lnTo>
                    <a:lnTo>
                      <a:pt x="948" y="461"/>
                    </a:lnTo>
                    <a:lnTo>
                      <a:pt x="941" y="461"/>
                    </a:lnTo>
                    <a:lnTo>
                      <a:pt x="941" y="454"/>
                    </a:lnTo>
                    <a:lnTo>
                      <a:pt x="941" y="447"/>
                    </a:lnTo>
                    <a:lnTo>
                      <a:pt x="941" y="441"/>
                    </a:lnTo>
                    <a:lnTo>
                      <a:pt x="934" y="434"/>
                    </a:lnTo>
                    <a:lnTo>
                      <a:pt x="941" y="434"/>
                    </a:lnTo>
                    <a:lnTo>
                      <a:pt x="941" y="427"/>
                    </a:lnTo>
                    <a:lnTo>
                      <a:pt x="948" y="420"/>
                    </a:lnTo>
                    <a:lnTo>
                      <a:pt x="948" y="413"/>
                    </a:lnTo>
                    <a:lnTo>
                      <a:pt x="955" y="413"/>
                    </a:lnTo>
                    <a:lnTo>
                      <a:pt x="962" y="407"/>
                    </a:lnTo>
                    <a:lnTo>
                      <a:pt x="968" y="407"/>
                    </a:lnTo>
                    <a:lnTo>
                      <a:pt x="982" y="407"/>
                    </a:lnTo>
                    <a:lnTo>
                      <a:pt x="982" y="400"/>
                    </a:lnTo>
                    <a:lnTo>
                      <a:pt x="975" y="400"/>
                    </a:lnTo>
                    <a:lnTo>
                      <a:pt x="968" y="400"/>
                    </a:lnTo>
                    <a:lnTo>
                      <a:pt x="968" y="393"/>
                    </a:lnTo>
                    <a:lnTo>
                      <a:pt x="962" y="393"/>
                    </a:lnTo>
                    <a:lnTo>
                      <a:pt x="955" y="393"/>
                    </a:lnTo>
                    <a:lnTo>
                      <a:pt x="955" y="400"/>
                    </a:lnTo>
                    <a:lnTo>
                      <a:pt x="948" y="400"/>
                    </a:lnTo>
                    <a:lnTo>
                      <a:pt x="941" y="393"/>
                    </a:lnTo>
                    <a:lnTo>
                      <a:pt x="928" y="386"/>
                    </a:lnTo>
                    <a:lnTo>
                      <a:pt x="921" y="393"/>
                    </a:lnTo>
                    <a:lnTo>
                      <a:pt x="928" y="400"/>
                    </a:lnTo>
                    <a:lnTo>
                      <a:pt x="921" y="400"/>
                    </a:lnTo>
                    <a:lnTo>
                      <a:pt x="914" y="393"/>
                    </a:lnTo>
                    <a:lnTo>
                      <a:pt x="907" y="393"/>
                    </a:lnTo>
                    <a:lnTo>
                      <a:pt x="914" y="393"/>
                    </a:lnTo>
                    <a:lnTo>
                      <a:pt x="907" y="386"/>
                    </a:lnTo>
                    <a:lnTo>
                      <a:pt x="894" y="380"/>
                    </a:lnTo>
                    <a:lnTo>
                      <a:pt x="894" y="373"/>
                    </a:lnTo>
                    <a:lnTo>
                      <a:pt x="887" y="373"/>
                    </a:lnTo>
                    <a:lnTo>
                      <a:pt x="887" y="380"/>
                    </a:lnTo>
                    <a:lnTo>
                      <a:pt x="887" y="373"/>
                    </a:lnTo>
                    <a:lnTo>
                      <a:pt x="880" y="373"/>
                    </a:lnTo>
                    <a:lnTo>
                      <a:pt x="867" y="373"/>
                    </a:lnTo>
                    <a:lnTo>
                      <a:pt x="860" y="366"/>
                    </a:lnTo>
                    <a:lnTo>
                      <a:pt x="867" y="366"/>
                    </a:lnTo>
                    <a:lnTo>
                      <a:pt x="874" y="366"/>
                    </a:lnTo>
                    <a:lnTo>
                      <a:pt x="874" y="359"/>
                    </a:lnTo>
                    <a:lnTo>
                      <a:pt x="867" y="359"/>
                    </a:lnTo>
                    <a:lnTo>
                      <a:pt x="867" y="353"/>
                    </a:lnTo>
                    <a:lnTo>
                      <a:pt x="874" y="353"/>
                    </a:lnTo>
                    <a:lnTo>
                      <a:pt x="887" y="353"/>
                    </a:lnTo>
                    <a:lnTo>
                      <a:pt x="894" y="346"/>
                    </a:lnTo>
                    <a:lnTo>
                      <a:pt x="894" y="353"/>
                    </a:lnTo>
                    <a:lnTo>
                      <a:pt x="901" y="346"/>
                    </a:lnTo>
                    <a:lnTo>
                      <a:pt x="901" y="353"/>
                    </a:lnTo>
                    <a:lnTo>
                      <a:pt x="907" y="353"/>
                    </a:lnTo>
                    <a:lnTo>
                      <a:pt x="907" y="346"/>
                    </a:lnTo>
                    <a:lnTo>
                      <a:pt x="914" y="346"/>
                    </a:lnTo>
                    <a:lnTo>
                      <a:pt x="921" y="346"/>
                    </a:lnTo>
                    <a:lnTo>
                      <a:pt x="928" y="353"/>
                    </a:lnTo>
                    <a:lnTo>
                      <a:pt x="928" y="346"/>
                    </a:lnTo>
                    <a:lnTo>
                      <a:pt x="934" y="353"/>
                    </a:lnTo>
                    <a:lnTo>
                      <a:pt x="941" y="353"/>
                    </a:lnTo>
                    <a:lnTo>
                      <a:pt x="948" y="353"/>
                    </a:lnTo>
                    <a:lnTo>
                      <a:pt x="955" y="353"/>
                    </a:lnTo>
                    <a:lnTo>
                      <a:pt x="962" y="353"/>
                    </a:lnTo>
                    <a:lnTo>
                      <a:pt x="962" y="346"/>
                    </a:lnTo>
                    <a:lnTo>
                      <a:pt x="962" y="353"/>
                    </a:lnTo>
                    <a:lnTo>
                      <a:pt x="968" y="353"/>
                    </a:lnTo>
                    <a:lnTo>
                      <a:pt x="968" y="346"/>
                    </a:lnTo>
                    <a:lnTo>
                      <a:pt x="975" y="346"/>
                    </a:lnTo>
                    <a:lnTo>
                      <a:pt x="975" y="339"/>
                    </a:lnTo>
                    <a:lnTo>
                      <a:pt x="982" y="339"/>
                    </a:lnTo>
                    <a:lnTo>
                      <a:pt x="989" y="332"/>
                    </a:lnTo>
                    <a:lnTo>
                      <a:pt x="989" y="325"/>
                    </a:lnTo>
                    <a:lnTo>
                      <a:pt x="995" y="319"/>
                    </a:lnTo>
                    <a:lnTo>
                      <a:pt x="995" y="312"/>
                    </a:lnTo>
                    <a:lnTo>
                      <a:pt x="989" y="312"/>
                    </a:lnTo>
                    <a:lnTo>
                      <a:pt x="995" y="312"/>
                    </a:lnTo>
                    <a:lnTo>
                      <a:pt x="995" y="305"/>
                    </a:lnTo>
                    <a:lnTo>
                      <a:pt x="1002" y="305"/>
                    </a:lnTo>
                    <a:lnTo>
                      <a:pt x="995" y="305"/>
                    </a:lnTo>
                    <a:lnTo>
                      <a:pt x="1002" y="298"/>
                    </a:lnTo>
                    <a:lnTo>
                      <a:pt x="1002" y="292"/>
                    </a:lnTo>
                    <a:lnTo>
                      <a:pt x="995" y="292"/>
                    </a:lnTo>
                    <a:lnTo>
                      <a:pt x="989" y="292"/>
                    </a:lnTo>
                    <a:lnTo>
                      <a:pt x="989" y="298"/>
                    </a:lnTo>
                    <a:lnTo>
                      <a:pt x="989" y="292"/>
                    </a:lnTo>
                    <a:lnTo>
                      <a:pt x="995" y="298"/>
                    </a:lnTo>
                    <a:lnTo>
                      <a:pt x="989" y="305"/>
                    </a:lnTo>
                    <a:lnTo>
                      <a:pt x="989" y="312"/>
                    </a:lnTo>
                    <a:lnTo>
                      <a:pt x="982" y="312"/>
                    </a:lnTo>
                    <a:lnTo>
                      <a:pt x="975" y="319"/>
                    </a:lnTo>
                    <a:lnTo>
                      <a:pt x="968" y="325"/>
                    </a:lnTo>
                    <a:lnTo>
                      <a:pt x="962" y="319"/>
                    </a:lnTo>
                    <a:lnTo>
                      <a:pt x="962" y="325"/>
                    </a:lnTo>
                    <a:lnTo>
                      <a:pt x="968" y="325"/>
                    </a:lnTo>
                    <a:lnTo>
                      <a:pt x="968" y="332"/>
                    </a:lnTo>
                    <a:lnTo>
                      <a:pt x="962" y="332"/>
                    </a:lnTo>
                    <a:lnTo>
                      <a:pt x="955" y="332"/>
                    </a:lnTo>
                    <a:lnTo>
                      <a:pt x="955" y="325"/>
                    </a:lnTo>
                    <a:lnTo>
                      <a:pt x="948" y="325"/>
                    </a:lnTo>
                    <a:lnTo>
                      <a:pt x="948" y="332"/>
                    </a:lnTo>
                    <a:lnTo>
                      <a:pt x="941" y="332"/>
                    </a:lnTo>
                    <a:lnTo>
                      <a:pt x="934" y="332"/>
                    </a:lnTo>
                    <a:lnTo>
                      <a:pt x="934" y="339"/>
                    </a:lnTo>
                    <a:lnTo>
                      <a:pt x="928" y="332"/>
                    </a:lnTo>
                    <a:lnTo>
                      <a:pt x="934" y="332"/>
                    </a:lnTo>
                    <a:lnTo>
                      <a:pt x="934" y="325"/>
                    </a:lnTo>
                    <a:lnTo>
                      <a:pt x="928" y="332"/>
                    </a:lnTo>
                    <a:lnTo>
                      <a:pt x="921" y="332"/>
                    </a:lnTo>
                    <a:lnTo>
                      <a:pt x="921" y="325"/>
                    </a:lnTo>
                    <a:lnTo>
                      <a:pt x="928" y="319"/>
                    </a:lnTo>
                    <a:lnTo>
                      <a:pt x="928" y="312"/>
                    </a:lnTo>
                    <a:lnTo>
                      <a:pt x="921" y="312"/>
                    </a:lnTo>
                    <a:lnTo>
                      <a:pt x="921" y="319"/>
                    </a:lnTo>
                    <a:lnTo>
                      <a:pt x="914" y="319"/>
                    </a:lnTo>
                    <a:lnTo>
                      <a:pt x="914" y="325"/>
                    </a:lnTo>
                    <a:lnTo>
                      <a:pt x="914" y="332"/>
                    </a:lnTo>
                    <a:lnTo>
                      <a:pt x="907" y="332"/>
                    </a:lnTo>
                    <a:lnTo>
                      <a:pt x="907" y="339"/>
                    </a:lnTo>
                    <a:lnTo>
                      <a:pt x="894" y="339"/>
                    </a:lnTo>
                    <a:lnTo>
                      <a:pt x="894" y="346"/>
                    </a:lnTo>
                    <a:lnTo>
                      <a:pt x="887" y="346"/>
                    </a:lnTo>
                    <a:lnTo>
                      <a:pt x="880" y="346"/>
                    </a:lnTo>
                    <a:lnTo>
                      <a:pt x="880" y="339"/>
                    </a:lnTo>
                    <a:lnTo>
                      <a:pt x="874" y="339"/>
                    </a:lnTo>
                    <a:lnTo>
                      <a:pt x="867" y="339"/>
                    </a:lnTo>
                    <a:lnTo>
                      <a:pt x="867" y="332"/>
                    </a:lnTo>
                    <a:lnTo>
                      <a:pt x="860" y="339"/>
                    </a:lnTo>
                    <a:lnTo>
                      <a:pt x="853" y="339"/>
                    </a:lnTo>
                    <a:lnTo>
                      <a:pt x="846" y="346"/>
                    </a:lnTo>
                    <a:lnTo>
                      <a:pt x="840" y="339"/>
                    </a:lnTo>
                    <a:lnTo>
                      <a:pt x="846" y="339"/>
                    </a:lnTo>
                    <a:lnTo>
                      <a:pt x="840" y="332"/>
                    </a:lnTo>
                    <a:lnTo>
                      <a:pt x="846" y="332"/>
                    </a:lnTo>
                    <a:lnTo>
                      <a:pt x="846" y="325"/>
                    </a:lnTo>
                    <a:lnTo>
                      <a:pt x="853" y="325"/>
                    </a:lnTo>
                    <a:lnTo>
                      <a:pt x="860" y="319"/>
                    </a:lnTo>
                    <a:lnTo>
                      <a:pt x="860" y="312"/>
                    </a:lnTo>
                    <a:lnTo>
                      <a:pt x="867" y="298"/>
                    </a:lnTo>
                    <a:lnTo>
                      <a:pt x="860" y="298"/>
                    </a:lnTo>
                    <a:lnTo>
                      <a:pt x="860" y="292"/>
                    </a:lnTo>
                    <a:lnTo>
                      <a:pt x="853" y="292"/>
                    </a:lnTo>
                    <a:lnTo>
                      <a:pt x="860" y="292"/>
                    </a:lnTo>
                    <a:lnTo>
                      <a:pt x="860" y="285"/>
                    </a:lnTo>
                    <a:lnTo>
                      <a:pt x="853" y="285"/>
                    </a:lnTo>
                    <a:lnTo>
                      <a:pt x="860" y="271"/>
                    </a:lnTo>
                    <a:lnTo>
                      <a:pt x="867" y="271"/>
                    </a:lnTo>
                    <a:lnTo>
                      <a:pt x="874" y="271"/>
                    </a:lnTo>
                    <a:lnTo>
                      <a:pt x="880" y="271"/>
                    </a:lnTo>
                    <a:lnTo>
                      <a:pt x="887" y="265"/>
                    </a:lnTo>
                    <a:lnTo>
                      <a:pt x="887" y="258"/>
                    </a:lnTo>
                    <a:lnTo>
                      <a:pt x="880" y="251"/>
                    </a:lnTo>
                    <a:lnTo>
                      <a:pt x="874" y="251"/>
                    </a:lnTo>
                    <a:lnTo>
                      <a:pt x="874" y="244"/>
                    </a:lnTo>
                    <a:lnTo>
                      <a:pt x="874" y="237"/>
                    </a:lnTo>
                    <a:lnTo>
                      <a:pt x="867" y="237"/>
                    </a:lnTo>
                    <a:lnTo>
                      <a:pt x="867" y="231"/>
                    </a:lnTo>
                    <a:lnTo>
                      <a:pt x="867" y="224"/>
                    </a:lnTo>
                    <a:lnTo>
                      <a:pt x="874" y="224"/>
                    </a:lnTo>
                    <a:lnTo>
                      <a:pt x="880" y="224"/>
                    </a:lnTo>
                    <a:lnTo>
                      <a:pt x="880" y="231"/>
                    </a:lnTo>
                    <a:lnTo>
                      <a:pt x="887" y="237"/>
                    </a:lnTo>
                    <a:lnTo>
                      <a:pt x="901" y="237"/>
                    </a:lnTo>
                    <a:lnTo>
                      <a:pt x="901" y="231"/>
                    </a:lnTo>
                    <a:lnTo>
                      <a:pt x="901" y="237"/>
                    </a:lnTo>
                    <a:lnTo>
                      <a:pt x="907" y="244"/>
                    </a:lnTo>
                    <a:lnTo>
                      <a:pt x="921" y="237"/>
                    </a:lnTo>
                    <a:lnTo>
                      <a:pt x="928" y="231"/>
                    </a:lnTo>
                    <a:lnTo>
                      <a:pt x="934" y="231"/>
                    </a:lnTo>
                    <a:lnTo>
                      <a:pt x="941" y="224"/>
                    </a:lnTo>
                    <a:lnTo>
                      <a:pt x="948" y="217"/>
                    </a:lnTo>
                    <a:lnTo>
                      <a:pt x="955" y="210"/>
                    </a:lnTo>
                    <a:lnTo>
                      <a:pt x="955" y="204"/>
                    </a:lnTo>
                    <a:lnTo>
                      <a:pt x="962" y="204"/>
                    </a:lnTo>
                    <a:lnTo>
                      <a:pt x="962" y="197"/>
                    </a:lnTo>
                    <a:lnTo>
                      <a:pt x="968" y="197"/>
                    </a:lnTo>
                    <a:lnTo>
                      <a:pt x="968" y="190"/>
                    </a:lnTo>
                    <a:lnTo>
                      <a:pt x="975" y="190"/>
                    </a:lnTo>
                    <a:lnTo>
                      <a:pt x="982" y="183"/>
                    </a:lnTo>
                    <a:lnTo>
                      <a:pt x="975" y="183"/>
                    </a:lnTo>
                    <a:lnTo>
                      <a:pt x="975" y="177"/>
                    </a:lnTo>
                    <a:lnTo>
                      <a:pt x="982" y="177"/>
                    </a:lnTo>
                    <a:lnTo>
                      <a:pt x="982" y="183"/>
                    </a:lnTo>
                    <a:lnTo>
                      <a:pt x="982" y="177"/>
                    </a:lnTo>
                    <a:lnTo>
                      <a:pt x="982" y="170"/>
                    </a:lnTo>
                    <a:lnTo>
                      <a:pt x="989" y="170"/>
                    </a:lnTo>
                    <a:lnTo>
                      <a:pt x="989" y="177"/>
                    </a:lnTo>
                    <a:moveTo>
                      <a:pt x="989" y="176"/>
                    </a:moveTo>
                    <a:lnTo>
                      <a:pt x="995" y="183"/>
                    </a:lnTo>
                    <a:lnTo>
                      <a:pt x="1009" y="176"/>
                    </a:lnTo>
                    <a:lnTo>
                      <a:pt x="1016" y="176"/>
                    </a:lnTo>
                    <a:lnTo>
                      <a:pt x="1016" y="169"/>
                    </a:lnTo>
                    <a:lnTo>
                      <a:pt x="1016" y="162"/>
                    </a:lnTo>
                    <a:lnTo>
                      <a:pt x="1023" y="162"/>
                    </a:lnTo>
                    <a:lnTo>
                      <a:pt x="1029" y="156"/>
                    </a:lnTo>
                    <a:lnTo>
                      <a:pt x="1036" y="156"/>
                    </a:lnTo>
                    <a:lnTo>
                      <a:pt x="1036" y="149"/>
                    </a:lnTo>
                    <a:lnTo>
                      <a:pt x="1043" y="149"/>
                    </a:lnTo>
                    <a:lnTo>
                      <a:pt x="1050" y="149"/>
                    </a:lnTo>
                    <a:lnTo>
                      <a:pt x="1050" y="142"/>
                    </a:lnTo>
                    <a:lnTo>
                      <a:pt x="1056" y="149"/>
                    </a:lnTo>
                    <a:lnTo>
                      <a:pt x="1056" y="142"/>
                    </a:lnTo>
                    <a:lnTo>
                      <a:pt x="1056" y="135"/>
                    </a:lnTo>
                    <a:lnTo>
                      <a:pt x="1063" y="135"/>
                    </a:lnTo>
                    <a:lnTo>
                      <a:pt x="1063" y="129"/>
                    </a:lnTo>
                    <a:lnTo>
                      <a:pt x="1063" y="122"/>
                    </a:lnTo>
                    <a:lnTo>
                      <a:pt x="1070" y="122"/>
                    </a:lnTo>
                    <a:lnTo>
                      <a:pt x="1063" y="129"/>
                    </a:lnTo>
                    <a:lnTo>
                      <a:pt x="1070" y="129"/>
                    </a:lnTo>
                    <a:lnTo>
                      <a:pt x="1070" y="135"/>
                    </a:lnTo>
                    <a:lnTo>
                      <a:pt x="1070" y="142"/>
                    </a:lnTo>
                    <a:lnTo>
                      <a:pt x="1070" y="149"/>
                    </a:lnTo>
                    <a:lnTo>
                      <a:pt x="1077" y="149"/>
                    </a:lnTo>
                    <a:lnTo>
                      <a:pt x="1084" y="149"/>
                    </a:lnTo>
                    <a:lnTo>
                      <a:pt x="1084" y="142"/>
                    </a:lnTo>
                    <a:lnTo>
                      <a:pt x="1097" y="142"/>
                    </a:lnTo>
                    <a:lnTo>
                      <a:pt x="1097" y="129"/>
                    </a:lnTo>
                    <a:lnTo>
                      <a:pt x="1090" y="135"/>
                    </a:lnTo>
                    <a:lnTo>
                      <a:pt x="1084" y="129"/>
                    </a:lnTo>
                    <a:lnTo>
                      <a:pt x="1084" y="135"/>
                    </a:lnTo>
                    <a:lnTo>
                      <a:pt x="1077" y="129"/>
                    </a:lnTo>
                    <a:lnTo>
                      <a:pt x="1084" y="129"/>
                    </a:lnTo>
                    <a:lnTo>
                      <a:pt x="1077" y="129"/>
                    </a:lnTo>
                    <a:lnTo>
                      <a:pt x="1084" y="122"/>
                    </a:lnTo>
                    <a:lnTo>
                      <a:pt x="1077" y="122"/>
                    </a:lnTo>
                    <a:lnTo>
                      <a:pt x="1084" y="122"/>
                    </a:lnTo>
                    <a:lnTo>
                      <a:pt x="1077" y="115"/>
                    </a:lnTo>
                    <a:lnTo>
                      <a:pt x="1084" y="115"/>
                    </a:lnTo>
                    <a:lnTo>
                      <a:pt x="1084" y="108"/>
                    </a:lnTo>
                    <a:lnTo>
                      <a:pt x="1084" y="101"/>
                    </a:lnTo>
                    <a:lnTo>
                      <a:pt x="1090" y="108"/>
                    </a:lnTo>
                    <a:lnTo>
                      <a:pt x="1090" y="101"/>
                    </a:lnTo>
                    <a:lnTo>
                      <a:pt x="1084" y="101"/>
                    </a:lnTo>
                    <a:lnTo>
                      <a:pt x="1090" y="95"/>
                    </a:lnTo>
                    <a:lnTo>
                      <a:pt x="1084" y="88"/>
                    </a:lnTo>
                    <a:lnTo>
                      <a:pt x="1090" y="95"/>
                    </a:lnTo>
                    <a:lnTo>
                      <a:pt x="1090" y="88"/>
                    </a:lnTo>
                    <a:lnTo>
                      <a:pt x="1090" y="81"/>
                    </a:lnTo>
                    <a:lnTo>
                      <a:pt x="1097" y="81"/>
                    </a:lnTo>
                    <a:lnTo>
                      <a:pt x="1097" y="74"/>
                    </a:lnTo>
                    <a:lnTo>
                      <a:pt x="1104" y="74"/>
                    </a:lnTo>
                    <a:lnTo>
                      <a:pt x="1111" y="74"/>
                    </a:lnTo>
                    <a:lnTo>
                      <a:pt x="1117" y="74"/>
                    </a:lnTo>
                    <a:lnTo>
                      <a:pt x="1124" y="74"/>
                    </a:lnTo>
                    <a:lnTo>
                      <a:pt x="1131" y="74"/>
                    </a:lnTo>
                    <a:lnTo>
                      <a:pt x="1138" y="81"/>
                    </a:lnTo>
                    <a:lnTo>
                      <a:pt x="1144" y="81"/>
                    </a:lnTo>
                    <a:lnTo>
                      <a:pt x="1151" y="81"/>
                    </a:lnTo>
                    <a:lnTo>
                      <a:pt x="1165" y="74"/>
                    </a:lnTo>
                    <a:lnTo>
                      <a:pt x="1165" y="68"/>
                    </a:lnTo>
                    <a:lnTo>
                      <a:pt x="1178" y="68"/>
                    </a:lnTo>
                    <a:lnTo>
                      <a:pt x="1185" y="61"/>
                    </a:lnTo>
                    <a:lnTo>
                      <a:pt x="1192" y="54"/>
                    </a:lnTo>
                    <a:lnTo>
                      <a:pt x="1185" y="47"/>
                    </a:lnTo>
                    <a:lnTo>
                      <a:pt x="1199" y="47"/>
                    </a:lnTo>
                    <a:lnTo>
                      <a:pt x="1205" y="47"/>
                    </a:lnTo>
                    <a:lnTo>
                      <a:pt x="1212" y="47"/>
                    </a:lnTo>
                    <a:lnTo>
                      <a:pt x="1212" y="40"/>
                    </a:lnTo>
                    <a:lnTo>
                      <a:pt x="1219" y="40"/>
                    </a:lnTo>
                    <a:lnTo>
                      <a:pt x="1212" y="34"/>
                    </a:lnTo>
                    <a:lnTo>
                      <a:pt x="1219" y="27"/>
                    </a:lnTo>
                    <a:lnTo>
                      <a:pt x="1226" y="20"/>
                    </a:lnTo>
                    <a:lnTo>
                      <a:pt x="1226" y="13"/>
                    </a:lnTo>
                    <a:lnTo>
                      <a:pt x="1232" y="20"/>
                    </a:lnTo>
                    <a:lnTo>
                      <a:pt x="1239" y="20"/>
                    </a:lnTo>
                    <a:lnTo>
                      <a:pt x="1253" y="20"/>
                    </a:lnTo>
                    <a:lnTo>
                      <a:pt x="1260" y="13"/>
                    </a:lnTo>
                    <a:lnTo>
                      <a:pt x="1266" y="27"/>
                    </a:lnTo>
                    <a:lnTo>
                      <a:pt x="1260" y="27"/>
                    </a:lnTo>
                    <a:lnTo>
                      <a:pt x="1260" y="34"/>
                    </a:lnTo>
                    <a:lnTo>
                      <a:pt x="1260" y="40"/>
                    </a:lnTo>
                    <a:lnTo>
                      <a:pt x="1260" y="47"/>
                    </a:lnTo>
                    <a:lnTo>
                      <a:pt x="1260" y="54"/>
                    </a:lnTo>
                    <a:lnTo>
                      <a:pt x="1253" y="54"/>
                    </a:lnTo>
                    <a:lnTo>
                      <a:pt x="1253" y="61"/>
                    </a:lnTo>
                    <a:lnTo>
                      <a:pt x="1260" y="68"/>
                    </a:lnTo>
                    <a:lnTo>
                      <a:pt x="1266" y="68"/>
                    </a:lnTo>
                    <a:lnTo>
                      <a:pt x="1266" y="74"/>
                    </a:lnTo>
                    <a:lnTo>
                      <a:pt x="1266" y="81"/>
                    </a:lnTo>
                    <a:lnTo>
                      <a:pt x="1266" y="88"/>
                    </a:lnTo>
                    <a:lnTo>
                      <a:pt x="1260" y="81"/>
                    </a:lnTo>
                    <a:lnTo>
                      <a:pt x="1253" y="81"/>
                    </a:lnTo>
                    <a:lnTo>
                      <a:pt x="1246" y="74"/>
                    </a:lnTo>
                    <a:lnTo>
                      <a:pt x="1246" y="68"/>
                    </a:lnTo>
                    <a:lnTo>
                      <a:pt x="1246" y="74"/>
                    </a:lnTo>
                    <a:lnTo>
                      <a:pt x="1246" y="81"/>
                    </a:lnTo>
                    <a:lnTo>
                      <a:pt x="1253" y="81"/>
                    </a:lnTo>
                    <a:lnTo>
                      <a:pt x="1253" y="88"/>
                    </a:lnTo>
                    <a:lnTo>
                      <a:pt x="1246" y="88"/>
                    </a:lnTo>
                    <a:lnTo>
                      <a:pt x="1246" y="95"/>
                    </a:lnTo>
                    <a:lnTo>
                      <a:pt x="1246" y="101"/>
                    </a:lnTo>
                    <a:lnTo>
                      <a:pt x="1239" y="101"/>
                    </a:lnTo>
                    <a:lnTo>
                      <a:pt x="1239" y="108"/>
                    </a:lnTo>
                    <a:lnTo>
                      <a:pt x="1246" y="108"/>
                    </a:lnTo>
                    <a:lnTo>
                      <a:pt x="1239" y="108"/>
                    </a:lnTo>
                    <a:lnTo>
                      <a:pt x="1232" y="108"/>
                    </a:lnTo>
                    <a:lnTo>
                      <a:pt x="1232" y="115"/>
                    </a:lnTo>
                    <a:lnTo>
                      <a:pt x="1246" y="115"/>
                    </a:lnTo>
                    <a:lnTo>
                      <a:pt x="1246" y="122"/>
                    </a:lnTo>
                    <a:lnTo>
                      <a:pt x="1246" y="129"/>
                    </a:lnTo>
                    <a:lnTo>
                      <a:pt x="1239" y="122"/>
                    </a:lnTo>
                    <a:lnTo>
                      <a:pt x="1232" y="122"/>
                    </a:lnTo>
                    <a:lnTo>
                      <a:pt x="1226" y="129"/>
                    </a:lnTo>
                    <a:lnTo>
                      <a:pt x="1219" y="129"/>
                    </a:lnTo>
                    <a:lnTo>
                      <a:pt x="1226" y="135"/>
                    </a:lnTo>
                    <a:lnTo>
                      <a:pt x="1232" y="135"/>
                    </a:lnTo>
                    <a:lnTo>
                      <a:pt x="1239" y="135"/>
                    </a:lnTo>
                    <a:lnTo>
                      <a:pt x="1246" y="142"/>
                    </a:lnTo>
                    <a:lnTo>
                      <a:pt x="1246" y="135"/>
                    </a:lnTo>
                    <a:lnTo>
                      <a:pt x="1253" y="142"/>
                    </a:lnTo>
                    <a:lnTo>
                      <a:pt x="1253" y="135"/>
                    </a:lnTo>
                    <a:lnTo>
                      <a:pt x="1260" y="129"/>
                    </a:lnTo>
                    <a:lnTo>
                      <a:pt x="1266" y="129"/>
                    </a:lnTo>
                    <a:lnTo>
                      <a:pt x="1266" y="135"/>
                    </a:lnTo>
                    <a:lnTo>
                      <a:pt x="1273" y="135"/>
                    </a:lnTo>
                    <a:lnTo>
                      <a:pt x="1273" y="129"/>
                    </a:lnTo>
                    <a:lnTo>
                      <a:pt x="1273" y="122"/>
                    </a:lnTo>
                    <a:lnTo>
                      <a:pt x="1266" y="122"/>
                    </a:lnTo>
                    <a:lnTo>
                      <a:pt x="1266" y="115"/>
                    </a:lnTo>
                    <a:lnTo>
                      <a:pt x="1260" y="115"/>
                    </a:lnTo>
                    <a:lnTo>
                      <a:pt x="1260" y="108"/>
                    </a:lnTo>
                    <a:lnTo>
                      <a:pt x="1253" y="95"/>
                    </a:lnTo>
                    <a:lnTo>
                      <a:pt x="1266" y="88"/>
                    </a:lnTo>
                    <a:lnTo>
                      <a:pt x="1273" y="95"/>
                    </a:lnTo>
                    <a:lnTo>
                      <a:pt x="1280" y="95"/>
                    </a:lnTo>
                    <a:lnTo>
                      <a:pt x="1287" y="95"/>
                    </a:lnTo>
                    <a:lnTo>
                      <a:pt x="1280" y="95"/>
                    </a:lnTo>
                    <a:lnTo>
                      <a:pt x="1273" y="95"/>
                    </a:lnTo>
                    <a:lnTo>
                      <a:pt x="1280" y="101"/>
                    </a:lnTo>
                    <a:lnTo>
                      <a:pt x="1273" y="101"/>
                    </a:lnTo>
                    <a:lnTo>
                      <a:pt x="1280" y="101"/>
                    </a:lnTo>
                    <a:lnTo>
                      <a:pt x="1280" y="108"/>
                    </a:lnTo>
                    <a:lnTo>
                      <a:pt x="1280" y="101"/>
                    </a:lnTo>
                    <a:lnTo>
                      <a:pt x="1293" y="101"/>
                    </a:lnTo>
                    <a:lnTo>
                      <a:pt x="1287" y="101"/>
                    </a:lnTo>
                    <a:lnTo>
                      <a:pt x="1293" y="108"/>
                    </a:lnTo>
                    <a:lnTo>
                      <a:pt x="1287" y="108"/>
                    </a:lnTo>
                    <a:lnTo>
                      <a:pt x="1300" y="101"/>
                    </a:lnTo>
                    <a:lnTo>
                      <a:pt x="1300" y="108"/>
                    </a:lnTo>
                    <a:lnTo>
                      <a:pt x="1300" y="101"/>
                    </a:lnTo>
                    <a:lnTo>
                      <a:pt x="1293" y="101"/>
                    </a:lnTo>
                    <a:lnTo>
                      <a:pt x="1293" y="95"/>
                    </a:lnTo>
                    <a:lnTo>
                      <a:pt x="1287" y="95"/>
                    </a:lnTo>
                    <a:lnTo>
                      <a:pt x="1287" y="88"/>
                    </a:lnTo>
                    <a:lnTo>
                      <a:pt x="1287" y="81"/>
                    </a:lnTo>
                    <a:lnTo>
                      <a:pt x="1293" y="81"/>
                    </a:lnTo>
                    <a:lnTo>
                      <a:pt x="1300" y="81"/>
                    </a:lnTo>
                    <a:lnTo>
                      <a:pt x="1307" y="81"/>
                    </a:lnTo>
                    <a:lnTo>
                      <a:pt x="1300" y="74"/>
                    </a:lnTo>
                    <a:lnTo>
                      <a:pt x="1300" y="68"/>
                    </a:lnTo>
                    <a:lnTo>
                      <a:pt x="1307" y="68"/>
                    </a:lnTo>
                    <a:lnTo>
                      <a:pt x="1307" y="74"/>
                    </a:lnTo>
                    <a:lnTo>
                      <a:pt x="1314" y="74"/>
                    </a:lnTo>
                    <a:lnTo>
                      <a:pt x="1314" y="68"/>
                    </a:lnTo>
                    <a:lnTo>
                      <a:pt x="1321" y="61"/>
                    </a:lnTo>
                    <a:lnTo>
                      <a:pt x="1327" y="61"/>
                    </a:lnTo>
                    <a:lnTo>
                      <a:pt x="1334" y="61"/>
                    </a:lnTo>
                    <a:lnTo>
                      <a:pt x="1334" y="54"/>
                    </a:lnTo>
                    <a:lnTo>
                      <a:pt x="1341" y="54"/>
                    </a:lnTo>
                    <a:lnTo>
                      <a:pt x="1348" y="54"/>
                    </a:lnTo>
                    <a:lnTo>
                      <a:pt x="1354" y="47"/>
                    </a:lnTo>
                    <a:lnTo>
                      <a:pt x="1361" y="47"/>
                    </a:lnTo>
                    <a:lnTo>
                      <a:pt x="1368" y="47"/>
                    </a:lnTo>
                    <a:lnTo>
                      <a:pt x="1375" y="47"/>
                    </a:lnTo>
                    <a:lnTo>
                      <a:pt x="1375" y="40"/>
                    </a:lnTo>
                    <a:lnTo>
                      <a:pt x="1382" y="40"/>
                    </a:lnTo>
                    <a:lnTo>
                      <a:pt x="1382" y="27"/>
                    </a:lnTo>
                    <a:lnTo>
                      <a:pt x="1388" y="27"/>
                    </a:lnTo>
                    <a:lnTo>
                      <a:pt x="1402" y="20"/>
                    </a:lnTo>
                    <a:lnTo>
                      <a:pt x="1409" y="20"/>
                    </a:lnTo>
                    <a:lnTo>
                      <a:pt x="1409" y="0"/>
                    </a:lnTo>
                    <a:lnTo>
                      <a:pt x="1409" y="7"/>
                    </a:lnTo>
                    <a:lnTo>
                      <a:pt x="1415" y="7"/>
                    </a:lnTo>
                    <a:lnTo>
                      <a:pt x="1429" y="20"/>
                    </a:lnTo>
                    <a:lnTo>
                      <a:pt x="1422" y="20"/>
                    </a:lnTo>
                    <a:lnTo>
                      <a:pt x="1422" y="27"/>
                    </a:lnTo>
                    <a:lnTo>
                      <a:pt x="1422" y="20"/>
                    </a:lnTo>
                    <a:lnTo>
                      <a:pt x="1415" y="27"/>
                    </a:lnTo>
                    <a:lnTo>
                      <a:pt x="1415" y="34"/>
                    </a:lnTo>
                    <a:lnTo>
                      <a:pt x="1402" y="40"/>
                    </a:lnTo>
                    <a:lnTo>
                      <a:pt x="1409" y="47"/>
                    </a:lnTo>
                    <a:lnTo>
                      <a:pt x="1402" y="47"/>
                    </a:lnTo>
                    <a:lnTo>
                      <a:pt x="1409" y="54"/>
                    </a:lnTo>
                    <a:lnTo>
                      <a:pt x="1402" y="54"/>
                    </a:lnTo>
                    <a:lnTo>
                      <a:pt x="1395" y="61"/>
                    </a:lnTo>
                    <a:lnTo>
                      <a:pt x="1395" y="74"/>
                    </a:lnTo>
                    <a:lnTo>
                      <a:pt x="1395" y="81"/>
                    </a:lnTo>
                    <a:lnTo>
                      <a:pt x="1395" y="88"/>
                    </a:lnTo>
                    <a:lnTo>
                      <a:pt x="1388" y="88"/>
                    </a:lnTo>
                    <a:lnTo>
                      <a:pt x="1388" y="95"/>
                    </a:lnTo>
                    <a:lnTo>
                      <a:pt x="1388" y="101"/>
                    </a:lnTo>
                    <a:lnTo>
                      <a:pt x="1388" y="108"/>
                    </a:lnTo>
                    <a:lnTo>
                      <a:pt x="1395" y="108"/>
                    </a:lnTo>
                    <a:lnTo>
                      <a:pt x="1388" y="115"/>
                    </a:lnTo>
                    <a:lnTo>
                      <a:pt x="1388" y="122"/>
                    </a:lnTo>
                    <a:lnTo>
                      <a:pt x="1382" y="122"/>
                    </a:lnTo>
                    <a:lnTo>
                      <a:pt x="1375" y="115"/>
                    </a:lnTo>
                    <a:lnTo>
                      <a:pt x="1382" y="129"/>
                    </a:lnTo>
                    <a:lnTo>
                      <a:pt x="1382" y="135"/>
                    </a:lnTo>
                    <a:lnTo>
                      <a:pt x="1388" y="142"/>
                    </a:lnTo>
                    <a:lnTo>
                      <a:pt x="1395" y="156"/>
                    </a:lnTo>
                    <a:lnTo>
                      <a:pt x="1395" y="162"/>
                    </a:lnTo>
                    <a:lnTo>
                      <a:pt x="1388" y="169"/>
                    </a:lnTo>
                    <a:lnTo>
                      <a:pt x="1382" y="162"/>
                    </a:lnTo>
                    <a:lnTo>
                      <a:pt x="1382" y="169"/>
                    </a:lnTo>
                    <a:lnTo>
                      <a:pt x="1375" y="162"/>
                    </a:lnTo>
                    <a:lnTo>
                      <a:pt x="1375" y="169"/>
                    </a:lnTo>
                    <a:lnTo>
                      <a:pt x="1375" y="176"/>
                    </a:lnTo>
                    <a:lnTo>
                      <a:pt x="1368" y="183"/>
                    </a:lnTo>
                    <a:lnTo>
                      <a:pt x="1368" y="189"/>
                    </a:lnTo>
                    <a:lnTo>
                      <a:pt x="1361" y="189"/>
                    </a:lnTo>
                    <a:lnTo>
                      <a:pt x="1354" y="189"/>
                    </a:lnTo>
                    <a:lnTo>
                      <a:pt x="1361" y="196"/>
                    </a:lnTo>
                    <a:lnTo>
                      <a:pt x="1368" y="203"/>
                    </a:lnTo>
                    <a:lnTo>
                      <a:pt x="1361" y="203"/>
                    </a:lnTo>
                    <a:lnTo>
                      <a:pt x="1368" y="210"/>
                    </a:lnTo>
                    <a:lnTo>
                      <a:pt x="1361" y="210"/>
                    </a:lnTo>
                    <a:lnTo>
                      <a:pt x="1361" y="217"/>
                    </a:lnTo>
                    <a:lnTo>
                      <a:pt x="1368" y="217"/>
                    </a:lnTo>
                    <a:lnTo>
                      <a:pt x="1368" y="230"/>
                    </a:lnTo>
                    <a:lnTo>
                      <a:pt x="1368" y="237"/>
                    </a:lnTo>
                    <a:lnTo>
                      <a:pt x="1368" y="244"/>
                    </a:lnTo>
                    <a:lnTo>
                      <a:pt x="1361" y="237"/>
                    </a:lnTo>
                    <a:lnTo>
                      <a:pt x="1348" y="237"/>
                    </a:lnTo>
                    <a:lnTo>
                      <a:pt x="1341" y="244"/>
                    </a:lnTo>
                    <a:lnTo>
                      <a:pt x="1348" y="244"/>
                    </a:lnTo>
                    <a:lnTo>
                      <a:pt x="1348" y="250"/>
                    </a:lnTo>
                    <a:lnTo>
                      <a:pt x="1341" y="257"/>
                    </a:lnTo>
                    <a:lnTo>
                      <a:pt x="1341" y="264"/>
                    </a:lnTo>
                    <a:lnTo>
                      <a:pt x="1334" y="264"/>
                    </a:lnTo>
                    <a:lnTo>
                      <a:pt x="1341" y="271"/>
                    </a:lnTo>
                    <a:lnTo>
                      <a:pt x="1334" y="271"/>
                    </a:lnTo>
                    <a:lnTo>
                      <a:pt x="1341" y="271"/>
                    </a:lnTo>
                    <a:lnTo>
                      <a:pt x="1334" y="271"/>
                    </a:lnTo>
                    <a:lnTo>
                      <a:pt x="1334" y="277"/>
                    </a:lnTo>
                    <a:lnTo>
                      <a:pt x="1341" y="277"/>
                    </a:lnTo>
                    <a:lnTo>
                      <a:pt x="1341" y="284"/>
                    </a:lnTo>
                    <a:lnTo>
                      <a:pt x="1334" y="291"/>
                    </a:lnTo>
                    <a:lnTo>
                      <a:pt x="1341" y="291"/>
                    </a:lnTo>
                    <a:lnTo>
                      <a:pt x="1341" y="298"/>
                    </a:lnTo>
                    <a:lnTo>
                      <a:pt x="1341" y="305"/>
                    </a:lnTo>
                    <a:lnTo>
                      <a:pt x="1341" y="311"/>
                    </a:lnTo>
                    <a:lnTo>
                      <a:pt x="1341" y="318"/>
                    </a:lnTo>
                    <a:lnTo>
                      <a:pt x="1334" y="318"/>
                    </a:lnTo>
                    <a:lnTo>
                      <a:pt x="1327" y="325"/>
                    </a:lnTo>
                    <a:lnTo>
                      <a:pt x="1334" y="332"/>
                    </a:lnTo>
                    <a:lnTo>
                      <a:pt x="1321" y="345"/>
                    </a:lnTo>
                    <a:lnTo>
                      <a:pt x="1321" y="359"/>
                    </a:lnTo>
                    <a:lnTo>
                      <a:pt x="1314" y="359"/>
                    </a:lnTo>
                    <a:lnTo>
                      <a:pt x="1314" y="365"/>
                    </a:lnTo>
                    <a:lnTo>
                      <a:pt x="1314" y="372"/>
                    </a:lnTo>
                    <a:lnTo>
                      <a:pt x="1307" y="386"/>
                    </a:lnTo>
                    <a:lnTo>
                      <a:pt x="1307" y="393"/>
                    </a:lnTo>
                    <a:lnTo>
                      <a:pt x="1300" y="393"/>
                    </a:lnTo>
                    <a:lnTo>
                      <a:pt x="1300" y="386"/>
                    </a:lnTo>
                    <a:lnTo>
                      <a:pt x="1287" y="399"/>
                    </a:lnTo>
                    <a:lnTo>
                      <a:pt x="1280" y="406"/>
                    </a:lnTo>
                    <a:lnTo>
                      <a:pt x="1287" y="406"/>
                    </a:lnTo>
                    <a:lnTo>
                      <a:pt x="1280" y="406"/>
                    </a:lnTo>
                    <a:lnTo>
                      <a:pt x="1287" y="413"/>
                    </a:lnTo>
                    <a:lnTo>
                      <a:pt x="1280" y="420"/>
                    </a:lnTo>
                    <a:lnTo>
                      <a:pt x="1273" y="440"/>
                    </a:lnTo>
                    <a:lnTo>
                      <a:pt x="1260" y="440"/>
                    </a:lnTo>
                    <a:lnTo>
                      <a:pt x="1253" y="440"/>
                    </a:lnTo>
                    <a:lnTo>
                      <a:pt x="1239" y="433"/>
                    </a:lnTo>
                    <a:lnTo>
                      <a:pt x="1232" y="426"/>
                    </a:lnTo>
                    <a:lnTo>
                      <a:pt x="1232" y="433"/>
                    </a:lnTo>
                    <a:lnTo>
                      <a:pt x="1226" y="426"/>
                    </a:lnTo>
                    <a:lnTo>
                      <a:pt x="1212" y="440"/>
                    </a:lnTo>
                    <a:lnTo>
                      <a:pt x="1212" y="447"/>
                    </a:lnTo>
                    <a:lnTo>
                      <a:pt x="1205" y="447"/>
                    </a:lnTo>
                    <a:lnTo>
                      <a:pt x="1205" y="453"/>
                    </a:lnTo>
                    <a:lnTo>
                      <a:pt x="1212" y="453"/>
                    </a:lnTo>
                    <a:lnTo>
                      <a:pt x="1219" y="467"/>
                    </a:lnTo>
                    <a:lnTo>
                      <a:pt x="1212" y="474"/>
                    </a:lnTo>
                    <a:lnTo>
                      <a:pt x="1219" y="494"/>
                    </a:lnTo>
                    <a:lnTo>
                      <a:pt x="1212" y="508"/>
                    </a:lnTo>
                    <a:lnTo>
                      <a:pt x="1205" y="514"/>
                    </a:lnTo>
                    <a:lnTo>
                      <a:pt x="1199" y="521"/>
                    </a:lnTo>
                    <a:lnTo>
                      <a:pt x="1192" y="535"/>
                    </a:lnTo>
                    <a:lnTo>
                      <a:pt x="1185" y="541"/>
                    </a:lnTo>
                    <a:lnTo>
                      <a:pt x="1172" y="548"/>
                    </a:lnTo>
                    <a:lnTo>
                      <a:pt x="1165" y="562"/>
                    </a:lnTo>
                    <a:lnTo>
                      <a:pt x="1158" y="562"/>
                    </a:lnTo>
                    <a:lnTo>
                      <a:pt x="1165" y="575"/>
                    </a:lnTo>
                    <a:lnTo>
                      <a:pt x="1178" y="575"/>
                    </a:lnTo>
                    <a:lnTo>
                      <a:pt x="1178" y="582"/>
                    </a:lnTo>
                    <a:lnTo>
                      <a:pt x="1172" y="616"/>
                    </a:lnTo>
                    <a:lnTo>
                      <a:pt x="1158" y="636"/>
                    </a:lnTo>
                    <a:lnTo>
                      <a:pt x="1158" y="643"/>
                    </a:lnTo>
                    <a:lnTo>
                      <a:pt x="1138" y="670"/>
                    </a:lnTo>
                    <a:lnTo>
                      <a:pt x="1144" y="684"/>
                    </a:lnTo>
                    <a:lnTo>
                      <a:pt x="1151" y="690"/>
                    </a:lnTo>
                    <a:lnTo>
                      <a:pt x="1144" y="704"/>
                    </a:lnTo>
                    <a:lnTo>
                      <a:pt x="1151" y="731"/>
                    </a:lnTo>
                    <a:lnTo>
                      <a:pt x="1151" y="745"/>
                    </a:lnTo>
                    <a:lnTo>
                      <a:pt x="1158" y="765"/>
                    </a:lnTo>
                    <a:lnTo>
                      <a:pt x="1165" y="778"/>
                    </a:lnTo>
                    <a:lnTo>
                      <a:pt x="1172" y="785"/>
                    </a:lnTo>
                    <a:lnTo>
                      <a:pt x="1172" y="792"/>
                    </a:lnTo>
                    <a:lnTo>
                      <a:pt x="1165" y="799"/>
                    </a:lnTo>
                    <a:lnTo>
                      <a:pt x="1144" y="812"/>
                    </a:lnTo>
                    <a:lnTo>
                      <a:pt x="1151" y="819"/>
                    </a:lnTo>
                    <a:lnTo>
                      <a:pt x="1158" y="833"/>
                    </a:lnTo>
                    <a:lnTo>
                      <a:pt x="1158" y="839"/>
                    </a:lnTo>
                    <a:lnTo>
                      <a:pt x="1158" y="853"/>
                    </a:lnTo>
                    <a:lnTo>
                      <a:pt x="1165" y="880"/>
                    </a:lnTo>
                    <a:lnTo>
                      <a:pt x="1165" y="894"/>
                    </a:lnTo>
                    <a:lnTo>
                      <a:pt x="1172" y="907"/>
                    </a:lnTo>
                    <a:lnTo>
                      <a:pt x="1172" y="921"/>
                    </a:lnTo>
                    <a:lnTo>
                      <a:pt x="1172" y="948"/>
                    </a:lnTo>
                    <a:lnTo>
                      <a:pt x="1158" y="968"/>
                    </a:lnTo>
                    <a:lnTo>
                      <a:pt x="1144" y="975"/>
                    </a:lnTo>
                    <a:lnTo>
                      <a:pt x="1138" y="982"/>
                    </a:lnTo>
                    <a:lnTo>
                      <a:pt x="1144" y="1002"/>
                    </a:lnTo>
                    <a:lnTo>
                      <a:pt x="1124" y="1015"/>
                    </a:lnTo>
                    <a:lnTo>
                      <a:pt x="1124" y="1022"/>
                    </a:lnTo>
                    <a:lnTo>
                      <a:pt x="1117" y="1029"/>
                    </a:lnTo>
                    <a:lnTo>
                      <a:pt x="1104" y="1029"/>
                    </a:lnTo>
                    <a:lnTo>
                      <a:pt x="1104" y="1036"/>
                    </a:lnTo>
                    <a:lnTo>
                      <a:pt x="1097" y="1036"/>
                    </a:lnTo>
                    <a:lnTo>
                      <a:pt x="1097" y="1043"/>
                    </a:lnTo>
                    <a:lnTo>
                      <a:pt x="1090" y="1049"/>
                    </a:lnTo>
                    <a:lnTo>
                      <a:pt x="1090" y="1056"/>
                    </a:lnTo>
                    <a:lnTo>
                      <a:pt x="1083" y="1063"/>
                    </a:lnTo>
                  </a:path>
                </a:pathLst>
              </a:custGeom>
              <a:grpFill/>
              <a:ln w="1" cap="sq">
                <a:solidFill>
                  <a:srgbClr val="7F7F7F"/>
                </a:solidFill>
                <a:prstDash val="solid"/>
                <a:miter lim="800000"/>
                <a:headEnd/>
                <a:tailEnd/>
              </a:ln>
            </p:spPr>
            <p:txBody>
              <a:bodyPr/>
              <a:lstStyle/>
              <a:p>
                <a:endParaRPr lang="es-ES" sz="2004" dirty="0"/>
              </a:p>
            </p:txBody>
          </p:sp>
          <p:sp>
            <p:nvSpPr>
              <p:cNvPr id="8236" name="lugo">
                <a:extLst>
                  <a:ext uri="{FF2B5EF4-FFF2-40B4-BE49-F238E27FC236}">
                    <a16:creationId xmlns:a16="http://schemas.microsoft.com/office/drawing/2014/main" id="{4B7D2BF1-505E-CE23-9BE1-57F47A14F92E}"/>
                  </a:ext>
                </a:extLst>
              </p:cNvPr>
              <p:cNvSpPr>
                <a:spLocks/>
              </p:cNvSpPr>
              <p:nvPr/>
            </p:nvSpPr>
            <p:spPr bwMode="auto">
              <a:xfrm>
                <a:off x="2747442" y="1052810"/>
                <a:ext cx="431800" cy="736600"/>
              </a:xfrm>
              <a:custGeom>
                <a:avLst/>
                <a:gdLst>
                  <a:gd name="T0" fmla="*/ 2147483647 w 1009"/>
                  <a:gd name="T1" fmla="*/ 1207589592 h 1646"/>
                  <a:gd name="T2" fmla="*/ 2147483647 w 1009"/>
                  <a:gd name="T3" fmla="*/ 2147483647 h 1646"/>
                  <a:gd name="T4" fmla="*/ 2147483647 w 1009"/>
                  <a:gd name="T5" fmla="*/ 2147483647 h 1646"/>
                  <a:gd name="T6" fmla="*/ 2147483647 w 1009"/>
                  <a:gd name="T7" fmla="*/ 2052886155 h 1646"/>
                  <a:gd name="T8" fmla="*/ 2147483647 w 1009"/>
                  <a:gd name="T9" fmla="*/ 2147483647 h 1646"/>
                  <a:gd name="T10" fmla="*/ 2147483647 w 1009"/>
                  <a:gd name="T11" fmla="*/ 2147483647 h 1646"/>
                  <a:gd name="T12" fmla="*/ 2147483647 w 1009"/>
                  <a:gd name="T13" fmla="*/ 2147483647 h 1646"/>
                  <a:gd name="T14" fmla="*/ 2147483647 w 1009"/>
                  <a:gd name="T15" fmla="*/ 2147483647 h 1646"/>
                  <a:gd name="T16" fmla="*/ 2147483647 w 1009"/>
                  <a:gd name="T17" fmla="*/ 2147483647 h 1646"/>
                  <a:gd name="T18" fmla="*/ 2147483647 w 1009"/>
                  <a:gd name="T19" fmla="*/ 2147483647 h 1646"/>
                  <a:gd name="T20" fmla="*/ 2147483647 w 1009"/>
                  <a:gd name="T21" fmla="*/ 2147483647 h 1646"/>
                  <a:gd name="T22" fmla="*/ 2147483647 w 1009"/>
                  <a:gd name="T23" fmla="*/ 2147483647 h 1646"/>
                  <a:gd name="T24" fmla="*/ 2147483647 w 1009"/>
                  <a:gd name="T25" fmla="*/ 2147483647 h 1646"/>
                  <a:gd name="T26" fmla="*/ 2147483647 w 1009"/>
                  <a:gd name="T27" fmla="*/ 2147483647 h 1646"/>
                  <a:gd name="T28" fmla="*/ 2147483647 w 1009"/>
                  <a:gd name="T29" fmla="*/ 2147483647 h 1646"/>
                  <a:gd name="T30" fmla="*/ 2147483647 w 1009"/>
                  <a:gd name="T31" fmla="*/ 2147483647 h 1646"/>
                  <a:gd name="T32" fmla="*/ 2147483647 w 1009"/>
                  <a:gd name="T33" fmla="*/ 2147483647 h 1646"/>
                  <a:gd name="T34" fmla="*/ 2147483647 w 1009"/>
                  <a:gd name="T35" fmla="*/ 2147483647 h 1646"/>
                  <a:gd name="T36" fmla="*/ 2147483647 w 1009"/>
                  <a:gd name="T37" fmla="*/ 2147483647 h 1646"/>
                  <a:gd name="T38" fmla="*/ 2147483647 w 1009"/>
                  <a:gd name="T39" fmla="*/ 2147483647 h 1646"/>
                  <a:gd name="T40" fmla="*/ 2147483647 w 1009"/>
                  <a:gd name="T41" fmla="*/ 2147483647 h 1646"/>
                  <a:gd name="T42" fmla="*/ 2147483647 w 1009"/>
                  <a:gd name="T43" fmla="*/ 2147483647 h 1646"/>
                  <a:gd name="T44" fmla="*/ 2147483647 w 1009"/>
                  <a:gd name="T45" fmla="*/ 2147483647 h 1646"/>
                  <a:gd name="T46" fmla="*/ 2147483647 w 1009"/>
                  <a:gd name="T47" fmla="*/ 2147483647 h 1646"/>
                  <a:gd name="T48" fmla="*/ 2147483647 w 1009"/>
                  <a:gd name="T49" fmla="*/ 2147483647 h 1646"/>
                  <a:gd name="T50" fmla="*/ 2147483647 w 1009"/>
                  <a:gd name="T51" fmla="*/ 2147483647 h 1646"/>
                  <a:gd name="T52" fmla="*/ 2147483647 w 1009"/>
                  <a:gd name="T53" fmla="*/ 2147483647 h 1646"/>
                  <a:gd name="T54" fmla="*/ 2147483647 w 1009"/>
                  <a:gd name="T55" fmla="*/ 2147483647 h 1646"/>
                  <a:gd name="T56" fmla="*/ 2147483647 w 1009"/>
                  <a:gd name="T57" fmla="*/ 2147483647 h 1646"/>
                  <a:gd name="T58" fmla="*/ 2147483647 w 1009"/>
                  <a:gd name="T59" fmla="*/ 2147483647 h 1646"/>
                  <a:gd name="T60" fmla="*/ 2147483647 w 1009"/>
                  <a:gd name="T61" fmla="*/ 2147483647 h 1646"/>
                  <a:gd name="T62" fmla="*/ 2147483647 w 1009"/>
                  <a:gd name="T63" fmla="*/ 2147483647 h 1646"/>
                  <a:gd name="T64" fmla="*/ 2147483647 w 1009"/>
                  <a:gd name="T65" fmla="*/ 2147483647 h 1646"/>
                  <a:gd name="T66" fmla="*/ 2147483647 w 1009"/>
                  <a:gd name="T67" fmla="*/ 2147483647 h 1646"/>
                  <a:gd name="T68" fmla="*/ 2147483647 w 1009"/>
                  <a:gd name="T69" fmla="*/ 2147483647 h 1646"/>
                  <a:gd name="T70" fmla="*/ 2147483647 w 1009"/>
                  <a:gd name="T71" fmla="*/ 2147483647 h 1646"/>
                  <a:gd name="T72" fmla="*/ 2147483647 w 1009"/>
                  <a:gd name="T73" fmla="*/ 2147483647 h 1646"/>
                  <a:gd name="T74" fmla="*/ 2147483647 w 1009"/>
                  <a:gd name="T75" fmla="*/ 2147483647 h 1646"/>
                  <a:gd name="T76" fmla="*/ 2147483647 w 1009"/>
                  <a:gd name="T77" fmla="*/ 2147483647 h 1646"/>
                  <a:gd name="T78" fmla="*/ 2147483647 w 1009"/>
                  <a:gd name="T79" fmla="*/ 2147483647 h 1646"/>
                  <a:gd name="T80" fmla="*/ 2147483647 w 1009"/>
                  <a:gd name="T81" fmla="*/ 2147483647 h 1646"/>
                  <a:gd name="T82" fmla="*/ 2147483647 w 1009"/>
                  <a:gd name="T83" fmla="*/ 2147483647 h 1646"/>
                  <a:gd name="T84" fmla="*/ 2147483647 w 1009"/>
                  <a:gd name="T85" fmla="*/ 2147483647 h 1646"/>
                  <a:gd name="T86" fmla="*/ 2147483647 w 1009"/>
                  <a:gd name="T87" fmla="*/ 2147483647 h 1646"/>
                  <a:gd name="T88" fmla="*/ 2147483647 w 1009"/>
                  <a:gd name="T89" fmla="*/ 2147483647 h 1646"/>
                  <a:gd name="T90" fmla="*/ 2147483647 w 1009"/>
                  <a:gd name="T91" fmla="*/ 2147483647 h 1646"/>
                  <a:gd name="T92" fmla="*/ 2147483647 w 1009"/>
                  <a:gd name="T93" fmla="*/ 2147483647 h 1646"/>
                  <a:gd name="T94" fmla="*/ 2147483647 w 1009"/>
                  <a:gd name="T95" fmla="*/ 2147483647 h 1646"/>
                  <a:gd name="T96" fmla="*/ 2147483647 w 1009"/>
                  <a:gd name="T97" fmla="*/ 2147483647 h 1646"/>
                  <a:gd name="T98" fmla="*/ 853537148 w 1009"/>
                  <a:gd name="T99" fmla="*/ 2147483647 h 1646"/>
                  <a:gd name="T100" fmla="*/ 853537148 w 1009"/>
                  <a:gd name="T101" fmla="*/ 2147483647 h 1646"/>
                  <a:gd name="T102" fmla="*/ 2147483647 w 1009"/>
                  <a:gd name="T103" fmla="*/ 2147483647 h 1646"/>
                  <a:gd name="T104" fmla="*/ 2147483647 w 1009"/>
                  <a:gd name="T105" fmla="*/ 2147483647 h 1646"/>
                  <a:gd name="T106" fmla="*/ 2147483647 w 1009"/>
                  <a:gd name="T107" fmla="*/ 2147483647 h 1646"/>
                  <a:gd name="T108" fmla="*/ 2147483647 w 1009"/>
                  <a:gd name="T109" fmla="*/ 2147483647 h 1646"/>
                  <a:gd name="T110" fmla="*/ 2147483647 w 1009"/>
                  <a:gd name="T111" fmla="*/ 2147483647 h 1646"/>
                  <a:gd name="T112" fmla="*/ 2147483647 w 1009"/>
                  <a:gd name="T113" fmla="*/ 2147483647 h 1646"/>
                  <a:gd name="T114" fmla="*/ 2147483647 w 1009"/>
                  <a:gd name="T115" fmla="*/ 2147483647 h 1646"/>
                  <a:gd name="T116" fmla="*/ 2147483647 w 1009"/>
                  <a:gd name="T117" fmla="*/ 2147483647 h 1646"/>
                  <a:gd name="T118" fmla="*/ 2147483647 w 1009"/>
                  <a:gd name="T119" fmla="*/ 2147483647 h 1646"/>
                  <a:gd name="T120" fmla="*/ 2147483647 w 1009"/>
                  <a:gd name="T121" fmla="*/ 2147483647 h 1646"/>
                  <a:gd name="T122" fmla="*/ 2147483647 w 1009"/>
                  <a:gd name="T123" fmla="*/ 2147483647 h 164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09"/>
                  <a:gd name="T187" fmla="*/ 0 h 1646"/>
                  <a:gd name="T188" fmla="*/ 1009 w 1009"/>
                  <a:gd name="T189" fmla="*/ 1646 h 164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09" h="1646">
                    <a:moveTo>
                      <a:pt x="332" y="20"/>
                    </a:moveTo>
                    <a:lnTo>
                      <a:pt x="332" y="14"/>
                    </a:lnTo>
                    <a:lnTo>
                      <a:pt x="332" y="7"/>
                    </a:lnTo>
                    <a:lnTo>
                      <a:pt x="339" y="0"/>
                    </a:lnTo>
                    <a:lnTo>
                      <a:pt x="339" y="7"/>
                    </a:lnTo>
                    <a:lnTo>
                      <a:pt x="345" y="7"/>
                    </a:lnTo>
                    <a:lnTo>
                      <a:pt x="352" y="7"/>
                    </a:lnTo>
                    <a:lnTo>
                      <a:pt x="352" y="0"/>
                    </a:lnTo>
                    <a:lnTo>
                      <a:pt x="366" y="0"/>
                    </a:lnTo>
                    <a:lnTo>
                      <a:pt x="366" y="7"/>
                    </a:lnTo>
                    <a:lnTo>
                      <a:pt x="366" y="14"/>
                    </a:lnTo>
                    <a:lnTo>
                      <a:pt x="366" y="20"/>
                    </a:lnTo>
                    <a:lnTo>
                      <a:pt x="366" y="27"/>
                    </a:lnTo>
                    <a:lnTo>
                      <a:pt x="373" y="27"/>
                    </a:lnTo>
                    <a:lnTo>
                      <a:pt x="366" y="34"/>
                    </a:lnTo>
                    <a:lnTo>
                      <a:pt x="373" y="41"/>
                    </a:lnTo>
                    <a:lnTo>
                      <a:pt x="379" y="41"/>
                    </a:lnTo>
                    <a:lnTo>
                      <a:pt x="386" y="41"/>
                    </a:lnTo>
                    <a:lnTo>
                      <a:pt x="386" y="47"/>
                    </a:lnTo>
                    <a:lnTo>
                      <a:pt x="379" y="47"/>
                    </a:lnTo>
                    <a:lnTo>
                      <a:pt x="386" y="47"/>
                    </a:lnTo>
                    <a:lnTo>
                      <a:pt x="379" y="54"/>
                    </a:lnTo>
                    <a:lnTo>
                      <a:pt x="379" y="61"/>
                    </a:lnTo>
                    <a:lnTo>
                      <a:pt x="386" y="61"/>
                    </a:lnTo>
                    <a:lnTo>
                      <a:pt x="386" y="68"/>
                    </a:lnTo>
                    <a:lnTo>
                      <a:pt x="379" y="74"/>
                    </a:lnTo>
                    <a:lnTo>
                      <a:pt x="379" y="88"/>
                    </a:lnTo>
                    <a:lnTo>
                      <a:pt x="386" y="95"/>
                    </a:lnTo>
                    <a:lnTo>
                      <a:pt x="393" y="95"/>
                    </a:lnTo>
                    <a:lnTo>
                      <a:pt x="393" y="88"/>
                    </a:lnTo>
                    <a:lnTo>
                      <a:pt x="393" y="102"/>
                    </a:lnTo>
                    <a:lnTo>
                      <a:pt x="393" y="108"/>
                    </a:lnTo>
                    <a:lnTo>
                      <a:pt x="393" y="102"/>
                    </a:lnTo>
                    <a:lnTo>
                      <a:pt x="393" y="88"/>
                    </a:lnTo>
                    <a:lnTo>
                      <a:pt x="393" y="81"/>
                    </a:lnTo>
                    <a:lnTo>
                      <a:pt x="400" y="81"/>
                    </a:lnTo>
                    <a:lnTo>
                      <a:pt x="400" y="74"/>
                    </a:lnTo>
                    <a:lnTo>
                      <a:pt x="406" y="74"/>
                    </a:lnTo>
                    <a:lnTo>
                      <a:pt x="413" y="68"/>
                    </a:lnTo>
                    <a:lnTo>
                      <a:pt x="406" y="68"/>
                    </a:lnTo>
                    <a:lnTo>
                      <a:pt x="406" y="61"/>
                    </a:lnTo>
                    <a:lnTo>
                      <a:pt x="406" y="54"/>
                    </a:lnTo>
                    <a:lnTo>
                      <a:pt x="406" y="47"/>
                    </a:lnTo>
                    <a:lnTo>
                      <a:pt x="413" y="47"/>
                    </a:lnTo>
                    <a:lnTo>
                      <a:pt x="427" y="47"/>
                    </a:lnTo>
                    <a:lnTo>
                      <a:pt x="433" y="47"/>
                    </a:lnTo>
                    <a:lnTo>
                      <a:pt x="433" y="41"/>
                    </a:lnTo>
                    <a:lnTo>
                      <a:pt x="433" y="34"/>
                    </a:lnTo>
                    <a:lnTo>
                      <a:pt x="433" y="27"/>
                    </a:lnTo>
                    <a:lnTo>
                      <a:pt x="440" y="27"/>
                    </a:lnTo>
                    <a:lnTo>
                      <a:pt x="447" y="34"/>
                    </a:lnTo>
                    <a:lnTo>
                      <a:pt x="454" y="20"/>
                    </a:lnTo>
                    <a:lnTo>
                      <a:pt x="461" y="34"/>
                    </a:lnTo>
                    <a:lnTo>
                      <a:pt x="461" y="41"/>
                    </a:lnTo>
                    <a:lnTo>
                      <a:pt x="467" y="41"/>
                    </a:lnTo>
                    <a:lnTo>
                      <a:pt x="467" y="34"/>
                    </a:lnTo>
                    <a:lnTo>
                      <a:pt x="474" y="41"/>
                    </a:lnTo>
                    <a:lnTo>
                      <a:pt x="481" y="34"/>
                    </a:lnTo>
                    <a:lnTo>
                      <a:pt x="488" y="41"/>
                    </a:lnTo>
                    <a:lnTo>
                      <a:pt x="501" y="41"/>
                    </a:lnTo>
                    <a:lnTo>
                      <a:pt x="501" y="47"/>
                    </a:lnTo>
                    <a:lnTo>
                      <a:pt x="494" y="47"/>
                    </a:lnTo>
                    <a:lnTo>
                      <a:pt x="501" y="47"/>
                    </a:lnTo>
                    <a:lnTo>
                      <a:pt x="494" y="47"/>
                    </a:lnTo>
                    <a:lnTo>
                      <a:pt x="488" y="54"/>
                    </a:lnTo>
                    <a:lnTo>
                      <a:pt x="494" y="61"/>
                    </a:lnTo>
                    <a:lnTo>
                      <a:pt x="501" y="61"/>
                    </a:lnTo>
                    <a:lnTo>
                      <a:pt x="501" y="68"/>
                    </a:lnTo>
                    <a:lnTo>
                      <a:pt x="508" y="68"/>
                    </a:lnTo>
                    <a:lnTo>
                      <a:pt x="515" y="68"/>
                    </a:lnTo>
                    <a:lnTo>
                      <a:pt x="522" y="68"/>
                    </a:lnTo>
                    <a:lnTo>
                      <a:pt x="522" y="74"/>
                    </a:lnTo>
                    <a:lnTo>
                      <a:pt x="515" y="74"/>
                    </a:lnTo>
                    <a:lnTo>
                      <a:pt x="522" y="74"/>
                    </a:lnTo>
                    <a:lnTo>
                      <a:pt x="522" y="68"/>
                    </a:lnTo>
                    <a:lnTo>
                      <a:pt x="528" y="68"/>
                    </a:lnTo>
                    <a:lnTo>
                      <a:pt x="522" y="74"/>
                    </a:lnTo>
                    <a:lnTo>
                      <a:pt x="528" y="74"/>
                    </a:lnTo>
                    <a:lnTo>
                      <a:pt x="535" y="74"/>
                    </a:lnTo>
                    <a:lnTo>
                      <a:pt x="535" y="81"/>
                    </a:lnTo>
                    <a:lnTo>
                      <a:pt x="542" y="81"/>
                    </a:lnTo>
                    <a:lnTo>
                      <a:pt x="549" y="81"/>
                    </a:lnTo>
                    <a:lnTo>
                      <a:pt x="549" y="88"/>
                    </a:lnTo>
                    <a:lnTo>
                      <a:pt x="555" y="88"/>
                    </a:lnTo>
                    <a:lnTo>
                      <a:pt x="549" y="88"/>
                    </a:lnTo>
                    <a:lnTo>
                      <a:pt x="555" y="88"/>
                    </a:lnTo>
                    <a:lnTo>
                      <a:pt x="562" y="95"/>
                    </a:lnTo>
                    <a:lnTo>
                      <a:pt x="576" y="102"/>
                    </a:lnTo>
                    <a:lnTo>
                      <a:pt x="576" y="95"/>
                    </a:lnTo>
                    <a:lnTo>
                      <a:pt x="582" y="102"/>
                    </a:lnTo>
                    <a:lnTo>
                      <a:pt x="589" y="102"/>
                    </a:lnTo>
                    <a:lnTo>
                      <a:pt x="589" y="115"/>
                    </a:lnTo>
                    <a:lnTo>
                      <a:pt x="596" y="122"/>
                    </a:lnTo>
                    <a:lnTo>
                      <a:pt x="589" y="115"/>
                    </a:lnTo>
                    <a:lnTo>
                      <a:pt x="589" y="122"/>
                    </a:lnTo>
                    <a:lnTo>
                      <a:pt x="596" y="129"/>
                    </a:lnTo>
                    <a:lnTo>
                      <a:pt x="596" y="135"/>
                    </a:lnTo>
                    <a:lnTo>
                      <a:pt x="603" y="135"/>
                    </a:lnTo>
                    <a:lnTo>
                      <a:pt x="603" y="142"/>
                    </a:lnTo>
                    <a:lnTo>
                      <a:pt x="610" y="142"/>
                    </a:lnTo>
                    <a:lnTo>
                      <a:pt x="610" y="149"/>
                    </a:lnTo>
                    <a:lnTo>
                      <a:pt x="603" y="149"/>
                    </a:lnTo>
                    <a:lnTo>
                      <a:pt x="610" y="156"/>
                    </a:lnTo>
                    <a:lnTo>
                      <a:pt x="610" y="149"/>
                    </a:lnTo>
                    <a:lnTo>
                      <a:pt x="610" y="156"/>
                    </a:lnTo>
                    <a:lnTo>
                      <a:pt x="616" y="156"/>
                    </a:lnTo>
                    <a:lnTo>
                      <a:pt x="616" y="163"/>
                    </a:lnTo>
                    <a:lnTo>
                      <a:pt x="623" y="169"/>
                    </a:lnTo>
                    <a:lnTo>
                      <a:pt x="630" y="183"/>
                    </a:lnTo>
                    <a:lnTo>
                      <a:pt x="637" y="190"/>
                    </a:lnTo>
                    <a:lnTo>
                      <a:pt x="637" y="196"/>
                    </a:lnTo>
                    <a:lnTo>
                      <a:pt x="643" y="196"/>
                    </a:lnTo>
                    <a:lnTo>
                      <a:pt x="650" y="203"/>
                    </a:lnTo>
                    <a:lnTo>
                      <a:pt x="657" y="203"/>
                    </a:lnTo>
                    <a:lnTo>
                      <a:pt x="657" y="210"/>
                    </a:lnTo>
                    <a:lnTo>
                      <a:pt x="671" y="217"/>
                    </a:lnTo>
                    <a:lnTo>
                      <a:pt x="677" y="217"/>
                    </a:lnTo>
                    <a:lnTo>
                      <a:pt x="671" y="224"/>
                    </a:lnTo>
                    <a:lnTo>
                      <a:pt x="677" y="224"/>
                    </a:lnTo>
                    <a:lnTo>
                      <a:pt x="664" y="230"/>
                    </a:lnTo>
                    <a:lnTo>
                      <a:pt x="664" y="237"/>
                    </a:lnTo>
                    <a:lnTo>
                      <a:pt x="657" y="237"/>
                    </a:lnTo>
                    <a:lnTo>
                      <a:pt x="657" y="230"/>
                    </a:lnTo>
                    <a:lnTo>
                      <a:pt x="664" y="237"/>
                    </a:lnTo>
                    <a:lnTo>
                      <a:pt x="671" y="237"/>
                    </a:lnTo>
                    <a:lnTo>
                      <a:pt x="671" y="244"/>
                    </a:lnTo>
                    <a:lnTo>
                      <a:pt x="664" y="244"/>
                    </a:lnTo>
                    <a:lnTo>
                      <a:pt x="664" y="251"/>
                    </a:lnTo>
                    <a:lnTo>
                      <a:pt x="677" y="244"/>
                    </a:lnTo>
                    <a:lnTo>
                      <a:pt x="677" y="237"/>
                    </a:lnTo>
                    <a:lnTo>
                      <a:pt x="677" y="230"/>
                    </a:lnTo>
                    <a:lnTo>
                      <a:pt x="684" y="230"/>
                    </a:lnTo>
                    <a:lnTo>
                      <a:pt x="684" y="224"/>
                    </a:lnTo>
                    <a:lnTo>
                      <a:pt x="698" y="230"/>
                    </a:lnTo>
                    <a:lnTo>
                      <a:pt x="704" y="237"/>
                    </a:lnTo>
                    <a:lnTo>
                      <a:pt x="711" y="237"/>
                    </a:lnTo>
                    <a:lnTo>
                      <a:pt x="718" y="237"/>
                    </a:lnTo>
                    <a:lnTo>
                      <a:pt x="725" y="237"/>
                    </a:lnTo>
                    <a:lnTo>
                      <a:pt x="732" y="237"/>
                    </a:lnTo>
                    <a:lnTo>
                      <a:pt x="732" y="244"/>
                    </a:lnTo>
                    <a:lnTo>
                      <a:pt x="738" y="244"/>
                    </a:lnTo>
                    <a:lnTo>
                      <a:pt x="745" y="244"/>
                    </a:lnTo>
                    <a:lnTo>
                      <a:pt x="745" y="251"/>
                    </a:lnTo>
                    <a:lnTo>
                      <a:pt x="772" y="244"/>
                    </a:lnTo>
                    <a:lnTo>
                      <a:pt x="779" y="251"/>
                    </a:lnTo>
                    <a:lnTo>
                      <a:pt x="779" y="244"/>
                    </a:lnTo>
                    <a:lnTo>
                      <a:pt x="786" y="244"/>
                    </a:lnTo>
                    <a:lnTo>
                      <a:pt x="779" y="244"/>
                    </a:lnTo>
                    <a:lnTo>
                      <a:pt x="786" y="237"/>
                    </a:lnTo>
                    <a:lnTo>
                      <a:pt x="792" y="244"/>
                    </a:lnTo>
                    <a:lnTo>
                      <a:pt x="799" y="244"/>
                    </a:lnTo>
                    <a:lnTo>
                      <a:pt x="806" y="251"/>
                    </a:lnTo>
                    <a:lnTo>
                      <a:pt x="806" y="244"/>
                    </a:lnTo>
                    <a:lnTo>
                      <a:pt x="813" y="244"/>
                    </a:lnTo>
                    <a:lnTo>
                      <a:pt x="820" y="251"/>
                    </a:lnTo>
                    <a:lnTo>
                      <a:pt x="826" y="251"/>
                    </a:lnTo>
                    <a:lnTo>
                      <a:pt x="826" y="244"/>
                    </a:lnTo>
                    <a:lnTo>
                      <a:pt x="833" y="251"/>
                    </a:lnTo>
                    <a:lnTo>
                      <a:pt x="826" y="244"/>
                    </a:lnTo>
                    <a:lnTo>
                      <a:pt x="833" y="244"/>
                    </a:lnTo>
                    <a:lnTo>
                      <a:pt x="833" y="251"/>
                    </a:lnTo>
                    <a:lnTo>
                      <a:pt x="840" y="251"/>
                    </a:lnTo>
                    <a:lnTo>
                      <a:pt x="840" y="257"/>
                    </a:lnTo>
                    <a:lnTo>
                      <a:pt x="840" y="251"/>
                    </a:lnTo>
                    <a:lnTo>
                      <a:pt x="847" y="251"/>
                    </a:lnTo>
                    <a:lnTo>
                      <a:pt x="853" y="257"/>
                    </a:lnTo>
                    <a:lnTo>
                      <a:pt x="847" y="257"/>
                    </a:lnTo>
                    <a:lnTo>
                      <a:pt x="847" y="264"/>
                    </a:lnTo>
                    <a:lnTo>
                      <a:pt x="853" y="264"/>
                    </a:lnTo>
                    <a:lnTo>
                      <a:pt x="853" y="271"/>
                    </a:lnTo>
                    <a:lnTo>
                      <a:pt x="847" y="284"/>
                    </a:lnTo>
                    <a:lnTo>
                      <a:pt x="840" y="298"/>
                    </a:lnTo>
                    <a:lnTo>
                      <a:pt x="833" y="312"/>
                    </a:lnTo>
                    <a:lnTo>
                      <a:pt x="840" y="318"/>
                    </a:lnTo>
                    <a:lnTo>
                      <a:pt x="833" y="325"/>
                    </a:lnTo>
                    <a:lnTo>
                      <a:pt x="833" y="339"/>
                    </a:lnTo>
                    <a:lnTo>
                      <a:pt x="826" y="345"/>
                    </a:lnTo>
                    <a:lnTo>
                      <a:pt x="820" y="345"/>
                    </a:lnTo>
                    <a:lnTo>
                      <a:pt x="813" y="352"/>
                    </a:lnTo>
                    <a:lnTo>
                      <a:pt x="806" y="352"/>
                    </a:lnTo>
                    <a:lnTo>
                      <a:pt x="799" y="366"/>
                    </a:lnTo>
                    <a:lnTo>
                      <a:pt x="799" y="373"/>
                    </a:lnTo>
                    <a:lnTo>
                      <a:pt x="799" y="379"/>
                    </a:lnTo>
                    <a:lnTo>
                      <a:pt x="799" y="373"/>
                    </a:lnTo>
                    <a:lnTo>
                      <a:pt x="792" y="379"/>
                    </a:lnTo>
                    <a:lnTo>
                      <a:pt x="792" y="386"/>
                    </a:lnTo>
                    <a:lnTo>
                      <a:pt x="786" y="386"/>
                    </a:lnTo>
                    <a:lnTo>
                      <a:pt x="786" y="393"/>
                    </a:lnTo>
                    <a:lnTo>
                      <a:pt x="779" y="393"/>
                    </a:lnTo>
                    <a:lnTo>
                      <a:pt x="772" y="393"/>
                    </a:lnTo>
                    <a:lnTo>
                      <a:pt x="765" y="400"/>
                    </a:lnTo>
                    <a:lnTo>
                      <a:pt x="765" y="393"/>
                    </a:lnTo>
                    <a:lnTo>
                      <a:pt x="752" y="386"/>
                    </a:lnTo>
                    <a:lnTo>
                      <a:pt x="745" y="393"/>
                    </a:lnTo>
                    <a:lnTo>
                      <a:pt x="738" y="386"/>
                    </a:lnTo>
                    <a:lnTo>
                      <a:pt x="732" y="386"/>
                    </a:lnTo>
                    <a:lnTo>
                      <a:pt x="725" y="393"/>
                    </a:lnTo>
                    <a:lnTo>
                      <a:pt x="732" y="400"/>
                    </a:lnTo>
                    <a:lnTo>
                      <a:pt x="725" y="406"/>
                    </a:lnTo>
                    <a:lnTo>
                      <a:pt x="732" y="413"/>
                    </a:lnTo>
                    <a:lnTo>
                      <a:pt x="732" y="420"/>
                    </a:lnTo>
                    <a:lnTo>
                      <a:pt x="725" y="413"/>
                    </a:lnTo>
                    <a:lnTo>
                      <a:pt x="725" y="420"/>
                    </a:lnTo>
                    <a:lnTo>
                      <a:pt x="718" y="427"/>
                    </a:lnTo>
                    <a:lnTo>
                      <a:pt x="718" y="433"/>
                    </a:lnTo>
                    <a:lnTo>
                      <a:pt x="725" y="433"/>
                    </a:lnTo>
                    <a:lnTo>
                      <a:pt x="725" y="440"/>
                    </a:lnTo>
                    <a:lnTo>
                      <a:pt x="732" y="447"/>
                    </a:lnTo>
                    <a:lnTo>
                      <a:pt x="738" y="454"/>
                    </a:lnTo>
                    <a:lnTo>
                      <a:pt x="745" y="447"/>
                    </a:lnTo>
                    <a:lnTo>
                      <a:pt x="752" y="440"/>
                    </a:lnTo>
                    <a:lnTo>
                      <a:pt x="759" y="440"/>
                    </a:lnTo>
                    <a:lnTo>
                      <a:pt x="759" y="447"/>
                    </a:lnTo>
                    <a:lnTo>
                      <a:pt x="765" y="454"/>
                    </a:lnTo>
                    <a:lnTo>
                      <a:pt x="759" y="467"/>
                    </a:lnTo>
                    <a:lnTo>
                      <a:pt x="759" y="474"/>
                    </a:lnTo>
                    <a:lnTo>
                      <a:pt x="759" y="481"/>
                    </a:lnTo>
                    <a:lnTo>
                      <a:pt x="759" y="488"/>
                    </a:lnTo>
                    <a:lnTo>
                      <a:pt x="759" y="501"/>
                    </a:lnTo>
                    <a:lnTo>
                      <a:pt x="765" y="501"/>
                    </a:lnTo>
                    <a:lnTo>
                      <a:pt x="772" y="508"/>
                    </a:lnTo>
                    <a:lnTo>
                      <a:pt x="772" y="522"/>
                    </a:lnTo>
                    <a:lnTo>
                      <a:pt x="779" y="522"/>
                    </a:lnTo>
                    <a:lnTo>
                      <a:pt x="779" y="535"/>
                    </a:lnTo>
                    <a:lnTo>
                      <a:pt x="786" y="535"/>
                    </a:lnTo>
                    <a:lnTo>
                      <a:pt x="792" y="542"/>
                    </a:lnTo>
                    <a:lnTo>
                      <a:pt x="799" y="542"/>
                    </a:lnTo>
                    <a:lnTo>
                      <a:pt x="806" y="535"/>
                    </a:lnTo>
                    <a:lnTo>
                      <a:pt x="813" y="535"/>
                    </a:lnTo>
                    <a:lnTo>
                      <a:pt x="813" y="542"/>
                    </a:lnTo>
                    <a:lnTo>
                      <a:pt x="813" y="555"/>
                    </a:lnTo>
                    <a:lnTo>
                      <a:pt x="806" y="562"/>
                    </a:lnTo>
                    <a:lnTo>
                      <a:pt x="806" y="569"/>
                    </a:lnTo>
                    <a:lnTo>
                      <a:pt x="806" y="576"/>
                    </a:lnTo>
                    <a:lnTo>
                      <a:pt x="806" y="596"/>
                    </a:lnTo>
                    <a:lnTo>
                      <a:pt x="813" y="603"/>
                    </a:lnTo>
                    <a:lnTo>
                      <a:pt x="820" y="610"/>
                    </a:lnTo>
                    <a:lnTo>
                      <a:pt x="820" y="616"/>
                    </a:lnTo>
                    <a:lnTo>
                      <a:pt x="826" y="623"/>
                    </a:lnTo>
                    <a:lnTo>
                      <a:pt x="833" y="623"/>
                    </a:lnTo>
                    <a:lnTo>
                      <a:pt x="847" y="643"/>
                    </a:lnTo>
                    <a:lnTo>
                      <a:pt x="847" y="637"/>
                    </a:lnTo>
                    <a:lnTo>
                      <a:pt x="847" y="630"/>
                    </a:lnTo>
                    <a:lnTo>
                      <a:pt x="853" y="630"/>
                    </a:lnTo>
                    <a:lnTo>
                      <a:pt x="860" y="650"/>
                    </a:lnTo>
                    <a:lnTo>
                      <a:pt x="867" y="650"/>
                    </a:lnTo>
                    <a:lnTo>
                      <a:pt x="874" y="657"/>
                    </a:lnTo>
                    <a:lnTo>
                      <a:pt x="887" y="650"/>
                    </a:lnTo>
                    <a:lnTo>
                      <a:pt x="887" y="664"/>
                    </a:lnTo>
                    <a:lnTo>
                      <a:pt x="887" y="671"/>
                    </a:lnTo>
                    <a:lnTo>
                      <a:pt x="881" y="684"/>
                    </a:lnTo>
                    <a:lnTo>
                      <a:pt x="874" y="698"/>
                    </a:lnTo>
                    <a:lnTo>
                      <a:pt x="881" y="718"/>
                    </a:lnTo>
                    <a:lnTo>
                      <a:pt x="887" y="718"/>
                    </a:lnTo>
                    <a:lnTo>
                      <a:pt x="894" y="725"/>
                    </a:lnTo>
                    <a:lnTo>
                      <a:pt x="894" y="732"/>
                    </a:lnTo>
                    <a:lnTo>
                      <a:pt x="908" y="738"/>
                    </a:lnTo>
                    <a:lnTo>
                      <a:pt x="908" y="732"/>
                    </a:lnTo>
                    <a:lnTo>
                      <a:pt x="914" y="725"/>
                    </a:lnTo>
                    <a:lnTo>
                      <a:pt x="921" y="725"/>
                    </a:lnTo>
                    <a:lnTo>
                      <a:pt x="928" y="718"/>
                    </a:lnTo>
                    <a:lnTo>
                      <a:pt x="935" y="718"/>
                    </a:lnTo>
                    <a:lnTo>
                      <a:pt x="941" y="711"/>
                    </a:lnTo>
                    <a:lnTo>
                      <a:pt x="948" y="711"/>
                    </a:lnTo>
                    <a:lnTo>
                      <a:pt x="955" y="711"/>
                    </a:lnTo>
                    <a:lnTo>
                      <a:pt x="955" y="704"/>
                    </a:lnTo>
                    <a:lnTo>
                      <a:pt x="955" y="698"/>
                    </a:lnTo>
                    <a:lnTo>
                      <a:pt x="962" y="691"/>
                    </a:lnTo>
                    <a:lnTo>
                      <a:pt x="962" y="677"/>
                    </a:lnTo>
                    <a:lnTo>
                      <a:pt x="969" y="677"/>
                    </a:lnTo>
                    <a:lnTo>
                      <a:pt x="969" y="671"/>
                    </a:lnTo>
                    <a:lnTo>
                      <a:pt x="969" y="684"/>
                    </a:lnTo>
                    <a:lnTo>
                      <a:pt x="975" y="684"/>
                    </a:lnTo>
                    <a:lnTo>
                      <a:pt x="982" y="698"/>
                    </a:lnTo>
                    <a:lnTo>
                      <a:pt x="989" y="698"/>
                    </a:lnTo>
                    <a:lnTo>
                      <a:pt x="996" y="704"/>
                    </a:lnTo>
                    <a:lnTo>
                      <a:pt x="996" y="711"/>
                    </a:lnTo>
                    <a:lnTo>
                      <a:pt x="1002" y="718"/>
                    </a:lnTo>
                    <a:lnTo>
                      <a:pt x="1002" y="725"/>
                    </a:lnTo>
                    <a:lnTo>
                      <a:pt x="1009" y="732"/>
                    </a:lnTo>
                    <a:lnTo>
                      <a:pt x="1002" y="732"/>
                    </a:lnTo>
                    <a:lnTo>
                      <a:pt x="1002" y="738"/>
                    </a:lnTo>
                    <a:lnTo>
                      <a:pt x="1002" y="745"/>
                    </a:lnTo>
                    <a:lnTo>
                      <a:pt x="1002" y="752"/>
                    </a:lnTo>
                    <a:lnTo>
                      <a:pt x="989" y="759"/>
                    </a:lnTo>
                    <a:lnTo>
                      <a:pt x="982" y="765"/>
                    </a:lnTo>
                    <a:lnTo>
                      <a:pt x="975" y="765"/>
                    </a:lnTo>
                    <a:lnTo>
                      <a:pt x="975" y="772"/>
                    </a:lnTo>
                    <a:lnTo>
                      <a:pt x="969" y="772"/>
                    </a:lnTo>
                    <a:lnTo>
                      <a:pt x="962" y="786"/>
                    </a:lnTo>
                    <a:lnTo>
                      <a:pt x="948" y="786"/>
                    </a:lnTo>
                    <a:lnTo>
                      <a:pt x="941" y="786"/>
                    </a:lnTo>
                    <a:lnTo>
                      <a:pt x="935" y="793"/>
                    </a:lnTo>
                    <a:lnTo>
                      <a:pt x="928" y="799"/>
                    </a:lnTo>
                    <a:lnTo>
                      <a:pt x="921" y="806"/>
                    </a:lnTo>
                    <a:lnTo>
                      <a:pt x="914" y="793"/>
                    </a:lnTo>
                    <a:lnTo>
                      <a:pt x="908" y="793"/>
                    </a:lnTo>
                    <a:lnTo>
                      <a:pt x="908" y="786"/>
                    </a:lnTo>
                    <a:lnTo>
                      <a:pt x="901" y="793"/>
                    </a:lnTo>
                    <a:lnTo>
                      <a:pt x="901" y="799"/>
                    </a:lnTo>
                    <a:lnTo>
                      <a:pt x="894" y="799"/>
                    </a:lnTo>
                    <a:lnTo>
                      <a:pt x="894" y="813"/>
                    </a:lnTo>
                    <a:lnTo>
                      <a:pt x="887" y="806"/>
                    </a:lnTo>
                    <a:lnTo>
                      <a:pt x="887" y="813"/>
                    </a:lnTo>
                    <a:lnTo>
                      <a:pt x="887" y="820"/>
                    </a:lnTo>
                    <a:lnTo>
                      <a:pt x="881" y="820"/>
                    </a:lnTo>
                    <a:lnTo>
                      <a:pt x="881" y="826"/>
                    </a:lnTo>
                    <a:lnTo>
                      <a:pt x="881" y="833"/>
                    </a:lnTo>
                    <a:lnTo>
                      <a:pt x="881" y="847"/>
                    </a:lnTo>
                    <a:lnTo>
                      <a:pt x="874" y="847"/>
                    </a:lnTo>
                    <a:lnTo>
                      <a:pt x="874" y="853"/>
                    </a:lnTo>
                    <a:lnTo>
                      <a:pt x="874" y="847"/>
                    </a:lnTo>
                    <a:lnTo>
                      <a:pt x="867" y="840"/>
                    </a:lnTo>
                    <a:lnTo>
                      <a:pt x="860" y="853"/>
                    </a:lnTo>
                    <a:lnTo>
                      <a:pt x="853" y="853"/>
                    </a:lnTo>
                    <a:lnTo>
                      <a:pt x="853" y="860"/>
                    </a:lnTo>
                    <a:lnTo>
                      <a:pt x="860" y="867"/>
                    </a:lnTo>
                    <a:lnTo>
                      <a:pt x="860" y="881"/>
                    </a:lnTo>
                    <a:lnTo>
                      <a:pt x="867" y="881"/>
                    </a:lnTo>
                    <a:lnTo>
                      <a:pt x="867" y="887"/>
                    </a:lnTo>
                    <a:lnTo>
                      <a:pt x="874" y="887"/>
                    </a:lnTo>
                    <a:lnTo>
                      <a:pt x="874" y="894"/>
                    </a:lnTo>
                    <a:lnTo>
                      <a:pt x="881" y="901"/>
                    </a:lnTo>
                    <a:lnTo>
                      <a:pt x="881" y="894"/>
                    </a:lnTo>
                    <a:lnTo>
                      <a:pt x="887" y="894"/>
                    </a:lnTo>
                    <a:lnTo>
                      <a:pt x="881" y="887"/>
                    </a:lnTo>
                    <a:lnTo>
                      <a:pt x="881" y="881"/>
                    </a:lnTo>
                    <a:lnTo>
                      <a:pt x="881" y="874"/>
                    </a:lnTo>
                    <a:lnTo>
                      <a:pt x="881" y="867"/>
                    </a:lnTo>
                    <a:lnTo>
                      <a:pt x="881" y="860"/>
                    </a:lnTo>
                    <a:lnTo>
                      <a:pt x="881" y="853"/>
                    </a:lnTo>
                    <a:lnTo>
                      <a:pt x="887" y="853"/>
                    </a:lnTo>
                    <a:lnTo>
                      <a:pt x="887" y="847"/>
                    </a:lnTo>
                    <a:lnTo>
                      <a:pt x="894" y="853"/>
                    </a:lnTo>
                    <a:lnTo>
                      <a:pt x="901" y="874"/>
                    </a:lnTo>
                    <a:lnTo>
                      <a:pt x="908" y="881"/>
                    </a:lnTo>
                    <a:lnTo>
                      <a:pt x="914" y="887"/>
                    </a:lnTo>
                    <a:lnTo>
                      <a:pt x="921" y="901"/>
                    </a:lnTo>
                    <a:lnTo>
                      <a:pt x="935" y="901"/>
                    </a:lnTo>
                    <a:lnTo>
                      <a:pt x="948" y="901"/>
                    </a:lnTo>
                    <a:lnTo>
                      <a:pt x="955" y="901"/>
                    </a:lnTo>
                    <a:lnTo>
                      <a:pt x="962" y="908"/>
                    </a:lnTo>
                    <a:lnTo>
                      <a:pt x="962" y="914"/>
                    </a:lnTo>
                    <a:lnTo>
                      <a:pt x="982" y="942"/>
                    </a:lnTo>
                    <a:lnTo>
                      <a:pt x="982" y="962"/>
                    </a:lnTo>
                    <a:lnTo>
                      <a:pt x="975" y="975"/>
                    </a:lnTo>
                    <a:lnTo>
                      <a:pt x="982" y="989"/>
                    </a:lnTo>
                    <a:lnTo>
                      <a:pt x="989" y="989"/>
                    </a:lnTo>
                    <a:lnTo>
                      <a:pt x="969" y="989"/>
                    </a:lnTo>
                    <a:lnTo>
                      <a:pt x="975" y="996"/>
                    </a:lnTo>
                    <a:lnTo>
                      <a:pt x="982" y="1009"/>
                    </a:lnTo>
                    <a:lnTo>
                      <a:pt x="989" y="1016"/>
                    </a:lnTo>
                    <a:lnTo>
                      <a:pt x="989" y="1030"/>
                    </a:lnTo>
                    <a:lnTo>
                      <a:pt x="996" y="1043"/>
                    </a:lnTo>
                    <a:lnTo>
                      <a:pt x="982" y="1036"/>
                    </a:lnTo>
                    <a:lnTo>
                      <a:pt x="982" y="1030"/>
                    </a:lnTo>
                    <a:lnTo>
                      <a:pt x="975" y="1030"/>
                    </a:lnTo>
                    <a:lnTo>
                      <a:pt x="982" y="1030"/>
                    </a:lnTo>
                    <a:lnTo>
                      <a:pt x="948" y="1036"/>
                    </a:lnTo>
                    <a:lnTo>
                      <a:pt x="962" y="1063"/>
                    </a:lnTo>
                    <a:lnTo>
                      <a:pt x="962" y="1077"/>
                    </a:lnTo>
                    <a:lnTo>
                      <a:pt x="969" y="1084"/>
                    </a:lnTo>
                    <a:lnTo>
                      <a:pt x="975" y="1084"/>
                    </a:lnTo>
                    <a:lnTo>
                      <a:pt x="969" y="1091"/>
                    </a:lnTo>
                    <a:lnTo>
                      <a:pt x="975" y="1091"/>
                    </a:lnTo>
                    <a:lnTo>
                      <a:pt x="962" y="1097"/>
                    </a:lnTo>
                    <a:lnTo>
                      <a:pt x="962" y="1104"/>
                    </a:lnTo>
                    <a:lnTo>
                      <a:pt x="955" y="1111"/>
                    </a:lnTo>
                    <a:lnTo>
                      <a:pt x="948" y="1118"/>
                    </a:lnTo>
                    <a:lnTo>
                      <a:pt x="955" y="1124"/>
                    </a:lnTo>
                    <a:lnTo>
                      <a:pt x="948" y="1131"/>
                    </a:lnTo>
                    <a:lnTo>
                      <a:pt x="941" y="1138"/>
                    </a:lnTo>
                    <a:lnTo>
                      <a:pt x="935" y="1145"/>
                    </a:lnTo>
                    <a:lnTo>
                      <a:pt x="928" y="1145"/>
                    </a:lnTo>
                    <a:lnTo>
                      <a:pt x="921" y="1152"/>
                    </a:lnTo>
                    <a:lnTo>
                      <a:pt x="921" y="1158"/>
                    </a:lnTo>
                    <a:lnTo>
                      <a:pt x="914" y="1165"/>
                    </a:lnTo>
                    <a:lnTo>
                      <a:pt x="887" y="1185"/>
                    </a:lnTo>
                    <a:lnTo>
                      <a:pt x="881" y="1185"/>
                    </a:lnTo>
                    <a:lnTo>
                      <a:pt x="874" y="1165"/>
                    </a:lnTo>
                    <a:lnTo>
                      <a:pt x="867" y="1165"/>
                    </a:lnTo>
                    <a:lnTo>
                      <a:pt x="860" y="1172"/>
                    </a:lnTo>
                    <a:lnTo>
                      <a:pt x="867" y="1179"/>
                    </a:lnTo>
                    <a:lnTo>
                      <a:pt x="860" y="1185"/>
                    </a:lnTo>
                    <a:lnTo>
                      <a:pt x="860" y="1192"/>
                    </a:lnTo>
                    <a:lnTo>
                      <a:pt x="860" y="1199"/>
                    </a:lnTo>
                    <a:lnTo>
                      <a:pt x="847" y="1206"/>
                    </a:lnTo>
                    <a:lnTo>
                      <a:pt x="840" y="1199"/>
                    </a:lnTo>
                    <a:lnTo>
                      <a:pt x="833" y="1199"/>
                    </a:lnTo>
                    <a:lnTo>
                      <a:pt x="826" y="1199"/>
                    </a:lnTo>
                    <a:lnTo>
                      <a:pt x="813" y="1212"/>
                    </a:lnTo>
                    <a:lnTo>
                      <a:pt x="820" y="1212"/>
                    </a:lnTo>
                    <a:lnTo>
                      <a:pt x="813" y="1212"/>
                    </a:lnTo>
                    <a:lnTo>
                      <a:pt x="806" y="1212"/>
                    </a:lnTo>
                    <a:lnTo>
                      <a:pt x="799" y="1226"/>
                    </a:lnTo>
                    <a:lnTo>
                      <a:pt x="792" y="1233"/>
                    </a:lnTo>
                    <a:lnTo>
                      <a:pt x="806" y="1246"/>
                    </a:lnTo>
                    <a:lnTo>
                      <a:pt x="806" y="1253"/>
                    </a:lnTo>
                    <a:lnTo>
                      <a:pt x="813" y="1260"/>
                    </a:lnTo>
                    <a:lnTo>
                      <a:pt x="813" y="1267"/>
                    </a:lnTo>
                    <a:lnTo>
                      <a:pt x="820" y="1267"/>
                    </a:lnTo>
                    <a:lnTo>
                      <a:pt x="813" y="1273"/>
                    </a:lnTo>
                    <a:lnTo>
                      <a:pt x="820" y="1273"/>
                    </a:lnTo>
                    <a:lnTo>
                      <a:pt x="813" y="1280"/>
                    </a:lnTo>
                    <a:lnTo>
                      <a:pt x="820" y="1287"/>
                    </a:lnTo>
                    <a:lnTo>
                      <a:pt x="826" y="1294"/>
                    </a:lnTo>
                    <a:lnTo>
                      <a:pt x="820" y="1294"/>
                    </a:lnTo>
                    <a:lnTo>
                      <a:pt x="813" y="1287"/>
                    </a:lnTo>
                    <a:lnTo>
                      <a:pt x="813" y="1294"/>
                    </a:lnTo>
                    <a:lnTo>
                      <a:pt x="806" y="1294"/>
                    </a:lnTo>
                    <a:lnTo>
                      <a:pt x="799" y="1301"/>
                    </a:lnTo>
                    <a:lnTo>
                      <a:pt x="792" y="1301"/>
                    </a:lnTo>
                    <a:lnTo>
                      <a:pt x="786" y="1307"/>
                    </a:lnTo>
                    <a:lnTo>
                      <a:pt x="792" y="1314"/>
                    </a:lnTo>
                    <a:lnTo>
                      <a:pt x="786" y="1328"/>
                    </a:lnTo>
                    <a:lnTo>
                      <a:pt x="792" y="1334"/>
                    </a:lnTo>
                    <a:lnTo>
                      <a:pt x="786" y="1341"/>
                    </a:lnTo>
                    <a:lnTo>
                      <a:pt x="792" y="1355"/>
                    </a:lnTo>
                    <a:lnTo>
                      <a:pt x="799" y="1355"/>
                    </a:lnTo>
                    <a:lnTo>
                      <a:pt x="799" y="1361"/>
                    </a:lnTo>
                    <a:lnTo>
                      <a:pt x="786" y="1368"/>
                    </a:lnTo>
                    <a:lnTo>
                      <a:pt x="779" y="1375"/>
                    </a:lnTo>
                    <a:lnTo>
                      <a:pt x="779" y="1382"/>
                    </a:lnTo>
                    <a:lnTo>
                      <a:pt x="772" y="1395"/>
                    </a:lnTo>
                    <a:lnTo>
                      <a:pt x="765" y="1389"/>
                    </a:lnTo>
                    <a:lnTo>
                      <a:pt x="772" y="1395"/>
                    </a:lnTo>
                    <a:lnTo>
                      <a:pt x="765" y="1409"/>
                    </a:lnTo>
                    <a:lnTo>
                      <a:pt x="772" y="1409"/>
                    </a:lnTo>
                    <a:lnTo>
                      <a:pt x="772" y="1422"/>
                    </a:lnTo>
                    <a:lnTo>
                      <a:pt x="765" y="1429"/>
                    </a:lnTo>
                    <a:lnTo>
                      <a:pt x="765" y="1436"/>
                    </a:lnTo>
                    <a:lnTo>
                      <a:pt x="759" y="1443"/>
                    </a:lnTo>
                    <a:lnTo>
                      <a:pt x="759" y="1456"/>
                    </a:lnTo>
                    <a:lnTo>
                      <a:pt x="752" y="1463"/>
                    </a:lnTo>
                    <a:lnTo>
                      <a:pt x="745" y="1470"/>
                    </a:lnTo>
                    <a:lnTo>
                      <a:pt x="745" y="1483"/>
                    </a:lnTo>
                    <a:lnTo>
                      <a:pt x="738" y="1490"/>
                    </a:lnTo>
                    <a:lnTo>
                      <a:pt x="738" y="1497"/>
                    </a:lnTo>
                    <a:lnTo>
                      <a:pt x="725" y="1497"/>
                    </a:lnTo>
                    <a:lnTo>
                      <a:pt x="718" y="1504"/>
                    </a:lnTo>
                    <a:lnTo>
                      <a:pt x="718" y="1511"/>
                    </a:lnTo>
                    <a:lnTo>
                      <a:pt x="711" y="1511"/>
                    </a:lnTo>
                    <a:lnTo>
                      <a:pt x="711" y="1517"/>
                    </a:lnTo>
                    <a:lnTo>
                      <a:pt x="704" y="1517"/>
                    </a:lnTo>
                    <a:lnTo>
                      <a:pt x="691" y="1524"/>
                    </a:lnTo>
                    <a:lnTo>
                      <a:pt x="691" y="1531"/>
                    </a:lnTo>
                    <a:lnTo>
                      <a:pt x="691" y="1538"/>
                    </a:lnTo>
                    <a:lnTo>
                      <a:pt x="684" y="1551"/>
                    </a:lnTo>
                    <a:lnTo>
                      <a:pt x="677" y="1551"/>
                    </a:lnTo>
                    <a:lnTo>
                      <a:pt x="677" y="1558"/>
                    </a:lnTo>
                    <a:lnTo>
                      <a:pt x="677" y="1565"/>
                    </a:lnTo>
                    <a:lnTo>
                      <a:pt x="677" y="1571"/>
                    </a:lnTo>
                    <a:lnTo>
                      <a:pt x="671" y="1585"/>
                    </a:lnTo>
                    <a:lnTo>
                      <a:pt x="664" y="1592"/>
                    </a:lnTo>
                    <a:lnTo>
                      <a:pt x="657" y="1592"/>
                    </a:lnTo>
                    <a:lnTo>
                      <a:pt x="664" y="1599"/>
                    </a:lnTo>
                    <a:lnTo>
                      <a:pt x="650" y="1605"/>
                    </a:lnTo>
                    <a:lnTo>
                      <a:pt x="650" y="1619"/>
                    </a:lnTo>
                    <a:lnTo>
                      <a:pt x="650" y="1626"/>
                    </a:lnTo>
                    <a:lnTo>
                      <a:pt x="643" y="1639"/>
                    </a:lnTo>
                    <a:lnTo>
                      <a:pt x="643" y="1646"/>
                    </a:lnTo>
                    <a:lnTo>
                      <a:pt x="630" y="1632"/>
                    </a:lnTo>
                    <a:lnTo>
                      <a:pt x="616" y="1605"/>
                    </a:lnTo>
                    <a:lnTo>
                      <a:pt x="623" y="1592"/>
                    </a:lnTo>
                    <a:lnTo>
                      <a:pt x="623" y="1585"/>
                    </a:lnTo>
                    <a:lnTo>
                      <a:pt x="630" y="1578"/>
                    </a:lnTo>
                    <a:lnTo>
                      <a:pt x="616" y="1571"/>
                    </a:lnTo>
                    <a:lnTo>
                      <a:pt x="610" y="1571"/>
                    </a:lnTo>
                    <a:lnTo>
                      <a:pt x="603" y="1565"/>
                    </a:lnTo>
                    <a:lnTo>
                      <a:pt x="603" y="1558"/>
                    </a:lnTo>
                    <a:lnTo>
                      <a:pt x="596" y="1558"/>
                    </a:lnTo>
                    <a:lnTo>
                      <a:pt x="596" y="1551"/>
                    </a:lnTo>
                    <a:lnTo>
                      <a:pt x="589" y="1544"/>
                    </a:lnTo>
                    <a:lnTo>
                      <a:pt x="582" y="1544"/>
                    </a:lnTo>
                    <a:lnTo>
                      <a:pt x="569" y="1538"/>
                    </a:lnTo>
                    <a:lnTo>
                      <a:pt x="569" y="1531"/>
                    </a:lnTo>
                    <a:lnTo>
                      <a:pt x="562" y="1524"/>
                    </a:lnTo>
                    <a:lnTo>
                      <a:pt x="549" y="1524"/>
                    </a:lnTo>
                    <a:lnTo>
                      <a:pt x="542" y="1524"/>
                    </a:lnTo>
                    <a:lnTo>
                      <a:pt x="535" y="1524"/>
                    </a:lnTo>
                    <a:lnTo>
                      <a:pt x="528" y="1524"/>
                    </a:lnTo>
                    <a:lnTo>
                      <a:pt x="522" y="1524"/>
                    </a:lnTo>
                    <a:lnTo>
                      <a:pt x="528" y="1524"/>
                    </a:lnTo>
                    <a:lnTo>
                      <a:pt x="522" y="1524"/>
                    </a:lnTo>
                    <a:lnTo>
                      <a:pt x="515" y="1524"/>
                    </a:lnTo>
                    <a:lnTo>
                      <a:pt x="508" y="1531"/>
                    </a:lnTo>
                    <a:lnTo>
                      <a:pt x="494" y="1517"/>
                    </a:lnTo>
                    <a:lnTo>
                      <a:pt x="488" y="1517"/>
                    </a:lnTo>
                    <a:lnTo>
                      <a:pt x="481" y="1511"/>
                    </a:lnTo>
                    <a:lnTo>
                      <a:pt x="481" y="1517"/>
                    </a:lnTo>
                    <a:lnTo>
                      <a:pt x="467" y="1524"/>
                    </a:lnTo>
                    <a:lnTo>
                      <a:pt x="461" y="1531"/>
                    </a:lnTo>
                    <a:lnTo>
                      <a:pt x="447" y="1531"/>
                    </a:lnTo>
                    <a:lnTo>
                      <a:pt x="440" y="1544"/>
                    </a:lnTo>
                    <a:lnTo>
                      <a:pt x="427" y="1544"/>
                    </a:lnTo>
                    <a:lnTo>
                      <a:pt x="420" y="1544"/>
                    </a:lnTo>
                    <a:lnTo>
                      <a:pt x="413" y="1551"/>
                    </a:lnTo>
                    <a:lnTo>
                      <a:pt x="393" y="1558"/>
                    </a:lnTo>
                    <a:lnTo>
                      <a:pt x="366" y="1565"/>
                    </a:lnTo>
                    <a:lnTo>
                      <a:pt x="359" y="1565"/>
                    </a:lnTo>
                    <a:lnTo>
                      <a:pt x="352" y="1558"/>
                    </a:lnTo>
                    <a:lnTo>
                      <a:pt x="339" y="1544"/>
                    </a:lnTo>
                    <a:lnTo>
                      <a:pt x="332" y="1538"/>
                    </a:lnTo>
                    <a:lnTo>
                      <a:pt x="312" y="1544"/>
                    </a:lnTo>
                    <a:lnTo>
                      <a:pt x="305" y="1558"/>
                    </a:lnTo>
                    <a:lnTo>
                      <a:pt x="291" y="1558"/>
                    </a:lnTo>
                    <a:lnTo>
                      <a:pt x="291" y="1551"/>
                    </a:lnTo>
                    <a:lnTo>
                      <a:pt x="284" y="1551"/>
                    </a:lnTo>
                    <a:lnTo>
                      <a:pt x="284" y="1538"/>
                    </a:lnTo>
                    <a:lnTo>
                      <a:pt x="278" y="1531"/>
                    </a:lnTo>
                    <a:lnTo>
                      <a:pt x="271" y="1524"/>
                    </a:lnTo>
                    <a:lnTo>
                      <a:pt x="264" y="1524"/>
                    </a:lnTo>
                    <a:lnTo>
                      <a:pt x="257" y="1517"/>
                    </a:lnTo>
                    <a:lnTo>
                      <a:pt x="251" y="1517"/>
                    </a:lnTo>
                    <a:lnTo>
                      <a:pt x="244" y="1517"/>
                    </a:lnTo>
                    <a:lnTo>
                      <a:pt x="230" y="1511"/>
                    </a:lnTo>
                    <a:lnTo>
                      <a:pt x="224" y="1504"/>
                    </a:lnTo>
                    <a:lnTo>
                      <a:pt x="224" y="1490"/>
                    </a:lnTo>
                    <a:lnTo>
                      <a:pt x="217" y="1477"/>
                    </a:lnTo>
                    <a:lnTo>
                      <a:pt x="203" y="1477"/>
                    </a:lnTo>
                    <a:lnTo>
                      <a:pt x="196" y="1470"/>
                    </a:lnTo>
                    <a:lnTo>
                      <a:pt x="183" y="1477"/>
                    </a:lnTo>
                    <a:lnTo>
                      <a:pt x="176" y="1477"/>
                    </a:lnTo>
                    <a:lnTo>
                      <a:pt x="176" y="1470"/>
                    </a:lnTo>
                    <a:lnTo>
                      <a:pt x="163" y="1463"/>
                    </a:lnTo>
                    <a:lnTo>
                      <a:pt x="163" y="1456"/>
                    </a:lnTo>
                    <a:lnTo>
                      <a:pt x="156" y="1456"/>
                    </a:lnTo>
                    <a:lnTo>
                      <a:pt x="156" y="1463"/>
                    </a:lnTo>
                    <a:lnTo>
                      <a:pt x="156" y="1456"/>
                    </a:lnTo>
                    <a:lnTo>
                      <a:pt x="156" y="1450"/>
                    </a:lnTo>
                    <a:lnTo>
                      <a:pt x="163" y="1456"/>
                    </a:lnTo>
                    <a:lnTo>
                      <a:pt x="169" y="1450"/>
                    </a:lnTo>
                    <a:lnTo>
                      <a:pt x="176" y="1450"/>
                    </a:lnTo>
                    <a:lnTo>
                      <a:pt x="183" y="1450"/>
                    </a:lnTo>
                    <a:lnTo>
                      <a:pt x="190" y="1450"/>
                    </a:lnTo>
                    <a:lnTo>
                      <a:pt x="190" y="1443"/>
                    </a:lnTo>
                    <a:lnTo>
                      <a:pt x="183" y="1436"/>
                    </a:lnTo>
                    <a:lnTo>
                      <a:pt x="176" y="1436"/>
                    </a:lnTo>
                    <a:lnTo>
                      <a:pt x="176" y="1429"/>
                    </a:lnTo>
                    <a:lnTo>
                      <a:pt x="169" y="1429"/>
                    </a:lnTo>
                    <a:lnTo>
                      <a:pt x="163" y="1429"/>
                    </a:lnTo>
                    <a:lnTo>
                      <a:pt x="156" y="1436"/>
                    </a:lnTo>
                    <a:lnTo>
                      <a:pt x="149" y="1443"/>
                    </a:lnTo>
                    <a:lnTo>
                      <a:pt x="142" y="1443"/>
                    </a:lnTo>
                    <a:lnTo>
                      <a:pt x="135" y="1436"/>
                    </a:lnTo>
                    <a:lnTo>
                      <a:pt x="129" y="1429"/>
                    </a:lnTo>
                    <a:lnTo>
                      <a:pt x="122" y="1429"/>
                    </a:lnTo>
                    <a:lnTo>
                      <a:pt x="108" y="1429"/>
                    </a:lnTo>
                    <a:lnTo>
                      <a:pt x="108" y="1422"/>
                    </a:lnTo>
                    <a:lnTo>
                      <a:pt x="95" y="1416"/>
                    </a:lnTo>
                    <a:lnTo>
                      <a:pt x="81" y="1416"/>
                    </a:lnTo>
                    <a:lnTo>
                      <a:pt x="81" y="1409"/>
                    </a:lnTo>
                    <a:lnTo>
                      <a:pt x="81" y="1402"/>
                    </a:lnTo>
                    <a:lnTo>
                      <a:pt x="75" y="1402"/>
                    </a:lnTo>
                    <a:lnTo>
                      <a:pt x="68" y="1409"/>
                    </a:lnTo>
                    <a:lnTo>
                      <a:pt x="54" y="1402"/>
                    </a:lnTo>
                    <a:lnTo>
                      <a:pt x="61" y="1402"/>
                    </a:lnTo>
                    <a:lnTo>
                      <a:pt x="61" y="1389"/>
                    </a:lnTo>
                    <a:lnTo>
                      <a:pt x="41" y="1389"/>
                    </a:lnTo>
                    <a:lnTo>
                      <a:pt x="54" y="1382"/>
                    </a:lnTo>
                    <a:lnTo>
                      <a:pt x="61" y="1382"/>
                    </a:lnTo>
                    <a:lnTo>
                      <a:pt x="68" y="1382"/>
                    </a:lnTo>
                    <a:lnTo>
                      <a:pt x="61" y="1375"/>
                    </a:lnTo>
                    <a:lnTo>
                      <a:pt x="68" y="1368"/>
                    </a:lnTo>
                    <a:lnTo>
                      <a:pt x="75" y="1375"/>
                    </a:lnTo>
                    <a:lnTo>
                      <a:pt x="75" y="1361"/>
                    </a:lnTo>
                    <a:lnTo>
                      <a:pt x="54" y="1348"/>
                    </a:lnTo>
                    <a:lnTo>
                      <a:pt x="54" y="1341"/>
                    </a:lnTo>
                    <a:lnTo>
                      <a:pt x="47" y="1328"/>
                    </a:lnTo>
                    <a:lnTo>
                      <a:pt x="41" y="1328"/>
                    </a:lnTo>
                    <a:lnTo>
                      <a:pt x="54" y="1321"/>
                    </a:lnTo>
                    <a:lnTo>
                      <a:pt x="61" y="1307"/>
                    </a:lnTo>
                    <a:lnTo>
                      <a:pt x="61" y="1301"/>
                    </a:lnTo>
                    <a:lnTo>
                      <a:pt x="61" y="1294"/>
                    </a:lnTo>
                    <a:lnTo>
                      <a:pt x="68" y="1287"/>
                    </a:lnTo>
                    <a:lnTo>
                      <a:pt x="68" y="1280"/>
                    </a:lnTo>
                    <a:lnTo>
                      <a:pt x="75" y="1280"/>
                    </a:lnTo>
                    <a:lnTo>
                      <a:pt x="75" y="1267"/>
                    </a:lnTo>
                    <a:lnTo>
                      <a:pt x="75" y="1260"/>
                    </a:lnTo>
                    <a:lnTo>
                      <a:pt x="81" y="1233"/>
                    </a:lnTo>
                    <a:lnTo>
                      <a:pt x="81" y="1219"/>
                    </a:lnTo>
                    <a:lnTo>
                      <a:pt x="81" y="1212"/>
                    </a:lnTo>
                    <a:lnTo>
                      <a:pt x="88" y="1206"/>
                    </a:lnTo>
                    <a:lnTo>
                      <a:pt x="95" y="1199"/>
                    </a:lnTo>
                    <a:lnTo>
                      <a:pt x="95" y="1192"/>
                    </a:lnTo>
                    <a:lnTo>
                      <a:pt x="102" y="1192"/>
                    </a:lnTo>
                    <a:lnTo>
                      <a:pt x="108" y="1185"/>
                    </a:lnTo>
                    <a:lnTo>
                      <a:pt x="102" y="1172"/>
                    </a:lnTo>
                    <a:lnTo>
                      <a:pt x="108" y="1165"/>
                    </a:lnTo>
                    <a:lnTo>
                      <a:pt x="102" y="1165"/>
                    </a:lnTo>
                    <a:lnTo>
                      <a:pt x="75" y="1152"/>
                    </a:lnTo>
                    <a:lnTo>
                      <a:pt x="61" y="1145"/>
                    </a:lnTo>
                    <a:lnTo>
                      <a:pt x="47" y="1138"/>
                    </a:lnTo>
                    <a:lnTo>
                      <a:pt x="41" y="1131"/>
                    </a:lnTo>
                    <a:lnTo>
                      <a:pt x="41" y="1124"/>
                    </a:lnTo>
                    <a:lnTo>
                      <a:pt x="34" y="1124"/>
                    </a:lnTo>
                    <a:lnTo>
                      <a:pt x="27" y="1104"/>
                    </a:lnTo>
                    <a:lnTo>
                      <a:pt x="14" y="1091"/>
                    </a:lnTo>
                    <a:lnTo>
                      <a:pt x="14" y="1084"/>
                    </a:lnTo>
                    <a:lnTo>
                      <a:pt x="14" y="1057"/>
                    </a:lnTo>
                    <a:lnTo>
                      <a:pt x="20" y="1050"/>
                    </a:lnTo>
                    <a:lnTo>
                      <a:pt x="27" y="1036"/>
                    </a:lnTo>
                    <a:lnTo>
                      <a:pt x="41" y="1023"/>
                    </a:lnTo>
                    <a:lnTo>
                      <a:pt x="34" y="1023"/>
                    </a:lnTo>
                    <a:lnTo>
                      <a:pt x="27" y="1016"/>
                    </a:lnTo>
                    <a:lnTo>
                      <a:pt x="20" y="1016"/>
                    </a:lnTo>
                    <a:lnTo>
                      <a:pt x="14" y="1023"/>
                    </a:lnTo>
                    <a:lnTo>
                      <a:pt x="7" y="1016"/>
                    </a:lnTo>
                    <a:lnTo>
                      <a:pt x="0" y="1016"/>
                    </a:lnTo>
                    <a:lnTo>
                      <a:pt x="7" y="1009"/>
                    </a:lnTo>
                    <a:lnTo>
                      <a:pt x="7" y="1002"/>
                    </a:lnTo>
                    <a:lnTo>
                      <a:pt x="14" y="996"/>
                    </a:lnTo>
                    <a:lnTo>
                      <a:pt x="14" y="989"/>
                    </a:lnTo>
                    <a:lnTo>
                      <a:pt x="20" y="989"/>
                    </a:lnTo>
                    <a:lnTo>
                      <a:pt x="20" y="982"/>
                    </a:lnTo>
                    <a:lnTo>
                      <a:pt x="34" y="982"/>
                    </a:lnTo>
                    <a:lnTo>
                      <a:pt x="41" y="975"/>
                    </a:lnTo>
                    <a:lnTo>
                      <a:pt x="41" y="969"/>
                    </a:lnTo>
                    <a:lnTo>
                      <a:pt x="61" y="955"/>
                    </a:lnTo>
                    <a:lnTo>
                      <a:pt x="54" y="935"/>
                    </a:lnTo>
                    <a:lnTo>
                      <a:pt x="61" y="928"/>
                    </a:lnTo>
                    <a:lnTo>
                      <a:pt x="75" y="921"/>
                    </a:lnTo>
                    <a:lnTo>
                      <a:pt x="88" y="901"/>
                    </a:lnTo>
                    <a:lnTo>
                      <a:pt x="88" y="874"/>
                    </a:lnTo>
                    <a:lnTo>
                      <a:pt x="88" y="860"/>
                    </a:lnTo>
                    <a:lnTo>
                      <a:pt x="81" y="847"/>
                    </a:lnTo>
                    <a:lnTo>
                      <a:pt x="81" y="833"/>
                    </a:lnTo>
                    <a:lnTo>
                      <a:pt x="75" y="806"/>
                    </a:lnTo>
                    <a:lnTo>
                      <a:pt x="75" y="793"/>
                    </a:lnTo>
                    <a:lnTo>
                      <a:pt x="75" y="786"/>
                    </a:lnTo>
                    <a:lnTo>
                      <a:pt x="68" y="772"/>
                    </a:lnTo>
                    <a:lnTo>
                      <a:pt x="61" y="765"/>
                    </a:lnTo>
                    <a:lnTo>
                      <a:pt x="81" y="752"/>
                    </a:lnTo>
                    <a:lnTo>
                      <a:pt x="88" y="745"/>
                    </a:lnTo>
                    <a:lnTo>
                      <a:pt x="88" y="738"/>
                    </a:lnTo>
                    <a:lnTo>
                      <a:pt x="81" y="732"/>
                    </a:lnTo>
                    <a:lnTo>
                      <a:pt x="75" y="718"/>
                    </a:lnTo>
                    <a:lnTo>
                      <a:pt x="68" y="698"/>
                    </a:lnTo>
                    <a:lnTo>
                      <a:pt x="68" y="684"/>
                    </a:lnTo>
                    <a:lnTo>
                      <a:pt x="61" y="657"/>
                    </a:lnTo>
                    <a:lnTo>
                      <a:pt x="68" y="643"/>
                    </a:lnTo>
                    <a:lnTo>
                      <a:pt x="61" y="637"/>
                    </a:lnTo>
                    <a:lnTo>
                      <a:pt x="54" y="623"/>
                    </a:lnTo>
                    <a:lnTo>
                      <a:pt x="75" y="596"/>
                    </a:lnTo>
                    <a:lnTo>
                      <a:pt x="75" y="589"/>
                    </a:lnTo>
                    <a:lnTo>
                      <a:pt x="88" y="569"/>
                    </a:lnTo>
                    <a:lnTo>
                      <a:pt x="95" y="535"/>
                    </a:lnTo>
                    <a:lnTo>
                      <a:pt x="95" y="528"/>
                    </a:lnTo>
                    <a:lnTo>
                      <a:pt x="81" y="528"/>
                    </a:lnTo>
                    <a:lnTo>
                      <a:pt x="75" y="515"/>
                    </a:lnTo>
                    <a:lnTo>
                      <a:pt x="81" y="515"/>
                    </a:lnTo>
                    <a:lnTo>
                      <a:pt x="88" y="501"/>
                    </a:lnTo>
                    <a:lnTo>
                      <a:pt x="102" y="494"/>
                    </a:lnTo>
                    <a:lnTo>
                      <a:pt x="108" y="488"/>
                    </a:lnTo>
                    <a:lnTo>
                      <a:pt x="115" y="474"/>
                    </a:lnTo>
                    <a:lnTo>
                      <a:pt x="122" y="467"/>
                    </a:lnTo>
                    <a:lnTo>
                      <a:pt x="129" y="461"/>
                    </a:lnTo>
                    <a:lnTo>
                      <a:pt x="135" y="447"/>
                    </a:lnTo>
                    <a:lnTo>
                      <a:pt x="129" y="427"/>
                    </a:lnTo>
                    <a:lnTo>
                      <a:pt x="135" y="420"/>
                    </a:lnTo>
                    <a:lnTo>
                      <a:pt x="129" y="406"/>
                    </a:lnTo>
                    <a:lnTo>
                      <a:pt x="122" y="406"/>
                    </a:lnTo>
                    <a:lnTo>
                      <a:pt x="122" y="400"/>
                    </a:lnTo>
                    <a:lnTo>
                      <a:pt x="129" y="400"/>
                    </a:lnTo>
                    <a:lnTo>
                      <a:pt x="129" y="393"/>
                    </a:lnTo>
                    <a:lnTo>
                      <a:pt x="142" y="379"/>
                    </a:lnTo>
                    <a:lnTo>
                      <a:pt x="149" y="386"/>
                    </a:lnTo>
                    <a:lnTo>
                      <a:pt x="149" y="379"/>
                    </a:lnTo>
                    <a:lnTo>
                      <a:pt x="156" y="386"/>
                    </a:lnTo>
                    <a:lnTo>
                      <a:pt x="169" y="393"/>
                    </a:lnTo>
                    <a:lnTo>
                      <a:pt x="176" y="393"/>
                    </a:lnTo>
                    <a:lnTo>
                      <a:pt x="190" y="393"/>
                    </a:lnTo>
                    <a:lnTo>
                      <a:pt x="196" y="373"/>
                    </a:lnTo>
                    <a:lnTo>
                      <a:pt x="203" y="366"/>
                    </a:lnTo>
                    <a:lnTo>
                      <a:pt x="196" y="359"/>
                    </a:lnTo>
                    <a:lnTo>
                      <a:pt x="203" y="359"/>
                    </a:lnTo>
                    <a:lnTo>
                      <a:pt x="196" y="359"/>
                    </a:lnTo>
                    <a:lnTo>
                      <a:pt x="203" y="352"/>
                    </a:lnTo>
                    <a:lnTo>
                      <a:pt x="217" y="339"/>
                    </a:lnTo>
                    <a:lnTo>
                      <a:pt x="217" y="345"/>
                    </a:lnTo>
                    <a:lnTo>
                      <a:pt x="224" y="345"/>
                    </a:lnTo>
                    <a:lnTo>
                      <a:pt x="224" y="339"/>
                    </a:lnTo>
                    <a:lnTo>
                      <a:pt x="230" y="325"/>
                    </a:lnTo>
                    <a:lnTo>
                      <a:pt x="230" y="318"/>
                    </a:lnTo>
                    <a:lnTo>
                      <a:pt x="230" y="312"/>
                    </a:lnTo>
                    <a:lnTo>
                      <a:pt x="237" y="312"/>
                    </a:lnTo>
                    <a:lnTo>
                      <a:pt x="237" y="298"/>
                    </a:lnTo>
                    <a:lnTo>
                      <a:pt x="251" y="284"/>
                    </a:lnTo>
                    <a:lnTo>
                      <a:pt x="244" y="278"/>
                    </a:lnTo>
                    <a:lnTo>
                      <a:pt x="251" y="271"/>
                    </a:lnTo>
                    <a:lnTo>
                      <a:pt x="257" y="271"/>
                    </a:lnTo>
                    <a:lnTo>
                      <a:pt x="257" y="264"/>
                    </a:lnTo>
                    <a:lnTo>
                      <a:pt x="257" y="257"/>
                    </a:lnTo>
                    <a:lnTo>
                      <a:pt x="257" y="251"/>
                    </a:lnTo>
                    <a:lnTo>
                      <a:pt x="257" y="244"/>
                    </a:lnTo>
                    <a:lnTo>
                      <a:pt x="251" y="244"/>
                    </a:lnTo>
                    <a:lnTo>
                      <a:pt x="257" y="237"/>
                    </a:lnTo>
                    <a:lnTo>
                      <a:pt x="257" y="230"/>
                    </a:lnTo>
                    <a:lnTo>
                      <a:pt x="251" y="230"/>
                    </a:lnTo>
                    <a:lnTo>
                      <a:pt x="251" y="224"/>
                    </a:lnTo>
                    <a:lnTo>
                      <a:pt x="257" y="224"/>
                    </a:lnTo>
                    <a:lnTo>
                      <a:pt x="251" y="224"/>
                    </a:lnTo>
                    <a:lnTo>
                      <a:pt x="257" y="224"/>
                    </a:lnTo>
                    <a:lnTo>
                      <a:pt x="251" y="217"/>
                    </a:lnTo>
                    <a:lnTo>
                      <a:pt x="257" y="217"/>
                    </a:lnTo>
                    <a:lnTo>
                      <a:pt x="257" y="210"/>
                    </a:lnTo>
                    <a:lnTo>
                      <a:pt x="264" y="203"/>
                    </a:lnTo>
                    <a:lnTo>
                      <a:pt x="264" y="196"/>
                    </a:lnTo>
                    <a:lnTo>
                      <a:pt x="257" y="196"/>
                    </a:lnTo>
                    <a:lnTo>
                      <a:pt x="264" y="190"/>
                    </a:lnTo>
                    <a:lnTo>
                      <a:pt x="278" y="190"/>
                    </a:lnTo>
                    <a:lnTo>
                      <a:pt x="284" y="196"/>
                    </a:lnTo>
                    <a:lnTo>
                      <a:pt x="284" y="190"/>
                    </a:lnTo>
                    <a:lnTo>
                      <a:pt x="284" y="183"/>
                    </a:lnTo>
                    <a:lnTo>
                      <a:pt x="284" y="169"/>
                    </a:lnTo>
                    <a:lnTo>
                      <a:pt x="278" y="169"/>
                    </a:lnTo>
                    <a:lnTo>
                      <a:pt x="278" y="163"/>
                    </a:lnTo>
                    <a:lnTo>
                      <a:pt x="284" y="163"/>
                    </a:lnTo>
                    <a:lnTo>
                      <a:pt x="278" y="156"/>
                    </a:lnTo>
                    <a:lnTo>
                      <a:pt x="284" y="156"/>
                    </a:lnTo>
                    <a:lnTo>
                      <a:pt x="278" y="149"/>
                    </a:lnTo>
                    <a:lnTo>
                      <a:pt x="271" y="142"/>
                    </a:lnTo>
                    <a:lnTo>
                      <a:pt x="278" y="142"/>
                    </a:lnTo>
                    <a:lnTo>
                      <a:pt x="284" y="142"/>
                    </a:lnTo>
                    <a:lnTo>
                      <a:pt x="284" y="135"/>
                    </a:lnTo>
                    <a:lnTo>
                      <a:pt x="291" y="129"/>
                    </a:lnTo>
                    <a:lnTo>
                      <a:pt x="291" y="122"/>
                    </a:lnTo>
                    <a:lnTo>
                      <a:pt x="291" y="115"/>
                    </a:lnTo>
                    <a:lnTo>
                      <a:pt x="298" y="122"/>
                    </a:lnTo>
                    <a:lnTo>
                      <a:pt x="298" y="115"/>
                    </a:lnTo>
                    <a:lnTo>
                      <a:pt x="305" y="122"/>
                    </a:lnTo>
                    <a:lnTo>
                      <a:pt x="312" y="115"/>
                    </a:lnTo>
                    <a:lnTo>
                      <a:pt x="312" y="108"/>
                    </a:lnTo>
                    <a:lnTo>
                      <a:pt x="305" y="95"/>
                    </a:lnTo>
                    <a:lnTo>
                      <a:pt x="298" y="88"/>
                    </a:lnTo>
                    <a:lnTo>
                      <a:pt x="298" y="81"/>
                    </a:lnTo>
                    <a:lnTo>
                      <a:pt x="291" y="68"/>
                    </a:lnTo>
                    <a:lnTo>
                      <a:pt x="298" y="74"/>
                    </a:lnTo>
                    <a:lnTo>
                      <a:pt x="305" y="74"/>
                    </a:lnTo>
                    <a:lnTo>
                      <a:pt x="305" y="68"/>
                    </a:lnTo>
                    <a:lnTo>
                      <a:pt x="312" y="61"/>
                    </a:lnTo>
                    <a:lnTo>
                      <a:pt x="305" y="61"/>
                    </a:lnTo>
                    <a:lnTo>
                      <a:pt x="305" y="54"/>
                    </a:lnTo>
                    <a:lnTo>
                      <a:pt x="305" y="47"/>
                    </a:lnTo>
                    <a:lnTo>
                      <a:pt x="305" y="41"/>
                    </a:lnTo>
                    <a:lnTo>
                      <a:pt x="312" y="41"/>
                    </a:lnTo>
                    <a:lnTo>
                      <a:pt x="312" y="34"/>
                    </a:lnTo>
                    <a:lnTo>
                      <a:pt x="312" y="27"/>
                    </a:lnTo>
                    <a:lnTo>
                      <a:pt x="312" y="14"/>
                    </a:lnTo>
                    <a:lnTo>
                      <a:pt x="318" y="20"/>
                    </a:lnTo>
                    <a:lnTo>
                      <a:pt x="325" y="20"/>
                    </a:lnTo>
                    <a:lnTo>
                      <a:pt x="332" y="20"/>
                    </a:lnTo>
                    <a:close/>
                  </a:path>
                </a:pathLst>
              </a:custGeom>
              <a:grpFill/>
              <a:ln w="0">
                <a:solidFill>
                  <a:srgbClr val="7F7F7F"/>
                </a:solidFill>
                <a:prstDash val="solid"/>
                <a:round/>
                <a:headEnd/>
                <a:tailEnd/>
              </a:ln>
            </p:spPr>
            <p:txBody>
              <a:bodyPr/>
              <a:lstStyle/>
              <a:p>
                <a:endParaRPr lang="es-ES" sz="2004" dirty="0"/>
              </a:p>
            </p:txBody>
          </p:sp>
          <p:sp>
            <p:nvSpPr>
              <p:cNvPr id="8237" name="pontevedra">
                <a:extLst>
                  <a:ext uri="{FF2B5EF4-FFF2-40B4-BE49-F238E27FC236}">
                    <a16:creationId xmlns:a16="http://schemas.microsoft.com/office/drawing/2014/main" id="{A5E644E3-7C44-D9D5-FBE2-FC7CFE256C25}"/>
                  </a:ext>
                </a:extLst>
              </p:cNvPr>
              <p:cNvSpPr>
                <a:spLocks noEditPoints="1"/>
              </p:cNvSpPr>
              <p:nvPr/>
            </p:nvSpPr>
            <p:spPr bwMode="auto">
              <a:xfrm>
                <a:off x="2401367" y="1505248"/>
                <a:ext cx="400050" cy="498475"/>
              </a:xfrm>
              <a:custGeom>
                <a:avLst/>
                <a:gdLst>
                  <a:gd name="T0" fmla="*/ 2147483647 w 928"/>
                  <a:gd name="T1" fmla="*/ 2147483647 h 1090"/>
                  <a:gd name="T2" fmla="*/ 2147483647 w 928"/>
                  <a:gd name="T3" fmla="*/ 2147483647 h 1090"/>
                  <a:gd name="T4" fmla="*/ 2147483647 w 928"/>
                  <a:gd name="T5" fmla="*/ 2147483647 h 1090"/>
                  <a:gd name="T6" fmla="*/ 2147483647 w 928"/>
                  <a:gd name="T7" fmla="*/ 2147483647 h 1090"/>
                  <a:gd name="T8" fmla="*/ 2147483647 w 928"/>
                  <a:gd name="T9" fmla="*/ 2147483647 h 1090"/>
                  <a:gd name="T10" fmla="*/ 2147483647 w 928"/>
                  <a:gd name="T11" fmla="*/ 2147483647 h 1090"/>
                  <a:gd name="T12" fmla="*/ 2147483647 w 928"/>
                  <a:gd name="T13" fmla="*/ 2147483647 h 1090"/>
                  <a:gd name="T14" fmla="*/ 2147483647 w 928"/>
                  <a:gd name="T15" fmla="*/ 2147483647 h 1090"/>
                  <a:gd name="T16" fmla="*/ 2147483647 w 928"/>
                  <a:gd name="T17" fmla="*/ 2147483647 h 1090"/>
                  <a:gd name="T18" fmla="*/ 2147483647 w 928"/>
                  <a:gd name="T19" fmla="*/ 2147483647 h 1090"/>
                  <a:gd name="T20" fmla="*/ 2147483647 w 928"/>
                  <a:gd name="T21" fmla="*/ 2147483647 h 1090"/>
                  <a:gd name="T22" fmla="*/ 2147483647 w 928"/>
                  <a:gd name="T23" fmla="*/ 2147483647 h 1090"/>
                  <a:gd name="T24" fmla="*/ 2147483647 w 928"/>
                  <a:gd name="T25" fmla="*/ 2147483647 h 1090"/>
                  <a:gd name="T26" fmla="*/ 2147483647 w 928"/>
                  <a:gd name="T27" fmla="*/ 2147483647 h 1090"/>
                  <a:gd name="T28" fmla="*/ 2147483647 w 928"/>
                  <a:gd name="T29" fmla="*/ 2147483647 h 1090"/>
                  <a:gd name="T30" fmla="*/ 2147483647 w 928"/>
                  <a:gd name="T31" fmla="*/ 2147483647 h 1090"/>
                  <a:gd name="T32" fmla="*/ 2147483647 w 928"/>
                  <a:gd name="T33" fmla="*/ 2147483647 h 1090"/>
                  <a:gd name="T34" fmla="*/ 2147483647 w 928"/>
                  <a:gd name="T35" fmla="*/ 2147483647 h 1090"/>
                  <a:gd name="T36" fmla="*/ 1674779845 w 928"/>
                  <a:gd name="T37" fmla="*/ 2147483647 h 1090"/>
                  <a:gd name="T38" fmla="*/ 1240486981 w 928"/>
                  <a:gd name="T39" fmla="*/ 2147483647 h 1090"/>
                  <a:gd name="T40" fmla="*/ 2147483647 w 928"/>
                  <a:gd name="T41" fmla="*/ 2147483647 h 1090"/>
                  <a:gd name="T42" fmla="*/ 2147483647 w 928"/>
                  <a:gd name="T43" fmla="*/ 2147483647 h 1090"/>
                  <a:gd name="T44" fmla="*/ 2147483647 w 928"/>
                  <a:gd name="T45" fmla="*/ 2147483647 h 1090"/>
                  <a:gd name="T46" fmla="*/ 2147483647 w 928"/>
                  <a:gd name="T47" fmla="*/ 2147483647 h 1090"/>
                  <a:gd name="T48" fmla="*/ 2147483647 w 928"/>
                  <a:gd name="T49" fmla="*/ 2147483647 h 1090"/>
                  <a:gd name="T50" fmla="*/ 2147483647 w 928"/>
                  <a:gd name="T51" fmla="*/ 2147483647 h 1090"/>
                  <a:gd name="T52" fmla="*/ 2147483647 w 928"/>
                  <a:gd name="T53" fmla="*/ 2147483647 h 1090"/>
                  <a:gd name="T54" fmla="*/ 2147483647 w 928"/>
                  <a:gd name="T55" fmla="*/ 2147483647 h 1090"/>
                  <a:gd name="T56" fmla="*/ 2147483647 w 928"/>
                  <a:gd name="T57" fmla="*/ 2147483647 h 1090"/>
                  <a:gd name="T58" fmla="*/ 2147483647 w 928"/>
                  <a:gd name="T59" fmla="*/ 2147483647 h 1090"/>
                  <a:gd name="T60" fmla="*/ 2147483647 w 928"/>
                  <a:gd name="T61" fmla="*/ 2147483647 h 1090"/>
                  <a:gd name="T62" fmla="*/ 2147483647 w 928"/>
                  <a:gd name="T63" fmla="*/ 2147483647 h 1090"/>
                  <a:gd name="T64" fmla="*/ 2147483647 w 928"/>
                  <a:gd name="T65" fmla="*/ 2147483647 h 1090"/>
                  <a:gd name="T66" fmla="*/ 2147483647 w 928"/>
                  <a:gd name="T67" fmla="*/ 2147483647 h 1090"/>
                  <a:gd name="T68" fmla="*/ 2147483647 w 928"/>
                  <a:gd name="T69" fmla="*/ 904132529 h 1090"/>
                  <a:gd name="T70" fmla="*/ 2147483647 w 928"/>
                  <a:gd name="T71" fmla="*/ 2147483647 h 1090"/>
                  <a:gd name="T72" fmla="*/ 2147483647 w 928"/>
                  <a:gd name="T73" fmla="*/ 2147483647 h 1090"/>
                  <a:gd name="T74" fmla="*/ 2147483647 w 928"/>
                  <a:gd name="T75" fmla="*/ 904132529 h 1090"/>
                  <a:gd name="T76" fmla="*/ 2147483647 w 928"/>
                  <a:gd name="T77" fmla="*/ 1743599320 h 1090"/>
                  <a:gd name="T78" fmla="*/ 2147483647 w 928"/>
                  <a:gd name="T79" fmla="*/ 1743599320 h 1090"/>
                  <a:gd name="T80" fmla="*/ 2147483647 w 928"/>
                  <a:gd name="T81" fmla="*/ 2147483647 h 1090"/>
                  <a:gd name="T82" fmla="*/ 2147483647 w 928"/>
                  <a:gd name="T83" fmla="*/ 2147483647 h 1090"/>
                  <a:gd name="T84" fmla="*/ 2147483647 w 928"/>
                  <a:gd name="T85" fmla="*/ 2147483647 h 1090"/>
                  <a:gd name="T86" fmla="*/ 2147483647 w 928"/>
                  <a:gd name="T87" fmla="*/ 2147483647 h 1090"/>
                  <a:gd name="T88" fmla="*/ 2147483647 w 928"/>
                  <a:gd name="T89" fmla="*/ 2147483647 h 1090"/>
                  <a:gd name="T90" fmla="*/ 2147483647 w 928"/>
                  <a:gd name="T91" fmla="*/ 2147483647 h 1090"/>
                  <a:gd name="T92" fmla="*/ 2147483647 w 928"/>
                  <a:gd name="T93" fmla="*/ 2147483647 h 1090"/>
                  <a:gd name="T94" fmla="*/ 2147483647 w 928"/>
                  <a:gd name="T95" fmla="*/ 2147483647 h 1090"/>
                  <a:gd name="T96" fmla="*/ 2147483647 w 928"/>
                  <a:gd name="T97" fmla="*/ 2147483647 h 1090"/>
                  <a:gd name="T98" fmla="*/ 2147483647 w 928"/>
                  <a:gd name="T99" fmla="*/ 2147483647 h 1090"/>
                  <a:gd name="T100" fmla="*/ 2147483647 w 928"/>
                  <a:gd name="T101" fmla="*/ 2147483647 h 1090"/>
                  <a:gd name="T102" fmla="*/ 2147483647 w 928"/>
                  <a:gd name="T103" fmla="*/ 2147483647 h 1090"/>
                  <a:gd name="T104" fmla="*/ 2147483647 w 928"/>
                  <a:gd name="T105" fmla="*/ 2147483647 h 1090"/>
                  <a:gd name="T106" fmla="*/ 2147483647 w 928"/>
                  <a:gd name="T107" fmla="*/ 2147483647 h 1090"/>
                  <a:gd name="T108" fmla="*/ 2147483647 w 928"/>
                  <a:gd name="T109" fmla="*/ 2147483647 h 1090"/>
                  <a:gd name="T110" fmla="*/ 2147483647 w 928"/>
                  <a:gd name="T111" fmla="*/ 2147483647 h 1090"/>
                  <a:gd name="T112" fmla="*/ 434129543 w 928"/>
                  <a:gd name="T113" fmla="*/ 2147483647 h 1090"/>
                  <a:gd name="T114" fmla="*/ 434129543 w 928"/>
                  <a:gd name="T115" fmla="*/ 2147483647 h 1090"/>
                  <a:gd name="T116" fmla="*/ 1240486981 w 928"/>
                  <a:gd name="T117" fmla="*/ 2147483647 h 1090"/>
                  <a:gd name="T118" fmla="*/ 1240486981 w 928"/>
                  <a:gd name="T119" fmla="*/ 2147483647 h 1090"/>
                  <a:gd name="T120" fmla="*/ 2147483647 w 928"/>
                  <a:gd name="T121" fmla="*/ 2147483647 h 1090"/>
                  <a:gd name="T122" fmla="*/ 2147483647 w 928"/>
                  <a:gd name="T123" fmla="*/ 2147483647 h 1090"/>
                  <a:gd name="T124" fmla="*/ 2147483647 w 928"/>
                  <a:gd name="T125" fmla="*/ 2147483647 h 10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28"/>
                  <a:gd name="T190" fmla="*/ 0 h 1090"/>
                  <a:gd name="T191" fmla="*/ 928 w 928"/>
                  <a:gd name="T192" fmla="*/ 1090 h 109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28" h="1090">
                    <a:moveTo>
                      <a:pt x="115" y="711"/>
                    </a:moveTo>
                    <a:lnTo>
                      <a:pt x="122" y="711"/>
                    </a:lnTo>
                    <a:lnTo>
                      <a:pt x="122" y="698"/>
                    </a:lnTo>
                    <a:lnTo>
                      <a:pt x="128" y="691"/>
                    </a:lnTo>
                    <a:lnTo>
                      <a:pt x="128" y="698"/>
                    </a:lnTo>
                    <a:lnTo>
                      <a:pt x="135" y="698"/>
                    </a:lnTo>
                    <a:lnTo>
                      <a:pt x="142" y="691"/>
                    </a:lnTo>
                    <a:lnTo>
                      <a:pt x="142" y="684"/>
                    </a:lnTo>
                    <a:lnTo>
                      <a:pt x="149" y="691"/>
                    </a:lnTo>
                    <a:lnTo>
                      <a:pt x="149" y="684"/>
                    </a:lnTo>
                    <a:lnTo>
                      <a:pt x="149" y="691"/>
                    </a:lnTo>
                    <a:lnTo>
                      <a:pt x="142" y="691"/>
                    </a:lnTo>
                    <a:lnTo>
                      <a:pt x="142" y="698"/>
                    </a:lnTo>
                    <a:lnTo>
                      <a:pt x="142" y="691"/>
                    </a:lnTo>
                    <a:lnTo>
                      <a:pt x="142" y="698"/>
                    </a:lnTo>
                    <a:lnTo>
                      <a:pt x="149" y="691"/>
                    </a:lnTo>
                    <a:lnTo>
                      <a:pt x="149" y="698"/>
                    </a:lnTo>
                    <a:lnTo>
                      <a:pt x="149" y="691"/>
                    </a:lnTo>
                    <a:lnTo>
                      <a:pt x="156" y="691"/>
                    </a:lnTo>
                    <a:lnTo>
                      <a:pt x="156" y="684"/>
                    </a:lnTo>
                    <a:lnTo>
                      <a:pt x="156" y="677"/>
                    </a:lnTo>
                    <a:lnTo>
                      <a:pt x="156" y="684"/>
                    </a:lnTo>
                    <a:lnTo>
                      <a:pt x="162" y="677"/>
                    </a:lnTo>
                    <a:lnTo>
                      <a:pt x="162" y="684"/>
                    </a:lnTo>
                    <a:lnTo>
                      <a:pt x="162" y="677"/>
                    </a:lnTo>
                    <a:lnTo>
                      <a:pt x="169" y="677"/>
                    </a:lnTo>
                    <a:lnTo>
                      <a:pt x="176" y="677"/>
                    </a:lnTo>
                    <a:lnTo>
                      <a:pt x="183" y="677"/>
                    </a:lnTo>
                    <a:lnTo>
                      <a:pt x="183" y="671"/>
                    </a:lnTo>
                    <a:lnTo>
                      <a:pt x="183" y="664"/>
                    </a:lnTo>
                    <a:lnTo>
                      <a:pt x="183" y="657"/>
                    </a:lnTo>
                    <a:lnTo>
                      <a:pt x="189" y="657"/>
                    </a:lnTo>
                    <a:lnTo>
                      <a:pt x="189" y="664"/>
                    </a:lnTo>
                    <a:lnTo>
                      <a:pt x="196" y="664"/>
                    </a:lnTo>
                    <a:lnTo>
                      <a:pt x="196" y="657"/>
                    </a:lnTo>
                    <a:lnTo>
                      <a:pt x="196" y="664"/>
                    </a:lnTo>
                    <a:lnTo>
                      <a:pt x="196" y="657"/>
                    </a:lnTo>
                    <a:lnTo>
                      <a:pt x="203" y="657"/>
                    </a:lnTo>
                    <a:lnTo>
                      <a:pt x="210" y="657"/>
                    </a:lnTo>
                    <a:lnTo>
                      <a:pt x="216" y="643"/>
                    </a:lnTo>
                    <a:lnTo>
                      <a:pt x="216" y="637"/>
                    </a:lnTo>
                    <a:lnTo>
                      <a:pt x="223" y="637"/>
                    </a:lnTo>
                    <a:lnTo>
                      <a:pt x="223" y="630"/>
                    </a:lnTo>
                    <a:lnTo>
                      <a:pt x="230" y="630"/>
                    </a:lnTo>
                    <a:lnTo>
                      <a:pt x="237" y="630"/>
                    </a:lnTo>
                    <a:lnTo>
                      <a:pt x="244" y="630"/>
                    </a:lnTo>
                    <a:lnTo>
                      <a:pt x="250" y="637"/>
                    </a:lnTo>
                    <a:lnTo>
                      <a:pt x="250" y="630"/>
                    </a:lnTo>
                    <a:lnTo>
                      <a:pt x="257" y="630"/>
                    </a:lnTo>
                    <a:lnTo>
                      <a:pt x="264" y="637"/>
                    </a:lnTo>
                    <a:lnTo>
                      <a:pt x="264" y="630"/>
                    </a:lnTo>
                    <a:lnTo>
                      <a:pt x="257" y="630"/>
                    </a:lnTo>
                    <a:lnTo>
                      <a:pt x="257" y="623"/>
                    </a:lnTo>
                    <a:lnTo>
                      <a:pt x="264" y="623"/>
                    </a:lnTo>
                    <a:lnTo>
                      <a:pt x="264" y="616"/>
                    </a:lnTo>
                    <a:lnTo>
                      <a:pt x="264" y="610"/>
                    </a:lnTo>
                    <a:lnTo>
                      <a:pt x="257" y="603"/>
                    </a:lnTo>
                    <a:lnTo>
                      <a:pt x="257" y="610"/>
                    </a:lnTo>
                    <a:lnTo>
                      <a:pt x="257" y="603"/>
                    </a:lnTo>
                    <a:lnTo>
                      <a:pt x="264" y="589"/>
                    </a:lnTo>
                    <a:lnTo>
                      <a:pt x="271" y="589"/>
                    </a:lnTo>
                    <a:lnTo>
                      <a:pt x="264" y="583"/>
                    </a:lnTo>
                    <a:lnTo>
                      <a:pt x="271" y="576"/>
                    </a:lnTo>
                    <a:lnTo>
                      <a:pt x="264" y="569"/>
                    </a:lnTo>
                    <a:lnTo>
                      <a:pt x="271" y="562"/>
                    </a:lnTo>
                    <a:lnTo>
                      <a:pt x="264" y="562"/>
                    </a:lnTo>
                    <a:lnTo>
                      <a:pt x="257" y="562"/>
                    </a:lnTo>
                    <a:lnTo>
                      <a:pt x="257" y="555"/>
                    </a:lnTo>
                    <a:lnTo>
                      <a:pt x="250" y="562"/>
                    </a:lnTo>
                    <a:lnTo>
                      <a:pt x="244" y="569"/>
                    </a:lnTo>
                    <a:lnTo>
                      <a:pt x="244" y="576"/>
                    </a:lnTo>
                    <a:lnTo>
                      <a:pt x="250" y="576"/>
                    </a:lnTo>
                    <a:lnTo>
                      <a:pt x="250" y="589"/>
                    </a:lnTo>
                    <a:lnTo>
                      <a:pt x="237" y="589"/>
                    </a:lnTo>
                    <a:lnTo>
                      <a:pt x="237" y="596"/>
                    </a:lnTo>
                    <a:lnTo>
                      <a:pt x="230" y="589"/>
                    </a:lnTo>
                    <a:lnTo>
                      <a:pt x="223" y="596"/>
                    </a:lnTo>
                    <a:lnTo>
                      <a:pt x="223" y="603"/>
                    </a:lnTo>
                    <a:lnTo>
                      <a:pt x="230" y="603"/>
                    </a:lnTo>
                    <a:lnTo>
                      <a:pt x="230" y="610"/>
                    </a:lnTo>
                    <a:lnTo>
                      <a:pt x="230" y="616"/>
                    </a:lnTo>
                    <a:lnTo>
                      <a:pt x="223" y="623"/>
                    </a:lnTo>
                    <a:lnTo>
                      <a:pt x="210" y="623"/>
                    </a:lnTo>
                    <a:lnTo>
                      <a:pt x="210" y="630"/>
                    </a:lnTo>
                    <a:lnTo>
                      <a:pt x="203" y="630"/>
                    </a:lnTo>
                    <a:lnTo>
                      <a:pt x="196" y="637"/>
                    </a:lnTo>
                    <a:lnTo>
                      <a:pt x="189" y="630"/>
                    </a:lnTo>
                    <a:lnTo>
                      <a:pt x="189" y="637"/>
                    </a:lnTo>
                    <a:lnTo>
                      <a:pt x="183" y="637"/>
                    </a:lnTo>
                    <a:lnTo>
                      <a:pt x="176" y="637"/>
                    </a:lnTo>
                    <a:lnTo>
                      <a:pt x="176" y="623"/>
                    </a:lnTo>
                    <a:lnTo>
                      <a:pt x="176" y="630"/>
                    </a:lnTo>
                    <a:lnTo>
                      <a:pt x="169" y="630"/>
                    </a:lnTo>
                    <a:lnTo>
                      <a:pt x="162" y="630"/>
                    </a:lnTo>
                    <a:lnTo>
                      <a:pt x="162" y="623"/>
                    </a:lnTo>
                    <a:lnTo>
                      <a:pt x="162" y="630"/>
                    </a:lnTo>
                    <a:lnTo>
                      <a:pt x="156" y="637"/>
                    </a:lnTo>
                    <a:lnTo>
                      <a:pt x="162" y="637"/>
                    </a:lnTo>
                    <a:lnTo>
                      <a:pt x="156" y="643"/>
                    </a:lnTo>
                    <a:lnTo>
                      <a:pt x="142" y="643"/>
                    </a:lnTo>
                    <a:lnTo>
                      <a:pt x="142" y="650"/>
                    </a:lnTo>
                    <a:lnTo>
                      <a:pt x="135" y="657"/>
                    </a:lnTo>
                    <a:lnTo>
                      <a:pt x="128" y="650"/>
                    </a:lnTo>
                    <a:lnTo>
                      <a:pt x="115" y="650"/>
                    </a:lnTo>
                    <a:lnTo>
                      <a:pt x="122" y="650"/>
                    </a:lnTo>
                    <a:lnTo>
                      <a:pt x="115" y="650"/>
                    </a:lnTo>
                    <a:lnTo>
                      <a:pt x="115" y="657"/>
                    </a:lnTo>
                    <a:lnTo>
                      <a:pt x="122" y="657"/>
                    </a:lnTo>
                    <a:lnTo>
                      <a:pt x="115" y="657"/>
                    </a:lnTo>
                    <a:lnTo>
                      <a:pt x="115" y="664"/>
                    </a:lnTo>
                    <a:lnTo>
                      <a:pt x="108" y="664"/>
                    </a:lnTo>
                    <a:lnTo>
                      <a:pt x="108" y="671"/>
                    </a:lnTo>
                    <a:lnTo>
                      <a:pt x="108" y="664"/>
                    </a:lnTo>
                    <a:lnTo>
                      <a:pt x="101" y="664"/>
                    </a:lnTo>
                    <a:lnTo>
                      <a:pt x="95" y="650"/>
                    </a:lnTo>
                    <a:lnTo>
                      <a:pt x="88" y="650"/>
                    </a:lnTo>
                    <a:lnTo>
                      <a:pt x="88" y="657"/>
                    </a:lnTo>
                    <a:lnTo>
                      <a:pt x="81" y="664"/>
                    </a:lnTo>
                    <a:lnTo>
                      <a:pt x="74" y="657"/>
                    </a:lnTo>
                    <a:lnTo>
                      <a:pt x="68" y="650"/>
                    </a:lnTo>
                    <a:lnTo>
                      <a:pt x="54" y="650"/>
                    </a:lnTo>
                    <a:lnTo>
                      <a:pt x="54" y="657"/>
                    </a:lnTo>
                    <a:lnTo>
                      <a:pt x="47" y="664"/>
                    </a:lnTo>
                    <a:lnTo>
                      <a:pt x="47" y="657"/>
                    </a:lnTo>
                    <a:lnTo>
                      <a:pt x="40" y="657"/>
                    </a:lnTo>
                    <a:lnTo>
                      <a:pt x="47" y="637"/>
                    </a:lnTo>
                    <a:lnTo>
                      <a:pt x="47" y="630"/>
                    </a:lnTo>
                    <a:lnTo>
                      <a:pt x="54" y="616"/>
                    </a:lnTo>
                    <a:lnTo>
                      <a:pt x="61" y="603"/>
                    </a:lnTo>
                    <a:lnTo>
                      <a:pt x="54" y="596"/>
                    </a:lnTo>
                    <a:lnTo>
                      <a:pt x="61" y="596"/>
                    </a:lnTo>
                    <a:lnTo>
                      <a:pt x="61" y="589"/>
                    </a:lnTo>
                    <a:lnTo>
                      <a:pt x="61" y="596"/>
                    </a:lnTo>
                    <a:lnTo>
                      <a:pt x="68" y="603"/>
                    </a:lnTo>
                    <a:lnTo>
                      <a:pt x="68" y="610"/>
                    </a:lnTo>
                    <a:lnTo>
                      <a:pt x="74" y="616"/>
                    </a:lnTo>
                    <a:lnTo>
                      <a:pt x="81" y="623"/>
                    </a:lnTo>
                    <a:lnTo>
                      <a:pt x="81" y="630"/>
                    </a:lnTo>
                    <a:lnTo>
                      <a:pt x="88" y="637"/>
                    </a:lnTo>
                    <a:lnTo>
                      <a:pt x="88" y="630"/>
                    </a:lnTo>
                    <a:lnTo>
                      <a:pt x="88" y="623"/>
                    </a:lnTo>
                    <a:lnTo>
                      <a:pt x="88" y="616"/>
                    </a:lnTo>
                    <a:lnTo>
                      <a:pt x="88" y="610"/>
                    </a:lnTo>
                    <a:lnTo>
                      <a:pt x="88" y="603"/>
                    </a:lnTo>
                    <a:lnTo>
                      <a:pt x="95" y="589"/>
                    </a:lnTo>
                    <a:lnTo>
                      <a:pt x="88" y="589"/>
                    </a:lnTo>
                    <a:lnTo>
                      <a:pt x="88" y="583"/>
                    </a:lnTo>
                    <a:lnTo>
                      <a:pt x="88" y="576"/>
                    </a:lnTo>
                    <a:lnTo>
                      <a:pt x="81" y="576"/>
                    </a:lnTo>
                    <a:lnTo>
                      <a:pt x="88" y="569"/>
                    </a:lnTo>
                    <a:lnTo>
                      <a:pt x="81" y="569"/>
                    </a:lnTo>
                    <a:lnTo>
                      <a:pt x="81" y="562"/>
                    </a:lnTo>
                    <a:lnTo>
                      <a:pt x="74" y="562"/>
                    </a:lnTo>
                    <a:lnTo>
                      <a:pt x="81" y="555"/>
                    </a:lnTo>
                    <a:lnTo>
                      <a:pt x="88" y="555"/>
                    </a:lnTo>
                    <a:lnTo>
                      <a:pt x="88" y="562"/>
                    </a:lnTo>
                    <a:lnTo>
                      <a:pt x="95" y="562"/>
                    </a:lnTo>
                    <a:lnTo>
                      <a:pt x="101" y="562"/>
                    </a:lnTo>
                    <a:lnTo>
                      <a:pt x="108" y="562"/>
                    </a:lnTo>
                    <a:lnTo>
                      <a:pt x="108" y="569"/>
                    </a:lnTo>
                    <a:lnTo>
                      <a:pt x="115" y="576"/>
                    </a:lnTo>
                    <a:lnTo>
                      <a:pt x="122" y="576"/>
                    </a:lnTo>
                    <a:lnTo>
                      <a:pt x="128" y="576"/>
                    </a:lnTo>
                    <a:lnTo>
                      <a:pt x="135" y="569"/>
                    </a:lnTo>
                    <a:lnTo>
                      <a:pt x="142" y="569"/>
                    </a:lnTo>
                    <a:lnTo>
                      <a:pt x="142" y="562"/>
                    </a:lnTo>
                    <a:lnTo>
                      <a:pt x="149" y="562"/>
                    </a:lnTo>
                    <a:lnTo>
                      <a:pt x="149" y="555"/>
                    </a:lnTo>
                    <a:lnTo>
                      <a:pt x="156" y="549"/>
                    </a:lnTo>
                    <a:lnTo>
                      <a:pt x="156" y="542"/>
                    </a:lnTo>
                    <a:lnTo>
                      <a:pt x="156" y="535"/>
                    </a:lnTo>
                    <a:lnTo>
                      <a:pt x="162" y="535"/>
                    </a:lnTo>
                    <a:lnTo>
                      <a:pt x="169" y="522"/>
                    </a:lnTo>
                    <a:lnTo>
                      <a:pt x="169" y="528"/>
                    </a:lnTo>
                    <a:lnTo>
                      <a:pt x="169" y="522"/>
                    </a:lnTo>
                    <a:lnTo>
                      <a:pt x="176" y="515"/>
                    </a:lnTo>
                    <a:lnTo>
                      <a:pt x="183" y="515"/>
                    </a:lnTo>
                    <a:lnTo>
                      <a:pt x="183" y="508"/>
                    </a:lnTo>
                    <a:lnTo>
                      <a:pt x="196" y="501"/>
                    </a:lnTo>
                    <a:lnTo>
                      <a:pt x="203" y="508"/>
                    </a:lnTo>
                    <a:lnTo>
                      <a:pt x="203" y="501"/>
                    </a:lnTo>
                    <a:lnTo>
                      <a:pt x="210" y="501"/>
                    </a:lnTo>
                    <a:lnTo>
                      <a:pt x="203" y="495"/>
                    </a:lnTo>
                    <a:lnTo>
                      <a:pt x="203" y="501"/>
                    </a:lnTo>
                    <a:lnTo>
                      <a:pt x="203" y="495"/>
                    </a:lnTo>
                    <a:lnTo>
                      <a:pt x="210" y="495"/>
                    </a:lnTo>
                    <a:lnTo>
                      <a:pt x="210" y="488"/>
                    </a:lnTo>
                    <a:lnTo>
                      <a:pt x="217" y="495"/>
                    </a:lnTo>
                    <a:lnTo>
                      <a:pt x="230" y="474"/>
                    </a:lnTo>
                    <a:lnTo>
                      <a:pt x="237" y="474"/>
                    </a:lnTo>
                    <a:lnTo>
                      <a:pt x="244" y="467"/>
                    </a:lnTo>
                    <a:lnTo>
                      <a:pt x="237" y="467"/>
                    </a:lnTo>
                    <a:lnTo>
                      <a:pt x="237" y="474"/>
                    </a:lnTo>
                    <a:lnTo>
                      <a:pt x="237" y="467"/>
                    </a:lnTo>
                    <a:lnTo>
                      <a:pt x="237" y="474"/>
                    </a:lnTo>
                    <a:lnTo>
                      <a:pt x="230" y="474"/>
                    </a:lnTo>
                    <a:lnTo>
                      <a:pt x="223" y="474"/>
                    </a:lnTo>
                    <a:lnTo>
                      <a:pt x="217" y="474"/>
                    </a:lnTo>
                    <a:lnTo>
                      <a:pt x="210" y="474"/>
                    </a:lnTo>
                    <a:lnTo>
                      <a:pt x="217" y="467"/>
                    </a:lnTo>
                    <a:lnTo>
                      <a:pt x="210" y="461"/>
                    </a:lnTo>
                    <a:lnTo>
                      <a:pt x="210" y="454"/>
                    </a:lnTo>
                    <a:lnTo>
                      <a:pt x="203" y="461"/>
                    </a:lnTo>
                    <a:lnTo>
                      <a:pt x="196" y="461"/>
                    </a:lnTo>
                    <a:lnTo>
                      <a:pt x="196" y="467"/>
                    </a:lnTo>
                    <a:lnTo>
                      <a:pt x="189" y="474"/>
                    </a:lnTo>
                    <a:lnTo>
                      <a:pt x="183" y="474"/>
                    </a:lnTo>
                    <a:lnTo>
                      <a:pt x="169" y="481"/>
                    </a:lnTo>
                    <a:lnTo>
                      <a:pt x="162" y="481"/>
                    </a:lnTo>
                    <a:lnTo>
                      <a:pt x="156" y="495"/>
                    </a:lnTo>
                    <a:lnTo>
                      <a:pt x="149" y="495"/>
                    </a:lnTo>
                    <a:lnTo>
                      <a:pt x="149" y="501"/>
                    </a:lnTo>
                    <a:lnTo>
                      <a:pt x="142" y="501"/>
                    </a:lnTo>
                    <a:lnTo>
                      <a:pt x="135" y="508"/>
                    </a:lnTo>
                    <a:lnTo>
                      <a:pt x="128" y="501"/>
                    </a:lnTo>
                    <a:lnTo>
                      <a:pt x="122" y="495"/>
                    </a:lnTo>
                    <a:lnTo>
                      <a:pt x="115" y="495"/>
                    </a:lnTo>
                    <a:lnTo>
                      <a:pt x="108" y="495"/>
                    </a:lnTo>
                    <a:lnTo>
                      <a:pt x="101" y="488"/>
                    </a:lnTo>
                    <a:lnTo>
                      <a:pt x="101" y="495"/>
                    </a:lnTo>
                    <a:lnTo>
                      <a:pt x="95" y="495"/>
                    </a:lnTo>
                    <a:lnTo>
                      <a:pt x="95" y="501"/>
                    </a:lnTo>
                    <a:lnTo>
                      <a:pt x="88" y="508"/>
                    </a:lnTo>
                    <a:lnTo>
                      <a:pt x="88" y="501"/>
                    </a:lnTo>
                    <a:lnTo>
                      <a:pt x="81" y="508"/>
                    </a:lnTo>
                    <a:lnTo>
                      <a:pt x="74" y="508"/>
                    </a:lnTo>
                    <a:lnTo>
                      <a:pt x="81" y="501"/>
                    </a:lnTo>
                    <a:lnTo>
                      <a:pt x="74" y="501"/>
                    </a:lnTo>
                    <a:lnTo>
                      <a:pt x="74" y="495"/>
                    </a:lnTo>
                    <a:lnTo>
                      <a:pt x="68" y="495"/>
                    </a:lnTo>
                    <a:lnTo>
                      <a:pt x="68" y="488"/>
                    </a:lnTo>
                    <a:lnTo>
                      <a:pt x="61" y="474"/>
                    </a:lnTo>
                    <a:lnTo>
                      <a:pt x="54" y="474"/>
                    </a:lnTo>
                    <a:lnTo>
                      <a:pt x="47" y="474"/>
                    </a:lnTo>
                    <a:lnTo>
                      <a:pt x="47" y="467"/>
                    </a:lnTo>
                    <a:lnTo>
                      <a:pt x="47" y="461"/>
                    </a:lnTo>
                    <a:lnTo>
                      <a:pt x="54" y="461"/>
                    </a:lnTo>
                    <a:lnTo>
                      <a:pt x="54" y="454"/>
                    </a:lnTo>
                    <a:lnTo>
                      <a:pt x="47" y="454"/>
                    </a:lnTo>
                    <a:lnTo>
                      <a:pt x="54" y="454"/>
                    </a:lnTo>
                    <a:lnTo>
                      <a:pt x="54" y="447"/>
                    </a:lnTo>
                    <a:lnTo>
                      <a:pt x="54" y="434"/>
                    </a:lnTo>
                    <a:lnTo>
                      <a:pt x="47" y="427"/>
                    </a:lnTo>
                    <a:lnTo>
                      <a:pt x="47" y="420"/>
                    </a:lnTo>
                    <a:lnTo>
                      <a:pt x="40" y="420"/>
                    </a:lnTo>
                    <a:lnTo>
                      <a:pt x="34" y="420"/>
                    </a:lnTo>
                    <a:lnTo>
                      <a:pt x="27" y="413"/>
                    </a:lnTo>
                    <a:lnTo>
                      <a:pt x="20" y="413"/>
                    </a:lnTo>
                    <a:lnTo>
                      <a:pt x="20" y="420"/>
                    </a:lnTo>
                    <a:lnTo>
                      <a:pt x="13" y="427"/>
                    </a:lnTo>
                    <a:lnTo>
                      <a:pt x="7" y="427"/>
                    </a:lnTo>
                    <a:lnTo>
                      <a:pt x="7" y="420"/>
                    </a:lnTo>
                    <a:lnTo>
                      <a:pt x="7" y="427"/>
                    </a:lnTo>
                    <a:lnTo>
                      <a:pt x="0" y="413"/>
                    </a:lnTo>
                    <a:lnTo>
                      <a:pt x="7" y="406"/>
                    </a:lnTo>
                    <a:lnTo>
                      <a:pt x="7" y="400"/>
                    </a:lnTo>
                    <a:lnTo>
                      <a:pt x="0" y="400"/>
                    </a:lnTo>
                    <a:lnTo>
                      <a:pt x="7" y="393"/>
                    </a:lnTo>
                    <a:lnTo>
                      <a:pt x="13" y="393"/>
                    </a:lnTo>
                    <a:lnTo>
                      <a:pt x="20" y="400"/>
                    </a:lnTo>
                    <a:lnTo>
                      <a:pt x="20" y="393"/>
                    </a:lnTo>
                    <a:lnTo>
                      <a:pt x="20" y="400"/>
                    </a:lnTo>
                    <a:lnTo>
                      <a:pt x="27" y="400"/>
                    </a:lnTo>
                    <a:lnTo>
                      <a:pt x="40" y="393"/>
                    </a:lnTo>
                    <a:lnTo>
                      <a:pt x="40" y="386"/>
                    </a:lnTo>
                    <a:lnTo>
                      <a:pt x="47" y="393"/>
                    </a:lnTo>
                    <a:lnTo>
                      <a:pt x="47" y="386"/>
                    </a:lnTo>
                    <a:lnTo>
                      <a:pt x="54" y="386"/>
                    </a:lnTo>
                    <a:lnTo>
                      <a:pt x="47" y="379"/>
                    </a:lnTo>
                    <a:lnTo>
                      <a:pt x="47" y="386"/>
                    </a:lnTo>
                    <a:lnTo>
                      <a:pt x="47" y="379"/>
                    </a:lnTo>
                    <a:lnTo>
                      <a:pt x="54" y="373"/>
                    </a:lnTo>
                    <a:lnTo>
                      <a:pt x="54" y="379"/>
                    </a:lnTo>
                    <a:lnTo>
                      <a:pt x="61" y="373"/>
                    </a:lnTo>
                    <a:lnTo>
                      <a:pt x="61" y="379"/>
                    </a:lnTo>
                    <a:lnTo>
                      <a:pt x="68" y="373"/>
                    </a:lnTo>
                    <a:lnTo>
                      <a:pt x="68" y="379"/>
                    </a:lnTo>
                    <a:lnTo>
                      <a:pt x="74" y="386"/>
                    </a:lnTo>
                    <a:lnTo>
                      <a:pt x="68" y="393"/>
                    </a:lnTo>
                    <a:lnTo>
                      <a:pt x="74" y="400"/>
                    </a:lnTo>
                    <a:lnTo>
                      <a:pt x="68" y="406"/>
                    </a:lnTo>
                    <a:lnTo>
                      <a:pt x="74" y="406"/>
                    </a:lnTo>
                    <a:lnTo>
                      <a:pt x="68" y="406"/>
                    </a:lnTo>
                    <a:lnTo>
                      <a:pt x="61" y="413"/>
                    </a:lnTo>
                    <a:lnTo>
                      <a:pt x="61" y="420"/>
                    </a:lnTo>
                    <a:lnTo>
                      <a:pt x="54" y="420"/>
                    </a:lnTo>
                    <a:lnTo>
                      <a:pt x="61" y="434"/>
                    </a:lnTo>
                    <a:lnTo>
                      <a:pt x="68" y="434"/>
                    </a:lnTo>
                    <a:lnTo>
                      <a:pt x="74" y="427"/>
                    </a:lnTo>
                    <a:lnTo>
                      <a:pt x="74" y="420"/>
                    </a:lnTo>
                    <a:lnTo>
                      <a:pt x="74" y="427"/>
                    </a:lnTo>
                    <a:lnTo>
                      <a:pt x="81" y="427"/>
                    </a:lnTo>
                    <a:lnTo>
                      <a:pt x="74" y="420"/>
                    </a:lnTo>
                    <a:lnTo>
                      <a:pt x="81" y="420"/>
                    </a:lnTo>
                    <a:lnTo>
                      <a:pt x="81" y="427"/>
                    </a:lnTo>
                    <a:lnTo>
                      <a:pt x="88" y="427"/>
                    </a:lnTo>
                    <a:lnTo>
                      <a:pt x="88" y="420"/>
                    </a:lnTo>
                    <a:lnTo>
                      <a:pt x="88" y="427"/>
                    </a:lnTo>
                    <a:lnTo>
                      <a:pt x="95" y="420"/>
                    </a:lnTo>
                    <a:lnTo>
                      <a:pt x="95" y="427"/>
                    </a:lnTo>
                    <a:lnTo>
                      <a:pt x="101" y="434"/>
                    </a:lnTo>
                    <a:lnTo>
                      <a:pt x="101" y="427"/>
                    </a:lnTo>
                    <a:lnTo>
                      <a:pt x="101" y="420"/>
                    </a:lnTo>
                    <a:lnTo>
                      <a:pt x="101" y="413"/>
                    </a:lnTo>
                    <a:lnTo>
                      <a:pt x="95" y="413"/>
                    </a:lnTo>
                    <a:lnTo>
                      <a:pt x="95" y="406"/>
                    </a:lnTo>
                    <a:lnTo>
                      <a:pt x="95" y="400"/>
                    </a:lnTo>
                    <a:lnTo>
                      <a:pt x="95" y="393"/>
                    </a:lnTo>
                    <a:lnTo>
                      <a:pt x="101" y="393"/>
                    </a:lnTo>
                    <a:lnTo>
                      <a:pt x="95" y="386"/>
                    </a:lnTo>
                    <a:lnTo>
                      <a:pt x="101" y="379"/>
                    </a:lnTo>
                    <a:lnTo>
                      <a:pt x="101" y="386"/>
                    </a:lnTo>
                    <a:lnTo>
                      <a:pt x="108" y="386"/>
                    </a:lnTo>
                    <a:lnTo>
                      <a:pt x="115" y="386"/>
                    </a:lnTo>
                    <a:lnTo>
                      <a:pt x="115" y="379"/>
                    </a:lnTo>
                    <a:lnTo>
                      <a:pt x="122" y="379"/>
                    </a:lnTo>
                    <a:lnTo>
                      <a:pt x="115" y="379"/>
                    </a:lnTo>
                    <a:lnTo>
                      <a:pt x="108" y="379"/>
                    </a:lnTo>
                    <a:lnTo>
                      <a:pt x="108" y="373"/>
                    </a:lnTo>
                    <a:lnTo>
                      <a:pt x="108" y="366"/>
                    </a:lnTo>
                    <a:lnTo>
                      <a:pt x="101" y="373"/>
                    </a:lnTo>
                    <a:lnTo>
                      <a:pt x="101" y="366"/>
                    </a:lnTo>
                    <a:lnTo>
                      <a:pt x="108" y="366"/>
                    </a:lnTo>
                    <a:lnTo>
                      <a:pt x="108" y="359"/>
                    </a:lnTo>
                    <a:lnTo>
                      <a:pt x="108" y="352"/>
                    </a:lnTo>
                    <a:lnTo>
                      <a:pt x="115" y="352"/>
                    </a:lnTo>
                    <a:lnTo>
                      <a:pt x="108" y="352"/>
                    </a:lnTo>
                    <a:lnTo>
                      <a:pt x="115" y="345"/>
                    </a:lnTo>
                    <a:lnTo>
                      <a:pt x="108" y="345"/>
                    </a:lnTo>
                    <a:lnTo>
                      <a:pt x="101" y="352"/>
                    </a:lnTo>
                    <a:lnTo>
                      <a:pt x="101" y="359"/>
                    </a:lnTo>
                    <a:lnTo>
                      <a:pt x="101" y="352"/>
                    </a:lnTo>
                    <a:lnTo>
                      <a:pt x="101" y="339"/>
                    </a:lnTo>
                    <a:lnTo>
                      <a:pt x="101" y="332"/>
                    </a:lnTo>
                    <a:lnTo>
                      <a:pt x="101" y="325"/>
                    </a:lnTo>
                    <a:lnTo>
                      <a:pt x="95" y="318"/>
                    </a:lnTo>
                    <a:lnTo>
                      <a:pt x="95" y="312"/>
                    </a:lnTo>
                    <a:lnTo>
                      <a:pt x="95" y="305"/>
                    </a:lnTo>
                    <a:lnTo>
                      <a:pt x="101" y="305"/>
                    </a:lnTo>
                    <a:lnTo>
                      <a:pt x="108" y="312"/>
                    </a:lnTo>
                    <a:lnTo>
                      <a:pt x="101" y="318"/>
                    </a:lnTo>
                    <a:lnTo>
                      <a:pt x="108" y="318"/>
                    </a:lnTo>
                    <a:lnTo>
                      <a:pt x="108" y="312"/>
                    </a:lnTo>
                    <a:lnTo>
                      <a:pt x="108" y="305"/>
                    </a:lnTo>
                    <a:lnTo>
                      <a:pt x="101" y="312"/>
                    </a:lnTo>
                    <a:lnTo>
                      <a:pt x="101" y="305"/>
                    </a:lnTo>
                    <a:lnTo>
                      <a:pt x="101" y="298"/>
                    </a:lnTo>
                    <a:lnTo>
                      <a:pt x="101" y="291"/>
                    </a:lnTo>
                    <a:lnTo>
                      <a:pt x="108" y="291"/>
                    </a:lnTo>
                    <a:lnTo>
                      <a:pt x="108" y="285"/>
                    </a:lnTo>
                    <a:lnTo>
                      <a:pt x="108" y="291"/>
                    </a:lnTo>
                    <a:lnTo>
                      <a:pt x="122" y="291"/>
                    </a:lnTo>
                    <a:lnTo>
                      <a:pt x="128" y="285"/>
                    </a:lnTo>
                    <a:lnTo>
                      <a:pt x="135" y="291"/>
                    </a:lnTo>
                    <a:lnTo>
                      <a:pt x="128" y="285"/>
                    </a:lnTo>
                    <a:lnTo>
                      <a:pt x="135" y="278"/>
                    </a:lnTo>
                    <a:lnTo>
                      <a:pt x="135" y="285"/>
                    </a:lnTo>
                    <a:lnTo>
                      <a:pt x="135" y="278"/>
                    </a:lnTo>
                    <a:lnTo>
                      <a:pt x="142" y="278"/>
                    </a:lnTo>
                    <a:lnTo>
                      <a:pt x="142" y="271"/>
                    </a:lnTo>
                    <a:lnTo>
                      <a:pt x="142" y="264"/>
                    </a:lnTo>
                    <a:lnTo>
                      <a:pt x="142" y="271"/>
                    </a:lnTo>
                    <a:lnTo>
                      <a:pt x="149" y="271"/>
                    </a:lnTo>
                    <a:lnTo>
                      <a:pt x="156" y="271"/>
                    </a:lnTo>
                    <a:lnTo>
                      <a:pt x="156" y="264"/>
                    </a:lnTo>
                    <a:lnTo>
                      <a:pt x="156" y="271"/>
                    </a:lnTo>
                    <a:lnTo>
                      <a:pt x="156" y="264"/>
                    </a:lnTo>
                    <a:lnTo>
                      <a:pt x="156" y="258"/>
                    </a:lnTo>
                    <a:lnTo>
                      <a:pt x="149" y="251"/>
                    </a:lnTo>
                    <a:lnTo>
                      <a:pt x="156" y="244"/>
                    </a:lnTo>
                    <a:lnTo>
                      <a:pt x="156" y="237"/>
                    </a:lnTo>
                    <a:lnTo>
                      <a:pt x="162" y="237"/>
                    </a:lnTo>
                    <a:lnTo>
                      <a:pt x="162" y="230"/>
                    </a:lnTo>
                    <a:lnTo>
                      <a:pt x="169" y="224"/>
                    </a:lnTo>
                    <a:lnTo>
                      <a:pt x="169" y="217"/>
                    </a:lnTo>
                    <a:lnTo>
                      <a:pt x="176" y="217"/>
                    </a:lnTo>
                    <a:lnTo>
                      <a:pt x="183" y="210"/>
                    </a:lnTo>
                    <a:lnTo>
                      <a:pt x="189" y="197"/>
                    </a:lnTo>
                    <a:lnTo>
                      <a:pt x="196" y="190"/>
                    </a:lnTo>
                    <a:lnTo>
                      <a:pt x="203" y="176"/>
                    </a:lnTo>
                    <a:lnTo>
                      <a:pt x="196" y="176"/>
                    </a:lnTo>
                    <a:lnTo>
                      <a:pt x="196" y="170"/>
                    </a:lnTo>
                    <a:lnTo>
                      <a:pt x="203" y="170"/>
                    </a:lnTo>
                    <a:lnTo>
                      <a:pt x="203" y="163"/>
                    </a:lnTo>
                    <a:lnTo>
                      <a:pt x="203" y="156"/>
                    </a:lnTo>
                    <a:lnTo>
                      <a:pt x="210" y="149"/>
                    </a:lnTo>
                    <a:lnTo>
                      <a:pt x="217" y="149"/>
                    </a:lnTo>
                    <a:lnTo>
                      <a:pt x="244" y="142"/>
                    </a:lnTo>
                    <a:lnTo>
                      <a:pt x="244" y="136"/>
                    </a:lnTo>
                    <a:lnTo>
                      <a:pt x="250" y="136"/>
                    </a:lnTo>
                    <a:lnTo>
                      <a:pt x="264" y="136"/>
                    </a:lnTo>
                    <a:lnTo>
                      <a:pt x="264" y="129"/>
                    </a:lnTo>
                    <a:lnTo>
                      <a:pt x="271" y="129"/>
                    </a:lnTo>
                    <a:lnTo>
                      <a:pt x="271" y="136"/>
                    </a:lnTo>
                    <a:lnTo>
                      <a:pt x="284" y="136"/>
                    </a:lnTo>
                    <a:lnTo>
                      <a:pt x="284" y="142"/>
                    </a:lnTo>
                    <a:lnTo>
                      <a:pt x="291" y="142"/>
                    </a:lnTo>
                    <a:lnTo>
                      <a:pt x="298" y="142"/>
                    </a:lnTo>
                    <a:lnTo>
                      <a:pt x="305" y="142"/>
                    </a:lnTo>
                    <a:lnTo>
                      <a:pt x="305" y="136"/>
                    </a:lnTo>
                    <a:lnTo>
                      <a:pt x="311" y="115"/>
                    </a:lnTo>
                    <a:lnTo>
                      <a:pt x="318" y="115"/>
                    </a:lnTo>
                    <a:lnTo>
                      <a:pt x="325" y="115"/>
                    </a:lnTo>
                    <a:lnTo>
                      <a:pt x="332" y="115"/>
                    </a:lnTo>
                    <a:lnTo>
                      <a:pt x="338" y="109"/>
                    </a:lnTo>
                    <a:lnTo>
                      <a:pt x="345" y="109"/>
                    </a:lnTo>
                    <a:lnTo>
                      <a:pt x="345" y="102"/>
                    </a:lnTo>
                    <a:lnTo>
                      <a:pt x="345" y="95"/>
                    </a:lnTo>
                    <a:lnTo>
                      <a:pt x="352" y="95"/>
                    </a:lnTo>
                    <a:lnTo>
                      <a:pt x="359" y="102"/>
                    </a:lnTo>
                    <a:lnTo>
                      <a:pt x="359" y="109"/>
                    </a:lnTo>
                    <a:lnTo>
                      <a:pt x="366" y="109"/>
                    </a:lnTo>
                    <a:lnTo>
                      <a:pt x="366" y="102"/>
                    </a:lnTo>
                    <a:lnTo>
                      <a:pt x="372" y="102"/>
                    </a:lnTo>
                    <a:lnTo>
                      <a:pt x="372" y="109"/>
                    </a:lnTo>
                    <a:lnTo>
                      <a:pt x="379" y="109"/>
                    </a:lnTo>
                    <a:lnTo>
                      <a:pt x="386" y="102"/>
                    </a:lnTo>
                    <a:lnTo>
                      <a:pt x="399" y="102"/>
                    </a:lnTo>
                    <a:lnTo>
                      <a:pt x="406" y="109"/>
                    </a:lnTo>
                    <a:lnTo>
                      <a:pt x="420" y="122"/>
                    </a:lnTo>
                    <a:lnTo>
                      <a:pt x="426" y="115"/>
                    </a:lnTo>
                    <a:lnTo>
                      <a:pt x="433" y="115"/>
                    </a:lnTo>
                    <a:lnTo>
                      <a:pt x="440" y="115"/>
                    </a:lnTo>
                    <a:lnTo>
                      <a:pt x="447" y="122"/>
                    </a:lnTo>
                    <a:lnTo>
                      <a:pt x="454" y="115"/>
                    </a:lnTo>
                    <a:lnTo>
                      <a:pt x="460" y="109"/>
                    </a:lnTo>
                    <a:lnTo>
                      <a:pt x="467" y="109"/>
                    </a:lnTo>
                    <a:lnTo>
                      <a:pt x="474" y="109"/>
                    </a:lnTo>
                    <a:lnTo>
                      <a:pt x="467" y="102"/>
                    </a:lnTo>
                    <a:lnTo>
                      <a:pt x="467" y="95"/>
                    </a:lnTo>
                    <a:lnTo>
                      <a:pt x="474" y="95"/>
                    </a:lnTo>
                    <a:lnTo>
                      <a:pt x="474" y="88"/>
                    </a:lnTo>
                    <a:lnTo>
                      <a:pt x="481" y="82"/>
                    </a:lnTo>
                    <a:lnTo>
                      <a:pt x="487" y="88"/>
                    </a:lnTo>
                    <a:lnTo>
                      <a:pt x="487" y="82"/>
                    </a:lnTo>
                    <a:lnTo>
                      <a:pt x="487" y="75"/>
                    </a:lnTo>
                    <a:lnTo>
                      <a:pt x="494" y="75"/>
                    </a:lnTo>
                    <a:lnTo>
                      <a:pt x="501" y="82"/>
                    </a:lnTo>
                    <a:lnTo>
                      <a:pt x="508" y="75"/>
                    </a:lnTo>
                    <a:lnTo>
                      <a:pt x="515" y="82"/>
                    </a:lnTo>
                    <a:lnTo>
                      <a:pt x="521" y="88"/>
                    </a:lnTo>
                    <a:lnTo>
                      <a:pt x="521" y="82"/>
                    </a:lnTo>
                    <a:lnTo>
                      <a:pt x="521" y="75"/>
                    </a:lnTo>
                    <a:lnTo>
                      <a:pt x="535" y="68"/>
                    </a:lnTo>
                    <a:lnTo>
                      <a:pt x="542" y="68"/>
                    </a:lnTo>
                    <a:lnTo>
                      <a:pt x="535" y="61"/>
                    </a:lnTo>
                    <a:lnTo>
                      <a:pt x="542" y="61"/>
                    </a:lnTo>
                    <a:lnTo>
                      <a:pt x="542" y="48"/>
                    </a:lnTo>
                    <a:lnTo>
                      <a:pt x="542" y="41"/>
                    </a:lnTo>
                    <a:lnTo>
                      <a:pt x="542" y="34"/>
                    </a:lnTo>
                    <a:lnTo>
                      <a:pt x="542" y="27"/>
                    </a:lnTo>
                    <a:lnTo>
                      <a:pt x="535" y="27"/>
                    </a:lnTo>
                    <a:lnTo>
                      <a:pt x="528" y="27"/>
                    </a:lnTo>
                    <a:lnTo>
                      <a:pt x="528" y="21"/>
                    </a:lnTo>
                    <a:lnTo>
                      <a:pt x="535" y="14"/>
                    </a:lnTo>
                    <a:lnTo>
                      <a:pt x="542" y="21"/>
                    </a:lnTo>
                    <a:lnTo>
                      <a:pt x="542" y="14"/>
                    </a:lnTo>
                    <a:lnTo>
                      <a:pt x="548" y="27"/>
                    </a:lnTo>
                    <a:lnTo>
                      <a:pt x="548" y="21"/>
                    </a:lnTo>
                    <a:lnTo>
                      <a:pt x="555" y="14"/>
                    </a:lnTo>
                    <a:lnTo>
                      <a:pt x="562" y="21"/>
                    </a:lnTo>
                    <a:lnTo>
                      <a:pt x="555" y="27"/>
                    </a:lnTo>
                    <a:lnTo>
                      <a:pt x="562" y="27"/>
                    </a:lnTo>
                    <a:lnTo>
                      <a:pt x="569" y="27"/>
                    </a:lnTo>
                    <a:lnTo>
                      <a:pt x="576" y="34"/>
                    </a:lnTo>
                    <a:lnTo>
                      <a:pt x="569" y="34"/>
                    </a:lnTo>
                    <a:lnTo>
                      <a:pt x="569" y="41"/>
                    </a:lnTo>
                    <a:lnTo>
                      <a:pt x="576" y="48"/>
                    </a:lnTo>
                    <a:lnTo>
                      <a:pt x="582" y="54"/>
                    </a:lnTo>
                    <a:lnTo>
                      <a:pt x="589" y="48"/>
                    </a:lnTo>
                    <a:lnTo>
                      <a:pt x="589" y="41"/>
                    </a:lnTo>
                    <a:lnTo>
                      <a:pt x="596" y="34"/>
                    </a:lnTo>
                    <a:lnTo>
                      <a:pt x="603" y="27"/>
                    </a:lnTo>
                    <a:lnTo>
                      <a:pt x="609" y="27"/>
                    </a:lnTo>
                    <a:lnTo>
                      <a:pt x="616" y="27"/>
                    </a:lnTo>
                    <a:lnTo>
                      <a:pt x="609" y="34"/>
                    </a:lnTo>
                    <a:lnTo>
                      <a:pt x="616" y="34"/>
                    </a:lnTo>
                    <a:lnTo>
                      <a:pt x="623" y="27"/>
                    </a:lnTo>
                    <a:lnTo>
                      <a:pt x="623" y="34"/>
                    </a:lnTo>
                    <a:lnTo>
                      <a:pt x="630" y="41"/>
                    </a:lnTo>
                    <a:lnTo>
                      <a:pt x="643" y="41"/>
                    </a:lnTo>
                    <a:lnTo>
                      <a:pt x="650" y="34"/>
                    </a:lnTo>
                    <a:lnTo>
                      <a:pt x="643" y="27"/>
                    </a:lnTo>
                    <a:lnTo>
                      <a:pt x="636" y="21"/>
                    </a:lnTo>
                    <a:lnTo>
                      <a:pt x="643" y="14"/>
                    </a:lnTo>
                    <a:lnTo>
                      <a:pt x="643" y="21"/>
                    </a:lnTo>
                    <a:lnTo>
                      <a:pt x="650" y="21"/>
                    </a:lnTo>
                    <a:lnTo>
                      <a:pt x="657" y="14"/>
                    </a:lnTo>
                    <a:lnTo>
                      <a:pt x="670" y="0"/>
                    </a:lnTo>
                    <a:lnTo>
                      <a:pt x="670" y="7"/>
                    </a:lnTo>
                    <a:lnTo>
                      <a:pt x="677" y="7"/>
                    </a:lnTo>
                    <a:lnTo>
                      <a:pt x="684" y="7"/>
                    </a:lnTo>
                    <a:lnTo>
                      <a:pt x="684" y="14"/>
                    </a:lnTo>
                    <a:lnTo>
                      <a:pt x="691" y="14"/>
                    </a:lnTo>
                    <a:lnTo>
                      <a:pt x="691" y="21"/>
                    </a:lnTo>
                    <a:lnTo>
                      <a:pt x="697" y="21"/>
                    </a:lnTo>
                    <a:lnTo>
                      <a:pt x="704" y="21"/>
                    </a:lnTo>
                    <a:lnTo>
                      <a:pt x="718" y="14"/>
                    </a:lnTo>
                    <a:lnTo>
                      <a:pt x="718" y="21"/>
                    </a:lnTo>
                    <a:lnTo>
                      <a:pt x="725" y="27"/>
                    </a:lnTo>
                    <a:lnTo>
                      <a:pt x="725" y="21"/>
                    </a:lnTo>
                    <a:lnTo>
                      <a:pt x="731" y="21"/>
                    </a:lnTo>
                    <a:lnTo>
                      <a:pt x="738" y="21"/>
                    </a:lnTo>
                    <a:lnTo>
                      <a:pt x="745" y="14"/>
                    </a:lnTo>
                    <a:lnTo>
                      <a:pt x="752" y="14"/>
                    </a:lnTo>
                    <a:lnTo>
                      <a:pt x="758" y="14"/>
                    </a:lnTo>
                    <a:lnTo>
                      <a:pt x="765" y="27"/>
                    </a:lnTo>
                    <a:lnTo>
                      <a:pt x="772" y="27"/>
                    </a:lnTo>
                    <a:lnTo>
                      <a:pt x="765" y="27"/>
                    </a:lnTo>
                    <a:lnTo>
                      <a:pt x="765" y="34"/>
                    </a:lnTo>
                    <a:lnTo>
                      <a:pt x="772" y="34"/>
                    </a:lnTo>
                    <a:lnTo>
                      <a:pt x="772" y="41"/>
                    </a:lnTo>
                    <a:lnTo>
                      <a:pt x="779" y="41"/>
                    </a:lnTo>
                    <a:lnTo>
                      <a:pt x="785" y="34"/>
                    </a:lnTo>
                    <a:lnTo>
                      <a:pt x="792" y="34"/>
                    </a:lnTo>
                    <a:lnTo>
                      <a:pt x="799" y="27"/>
                    </a:lnTo>
                    <a:lnTo>
                      <a:pt x="806" y="27"/>
                    </a:lnTo>
                    <a:lnTo>
                      <a:pt x="813" y="21"/>
                    </a:lnTo>
                    <a:lnTo>
                      <a:pt x="819" y="27"/>
                    </a:lnTo>
                    <a:lnTo>
                      <a:pt x="826" y="27"/>
                    </a:lnTo>
                    <a:lnTo>
                      <a:pt x="833" y="34"/>
                    </a:lnTo>
                    <a:lnTo>
                      <a:pt x="840" y="27"/>
                    </a:lnTo>
                    <a:lnTo>
                      <a:pt x="846" y="27"/>
                    </a:lnTo>
                    <a:lnTo>
                      <a:pt x="853" y="34"/>
                    </a:lnTo>
                    <a:lnTo>
                      <a:pt x="860" y="34"/>
                    </a:lnTo>
                    <a:lnTo>
                      <a:pt x="846" y="48"/>
                    </a:lnTo>
                    <a:lnTo>
                      <a:pt x="840" y="61"/>
                    </a:lnTo>
                    <a:lnTo>
                      <a:pt x="833" y="68"/>
                    </a:lnTo>
                    <a:lnTo>
                      <a:pt x="833" y="95"/>
                    </a:lnTo>
                    <a:lnTo>
                      <a:pt x="833" y="102"/>
                    </a:lnTo>
                    <a:lnTo>
                      <a:pt x="846" y="115"/>
                    </a:lnTo>
                    <a:lnTo>
                      <a:pt x="853" y="136"/>
                    </a:lnTo>
                    <a:lnTo>
                      <a:pt x="860" y="136"/>
                    </a:lnTo>
                    <a:lnTo>
                      <a:pt x="860" y="142"/>
                    </a:lnTo>
                    <a:lnTo>
                      <a:pt x="867" y="149"/>
                    </a:lnTo>
                    <a:lnTo>
                      <a:pt x="880" y="156"/>
                    </a:lnTo>
                    <a:lnTo>
                      <a:pt x="894" y="163"/>
                    </a:lnTo>
                    <a:lnTo>
                      <a:pt x="921" y="176"/>
                    </a:lnTo>
                    <a:lnTo>
                      <a:pt x="928" y="176"/>
                    </a:lnTo>
                    <a:lnTo>
                      <a:pt x="921" y="183"/>
                    </a:lnTo>
                    <a:lnTo>
                      <a:pt x="928" y="197"/>
                    </a:lnTo>
                    <a:lnTo>
                      <a:pt x="921" y="203"/>
                    </a:lnTo>
                    <a:lnTo>
                      <a:pt x="914" y="203"/>
                    </a:lnTo>
                    <a:lnTo>
                      <a:pt x="914" y="210"/>
                    </a:lnTo>
                    <a:lnTo>
                      <a:pt x="907" y="217"/>
                    </a:lnTo>
                    <a:lnTo>
                      <a:pt x="901" y="224"/>
                    </a:lnTo>
                    <a:lnTo>
                      <a:pt x="901" y="230"/>
                    </a:lnTo>
                    <a:lnTo>
                      <a:pt x="901" y="244"/>
                    </a:lnTo>
                    <a:lnTo>
                      <a:pt x="894" y="271"/>
                    </a:lnTo>
                    <a:lnTo>
                      <a:pt x="894" y="278"/>
                    </a:lnTo>
                    <a:lnTo>
                      <a:pt x="894" y="291"/>
                    </a:lnTo>
                    <a:lnTo>
                      <a:pt x="887" y="291"/>
                    </a:lnTo>
                    <a:lnTo>
                      <a:pt x="887" y="298"/>
                    </a:lnTo>
                    <a:lnTo>
                      <a:pt x="880" y="305"/>
                    </a:lnTo>
                    <a:lnTo>
                      <a:pt x="880" y="312"/>
                    </a:lnTo>
                    <a:lnTo>
                      <a:pt x="880" y="318"/>
                    </a:lnTo>
                    <a:lnTo>
                      <a:pt x="874" y="332"/>
                    </a:lnTo>
                    <a:lnTo>
                      <a:pt x="860" y="339"/>
                    </a:lnTo>
                    <a:lnTo>
                      <a:pt x="846" y="339"/>
                    </a:lnTo>
                    <a:lnTo>
                      <a:pt x="846" y="346"/>
                    </a:lnTo>
                    <a:lnTo>
                      <a:pt x="833" y="346"/>
                    </a:lnTo>
                    <a:lnTo>
                      <a:pt x="826" y="346"/>
                    </a:lnTo>
                    <a:lnTo>
                      <a:pt x="813" y="339"/>
                    </a:lnTo>
                    <a:lnTo>
                      <a:pt x="806" y="339"/>
                    </a:lnTo>
                    <a:lnTo>
                      <a:pt x="799" y="346"/>
                    </a:lnTo>
                    <a:lnTo>
                      <a:pt x="799" y="352"/>
                    </a:lnTo>
                    <a:lnTo>
                      <a:pt x="792" y="359"/>
                    </a:lnTo>
                    <a:lnTo>
                      <a:pt x="792" y="373"/>
                    </a:lnTo>
                    <a:lnTo>
                      <a:pt x="785" y="373"/>
                    </a:lnTo>
                    <a:lnTo>
                      <a:pt x="779" y="373"/>
                    </a:lnTo>
                    <a:lnTo>
                      <a:pt x="772" y="366"/>
                    </a:lnTo>
                    <a:lnTo>
                      <a:pt x="765" y="359"/>
                    </a:lnTo>
                    <a:lnTo>
                      <a:pt x="758" y="359"/>
                    </a:lnTo>
                    <a:lnTo>
                      <a:pt x="752" y="366"/>
                    </a:lnTo>
                    <a:lnTo>
                      <a:pt x="745" y="359"/>
                    </a:lnTo>
                    <a:lnTo>
                      <a:pt x="738" y="359"/>
                    </a:lnTo>
                    <a:lnTo>
                      <a:pt x="725" y="352"/>
                    </a:lnTo>
                    <a:lnTo>
                      <a:pt x="718" y="359"/>
                    </a:lnTo>
                    <a:lnTo>
                      <a:pt x="704" y="352"/>
                    </a:lnTo>
                    <a:lnTo>
                      <a:pt x="691" y="352"/>
                    </a:lnTo>
                    <a:lnTo>
                      <a:pt x="684" y="352"/>
                    </a:lnTo>
                    <a:lnTo>
                      <a:pt x="677" y="359"/>
                    </a:lnTo>
                    <a:lnTo>
                      <a:pt x="664" y="346"/>
                    </a:lnTo>
                    <a:lnTo>
                      <a:pt x="664" y="339"/>
                    </a:lnTo>
                    <a:lnTo>
                      <a:pt x="657" y="332"/>
                    </a:lnTo>
                    <a:lnTo>
                      <a:pt x="650" y="339"/>
                    </a:lnTo>
                    <a:lnTo>
                      <a:pt x="643" y="339"/>
                    </a:lnTo>
                    <a:lnTo>
                      <a:pt x="643" y="346"/>
                    </a:lnTo>
                    <a:lnTo>
                      <a:pt x="630" y="352"/>
                    </a:lnTo>
                    <a:lnTo>
                      <a:pt x="616" y="373"/>
                    </a:lnTo>
                    <a:lnTo>
                      <a:pt x="609" y="366"/>
                    </a:lnTo>
                    <a:lnTo>
                      <a:pt x="603" y="366"/>
                    </a:lnTo>
                    <a:lnTo>
                      <a:pt x="596" y="366"/>
                    </a:lnTo>
                    <a:lnTo>
                      <a:pt x="589" y="373"/>
                    </a:lnTo>
                    <a:lnTo>
                      <a:pt x="576" y="379"/>
                    </a:lnTo>
                    <a:lnTo>
                      <a:pt x="576" y="386"/>
                    </a:lnTo>
                    <a:lnTo>
                      <a:pt x="569" y="386"/>
                    </a:lnTo>
                    <a:lnTo>
                      <a:pt x="569" y="393"/>
                    </a:lnTo>
                    <a:lnTo>
                      <a:pt x="569" y="400"/>
                    </a:lnTo>
                    <a:lnTo>
                      <a:pt x="555" y="400"/>
                    </a:lnTo>
                    <a:lnTo>
                      <a:pt x="555" y="407"/>
                    </a:lnTo>
                    <a:lnTo>
                      <a:pt x="548" y="413"/>
                    </a:lnTo>
                    <a:lnTo>
                      <a:pt x="542" y="420"/>
                    </a:lnTo>
                    <a:lnTo>
                      <a:pt x="535" y="413"/>
                    </a:lnTo>
                    <a:lnTo>
                      <a:pt x="521" y="413"/>
                    </a:lnTo>
                    <a:lnTo>
                      <a:pt x="515" y="413"/>
                    </a:lnTo>
                    <a:lnTo>
                      <a:pt x="508" y="413"/>
                    </a:lnTo>
                    <a:lnTo>
                      <a:pt x="508" y="420"/>
                    </a:lnTo>
                    <a:lnTo>
                      <a:pt x="501" y="427"/>
                    </a:lnTo>
                    <a:lnTo>
                      <a:pt x="487" y="420"/>
                    </a:lnTo>
                    <a:lnTo>
                      <a:pt x="501" y="440"/>
                    </a:lnTo>
                    <a:lnTo>
                      <a:pt x="508" y="440"/>
                    </a:lnTo>
                    <a:lnTo>
                      <a:pt x="508" y="454"/>
                    </a:lnTo>
                    <a:lnTo>
                      <a:pt x="508" y="461"/>
                    </a:lnTo>
                    <a:lnTo>
                      <a:pt x="508" y="474"/>
                    </a:lnTo>
                    <a:lnTo>
                      <a:pt x="508" y="481"/>
                    </a:lnTo>
                    <a:lnTo>
                      <a:pt x="515" y="495"/>
                    </a:lnTo>
                    <a:lnTo>
                      <a:pt x="521" y="542"/>
                    </a:lnTo>
                    <a:lnTo>
                      <a:pt x="521" y="549"/>
                    </a:lnTo>
                    <a:lnTo>
                      <a:pt x="515" y="556"/>
                    </a:lnTo>
                    <a:lnTo>
                      <a:pt x="521" y="569"/>
                    </a:lnTo>
                    <a:lnTo>
                      <a:pt x="515" y="576"/>
                    </a:lnTo>
                    <a:lnTo>
                      <a:pt x="515" y="583"/>
                    </a:lnTo>
                    <a:lnTo>
                      <a:pt x="521" y="583"/>
                    </a:lnTo>
                    <a:lnTo>
                      <a:pt x="528" y="589"/>
                    </a:lnTo>
                    <a:lnTo>
                      <a:pt x="528" y="596"/>
                    </a:lnTo>
                    <a:lnTo>
                      <a:pt x="542" y="603"/>
                    </a:lnTo>
                    <a:lnTo>
                      <a:pt x="542" y="610"/>
                    </a:lnTo>
                    <a:lnTo>
                      <a:pt x="542" y="616"/>
                    </a:lnTo>
                    <a:lnTo>
                      <a:pt x="548" y="616"/>
                    </a:lnTo>
                    <a:lnTo>
                      <a:pt x="555" y="616"/>
                    </a:lnTo>
                    <a:lnTo>
                      <a:pt x="562" y="616"/>
                    </a:lnTo>
                    <a:lnTo>
                      <a:pt x="562" y="630"/>
                    </a:lnTo>
                    <a:lnTo>
                      <a:pt x="555" y="637"/>
                    </a:lnTo>
                    <a:lnTo>
                      <a:pt x="555" y="650"/>
                    </a:lnTo>
                    <a:lnTo>
                      <a:pt x="548" y="657"/>
                    </a:lnTo>
                    <a:lnTo>
                      <a:pt x="555" y="671"/>
                    </a:lnTo>
                    <a:lnTo>
                      <a:pt x="555" y="677"/>
                    </a:lnTo>
                    <a:lnTo>
                      <a:pt x="555" y="691"/>
                    </a:lnTo>
                    <a:lnTo>
                      <a:pt x="562" y="691"/>
                    </a:lnTo>
                    <a:lnTo>
                      <a:pt x="569" y="698"/>
                    </a:lnTo>
                    <a:lnTo>
                      <a:pt x="576" y="698"/>
                    </a:lnTo>
                    <a:lnTo>
                      <a:pt x="576" y="704"/>
                    </a:lnTo>
                    <a:lnTo>
                      <a:pt x="582" y="711"/>
                    </a:lnTo>
                    <a:lnTo>
                      <a:pt x="589" y="711"/>
                    </a:lnTo>
                    <a:lnTo>
                      <a:pt x="603" y="711"/>
                    </a:lnTo>
                    <a:lnTo>
                      <a:pt x="609" y="704"/>
                    </a:lnTo>
                    <a:lnTo>
                      <a:pt x="623" y="704"/>
                    </a:lnTo>
                    <a:lnTo>
                      <a:pt x="636" y="704"/>
                    </a:lnTo>
                    <a:lnTo>
                      <a:pt x="643" y="704"/>
                    </a:lnTo>
                    <a:lnTo>
                      <a:pt x="636" y="711"/>
                    </a:lnTo>
                    <a:lnTo>
                      <a:pt x="636" y="718"/>
                    </a:lnTo>
                    <a:lnTo>
                      <a:pt x="643" y="725"/>
                    </a:lnTo>
                    <a:lnTo>
                      <a:pt x="636" y="731"/>
                    </a:lnTo>
                    <a:lnTo>
                      <a:pt x="630" y="731"/>
                    </a:lnTo>
                    <a:lnTo>
                      <a:pt x="623" y="738"/>
                    </a:lnTo>
                    <a:lnTo>
                      <a:pt x="616" y="738"/>
                    </a:lnTo>
                    <a:lnTo>
                      <a:pt x="616" y="745"/>
                    </a:lnTo>
                    <a:lnTo>
                      <a:pt x="623" y="745"/>
                    </a:lnTo>
                    <a:lnTo>
                      <a:pt x="630" y="752"/>
                    </a:lnTo>
                    <a:lnTo>
                      <a:pt x="630" y="759"/>
                    </a:lnTo>
                    <a:lnTo>
                      <a:pt x="630" y="772"/>
                    </a:lnTo>
                    <a:lnTo>
                      <a:pt x="636" y="779"/>
                    </a:lnTo>
                    <a:lnTo>
                      <a:pt x="636" y="786"/>
                    </a:lnTo>
                    <a:lnTo>
                      <a:pt x="630" y="786"/>
                    </a:lnTo>
                    <a:lnTo>
                      <a:pt x="623" y="792"/>
                    </a:lnTo>
                    <a:lnTo>
                      <a:pt x="623" y="799"/>
                    </a:lnTo>
                    <a:lnTo>
                      <a:pt x="603" y="806"/>
                    </a:lnTo>
                    <a:lnTo>
                      <a:pt x="603" y="813"/>
                    </a:lnTo>
                    <a:lnTo>
                      <a:pt x="596" y="819"/>
                    </a:lnTo>
                    <a:lnTo>
                      <a:pt x="589" y="826"/>
                    </a:lnTo>
                    <a:lnTo>
                      <a:pt x="582" y="826"/>
                    </a:lnTo>
                    <a:lnTo>
                      <a:pt x="576" y="826"/>
                    </a:lnTo>
                    <a:lnTo>
                      <a:pt x="569" y="819"/>
                    </a:lnTo>
                    <a:lnTo>
                      <a:pt x="555" y="826"/>
                    </a:lnTo>
                    <a:lnTo>
                      <a:pt x="555" y="833"/>
                    </a:lnTo>
                    <a:lnTo>
                      <a:pt x="555" y="840"/>
                    </a:lnTo>
                    <a:lnTo>
                      <a:pt x="548" y="840"/>
                    </a:lnTo>
                    <a:lnTo>
                      <a:pt x="542" y="840"/>
                    </a:lnTo>
                    <a:lnTo>
                      <a:pt x="528" y="847"/>
                    </a:lnTo>
                    <a:lnTo>
                      <a:pt x="521" y="847"/>
                    </a:lnTo>
                    <a:lnTo>
                      <a:pt x="521" y="853"/>
                    </a:lnTo>
                    <a:lnTo>
                      <a:pt x="515" y="853"/>
                    </a:lnTo>
                    <a:lnTo>
                      <a:pt x="501" y="860"/>
                    </a:lnTo>
                    <a:lnTo>
                      <a:pt x="501" y="853"/>
                    </a:lnTo>
                    <a:lnTo>
                      <a:pt x="494" y="860"/>
                    </a:lnTo>
                    <a:lnTo>
                      <a:pt x="494" y="874"/>
                    </a:lnTo>
                    <a:lnTo>
                      <a:pt x="487" y="880"/>
                    </a:lnTo>
                    <a:lnTo>
                      <a:pt x="481" y="874"/>
                    </a:lnTo>
                    <a:lnTo>
                      <a:pt x="467" y="874"/>
                    </a:lnTo>
                    <a:lnTo>
                      <a:pt x="454" y="874"/>
                    </a:lnTo>
                    <a:lnTo>
                      <a:pt x="447" y="887"/>
                    </a:lnTo>
                    <a:lnTo>
                      <a:pt x="440" y="887"/>
                    </a:lnTo>
                    <a:lnTo>
                      <a:pt x="433" y="880"/>
                    </a:lnTo>
                    <a:lnTo>
                      <a:pt x="427" y="880"/>
                    </a:lnTo>
                    <a:lnTo>
                      <a:pt x="413" y="887"/>
                    </a:lnTo>
                    <a:lnTo>
                      <a:pt x="406" y="887"/>
                    </a:lnTo>
                    <a:lnTo>
                      <a:pt x="393" y="874"/>
                    </a:lnTo>
                    <a:lnTo>
                      <a:pt x="386" y="874"/>
                    </a:lnTo>
                    <a:lnTo>
                      <a:pt x="366" y="874"/>
                    </a:lnTo>
                    <a:lnTo>
                      <a:pt x="359" y="874"/>
                    </a:lnTo>
                    <a:lnTo>
                      <a:pt x="345" y="874"/>
                    </a:lnTo>
                    <a:lnTo>
                      <a:pt x="318" y="874"/>
                    </a:lnTo>
                    <a:lnTo>
                      <a:pt x="318" y="880"/>
                    </a:lnTo>
                    <a:lnTo>
                      <a:pt x="325" y="887"/>
                    </a:lnTo>
                    <a:lnTo>
                      <a:pt x="305" y="901"/>
                    </a:lnTo>
                    <a:lnTo>
                      <a:pt x="298" y="901"/>
                    </a:lnTo>
                    <a:lnTo>
                      <a:pt x="291" y="901"/>
                    </a:lnTo>
                    <a:lnTo>
                      <a:pt x="278" y="901"/>
                    </a:lnTo>
                    <a:lnTo>
                      <a:pt x="264" y="901"/>
                    </a:lnTo>
                    <a:lnTo>
                      <a:pt x="230" y="901"/>
                    </a:lnTo>
                    <a:lnTo>
                      <a:pt x="223" y="907"/>
                    </a:lnTo>
                    <a:lnTo>
                      <a:pt x="217" y="914"/>
                    </a:lnTo>
                    <a:lnTo>
                      <a:pt x="210" y="921"/>
                    </a:lnTo>
                    <a:lnTo>
                      <a:pt x="203" y="928"/>
                    </a:lnTo>
                    <a:lnTo>
                      <a:pt x="203" y="935"/>
                    </a:lnTo>
                    <a:lnTo>
                      <a:pt x="203" y="955"/>
                    </a:lnTo>
                    <a:lnTo>
                      <a:pt x="183" y="968"/>
                    </a:lnTo>
                    <a:lnTo>
                      <a:pt x="176" y="968"/>
                    </a:lnTo>
                    <a:lnTo>
                      <a:pt x="169" y="975"/>
                    </a:lnTo>
                    <a:lnTo>
                      <a:pt x="156" y="975"/>
                    </a:lnTo>
                    <a:lnTo>
                      <a:pt x="142" y="982"/>
                    </a:lnTo>
                    <a:lnTo>
                      <a:pt x="128" y="995"/>
                    </a:lnTo>
                    <a:lnTo>
                      <a:pt x="122" y="1002"/>
                    </a:lnTo>
                    <a:lnTo>
                      <a:pt x="128" y="1009"/>
                    </a:lnTo>
                    <a:lnTo>
                      <a:pt x="122" y="1016"/>
                    </a:lnTo>
                    <a:lnTo>
                      <a:pt x="115" y="1023"/>
                    </a:lnTo>
                    <a:lnTo>
                      <a:pt x="101" y="1036"/>
                    </a:lnTo>
                    <a:lnTo>
                      <a:pt x="88" y="1043"/>
                    </a:lnTo>
                    <a:lnTo>
                      <a:pt x="54" y="1056"/>
                    </a:lnTo>
                    <a:lnTo>
                      <a:pt x="47" y="1063"/>
                    </a:lnTo>
                    <a:lnTo>
                      <a:pt x="40" y="1070"/>
                    </a:lnTo>
                    <a:lnTo>
                      <a:pt x="40" y="1077"/>
                    </a:lnTo>
                    <a:lnTo>
                      <a:pt x="34" y="1083"/>
                    </a:lnTo>
                    <a:lnTo>
                      <a:pt x="20" y="1090"/>
                    </a:lnTo>
                    <a:lnTo>
                      <a:pt x="13" y="1090"/>
                    </a:lnTo>
                    <a:lnTo>
                      <a:pt x="7" y="1077"/>
                    </a:lnTo>
                    <a:lnTo>
                      <a:pt x="7" y="1070"/>
                    </a:lnTo>
                    <a:lnTo>
                      <a:pt x="7" y="1063"/>
                    </a:lnTo>
                    <a:lnTo>
                      <a:pt x="13" y="1063"/>
                    </a:lnTo>
                    <a:lnTo>
                      <a:pt x="7" y="1056"/>
                    </a:lnTo>
                    <a:lnTo>
                      <a:pt x="13" y="1056"/>
                    </a:lnTo>
                    <a:lnTo>
                      <a:pt x="7" y="1056"/>
                    </a:lnTo>
                    <a:lnTo>
                      <a:pt x="13" y="1050"/>
                    </a:lnTo>
                    <a:lnTo>
                      <a:pt x="7" y="1043"/>
                    </a:lnTo>
                    <a:lnTo>
                      <a:pt x="7" y="1036"/>
                    </a:lnTo>
                    <a:lnTo>
                      <a:pt x="7" y="1023"/>
                    </a:lnTo>
                    <a:lnTo>
                      <a:pt x="7" y="1016"/>
                    </a:lnTo>
                    <a:lnTo>
                      <a:pt x="7" y="1009"/>
                    </a:lnTo>
                    <a:lnTo>
                      <a:pt x="7" y="995"/>
                    </a:lnTo>
                    <a:lnTo>
                      <a:pt x="7" y="989"/>
                    </a:lnTo>
                    <a:lnTo>
                      <a:pt x="7" y="982"/>
                    </a:lnTo>
                    <a:lnTo>
                      <a:pt x="7" y="968"/>
                    </a:lnTo>
                    <a:lnTo>
                      <a:pt x="7" y="955"/>
                    </a:lnTo>
                    <a:lnTo>
                      <a:pt x="13" y="955"/>
                    </a:lnTo>
                    <a:lnTo>
                      <a:pt x="13" y="948"/>
                    </a:lnTo>
                    <a:lnTo>
                      <a:pt x="20" y="941"/>
                    </a:lnTo>
                    <a:lnTo>
                      <a:pt x="13" y="941"/>
                    </a:lnTo>
                    <a:lnTo>
                      <a:pt x="13" y="935"/>
                    </a:lnTo>
                    <a:lnTo>
                      <a:pt x="13" y="928"/>
                    </a:lnTo>
                    <a:lnTo>
                      <a:pt x="7" y="928"/>
                    </a:lnTo>
                    <a:lnTo>
                      <a:pt x="13" y="928"/>
                    </a:lnTo>
                    <a:lnTo>
                      <a:pt x="13" y="921"/>
                    </a:lnTo>
                    <a:lnTo>
                      <a:pt x="13" y="914"/>
                    </a:lnTo>
                    <a:lnTo>
                      <a:pt x="7" y="914"/>
                    </a:lnTo>
                    <a:lnTo>
                      <a:pt x="13" y="907"/>
                    </a:lnTo>
                    <a:lnTo>
                      <a:pt x="20" y="901"/>
                    </a:lnTo>
                    <a:lnTo>
                      <a:pt x="13" y="894"/>
                    </a:lnTo>
                    <a:lnTo>
                      <a:pt x="13" y="887"/>
                    </a:lnTo>
                    <a:lnTo>
                      <a:pt x="13" y="874"/>
                    </a:lnTo>
                    <a:lnTo>
                      <a:pt x="7" y="867"/>
                    </a:lnTo>
                    <a:lnTo>
                      <a:pt x="7" y="860"/>
                    </a:lnTo>
                    <a:lnTo>
                      <a:pt x="7" y="853"/>
                    </a:lnTo>
                    <a:lnTo>
                      <a:pt x="13" y="847"/>
                    </a:lnTo>
                    <a:lnTo>
                      <a:pt x="13" y="826"/>
                    </a:lnTo>
                    <a:lnTo>
                      <a:pt x="7" y="826"/>
                    </a:lnTo>
                    <a:lnTo>
                      <a:pt x="7" y="819"/>
                    </a:lnTo>
                    <a:lnTo>
                      <a:pt x="7" y="813"/>
                    </a:lnTo>
                    <a:lnTo>
                      <a:pt x="20" y="813"/>
                    </a:lnTo>
                    <a:lnTo>
                      <a:pt x="20" y="819"/>
                    </a:lnTo>
                    <a:lnTo>
                      <a:pt x="27" y="813"/>
                    </a:lnTo>
                    <a:lnTo>
                      <a:pt x="34" y="813"/>
                    </a:lnTo>
                    <a:lnTo>
                      <a:pt x="40" y="806"/>
                    </a:lnTo>
                    <a:lnTo>
                      <a:pt x="47" y="806"/>
                    </a:lnTo>
                    <a:lnTo>
                      <a:pt x="47" y="799"/>
                    </a:lnTo>
                    <a:lnTo>
                      <a:pt x="54" y="799"/>
                    </a:lnTo>
                    <a:lnTo>
                      <a:pt x="54" y="806"/>
                    </a:lnTo>
                    <a:lnTo>
                      <a:pt x="61" y="813"/>
                    </a:lnTo>
                    <a:lnTo>
                      <a:pt x="61" y="819"/>
                    </a:lnTo>
                    <a:lnTo>
                      <a:pt x="68" y="819"/>
                    </a:lnTo>
                    <a:lnTo>
                      <a:pt x="74" y="813"/>
                    </a:lnTo>
                    <a:lnTo>
                      <a:pt x="68" y="806"/>
                    </a:lnTo>
                    <a:lnTo>
                      <a:pt x="74" y="806"/>
                    </a:lnTo>
                    <a:lnTo>
                      <a:pt x="74" y="799"/>
                    </a:lnTo>
                    <a:lnTo>
                      <a:pt x="81" y="792"/>
                    </a:lnTo>
                    <a:lnTo>
                      <a:pt x="74" y="786"/>
                    </a:lnTo>
                    <a:lnTo>
                      <a:pt x="68" y="779"/>
                    </a:lnTo>
                    <a:lnTo>
                      <a:pt x="61" y="779"/>
                    </a:lnTo>
                    <a:lnTo>
                      <a:pt x="54" y="772"/>
                    </a:lnTo>
                    <a:lnTo>
                      <a:pt x="54" y="765"/>
                    </a:lnTo>
                    <a:lnTo>
                      <a:pt x="61" y="765"/>
                    </a:lnTo>
                    <a:lnTo>
                      <a:pt x="68" y="772"/>
                    </a:lnTo>
                    <a:lnTo>
                      <a:pt x="74" y="765"/>
                    </a:lnTo>
                    <a:lnTo>
                      <a:pt x="81" y="758"/>
                    </a:lnTo>
                    <a:lnTo>
                      <a:pt x="88" y="745"/>
                    </a:lnTo>
                    <a:lnTo>
                      <a:pt x="81" y="731"/>
                    </a:lnTo>
                    <a:lnTo>
                      <a:pt x="88" y="731"/>
                    </a:lnTo>
                    <a:lnTo>
                      <a:pt x="95" y="731"/>
                    </a:lnTo>
                    <a:lnTo>
                      <a:pt x="95" y="725"/>
                    </a:lnTo>
                    <a:lnTo>
                      <a:pt x="101" y="731"/>
                    </a:lnTo>
                    <a:lnTo>
                      <a:pt x="101" y="725"/>
                    </a:lnTo>
                    <a:lnTo>
                      <a:pt x="108" y="725"/>
                    </a:lnTo>
                    <a:lnTo>
                      <a:pt x="115" y="718"/>
                    </a:lnTo>
                    <a:lnTo>
                      <a:pt x="115" y="711"/>
                    </a:lnTo>
                    <a:close/>
                    <a:moveTo>
                      <a:pt x="88" y="630"/>
                    </a:moveTo>
                    <a:lnTo>
                      <a:pt x="95" y="630"/>
                    </a:lnTo>
                    <a:lnTo>
                      <a:pt x="88" y="630"/>
                    </a:lnTo>
                    <a:close/>
                  </a:path>
                </a:pathLst>
              </a:custGeom>
              <a:grpFill/>
              <a:ln w="1" cap="sq">
                <a:solidFill>
                  <a:srgbClr val="7F7F7F"/>
                </a:solidFill>
                <a:prstDash val="solid"/>
                <a:miter lim="800000"/>
                <a:headEnd/>
                <a:tailEnd/>
              </a:ln>
            </p:spPr>
            <p:txBody>
              <a:bodyPr/>
              <a:lstStyle/>
              <a:p>
                <a:endParaRPr lang="es-ES" sz="2004" dirty="0"/>
              </a:p>
            </p:txBody>
          </p:sp>
          <p:sp>
            <p:nvSpPr>
              <p:cNvPr id="8238" name="orense">
                <a:extLst>
                  <a:ext uri="{FF2B5EF4-FFF2-40B4-BE49-F238E27FC236}">
                    <a16:creationId xmlns:a16="http://schemas.microsoft.com/office/drawing/2014/main" id="{2CD3111A-9449-DAE5-C828-F9AC3EEAE1E3}"/>
                  </a:ext>
                </a:extLst>
              </p:cNvPr>
              <p:cNvSpPr>
                <a:spLocks/>
              </p:cNvSpPr>
              <p:nvPr/>
            </p:nvSpPr>
            <p:spPr bwMode="auto">
              <a:xfrm>
                <a:off x="2606155" y="1646535"/>
                <a:ext cx="582612" cy="404813"/>
              </a:xfrm>
              <a:custGeom>
                <a:avLst/>
                <a:gdLst>
                  <a:gd name="T0" fmla="*/ 2147483647 w 1368"/>
                  <a:gd name="T1" fmla="*/ 2147483647 h 908"/>
                  <a:gd name="T2" fmla="*/ 2147483647 w 1368"/>
                  <a:gd name="T3" fmla="*/ 2147483647 h 908"/>
                  <a:gd name="T4" fmla="*/ 2147483647 w 1368"/>
                  <a:gd name="T5" fmla="*/ 2147483647 h 908"/>
                  <a:gd name="T6" fmla="*/ 2147483647 w 1368"/>
                  <a:gd name="T7" fmla="*/ 2147483647 h 908"/>
                  <a:gd name="T8" fmla="*/ 2147483647 w 1368"/>
                  <a:gd name="T9" fmla="*/ 2147483647 h 908"/>
                  <a:gd name="T10" fmla="*/ 2147483647 w 1368"/>
                  <a:gd name="T11" fmla="*/ 2147483647 h 908"/>
                  <a:gd name="T12" fmla="*/ 2147483647 w 1368"/>
                  <a:gd name="T13" fmla="*/ 2147483647 h 908"/>
                  <a:gd name="T14" fmla="*/ 2147483647 w 1368"/>
                  <a:gd name="T15" fmla="*/ 2147483647 h 908"/>
                  <a:gd name="T16" fmla="*/ 2147483647 w 1368"/>
                  <a:gd name="T17" fmla="*/ 2147483647 h 908"/>
                  <a:gd name="T18" fmla="*/ 2147483647 w 1368"/>
                  <a:gd name="T19" fmla="*/ 2147483647 h 908"/>
                  <a:gd name="T20" fmla="*/ 2147483647 w 1368"/>
                  <a:gd name="T21" fmla="*/ 2147483647 h 908"/>
                  <a:gd name="T22" fmla="*/ 2147483647 w 1368"/>
                  <a:gd name="T23" fmla="*/ 2147483647 h 908"/>
                  <a:gd name="T24" fmla="*/ 2147483647 w 1368"/>
                  <a:gd name="T25" fmla="*/ 2147483647 h 908"/>
                  <a:gd name="T26" fmla="*/ 2147483647 w 1368"/>
                  <a:gd name="T27" fmla="*/ 2147483647 h 908"/>
                  <a:gd name="T28" fmla="*/ 2147483647 w 1368"/>
                  <a:gd name="T29" fmla="*/ 2147483647 h 908"/>
                  <a:gd name="T30" fmla="*/ 2147483647 w 1368"/>
                  <a:gd name="T31" fmla="*/ 2147483647 h 908"/>
                  <a:gd name="T32" fmla="*/ 2147483647 w 1368"/>
                  <a:gd name="T33" fmla="*/ 2147483647 h 908"/>
                  <a:gd name="T34" fmla="*/ 2147483647 w 1368"/>
                  <a:gd name="T35" fmla="*/ 2147483647 h 908"/>
                  <a:gd name="T36" fmla="*/ 2147483647 w 1368"/>
                  <a:gd name="T37" fmla="*/ 2147483647 h 908"/>
                  <a:gd name="T38" fmla="*/ 2147483647 w 1368"/>
                  <a:gd name="T39" fmla="*/ 2147483647 h 908"/>
                  <a:gd name="T40" fmla="*/ 2147483647 w 1368"/>
                  <a:gd name="T41" fmla="*/ 2147483647 h 908"/>
                  <a:gd name="T42" fmla="*/ 2147483647 w 1368"/>
                  <a:gd name="T43" fmla="*/ 2147483647 h 908"/>
                  <a:gd name="T44" fmla="*/ 2147483647 w 1368"/>
                  <a:gd name="T45" fmla="*/ 2147483647 h 908"/>
                  <a:gd name="T46" fmla="*/ 2147483647 w 1368"/>
                  <a:gd name="T47" fmla="*/ 2147483647 h 908"/>
                  <a:gd name="T48" fmla="*/ 2147483647 w 1368"/>
                  <a:gd name="T49" fmla="*/ 2147483647 h 908"/>
                  <a:gd name="T50" fmla="*/ 2147483647 w 1368"/>
                  <a:gd name="T51" fmla="*/ 2147483647 h 908"/>
                  <a:gd name="T52" fmla="*/ 2147483647 w 1368"/>
                  <a:gd name="T53" fmla="*/ 2147483647 h 908"/>
                  <a:gd name="T54" fmla="*/ 2147483647 w 1368"/>
                  <a:gd name="T55" fmla="*/ 2147483647 h 908"/>
                  <a:gd name="T56" fmla="*/ 2147483647 w 1368"/>
                  <a:gd name="T57" fmla="*/ 2147483647 h 908"/>
                  <a:gd name="T58" fmla="*/ 2147483647 w 1368"/>
                  <a:gd name="T59" fmla="*/ 2147483647 h 908"/>
                  <a:gd name="T60" fmla="*/ 2147483647 w 1368"/>
                  <a:gd name="T61" fmla="*/ 2147483647 h 908"/>
                  <a:gd name="T62" fmla="*/ 2147483647 w 1368"/>
                  <a:gd name="T63" fmla="*/ 2147483647 h 908"/>
                  <a:gd name="T64" fmla="*/ 2046631213 w 1368"/>
                  <a:gd name="T65" fmla="*/ 2147483647 h 908"/>
                  <a:gd name="T66" fmla="*/ 1203900138 w 1368"/>
                  <a:gd name="T67" fmla="*/ 2147483647 h 908"/>
                  <a:gd name="T68" fmla="*/ 2147483647 w 1368"/>
                  <a:gd name="T69" fmla="*/ 2147483647 h 908"/>
                  <a:gd name="T70" fmla="*/ 2147483647 w 1368"/>
                  <a:gd name="T71" fmla="*/ 2147483647 h 908"/>
                  <a:gd name="T72" fmla="*/ 2147483647 w 1368"/>
                  <a:gd name="T73" fmla="*/ 419991521 h 908"/>
                  <a:gd name="T74" fmla="*/ 2147483647 w 1368"/>
                  <a:gd name="T75" fmla="*/ 2039595618 h 908"/>
                  <a:gd name="T76" fmla="*/ 2147483647 w 1368"/>
                  <a:gd name="T77" fmla="*/ 419991521 h 908"/>
                  <a:gd name="T78" fmla="*/ 2147483647 w 1368"/>
                  <a:gd name="T79" fmla="*/ 2147483647 h 908"/>
                  <a:gd name="T80" fmla="*/ 2147483647 w 1368"/>
                  <a:gd name="T81" fmla="*/ 2147483647 h 908"/>
                  <a:gd name="T82" fmla="*/ 2147483647 w 1368"/>
                  <a:gd name="T83" fmla="*/ 2147483647 h 908"/>
                  <a:gd name="T84" fmla="*/ 2147483647 w 1368"/>
                  <a:gd name="T85" fmla="*/ 2147483647 h 908"/>
                  <a:gd name="T86" fmla="*/ 2147483647 w 1368"/>
                  <a:gd name="T87" fmla="*/ 2147483647 h 908"/>
                  <a:gd name="T88" fmla="*/ 2147483647 w 1368"/>
                  <a:gd name="T89" fmla="*/ 2147483647 h 908"/>
                  <a:gd name="T90" fmla="*/ 2147483647 w 1368"/>
                  <a:gd name="T91" fmla="*/ 2147483647 h 908"/>
                  <a:gd name="T92" fmla="*/ 2147483647 w 1368"/>
                  <a:gd name="T93" fmla="*/ 2147483647 h 908"/>
                  <a:gd name="T94" fmla="*/ 2147483647 w 1368"/>
                  <a:gd name="T95" fmla="*/ 2147483647 h 908"/>
                  <a:gd name="T96" fmla="*/ 2147483647 w 1368"/>
                  <a:gd name="T97" fmla="*/ 2147483647 h 908"/>
                  <a:gd name="T98" fmla="*/ 2147483647 w 1368"/>
                  <a:gd name="T99" fmla="*/ 2147483647 h 908"/>
                  <a:gd name="T100" fmla="*/ 2147483647 w 1368"/>
                  <a:gd name="T101" fmla="*/ 2147483647 h 908"/>
                  <a:gd name="T102" fmla="*/ 2147483647 w 1368"/>
                  <a:gd name="T103" fmla="*/ 2147483647 h 908"/>
                  <a:gd name="T104" fmla="*/ 2147483647 w 1368"/>
                  <a:gd name="T105" fmla="*/ 2147483647 h 908"/>
                  <a:gd name="T106" fmla="*/ 2147483647 w 1368"/>
                  <a:gd name="T107" fmla="*/ 2147483647 h 908"/>
                  <a:gd name="T108" fmla="*/ 2147483647 w 1368"/>
                  <a:gd name="T109" fmla="*/ 2147483647 h 908"/>
                  <a:gd name="T110" fmla="*/ 2147483647 w 1368"/>
                  <a:gd name="T111" fmla="*/ 2147483647 h 908"/>
                  <a:gd name="T112" fmla="*/ 2147483647 w 1368"/>
                  <a:gd name="T113" fmla="*/ 2147483647 h 908"/>
                  <a:gd name="T114" fmla="*/ 2147483647 w 1368"/>
                  <a:gd name="T115" fmla="*/ 2147483647 h 908"/>
                  <a:gd name="T116" fmla="*/ 2147483647 w 1368"/>
                  <a:gd name="T117" fmla="*/ 2147483647 h 908"/>
                  <a:gd name="T118" fmla="*/ 2147483647 w 1368"/>
                  <a:gd name="T119" fmla="*/ 2147483647 h 90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368"/>
                  <a:gd name="T181" fmla="*/ 0 h 908"/>
                  <a:gd name="T182" fmla="*/ 1368 w 1368"/>
                  <a:gd name="T183" fmla="*/ 908 h 90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368" h="908">
                    <a:moveTo>
                      <a:pt x="1314" y="434"/>
                    </a:moveTo>
                    <a:lnTo>
                      <a:pt x="1307" y="441"/>
                    </a:lnTo>
                    <a:lnTo>
                      <a:pt x="1307" y="447"/>
                    </a:lnTo>
                    <a:lnTo>
                      <a:pt x="1314" y="454"/>
                    </a:lnTo>
                    <a:lnTo>
                      <a:pt x="1314" y="468"/>
                    </a:lnTo>
                    <a:lnTo>
                      <a:pt x="1321" y="468"/>
                    </a:lnTo>
                    <a:lnTo>
                      <a:pt x="1314" y="474"/>
                    </a:lnTo>
                    <a:lnTo>
                      <a:pt x="1307" y="461"/>
                    </a:lnTo>
                    <a:lnTo>
                      <a:pt x="1294" y="461"/>
                    </a:lnTo>
                    <a:lnTo>
                      <a:pt x="1280" y="454"/>
                    </a:lnTo>
                    <a:lnTo>
                      <a:pt x="1273" y="454"/>
                    </a:lnTo>
                    <a:lnTo>
                      <a:pt x="1260" y="454"/>
                    </a:lnTo>
                    <a:lnTo>
                      <a:pt x="1253" y="454"/>
                    </a:lnTo>
                    <a:lnTo>
                      <a:pt x="1246" y="454"/>
                    </a:lnTo>
                    <a:lnTo>
                      <a:pt x="1233" y="468"/>
                    </a:lnTo>
                    <a:lnTo>
                      <a:pt x="1226" y="474"/>
                    </a:lnTo>
                    <a:lnTo>
                      <a:pt x="1233" y="481"/>
                    </a:lnTo>
                    <a:lnTo>
                      <a:pt x="1219" y="495"/>
                    </a:lnTo>
                    <a:lnTo>
                      <a:pt x="1212" y="495"/>
                    </a:lnTo>
                    <a:lnTo>
                      <a:pt x="1192" y="508"/>
                    </a:lnTo>
                    <a:lnTo>
                      <a:pt x="1185" y="508"/>
                    </a:lnTo>
                    <a:lnTo>
                      <a:pt x="1185" y="515"/>
                    </a:lnTo>
                    <a:lnTo>
                      <a:pt x="1179" y="542"/>
                    </a:lnTo>
                    <a:lnTo>
                      <a:pt x="1179" y="549"/>
                    </a:lnTo>
                    <a:lnTo>
                      <a:pt x="1172" y="563"/>
                    </a:lnTo>
                    <a:lnTo>
                      <a:pt x="1165" y="563"/>
                    </a:lnTo>
                    <a:lnTo>
                      <a:pt x="1158" y="563"/>
                    </a:lnTo>
                    <a:lnTo>
                      <a:pt x="1151" y="563"/>
                    </a:lnTo>
                    <a:lnTo>
                      <a:pt x="1145" y="563"/>
                    </a:lnTo>
                    <a:lnTo>
                      <a:pt x="1145" y="569"/>
                    </a:lnTo>
                    <a:lnTo>
                      <a:pt x="1145" y="576"/>
                    </a:lnTo>
                    <a:lnTo>
                      <a:pt x="1138" y="576"/>
                    </a:lnTo>
                    <a:lnTo>
                      <a:pt x="1145" y="576"/>
                    </a:lnTo>
                    <a:lnTo>
                      <a:pt x="1145" y="583"/>
                    </a:lnTo>
                    <a:lnTo>
                      <a:pt x="1138" y="583"/>
                    </a:lnTo>
                    <a:lnTo>
                      <a:pt x="1138" y="590"/>
                    </a:lnTo>
                    <a:lnTo>
                      <a:pt x="1131" y="590"/>
                    </a:lnTo>
                    <a:lnTo>
                      <a:pt x="1131" y="596"/>
                    </a:lnTo>
                    <a:lnTo>
                      <a:pt x="1131" y="603"/>
                    </a:lnTo>
                    <a:lnTo>
                      <a:pt x="1131" y="610"/>
                    </a:lnTo>
                    <a:lnTo>
                      <a:pt x="1124" y="610"/>
                    </a:lnTo>
                    <a:lnTo>
                      <a:pt x="1118" y="610"/>
                    </a:lnTo>
                    <a:lnTo>
                      <a:pt x="1104" y="617"/>
                    </a:lnTo>
                    <a:lnTo>
                      <a:pt x="1104" y="623"/>
                    </a:lnTo>
                    <a:lnTo>
                      <a:pt x="1104" y="630"/>
                    </a:lnTo>
                    <a:lnTo>
                      <a:pt x="1111" y="637"/>
                    </a:lnTo>
                    <a:lnTo>
                      <a:pt x="1118" y="644"/>
                    </a:lnTo>
                    <a:lnTo>
                      <a:pt x="1131" y="644"/>
                    </a:lnTo>
                    <a:lnTo>
                      <a:pt x="1151" y="644"/>
                    </a:lnTo>
                    <a:lnTo>
                      <a:pt x="1151" y="664"/>
                    </a:lnTo>
                    <a:lnTo>
                      <a:pt x="1158" y="671"/>
                    </a:lnTo>
                    <a:lnTo>
                      <a:pt x="1165" y="678"/>
                    </a:lnTo>
                    <a:lnTo>
                      <a:pt x="1158" y="678"/>
                    </a:lnTo>
                    <a:lnTo>
                      <a:pt x="1151" y="691"/>
                    </a:lnTo>
                    <a:lnTo>
                      <a:pt x="1145" y="698"/>
                    </a:lnTo>
                    <a:lnTo>
                      <a:pt x="1145" y="705"/>
                    </a:lnTo>
                    <a:lnTo>
                      <a:pt x="1138" y="712"/>
                    </a:lnTo>
                    <a:lnTo>
                      <a:pt x="1138" y="718"/>
                    </a:lnTo>
                    <a:lnTo>
                      <a:pt x="1131" y="718"/>
                    </a:lnTo>
                    <a:lnTo>
                      <a:pt x="1131" y="725"/>
                    </a:lnTo>
                    <a:lnTo>
                      <a:pt x="1138" y="739"/>
                    </a:lnTo>
                    <a:lnTo>
                      <a:pt x="1131" y="745"/>
                    </a:lnTo>
                    <a:lnTo>
                      <a:pt x="1124" y="745"/>
                    </a:lnTo>
                    <a:lnTo>
                      <a:pt x="1118" y="759"/>
                    </a:lnTo>
                    <a:lnTo>
                      <a:pt x="1111" y="759"/>
                    </a:lnTo>
                    <a:lnTo>
                      <a:pt x="1091" y="759"/>
                    </a:lnTo>
                    <a:lnTo>
                      <a:pt x="1091" y="752"/>
                    </a:lnTo>
                    <a:lnTo>
                      <a:pt x="1084" y="752"/>
                    </a:lnTo>
                    <a:lnTo>
                      <a:pt x="1084" y="759"/>
                    </a:lnTo>
                    <a:lnTo>
                      <a:pt x="1077" y="759"/>
                    </a:lnTo>
                    <a:lnTo>
                      <a:pt x="1070" y="759"/>
                    </a:lnTo>
                    <a:lnTo>
                      <a:pt x="1057" y="759"/>
                    </a:lnTo>
                    <a:lnTo>
                      <a:pt x="1057" y="745"/>
                    </a:lnTo>
                    <a:lnTo>
                      <a:pt x="1050" y="732"/>
                    </a:lnTo>
                    <a:lnTo>
                      <a:pt x="1030" y="718"/>
                    </a:lnTo>
                    <a:lnTo>
                      <a:pt x="1023" y="718"/>
                    </a:lnTo>
                    <a:lnTo>
                      <a:pt x="1016" y="712"/>
                    </a:lnTo>
                    <a:lnTo>
                      <a:pt x="1009" y="712"/>
                    </a:lnTo>
                    <a:lnTo>
                      <a:pt x="996" y="712"/>
                    </a:lnTo>
                    <a:lnTo>
                      <a:pt x="996" y="725"/>
                    </a:lnTo>
                    <a:lnTo>
                      <a:pt x="989" y="725"/>
                    </a:lnTo>
                    <a:lnTo>
                      <a:pt x="975" y="718"/>
                    </a:lnTo>
                    <a:lnTo>
                      <a:pt x="969" y="732"/>
                    </a:lnTo>
                    <a:lnTo>
                      <a:pt x="969" y="739"/>
                    </a:lnTo>
                    <a:lnTo>
                      <a:pt x="969" y="745"/>
                    </a:lnTo>
                    <a:lnTo>
                      <a:pt x="969" y="752"/>
                    </a:lnTo>
                    <a:lnTo>
                      <a:pt x="962" y="759"/>
                    </a:lnTo>
                    <a:lnTo>
                      <a:pt x="969" y="759"/>
                    </a:lnTo>
                    <a:lnTo>
                      <a:pt x="962" y="766"/>
                    </a:lnTo>
                    <a:lnTo>
                      <a:pt x="969" y="766"/>
                    </a:lnTo>
                    <a:lnTo>
                      <a:pt x="969" y="773"/>
                    </a:lnTo>
                    <a:lnTo>
                      <a:pt x="975" y="786"/>
                    </a:lnTo>
                    <a:lnTo>
                      <a:pt x="969" y="786"/>
                    </a:lnTo>
                    <a:lnTo>
                      <a:pt x="975" y="793"/>
                    </a:lnTo>
                    <a:lnTo>
                      <a:pt x="969" y="800"/>
                    </a:lnTo>
                    <a:lnTo>
                      <a:pt x="969" y="806"/>
                    </a:lnTo>
                    <a:lnTo>
                      <a:pt x="962" y="806"/>
                    </a:lnTo>
                    <a:lnTo>
                      <a:pt x="962" y="813"/>
                    </a:lnTo>
                    <a:lnTo>
                      <a:pt x="955" y="833"/>
                    </a:lnTo>
                    <a:lnTo>
                      <a:pt x="948" y="833"/>
                    </a:lnTo>
                    <a:lnTo>
                      <a:pt x="941" y="833"/>
                    </a:lnTo>
                    <a:lnTo>
                      <a:pt x="935" y="840"/>
                    </a:lnTo>
                    <a:lnTo>
                      <a:pt x="921" y="847"/>
                    </a:lnTo>
                    <a:lnTo>
                      <a:pt x="914" y="847"/>
                    </a:lnTo>
                    <a:lnTo>
                      <a:pt x="901" y="847"/>
                    </a:lnTo>
                    <a:lnTo>
                      <a:pt x="887" y="854"/>
                    </a:lnTo>
                    <a:lnTo>
                      <a:pt x="881" y="861"/>
                    </a:lnTo>
                    <a:lnTo>
                      <a:pt x="860" y="861"/>
                    </a:lnTo>
                    <a:lnTo>
                      <a:pt x="853" y="867"/>
                    </a:lnTo>
                    <a:lnTo>
                      <a:pt x="847" y="874"/>
                    </a:lnTo>
                    <a:lnTo>
                      <a:pt x="847" y="867"/>
                    </a:lnTo>
                    <a:lnTo>
                      <a:pt x="833" y="867"/>
                    </a:lnTo>
                    <a:lnTo>
                      <a:pt x="826" y="867"/>
                    </a:lnTo>
                    <a:lnTo>
                      <a:pt x="813" y="874"/>
                    </a:lnTo>
                    <a:lnTo>
                      <a:pt x="806" y="861"/>
                    </a:lnTo>
                    <a:lnTo>
                      <a:pt x="786" y="867"/>
                    </a:lnTo>
                    <a:lnTo>
                      <a:pt x="786" y="874"/>
                    </a:lnTo>
                    <a:lnTo>
                      <a:pt x="779" y="881"/>
                    </a:lnTo>
                    <a:lnTo>
                      <a:pt x="779" y="888"/>
                    </a:lnTo>
                    <a:lnTo>
                      <a:pt x="772" y="888"/>
                    </a:lnTo>
                    <a:lnTo>
                      <a:pt x="772" y="894"/>
                    </a:lnTo>
                    <a:lnTo>
                      <a:pt x="765" y="901"/>
                    </a:lnTo>
                    <a:lnTo>
                      <a:pt x="759" y="901"/>
                    </a:lnTo>
                    <a:lnTo>
                      <a:pt x="752" y="908"/>
                    </a:lnTo>
                    <a:lnTo>
                      <a:pt x="752" y="901"/>
                    </a:lnTo>
                    <a:lnTo>
                      <a:pt x="759" y="894"/>
                    </a:lnTo>
                    <a:lnTo>
                      <a:pt x="752" y="888"/>
                    </a:lnTo>
                    <a:lnTo>
                      <a:pt x="759" y="881"/>
                    </a:lnTo>
                    <a:lnTo>
                      <a:pt x="752" y="881"/>
                    </a:lnTo>
                    <a:lnTo>
                      <a:pt x="738" y="867"/>
                    </a:lnTo>
                    <a:lnTo>
                      <a:pt x="738" y="861"/>
                    </a:lnTo>
                    <a:lnTo>
                      <a:pt x="738" y="854"/>
                    </a:lnTo>
                    <a:lnTo>
                      <a:pt x="738" y="847"/>
                    </a:lnTo>
                    <a:lnTo>
                      <a:pt x="732" y="840"/>
                    </a:lnTo>
                    <a:lnTo>
                      <a:pt x="725" y="840"/>
                    </a:lnTo>
                    <a:lnTo>
                      <a:pt x="718" y="840"/>
                    </a:lnTo>
                    <a:lnTo>
                      <a:pt x="704" y="840"/>
                    </a:lnTo>
                    <a:lnTo>
                      <a:pt x="704" y="833"/>
                    </a:lnTo>
                    <a:lnTo>
                      <a:pt x="691" y="833"/>
                    </a:lnTo>
                    <a:lnTo>
                      <a:pt x="684" y="833"/>
                    </a:lnTo>
                    <a:lnTo>
                      <a:pt x="684" y="840"/>
                    </a:lnTo>
                    <a:lnTo>
                      <a:pt x="684" y="847"/>
                    </a:lnTo>
                    <a:lnTo>
                      <a:pt x="691" y="854"/>
                    </a:lnTo>
                    <a:lnTo>
                      <a:pt x="677" y="861"/>
                    </a:lnTo>
                    <a:lnTo>
                      <a:pt x="657" y="867"/>
                    </a:lnTo>
                    <a:lnTo>
                      <a:pt x="650" y="867"/>
                    </a:lnTo>
                    <a:lnTo>
                      <a:pt x="650" y="874"/>
                    </a:lnTo>
                    <a:lnTo>
                      <a:pt x="643" y="867"/>
                    </a:lnTo>
                    <a:lnTo>
                      <a:pt x="630" y="874"/>
                    </a:lnTo>
                    <a:lnTo>
                      <a:pt x="610" y="867"/>
                    </a:lnTo>
                    <a:lnTo>
                      <a:pt x="596" y="874"/>
                    </a:lnTo>
                    <a:lnTo>
                      <a:pt x="596" y="867"/>
                    </a:lnTo>
                    <a:lnTo>
                      <a:pt x="596" y="854"/>
                    </a:lnTo>
                    <a:lnTo>
                      <a:pt x="603" y="854"/>
                    </a:lnTo>
                    <a:lnTo>
                      <a:pt x="603" y="847"/>
                    </a:lnTo>
                    <a:lnTo>
                      <a:pt x="610" y="840"/>
                    </a:lnTo>
                    <a:lnTo>
                      <a:pt x="610" y="833"/>
                    </a:lnTo>
                    <a:lnTo>
                      <a:pt x="610" y="827"/>
                    </a:lnTo>
                    <a:lnTo>
                      <a:pt x="616" y="827"/>
                    </a:lnTo>
                    <a:lnTo>
                      <a:pt x="623" y="820"/>
                    </a:lnTo>
                    <a:lnTo>
                      <a:pt x="623" y="813"/>
                    </a:lnTo>
                    <a:lnTo>
                      <a:pt x="616" y="820"/>
                    </a:lnTo>
                    <a:lnTo>
                      <a:pt x="616" y="813"/>
                    </a:lnTo>
                    <a:lnTo>
                      <a:pt x="603" y="820"/>
                    </a:lnTo>
                    <a:lnTo>
                      <a:pt x="596" y="813"/>
                    </a:lnTo>
                    <a:lnTo>
                      <a:pt x="589" y="813"/>
                    </a:lnTo>
                    <a:lnTo>
                      <a:pt x="583" y="813"/>
                    </a:lnTo>
                    <a:lnTo>
                      <a:pt x="562" y="813"/>
                    </a:lnTo>
                    <a:lnTo>
                      <a:pt x="555" y="806"/>
                    </a:lnTo>
                    <a:lnTo>
                      <a:pt x="549" y="800"/>
                    </a:lnTo>
                    <a:lnTo>
                      <a:pt x="542" y="800"/>
                    </a:lnTo>
                    <a:lnTo>
                      <a:pt x="535" y="786"/>
                    </a:lnTo>
                    <a:lnTo>
                      <a:pt x="528" y="779"/>
                    </a:lnTo>
                    <a:lnTo>
                      <a:pt x="522" y="779"/>
                    </a:lnTo>
                    <a:lnTo>
                      <a:pt x="494" y="793"/>
                    </a:lnTo>
                    <a:lnTo>
                      <a:pt x="488" y="793"/>
                    </a:lnTo>
                    <a:lnTo>
                      <a:pt x="481" y="793"/>
                    </a:lnTo>
                    <a:lnTo>
                      <a:pt x="481" y="786"/>
                    </a:lnTo>
                    <a:lnTo>
                      <a:pt x="474" y="786"/>
                    </a:lnTo>
                    <a:lnTo>
                      <a:pt x="461" y="800"/>
                    </a:lnTo>
                    <a:lnTo>
                      <a:pt x="447" y="800"/>
                    </a:lnTo>
                    <a:lnTo>
                      <a:pt x="440" y="806"/>
                    </a:lnTo>
                    <a:lnTo>
                      <a:pt x="433" y="806"/>
                    </a:lnTo>
                    <a:lnTo>
                      <a:pt x="413" y="806"/>
                    </a:lnTo>
                    <a:lnTo>
                      <a:pt x="400" y="806"/>
                    </a:lnTo>
                    <a:lnTo>
                      <a:pt x="400" y="820"/>
                    </a:lnTo>
                    <a:lnTo>
                      <a:pt x="393" y="827"/>
                    </a:lnTo>
                    <a:lnTo>
                      <a:pt x="386" y="827"/>
                    </a:lnTo>
                    <a:lnTo>
                      <a:pt x="379" y="827"/>
                    </a:lnTo>
                    <a:lnTo>
                      <a:pt x="379" y="833"/>
                    </a:lnTo>
                    <a:lnTo>
                      <a:pt x="373" y="840"/>
                    </a:lnTo>
                    <a:lnTo>
                      <a:pt x="366" y="833"/>
                    </a:lnTo>
                    <a:lnTo>
                      <a:pt x="359" y="827"/>
                    </a:lnTo>
                    <a:lnTo>
                      <a:pt x="366" y="820"/>
                    </a:lnTo>
                    <a:lnTo>
                      <a:pt x="366" y="800"/>
                    </a:lnTo>
                    <a:lnTo>
                      <a:pt x="366" y="773"/>
                    </a:lnTo>
                    <a:lnTo>
                      <a:pt x="373" y="759"/>
                    </a:lnTo>
                    <a:lnTo>
                      <a:pt x="373" y="752"/>
                    </a:lnTo>
                    <a:lnTo>
                      <a:pt x="366" y="752"/>
                    </a:lnTo>
                    <a:lnTo>
                      <a:pt x="352" y="745"/>
                    </a:lnTo>
                    <a:lnTo>
                      <a:pt x="352" y="752"/>
                    </a:lnTo>
                    <a:lnTo>
                      <a:pt x="345" y="773"/>
                    </a:lnTo>
                    <a:lnTo>
                      <a:pt x="339" y="800"/>
                    </a:lnTo>
                    <a:lnTo>
                      <a:pt x="332" y="800"/>
                    </a:lnTo>
                    <a:lnTo>
                      <a:pt x="325" y="806"/>
                    </a:lnTo>
                    <a:lnTo>
                      <a:pt x="318" y="806"/>
                    </a:lnTo>
                    <a:lnTo>
                      <a:pt x="312" y="813"/>
                    </a:lnTo>
                    <a:lnTo>
                      <a:pt x="305" y="806"/>
                    </a:lnTo>
                    <a:lnTo>
                      <a:pt x="291" y="806"/>
                    </a:lnTo>
                    <a:lnTo>
                      <a:pt x="284" y="806"/>
                    </a:lnTo>
                    <a:lnTo>
                      <a:pt x="278" y="813"/>
                    </a:lnTo>
                    <a:lnTo>
                      <a:pt x="278" y="820"/>
                    </a:lnTo>
                    <a:lnTo>
                      <a:pt x="271" y="820"/>
                    </a:lnTo>
                    <a:lnTo>
                      <a:pt x="271" y="827"/>
                    </a:lnTo>
                    <a:lnTo>
                      <a:pt x="264" y="833"/>
                    </a:lnTo>
                    <a:lnTo>
                      <a:pt x="257" y="847"/>
                    </a:lnTo>
                    <a:lnTo>
                      <a:pt x="251" y="854"/>
                    </a:lnTo>
                    <a:lnTo>
                      <a:pt x="237" y="854"/>
                    </a:lnTo>
                    <a:lnTo>
                      <a:pt x="230" y="854"/>
                    </a:lnTo>
                    <a:lnTo>
                      <a:pt x="230" y="861"/>
                    </a:lnTo>
                    <a:lnTo>
                      <a:pt x="224" y="861"/>
                    </a:lnTo>
                    <a:lnTo>
                      <a:pt x="217" y="861"/>
                    </a:lnTo>
                    <a:lnTo>
                      <a:pt x="217" y="867"/>
                    </a:lnTo>
                    <a:lnTo>
                      <a:pt x="210" y="867"/>
                    </a:lnTo>
                    <a:lnTo>
                      <a:pt x="203" y="867"/>
                    </a:lnTo>
                    <a:lnTo>
                      <a:pt x="196" y="867"/>
                    </a:lnTo>
                    <a:lnTo>
                      <a:pt x="190" y="874"/>
                    </a:lnTo>
                    <a:lnTo>
                      <a:pt x="190" y="867"/>
                    </a:lnTo>
                    <a:lnTo>
                      <a:pt x="183" y="874"/>
                    </a:lnTo>
                    <a:lnTo>
                      <a:pt x="176" y="874"/>
                    </a:lnTo>
                    <a:lnTo>
                      <a:pt x="176" y="867"/>
                    </a:lnTo>
                    <a:lnTo>
                      <a:pt x="169" y="867"/>
                    </a:lnTo>
                    <a:lnTo>
                      <a:pt x="163" y="867"/>
                    </a:lnTo>
                    <a:lnTo>
                      <a:pt x="156" y="874"/>
                    </a:lnTo>
                    <a:lnTo>
                      <a:pt x="135" y="861"/>
                    </a:lnTo>
                    <a:lnTo>
                      <a:pt x="122" y="861"/>
                    </a:lnTo>
                    <a:lnTo>
                      <a:pt x="129" y="813"/>
                    </a:lnTo>
                    <a:lnTo>
                      <a:pt x="129" y="806"/>
                    </a:lnTo>
                    <a:lnTo>
                      <a:pt x="122" y="793"/>
                    </a:lnTo>
                    <a:lnTo>
                      <a:pt x="115" y="793"/>
                    </a:lnTo>
                    <a:lnTo>
                      <a:pt x="108" y="793"/>
                    </a:lnTo>
                    <a:lnTo>
                      <a:pt x="95" y="793"/>
                    </a:lnTo>
                    <a:lnTo>
                      <a:pt x="95" y="786"/>
                    </a:lnTo>
                    <a:lnTo>
                      <a:pt x="102" y="786"/>
                    </a:lnTo>
                    <a:lnTo>
                      <a:pt x="95" y="786"/>
                    </a:lnTo>
                    <a:lnTo>
                      <a:pt x="102" y="779"/>
                    </a:lnTo>
                    <a:lnTo>
                      <a:pt x="95" y="773"/>
                    </a:lnTo>
                    <a:lnTo>
                      <a:pt x="88" y="766"/>
                    </a:lnTo>
                    <a:lnTo>
                      <a:pt x="88" y="759"/>
                    </a:lnTo>
                    <a:lnTo>
                      <a:pt x="88" y="745"/>
                    </a:lnTo>
                    <a:lnTo>
                      <a:pt x="95" y="739"/>
                    </a:lnTo>
                    <a:lnTo>
                      <a:pt x="102" y="718"/>
                    </a:lnTo>
                    <a:lnTo>
                      <a:pt x="122" y="705"/>
                    </a:lnTo>
                    <a:lnTo>
                      <a:pt x="122" y="698"/>
                    </a:lnTo>
                    <a:lnTo>
                      <a:pt x="129" y="691"/>
                    </a:lnTo>
                    <a:lnTo>
                      <a:pt x="135" y="678"/>
                    </a:lnTo>
                    <a:lnTo>
                      <a:pt x="135" y="671"/>
                    </a:lnTo>
                    <a:lnTo>
                      <a:pt x="156" y="664"/>
                    </a:lnTo>
                    <a:lnTo>
                      <a:pt x="169" y="651"/>
                    </a:lnTo>
                    <a:lnTo>
                      <a:pt x="169" y="644"/>
                    </a:lnTo>
                    <a:lnTo>
                      <a:pt x="176" y="651"/>
                    </a:lnTo>
                    <a:lnTo>
                      <a:pt x="183" y="644"/>
                    </a:lnTo>
                    <a:lnTo>
                      <a:pt x="190" y="644"/>
                    </a:lnTo>
                    <a:lnTo>
                      <a:pt x="196" y="644"/>
                    </a:lnTo>
                    <a:lnTo>
                      <a:pt x="203" y="637"/>
                    </a:lnTo>
                    <a:lnTo>
                      <a:pt x="210" y="623"/>
                    </a:lnTo>
                    <a:lnTo>
                      <a:pt x="210" y="603"/>
                    </a:lnTo>
                    <a:lnTo>
                      <a:pt x="203" y="596"/>
                    </a:lnTo>
                    <a:lnTo>
                      <a:pt x="196" y="576"/>
                    </a:lnTo>
                    <a:lnTo>
                      <a:pt x="190" y="569"/>
                    </a:lnTo>
                    <a:lnTo>
                      <a:pt x="183" y="563"/>
                    </a:lnTo>
                    <a:lnTo>
                      <a:pt x="176" y="563"/>
                    </a:lnTo>
                    <a:lnTo>
                      <a:pt x="163" y="569"/>
                    </a:lnTo>
                    <a:lnTo>
                      <a:pt x="156" y="563"/>
                    </a:lnTo>
                    <a:lnTo>
                      <a:pt x="149" y="563"/>
                    </a:lnTo>
                    <a:lnTo>
                      <a:pt x="135" y="576"/>
                    </a:lnTo>
                    <a:lnTo>
                      <a:pt x="129" y="576"/>
                    </a:lnTo>
                    <a:lnTo>
                      <a:pt x="122" y="563"/>
                    </a:lnTo>
                    <a:lnTo>
                      <a:pt x="122" y="549"/>
                    </a:lnTo>
                    <a:lnTo>
                      <a:pt x="122" y="542"/>
                    </a:lnTo>
                    <a:lnTo>
                      <a:pt x="122" y="502"/>
                    </a:lnTo>
                    <a:lnTo>
                      <a:pt x="122" y="495"/>
                    </a:lnTo>
                    <a:lnTo>
                      <a:pt x="122" y="488"/>
                    </a:lnTo>
                    <a:lnTo>
                      <a:pt x="129" y="488"/>
                    </a:lnTo>
                    <a:lnTo>
                      <a:pt x="122" y="488"/>
                    </a:lnTo>
                    <a:lnTo>
                      <a:pt x="115" y="474"/>
                    </a:lnTo>
                    <a:lnTo>
                      <a:pt x="135" y="468"/>
                    </a:lnTo>
                    <a:lnTo>
                      <a:pt x="135" y="461"/>
                    </a:lnTo>
                    <a:lnTo>
                      <a:pt x="142" y="454"/>
                    </a:lnTo>
                    <a:lnTo>
                      <a:pt x="149" y="454"/>
                    </a:lnTo>
                    <a:lnTo>
                      <a:pt x="149" y="447"/>
                    </a:lnTo>
                    <a:lnTo>
                      <a:pt x="142" y="441"/>
                    </a:lnTo>
                    <a:lnTo>
                      <a:pt x="142" y="427"/>
                    </a:lnTo>
                    <a:lnTo>
                      <a:pt x="142" y="420"/>
                    </a:lnTo>
                    <a:lnTo>
                      <a:pt x="135" y="413"/>
                    </a:lnTo>
                    <a:lnTo>
                      <a:pt x="129" y="413"/>
                    </a:lnTo>
                    <a:lnTo>
                      <a:pt x="129" y="407"/>
                    </a:lnTo>
                    <a:lnTo>
                      <a:pt x="135" y="407"/>
                    </a:lnTo>
                    <a:lnTo>
                      <a:pt x="142" y="400"/>
                    </a:lnTo>
                    <a:lnTo>
                      <a:pt x="149" y="400"/>
                    </a:lnTo>
                    <a:lnTo>
                      <a:pt x="156" y="393"/>
                    </a:lnTo>
                    <a:lnTo>
                      <a:pt x="149" y="386"/>
                    </a:lnTo>
                    <a:lnTo>
                      <a:pt x="149" y="380"/>
                    </a:lnTo>
                    <a:lnTo>
                      <a:pt x="156" y="373"/>
                    </a:lnTo>
                    <a:lnTo>
                      <a:pt x="149" y="373"/>
                    </a:lnTo>
                    <a:lnTo>
                      <a:pt x="135" y="373"/>
                    </a:lnTo>
                    <a:lnTo>
                      <a:pt x="122" y="373"/>
                    </a:lnTo>
                    <a:lnTo>
                      <a:pt x="115" y="380"/>
                    </a:lnTo>
                    <a:lnTo>
                      <a:pt x="102" y="380"/>
                    </a:lnTo>
                    <a:lnTo>
                      <a:pt x="95" y="380"/>
                    </a:lnTo>
                    <a:lnTo>
                      <a:pt x="88" y="373"/>
                    </a:lnTo>
                    <a:lnTo>
                      <a:pt x="88" y="366"/>
                    </a:lnTo>
                    <a:lnTo>
                      <a:pt x="81" y="366"/>
                    </a:lnTo>
                    <a:lnTo>
                      <a:pt x="75" y="359"/>
                    </a:lnTo>
                    <a:lnTo>
                      <a:pt x="68" y="359"/>
                    </a:lnTo>
                    <a:lnTo>
                      <a:pt x="68" y="346"/>
                    </a:lnTo>
                    <a:lnTo>
                      <a:pt x="68" y="339"/>
                    </a:lnTo>
                    <a:lnTo>
                      <a:pt x="61" y="325"/>
                    </a:lnTo>
                    <a:lnTo>
                      <a:pt x="68" y="319"/>
                    </a:lnTo>
                    <a:lnTo>
                      <a:pt x="68" y="305"/>
                    </a:lnTo>
                    <a:lnTo>
                      <a:pt x="75" y="298"/>
                    </a:lnTo>
                    <a:lnTo>
                      <a:pt x="75" y="285"/>
                    </a:lnTo>
                    <a:lnTo>
                      <a:pt x="68" y="285"/>
                    </a:lnTo>
                    <a:lnTo>
                      <a:pt x="61" y="285"/>
                    </a:lnTo>
                    <a:lnTo>
                      <a:pt x="54" y="285"/>
                    </a:lnTo>
                    <a:lnTo>
                      <a:pt x="54" y="278"/>
                    </a:lnTo>
                    <a:lnTo>
                      <a:pt x="54" y="271"/>
                    </a:lnTo>
                    <a:lnTo>
                      <a:pt x="41" y="264"/>
                    </a:lnTo>
                    <a:lnTo>
                      <a:pt x="41" y="258"/>
                    </a:lnTo>
                    <a:lnTo>
                      <a:pt x="34" y="251"/>
                    </a:lnTo>
                    <a:lnTo>
                      <a:pt x="27" y="251"/>
                    </a:lnTo>
                    <a:lnTo>
                      <a:pt x="27" y="244"/>
                    </a:lnTo>
                    <a:lnTo>
                      <a:pt x="34" y="237"/>
                    </a:lnTo>
                    <a:lnTo>
                      <a:pt x="27" y="224"/>
                    </a:lnTo>
                    <a:lnTo>
                      <a:pt x="34" y="217"/>
                    </a:lnTo>
                    <a:lnTo>
                      <a:pt x="34" y="210"/>
                    </a:lnTo>
                    <a:lnTo>
                      <a:pt x="27" y="163"/>
                    </a:lnTo>
                    <a:lnTo>
                      <a:pt x="20" y="149"/>
                    </a:lnTo>
                    <a:lnTo>
                      <a:pt x="20" y="143"/>
                    </a:lnTo>
                    <a:lnTo>
                      <a:pt x="20" y="129"/>
                    </a:lnTo>
                    <a:lnTo>
                      <a:pt x="20" y="122"/>
                    </a:lnTo>
                    <a:lnTo>
                      <a:pt x="20" y="109"/>
                    </a:lnTo>
                    <a:lnTo>
                      <a:pt x="14" y="109"/>
                    </a:lnTo>
                    <a:lnTo>
                      <a:pt x="0" y="88"/>
                    </a:lnTo>
                    <a:lnTo>
                      <a:pt x="14" y="95"/>
                    </a:lnTo>
                    <a:lnTo>
                      <a:pt x="20" y="88"/>
                    </a:lnTo>
                    <a:lnTo>
                      <a:pt x="20" y="82"/>
                    </a:lnTo>
                    <a:lnTo>
                      <a:pt x="27" y="82"/>
                    </a:lnTo>
                    <a:lnTo>
                      <a:pt x="34" y="82"/>
                    </a:lnTo>
                    <a:lnTo>
                      <a:pt x="47" y="82"/>
                    </a:lnTo>
                    <a:lnTo>
                      <a:pt x="54" y="88"/>
                    </a:lnTo>
                    <a:lnTo>
                      <a:pt x="61" y="82"/>
                    </a:lnTo>
                    <a:lnTo>
                      <a:pt x="68" y="75"/>
                    </a:lnTo>
                    <a:lnTo>
                      <a:pt x="68" y="68"/>
                    </a:lnTo>
                    <a:lnTo>
                      <a:pt x="81" y="68"/>
                    </a:lnTo>
                    <a:lnTo>
                      <a:pt x="81" y="61"/>
                    </a:lnTo>
                    <a:lnTo>
                      <a:pt x="81" y="54"/>
                    </a:lnTo>
                    <a:lnTo>
                      <a:pt x="88" y="54"/>
                    </a:lnTo>
                    <a:lnTo>
                      <a:pt x="88" y="48"/>
                    </a:lnTo>
                    <a:lnTo>
                      <a:pt x="102" y="41"/>
                    </a:lnTo>
                    <a:lnTo>
                      <a:pt x="108" y="34"/>
                    </a:lnTo>
                    <a:lnTo>
                      <a:pt x="115" y="34"/>
                    </a:lnTo>
                    <a:lnTo>
                      <a:pt x="122" y="34"/>
                    </a:lnTo>
                    <a:lnTo>
                      <a:pt x="129" y="41"/>
                    </a:lnTo>
                    <a:lnTo>
                      <a:pt x="142" y="21"/>
                    </a:lnTo>
                    <a:lnTo>
                      <a:pt x="156" y="14"/>
                    </a:lnTo>
                    <a:lnTo>
                      <a:pt x="156" y="7"/>
                    </a:lnTo>
                    <a:lnTo>
                      <a:pt x="163" y="7"/>
                    </a:lnTo>
                    <a:lnTo>
                      <a:pt x="169" y="0"/>
                    </a:lnTo>
                    <a:lnTo>
                      <a:pt x="176" y="7"/>
                    </a:lnTo>
                    <a:lnTo>
                      <a:pt x="176" y="14"/>
                    </a:lnTo>
                    <a:lnTo>
                      <a:pt x="190" y="27"/>
                    </a:lnTo>
                    <a:lnTo>
                      <a:pt x="196" y="21"/>
                    </a:lnTo>
                    <a:lnTo>
                      <a:pt x="203" y="21"/>
                    </a:lnTo>
                    <a:lnTo>
                      <a:pt x="217" y="21"/>
                    </a:lnTo>
                    <a:lnTo>
                      <a:pt x="230" y="27"/>
                    </a:lnTo>
                    <a:lnTo>
                      <a:pt x="237" y="21"/>
                    </a:lnTo>
                    <a:lnTo>
                      <a:pt x="251" y="27"/>
                    </a:lnTo>
                    <a:lnTo>
                      <a:pt x="257" y="27"/>
                    </a:lnTo>
                    <a:lnTo>
                      <a:pt x="264" y="34"/>
                    </a:lnTo>
                    <a:lnTo>
                      <a:pt x="271" y="27"/>
                    </a:lnTo>
                    <a:lnTo>
                      <a:pt x="278" y="27"/>
                    </a:lnTo>
                    <a:lnTo>
                      <a:pt x="284" y="34"/>
                    </a:lnTo>
                    <a:lnTo>
                      <a:pt x="291" y="41"/>
                    </a:lnTo>
                    <a:lnTo>
                      <a:pt x="298" y="41"/>
                    </a:lnTo>
                    <a:lnTo>
                      <a:pt x="305" y="41"/>
                    </a:lnTo>
                    <a:lnTo>
                      <a:pt x="305" y="27"/>
                    </a:lnTo>
                    <a:lnTo>
                      <a:pt x="312" y="21"/>
                    </a:lnTo>
                    <a:lnTo>
                      <a:pt x="312" y="14"/>
                    </a:lnTo>
                    <a:lnTo>
                      <a:pt x="318" y="7"/>
                    </a:lnTo>
                    <a:lnTo>
                      <a:pt x="325" y="7"/>
                    </a:lnTo>
                    <a:lnTo>
                      <a:pt x="339" y="14"/>
                    </a:lnTo>
                    <a:lnTo>
                      <a:pt x="345" y="14"/>
                    </a:lnTo>
                    <a:lnTo>
                      <a:pt x="359" y="14"/>
                    </a:lnTo>
                    <a:lnTo>
                      <a:pt x="359" y="7"/>
                    </a:lnTo>
                    <a:lnTo>
                      <a:pt x="373" y="7"/>
                    </a:lnTo>
                    <a:lnTo>
                      <a:pt x="379" y="7"/>
                    </a:lnTo>
                    <a:lnTo>
                      <a:pt x="386" y="21"/>
                    </a:lnTo>
                    <a:lnTo>
                      <a:pt x="386" y="27"/>
                    </a:lnTo>
                    <a:lnTo>
                      <a:pt x="406" y="41"/>
                    </a:lnTo>
                    <a:lnTo>
                      <a:pt x="406" y="54"/>
                    </a:lnTo>
                    <a:lnTo>
                      <a:pt x="400" y="48"/>
                    </a:lnTo>
                    <a:lnTo>
                      <a:pt x="393" y="54"/>
                    </a:lnTo>
                    <a:lnTo>
                      <a:pt x="400" y="61"/>
                    </a:lnTo>
                    <a:lnTo>
                      <a:pt x="393" y="61"/>
                    </a:lnTo>
                    <a:lnTo>
                      <a:pt x="386" y="61"/>
                    </a:lnTo>
                    <a:lnTo>
                      <a:pt x="373" y="68"/>
                    </a:lnTo>
                    <a:lnTo>
                      <a:pt x="393" y="68"/>
                    </a:lnTo>
                    <a:lnTo>
                      <a:pt x="393" y="82"/>
                    </a:lnTo>
                    <a:lnTo>
                      <a:pt x="386" y="82"/>
                    </a:lnTo>
                    <a:lnTo>
                      <a:pt x="400" y="88"/>
                    </a:lnTo>
                    <a:lnTo>
                      <a:pt x="406" y="82"/>
                    </a:lnTo>
                    <a:lnTo>
                      <a:pt x="413" y="82"/>
                    </a:lnTo>
                    <a:lnTo>
                      <a:pt x="413" y="88"/>
                    </a:lnTo>
                    <a:lnTo>
                      <a:pt x="413" y="95"/>
                    </a:lnTo>
                    <a:lnTo>
                      <a:pt x="427" y="95"/>
                    </a:lnTo>
                    <a:lnTo>
                      <a:pt x="440" y="102"/>
                    </a:lnTo>
                    <a:lnTo>
                      <a:pt x="440" y="109"/>
                    </a:lnTo>
                    <a:lnTo>
                      <a:pt x="454" y="109"/>
                    </a:lnTo>
                    <a:lnTo>
                      <a:pt x="461" y="109"/>
                    </a:lnTo>
                    <a:lnTo>
                      <a:pt x="467" y="115"/>
                    </a:lnTo>
                    <a:lnTo>
                      <a:pt x="474" y="122"/>
                    </a:lnTo>
                    <a:lnTo>
                      <a:pt x="481" y="122"/>
                    </a:lnTo>
                    <a:lnTo>
                      <a:pt x="488" y="115"/>
                    </a:lnTo>
                    <a:lnTo>
                      <a:pt x="494" y="109"/>
                    </a:lnTo>
                    <a:lnTo>
                      <a:pt x="501" y="109"/>
                    </a:lnTo>
                    <a:lnTo>
                      <a:pt x="508" y="109"/>
                    </a:lnTo>
                    <a:lnTo>
                      <a:pt x="508" y="115"/>
                    </a:lnTo>
                    <a:lnTo>
                      <a:pt x="515" y="115"/>
                    </a:lnTo>
                    <a:lnTo>
                      <a:pt x="522" y="122"/>
                    </a:lnTo>
                    <a:lnTo>
                      <a:pt x="522" y="129"/>
                    </a:lnTo>
                    <a:lnTo>
                      <a:pt x="515" y="129"/>
                    </a:lnTo>
                    <a:lnTo>
                      <a:pt x="508" y="129"/>
                    </a:lnTo>
                    <a:lnTo>
                      <a:pt x="501" y="129"/>
                    </a:lnTo>
                    <a:lnTo>
                      <a:pt x="494" y="136"/>
                    </a:lnTo>
                    <a:lnTo>
                      <a:pt x="488" y="129"/>
                    </a:lnTo>
                    <a:lnTo>
                      <a:pt x="488" y="136"/>
                    </a:lnTo>
                    <a:lnTo>
                      <a:pt x="488" y="143"/>
                    </a:lnTo>
                    <a:lnTo>
                      <a:pt x="488" y="136"/>
                    </a:lnTo>
                    <a:lnTo>
                      <a:pt x="494" y="136"/>
                    </a:lnTo>
                    <a:lnTo>
                      <a:pt x="494" y="143"/>
                    </a:lnTo>
                    <a:lnTo>
                      <a:pt x="508" y="149"/>
                    </a:lnTo>
                    <a:lnTo>
                      <a:pt x="508" y="156"/>
                    </a:lnTo>
                    <a:lnTo>
                      <a:pt x="515" y="156"/>
                    </a:lnTo>
                    <a:lnTo>
                      <a:pt x="528" y="149"/>
                    </a:lnTo>
                    <a:lnTo>
                      <a:pt x="535" y="156"/>
                    </a:lnTo>
                    <a:lnTo>
                      <a:pt x="549" y="156"/>
                    </a:lnTo>
                    <a:lnTo>
                      <a:pt x="555" y="170"/>
                    </a:lnTo>
                    <a:lnTo>
                      <a:pt x="555" y="183"/>
                    </a:lnTo>
                    <a:lnTo>
                      <a:pt x="562" y="190"/>
                    </a:lnTo>
                    <a:lnTo>
                      <a:pt x="576" y="197"/>
                    </a:lnTo>
                    <a:lnTo>
                      <a:pt x="583" y="197"/>
                    </a:lnTo>
                    <a:lnTo>
                      <a:pt x="589" y="197"/>
                    </a:lnTo>
                    <a:lnTo>
                      <a:pt x="596" y="204"/>
                    </a:lnTo>
                    <a:lnTo>
                      <a:pt x="603" y="204"/>
                    </a:lnTo>
                    <a:lnTo>
                      <a:pt x="610" y="210"/>
                    </a:lnTo>
                    <a:lnTo>
                      <a:pt x="616" y="217"/>
                    </a:lnTo>
                    <a:lnTo>
                      <a:pt x="616" y="231"/>
                    </a:lnTo>
                    <a:lnTo>
                      <a:pt x="623" y="231"/>
                    </a:lnTo>
                    <a:lnTo>
                      <a:pt x="623" y="237"/>
                    </a:lnTo>
                    <a:lnTo>
                      <a:pt x="637" y="237"/>
                    </a:lnTo>
                    <a:lnTo>
                      <a:pt x="643" y="224"/>
                    </a:lnTo>
                    <a:lnTo>
                      <a:pt x="664" y="217"/>
                    </a:lnTo>
                    <a:lnTo>
                      <a:pt x="671" y="224"/>
                    </a:lnTo>
                    <a:lnTo>
                      <a:pt x="684" y="237"/>
                    </a:lnTo>
                    <a:lnTo>
                      <a:pt x="691" y="244"/>
                    </a:lnTo>
                    <a:lnTo>
                      <a:pt x="698" y="244"/>
                    </a:lnTo>
                    <a:lnTo>
                      <a:pt x="725" y="237"/>
                    </a:lnTo>
                    <a:lnTo>
                      <a:pt x="745" y="231"/>
                    </a:lnTo>
                    <a:lnTo>
                      <a:pt x="752" y="224"/>
                    </a:lnTo>
                    <a:lnTo>
                      <a:pt x="759" y="224"/>
                    </a:lnTo>
                    <a:lnTo>
                      <a:pt x="772" y="224"/>
                    </a:lnTo>
                    <a:lnTo>
                      <a:pt x="779" y="210"/>
                    </a:lnTo>
                    <a:lnTo>
                      <a:pt x="792" y="210"/>
                    </a:lnTo>
                    <a:lnTo>
                      <a:pt x="799" y="204"/>
                    </a:lnTo>
                    <a:lnTo>
                      <a:pt x="813" y="197"/>
                    </a:lnTo>
                    <a:lnTo>
                      <a:pt x="813" y="190"/>
                    </a:lnTo>
                    <a:lnTo>
                      <a:pt x="820" y="197"/>
                    </a:lnTo>
                    <a:lnTo>
                      <a:pt x="826" y="197"/>
                    </a:lnTo>
                    <a:lnTo>
                      <a:pt x="840" y="210"/>
                    </a:lnTo>
                    <a:lnTo>
                      <a:pt x="847" y="204"/>
                    </a:lnTo>
                    <a:lnTo>
                      <a:pt x="853" y="204"/>
                    </a:lnTo>
                    <a:lnTo>
                      <a:pt x="860" y="204"/>
                    </a:lnTo>
                    <a:lnTo>
                      <a:pt x="853" y="204"/>
                    </a:lnTo>
                    <a:lnTo>
                      <a:pt x="860" y="204"/>
                    </a:lnTo>
                    <a:lnTo>
                      <a:pt x="867" y="204"/>
                    </a:lnTo>
                    <a:lnTo>
                      <a:pt x="874" y="204"/>
                    </a:lnTo>
                    <a:lnTo>
                      <a:pt x="881" y="204"/>
                    </a:lnTo>
                    <a:lnTo>
                      <a:pt x="894" y="204"/>
                    </a:lnTo>
                    <a:lnTo>
                      <a:pt x="901" y="210"/>
                    </a:lnTo>
                    <a:lnTo>
                      <a:pt x="901" y="217"/>
                    </a:lnTo>
                    <a:lnTo>
                      <a:pt x="914" y="224"/>
                    </a:lnTo>
                    <a:lnTo>
                      <a:pt x="921" y="224"/>
                    </a:lnTo>
                    <a:lnTo>
                      <a:pt x="928" y="231"/>
                    </a:lnTo>
                    <a:lnTo>
                      <a:pt x="928" y="237"/>
                    </a:lnTo>
                    <a:lnTo>
                      <a:pt x="935" y="237"/>
                    </a:lnTo>
                    <a:lnTo>
                      <a:pt x="935" y="244"/>
                    </a:lnTo>
                    <a:lnTo>
                      <a:pt x="941" y="251"/>
                    </a:lnTo>
                    <a:lnTo>
                      <a:pt x="948" y="251"/>
                    </a:lnTo>
                    <a:lnTo>
                      <a:pt x="962" y="258"/>
                    </a:lnTo>
                    <a:lnTo>
                      <a:pt x="955" y="264"/>
                    </a:lnTo>
                    <a:lnTo>
                      <a:pt x="955" y="271"/>
                    </a:lnTo>
                    <a:lnTo>
                      <a:pt x="948" y="285"/>
                    </a:lnTo>
                    <a:lnTo>
                      <a:pt x="962" y="312"/>
                    </a:lnTo>
                    <a:lnTo>
                      <a:pt x="975" y="325"/>
                    </a:lnTo>
                    <a:lnTo>
                      <a:pt x="975" y="319"/>
                    </a:lnTo>
                    <a:lnTo>
                      <a:pt x="982" y="305"/>
                    </a:lnTo>
                    <a:lnTo>
                      <a:pt x="982" y="298"/>
                    </a:lnTo>
                    <a:lnTo>
                      <a:pt x="982" y="285"/>
                    </a:lnTo>
                    <a:lnTo>
                      <a:pt x="996" y="278"/>
                    </a:lnTo>
                    <a:lnTo>
                      <a:pt x="989" y="271"/>
                    </a:lnTo>
                    <a:lnTo>
                      <a:pt x="996" y="271"/>
                    </a:lnTo>
                    <a:lnTo>
                      <a:pt x="1002" y="264"/>
                    </a:lnTo>
                    <a:lnTo>
                      <a:pt x="1009" y="251"/>
                    </a:lnTo>
                    <a:lnTo>
                      <a:pt x="1009" y="244"/>
                    </a:lnTo>
                    <a:lnTo>
                      <a:pt x="1009" y="237"/>
                    </a:lnTo>
                    <a:lnTo>
                      <a:pt x="1009" y="231"/>
                    </a:lnTo>
                    <a:lnTo>
                      <a:pt x="1016" y="231"/>
                    </a:lnTo>
                    <a:lnTo>
                      <a:pt x="1023" y="217"/>
                    </a:lnTo>
                    <a:lnTo>
                      <a:pt x="1023" y="210"/>
                    </a:lnTo>
                    <a:lnTo>
                      <a:pt x="1023" y="204"/>
                    </a:lnTo>
                    <a:lnTo>
                      <a:pt x="1036" y="197"/>
                    </a:lnTo>
                    <a:lnTo>
                      <a:pt x="1043" y="197"/>
                    </a:lnTo>
                    <a:lnTo>
                      <a:pt x="1043" y="190"/>
                    </a:lnTo>
                    <a:lnTo>
                      <a:pt x="1050" y="190"/>
                    </a:lnTo>
                    <a:lnTo>
                      <a:pt x="1050" y="183"/>
                    </a:lnTo>
                    <a:lnTo>
                      <a:pt x="1057" y="176"/>
                    </a:lnTo>
                    <a:lnTo>
                      <a:pt x="1070" y="176"/>
                    </a:lnTo>
                    <a:lnTo>
                      <a:pt x="1070" y="170"/>
                    </a:lnTo>
                    <a:lnTo>
                      <a:pt x="1077" y="163"/>
                    </a:lnTo>
                    <a:lnTo>
                      <a:pt x="1077" y="149"/>
                    </a:lnTo>
                    <a:lnTo>
                      <a:pt x="1084" y="143"/>
                    </a:lnTo>
                    <a:lnTo>
                      <a:pt x="1091" y="136"/>
                    </a:lnTo>
                    <a:lnTo>
                      <a:pt x="1091" y="122"/>
                    </a:lnTo>
                    <a:lnTo>
                      <a:pt x="1104" y="122"/>
                    </a:lnTo>
                    <a:lnTo>
                      <a:pt x="1111" y="122"/>
                    </a:lnTo>
                    <a:lnTo>
                      <a:pt x="1118" y="122"/>
                    </a:lnTo>
                    <a:lnTo>
                      <a:pt x="1124" y="129"/>
                    </a:lnTo>
                    <a:lnTo>
                      <a:pt x="1131" y="136"/>
                    </a:lnTo>
                    <a:lnTo>
                      <a:pt x="1138" y="136"/>
                    </a:lnTo>
                    <a:lnTo>
                      <a:pt x="1151" y="129"/>
                    </a:lnTo>
                    <a:lnTo>
                      <a:pt x="1151" y="136"/>
                    </a:lnTo>
                    <a:lnTo>
                      <a:pt x="1158" y="136"/>
                    </a:lnTo>
                    <a:lnTo>
                      <a:pt x="1172" y="143"/>
                    </a:lnTo>
                    <a:lnTo>
                      <a:pt x="1179" y="143"/>
                    </a:lnTo>
                    <a:lnTo>
                      <a:pt x="1185" y="122"/>
                    </a:lnTo>
                    <a:lnTo>
                      <a:pt x="1185" y="115"/>
                    </a:lnTo>
                    <a:lnTo>
                      <a:pt x="1212" y="115"/>
                    </a:lnTo>
                    <a:lnTo>
                      <a:pt x="1219" y="115"/>
                    </a:lnTo>
                    <a:lnTo>
                      <a:pt x="1226" y="129"/>
                    </a:lnTo>
                    <a:lnTo>
                      <a:pt x="1233" y="129"/>
                    </a:lnTo>
                    <a:lnTo>
                      <a:pt x="1239" y="136"/>
                    </a:lnTo>
                    <a:lnTo>
                      <a:pt x="1260" y="143"/>
                    </a:lnTo>
                    <a:lnTo>
                      <a:pt x="1273" y="156"/>
                    </a:lnTo>
                    <a:lnTo>
                      <a:pt x="1280" y="156"/>
                    </a:lnTo>
                    <a:lnTo>
                      <a:pt x="1287" y="156"/>
                    </a:lnTo>
                    <a:lnTo>
                      <a:pt x="1294" y="149"/>
                    </a:lnTo>
                    <a:lnTo>
                      <a:pt x="1300" y="149"/>
                    </a:lnTo>
                    <a:lnTo>
                      <a:pt x="1300" y="156"/>
                    </a:lnTo>
                    <a:lnTo>
                      <a:pt x="1307" y="163"/>
                    </a:lnTo>
                    <a:lnTo>
                      <a:pt x="1307" y="170"/>
                    </a:lnTo>
                    <a:lnTo>
                      <a:pt x="1314" y="176"/>
                    </a:lnTo>
                    <a:lnTo>
                      <a:pt x="1314" y="190"/>
                    </a:lnTo>
                    <a:lnTo>
                      <a:pt x="1300" y="197"/>
                    </a:lnTo>
                    <a:lnTo>
                      <a:pt x="1300" y="210"/>
                    </a:lnTo>
                    <a:lnTo>
                      <a:pt x="1300" y="217"/>
                    </a:lnTo>
                    <a:lnTo>
                      <a:pt x="1307" y="224"/>
                    </a:lnTo>
                    <a:lnTo>
                      <a:pt x="1300" y="224"/>
                    </a:lnTo>
                    <a:lnTo>
                      <a:pt x="1300" y="231"/>
                    </a:lnTo>
                    <a:lnTo>
                      <a:pt x="1294" y="237"/>
                    </a:lnTo>
                    <a:lnTo>
                      <a:pt x="1294" y="244"/>
                    </a:lnTo>
                    <a:lnTo>
                      <a:pt x="1287" y="244"/>
                    </a:lnTo>
                    <a:lnTo>
                      <a:pt x="1280" y="251"/>
                    </a:lnTo>
                    <a:lnTo>
                      <a:pt x="1287" y="258"/>
                    </a:lnTo>
                    <a:lnTo>
                      <a:pt x="1300" y="264"/>
                    </a:lnTo>
                    <a:lnTo>
                      <a:pt x="1300" y="271"/>
                    </a:lnTo>
                    <a:lnTo>
                      <a:pt x="1307" y="271"/>
                    </a:lnTo>
                    <a:lnTo>
                      <a:pt x="1314" y="271"/>
                    </a:lnTo>
                    <a:lnTo>
                      <a:pt x="1314" y="278"/>
                    </a:lnTo>
                    <a:lnTo>
                      <a:pt x="1321" y="278"/>
                    </a:lnTo>
                    <a:lnTo>
                      <a:pt x="1328" y="278"/>
                    </a:lnTo>
                    <a:lnTo>
                      <a:pt x="1341" y="285"/>
                    </a:lnTo>
                    <a:lnTo>
                      <a:pt x="1341" y="292"/>
                    </a:lnTo>
                    <a:lnTo>
                      <a:pt x="1341" y="298"/>
                    </a:lnTo>
                    <a:lnTo>
                      <a:pt x="1355" y="298"/>
                    </a:lnTo>
                    <a:lnTo>
                      <a:pt x="1361" y="298"/>
                    </a:lnTo>
                    <a:lnTo>
                      <a:pt x="1368" y="305"/>
                    </a:lnTo>
                    <a:lnTo>
                      <a:pt x="1368" y="319"/>
                    </a:lnTo>
                    <a:lnTo>
                      <a:pt x="1368" y="325"/>
                    </a:lnTo>
                    <a:lnTo>
                      <a:pt x="1361" y="339"/>
                    </a:lnTo>
                    <a:lnTo>
                      <a:pt x="1368" y="346"/>
                    </a:lnTo>
                    <a:lnTo>
                      <a:pt x="1368" y="353"/>
                    </a:lnTo>
                    <a:lnTo>
                      <a:pt x="1361" y="346"/>
                    </a:lnTo>
                    <a:lnTo>
                      <a:pt x="1368" y="353"/>
                    </a:lnTo>
                    <a:lnTo>
                      <a:pt x="1368" y="359"/>
                    </a:lnTo>
                    <a:lnTo>
                      <a:pt x="1361" y="366"/>
                    </a:lnTo>
                    <a:lnTo>
                      <a:pt x="1361" y="373"/>
                    </a:lnTo>
                    <a:lnTo>
                      <a:pt x="1355" y="386"/>
                    </a:lnTo>
                    <a:lnTo>
                      <a:pt x="1348" y="393"/>
                    </a:lnTo>
                    <a:lnTo>
                      <a:pt x="1341" y="407"/>
                    </a:lnTo>
                    <a:lnTo>
                      <a:pt x="1341" y="420"/>
                    </a:lnTo>
                    <a:lnTo>
                      <a:pt x="1334" y="420"/>
                    </a:lnTo>
                    <a:lnTo>
                      <a:pt x="1334" y="427"/>
                    </a:lnTo>
                    <a:lnTo>
                      <a:pt x="1328" y="420"/>
                    </a:lnTo>
                    <a:lnTo>
                      <a:pt x="1321" y="427"/>
                    </a:lnTo>
                    <a:lnTo>
                      <a:pt x="1321" y="420"/>
                    </a:lnTo>
                    <a:lnTo>
                      <a:pt x="1314" y="427"/>
                    </a:lnTo>
                    <a:lnTo>
                      <a:pt x="1314" y="434"/>
                    </a:lnTo>
                    <a:close/>
                  </a:path>
                </a:pathLst>
              </a:custGeom>
              <a:grpFill/>
              <a:ln w="0">
                <a:solidFill>
                  <a:srgbClr val="7F7F7F"/>
                </a:solidFill>
                <a:prstDash val="solid"/>
                <a:round/>
                <a:headEnd/>
                <a:tailEnd/>
              </a:ln>
            </p:spPr>
            <p:txBody>
              <a:bodyPr/>
              <a:lstStyle/>
              <a:p>
                <a:endParaRPr lang="es-ES" sz="2004" dirty="0"/>
              </a:p>
            </p:txBody>
          </p:sp>
        </p:grpSp>
      </p:grpSp>
      <p:grpSp>
        <p:nvGrpSpPr>
          <p:cNvPr id="8246" name="Grupo 8245">
            <a:extLst>
              <a:ext uri="{FF2B5EF4-FFF2-40B4-BE49-F238E27FC236}">
                <a16:creationId xmlns:a16="http://schemas.microsoft.com/office/drawing/2014/main" id="{CC346E56-C8E1-48BF-49EF-AC0B942EC240}"/>
              </a:ext>
            </a:extLst>
          </p:cNvPr>
          <p:cNvGrpSpPr/>
          <p:nvPr/>
        </p:nvGrpSpPr>
        <p:grpSpPr>
          <a:xfrm>
            <a:off x="11327976" y="10530294"/>
            <a:ext cx="5987239" cy="1459890"/>
            <a:chOff x="10765258" y="3166041"/>
            <a:chExt cx="5987239" cy="1459890"/>
          </a:xfrm>
        </p:grpSpPr>
        <p:sp>
          <p:nvSpPr>
            <p:cNvPr id="8240" name="CuadroTexto 8239">
              <a:extLst>
                <a:ext uri="{FF2B5EF4-FFF2-40B4-BE49-F238E27FC236}">
                  <a16:creationId xmlns:a16="http://schemas.microsoft.com/office/drawing/2014/main" id="{8604358A-33AD-69BD-E2BC-F3BAADC435C1}"/>
                </a:ext>
              </a:extLst>
            </p:cNvPr>
            <p:cNvSpPr txBox="1"/>
            <p:nvPr/>
          </p:nvSpPr>
          <p:spPr>
            <a:xfrm>
              <a:off x="11317996" y="3166041"/>
              <a:ext cx="5027338" cy="307777"/>
            </a:xfrm>
            <a:prstGeom prst="rect">
              <a:avLst/>
            </a:prstGeom>
            <a:noFill/>
          </p:spPr>
          <p:txBody>
            <a:bodyPr wrap="none" rtlCol="0">
              <a:spAutoFit/>
            </a:bodyPr>
            <a:lstStyle/>
            <a:p>
              <a:pPr>
                <a:spcBef>
                  <a:spcPct val="50000"/>
                </a:spcBef>
              </a:pPr>
              <a:r>
                <a:rPr lang="en-US" altLang="en-US" sz="14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Beneficios</a:t>
              </a:r>
              <a:r>
                <a:rPr lang="en-US" altLang="en-US" sz="14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 </a:t>
              </a:r>
              <a:r>
                <a:rPr lang="en-US" altLang="en-US" sz="14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fiscales</a:t>
              </a:r>
              <a:r>
                <a:rPr lang="en-US" altLang="en-US" sz="14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 que </a:t>
              </a:r>
              <a:r>
                <a:rPr lang="en-US" altLang="en-US" sz="14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eliminan</a:t>
              </a:r>
              <a:r>
                <a:rPr lang="en-US" altLang="en-US" sz="14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 </a:t>
              </a:r>
              <a:r>
                <a:rPr lang="en-US" altLang="en-US" sz="14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prácticamente</a:t>
              </a:r>
              <a:r>
                <a:rPr lang="en-US" altLang="en-US" sz="14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 </a:t>
              </a:r>
              <a:r>
                <a:rPr lang="en-US" altLang="en-US" sz="14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el</a:t>
              </a:r>
              <a:r>
                <a:rPr lang="en-US" altLang="en-US" sz="14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 gravamen</a:t>
              </a:r>
            </a:p>
          </p:txBody>
        </p:sp>
        <p:sp>
          <p:nvSpPr>
            <p:cNvPr id="8241" name="CuadroTexto 8240">
              <a:extLst>
                <a:ext uri="{FF2B5EF4-FFF2-40B4-BE49-F238E27FC236}">
                  <a16:creationId xmlns:a16="http://schemas.microsoft.com/office/drawing/2014/main" id="{AA238D37-ED17-E28B-C6A0-E22D95126503}"/>
                </a:ext>
              </a:extLst>
            </p:cNvPr>
            <p:cNvSpPr txBox="1"/>
            <p:nvPr/>
          </p:nvSpPr>
          <p:spPr>
            <a:xfrm>
              <a:off x="11317996" y="3705216"/>
              <a:ext cx="5434501" cy="307777"/>
            </a:xfrm>
            <a:prstGeom prst="rect">
              <a:avLst/>
            </a:prstGeom>
            <a:noFill/>
          </p:spPr>
          <p:txBody>
            <a:bodyPr wrap="none" rtlCol="0">
              <a:spAutoFit/>
            </a:bodyPr>
            <a:lstStyle>
              <a:defPPr>
                <a:defRPr lang="es-ES"/>
              </a:defPPr>
              <a:lvl1pPr>
                <a:spcBef>
                  <a:spcPct val="50000"/>
                </a:spcBef>
                <a:defRPr sz="140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defRPr>
              </a:lvl1pPr>
            </a:lstStyle>
            <a:p>
              <a:r>
                <a:rPr lang="en-US" altLang="en-US" dirty="0" err="1"/>
                <a:t>Reducciones</a:t>
              </a:r>
              <a:r>
                <a:rPr lang="en-US" altLang="en-US" dirty="0"/>
                <a:t> </a:t>
              </a:r>
              <a:r>
                <a:rPr lang="en-US" altLang="en-US" dirty="0" err="1"/>
                <a:t>sobre</a:t>
              </a:r>
              <a:r>
                <a:rPr lang="en-US" altLang="en-US" dirty="0"/>
                <a:t> la </a:t>
              </a:r>
              <a:r>
                <a:rPr lang="en-US" altLang="en-US" dirty="0" err="1"/>
                <a:t>normativa</a:t>
              </a:r>
              <a:r>
                <a:rPr lang="en-US" altLang="en-US" dirty="0"/>
                <a:t> </a:t>
              </a:r>
              <a:r>
                <a:rPr lang="en-US" altLang="en-US" dirty="0" err="1"/>
                <a:t>estatal</a:t>
              </a:r>
              <a:r>
                <a:rPr lang="en-US" altLang="en-US" dirty="0"/>
                <a:t>, bajo </a:t>
              </a:r>
              <a:r>
                <a:rPr lang="en-US" altLang="en-US" dirty="0" err="1"/>
                <a:t>ciertas</a:t>
              </a:r>
              <a:r>
                <a:rPr lang="en-US" altLang="en-US" dirty="0"/>
                <a:t> </a:t>
              </a:r>
              <a:r>
                <a:rPr lang="en-US" altLang="en-US" dirty="0" err="1"/>
                <a:t>condiciones</a:t>
              </a:r>
              <a:r>
                <a:rPr lang="en-US" altLang="en-US" dirty="0"/>
                <a:t> </a:t>
              </a:r>
            </a:p>
          </p:txBody>
        </p:sp>
        <p:sp>
          <p:nvSpPr>
            <p:cNvPr id="8242" name="CuadroTexto 8241">
              <a:extLst>
                <a:ext uri="{FF2B5EF4-FFF2-40B4-BE49-F238E27FC236}">
                  <a16:creationId xmlns:a16="http://schemas.microsoft.com/office/drawing/2014/main" id="{CFF990CA-2886-9716-BD7A-B8D311E0B8B1}"/>
                </a:ext>
              </a:extLst>
            </p:cNvPr>
            <p:cNvSpPr txBox="1"/>
            <p:nvPr/>
          </p:nvSpPr>
          <p:spPr>
            <a:xfrm>
              <a:off x="11425889" y="4318154"/>
              <a:ext cx="3579826" cy="307777"/>
            </a:xfrm>
            <a:prstGeom prst="rect">
              <a:avLst/>
            </a:prstGeom>
            <a:noFill/>
          </p:spPr>
          <p:txBody>
            <a:bodyPr wrap="none" rtlCol="0">
              <a:spAutoFit/>
            </a:bodyPr>
            <a:lstStyle>
              <a:defPPr>
                <a:defRPr lang="es-ES"/>
              </a:defPPr>
              <a:lvl1pPr>
                <a:spcBef>
                  <a:spcPct val="50000"/>
                </a:spcBef>
                <a:defRPr sz="140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defRPr>
              </a:lvl1pPr>
            </a:lstStyle>
            <a:p>
              <a:r>
                <a:rPr lang="en-US" altLang="en-US" dirty="0"/>
                <a:t>Plena </a:t>
              </a:r>
              <a:r>
                <a:rPr lang="en-US" altLang="en-US" dirty="0" err="1"/>
                <a:t>sujeción</a:t>
              </a:r>
              <a:r>
                <a:rPr lang="en-US" altLang="en-US" dirty="0"/>
                <a:t> sin </a:t>
              </a:r>
              <a:r>
                <a:rPr lang="en-US" altLang="en-US" dirty="0" err="1"/>
                <a:t>beneficios</a:t>
              </a:r>
              <a:r>
                <a:rPr lang="en-US" altLang="en-US" dirty="0"/>
                <a:t> </a:t>
              </a:r>
              <a:r>
                <a:rPr lang="en-US" altLang="en-US" dirty="0" err="1"/>
                <a:t>significativos</a:t>
              </a:r>
              <a:endParaRPr lang="en-US" altLang="en-US" dirty="0"/>
            </a:p>
          </p:txBody>
        </p:sp>
        <p:sp>
          <p:nvSpPr>
            <p:cNvPr id="8243" name="Elipse 8242">
              <a:extLst>
                <a:ext uri="{FF2B5EF4-FFF2-40B4-BE49-F238E27FC236}">
                  <a16:creationId xmlns:a16="http://schemas.microsoft.com/office/drawing/2014/main" id="{954133DE-06BF-AE72-B81F-B57E6457DA4B}"/>
                </a:ext>
              </a:extLst>
            </p:cNvPr>
            <p:cNvSpPr/>
            <p:nvPr/>
          </p:nvSpPr>
          <p:spPr bwMode="auto">
            <a:xfrm>
              <a:off x="10765258" y="3166041"/>
              <a:ext cx="307777" cy="307777"/>
            </a:xfrm>
            <a:prstGeom prst="ellipse">
              <a:avLst/>
            </a:prstGeom>
            <a:solidFill>
              <a:srgbClr val="001F5A"/>
            </a:solidFill>
            <a:ln w="25400" cap="flat" cmpd="sng" algn="ctr">
              <a:noFill/>
              <a:prstDash val="solid"/>
              <a:miter lim="400000"/>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s-ES" sz="2400" b="0" i="0" u="none" strike="noStrike" cap="none" normalizeH="0" baseline="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8244" name="Elipse 8243">
              <a:extLst>
                <a:ext uri="{FF2B5EF4-FFF2-40B4-BE49-F238E27FC236}">
                  <a16:creationId xmlns:a16="http://schemas.microsoft.com/office/drawing/2014/main" id="{A12A6E62-D070-CE19-47F9-F86045A0F8A9}"/>
                </a:ext>
              </a:extLst>
            </p:cNvPr>
            <p:cNvSpPr/>
            <p:nvPr/>
          </p:nvSpPr>
          <p:spPr bwMode="auto">
            <a:xfrm>
              <a:off x="10765258" y="3728748"/>
              <a:ext cx="307777" cy="307777"/>
            </a:xfrm>
            <a:prstGeom prst="ellipse">
              <a:avLst/>
            </a:prstGeom>
            <a:solidFill>
              <a:srgbClr val="04A2E0"/>
            </a:solidFill>
            <a:ln w="25400" cap="flat" cmpd="sng" algn="ctr">
              <a:noFill/>
              <a:prstDash val="solid"/>
              <a:miter lim="400000"/>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s-ES" sz="2400" b="0" i="0" u="none" strike="noStrike" cap="none" normalizeH="0" baseline="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8245" name="Elipse 8244">
              <a:extLst>
                <a:ext uri="{FF2B5EF4-FFF2-40B4-BE49-F238E27FC236}">
                  <a16:creationId xmlns:a16="http://schemas.microsoft.com/office/drawing/2014/main" id="{53B038C1-4EF5-D0AE-9B21-84636396A3C7}"/>
                </a:ext>
              </a:extLst>
            </p:cNvPr>
            <p:cNvSpPr/>
            <p:nvPr/>
          </p:nvSpPr>
          <p:spPr bwMode="auto">
            <a:xfrm>
              <a:off x="10765258" y="4289164"/>
              <a:ext cx="307777" cy="307777"/>
            </a:xfrm>
            <a:prstGeom prst="ellipse">
              <a:avLst/>
            </a:prstGeom>
            <a:solidFill>
              <a:srgbClr val="A6A6A6"/>
            </a:solidFill>
            <a:ln w="25400" cap="flat" cmpd="sng" algn="ctr">
              <a:noFill/>
              <a:prstDash val="solid"/>
              <a:miter lim="400000"/>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s-ES" sz="2400" b="0" i="0" u="none" strike="noStrike" cap="none" normalizeH="0" baseline="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grpSp>
      <p:sp>
        <p:nvSpPr>
          <p:cNvPr id="8249" name="Text Box 5">
            <a:extLst>
              <a:ext uri="{FF2B5EF4-FFF2-40B4-BE49-F238E27FC236}">
                <a16:creationId xmlns:a16="http://schemas.microsoft.com/office/drawing/2014/main" id="{14FA5E51-F14A-8809-4D86-9AEC2148932F}"/>
              </a:ext>
            </a:extLst>
          </p:cNvPr>
          <p:cNvSpPr txBox="1">
            <a:spLocks/>
          </p:cNvSpPr>
          <p:nvPr/>
        </p:nvSpPr>
        <p:spPr bwMode="auto">
          <a:xfrm>
            <a:off x="812799" y="4547466"/>
            <a:ext cx="10011049" cy="48731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indent="0" algn="l">
              <a:buNone/>
            </a:pPr>
            <a:r>
              <a:rPr lang="es-ES_tradnl" sz="2800" dirty="0">
                <a:solidFill>
                  <a:srgbClr val="48A0DA"/>
                </a:solidFill>
                <a:latin typeface="Deutsche Bank Display" panose="020F0403020203030304" pitchFamily="34" charset="0"/>
                <a:ea typeface="Deutsche Bank Display" panose="020F0403020203030304" pitchFamily="34" charset="0"/>
                <a:cs typeface="Deutsche Bank Display" panose="020F0403020203030304" pitchFamily="34" charset="0"/>
              </a:rPr>
              <a:t>La Ley aplicable será la de la residencia del donatario, o donde radique el inmueble</a:t>
            </a:r>
          </a:p>
          <a:p>
            <a:pPr marL="0" indent="0" algn="l">
              <a:buNone/>
            </a:pPr>
            <a:endParaRPr lang="es-ES_tradnl" sz="2800" dirty="0">
              <a:solidFill>
                <a:srgbClr val="48A0DA"/>
              </a:solidFill>
              <a:latin typeface="Deutsche Bank Display" panose="020F0403020203030304" pitchFamily="34" charset="0"/>
              <a:ea typeface="Deutsche Bank Display" panose="020F0403020203030304" pitchFamily="34" charset="0"/>
              <a:cs typeface="Deutsche Bank Display" panose="020F0403020203030304" pitchFamily="34" charset="0"/>
            </a:endParaRPr>
          </a:p>
          <a:p>
            <a:pPr marL="0" indent="0" algn="l">
              <a:buNone/>
            </a:pPr>
            <a:endParaRPr lang="es-ES_tradnl" sz="2800" dirty="0">
              <a:solidFill>
                <a:srgbClr val="48A0DA"/>
              </a:solidFill>
              <a:latin typeface="Deutsche Bank Display" panose="020F0403020203030304" pitchFamily="34" charset="0"/>
              <a:ea typeface="Deutsche Bank Display" panose="020F0403020203030304" pitchFamily="34" charset="0"/>
              <a:cs typeface="Deutsche Bank Display" panose="020F0403020203030304" pitchFamily="34" charset="0"/>
            </a:endParaRPr>
          </a:p>
          <a:p>
            <a:pPr marL="342900" indent="-342900" algn="l">
              <a:buClr>
                <a:srgbClr val="04A2E0"/>
              </a:buClr>
              <a:buSzPct val="140000"/>
              <a:buFont typeface="Arial" panose="020B0604020202020204" pitchFamily="34" charset="0"/>
              <a:buChar char="•"/>
            </a:pPr>
            <a:r>
              <a:rPr lang="es-ES_tradnl"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Hay que tener en cuenta que la donación puede generar una ganancia patrimonial en el IRPF.</a:t>
            </a:r>
          </a:p>
          <a:p>
            <a:pPr marL="342900" indent="-342900" algn="l">
              <a:buClr>
                <a:srgbClr val="04A2E0"/>
              </a:buClr>
              <a:buSzPct val="140000"/>
              <a:buFont typeface="Arial" panose="020B0604020202020204" pitchFamily="34" charset="0"/>
              <a:buChar char="•"/>
            </a:pPr>
            <a:endParaRPr lang="es-ES_tradnl"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342900" indent="-342900" algn="l">
              <a:buClr>
                <a:srgbClr val="04A2E0"/>
              </a:buClr>
              <a:buSzPct val="140000"/>
              <a:buFont typeface="Arial" panose="020B0604020202020204" pitchFamily="34" charset="0"/>
              <a:buChar char="•"/>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E</a:t>
            </a:r>
            <a:r>
              <a:rPr lang="es-ES_tradnl"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n territorios forales existe la posibilidad de donar en vida aplicando reglas mortis causa: pactos sucesorios.</a:t>
            </a:r>
          </a:p>
          <a:p>
            <a:pPr marL="342900" indent="-342900" algn="l">
              <a:buClr>
                <a:srgbClr val="04A2E0"/>
              </a:buClr>
              <a:buSzPct val="140000"/>
              <a:buFont typeface="Arial" panose="020B0604020202020204" pitchFamily="34" charset="0"/>
              <a:buChar char="•"/>
            </a:pPr>
            <a:endParaRPr lang="es-ES_tradnl"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342900" indent="-342900" algn="l">
              <a:buClr>
                <a:srgbClr val="04A2E0"/>
              </a:buClr>
              <a:buSzPct val="140000"/>
              <a:buFont typeface="Arial" panose="020B0604020202020204" pitchFamily="34" charset="0"/>
              <a:buChar char="•"/>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Los no residentes tributarán en la Comunidad autónoma donde los bienes han estado situados más días durante los últimos 5 años, o donde radique el inmueble.</a:t>
            </a:r>
            <a:endParaRPr lang="es-ES_tradnl"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p:txBody>
      </p:sp>
      <p:sp>
        <p:nvSpPr>
          <p:cNvPr id="2" name="Text Box 4">
            <a:extLst>
              <a:ext uri="{FF2B5EF4-FFF2-40B4-BE49-F238E27FC236}">
                <a16:creationId xmlns:a16="http://schemas.microsoft.com/office/drawing/2014/main" id="{A1232925-AF44-26F6-F9F2-E3E0D2BF975D}"/>
              </a:ext>
            </a:extLst>
          </p:cNvPr>
          <p:cNvSpPr txBox="1">
            <a:spLocks/>
          </p:cNvSpPr>
          <p:nvPr/>
        </p:nvSpPr>
        <p:spPr bwMode="auto">
          <a:xfrm>
            <a:off x="636588" y="311184"/>
            <a:ext cx="3863237" cy="542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lnSpc>
                <a:spcPts val="4000"/>
              </a:lnSpc>
            </a:pPr>
            <a:r>
              <a:rPr lang="es-ES" alt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Apéndice III: Panorama autonómico</a:t>
            </a:r>
          </a:p>
        </p:txBody>
      </p:sp>
      <p:cxnSp>
        <p:nvCxnSpPr>
          <p:cNvPr id="3" name="Conector recto 2">
            <a:extLst>
              <a:ext uri="{FF2B5EF4-FFF2-40B4-BE49-F238E27FC236}">
                <a16:creationId xmlns:a16="http://schemas.microsoft.com/office/drawing/2014/main" id="{07E784D7-7AB4-7658-799D-BC05C7EB57BD}"/>
              </a:ext>
            </a:extLst>
          </p:cNvPr>
          <p:cNvCxnSpPr/>
          <p:nvPr/>
        </p:nvCxnSpPr>
        <p:spPr bwMode="auto">
          <a:xfrm>
            <a:off x="671513" y="1017913"/>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 name="Conector recto 3">
            <a:extLst>
              <a:ext uri="{FF2B5EF4-FFF2-40B4-BE49-F238E27FC236}">
                <a16:creationId xmlns:a16="http://schemas.microsoft.com/office/drawing/2014/main" id="{5011EB20-A886-EDD9-8D82-1118AEF0FE14}"/>
              </a:ext>
            </a:extLst>
          </p:cNvPr>
          <p:cNvCxnSpPr/>
          <p:nvPr/>
        </p:nvCxnSpPr>
        <p:spPr bwMode="auto">
          <a:xfrm>
            <a:off x="823913" y="5790332"/>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168006585"/>
      </p:ext>
    </p:extLst>
  </p:cSld>
  <p:clrMapOvr>
    <a:masterClrMapping/>
  </p:clrMapOvr>
  <p:transition spd="slow">
    <p:cove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a:extLst>
              <a:ext uri="{FF2B5EF4-FFF2-40B4-BE49-F238E27FC236}">
                <a16:creationId xmlns:a16="http://schemas.microsoft.com/office/drawing/2014/main" id="{C6BD2907-DB2A-F10A-D37C-ABB8E65DFA8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4" name="Picture 2">
            <a:extLst>
              <a:ext uri="{FF2B5EF4-FFF2-40B4-BE49-F238E27FC236}">
                <a16:creationId xmlns:a16="http://schemas.microsoft.com/office/drawing/2014/main" id="{34C3AFE1-B50B-38FD-9377-598A0C9165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8325" y="509588"/>
            <a:ext cx="2959100" cy="984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20327C42-4957-F9FE-8288-31B33501CAB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340888" y="768350"/>
            <a:ext cx="1258887" cy="1258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6" name="Picture 4">
            <a:extLst>
              <a:ext uri="{FF2B5EF4-FFF2-40B4-BE49-F238E27FC236}">
                <a16:creationId xmlns:a16="http://schemas.microsoft.com/office/drawing/2014/main" id="{15C204AD-C422-1CA5-2714-F71A69F9B8F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323425" y="795338"/>
            <a:ext cx="1258888" cy="1258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7" name="Text Box 5">
            <a:extLst>
              <a:ext uri="{FF2B5EF4-FFF2-40B4-BE49-F238E27FC236}">
                <a16:creationId xmlns:a16="http://schemas.microsoft.com/office/drawing/2014/main" id="{29BE26B2-60A2-63BC-C5D6-7D49FE9A988A}"/>
              </a:ext>
            </a:extLst>
          </p:cNvPr>
          <p:cNvSpPr txBox="1">
            <a:spLocks/>
          </p:cNvSpPr>
          <p:nvPr/>
        </p:nvSpPr>
        <p:spPr bwMode="auto">
          <a:xfrm>
            <a:off x="3107982" y="6734238"/>
            <a:ext cx="5091137" cy="13552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100647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100647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100647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100647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100647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100647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100647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100647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100647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lnSpc>
                <a:spcPct val="90000"/>
              </a:lnSpc>
              <a:spcBef>
                <a:spcPts val="1100"/>
              </a:spcBef>
            </a:pPr>
            <a:r>
              <a:rPr lang="es-ES" altLang="es-ES" sz="8800" dirty="0">
                <a:solidFill>
                  <a:srgbClr val="FFFFFF"/>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GRACIAS</a:t>
            </a:r>
          </a:p>
        </p:txBody>
      </p:sp>
    </p:spTree>
    <p:extLst>
      <p:ext uri="{BB962C8B-B14F-4D97-AF65-F5344CB8AC3E}">
        <p14:creationId xmlns:p14="http://schemas.microsoft.com/office/powerpoint/2010/main" val="739846674"/>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 Box 4">
            <a:extLst>
              <a:ext uri="{FF2B5EF4-FFF2-40B4-BE49-F238E27FC236}">
                <a16:creationId xmlns:a16="http://schemas.microsoft.com/office/drawing/2014/main" id="{22301AA0-7BC9-A9E1-9A11-0B018FC546F0}"/>
              </a:ext>
            </a:extLst>
          </p:cNvPr>
          <p:cNvSpPr txBox="1">
            <a:spLocks/>
          </p:cNvSpPr>
          <p:nvPr/>
        </p:nvSpPr>
        <p:spPr bwMode="auto">
          <a:xfrm>
            <a:off x="796925" y="1601192"/>
            <a:ext cx="12301444" cy="6155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lnSpc>
                <a:spcPts val="4000"/>
              </a:lnSpc>
            </a:pPr>
            <a:r>
              <a:rPr lang="es-ES" altLang="es-ES" sz="4200" dirty="0">
                <a:solidFill>
                  <a:srgbClr val="00205B"/>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Impuesto de Solidaridad de las Grandes Fortunas</a:t>
            </a:r>
          </a:p>
        </p:txBody>
      </p:sp>
      <p:grpSp>
        <p:nvGrpSpPr>
          <p:cNvPr id="5126" name="Group 6">
            <a:extLst>
              <a:ext uri="{FF2B5EF4-FFF2-40B4-BE49-F238E27FC236}">
                <a16:creationId xmlns:a16="http://schemas.microsoft.com/office/drawing/2014/main" id="{ED28CF42-BC77-8C6D-376D-72A5D0938A9B}"/>
              </a:ext>
            </a:extLst>
          </p:cNvPr>
          <p:cNvGrpSpPr>
            <a:grpSpLocks/>
          </p:cNvGrpSpPr>
          <p:nvPr/>
        </p:nvGrpSpPr>
        <p:grpSpPr bwMode="auto">
          <a:xfrm>
            <a:off x="2186896" y="2842419"/>
            <a:ext cx="773792" cy="773246"/>
            <a:chOff x="0" y="0"/>
            <a:chExt cx="773771" cy="773771"/>
          </a:xfrm>
        </p:grpSpPr>
        <p:sp>
          <p:nvSpPr>
            <p:cNvPr id="5127" name="Text Box 7">
              <a:extLst>
                <a:ext uri="{FF2B5EF4-FFF2-40B4-BE49-F238E27FC236}">
                  <a16:creationId xmlns:a16="http://schemas.microsoft.com/office/drawing/2014/main" id="{6D1FC3BA-EC0F-FDA7-C483-2AD675B9C048}"/>
                </a:ext>
              </a:extLst>
            </p:cNvPr>
            <p:cNvSpPr txBox="1">
              <a:spLocks/>
            </p:cNvSpPr>
            <p:nvPr/>
          </p:nvSpPr>
          <p:spPr bwMode="auto">
            <a:xfrm>
              <a:off x="205801" y="122933"/>
              <a:ext cx="362168" cy="6086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s-ES" altLang="es-ES" sz="3200" dirty="0">
                  <a:solidFill>
                    <a:srgbClr val="48A0DA"/>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1</a:t>
              </a:r>
            </a:p>
          </p:txBody>
        </p:sp>
        <p:sp>
          <p:nvSpPr>
            <p:cNvPr id="5128" name="Oval 8">
              <a:extLst>
                <a:ext uri="{FF2B5EF4-FFF2-40B4-BE49-F238E27FC236}">
                  <a16:creationId xmlns:a16="http://schemas.microsoft.com/office/drawing/2014/main" id="{0919E437-DE35-9784-D2CF-6C97B170B815}"/>
                </a:ext>
              </a:extLst>
            </p:cNvPr>
            <p:cNvSpPr>
              <a:spLocks/>
            </p:cNvSpPr>
            <p:nvPr/>
          </p:nvSpPr>
          <p:spPr bwMode="auto">
            <a:xfrm>
              <a:off x="0" y="0"/>
              <a:ext cx="773771" cy="773771"/>
            </a:xfrm>
            <a:prstGeom prst="ellipse">
              <a:avLst/>
            </a:prstGeom>
            <a:noFill/>
            <a:ln w="12700" cap="flat" cmpd="sng">
              <a:solidFill>
                <a:srgbClr val="6AB3D6"/>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grpSp>
      <p:sp>
        <p:nvSpPr>
          <p:cNvPr id="5129" name="Line 9">
            <a:extLst>
              <a:ext uri="{FF2B5EF4-FFF2-40B4-BE49-F238E27FC236}">
                <a16:creationId xmlns:a16="http://schemas.microsoft.com/office/drawing/2014/main" id="{29E23DA0-B159-F777-5804-CEEF77526C45}"/>
              </a:ext>
            </a:extLst>
          </p:cNvPr>
          <p:cNvSpPr>
            <a:spLocks noChangeShapeType="1"/>
          </p:cNvSpPr>
          <p:nvPr/>
        </p:nvSpPr>
        <p:spPr bwMode="auto">
          <a:xfrm>
            <a:off x="3296523" y="3229042"/>
            <a:ext cx="1270036" cy="1269139"/>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r>
              <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Carácter temporal (ejercicios 2022 y 2023). Revisable.</a:t>
            </a:r>
          </a:p>
        </p:txBody>
      </p:sp>
      <p:grpSp>
        <p:nvGrpSpPr>
          <p:cNvPr id="5131" name="Group 11">
            <a:extLst>
              <a:ext uri="{FF2B5EF4-FFF2-40B4-BE49-F238E27FC236}">
                <a16:creationId xmlns:a16="http://schemas.microsoft.com/office/drawing/2014/main" id="{32CCE2F8-3539-1336-65E6-73ABE8C25DA7}"/>
              </a:ext>
            </a:extLst>
          </p:cNvPr>
          <p:cNvGrpSpPr>
            <a:grpSpLocks/>
          </p:cNvGrpSpPr>
          <p:nvPr/>
        </p:nvGrpSpPr>
        <p:grpSpPr bwMode="auto">
          <a:xfrm>
            <a:off x="2186896" y="4252119"/>
            <a:ext cx="773792" cy="773246"/>
            <a:chOff x="0" y="0"/>
            <a:chExt cx="773771" cy="773771"/>
          </a:xfrm>
        </p:grpSpPr>
        <p:sp>
          <p:nvSpPr>
            <p:cNvPr id="5132" name="Text Box 12">
              <a:extLst>
                <a:ext uri="{FF2B5EF4-FFF2-40B4-BE49-F238E27FC236}">
                  <a16:creationId xmlns:a16="http://schemas.microsoft.com/office/drawing/2014/main" id="{1F94D62E-6042-3077-640F-70FB62FB7A17}"/>
                </a:ext>
              </a:extLst>
            </p:cNvPr>
            <p:cNvSpPr txBox="1">
              <a:spLocks/>
            </p:cNvSpPr>
            <p:nvPr/>
          </p:nvSpPr>
          <p:spPr bwMode="auto">
            <a:xfrm>
              <a:off x="205801" y="123972"/>
              <a:ext cx="362168" cy="6086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s-ES" altLang="es-ES" sz="3200" dirty="0">
                  <a:solidFill>
                    <a:srgbClr val="48A0DA"/>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2</a:t>
              </a:r>
            </a:p>
          </p:txBody>
        </p:sp>
        <p:sp>
          <p:nvSpPr>
            <p:cNvPr id="5133" name="Oval 13">
              <a:extLst>
                <a:ext uri="{FF2B5EF4-FFF2-40B4-BE49-F238E27FC236}">
                  <a16:creationId xmlns:a16="http://schemas.microsoft.com/office/drawing/2014/main" id="{F8392E44-022F-FCF1-B627-F9C0054BB3A0}"/>
                </a:ext>
              </a:extLst>
            </p:cNvPr>
            <p:cNvSpPr>
              <a:spLocks/>
            </p:cNvSpPr>
            <p:nvPr/>
          </p:nvSpPr>
          <p:spPr bwMode="auto">
            <a:xfrm>
              <a:off x="0" y="0"/>
              <a:ext cx="773771" cy="773771"/>
            </a:xfrm>
            <a:prstGeom prst="ellipse">
              <a:avLst/>
            </a:prstGeom>
            <a:noFill/>
            <a:ln w="12700" cap="flat" cmpd="sng">
              <a:solidFill>
                <a:srgbClr val="48A0DA"/>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grpSp>
      <p:sp>
        <p:nvSpPr>
          <p:cNvPr id="5134" name="Line 14">
            <a:extLst>
              <a:ext uri="{FF2B5EF4-FFF2-40B4-BE49-F238E27FC236}">
                <a16:creationId xmlns:a16="http://schemas.microsoft.com/office/drawing/2014/main" id="{2EF0C285-2140-2AB3-5FEE-1AB35BD34CEF}"/>
              </a:ext>
            </a:extLst>
          </p:cNvPr>
          <p:cNvSpPr>
            <a:spLocks noChangeShapeType="1"/>
          </p:cNvSpPr>
          <p:nvPr/>
        </p:nvSpPr>
        <p:spPr bwMode="auto">
          <a:xfrm>
            <a:off x="3296523" y="4638742"/>
            <a:ext cx="1270036" cy="1269139"/>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r>
              <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Impuesto complementario del IP que afecta a contribuyentes con un patrimonio neto &gt; 3MM€ </a:t>
            </a:r>
          </a:p>
          <a:p>
            <a:pPr algn="l"/>
            <a:r>
              <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(además de un mínimo exento de 700.000€ sólo para los contribuyentes residentes)</a:t>
            </a:r>
          </a:p>
        </p:txBody>
      </p:sp>
      <p:grpSp>
        <p:nvGrpSpPr>
          <p:cNvPr id="5136" name="Group 16">
            <a:extLst>
              <a:ext uri="{FF2B5EF4-FFF2-40B4-BE49-F238E27FC236}">
                <a16:creationId xmlns:a16="http://schemas.microsoft.com/office/drawing/2014/main" id="{7BADB812-997C-5417-3BAA-A2715D637A86}"/>
              </a:ext>
            </a:extLst>
          </p:cNvPr>
          <p:cNvGrpSpPr>
            <a:grpSpLocks/>
          </p:cNvGrpSpPr>
          <p:nvPr/>
        </p:nvGrpSpPr>
        <p:grpSpPr bwMode="auto">
          <a:xfrm>
            <a:off x="2186896" y="5660231"/>
            <a:ext cx="773792" cy="773988"/>
            <a:chOff x="0" y="0"/>
            <a:chExt cx="773771" cy="773771"/>
          </a:xfrm>
        </p:grpSpPr>
        <p:sp>
          <p:nvSpPr>
            <p:cNvPr id="5137" name="Text Box 17">
              <a:extLst>
                <a:ext uri="{FF2B5EF4-FFF2-40B4-BE49-F238E27FC236}">
                  <a16:creationId xmlns:a16="http://schemas.microsoft.com/office/drawing/2014/main" id="{52912134-1D20-30BB-E02A-03B685E873A5}"/>
                </a:ext>
              </a:extLst>
            </p:cNvPr>
            <p:cNvSpPr txBox="1">
              <a:spLocks/>
            </p:cNvSpPr>
            <p:nvPr/>
          </p:nvSpPr>
          <p:spPr bwMode="auto">
            <a:xfrm>
              <a:off x="205801" y="132562"/>
              <a:ext cx="362168" cy="6086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s-ES" altLang="es-ES" sz="3200" dirty="0">
                  <a:solidFill>
                    <a:srgbClr val="48A0DA"/>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3</a:t>
              </a:r>
            </a:p>
          </p:txBody>
        </p:sp>
        <p:sp>
          <p:nvSpPr>
            <p:cNvPr id="5138" name="Oval 18">
              <a:extLst>
                <a:ext uri="{FF2B5EF4-FFF2-40B4-BE49-F238E27FC236}">
                  <a16:creationId xmlns:a16="http://schemas.microsoft.com/office/drawing/2014/main" id="{BC1F3625-C301-7A3C-6DE9-4C066B946077}"/>
                </a:ext>
              </a:extLst>
            </p:cNvPr>
            <p:cNvSpPr>
              <a:spLocks/>
            </p:cNvSpPr>
            <p:nvPr/>
          </p:nvSpPr>
          <p:spPr bwMode="auto">
            <a:xfrm>
              <a:off x="0" y="0"/>
              <a:ext cx="773771" cy="773771"/>
            </a:xfrm>
            <a:prstGeom prst="ellipse">
              <a:avLst/>
            </a:prstGeom>
            <a:noFill/>
            <a:ln w="12700" cap="flat" cmpd="sng">
              <a:solidFill>
                <a:srgbClr val="48A0DA"/>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grpSp>
      <p:sp>
        <p:nvSpPr>
          <p:cNvPr id="5139" name="Line 19">
            <a:extLst>
              <a:ext uri="{FF2B5EF4-FFF2-40B4-BE49-F238E27FC236}">
                <a16:creationId xmlns:a16="http://schemas.microsoft.com/office/drawing/2014/main" id="{CB0774E6-69C4-4AAC-F06D-13426F5EECBA}"/>
              </a:ext>
            </a:extLst>
          </p:cNvPr>
          <p:cNvSpPr>
            <a:spLocks noChangeShapeType="1"/>
          </p:cNvSpPr>
          <p:nvPr/>
        </p:nvSpPr>
        <p:spPr bwMode="auto">
          <a:xfrm>
            <a:off x="3296523" y="6047224"/>
            <a:ext cx="1270036" cy="1270357"/>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r>
              <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Son sujetos pasivos los residentes (patrimonio mundial) y los no residentes</a:t>
            </a:r>
          </a:p>
          <a:p>
            <a:pPr algn="l"/>
            <a:r>
              <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(patrimonio situado en España)</a:t>
            </a:r>
          </a:p>
        </p:txBody>
      </p:sp>
      <p:grpSp>
        <p:nvGrpSpPr>
          <p:cNvPr id="5141" name="Group 21">
            <a:extLst>
              <a:ext uri="{FF2B5EF4-FFF2-40B4-BE49-F238E27FC236}">
                <a16:creationId xmlns:a16="http://schemas.microsoft.com/office/drawing/2014/main" id="{94178F9A-22B0-2018-9640-54B4234BEACF}"/>
              </a:ext>
            </a:extLst>
          </p:cNvPr>
          <p:cNvGrpSpPr>
            <a:grpSpLocks/>
          </p:cNvGrpSpPr>
          <p:nvPr/>
        </p:nvGrpSpPr>
        <p:grpSpPr bwMode="auto">
          <a:xfrm>
            <a:off x="2186896" y="7101681"/>
            <a:ext cx="773792" cy="773988"/>
            <a:chOff x="0" y="0"/>
            <a:chExt cx="773771" cy="773771"/>
          </a:xfrm>
        </p:grpSpPr>
        <p:sp>
          <p:nvSpPr>
            <p:cNvPr id="5142" name="Text Box 22">
              <a:extLst>
                <a:ext uri="{FF2B5EF4-FFF2-40B4-BE49-F238E27FC236}">
                  <a16:creationId xmlns:a16="http://schemas.microsoft.com/office/drawing/2014/main" id="{98B38E87-90D8-6039-6282-01E99D9DA532}"/>
                </a:ext>
              </a:extLst>
            </p:cNvPr>
            <p:cNvSpPr txBox="1">
              <a:spLocks/>
            </p:cNvSpPr>
            <p:nvPr/>
          </p:nvSpPr>
          <p:spPr bwMode="auto">
            <a:xfrm>
              <a:off x="205801" y="136233"/>
              <a:ext cx="362168" cy="6086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s-ES" altLang="es-ES" sz="3200" dirty="0">
                  <a:solidFill>
                    <a:srgbClr val="48A0DA"/>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4</a:t>
              </a:r>
            </a:p>
          </p:txBody>
        </p:sp>
        <p:sp>
          <p:nvSpPr>
            <p:cNvPr id="5143" name="Oval 23">
              <a:extLst>
                <a:ext uri="{FF2B5EF4-FFF2-40B4-BE49-F238E27FC236}">
                  <a16:creationId xmlns:a16="http://schemas.microsoft.com/office/drawing/2014/main" id="{1047DE01-4434-68F9-8A42-4720E97C82D2}"/>
                </a:ext>
              </a:extLst>
            </p:cNvPr>
            <p:cNvSpPr>
              <a:spLocks/>
            </p:cNvSpPr>
            <p:nvPr/>
          </p:nvSpPr>
          <p:spPr bwMode="auto">
            <a:xfrm>
              <a:off x="0" y="0"/>
              <a:ext cx="773771" cy="773771"/>
            </a:xfrm>
            <a:prstGeom prst="ellipse">
              <a:avLst/>
            </a:prstGeom>
            <a:noFill/>
            <a:ln w="12700" cap="flat" cmpd="sng">
              <a:solidFill>
                <a:srgbClr val="48A0DA"/>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grpSp>
      <p:sp>
        <p:nvSpPr>
          <p:cNvPr id="5144" name="Line 24">
            <a:extLst>
              <a:ext uri="{FF2B5EF4-FFF2-40B4-BE49-F238E27FC236}">
                <a16:creationId xmlns:a16="http://schemas.microsoft.com/office/drawing/2014/main" id="{B9C9E33D-8BDC-227B-4D0D-2AEFDB097B39}"/>
              </a:ext>
            </a:extLst>
          </p:cNvPr>
          <p:cNvSpPr>
            <a:spLocks noChangeShapeType="1"/>
          </p:cNvSpPr>
          <p:nvPr/>
        </p:nvSpPr>
        <p:spPr bwMode="auto">
          <a:xfrm>
            <a:off x="3296523" y="7488675"/>
            <a:ext cx="1270036" cy="127035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marL="228600" indent="-228600"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r>
              <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La base imponible se determina con las mismas reglas de valoración que en el IP: </a:t>
            </a:r>
          </a:p>
          <a:p>
            <a:pPr algn="l">
              <a:buClr>
                <a:srgbClr val="48A0DA"/>
              </a:buClr>
              <a:buSzPct val="140000"/>
              <a:buFont typeface="Arial" panose="020B0604020202020204" pitchFamily="34" charset="0"/>
              <a:buChar char="•"/>
            </a:pPr>
            <a:r>
              <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Valoración de inmuebles</a:t>
            </a:r>
          </a:p>
          <a:p>
            <a:pPr algn="l">
              <a:buClr>
                <a:srgbClr val="48A0DA"/>
              </a:buClr>
              <a:buSzPct val="140000"/>
              <a:buFont typeface="Arial" panose="020B0604020202020204" pitchFamily="34" charset="0"/>
              <a:buChar char="•"/>
            </a:pPr>
            <a:r>
              <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Valoración de empresas</a:t>
            </a:r>
          </a:p>
        </p:txBody>
      </p:sp>
      <p:grpSp>
        <p:nvGrpSpPr>
          <p:cNvPr id="5146" name="Group 26">
            <a:extLst>
              <a:ext uri="{FF2B5EF4-FFF2-40B4-BE49-F238E27FC236}">
                <a16:creationId xmlns:a16="http://schemas.microsoft.com/office/drawing/2014/main" id="{208D7EC6-7CCF-8BAF-9C06-A42C3E42CC8F}"/>
              </a:ext>
            </a:extLst>
          </p:cNvPr>
          <p:cNvGrpSpPr>
            <a:grpSpLocks/>
          </p:cNvGrpSpPr>
          <p:nvPr/>
        </p:nvGrpSpPr>
        <p:grpSpPr bwMode="auto">
          <a:xfrm>
            <a:off x="2186896" y="8539956"/>
            <a:ext cx="773792" cy="773988"/>
            <a:chOff x="0" y="0"/>
            <a:chExt cx="773771" cy="773771"/>
          </a:xfrm>
        </p:grpSpPr>
        <p:sp>
          <p:nvSpPr>
            <p:cNvPr id="5147" name="Text Box 27">
              <a:extLst>
                <a:ext uri="{FF2B5EF4-FFF2-40B4-BE49-F238E27FC236}">
                  <a16:creationId xmlns:a16="http://schemas.microsoft.com/office/drawing/2014/main" id="{3F58C861-57B2-6D6B-DE23-6392B7FE30F4}"/>
                </a:ext>
              </a:extLst>
            </p:cNvPr>
            <p:cNvSpPr txBox="1">
              <a:spLocks/>
            </p:cNvSpPr>
            <p:nvPr/>
          </p:nvSpPr>
          <p:spPr bwMode="auto">
            <a:xfrm>
              <a:off x="205801" y="132537"/>
              <a:ext cx="362168" cy="6086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s-ES" altLang="es-ES" sz="3200" dirty="0">
                  <a:solidFill>
                    <a:srgbClr val="48A0DA"/>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5</a:t>
              </a:r>
            </a:p>
          </p:txBody>
        </p:sp>
        <p:sp>
          <p:nvSpPr>
            <p:cNvPr id="5148" name="Oval 28">
              <a:extLst>
                <a:ext uri="{FF2B5EF4-FFF2-40B4-BE49-F238E27FC236}">
                  <a16:creationId xmlns:a16="http://schemas.microsoft.com/office/drawing/2014/main" id="{BC8C1074-F7F0-E0B1-22CA-DCA95B1D5188}"/>
                </a:ext>
              </a:extLst>
            </p:cNvPr>
            <p:cNvSpPr>
              <a:spLocks/>
            </p:cNvSpPr>
            <p:nvPr/>
          </p:nvSpPr>
          <p:spPr bwMode="auto">
            <a:xfrm>
              <a:off x="0" y="0"/>
              <a:ext cx="773771" cy="773771"/>
            </a:xfrm>
            <a:prstGeom prst="ellipse">
              <a:avLst/>
            </a:prstGeom>
            <a:noFill/>
            <a:ln w="12700" cap="flat" cmpd="sng">
              <a:solidFill>
                <a:srgbClr val="48A0DA"/>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grpSp>
      <p:sp>
        <p:nvSpPr>
          <p:cNvPr id="5149" name="Line 29">
            <a:extLst>
              <a:ext uri="{FF2B5EF4-FFF2-40B4-BE49-F238E27FC236}">
                <a16:creationId xmlns:a16="http://schemas.microsoft.com/office/drawing/2014/main" id="{0BE3F73F-5AD0-A8F4-E7BE-DF7E708A0DCE}"/>
              </a:ext>
            </a:extLst>
          </p:cNvPr>
          <p:cNvSpPr>
            <a:spLocks noChangeShapeType="1"/>
          </p:cNvSpPr>
          <p:nvPr/>
        </p:nvSpPr>
        <p:spPr bwMode="auto">
          <a:xfrm>
            <a:off x="3296523" y="8926949"/>
            <a:ext cx="1270036" cy="1270357"/>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r>
              <a:rPr lang="es-ES" altLang="es-ES" sz="220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Aplicación del límite conjunto IRPF-IP-ISGF</a:t>
            </a:r>
          </a:p>
        </p:txBody>
      </p:sp>
      <p:grpSp>
        <p:nvGrpSpPr>
          <p:cNvPr id="5150" name="Group 30">
            <a:extLst>
              <a:ext uri="{FF2B5EF4-FFF2-40B4-BE49-F238E27FC236}">
                <a16:creationId xmlns:a16="http://schemas.microsoft.com/office/drawing/2014/main" id="{D6912855-67F4-9DD9-7BCE-F7D092E1BE07}"/>
              </a:ext>
            </a:extLst>
          </p:cNvPr>
          <p:cNvGrpSpPr>
            <a:grpSpLocks/>
          </p:cNvGrpSpPr>
          <p:nvPr/>
        </p:nvGrpSpPr>
        <p:grpSpPr bwMode="auto">
          <a:xfrm>
            <a:off x="2186896" y="9975056"/>
            <a:ext cx="2379663" cy="2108200"/>
            <a:chOff x="0" y="202959"/>
            <a:chExt cx="2379597" cy="2108441"/>
          </a:xfrm>
        </p:grpSpPr>
        <p:grpSp>
          <p:nvGrpSpPr>
            <p:cNvPr id="5151" name="Group 31">
              <a:extLst>
                <a:ext uri="{FF2B5EF4-FFF2-40B4-BE49-F238E27FC236}">
                  <a16:creationId xmlns:a16="http://schemas.microsoft.com/office/drawing/2014/main" id="{CFC1BB43-8F5C-7F2E-0845-764BDD40F7F8}"/>
                </a:ext>
              </a:extLst>
            </p:cNvPr>
            <p:cNvGrpSpPr>
              <a:grpSpLocks/>
            </p:cNvGrpSpPr>
            <p:nvPr/>
          </p:nvGrpSpPr>
          <p:grpSpPr bwMode="auto">
            <a:xfrm>
              <a:off x="0" y="202959"/>
              <a:ext cx="773771" cy="773771"/>
              <a:chOff x="0" y="0"/>
              <a:chExt cx="773771" cy="773771"/>
            </a:xfrm>
          </p:grpSpPr>
          <p:sp>
            <p:nvSpPr>
              <p:cNvPr id="5152" name="Text Box 32">
                <a:extLst>
                  <a:ext uri="{FF2B5EF4-FFF2-40B4-BE49-F238E27FC236}">
                    <a16:creationId xmlns:a16="http://schemas.microsoft.com/office/drawing/2014/main" id="{C4F09D31-485C-6C5F-4F61-68C06F85F922}"/>
                  </a:ext>
                </a:extLst>
              </p:cNvPr>
              <p:cNvSpPr txBox="1">
                <a:spLocks/>
              </p:cNvSpPr>
              <p:nvPr/>
            </p:nvSpPr>
            <p:spPr bwMode="auto">
              <a:xfrm>
                <a:off x="205801" y="128553"/>
                <a:ext cx="362168" cy="6086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s-ES" altLang="es-ES" sz="3200" dirty="0">
                    <a:solidFill>
                      <a:srgbClr val="48A0DA"/>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6</a:t>
                </a:r>
              </a:p>
            </p:txBody>
          </p:sp>
          <p:sp>
            <p:nvSpPr>
              <p:cNvPr id="5153" name="Oval 33">
                <a:extLst>
                  <a:ext uri="{FF2B5EF4-FFF2-40B4-BE49-F238E27FC236}">
                    <a16:creationId xmlns:a16="http://schemas.microsoft.com/office/drawing/2014/main" id="{23397ECB-530F-08F5-4292-187A1058D51D}"/>
                  </a:ext>
                </a:extLst>
              </p:cNvPr>
              <p:cNvSpPr>
                <a:spLocks/>
              </p:cNvSpPr>
              <p:nvPr/>
            </p:nvSpPr>
            <p:spPr bwMode="auto">
              <a:xfrm>
                <a:off x="0" y="0"/>
                <a:ext cx="773771" cy="773771"/>
              </a:xfrm>
              <a:prstGeom prst="ellipse">
                <a:avLst/>
              </a:prstGeom>
              <a:noFill/>
              <a:ln w="12700" cap="flat" cmpd="sng">
                <a:solidFill>
                  <a:srgbClr val="48A0DA"/>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grpSp>
        <p:sp>
          <p:nvSpPr>
            <p:cNvPr id="5154" name="Line 34">
              <a:extLst>
                <a:ext uri="{FF2B5EF4-FFF2-40B4-BE49-F238E27FC236}">
                  <a16:creationId xmlns:a16="http://schemas.microsoft.com/office/drawing/2014/main" id="{7298AEDF-663F-D8A3-6CE5-1249FCCC7BF4}"/>
                </a:ext>
              </a:extLst>
            </p:cNvPr>
            <p:cNvSpPr>
              <a:spLocks noChangeShapeType="1"/>
            </p:cNvSpPr>
            <p:nvPr/>
          </p:nvSpPr>
          <p:spPr bwMode="auto">
            <a:xfrm>
              <a:off x="1109596" y="1041399"/>
              <a:ext cx="1270001" cy="1270001"/>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marL="228600" indent="-228600"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609600" indent="-266700"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r>
                <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Se aplican las mismas exenciones que en el IP:</a:t>
              </a:r>
            </a:p>
            <a:p>
              <a:pPr algn="l">
                <a:buClr>
                  <a:srgbClr val="48A0DA"/>
                </a:buClr>
                <a:buSzPct val="140000"/>
                <a:buFont typeface="Arial" panose="020B0604020202020204" pitchFamily="34" charset="0"/>
                <a:buChar char="•"/>
              </a:pPr>
              <a:r>
                <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Exención vivienda habitual: 300.000€</a:t>
              </a:r>
            </a:p>
            <a:p>
              <a:pPr algn="l">
                <a:buClr>
                  <a:srgbClr val="48A0DA"/>
                </a:buClr>
                <a:buSzPct val="140000"/>
                <a:buFont typeface="Arial" panose="020B0604020202020204" pitchFamily="34" charset="0"/>
                <a:buChar char="•"/>
              </a:pPr>
              <a:r>
                <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Exención por empresa familiar:</a:t>
              </a:r>
            </a:p>
            <a:p>
              <a:pPr marL="685800" lvl="1" indent="-342900" algn="l">
                <a:buClr>
                  <a:srgbClr val="48A0DA"/>
                </a:buClr>
                <a:buSzPct val="100000"/>
                <a:buFont typeface="Courier New" panose="02070309020205020404" pitchFamily="49" charset="0"/>
                <a:buChar char="o"/>
              </a:pPr>
              <a:r>
                <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 participación</a:t>
              </a:r>
              <a:endParaRPr lang="es-ES" altLang="es-ES" sz="2200" dirty="0">
                <a:solidFill>
                  <a:srgbClr val="00205B"/>
                </a:solidFill>
                <a:latin typeface="Deutsche Bank Text Beta" panose="020B0503020202030204" pitchFamily="34" charset="0"/>
                <a:ea typeface="Deutsche Bank Text Beta" panose="020B0503020202030204" pitchFamily="34" charset="0"/>
                <a:cs typeface="Deutsche Bank Text Beta" panose="020B0503020202030204" pitchFamily="34" charset="0"/>
                <a:sym typeface="Deutsche Bank Text Beta" panose="020B0503020202030204" pitchFamily="34" charset="0"/>
              </a:endParaRPr>
            </a:p>
            <a:p>
              <a:pPr marL="685800" lvl="1" indent="-342900" algn="l">
                <a:buClr>
                  <a:srgbClr val="48A0DA"/>
                </a:buClr>
                <a:buSzPct val="100000"/>
                <a:buFont typeface="Courier New" panose="02070309020205020404" pitchFamily="49" charset="0"/>
                <a:buChar char="o"/>
              </a:pPr>
              <a:r>
                <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Funciones de dirección</a:t>
              </a:r>
              <a:endParaRPr lang="es-ES" altLang="es-ES" sz="2200" dirty="0">
                <a:solidFill>
                  <a:srgbClr val="00205B"/>
                </a:solidFill>
                <a:latin typeface="Deutsche Bank Text Beta" panose="020B0503020202030204" pitchFamily="34" charset="0"/>
                <a:ea typeface="Deutsche Bank Text Beta" panose="020B0503020202030204" pitchFamily="34" charset="0"/>
                <a:cs typeface="Deutsche Bank Text Beta" panose="020B0503020202030204" pitchFamily="34" charset="0"/>
                <a:sym typeface="Deutsche Bank Text Beta" panose="020B0503020202030204" pitchFamily="34" charset="0"/>
              </a:endParaRPr>
            </a:p>
            <a:p>
              <a:pPr marL="685800" lvl="1" indent="-342900" algn="l">
                <a:buClr>
                  <a:srgbClr val="48A0DA"/>
                </a:buClr>
                <a:buSzPct val="100000"/>
                <a:buFont typeface="Courier New" panose="02070309020205020404" pitchFamily="49" charset="0"/>
                <a:buChar char="o"/>
              </a:pPr>
              <a:r>
                <a:rPr lang="es-ES" alt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rPr>
                <a:t>Activo afecto</a:t>
              </a:r>
            </a:p>
          </p:txBody>
        </p:sp>
      </p:grpSp>
      <p:sp>
        <p:nvSpPr>
          <p:cNvPr id="5155" name="Line 35">
            <a:extLst>
              <a:ext uri="{FF2B5EF4-FFF2-40B4-BE49-F238E27FC236}">
                <a16:creationId xmlns:a16="http://schemas.microsoft.com/office/drawing/2014/main" id="{8AC0EB83-0933-D5C4-3C12-3991E6EAEF46}"/>
              </a:ext>
            </a:extLst>
          </p:cNvPr>
          <p:cNvSpPr>
            <a:spLocks noChangeShapeType="1"/>
          </p:cNvSpPr>
          <p:nvPr/>
        </p:nvSpPr>
        <p:spPr bwMode="auto">
          <a:xfrm flipV="1">
            <a:off x="2569484" y="9322594"/>
            <a:ext cx="0" cy="642937"/>
          </a:xfrm>
          <a:prstGeom prst="line">
            <a:avLst/>
          </a:prstGeom>
          <a:noFill/>
          <a:ln w="12700" cap="flat" cmpd="sng">
            <a:solidFill>
              <a:srgbClr val="6AB3D6"/>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a:p>
        </p:txBody>
      </p:sp>
      <p:sp>
        <p:nvSpPr>
          <p:cNvPr id="5156" name="Line 36">
            <a:extLst>
              <a:ext uri="{FF2B5EF4-FFF2-40B4-BE49-F238E27FC236}">
                <a16:creationId xmlns:a16="http://schemas.microsoft.com/office/drawing/2014/main" id="{534A992A-F8A5-14AD-6221-2C2657B5DC22}"/>
              </a:ext>
            </a:extLst>
          </p:cNvPr>
          <p:cNvSpPr>
            <a:spLocks noChangeShapeType="1"/>
          </p:cNvSpPr>
          <p:nvPr/>
        </p:nvSpPr>
        <p:spPr bwMode="auto">
          <a:xfrm flipV="1">
            <a:off x="2569484" y="7881144"/>
            <a:ext cx="0" cy="642937"/>
          </a:xfrm>
          <a:prstGeom prst="line">
            <a:avLst/>
          </a:prstGeom>
          <a:noFill/>
          <a:ln w="12700" cap="flat" cmpd="sng">
            <a:solidFill>
              <a:srgbClr val="6AB3D6"/>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a:p>
        </p:txBody>
      </p:sp>
      <p:sp>
        <p:nvSpPr>
          <p:cNvPr id="5157" name="Line 37">
            <a:extLst>
              <a:ext uri="{FF2B5EF4-FFF2-40B4-BE49-F238E27FC236}">
                <a16:creationId xmlns:a16="http://schemas.microsoft.com/office/drawing/2014/main" id="{4076730A-0D8A-1B34-EB75-112EC2A3B053}"/>
              </a:ext>
            </a:extLst>
          </p:cNvPr>
          <p:cNvSpPr>
            <a:spLocks noChangeShapeType="1"/>
          </p:cNvSpPr>
          <p:nvPr/>
        </p:nvSpPr>
        <p:spPr bwMode="auto">
          <a:xfrm flipV="1">
            <a:off x="2569484" y="6449219"/>
            <a:ext cx="0" cy="642937"/>
          </a:xfrm>
          <a:prstGeom prst="line">
            <a:avLst/>
          </a:prstGeom>
          <a:noFill/>
          <a:ln w="12700" cap="flat" cmpd="sng">
            <a:solidFill>
              <a:srgbClr val="6AB3D6"/>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a:p>
        </p:txBody>
      </p:sp>
      <p:sp>
        <p:nvSpPr>
          <p:cNvPr id="5158" name="Line 38">
            <a:extLst>
              <a:ext uri="{FF2B5EF4-FFF2-40B4-BE49-F238E27FC236}">
                <a16:creationId xmlns:a16="http://schemas.microsoft.com/office/drawing/2014/main" id="{10D27116-8CD2-2983-B609-15DAE644AEAA}"/>
              </a:ext>
            </a:extLst>
          </p:cNvPr>
          <p:cNvSpPr>
            <a:spLocks noChangeShapeType="1"/>
          </p:cNvSpPr>
          <p:nvPr/>
        </p:nvSpPr>
        <p:spPr bwMode="auto">
          <a:xfrm flipV="1">
            <a:off x="2569484" y="5017294"/>
            <a:ext cx="0" cy="642937"/>
          </a:xfrm>
          <a:prstGeom prst="line">
            <a:avLst/>
          </a:prstGeom>
          <a:noFill/>
          <a:ln w="12700" cap="flat" cmpd="sng">
            <a:solidFill>
              <a:srgbClr val="6AB3D6"/>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a:p>
        </p:txBody>
      </p:sp>
      <p:sp>
        <p:nvSpPr>
          <p:cNvPr id="5159" name="Line 39">
            <a:extLst>
              <a:ext uri="{FF2B5EF4-FFF2-40B4-BE49-F238E27FC236}">
                <a16:creationId xmlns:a16="http://schemas.microsoft.com/office/drawing/2014/main" id="{CE4DB48C-3436-1B91-A5DC-D938BBC1EE5A}"/>
              </a:ext>
            </a:extLst>
          </p:cNvPr>
          <p:cNvSpPr>
            <a:spLocks noChangeShapeType="1"/>
          </p:cNvSpPr>
          <p:nvPr/>
        </p:nvSpPr>
        <p:spPr bwMode="auto">
          <a:xfrm flipV="1">
            <a:off x="2569484" y="3620294"/>
            <a:ext cx="0" cy="642937"/>
          </a:xfrm>
          <a:prstGeom prst="line">
            <a:avLst/>
          </a:prstGeom>
          <a:noFill/>
          <a:ln w="12700" cap="flat" cmpd="sng">
            <a:solidFill>
              <a:srgbClr val="6AB3D6"/>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a:p>
        </p:txBody>
      </p:sp>
      <p:sp>
        <p:nvSpPr>
          <p:cNvPr id="2" name="Text Box 4">
            <a:extLst>
              <a:ext uri="{FF2B5EF4-FFF2-40B4-BE49-F238E27FC236}">
                <a16:creationId xmlns:a16="http://schemas.microsoft.com/office/drawing/2014/main" id="{C74325DE-823F-7276-A053-B76D0208F133}"/>
              </a:ext>
            </a:extLst>
          </p:cNvPr>
          <p:cNvSpPr txBox="1">
            <a:spLocks/>
          </p:cNvSpPr>
          <p:nvPr/>
        </p:nvSpPr>
        <p:spPr bwMode="auto">
          <a:xfrm>
            <a:off x="636588" y="311184"/>
            <a:ext cx="1038746" cy="542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lnSpc>
                <a:spcPts val="4000"/>
              </a:lnSpc>
            </a:pPr>
            <a:r>
              <a:rPr lang="es-ES" alt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ISGF - IP</a:t>
            </a:r>
          </a:p>
        </p:txBody>
      </p:sp>
      <p:cxnSp>
        <p:nvCxnSpPr>
          <p:cNvPr id="4" name="Conector recto 3">
            <a:extLst>
              <a:ext uri="{FF2B5EF4-FFF2-40B4-BE49-F238E27FC236}">
                <a16:creationId xmlns:a16="http://schemas.microsoft.com/office/drawing/2014/main" id="{3B09267B-258E-871B-2DCE-BCBEC412F7CD}"/>
              </a:ext>
            </a:extLst>
          </p:cNvPr>
          <p:cNvCxnSpPr/>
          <p:nvPr/>
        </p:nvCxnSpPr>
        <p:spPr bwMode="auto">
          <a:xfrm>
            <a:off x="671513" y="1017913"/>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 name="Imagen 5">
            <a:extLst>
              <a:ext uri="{FF2B5EF4-FFF2-40B4-BE49-F238E27FC236}">
                <a16:creationId xmlns:a16="http://schemas.microsoft.com/office/drawing/2014/main" id="{428D4DBB-B463-DE41-51F4-372D56A9C402}"/>
              </a:ext>
            </a:extLst>
          </p:cNvPr>
          <p:cNvPicPr>
            <a:picLocks noChangeAspect="1"/>
          </p:cNvPicPr>
          <p:nvPr/>
        </p:nvPicPr>
        <p:blipFill>
          <a:blip r:embed="rId3"/>
          <a:stretch>
            <a:fillRect/>
          </a:stretch>
        </p:blipFill>
        <p:spPr>
          <a:xfrm>
            <a:off x="15910604" y="2678652"/>
            <a:ext cx="6286500" cy="9118600"/>
          </a:xfrm>
          <a:prstGeom prst="rect">
            <a:avLst/>
          </a:prstGeom>
        </p:spPr>
      </p:pic>
    </p:spTree>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86A8508-806B-0DF9-0B0A-0086FDA322B1}"/>
              </a:ext>
            </a:extLst>
          </p:cNvPr>
          <p:cNvSpPr/>
          <p:nvPr/>
        </p:nvSpPr>
        <p:spPr bwMode="auto">
          <a:xfrm>
            <a:off x="1" y="2842233"/>
            <a:ext cx="11543927" cy="9296690"/>
          </a:xfrm>
          <a:prstGeom prst="rect">
            <a:avLst/>
          </a:prstGeom>
          <a:solidFill>
            <a:srgbClr val="5C9FD0">
              <a:alpha val="24813"/>
            </a:srgbClr>
          </a:solidFill>
          <a:ln w="25400" cap="flat" cmpd="sng" algn="ctr">
            <a:noFill/>
            <a:prstDash val="solid"/>
            <a:miter lim="400000"/>
            <a:headEnd type="none" w="med" len="med"/>
            <a:tailEnd type="none" w="med" len="med"/>
          </a:ln>
          <a:effectLst/>
        </p:spPr>
        <p:txBody>
          <a:bodyPr vert="horz" wrap="square" lIns="50800" tIns="50800" rIns="50800" bIns="50800" numCol="1" rtlCol="0" anchor="ctr" anchorCtr="0" compatLnSpc="1">
            <a:prstTxWarp prst="textNoShape">
              <a:avLst/>
            </a:prstTxWarp>
            <a:spAutoFit/>
          </a:bodyPr>
          <a:lstStyle/>
          <a:p>
            <a:pPr marL="0" marR="0" indent="0" algn="ctr" defTabSz="2436813" rtl="0" eaLnBrk="1" fontAlgn="base" latinLnBrk="0" hangingPunct="0">
              <a:lnSpc>
                <a:spcPct val="100000"/>
              </a:lnSpc>
              <a:spcBef>
                <a:spcPct val="0"/>
              </a:spcBef>
              <a:spcAft>
                <a:spcPct val="0"/>
              </a:spcAft>
              <a:buClrTx/>
              <a:buSzTx/>
              <a:buFontTx/>
              <a:buNone/>
              <a:tabLst/>
            </a:pPr>
            <a:endParaRPr kumimoji="0" lang="es-ES" sz="2400" b="0" i="0" u="none" strike="noStrike" cap="none" normalizeH="0" baseline="0" dirty="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8196" name="Text Box 4">
            <a:extLst>
              <a:ext uri="{FF2B5EF4-FFF2-40B4-BE49-F238E27FC236}">
                <a16:creationId xmlns:a16="http://schemas.microsoft.com/office/drawing/2014/main" id="{08427A3E-1C2F-6332-CDC2-B6A50E823C29}"/>
              </a:ext>
            </a:extLst>
          </p:cNvPr>
          <p:cNvSpPr txBox="1">
            <a:spLocks/>
          </p:cNvSpPr>
          <p:nvPr/>
        </p:nvSpPr>
        <p:spPr bwMode="auto">
          <a:xfrm>
            <a:off x="742728" y="1500565"/>
            <a:ext cx="14532825" cy="7489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r>
              <a:rPr lang="es-ES" sz="4200" dirty="0">
                <a:solidFill>
                  <a:srgbClr val="00205B"/>
                </a:solidFill>
                <a:latin typeface="Deutsche Bank Display" charset="0"/>
                <a:ea typeface="Deutsche Bank Display" charset="0"/>
                <a:cs typeface="Deutsche Bank Display" charset="0"/>
              </a:rPr>
              <a:t>Nueva tarifa del Impuesto sobre el Patrimonio en Cataluña</a:t>
            </a:r>
          </a:p>
        </p:txBody>
      </p:sp>
      <p:sp>
        <p:nvSpPr>
          <p:cNvPr id="8289" name="Text Box 5">
            <a:extLst>
              <a:ext uri="{FF2B5EF4-FFF2-40B4-BE49-F238E27FC236}">
                <a16:creationId xmlns:a16="http://schemas.microsoft.com/office/drawing/2014/main" id="{AB80C932-FD81-1495-4D9F-E5B411D6A842}"/>
              </a:ext>
            </a:extLst>
          </p:cNvPr>
          <p:cNvSpPr txBox="1">
            <a:spLocks/>
          </p:cNvSpPr>
          <p:nvPr/>
        </p:nvSpPr>
        <p:spPr bwMode="auto">
          <a:xfrm>
            <a:off x="1282898" y="5398651"/>
            <a:ext cx="8978131" cy="39190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spcBef>
                <a:spcPts val="600"/>
              </a:spcBef>
            </a:pPr>
            <a:r>
              <a:rPr lang="es-ES" sz="22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rPr>
              <a:t>Decreto Ley 16/2022, de 20 de diciembre, de medidas urgentes en el ámbito del Impuesto sobre el Patrimonio </a:t>
            </a:r>
          </a:p>
          <a:p>
            <a:pPr marL="0" indent="0" algn="l">
              <a:spcBef>
                <a:spcPts val="600"/>
              </a:spcBef>
              <a:buFont typeface="Arial"/>
              <a:buNone/>
            </a:pPr>
            <a:endPar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0" indent="0" algn="l">
              <a:spcBef>
                <a:spcPts val="600"/>
              </a:spcBef>
              <a:buFont typeface="Arial"/>
              <a:buNone/>
            </a:pPr>
            <a:r>
              <a:rPr lang="es-ES" sz="22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rPr>
              <a:t>Patrimonios superiores a </a:t>
            </a:r>
            <a:r>
              <a:rPr lang="es-ES" sz="2200" dirty="0">
                <a:solidFill>
                  <a:srgbClr val="001F5A"/>
                </a:solidFill>
                <a:latin typeface="Deutsche Bank Text" panose="020B0503020202030204" pitchFamily="34" charset="0"/>
                <a:ea typeface="Deutsche Bank Text" panose="020B0503020202030204" pitchFamily="34" charset="0"/>
                <a:cs typeface="Deutsche Bank Text" panose="020B0503020202030204" pitchFamily="34" charset="0"/>
              </a:rPr>
              <a:t>20.000.000€, </a:t>
            </a:r>
            <a:r>
              <a:rPr lang="es-ES" sz="22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rPr>
              <a:t>pasan a gravarse al tipo máximo del </a:t>
            </a:r>
            <a:r>
              <a:rPr lang="es-ES" sz="2200" dirty="0">
                <a:solidFill>
                  <a:srgbClr val="001F5A"/>
                </a:solidFill>
                <a:latin typeface="Deutsche Bank Text" panose="020B0503020202030204" pitchFamily="34" charset="0"/>
                <a:ea typeface="Deutsche Bank Text" panose="020B0503020202030204" pitchFamily="34" charset="0"/>
                <a:cs typeface="Deutsche Bank Text" panose="020B0503020202030204" pitchFamily="34" charset="0"/>
              </a:rPr>
              <a:t>3,48%, </a:t>
            </a:r>
            <a:r>
              <a:rPr lang="es-ES" sz="2200" dirty="0">
                <a:solidFill>
                  <a:srgbClr val="04A2E0"/>
                </a:solidFill>
                <a:latin typeface="Deutsche Bank Text" panose="020B0503020202030204" pitchFamily="34" charset="0"/>
                <a:ea typeface="Deutsche Bank Text" panose="020B0503020202030204" pitchFamily="34" charset="0"/>
                <a:cs typeface="Deutsche Bank Text" panose="020B0503020202030204" pitchFamily="34" charset="0"/>
              </a:rPr>
              <a:t>frente al 2,75% anterior</a:t>
            </a:r>
          </a:p>
          <a:p>
            <a:pPr marL="0" indent="0" algn="l">
              <a:spcBef>
                <a:spcPts val="600"/>
              </a:spcBef>
              <a:buFont typeface="Arial"/>
              <a:buNone/>
            </a:pPr>
            <a:endPar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342900" lvl="2" indent="-342900" algn="l">
              <a:spcBef>
                <a:spcPts val="600"/>
              </a:spcBef>
              <a:buClr>
                <a:srgbClr val="04A2E0"/>
              </a:buClr>
              <a:buSzPct val="140000"/>
              <a:buFont typeface="Arial" panose="020B0604020202020204" pitchFamily="34" charset="0"/>
              <a:buChar char="•"/>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Para que la recaudación del ISGF permanezca en Cataluña</a:t>
            </a:r>
          </a:p>
          <a:p>
            <a:pPr marL="342900" lvl="2" indent="-342900" algn="l">
              <a:spcBef>
                <a:spcPts val="600"/>
              </a:spcBef>
              <a:buClr>
                <a:srgbClr val="04A2E0"/>
              </a:buClr>
              <a:buSzPct val="140000"/>
              <a:buFont typeface="Arial" panose="020B0604020202020204" pitchFamily="34" charset="0"/>
              <a:buChar char="•"/>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Publicado el 22 de diciembre </a:t>
            </a:r>
          </a:p>
          <a:p>
            <a:pPr marL="342900" lvl="2" indent="-342900" algn="l">
              <a:spcBef>
                <a:spcPts val="600"/>
              </a:spcBef>
              <a:buClr>
                <a:srgbClr val="04A2E0"/>
              </a:buClr>
              <a:buSzPct val="140000"/>
              <a:buFont typeface="Arial" panose="020B0604020202020204" pitchFamily="34" charset="0"/>
              <a:buChar char="•"/>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Aplicable para los ejercicios 2022 y 2023</a:t>
            </a:r>
          </a:p>
          <a:p>
            <a:pPr algn="l"/>
            <a:endParaRPr lang="es-ES" altLang="es-ES" sz="2000" dirty="0">
              <a:solidFill>
                <a:srgbClr val="A7A7AA"/>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endParaRPr>
          </a:p>
        </p:txBody>
      </p:sp>
      <p:graphicFrame>
        <p:nvGraphicFramePr>
          <p:cNvPr id="6" name="Objeto 5">
            <a:extLst>
              <a:ext uri="{FF2B5EF4-FFF2-40B4-BE49-F238E27FC236}">
                <a16:creationId xmlns:a16="http://schemas.microsoft.com/office/drawing/2014/main" id="{AF827939-11FD-3152-9163-ECE6F607938A}"/>
              </a:ext>
            </a:extLst>
          </p:cNvPr>
          <p:cNvGraphicFramePr>
            <a:graphicFrameLocks noChangeAspect="1"/>
          </p:cNvGraphicFramePr>
          <p:nvPr/>
        </p:nvGraphicFramePr>
        <p:xfrm>
          <a:off x="12192000" y="2804588"/>
          <a:ext cx="10873201" cy="3738818"/>
        </p:xfrm>
        <a:graphic>
          <a:graphicData uri="http://schemas.openxmlformats.org/presentationml/2006/ole">
            <mc:AlternateContent xmlns:mc="http://schemas.openxmlformats.org/markup-compatibility/2006">
              <mc:Choice xmlns:v="urn:schemas-microsoft-com:vml" Requires="v">
                <p:oleObj spid="_x0000_s2060" name="Hoja de cálculo" r:id="rId4" imgW="9194800" imgH="3162300" progId="Excel.Sheet.12">
                  <p:embed/>
                </p:oleObj>
              </mc:Choice>
              <mc:Fallback>
                <p:oleObj name="Hoja de cálculo" r:id="rId4" imgW="9194800" imgH="3162300" progId="Excel.Sheet.12">
                  <p:embed/>
                  <p:pic>
                    <p:nvPicPr>
                      <p:cNvPr id="6" name="Objeto 5">
                        <a:extLst>
                          <a:ext uri="{FF2B5EF4-FFF2-40B4-BE49-F238E27FC236}">
                            <a16:creationId xmlns:a16="http://schemas.microsoft.com/office/drawing/2014/main" id="{AF827939-11FD-3152-9163-ECE6F607938A}"/>
                          </a:ext>
                        </a:extLst>
                      </p:cNvPr>
                      <p:cNvPicPr/>
                      <p:nvPr/>
                    </p:nvPicPr>
                    <p:blipFill>
                      <a:blip r:embed="rId5"/>
                      <a:stretch>
                        <a:fillRect/>
                      </a:stretch>
                    </p:blipFill>
                    <p:spPr>
                      <a:xfrm>
                        <a:off x="12192000" y="2804588"/>
                        <a:ext cx="10873201" cy="3738818"/>
                      </a:xfrm>
                      <a:prstGeom prst="rect">
                        <a:avLst/>
                      </a:prstGeom>
                    </p:spPr>
                  </p:pic>
                </p:oleObj>
              </mc:Fallback>
            </mc:AlternateContent>
          </a:graphicData>
        </a:graphic>
      </p:graphicFrame>
      <p:graphicFrame>
        <p:nvGraphicFramePr>
          <p:cNvPr id="7" name="Objeto 6">
            <a:extLst>
              <a:ext uri="{FF2B5EF4-FFF2-40B4-BE49-F238E27FC236}">
                <a16:creationId xmlns:a16="http://schemas.microsoft.com/office/drawing/2014/main" id="{1D4C90BE-F3B3-8A6F-9ED9-D1EE021E31C6}"/>
              </a:ext>
            </a:extLst>
          </p:cNvPr>
          <p:cNvGraphicFramePr>
            <a:graphicFrameLocks noChangeAspect="1"/>
          </p:cNvGraphicFramePr>
          <p:nvPr/>
        </p:nvGraphicFramePr>
        <p:xfrm>
          <a:off x="12198170" y="7169873"/>
          <a:ext cx="10873201" cy="4182000"/>
        </p:xfrm>
        <a:graphic>
          <a:graphicData uri="http://schemas.openxmlformats.org/presentationml/2006/ole">
            <mc:AlternateContent xmlns:mc="http://schemas.openxmlformats.org/markup-compatibility/2006">
              <mc:Choice xmlns:v="urn:schemas-microsoft-com:vml" Requires="v">
                <p:oleObj spid="_x0000_s2061" name="Hoja de cálculo" r:id="rId6" imgW="8915400" imgH="3429000" progId="Excel.Sheet.12">
                  <p:embed/>
                </p:oleObj>
              </mc:Choice>
              <mc:Fallback>
                <p:oleObj name="Hoja de cálculo" r:id="rId6" imgW="8915400" imgH="3429000" progId="Excel.Sheet.12">
                  <p:embed/>
                  <p:pic>
                    <p:nvPicPr>
                      <p:cNvPr id="7" name="Objeto 6">
                        <a:extLst>
                          <a:ext uri="{FF2B5EF4-FFF2-40B4-BE49-F238E27FC236}">
                            <a16:creationId xmlns:a16="http://schemas.microsoft.com/office/drawing/2014/main" id="{1D4C90BE-F3B3-8A6F-9ED9-D1EE021E31C6}"/>
                          </a:ext>
                        </a:extLst>
                      </p:cNvPr>
                      <p:cNvPicPr/>
                      <p:nvPr/>
                    </p:nvPicPr>
                    <p:blipFill>
                      <a:blip r:embed="rId7"/>
                      <a:stretch>
                        <a:fillRect/>
                      </a:stretch>
                    </p:blipFill>
                    <p:spPr>
                      <a:xfrm>
                        <a:off x="12198170" y="7169873"/>
                        <a:ext cx="10873201" cy="4182000"/>
                      </a:xfrm>
                      <a:prstGeom prst="rect">
                        <a:avLst/>
                      </a:prstGeom>
                    </p:spPr>
                  </p:pic>
                </p:oleObj>
              </mc:Fallback>
            </mc:AlternateContent>
          </a:graphicData>
        </a:graphic>
      </p:graphicFrame>
      <p:sp>
        <p:nvSpPr>
          <p:cNvPr id="8" name="CuadroTexto 7">
            <a:extLst>
              <a:ext uri="{FF2B5EF4-FFF2-40B4-BE49-F238E27FC236}">
                <a16:creationId xmlns:a16="http://schemas.microsoft.com/office/drawing/2014/main" id="{0F8C6E32-6647-809C-8FB9-C1A88C3C305B}"/>
              </a:ext>
            </a:extLst>
          </p:cNvPr>
          <p:cNvSpPr txBox="1"/>
          <p:nvPr/>
        </p:nvSpPr>
        <p:spPr>
          <a:xfrm>
            <a:off x="12192000" y="11727067"/>
            <a:ext cx="2348720" cy="369332"/>
          </a:xfrm>
          <a:prstGeom prst="rect">
            <a:avLst/>
          </a:prstGeom>
          <a:noFill/>
        </p:spPr>
        <p:txBody>
          <a:bodyPr wrap="none" rtlCol="0">
            <a:spAutoFit/>
          </a:bodyPr>
          <a:lstStyle/>
          <a:p>
            <a:pPr algn="l" defTabSz="911225"/>
            <a:r>
              <a:rPr lang="en-US" sz="1800" dirty="0">
                <a:solidFill>
                  <a:schemeClr val="bg1">
                    <a:lumMod val="65000"/>
                  </a:schemeClr>
                </a:solidFill>
                <a:latin typeface="Deutsche Bank Text" panose="020B0503020202030204" pitchFamily="34" charset="0"/>
                <a:ea typeface="Deutsche Bank Text" panose="020B0503020202030204" pitchFamily="34" charset="0"/>
                <a:cs typeface="Deutsche Bank Text" panose="020B0503020202030204" pitchFamily="34" charset="0"/>
              </a:rPr>
              <a:t>Fuente: </a:t>
            </a:r>
            <a:r>
              <a:rPr lang="en-US" sz="1800" dirty="0" err="1">
                <a:solidFill>
                  <a:schemeClr val="bg1">
                    <a:lumMod val="65000"/>
                  </a:schemeClr>
                </a:solidFill>
                <a:latin typeface="Deutsche Bank Text" panose="020B0503020202030204" pitchFamily="34" charset="0"/>
                <a:ea typeface="Deutsche Bank Text" panose="020B0503020202030204" pitchFamily="34" charset="0"/>
                <a:cs typeface="Deutsche Bank Text" panose="020B0503020202030204" pitchFamily="34" charset="0"/>
              </a:rPr>
              <a:t>Cuatrecasas</a:t>
            </a:r>
            <a:endParaRPr lang="en-US" sz="1800" dirty="0">
              <a:solidFill>
                <a:schemeClr val="bg1">
                  <a:lumMod val="65000"/>
                </a:schemeClr>
              </a:solidFill>
              <a:latin typeface="Deutsche Bank Text" panose="020B0503020202030204" pitchFamily="34" charset="0"/>
              <a:ea typeface="Deutsche Bank Text" panose="020B0503020202030204" pitchFamily="34" charset="0"/>
              <a:cs typeface="Deutsche Bank Text" panose="020B0503020202030204" pitchFamily="34" charset="0"/>
            </a:endParaRPr>
          </a:p>
        </p:txBody>
      </p:sp>
      <p:sp>
        <p:nvSpPr>
          <p:cNvPr id="2" name="Text Box 4">
            <a:extLst>
              <a:ext uri="{FF2B5EF4-FFF2-40B4-BE49-F238E27FC236}">
                <a16:creationId xmlns:a16="http://schemas.microsoft.com/office/drawing/2014/main" id="{8683582F-E742-AD5A-B298-463394027119}"/>
              </a:ext>
            </a:extLst>
          </p:cNvPr>
          <p:cNvSpPr txBox="1">
            <a:spLocks/>
          </p:cNvSpPr>
          <p:nvPr/>
        </p:nvSpPr>
        <p:spPr bwMode="auto">
          <a:xfrm>
            <a:off x="636588" y="311184"/>
            <a:ext cx="1038746" cy="542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lnSpc>
                <a:spcPts val="4000"/>
              </a:lnSpc>
            </a:pPr>
            <a:r>
              <a:rPr lang="es-ES" alt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ISGF - IP</a:t>
            </a:r>
          </a:p>
        </p:txBody>
      </p:sp>
      <p:cxnSp>
        <p:nvCxnSpPr>
          <p:cNvPr id="3" name="Conector recto 2">
            <a:extLst>
              <a:ext uri="{FF2B5EF4-FFF2-40B4-BE49-F238E27FC236}">
                <a16:creationId xmlns:a16="http://schemas.microsoft.com/office/drawing/2014/main" id="{2CE53E8C-ECBA-F770-5B07-2A6CFF78F3B5}"/>
              </a:ext>
            </a:extLst>
          </p:cNvPr>
          <p:cNvCxnSpPr/>
          <p:nvPr/>
        </p:nvCxnSpPr>
        <p:spPr bwMode="auto">
          <a:xfrm>
            <a:off x="671513" y="1017913"/>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639682527"/>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a:extLst>
              <a:ext uri="{FF2B5EF4-FFF2-40B4-BE49-F238E27FC236}">
                <a16:creationId xmlns:a16="http://schemas.microsoft.com/office/drawing/2014/main" id="{11AB3410-8548-3AC2-891B-C0C64BB3F922}"/>
              </a:ext>
            </a:extLst>
          </p:cNvPr>
          <p:cNvPicPr>
            <a:picLocks noChangeAspect="1"/>
          </p:cNvPicPr>
          <p:nvPr/>
        </p:nvPicPr>
        <p:blipFill rotWithShape="1">
          <a:blip r:embed="rId3"/>
          <a:srcRect t="13282"/>
          <a:stretch/>
        </p:blipFill>
        <p:spPr>
          <a:xfrm>
            <a:off x="8981086" y="2465512"/>
            <a:ext cx="15402914" cy="9892783"/>
          </a:xfrm>
          <a:prstGeom prst="rect">
            <a:avLst/>
          </a:prstGeom>
        </p:spPr>
      </p:pic>
      <p:sp>
        <p:nvSpPr>
          <p:cNvPr id="8196" name="Text Box 4">
            <a:extLst>
              <a:ext uri="{FF2B5EF4-FFF2-40B4-BE49-F238E27FC236}">
                <a16:creationId xmlns:a16="http://schemas.microsoft.com/office/drawing/2014/main" id="{08427A3E-1C2F-6332-CDC2-B6A50E823C29}"/>
              </a:ext>
            </a:extLst>
          </p:cNvPr>
          <p:cNvSpPr txBox="1">
            <a:spLocks/>
          </p:cNvSpPr>
          <p:nvPr/>
        </p:nvSpPr>
        <p:spPr bwMode="auto">
          <a:xfrm>
            <a:off x="784225" y="1500565"/>
            <a:ext cx="12609221" cy="7489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r>
              <a:rPr lang="es-ES" sz="4200" dirty="0">
                <a:solidFill>
                  <a:srgbClr val="00205B"/>
                </a:solidFill>
                <a:latin typeface="Deutsche Bank Display" charset="0"/>
                <a:ea typeface="Deutsche Bank Display" charset="0"/>
                <a:cs typeface="Deutsche Bank Display" charset="0"/>
              </a:rPr>
              <a:t>Tenencia indirecta de bienes inmuebles en España</a:t>
            </a:r>
          </a:p>
        </p:txBody>
      </p:sp>
      <p:sp>
        <p:nvSpPr>
          <p:cNvPr id="8289" name="Text Box 5">
            <a:extLst>
              <a:ext uri="{FF2B5EF4-FFF2-40B4-BE49-F238E27FC236}">
                <a16:creationId xmlns:a16="http://schemas.microsoft.com/office/drawing/2014/main" id="{AB80C932-FD81-1495-4D9F-E5B411D6A842}"/>
              </a:ext>
            </a:extLst>
          </p:cNvPr>
          <p:cNvSpPr txBox="1">
            <a:spLocks/>
          </p:cNvSpPr>
          <p:nvPr/>
        </p:nvSpPr>
        <p:spPr bwMode="auto">
          <a:xfrm>
            <a:off x="812799" y="3570302"/>
            <a:ext cx="10011049" cy="718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r>
              <a:rPr lang="es-ES" sz="20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Modificación del tratamiento de la tenencia indirecta de inmuebles en España por parte de no residentes en el Impuesto sobre el Patrimonio</a:t>
            </a:r>
            <a:endParaRPr lang="es-ES" altLang="es-ES" sz="2000" dirty="0">
              <a:solidFill>
                <a:srgbClr val="A7A7AA"/>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endParaRPr>
          </a:p>
        </p:txBody>
      </p:sp>
      <p:sp>
        <p:nvSpPr>
          <p:cNvPr id="8" name="CuadroTexto 7">
            <a:extLst>
              <a:ext uri="{FF2B5EF4-FFF2-40B4-BE49-F238E27FC236}">
                <a16:creationId xmlns:a16="http://schemas.microsoft.com/office/drawing/2014/main" id="{0F8C6E32-6647-809C-8FB9-C1A88C3C305B}"/>
              </a:ext>
            </a:extLst>
          </p:cNvPr>
          <p:cNvSpPr txBox="1"/>
          <p:nvPr/>
        </p:nvSpPr>
        <p:spPr>
          <a:xfrm>
            <a:off x="812799" y="11401069"/>
            <a:ext cx="2348720" cy="369332"/>
          </a:xfrm>
          <a:prstGeom prst="rect">
            <a:avLst/>
          </a:prstGeom>
          <a:noFill/>
        </p:spPr>
        <p:txBody>
          <a:bodyPr wrap="none" rtlCol="0">
            <a:spAutoFit/>
          </a:bodyPr>
          <a:lstStyle/>
          <a:p>
            <a:pPr algn="l" defTabSz="911225"/>
            <a:r>
              <a:rPr lang="es-ES" sz="1800" dirty="0">
                <a:solidFill>
                  <a:schemeClr val="bg1">
                    <a:lumMod val="65000"/>
                  </a:schemeClr>
                </a:solidFill>
                <a:latin typeface="Deutsche Bank Text" panose="020B0503020202030204" pitchFamily="34" charset="0"/>
                <a:ea typeface="Deutsche Bank Text" panose="020B0503020202030204" pitchFamily="34" charset="0"/>
                <a:cs typeface="Deutsche Bank Text" panose="020B0503020202030204" pitchFamily="34" charset="0"/>
              </a:rPr>
              <a:t>Fuente: Cuatrecasas</a:t>
            </a:r>
          </a:p>
        </p:txBody>
      </p:sp>
      <p:sp>
        <p:nvSpPr>
          <p:cNvPr id="9" name="Text Box 5">
            <a:extLst>
              <a:ext uri="{FF2B5EF4-FFF2-40B4-BE49-F238E27FC236}">
                <a16:creationId xmlns:a16="http://schemas.microsoft.com/office/drawing/2014/main" id="{FBCC5A72-4F29-2E75-F32E-65EBB61BE342}"/>
              </a:ext>
            </a:extLst>
          </p:cNvPr>
          <p:cNvSpPr txBox="1">
            <a:spLocks/>
          </p:cNvSpPr>
          <p:nvPr/>
        </p:nvSpPr>
        <p:spPr bwMode="auto">
          <a:xfrm>
            <a:off x="2043777" y="4842470"/>
            <a:ext cx="8780071" cy="10259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r>
              <a:rPr lang="es-ES" sz="20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Hasta ahora, los no residentes tributaban por los bienes y derechos situados en España: no Estaban sujetas las participaciones de un no residente en una sociedad no residente que tuviera inmuebles en España.</a:t>
            </a:r>
            <a:endParaRPr lang="es-ES" altLang="es-ES" sz="2000" dirty="0">
              <a:solidFill>
                <a:srgbClr val="A7A7AA"/>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endParaRPr>
          </a:p>
        </p:txBody>
      </p:sp>
      <p:sp>
        <p:nvSpPr>
          <p:cNvPr id="10" name="Text Box 5">
            <a:extLst>
              <a:ext uri="{FF2B5EF4-FFF2-40B4-BE49-F238E27FC236}">
                <a16:creationId xmlns:a16="http://schemas.microsoft.com/office/drawing/2014/main" id="{5E1215C1-1A39-EA8E-DAE3-15908A70832D}"/>
              </a:ext>
            </a:extLst>
          </p:cNvPr>
          <p:cNvSpPr txBox="1">
            <a:spLocks/>
          </p:cNvSpPr>
          <p:nvPr/>
        </p:nvSpPr>
        <p:spPr bwMode="auto">
          <a:xfrm>
            <a:off x="812799" y="9317979"/>
            <a:ext cx="10011049" cy="17030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r>
              <a:rPr lang="es-ES" sz="20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Problemas prácticos de aplicación:</a:t>
            </a:r>
          </a:p>
          <a:p>
            <a:pPr algn="l"/>
            <a:endParaRPr lang="es-ES" sz="20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342900" indent="-342900" algn="l">
              <a:buClr>
                <a:srgbClr val="04A2E0"/>
              </a:buClr>
              <a:buSzPct val="140000"/>
              <a:buFont typeface="Arial" panose="020B0604020202020204" pitchFamily="34" charset="0"/>
              <a:buChar char="•"/>
            </a:pPr>
            <a:r>
              <a:rPr lang="es-ES" sz="20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Activos afectos y no afectos.</a:t>
            </a:r>
          </a:p>
          <a:p>
            <a:pPr marL="342900" indent="-342900" algn="l">
              <a:buClr>
                <a:srgbClr val="04A2E0"/>
              </a:buClr>
              <a:buSzPct val="140000"/>
              <a:buFont typeface="Arial" panose="020B0604020202020204" pitchFamily="34" charset="0"/>
              <a:buChar char="•"/>
            </a:pPr>
            <a:r>
              <a:rPr lang="es-ES" sz="20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Tributación sobre el valor total de la participación.</a:t>
            </a:r>
          </a:p>
          <a:p>
            <a:pPr marL="342900" indent="-342900" algn="l">
              <a:buClr>
                <a:srgbClr val="04A2E0"/>
              </a:buClr>
              <a:buSzPct val="140000"/>
              <a:buFont typeface="Arial" panose="020B0604020202020204" pitchFamily="34" charset="0"/>
              <a:buChar char="•"/>
            </a:pPr>
            <a:r>
              <a:rPr lang="es-ES" sz="20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No exige un porcentaje de control.</a:t>
            </a:r>
          </a:p>
        </p:txBody>
      </p:sp>
      <p:grpSp>
        <p:nvGrpSpPr>
          <p:cNvPr id="11" name="Group 6">
            <a:extLst>
              <a:ext uri="{FF2B5EF4-FFF2-40B4-BE49-F238E27FC236}">
                <a16:creationId xmlns:a16="http://schemas.microsoft.com/office/drawing/2014/main" id="{976B9A49-F5CF-5504-85BF-F90165E3C61C}"/>
              </a:ext>
            </a:extLst>
          </p:cNvPr>
          <p:cNvGrpSpPr>
            <a:grpSpLocks/>
          </p:cNvGrpSpPr>
          <p:nvPr/>
        </p:nvGrpSpPr>
        <p:grpSpPr bwMode="auto">
          <a:xfrm>
            <a:off x="887397" y="4912983"/>
            <a:ext cx="773792" cy="773246"/>
            <a:chOff x="0" y="0"/>
            <a:chExt cx="773771" cy="773771"/>
          </a:xfrm>
        </p:grpSpPr>
        <p:sp>
          <p:nvSpPr>
            <p:cNvPr id="12" name="Text Box 7">
              <a:extLst>
                <a:ext uri="{FF2B5EF4-FFF2-40B4-BE49-F238E27FC236}">
                  <a16:creationId xmlns:a16="http://schemas.microsoft.com/office/drawing/2014/main" id="{16008CF1-7639-9C4A-50BB-AC487827A32A}"/>
                </a:ext>
              </a:extLst>
            </p:cNvPr>
            <p:cNvSpPr txBox="1">
              <a:spLocks/>
            </p:cNvSpPr>
            <p:nvPr/>
          </p:nvSpPr>
          <p:spPr bwMode="auto">
            <a:xfrm>
              <a:off x="199284" y="125535"/>
              <a:ext cx="362168" cy="6086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s-ES" altLang="es-ES" sz="3200" dirty="0">
                  <a:solidFill>
                    <a:srgbClr val="48A0DA"/>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1</a:t>
              </a:r>
            </a:p>
          </p:txBody>
        </p:sp>
        <p:sp>
          <p:nvSpPr>
            <p:cNvPr id="13" name="Oval 8">
              <a:extLst>
                <a:ext uri="{FF2B5EF4-FFF2-40B4-BE49-F238E27FC236}">
                  <a16:creationId xmlns:a16="http://schemas.microsoft.com/office/drawing/2014/main" id="{A458BAF5-5555-7AC8-0E58-A72942170F48}"/>
                </a:ext>
              </a:extLst>
            </p:cNvPr>
            <p:cNvSpPr>
              <a:spLocks/>
            </p:cNvSpPr>
            <p:nvPr/>
          </p:nvSpPr>
          <p:spPr bwMode="auto">
            <a:xfrm>
              <a:off x="0" y="0"/>
              <a:ext cx="773771" cy="773771"/>
            </a:xfrm>
            <a:prstGeom prst="ellipse">
              <a:avLst/>
            </a:prstGeom>
            <a:noFill/>
            <a:ln w="12700" cap="flat" cmpd="sng">
              <a:solidFill>
                <a:srgbClr val="6AB3D6"/>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dirty="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grpSp>
      <p:grpSp>
        <p:nvGrpSpPr>
          <p:cNvPr id="14" name="Group 11">
            <a:extLst>
              <a:ext uri="{FF2B5EF4-FFF2-40B4-BE49-F238E27FC236}">
                <a16:creationId xmlns:a16="http://schemas.microsoft.com/office/drawing/2014/main" id="{B4BC1E9B-7BE2-7A9E-0663-78A914659DBF}"/>
              </a:ext>
            </a:extLst>
          </p:cNvPr>
          <p:cNvGrpSpPr>
            <a:grpSpLocks/>
          </p:cNvGrpSpPr>
          <p:nvPr/>
        </p:nvGrpSpPr>
        <p:grpSpPr bwMode="auto">
          <a:xfrm>
            <a:off x="887397" y="6322683"/>
            <a:ext cx="773792" cy="773246"/>
            <a:chOff x="0" y="0"/>
            <a:chExt cx="773771" cy="773771"/>
          </a:xfrm>
        </p:grpSpPr>
        <p:sp>
          <p:nvSpPr>
            <p:cNvPr id="15" name="Text Box 12">
              <a:extLst>
                <a:ext uri="{FF2B5EF4-FFF2-40B4-BE49-F238E27FC236}">
                  <a16:creationId xmlns:a16="http://schemas.microsoft.com/office/drawing/2014/main" id="{3BBD915D-8896-252E-D6B0-753184E1B9AB}"/>
                </a:ext>
              </a:extLst>
            </p:cNvPr>
            <p:cNvSpPr txBox="1">
              <a:spLocks/>
            </p:cNvSpPr>
            <p:nvPr/>
          </p:nvSpPr>
          <p:spPr bwMode="auto">
            <a:xfrm>
              <a:off x="201494" y="117122"/>
              <a:ext cx="362168" cy="6086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s-ES" altLang="es-ES" sz="3200" dirty="0">
                  <a:solidFill>
                    <a:srgbClr val="48A0DA"/>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2</a:t>
              </a:r>
            </a:p>
          </p:txBody>
        </p:sp>
        <p:sp>
          <p:nvSpPr>
            <p:cNvPr id="16" name="Oval 13">
              <a:extLst>
                <a:ext uri="{FF2B5EF4-FFF2-40B4-BE49-F238E27FC236}">
                  <a16:creationId xmlns:a16="http://schemas.microsoft.com/office/drawing/2014/main" id="{6000522E-6FA7-ACFB-B1E0-7D643ECF93EB}"/>
                </a:ext>
              </a:extLst>
            </p:cNvPr>
            <p:cNvSpPr>
              <a:spLocks/>
            </p:cNvSpPr>
            <p:nvPr/>
          </p:nvSpPr>
          <p:spPr bwMode="auto">
            <a:xfrm>
              <a:off x="0" y="0"/>
              <a:ext cx="773771" cy="773771"/>
            </a:xfrm>
            <a:prstGeom prst="ellipse">
              <a:avLst/>
            </a:prstGeom>
            <a:noFill/>
            <a:ln w="12700" cap="flat" cmpd="sng">
              <a:solidFill>
                <a:srgbClr val="48A0DA"/>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dirty="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grpSp>
      <p:grpSp>
        <p:nvGrpSpPr>
          <p:cNvPr id="17" name="Group 16">
            <a:extLst>
              <a:ext uri="{FF2B5EF4-FFF2-40B4-BE49-F238E27FC236}">
                <a16:creationId xmlns:a16="http://schemas.microsoft.com/office/drawing/2014/main" id="{A9A2FF3C-30D2-EDDD-7596-FE17108A3DC5}"/>
              </a:ext>
            </a:extLst>
          </p:cNvPr>
          <p:cNvGrpSpPr>
            <a:grpSpLocks/>
          </p:cNvGrpSpPr>
          <p:nvPr/>
        </p:nvGrpSpPr>
        <p:grpSpPr bwMode="auto">
          <a:xfrm>
            <a:off x="887397" y="7730795"/>
            <a:ext cx="773792" cy="773988"/>
            <a:chOff x="0" y="0"/>
            <a:chExt cx="773771" cy="773771"/>
          </a:xfrm>
        </p:grpSpPr>
        <p:sp>
          <p:nvSpPr>
            <p:cNvPr id="18" name="Text Box 17">
              <a:extLst>
                <a:ext uri="{FF2B5EF4-FFF2-40B4-BE49-F238E27FC236}">
                  <a16:creationId xmlns:a16="http://schemas.microsoft.com/office/drawing/2014/main" id="{52CA4B1B-274B-36B3-7064-D56062FADCB7}"/>
                </a:ext>
              </a:extLst>
            </p:cNvPr>
            <p:cNvSpPr txBox="1">
              <a:spLocks/>
            </p:cNvSpPr>
            <p:nvPr/>
          </p:nvSpPr>
          <p:spPr bwMode="auto">
            <a:xfrm>
              <a:off x="201494" y="118724"/>
              <a:ext cx="362168" cy="6086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s-ES" altLang="es-ES" sz="3200" dirty="0">
                  <a:solidFill>
                    <a:srgbClr val="48A0DA"/>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3</a:t>
              </a:r>
            </a:p>
          </p:txBody>
        </p:sp>
        <p:sp>
          <p:nvSpPr>
            <p:cNvPr id="19" name="Oval 18">
              <a:extLst>
                <a:ext uri="{FF2B5EF4-FFF2-40B4-BE49-F238E27FC236}">
                  <a16:creationId xmlns:a16="http://schemas.microsoft.com/office/drawing/2014/main" id="{386EA05B-9394-5712-07BC-3F9651AA1496}"/>
                </a:ext>
              </a:extLst>
            </p:cNvPr>
            <p:cNvSpPr>
              <a:spLocks/>
            </p:cNvSpPr>
            <p:nvPr/>
          </p:nvSpPr>
          <p:spPr bwMode="auto">
            <a:xfrm>
              <a:off x="0" y="0"/>
              <a:ext cx="773771" cy="773771"/>
            </a:xfrm>
            <a:prstGeom prst="ellipse">
              <a:avLst/>
            </a:prstGeom>
            <a:noFill/>
            <a:ln w="12700" cap="flat" cmpd="sng">
              <a:solidFill>
                <a:srgbClr val="48A0DA"/>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endParaRPr lang="es-ES" altLang="es-ES" sz="3200" dirty="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grpSp>
      <p:sp>
        <p:nvSpPr>
          <p:cNvPr id="20" name="Line 38">
            <a:extLst>
              <a:ext uri="{FF2B5EF4-FFF2-40B4-BE49-F238E27FC236}">
                <a16:creationId xmlns:a16="http://schemas.microsoft.com/office/drawing/2014/main" id="{3D42245C-80B9-F96D-A659-DA9E205CEC32}"/>
              </a:ext>
            </a:extLst>
          </p:cNvPr>
          <p:cNvSpPr>
            <a:spLocks noChangeShapeType="1"/>
          </p:cNvSpPr>
          <p:nvPr/>
        </p:nvSpPr>
        <p:spPr bwMode="auto">
          <a:xfrm flipV="1">
            <a:off x="1269985" y="7087858"/>
            <a:ext cx="0" cy="642937"/>
          </a:xfrm>
          <a:prstGeom prst="line">
            <a:avLst/>
          </a:prstGeom>
          <a:noFill/>
          <a:ln w="12700" cap="flat" cmpd="sng">
            <a:solidFill>
              <a:srgbClr val="6AB3D6"/>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dirty="0"/>
          </a:p>
        </p:txBody>
      </p:sp>
      <p:sp>
        <p:nvSpPr>
          <p:cNvPr id="21" name="Line 39">
            <a:extLst>
              <a:ext uri="{FF2B5EF4-FFF2-40B4-BE49-F238E27FC236}">
                <a16:creationId xmlns:a16="http://schemas.microsoft.com/office/drawing/2014/main" id="{33A2138C-8C13-98C0-681E-22A785BA6C27}"/>
              </a:ext>
            </a:extLst>
          </p:cNvPr>
          <p:cNvSpPr>
            <a:spLocks noChangeShapeType="1"/>
          </p:cNvSpPr>
          <p:nvPr/>
        </p:nvSpPr>
        <p:spPr bwMode="auto">
          <a:xfrm flipV="1">
            <a:off x="1269985" y="5690858"/>
            <a:ext cx="0" cy="642937"/>
          </a:xfrm>
          <a:prstGeom prst="line">
            <a:avLst/>
          </a:prstGeom>
          <a:noFill/>
          <a:ln w="12700" cap="flat" cmpd="sng">
            <a:solidFill>
              <a:srgbClr val="6AB3D6"/>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s-ES" altLang="es-ES" dirty="0"/>
          </a:p>
        </p:txBody>
      </p:sp>
      <p:sp>
        <p:nvSpPr>
          <p:cNvPr id="22" name="Text Box 5">
            <a:extLst>
              <a:ext uri="{FF2B5EF4-FFF2-40B4-BE49-F238E27FC236}">
                <a16:creationId xmlns:a16="http://schemas.microsoft.com/office/drawing/2014/main" id="{F9730B38-842A-5275-0F61-775C80B0AFF4}"/>
              </a:ext>
            </a:extLst>
          </p:cNvPr>
          <p:cNvSpPr txBox="1">
            <a:spLocks/>
          </p:cNvSpPr>
          <p:nvPr/>
        </p:nvSpPr>
        <p:spPr bwMode="auto">
          <a:xfrm>
            <a:off x="2043777" y="6238073"/>
            <a:ext cx="8780071" cy="10259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r>
              <a:rPr lang="es-ES" sz="20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Con efectos 2022, queda sujeta al IP la participación en entidades (no cotizadas) cuyo activo este compuesto, de forma directa o indirecta, en al menos el 50%, por bienes inmuebles situados en España.</a:t>
            </a:r>
            <a:endParaRPr lang="es-ES" altLang="es-ES" sz="2000" dirty="0">
              <a:solidFill>
                <a:srgbClr val="A7A7AA"/>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endParaRPr>
          </a:p>
        </p:txBody>
      </p:sp>
      <p:sp>
        <p:nvSpPr>
          <p:cNvPr id="23" name="Text Box 5">
            <a:extLst>
              <a:ext uri="{FF2B5EF4-FFF2-40B4-BE49-F238E27FC236}">
                <a16:creationId xmlns:a16="http://schemas.microsoft.com/office/drawing/2014/main" id="{CB40D605-A58D-11B9-EFB7-FAC13FDFE4F0}"/>
              </a:ext>
            </a:extLst>
          </p:cNvPr>
          <p:cNvSpPr txBox="1">
            <a:spLocks/>
          </p:cNvSpPr>
          <p:nvPr/>
        </p:nvSpPr>
        <p:spPr bwMode="auto">
          <a:xfrm>
            <a:off x="2043777" y="7640979"/>
            <a:ext cx="8780071" cy="10259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r>
              <a:rPr lang="es-ES" sz="20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Para realizar el cómputo del 50%, se establece que los valores netos contables de los activos contabilizados se sustituirán por su valor de mercado .</a:t>
            </a:r>
            <a:endParaRPr lang="es-ES" altLang="es-ES" sz="2000" dirty="0">
              <a:solidFill>
                <a:srgbClr val="A7A7AA"/>
              </a:solidFill>
              <a:latin typeface="Deutsche Bank Text" panose="020B0503020202030204" pitchFamily="34" charset="0"/>
              <a:ea typeface="Deutsche Bank Text" panose="020B0503020202030204" pitchFamily="34" charset="0"/>
              <a:cs typeface="Deutsche Bank Text" panose="020B0503020202030204" pitchFamily="34" charset="0"/>
              <a:sym typeface="Deutsche Bank Text" panose="020B0503020202030204" pitchFamily="34" charset="0"/>
            </a:endParaRPr>
          </a:p>
        </p:txBody>
      </p:sp>
      <p:sp>
        <p:nvSpPr>
          <p:cNvPr id="2" name="Text Box 4">
            <a:extLst>
              <a:ext uri="{FF2B5EF4-FFF2-40B4-BE49-F238E27FC236}">
                <a16:creationId xmlns:a16="http://schemas.microsoft.com/office/drawing/2014/main" id="{782CF555-8935-B55E-FE29-2AF187519199}"/>
              </a:ext>
            </a:extLst>
          </p:cNvPr>
          <p:cNvSpPr txBox="1">
            <a:spLocks/>
          </p:cNvSpPr>
          <p:nvPr/>
        </p:nvSpPr>
        <p:spPr bwMode="auto">
          <a:xfrm>
            <a:off x="636588" y="311184"/>
            <a:ext cx="1038746" cy="542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lnSpc>
                <a:spcPts val="4000"/>
              </a:lnSpc>
            </a:pPr>
            <a:r>
              <a:rPr lang="es-ES" alt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ISGF - IP</a:t>
            </a:r>
          </a:p>
        </p:txBody>
      </p:sp>
      <p:cxnSp>
        <p:nvCxnSpPr>
          <p:cNvPr id="3" name="Conector recto 2">
            <a:extLst>
              <a:ext uri="{FF2B5EF4-FFF2-40B4-BE49-F238E27FC236}">
                <a16:creationId xmlns:a16="http://schemas.microsoft.com/office/drawing/2014/main" id="{07ADEB15-E020-E541-C833-C865A55C0F10}"/>
              </a:ext>
            </a:extLst>
          </p:cNvPr>
          <p:cNvCxnSpPr/>
          <p:nvPr/>
        </p:nvCxnSpPr>
        <p:spPr bwMode="auto">
          <a:xfrm>
            <a:off x="671513" y="1017913"/>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478538650"/>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Imagen que contiene Patrón de fondo&#10;&#10;Descripción generada automáticamente">
            <a:extLst>
              <a:ext uri="{FF2B5EF4-FFF2-40B4-BE49-F238E27FC236}">
                <a16:creationId xmlns:a16="http://schemas.microsoft.com/office/drawing/2014/main" id="{6369A2A2-AB43-2EA5-9172-4074225142C2}"/>
              </a:ext>
            </a:extLst>
          </p:cNvPr>
          <p:cNvPicPr>
            <a:picLocks noChangeAspect="1"/>
          </p:cNvPicPr>
          <p:nvPr/>
        </p:nvPicPr>
        <p:blipFill>
          <a:blip r:embed="rId2"/>
          <a:stretch>
            <a:fillRect/>
          </a:stretch>
        </p:blipFill>
        <p:spPr>
          <a:xfrm>
            <a:off x="-2945" y="0"/>
            <a:ext cx="24386945" cy="13716000"/>
          </a:xfrm>
          <a:prstGeom prst="rect">
            <a:avLst/>
          </a:prstGeom>
        </p:spPr>
      </p:pic>
      <p:pic>
        <p:nvPicPr>
          <p:cNvPr id="3076" name="Picture 4">
            <a:extLst>
              <a:ext uri="{FF2B5EF4-FFF2-40B4-BE49-F238E27FC236}">
                <a16:creationId xmlns:a16="http://schemas.microsoft.com/office/drawing/2014/main" id="{15C204AD-C422-1CA5-2714-F71A69F9B8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23424" y="817513"/>
            <a:ext cx="1258888" cy="1258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CuadroTexto 4">
            <a:extLst>
              <a:ext uri="{FF2B5EF4-FFF2-40B4-BE49-F238E27FC236}">
                <a16:creationId xmlns:a16="http://schemas.microsoft.com/office/drawing/2014/main" id="{9CDA533A-1EF9-4C4C-BD82-D8376CEB70FE}"/>
              </a:ext>
            </a:extLst>
          </p:cNvPr>
          <p:cNvSpPr txBox="1"/>
          <p:nvPr/>
        </p:nvSpPr>
        <p:spPr>
          <a:xfrm>
            <a:off x="2897311" y="4914674"/>
            <a:ext cx="1755409" cy="1200329"/>
          </a:xfrm>
          <a:prstGeom prst="rect">
            <a:avLst/>
          </a:prstGeom>
          <a:noFill/>
        </p:spPr>
        <p:txBody>
          <a:bodyPr wrap="square" rtlCol="0">
            <a:spAutoFit/>
          </a:bodyPr>
          <a:lstStyle/>
          <a:p>
            <a:r>
              <a:rPr lang="es-ES" sz="7200" dirty="0">
                <a:solidFill>
                  <a:schemeClr val="bg1"/>
                </a:solidFill>
                <a:latin typeface="Deutsche Bank Display" panose="020F0403020203030304" pitchFamily="34" charset="0"/>
                <a:ea typeface="Deutsche Bank Display" panose="020F0403020203030304" pitchFamily="34" charset="0"/>
                <a:cs typeface="Deutsche Bank Display" panose="020F0403020203030304" pitchFamily="34" charset="0"/>
              </a:rPr>
              <a:t>02</a:t>
            </a:r>
          </a:p>
        </p:txBody>
      </p:sp>
      <p:sp>
        <p:nvSpPr>
          <p:cNvPr id="6" name="CuadroTexto 5">
            <a:extLst>
              <a:ext uri="{FF2B5EF4-FFF2-40B4-BE49-F238E27FC236}">
                <a16:creationId xmlns:a16="http://schemas.microsoft.com/office/drawing/2014/main" id="{E839B87C-FA46-F178-B60D-CCFD9B2CCBDF}"/>
              </a:ext>
            </a:extLst>
          </p:cNvPr>
          <p:cNvSpPr txBox="1"/>
          <p:nvPr/>
        </p:nvSpPr>
        <p:spPr>
          <a:xfrm>
            <a:off x="3111387" y="6166514"/>
            <a:ext cx="8866530" cy="769441"/>
          </a:xfrm>
          <a:prstGeom prst="rect">
            <a:avLst/>
          </a:prstGeom>
          <a:noFill/>
        </p:spPr>
        <p:txBody>
          <a:bodyPr wrap="none" rtlCol="0">
            <a:spAutoFit/>
          </a:bodyPr>
          <a:lstStyle/>
          <a:p>
            <a:pPr algn="l"/>
            <a:r>
              <a:rPr lang="es-ES" altLang="es-ES" sz="4400" dirty="0">
                <a:solidFill>
                  <a:schemeClr val="bg1"/>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Text" panose="020B0503020202030204" pitchFamily="34" charset="0"/>
              </a:rPr>
              <a:t>Tributación de la Base del Ahorro</a:t>
            </a:r>
          </a:p>
        </p:txBody>
      </p:sp>
      <p:pic>
        <p:nvPicPr>
          <p:cNvPr id="9" name="Imagen 8">
            <a:extLst>
              <a:ext uri="{FF2B5EF4-FFF2-40B4-BE49-F238E27FC236}">
                <a16:creationId xmlns:a16="http://schemas.microsoft.com/office/drawing/2014/main" id="{8ED241C6-131C-D280-B753-EFD67CAFB261}"/>
              </a:ext>
            </a:extLst>
          </p:cNvPr>
          <p:cNvPicPr>
            <a:picLocks noChangeAspect="1"/>
          </p:cNvPicPr>
          <p:nvPr/>
        </p:nvPicPr>
        <p:blipFill>
          <a:blip r:embed="rId4"/>
          <a:stretch>
            <a:fillRect/>
          </a:stretch>
        </p:blipFill>
        <p:spPr>
          <a:xfrm>
            <a:off x="568325" y="486394"/>
            <a:ext cx="2977150" cy="991341"/>
          </a:xfrm>
          <a:prstGeom prst="rect">
            <a:avLst/>
          </a:prstGeom>
        </p:spPr>
      </p:pic>
    </p:spTree>
    <p:extLst>
      <p:ext uri="{BB962C8B-B14F-4D97-AF65-F5344CB8AC3E}">
        <p14:creationId xmlns:p14="http://schemas.microsoft.com/office/powerpoint/2010/main" val="1133201559"/>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7ADD3F6-23FF-7C9D-9ADC-D0B2B4086E6E}"/>
              </a:ext>
            </a:extLst>
          </p:cNvPr>
          <p:cNvPicPr>
            <a:picLocks noChangeAspect="1"/>
          </p:cNvPicPr>
          <p:nvPr/>
        </p:nvPicPr>
        <p:blipFill>
          <a:blip r:embed="rId4"/>
          <a:stretch>
            <a:fillRect/>
          </a:stretch>
        </p:blipFill>
        <p:spPr>
          <a:xfrm>
            <a:off x="7079432" y="3640291"/>
            <a:ext cx="23938805" cy="6467543"/>
          </a:xfrm>
          <a:prstGeom prst="rect">
            <a:avLst/>
          </a:prstGeom>
        </p:spPr>
      </p:pic>
      <p:sp>
        <p:nvSpPr>
          <p:cNvPr id="8196" name="Text Box 4">
            <a:extLst>
              <a:ext uri="{FF2B5EF4-FFF2-40B4-BE49-F238E27FC236}">
                <a16:creationId xmlns:a16="http://schemas.microsoft.com/office/drawing/2014/main" id="{08427A3E-1C2F-6332-CDC2-B6A50E823C29}"/>
              </a:ext>
            </a:extLst>
          </p:cNvPr>
          <p:cNvSpPr txBox="1">
            <a:spLocks/>
          </p:cNvSpPr>
          <p:nvPr/>
        </p:nvSpPr>
        <p:spPr bwMode="auto">
          <a:xfrm>
            <a:off x="655606" y="1523674"/>
            <a:ext cx="13470033" cy="7489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r>
              <a:rPr lang="es-ES" sz="4200" dirty="0">
                <a:solidFill>
                  <a:srgbClr val="00205B"/>
                </a:solidFill>
                <a:latin typeface="Deutsche Bank Display" charset="0"/>
                <a:ea typeface="Deutsche Bank Display" charset="0"/>
                <a:cs typeface="Deutsche Bank Display" charset="0"/>
              </a:rPr>
              <a:t>Incremento de los tipos en la base del ahorro del IRPF</a:t>
            </a:r>
            <a:endParaRPr lang="en-US" sz="4200" dirty="0">
              <a:solidFill>
                <a:srgbClr val="00205B"/>
              </a:solidFill>
              <a:latin typeface="Deutsche Bank Display" charset="0"/>
              <a:ea typeface="Deutsche Bank Display" charset="0"/>
              <a:cs typeface="Deutsche Bank Display" charset="0"/>
            </a:endParaRPr>
          </a:p>
        </p:txBody>
      </p:sp>
      <p:sp>
        <p:nvSpPr>
          <p:cNvPr id="8360" name="CuadroTexto 8359">
            <a:extLst>
              <a:ext uri="{FF2B5EF4-FFF2-40B4-BE49-F238E27FC236}">
                <a16:creationId xmlns:a16="http://schemas.microsoft.com/office/drawing/2014/main" id="{703E08D0-6200-F31D-756C-CFB689C7B255}"/>
              </a:ext>
            </a:extLst>
          </p:cNvPr>
          <p:cNvSpPr txBox="1"/>
          <p:nvPr/>
        </p:nvSpPr>
        <p:spPr>
          <a:xfrm>
            <a:off x="784845" y="2676868"/>
            <a:ext cx="9865096" cy="4770537"/>
          </a:xfrm>
          <a:prstGeom prst="rect">
            <a:avLst/>
          </a:prstGeom>
          <a:noFill/>
        </p:spPr>
        <p:txBody>
          <a:bodyPr wrap="square" rtlCol="0">
            <a:spAutoFit/>
          </a:bodyPr>
          <a:lstStyle/>
          <a:p>
            <a:pPr indent="0" algn="l">
              <a:spcBef>
                <a:spcPts val="600"/>
              </a:spcBef>
              <a:buNone/>
            </a:pPr>
            <a:r>
              <a:rPr lang="en-US" sz="22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Desde</a:t>
            </a:r>
            <a:r>
              <a:rPr lang="en-U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 </a:t>
            </a:r>
            <a:r>
              <a:rPr lang="en-US" sz="22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el</a:t>
            </a:r>
            <a:r>
              <a:rPr lang="en-U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 1 de </a:t>
            </a:r>
            <a:r>
              <a:rPr lang="en-US" sz="2200" dirty="0" err="1">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enero</a:t>
            </a:r>
            <a:r>
              <a:rPr lang="en-U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 de 2023, se </a:t>
            </a: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incrementa un punto, hasta el 27%, el gravamen en las rentas del capital entre 200.000 euros y 300.000 euros, y crea un nuevo tramo gravado al 28% para rentas superiores a 300.000€.</a:t>
            </a:r>
          </a:p>
          <a:p>
            <a:pPr indent="0" algn="l">
              <a:spcBef>
                <a:spcPts val="600"/>
              </a:spcBef>
              <a:buNone/>
            </a:pPr>
            <a:endPar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indent="0" algn="l">
              <a:spcBef>
                <a:spcPts val="600"/>
              </a:spcBef>
              <a:buNone/>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De este modo, la escala de gravamen de la Base del Ahorro resultante sería la siguiente:</a:t>
            </a:r>
          </a:p>
          <a:p>
            <a:pPr indent="0" algn="l">
              <a:spcBef>
                <a:spcPts val="600"/>
              </a:spcBef>
              <a:buNone/>
            </a:pPr>
            <a:endPar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endParaRPr>
          </a:p>
          <a:p>
            <a:pPr marL="342900" indent="-342900" algn="l">
              <a:spcBef>
                <a:spcPts val="600"/>
              </a:spcBef>
              <a:buClr>
                <a:srgbClr val="04A2E0"/>
              </a:buClr>
              <a:buSzPct val="140000"/>
              <a:buFont typeface="Arial" panose="020B0604020202020204" pitchFamily="34" charset="0"/>
              <a:buChar char="•"/>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0-6.000€: 19%</a:t>
            </a:r>
          </a:p>
          <a:p>
            <a:pPr marL="342900" indent="-342900" algn="l">
              <a:spcBef>
                <a:spcPts val="600"/>
              </a:spcBef>
              <a:buClr>
                <a:srgbClr val="04A2E0"/>
              </a:buClr>
              <a:buSzPct val="140000"/>
              <a:buFont typeface="Arial" panose="020B0604020202020204" pitchFamily="34" charset="0"/>
              <a:buChar char="•"/>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6.000€ – 50.000€: 21%</a:t>
            </a:r>
          </a:p>
          <a:p>
            <a:pPr marL="342900" indent="-342900" algn="l">
              <a:spcBef>
                <a:spcPts val="600"/>
              </a:spcBef>
              <a:buClr>
                <a:srgbClr val="04A2E0"/>
              </a:buClr>
              <a:buSzPct val="140000"/>
              <a:buFont typeface="Arial" panose="020B0604020202020204" pitchFamily="34" charset="0"/>
              <a:buChar char="•"/>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50.001€ – 200.000€: 23%</a:t>
            </a:r>
          </a:p>
          <a:p>
            <a:pPr marL="342900" indent="-342900" algn="l">
              <a:spcBef>
                <a:spcPts val="600"/>
              </a:spcBef>
              <a:buClr>
                <a:srgbClr val="04A2E0"/>
              </a:buClr>
              <a:buSzPct val="140000"/>
              <a:buFont typeface="Arial" panose="020B0604020202020204" pitchFamily="34" charset="0"/>
              <a:buChar char="•"/>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200.001€ - 300.000€: 27%</a:t>
            </a:r>
          </a:p>
          <a:p>
            <a:pPr marL="342900" indent="-342900" algn="l">
              <a:spcBef>
                <a:spcPts val="600"/>
              </a:spcBef>
              <a:buClr>
                <a:srgbClr val="04A2E0"/>
              </a:buClr>
              <a:buSzPct val="140000"/>
              <a:buFont typeface="Arial" panose="020B0604020202020204" pitchFamily="34" charset="0"/>
              <a:buChar char="•"/>
            </a:pPr>
            <a:r>
              <a:rPr lang="es-ES" sz="2200" dirty="0">
                <a:solidFill>
                  <a:srgbClr val="545B60"/>
                </a:solidFill>
                <a:latin typeface="Deutsche Bank Text" panose="020B0503020202030204" pitchFamily="34" charset="0"/>
                <a:ea typeface="Deutsche Bank Text" panose="020B0503020202030204" pitchFamily="34" charset="0"/>
                <a:cs typeface="Deutsche Bank Text" panose="020B0503020202030204" pitchFamily="34" charset="0"/>
              </a:rPr>
              <a:t>300.001€ en adelante: 28% </a:t>
            </a:r>
          </a:p>
        </p:txBody>
      </p:sp>
      <p:graphicFrame>
        <p:nvGraphicFramePr>
          <p:cNvPr id="8387" name="Objeto 8386">
            <a:extLst>
              <a:ext uri="{FF2B5EF4-FFF2-40B4-BE49-F238E27FC236}">
                <a16:creationId xmlns:a16="http://schemas.microsoft.com/office/drawing/2014/main" id="{790B8A86-407F-8A0E-5722-6CEB4097A37E}"/>
              </a:ext>
            </a:extLst>
          </p:cNvPr>
          <p:cNvGraphicFramePr>
            <a:graphicFrameLocks noChangeAspect="1"/>
          </p:cNvGraphicFramePr>
          <p:nvPr/>
        </p:nvGraphicFramePr>
        <p:xfrm>
          <a:off x="823913" y="7917935"/>
          <a:ext cx="12141150" cy="3653513"/>
        </p:xfrm>
        <a:graphic>
          <a:graphicData uri="http://schemas.openxmlformats.org/presentationml/2006/ole">
            <mc:AlternateContent xmlns:mc="http://schemas.openxmlformats.org/markup-compatibility/2006">
              <mc:Choice xmlns:v="urn:schemas-microsoft-com:vml" Requires="v">
                <p:oleObj spid="_x0000_s10242" name="Hoja de cálculo" r:id="rId5" imgW="9664700" imgH="2908300" progId="Excel.Sheet.12">
                  <p:embed/>
                </p:oleObj>
              </mc:Choice>
              <mc:Fallback>
                <p:oleObj name="Hoja de cálculo" r:id="rId5" imgW="9664700" imgH="2908300" progId="Excel.Sheet.12">
                  <p:embed/>
                  <p:pic>
                    <p:nvPicPr>
                      <p:cNvPr id="8387" name="Objeto 8386">
                        <a:extLst>
                          <a:ext uri="{FF2B5EF4-FFF2-40B4-BE49-F238E27FC236}">
                            <a16:creationId xmlns:a16="http://schemas.microsoft.com/office/drawing/2014/main" id="{790B8A86-407F-8A0E-5722-6CEB4097A37E}"/>
                          </a:ext>
                        </a:extLst>
                      </p:cNvPr>
                      <p:cNvPicPr/>
                      <p:nvPr/>
                    </p:nvPicPr>
                    <p:blipFill>
                      <a:blip r:embed="rId6"/>
                      <a:stretch>
                        <a:fillRect/>
                      </a:stretch>
                    </p:blipFill>
                    <p:spPr>
                      <a:xfrm>
                        <a:off x="823913" y="7917935"/>
                        <a:ext cx="12141150" cy="3653513"/>
                      </a:xfrm>
                      <a:prstGeom prst="rect">
                        <a:avLst/>
                      </a:prstGeom>
                    </p:spPr>
                  </p:pic>
                </p:oleObj>
              </mc:Fallback>
            </mc:AlternateContent>
          </a:graphicData>
        </a:graphic>
      </p:graphicFrame>
      <p:sp>
        <p:nvSpPr>
          <p:cNvPr id="2" name="Text Box 4">
            <a:extLst>
              <a:ext uri="{FF2B5EF4-FFF2-40B4-BE49-F238E27FC236}">
                <a16:creationId xmlns:a16="http://schemas.microsoft.com/office/drawing/2014/main" id="{44C1E385-0E46-4907-C82F-71F464F260F8}"/>
              </a:ext>
            </a:extLst>
          </p:cNvPr>
          <p:cNvSpPr txBox="1">
            <a:spLocks/>
          </p:cNvSpPr>
          <p:nvPr/>
        </p:nvSpPr>
        <p:spPr bwMode="auto">
          <a:xfrm>
            <a:off x="636588" y="311184"/>
            <a:ext cx="3076163" cy="542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91122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911225"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a:lnSpc>
                <a:spcPts val="4000"/>
              </a:lnSpc>
            </a:pPr>
            <a:r>
              <a:rPr lang="es-ES" altLang="es-ES" sz="1800" dirty="0">
                <a:solidFill>
                  <a:srgbClr val="04A2E0"/>
                </a:solidFill>
                <a:latin typeface="Deutsche Bank Display" panose="020F0403020203030304" pitchFamily="34" charset="0"/>
                <a:ea typeface="Deutsche Bank Display" panose="020F0403020203030304" pitchFamily="34" charset="0"/>
                <a:cs typeface="Deutsche Bank Display" panose="020F0403020203030304" pitchFamily="34" charset="0"/>
                <a:sym typeface="Deutsche Bank Display" panose="020F0403020203030304" pitchFamily="34" charset="0"/>
              </a:rPr>
              <a:t>Tributación Base del Ahorro</a:t>
            </a:r>
          </a:p>
        </p:txBody>
      </p:sp>
      <p:cxnSp>
        <p:nvCxnSpPr>
          <p:cNvPr id="3" name="Conector recto 2">
            <a:extLst>
              <a:ext uri="{FF2B5EF4-FFF2-40B4-BE49-F238E27FC236}">
                <a16:creationId xmlns:a16="http://schemas.microsoft.com/office/drawing/2014/main" id="{CF4E08FF-EA32-A58E-9A29-73F4369C7F95}"/>
              </a:ext>
            </a:extLst>
          </p:cNvPr>
          <p:cNvCxnSpPr/>
          <p:nvPr/>
        </p:nvCxnSpPr>
        <p:spPr bwMode="auto">
          <a:xfrm>
            <a:off x="671513" y="1017913"/>
            <a:ext cx="742156" cy="0"/>
          </a:xfrm>
          <a:prstGeom prst="line">
            <a:avLst/>
          </a:prstGeom>
          <a:solidFill>
            <a:srgbClr val="000000"/>
          </a:solidFill>
          <a:ln w="25400" cap="flat" cmpd="sng" algn="ctr">
            <a:solidFill>
              <a:srgbClr val="001F5A"/>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935187282"/>
      </p:ext>
    </p:extLst>
  </p:cSld>
  <p:clrMapOvr>
    <a:masterClrMapping/>
  </p:clrMapOvr>
  <p:transition spd="slow">
    <p:push dir="u"/>
  </p:transition>
</p:sld>
</file>

<file path=ppt/theme/theme1.xml><?xml version="1.0" encoding="utf-8"?>
<a:theme xmlns:a="http://schemas.openxmlformats.org/drawingml/2006/main" name="21_BasicWhite">
  <a:themeElements>
    <a:clrScheme name="">
      <a:dk1>
        <a:srgbClr val="5E5E5E"/>
      </a:dk1>
      <a:lt1>
        <a:srgbClr val="FFFFFF"/>
      </a:lt1>
      <a:dk2>
        <a:srgbClr val="5E5E5E"/>
      </a:dk2>
      <a:lt2>
        <a:srgbClr val="D5D5D5"/>
      </a:lt2>
      <a:accent1>
        <a:srgbClr val="00A2FF"/>
      </a:accent1>
      <a:accent2>
        <a:srgbClr val="16E7CF"/>
      </a:accent2>
      <a:accent3>
        <a:srgbClr val="FFFFFF"/>
      </a:accent3>
      <a:accent4>
        <a:srgbClr val="4F4F4F"/>
      </a:accent4>
      <a:accent5>
        <a:srgbClr val="AACEFF"/>
      </a:accent5>
      <a:accent6>
        <a:srgbClr val="13D1BB"/>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0000"/>
        </a:solidFill>
        <a:ln w="25400" cap="flat" cmpd="sng" algn="ctr">
          <a:solidFill>
            <a:srgbClr val="00000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50800" tIns="50800" rIns="50800" bIns="50800" numCol="1" anchor="ctr" anchorCtr="0" compatLnSpc="1">
        <a:prstTxWarp prst="textNoShape">
          <a:avLst/>
        </a:prstTxWarp>
        <a:spAutoFit/>
      </a:bodyPr>
      <a:lstStyle>
        <a:defPPr marL="0" marR="0" indent="0" algn="ctr" defTabSz="2436813" rtl="0" eaLnBrk="1" fontAlgn="base" latinLnBrk="0" hangingPunct="0">
          <a:lnSpc>
            <a:spcPct val="100000"/>
          </a:lnSpc>
          <a:spcBef>
            <a:spcPct val="0"/>
          </a:spcBef>
          <a:spcAft>
            <a:spcPct val="0"/>
          </a:spcAft>
          <a:buClrTx/>
          <a:buSzTx/>
          <a:buFontTx/>
          <a:buNone/>
          <a:tabLst/>
          <a:defRPr kumimoji="0" lang="es-ES" altLang="es-ES" sz="2400" b="0" i="0" u="none" strike="noStrike" cap="none" normalizeH="0" baseline="0" smtClean="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defPPr>
      </a:lstStyle>
    </a:spDef>
    <a:lnDef>
      <a:spPr bwMode="auto">
        <a:xfrm>
          <a:off x="0" y="0"/>
          <a:ext cx="1" cy="1"/>
        </a:xfrm>
        <a:custGeom>
          <a:avLst/>
          <a:gdLst/>
          <a:ahLst/>
          <a:cxnLst/>
          <a:rect l="0" t="0" r="0" b="0"/>
          <a:pathLst/>
        </a:custGeom>
        <a:solidFill>
          <a:srgbClr val="000000"/>
        </a:solidFill>
        <a:ln w="25400" cap="flat" cmpd="sng" algn="ctr">
          <a:solidFill>
            <a:srgbClr val="00000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50800" tIns="50800" rIns="50800" bIns="50800" numCol="1" anchor="ctr" anchorCtr="0" compatLnSpc="1">
        <a:prstTxWarp prst="textNoShape">
          <a:avLst/>
        </a:prstTxWarp>
        <a:spAutoFit/>
      </a:bodyPr>
      <a:lstStyle>
        <a:defPPr marL="0" marR="0" indent="0" algn="ctr" defTabSz="2436813" rtl="0" eaLnBrk="1" fontAlgn="base" latinLnBrk="0" hangingPunct="0">
          <a:lnSpc>
            <a:spcPct val="100000"/>
          </a:lnSpc>
          <a:spcBef>
            <a:spcPct val="0"/>
          </a:spcBef>
          <a:spcAft>
            <a:spcPct val="0"/>
          </a:spcAft>
          <a:buClrTx/>
          <a:buSzTx/>
          <a:buFontTx/>
          <a:buNone/>
          <a:tabLst/>
          <a:defRPr kumimoji="0" lang="es-ES" altLang="es-ES" sz="2400" b="0" i="0" u="none" strike="noStrike" cap="none" normalizeH="0" baseline="0" smtClean="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
      <a:dk1>
        <a:srgbClr val="000000"/>
      </a:dk1>
      <a:lt1>
        <a:srgbClr val="FFFFFF"/>
      </a:lt1>
      <a:dk2>
        <a:srgbClr val="5E5E5E"/>
      </a:dk2>
      <a:lt2>
        <a:srgbClr val="D5D5D5"/>
      </a:lt2>
      <a:accent1>
        <a:srgbClr val="00A2FF"/>
      </a:accent1>
      <a:accent2>
        <a:srgbClr val="16E7CF"/>
      </a:accent2>
      <a:accent3>
        <a:srgbClr val="FFFFFF"/>
      </a:accent3>
      <a:accent4>
        <a:srgbClr val="000000"/>
      </a:accent4>
      <a:accent5>
        <a:srgbClr val="AACEFF"/>
      </a:accent5>
      <a:accent6>
        <a:srgbClr val="13D1BB"/>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5331</Words>
  <Application>Microsoft Office PowerPoint</Application>
  <PresentationFormat>Custom</PresentationFormat>
  <Paragraphs>988</Paragraphs>
  <Slides>41</Slides>
  <Notes>31</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41</vt:i4>
      </vt:variant>
    </vt:vector>
  </HeadingPairs>
  <TitlesOfParts>
    <vt:vector size="54" baseType="lpstr">
      <vt:lpstr>Arial</vt:lpstr>
      <vt:lpstr>Calibri</vt:lpstr>
      <vt:lpstr>Courier New</vt:lpstr>
      <vt:lpstr>Deutsche Bank Display</vt:lpstr>
      <vt:lpstr>Deutsche Bank Text</vt:lpstr>
      <vt:lpstr>Deutsche Bank Text Beta</vt:lpstr>
      <vt:lpstr>Frutiger 45 Light</vt:lpstr>
      <vt:lpstr>Helvetica Neue</vt:lpstr>
      <vt:lpstr>Helvetica Neue Medium</vt:lpstr>
      <vt:lpstr>Symbol</vt:lpstr>
      <vt:lpstr>21_BasicWhite</vt:lpstr>
      <vt:lpstr>Hoja de cálculo</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Elena Roses</dc:creator>
  <cp:lastModifiedBy>Alvaro Martinez-de-Haro</cp:lastModifiedBy>
  <cp:revision>126</cp:revision>
  <dcterms:modified xsi:type="dcterms:W3CDTF">2023-02-27T18:12:59Z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58510b9-3810-472f-9abf-3a689c488070_Enabled">
    <vt:lpwstr>true</vt:lpwstr>
  </property>
  <property fmtid="{D5CDD505-2E9C-101B-9397-08002B2CF9AE}" pid="3" name="MSIP_Label_958510b9-3810-472f-9abf-3a689c488070_SetDate">
    <vt:lpwstr>2023-02-27T18:12:59Z</vt:lpwstr>
  </property>
  <property fmtid="{D5CDD505-2E9C-101B-9397-08002B2CF9AE}" pid="4" name="MSIP_Label_958510b9-3810-472f-9abf-3a689c488070_Method">
    <vt:lpwstr>Privileged</vt:lpwstr>
  </property>
  <property fmtid="{D5CDD505-2E9C-101B-9397-08002B2CF9AE}" pid="5" name="MSIP_Label_958510b9-3810-472f-9abf-3a689c488070_Name">
    <vt:lpwstr>958510b9-3810-472f-9abf-3a689c488070</vt:lpwstr>
  </property>
  <property fmtid="{D5CDD505-2E9C-101B-9397-08002B2CF9AE}" pid="6" name="MSIP_Label_958510b9-3810-472f-9abf-3a689c488070_SiteId">
    <vt:lpwstr>1e9b61e8-e590-4abc-b1af-24125e330d2a</vt:lpwstr>
  </property>
  <property fmtid="{D5CDD505-2E9C-101B-9397-08002B2CF9AE}" pid="7" name="MSIP_Label_958510b9-3810-472f-9abf-3a689c488070_ActionId">
    <vt:lpwstr>924e8c02-1f2d-450a-b61c-85341b07ba0f</vt:lpwstr>
  </property>
  <property fmtid="{D5CDD505-2E9C-101B-9397-08002B2CF9AE}" pid="8" name="MSIP_Label_958510b9-3810-472f-9abf-3a689c488070_ContentBits">
    <vt:lpwstr>3</vt:lpwstr>
  </property>
  <property fmtid="{D5CDD505-2E9C-101B-9397-08002B2CF9AE}" pid="9" name="db.comClassification">
    <vt:lpwstr>Public</vt:lpwstr>
  </property>
</Properties>
</file>